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91" r:id="rId3"/>
    <p:sldId id="292" r:id="rId4"/>
    <p:sldId id="293" r:id="rId5"/>
    <p:sldId id="294" r:id="rId6"/>
    <p:sldId id="309" r:id="rId7"/>
    <p:sldId id="295" r:id="rId8"/>
    <p:sldId id="289" r:id="rId9"/>
    <p:sldId id="257" r:id="rId10"/>
    <p:sldId id="299" r:id="rId11"/>
    <p:sldId id="258" r:id="rId12"/>
    <p:sldId id="29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7" r:id="rId21"/>
    <p:sldId id="269" r:id="rId22"/>
    <p:sldId id="270" r:id="rId23"/>
    <p:sldId id="297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6" r:id="rId33"/>
    <p:sldId id="279" r:id="rId34"/>
    <p:sldId id="280" r:id="rId35"/>
    <p:sldId id="282" r:id="rId36"/>
    <p:sldId id="283" r:id="rId37"/>
    <p:sldId id="284" r:id="rId38"/>
    <p:sldId id="285" r:id="rId39"/>
    <p:sldId id="300" r:id="rId40"/>
    <p:sldId id="303" r:id="rId41"/>
    <p:sldId id="304" r:id="rId42"/>
    <p:sldId id="308" r:id="rId43"/>
    <p:sldId id="311" r:id="rId44"/>
    <p:sldId id="312" r:id="rId45"/>
    <p:sldId id="305" r:id="rId46"/>
    <p:sldId id="306" r:id="rId47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49"/>
    </p:embeddedFont>
    <p:embeddedFont>
      <p:font typeface="Fira Sans Extra Condensed" panose="020B0503050000020004" pitchFamily="34" charset="0"/>
      <p:regular r:id="rId50"/>
      <p:bold r:id="rId51"/>
      <p:italic r:id="rId52"/>
      <p:boldItalic r:id="rId53"/>
    </p:embeddedFont>
    <p:embeddedFont>
      <p:font typeface="Fira Sans Extra Condensed Medium" panose="020B0604020202020204" charset="0"/>
      <p:regular r:id="rId54"/>
      <p:bold r:id="rId55"/>
      <p:italic r:id="rId56"/>
      <p:boldItalic r:id="rId57"/>
    </p:embeddedFont>
    <p:embeddedFont>
      <p:font typeface="Roboto" panose="02000000000000000000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DE1"/>
    <a:srgbClr val="F1B136"/>
    <a:srgbClr val="76C6ED"/>
    <a:srgbClr val="76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660"/>
  </p:normalViewPr>
  <p:slideViewPr>
    <p:cSldViewPr snapToGrid="0">
      <p:cViewPr>
        <p:scale>
          <a:sx n="68" d="100"/>
          <a:sy n="68" d="100"/>
        </p:scale>
        <p:origin x="123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805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cd1f0f754_0_3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cd1f0f754_0_3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41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cd1f0f754_0_4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cd1f0f754_0_4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02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ad721faeb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ad721faeb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04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daebf160f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daebf160f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383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ad721faeb5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ad721faeb5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118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acd1f0f754_0_1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acd1f0f754_0_1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34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ad721faeb5_0_1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ad721faeb5_0_1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820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ad721faeb5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ad721faeb5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513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d721faeb5_0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d721faeb5_0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300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ad8da23721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ad8da23721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892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ad8da23721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ad8da23721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83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sz="1100" dirty="0"/>
              <a:t>plantillaspower-point.com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0401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ad97314d19_0_1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ad97314d19_0_1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335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ad97314d19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ad97314d19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315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ada690838b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ada690838b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871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ad8da23721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ad8da23721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046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ad8da2372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ad8da2372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386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gad97314d19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Google Shape;1891;gad97314d19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837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ad381cafec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ad381cafec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289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ad97314d19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ad97314d19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44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ad97314d19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ad97314d19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038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ad8da23721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ad8da23721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sz="1100" dirty="0"/>
              <a:t>plantillaspower-point.com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244347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ada690838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ada690838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21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ad381cafec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ad381cafec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476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ada690838b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4" name="Google Shape;2474;gada690838b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693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acd1f0f754_0_3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acd1f0f754_0_3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849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52F1279-6CE4-4169-83D3-4483097B690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6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52F1279-6CE4-4169-83D3-4483097B690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97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52F1279-6CE4-4169-83D3-4483097B690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8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dirty="0"/>
              <a:t>plantillaspower-point.com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4760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cd1f0f754_0_3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cd1f0f754_0_3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12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d6b1c851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d6b1c851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66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dirty="0"/>
              <a:t>plantillaspower-point.com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5579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ada3ccf954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ada3ccf954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18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dirty="0"/>
              <a:t>plantillaspower-point.com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6517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65025" y="1246975"/>
            <a:ext cx="3629100" cy="16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65025" y="2901125"/>
            <a:ext cx="3629100" cy="9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63" y="298539"/>
            <a:ext cx="7908293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17230" y="1553136"/>
            <a:ext cx="2643750" cy="2227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0019" y="1692636"/>
            <a:ext cx="2478182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7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63" y="298539"/>
            <a:ext cx="7908293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857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824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A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63" y="298539"/>
            <a:ext cx="7908293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95676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A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63" y="298539"/>
            <a:ext cx="7908293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42189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5749046" cy="515049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3477589" y="3845924"/>
            <a:ext cx="907154" cy="1304568"/>
          </a:xfrm>
          <a:prstGeom prst="parallelogram">
            <a:avLst>
              <a:gd name="adj" fmla="val 66769"/>
            </a:avLst>
          </a:prstGeom>
          <a:solidFill>
            <a:srgbClr val="FFD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274555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62477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4913490"/>
            <a:ext cx="9144000" cy="230010"/>
            <a:chOff x="0" y="4913490"/>
            <a:chExt cx="9144000" cy="230010"/>
          </a:xfrm>
        </p:grpSpPr>
        <p:sp>
          <p:nvSpPr>
            <p:cNvPr id="4" name="Rectángulo 3"/>
            <p:cNvSpPr/>
            <p:nvPr userDrawn="1"/>
          </p:nvSpPr>
          <p:spPr>
            <a:xfrm>
              <a:off x="0" y="5025204"/>
              <a:ext cx="9144000" cy="118296"/>
            </a:xfrm>
            <a:prstGeom prst="rect">
              <a:avLst/>
            </a:prstGeom>
            <a:solidFill>
              <a:srgbClr val="7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Rectángulo 4"/>
            <p:cNvSpPr/>
            <p:nvPr userDrawn="1"/>
          </p:nvSpPr>
          <p:spPr>
            <a:xfrm>
              <a:off x="0" y="4913490"/>
              <a:ext cx="9144000" cy="126024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 Condensed Medium"/>
              <a:buNone/>
              <a:defRPr sz="25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4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5.emf"/><Relationship Id="rId4" Type="http://schemas.openxmlformats.org/officeDocument/2006/relationships/image" Target="../media/image1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5" Type="http://schemas.openxmlformats.org/officeDocument/2006/relationships/image" Target="../media/image23.emf"/><Relationship Id="rId4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emf"/><Relationship Id="rId5" Type="http://schemas.openxmlformats.org/officeDocument/2006/relationships/image" Target="../media/image6.emf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31" y="1531579"/>
            <a:ext cx="5851809" cy="3513796"/>
          </a:xfrm>
          <a:prstGeom prst="rect">
            <a:avLst/>
          </a:prstGeom>
        </p:spPr>
      </p:pic>
      <p:sp>
        <p:nvSpPr>
          <p:cNvPr id="388" name="TextBox 19">
            <a:extLst>
              <a:ext uri="{FF2B5EF4-FFF2-40B4-BE49-F238E27FC236}">
                <a16:creationId xmlns:a16="http://schemas.microsoft.com/office/drawing/2014/main" id="{050CF1C8-BC3E-41DD-A59E-F9A0BF7AD380}"/>
              </a:ext>
            </a:extLst>
          </p:cNvPr>
          <p:cNvSpPr txBox="1"/>
          <p:nvPr/>
        </p:nvSpPr>
        <p:spPr>
          <a:xfrm>
            <a:off x="1119865" y="1610734"/>
            <a:ext cx="6775702" cy="276999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2"/>
                </a:solidFill>
              </a:rPr>
              <a:t>Free Templates</a:t>
            </a:r>
            <a:endParaRPr lang="ko-KR" altLang="en-US" sz="1800" b="1" dirty="0">
              <a:solidFill>
                <a:schemeClr val="bg2"/>
              </a:solidFill>
            </a:endParaRPr>
          </a:p>
        </p:txBody>
      </p:sp>
      <p:sp>
        <p:nvSpPr>
          <p:cNvPr id="389" name="TextBox 19">
            <a:extLst>
              <a:ext uri="{FF2B5EF4-FFF2-40B4-BE49-F238E27FC236}">
                <a16:creationId xmlns:a16="http://schemas.microsoft.com/office/drawing/2014/main" id="{050CF1C8-BC3E-41DD-A59E-F9A0BF7AD380}"/>
              </a:ext>
            </a:extLst>
          </p:cNvPr>
          <p:cNvSpPr txBox="1"/>
          <p:nvPr/>
        </p:nvSpPr>
        <p:spPr>
          <a:xfrm>
            <a:off x="1206116" y="951829"/>
            <a:ext cx="6775702" cy="738664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53ADE1"/>
                </a:solidFill>
              </a:rPr>
              <a:t>28 DE JUNIO</a:t>
            </a:r>
            <a:endParaRPr lang="ko-KR" altLang="en-US" sz="4800" b="1" dirty="0">
              <a:solidFill>
                <a:srgbClr val="53ADE1"/>
              </a:solidFill>
            </a:endParaRPr>
          </a:p>
        </p:txBody>
      </p:sp>
      <p:sp>
        <p:nvSpPr>
          <p:cNvPr id="390" name="TextBox 19">
            <a:extLst>
              <a:ext uri="{FF2B5EF4-FFF2-40B4-BE49-F238E27FC236}">
                <a16:creationId xmlns:a16="http://schemas.microsoft.com/office/drawing/2014/main" id="{050CF1C8-BC3E-41DD-A59E-F9A0BF7AD380}"/>
              </a:ext>
            </a:extLst>
          </p:cNvPr>
          <p:cNvSpPr txBox="1"/>
          <p:nvPr/>
        </p:nvSpPr>
        <p:spPr>
          <a:xfrm>
            <a:off x="1206117" y="185755"/>
            <a:ext cx="6775702" cy="623248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ctr"/>
            <a:r>
              <a:rPr lang="en-US" altLang="ko-KR" sz="4050" b="1" dirty="0">
                <a:solidFill>
                  <a:srgbClr val="F1B136"/>
                </a:solidFill>
              </a:rPr>
              <a:t>REVOLUCION ARGENTINA</a:t>
            </a:r>
            <a:endParaRPr lang="ko-KR" altLang="en-US" sz="4050" b="1" dirty="0">
              <a:solidFill>
                <a:srgbClr val="F1B136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0" y="1126188"/>
            <a:ext cx="9180999" cy="2227500"/>
            <a:chOff x="0" y="1126188"/>
            <a:chExt cx="9180999" cy="2227500"/>
          </a:xfrm>
        </p:grpSpPr>
        <p:pic>
          <p:nvPicPr>
            <p:cNvPr id="394" name="Imagen 39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7249" y="1126188"/>
              <a:ext cx="2643750" cy="2227500"/>
            </a:xfrm>
            <a:prstGeom prst="rect">
              <a:avLst/>
            </a:prstGeom>
          </p:spPr>
        </p:pic>
        <p:pic>
          <p:nvPicPr>
            <p:cNvPr id="395" name="Imagen 3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0" y="1265688"/>
              <a:ext cx="2478182" cy="2088000"/>
            </a:xfrm>
            <a:prstGeom prst="rect">
              <a:avLst/>
            </a:prstGeom>
          </p:spPr>
        </p:pic>
      </p:grpSp>
      <p:grpSp>
        <p:nvGrpSpPr>
          <p:cNvPr id="30" name="Grupo 29"/>
          <p:cNvGrpSpPr/>
          <p:nvPr/>
        </p:nvGrpSpPr>
        <p:grpSpPr>
          <a:xfrm>
            <a:off x="-204297" y="-180479"/>
            <a:ext cx="9596530" cy="1173147"/>
            <a:chOff x="-204297" y="-180479"/>
            <a:chExt cx="9596530" cy="1173147"/>
          </a:xfrm>
        </p:grpSpPr>
        <p:sp>
          <p:nvSpPr>
            <p:cNvPr id="26" name="Rectángulo 25"/>
            <p:cNvSpPr/>
            <p:nvPr/>
          </p:nvSpPr>
          <p:spPr>
            <a:xfrm>
              <a:off x="386321" y="809003"/>
              <a:ext cx="8151751" cy="84085"/>
            </a:xfrm>
            <a:prstGeom prst="rect">
              <a:avLst/>
            </a:prstGeom>
            <a:solidFill>
              <a:srgbClr val="7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96" name="Imagen 3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0996" y="-180479"/>
              <a:ext cx="1181237" cy="1173147"/>
            </a:xfrm>
            <a:prstGeom prst="rect">
              <a:avLst/>
            </a:prstGeom>
          </p:spPr>
        </p:pic>
        <p:pic>
          <p:nvPicPr>
            <p:cNvPr id="398" name="Imagen 3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4297" y="-180479"/>
              <a:ext cx="1181237" cy="1173147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-172976" y="3640659"/>
            <a:ext cx="9710822" cy="1826668"/>
            <a:chOff x="-172976" y="3640659"/>
            <a:chExt cx="9710822" cy="1826668"/>
          </a:xfrm>
        </p:grpSpPr>
        <p:pic>
          <p:nvPicPr>
            <p:cNvPr id="400" name="Imagen 399"/>
            <p:cNvPicPr>
              <a:picLocks noChangeAspect="1"/>
            </p:cNvPicPr>
            <p:nvPr/>
          </p:nvPicPr>
          <p:blipFill rotWithShape="1">
            <a:blip r:embed="rId6"/>
            <a:srcRect l="30075" t="27733"/>
            <a:stretch/>
          </p:blipFill>
          <p:spPr>
            <a:xfrm rot="9900000">
              <a:off x="4758789" y="3640659"/>
              <a:ext cx="4779057" cy="1800675"/>
            </a:xfrm>
            <a:prstGeom prst="rect">
              <a:avLst/>
            </a:prstGeom>
          </p:spPr>
        </p:pic>
        <p:pic>
          <p:nvPicPr>
            <p:cNvPr id="399" name="Imagen 398"/>
            <p:cNvPicPr>
              <a:picLocks noChangeAspect="1"/>
            </p:cNvPicPr>
            <p:nvPr/>
          </p:nvPicPr>
          <p:blipFill rotWithShape="1">
            <a:blip r:embed="rId6"/>
            <a:srcRect t="26697" r="29575"/>
            <a:stretch/>
          </p:blipFill>
          <p:spPr>
            <a:xfrm rot="11312469">
              <a:off x="-172976" y="3720259"/>
              <a:ext cx="4603960" cy="1747068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6"/>
            <a:srcRect b="46818"/>
            <a:stretch/>
          </p:blipFill>
          <p:spPr>
            <a:xfrm>
              <a:off x="1325266" y="3877362"/>
              <a:ext cx="6537401" cy="12675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2798608" y="-1"/>
            <a:ext cx="3321205" cy="5143501"/>
            <a:chOff x="577130" y="-4257675"/>
            <a:chExt cx="10421071" cy="15370176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193801" y="-4257675"/>
              <a:ext cx="3244850" cy="15370176"/>
            </a:xfrm>
            <a:prstGeom prst="rect">
              <a:avLst/>
            </a:prstGeom>
            <a:solidFill>
              <a:schemeClr val="bg1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77130" y="-4257675"/>
              <a:ext cx="5465844" cy="15370176"/>
            </a:xfrm>
            <a:prstGeom prst="rect">
              <a:avLst/>
            </a:prstGeom>
            <a:solidFill>
              <a:srgbClr val="53ADE1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042974" y="-4257675"/>
              <a:ext cx="4955227" cy="15370176"/>
            </a:xfrm>
            <a:prstGeom prst="rect">
              <a:avLst/>
            </a:prstGeom>
            <a:solidFill>
              <a:srgbClr val="FFC000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/>
            </a:p>
          </p:txBody>
        </p:sp>
      </p:grpSp>
      <p:sp>
        <p:nvSpPr>
          <p:cNvPr id="8" name="Text Placeholder 10"/>
          <p:cNvSpPr txBox="1">
            <a:spLocks/>
          </p:cNvSpPr>
          <p:nvPr/>
        </p:nvSpPr>
        <p:spPr>
          <a:xfrm>
            <a:off x="3560863" y="970417"/>
            <a:ext cx="2005426" cy="116543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0860" y="3994543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your Presentations.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25" name="Google Shape;1132;p24"/>
          <p:cNvSpPr/>
          <p:nvPr/>
        </p:nvSpPr>
        <p:spPr>
          <a:xfrm>
            <a:off x="4235599" y="2100451"/>
            <a:ext cx="791148" cy="1864842"/>
          </a:xfrm>
          <a:custGeom>
            <a:avLst/>
            <a:gdLst/>
            <a:ahLst/>
            <a:cxnLst/>
            <a:rect l="l" t="t" r="r" b="b"/>
            <a:pathLst>
              <a:path w="9229" h="21552" extrusionOk="0">
                <a:moveTo>
                  <a:pt x="1947" y="0"/>
                </a:moveTo>
                <a:lnTo>
                  <a:pt x="1800" y="42"/>
                </a:lnTo>
                <a:lnTo>
                  <a:pt x="1570" y="293"/>
                </a:lnTo>
                <a:lnTo>
                  <a:pt x="1466" y="502"/>
                </a:lnTo>
                <a:lnTo>
                  <a:pt x="1382" y="607"/>
                </a:lnTo>
                <a:lnTo>
                  <a:pt x="1466" y="753"/>
                </a:lnTo>
                <a:lnTo>
                  <a:pt x="1298" y="1402"/>
                </a:lnTo>
                <a:lnTo>
                  <a:pt x="629" y="1779"/>
                </a:lnTo>
                <a:lnTo>
                  <a:pt x="566" y="1925"/>
                </a:lnTo>
                <a:lnTo>
                  <a:pt x="691" y="2030"/>
                </a:lnTo>
                <a:lnTo>
                  <a:pt x="733" y="2134"/>
                </a:lnTo>
                <a:lnTo>
                  <a:pt x="650" y="2281"/>
                </a:lnTo>
                <a:lnTo>
                  <a:pt x="670" y="2448"/>
                </a:lnTo>
                <a:lnTo>
                  <a:pt x="796" y="2616"/>
                </a:lnTo>
                <a:lnTo>
                  <a:pt x="796" y="2762"/>
                </a:lnTo>
                <a:lnTo>
                  <a:pt x="691" y="2846"/>
                </a:lnTo>
                <a:lnTo>
                  <a:pt x="670" y="2950"/>
                </a:lnTo>
                <a:lnTo>
                  <a:pt x="754" y="3013"/>
                </a:lnTo>
                <a:lnTo>
                  <a:pt x="796" y="3076"/>
                </a:lnTo>
                <a:lnTo>
                  <a:pt x="796" y="3243"/>
                </a:lnTo>
                <a:lnTo>
                  <a:pt x="859" y="3285"/>
                </a:lnTo>
                <a:lnTo>
                  <a:pt x="775" y="3390"/>
                </a:lnTo>
                <a:lnTo>
                  <a:pt x="670" y="3453"/>
                </a:lnTo>
                <a:lnTo>
                  <a:pt x="524" y="3599"/>
                </a:lnTo>
                <a:lnTo>
                  <a:pt x="357" y="3997"/>
                </a:lnTo>
                <a:lnTo>
                  <a:pt x="252" y="4164"/>
                </a:lnTo>
                <a:lnTo>
                  <a:pt x="210" y="4582"/>
                </a:lnTo>
                <a:lnTo>
                  <a:pt x="126" y="4645"/>
                </a:lnTo>
                <a:lnTo>
                  <a:pt x="147" y="5022"/>
                </a:lnTo>
                <a:lnTo>
                  <a:pt x="252" y="5210"/>
                </a:lnTo>
                <a:lnTo>
                  <a:pt x="252" y="5461"/>
                </a:lnTo>
                <a:lnTo>
                  <a:pt x="168" y="5566"/>
                </a:lnTo>
                <a:lnTo>
                  <a:pt x="168" y="5859"/>
                </a:lnTo>
                <a:lnTo>
                  <a:pt x="22" y="5942"/>
                </a:lnTo>
                <a:lnTo>
                  <a:pt x="1" y="6152"/>
                </a:lnTo>
                <a:lnTo>
                  <a:pt x="43" y="6424"/>
                </a:lnTo>
                <a:lnTo>
                  <a:pt x="147" y="6570"/>
                </a:lnTo>
                <a:lnTo>
                  <a:pt x="168" y="6675"/>
                </a:lnTo>
                <a:lnTo>
                  <a:pt x="315" y="6884"/>
                </a:lnTo>
                <a:lnTo>
                  <a:pt x="378" y="7051"/>
                </a:lnTo>
                <a:lnTo>
                  <a:pt x="461" y="7407"/>
                </a:lnTo>
                <a:lnTo>
                  <a:pt x="545" y="7470"/>
                </a:lnTo>
                <a:lnTo>
                  <a:pt x="587" y="7930"/>
                </a:lnTo>
                <a:lnTo>
                  <a:pt x="566" y="8181"/>
                </a:lnTo>
                <a:lnTo>
                  <a:pt x="461" y="8202"/>
                </a:lnTo>
                <a:lnTo>
                  <a:pt x="357" y="8453"/>
                </a:lnTo>
                <a:lnTo>
                  <a:pt x="378" y="8683"/>
                </a:lnTo>
                <a:lnTo>
                  <a:pt x="252" y="8872"/>
                </a:lnTo>
                <a:lnTo>
                  <a:pt x="336" y="8935"/>
                </a:lnTo>
                <a:lnTo>
                  <a:pt x="440" y="9123"/>
                </a:lnTo>
                <a:lnTo>
                  <a:pt x="461" y="9332"/>
                </a:lnTo>
                <a:lnTo>
                  <a:pt x="336" y="9458"/>
                </a:lnTo>
                <a:lnTo>
                  <a:pt x="210" y="9709"/>
                </a:lnTo>
                <a:lnTo>
                  <a:pt x="210" y="10085"/>
                </a:lnTo>
                <a:lnTo>
                  <a:pt x="210" y="10253"/>
                </a:lnTo>
                <a:lnTo>
                  <a:pt x="147" y="10483"/>
                </a:lnTo>
                <a:lnTo>
                  <a:pt x="482" y="11173"/>
                </a:lnTo>
                <a:lnTo>
                  <a:pt x="419" y="11278"/>
                </a:lnTo>
                <a:lnTo>
                  <a:pt x="252" y="11341"/>
                </a:lnTo>
                <a:lnTo>
                  <a:pt x="231" y="11655"/>
                </a:lnTo>
                <a:lnTo>
                  <a:pt x="22" y="11948"/>
                </a:lnTo>
                <a:lnTo>
                  <a:pt x="43" y="12157"/>
                </a:lnTo>
                <a:lnTo>
                  <a:pt x="147" y="12345"/>
                </a:lnTo>
                <a:lnTo>
                  <a:pt x="126" y="12764"/>
                </a:lnTo>
                <a:lnTo>
                  <a:pt x="147" y="13119"/>
                </a:lnTo>
                <a:lnTo>
                  <a:pt x="210" y="13391"/>
                </a:lnTo>
                <a:lnTo>
                  <a:pt x="315" y="13433"/>
                </a:lnTo>
                <a:lnTo>
                  <a:pt x="357" y="13538"/>
                </a:lnTo>
                <a:lnTo>
                  <a:pt x="336" y="13705"/>
                </a:lnTo>
                <a:lnTo>
                  <a:pt x="210" y="13789"/>
                </a:lnTo>
                <a:lnTo>
                  <a:pt x="231" y="14103"/>
                </a:lnTo>
                <a:cubicBezTo>
                  <a:pt x="252" y="14165"/>
                  <a:pt x="252" y="14270"/>
                  <a:pt x="273" y="14354"/>
                </a:cubicBezTo>
                <a:lnTo>
                  <a:pt x="273" y="14375"/>
                </a:lnTo>
                <a:lnTo>
                  <a:pt x="461" y="14437"/>
                </a:lnTo>
                <a:lnTo>
                  <a:pt x="461" y="14626"/>
                </a:lnTo>
                <a:lnTo>
                  <a:pt x="461" y="14772"/>
                </a:lnTo>
                <a:lnTo>
                  <a:pt x="566" y="15002"/>
                </a:lnTo>
                <a:lnTo>
                  <a:pt x="608" y="15274"/>
                </a:lnTo>
                <a:lnTo>
                  <a:pt x="712" y="15295"/>
                </a:lnTo>
                <a:lnTo>
                  <a:pt x="796" y="15253"/>
                </a:lnTo>
                <a:lnTo>
                  <a:pt x="880" y="15274"/>
                </a:lnTo>
                <a:lnTo>
                  <a:pt x="880" y="15400"/>
                </a:lnTo>
                <a:lnTo>
                  <a:pt x="754" y="15567"/>
                </a:lnTo>
                <a:lnTo>
                  <a:pt x="482" y="15567"/>
                </a:lnTo>
                <a:lnTo>
                  <a:pt x="440" y="15672"/>
                </a:lnTo>
                <a:lnTo>
                  <a:pt x="524" y="15735"/>
                </a:lnTo>
                <a:lnTo>
                  <a:pt x="545" y="15714"/>
                </a:lnTo>
                <a:lnTo>
                  <a:pt x="670" y="15714"/>
                </a:lnTo>
                <a:lnTo>
                  <a:pt x="859" y="15839"/>
                </a:lnTo>
                <a:lnTo>
                  <a:pt x="984" y="16049"/>
                </a:lnTo>
                <a:lnTo>
                  <a:pt x="984" y="16195"/>
                </a:lnTo>
                <a:lnTo>
                  <a:pt x="838" y="16321"/>
                </a:lnTo>
                <a:lnTo>
                  <a:pt x="838" y="16425"/>
                </a:lnTo>
                <a:lnTo>
                  <a:pt x="901" y="16572"/>
                </a:lnTo>
                <a:lnTo>
                  <a:pt x="963" y="16885"/>
                </a:lnTo>
                <a:lnTo>
                  <a:pt x="1047" y="17137"/>
                </a:lnTo>
                <a:lnTo>
                  <a:pt x="942" y="17241"/>
                </a:lnTo>
                <a:lnTo>
                  <a:pt x="901" y="17367"/>
                </a:lnTo>
                <a:lnTo>
                  <a:pt x="1005" y="17618"/>
                </a:lnTo>
                <a:lnTo>
                  <a:pt x="901" y="17764"/>
                </a:lnTo>
                <a:lnTo>
                  <a:pt x="859" y="18015"/>
                </a:lnTo>
                <a:lnTo>
                  <a:pt x="942" y="18246"/>
                </a:lnTo>
                <a:lnTo>
                  <a:pt x="984" y="18559"/>
                </a:lnTo>
                <a:lnTo>
                  <a:pt x="942" y="18852"/>
                </a:lnTo>
                <a:lnTo>
                  <a:pt x="733" y="19062"/>
                </a:lnTo>
                <a:lnTo>
                  <a:pt x="587" y="19250"/>
                </a:lnTo>
                <a:lnTo>
                  <a:pt x="524" y="19752"/>
                </a:lnTo>
                <a:cubicBezTo>
                  <a:pt x="545" y="19815"/>
                  <a:pt x="545" y="19898"/>
                  <a:pt x="566" y="19982"/>
                </a:cubicBezTo>
                <a:lnTo>
                  <a:pt x="796" y="20422"/>
                </a:lnTo>
                <a:lnTo>
                  <a:pt x="942" y="20422"/>
                </a:lnTo>
                <a:lnTo>
                  <a:pt x="1047" y="20317"/>
                </a:lnTo>
                <a:lnTo>
                  <a:pt x="1214" y="20233"/>
                </a:lnTo>
                <a:lnTo>
                  <a:pt x="1361" y="20233"/>
                </a:lnTo>
                <a:lnTo>
                  <a:pt x="1361" y="20401"/>
                </a:lnTo>
                <a:lnTo>
                  <a:pt x="1382" y="20735"/>
                </a:lnTo>
                <a:lnTo>
                  <a:pt x="1507" y="20840"/>
                </a:lnTo>
                <a:lnTo>
                  <a:pt x="1570" y="21049"/>
                </a:lnTo>
                <a:lnTo>
                  <a:pt x="1633" y="21279"/>
                </a:lnTo>
                <a:lnTo>
                  <a:pt x="1926" y="21321"/>
                </a:lnTo>
                <a:lnTo>
                  <a:pt x="2030" y="21363"/>
                </a:lnTo>
                <a:lnTo>
                  <a:pt x="2449" y="21279"/>
                </a:lnTo>
                <a:lnTo>
                  <a:pt x="3181" y="21279"/>
                </a:lnTo>
                <a:lnTo>
                  <a:pt x="3244" y="21342"/>
                </a:lnTo>
                <a:lnTo>
                  <a:pt x="3370" y="21363"/>
                </a:lnTo>
                <a:lnTo>
                  <a:pt x="3516" y="21489"/>
                </a:lnTo>
                <a:lnTo>
                  <a:pt x="3663" y="21551"/>
                </a:lnTo>
                <a:lnTo>
                  <a:pt x="3704" y="21551"/>
                </a:lnTo>
                <a:lnTo>
                  <a:pt x="3704" y="21447"/>
                </a:lnTo>
                <a:lnTo>
                  <a:pt x="3600" y="21363"/>
                </a:lnTo>
                <a:lnTo>
                  <a:pt x="3411" y="21238"/>
                </a:lnTo>
                <a:lnTo>
                  <a:pt x="3391" y="21133"/>
                </a:lnTo>
                <a:lnTo>
                  <a:pt x="3286" y="21028"/>
                </a:lnTo>
                <a:lnTo>
                  <a:pt x="3202" y="21049"/>
                </a:lnTo>
                <a:lnTo>
                  <a:pt x="3160" y="21007"/>
                </a:lnTo>
                <a:lnTo>
                  <a:pt x="3244" y="20945"/>
                </a:lnTo>
                <a:lnTo>
                  <a:pt x="3265" y="20861"/>
                </a:lnTo>
                <a:lnTo>
                  <a:pt x="3244" y="20840"/>
                </a:lnTo>
                <a:lnTo>
                  <a:pt x="3244" y="20756"/>
                </a:lnTo>
                <a:lnTo>
                  <a:pt x="3139" y="20505"/>
                </a:lnTo>
                <a:lnTo>
                  <a:pt x="3035" y="20317"/>
                </a:lnTo>
                <a:lnTo>
                  <a:pt x="2993" y="20129"/>
                </a:lnTo>
                <a:lnTo>
                  <a:pt x="3077" y="19961"/>
                </a:lnTo>
                <a:lnTo>
                  <a:pt x="3202" y="19857"/>
                </a:lnTo>
                <a:lnTo>
                  <a:pt x="3265" y="19752"/>
                </a:lnTo>
                <a:lnTo>
                  <a:pt x="3202" y="19689"/>
                </a:lnTo>
                <a:lnTo>
                  <a:pt x="3202" y="19585"/>
                </a:lnTo>
                <a:lnTo>
                  <a:pt x="3160" y="19501"/>
                </a:lnTo>
                <a:lnTo>
                  <a:pt x="3244" y="19564"/>
                </a:lnTo>
                <a:lnTo>
                  <a:pt x="3307" y="19647"/>
                </a:lnTo>
                <a:lnTo>
                  <a:pt x="3391" y="19668"/>
                </a:lnTo>
                <a:lnTo>
                  <a:pt x="3516" y="19564"/>
                </a:lnTo>
                <a:lnTo>
                  <a:pt x="3558" y="19480"/>
                </a:lnTo>
                <a:lnTo>
                  <a:pt x="3663" y="19354"/>
                </a:lnTo>
                <a:lnTo>
                  <a:pt x="3683" y="19250"/>
                </a:lnTo>
                <a:lnTo>
                  <a:pt x="3663" y="19062"/>
                </a:lnTo>
                <a:lnTo>
                  <a:pt x="3579" y="19041"/>
                </a:lnTo>
                <a:lnTo>
                  <a:pt x="3516" y="19082"/>
                </a:lnTo>
                <a:lnTo>
                  <a:pt x="3516" y="19082"/>
                </a:lnTo>
                <a:lnTo>
                  <a:pt x="3558" y="19020"/>
                </a:lnTo>
                <a:lnTo>
                  <a:pt x="3663" y="18915"/>
                </a:lnTo>
                <a:lnTo>
                  <a:pt x="3704" y="18769"/>
                </a:lnTo>
                <a:lnTo>
                  <a:pt x="3725" y="18643"/>
                </a:lnTo>
                <a:lnTo>
                  <a:pt x="3872" y="18518"/>
                </a:lnTo>
                <a:lnTo>
                  <a:pt x="3976" y="18518"/>
                </a:lnTo>
                <a:lnTo>
                  <a:pt x="4018" y="18392"/>
                </a:lnTo>
                <a:lnTo>
                  <a:pt x="4102" y="18287"/>
                </a:lnTo>
                <a:lnTo>
                  <a:pt x="4144" y="18246"/>
                </a:lnTo>
                <a:lnTo>
                  <a:pt x="4186" y="18141"/>
                </a:lnTo>
                <a:lnTo>
                  <a:pt x="4248" y="18099"/>
                </a:lnTo>
                <a:lnTo>
                  <a:pt x="4332" y="17994"/>
                </a:lnTo>
                <a:lnTo>
                  <a:pt x="4311" y="17932"/>
                </a:lnTo>
                <a:lnTo>
                  <a:pt x="4311" y="17869"/>
                </a:lnTo>
                <a:lnTo>
                  <a:pt x="4395" y="17806"/>
                </a:lnTo>
                <a:lnTo>
                  <a:pt x="4290" y="17702"/>
                </a:lnTo>
                <a:lnTo>
                  <a:pt x="4207" y="17702"/>
                </a:lnTo>
                <a:lnTo>
                  <a:pt x="4311" y="17597"/>
                </a:lnTo>
                <a:lnTo>
                  <a:pt x="4311" y="17492"/>
                </a:lnTo>
                <a:lnTo>
                  <a:pt x="4227" y="17367"/>
                </a:lnTo>
                <a:lnTo>
                  <a:pt x="4227" y="17423"/>
                </a:lnTo>
                <a:lnTo>
                  <a:pt x="4186" y="17409"/>
                </a:lnTo>
                <a:lnTo>
                  <a:pt x="4123" y="17429"/>
                </a:lnTo>
                <a:lnTo>
                  <a:pt x="4018" y="17429"/>
                </a:lnTo>
                <a:lnTo>
                  <a:pt x="3830" y="17471"/>
                </a:lnTo>
                <a:lnTo>
                  <a:pt x="3600" y="17262"/>
                </a:lnTo>
                <a:lnTo>
                  <a:pt x="3453" y="17137"/>
                </a:lnTo>
                <a:lnTo>
                  <a:pt x="3370" y="17095"/>
                </a:lnTo>
                <a:lnTo>
                  <a:pt x="3265" y="16990"/>
                </a:lnTo>
                <a:lnTo>
                  <a:pt x="3139" y="16781"/>
                </a:lnTo>
                <a:lnTo>
                  <a:pt x="3139" y="16655"/>
                </a:lnTo>
                <a:lnTo>
                  <a:pt x="3056" y="16551"/>
                </a:lnTo>
                <a:lnTo>
                  <a:pt x="3056" y="16467"/>
                </a:lnTo>
                <a:lnTo>
                  <a:pt x="3181" y="16362"/>
                </a:lnTo>
                <a:lnTo>
                  <a:pt x="3244" y="16258"/>
                </a:lnTo>
                <a:lnTo>
                  <a:pt x="3286" y="16132"/>
                </a:lnTo>
                <a:lnTo>
                  <a:pt x="3370" y="16111"/>
                </a:lnTo>
                <a:lnTo>
                  <a:pt x="3474" y="16007"/>
                </a:lnTo>
                <a:lnTo>
                  <a:pt x="3600" y="15986"/>
                </a:lnTo>
                <a:lnTo>
                  <a:pt x="3704" y="15881"/>
                </a:lnTo>
                <a:lnTo>
                  <a:pt x="3872" y="15839"/>
                </a:lnTo>
                <a:lnTo>
                  <a:pt x="3976" y="15881"/>
                </a:lnTo>
                <a:lnTo>
                  <a:pt x="4144" y="15839"/>
                </a:lnTo>
                <a:lnTo>
                  <a:pt x="4144" y="15797"/>
                </a:lnTo>
                <a:lnTo>
                  <a:pt x="4102" y="15735"/>
                </a:lnTo>
                <a:lnTo>
                  <a:pt x="3997" y="15693"/>
                </a:lnTo>
                <a:lnTo>
                  <a:pt x="4018" y="15630"/>
                </a:lnTo>
                <a:lnTo>
                  <a:pt x="4039" y="15567"/>
                </a:lnTo>
                <a:lnTo>
                  <a:pt x="4207" y="15463"/>
                </a:lnTo>
                <a:lnTo>
                  <a:pt x="4186" y="15421"/>
                </a:lnTo>
                <a:lnTo>
                  <a:pt x="4227" y="15358"/>
                </a:lnTo>
                <a:lnTo>
                  <a:pt x="4227" y="15295"/>
                </a:lnTo>
                <a:lnTo>
                  <a:pt x="4102" y="15128"/>
                </a:lnTo>
                <a:lnTo>
                  <a:pt x="4123" y="15065"/>
                </a:lnTo>
                <a:lnTo>
                  <a:pt x="4123" y="14981"/>
                </a:lnTo>
                <a:lnTo>
                  <a:pt x="4018" y="14940"/>
                </a:lnTo>
                <a:lnTo>
                  <a:pt x="3997" y="14772"/>
                </a:lnTo>
                <a:lnTo>
                  <a:pt x="4081" y="14668"/>
                </a:lnTo>
                <a:lnTo>
                  <a:pt x="4123" y="14563"/>
                </a:lnTo>
                <a:lnTo>
                  <a:pt x="4081" y="14521"/>
                </a:lnTo>
                <a:lnTo>
                  <a:pt x="4144" y="14437"/>
                </a:lnTo>
                <a:lnTo>
                  <a:pt x="4332" y="14354"/>
                </a:lnTo>
                <a:lnTo>
                  <a:pt x="4458" y="14249"/>
                </a:lnTo>
                <a:lnTo>
                  <a:pt x="4458" y="14207"/>
                </a:lnTo>
                <a:lnTo>
                  <a:pt x="4311" y="14144"/>
                </a:lnTo>
                <a:lnTo>
                  <a:pt x="4207" y="14144"/>
                </a:lnTo>
                <a:lnTo>
                  <a:pt x="4144" y="14061"/>
                </a:lnTo>
                <a:lnTo>
                  <a:pt x="4186" y="14019"/>
                </a:lnTo>
                <a:lnTo>
                  <a:pt x="4290" y="13935"/>
                </a:lnTo>
                <a:lnTo>
                  <a:pt x="4437" y="13893"/>
                </a:lnTo>
                <a:lnTo>
                  <a:pt x="4562" y="13956"/>
                </a:lnTo>
                <a:lnTo>
                  <a:pt x="4562" y="14040"/>
                </a:lnTo>
                <a:lnTo>
                  <a:pt x="4541" y="14082"/>
                </a:lnTo>
                <a:lnTo>
                  <a:pt x="4604" y="14186"/>
                </a:lnTo>
                <a:lnTo>
                  <a:pt x="4667" y="14228"/>
                </a:lnTo>
                <a:lnTo>
                  <a:pt x="4918" y="14082"/>
                </a:lnTo>
                <a:lnTo>
                  <a:pt x="4939" y="13998"/>
                </a:lnTo>
                <a:lnTo>
                  <a:pt x="4876" y="13852"/>
                </a:lnTo>
                <a:lnTo>
                  <a:pt x="4813" y="13747"/>
                </a:lnTo>
                <a:lnTo>
                  <a:pt x="4855" y="13726"/>
                </a:lnTo>
                <a:lnTo>
                  <a:pt x="4876" y="13621"/>
                </a:lnTo>
                <a:lnTo>
                  <a:pt x="4813" y="13496"/>
                </a:lnTo>
                <a:lnTo>
                  <a:pt x="4730" y="13496"/>
                </a:lnTo>
                <a:lnTo>
                  <a:pt x="4625" y="13559"/>
                </a:lnTo>
                <a:lnTo>
                  <a:pt x="4541" y="13559"/>
                </a:lnTo>
                <a:lnTo>
                  <a:pt x="4499" y="13621"/>
                </a:lnTo>
                <a:lnTo>
                  <a:pt x="4520" y="13642"/>
                </a:lnTo>
                <a:lnTo>
                  <a:pt x="4625" y="13684"/>
                </a:lnTo>
                <a:lnTo>
                  <a:pt x="4625" y="13726"/>
                </a:lnTo>
                <a:lnTo>
                  <a:pt x="4437" y="13789"/>
                </a:lnTo>
                <a:lnTo>
                  <a:pt x="4353" y="13747"/>
                </a:lnTo>
                <a:lnTo>
                  <a:pt x="4416" y="13705"/>
                </a:lnTo>
                <a:lnTo>
                  <a:pt x="4499" y="13684"/>
                </a:lnTo>
                <a:lnTo>
                  <a:pt x="4437" y="13642"/>
                </a:lnTo>
                <a:lnTo>
                  <a:pt x="4248" y="13642"/>
                </a:lnTo>
                <a:lnTo>
                  <a:pt x="4123" y="13580"/>
                </a:lnTo>
                <a:lnTo>
                  <a:pt x="4102" y="13475"/>
                </a:lnTo>
                <a:lnTo>
                  <a:pt x="4102" y="13203"/>
                </a:lnTo>
                <a:lnTo>
                  <a:pt x="4039" y="12994"/>
                </a:lnTo>
                <a:lnTo>
                  <a:pt x="3914" y="12889"/>
                </a:lnTo>
                <a:lnTo>
                  <a:pt x="3914" y="12680"/>
                </a:lnTo>
                <a:lnTo>
                  <a:pt x="4018" y="12575"/>
                </a:lnTo>
                <a:lnTo>
                  <a:pt x="4102" y="12575"/>
                </a:lnTo>
                <a:lnTo>
                  <a:pt x="4081" y="12659"/>
                </a:lnTo>
                <a:lnTo>
                  <a:pt x="4102" y="12680"/>
                </a:lnTo>
                <a:lnTo>
                  <a:pt x="4227" y="12680"/>
                </a:lnTo>
                <a:lnTo>
                  <a:pt x="4437" y="12764"/>
                </a:lnTo>
                <a:lnTo>
                  <a:pt x="4646" y="12910"/>
                </a:lnTo>
                <a:lnTo>
                  <a:pt x="4834" y="12973"/>
                </a:lnTo>
                <a:lnTo>
                  <a:pt x="5148" y="12973"/>
                </a:lnTo>
                <a:lnTo>
                  <a:pt x="5336" y="12847"/>
                </a:lnTo>
                <a:lnTo>
                  <a:pt x="5295" y="12805"/>
                </a:lnTo>
                <a:lnTo>
                  <a:pt x="5441" y="12701"/>
                </a:lnTo>
                <a:lnTo>
                  <a:pt x="5462" y="12596"/>
                </a:lnTo>
                <a:lnTo>
                  <a:pt x="5441" y="12533"/>
                </a:lnTo>
                <a:lnTo>
                  <a:pt x="5462" y="12471"/>
                </a:lnTo>
                <a:lnTo>
                  <a:pt x="5483" y="12366"/>
                </a:lnTo>
                <a:lnTo>
                  <a:pt x="5378" y="12345"/>
                </a:lnTo>
                <a:lnTo>
                  <a:pt x="5295" y="12220"/>
                </a:lnTo>
                <a:lnTo>
                  <a:pt x="5295" y="12115"/>
                </a:lnTo>
                <a:lnTo>
                  <a:pt x="5357" y="12031"/>
                </a:lnTo>
                <a:lnTo>
                  <a:pt x="5336" y="11968"/>
                </a:lnTo>
                <a:lnTo>
                  <a:pt x="5441" y="11864"/>
                </a:lnTo>
                <a:lnTo>
                  <a:pt x="5441" y="11843"/>
                </a:lnTo>
                <a:lnTo>
                  <a:pt x="5483" y="11843"/>
                </a:lnTo>
                <a:lnTo>
                  <a:pt x="5504" y="11759"/>
                </a:lnTo>
                <a:lnTo>
                  <a:pt x="5483" y="11655"/>
                </a:lnTo>
                <a:lnTo>
                  <a:pt x="5378" y="11655"/>
                </a:lnTo>
                <a:lnTo>
                  <a:pt x="5378" y="11613"/>
                </a:lnTo>
                <a:lnTo>
                  <a:pt x="5336" y="11529"/>
                </a:lnTo>
                <a:lnTo>
                  <a:pt x="5336" y="11320"/>
                </a:lnTo>
                <a:lnTo>
                  <a:pt x="5295" y="11236"/>
                </a:lnTo>
                <a:lnTo>
                  <a:pt x="5295" y="11131"/>
                </a:lnTo>
                <a:lnTo>
                  <a:pt x="5336" y="11111"/>
                </a:lnTo>
                <a:lnTo>
                  <a:pt x="5378" y="11194"/>
                </a:lnTo>
                <a:lnTo>
                  <a:pt x="5462" y="11194"/>
                </a:lnTo>
                <a:lnTo>
                  <a:pt x="5608" y="11236"/>
                </a:lnTo>
                <a:lnTo>
                  <a:pt x="5755" y="11320"/>
                </a:lnTo>
                <a:lnTo>
                  <a:pt x="5859" y="11320"/>
                </a:lnTo>
                <a:lnTo>
                  <a:pt x="6027" y="11299"/>
                </a:lnTo>
                <a:lnTo>
                  <a:pt x="6215" y="11320"/>
                </a:lnTo>
                <a:lnTo>
                  <a:pt x="6445" y="11320"/>
                </a:lnTo>
                <a:lnTo>
                  <a:pt x="6843" y="11215"/>
                </a:lnTo>
                <a:lnTo>
                  <a:pt x="7178" y="11069"/>
                </a:lnTo>
                <a:lnTo>
                  <a:pt x="7220" y="10985"/>
                </a:lnTo>
                <a:lnTo>
                  <a:pt x="7261" y="11027"/>
                </a:lnTo>
                <a:lnTo>
                  <a:pt x="7492" y="10964"/>
                </a:lnTo>
                <a:lnTo>
                  <a:pt x="7805" y="10776"/>
                </a:lnTo>
                <a:lnTo>
                  <a:pt x="7868" y="10671"/>
                </a:lnTo>
                <a:lnTo>
                  <a:pt x="7826" y="10546"/>
                </a:lnTo>
                <a:lnTo>
                  <a:pt x="7889" y="10357"/>
                </a:lnTo>
                <a:lnTo>
                  <a:pt x="7931" y="10336"/>
                </a:lnTo>
                <a:lnTo>
                  <a:pt x="7973" y="10378"/>
                </a:lnTo>
                <a:lnTo>
                  <a:pt x="8015" y="10336"/>
                </a:lnTo>
                <a:lnTo>
                  <a:pt x="8077" y="10148"/>
                </a:lnTo>
                <a:lnTo>
                  <a:pt x="8182" y="9960"/>
                </a:lnTo>
                <a:lnTo>
                  <a:pt x="8203" y="9855"/>
                </a:lnTo>
                <a:lnTo>
                  <a:pt x="8203" y="9625"/>
                </a:lnTo>
                <a:lnTo>
                  <a:pt x="8182" y="9520"/>
                </a:lnTo>
                <a:lnTo>
                  <a:pt x="8140" y="9520"/>
                </a:lnTo>
                <a:lnTo>
                  <a:pt x="8077" y="9604"/>
                </a:lnTo>
                <a:lnTo>
                  <a:pt x="7931" y="9604"/>
                </a:lnTo>
                <a:lnTo>
                  <a:pt x="7784" y="9499"/>
                </a:lnTo>
                <a:lnTo>
                  <a:pt x="7701" y="9332"/>
                </a:lnTo>
                <a:lnTo>
                  <a:pt x="7701" y="9248"/>
                </a:lnTo>
                <a:lnTo>
                  <a:pt x="7826" y="8976"/>
                </a:lnTo>
                <a:lnTo>
                  <a:pt x="7826" y="8872"/>
                </a:lnTo>
                <a:lnTo>
                  <a:pt x="7764" y="8788"/>
                </a:lnTo>
                <a:lnTo>
                  <a:pt x="7471" y="8558"/>
                </a:lnTo>
                <a:lnTo>
                  <a:pt x="7240" y="8453"/>
                </a:lnTo>
                <a:lnTo>
                  <a:pt x="6989" y="8265"/>
                </a:lnTo>
                <a:lnTo>
                  <a:pt x="6948" y="8160"/>
                </a:lnTo>
                <a:lnTo>
                  <a:pt x="6968" y="8139"/>
                </a:lnTo>
                <a:lnTo>
                  <a:pt x="6968" y="8035"/>
                </a:lnTo>
                <a:lnTo>
                  <a:pt x="6885" y="7951"/>
                </a:lnTo>
                <a:lnTo>
                  <a:pt x="6927" y="7888"/>
                </a:lnTo>
                <a:lnTo>
                  <a:pt x="6864" y="7679"/>
                </a:lnTo>
                <a:lnTo>
                  <a:pt x="6885" y="7449"/>
                </a:lnTo>
                <a:lnTo>
                  <a:pt x="6927" y="7240"/>
                </a:lnTo>
                <a:lnTo>
                  <a:pt x="7010" y="7156"/>
                </a:lnTo>
                <a:lnTo>
                  <a:pt x="7031" y="7093"/>
                </a:lnTo>
                <a:lnTo>
                  <a:pt x="6968" y="6905"/>
                </a:lnTo>
                <a:lnTo>
                  <a:pt x="6948" y="6633"/>
                </a:lnTo>
                <a:lnTo>
                  <a:pt x="7010" y="6591"/>
                </a:lnTo>
                <a:lnTo>
                  <a:pt x="6948" y="6403"/>
                </a:lnTo>
                <a:lnTo>
                  <a:pt x="7031" y="6277"/>
                </a:lnTo>
                <a:lnTo>
                  <a:pt x="7031" y="6173"/>
                </a:lnTo>
                <a:lnTo>
                  <a:pt x="7073" y="6089"/>
                </a:lnTo>
                <a:lnTo>
                  <a:pt x="7115" y="5838"/>
                </a:lnTo>
                <a:lnTo>
                  <a:pt x="7073" y="5733"/>
                </a:lnTo>
                <a:lnTo>
                  <a:pt x="7136" y="5650"/>
                </a:lnTo>
                <a:lnTo>
                  <a:pt x="7115" y="5461"/>
                </a:lnTo>
                <a:lnTo>
                  <a:pt x="7220" y="5336"/>
                </a:lnTo>
                <a:lnTo>
                  <a:pt x="7261" y="5210"/>
                </a:lnTo>
                <a:lnTo>
                  <a:pt x="7261" y="5168"/>
                </a:lnTo>
                <a:lnTo>
                  <a:pt x="7282" y="5126"/>
                </a:lnTo>
                <a:lnTo>
                  <a:pt x="7387" y="5043"/>
                </a:lnTo>
                <a:lnTo>
                  <a:pt x="7387" y="5001"/>
                </a:lnTo>
                <a:lnTo>
                  <a:pt x="7492" y="4833"/>
                </a:lnTo>
                <a:lnTo>
                  <a:pt x="7575" y="4750"/>
                </a:lnTo>
                <a:lnTo>
                  <a:pt x="7680" y="4541"/>
                </a:lnTo>
                <a:lnTo>
                  <a:pt x="7722" y="4478"/>
                </a:lnTo>
                <a:lnTo>
                  <a:pt x="7805" y="4436"/>
                </a:lnTo>
                <a:lnTo>
                  <a:pt x="7805" y="4310"/>
                </a:lnTo>
                <a:lnTo>
                  <a:pt x="7826" y="4227"/>
                </a:lnTo>
                <a:lnTo>
                  <a:pt x="8015" y="3997"/>
                </a:lnTo>
                <a:lnTo>
                  <a:pt x="8098" y="3997"/>
                </a:lnTo>
                <a:lnTo>
                  <a:pt x="8182" y="3976"/>
                </a:lnTo>
                <a:lnTo>
                  <a:pt x="8182" y="3850"/>
                </a:lnTo>
                <a:lnTo>
                  <a:pt x="8266" y="3808"/>
                </a:lnTo>
                <a:lnTo>
                  <a:pt x="8475" y="3641"/>
                </a:lnTo>
                <a:lnTo>
                  <a:pt x="8538" y="3599"/>
                </a:lnTo>
                <a:lnTo>
                  <a:pt x="8600" y="3536"/>
                </a:lnTo>
                <a:lnTo>
                  <a:pt x="8831" y="3369"/>
                </a:lnTo>
                <a:lnTo>
                  <a:pt x="8852" y="3390"/>
                </a:lnTo>
                <a:lnTo>
                  <a:pt x="8935" y="3327"/>
                </a:lnTo>
                <a:lnTo>
                  <a:pt x="8956" y="3264"/>
                </a:lnTo>
                <a:lnTo>
                  <a:pt x="9103" y="3181"/>
                </a:lnTo>
                <a:lnTo>
                  <a:pt x="9207" y="3181"/>
                </a:lnTo>
                <a:lnTo>
                  <a:pt x="9228" y="3118"/>
                </a:lnTo>
                <a:lnTo>
                  <a:pt x="9207" y="2909"/>
                </a:lnTo>
                <a:lnTo>
                  <a:pt x="9165" y="2657"/>
                </a:lnTo>
                <a:lnTo>
                  <a:pt x="9165" y="2490"/>
                </a:lnTo>
                <a:lnTo>
                  <a:pt x="9061" y="2239"/>
                </a:lnTo>
                <a:lnTo>
                  <a:pt x="9061" y="2134"/>
                </a:lnTo>
                <a:lnTo>
                  <a:pt x="8810" y="2113"/>
                </a:lnTo>
                <a:lnTo>
                  <a:pt x="8705" y="2197"/>
                </a:lnTo>
                <a:lnTo>
                  <a:pt x="8684" y="2218"/>
                </a:lnTo>
                <a:lnTo>
                  <a:pt x="8684" y="2385"/>
                </a:lnTo>
                <a:lnTo>
                  <a:pt x="8705" y="2427"/>
                </a:lnTo>
                <a:lnTo>
                  <a:pt x="8705" y="2637"/>
                </a:lnTo>
                <a:lnTo>
                  <a:pt x="8600" y="2720"/>
                </a:lnTo>
                <a:lnTo>
                  <a:pt x="8517" y="2846"/>
                </a:lnTo>
                <a:lnTo>
                  <a:pt x="8496" y="2971"/>
                </a:lnTo>
                <a:lnTo>
                  <a:pt x="8224" y="3160"/>
                </a:lnTo>
                <a:lnTo>
                  <a:pt x="8182" y="3327"/>
                </a:lnTo>
                <a:lnTo>
                  <a:pt x="8077" y="3453"/>
                </a:lnTo>
                <a:lnTo>
                  <a:pt x="7952" y="3432"/>
                </a:lnTo>
                <a:lnTo>
                  <a:pt x="7889" y="3453"/>
                </a:lnTo>
                <a:lnTo>
                  <a:pt x="7784" y="3599"/>
                </a:lnTo>
                <a:lnTo>
                  <a:pt x="7743" y="3557"/>
                </a:lnTo>
                <a:lnTo>
                  <a:pt x="7659" y="3557"/>
                </a:lnTo>
                <a:lnTo>
                  <a:pt x="7533" y="3599"/>
                </a:lnTo>
                <a:lnTo>
                  <a:pt x="7282" y="3453"/>
                </a:lnTo>
                <a:lnTo>
                  <a:pt x="6948" y="3348"/>
                </a:lnTo>
                <a:lnTo>
                  <a:pt x="6529" y="3390"/>
                </a:lnTo>
                <a:lnTo>
                  <a:pt x="6424" y="3390"/>
                </a:lnTo>
                <a:lnTo>
                  <a:pt x="6445" y="3264"/>
                </a:lnTo>
                <a:lnTo>
                  <a:pt x="6634" y="3076"/>
                </a:lnTo>
                <a:lnTo>
                  <a:pt x="6717" y="2846"/>
                </a:lnTo>
                <a:lnTo>
                  <a:pt x="6696" y="2720"/>
                </a:lnTo>
                <a:lnTo>
                  <a:pt x="6738" y="2616"/>
                </a:lnTo>
                <a:lnTo>
                  <a:pt x="6843" y="2532"/>
                </a:lnTo>
                <a:lnTo>
                  <a:pt x="6927" y="2406"/>
                </a:lnTo>
                <a:lnTo>
                  <a:pt x="6948" y="2281"/>
                </a:lnTo>
                <a:lnTo>
                  <a:pt x="6864" y="2134"/>
                </a:lnTo>
                <a:lnTo>
                  <a:pt x="6696" y="2009"/>
                </a:lnTo>
                <a:lnTo>
                  <a:pt x="6550" y="1862"/>
                </a:lnTo>
                <a:lnTo>
                  <a:pt x="6215" y="1800"/>
                </a:lnTo>
                <a:lnTo>
                  <a:pt x="5964" y="1674"/>
                </a:lnTo>
                <a:lnTo>
                  <a:pt x="5692" y="1465"/>
                </a:lnTo>
                <a:lnTo>
                  <a:pt x="5587" y="1444"/>
                </a:lnTo>
                <a:lnTo>
                  <a:pt x="5357" y="1339"/>
                </a:lnTo>
                <a:lnTo>
                  <a:pt x="5023" y="1256"/>
                </a:lnTo>
                <a:lnTo>
                  <a:pt x="4939" y="1088"/>
                </a:lnTo>
                <a:lnTo>
                  <a:pt x="4813" y="963"/>
                </a:lnTo>
                <a:lnTo>
                  <a:pt x="4667" y="942"/>
                </a:lnTo>
                <a:lnTo>
                  <a:pt x="4311" y="565"/>
                </a:lnTo>
                <a:lnTo>
                  <a:pt x="4186" y="314"/>
                </a:lnTo>
                <a:lnTo>
                  <a:pt x="4081" y="293"/>
                </a:lnTo>
                <a:lnTo>
                  <a:pt x="3935" y="147"/>
                </a:lnTo>
                <a:lnTo>
                  <a:pt x="3914" y="126"/>
                </a:lnTo>
                <a:lnTo>
                  <a:pt x="3809" y="21"/>
                </a:lnTo>
                <a:lnTo>
                  <a:pt x="3181" y="21"/>
                </a:lnTo>
                <a:lnTo>
                  <a:pt x="3077" y="147"/>
                </a:lnTo>
                <a:lnTo>
                  <a:pt x="3077" y="251"/>
                </a:lnTo>
                <a:lnTo>
                  <a:pt x="2993" y="356"/>
                </a:lnTo>
                <a:lnTo>
                  <a:pt x="2993" y="460"/>
                </a:lnTo>
                <a:lnTo>
                  <a:pt x="2951" y="544"/>
                </a:lnTo>
                <a:lnTo>
                  <a:pt x="2888" y="460"/>
                </a:lnTo>
                <a:lnTo>
                  <a:pt x="2826" y="230"/>
                </a:lnTo>
                <a:lnTo>
                  <a:pt x="2784" y="84"/>
                </a:lnTo>
                <a:lnTo>
                  <a:pt x="2679" y="42"/>
                </a:lnTo>
                <a:lnTo>
                  <a:pt x="2470" y="105"/>
                </a:lnTo>
                <a:lnTo>
                  <a:pt x="2344" y="84"/>
                </a:lnTo>
                <a:lnTo>
                  <a:pt x="2240" y="105"/>
                </a:lnTo>
                <a:lnTo>
                  <a:pt x="2093" y="126"/>
                </a:lnTo>
                <a:lnTo>
                  <a:pt x="19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96" y="-180479"/>
            <a:ext cx="1181237" cy="117314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297" y="-180479"/>
            <a:ext cx="1181237" cy="1173147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826265" y="0"/>
            <a:ext cx="7571136" cy="220337"/>
          </a:xfrm>
          <a:prstGeom prst="rect">
            <a:avLst/>
          </a:prstGeom>
          <a:solidFill>
            <a:srgbClr val="7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17"/>
          <p:cNvGrpSpPr/>
          <p:nvPr/>
        </p:nvGrpSpPr>
        <p:grpSpPr>
          <a:xfrm>
            <a:off x="457208" y="1283625"/>
            <a:ext cx="8219809" cy="3729363"/>
            <a:chOff x="457208" y="1283625"/>
            <a:chExt cx="8219809" cy="3729363"/>
          </a:xfrm>
        </p:grpSpPr>
        <p:grpSp>
          <p:nvGrpSpPr>
            <p:cNvPr id="458" name="Google Shape;458;p17"/>
            <p:cNvGrpSpPr/>
            <p:nvPr/>
          </p:nvGrpSpPr>
          <p:grpSpPr>
            <a:xfrm>
              <a:off x="6593144" y="1283625"/>
              <a:ext cx="2082823" cy="853626"/>
              <a:chOff x="6593144" y="1283625"/>
              <a:chExt cx="2082823" cy="853626"/>
            </a:xfrm>
          </p:grpSpPr>
          <p:sp>
            <p:nvSpPr>
              <p:cNvPr id="459" name="Google Shape;459;p17"/>
              <p:cNvSpPr txBox="1"/>
              <p:nvPr/>
            </p:nvSpPr>
            <p:spPr>
              <a:xfrm>
                <a:off x="6593144" y="1283625"/>
                <a:ext cx="1032300" cy="16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8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0" name="Google Shape;460;p17"/>
              <p:cNvSpPr txBox="1"/>
              <p:nvPr/>
            </p:nvSpPr>
            <p:spPr>
              <a:xfrm>
                <a:off x="6593367" y="1473951"/>
                <a:ext cx="2082600" cy="66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It’s the biggest object in the Solar System and also a huge gas giant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61" name="Google Shape;461;p17"/>
            <p:cNvGrpSpPr/>
            <p:nvPr/>
          </p:nvGrpSpPr>
          <p:grpSpPr>
            <a:xfrm>
              <a:off x="3397327" y="1283625"/>
              <a:ext cx="2083502" cy="853626"/>
              <a:chOff x="3397327" y="1283625"/>
              <a:chExt cx="2083502" cy="853626"/>
            </a:xfrm>
          </p:grpSpPr>
          <p:sp>
            <p:nvSpPr>
              <p:cNvPr id="462" name="Google Shape;462;p17"/>
              <p:cNvSpPr txBox="1"/>
              <p:nvPr/>
            </p:nvSpPr>
            <p:spPr>
              <a:xfrm>
                <a:off x="3397327" y="1283625"/>
                <a:ext cx="1032600" cy="16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3" name="Google Shape;463;p17"/>
              <p:cNvSpPr txBox="1"/>
              <p:nvPr/>
            </p:nvSpPr>
            <p:spPr>
              <a:xfrm>
                <a:off x="3397329" y="1473951"/>
                <a:ext cx="2083500" cy="66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64" name="Google Shape;464;p17"/>
            <p:cNvGrpSpPr/>
            <p:nvPr/>
          </p:nvGrpSpPr>
          <p:grpSpPr>
            <a:xfrm>
              <a:off x="3396729" y="3903125"/>
              <a:ext cx="2084700" cy="854649"/>
              <a:chOff x="3396729" y="3903125"/>
              <a:chExt cx="2084700" cy="854649"/>
            </a:xfrm>
          </p:grpSpPr>
          <p:sp>
            <p:nvSpPr>
              <p:cNvPr id="465" name="Google Shape;465;p17"/>
              <p:cNvSpPr txBox="1"/>
              <p:nvPr/>
            </p:nvSpPr>
            <p:spPr>
              <a:xfrm>
                <a:off x="3397327" y="3903125"/>
                <a:ext cx="1032600" cy="1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8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6" name="Google Shape;466;p17"/>
              <p:cNvSpPr txBox="1"/>
              <p:nvPr/>
            </p:nvSpPr>
            <p:spPr>
              <a:xfrm>
                <a:off x="3396729" y="4094474"/>
                <a:ext cx="2084700" cy="66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Mars is a very cold place full of iron oxide dust. It was named after a god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67" name="Google Shape;467;p17"/>
            <p:cNvGrpSpPr/>
            <p:nvPr/>
          </p:nvGrpSpPr>
          <p:grpSpPr>
            <a:xfrm>
              <a:off x="6592317" y="3903125"/>
              <a:ext cx="2084700" cy="854649"/>
              <a:chOff x="6592317" y="3903125"/>
              <a:chExt cx="2084700" cy="854649"/>
            </a:xfrm>
          </p:grpSpPr>
          <p:sp>
            <p:nvSpPr>
              <p:cNvPr id="468" name="Google Shape;468;p17"/>
              <p:cNvSpPr txBox="1"/>
              <p:nvPr/>
            </p:nvSpPr>
            <p:spPr>
              <a:xfrm>
                <a:off x="6592921" y="3903125"/>
                <a:ext cx="1032600" cy="1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8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9" name="Google Shape;469;p17"/>
              <p:cNvSpPr txBox="1"/>
              <p:nvPr/>
            </p:nvSpPr>
            <p:spPr>
              <a:xfrm>
                <a:off x="6592317" y="4094474"/>
                <a:ext cx="2084700" cy="66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It’s made of hydrogen and helium. It has several rings. It’s a gas giant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70" name="Google Shape;470;p17"/>
            <p:cNvSpPr/>
            <p:nvPr/>
          </p:nvSpPr>
          <p:spPr>
            <a:xfrm>
              <a:off x="5723675" y="1283625"/>
              <a:ext cx="793500" cy="793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723675" y="3927950"/>
              <a:ext cx="793500" cy="793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2527025" y="1283625"/>
              <a:ext cx="793500" cy="793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527025" y="3927950"/>
              <a:ext cx="793500" cy="7935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6593144" y="2509050"/>
              <a:ext cx="2082823" cy="853626"/>
              <a:chOff x="6593144" y="2509050"/>
              <a:chExt cx="2082823" cy="853626"/>
            </a:xfrm>
          </p:grpSpPr>
          <p:sp>
            <p:nvSpPr>
              <p:cNvPr id="475" name="Google Shape;475;p17"/>
              <p:cNvSpPr txBox="1"/>
              <p:nvPr/>
            </p:nvSpPr>
            <p:spPr>
              <a:xfrm>
                <a:off x="6593144" y="2509050"/>
                <a:ext cx="1032300" cy="16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8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76" name="Google Shape;476;p17"/>
              <p:cNvSpPr txBox="1"/>
              <p:nvPr/>
            </p:nvSpPr>
            <p:spPr>
              <a:xfrm>
                <a:off x="6593367" y="2699376"/>
                <a:ext cx="2082600" cy="66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 and the fourth-largest by diameter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77" name="Google Shape;477;p17"/>
            <p:cNvGrpSpPr/>
            <p:nvPr/>
          </p:nvGrpSpPr>
          <p:grpSpPr>
            <a:xfrm>
              <a:off x="3397327" y="2509050"/>
              <a:ext cx="2083502" cy="853626"/>
              <a:chOff x="3397327" y="2509050"/>
              <a:chExt cx="2083502" cy="853626"/>
            </a:xfrm>
          </p:grpSpPr>
          <p:sp>
            <p:nvSpPr>
              <p:cNvPr id="478" name="Google Shape;478;p17"/>
              <p:cNvSpPr txBox="1"/>
              <p:nvPr/>
            </p:nvSpPr>
            <p:spPr>
              <a:xfrm>
                <a:off x="3397327" y="2509050"/>
                <a:ext cx="1032600" cy="16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80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79" name="Google Shape;479;p17"/>
              <p:cNvSpPr txBox="1"/>
              <p:nvPr/>
            </p:nvSpPr>
            <p:spPr>
              <a:xfrm>
                <a:off x="3397329" y="2699376"/>
                <a:ext cx="2083500" cy="66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80" name="Google Shape;480;p17"/>
            <p:cNvSpPr/>
            <p:nvPr/>
          </p:nvSpPr>
          <p:spPr>
            <a:xfrm>
              <a:off x="5723675" y="2509050"/>
              <a:ext cx="793500" cy="793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2527025" y="2509050"/>
              <a:ext cx="793500" cy="793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457208" y="1283632"/>
              <a:ext cx="1721694" cy="3729356"/>
              <a:chOff x="-1831494" y="972390"/>
              <a:chExt cx="1752538" cy="3796168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-1301138" y="1846189"/>
                <a:ext cx="386571" cy="628474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8480" extrusionOk="0">
                    <a:moveTo>
                      <a:pt x="2100" y="1"/>
                    </a:moveTo>
                    <a:cubicBezTo>
                      <a:pt x="1959" y="1"/>
                      <a:pt x="1504" y="56"/>
                      <a:pt x="1417" y="121"/>
                    </a:cubicBezTo>
                    <a:cubicBezTo>
                      <a:pt x="1346" y="181"/>
                      <a:pt x="1179" y="264"/>
                      <a:pt x="1084" y="347"/>
                    </a:cubicBezTo>
                    <a:cubicBezTo>
                      <a:pt x="1084" y="347"/>
                      <a:pt x="1084" y="347"/>
                      <a:pt x="1072" y="359"/>
                    </a:cubicBezTo>
                    <a:cubicBezTo>
                      <a:pt x="1060" y="383"/>
                      <a:pt x="1048" y="395"/>
                      <a:pt x="1036" y="419"/>
                    </a:cubicBezTo>
                    <a:cubicBezTo>
                      <a:pt x="1012" y="526"/>
                      <a:pt x="929" y="657"/>
                      <a:pt x="822" y="800"/>
                    </a:cubicBezTo>
                    <a:cubicBezTo>
                      <a:pt x="727" y="931"/>
                      <a:pt x="548" y="1074"/>
                      <a:pt x="548" y="1074"/>
                    </a:cubicBezTo>
                    <a:cubicBezTo>
                      <a:pt x="536" y="1086"/>
                      <a:pt x="346" y="1229"/>
                      <a:pt x="346" y="1300"/>
                    </a:cubicBezTo>
                    <a:cubicBezTo>
                      <a:pt x="346" y="1300"/>
                      <a:pt x="346" y="1312"/>
                      <a:pt x="346" y="1312"/>
                    </a:cubicBezTo>
                    <a:cubicBezTo>
                      <a:pt x="357" y="1407"/>
                      <a:pt x="381" y="1669"/>
                      <a:pt x="298" y="1717"/>
                    </a:cubicBezTo>
                    <a:cubicBezTo>
                      <a:pt x="203" y="1764"/>
                      <a:pt x="0" y="1895"/>
                      <a:pt x="0" y="1955"/>
                    </a:cubicBezTo>
                    <a:cubicBezTo>
                      <a:pt x="0" y="2026"/>
                      <a:pt x="72" y="2407"/>
                      <a:pt x="84" y="2467"/>
                    </a:cubicBezTo>
                    <a:cubicBezTo>
                      <a:pt x="96" y="2514"/>
                      <a:pt x="155" y="3431"/>
                      <a:pt x="167" y="3824"/>
                    </a:cubicBezTo>
                    <a:cubicBezTo>
                      <a:pt x="262" y="3836"/>
                      <a:pt x="334" y="3860"/>
                      <a:pt x="381" y="3872"/>
                    </a:cubicBezTo>
                    <a:cubicBezTo>
                      <a:pt x="548" y="3931"/>
                      <a:pt x="655" y="4015"/>
                      <a:pt x="727" y="4169"/>
                    </a:cubicBezTo>
                    <a:cubicBezTo>
                      <a:pt x="783" y="4316"/>
                      <a:pt x="850" y="4420"/>
                      <a:pt x="898" y="4420"/>
                    </a:cubicBezTo>
                    <a:cubicBezTo>
                      <a:pt x="900" y="4420"/>
                      <a:pt x="903" y="4420"/>
                      <a:pt x="905" y="4419"/>
                    </a:cubicBezTo>
                    <a:cubicBezTo>
                      <a:pt x="943" y="4419"/>
                      <a:pt x="1096" y="4358"/>
                      <a:pt x="1167" y="4358"/>
                    </a:cubicBezTo>
                    <a:cubicBezTo>
                      <a:pt x="1185" y="4358"/>
                      <a:pt x="1198" y="4362"/>
                      <a:pt x="1203" y="4372"/>
                    </a:cubicBezTo>
                    <a:cubicBezTo>
                      <a:pt x="1239" y="4419"/>
                      <a:pt x="1322" y="4669"/>
                      <a:pt x="1286" y="4800"/>
                    </a:cubicBezTo>
                    <a:cubicBezTo>
                      <a:pt x="1250" y="4943"/>
                      <a:pt x="1143" y="5050"/>
                      <a:pt x="1072" y="5205"/>
                    </a:cubicBezTo>
                    <a:cubicBezTo>
                      <a:pt x="1012" y="5360"/>
                      <a:pt x="953" y="5705"/>
                      <a:pt x="953" y="5824"/>
                    </a:cubicBezTo>
                    <a:cubicBezTo>
                      <a:pt x="953" y="5955"/>
                      <a:pt x="1072" y="7086"/>
                      <a:pt x="1084" y="7146"/>
                    </a:cubicBezTo>
                    <a:cubicBezTo>
                      <a:pt x="1084" y="7217"/>
                      <a:pt x="1072" y="7801"/>
                      <a:pt x="1072" y="7836"/>
                    </a:cubicBezTo>
                    <a:cubicBezTo>
                      <a:pt x="1072" y="7860"/>
                      <a:pt x="1084" y="8479"/>
                      <a:pt x="1084" y="8479"/>
                    </a:cubicBezTo>
                    <a:lnTo>
                      <a:pt x="1084" y="8420"/>
                    </a:lnTo>
                    <a:lnTo>
                      <a:pt x="3191" y="8420"/>
                    </a:lnTo>
                    <a:lnTo>
                      <a:pt x="3179" y="8348"/>
                    </a:lnTo>
                    <a:lnTo>
                      <a:pt x="3167" y="7491"/>
                    </a:lnTo>
                    <a:lnTo>
                      <a:pt x="3858" y="7491"/>
                    </a:lnTo>
                    <a:lnTo>
                      <a:pt x="5215" y="5205"/>
                    </a:lnTo>
                    <a:cubicBezTo>
                      <a:pt x="5215" y="5205"/>
                      <a:pt x="4965" y="4550"/>
                      <a:pt x="4882" y="4360"/>
                    </a:cubicBezTo>
                    <a:cubicBezTo>
                      <a:pt x="4810" y="4181"/>
                      <a:pt x="4656" y="3669"/>
                      <a:pt x="4644" y="3526"/>
                    </a:cubicBezTo>
                    <a:cubicBezTo>
                      <a:pt x="4632" y="3372"/>
                      <a:pt x="4596" y="3217"/>
                      <a:pt x="4739" y="2955"/>
                    </a:cubicBezTo>
                    <a:cubicBezTo>
                      <a:pt x="4882" y="2705"/>
                      <a:pt x="5191" y="2086"/>
                      <a:pt x="5156" y="2026"/>
                    </a:cubicBezTo>
                    <a:cubicBezTo>
                      <a:pt x="5120" y="1967"/>
                      <a:pt x="4929" y="1800"/>
                      <a:pt x="4846" y="1610"/>
                    </a:cubicBezTo>
                    <a:cubicBezTo>
                      <a:pt x="4799" y="1490"/>
                      <a:pt x="4787" y="1336"/>
                      <a:pt x="4799" y="1169"/>
                    </a:cubicBezTo>
                    <a:cubicBezTo>
                      <a:pt x="4799" y="1050"/>
                      <a:pt x="4822" y="943"/>
                      <a:pt x="4834" y="836"/>
                    </a:cubicBezTo>
                    <a:cubicBezTo>
                      <a:pt x="4882" y="574"/>
                      <a:pt x="4882" y="490"/>
                      <a:pt x="4882" y="490"/>
                    </a:cubicBezTo>
                    <a:cubicBezTo>
                      <a:pt x="4882" y="490"/>
                      <a:pt x="4369" y="485"/>
                      <a:pt x="3963" y="485"/>
                    </a:cubicBezTo>
                    <a:cubicBezTo>
                      <a:pt x="3760" y="485"/>
                      <a:pt x="3584" y="486"/>
                      <a:pt x="3513" y="490"/>
                    </a:cubicBezTo>
                    <a:cubicBezTo>
                      <a:pt x="3486" y="492"/>
                      <a:pt x="3463" y="493"/>
                      <a:pt x="3440" y="493"/>
                    </a:cubicBezTo>
                    <a:cubicBezTo>
                      <a:pt x="3292" y="493"/>
                      <a:pt x="3230" y="459"/>
                      <a:pt x="3167" y="407"/>
                    </a:cubicBezTo>
                    <a:cubicBezTo>
                      <a:pt x="3108" y="347"/>
                      <a:pt x="3024" y="312"/>
                      <a:pt x="2870" y="312"/>
                    </a:cubicBezTo>
                    <a:cubicBezTo>
                      <a:pt x="2715" y="312"/>
                      <a:pt x="2548" y="276"/>
                      <a:pt x="2524" y="252"/>
                    </a:cubicBezTo>
                    <a:cubicBezTo>
                      <a:pt x="2501" y="240"/>
                      <a:pt x="2227" y="26"/>
                      <a:pt x="2132" y="2"/>
                    </a:cubicBezTo>
                    <a:cubicBezTo>
                      <a:pt x="2124" y="1"/>
                      <a:pt x="2114" y="1"/>
                      <a:pt x="2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-1015282" y="1683065"/>
                <a:ext cx="400726" cy="718372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9693" extrusionOk="0">
                    <a:moveTo>
                      <a:pt x="1561" y="1"/>
                    </a:moveTo>
                    <a:lnTo>
                      <a:pt x="1025" y="2691"/>
                    </a:lnTo>
                    <a:cubicBezTo>
                      <a:pt x="1025" y="2691"/>
                      <a:pt x="1025" y="2775"/>
                      <a:pt x="977" y="3037"/>
                    </a:cubicBezTo>
                    <a:cubicBezTo>
                      <a:pt x="953" y="3144"/>
                      <a:pt x="942" y="3251"/>
                      <a:pt x="942" y="3370"/>
                    </a:cubicBezTo>
                    <a:cubicBezTo>
                      <a:pt x="930" y="3537"/>
                      <a:pt x="942" y="3691"/>
                      <a:pt x="989" y="3811"/>
                    </a:cubicBezTo>
                    <a:cubicBezTo>
                      <a:pt x="1072" y="4001"/>
                      <a:pt x="1263" y="4168"/>
                      <a:pt x="1299" y="4227"/>
                    </a:cubicBezTo>
                    <a:cubicBezTo>
                      <a:pt x="1334" y="4287"/>
                      <a:pt x="1025" y="4906"/>
                      <a:pt x="882" y="5156"/>
                    </a:cubicBezTo>
                    <a:cubicBezTo>
                      <a:pt x="739" y="5418"/>
                      <a:pt x="775" y="5573"/>
                      <a:pt x="787" y="5727"/>
                    </a:cubicBezTo>
                    <a:cubicBezTo>
                      <a:pt x="799" y="5870"/>
                      <a:pt x="953" y="6382"/>
                      <a:pt x="1025" y="6561"/>
                    </a:cubicBezTo>
                    <a:cubicBezTo>
                      <a:pt x="1108" y="6751"/>
                      <a:pt x="1358" y="7406"/>
                      <a:pt x="1358" y="7406"/>
                    </a:cubicBezTo>
                    <a:lnTo>
                      <a:pt x="1" y="9692"/>
                    </a:lnTo>
                    <a:lnTo>
                      <a:pt x="1275" y="9692"/>
                    </a:lnTo>
                    <a:cubicBezTo>
                      <a:pt x="1406" y="9692"/>
                      <a:pt x="1465" y="9621"/>
                      <a:pt x="1489" y="9585"/>
                    </a:cubicBezTo>
                    <a:cubicBezTo>
                      <a:pt x="1513" y="9561"/>
                      <a:pt x="2204" y="8668"/>
                      <a:pt x="2263" y="8597"/>
                    </a:cubicBezTo>
                    <a:cubicBezTo>
                      <a:pt x="2300" y="8560"/>
                      <a:pt x="2408" y="8546"/>
                      <a:pt x="2510" y="8546"/>
                    </a:cubicBezTo>
                    <a:cubicBezTo>
                      <a:pt x="2575" y="8546"/>
                      <a:pt x="2638" y="8552"/>
                      <a:pt x="2680" y="8561"/>
                    </a:cubicBezTo>
                    <a:cubicBezTo>
                      <a:pt x="2763" y="8578"/>
                      <a:pt x="2817" y="8600"/>
                      <a:pt x="2882" y="8600"/>
                    </a:cubicBezTo>
                    <a:cubicBezTo>
                      <a:pt x="2911" y="8600"/>
                      <a:pt x="2941" y="8596"/>
                      <a:pt x="2977" y="8585"/>
                    </a:cubicBezTo>
                    <a:cubicBezTo>
                      <a:pt x="3097" y="8537"/>
                      <a:pt x="3085" y="8275"/>
                      <a:pt x="3120" y="8156"/>
                    </a:cubicBezTo>
                    <a:cubicBezTo>
                      <a:pt x="3132" y="8121"/>
                      <a:pt x="3156" y="8109"/>
                      <a:pt x="3168" y="8097"/>
                    </a:cubicBezTo>
                    <a:cubicBezTo>
                      <a:pt x="3168" y="8097"/>
                      <a:pt x="3085" y="7930"/>
                      <a:pt x="3073" y="7906"/>
                    </a:cubicBezTo>
                    <a:cubicBezTo>
                      <a:pt x="3073" y="7882"/>
                      <a:pt x="2942" y="7787"/>
                      <a:pt x="2835" y="7656"/>
                    </a:cubicBezTo>
                    <a:cubicBezTo>
                      <a:pt x="2739" y="7525"/>
                      <a:pt x="2716" y="7109"/>
                      <a:pt x="2704" y="6930"/>
                    </a:cubicBezTo>
                    <a:cubicBezTo>
                      <a:pt x="2704" y="6739"/>
                      <a:pt x="2716" y="6061"/>
                      <a:pt x="2775" y="5846"/>
                    </a:cubicBezTo>
                    <a:cubicBezTo>
                      <a:pt x="2823" y="5632"/>
                      <a:pt x="3097" y="5525"/>
                      <a:pt x="3323" y="5358"/>
                    </a:cubicBezTo>
                    <a:cubicBezTo>
                      <a:pt x="3537" y="5192"/>
                      <a:pt x="3692" y="4882"/>
                      <a:pt x="3775" y="4787"/>
                    </a:cubicBezTo>
                    <a:cubicBezTo>
                      <a:pt x="3870" y="4680"/>
                      <a:pt x="4204" y="4132"/>
                      <a:pt x="4240" y="4037"/>
                    </a:cubicBezTo>
                    <a:cubicBezTo>
                      <a:pt x="4240" y="4037"/>
                      <a:pt x="4240" y="4025"/>
                      <a:pt x="4240" y="4013"/>
                    </a:cubicBezTo>
                    <a:cubicBezTo>
                      <a:pt x="4263" y="3906"/>
                      <a:pt x="4240" y="3691"/>
                      <a:pt x="4240" y="3691"/>
                    </a:cubicBezTo>
                    <a:cubicBezTo>
                      <a:pt x="4240" y="3691"/>
                      <a:pt x="4109" y="3382"/>
                      <a:pt x="4180" y="3275"/>
                    </a:cubicBezTo>
                    <a:cubicBezTo>
                      <a:pt x="4263" y="3168"/>
                      <a:pt x="4335" y="3168"/>
                      <a:pt x="4335" y="3001"/>
                    </a:cubicBezTo>
                    <a:cubicBezTo>
                      <a:pt x="4335" y="2834"/>
                      <a:pt x="4168" y="2596"/>
                      <a:pt x="4240" y="2429"/>
                    </a:cubicBezTo>
                    <a:cubicBezTo>
                      <a:pt x="4311" y="2263"/>
                      <a:pt x="4561" y="1894"/>
                      <a:pt x="4716" y="1775"/>
                    </a:cubicBezTo>
                    <a:cubicBezTo>
                      <a:pt x="4871" y="1655"/>
                      <a:pt x="5192" y="1084"/>
                      <a:pt x="5180" y="989"/>
                    </a:cubicBezTo>
                    <a:cubicBezTo>
                      <a:pt x="5168" y="905"/>
                      <a:pt x="5025" y="739"/>
                      <a:pt x="5073" y="596"/>
                    </a:cubicBezTo>
                    <a:cubicBezTo>
                      <a:pt x="5073" y="572"/>
                      <a:pt x="5085" y="560"/>
                      <a:pt x="5097" y="536"/>
                    </a:cubicBezTo>
                    <a:cubicBezTo>
                      <a:pt x="5228" y="370"/>
                      <a:pt x="5406" y="143"/>
                      <a:pt x="5406" y="143"/>
                    </a:cubicBezTo>
                    <a:lnTo>
                      <a:pt x="2680" y="36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7"/>
              <p:cNvSpPr/>
              <p:nvPr/>
            </p:nvSpPr>
            <p:spPr>
              <a:xfrm>
                <a:off x="-964070" y="1053915"/>
                <a:ext cx="486252" cy="518936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7002" extrusionOk="0">
                    <a:moveTo>
                      <a:pt x="0" y="0"/>
                    </a:moveTo>
                    <a:lnTo>
                      <a:pt x="48" y="2548"/>
                    </a:lnTo>
                    <a:cubicBezTo>
                      <a:pt x="48" y="2548"/>
                      <a:pt x="512" y="2727"/>
                      <a:pt x="762" y="2846"/>
                    </a:cubicBezTo>
                    <a:cubicBezTo>
                      <a:pt x="1024" y="2965"/>
                      <a:pt x="965" y="3072"/>
                      <a:pt x="1013" y="3144"/>
                    </a:cubicBezTo>
                    <a:cubicBezTo>
                      <a:pt x="1060" y="3215"/>
                      <a:pt x="1596" y="3608"/>
                      <a:pt x="1751" y="3715"/>
                    </a:cubicBezTo>
                    <a:cubicBezTo>
                      <a:pt x="1905" y="3822"/>
                      <a:pt x="2727" y="4394"/>
                      <a:pt x="2763" y="4429"/>
                    </a:cubicBezTo>
                    <a:cubicBezTo>
                      <a:pt x="2798" y="4477"/>
                      <a:pt x="3001" y="4977"/>
                      <a:pt x="3072" y="5072"/>
                    </a:cubicBezTo>
                    <a:cubicBezTo>
                      <a:pt x="3132" y="5168"/>
                      <a:pt x="3418" y="5203"/>
                      <a:pt x="3465" y="5251"/>
                    </a:cubicBezTo>
                    <a:cubicBezTo>
                      <a:pt x="3525" y="5299"/>
                      <a:pt x="3882" y="5751"/>
                      <a:pt x="3965" y="5846"/>
                    </a:cubicBezTo>
                    <a:cubicBezTo>
                      <a:pt x="4049" y="5930"/>
                      <a:pt x="4263" y="5930"/>
                      <a:pt x="4299" y="5930"/>
                    </a:cubicBezTo>
                    <a:cubicBezTo>
                      <a:pt x="4346" y="5930"/>
                      <a:pt x="4596" y="6192"/>
                      <a:pt x="4799" y="6346"/>
                    </a:cubicBezTo>
                    <a:cubicBezTo>
                      <a:pt x="5013" y="6501"/>
                      <a:pt x="5275" y="6680"/>
                      <a:pt x="5358" y="6787"/>
                    </a:cubicBezTo>
                    <a:cubicBezTo>
                      <a:pt x="5406" y="6835"/>
                      <a:pt x="5454" y="6918"/>
                      <a:pt x="5477" y="7001"/>
                    </a:cubicBezTo>
                    <a:cubicBezTo>
                      <a:pt x="5561" y="6882"/>
                      <a:pt x="5561" y="6787"/>
                      <a:pt x="5573" y="6513"/>
                    </a:cubicBezTo>
                    <a:cubicBezTo>
                      <a:pt x="5596" y="6204"/>
                      <a:pt x="5692" y="6144"/>
                      <a:pt x="5727" y="6037"/>
                    </a:cubicBezTo>
                    <a:cubicBezTo>
                      <a:pt x="5763" y="5930"/>
                      <a:pt x="5858" y="5965"/>
                      <a:pt x="5977" y="5906"/>
                    </a:cubicBezTo>
                    <a:cubicBezTo>
                      <a:pt x="6096" y="5846"/>
                      <a:pt x="6120" y="5703"/>
                      <a:pt x="6144" y="5584"/>
                    </a:cubicBezTo>
                    <a:cubicBezTo>
                      <a:pt x="6180" y="5453"/>
                      <a:pt x="6477" y="5096"/>
                      <a:pt x="6501" y="5084"/>
                    </a:cubicBezTo>
                    <a:cubicBezTo>
                      <a:pt x="6525" y="5061"/>
                      <a:pt x="6561" y="4930"/>
                      <a:pt x="6549" y="4834"/>
                    </a:cubicBezTo>
                    <a:cubicBezTo>
                      <a:pt x="6525" y="4739"/>
                      <a:pt x="6347" y="4453"/>
                      <a:pt x="6311" y="4346"/>
                    </a:cubicBezTo>
                    <a:cubicBezTo>
                      <a:pt x="6263" y="4251"/>
                      <a:pt x="6263" y="4144"/>
                      <a:pt x="6013" y="4144"/>
                    </a:cubicBezTo>
                    <a:cubicBezTo>
                      <a:pt x="5763" y="4144"/>
                      <a:pt x="5549" y="4001"/>
                      <a:pt x="5454" y="3941"/>
                    </a:cubicBezTo>
                    <a:cubicBezTo>
                      <a:pt x="5370" y="3870"/>
                      <a:pt x="5346" y="3810"/>
                      <a:pt x="5275" y="3798"/>
                    </a:cubicBezTo>
                    <a:cubicBezTo>
                      <a:pt x="5215" y="3798"/>
                      <a:pt x="5049" y="3775"/>
                      <a:pt x="4763" y="3620"/>
                    </a:cubicBezTo>
                    <a:cubicBezTo>
                      <a:pt x="4477" y="3465"/>
                      <a:pt x="3739" y="2941"/>
                      <a:pt x="3537" y="2727"/>
                    </a:cubicBezTo>
                    <a:cubicBezTo>
                      <a:pt x="3334" y="2513"/>
                      <a:pt x="3370" y="2548"/>
                      <a:pt x="3191" y="2513"/>
                    </a:cubicBezTo>
                    <a:cubicBezTo>
                      <a:pt x="3013" y="2465"/>
                      <a:pt x="2275" y="2239"/>
                      <a:pt x="2096" y="2167"/>
                    </a:cubicBezTo>
                    <a:cubicBezTo>
                      <a:pt x="1905" y="2096"/>
                      <a:pt x="1798" y="2036"/>
                      <a:pt x="1775" y="1953"/>
                    </a:cubicBezTo>
                    <a:cubicBezTo>
                      <a:pt x="1739" y="1870"/>
                      <a:pt x="1691" y="1739"/>
                      <a:pt x="1608" y="1655"/>
                    </a:cubicBezTo>
                    <a:cubicBezTo>
                      <a:pt x="1524" y="1560"/>
                      <a:pt x="1286" y="1429"/>
                      <a:pt x="905" y="1155"/>
                    </a:cubicBezTo>
                    <a:cubicBezTo>
                      <a:pt x="512" y="870"/>
                      <a:pt x="346" y="655"/>
                      <a:pt x="251" y="477"/>
                    </a:cubicBezTo>
                    <a:cubicBezTo>
                      <a:pt x="155" y="298"/>
                      <a:pt x="143" y="72"/>
                      <a:pt x="84" y="36"/>
                    </a:cubicBezTo>
                    <a:cubicBezTo>
                      <a:pt x="72" y="24"/>
                      <a:pt x="36" y="1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7"/>
              <p:cNvSpPr/>
              <p:nvPr/>
            </p:nvSpPr>
            <p:spPr>
              <a:xfrm>
                <a:off x="-1427353" y="4487375"/>
                <a:ext cx="254428" cy="281183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794" extrusionOk="0">
                    <a:moveTo>
                      <a:pt x="1" y="1"/>
                    </a:moveTo>
                    <a:lnTo>
                      <a:pt x="1" y="36"/>
                    </a:lnTo>
                    <a:lnTo>
                      <a:pt x="191" y="3501"/>
                    </a:lnTo>
                    <a:lnTo>
                      <a:pt x="1775" y="3501"/>
                    </a:lnTo>
                    <a:cubicBezTo>
                      <a:pt x="1775" y="3501"/>
                      <a:pt x="1966" y="3794"/>
                      <a:pt x="2071" y="3794"/>
                    </a:cubicBezTo>
                    <a:cubicBezTo>
                      <a:pt x="2080" y="3794"/>
                      <a:pt x="2089" y="3791"/>
                      <a:pt x="2096" y="3787"/>
                    </a:cubicBezTo>
                    <a:cubicBezTo>
                      <a:pt x="2191" y="3727"/>
                      <a:pt x="2358" y="3691"/>
                      <a:pt x="2430" y="3584"/>
                    </a:cubicBezTo>
                    <a:cubicBezTo>
                      <a:pt x="2489" y="3477"/>
                      <a:pt x="2775" y="3477"/>
                      <a:pt x="2775" y="3465"/>
                    </a:cubicBezTo>
                    <a:cubicBezTo>
                      <a:pt x="2777" y="3462"/>
                      <a:pt x="2780" y="3460"/>
                      <a:pt x="2784" y="3460"/>
                    </a:cubicBezTo>
                    <a:cubicBezTo>
                      <a:pt x="2803" y="3460"/>
                      <a:pt x="2848" y="3494"/>
                      <a:pt x="2891" y="3494"/>
                    </a:cubicBezTo>
                    <a:cubicBezTo>
                      <a:pt x="2900" y="3494"/>
                      <a:pt x="2909" y="3493"/>
                      <a:pt x="2918" y="3489"/>
                    </a:cubicBezTo>
                    <a:cubicBezTo>
                      <a:pt x="2977" y="3465"/>
                      <a:pt x="2965" y="3477"/>
                      <a:pt x="3084" y="3370"/>
                    </a:cubicBezTo>
                    <a:cubicBezTo>
                      <a:pt x="3215" y="3275"/>
                      <a:pt x="3299" y="3227"/>
                      <a:pt x="3299" y="3132"/>
                    </a:cubicBezTo>
                    <a:cubicBezTo>
                      <a:pt x="3299" y="3047"/>
                      <a:pt x="3432" y="2961"/>
                      <a:pt x="3341" y="2961"/>
                    </a:cubicBezTo>
                    <a:cubicBezTo>
                      <a:pt x="3330" y="2961"/>
                      <a:pt x="3316" y="2963"/>
                      <a:pt x="3299" y="2965"/>
                    </a:cubicBezTo>
                    <a:cubicBezTo>
                      <a:pt x="3120" y="2977"/>
                      <a:pt x="3096" y="3037"/>
                      <a:pt x="2977" y="3037"/>
                    </a:cubicBezTo>
                    <a:cubicBezTo>
                      <a:pt x="2912" y="3037"/>
                      <a:pt x="2833" y="3047"/>
                      <a:pt x="2757" y="3047"/>
                    </a:cubicBezTo>
                    <a:cubicBezTo>
                      <a:pt x="2694" y="3047"/>
                      <a:pt x="2633" y="3040"/>
                      <a:pt x="2584" y="3013"/>
                    </a:cubicBezTo>
                    <a:cubicBezTo>
                      <a:pt x="2489" y="2941"/>
                      <a:pt x="2370" y="2965"/>
                      <a:pt x="2180" y="2751"/>
                    </a:cubicBezTo>
                    <a:cubicBezTo>
                      <a:pt x="2001" y="2537"/>
                      <a:pt x="1870" y="2406"/>
                      <a:pt x="1632" y="2263"/>
                    </a:cubicBezTo>
                    <a:cubicBezTo>
                      <a:pt x="1406" y="2132"/>
                      <a:pt x="1179" y="2036"/>
                      <a:pt x="1096" y="1989"/>
                    </a:cubicBezTo>
                    <a:cubicBezTo>
                      <a:pt x="1025" y="1941"/>
                      <a:pt x="882" y="1727"/>
                      <a:pt x="822" y="1608"/>
                    </a:cubicBezTo>
                    <a:cubicBezTo>
                      <a:pt x="763" y="1489"/>
                      <a:pt x="608" y="1370"/>
                      <a:pt x="584" y="1346"/>
                    </a:cubicBezTo>
                    <a:cubicBezTo>
                      <a:pt x="560" y="1310"/>
                      <a:pt x="536" y="1120"/>
                      <a:pt x="501" y="1072"/>
                    </a:cubicBezTo>
                    <a:cubicBezTo>
                      <a:pt x="477" y="1036"/>
                      <a:pt x="382" y="977"/>
                      <a:pt x="298" y="929"/>
                    </a:cubicBezTo>
                    <a:cubicBezTo>
                      <a:pt x="215" y="882"/>
                      <a:pt x="251" y="858"/>
                      <a:pt x="251" y="762"/>
                    </a:cubicBezTo>
                    <a:cubicBezTo>
                      <a:pt x="251" y="679"/>
                      <a:pt x="263" y="679"/>
                      <a:pt x="263" y="536"/>
                    </a:cubicBezTo>
                    <a:cubicBezTo>
                      <a:pt x="263" y="381"/>
                      <a:pt x="179" y="251"/>
                      <a:pt x="167" y="22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7"/>
              <p:cNvSpPr/>
              <p:nvPr/>
            </p:nvSpPr>
            <p:spPr>
              <a:xfrm>
                <a:off x="-1690308" y="1667057"/>
                <a:ext cx="429778" cy="46261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6242" extrusionOk="0">
                    <a:moveTo>
                      <a:pt x="1284" y="1"/>
                    </a:moveTo>
                    <a:cubicBezTo>
                      <a:pt x="1168" y="1"/>
                      <a:pt x="1008" y="98"/>
                      <a:pt x="834" y="133"/>
                    </a:cubicBezTo>
                    <a:cubicBezTo>
                      <a:pt x="751" y="157"/>
                      <a:pt x="608" y="169"/>
                      <a:pt x="477" y="193"/>
                    </a:cubicBezTo>
                    <a:lnTo>
                      <a:pt x="286" y="562"/>
                    </a:lnTo>
                    <a:lnTo>
                      <a:pt x="13" y="1098"/>
                    </a:lnTo>
                    <a:cubicBezTo>
                      <a:pt x="13" y="1098"/>
                      <a:pt x="1" y="1109"/>
                      <a:pt x="1" y="1133"/>
                    </a:cubicBezTo>
                    <a:cubicBezTo>
                      <a:pt x="108" y="1181"/>
                      <a:pt x="215" y="1229"/>
                      <a:pt x="274" y="1252"/>
                    </a:cubicBezTo>
                    <a:cubicBezTo>
                      <a:pt x="429" y="1324"/>
                      <a:pt x="775" y="1562"/>
                      <a:pt x="870" y="1693"/>
                    </a:cubicBezTo>
                    <a:cubicBezTo>
                      <a:pt x="977" y="1824"/>
                      <a:pt x="977" y="2360"/>
                      <a:pt x="977" y="2503"/>
                    </a:cubicBezTo>
                    <a:cubicBezTo>
                      <a:pt x="977" y="2633"/>
                      <a:pt x="870" y="2860"/>
                      <a:pt x="870" y="2955"/>
                    </a:cubicBezTo>
                    <a:cubicBezTo>
                      <a:pt x="870" y="2991"/>
                      <a:pt x="885" y="3003"/>
                      <a:pt x="910" y="3003"/>
                    </a:cubicBezTo>
                    <a:cubicBezTo>
                      <a:pt x="952" y="3003"/>
                      <a:pt x="1022" y="2970"/>
                      <a:pt x="1096" y="2955"/>
                    </a:cubicBezTo>
                    <a:cubicBezTo>
                      <a:pt x="1136" y="2951"/>
                      <a:pt x="1190" y="2950"/>
                      <a:pt x="1250" y="2950"/>
                    </a:cubicBezTo>
                    <a:cubicBezTo>
                      <a:pt x="1370" y="2950"/>
                      <a:pt x="1513" y="2955"/>
                      <a:pt x="1608" y="2955"/>
                    </a:cubicBezTo>
                    <a:cubicBezTo>
                      <a:pt x="1751" y="2967"/>
                      <a:pt x="2060" y="3181"/>
                      <a:pt x="2191" y="3348"/>
                    </a:cubicBezTo>
                    <a:cubicBezTo>
                      <a:pt x="2322" y="3503"/>
                      <a:pt x="3025" y="4122"/>
                      <a:pt x="3311" y="4288"/>
                    </a:cubicBezTo>
                    <a:cubicBezTo>
                      <a:pt x="3596" y="4467"/>
                      <a:pt x="3656" y="4729"/>
                      <a:pt x="3656" y="4848"/>
                    </a:cubicBezTo>
                    <a:cubicBezTo>
                      <a:pt x="3656" y="4979"/>
                      <a:pt x="3525" y="5372"/>
                      <a:pt x="3513" y="5467"/>
                    </a:cubicBezTo>
                    <a:cubicBezTo>
                      <a:pt x="3513" y="5562"/>
                      <a:pt x="3561" y="5717"/>
                      <a:pt x="3739" y="5884"/>
                    </a:cubicBezTo>
                    <a:cubicBezTo>
                      <a:pt x="3906" y="6039"/>
                      <a:pt x="4108" y="6182"/>
                      <a:pt x="4108" y="6182"/>
                    </a:cubicBezTo>
                    <a:cubicBezTo>
                      <a:pt x="4168" y="6182"/>
                      <a:pt x="4215" y="6193"/>
                      <a:pt x="4251" y="6193"/>
                    </a:cubicBezTo>
                    <a:cubicBezTo>
                      <a:pt x="4370" y="6193"/>
                      <a:pt x="4513" y="6182"/>
                      <a:pt x="4704" y="6170"/>
                    </a:cubicBezTo>
                    <a:lnTo>
                      <a:pt x="4775" y="6170"/>
                    </a:lnTo>
                    <a:cubicBezTo>
                      <a:pt x="4797" y="6168"/>
                      <a:pt x="4821" y="6167"/>
                      <a:pt x="4846" y="6167"/>
                    </a:cubicBezTo>
                    <a:cubicBezTo>
                      <a:pt x="5012" y="6167"/>
                      <a:pt x="5242" y="6200"/>
                      <a:pt x="5418" y="6241"/>
                    </a:cubicBezTo>
                    <a:cubicBezTo>
                      <a:pt x="5406" y="5848"/>
                      <a:pt x="5347" y="4931"/>
                      <a:pt x="5335" y="4884"/>
                    </a:cubicBezTo>
                    <a:cubicBezTo>
                      <a:pt x="5323" y="4824"/>
                      <a:pt x="5251" y="4443"/>
                      <a:pt x="5251" y="4372"/>
                    </a:cubicBezTo>
                    <a:cubicBezTo>
                      <a:pt x="5251" y="4312"/>
                      <a:pt x="5454" y="4181"/>
                      <a:pt x="5549" y="4134"/>
                    </a:cubicBezTo>
                    <a:cubicBezTo>
                      <a:pt x="5632" y="4086"/>
                      <a:pt x="5608" y="3824"/>
                      <a:pt x="5597" y="3729"/>
                    </a:cubicBezTo>
                    <a:cubicBezTo>
                      <a:pt x="5597" y="3729"/>
                      <a:pt x="5597" y="3717"/>
                      <a:pt x="5597" y="3717"/>
                    </a:cubicBezTo>
                    <a:cubicBezTo>
                      <a:pt x="5597" y="3646"/>
                      <a:pt x="5787" y="3503"/>
                      <a:pt x="5799" y="3491"/>
                    </a:cubicBezTo>
                    <a:cubicBezTo>
                      <a:pt x="5799" y="3491"/>
                      <a:pt x="4989" y="2050"/>
                      <a:pt x="5013" y="1991"/>
                    </a:cubicBezTo>
                    <a:cubicBezTo>
                      <a:pt x="5037" y="1931"/>
                      <a:pt x="4704" y="1681"/>
                      <a:pt x="4644" y="1610"/>
                    </a:cubicBezTo>
                    <a:cubicBezTo>
                      <a:pt x="4585" y="1550"/>
                      <a:pt x="4370" y="1455"/>
                      <a:pt x="4335" y="1336"/>
                    </a:cubicBezTo>
                    <a:cubicBezTo>
                      <a:pt x="4287" y="1217"/>
                      <a:pt x="4084" y="955"/>
                      <a:pt x="4001" y="859"/>
                    </a:cubicBezTo>
                    <a:cubicBezTo>
                      <a:pt x="3918" y="776"/>
                      <a:pt x="3727" y="705"/>
                      <a:pt x="3561" y="693"/>
                    </a:cubicBezTo>
                    <a:cubicBezTo>
                      <a:pt x="3394" y="693"/>
                      <a:pt x="3287" y="836"/>
                      <a:pt x="3132" y="895"/>
                    </a:cubicBezTo>
                    <a:cubicBezTo>
                      <a:pt x="3071" y="923"/>
                      <a:pt x="2998" y="933"/>
                      <a:pt x="2916" y="933"/>
                    </a:cubicBezTo>
                    <a:cubicBezTo>
                      <a:pt x="2788" y="933"/>
                      <a:pt x="2641" y="910"/>
                      <a:pt x="2489" y="895"/>
                    </a:cubicBezTo>
                    <a:cubicBezTo>
                      <a:pt x="2227" y="871"/>
                      <a:pt x="2263" y="669"/>
                      <a:pt x="2251" y="633"/>
                    </a:cubicBezTo>
                    <a:cubicBezTo>
                      <a:pt x="2227" y="598"/>
                      <a:pt x="2108" y="633"/>
                      <a:pt x="1810" y="502"/>
                    </a:cubicBezTo>
                    <a:cubicBezTo>
                      <a:pt x="1525" y="371"/>
                      <a:pt x="1501" y="181"/>
                      <a:pt x="1394" y="50"/>
                    </a:cubicBezTo>
                    <a:cubicBezTo>
                      <a:pt x="1365" y="14"/>
                      <a:pt x="1328" y="1"/>
                      <a:pt x="1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-1655030" y="1379496"/>
                <a:ext cx="434225" cy="546283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7371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46" y="72"/>
                      <a:pt x="727" y="120"/>
                      <a:pt x="656" y="298"/>
                    </a:cubicBezTo>
                    <a:cubicBezTo>
                      <a:pt x="584" y="489"/>
                      <a:pt x="680" y="679"/>
                      <a:pt x="680" y="727"/>
                    </a:cubicBezTo>
                    <a:cubicBezTo>
                      <a:pt x="680" y="739"/>
                      <a:pt x="691" y="763"/>
                      <a:pt x="703" y="810"/>
                    </a:cubicBezTo>
                    <a:cubicBezTo>
                      <a:pt x="751" y="953"/>
                      <a:pt x="846" y="1215"/>
                      <a:pt x="882" y="1406"/>
                    </a:cubicBezTo>
                    <a:cubicBezTo>
                      <a:pt x="918" y="1644"/>
                      <a:pt x="799" y="1751"/>
                      <a:pt x="727" y="1930"/>
                    </a:cubicBezTo>
                    <a:cubicBezTo>
                      <a:pt x="656" y="2120"/>
                      <a:pt x="775" y="2239"/>
                      <a:pt x="822" y="2346"/>
                    </a:cubicBezTo>
                    <a:cubicBezTo>
                      <a:pt x="870" y="2453"/>
                      <a:pt x="941" y="2537"/>
                      <a:pt x="1001" y="2656"/>
                    </a:cubicBezTo>
                    <a:cubicBezTo>
                      <a:pt x="1061" y="2763"/>
                      <a:pt x="1072" y="2846"/>
                      <a:pt x="1013" y="2965"/>
                    </a:cubicBezTo>
                    <a:cubicBezTo>
                      <a:pt x="941" y="3096"/>
                      <a:pt x="525" y="3084"/>
                      <a:pt x="441" y="3108"/>
                    </a:cubicBezTo>
                    <a:cubicBezTo>
                      <a:pt x="346" y="3144"/>
                      <a:pt x="84" y="3894"/>
                      <a:pt x="84" y="3894"/>
                    </a:cubicBezTo>
                    <a:lnTo>
                      <a:pt x="1" y="4073"/>
                    </a:lnTo>
                    <a:cubicBezTo>
                      <a:pt x="132" y="4049"/>
                      <a:pt x="275" y="4037"/>
                      <a:pt x="358" y="4013"/>
                    </a:cubicBezTo>
                    <a:cubicBezTo>
                      <a:pt x="532" y="3978"/>
                      <a:pt x="692" y="3881"/>
                      <a:pt x="808" y="3881"/>
                    </a:cubicBezTo>
                    <a:cubicBezTo>
                      <a:pt x="852" y="3881"/>
                      <a:pt x="889" y="3894"/>
                      <a:pt x="918" y="3930"/>
                    </a:cubicBezTo>
                    <a:cubicBezTo>
                      <a:pt x="1025" y="4061"/>
                      <a:pt x="1049" y="4251"/>
                      <a:pt x="1334" y="4382"/>
                    </a:cubicBezTo>
                    <a:cubicBezTo>
                      <a:pt x="1632" y="4513"/>
                      <a:pt x="1751" y="4478"/>
                      <a:pt x="1775" y="4513"/>
                    </a:cubicBezTo>
                    <a:cubicBezTo>
                      <a:pt x="1787" y="4549"/>
                      <a:pt x="1751" y="4751"/>
                      <a:pt x="2013" y="4775"/>
                    </a:cubicBezTo>
                    <a:cubicBezTo>
                      <a:pt x="2165" y="4790"/>
                      <a:pt x="2312" y="4813"/>
                      <a:pt x="2440" y="4813"/>
                    </a:cubicBezTo>
                    <a:cubicBezTo>
                      <a:pt x="2522" y="4813"/>
                      <a:pt x="2595" y="4803"/>
                      <a:pt x="2656" y="4775"/>
                    </a:cubicBezTo>
                    <a:cubicBezTo>
                      <a:pt x="2811" y="4716"/>
                      <a:pt x="2918" y="4573"/>
                      <a:pt x="3085" y="4573"/>
                    </a:cubicBezTo>
                    <a:cubicBezTo>
                      <a:pt x="3251" y="4585"/>
                      <a:pt x="3442" y="4656"/>
                      <a:pt x="3525" y="4739"/>
                    </a:cubicBezTo>
                    <a:cubicBezTo>
                      <a:pt x="3608" y="4835"/>
                      <a:pt x="3811" y="5097"/>
                      <a:pt x="3859" y="5216"/>
                    </a:cubicBezTo>
                    <a:cubicBezTo>
                      <a:pt x="3894" y="5335"/>
                      <a:pt x="4109" y="5430"/>
                      <a:pt x="4168" y="5490"/>
                    </a:cubicBezTo>
                    <a:cubicBezTo>
                      <a:pt x="4228" y="5561"/>
                      <a:pt x="4561" y="5811"/>
                      <a:pt x="4537" y="5871"/>
                    </a:cubicBezTo>
                    <a:cubicBezTo>
                      <a:pt x="4513" y="5930"/>
                      <a:pt x="5323" y="7371"/>
                      <a:pt x="5323" y="7371"/>
                    </a:cubicBezTo>
                    <a:cubicBezTo>
                      <a:pt x="5323" y="7371"/>
                      <a:pt x="5502" y="7228"/>
                      <a:pt x="5597" y="7097"/>
                    </a:cubicBezTo>
                    <a:cubicBezTo>
                      <a:pt x="5704" y="6954"/>
                      <a:pt x="5787" y="6823"/>
                      <a:pt x="5811" y="6716"/>
                    </a:cubicBezTo>
                    <a:cubicBezTo>
                      <a:pt x="5823" y="6692"/>
                      <a:pt x="5835" y="6680"/>
                      <a:pt x="5847" y="6656"/>
                    </a:cubicBezTo>
                    <a:cubicBezTo>
                      <a:pt x="5859" y="6644"/>
                      <a:pt x="5859" y="6644"/>
                      <a:pt x="5859" y="6644"/>
                    </a:cubicBezTo>
                    <a:cubicBezTo>
                      <a:pt x="5847" y="6585"/>
                      <a:pt x="5823" y="6502"/>
                      <a:pt x="5823" y="6418"/>
                    </a:cubicBezTo>
                    <a:cubicBezTo>
                      <a:pt x="5811" y="6240"/>
                      <a:pt x="5811" y="5882"/>
                      <a:pt x="5716" y="5668"/>
                    </a:cubicBezTo>
                    <a:cubicBezTo>
                      <a:pt x="5621" y="5454"/>
                      <a:pt x="5502" y="5323"/>
                      <a:pt x="5502" y="5085"/>
                    </a:cubicBezTo>
                    <a:cubicBezTo>
                      <a:pt x="5502" y="4930"/>
                      <a:pt x="5502" y="4620"/>
                      <a:pt x="5502" y="4406"/>
                    </a:cubicBezTo>
                    <a:cubicBezTo>
                      <a:pt x="5502" y="4287"/>
                      <a:pt x="5502" y="4192"/>
                      <a:pt x="5502" y="4192"/>
                    </a:cubicBezTo>
                    <a:lnTo>
                      <a:pt x="5502" y="3942"/>
                    </a:lnTo>
                    <a:lnTo>
                      <a:pt x="5502" y="3918"/>
                    </a:lnTo>
                    <a:cubicBezTo>
                      <a:pt x="5502" y="3918"/>
                      <a:pt x="5466" y="3868"/>
                      <a:pt x="5394" y="3868"/>
                    </a:cubicBezTo>
                    <a:cubicBezTo>
                      <a:pt x="5373" y="3868"/>
                      <a:pt x="5349" y="3872"/>
                      <a:pt x="5323" y="3882"/>
                    </a:cubicBezTo>
                    <a:cubicBezTo>
                      <a:pt x="5216" y="3918"/>
                      <a:pt x="5002" y="4085"/>
                      <a:pt x="4930" y="4097"/>
                    </a:cubicBezTo>
                    <a:cubicBezTo>
                      <a:pt x="4859" y="4097"/>
                      <a:pt x="4656" y="3966"/>
                      <a:pt x="4597" y="3870"/>
                    </a:cubicBezTo>
                    <a:cubicBezTo>
                      <a:pt x="4549" y="3763"/>
                      <a:pt x="4263" y="3156"/>
                      <a:pt x="4263" y="3156"/>
                    </a:cubicBezTo>
                    <a:cubicBezTo>
                      <a:pt x="4263" y="3156"/>
                      <a:pt x="4609" y="2703"/>
                      <a:pt x="4537" y="2573"/>
                    </a:cubicBezTo>
                    <a:cubicBezTo>
                      <a:pt x="4513" y="2513"/>
                      <a:pt x="4478" y="2465"/>
                      <a:pt x="4466" y="2430"/>
                    </a:cubicBezTo>
                    <a:cubicBezTo>
                      <a:pt x="4430" y="2382"/>
                      <a:pt x="4418" y="2334"/>
                      <a:pt x="4418" y="2299"/>
                    </a:cubicBezTo>
                    <a:cubicBezTo>
                      <a:pt x="4418" y="2239"/>
                      <a:pt x="4430" y="2156"/>
                      <a:pt x="4382" y="2096"/>
                    </a:cubicBezTo>
                    <a:cubicBezTo>
                      <a:pt x="4323" y="2025"/>
                      <a:pt x="4180" y="1941"/>
                      <a:pt x="4168" y="1846"/>
                    </a:cubicBezTo>
                    <a:cubicBezTo>
                      <a:pt x="4156" y="1763"/>
                      <a:pt x="4168" y="1572"/>
                      <a:pt x="4168" y="1489"/>
                    </a:cubicBezTo>
                    <a:cubicBezTo>
                      <a:pt x="4168" y="1477"/>
                      <a:pt x="4168" y="1465"/>
                      <a:pt x="4168" y="1453"/>
                    </a:cubicBezTo>
                    <a:cubicBezTo>
                      <a:pt x="4160" y="1428"/>
                      <a:pt x="4078" y="1378"/>
                      <a:pt x="3975" y="1378"/>
                    </a:cubicBezTo>
                    <a:cubicBezTo>
                      <a:pt x="3934" y="1378"/>
                      <a:pt x="3890" y="1385"/>
                      <a:pt x="3847" y="1406"/>
                    </a:cubicBezTo>
                    <a:cubicBezTo>
                      <a:pt x="3739" y="1447"/>
                      <a:pt x="3558" y="1511"/>
                      <a:pt x="3441" y="1511"/>
                    </a:cubicBezTo>
                    <a:cubicBezTo>
                      <a:pt x="3389" y="1511"/>
                      <a:pt x="3349" y="1498"/>
                      <a:pt x="3335" y="1465"/>
                    </a:cubicBezTo>
                    <a:cubicBezTo>
                      <a:pt x="3287" y="1370"/>
                      <a:pt x="3156" y="1049"/>
                      <a:pt x="3168" y="906"/>
                    </a:cubicBezTo>
                    <a:cubicBezTo>
                      <a:pt x="3168" y="763"/>
                      <a:pt x="3418" y="548"/>
                      <a:pt x="3478" y="441"/>
                    </a:cubicBezTo>
                    <a:cubicBezTo>
                      <a:pt x="3525" y="334"/>
                      <a:pt x="3597" y="191"/>
                      <a:pt x="3525" y="144"/>
                    </a:cubicBezTo>
                    <a:cubicBezTo>
                      <a:pt x="3466" y="96"/>
                      <a:pt x="3358" y="25"/>
                      <a:pt x="3108" y="25"/>
                    </a:cubicBezTo>
                    <a:cubicBezTo>
                      <a:pt x="3025" y="29"/>
                      <a:pt x="2837" y="30"/>
                      <a:pt x="2617" y="30"/>
                    </a:cubicBezTo>
                    <a:cubicBezTo>
                      <a:pt x="2177" y="30"/>
                      <a:pt x="1608" y="25"/>
                      <a:pt x="1489" y="25"/>
                    </a:cubicBezTo>
                    <a:cubicBezTo>
                      <a:pt x="1370" y="25"/>
                      <a:pt x="1013" y="13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7"/>
              <p:cNvSpPr/>
              <p:nvPr/>
            </p:nvSpPr>
            <p:spPr>
              <a:xfrm>
                <a:off x="-1247332" y="1409882"/>
                <a:ext cx="347736" cy="472838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380" extrusionOk="0">
                    <a:moveTo>
                      <a:pt x="1645" y="1"/>
                    </a:moveTo>
                    <a:cubicBezTo>
                      <a:pt x="1486" y="1"/>
                      <a:pt x="1342" y="34"/>
                      <a:pt x="1275" y="43"/>
                    </a:cubicBezTo>
                    <a:cubicBezTo>
                      <a:pt x="1191" y="55"/>
                      <a:pt x="1132" y="198"/>
                      <a:pt x="1132" y="317"/>
                    </a:cubicBezTo>
                    <a:cubicBezTo>
                      <a:pt x="1132" y="448"/>
                      <a:pt x="1108" y="508"/>
                      <a:pt x="1072" y="639"/>
                    </a:cubicBezTo>
                    <a:cubicBezTo>
                      <a:pt x="1048" y="781"/>
                      <a:pt x="953" y="841"/>
                      <a:pt x="941" y="972"/>
                    </a:cubicBezTo>
                    <a:cubicBezTo>
                      <a:pt x="941" y="996"/>
                      <a:pt x="941" y="1031"/>
                      <a:pt x="941" y="1055"/>
                    </a:cubicBezTo>
                    <a:cubicBezTo>
                      <a:pt x="941" y="1150"/>
                      <a:pt x="941" y="1246"/>
                      <a:pt x="941" y="1377"/>
                    </a:cubicBezTo>
                    <a:cubicBezTo>
                      <a:pt x="941" y="1555"/>
                      <a:pt x="703" y="1674"/>
                      <a:pt x="608" y="1722"/>
                    </a:cubicBezTo>
                    <a:cubicBezTo>
                      <a:pt x="513" y="1770"/>
                      <a:pt x="524" y="1984"/>
                      <a:pt x="524" y="2043"/>
                    </a:cubicBezTo>
                    <a:cubicBezTo>
                      <a:pt x="524" y="2091"/>
                      <a:pt x="441" y="2365"/>
                      <a:pt x="393" y="2424"/>
                    </a:cubicBezTo>
                    <a:cubicBezTo>
                      <a:pt x="358" y="2472"/>
                      <a:pt x="167" y="2722"/>
                      <a:pt x="155" y="2853"/>
                    </a:cubicBezTo>
                    <a:cubicBezTo>
                      <a:pt x="155" y="2972"/>
                      <a:pt x="191" y="3258"/>
                      <a:pt x="191" y="3329"/>
                    </a:cubicBezTo>
                    <a:cubicBezTo>
                      <a:pt x="191" y="3413"/>
                      <a:pt x="84" y="3508"/>
                      <a:pt x="1" y="3532"/>
                    </a:cubicBezTo>
                    <a:lnTo>
                      <a:pt x="1" y="3782"/>
                    </a:lnTo>
                    <a:cubicBezTo>
                      <a:pt x="1" y="3782"/>
                      <a:pt x="1" y="3865"/>
                      <a:pt x="1" y="3996"/>
                    </a:cubicBezTo>
                    <a:cubicBezTo>
                      <a:pt x="1" y="4210"/>
                      <a:pt x="1" y="4520"/>
                      <a:pt x="1" y="4675"/>
                    </a:cubicBezTo>
                    <a:cubicBezTo>
                      <a:pt x="1" y="4913"/>
                      <a:pt x="120" y="5044"/>
                      <a:pt x="215" y="5258"/>
                    </a:cubicBezTo>
                    <a:cubicBezTo>
                      <a:pt x="310" y="5472"/>
                      <a:pt x="310" y="5830"/>
                      <a:pt x="322" y="6008"/>
                    </a:cubicBezTo>
                    <a:cubicBezTo>
                      <a:pt x="322" y="6092"/>
                      <a:pt x="346" y="6175"/>
                      <a:pt x="358" y="6234"/>
                    </a:cubicBezTo>
                    <a:cubicBezTo>
                      <a:pt x="441" y="6151"/>
                      <a:pt x="620" y="6068"/>
                      <a:pt x="691" y="6008"/>
                    </a:cubicBezTo>
                    <a:cubicBezTo>
                      <a:pt x="774" y="5946"/>
                      <a:pt x="1187" y="5884"/>
                      <a:pt x="1350" y="5884"/>
                    </a:cubicBezTo>
                    <a:cubicBezTo>
                      <a:pt x="1375" y="5884"/>
                      <a:pt x="1394" y="5886"/>
                      <a:pt x="1406" y="5889"/>
                    </a:cubicBezTo>
                    <a:cubicBezTo>
                      <a:pt x="1501" y="5913"/>
                      <a:pt x="1775" y="6127"/>
                      <a:pt x="1798" y="6139"/>
                    </a:cubicBezTo>
                    <a:cubicBezTo>
                      <a:pt x="1822" y="6163"/>
                      <a:pt x="1989" y="6199"/>
                      <a:pt x="2144" y="6199"/>
                    </a:cubicBezTo>
                    <a:cubicBezTo>
                      <a:pt x="2298" y="6199"/>
                      <a:pt x="2382" y="6234"/>
                      <a:pt x="2441" y="6294"/>
                    </a:cubicBezTo>
                    <a:cubicBezTo>
                      <a:pt x="2504" y="6346"/>
                      <a:pt x="2566" y="6380"/>
                      <a:pt x="2714" y="6380"/>
                    </a:cubicBezTo>
                    <a:cubicBezTo>
                      <a:pt x="2737" y="6380"/>
                      <a:pt x="2760" y="6379"/>
                      <a:pt x="2787" y="6377"/>
                    </a:cubicBezTo>
                    <a:cubicBezTo>
                      <a:pt x="2858" y="6373"/>
                      <a:pt x="3034" y="6372"/>
                      <a:pt x="3237" y="6372"/>
                    </a:cubicBezTo>
                    <a:cubicBezTo>
                      <a:pt x="3643" y="6372"/>
                      <a:pt x="4156" y="6377"/>
                      <a:pt x="4156" y="6377"/>
                    </a:cubicBezTo>
                    <a:lnTo>
                      <a:pt x="4692" y="3687"/>
                    </a:lnTo>
                    <a:lnTo>
                      <a:pt x="4692" y="115"/>
                    </a:lnTo>
                    <a:lnTo>
                      <a:pt x="3632" y="103"/>
                    </a:lnTo>
                    <a:lnTo>
                      <a:pt x="2418" y="79"/>
                    </a:lnTo>
                    <a:lnTo>
                      <a:pt x="2382" y="79"/>
                    </a:lnTo>
                    <a:lnTo>
                      <a:pt x="2394" y="67"/>
                    </a:lnTo>
                    <a:cubicBezTo>
                      <a:pt x="2287" y="67"/>
                      <a:pt x="1929" y="31"/>
                      <a:pt x="1763" y="7"/>
                    </a:cubicBezTo>
                    <a:cubicBezTo>
                      <a:pt x="1723" y="3"/>
                      <a:pt x="1684" y="1"/>
                      <a:pt x="16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7"/>
              <p:cNvSpPr/>
              <p:nvPr/>
            </p:nvSpPr>
            <p:spPr>
              <a:xfrm>
                <a:off x="-1620567" y="997811"/>
                <a:ext cx="660120" cy="495813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6690" extrusionOk="0">
                    <a:moveTo>
                      <a:pt x="6833" y="1"/>
                    </a:moveTo>
                    <a:cubicBezTo>
                      <a:pt x="6767" y="1"/>
                      <a:pt x="6717" y="3"/>
                      <a:pt x="6692" y="7"/>
                    </a:cubicBezTo>
                    <a:cubicBezTo>
                      <a:pt x="6549" y="31"/>
                      <a:pt x="6442" y="210"/>
                      <a:pt x="6394" y="305"/>
                    </a:cubicBezTo>
                    <a:cubicBezTo>
                      <a:pt x="6334" y="400"/>
                      <a:pt x="6287" y="555"/>
                      <a:pt x="6275" y="626"/>
                    </a:cubicBezTo>
                    <a:cubicBezTo>
                      <a:pt x="6263" y="698"/>
                      <a:pt x="6108" y="793"/>
                      <a:pt x="6084" y="829"/>
                    </a:cubicBezTo>
                    <a:cubicBezTo>
                      <a:pt x="6049" y="865"/>
                      <a:pt x="5930" y="1436"/>
                      <a:pt x="5930" y="1436"/>
                    </a:cubicBezTo>
                    <a:cubicBezTo>
                      <a:pt x="5930" y="1436"/>
                      <a:pt x="5858" y="1162"/>
                      <a:pt x="5739" y="710"/>
                    </a:cubicBezTo>
                    <a:cubicBezTo>
                      <a:pt x="5608" y="269"/>
                      <a:pt x="5358" y="305"/>
                      <a:pt x="5191" y="257"/>
                    </a:cubicBezTo>
                    <a:cubicBezTo>
                      <a:pt x="5154" y="250"/>
                      <a:pt x="5105" y="247"/>
                      <a:pt x="5049" y="247"/>
                    </a:cubicBezTo>
                    <a:cubicBezTo>
                      <a:pt x="4925" y="247"/>
                      <a:pt x="4771" y="261"/>
                      <a:pt x="4656" y="269"/>
                    </a:cubicBezTo>
                    <a:cubicBezTo>
                      <a:pt x="4644" y="555"/>
                      <a:pt x="4632" y="1091"/>
                      <a:pt x="4703" y="1281"/>
                    </a:cubicBezTo>
                    <a:cubicBezTo>
                      <a:pt x="4798" y="1543"/>
                      <a:pt x="4870" y="1591"/>
                      <a:pt x="4941" y="1638"/>
                    </a:cubicBezTo>
                    <a:cubicBezTo>
                      <a:pt x="5013" y="1686"/>
                      <a:pt x="5108" y="1888"/>
                      <a:pt x="5144" y="1996"/>
                    </a:cubicBezTo>
                    <a:cubicBezTo>
                      <a:pt x="5168" y="2091"/>
                      <a:pt x="5394" y="2365"/>
                      <a:pt x="5489" y="2365"/>
                    </a:cubicBezTo>
                    <a:cubicBezTo>
                      <a:pt x="5596" y="2365"/>
                      <a:pt x="5846" y="2365"/>
                      <a:pt x="5918" y="2400"/>
                    </a:cubicBezTo>
                    <a:cubicBezTo>
                      <a:pt x="5977" y="2424"/>
                      <a:pt x="6215" y="2627"/>
                      <a:pt x="6215" y="2746"/>
                    </a:cubicBezTo>
                    <a:cubicBezTo>
                      <a:pt x="6227" y="2877"/>
                      <a:pt x="6299" y="3472"/>
                      <a:pt x="6144" y="3639"/>
                    </a:cubicBezTo>
                    <a:cubicBezTo>
                      <a:pt x="6001" y="3793"/>
                      <a:pt x="5674" y="4049"/>
                      <a:pt x="5588" y="4049"/>
                    </a:cubicBezTo>
                    <a:cubicBezTo>
                      <a:pt x="5581" y="4049"/>
                      <a:pt x="5576" y="4047"/>
                      <a:pt x="5572" y="4043"/>
                    </a:cubicBezTo>
                    <a:cubicBezTo>
                      <a:pt x="5525" y="3996"/>
                      <a:pt x="5584" y="3841"/>
                      <a:pt x="5465" y="3829"/>
                    </a:cubicBezTo>
                    <a:cubicBezTo>
                      <a:pt x="5456" y="3828"/>
                      <a:pt x="5447" y="3828"/>
                      <a:pt x="5437" y="3828"/>
                    </a:cubicBezTo>
                    <a:cubicBezTo>
                      <a:pt x="5340" y="3828"/>
                      <a:pt x="5247" y="3882"/>
                      <a:pt x="5203" y="3936"/>
                    </a:cubicBezTo>
                    <a:cubicBezTo>
                      <a:pt x="5166" y="3974"/>
                      <a:pt x="5137" y="3997"/>
                      <a:pt x="5104" y="3997"/>
                    </a:cubicBezTo>
                    <a:cubicBezTo>
                      <a:pt x="5084" y="3997"/>
                      <a:pt x="5063" y="3990"/>
                      <a:pt x="5037" y="3972"/>
                    </a:cubicBezTo>
                    <a:cubicBezTo>
                      <a:pt x="4966" y="3922"/>
                      <a:pt x="4896" y="3871"/>
                      <a:pt x="4804" y="3871"/>
                    </a:cubicBezTo>
                    <a:cubicBezTo>
                      <a:pt x="4787" y="3871"/>
                      <a:pt x="4769" y="3873"/>
                      <a:pt x="4751" y="3877"/>
                    </a:cubicBezTo>
                    <a:cubicBezTo>
                      <a:pt x="4676" y="3899"/>
                      <a:pt x="4600" y="3936"/>
                      <a:pt x="4525" y="3936"/>
                    </a:cubicBezTo>
                    <a:cubicBezTo>
                      <a:pt x="4481" y="3936"/>
                      <a:pt x="4437" y="3924"/>
                      <a:pt x="4394" y="3889"/>
                    </a:cubicBezTo>
                    <a:cubicBezTo>
                      <a:pt x="4275" y="3793"/>
                      <a:pt x="4096" y="3615"/>
                      <a:pt x="4072" y="3543"/>
                    </a:cubicBezTo>
                    <a:cubicBezTo>
                      <a:pt x="4048" y="3472"/>
                      <a:pt x="3989" y="3270"/>
                      <a:pt x="3917" y="3234"/>
                    </a:cubicBezTo>
                    <a:cubicBezTo>
                      <a:pt x="3858" y="3210"/>
                      <a:pt x="3620" y="3067"/>
                      <a:pt x="3596" y="2972"/>
                    </a:cubicBezTo>
                    <a:cubicBezTo>
                      <a:pt x="3572" y="2877"/>
                      <a:pt x="3560" y="2436"/>
                      <a:pt x="3513" y="2341"/>
                    </a:cubicBezTo>
                    <a:cubicBezTo>
                      <a:pt x="3471" y="2259"/>
                      <a:pt x="3439" y="2167"/>
                      <a:pt x="3339" y="2167"/>
                    </a:cubicBezTo>
                    <a:cubicBezTo>
                      <a:pt x="3323" y="2167"/>
                      <a:pt x="3306" y="2169"/>
                      <a:pt x="3286" y="2174"/>
                    </a:cubicBezTo>
                    <a:cubicBezTo>
                      <a:pt x="3143" y="2222"/>
                      <a:pt x="2965" y="2186"/>
                      <a:pt x="3036" y="2436"/>
                    </a:cubicBezTo>
                    <a:cubicBezTo>
                      <a:pt x="3108" y="2686"/>
                      <a:pt x="3203" y="2984"/>
                      <a:pt x="3227" y="3091"/>
                    </a:cubicBezTo>
                    <a:cubicBezTo>
                      <a:pt x="3263" y="3210"/>
                      <a:pt x="3358" y="3365"/>
                      <a:pt x="3239" y="3472"/>
                    </a:cubicBezTo>
                    <a:cubicBezTo>
                      <a:pt x="3151" y="3551"/>
                      <a:pt x="3121" y="3618"/>
                      <a:pt x="3044" y="3618"/>
                    </a:cubicBezTo>
                    <a:cubicBezTo>
                      <a:pt x="3017" y="3618"/>
                      <a:pt x="2984" y="3610"/>
                      <a:pt x="2941" y="3591"/>
                    </a:cubicBezTo>
                    <a:cubicBezTo>
                      <a:pt x="2762" y="3532"/>
                      <a:pt x="2405" y="3293"/>
                      <a:pt x="2346" y="3234"/>
                    </a:cubicBezTo>
                    <a:cubicBezTo>
                      <a:pt x="2310" y="3210"/>
                      <a:pt x="2048" y="3031"/>
                      <a:pt x="1834" y="2877"/>
                    </a:cubicBezTo>
                    <a:cubicBezTo>
                      <a:pt x="1834" y="2901"/>
                      <a:pt x="1834" y="2912"/>
                      <a:pt x="1834" y="2924"/>
                    </a:cubicBezTo>
                    <a:cubicBezTo>
                      <a:pt x="1822" y="2996"/>
                      <a:pt x="1798" y="3198"/>
                      <a:pt x="1798" y="3270"/>
                    </a:cubicBezTo>
                    <a:cubicBezTo>
                      <a:pt x="1798" y="3341"/>
                      <a:pt x="893" y="3710"/>
                      <a:pt x="655" y="3865"/>
                    </a:cubicBezTo>
                    <a:cubicBezTo>
                      <a:pt x="417" y="4008"/>
                      <a:pt x="95" y="4294"/>
                      <a:pt x="48" y="4329"/>
                    </a:cubicBezTo>
                    <a:cubicBezTo>
                      <a:pt x="0" y="4353"/>
                      <a:pt x="12" y="4520"/>
                      <a:pt x="24" y="4555"/>
                    </a:cubicBezTo>
                    <a:cubicBezTo>
                      <a:pt x="24" y="4591"/>
                      <a:pt x="107" y="4734"/>
                      <a:pt x="203" y="4877"/>
                    </a:cubicBezTo>
                    <a:cubicBezTo>
                      <a:pt x="310" y="5008"/>
                      <a:pt x="322" y="5056"/>
                      <a:pt x="357" y="5139"/>
                    </a:cubicBezTo>
                    <a:cubicBezTo>
                      <a:pt x="357" y="5139"/>
                      <a:pt x="357" y="5139"/>
                      <a:pt x="357" y="5151"/>
                    </a:cubicBezTo>
                    <a:cubicBezTo>
                      <a:pt x="536" y="5163"/>
                      <a:pt x="905" y="5175"/>
                      <a:pt x="1024" y="5175"/>
                    </a:cubicBezTo>
                    <a:cubicBezTo>
                      <a:pt x="1143" y="5175"/>
                      <a:pt x="1712" y="5180"/>
                      <a:pt x="2152" y="5180"/>
                    </a:cubicBezTo>
                    <a:cubicBezTo>
                      <a:pt x="2372" y="5180"/>
                      <a:pt x="2560" y="5179"/>
                      <a:pt x="2643" y="5175"/>
                    </a:cubicBezTo>
                    <a:cubicBezTo>
                      <a:pt x="2893" y="5175"/>
                      <a:pt x="3001" y="5246"/>
                      <a:pt x="3060" y="5294"/>
                    </a:cubicBezTo>
                    <a:cubicBezTo>
                      <a:pt x="3132" y="5341"/>
                      <a:pt x="3060" y="5484"/>
                      <a:pt x="3013" y="5591"/>
                    </a:cubicBezTo>
                    <a:cubicBezTo>
                      <a:pt x="2953" y="5698"/>
                      <a:pt x="2703" y="5913"/>
                      <a:pt x="2703" y="6056"/>
                    </a:cubicBezTo>
                    <a:cubicBezTo>
                      <a:pt x="2691" y="6199"/>
                      <a:pt x="2822" y="6520"/>
                      <a:pt x="2870" y="6615"/>
                    </a:cubicBezTo>
                    <a:cubicBezTo>
                      <a:pt x="2884" y="6648"/>
                      <a:pt x="2924" y="6661"/>
                      <a:pt x="2976" y="6661"/>
                    </a:cubicBezTo>
                    <a:cubicBezTo>
                      <a:pt x="3093" y="6661"/>
                      <a:pt x="3274" y="6597"/>
                      <a:pt x="3382" y="6556"/>
                    </a:cubicBezTo>
                    <a:cubicBezTo>
                      <a:pt x="3425" y="6535"/>
                      <a:pt x="3469" y="6528"/>
                      <a:pt x="3510" y="6528"/>
                    </a:cubicBezTo>
                    <a:cubicBezTo>
                      <a:pt x="3613" y="6528"/>
                      <a:pt x="3695" y="6578"/>
                      <a:pt x="3703" y="6603"/>
                    </a:cubicBezTo>
                    <a:cubicBezTo>
                      <a:pt x="3703" y="6615"/>
                      <a:pt x="3703" y="6627"/>
                      <a:pt x="3703" y="6639"/>
                    </a:cubicBezTo>
                    <a:cubicBezTo>
                      <a:pt x="3763" y="6663"/>
                      <a:pt x="3834" y="6675"/>
                      <a:pt x="3905" y="6687"/>
                    </a:cubicBezTo>
                    <a:cubicBezTo>
                      <a:pt x="3928" y="6689"/>
                      <a:pt x="3946" y="6690"/>
                      <a:pt x="3963" y="6690"/>
                    </a:cubicBezTo>
                    <a:cubicBezTo>
                      <a:pt x="4051" y="6690"/>
                      <a:pt x="4069" y="6660"/>
                      <a:pt x="4179" y="6580"/>
                    </a:cubicBezTo>
                    <a:cubicBezTo>
                      <a:pt x="4294" y="6499"/>
                      <a:pt x="4454" y="6341"/>
                      <a:pt x="4615" y="6341"/>
                    </a:cubicBezTo>
                    <a:cubicBezTo>
                      <a:pt x="4620" y="6341"/>
                      <a:pt x="4626" y="6341"/>
                      <a:pt x="4632" y="6341"/>
                    </a:cubicBezTo>
                    <a:cubicBezTo>
                      <a:pt x="4715" y="6353"/>
                      <a:pt x="4798" y="6413"/>
                      <a:pt x="4870" y="6449"/>
                    </a:cubicBezTo>
                    <a:cubicBezTo>
                      <a:pt x="4953" y="6472"/>
                      <a:pt x="5025" y="6508"/>
                      <a:pt x="5108" y="6544"/>
                    </a:cubicBezTo>
                    <a:cubicBezTo>
                      <a:pt x="5264" y="6593"/>
                      <a:pt x="5540" y="6633"/>
                      <a:pt x="5759" y="6633"/>
                    </a:cubicBezTo>
                    <a:cubicBezTo>
                      <a:pt x="5808" y="6633"/>
                      <a:pt x="5853" y="6631"/>
                      <a:pt x="5894" y="6627"/>
                    </a:cubicBezTo>
                    <a:cubicBezTo>
                      <a:pt x="5918" y="6627"/>
                      <a:pt x="5941" y="6627"/>
                      <a:pt x="5977" y="6615"/>
                    </a:cubicBezTo>
                    <a:cubicBezTo>
                      <a:pt x="5977" y="6591"/>
                      <a:pt x="5977" y="6556"/>
                      <a:pt x="5977" y="6532"/>
                    </a:cubicBezTo>
                    <a:cubicBezTo>
                      <a:pt x="5989" y="6401"/>
                      <a:pt x="6072" y="6341"/>
                      <a:pt x="6108" y="6199"/>
                    </a:cubicBezTo>
                    <a:cubicBezTo>
                      <a:pt x="6144" y="6068"/>
                      <a:pt x="6168" y="6008"/>
                      <a:pt x="6168" y="5877"/>
                    </a:cubicBezTo>
                    <a:cubicBezTo>
                      <a:pt x="6168" y="5758"/>
                      <a:pt x="6227" y="5615"/>
                      <a:pt x="6311" y="5603"/>
                    </a:cubicBezTo>
                    <a:cubicBezTo>
                      <a:pt x="6378" y="5594"/>
                      <a:pt x="6522" y="5561"/>
                      <a:pt x="6681" y="5561"/>
                    </a:cubicBezTo>
                    <a:cubicBezTo>
                      <a:pt x="6720" y="5561"/>
                      <a:pt x="6759" y="5563"/>
                      <a:pt x="6799" y="5567"/>
                    </a:cubicBezTo>
                    <a:cubicBezTo>
                      <a:pt x="6965" y="5591"/>
                      <a:pt x="7323" y="5627"/>
                      <a:pt x="7430" y="5627"/>
                    </a:cubicBezTo>
                    <a:lnTo>
                      <a:pt x="8906" y="3698"/>
                    </a:lnTo>
                    <a:lnTo>
                      <a:pt x="8906" y="3305"/>
                    </a:lnTo>
                    <a:lnTo>
                      <a:pt x="8858" y="757"/>
                    </a:lnTo>
                    <a:cubicBezTo>
                      <a:pt x="8728" y="734"/>
                      <a:pt x="8525" y="686"/>
                      <a:pt x="8442" y="603"/>
                    </a:cubicBezTo>
                    <a:cubicBezTo>
                      <a:pt x="8347" y="484"/>
                      <a:pt x="8239" y="305"/>
                      <a:pt x="8120" y="174"/>
                    </a:cubicBezTo>
                    <a:cubicBezTo>
                      <a:pt x="8013" y="43"/>
                      <a:pt x="7918" y="67"/>
                      <a:pt x="7775" y="55"/>
                    </a:cubicBezTo>
                    <a:cubicBezTo>
                      <a:pt x="7669" y="36"/>
                      <a:pt x="7111" y="1"/>
                      <a:pt x="6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-814953" y="1942389"/>
                <a:ext cx="283332" cy="436967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5896" extrusionOk="0">
                    <a:moveTo>
                      <a:pt x="2789" y="0"/>
                    </a:moveTo>
                    <a:cubicBezTo>
                      <a:pt x="2659" y="0"/>
                      <a:pt x="2504" y="11"/>
                      <a:pt x="2370" y="50"/>
                    </a:cubicBezTo>
                    <a:cubicBezTo>
                      <a:pt x="2108" y="121"/>
                      <a:pt x="1715" y="157"/>
                      <a:pt x="1691" y="157"/>
                    </a:cubicBezTo>
                    <a:cubicBezTo>
                      <a:pt x="1679" y="157"/>
                      <a:pt x="1537" y="192"/>
                      <a:pt x="1537" y="192"/>
                    </a:cubicBezTo>
                    <a:cubicBezTo>
                      <a:pt x="1537" y="192"/>
                      <a:pt x="1560" y="407"/>
                      <a:pt x="1537" y="514"/>
                    </a:cubicBezTo>
                    <a:cubicBezTo>
                      <a:pt x="1537" y="526"/>
                      <a:pt x="1537" y="538"/>
                      <a:pt x="1537" y="538"/>
                    </a:cubicBezTo>
                    <a:cubicBezTo>
                      <a:pt x="1501" y="633"/>
                      <a:pt x="1167" y="1181"/>
                      <a:pt x="1072" y="1288"/>
                    </a:cubicBezTo>
                    <a:cubicBezTo>
                      <a:pt x="989" y="1383"/>
                      <a:pt x="834" y="1693"/>
                      <a:pt x="620" y="1859"/>
                    </a:cubicBezTo>
                    <a:cubicBezTo>
                      <a:pt x="394" y="2026"/>
                      <a:pt x="120" y="2133"/>
                      <a:pt x="72" y="2347"/>
                    </a:cubicBezTo>
                    <a:cubicBezTo>
                      <a:pt x="13" y="2562"/>
                      <a:pt x="1" y="3240"/>
                      <a:pt x="1" y="3419"/>
                    </a:cubicBezTo>
                    <a:cubicBezTo>
                      <a:pt x="13" y="3610"/>
                      <a:pt x="36" y="4026"/>
                      <a:pt x="132" y="4157"/>
                    </a:cubicBezTo>
                    <a:cubicBezTo>
                      <a:pt x="239" y="4288"/>
                      <a:pt x="370" y="4383"/>
                      <a:pt x="370" y="4407"/>
                    </a:cubicBezTo>
                    <a:cubicBezTo>
                      <a:pt x="382" y="4431"/>
                      <a:pt x="465" y="4598"/>
                      <a:pt x="465" y="4598"/>
                    </a:cubicBezTo>
                    <a:cubicBezTo>
                      <a:pt x="470" y="4597"/>
                      <a:pt x="476" y="4596"/>
                      <a:pt x="482" y="4596"/>
                    </a:cubicBezTo>
                    <a:cubicBezTo>
                      <a:pt x="552" y="4596"/>
                      <a:pt x="645" y="4657"/>
                      <a:pt x="667" y="4657"/>
                    </a:cubicBezTo>
                    <a:cubicBezTo>
                      <a:pt x="691" y="4657"/>
                      <a:pt x="763" y="4848"/>
                      <a:pt x="810" y="4931"/>
                    </a:cubicBezTo>
                    <a:cubicBezTo>
                      <a:pt x="834" y="4979"/>
                      <a:pt x="977" y="5050"/>
                      <a:pt x="1084" y="5110"/>
                    </a:cubicBezTo>
                    <a:cubicBezTo>
                      <a:pt x="1132" y="5134"/>
                      <a:pt x="1167" y="5145"/>
                      <a:pt x="1191" y="5157"/>
                    </a:cubicBezTo>
                    <a:cubicBezTo>
                      <a:pt x="1275" y="5217"/>
                      <a:pt x="1596" y="5276"/>
                      <a:pt x="1620" y="5288"/>
                    </a:cubicBezTo>
                    <a:cubicBezTo>
                      <a:pt x="1656" y="5288"/>
                      <a:pt x="1929" y="5538"/>
                      <a:pt x="1929" y="5538"/>
                    </a:cubicBezTo>
                    <a:cubicBezTo>
                      <a:pt x="1929" y="5538"/>
                      <a:pt x="2465" y="5753"/>
                      <a:pt x="2560" y="5765"/>
                    </a:cubicBezTo>
                    <a:cubicBezTo>
                      <a:pt x="2668" y="5776"/>
                      <a:pt x="2811" y="5896"/>
                      <a:pt x="2811" y="5896"/>
                    </a:cubicBezTo>
                    <a:cubicBezTo>
                      <a:pt x="2811" y="5860"/>
                      <a:pt x="2799" y="5812"/>
                      <a:pt x="2799" y="5776"/>
                    </a:cubicBezTo>
                    <a:cubicBezTo>
                      <a:pt x="2763" y="5598"/>
                      <a:pt x="2858" y="4991"/>
                      <a:pt x="2870" y="4788"/>
                    </a:cubicBezTo>
                    <a:cubicBezTo>
                      <a:pt x="2882" y="4586"/>
                      <a:pt x="2918" y="4645"/>
                      <a:pt x="3001" y="4586"/>
                    </a:cubicBezTo>
                    <a:cubicBezTo>
                      <a:pt x="3084" y="4526"/>
                      <a:pt x="3168" y="4514"/>
                      <a:pt x="3227" y="4383"/>
                    </a:cubicBezTo>
                    <a:cubicBezTo>
                      <a:pt x="3287" y="4264"/>
                      <a:pt x="3227" y="4264"/>
                      <a:pt x="3251" y="4038"/>
                    </a:cubicBezTo>
                    <a:cubicBezTo>
                      <a:pt x="3287" y="3812"/>
                      <a:pt x="3322" y="3586"/>
                      <a:pt x="3311" y="3383"/>
                    </a:cubicBezTo>
                    <a:cubicBezTo>
                      <a:pt x="3299" y="3193"/>
                      <a:pt x="3203" y="2895"/>
                      <a:pt x="3203" y="2764"/>
                    </a:cubicBezTo>
                    <a:cubicBezTo>
                      <a:pt x="3203" y="2645"/>
                      <a:pt x="3442" y="2490"/>
                      <a:pt x="3465" y="2443"/>
                    </a:cubicBezTo>
                    <a:cubicBezTo>
                      <a:pt x="3501" y="2395"/>
                      <a:pt x="3465" y="2240"/>
                      <a:pt x="3489" y="1919"/>
                    </a:cubicBezTo>
                    <a:cubicBezTo>
                      <a:pt x="3525" y="1585"/>
                      <a:pt x="3751" y="1252"/>
                      <a:pt x="3787" y="1169"/>
                    </a:cubicBezTo>
                    <a:cubicBezTo>
                      <a:pt x="3787" y="1169"/>
                      <a:pt x="3787" y="1157"/>
                      <a:pt x="3787" y="1157"/>
                    </a:cubicBezTo>
                    <a:cubicBezTo>
                      <a:pt x="3787" y="1157"/>
                      <a:pt x="3787" y="1145"/>
                      <a:pt x="3787" y="1145"/>
                    </a:cubicBezTo>
                    <a:cubicBezTo>
                      <a:pt x="3799" y="1133"/>
                      <a:pt x="3799" y="1121"/>
                      <a:pt x="3799" y="1097"/>
                    </a:cubicBezTo>
                    <a:cubicBezTo>
                      <a:pt x="3799" y="1097"/>
                      <a:pt x="3799" y="1085"/>
                      <a:pt x="3799" y="1085"/>
                    </a:cubicBezTo>
                    <a:cubicBezTo>
                      <a:pt x="3799" y="1062"/>
                      <a:pt x="3811" y="1050"/>
                      <a:pt x="3811" y="1038"/>
                    </a:cubicBezTo>
                    <a:cubicBezTo>
                      <a:pt x="3811" y="1026"/>
                      <a:pt x="3811" y="1014"/>
                      <a:pt x="3811" y="1002"/>
                    </a:cubicBezTo>
                    <a:cubicBezTo>
                      <a:pt x="3811" y="990"/>
                      <a:pt x="3811" y="990"/>
                      <a:pt x="3811" y="978"/>
                    </a:cubicBezTo>
                    <a:cubicBezTo>
                      <a:pt x="3811" y="966"/>
                      <a:pt x="3811" y="954"/>
                      <a:pt x="3811" y="931"/>
                    </a:cubicBezTo>
                    <a:cubicBezTo>
                      <a:pt x="3811" y="847"/>
                      <a:pt x="3811" y="752"/>
                      <a:pt x="3811" y="704"/>
                    </a:cubicBezTo>
                    <a:cubicBezTo>
                      <a:pt x="3811" y="681"/>
                      <a:pt x="3823" y="657"/>
                      <a:pt x="3823" y="645"/>
                    </a:cubicBezTo>
                    <a:cubicBezTo>
                      <a:pt x="3751" y="597"/>
                      <a:pt x="3513" y="514"/>
                      <a:pt x="3406" y="347"/>
                    </a:cubicBezTo>
                    <a:cubicBezTo>
                      <a:pt x="3311" y="181"/>
                      <a:pt x="3132" y="14"/>
                      <a:pt x="3037" y="14"/>
                    </a:cubicBezTo>
                    <a:cubicBezTo>
                      <a:pt x="2993" y="8"/>
                      <a:pt x="2900" y="0"/>
                      <a:pt x="2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-1755602" y="1751027"/>
                <a:ext cx="369821" cy="444823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002" extrusionOk="0">
                    <a:moveTo>
                      <a:pt x="882" y="0"/>
                    </a:moveTo>
                    <a:cubicBezTo>
                      <a:pt x="846" y="60"/>
                      <a:pt x="774" y="191"/>
                      <a:pt x="715" y="334"/>
                    </a:cubicBezTo>
                    <a:cubicBezTo>
                      <a:pt x="620" y="536"/>
                      <a:pt x="715" y="524"/>
                      <a:pt x="715" y="679"/>
                    </a:cubicBezTo>
                    <a:cubicBezTo>
                      <a:pt x="715" y="834"/>
                      <a:pt x="667" y="929"/>
                      <a:pt x="620" y="1036"/>
                    </a:cubicBezTo>
                    <a:cubicBezTo>
                      <a:pt x="584" y="1143"/>
                      <a:pt x="441" y="1358"/>
                      <a:pt x="429" y="1370"/>
                    </a:cubicBezTo>
                    <a:cubicBezTo>
                      <a:pt x="429" y="1381"/>
                      <a:pt x="310" y="1536"/>
                      <a:pt x="310" y="1596"/>
                    </a:cubicBezTo>
                    <a:cubicBezTo>
                      <a:pt x="322" y="1655"/>
                      <a:pt x="382" y="1774"/>
                      <a:pt x="513" y="1989"/>
                    </a:cubicBezTo>
                    <a:cubicBezTo>
                      <a:pt x="632" y="2191"/>
                      <a:pt x="667" y="2286"/>
                      <a:pt x="703" y="2405"/>
                    </a:cubicBezTo>
                    <a:cubicBezTo>
                      <a:pt x="703" y="2405"/>
                      <a:pt x="703" y="2417"/>
                      <a:pt x="703" y="2417"/>
                    </a:cubicBezTo>
                    <a:cubicBezTo>
                      <a:pt x="703" y="2429"/>
                      <a:pt x="703" y="2441"/>
                      <a:pt x="715" y="2465"/>
                    </a:cubicBezTo>
                    <a:cubicBezTo>
                      <a:pt x="715" y="2477"/>
                      <a:pt x="715" y="2489"/>
                      <a:pt x="715" y="2501"/>
                    </a:cubicBezTo>
                    <a:cubicBezTo>
                      <a:pt x="715" y="2513"/>
                      <a:pt x="727" y="2524"/>
                      <a:pt x="727" y="2536"/>
                    </a:cubicBezTo>
                    <a:cubicBezTo>
                      <a:pt x="727" y="2584"/>
                      <a:pt x="739" y="2643"/>
                      <a:pt x="751" y="2715"/>
                    </a:cubicBezTo>
                    <a:cubicBezTo>
                      <a:pt x="751" y="2727"/>
                      <a:pt x="751" y="2727"/>
                      <a:pt x="751" y="2739"/>
                    </a:cubicBezTo>
                    <a:cubicBezTo>
                      <a:pt x="751" y="2763"/>
                      <a:pt x="751" y="2774"/>
                      <a:pt x="751" y="2798"/>
                    </a:cubicBezTo>
                    <a:cubicBezTo>
                      <a:pt x="751" y="2810"/>
                      <a:pt x="763" y="2810"/>
                      <a:pt x="763" y="2822"/>
                    </a:cubicBezTo>
                    <a:cubicBezTo>
                      <a:pt x="763" y="2846"/>
                      <a:pt x="763" y="2858"/>
                      <a:pt x="763" y="2870"/>
                    </a:cubicBezTo>
                    <a:cubicBezTo>
                      <a:pt x="763" y="2941"/>
                      <a:pt x="763" y="3001"/>
                      <a:pt x="763" y="3036"/>
                    </a:cubicBezTo>
                    <a:cubicBezTo>
                      <a:pt x="751" y="3144"/>
                      <a:pt x="620" y="3132"/>
                      <a:pt x="465" y="3239"/>
                    </a:cubicBezTo>
                    <a:cubicBezTo>
                      <a:pt x="298" y="3334"/>
                      <a:pt x="251" y="3513"/>
                      <a:pt x="215" y="3667"/>
                    </a:cubicBezTo>
                    <a:cubicBezTo>
                      <a:pt x="179" y="3834"/>
                      <a:pt x="203" y="3882"/>
                      <a:pt x="203" y="3989"/>
                    </a:cubicBezTo>
                    <a:cubicBezTo>
                      <a:pt x="191" y="4108"/>
                      <a:pt x="132" y="4132"/>
                      <a:pt x="60" y="4239"/>
                    </a:cubicBezTo>
                    <a:cubicBezTo>
                      <a:pt x="1" y="4346"/>
                      <a:pt x="60" y="4787"/>
                      <a:pt x="60" y="4810"/>
                    </a:cubicBezTo>
                    <a:cubicBezTo>
                      <a:pt x="60" y="4834"/>
                      <a:pt x="36" y="5025"/>
                      <a:pt x="60" y="5120"/>
                    </a:cubicBezTo>
                    <a:cubicBezTo>
                      <a:pt x="84" y="5215"/>
                      <a:pt x="155" y="5287"/>
                      <a:pt x="251" y="5382"/>
                    </a:cubicBezTo>
                    <a:cubicBezTo>
                      <a:pt x="346" y="5489"/>
                      <a:pt x="370" y="5453"/>
                      <a:pt x="441" y="5537"/>
                    </a:cubicBezTo>
                    <a:cubicBezTo>
                      <a:pt x="513" y="5620"/>
                      <a:pt x="346" y="5703"/>
                      <a:pt x="298" y="5787"/>
                    </a:cubicBezTo>
                    <a:cubicBezTo>
                      <a:pt x="263" y="5858"/>
                      <a:pt x="322" y="5930"/>
                      <a:pt x="370" y="6001"/>
                    </a:cubicBezTo>
                    <a:cubicBezTo>
                      <a:pt x="513" y="5989"/>
                      <a:pt x="655" y="5977"/>
                      <a:pt x="751" y="5942"/>
                    </a:cubicBezTo>
                    <a:cubicBezTo>
                      <a:pt x="1001" y="5882"/>
                      <a:pt x="1191" y="5572"/>
                      <a:pt x="1346" y="5406"/>
                    </a:cubicBezTo>
                    <a:cubicBezTo>
                      <a:pt x="1401" y="5346"/>
                      <a:pt x="1481" y="5326"/>
                      <a:pt x="1572" y="5326"/>
                    </a:cubicBezTo>
                    <a:cubicBezTo>
                      <a:pt x="1734" y="5326"/>
                      <a:pt x="1931" y="5390"/>
                      <a:pt x="2084" y="5406"/>
                    </a:cubicBezTo>
                    <a:cubicBezTo>
                      <a:pt x="2310" y="5430"/>
                      <a:pt x="2394" y="5632"/>
                      <a:pt x="2501" y="5656"/>
                    </a:cubicBezTo>
                    <a:cubicBezTo>
                      <a:pt x="2507" y="5657"/>
                      <a:pt x="2515" y="5658"/>
                      <a:pt x="2524" y="5658"/>
                    </a:cubicBezTo>
                    <a:cubicBezTo>
                      <a:pt x="2659" y="5658"/>
                      <a:pt x="3096" y="5507"/>
                      <a:pt x="3263" y="5430"/>
                    </a:cubicBezTo>
                    <a:cubicBezTo>
                      <a:pt x="3291" y="5415"/>
                      <a:pt x="3321" y="5408"/>
                      <a:pt x="3354" y="5408"/>
                    </a:cubicBezTo>
                    <a:cubicBezTo>
                      <a:pt x="3531" y="5408"/>
                      <a:pt x="3765" y="5601"/>
                      <a:pt x="3906" y="5691"/>
                    </a:cubicBezTo>
                    <a:cubicBezTo>
                      <a:pt x="4084" y="5799"/>
                      <a:pt x="4215" y="5811"/>
                      <a:pt x="4215" y="5811"/>
                    </a:cubicBezTo>
                    <a:cubicBezTo>
                      <a:pt x="4215" y="5811"/>
                      <a:pt x="4180" y="5608"/>
                      <a:pt x="4144" y="5489"/>
                    </a:cubicBezTo>
                    <a:cubicBezTo>
                      <a:pt x="4120" y="5441"/>
                      <a:pt x="4108" y="5394"/>
                      <a:pt x="4084" y="5346"/>
                    </a:cubicBezTo>
                    <a:cubicBezTo>
                      <a:pt x="4073" y="5310"/>
                      <a:pt x="4061" y="5287"/>
                      <a:pt x="4061" y="5251"/>
                    </a:cubicBezTo>
                    <a:cubicBezTo>
                      <a:pt x="4061" y="5251"/>
                      <a:pt x="4061" y="5239"/>
                      <a:pt x="4061" y="5239"/>
                    </a:cubicBezTo>
                    <a:cubicBezTo>
                      <a:pt x="4061" y="5227"/>
                      <a:pt x="4049" y="5215"/>
                      <a:pt x="4049" y="5203"/>
                    </a:cubicBezTo>
                    <a:cubicBezTo>
                      <a:pt x="4049" y="5180"/>
                      <a:pt x="4061" y="5156"/>
                      <a:pt x="4084" y="5144"/>
                    </a:cubicBezTo>
                    <a:cubicBezTo>
                      <a:pt x="4139" y="5090"/>
                      <a:pt x="4223" y="4986"/>
                      <a:pt x="4399" y="4986"/>
                    </a:cubicBezTo>
                    <a:cubicBezTo>
                      <a:pt x="4416" y="4986"/>
                      <a:pt x="4434" y="4987"/>
                      <a:pt x="4454" y="4989"/>
                    </a:cubicBezTo>
                    <a:cubicBezTo>
                      <a:pt x="4596" y="5001"/>
                      <a:pt x="4835" y="5037"/>
                      <a:pt x="4989" y="5049"/>
                    </a:cubicBezTo>
                    <a:cubicBezTo>
                      <a:pt x="4989" y="5049"/>
                      <a:pt x="4787" y="4906"/>
                      <a:pt x="4620" y="4751"/>
                    </a:cubicBezTo>
                    <a:cubicBezTo>
                      <a:pt x="4454" y="4584"/>
                      <a:pt x="4394" y="4429"/>
                      <a:pt x="4394" y="4334"/>
                    </a:cubicBezTo>
                    <a:cubicBezTo>
                      <a:pt x="4406" y="4239"/>
                      <a:pt x="4537" y="3846"/>
                      <a:pt x="4537" y="3715"/>
                    </a:cubicBezTo>
                    <a:cubicBezTo>
                      <a:pt x="4537" y="3596"/>
                      <a:pt x="4477" y="3334"/>
                      <a:pt x="4192" y="3155"/>
                    </a:cubicBezTo>
                    <a:cubicBezTo>
                      <a:pt x="3906" y="2989"/>
                      <a:pt x="3203" y="2370"/>
                      <a:pt x="3072" y="2215"/>
                    </a:cubicBezTo>
                    <a:cubicBezTo>
                      <a:pt x="2941" y="2048"/>
                      <a:pt x="2632" y="1834"/>
                      <a:pt x="2489" y="1834"/>
                    </a:cubicBezTo>
                    <a:cubicBezTo>
                      <a:pt x="2406" y="1827"/>
                      <a:pt x="2288" y="1820"/>
                      <a:pt x="2180" y="1820"/>
                    </a:cubicBezTo>
                    <a:cubicBezTo>
                      <a:pt x="2101" y="1820"/>
                      <a:pt x="2027" y="1824"/>
                      <a:pt x="1977" y="1834"/>
                    </a:cubicBezTo>
                    <a:cubicBezTo>
                      <a:pt x="1904" y="1841"/>
                      <a:pt x="1836" y="1871"/>
                      <a:pt x="1794" y="1871"/>
                    </a:cubicBezTo>
                    <a:cubicBezTo>
                      <a:pt x="1767" y="1871"/>
                      <a:pt x="1751" y="1859"/>
                      <a:pt x="1751" y="1822"/>
                    </a:cubicBezTo>
                    <a:cubicBezTo>
                      <a:pt x="1751" y="1727"/>
                      <a:pt x="1858" y="1500"/>
                      <a:pt x="1858" y="1370"/>
                    </a:cubicBezTo>
                    <a:cubicBezTo>
                      <a:pt x="1858" y="1227"/>
                      <a:pt x="1858" y="691"/>
                      <a:pt x="1751" y="560"/>
                    </a:cubicBezTo>
                    <a:cubicBezTo>
                      <a:pt x="1656" y="429"/>
                      <a:pt x="1310" y="191"/>
                      <a:pt x="1155" y="119"/>
                    </a:cubicBezTo>
                    <a:cubicBezTo>
                      <a:pt x="1096" y="96"/>
                      <a:pt x="989" y="48"/>
                      <a:pt x="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7"/>
              <p:cNvSpPr/>
              <p:nvPr/>
            </p:nvSpPr>
            <p:spPr>
              <a:xfrm>
                <a:off x="-710824" y="1613324"/>
                <a:ext cx="415697" cy="376862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085" extrusionOk="0">
                    <a:moveTo>
                      <a:pt x="1572" y="1"/>
                    </a:moveTo>
                    <a:cubicBezTo>
                      <a:pt x="1513" y="49"/>
                      <a:pt x="1453" y="96"/>
                      <a:pt x="1441" y="108"/>
                    </a:cubicBezTo>
                    <a:cubicBezTo>
                      <a:pt x="1417" y="156"/>
                      <a:pt x="1394" y="299"/>
                      <a:pt x="1406" y="394"/>
                    </a:cubicBezTo>
                    <a:cubicBezTo>
                      <a:pt x="1429" y="501"/>
                      <a:pt x="1382" y="632"/>
                      <a:pt x="1358" y="763"/>
                    </a:cubicBezTo>
                    <a:cubicBezTo>
                      <a:pt x="1334" y="894"/>
                      <a:pt x="1298" y="1084"/>
                      <a:pt x="1298" y="1084"/>
                    </a:cubicBezTo>
                    <a:cubicBezTo>
                      <a:pt x="1298" y="1084"/>
                      <a:pt x="1120" y="1311"/>
                      <a:pt x="989" y="1477"/>
                    </a:cubicBezTo>
                    <a:cubicBezTo>
                      <a:pt x="977" y="1501"/>
                      <a:pt x="977" y="1513"/>
                      <a:pt x="965" y="1537"/>
                    </a:cubicBezTo>
                    <a:cubicBezTo>
                      <a:pt x="917" y="1680"/>
                      <a:pt x="1060" y="1846"/>
                      <a:pt x="1072" y="1930"/>
                    </a:cubicBezTo>
                    <a:cubicBezTo>
                      <a:pt x="1084" y="2025"/>
                      <a:pt x="763" y="2596"/>
                      <a:pt x="608" y="2716"/>
                    </a:cubicBezTo>
                    <a:cubicBezTo>
                      <a:pt x="453" y="2835"/>
                      <a:pt x="203" y="3204"/>
                      <a:pt x="132" y="3370"/>
                    </a:cubicBezTo>
                    <a:cubicBezTo>
                      <a:pt x="60" y="3525"/>
                      <a:pt x="215" y="3775"/>
                      <a:pt x="215" y="3942"/>
                    </a:cubicBezTo>
                    <a:cubicBezTo>
                      <a:pt x="215" y="4109"/>
                      <a:pt x="155" y="4109"/>
                      <a:pt x="72" y="4216"/>
                    </a:cubicBezTo>
                    <a:cubicBezTo>
                      <a:pt x="1" y="4323"/>
                      <a:pt x="132" y="4632"/>
                      <a:pt x="132" y="4632"/>
                    </a:cubicBezTo>
                    <a:cubicBezTo>
                      <a:pt x="132" y="4632"/>
                      <a:pt x="274" y="4597"/>
                      <a:pt x="286" y="4597"/>
                    </a:cubicBezTo>
                    <a:cubicBezTo>
                      <a:pt x="310" y="4597"/>
                      <a:pt x="703" y="4561"/>
                      <a:pt x="965" y="4490"/>
                    </a:cubicBezTo>
                    <a:cubicBezTo>
                      <a:pt x="1099" y="4451"/>
                      <a:pt x="1254" y="4440"/>
                      <a:pt x="1384" y="4440"/>
                    </a:cubicBezTo>
                    <a:cubicBezTo>
                      <a:pt x="1495" y="4440"/>
                      <a:pt x="1588" y="4448"/>
                      <a:pt x="1632" y="4454"/>
                    </a:cubicBezTo>
                    <a:cubicBezTo>
                      <a:pt x="1727" y="4454"/>
                      <a:pt x="1906" y="4621"/>
                      <a:pt x="2001" y="4787"/>
                    </a:cubicBezTo>
                    <a:cubicBezTo>
                      <a:pt x="2108" y="4954"/>
                      <a:pt x="2346" y="5037"/>
                      <a:pt x="2418" y="5085"/>
                    </a:cubicBezTo>
                    <a:cubicBezTo>
                      <a:pt x="2441" y="5025"/>
                      <a:pt x="2501" y="5002"/>
                      <a:pt x="2584" y="4906"/>
                    </a:cubicBezTo>
                    <a:cubicBezTo>
                      <a:pt x="2679" y="4787"/>
                      <a:pt x="2918" y="4466"/>
                      <a:pt x="2989" y="4359"/>
                    </a:cubicBezTo>
                    <a:cubicBezTo>
                      <a:pt x="3049" y="4251"/>
                      <a:pt x="3060" y="4204"/>
                      <a:pt x="3108" y="4144"/>
                    </a:cubicBezTo>
                    <a:cubicBezTo>
                      <a:pt x="3144" y="4073"/>
                      <a:pt x="3322" y="3990"/>
                      <a:pt x="3489" y="3870"/>
                    </a:cubicBezTo>
                    <a:cubicBezTo>
                      <a:pt x="3644" y="3739"/>
                      <a:pt x="3811" y="3537"/>
                      <a:pt x="3953" y="3358"/>
                    </a:cubicBezTo>
                    <a:cubicBezTo>
                      <a:pt x="4096" y="3180"/>
                      <a:pt x="4561" y="2668"/>
                      <a:pt x="4596" y="2620"/>
                    </a:cubicBezTo>
                    <a:cubicBezTo>
                      <a:pt x="4632" y="2561"/>
                      <a:pt x="5466" y="1787"/>
                      <a:pt x="5573" y="1644"/>
                    </a:cubicBezTo>
                    <a:cubicBezTo>
                      <a:pt x="5585" y="1632"/>
                      <a:pt x="5597" y="1620"/>
                      <a:pt x="5608" y="1608"/>
                    </a:cubicBezTo>
                    <a:cubicBezTo>
                      <a:pt x="5573" y="1525"/>
                      <a:pt x="5513" y="1406"/>
                      <a:pt x="5513" y="1382"/>
                    </a:cubicBezTo>
                    <a:cubicBezTo>
                      <a:pt x="5501" y="1346"/>
                      <a:pt x="5406" y="1215"/>
                      <a:pt x="5335" y="1108"/>
                    </a:cubicBezTo>
                    <a:cubicBezTo>
                      <a:pt x="5263" y="1013"/>
                      <a:pt x="5216" y="882"/>
                      <a:pt x="5216" y="739"/>
                    </a:cubicBezTo>
                    <a:lnTo>
                      <a:pt x="5216" y="322"/>
                    </a:lnTo>
                    <a:lnTo>
                      <a:pt x="5216" y="310"/>
                    </a:lnTo>
                    <a:cubicBezTo>
                      <a:pt x="5192" y="310"/>
                      <a:pt x="5180" y="299"/>
                      <a:pt x="5156" y="299"/>
                    </a:cubicBezTo>
                    <a:cubicBezTo>
                      <a:pt x="5061" y="263"/>
                      <a:pt x="4954" y="263"/>
                      <a:pt x="4906" y="263"/>
                    </a:cubicBezTo>
                    <a:cubicBezTo>
                      <a:pt x="4870" y="275"/>
                      <a:pt x="4751" y="370"/>
                      <a:pt x="4704" y="465"/>
                    </a:cubicBezTo>
                    <a:cubicBezTo>
                      <a:pt x="4671" y="541"/>
                      <a:pt x="4628" y="598"/>
                      <a:pt x="4567" y="598"/>
                    </a:cubicBezTo>
                    <a:cubicBezTo>
                      <a:pt x="4561" y="598"/>
                      <a:pt x="4555" y="597"/>
                      <a:pt x="4549" y="596"/>
                    </a:cubicBezTo>
                    <a:cubicBezTo>
                      <a:pt x="4465" y="596"/>
                      <a:pt x="4311" y="501"/>
                      <a:pt x="4203" y="430"/>
                    </a:cubicBezTo>
                    <a:cubicBezTo>
                      <a:pt x="4132" y="376"/>
                      <a:pt x="4000" y="369"/>
                      <a:pt x="3854" y="369"/>
                    </a:cubicBezTo>
                    <a:cubicBezTo>
                      <a:pt x="3805" y="369"/>
                      <a:pt x="3754" y="370"/>
                      <a:pt x="3703" y="370"/>
                    </a:cubicBezTo>
                    <a:cubicBezTo>
                      <a:pt x="3561" y="370"/>
                      <a:pt x="3502" y="391"/>
                      <a:pt x="3430" y="391"/>
                    </a:cubicBezTo>
                    <a:cubicBezTo>
                      <a:pt x="3394" y="391"/>
                      <a:pt x="3354" y="386"/>
                      <a:pt x="3299" y="370"/>
                    </a:cubicBezTo>
                    <a:cubicBezTo>
                      <a:pt x="3132" y="322"/>
                      <a:pt x="2977" y="215"/>
                      <a:pt x="2727" y="156"/>
                    </a:cubicBezTo>
                    <a:cubicBezTo>
                      <a:pt x="2632" y="132"/>
                      <a:pt x="2549" y="120"/>
                      <a:pt x="2465" y="108"/>
                    </a:cubicBezTo>
                    <a:lnTo>
                      <a:pt x="2441" y="108"/>
                    </a:lnTo>
                    <a:cubicBezTo>
                      <a:pt x="2418" y="108"/>
                      <a:pt x="2406" y="96"/>
                      <a:pt x="2394" y="96"/>
                    </a:cubicBezTo>
                    <a:cubicBezTo>
                      <a:pt x="2298" y="84"/>
                      <a:pt x="2203" y="84"/>
                      <a:pt x="2120" y="84"/>
                    </a:cubicBezTo>
                    <a:cubicBezTo>
                      <a:pt x="1941" y="72"/>
                      <a:pt x="1644" y="96"/>
                      <a:pt x="1584" y="13"/>
                    </a:cubicBezTo>
                    <a:cubicBezTo>
                      <a:pt x="1584" y="13"/>
                      <a:pt x="1584" y="13"/>
                      <a:pt x="15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-1070867" y="1242756"/>
                <a:ext cx="512784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085" extrusionOk="0">
                    <a:moveTo>
                      <a:pt x="1489" y="0"/>
                    </a:moveTo>
                    <a:lnTo>
                      <a:pt x="1489" y="393"/>
                    </a:lnTo>
                    <a:lnTo>
                      <a:pt x="13" y="2322"/>
                    </a:lnTo>
                    <a:lnTo>
                      <a:pt x="1" y="2334"/>
                    </a:lnTo>
                    <a:lnTo>
                      <a:pt x="37" y="2334"/>
                    </a:lnTo>
                    <a:lnTo>
                      <a:pt x="1251" y="2358"/>
                    </a:lnTo>
                    <a:lnTo>
                      <a:pt x="2311" y="2370"/>
                    </a:lnTo>
                    <a:lnTo>
                      <a:pt x="2311" y="5942"/>
                    </a:lnTo>
                    <a:lnTo>
                      <a:pt x="3430" y="5977"/>
                    </a:lnTo>
                    <a:lnTo>
                      <a:pt x="6156" y="6084"/>
                    </a:lnTo>
                    <a:cubicBezTo>
                      <a:pt x="6156" y="6084"/>
                      <a:pt x="6180" y="5894"/>
                      <a:pt x="6216" y="5763"/>
                    </a:cubicBezTo>
                    <a:cubicBezTo>
                      <a:pt x="6240" y="5632"/>
                      <a:pt x="6287" y="5501"/>
                      <a:pt x="6264" y="5394"/>
                    </a:cubicBezTo>
                    <a:cubicBezTo>
                      <a:pt x="6252" y="5299"/>
                      <a:pt x="6275" y="5156"/>
                      <a:pt x="6299" y="5108"/>
                    </a:cubicBezTo>
                    <a:cubicBezTo>
                      <a:pt x="6311" y="5096"/>
                      <a:pt x="6371" y="5049"/>
                      <a:pt x="6430" y="5001"/>
                    </a:cubicBezTo>
                    <a:cubicBezTo>
                      <a:pt x="6394" y="4941"/>
                      <a:pt x="6454" y="4882"/>
                      <a:pt x="6502" y="4822"/>
                    </a:cubicBezTo>
                    <a:cubicBezTo>
                      <a:pt x="6549" y="4763"/>
                      <a:pt x="6775" y="4620"/>
                      <a:pt x="6895" y="4489"/>
                    </a:cubicBezTo>
                    <a:cubicBezTo>
                      <a:pt x="6895" y="4477"/>
                      <a:pt x="6906" y="4465"/>
                      <a:pt x="6918" y="4453"/>
                    </a:cubicBezTo>
                    <a:cubicBezTo>
                      <a:pt x="6895" y="4370"/>
                      <a:pt x="6847" y="4287"/>
                      <a:pt x="6799" y="4239"/>
                    </a:cubicBezTo>
                    <a:cubicBezTo>
                      <a:pt x="6716" y="4132"/>
                      <a:pt x="6454" y="3953"/>
                      <a:pt x="6240" y="3798"/>
                    </a:cubicBezTo>
                    <a:cubicBezTo>
                      <a:pt x="6037" y="3644"/>
                      <a:pt x="5787" y="3382"/>
                      <a:pt x="5740" y="3382"/>
                    </a:cubicBezTo>
                    <a:cubicBezTo>
                      <a:pt x="5704" y="3382"/>
                      <a:pt x="5490" y="3382"/>
                      <a:pt x="5406" y="3298"/>
                    </a:cubicBezTo>
                    <a:cubicBezTo>
                      <a:pt x="5323" y="3203"/>
                      <a:pt x="4966" y="2751"/>
                      <a:pt x="4906" y="2703"/>
                    </a:cubicBezTo>
                    <a:cubicBezTo>
                      <a:pt x="4859" y="2655"/>
                      <a:pt x="4573" y="2620"/>
                      <a:pt x="4513" y="2524"/>
                    </a:cubicBezTo>
                    <a:cubicBezTo>
                      <a:pt x="4442" y="2429"/>
                      <a:pt x="4239" y="1929"/>
                      <a:pt x="4204" y="1893"/>
                    </a:cubicBezTo>
                    <a:cubicBezTo>
                      <a:pt x="4168" y="1846"/>
                      <a:pt x="3346" y="1274"/>
                      <a:pt x="3192" y="1167"/>
                    </a:cubicBezTo>
                    <a:cubicBezTo>
                      <a:pt x="3037" y="1060"/>
                      <a:pt x="2501" y="667"/>
                      <a:pt x="2454" y="596"/>
                    </a:cubicBezTo>
                    <a:cubicBezTo>
                      <a:pt x="2406" y="524"/>
                      <a:pt x="2465" y="417"/>
                      <a:pt x="2203" y="298"/>
                    </a:cubicBezTo>
                    <a:cubicBezTo>
                      <a:pt x="1953" y="179"/>
                      <a:pt x="1489" y="0"/>
                      <a:pt x="1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7"/>
              <p:cNvSpPr/>
              <p:nvPr/>
            </p:nvSpPr>
            <p:spPr>
              <a:xfrm>
                <a:off x="-1484717" y="976170"/>
                <a:ext cx="330986" cy="3217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341" extrusionOk="0">
                    <a:moveTo>
                      <a:pt x="1374" y="1"/>
                    </a:moveTo>
                    <a:cubicBezTo>
                      <a:pt x="1312" y="1"/>
                      <a:pt x="1334" y="134"/>
                      <a:pt x="1334" y="168"/>
                    </a:cubicBezTo>
                    <a:cubicBezTo>
                      <a:pt x="1334" y="204"/>
                      <a:pt x="1334" y="335"/>
                      <a:pt x="1310" y="406"/>
                    </a:cubicBezTo>
                    <a:cubicBezTo>
                      <a:pt x="1299" y="490"/>
                      <a:pt x="1227" y="549"/>
                      <a:pt x="1144" y="621"/>
                    </a:cubicBezTo>
                    <a:cubicBezTo>
                      <a:pt x="1060" y="692"/>
                      <a:pt x="941" y="716"/>
                      <a:pt x="775" y="728"/>
                    </a:cubicBezTo>
                    <a:cubicBezTo>
                      <a:pt x="608" y="728"/>
                      <a:pt x="608" y="811"/>
                      <a:pt x="525" y="918"/>
                    </a:cubicBezTo>
                    <a:cubicBezTo>
                      <a:pt x="441" y="1037"/>
                      <a:pt x="287" y="1299"/>
                      <a:pt x="239" y="1371"/>
                    </a:cubicBezTo>
                    <a:cubicBezTo>
                      <a:pt x="203" y="1442"/>
                      <a:pt x="96" y="1573"/>
                      <a:pt x="60" y="1692"/>
                    </a:cubicBezTo>
                    <a:cubicBezTo>
                      <a:pt x="13" y="1811"/>
                      <a:pt x="72" y="1835"/>
                      <a:pt x="108" y="1895"/>
                    </a:cubicBezTo>
                    <a:cubicBezTo>
                      <a:pt x="144" y="1942"/>
                      <a:pt x="227" y="2097"/>
                      <a:pt x="239" y="2157"/>
                    </a:cubicBezTo>
                    <a:cubicBezTo>
                      <a:pt x="251" y="2216"/>
                      <a:pt x="156" y="2431"/>
                      <a:pt x="96" y="2609"/>
                    </a:cubicBezTo>
                    <a:cubicBezTo>
                      <a:pt x="48" y="2764"/>
                      <a:pt x="13" y="3050"/>
                      <a:pt x="1" y="3169"/>
                    </a:cubicBezTo>
                    <a:cubicBezTo>
                      <a:pt x="215" y="3323"/>
                      <a:pt x="477" y="3502"/>
                      <a:pt x="513" y="3526"/>
                    </a:cubicBezTo>
                    <a:cubicBezTo>
                      <a:pt x="572" y="3585"/>
                      <a:pt x="929" y="3824"/>
                      <a:pt x="1108" y="3883"/>
                    </a:cubicBezTo>
                    <a:cubicBezTo>
                      <a:pt x="1151" y="3902"/>
                      <a:pt x="1184" y="3910"/>
                      <a:pt x="1211" y="3910"/>
                    </a:cubicBezTo>
                    <a:cubicBezTo>
                      <a:pt x="1288" y="3910"/>
                      <a:pt x="1318" y="3843"/>
                      <a:pt x="1406" y="3764"/>
                    </a:cubicBezTo>
                    <a:cubicBezTo>
                      <a:pt x="1525" y="3657"/>
                      <a:pt x="1430" y="3502"/>
                      <a:pt x="1394" y="3383"/>
                    </a:cubicBezTo>
                    <a:cubicBezTo>
                      <a:pt x="1370" y="3276"/>
                      <a:pt x="1275" y="2978"/>
                      <a:pt x="1203" y="2728"/>
                    </a:cubicBezTo>
                    <a:cubicBezTo>
                      <a:pt x="1132" y="2478"/>
                      <a:pt x="1310" y="2514"/>
                      <a:pt x="1453" y="2466"/>
                    </a:cubicBezTo>
                    <a:cubicBezTo>
                      <a:pt x="1473" y="2461"/>
                      <a:pt x="1490" y="2459"/>
                      <a:pt x="1506" y="2459"/>
                    </a:cubicBezTo>
                    <a:cubicBezTo>
                      <a:pt x="1606" y="2459"/>
                      <a:pt x="1638" y="2551"/>
                      <a:pt x="1680" y="2633"/>
                    </a:cubicBezTo>
                    <a:cubicBezTo>
                      <a:pt x="1727" y="2728"/>
                      <a:pt x="1739" y="3169"/>
                      <a:pt x="1763" y="3264"/>
                    </a:cubicBezTo>
                    <a:cubicBezTo>
                      <a:pt x="1787" y="3359"/>
                      <a:pt x="2025" y="3502"/>
                      <a:pt x="2084" y="3526"/>
                    </a:cubicBezTo>
                    <a:cubicBezTo>
                      <a:pt x="2156" y="3562"/>
                      <a:pt x="2215" y="3764"/>
                      <a:pt x="2239" y="3835"/>
                    </a:cubicBezTo>
                    <a:cubicBezTo>
                      <a:pt x="2263" y="3907"/>
                      <a:pt x="2442" y="4085"/>
                      <a:pt x="2561" y="4181"/>
                    </a:cubicBezTo>
                    <a:cubicBezTo>
                      <a:pt x="2604" y="4216"/>
                      <a:pt x="2648" y="4228"/>
                      <a:pt x="2692" y="4228"/>
                    </a:cubicBezTo>
                    <a:cubicBezTo>
                      <a:pt x="2767" y="4228"/>
                      <a:pt x="2843" y="4191"/>
                      <a:pt x="2918" y="4169"/>
                    </a:cubicBezTo>
                    <a:cubicBezTo>
                      <a:pt x="2936" y="4165"/>
                      <a:pt x="2954" y="4163"/>
                      <a:pt x="2971" y="4163"/>
                    </a:cubicBezTo>
                    <a:cubicBezTo>
                      <a:pt x="3063" y="4163"/>
                      <a:pt x="3133" y="4214"/>
                      <a:pt x="3204" y="4264"/>
                    </a:cubicBezTo>
                    <a:cubicBezTo>
                      <a:pt x="3230" y="4282"/>
                      <a:pt x="3251" y="4289"/>
                      <a:pt x="3271" y="4289"/>
                    </a:cubicBezTo>
                    <a:cubicBezTo>
                      <a:pt x="3304" y="4289"/>
                      <a:pt x="3333" y="4266"/>
                      <a:pt x="3370" y="4228"/>
                    </a:cubicBezTo>
                    <a:cubicBezTo>
                      <a:pt x="3414" y="4174"/>
                      <a:pt x="3507" y="4120"/>
                      <a:pt x="3604" y="4120"/>
                    </a:cubicBezTo>
                    <a:cubicBezTo>
                      <a:pt x="3614" y="4120"/>
                      <a:pt x="3623" y="4120"/>
                      <a:pt x="3632" y="4121"/>
                    </a:cubicBezTo>
                    <a:cubicBezTo>
                      <a:pt x="3751" y="4133"/>
                      <a:pt x="3692" y="4288"/>
                      <a:pt x="3739" y="4335"/>
                    </a:cubicBezTo>
                    <a:cubicBezTo>
                      <a:pt x="3743" y="4339"/>
                      <a:pt x="3748" y="4341"/>
                      <a:pt x="3755" y="4341"/>
                    </a:cubicBezTo>
                    <a:cubicBezTo>
                      <a:pt x="3841" y="4341"/>
                      <a:pt x="4168" y="4085"/>
                      <a:pt x="4311" y="3931"/>
                    </a:cubicBezTo>
                    <a:cubicBezTo>
                      <a:pt x="4466" y="3764"/>
                      <a:pt x="4394" y="3169"/>
                      <a:pt x="4394" y="3038"/>
                    </a:cubicBezTo>
                    <a:cubicBezTo>
                      <a:pt x="4382" y="2919"/>
                      <a:pt x="4144" y="2716"/>
                      <a:pt x="4085" y="2681"/>
                    </a:cubicBezTo>
                    <a:cubicBezTo>
                      <a:pt x="4013" y="2657"/>
                      <a:pt x="3763" y="2657"/>
                      <a:pt x="3656" y="2657"/>
                    </a:cubicBezTo>
                    <a:cubicBezTo>
                      <a:pt x="3561" y="2657"/>
                      <a:pt x="3335" y="2383"/>
                      <a:pt x="3311" y="2288"/>
                    </a:cubicBezTo>
                    <a:cubicBezTo>
                      <a:pt x="3275" y="2180"/>
                      <a:pt x="3192" y="1978"/>
                      <a:pt x="3108" y="1930"/>
                    </a:cubicBezTo>
                    <a:cubicBezTo>
                      <a:pt x="3037" y="1883"/>
                      <a:pt x="2965" y="1835"/>
                      <a:pt x="2870" y="1573"/>
                    </a:cubicBezTo>
                    <a:cubicBezTo>
                      <a:pt x="2799" y="1383"/>
                      <a:pt x="2811" y="847"/>
                      <a:pt x="2823" y="561"/>
                    </a:cubicBezTo>
                    <a:lnTo>
                      <a:pt x="2823" y="561"/>
                    </a:lnTo>
                    <a:cubicBezTo>
                      <a:pt x="2751" y="573"/>
                      <a:pt x="2692" y="573"/>
                      <a:pt x="2668" y="573"/>
                    </a:cubicBezTo>
                    <a:cubicBezTo>
                      <a:pt x="2661" y="572"/>
                      <a:pt x="2655" y="572"/>
                      <a:pt x="2647" y="572"/>
                    </a:cubicBezTo>
                    <a:cubicBezTo>
                      <a:pt x="2531" y="572"/>
                      <a:pt x="2299" y="656"/>
                      <a:pt x="2299" y="656"/>
                    </a:cubicBezTo>
                    <a:cubicBezTo>
                      <a:pt x="2203" y="656"/>
                      <a:pt x="1977" y="406"/>
                      <a:pt x="1870" y="311"/>
                    </a:cubicBezTo>
                    <a:cubicBezTo>
                      <a:pt x="1763" y="204"/>
                      <a:pt x="1382" y="2"/>
                      <a:pt x="1382" y="2"/>
                    </a:cubicBezTo>
                    <a:cubicBezTo>
                      <a:pt x="1379" y="1"/>
                      <a:pt x="1376" y="1"/>
                      <a:pt x="1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7"/>
              <p:cNvSpPr/>
              <p:nvPr/>
            </p:nvSpPr>
            <p:spPr>
              <a:xfrm>
                <a:off x="-1819117" y="3716149"/>
                <a:ext cx="577114" cy="737864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9956" extrusionOk="0">
                    <a:moveTo>
                      <a:pt x="5668" y="0"/>
                    </a:moveTo>
                    <a:lnTo>
                      <a:pt x="1346" y="370"/>
                    </a:lnTo>
                    <a:cubicBezTo>
                      <a:pt x="1370" y="501"/>
                      <a:pt x="1429" y="989"/>
                      <a:pt x="1429" y="1096"/>
                    </a:cubicBezTo>
                    <a:cubicBezTo>
                      <a:pt x="1429" y="1096"/>
                      <a:pt x="1429" y="1108"/>
                      <a:pt x="1429" y="1108"/>
                    </a:cubicBezTo>
                    <a:cubicBezTo>
                      <a:pt x="1429" y="1120"/>
                      <a:pt x="1429" y="1120"/>
                      <a:pt x="1429" y="1132"/>
                    </a:cubicBezTo>
                    <a:cubicBezTo>
                      <a:pt x="1429" y="1143"/>
                      <a:pt x="1429" y="1155"/>
                      <a:pt x="1429" y="1167"/>
                    </a:cubicBezTo>
                    <a:cubicBezTo>
                      <a:pt x="1429" y="1274"/>
                      <a:pt x="1405" y="1417"/>
                      <a:pt x="1381" y="1524"/>
                    </a:cubicBezTo>
                    <a:cubicBezTo>
                      <a:pt x="1358" y="1655"/>
                      <a:pt x="1310" y="1763"/>
                      <a:pt x="1286" y="1905"/>
                    </a:cubicBezTo>
                    <a:cubicBezTo>
                      <a:pt x="1262" y="2048"/>
                      <a:pt x="1322" y="2144"/>
                      <a:pt x="1322" y="2298"/>
                    </a:cubicBezTo>
                    <a:cubicBezTo>
                      <a:pt x="1322" y="2465"/>
                      <a:pt x="1131" y="2560"/>
                      <a:pt x="1036" y="2763"/>
                    </a:cubicBezTo>
                    <a:cubicBezTo>
                      <a:pt x="941" y="2953"/>
                      <a:pt x="965" y="3025"/>
                      <a:pt x="929" y="3239"/>
                    </a:cubicBezTo>
                    <a:cubicBezTo>
                      <a:pt x="893" y="3441"/>
                      <a:pt x="905" y="3239"/>
                      <a:pt x="941" y="3489"/>
                    </a:cubicBezTo>
                    <a:cubicBezTo>
                      <a:pt x="977" y="3739"/>
                      <a:pt x="1072" y="3787"/>
                      <a:pt x="1072" y="3965"/>
                    </a:cubicBezTo>
                    <a:cubicBezTo>
                      <a:pt x="1084" y="4132"/>
                      <a:pt x="1036" y="4132"/>
                      <a:pt x="941" y="4215"/>
                    </a:cubicBezTo>
                    <a:cubicBezTo>
                      <a:pt x="846" y="4287"/>
                      <a:pt x="881" y="4465"/>
                      <a:pt x="881" y="4632"/>
                    </a:cubicBezTo>
                    <a:cubicBezTo>
                      <a:pt x="881" y="4787"/>
                      <a:pt x="822" y="4822"/>
                      <a:pt x="715" y="4942"/>
                    </a:cubicBezTo>
                    <a:cubicBezTo>
                      <a:pt x="608" y="5061"/>
                      <a:pt x="608" y="5013"/>
                      <a:pt x="548" y="5120"/>
                    </a:cubicBezTo>
                    <a:cubicBezTo>
                      <a:pt x="500" y="5215"/>
                      <a:pt x="548" y="5299"/>
                      <a:pt x="334" y="5454"/>
                    </a:cubicBezTo>
                    <a:cubicBezTo>
                      <a:pt x="119" y="5596"/>
                      <a:pt x="72" y="5620"/>
                      <a:pt x="36" y="5644"/>
                    </a:cubicBezTo>
                    <a:cubicBezTo>
                      <a:pt x="0" y="5680"/>
                      <a:pt x="48" y="5882"/>
                      <a:pt x="60" y="5977"/>
                    </a:cubicBezTo>
                    <a:cubicBezTo>
                      <a:pt x="72" y="6061"/>
                      <a:pt x="84" y="6335"/>
                      <a:pt x="107" y="6477"/>
                    </a:cubicBezTo>
                    <a:cubicBezTo>
                      <a:pt x="119" y="6620"/>
                      <a:pt x="155" y="6775"/>
                      <a:pt x="203" y="6906"/>
                    </a:cubicBezTo>
                    <a:cubicBezTo>
                      <a:pt x="238" y="7037"/>
                      <a:pt x="358" y="7085"/>
                      <a:pt x="405" y="7180"/>
                    </a:cubicBezTo>
                    <a:cubicBezTo>
                      <a:pt x="465" y="7275"/>
                      <a:pt x="548" y="7620"/>
                      <a:pt x="572" y="7704"/>
                    </a:cubicBezTo>
                    <a:cubicBezTo>
                      <a:pt x="586" y="7754"/>
                      <a:pt x="644" y="7774"/>
                      <a:pt x="696" y="7774"/>
                    </a:cubicBezTo>
                    <a:cubicBezTo>
                      <a:pt x="729" y="7774"/>
                      <a:pt x="760" y="7766"/>
                      <a:pt x="774" y="7751"/>
                    </a:cubicBezTo>
                    <a:cubicBezTo>
                      <a:pt x="822" y="7716"/>
                      <a:pt x="965" y="7597"/>
                      <a:pt x="1120" y="7513"/>
                    </a:cubicBezTo>
                    <a:cubicBezTo>
                      <a:pt x="1178" y="7484"/>
                      <a:pt x="1226" y="7474"/>
                      <a:pt x="1266" y="7474"/>
                    </a:cubicBezTo>
                    <a:cubicBezTo>
                      <a:pt x="1340" y="7474"/>
                      <a:pt x="1386" y="7510"/>
                      <a:pt x="1417" y="7525"/>
                    </a:cubicBezTo>
                    <a:cubicBezTo>
                      <a:pt x="1453" y="7549"/>
                      <a:pt x="1465" y="7692"/>
                      <a:pt x="1465" y="7823"/>
                    </a:cubicBezTo>
                    <a:cubicBezTo>
                      <a:pt x="1465" y="7942"/>
                      <a:pt x="1477" y="8025"/>
                      <a:pt x="1501" y="8144"/>
                    </a:cubicBezTo>
                    <a:cubicBezTo>
                      <a:pt x="1536" y="8275"/>
                      <a:pt x="1584" y="8656"/>
                      <a:pt x="1584" y="8752"/>
                    </a:cubicBezTo>
                    <a:cubicBezTo>
                      <a:pt x="1584" y="8847"/>
                      <a:pt x="1512" y="8930"/>
                      <a:pt x="1501" y="9002"/>
                    </a:cubicBezTo>
                    <a:cubicBezTo>
                      <a:pt x="1501" y="9061"/>
                      <a:pt x="1596" y="9156"/>
                      <a:pt x="1655" y="9216"/>
                    </a:cubicBezTo>
                    <a:cubicBezTo>
                      <a:pt x="1727" y="9287"/>
                      <a:pt x="1751" y="9264"/>
                      <a:pt x="1846" y="9299"/>
                    </a:cubicBezTo>
                    <a:cubicBezTo>
                      <a:pt x="1941" y="9335"/>
                      <a:pt x="1965" y="9454"/>
                      <a:pt x="2072" y="9525"/>
                    </a:cubicBezTo>
                    <a:cubicBezTo>
                      <a:pt x="2113" y="9556"/>
                      <a:pt x="2158" y="9565"/>
                      <a:pt x="2202" y="9565"/>
                    </a:cubicBezTo>
                    <a:cubicBezTo>
                      <a:pt x="2261" y="9565"/>
                      <a:pt x="2317" y="9549"/>
                      <a:pt x="2358" y="9549"/>
                    </a:cubicBezTo>
                    <a:cubicBezTo>
                      <a:pt x="2417" y="9537"/>
                      <a:pt x="3263" y="9466"/>
                      <a:pt x="3441" y="9466"/>
                    </a:cubicBezTo>
                    <a:cubicBezTo>
                      <a:pt x="3632" y="9466"/>
                      <a:pt x="3929" y="9478"/>
                      <a:pt x="4144" y="9478"/>
                    </a:cubicBezTo>
                    <a:cubicBezTo>
                      <a:pt x="4358" y="9490"/>
                      <a:pt x="4715" y="9656"/>
                      <a:pt x="4810" y="9692"/>
                    </a:cubicBezTo>
                    <a:cubicBezTo>
                      <a:pt x="4906" y="9728"/>
                      <a:pt x="5203" y="9883"/>
                      <a:pt x="5215" y="9883"/>
                    </a:cubicBezTo>
                    <a:cubicBezTo>
                      <a:pt x="5226" y="9883"/>
                      <a:pt x="5424" y="9955"/>
                      <a:pt x="5460" y="9955"/>
                    </a:cubicBezTo>
                    <a:cubicBezTo>
                      <a:pt x="5463" y="9955"/>
                      <a:pt x="5464" y="9955"/>
                      <a:pt x="5465" y="9954"/>
                    </a:cubicBezTo>
                    <a:cubicBezTo>
                      <a:pt x="5477" y="9942"/>
                      <a:pt x="5406" y="9847"/>
                      <a:pt x="5322" y="9775"/>
                    </a:cubicBezTo>
                    <a:cubicBezTo>
                      <a:pt x="5227" y="9716"/>
                      <a:pt x="5132" y="9502"/>
                      <a:pt x="5001" y="9252"/>
                    </a:cubicBezTo>
                    <a:cubicBezTo>
                      <a:pt x="4858" y="9013"/>
                      <a:pt x="4668" y="8811"/>
                      <a:pt x="4656" y="8775"/>
                    </a:cubicBezTo>
                    <a:cubicBezTo>
                      <a:pt x="4644" y="8728"/>
                      <a:pt x="4679" y="8323"/>
                      <a:pt x="4668" y="8180"/>
                    </a:cubicBezTo>
                    <a:cubicBezTo>
                      <a:pt x="4656" y="8037"/>
                      <a:pt x="4596" y="7918"/>
                      <a:pt x="4537" y="7763"/>
                    </a:cubicBezTo>
                    <a:cubicBezTo>
                      <a:pt x="4477" y="7609"/>
                      <a:pt x="4572" y="7430"/>
                      <a:pt x="4644" y="7239"/>
                    </a:cubicBezTo>
                    <a:cubicBezTo>
                      <a:pt x="4727" y="7049"/>
                      <a:pt x="4822" y="6847"/>
                      <a:pt x="4894" y="6751"/>
                    </a:cubicBezTo>
                    <a:cubicBezTo>
                      <a:pt x="4965" y="6644"/>
                      <a:pt x="5382" y="6489"/>
                      <a:pt x="5513" y="6394"/>
                    </a:cubicBezTo>
                    <a:cubicBezTo>
                      <a:pt x="5644" y="6299"/>
                      <a:pt x="5703" y="6204"/>
                      <a:pt x="5775" y="6096"/>
                    </a:cubicBezTo>
                    <a:cubicBezTo>
                      <a:pt x="5834" y="5977"/>
                      <a:pt x="5799" y="5299"/>
                      <a:pt x="5846" y="5037"/>
                    </a:cubicBezTo>
                    <a:cubicBezTo>
                      <a:pt x="5894" y="4775"/>
                      <a:pt x="5894" y="4763"/>
                      <a:pt x="5953" y="4656"/>
                    </a:cubicBezTo>
                    <a:cubicBezTo>
                      <a:pt x="6013" y="4537"/>
                      <a:pt x="6465" y="4049"/>
                      <a:pt x="6561" y="3989"/>
                    </a:cubicBezTo>
                    <a:cubicBezTo>
                      <a:pt x="6644" y="3930"/>
                      <a:pt x="6811" y="3834"/>
                      <a:pt x="6965" y="3715"/>
                    </a:cubicBezTo>
                    <a:cubicBezTo>
                      <a:pt x="7132" y="3596"/>
                      <a:pt x="7132" y="3537"/>
                      <a:pt x="7287" y="3346"/>
                    </a:cubicBezTo>
                    <a:cubicBezTo>
                      <a:pt x="7430" y="3144"/>
                      <a:pt x="7632" y="3013"/>
                      <a:pt x="7692" y="2953"/>
                    </a:cubicBezTo>
                    <a:cubicBezTo>
                      <a:pt x="7739" y="2882"/>
                      <a:pt x="7668" y="2834"/>
                      <a:pt x="7597" y="2715"/>
                    </a:cubicBezTo>
                    <a:cubicBezTo>
                      <a:pt x="7525" y="2608"/>
                      <a:pt x="7585" y="2584"/>
                      <a:pt x="7620" y="2382"/>
                    </a:cubicBezTo>
                    <a:cubicBezTo>
                      <a:pt x="7668" y="2179"/>
                      <a:pt x="7787" y="2072"/>
                      <a:pt x="7787" y="1977"/>
                    </a:cubicBezTo>
                    <a:cubicBezTo>
                      <a:pt x="7787" y="1894"/>
                      <a:pt x="7632" y="1751"/>
                      <a:pt x="7549" y="1691"/>
                    </a:cubicBezTo>
                    <a:cubicBezTo>
                      <a:pt x="7466" y="1620"/>
                      <a:pt x="7406" y="1632"/>
                      <a:pt x="7275" y="1620"/>
                    </a:cubicBezTo>
                    <a:lnTo>
                      <a:pt x="6751" y="1620"/>
                    </a:lnTo>
                    <a:cubicBezTo>
                      <a:pt x="6584" y="1620"/>
                      <a:pt x="6489" y="1560"/>
                      <a:pt x="6406" y="1477"/>
                    </a:cubicBezTo>
                    <a:cubicBezTo>
                      <a:pt x="6311" y="1382"/>
                      <a:pt x="6132" y="1096"/>
                      <a:pt x="6061" y="989"/>
                    </a:cubicBezTo>
                    <a:cubicBezTo>
                      <a:pt x="6001" y="870"/>
                      <a:pt x="5930" y="870"/>
                      <a:pt x="5822" y="751"/>
                    </a:cubicBezTo>
                    <a:cubicBezTo>
                      <a:pt x="5799" y="739"/>
                      <a:pt x="5787" y="715"/>
                      <a:pt x="5775" y="691"/>
                    </a:cubicBezTo>
                    <a:cubicBezTo>
                      <a:pt x="5763" y="691"/>
                      <a:pt x="5763" y="679"/>
                      <a:pt x="5763" y="679"/>
                    </a:cubicBezTo>
                    <a:cubicBezTo>
                      <a:pt x="5751" y="667"/>
                      <a:pt x="5751" y="667"/>
                      <a:pt x="5751" y="655"/>
                    </a:cubicBezTo>
                    <a:cubicBezTo>
                      <a:pt x="5727" y="631"/>
                      <a:pt x="5715" y="596"/>
                      <a:pt x="5715" y="560"/>
                    </a:cubicBezTo>
                    <a:cubicBezTo>
                      <a:pt x="5703" y="548"/>
                      <a:pt x="5703" y="536"/>
                      <a:pt x="5703" y="524"/>
                    </a:cubicBezTo>
                    <a:cubicBezTo>
                      <a:pt x="5692" y="512"/>
                      <a:pt x="5692" y="501"/>
                      <a:pt x="5692" y="489"/>
                    </a:cubicBezTo>
                    <a:cubicBezTo>
                      <a:pt x="5692" y="477"/>
                      <a:pt x="5680" y="453"/>
                      <a:pt x="5680" y="441"/>
                    </a:cubicBezTo>
                    <a:cubicBezTo>
                      <a:pt x="5680" y="429"/>
                      <a:pt x="5680" y="417"/>
                      <a:pt x="5668" y="405"/>
                    </a:cubicBezTo>
                    <a:cubicBezTo>
                      <a:pt x="5644" y="298"/>
                      <a:pt x="5668" y="155"/>
                      <a:pt x="5668" y="12"/>
                    </a:cubicBezTo>
                    <a:cubicBezTo>
                      <a:pt x="5668" y="0"/>
                      <a:pt x="5668" y="0"/>
                      <a:pt x="56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-1789101" y="3259091"/>
                <a:ext cx="703328" cy="484473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6537" extrusionOk="0">
                    <a:moveTo>
                      <a:pt x="7858" y="0"/>
                    </a:moveTo>
                    <a:lnTo>
                      <a:pt x="429" y="417"/>
                    </a:lnTo>
                    <a:cubicBezTo>
                      <a:pt x="429" y="560"/>
                      <a:pt x="381" y="560"/>
                      <a:pt x="334" y="607"/>
                    </a:cubicBezTo>
                    <a:cubicBezTo>
                      <a:pt x="274" y="643"/>
                      <a:pt x="191" y="703"/>
                      <a:pt x="72" y="893"/>
                    </a:cubicBezTo>
                    <a:cubicBezTo>
                      <a:pt x="60" y="905"/>
                      <a:pt x="60" y="905"/>
                      <a:pt x="48" y="917"/>
                    </a:cubicBezTo>
                    <a:cubicBezTo>
                      <a:pt x="48" y="929"/>
                      <a:pt x="36" y="941"/>
                      <a:pt x="36" y="953"/>
                    </a:cubicBezTo>
                    <a:cubicBezTo>
                      <a:pt x="36" y="964"/>
                      <a:pt x="24" y="964"/>
                      <a:pt x="24" y="976"/>
                    </a:cubicBezTo>
                    <a:cubicBezTo>
                      <a:pt x="12" y="988"/>
                      <a:pt x="12" y="1012"/>
                      <a:pt x="12" y="1024"/>
                    </a:cubicBezTo>
                    <a:cubicBezTo>
                      <a:pt x="12" y="1036"/>
                      <a:pt x="0" y="1036"/>
                      <a:pt x="0" y="1048"/>
                    </a:cubicBezTo>
                    <a:cubicBezTo>
                      <a:pt x="0" y="1060"/>
                      <a:pt x="0" y="1072"/>
                      <a:pt x="0" y="1072"/>
                    </a:cubicBezTo>
                    <a:cubicBezTo>
                      <a:pt x="0" y="1084"/>
                      <a:pt x="0" y="1095"/>
                      <a:pt x="0" y="1107"/>
                    </a:cubicBezTo>
                    <a:cubicBezTo>
                      <a:pt x="0" y="1119"/>
                      <a:pt x="0" y="1131"/>
                      <a:pt x="0" y="1143"/>
                    </a:cubicBezTo>
                    <a:cubicBezTo>
                      <a:pt x="0" y="1214"/>
                      <a:pt x="24" y="1286"/>
                      <a:pt x="24" y="1345"/>
                    </a:cubicBezTo>
                    <a:cubicBezTo>
                      <a:pt x="24" y="1488"/>
                      <a:pt x="60" y="1667"/>
                      <a:pt x="60" y="1667"/>
                    </a:cubicBezTo>
                    <a:cubicBezTo>
                      <a:pt x="60" y="1667"/>
                      <a:pt x="131" y="1834"/>
                      <a:pt x="107" y="1881"/>
                    </a:cubicBezTo>
                    <a:cubicBezTo>
                      <a:pt x="83" y="1929"/>
                      <a:pt x="60" y="2024"/>
                      <a:pt x="60" y="2048"/>
                    </a:cubicBezTo>
                    <a:cubicBezTo>
                      <a:pt x="60" y="2072"/>
                      <a:pt x="203" y="2143"/>
                      <a:pt x="250" y="2155"/>
                    </a:cubicBezTo>
                    <a:cubicBezTo>
                      <a:pt x="262" y="2159"/>
                      <a:pt x="286" y="2160"/>
                      <a:pt x="315" y="2160"/>
                    </a:cubicBezTo>
                    <a:cubicBezTo>
                      <a:pt x="375" y="2160"/>
                      <a:pt x="457" y="2155"/>
                      <a:pt x="512" y="2155"/>
                    </a:cubicBezTo>
                    <a:cubicBezTo>
                      <a:pt x="584" y="2155"/>
                      <a:pt x="584" y="2215"/>
                      <a:pt x="584" y="2310"/>
                    </a:cubicBezTo>
                    <a:cubicBezTo>
                      <a:pt x="572" y="2393"/>
                      <a:pt x="536" y="2429"/>
                      <a:pt x="476" y="2465"/>
                    </a:cubicBezTo>
                    <a:cubicBezTo>
                      <a:pt x="429" y="2488"/>
                      <a:pt x="381" y="2548"/>
                      <a:pt x="381" y="2596"/>
                    </a:cubicBezTo>
                    <a:cubicBezTo>
                      <a:pt x="381" y="2643"/>
                      <a:pt x="488" y="2738"/>
                      <a:pt x="548" y="2786"/>
                    </a:cubicBezTo>
                    <a:cubicBezTo>
                      <a:pt x="619" y="2822"/>
                      <a:pt x="631" y="2834"/>
                      <a:pt x="655" y="2905"/>
                    </a:cubicBezTo>
                    <a:cubicBezTo>
                      <a:pt x="667" y="2965"/>
                      <a:pt x="584" y="3060"/>
                      <a:pt x="572" y="3155"/>
                    </a:cubicBezTo>
                    <a:cubicBezTo>
                      <a:pt x="560" y="3239"/>
                      <a:pt x="679" y="3239"/>
                      <a:pt x="738" y="3334"/>
                    </a:cubicBezTo>
                    <a:cubicBezTo>
                      <a:pt x="786" y="3417"/>
                      <a:pt x="667" y="3560"/>
                      <a:pt x="667" y="3560"/>
                    </a:cubicBezTo>
                    <a:cubicBezTo>
                      <a:pt x="667" y="3560"/>
                      <a:pt x="667" y="3620"/>
                      <a:pt x="655" y="3655"/>
                    </a:cubicBezTo>
                    <a:cubicBezTo>
                      <a:pt x="643" y="3703"/>
                      <a:pt x="584" y="3774"/>
                      <a:pt x="572" y="3846"/>
                    </a:cubicBezTo>
                    <a:cubicBezTo>
                      <a:pt x="572" y="3917"/>
                      <a:pt x="607" y="3965"/>
                      <a:pt x="643" y="4012"/>
                    </a:cubicBezTo>
                    <a:cubicBezTo>
                      <a:pt x="677" y="4055"/>
                      <a:pt x="784" y="4061"/>
                      <a:pt x="916" y="4061"/>
                    </a:cubicBezTo>
                    <a:cubicBezTo>
                      <a:pt x="969" y="4061"/>
                      <a:pt x="1026" y="4060"/>
                      <a:pt x="1084" y="4060"/>
                    </a:cubicBezTo>
                    <a:cubicBezTo>
                      <a:pt x="1143" y="4057"/>
                      <a:pt x="1182" y="4055"/>
                      <a:pt x="1208" y="4055"/>
                    </a:cubicBezTo>
                    <a:cubicBezTo>
                      <a:pt x="1272" y="4055"/>
                      <a:pt x="1264" y="4064"/>
                      <a:pt x="1298" y="4072"/>
                    </a:cubicBezTo>
                    <a:cubicBezTo>
                      <a:pt x="1357" y="4084"/>
                      <a:pt x="1346" y="4155"/>
                      <a:pt x="1334" y="4262"/>
                    </a:cubicBezTo>
                    <a:cubicBezTo>
                      <a:pt x="1322" y="4382"/>
                      <a:pt x="1298" y="4489"/>
                      <a:pt x="1191" y="4560"/>
                    </a:cubicBezTo>
                    <a:cubicBezTo>
                      <a:pt x="1137" y="4602"/>
                      <a:pt x="1054" y="4611"/>
                      <a:pt x="975" y="4611"/>
                    </a:cubicBezTo>
                    <a:cubicBezTo>
                      <a:pt x="916" y="4611"/>
                      <a:pt x="859" y="4606"/>
                      <a:pt x="819" y="4606"/>
                    </a:cubicBezTo>
                    <a:cubicBezTo>
                      <a:pt x="806" y="4606"/>
                      <a:pt x="795" y="4606"/>
                      <a:pt x="786" y="4608"/>
                    </a:cubicBezTo>
                    <a:cubicBezTo>
                      <a:pt x="715" y="4608"/>
                      <a:pt x="453" y="4691"/>
                      <a:pt x="441" y="4751"/>
                    </a:cubicBezTo>
                    <a:cubicBezTo>
                      <a:pt x="417" y="4810"/>
                      <a:pt x="560" y="4834"/>
                      <a:pt x="726" y="4893"/>
                    </a:cubicBezTo>
                    <a:cubicBezTo>
                      <a:pt x="893" y="4965"/>
                      <a:pt x="953" y="5001"/>
                      <a:pt x="1036" y="5072"/>
                    </a:cubicBezTo>
                    <a:cubicBezTo>
                      <a:pt x="1107" y="5144"/>
                      <a:pt x="1179" y="5286"/>
                      <a:pt x="1215" y="5417"/>
                    </a:cubicBezTo>
                    <a:cubicBezTo>
                      <a:pt x="1238" y="5548"/>
                      <a:pt x="1107" y="5548"/>
                      <a:pt x="1024" y="5667"/>
                    </a:cubicBezTo>
                    <a:cubicBezTo>
                      <a:pt x="941" y="5775"/>
                      <a:pt x="917" y="5917"/>
                      <a:pt x="881" y="6048"/>
                    </a:cubicBezTo>
                    <a:cubicBezTo>
                      <a:pt x="857" y="6167"/>
                      <a:pt x="917" y="6417"/>
                      <a:pt x="941" y="6537"/>
                    </a:cubicBezTo>
                    <a:lnTo>
                      <a:pt x="5263" y="6167"/>
                    </a:lnTo>
                    <a:cubicBezTo>
                      <a:pt x="5275" y="6025"/>
                      <a:pt x="5358" y="5917"/>
                      <a:pt x="5513" y="5703"/>
                    </a:cubicBezTo>
                    <a:cubicBezTo>
                      <a:pt x="5668" y="5477"/>
                      <a:pt x="5953" y="5036"/>
                      <a:pt x="5977" y="5001"/>
                    </a:cubicBezTo>
                    <a:cubicBezTo>
                      <a:pt x="6001" y="4965"/>
                      <a:pt x="6168" y="4953"/>
                      <a:pt x="6239" y="4929"/>
                    </a:cubicBezTo>
                    <a:cubicBezTo>
                      <a:pt x="6310" y="4917"/>
                      <a:pt x="6346" y="4858"/>
                      <a:pt x="6501" y="4751"/>
                    </a:cubicBezTo>
                    <a:cubicBezTo>
                      <a:pt x="6656" y="4643"/>
                      <a:pt x="6644" y="4632"/>
                      <a:pt x="6811" y="4572"/>
                    </a:cubicBezTo>
                    <a:cubicBezTo>
                      <a:pt x="6855" y="4555"/>
                      <a:pt x="6888" y="4549"/>
                      <a:pt x="6914" y="4549"/>
                    </a:cubicBezTo>
                    <a:cubicBezTo>
                      <a:pt x="6978" y="4549"/>
                      <a:pt x="7001" y="4587"/>
                      <a:pt x="7061" y="4596"/>
                    </a:cubicBezTo>
                    <a:cubicBezTo>
                      <a:pt x="7109" y="4603"/>
                      <a:pt x="7161" y="4610"/>
                      <a:pt x="7205" y="4610"/>
                    </a:cubicBezTo>
                    <a:cubicBezTo>
                      <a:pt x="7238" y="4610"/>
                      <a:pt x="7267" y="4606"/>
                      <a:pt x="7287" y="4596"/>
                    </a:cubicBezTo>
                    <a:cubicBezTo>
                      <a:pt x="7346" y="4572"/>
                      <a:pt x="7311" y="4560"/>
                      <a:pt x="7311" y="4417"/>
                    </a:cubicBezTo>
                    <a:cubicBezTo>
                      <a:pt x="7311" y="4274"/>
                      <a:pt x="7430" y="3798"/>
                      <a:pt x="7430" y="3750"/>
                    </a:cubicBezTo>
                    <a:cubicBezTo>
                      <a:pt x="7430" y="3703"/>
                      <a:pt x="7608" y="3703"/>
                      <a:pt x="7668" y="3691"/>
                    </a:cubicBezTo>
                    <a:cubicBezTo>
                      <a:pt x="7739" y="3667"/>
                      <a:pt x="7739" y="3655"/>
                      <a:pt x="7751" y="3572"/>
                    </a:cubicBezTo>
                    <a:cubicBezTo>
                      <a:pt x="7763" y="3500"/>
                      <a:pt x="7680" y="3203"/>
                      <a:pt x="7644" y="2941"/>
                    </a:cubicBezTo>
                    <a:cubicBezTo>
                      <a:pt x="7644" y="2869"/>
                      <a:pt x="7644" y="2786"/>
                      <a:pt x="7656" y="2703"/>
                    </a:cubicBezTo>
                    <a:cubicBezTo>
                      <a:pt x="7656" y="2703"/>
                      <a:pt x="7656" y="2703"/>
                      <a:pt x="7656" y="2691"/>
                    </a:cubicBezTo>
                    <a:cubicBezTo>
                      <a:pt x="7656" y="2679"/>
                      <a:pt x="7656" y="2667"/>
                      <a:pt x="7656" y="2655"/>
                    </a:cubicBezTo>
                    <a:cubicBezTo>
                      <a:pt x="7656" y="2643"/>
                      <a:pt x="7668" y="2619"/>
                      <a:pt x="7668" y="2607"/>
                    </a:cubicBezTo>
                    <a:cubicBezTo>
                      <a:pt x="7668" y="2596"/>
                      <a:pt x="7668" y="2584"/>
                      <a:pt x="7680" y="2560"/>
                    </a:cubicBezTo>
                    <a:cubicBezTo>
                      <a:pt x="7680" y="2524"/>
                      <a:pt x="7692" y="2477"/>
                      <a:pt x="7715" y="2429"/>
                    </a:cubicBezTo>
                    <a:cubicBezTo>
                      <a:pt x="7715" y="2417"/>
                      <a:pt x="7715" y="2405"/>
                      <a:pt x="7727" y="2393"/>
                    </a:cubicBezTo>
                    <a:cubicBezTo>
                      <a:pt x="7751" y="2310"/>
                      <a:pt x="7787" y="2238"/>
                      <a:pt x="7823" y="2179"/>
                    </a:cubicBezTo>
                    <a:cubicBezTo>
                      <a:pt x="7918" y="2024"/>
                      <a:pt x="8108" y="1834"/>
                      <a:pt x="8346" y="1738"/>
                    </a:cubicBezTo>
                    <a:cubicBezTo>
                      <a:pt x="8585" y="1643"/>
                      <a:pt x="8704" y="1643"/>
                      <a:pt x="8763" y="1619"/>
                    </a:cubicBezTo>
                    <a:cubicBezTo>
                      <a:pt x="8811" y="1607"/>
                      <a:pt x="8716" y="1572"/>
                      <a:pt x="8608" y="1500"/>
                    </a:cubicBezTo>
                    <a:cubicBezTo>
                      <a:pt x="8501" y="1429"/>
                      <a:pt x="8311" y="1334"/>
                      <a:pt x="8168" y="1298"/>
                    </a:cubicBezTo>
                    <a:cubicBezTo>
                      <a:pt x="8025" y="1250"/>
                      <a:pt x="8096" y="1203"/>
                      <a:pt x="8096" y="1072"/>
                    </a:cubicBezTo>
                    <a:cubicBezTo>
                      <a:pt x="8108" y="953"/>
                      <a:pt x="8239" y="869"/>
                      <a:pt x="8275" y="869"/>
                    </a:cubicBezTo>
                    <a:cubicBezTo>
                      <a:pt x="8307" y="869"/>
                      <a:pt x="8439" y="859"/>
                      <a:pt x="8541" y="859"/>
                    </a:cubicBezTo>
                    <a:cubicBezTo>
                      <a:pt x="8592" y="859"/>
                      <a:pt x="8636" y="861"/>
                      <a:pt x="8656" y="869"/>
                    </a:cubicBezTo>
                    <a:cubicBezTo>
                      <a:pt x="8704" y="905"/>
                      <a:pt x="8727" y="1143"/>
                      <a:pt x="8739" y="1238"/>
                    </a:cubicBezTo>
                    <a:cubicBezTo>
                      <a:pt x="8752" y="1283"/>
                      <a:pt x="8779" y="1294"/>
                      <a:pt x="8827" y="1294"/>
                    </a:cubicBezTo>
                    <a:cubicBezTo>
                      <a:pt x="8868" y="1294"/>
                      <a:pt x="8924" y="1286"/>
                      <a:pt x="9001" y="1286"/>
                    </a:cubicBezTo>
                    <a:cubicBezTo>
                      <a:pt x="9025" y="1287"/>
                      <a:pt x="9045" y="1288"/>
                      <a:pt x="9062" y="1288"/>
                    </a:cubicBezTo>
                    <a:cubicBezTo>
                      <a:pt x="9179" y="1288"/>
                      <a:pt x="9180" y="1256"/>
                      <a:pt x="9263" y="1214"/>
                    </a:cubicBezTo>
                    <a:cubicBezTo>
                      <a:pt x="9370" y="1167"/>
                      <a:pt x="9430" y="1167"/>
                      <a:pt x="9454" y="1119"/>
                    </a:cubicBezTo>
                    <a:cubicBezTo>
                      <a:pt x="9489" y="1072"/>
                      <a:pt x="9454" y="572"/>
                      <a:pt x="9454" y="536"/>
                    </a:cubicBezTo>
                    <a:cubicBezTo>
                      <a:pt x="9466" y="500"/>
                      <a:pt x="9466" y="310"/>
                      <a:pt x="9454" y="238"/>
                    </a:cubicBezTo>
                    <a:cubicBezTo>
                      <a:pt x="9442" y="167"/>
                      <a:pt x="9370" y="60"/>
                      <a:pt x="9335" y="60"/>
                    </a:cubicBezTo>
                    <a:cubicBezTo>
                      <a:pt x="9311" y="60"/>
                      <a:pt x="9227" y="143"/>
                      <a:pt x="9180" y="202"/>
                    </a:cubicBezTo>
                    <a:cubicBezTo>
                      <a:pt x="9132" y="262"/>
                      <a:pt x="8977" y="274"/>
                      <a:pt x="8918" y="298"/>
                    </a:cubicBezTo>
                    <a:cubicBezTo>
                      <a:pt x="8894" y="304"/>
                      <a:pt x="8855" y="304"/>
                      <a:pt x="8818" y="304"/>
                    </a:cubicBezTo>
                    <a:cubicBezTo>
                      <a:pt x="8781" y="304"/>
                      <a:pt x="8745" y="304"/>
                      <a:pt x="8727" y="310"/>
                    </a:cubicBezTo>
                    <a:cubicBezTo>
                      <a:pt x="8704" y="322"/>
                      <a:pt x="8727" y="310"/>
                      <a:pt x="8787" y="357"/>
                    </a:cubicBezTo>
                    <a:cubicBezTo>
                      <a:pt x="8846" y="393"/>
                      <a:pt x="8930" y="476"/>
                      <a:pt x="8966" y="560"/>
                    </a:cubicBezTo>
                    <a:cubicBezTo>
                      <a:pt x="8989" y="631"/>
                      <a:pt x="8680" y="667"/>
                      <a:pt x="8585" y="667"/>
                    </a:cubicBezTo>
                    <a:cubicBezTo>
                      <a:pt x="8489" y="667"/>
                      <a:pt x="8454" y="452"/>
                      <a:pt x="8430" y="381"/>
                    </a:cubicBezTo>
                    <a:cubicBezTo>
                      <a:pt x="8394" y="322"/>
                      <a:pt x="8287" y="322"/>
                      <a:pt x="8180" y="298"/>
                    </a:cubicBezTo>
                    <a:cubicBezTo>
                      <a:pt x="8061" y="262"/>
                      <a:pt x="7942" y="155"/>
                      <a:pt x="7882" y="60"/>
                    </a:cubicBezTo>
                    <a:cubicBezTo>
                      <a:pt x="7870" y="48"/>
                      <a:pt x="7858" y="24"/>
                      <a:pt x="7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-1114075" y="2282792"/>
                <a:ext cx="646854" cy="878381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1852" extrusionOk="0">
                    <a:moveTo>
                      <a:pt x="4529" y="0"/>
                    </a:moveTo>
                    <a:cubicBezTo>
                      <a:pt x="4519" y="0"/>
                      <a:pt x="4510" y="2"/>
                      <a:pt x="4501" y="5"/>
                    </a:cubicBezTo>
                    <a:cubicBezTo>
                      <a:pt x="4489" y="17"/>
                      <a:pt x="4465" y="29"/>
                      <a:pt x="4453" y="64"/>
                    </a:cubicBezTo>
                    <a:cubicBezTo>
                      <a:pt x="4418" y="183"/>
                      <a:pt x="4430" y="445"/>
                      <a:pt x="4310" y="493"/>
                    </a:cubicBezTo>
                    <a:cubicBezTo>
                      <a:pt x="4274" y="504"/>
                      <a:pt x="4244" y="508"/>
                      <a:pt x="4215" y="508"/>
                    </a:cubicBezTo>
                    <a:cubicBezTo>
                      <a:pt x="4150" y="508"/>
                      <a:pt x="4096" y="486"/>
                      <a:pt x="4013" y="469"/>
                    </a:cubicBezTo>
                    <a:cubicBezTo>
                      <a:pt x="3967" y="460"/>
                      <a:pt x="3901" y="454"/>
                      <a:pt x="3835" y="454"/>
                    </a:cubicBezTo>
                    <a:cubicBezTo>
                      <a:pt x="3730" y="454"/>
                      <a:pt x="3625" y="468"/>
                      <a:pt x="3596" y="505"/>
                    </a:cubicBezTo>
                    <a:cubicBezTo>
                      <a:pt x="3537" y="576"/>
                      <a:pt x="2846" y="1469"/>
                      <a:pt x="2822" y="1493"/>
                    </a:cubicBezTo>
                    <a:cubicBezTo>
                      <a:pt x="2798" y="1529"/>
                      <a:pt x="2739" y="1600"/>
                      <a:pt x="2608" y="1600"/>
                    </a:cubicBezTo>
                    <a:lnTo>
                      <a:pt x="643" y="1600"/>
                    </a:lnTo>
                    <a:lnTo>
                      <a:pt x="655" y="2446"/>
                    </a:lnTo>
                    <a:lnTo>
                      <a:pt x="667" y="2529"/>
                    </a:lnTo>
                    <a:lnTo>
                      <a:pt x="0" y="2529"/>
                    </a:lnTo>
                    <a:cubicBezTo>
                      <a:pt x="0" y="2529"/>
                      <a:pt x="48" y="8744"/>
                      <a:pt x="24" y="8744"/>
                    </a:cubicBezTo>
                    <a:cubicBezTo>
                      <a:pt x="24" y="8744"/>
                      <a:pt x="24" y="8744"/>
                      <a:pt x="24" y="8744"/>
                    </a:cubicBezTo>
                    <a:lnTo>
                      <a:pt x="12" y="9899"/>
                    </a:lnTo>
                    <a:lnTo>
                      <a:pt x="155" y="10816"/>
                    </a:lnTo>
                    <a:lnTo>
                      <a:pt x="762" y="11768"/>
                    </a:lnTo>
                    <a:lnTo>
                      <a:pt x="870" y="11851"/>
                    </a:lnTo>
                    <a:cubicBezTo>
                      <a:pt x="965" y="11792"/>
                      <a:pt x="1096" y="11709"/>
                      <a:pt x="1191" y="11649"/>
                    </a:cubicBezTo>
                    <a:cubicBezTo>
                      <a:pt x="1215" y="11637"/>
                      <a:pt x="1239" y="11613"/>
                      <a:pt x="1274" y="11601"/>
                    </a:cubicBezTo>
                    <a:cubicBezTo>
                      <a:pt x="1429" y="11542"/>
                      <a:pt x="1620" y="11530"/>
                      <a:pt x="1763" y="11470"/>
                    </a:cubicBezTo>
                    <a:cubicBezTo>
                      <a:pt x="1941" y="11387"/>
                      <a:pt x="1953" y="11280"/>
                      <a:pt x="1953" y="11197"/>
                    </a:cubicBezTo>
                    <a:cubicBezTo>
                      <a:pt x="1953" y="11101"/>
                      <a:pt x="1858" y="10982"/>
                      <a:pt x="1763" y="10887"/>
                    </a:cubicBezTo>
                    <a:cubicBezTo>
                      <a:pt x="1667" y="10792"/>
                      <a:pt x="1727" y="10601"/>
                      <a:pt x="1739" y="10482"/>
                    </a:cubicBezTo>
                    <a:cubicBezTo>
                      <a:pt x="1763" y="10363"/>
                      <a:pt x="1786" y="10351"/>
                      <a:pt x="1834" y="10256"/>
                    </a:cubicBezTo>
                    <a:cubicBezTo>
                      <a:pt x="1882" y="10161"/>
                      <a:pt x="1834" y="10101"/>
                      <a:pt x="1905" y="9863"/>
                    </a:cubicBezTo>
                    <a:cubicBezTo>
                      <a:pt x="1989" y="9625"/>
                      <a:pt x="2036" y="9661"/>
                      <a:pt x="2144" y="9565"/>
                    </a:cubicBezTo>
                    <a:cubicBezTo>
                      <a:pt x="2263" y="9482"/>
                      <a:pt x="2227" y="9423"/>
                      <a:pt x="2239" y="9304"/>
                    </a:cubicBezTo>
                    <a:cubicBezTo>
                      <a:pt x="2239" y="9196"/>
                      <a:pt x="2120" y="9137"/>
                      <a:pt x="2036" y="9065"/>
                    </a:cubicBezTo>
                    <a:cubicBezTo>
                      <a:pt x="1965" y="8982"/>
                      <a:pt x="1774" y="8494"/>
                      <a:pt x="1763" y="8399"/>
                    </a:cubicBezTo>
                    <a:cubicBezTo>
                      <a:pt x="1751" y="8315"/>
                      <a:pt x="1751" y="8268"/>
                      <a:pt x="1882" y="8256"/>
                    </a:cubicBezTo>
                    <a:cubicBezTo>
                      <a:pt x="1903" y="8254"/>
                      <a:pt x="1923" y="8253"/>
                      <a:pt x="1942" y="8253"/>
                    </a:cubicBezTo>
                    <a:cubicBezTo>
                      <a:pt x="2030" y="8253"/>
                      <a:pt x="2099" y="8274"/>
                      <a:pt x="2167" y="8303"/>
                    </a:cubicBezTo>
                    <a:cubicBezTo>
                      <a:pt x="2239" y="8351"/>
                      <a:pt x="2298" y="8434"/>
                      <a:pt x="2382" y="8506"/>
                    </a:cubicBezTo>
                    <a:cubicBezTo>
                      <a:pt x="2453" y="8577"/>
                      <a:pt x="2441" y="8530"/>
                      <a:pt x="2739" y="8625"/>
                    </a:cubicBezTo>
                    <a:cubicBezTo>
                      <a:pt x="2945" y="8688"/>
                      <a:pt x="3093" y="8699"/>
                      <a:pt x="3296" y="8699"/>
                    </a:cubicBezTo>
                    <a:cubicBezTo>
                      <a:pt x="3398" y="8699"/>
                      <a:pt x="3513" y="8696"/>
                      <a:pt x="3656" y="8696"/>
                    </a:cubicBezTo>
                    <a:cubicBezTo>
                      <a:pt x="4096" y="8696"/>
                      <a:pt x="5323" y="8375"/>
                      <a:pt x="5763" y="8291"/>
                    </a:cubicBezTo>
                    <a:cubicBezTo>
                      <a:pt x="6204" y="8220"/>
                      <a:pt x="7204" y="7720"/>
                      <a:pt x="7323" y="7649"/>
                    </a:cubicBezTo>
                    <a:cubicBezTo>
                      <a:pt x="7454" y="7577"/>
                      <a:pt x="7478" y="7363"/>
                      <a:pt x="7525" y="7232"/>
                    </a:cubicBezTo>
                    <a:cubicBezTo>
                      <a:pt x="7573" y="7089"/>
                      <a:pt x="7787" y="6791"/>
                      <a:pt x="7918" y="6684"/>
                    </a:cubicBezTo>
                    <a:cubicBezTo>
                      <a:pt x="8061" y="6577"/>
                      <a:pt x="8132" y="6565"/>
                      <a:pt x="8251" y="6410"/>
                    </a:cubicBezTo>
                    <a:cubicBezTo>
                      <a:pt x="8371" y="6244"/>
                      <a:pt x="8430" y="6077"/>
                      <a:pt x="8501" y="5970"/>
                    </a:cubicBezTo>
                    <a:cubicBezTo>
                      <a:pt x="8561" y="5875"/>
                      <a:pt x="8704" y="5708"/>
                      <a:pt x="8716" y="5613"/>
                    </a:cubicBezTo>
                    <a:cubicBezTo>
                      <a:pt x="8728" y="5505"/>
                      <a:pt x="8704" y="4827"/>
                      <a:pt x="8692" y="4779"/>
                    </a:cubicBezTo>
                    <a:cubicBezTo>
                      <a:pt x="8688" y="4770"/>
                      <a:pt x="8679" y="4767"/>
                      <a:pt x="8667" y="4767"/>
                    </a:cubicBezTo>
                    <a:cubicBezTo>
                      <a:pt x="8613" y="4767"/>
                      <a:pt x="8492" y="4839"/>
                      <a:pt x="8394" y="4839"/>
                    </a:cubicBezTo>
                    <a:cubicBezTo>
                      <a:pt x="8275" y="4839"/>
                      <a:pt x="8204" y="4660"/>
                      <a:pt x="8156" y="4541"/>
                    </a:cubicBezTo>
                    <a:cubicBezTo>
                      <a:pt x="8097" y="4410"/>
                      <a:pt x="7990" y="4481"/>
                      <a:pt x="7930" y="4386"/>
                    </a:cubicBezTo>
                    <a:cubicBezTo>
                      <a:pt x="7882" y="4279"/>
                      <a:pt x="7966" y="3946"/>
                      <a:pt x="8001" y="3839"/>
                    </a:cubicBezTo>
                    <a:cubicBezTo>
                      <a:pt x="8049" y="3743"/>
                      <a:pt x="8192" y="3565"/>
                      <a:pt x="8251" y="3458"/>
                    </a:cubicBezTo>
                    <a:cubicBezTo>
                      <a:pt x="8311" y="3350"/>
                      <a:pt x="8216" y="3338"/>
                      <a:pt x="8144" y="3196"/>
                    </a:cubicBezTo>
                    <a:cubicBezTo>
                      <a:pt x="8073" y="3053"/>
                      <a:pt x="8013" y="3029"/>
                      <a:pt x="7930" y="2969"/>
                    </a:cubicBezTo>
                    <a:cubicBezTo>
                      <a:pt x="7859" y="2922"/>
                      <a:pt x="7609" y="2707"/>
                      <a:pt x="7549" y="2624"/>
                    </a:cubicBezTo>
                    <a:cubicBezTo>
                      <a:pt x="7489" y="2553"/>
                      <a:pt x="7430" y="2541"/>
                      <a:pt x="7430" y="2541"/>
                    </a:cubicBezTo>
                    <a:cubicBezTo>
                      <a:pt x="7347" y="2493"/>
                      <a:pt x="7239" y="2529"/>
                      <a:pt x="7037" y="2422"/>
                    </a:cubicBezTo>
                    <a:cubicBezTo>
                      <a:pt x="6894" y="2350"/>
                      <a:pt x="6906" y="2207"/>
                      <a:pt x="6894" y="2065"/>
                    </a:cubicBezTo>
                    <a:cubicBezTo>
                      <a:pt x="6870" y="1910"/>
                      <a:pt x="6858" y="1743"/>
                      <a:pt x="6847" y="1588"/>
                    </a:cubicBezTo>
                    <a:cubicBezTo>
                      <a:pt x="6847" y="1553"/>
                      <a:pt x="6847" y="1517"/>
                      <a:pt x="6847" y="1481"/>
                    </a:cubicBezTo>
                    <a:cubicBezTo>
                      <a:pt x="6847" y="1457"/>
                      <a:pt x="6847" y="1433"/>
                      <a:pt x="6847" y="1410"/>
                    </a:cubicBezTo>
                    <a:cubicBezTo>
                      <a:pt x="6847" y="1398"/>
                      <a:pt x="6847" y="1386"/>
                      <a:pt x="6847" y="1374"/>
                    </a:cubicBezTo>
                    <a:cubicBezTo>
                      <a:pt x="6847" y="1350"/>
                      <a:pt x="6847" y="1326"/>
                      <a:pt x="6847" y="1303"/>
                    </a:cubicBezTo>
                    <a:cubicBezTo>
                      <a:pt x="6847" y="1303"/>
                      <a:pt x="6704" y="1183"/>
                      <a:pt x="6596" y="1172"/>
                    </a:cubicBezTo>
                    <a:cubicBezTo>
                      <a:pt x="6501" y="1160"/>
                      <a:pt x="5965" y="945"/>
                      <a:pt x="5965" y="945"/>
                    </a:cubicBezTo>
                    <a:cubicBezTo>
                      <a:pt x="5965" y="945"/>
                      <a:pt x="5692" y="695"/>
                      <a:pt x="5656" y="695"/>
                    </a:cubicBezTo>
                    <a:cubicBezTo>
                      <a:pt x="5632" y="683"/>
                      <a:pt x="5311" y="624"/>
                      <a:pt x="5227" y="564"/>
                    </a:cubicBezTo>
                    <a:cubicBezTo>
                      <a:pt x="5203" y="552"/>
                      <a:pt x="5168" y="541"/>
                      <a:pt x="5120" y="517"/>
                    </a:cubicBezTo>
                    <a:cubicBezTo>
                      <a:pt x="5013" y="457"/>
                      <a:pt x="4870" y="386"/>
                      <a:pt x="4846" y="338"/>
                    </a:cubicBezTo>
                    <a:cubicBezTo>
                      <a:pt x="4799" y="255"/>
                      <a:pt x="4727" y="64"/>
                      <a:pt x="4703" y="64"/>
                    </a:cubicBezTo>
                    <a:cubicBezTo>
                      <a:pt x="4683" y="64"/>
                      <a:pt x="4598" y="0"/>
                      <a:pt x="4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-324322" y="1433302"/>
                <a:ext cx="241829" cy="299266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038" extrusionOk="0">
                    <a:moveTo>
                      <a:pt x="2020" y="1"/>
                    </a:moveTo>
                    <a:cubicBezTo>
                      <a:pt x="1928" y="1"/>
                      <a:pt x="1882" y="338"/>
                      <a:pt x="1882" y="537"/>
                    </a:cubicBezTo>
                    <a:cubicBezTo>
                      <a:pt x="1882" y="739"/>
                      <a:pt x="1834" y="1073"/>
                      <a:pt x="1834" y="1132"/>
                    </a:cubicBezTo>
                    <a:cubicBezTo>
                      <a:pt x="1834" y="1192"/>
                      <a:pt x="1739" y="1346"/>
                      <a:pt x="1679" y="1394"/>
                    </a:cubicBezTo>
                    <a:cubicBezTo>
                      <a:pt x="1608" y="1454"/>
                      <a:pt x="1441" y="1644"/>
                      <a:pt x="1417" y="1692"/>
                    </a:cubicBezTo>
                    <a:cubicBezTo>
                      <a:pt x="1394" y="1727"/>
                      <a:pt x="1298" y="1930"/>
                      <a:pt x="1263" y="1966"/>
                    </a:cubicBezTo>
                    <a:cubicBezTo>
                      <a:pt x="1227" y="2001"/>
                      <a:pt x="977" y="2144"/>
                      <a:pt x="846" y="2204"/>
                    </a:cubicBezTo>
                    <a:cubicBezTo>
                      <a:pt x="727" y="2263"/>
                      <a:pt x="560" y="2442"/>
                      <a:pt x="489" y="2549"/>
                    </a:cubicBezTo>
                    <a:cubicBezTo>
                      <a:pt x="405" y="2656"/>
                      <a:pt x="334" y="2870"/>
                      <a:pt x="298" y="2894"/>
                    </a:cubicBezTo>
                    <a:cubicBezTo>
                      <a:pt x="292" y="2904"/>
                      <a:pt x="281" y="2909"/>
                      <a:pt x="269" y="2909"/>
                    </a:cubicBezTo>
                    <a:cubicBezTo>
                      <a:pt x="236" y="2909"/>
                      <a:pt x="187" y="2878"/>
                      <a:pt x="143" y="2835"/>
                    </a:cubicBezTo>
                    <a:cubicBezTo>
                      <a:pt x="108" y="2775"/>
                      <a:pt x="60" y="2763"/>
                      <a:pt x="1" y="2751"/>
                    </a:cubicBezTo>
                    <a:lnTo>
                      <a:pt x="1" y="3168"/>
                    </a:lnTo>
                    <a:cubicBezTo>
                      <a:pt x="1" y="3311"/>
                      <a:pt x="48" y="3442"/>
                      <a:pt x="120" y="3537"/>
                    </a:cubicBezTo>
                    <a:cubicBezTo>
                      <a:pt x="191" y="3644"/>
                      <a:pt x="286" y="3775"/>
                      <a:pt x="298" y="3811"/>
                    </a:cubicBezTo>
                    <a:cubicBezTo>
                      <a:pt x="298" y="3835"/>
                      <a:pt x="358" y="3954"/>
                      <a:pt x="393" y="4037"/>
                    </a:cubicBezTo>
                    <a:cubicBezTo>
                      <a:pt x="501" y="3906"/>
                      <a:pt x="620" y="3811"/>
                      <a:pt x="810" y="3692"/>
                    </a:cubicBezTo>
                    <a:cubicBezTo>
                      <a:pt x="1036" y="3561"/>
                      <a:pt x="1239" y="3406"/>
                      <a:pt x="1322" y="3382"/>
                    </a:cubicBezTo>
                    <a:cubicBezTo>
                      <a:pt x="1405" y="3347"/>
                      <a:pt x="1632" y="3216"/>
                      <a:pt x="1739" y="3144"/>
                    </a:cubicBezTo>
                    <a:cubicBezTo>
                      <a:pt x="1846" y="3073"/>
                      <a:pt x="1929" y="3013"/>
                      <a:pt x="2060" y="3001"/>
                    </a:cubicBezTo>
                    <a:cubicBezTo>
                      <a:pt x="2203" y="2978"/>
                      <a:pt x="2275" y="2894"/>
                      <a:pt x="2370" y="2835"/>
                    </a:cubicBezTo>
                    <a:cubicBezTo>
                      <a:pt x="2453" y="2763"/>
                      <a:pt x="2453" y="2728"/>
                      <a:pt x="2560" y="2728"/>
                    </a:cubicBezTo>
                    <a:cubicBezTo>
                      <a:pt x="2656" y="2728"/>
                      <a:pt x="2763" y="2656"/>
                      <a:pt x="2918" y="2525"/>
                    </a:cubicBezTo>
                    <a:cubicBezTo>
                      <a:pt x="3072" y="2394"/>
                      <a:pt x="3013" y="2085"/>
                      <a:pt x="3025" y="1977"/>
                    </a:cubicBezTo>
                    <a:cubicBezTo>
                      <a:pt x="3037" y="1870"/>
                      <a:pt x="3072" y="1775"/>
                      <a:pt x="3132" y="1692"/>
                    </a:cubicBezTo>
                    <a:cubicBezTo>
                      <a:pt x="3191" y="1620"/>
                      <a:pt x="3251" y="1370"/>
                      <a:pt x="3263" y="1275"/>
                    </a:cubicBezTo>
                    <a:cubicBezTo>
                      <a:pt x="3263" y="1168"/>
                      <a:pt x="3239" y="1120"/>
                      <a:pt x="3168" y="1001"/>
                    </a:cubicBezTo>
                    <a:cubicBezTo>
                      <a:pt x="3084" y="882"/>
                      <a:pt x="3060" y="620"/>
                      <a:pt x="3049" y="442"/>
                    </a:cubicBezTo>
                    <a:cubicBezTo>
                      <a:pt x="3025" y="263"/>
                      <a:pt x="2929" y="180"/>
                      <a:pt x="2787" y="156"/>
                    </a:cubicBezTo>
                    <a:cubicBezTo>
                      <a:pt x="2747" y="146"/>
                      <a:pt x="2714" y="142"/>
                      <a:pt x="2684" y="142"/>
                    </a:cubicBezTo>
                    <a:cubicBezTo>
                      <a:pt x="2606" y="142"/>
                      <a:pt x="2548" y="172"/>
                      <a:pt x="2453" y="215"/>
                    </a:cubicBezTo>
                    <a:cubicBezTo>
                      <a:pt x="2409" y="233"/>
                      <a:pt x="2374" y="241"/>
                      <a:pt x="2343" y="241"/>
                    </a:cubicBezTo>
                    <a:cubicBezTo>
                      <a:pt x="2289" y="241"/>
                      <a:pt x="2248" y="217"/>
                      <a:pt x="2203" y="180"/>
                    </a:cubicBezTo>
                    <a:cubicBezTo>
                      <a:pt x="2144" y="120"/>
                      <a:pt x="2108" y="13"/>
                      <a:pt x="2025" y="1"/>
                    </a:cubicBezTo>
                    <a:cubicBezTo>
                      <a:pt x="2023" y="1"/>
                      <a:pt x="2021" y="1"/>
                      <a:pt x="2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-1347014" y="1467691"/>
                <a:ext cx="169495" cy="21544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7" extrusionOk="0">
                    <a:moveTo>
                      <a:pt x="924" y="1"/>
                    </a:moveTo>
                    <a:cubicBezTo>
                      <a:pt x="763" y="1"/>
                      <a:pt x="603" y="159"/>
                      <a:pt x="488" y="240"/>
                    </a:cubicBezTo>
                    <a:cubicBezTo>
                      <a:pt x="378" y="320"/>
                      <a:pt x="360" y="350"/>
                      <a:pt x="272" y="350"/>
                    </a:cubicBezTo>
                    <a:cubicBezTo>
                      <a:pt x="255" y="350"/>
                      <a:pt x="237" y="349"/>
                      <a:pt x="214" y="347"/>
                    </a:cubicBezTo>
                    <a:cubicBezTo>
                      <a:pt x="143" y="335"/>
                      <a:pt x="72" y="323"/>
                      <a:pt x="12" y="299"/>
                    </a:cubicBezTo>
                    <a:cubicBezTo>
                      <a:pt x="12" y="382"/>
                      <a:pt x="0" y="573"/>
                      <a:pt x="12" y="656"/>
                    </a:cubicBezTo>
                    <a:cubicBezTo>
                      <a:pt x="24" y="751"/>
                      <a:pt x="167" y="835"/>
                      <a:pt x="226" y="906"/>
                    </a:cubicBezTo>
                    <a:cubicBezTo>
                      <a:pt x="274" y="966"/>
                      <a:pt x="262" y="1049"/>
                      <a:pt x="262" y="1109"/>
                    </a:cubicBezTo>
                    <a:cubicBezTo>
                      <a:pt x="262" y="1144"/>
                      <a:pt x="274" y="1192"/>
                      <a:pt x="310" y="1240"/>
                    </a:cubicBezTo>
                    <a:cubicBezTo>
                      <a:pt x="322" y="1275"/>
                      <a:pt x="357" y="1323"/>
                      <a:pt x="381" y="1383"/>
                    </a:cubicBezTo>
                    <a:cubicBezTo>
                      <a:pt x="453" y="1513"/>
                      <a:pt x="107" y="1966"/>
                      <a:pt x="107" y="1966"/>
                    </a:cubicBezTo>
                    <a:cubicBezTo>
                      <a:pt x="107" y="1966"/>
                      <a:pt x="393" y="2573"/>
                      <a:pt x="441" y="2680"/>
                    </a:cubicBezTo>
                    <a:cubicBezTo>
                      <a:pt x="500" y="2776"/>
                      <a:pt x="703" y="2907"/>
                      <a:pt x="774" y="2907"/>
                    </a:cubicBezTo>
                    <a:cubicBezTo>
                      <a:pt x="846" y="2895"/>
                      <a:pt x="1048" y="2728"/>
                      <a:pt x="1167" y="2692"/>
                    </a:cubicBezTo>
                    <a:cubicBezTo>
                      <a:pt x="1193" y="2682"/>
                      <a:pt x="1217" y="2678"/>
                      <a:pt x="1238" y="2678"/>
                    </a:cubicBezTo>
                    <a:cubicBezTo>
                      <a:pt x="1310" y="2678"/>
                      <a:pt x="1346" y="2728"/>
                      <a:pt x="1346" y="2728"/>
                    </a:cubicBezTo>
                    <a:lnTo>
                      <a:pt x="1346" y="2752"/>
                    </a:lnTo>
                    <a:cubicBezTo>
                      <a:pt x="1429" y="2728"/>
                      <a:pt x="1536" y="2633"/>
                      <a:pt x="1536" y="2561"/>
                    </a:cubicBezTo>
                    <a:cubicBezTo>
                      <a:pt x="1536" y="2478"/>
                      <a:pt x="1500" y="2192"/>
                      <a:pt x="1500" y="2073"/>
                    </a:cubicBezTo>
                    <a:cubicBezTo>
                      <a:pt x="1512" y="1942"/>
                      <a:pt x="1703" y="1692"/>
                      <a:pt x="1738" y="1644"/>
                    </a:cubicBezTo>
                    <a:cubicBezTo>
                      <a:pt x="1786" y="1585"/>
                      <a:pt x="1869" y="1311"/>
                      <a:pt x="1869" y="1263"/>
                    </a:cubicBezTo>
                    <a:cubicBezTo>
                      <a:pt x="1869" y="1204"/>
                      <a:pt x="1858" y="990"/>
                      <a:pt x="1953" y="942"/>
                    </a:cubicBezTo>
                    <a:cubicBezTo>
                      <a:pt x="2048" y="894"/>
                      <a:pt x="2286" y="775"/>
                      <a:pt x="2286" y="597"/>
                    </a:cubicBezTo>
                    <a:cubicBezTo>
                      <a:pt x="2286" y="466"/>
                      <a:pt x="2286" y="370"/>
                      <a:pt x="2286" y="275"/>
                    </a:cubicBezTo>
                    <a:cubicBezTo>
                      <a:pt x="2250" y="287"/>
                      <a:pt x="2227" y="287"/>
                      <a:pt x="2203" y="287"/>
                    </a:cubicBezTo>
                    <a:cubicBezTo>
                      <a:pt x="2162" y="291"/>
                      <a:pt x="2117" y="293"/>
                      <a:pt x="2068" y="293"/>
                    </a:cubicBezTo>
                    <a:cubicBezTo>
                      <a:pt x="1849" y="293"/>
                      <a:pt x="1573" y="253"/>
                      <a:pt x="1417" y="204"/>
                    </a:cubicBezTo>
                    <a:cubicBezTo>
                      <a:pt x="1334" y="168"/>
                      <a:pt x="1262" y="132"/>
                      <a:pt x="1179" y="97"/>
                    </a:cubicBezTo>
                    <a:cubicBezTo>
                      <a:pt x="1107" y="73"/>
                      <a:pt x="1024" y="13"/>
                      <a:pt x="941" y="1"/>
                    </a:cubicBezTo>
                    <a:cubicBezTo>
                      <a:pt x="935" y="1"/>
                      <a:pt x="929" y="1"/>
                      <a:pt x="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-1787397" y="2628162"/>
                <a:ext cx="251612" cy="558586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7537" extrusionOk="0">
                    <a:moveTo>
                      <a:pt x="1084" y="0"/>
                    </a:moveTo>
                    <a:cubicBezTo>
                      <a:pt x="1084" y="0"/>
                      <a:pt x="1084" y="12"/>
                      <a:pt x="1084" y="12"/>
                    </a:cubicBezTo>
                    <a:cubicBezTo>
                      <a:pt x="1084" y="107"/>
                      <a:pt x="1013" y="119"/>
                      <a:pt x="918" y="179"/>
                    </a:cubicBezTo>
                    <a:cubicBezTo>
                      <a:pt x="834" y="226"/>
                      <a:pt x="834" y="310"/>
                      <a:pt x="811" y="405"/>
                    </a:cubicBezTo>
                    <a:cubicBezTo>
                      <a:pt x="811" y="417"/>
                      <a:pt x="811" y="429"/>
                      <a:pt x="799" y="441"/>
                    </a:cubicBezTo>
                    <a:cubicBezTo>
                      <a:pt x="799" y="441"/>
                      <a:pt x="799" y="441"/>
                      <a:pt x="787" y="453"/>
                    </a:cubicBezTo>
                    <a:cubicBezTo>
                      <a:pt x="787" y="453"/>
                      <a:pt x="787" y="464"/>
                      <a:pt x="775" y="464"/>
                    </a:cubicBezTo>
                    <a:cubicBezTo>
                      <a:pt x="763" y="488"/>
                      <a:pt x="739" y="500"/>
                      <a:pt x="715" y="524"/>
                    </a:cubicBezTo>
                    <a:cubicBezTo>
                      <a:pt x="703" y="524"/>
                      <a:pt x="692" y="536"/>
                      <a:pt x="668" y="548"/>
                    </a:cubicBezTo>
                    <a:cubicBezTo>
                      <a:pt x="632" y="572"/>
                      <a:pt x="596" y="583"/>
                      <a:pt x="561" y="607"/>
                    </a:cubicBezTo>
                    <a:cubicBezTo>
                      <a:pt x="561" y="607"/>
                      <a:pt x="549" y="619"/>
                      <a:pt x="537" y="619"/>
                    </a:cubicBezTo>
                    <a:cubicBezTo>
                      <a:pt x="498" y="646"/>
                      <a:pt x="481" y="652"/>
                      <a:pt x="472" y="652"/>
                    </a:cubicBezTo>
                    <a:cubicBezTo>
                      <a:pt x="464" y="652"/>
                      <a:pt x="462" y="648"/>
                      <a:pt x="457" y="648"/>
                    </a:cubicBezTo>
                    <a:cubicBezTo>
                      <a:pt x="451" y="648"/>
                      <a:pt x="440" y="659"/>
                      <a:pt x="394" y="714"/>
                    </a:cubicBezTo>
                    <a:cubicBezTo>
                      <a:pt x="287" y="845"/>
                      <a:pt x="346" y="1095"/>
                      <a:pt x="346" y="1250"/>
                    </a:cubicBezTo>
                    <a:cubicBezTo>
                      <a:pt x="346" y="1405"/>
                      <a:pt x="322" y="1953"/>
                      <a:pt x="322" y="2167"/>
                    </a:cubicBezTo>
                    <a:cubicBezTo>
                      <a:pt x="322" y="2381"/>
                      <a:pt x="346" y="2477"/>
                      <a:pt x="358" y="2584"/>
                    </a:cubicBezTo>
                    <a:cubicBezTo>
                      <a:pt x="370" y="2691"/>
                      <a:pt x="477" y="2786"/>
                      <a:pt x="561" y="2858"/>
                    </a:cubicBezTo>
                    <a:cubicBezTo>
                      <a:pt x="656" y="2941"/>
                      <a:pt x="644" y="2977"/>
                      <a:pt x="656" y="3096"/>
                    </a:cubicBezTo>
                    <a:cubicBezTo>
                      <a:pt x="668" y="3215"/>
                      <a:pt x="703" y="3334"/>
                      <a:pt x="751" y="3453"/>
                    </a:cubicBezTo>
                    <a:cubicBezTo>
                      <a:pt x="787" y="3572"/>
                      <a:pt x="846" y="3620"/>
                      <a:pt x="858" y="3774"/>
                    </a:cubicBezTo>
                    <a:cubicBezTo>
                      <a:pt x="882" y="3929"/>
                      <a:pt x="811" y="3941"/>
                      <a:pt x="775" y="3989"/>
                    </a:cubicBezTo>
                    <a:cubicBezTo>
                      <a:pt x="739" y="4036"/>
                      <a:pt x="394" y="4346"/>
                      <a:pt x="358" y="4441"/>
                    </a:cubicBezTo>
                    <a:cubicBezTo>
                      <a:pt x="334" y="4536"/>
                      <a:pt x="322" y="4703"/>
                      <a:pt x="311" y="4846"/>
                    </a:cubicBezTo>
                    <a:cubicBezTo>
                      <a:pt x="287" y="4989"/>
                      <a:pt x="287" y="5155"/>
                      <a:pt x="263" y="5275"/>
                    </a:cubicBezTo>
                    <a:cubicBezTo>
                      <a:pt x="239" y="5394"/>
                      <a:pt x="168" y="5406"/>
                      <a:pt x="96" y="5429"/>
                    </a:cubicBezTo>
                    <a:cubicBezTo>
                      <a:pt x="37" y="5453"/>
                      <a:pt x="49" y="5513"/>
                      <a:pt x="49" y="5620"/>
                    </a:cubicBezTo>
                    <a:cubicBezTo>
                      <a:pt x="49" y="5739"/>
                      <a:pt x="168" y="5822"/>
                      <a:pt x="191" y="5906"/>
                    </a:cubicBezTo>
                    <a:cubicBezTo>
                      <a:pt x="203" y="5989"/>
                      <a:pt x="96" y="6144"/>
                      <a:pt x="49" y="6227"/>
                    </a:cubicBezTo>
                    <a:cubicBezTo>
                      <a:pt x="1" y="6322"/>
                      <a:pt x="72" y="6441"/>
                      <a:pt x="72" y="6584"/>
                    </a:cubicBezTo>
                    <a:cubicBezTo>
                      <a:pt x="72" y="6727"/>
                      <a:pt x="60" y="6918"/>
                      <a:pt x="49" y="7025"/>
                    </a:cubicBezTo>
                    <a:cubicBezTo>
                      <a:pt x="25" y="7144"/>
                      <a:pt x="1" y="7299"/>
                      <a:pt x="25" y="7346"/>
                    </a:cubicBezTo>
                    <a:cubicBezTo>
                      <a:pt x="37" y="7382"/>
                      <a:pt x="60" y="7465"/>
                      <a:pt x="96" y="7537"/>
                    </a:cubicBezTo>
                    <a:cubicBezTo>
                      <a:pt x="203" y="7465"/>
                      <a:pt x="239" y="7227"/>
                      <a:pt x="251" y="7049"/>
                    </a:cubicBezTo>
                    <a:cubicBezTo>
                      <a:pt x="275" y="6846"/>
                      <a:pt x="441" y="6679"/>
                      <a:pt x="537" y="6608"/>
                    </a:cubicBezTo>
                    <a:cubicBezTo>
                      <a:pt x="632" y="6537"/>
                      <a:pt x="1120" y="6537"/>
                      <a:pt x="1323" y="6406"/>
                    </a:cubicBezTo>
                    <a:cubicBezTo>
                      <a:pt x="1525" y="6287"/>
                      <a:pt x="1477" y="6108"/>
                      <a:pt x="1430" y="5882"/>
                    </a:cubicBezTo>
                    <a:cubicBezTo>
                      <a:pt x="1394" y="5667"/>
                      <a:pt x="1561" y="5632"/>
                      <a:pt x="1704" y="5536"/>
                    </a:cubicBezTo>
                    <a:cubicBezTo>
                      <a:pt x="1846" y="5453"/>
                      <a:pt x="2406" y="4953"/>
                      <a:pt x="2454" y="4941"/>
                    </a:cubicBezTo>
                    <a:cubicBezTo>
                      <a:pt x="2489" y="4917"/>
                      <a:pt x="2787" y="4715"/>
                      <a:pt x="2906" y="4608"/>
                    </a:cubicBezTo>
                    <a:cubicBezTo>
                      <a:pt x="3025" y="4513"/>
                      <a:pt x="2989" y="4358"/>
                      <a:pt x="3049" y="4274"/>
                    </a:cubicBezTo>
                    <a:cubicBezTo>
                      <a:pt x="3097" y="4191"/>
                      <a:pt x="3275" y="4108"/>
                      <a:pt x="3359" y="3977"/>
                    </a:cubicBezTo>
                    <a:cubicBezTo>
                      <a:pt x="3394" y="3929"/>
                      <a:pt x="3382" y="3643"/>
                      <a:pt x="3359" y="3298"/>
                    </a:cubicBezTo>
                    <a:cubicBezTo>
                      <a:pt x="3323" y="2703"/>
                      <a:pt x="3239" y="1917"/>
                      <a:pt x="3228" y="1869"/>
                    </a:cubicBezTo>
                    <a:cubicBezTo>
                      <a:pt x="3216" y="1857"/>
                      <a:pt x="3216" y="1857"/>
                      <a:pt x="3216" y="1857"/>
                    </a:cubicBezTo>
                    <a:lnTo>
                      <a:pt x="3216" y="1715"/>
                    </a:lnTo>
                    <a:cubicBezTo>
                      <a:pt x="3144" y="1715"/>
                      <a:pt x="3073" y="1715"/>
                      <a:pt x="3061" y="1679"/>
                    </a:cubicBezTo>
                    <a:cubicBezTo>
                      <a:pt x="3025" y="1607"/>
                      <a:pt x="2978" y="1405"/>
                      <a:pt x="2918" y="1405"/>
                    </a:cubicBezTo>
                    <a:lnTo>
                      <a:pt x="2823" y="1405"/>
                    </a:lnTo>
                    <a:cubicBezTo>
                      <a:pt x="2716" y="1417"/>
                      <a:pt x="2537" y="1441"/>
                      <a:pt x="2430" y="1453"/>
                    </a:cubicBezTo>
                    <a:cubicBezTo>
                      <a:pt x="2400" y="1458"/>
                      <a:pt x="2371" y="1461"/>
                      <a:pt x="2342" y="1461"/>
                    </a:cubicBezTo>
                    <a:cubicBezTo>
                      <a:pt x="2244" y="1461"/>
                      <a:pt x="2157" y="1426"/>
                      <a:pt x="2120" y="1334"/>
                    </a:cubicBezTo>
                    <a:cubicBezTo>
                      <a:pt x="2061" y="1226"/>
                      <a:pt x="2013" y="976"/>
                      <a:pt x="1954" y="893"/>
                    </a:cubicBezTo>
                    <a:cubicBezTo>
                      <a:pt x="1882" y="822"/>
                      <a:pt x="1644" y="631"/>
                      <a:pt x="1561" y="572"/>
                    </a:cubicBezTo>
                    <a:cubicBezTo>
                      <a:pt x="1489" y="512"/>
                      <a:pt x="1346" y="274"/>
                      <a:pt x="1334" y="238"/>
                    </a:cubicBezTo>
                    <a:cubicBezTo>
                      <a:pt x="1311" y="202"/>
                      <a:pt x="1311" y="48"/>
                      <a:pt x="1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-1455590" y="2120484"/>
                <a:ext cx="252427" cy="468020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6315" extrusionOk="0">
                    <a:moveTo>
                      <a:pt x="351" y="1"/>
                    </a:moveTo>
                    <a:cubicBezTo>
                      <a:pt x="175" y="1"/>
                      <a:pt x="91" y="105"/>
                      <a:pt x="36" y="159"/>
                    </a:cubicBezTo>
                    <a:cubicBezTo>
                      <a:pt x="13" y="171"/>
                      <a:pt x="1" y="195"/>
                      <a:pt x="1" y="218"/>
                    </a:cubicBezTo>
                    <a:cubicBezTo>
                      <a:pt x="1" y="230"/>
                      <a:pt x="13" y="242"/>
                      <a:pt x="13" y="254"/>
                    </a:cubicBezTo>
                    <a:cubicBezTo>
                      <a:pt x="13" y="254"/>
                      <a:pt x="13" y="266"/>
                      <a:pt x="13" y="266"/>
                    </a:cubicBezTo>
                    <a:cubicBezTo>
                      <a:pt x="13" y="302"/>
                      <a:pt x="25" y="325"/>
                      <a:pt x="36" y="361"/>
                    </a:cubicBezTo>
                    <a:cubicBezTo>
                      <a:pt x="60" y="409"/>
                      <a:pt x="72" y="456"/>
                      <a:pt x="96" y="504"/>
                    </a:cubicBezTo>
                    <a:cubicBezTo>
                      <a:pt x="132" y="623"/>
                      <a:pt x="167" y="826"/>
                      <a:pt x="167" y="826"/>
                    </a:cubicBezTo>
                    <a:cubicBezTo>
                      <a:pt x="167" y="826"/>
                      <a:pt x="227" y="1123"/>
                      <a:pt x="286" y="1385"/>
                    </a:cubicBezTo>
                    <a:cubicBezTo>
                      <a:pt x="310" y="1504"/>
                      <a:pt x="346" y="1611"/>
                      <a:pt x="370" y="1695"/>
                    </a:cubicBezTo>
                    <a:cubicBezTo>
                      <a:pt x="453" y="1980"/>
                      <a:pt x="501" y="2302"/>
                      <a:pt x="596" y="2588"/>
                    </a:cubicBezTo>
                    <a:cubicBezTo>
                      <a:pt x="679" y="2885"/>
                      <a:pt x="965" y="3088"/>
                      <a:pt x="1048" y="3302"/>
                    </a:cubicBezTo>
                    <a:cubicBezTo>
                      <a:pt x="1120" y="3504"/>
                      <a:pt x="977" y="3719"/>
                      <a:pt x="941" y="3909"/>
                    </a:cubicBezTo>
                    <a:cubicBezTo>
                      <a:pt x="906" y="4088"/>
                      <a:pt x="1156" y="4397"/>
                      <a:pt x="1239" y="4743"/>
                    </a:cubicBezTo>
                    <a:cubicBezTo>
                      <a:pt x="1334" y="5088"/>
                      <a:pt x="1477" y="5493"/>
                      <a:pt x="1477" y="5576"/>
                    </a:cubicBezTo>
                    <a:cubicBezTo>
                      <a:pt x="1477" y="5636"/>
                      <a:pt x="1346" y="6171"/>
                      <a:pt x="1310" y="6314"/>
                    </a:cubicBezTo>
                    <a:lnTo>
                      <a:pt x="2513" y="6255"/>
                    </a:lnTo>
                    <a:lnTo>
                      <a:pt x="2513" y="4719"/>
                    </a:lnTo>
                    <a:lnTo>
                      <a:pt x="3168" y="4719"/>
                    </a:lnTo>
                    <a:cubicBezTo>
                      <a:pt x="3168" y="4576"/>
                      <a:pt x="3156" y="4159"/>
                      <a:pt x="3156" y="4135"/>
                    </a:cubicBezTo>
                    <a:cubicBezTo>
                      <a:pt x="3156" y="4100"/>
                      <a:pt x="3168" y="3516"/>
                      <a:pt x="3168" y="3445"/>
                    </a:cubicBezTo>
                    <a:cubicBezTo>
                      <a:pt x="3156" y="3385"/>
                      <a:pt x="3037" y="2254"/>
                      <a:pt x="3037" y="2123"/>
                    </a:cubicBezTo>
                    <a:cubicBezTo>
                      <a:pt x="3037" y="2004"/>
                      <a:pt x="3096" y="1659"/>
                      <a:pt x="3156" y="1504"/>
                    </a:cubicBezTo>
                    <a:cubicBezTo>
                      <a:pt x="3227" y="1349"/>
                      <a:pt x="3334" y="1242"/>
                      <a:pt x="3370" y="1099"/>
                    </a:cubicBezTo>
                    <a:cubicBezTo>
                      <a:pt x="3406" y="968"/>
                      <a:pt x="3323" y="718"/>
                      <a:pt x="3287" y="671"/>
                    </a:cubicBezTo>
                    <a:cubicBezTo>
                      <a:pt x="3282" y="661"/>
                      <a:pt x="3269" y="657"/>
                      <a:pt x="3251" y="657"/>
                    </a:cubicBezTo>
                    <a:cubicBezTo>
                      <a:pt x="3180" y="657"/>
                      <a:pt x="3027" y="718"/>
                      <a:pt x="2989" y="718"/>
                    </a:cubicBezTo>
                    <a:cubicBezTo>
                      <a:pt x="2987" y="719"/>
                      <a:pt x="2984" y="719"/>
                      <a:pt x="2982" y="719"/>
                    </a:cubicBezTo>
                    <a:cubicBezTo>
                      <a:pt x="2934" y="719"/>
                      <a:pt x="2867" y="615"/>
                      <a:pt x="2811" y="468"/>
                    </a:cubicBezTo>
                    <a:cubicBezTo>
                      <a:pt x="2739" y="314"/>
                      <a:pt x="2632" y="230"/>
                      <a:pt x="2465" y="171"/>
                    </a:cubicBezTo>
                    <a:cubicBezTo>
                      <a:pt x="2418" y="159"/>
                      <a:pt x="2346" y="135"/>
                      <a:pt x="2251" y="123"/>
                    </a:cubicBezTo>
                    <a:cubicBezTo>
                      <a:pt x="2049" y="75"/>
                      <a:pt x="1775" y="52"/>
                      <a:pt x="1608" y="52"/>
                    </a:cubicBezTo>
                    <a:lnTo>
                      <a:pt x="1537" y="52"/>
                    </a:lnTo>
                    <a:cubicBezTo>
                      <a:pt x="1346" y="64"/>
                      <a:pt x="1203" y="75"/>
                      <a:pt x="1084" y="75"/>
                    </a:cubicBezTo>
                    <a:cubicBezTo>
                      <a:pt x="1048" y="75"/>
                      <a:pt x="1001" y="75"/>
                      <a:pt x="941" y="64"/>
                    </a:cubicBezTo>
                    <a:cubicBezTo>
                      <a:pt x="787" y="52"/>
                      <a:pt x="548" y="16"/>
                      <a:pt x="406" y="4"/>
                    </a:cubicBezTo>
                    <a:cubicBezTo>
                      <a:pt x="386" y="2"/>
                      <a:pt x="368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-1578248" y="2732291"/>
                <a:ext cx="963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-1574691" y="2732291"/>
                <a:ext cx="963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-1549122" y="2470151"/>
                <a:ext cx="438672" cy="485437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6550" extrusionOk="0">
                    <a:moveTo>
                      <a:pt x="3775" y="1"/>
                    </a:moveTo>
                    <a:lnTo>
                      <a:pt x="3775" y="1537"/>
                    </a:lnTo>
                    <a:lnTo>
                      <a:pt x="2572" y="1596"/>
                    </a:lnTo>
                    <a:cubicBezTo>
                      <a:pt x="2572" y="1620"/>
                      <a:pt x="2572" y="1632"/>
                      <a:pt x="2572" y="1632"/>
                    </a:cubicBezTo>
                    <a:lnTo>
                      <a:pt x="1906" y="1644"/>
                    </a:lnTo>
                    <a:lnTo>
                      <a:pt x="655" y="1680"/>
                    </a:lnTo>
                    <a:lnTo>
                      <a:pt x="655" y="3989"/>
                    </a:lnTo>
                    <a:cubicBezTo>
                      <a:pt x="655" y="3989"/>
                      <a:pt x="429" y="3989"/>
                      <a:pt x="382" y="3954"/>
                    </a:cubicBezTo>
                    <a:cubicBezTo>
                      <a:pt x="334" y="3906"/>
                      <a:pt x="251" y="3811"/>
                      <a:pt x="203" y="3811"/>
                    </a:cubicBezTo>
                    <a:cubicBezTo>
                      <a:pt x="179" y="3811"/>
                      <a:pt x="84" y="3835"/>
                      <a:pt x="1" y="3847"/>
                    </a:cubicBezTo>
                    <a:lnTo>
                      <a:pt x="1" y="3989"/>
                    </a:lnTo>
                    <a:cubicBezTo>
                      <a:pt x="1" y="3989"/>
                      <a:pt x="1" y="3989"/>
                      <a:pt x="13" y="4001"/>
                    </a:cubicBezTo>
                    <a:cubicBezTo>
                      <a:pt x="13" y="4001"/>
                      <a:pt x="13" y="3989"/>
                      <a:pt x="13" y="3989"/>
                    </a:cubicBezTo>
                    <a:cubicBezTo>
                      <a:pt x="13" y="3989"/>
                      <a:pt x="536" y="4156"/>
                      <a:pt x="620" y="4216"/>
                    </a:cubicBezTo>
                    <a:cubicBezTo>
                      <a:pt x="715" y="4275"/>
                      <a:pt x="632" y="4525"/>
                      <a:pt x="620" y="4656"/>
                    </a:cubicBezTo>
                    <a:cubicBezTo>
                      <a:pt x="620" y="4763"/>
                      <a:pt x="644" y="4847"/>
                      <a:pt x="763" y="4954"/>
                    </a:cubicBezTo>
                    <a:cubicBezTo>
                      <a:pt x="775" y="4978"/>
                      <a:pt x="810" y="5001"/>
                      <a:pt x="834" y="5025"/>
                    </a:cubicBezTo>
                    <a:cubicBezTo>
                      <a:pt x="882" y="5061"/>
                      <a:pt x="929" y="5073"/>
                      <a:pt x="977" y="5073"/>
                    </a:cubicBezTo>
                    <a:cubicBezTo>
                      <a:pt x="1111" y="5073"/>
                      <a:pt x="1246" y="4989"/>
                      <a:pt x="1370" y="4989"/>
                    </a:cubicBezTo>
                    <a:cubicBezTo>
                      <a:pt x="1378" y="4989"/>
                      <a:pt x="1386" y="4989"/>
                      <a:pt x="1394" y="4990"/>
                    </a:cubicBezTo>
                    <a:lnTo>
                      <a:pt x="1406" y="4990"/>
                    </a:lnTo>
                    <a:cubicBezTo>
                      <a:pt x="1584" y="4990"/>
                      <a:pt x="1763" y="5311"/>
                      <a:pt x="1834" y="5359"/>
                    </a:cubicBezTo>
                    <a:cubicBezTo>
                      <a:pt x="1918" y="5418"/>
                      <a:pt x="2013" y="5621"/>
                      <a:pt x="2310" y="5644"/>
                    </a:cubicBezTo>
                    <a:cubicBezTo>
                      <a:pt x="2620" y="5680"/>
                      <a:pt x="3573" y="5787"/>
                      <a:pt x="4168" y="5811"/>
                    </a:cubicBezTo>
                    <a:cubicBezTo>
                      <a:pt x="4763" y="5835"/>
                      <a:pt x="5132" y="6133"/>
                      <a:pt x="5299" y="6240"/>
                    </a:cubicBezTo>
                    <a:cubicBezTo>
                      <a:pt x="5454" y="6347"/>
                      <a:pt x="5835" y="6514"/>
                      <a:pt x="5918" y="6549"/>
                    </a:cubicBezTo>
                    <a:lnTo>
                      <a:pt x="5870" y="120"/>
                    </a:lnTo>
                    <a:lnTo>
                      <a:pt x="58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-1728254" y="2145756"/>
                <a:ext cx="382198" cy="620099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8367" extrusionOk="0">
                    <a:moveTo>
                      <a:pt x="1203" y="0"/>
                    </a:moveTo>
                    <a:cubicBezTo>
                      <a:pt x="1112" y="0"/>
                      <a:pt x="1032" y="20"/>
                      <a:pt x="977" y="80"/>
                    </a:cubicBezTo>
                    <a:cubicBezTo>
                      <a:pt x="822" y="246"/>
                      <a:pt x="632" y="556"/>
                      <a:pt x="382" y="616"/>
                    </a:cubicBezTo>
                    <a:cubicBezTo>
                      <a:pt x="286" y="651"/>
                      <a:pt x="144" y="663"/>
                      <a:pt x="1" y="675"/>
                    </a:cubicBezTo>
                    <a:cubicBezTo>
                      <a:pt x="36" y="711"/>
                      <a:pt x="60" y="735"/>
                      <a:pt x="72" y="770"/>
                    </a:cubicBezTo>
                    <a:cubicBezTo>
                      <a:pt x="108" y="866"/>
                      <a:pt x="132" y="1080"/>
                      <a:pt x="167" y="1175"/>
                    </a:cubicBezTo>
                    <a:cubicBezTo>
                      <a:pt x="203" y="1270"/>
                      <a:pt x="298" y="1282"/>
                      <a:pt x="346" y="1342"/>
                    </a:cubicBezTo>
                    <a:cubicBezTo>
                      <a:pt x="346" y="1366"/>
                      <a:pt x="358" y="1378"/>
                      <a:pt x="358" y="1389"/>
                    </a:cubicBezTo>
                    <a:lnTo>
                      <a:pt x="370" y="1389"/>
                    </a:lnTo>
                    <a:cubicBezTo>
                      <a:pt x="370" y="1401"/>
                      <a:pt x="370" y="1413"/>
                      <a:pt x="382" y="1425"/>
                    </a:cubicBezTo>
                    <a:cubicBezTo>
                      <a:pt x="382" y="1437"/>
                      <a:pt x="382" y="1449"/>
                      <a:pt x="382" y="1449"/>
                    </a:cubicBezTo>
                    <a:cubicBezTo>
                      <a:pt x="405" y="1508"/>
                      <a:pt x="417" y="1580"/>
                      <a:pt x="405" y="1663"/>
                    </a:cubicBezTo>
                    <a:cubicBezTo>
                      <a:pt x="405" y="1806"/>
                      <a:pt x="370" y="1818"/>
                      <a:pt x="358" y="1925"/>
                    </a:cubicBezTo>
                    <a:cubicBezTo>
                      <a:pt x="346" y="2020"/>
                      <a:pt x="417" y="2080"/>
                      <a:pt x="441" y="2151"/>
                    </a:cubicBezTo>
                    <a:cubicBezTo>
                      <a:pt x="465" y="2211"/>
                      <a:pt x="560" y="2199"/>
                      <a:pt x="596" y="2211"/>
                    </a:cubicBezTo>
                    <a:cubicBezTo>
                      <a:pt x="632" y="2223"/>
                      <a:pt x="691" y="2247"/>
                      <a:pt x="727" y="2294"/>
                    </a:cubicBezTo>
                    <a:cubicBezTo>
                      <a:pt x="775" y="2330"/>
                      <a:pt x="727" y="2425"/>
                      <a:pt x="739" y="2497"/>
                    </a:cubicBezTo>
                    <a:cubicBezTo>
                      <a:pt x="739" y="2580"/>
                      <a:pt x="739" y="2806"/>
                      <a:pt x="727" y="2890"/>
                    </a:cubicBezTo>
                    <a:cubicBezTo>
                      <a:pt x="727" y="2961"/>
                      <a:pt x="751" y="3140"/>
                      <a:pt x="751" y="3282"/>
                    </a:cubicBezTo>
                    <a:cubicBezTo>
                      <a:pt x="751" y="3425"/>
                      <a:pt x="739" y="3461"/>
                      <a:pt x="715" y="3568"/>
                    </a:cubicBezTo>
                    <a:cubicBezTo>
                      <a:pt x="703" y="3675"/>
                      <a:pt x="656" y="3663"/>
                      <a:pt x="596" y="3771"/>
                    </a:cubicBezTo>
                    <a:cubicBezTo>
                      <a:pt x="525" y="3890"/>
                      <a:pt x="548" y="4104"/>
                      <a:pt x="465" y="4306"/>
                    </a:cubicBezTo>
                    <a:cubicBezTo>
                      <a:pt x="394" y="4509"/>
                      <a:pt x="310" y="4604"/>
                      <a:pt x="298" y="4664"/>
                    </a:cubicBezTo>
                    <a:cubicBezTo>
                      <a:pt x="275" y="4723"/>
                      <a:pt x="227" y="4806"/>
                      <a:pt x="227" y="4878"/>
                    </a:cubicBezTo>
                    <a:cubicBezTo>
                      <a:pt x="239" y="4949"/>
                      <a:pt x="227" y="4985"/>
                      <a:pt x="203" y="5045"/>
                    </a:cubicBezTo>
                    <a:cubicBezTo>
                      <a:pt x="191" y="5104"/>
                      <a:pt x="144" y="5104"/>
                      <a:pt x="96" y="5211"/>
                    </a:cubicBezTo>
                    <a:cubicBezTo>
                      <a:pt x="36" y="5307"/>
                      <a:pt x="167" y="5318"/>
                      <a:pt x="263" y="5485"/>
                    </a:cubicBezTo>
                    <a:cubicBezTo>
                      <a:pt x="346" y="5664"/>
                      <a:pt x="370" y="5735"/>
                      <a:pt x="405" y="5854"/>
                    </a:cubicBezTo>
                    <a:cubicBezTo>
                      <a:pt x="453" y="5973"/>
                      <a:pt x="370" y="6045"/>
                      <a:pt x="310" y="6188"/>
                    </a:cubicBezTo>
                    <a:cubicBezTo>
                      <a:pt x="263" y="6330"/>
                      <a:pt x="286" y="6426"/>
                      <a:pt x="286" y="6509"/>
                    </a:cubicBezTo>
                    <a:cubicBezTo>
                      <a:pt x="513" y="6557"/>
                      <a:pt x="525" y="6711"/>
                      <a:pt x="536" y="6747"/>
                    </a:cubicBezTo>
                    <a:cubicBezTo>
                      <a:pt x="548" y="6783"/>
                      <a:pt x="691" y="7021"/>
                      <a:pt x="763" y="7081"/>
                    </a:cubicBezTo>
                    <a:cubicBezTo>
                      <a:pt x="846" y="7140"/>
                      <a:pt x="1084" y="7331"/>
                      <a:pt x="1156" y="7402"/>
                    </a:cubicBezTo>
                    <a:cubicBezTo>
                      <a:pt x="1215" y="7485"/>
                      <a:pt x="1263" y="7735"/>
                      <a:pt x="1322" y="7843"/>
                    </a:cubicBezTo>
                    <a:cubicBezTo>
                      <a:pt x="1359" y="7935"/>
                      <a:pt x="1446" y="7970"/>
                      <a:pt x="1544" y="7970"/>
                    </a:cubicBezTo>
                    <a:cubicBezTo>
                      <a:pt x="1573" y="7970"/>
                      <a:pt x="1602" y="7967"/>
                      <a:pt x="1632" y="7962"/>
                    </a:cubicBezTo>
                    <a:cubicBezTo>
                      <a:pt x="1691" y="7962"/>
                      <a:pt x="1763" y="7950"/>
                      <a:pt x="1846" y="7938"/>
                    </a:cubicBezTo>
                    <a:cubicBezTo>
                      <a:pt x="1906" y="7938"/>
                      <a:pt x="1977" y="7926"/>
                      <a:pt x="2025" y="7914"/>
                    </a:cubicBezTo>
                    <a:lnTo>
                      <a:pt x="2120" y="7914"/>
                    </a:lnTo>
                    <a:cubicBezTo>
                      <a:pt x="2180" y="7914"/>
                      <a:pt x="2227" y="8116"/>
                      <a:pt x="2263" y="8188"/>
                    </a:cubicBezTo>
                    <a:cubicBezTo>
                      <a:pt x="2275" y="8224"/>
                      <a:pt x="2346" y="8224"/>
                      <a:pt x="2418" y="8224"/>
                    </a:cubicBezTo>
                    <a:cubicBezTo>
                      <a:pt x="2501" y="8212"/>
                      <a:pt x="2596" y="8188"/>
                      <a:pt x="2620" y="8188"/>
                    </a:cubicBezTo>
                    <a:cubicBezTo>
                      <a:pt x="2668" y="8188"/>
                      <a:pt x="2751" y="8283"/>
                      <a:pt x="2799" y="8331"/>
                    </a:cubicBezTo>
                    <a:cubicBezTo>
                      <a:pt x="2846" y="8366"/>
                      <a:pt x="3072" y="8366"/>
                      <a:pt x="3072" y="8366"/>
                    </a:cubicBezTo>
                    <a:lnTo>
                      <a:pt x="3072" y="6057"/>
                    </a:lnTo>
                    <a:lnTo>
                      <a:pt x="4323" y="6021"/>
                    </a:lnTo>
                    <a:lnTo>
                      <a:pt x="4989" y="6009"/>
                    </a:lnTo>
                    <a:cubicBezTo>
                      <a:pt x="4989" y="6009"/>
                      <a:pt x="4989" y="5997"/>
                      <a:pt x="4989" y="5973"/>
                    </a:cubicBezTo>
                    <a:cubicBezTo>
                      <a:pt x="5025" y="5830"/>
                      <a:pt x="5156" y="5295"/>
                      <a:pt x="5156" y="5235"/>
                    </a:cubicBezTo>
                    <a:cubicBezTo>
                      <a:pt x="5156" y="5152"/>
                      <a:pt x="5013" y="4747"/>
                      <a:pt x="4918" y="4402"/>
                    </a:cubicBezTo>
                    <a:cubicBezTo>
                      <a:pt x="4835" y="4056"/>
                      <a:pt x="4585" y="3759"/>
                      <a:pt x="4620" y="3568"/>
                    </a:cubicBezTo>
                    <a:cubicBezTo>
                      <a:pt x="4656" y="3378"/>
                      <a:pt x="4799" y="3163"/>
                      <a:pt x="4727" y="2961"/>
                    </a:cubicBezTo>
                    <a:cubicBezTo>
                      <a:pt x="4644" y="2747"/>
                      <a:pt x="4358" y="2544"/>
                      <a:pt x="4275" y="2247"/>
                    </a:cubicBezTo>
                    <a:cubicBezTo>
                      <a:pt x="4180" y="1961"/>
                      <a:pt x="4132" y="1639"/>
                      <a:pt x="4049" y="1354"/>
                    </a:cubicBezTo>
                    <a:cubicBezTo>
                      <a:pt x="4025" y="1270"/>
                      <a:pt x="3989" y="1163"/>
                      <a:pt x="3965" y="1044"/>
                    </a:cubicBezTo>
                    <a:cubicBezTo>
                      <a:pt x="3906" y="782"/>
                      <a:pt x="3846" y="485"/>
                      <a:pt x="3846" y="485"/>
                    </a:cubicBezTo>
                    <a:cubicBezTo>
                      <a:pt x="3846" y="485"/>
                      <a:pt x="3715" y="473"/>
                      <a:pt x="3537" y="365"/>
                    </a:cubicBezTo>
                    <a:cubicBezTo>
                      <a:pt x="3396" y="275"/>
                      <a:pt x="3162" y="82"/>
                      <a:pt x="2985" y="82"/>
                    </a:cubicBezTo>
                    <a:cubicBezTo>
                      <a:pt x="2952" y="82"/>
                      <a:pt x="2922" y="89"/>
                      <a:pt x="2894" y="104"/>
                    </a:cubicBezTo>
                    <a:cubicBezTo>
                      <a:pt x="2727" y="181"/>
                      <a:pt x="2290" y="332"/>
                      <a:pt x="2155" y="332"/>
                    </a:cubicBezTo>
                    <a:cubicBezTo>
                      <a:pt x="2146" y="332"/>
                      <a:pt x="2138" y="331"/>
                      <a:pt x="2132" y="330"/>
                    </a:cubicBezTo>
                    <a:cubicBezTo>
                      <a:pt x="2025" y="306"/>
                      <a:pt x="1941" y="104"/>
                      <a:pt x="1715" y="80"/>
                    </a:cubicBezTo>
                    <a:cubicBezTo>
                      <a:pt x="1562" y="64"/>
                      <a:pt x="1365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-1827937" y="2766680"/>
                <a:ext cx="759801" cy="522419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7049" extrusionOk="0">
                    <a:moveTo>
                      <a:pt x="3775" y="0"/>
                    </a:moveTo>
                    <a:cubicBezTo>
                      <a:pt x="3786" y="48"/>
                      <a:pt x="3870" y="834"/>
                      <a:pt x="3906" y="1429"/>
                    </a:cubicBezTo>
                    <a:cubicBezTo>
                      <a:pt x="3929" y="1774"/>
                      <a:pt x="3941" y="2060"/>
                      <a:pt x="3906" y="2108"/>
                    </a:cubicBezTo>
                    <a:cubicBezTo>
                      <a:pt x="3822" y="2239"/>
                      <a:pt x="3644" y="2322"/>
                      <a:pt x="3596" y="2405"/>
                    </a:cubicBezTo>
                    <a:cubicBezTo>
                      <a:pt x="3536" y="2489"/>
                      <a:pt x="3572" y="2644"/>
                      <a:pt x="3453" y="2739"/>
                    </a:cubicBezTo>
                    <a:cubicBezTo>
                      <a:pt x="3334" y="2846"/>
                      <a:pt x="3036" y="3048"/>
                      <a:pt x="2989" y="3072"/>
                    </a:cubicBezTo>
                    <a:cubicBezTo>
                      <a:pt x="2953" y="3084"/>
                      <a:pt x="2393" y="3584"/>
                      <a:pt x="2251" y="3667"/>
                    </a:cubicBezTo>
                    <a:cubicBezTo>
                      <a:pt x="2108" y="3763"/>
                      <a:pt x="1941" y="3798"/>
                      <a:pt x="1977" y="4013"/>
                    </a:cubicBezTo>
                    <a:cubicBezTo>
                      <a:pt x="2024" y="4239"/>
                      <a:pt x="2072" y="4418"/>
                      <a:pt x="1870" y="4537"/>
                    </a:cubicBezTo>
                    <a:cubicBezTo>
                      <a:pt x="1667" y="4668"/>
                      <a:pt x="1179" y="4668"/>
                      <a:pt x="1084" y="4739"/>
                    </a:cubicBezTo>
                    <a:cubicBezTo>
                      <a:pt x="988" y="4810"/>
                      <a:pt x="822" y="4977"/>
                      <a:pt x="798" y="5180"/>
                    </a:cubicBezTo>
                    <a:cubicBezTo>
                      <a:pt x="786" y="5358"/>
                      <a:pt x="750" y="5596"/>
                      <a:pt x="643" y="5668"/>
                    </a:cubicBezTo>
                    <a:cubicBezTo>
                      <a:pt x="631" y="5668"/>
                      <a:pt x="607" y="5680"/>
                      <a:pt x="596" y="5680"/>
                    </a:cubicBezTo>
                    <a:cubicBezTo>
                      <a:pt x="583" y="5681"/>
                      <a:pt x="570" y="5681"/>
                      <a:pt x="558" y="5681"/>
                    </a:cubicBezTo>
                    <a:cubicBezTo>
                      <a:pt x="437" y="5681"/>
                      <a:pt x="361" y="5632"/>
                      <a:pt x="274" y="5632"/>
                    </a:cubicBezTo>
                    <a:cubicBezTo>
                      <a:pt x="203" y="5632"/>
                      <a:pt x="96" y="5632"/>
                      <a:pt x="0" y="5668"/>
                    </a:cubicBezTo>
                    <a:cubicBezTo>
                      <a:pt x="12" y="5703"/>
                      <a:pt x="24" y="5739"/>
                      <a:pt x="36" y="5775"/>
                    </a:cubicBezTo>
                    <a:cubicBezTo>
                      <a:pt x="36" y="5787"/>
                      <a:pt x="48" y="5799"/>
                      <a:pt x="48" y="5811"/>
                    </a:cubicBezTo>
                    <a:cubicBezTo>
                      <a:pt x="48" y="5823"/>
                      <a:pt x="48" y="5823"/>
                      <a:pt x="48" y="5834"/>
                    </a:cubicBezTo>
                    <a:cubicBezTo>
                      <a:pt x="48" y="5834"/>
                      <a:pt x="48" y="5846"/>
                      <a:pt x="48" y="5846"/>
                    </a:cubicBezTo>
                    <a:cubicBezTo>
                      <a:pt x="60" y="5870"/>
                      <a:pt x="60" y="5894"/>
                      <a:pt x="60" y="5930"/>
                    </a:cubicBezTo>
                    <a:cubicBezTo>
                      <a:pt x="60" y="6025"/>
                      <a:pt x="60" y="6156"/>
                      <a:pt x="60" y="6323"/>
                    </a:cubicBezTo>
                    <a:cubicBezTo>
                      <a:pt x="60" y="6608"/>
                      <a:pt x="203" y="6715"/>
                      <a:pt x="203" y="6775"/>
                    </a:cubicBezTo>
                    <a:cubicBezTo>
                      <a:pt x="215" y="6835"/>
                      <a:pt x="298" y="6906"/>
                      <a:pt x="310" y="7049"/>
                    </a:cubicBezTo>
                    <a:lnTo>
                      <a:pt x="7727" y="6644"/>
                    </a:lnTo>
                    <a:cubicBezTo>
                      <a:pt x="7704" y="6549"/>
                      <a:pt x="7727" y="6406"/>
                      <a:pt x="7727" y="6287"/>
                    </a:cubicBezTo>
                    <a:cubicBezTo>
                      <a:pt x="7716" y="6132"/>
                      <a:pt x="7763" y="5787"/>
                      <a:pt x="7739" y="5727"/>
                    </a:cubicBezTo>
                    <a:cubicBezTo>
                      <a:pt x="7704" y="5680"/>
                      <a:pt x="7596" y="5537"/>
                      <a:pt x="7608" y="5430"/>
                    </a:cubicBezTo>
                    <a:cubicBezTo>
                      <a:pt x="7608" y="5334"/>
                      <a:pt x="7596" y="5263"/>
                      <a:pt x="7561" y="5191"/>
                    </a:cubicBezTo>
                    <a:cubicBezTo>
                      <a:pt x="7525" y="5108"/>
                      <a:pt x="7561" y="5049"/>
                      <a:pt x="7549" y="4965"/>
                    </a:cubicBezTo>
                    <a:cubicBezTo>
                      <a:pt x="7537" y="4894"/>
                      <a:pt x="7858" y="4834"/>
                      <a:pt x="7977" y="4822"/>
                    </a:cubicBezTo>
                    <a:cubicBezTo>
                      <a:pt x="7988" y="4821"/>
                      <a:pt x="7997" y="4821"/>
                      <a:pt x="8006" y="4821"/>
                    </a:cubicBezTo>
                    <a:cubicBezTo>
                      <a:pt x="8101" y="4821"/>
                      <a:pt x="8131" y="4877"/>
                      <a:pt x="8239" y="4953"/>
                    </a:cubicBezTo>
                    <a:cubicBezTo>
                      <a:pt x="8370" y="5025"/>
                      <a:pt x="8454" y="5049"/>
                      <a:pt x="8573" y="5096"/>
                    </a:cubicBezTo>
                    <a:cubicBezTo>
                      <a:pt x="8692" y="5132"/>
                      <a:pt x="8989" y="5227"/>
                      <a:pt x="9144" y="5311"/>
                    </a:cubicBezTo>
                    <a:cubicBezTo>
                      <a:pt x="9311" y="5394"/>
                      <a:pt x="9549" y="5394"/>
                      <a:pt x="9644" y="5394"/>
                    </a:cubicBezTo>
                    <a:cubicBezTo>
                      <a:pt x="9740" y="5394"/>
                      <a:pt x="10002" y="5227"/>
                      <a:pt x="10168" y="5120"/>
                    </a:cubicBezTo>
                    <a:cubicBezTo>
                      <a:pt x="10204" y="5108"/>
                      <a:pt x="10228" y="5084"/>
                      <a:pt x="10252" y="5072"/>
                    </a:cubicBezTo>
                    <a:cubicBezTo>
                      <a:pt x="10240" y="5037"/>
                      <a:pt x="10216" y="5001"/>
                      <a:pt x="10180" y="4977"/>
                    </a:cubicBezTo>
                    <a:cubicBezTo>
                      <a:pt x="10037" y="4810"/>
                      <a:pt x="9704" y="4632"/>
                      <a:pt x="9656" y="4537"/>
                    </a:cubicBezTo>
                    <a:cubicBezTo>
                      <a:pt x="9609" y="4441"/>
                      <a:pt x="9728" y="4013"/>
                      <a:pt x="9728" y="3798"/>
                    </a:cubicBezTo>
                    <a:cubicBezTo>
                      <a:pt x="9728" y="3584"/>
                      <a:pt x="9692" y="2560"/>
                      <a:pt x="9692" y="2560"/>
                    </a:cubicBezTo>
                    <a:cubicBezTo>
                      <a:pt x="9692" y="2560"/>
                      <a:pt x="9680" y="2560"/>
                      <a:pt x="9680" y="2548"/>
                    </a:cubicBezTo>
                    <a:lnTo>
                      <a:pt x="9680" y="2560"/>
                    </a:lnTo>
                    <a:cubicBezTo>
                      <a:pt x="9680" y="2560"/>
                      <a:pt x="9216" y="2358"/>
                      <a:pt x="9037" y="2239"/>
                    </a:cubicBezTo>
                    <a:cubicBezTo>
                      <a:pt x="9025" y="2239"/>
                      <a:pt x="9013" y="2227"/>
                      <a:pt x="9001" y="2215"/>
                    </a:cubicBezTo>
                    <a:cubicBezTo>
                      <a:pt x="8811" y="2084"/>
                      <a:pt x="8466" y="1834"/>
                      <a:pt x="7918" y="1810"/>
                    </a:cubicBezTo>
                    <a:cubicBezTo>
                      <a:pt x="7323" y="1786"/>
                      <a:pt x="6370" y="1679"/>
                      <a:pt x="6061" y="1643"/>
                    </a:cubicBezTo>
                    <a:cubicBezTo>
                      <a:pt x="5751" y="1620"/>
                      <a:pt x="5668" y="1417"/>
                      <a:pt x="5584" y="1358"/>
                    </a:cubicBezTo>
                    <a:cubicBezTo>
                      <a:pt x="5501" y="1310"/>
                      <a:pt x="5334" y="1000"/>
                      <a:pt x="5156" y="989"/>
                    </a:cubicBezTo>
                    <a:cubicBezTo>
                      <a:pt x="5025" y="989"/>
                      <a:pt x="4882" y="1072"/>
                      <a:pt x="4739" y="1072"/>
                    </a:cubicBezTo>
                    <a:cubicBezTo>
                      <a:pt x="4691" y="1072"/>
                      <a:pt x="4632" y="1060"/>
                      <a:pt x="4584" y="1024"/>
                    </a:cubicBezTo>
                    <a:cubicBezTo>
                      <a:pt x="4560" y="1000"/>
                      <a:pt x="4537" y="989"/>
                      <a:pt x="4525" y="977"/>
                    </a:cubicBezTo>
                    <a:cubicBezTo>
                      <a:pt x="4394" y="858"/>
                      <a:pt x="4358" y="762"/>
                      <a:pt x="4370" y="655"/>
                    </a:cubicBezTo>
                    <a:cubicBezTo>
                      <a:pt x="4382" y="524"/>
                      <a:pt x="4453" y="274"/>
                      <a:pt x="4370" y="215"/>
                    </a:cubicBezTo>
                    <a:cubicBezTo>
                      <a:pt x="4287" y="155"/>
                      <a:pt x="3858" y="24"/>
                      <a:pt x="37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-1492647" y="2837236"/>
                <a:ext cx="15934" cy="889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20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25"/>
                    </a:cubicBezTo>
                    <a:cubicBezTo>
                      <a:pt x="13" y="37"/>
                      <a:pt x="36" y="48"/>
                      <a:pt x="60" y="72"/>
                    </a:cubicBezTo>
                    <a:cubicBezTo>
                      <a:pt x="108" y="108"/>
                      <a:pt x="167" y="120"/>
                      <a:pt x="215" y="120"/>
                    </a:cubicBezTo>
                    <a:cubicBezTo>
                      <a:pt x="167" y="120"/>
                      <a:pt x="120" y="108"/>
                      <a:pt x="72" y="72"/>
                    </a:cubicBezTo>
                    <a:cubicBezTo>
                      <a:pt x="48" y="48"/>
                      <a:pt x="13" y="25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-1445882" y="2839904"/>
                <a:ext cx="335433" cy="116579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573" extrusionOk="0">
                    <a:moveTo>
                      <a:pt x="1" y="1"/>
                    </a:moveTo>
                    <a:cubicBezTo>
                      <a:pt x="179" y="12"/>
                      <a:pt x="346" y="322"/>
                      <a:pt x="429" y="370"/>
                    </a:cubicBezTo>
                    <a:cubicBezTo>
                      <a:pt x="513" y="429"/>
                      <a:pt x="596" y="632"/>
                      <a:pt x="906" y="655"/>
                    </a:cubicBezTo>
                    <a:cubicBezTo>
                      <a:pt x="1215" y="691"/>
                      <a:pt x="2168" y="798"/>
                      <a:pt x="2763" y="822"/>
                    </a:cubicBezTo>
                    <a:cubicBezTo>
                      <a:pt x="3311" y="846"/>
                      <a:pt x="3656" y="1096"/>
                      <a:pt x="3846" y="1227"/>
                    </a:cubicBezTo>
                    <a:cubicBezTo>
                      <a:pt x="3858" y="1239"/>
                      <a:pt x="3870" y="1251"/>
                      <a:pt x="3882" y="1251"/>
                    </a:cubicBezTo>
                    <a:cubicBezTo>
                      <a:pt x="4061" y="1370"/>
                      <a:pt x="4525" y="1572"/>
                      <a:pt x="4525" y="1572"/>
                    </a:cubicBezTo>
                    <a:lnTo>
                      <a:pt x="4525" y="1560"/>
                    </a:lnTo>
                    <a:cubicBezTo>
                      <a:pt x="4442" y="1525"/>
                      <a:pt x="4049" y="1358"/>
                      <a:pt x="3906" y="1251"/>
                    </a:cubicBezTo>
                    <a:cubicBezTo>
                      <a:pt x="3739" y="1144"/>
                      <a:pt x="3370" y="846"/>
                      <a:pt x="2775" y="822"/>
                    </a:cubicBezTo>
                    <a:cubicBezTo>
                      <a:pt x="2180" y="798"/>
                      <a:pt x="1227" y="691"/>
                      <a:pt x="917" y="655"/>
                    </a:cubicBezTo>
                    <a:cubicBezTo>
                      <a:pt x="620" y="632"/>
                      <a:pt x="525" y="429"/>
                      <a:pt x="441" y="370"/>
                    </a:cubicBezTo>
                    <a:cubicBezTo>
                      <a:pt x="370" y="322"/>
                      <a:pt x="191" y="1"/>
                      <a:pt x="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-1548232" y="2765791"/>
                <a:ext cx="55658" cy="7329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12"/>
                    </a:cubicBezTo>
                    <a:cubicBezTo>
                      <a:pt x="84" y="36"/>
                      <a:pt x="513" y="167"/>
                      <a:pt x="596" y="227"/>
                    </a:cubicBezTo>
                    <a:cubicBezTo>
                      <a:pt x="679" y="286"/>
                      <a:pt x="608" y="536"/>
                      <a:pt x="596" y="667"/>
                    </a:cubicBezTo>
                    <a:cubicBezTo>
                      <a:pt x="596" y="774"/>
                      <a:pt x="620" y="870"/>
                      <a:pt x="751" y="989"/>
                    </a:cubicBezTo>
                    <a:cubicBezTo>
                      <a:pt x="751" y="977"/>
                      <a:pt x="751" y="977"/>
                      <a:pt x="739" y="965"/>
                    </a:cubicBezTo>
                    <a:cubicBezTo>
                      <a:pt x="632" y="858"/>
                      <a:pt x="608" y="774"/>
                      <a:pt x="608" y="667"/>
                    </a:cubicBezTo>
                    <a:cubicBezTo>
                      <a:pt x="620" y="536"/>
                      <a:pt x="703" y="286"/>
                      <a:pt x="608" y="227"/>
                    </a:cubicBezTo>
                    <a:cubicBezTo>
                      <a:pt x="524" y="1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-1578248" y="2732291"/>
                <a:ext cx="963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3" y="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-1574691" y="2732291"/>
                <a:ext cx="963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-1492647" y="2837236"/>
                <a:ext cx="15934" cy="889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20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25"/>
                    </a:cubicBezTo>
                    <a:cubicBezTo>
                      <a:pt x="13" y="37"/>
                      <a:pt x="36" y="48"/>
                      <a:pt x="60" y="72"/>
                    </a:cubicBezTo>
                    <a:cubicBezTo>
                      <a:pt x="108" y="108"/>
                      <a:pt x="167" y="120"/>
                      <a:pt x="215" y="120"/>
                    </a:cubicBezTo>
                    <a:cubicBezTo>
                      <a:pt x="167" y="120"/>
                      <a:pt x="120" y="108"/>
                      <a:pt x="72" y="72"/>
                    </a:cubicBezTo>
                    <a:cubicBezTo>
                      <a:pt x="48" y="48"/>
                      <a:pt x="13" y="25"/>
                      <a:pt x="1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-1445882" y="2839904"/>
                <a:ext cx="335433" cy="116579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573" extrusionOk="0">
                    <a:moveTo>
                      <a:pt x="1" y="1"/>
                    </a:moveTo>
                    <a:cubicBezTo>
                      <a:pt x="179" y="12"/>
                      <a:pt x="346" y="322"/>
                      <a:pt x="429" y="370"/>
                    </a:cubicBezTo>
                    <a:cubicBezTo>
                      <a:pt x="513" y="429"/>
                      <a:pt x="596" y="632"/>
                      <a:pt x="906" y="655"/>
                    </a:cubicBezTo>
                    <a:cubicBezTo>
                      <a:pt x="1215" y="691"/>
                      <a:pt x="2168" y="798"/>
                      <a:pt x="2763" y="822"/>
                    </a:cubicBezTo>
                    <a:cubicBezTo>
                      <a:pt x="3311" y="846"/>
                      <a:pt x="3656" y="1096"/>
                      <a:pt x="3846" y="1227"/>
                    </a:cubicBezTo>
                    <a:cubicBezTo>
                      <a:pt x="3858" y="1239"/>
                      <a:pt x="3870" y="1251"/>
                      <a:pt x="3882" y="1251"/>
                    </a:cubicBezTo>
                    <a:cubicBezTo>
                      <a:pt x="4061" y="1370"/>
                      <a:pt x="4525" y="1572"/>
                      <a:pt x="4525" y="1572"/>
                    </a:cubicBezTo>
                    <a:lnTo>
                      <a:pt x="4525" y="1560"/>
                    </a:lnTo>
                    <a:cubicBezTo>
                      <a:pt x="4442" y="1525"/>
                      <a:pt x="4049" y="1358"/>
                      <a:pt x="3906" y="1251"/>
                    </a:cubicBezTo>
                    <a:cubicBezTo>
                      <a:pt x="3739" y="1144"/>
                      <a:pt x="3370" y="846"/>
                      <a:pt x="2775" y="822"/>
                    </a:cubicBezTo>
                    <a:cubicBezTo>
                      <a:pt x="2180" y="798"/>
                      <a:pt x="1227" y="691"/>
                      <a:pt x="917" y="655"/>
                    </a:cubicBezTo>
                    <a:cubicBezTo>
                      <a:pt x="620" y="632"/>
                      <a:pt x="525" y="429"/>
                      <a:pt x="441" y="370"/>
                    </a:cubicBezTo>
                    <a:cubicBezTo>
                      <a:pt x="370" y="322"/>
                      <a:pt x="191" y="1"/>
                      <a:pt x="13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-1548232" y="2765791"/>
                <a:ext cx="55658" cy="7329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12"/>
                    </a:cubicBezTo>
                    <a:cubicBezTo>
                      <a:pt x="84" y="36"/>
                      <a:pt x="513" y="167"/>
                      <a:pt x="596" y="227"/>
                    </a:cubicBezTo>
                    <a:cubicBezTo>
                      <a:pt x="679" y="286"/>
                      <a:pt x="608" y="536"/>
                      <a:pt x="596" y="667"/>
                    </a:cubicBezTo>
                    <a:cubicBezTo>
                      <a:pt x="596" y="774"/>
                      <a:pt x="620" y="870"/>
                      <a:pt x="751" y="989"/>
                    </a:cubicBezTo>
                    <a:cubicBezTo>
                      <a:pt x="751" y="977"/>
                      <a:pt x="751" y="977"/>
                      <a:pt x="739" y="965"/>
                    </a:cubicBezTo>
                    <a:cubicBezTo>
                      <a:pt x="632" y="858"/>
                      <a:pt x="608" y="774"/>
                      <a:pt x="608" y="667"/>
                    </a:cubicBezTo>
                    <a:cubicBezTo>
                      <a:pt x="620" y="536"/>
                      <a:pt x="703" y="286"/>
                      <a:pt x="608" y="227"/>
                    </a:cubicBezTo>
                    <a:cubicBezTo>
                      <a:pt x="524" y="1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-1831494" y="972390"/>
                <a:ext cx="1752538" cy="3484992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47023" extrusionOk="0">
                    <a:moveTo>
                      <a:pt x="6061" y="100"/>
                    </a:moveTo>
                    <a:cubicBezTo>
                      <a:pt x="6132" y="136"/>
                      <a:pt x="6430" y="315"/>
                      <a:pt x="6513" y="398"/>
                    </a:cubicBezTo>
                    <a:cubicBezTo>
                      <a:pt x="6537" y="410"/>
                      <a:pt x="6573" y="446"/>
                      <a:pt x="6597" y="469"/>
                    </a:cubicBezTo>
                    <a:cubicBezTo>
                      <a:pt x="6763" y="636"/>
                      <a:pt x="6894" y="755"/>
                      <a:pt x="6978" y="755"/>
                    </a:cubicBezTo>
                    <a:lnTo>
                      <a:pt x="7002" y="755"/>
                    </a:lnTo>
                    <a:cubicBezTo>
                      <a:pt x="7061" y="731"/>
                      <a:pt x="7252" y="660"/>
                      <a:pt x="7335" y="660"/>
                    </a:cubicBezTo>
                    <a:cubicBezTo>
                      <a:pt x="7347" y="666"/>
                      <a:pt x="7365" y="669"/>
                      <a:pt x="7385" y="669"/>
                    </a:cubicBezTo>
                    <a:cubicBezTo>
                      <a:pt x="7406" y="669"/>
                      <a:pt x="7430" y="666"/>
                      <a:pt x="7454" y="660"/>
                    </a:cubicBezTo>
                    <a:cubicBezTo>
                      <a:pt x="7454" y="696"/>
                      <a:pt x="7454" y="731"/>
                      <a:pt x="7454" y="779"/>
                    </a:cubicBezTo>
                    <a:cubicBezTo>
                      <a:pt x="7454" y="779"/>
                      <a:pt x="7454" y="779"/>
                      <a:pt x="7454" y="791"/>
                    </a:cubicBezTo>
                    <a:cubicBezTo>
                      <a:pt x="7454" y="803"/>
                      <a:pt x="7454" y="815"/>
                      <a:pt x="7454" y="838"/>
                    </a:cubicBezTo>
                    <a:cubicBezTo>
                      <a:pt x="7454" y="838"/>
                      <a:pt x="7454" y="850"/>
                      <a:pt x="7454" y="850"/>
                    </a:cubicBezTo>
                    <a:cubicBezTo>
                      <a:pt x="7454" y="874"/>
                      <a:pt x="7454" y="886"/>
                      <a:pt x="7442" y="898"/>
                    </a:cubicBezTo>
                    <a:lnTo>
                      <a:pt x="7442" y="922"/>
                    </a:lnTo>
                    <a:lnTo>
                      <a:pt x="7442" y="969"/>
                    </a:lnTo>
                    <a:lnTo>
                      <a:pt x="7442" y="993"/>
                    </a:lnTo>
                    <a:cubicBezTo>
                      <a:pt x="7442" y="1005"/>
                      <a:pt x="7454" y="1029"/>
                      <a:pt x="7454" y="1041"/>
                    </a:cubicBezTo>
                    <a:cubicBezTo>
                      <a:pt x="7454" y="1053"/>
                      <a:pt x="7454" y="1065"/>
                      <a:pt x="7454" y="1065"/>
                    </a:cubicBezTo>
                    <a:cubicBezTo>
                      <a:pt x="7454" y="1088"/>
                      <a:pt x="7454" y="1100"/>
                      <a:pt x="7454" y="1112"/>
                    </a:cubicBezTo>
                    <a:cubicBezTo>
                      <a:pt x="7454" y="1124"/>
                      <a:pt x="7454" y="1136"/>
                      <a:pt x="7454" y="1136"/>
                    </a:cubicBezTo>
                    <a:cubicBezTo>
                      <a:pt x="7454" y="1160"/>
                      <a:pt x="7454" y="1172"/>
                      <a:pt x="7454" y="1184"/>
                    </a:cubicBezTo>
                    <a:cubicBezTo>
                      <a:pt x="7454" y="1196"/>
                      <a:pt x="7454" y="1208"/>
                      <a:pt x="7454" y="1208"/>
                    </a:cubicBezTo>
                    <a:cubicBezTo>
                      <a:pt x="7454" y="1219"/>
                      <a:pt x="7454" y="1231"/>
                      <a:pt x="7454" y="1243"/>
                    </a:cubicBezTo>
                    <a:cubicBezTo>
                      <a:pt x="7454" y="1255"/>
                      <a:pt x="7454" y="1267"/>
                      <a:pt x="7454" y="1279"/>
                    </a:cubicBezTo>
                    <a:cubicBezTo>
                      <a:pt x="7454" y="1291"/>
                      <a:pt x="7454" y="1303"/>
                      <a:pt x="7454" y="1315"/>
                    </a:cubicBezTo>
                    <a:cubicBezTo>
                      <a:pt x="7454" y="1327"/>
                      <a:pt x="7454" y="1339"/>
                      <a:pt x="7466" y="1350"/>
                    </a:cubicBezTo>
                    <a:cubicBezTo>
                      <a:pt x="7466" y="1362"/>
                      <a:pt x="7466" y="1374"/>
                      <a:pt x="7466" y="1386"/>
                    </a:cubicBezTo>
                    <a:cubicBezTo>
                      <a:pt x="7466" y="1398"/>
                      <a:pt x="7466" y="1398"/>
                      <a:pt x="7466" y="1410"/>
                    </a:cubicBezTo>
                    <a:cubicBezTo>
                      <a:pt x="7466" y="1422"/>
                      <a:pt x="7466" y="1434"/>
                      <a:pt x="7466" y="1446"/>
                    </a:cubicBezTo>
                    <a:cubicBezTo>
                      <a:pt x="7466" y="1458"/>
                      <a:pt x="7478" y="1469"/>
                      <a:pt x="7478" y="1469"/>
                    </a:cubicBezTo>
                    <a:cubicBezTo>
                      <a:pt x="7478" y="1481"/>
                      <a:pt x="7478" y="1493"/>
                      <a:pt x="7478" y="1505"/>
                    </a:cubicBezTo>
                    <a:cubicBezTo>
                      <a:pt x="7478" y="1505"/>
                      <a:pt x="7478" y="1517"/>
                      <a:pt x="7478" y="1529"/>
                    </a:cubicBezTo>
                    <a:cubicBezTo>
                      <a:pt x="7478" y="1541"/>
                      <a:pt x="7490" y="1541"/>
                      <a:pt x="7490" y="1553"/>
                    </a:cubicBezTo>
                    <a:cubicBezTo>
                      <a:pt x="7490" y="1565"/>
                      <a:pt x="7490" y="1577"/>
                      <a:pt x="7490" y="1589"/>
                    </a:cubicBezTo>
                    <a:cubicBezTo>
                      <a:pt x="7490" y="1589"/>
                      <a:pt x="7490" y="1589"/>
                      <a:pt x="7502" y="1600"/>
                    </a:cubicBezTo>
                    <a:cubicBezTo>
                      <a:pt x="7502" y="1612"/>
                      <a:pt x="7502" y="1624"/>
                      <a:pt x="7513" y="1636"/>
                    </a:cubicBezTo>
                    <a:cubicBezTo>
                      <a:pt x="7609" y="1922"/>
                      <a:pt x="7680" y="1970"/>
                      <a:pt x="7764" y="2017"/>
                    </a:cubicBezTo>
                    <a:cubicBezTo>
                      <a:pt x="7823" y="2053"/>
                      <a:pt x="7906" y="2231"/>
                      <a:pt x="7942" y="2351"/>
                    </a:cubicBezTo>
                    <a:cubicBezTo>
                      <a:pt x="7978" y="2458"/>
                      <a:pt x="8204" y="2755"/>
                      <a:pt x="8335" y="2755"/>
                    </a:cubicBezTo>
                    <a:cubicBezTo>
                      <a:pt x="8633" y="2755"/>
                      <a:pt x="8716" y="2767"/>
                      <a:pt x="8740" y="2779"/>
                    </a:cubicBezTo>
                    <a:cubicBezTo>
                      <a:pt x="8799" y="2803"/>
                      <a:pt x="9014" y="2993"/>
                      <a:pt x="9026" y="3089"/>
                    </a:cubicBezTo>
                    <a:cubicBezTo>
                      <a:pt x="9026" y="3113"/>
                      <a:pt x="9026" y="3136"/>
                      <a:pt x="9026" y="3172"/>
                    </a:cubicBezTo>
                    <a:cubicBezTo>
                      <a:pt x="9037" y="3351"/>
                      <a:pt x="9085" y="3827"/>
                      <a:pt x="8954" y="3958"/>
                    </a:cubicBezTo>
                    <a:cubicBezTo>
                      <a:pt x="8930" y="3982"/>
                      <a:pt x="8895" y="4017"/>
                      <a:pt x="8859" y="4041"/>
                    </a:cubicBezTo>
                    <a:cubicBezTo>
                      <a:pt x="8847" y="4053"/>
                      <a:pt x="8835" y="4065"/>
                      <a:pt x="8823" y="4077"/>
                    </a:cubicBezTo>
                    <a:cubicBezTo>
                      <a:pt x="8776" y="4125"/>
                      <a:pt x="8716" y="4160"/>
                      <a:pt x="8668" y="4208"/>
                    </a:cubicBezTo>
                    <a:cubicBezTo>
                      <a:pt x="8573" y="4279"/>
                      <a:pt x="8490" y="4339"/>
                      <a:pt x="8442" y="4351"/>
                    </a:cubicBezTo>
                    <a:cubicBezTo>
                      <a:pt x="8442" y="4327"/>
                      <a:pt x="8442" y="4315"/>
                      <a:pt x="8442" y="4291"/>
                    </a:cubicBezTo>
                    <a:cubicBezTo>
                      <a:pt x="8430" y="4232"/>
                      <a:pt x="8430" y="4136"/>
                      <a:pt x="8323" y="4125"/>
                    </a:cubicBezTo>
                    <a:lnTo>
                      <a:pt x="8287" y="4125"/>
                    </a:lnTo>
                    <a:cubicBezTo>
                      <a:pt x="8264" y="4125"/>
                      <a:pt x="8228" y="4136"/>
                      <a:pt x="8204" y="4136"/>
                    </a:cubicBezTo>
                    <a:cubicBezTo>
                      <a:pt x="8180" y="4148"/>
                      <a:pt x="8156" y="4160"/>
                      <a:pt x="8133" y="4160"/>
                    </a:cubicBezTo>
                    <a:cubicBezTo>
                      <a:pt x="8133" y="4172"/>
                      <a:pt x="8121" y="4172"/>
                      <a:pt x="8121" y="4172"/>
                    </a:cubicBezTo>
                    <a:cubicBezTo>
                      <a:pt x="8097" y="4184"/>
                      <a:pt x="8085" y="4196"/>
                      <a:pt x="8061" y="4208"/>
                    </a:cubicBezTo>
                    <a:cubicBezTo>
                      <a:pt x="8037" y="4220"/>
                      <a:pt x="8025" y="4244"/>
                      <a:pt x="8014" y="4256"/>
                    </a:cubicBezTo>
                    <a:cubicBezTo>
                      <a:pt x="7990" y="4279"/>
                      <a:pt x="7966" y="4291"/>
                      <a:pt x="7954" y="4291"/>
                    </a:cubicBezTo>
                    <a:cubicBezTo>
                      <a:pt x="7951" y="4294"/>
                      <a:pt x="7948" y="4296"/>
                      <a:pt x="7944" y="4296"/>
                    </a:cubicBezTo>
                    <a:cubicBezTo>
                      <a:pt x="7935" y="4296"/>
                      <a:pt x="7924" y="4285"/>
                      <a:pt x="7906" y="4267"/>
                    </a:cubicBezTo>
                    <a:lnTo>
                      <a:pt x="7883" y="4256"/>
                    </a:lnTo>
                    <a:cubicBezTo>
                      <a:pt x="7835" y="4232"/>
                      <a:pt x="7775" y="4196"/>
                      <a:pt x="7716" y="4184"/>
                    </a:cubicBezTo>
                    <a:cubicBezTo>
                      <a:pt x="7692" y="4172"/>
                      <a:pt x="7668" y="4172"/>
                      <a:pt x="7644" y="4172"/>
                    </a:cubicBezTo>
                    <a:lnTo>
                      <a:pt x="7585" y="4172"/>
                    </a:lnTo>
                    <a:cubicBezTo>
                      <a:pt x="7561" y="4184"/>
                      <a:pt x="7537" y="4196"/>
                      <a:pt x="7513" y="4196"/>
                    </a:cubicBezTo>
                    <a:cubicBezTo>
                      <a:pt x="7462" y="4215"/>
                      <a:pt x="7415" y="4227"/>
                      <a:pt x="7371" y="4227"/>
                    </a:cubicBezTo>
                    <a:cubicBezTo>
                      <a:pt x="7332" y="4227"/>
                      <a:pt x="7297" y="4218"/>
                      <a:pt x="7263" y="4196"/>
                    </a:cubicBezTo>
                    <a:cubicBezTo>
                      <a:pt x="7144" y="4089"/>
                      <a:pt x="6978" y="3922"/>
                      <a:pt x="6966" y="3875"/>
                    </a:cubicBezTo>
                    <a:cubicBezTo>
                      <a:pt x="6906" y="3684"/>
                      <a:pt x="6847" y="3577"/>
                      <a:pt x="6787" y="3541"/>
                    </a:cubicBezTo>
                    <a:cubicBezTo>
                      <a:pt x="6668" y="3482"/>
                      <a:pt x="6501" y="3363"/>
                      <a:pt x="6490" y="3303"/>
                    </a:cubicBezTo>
                    <a:cubicBezTo>
                      <a:pt x="6478" y="3279"/>
                      <a:pt x="6466" y="3196"/>
                      <a:pt x="6466" y="3101"/>
                    </a:cubicBezTo>
                    <a:cubicBezTo>
                      <a:pt x="6442" y="2886"/>
                      <a:pt x="6430" y="2720"/>
                      <a:pt x="6394" y="2660"/>
                    </a:cubicBezTo>
                    <a:lnTo>
                      <a:pt x="6382" y="2636"/>
                    </a:lnTo>
                    <a:cubicBezTo>
                      <a:pt x="6347" y="2565"/>
                      <a:pt x="6299" y="2470"/>
                      <a:pt x="6192" y="2470"/>
                    </a:cubicBezTo>
                    <a:cubicBezTo>
                      <a:pt x="6168" y="2470"/>
                      <a:pt x="6144" y="2470"/>
                      <a:pt x="6120" y="2482"/>
                    </a:cubicBezTo>
                    <a:cubicBezTo>
                      <a:pt x="6097" y="2482"/>
                      <a:pt x="6073" y="2493"/>
                      <a:pt x="6037" y="2493"/>
                    </a:cubicBezTo>
                    <a:cubicBezTo>
                      <a:pt x="5966" y="2505"/>
                      <a:pt x="5882" y="2517"/>
                      <a:pt x="5847" y="2589"/>
                    </a:cubicBezTo>
                    <a:cubicBezTo>
                      <a:pt x="5811" y="2636"/>
                      <a:pt x="5811" y="2708"/>
                      <a:pt x="5835" y="2791"/>
                    </a:cubicBezTo>
                    <a:cubicBezTo>
                      <a:pt x="5870" y="2910"/>
                      <a:pt x="5906" y="3053"/>
                      <a:pt x="5954" y="3172"/>
                    </a:cubicBezTo>
                    <a:cubicBezTo>
                      <a:pt x="5989" y="3291"/>
                      <a:pt x="6013" y="3398"/>
                      <a:pt x="6037" y="3446"/>
                    </a:cubicBezTo>
                    <a:cubicBezTo>
                      <a:pt x="6037" y="3470"/>
                      <a:pt x="6049" y="3494"/>
                      <a:pt x="6061" y="3529"/>
                    </a:cubicBezTo>
                    <a:cubicBezTo>
                      <a:pt x="6097" y="3636"/>
                      <a:pt x="6120" y="3720"/>
                      <a:pt x="6049" y="3779"/>
                    </a:cubicBezTo>
                    <a:cubicBezTo>
                      <a:pt x="6025" y="3803"/>
                      <a:pt x="6001" y="3827"/>
                      <a:pt x="5989" y="3851"/>
                    </a:cubicBezTo>
                    <a:cubicBezTo>
                      <a:pt x="5942" y="3898"/>
                      <a:pt x="5918" y="3910"/>
                      <a:pt x="5882" y="3910"/>
                    </a:cubicBezTo>
                    <a:cubicBezTo>
                      <a:pt x="5859" y="3910"/>
                      <a:pt x="5835" y="3910"/>
                      <a:pt x="5799" y="3898"/>
                    </a:cubicBezTo>
                    <a:cubicBezTo>
                      <a:pt x="5632" y="3827"/>
                      <a:pt x="5275" y="3589"/>
                      <a:pt x="5227" y="3541"/>
                    </a:cubicBezTo>
                    <a:cubicBezTo>
                      <a:pt x="5216" y="3541"/>
                      <a:pt x="5204" y="3541"/>
                      <a:pt x="5192" y="3529"/>
                    </a:cubicBezTo>
                    <a:cubicBezTo>
                      <a:pt x="5192" y="3529"/>
                      <a:pt x="5192" y="3517"/>
                      <a:pt x="5192" y="3517"/>
                    </a:cubicBezTo>
                    <a:cubicBezTo>
                      <a:pt x="5180" y="3517"/>
                      <a:pt x="5168" y="3505"/>
                      <a:pt x="5144" y="3494"/>
                    </a:cubicBezTo>
                    <a:cubicBezTo>
                      <a:pt x="5144" y="3494"/>
                      <a:pt x="5132" y="3482"/>
                      <a:pt x="5132" y="3482"/>
                    </a:cubicBezTo>
                    <a:cubicBezTo>
                      <a:pt x="5120" y="3470"/>
                      <a:pt x="5108" y="3458"/>
                      <a:pt x="5097" y="3458"/>
                    </a:cubicBezTo>
                    <a:cubicBezTo>
                      <a:pt x="5073" y="3446"/>
                      <a:pt x="5061" y="3434"/>
                      <a:pt x="5049" y="3422"/>
                    </a:cubicBezTo>
                    <a:cubicBezTo>
                      <a:pt x="5037" y="3410"/>
                      <a:pt x="5037" y="3410"/>
                      <a:pt x="5025" y="3410"/>
                    </a:cubicBezTo>
                    <a:cubicBezTo>
                      <a:pt x="5001" y="3386"/>
                      <a:pt x="4977" y="3374"/>
                      <a:pt x="4954" y="3351"/>
                    </a:cubicBezTo>
                    <a:cubicBezTo>
                      <a:pt x="4870" y="3303"/>
                      <a:pt x="4799" y="3244"/>
                      <a:pt x="4727" y="3196"/>
                    </a:cubicBezTo>
                    <a:cubicBezTo>
                      <a:pt x="4739" y="3053"/>
                      <a:pt x="4775" y="2803"/>
                      <a:pt x="4823" y="2672"/>
                    </a:cubicBezTo>
                    <a:cubicBezTo>
                      <a:pt x="4835" y="2624"/>
                      <a:pt x="4858" y="2565"/>
                      <a:pt x="4882" y="2517"/>
                    </a:cubicBezTo>
                    <a:cubicBezTo>
                      <a:pt x="4942" y="2351"/>
                      <a:pt x="4977" y="2255"/>
                      <a:pt x="4966" y="2196"/>
                    </a:cubicBezTo>
                    <a:cubicBezTo>
                      <a:pt x="4942" y="2124"/>
                      <a:pt x="4858" y="1970"/>
                      <a:pt x="4823" y="1910"/>
                    </a:cubicBezTo>
                    <a:cubicBezTo>
                      <a:pt x="4823" y="1910"/>
                      <a:pt x="4811" y="1898"/>
                      <a:pt x="4799" y="1886"/>
                    </a:cubicBezTo>
                    <a:cubicBezTo>
                      <a:pt x="4775" y="1850"/>
                      <a:pt x="4751" y="1827"/>
                      <a:pt x="4775" y="1755"/>
                    </a:cubicBezTo>
                    <a:cubicBezTo>
                      <a:pt x="4799" y="1684"/>
                      <a:pt x="4858" y="1600"/>
                      <a:pt x="4906" y="1541"/>
                    </a:cubicBezTo>
                    <a:cubicBezTo>
                      <a:pt x="4930" y="1505"/>
                      <a:pt x="4954" y="1469"/>
                      <a:pt x="4966" y="1446"/>
                    </a:cubicBezTo>
                    <a:cubicBezTo>
                      <a:pt x="5001" y="1374"/>
                      <a:pt x="5156" y="1112"/>
                      <a:pt x="5239" y="1005"/>
                    </a:cubicBezTo>
                    <a:cubicBezTo>
                      <a:pt x="5263" y="969"/>
                      <a:pt x="5275" y="946"/>
                      <a:pt x="5287" y="922"/>
                    </a:cubicBezTo>
                    <a:cubicBezTo>
                      <a:pt x="5335" y="850"/>
                      <a:pt x="5347" y="827"/>
                      <a:pt x="5454" y="815"/>
                    </a:cubicBezTo>
                    <a:cubicBezTo>
                      <a:pt x="5644" y="815"/>
                      <a:pt x="5763" y="779"/>
                      <a:pt x="5859" y="707"/>
                    </a:cubicBezTo>
                    <a:cubicBezTo>
                      <a:pt x="5942" y="624"/>
                      <a:pt x="6013" y="565"/>
                      <a:pt x="6037" y="469"/>
                    </a:cubicBezTo>
                    <a:cubicBezTo>
                      <a:pt x="6049" y="386"/>
                      <a:pt x="6061" y="267"/>
                      <a:pt x="6061" y="219"/>
                    </a:cubicBezTo>
                    <a:cubicBezTo>
                      <a:pt x="6061" y="219"/>
                      <a:pt x="6061" y="207"/>
                      <a:pt x="6061" y="196"/>
                    </a:cubicBezTo>
                    <a:cubicBezTo>
                      <a:pt x="6049" y="148"/>
                      <a:pt x="6049" y="112"/>
                      <a:pt x="6061" y="100"/>
                    </a:cubicBezTo>
                    <a:close/>
                    <a:moveTo>
                      <a:pt x="9692" y="386"/>
                    </a:moveTo>
                    <a:cubicBezTo>
                      <a:pt x="9966" y="386"/>
                      <a:pt x="10502" y="422"/>
                      <a:pt x="10621" y="434"/>
                    </a:cubicBezTo>
                    <a:cubicBezTo>
                      <a:pt x="10657" y="446"/>
                      <a:pt x="10681" y="446"/>
                      <a:pt x="10716" y="446"/>
                    </a:cubicBezTo>
                    <a:cubicBezTo>
                      <a:pt x="10800" y="457"/>
                      <a:pt x="10859" y="457"/>
                      <a:pt x="10942" y="541"/>
                    </a:cubicBezTo>
                    <a:cubicBezTo>
                      <a:pt x="10990" y="600"/>
                      <a:pt x="11038" y="672"/>
                      <a:pt x="11073" y="743"/>
                    </a:cubicBezTo>
                    <a:cubicBezTo>
                      <a:pt x="11145" y="827"/>
                      <a:pt x="11204" y="910"/>
                      <a:pt x="11264" y="969"/>
                    </a:cubicBezTo>
                    <a:cubicBezTo>
                      <a:pt x="11335" y="1065"/>
                      <a:pt x="11514" y="1100"/>
                      <a:pt x="11645" y="1136"/>
                    </a:cubicBezTo>
                    <a:lnTo>
                      <a:pt x="11657" y="1136"/>
                    </a:lnTo>
                    <a:lnTo>
                      <a:pt x="11657" y="1505"/>
                    </a:lnTo>
                    <a:lnTo>
                      <a:pt x="11704" y="3648"/>
                    </a:lnTo>
                    <a:lnTo>
                      <a:pt x="11704" y="4029"/>
                    </a:lnTo>
                    <a:lnTo>
                      <a:pt x="10252" y="5922"/>
                    </a:lnTo>
                    <a:lnTo>
                      <a:pt x="10145" y="5922"/>
                    </a:lnTo>
                    <a:cubicBezTo>
                      <a:pt x="10145" y="5922"/>
                      <a:pt x="10133" y="5922"/>
                      <a:pt x="10121" y="5910"/>
                    </a:cubicBezTo>
                    <a:lnTo>
                      <a:pt x="10050" y="5910"/>
                    </a:lnTo>
                    <a:cubicBezTo>
                      <a:pt x="10026" y="5910"/>
                      <a:pt x="10002" y="5910"/>
                      <a:pt x="9978" y="5899"/>
                    </a:cubicBezTo>
                    <a:lnTo>
                      <a:pt x="9895" y="5899"/>
                    </a:lnTo>
                    <a:cubicBezTo>
                      <a:pt x="9895" y="5899"/>
                      <a:pt x="9883" y="5899"/>
                      <a:pt x="9883" y="5887"/>
                    </a:cubicBezTo>
                    <a:lnTo>
                      <a:pt x="9788" y="5887"/>
                    </a:lnTo>
                    <a:cubicBezTo>
                      <a:pt x="9764" y="5875"/>
                      <a:pt x="9740" y="5875"/>
                      <a:pt x="9716" y="5875"/>
                    </a:cubicBezTo>
                    <a:cubicBezTo>
                      <a:pt x="9692" y="5875"/>
                      <a:pt x="9669" y="5863"/>
                      <a:pt x="9645" y="5863"/>
                    </a:cubicBezTo>
                    <a:lnTo>
                      <a:pt x="9526" y="5863"/>
                    </a:lnTo>
                    <a:cubicBezTo>
                      <a:pt x="9407" y="5863"/>
                      <a:pt x="9288" y="5875"/>
                      <a:pt x="9216" y="5899"/>
                    </a:cubicBezTo>
                    <a:lnTo>
                      <a:pt x="9157" y="5899"/>
                    </a:lnTo>
                    <a:cubicBezTo>
                      <a:pt x="9049" y="5922"/>
                      <a:pt x="8966" y="6089"/>
                      <a:pt x="8966" y="6220"/>
                    </a:cubicBezTo>
                    <a:cubicBezTo>
                      <a:pt x="8966" y="6280"/>
                      <a:pt x="8966" y="6327"/>
                      <a:pt x="8954" y="6363"/>
                    </a:cubicBezTo>
                    <a:cubicBezTo>
                      <a:pt x="8942" y="6399"/>
                      <a:pt x="8942" y="6434"/>
                      <a:pt x="8930" y="6470"/>
                    </a:cubicBezTo>
                    <a:lnTo>
                      <a:pt x="8918" y="6530"/>
                    </a:lnTo>
                    <a:cubicBezTo>
                      <a:pt x="8895" y="6589"/>
                      <a:pt x="8871" y="6637"/>
                      <a:pt x="8847" y="6684"/>
                    </a:cubicBezTo>
                    <a:cubicBezTo>
                      <a:pt x="8835" y="6696"/>
                      <a:pt x="8823" y="6720"/>
                      <a:pt x="8823" y="6744"/>
                    </a:cubicBezTo>
                    <a:cubicBezTo>
                      <a:pt x="8799" y="6780"/>
                      <a:pt x="8787" y="6815"/>
                      <a:pt x="8776" y="6863"/>
                    </a:cubicBezTo>
                    <a:cubicBezTo>
                      <a:pt x="8776" y="6887"/>
                      <a:pt x="8776" y="6899"/>
                      <a:pt x="8776" y="6923"/>
                    </a:cubicBezTo>
                    <a:cubicBezTo>
                      <a:pt x="8764" y="6923"/>
                      <a:pt x="8752" y="6934"/>
                      <a:pt x="8728" y="6934"/>
                    </a:cubicBezTo>
                    <a:cubicBezTo>
                      <a:pt x="8633" y="6934"/>
                      <a:pt x="8490" y="6934"/>
                      <a:pt x="8347" y="6911"/>
                    </a:cubicBezTo>
                    <a:cubicBezTo>
                      <a:pt x="8204" y="6899"/>
                      <a:pt x="8073" y="6863"/>
                      <a:pt x="7978" y="6839"/>
                    </a:cubicBezTo>
                    <a:cubicBezTo>
                      <a:pt x="7894" y="6815"/>
                      <a:pt x="7823" y="6780"/>
                      <a:pt x="7728" y="6744"/>
                    </a:cubicBezTo>
                    <a:cubicBezTo>
                      <a:pt x="7716" y="6732"/>
                      <a:pt x="7692" y="6720"/>
                      <a:pt x="7668" y="6708"/>
                    </a:cubicBezTo>
                    <a:cubicBezTo>
                      <a:pt x="7609" y="6684"/>
                      <a:pt x="7549" y="6649"/>
                      <a:pt x="7478" y="6649"/>
                    </a:cubicBezTo>
                    <a:cubicBezTo>
                      <a:pt x="7465" y="6645"/>
                      <a:pt x="7451" y="6644"/>
                      <a:pt x="7437" y="6644"/>
                    </a:cubicBezTo>
                    <a:cubicBezTo>
                      <a:pt x="7399" y="6644"/>
                      <a:pt x="7358" y="6655"/>
                      <a:pt x="7323" y="6672"/>
                    </a:cubicBezTo>
                    <a:cubicBezTo>
                      <a:pt x="7228" y="6708"/>
                      <a:pt x="7144" y="6780"/>
                      <a:pt x="7073" y="6827"/>
                    </a:cubicBezTo>
                    <a:cubicBezTo>
                      <a:pt x="7049" y="6851"/>
                      <a:pt x="7013" y="6875"/>
                      <a:pt x="6990" y="6887"/>
                    </a:cubicBezTo>
                    <a:cubicBezTo>
                      <a:pt x="6966" y="6911"/>
                      <a:pt x="6942" y="6923"/>
                      <a:pt x="6930" y="6934"/>
                    </a:cubicBezTo>
                    <a:cubicBezTo>
                      <a:pt x="6881" y="6976"/>
                      <a:pt x="6860" y="6988"/>
                      <a:pt x="6824" y="6988"/>
                    </a:cubicBezTo>
                    <a:cubicBezTo>
                      <a:pt x="6808" y="6988"/>
                      <a:pt x="6789" y="6986"/>
                      <a:pt x="6763" y="6982"/>
                    </a:cubicBezTo>
                    <a:cubicBezTo>
                      <a:pt x="6740" y="6982"/>
                      <a:pt x="6704" y="6982"/>
                      <a:pt x="6680" y="6970"/>
                    </a:cubicBezTo>
                    <a:cubicBezTo>
                      <a:pt x="6668" y="6970"/>
                      <a:pt x="6656" y="6970"/>
                      <a:pt x="6644" y="6958"/>
                    </a:cubicBezTo>
                    <a:cubicBezTo>
                      <a:pt x="6632" y="6958"/>
                      <a:pt x="6609" y="6958"/>
                      <a:pt x="6597" y="6946"/>
                    </a:cubicBezTo>
                    <a:cubicBezTo>
                      <a:pt x="6597" y="6946"/>
                      <a:pt x="6597" y="6934"/>
                      <a:pt x="6597" y="6934"/>
                    </a:cubicBezTo>
                    <a:cubicBezTo>
                      <a:pt x="6573" y="6875"/>
                      <a:pt x="6454" y="6827"/>
                      <a:pt x="6347" y="6827"/>
                    </a:cubicBezTo>
                    <a:cubicBezTo>
                      <a:pt x="6299" y="6827"/>
                      <a:pt x="6251" y="6839"/>
                      <a:pt x="6204" y="6851"/>
                    </a:cubicBezTo>
                    <a:cubicBezTo>
                      <a:pt x="6085" y="6899"/>
                      <a:pt x="5918" y="6958"/>
                      <a:pt x="5823" y="6958"/>
                    </a:cubicBezTo>
                    <a:cubicBezTo>
                      <a:pt x="5775" y="6958"/>
                      <a:pt x="5763" y="6946"/>
                      <a:pt x="5751" y="6946"/>
                    </a:cubicBezTo>
                    <a:cubicBezTo>
                      <a:pt x="5680" y="6756"/>
                      <a:pt x="5585" y="6506"/>
                      <a:pt x="5585" y="6399"/>
                    </a:cubicBezTo>
                    <a:cubicBezTo>
                      <a:pt x="5597" y="6351"/>
                      <a:pt x="5632" y="6280"/>
                      <a:pt x="5692" y="6220"/>
                    </a:cubicBezTo>
                    <a:cubicBezTo>
                      <a:pt x="5716" y="6184"/>
                      <a:pt x="5739" y="6149"/>
                      <a:pt x="5763" y="6125"/>
                    </a:cubicBezTo>
                    <a:cubicBezTo>
                      <a:pt x="5823" y="6053"/>
                      <a:pt x="5870" y="5994"/>
                      <a:pt x="5894" y="5946"/>
                    </a:cubicBezTo>
                    <a:lnTo>
                      <a:pt x="5906" y="5922"/>
                    </a:lnTo>
                    <a:cubicBezTo>
                      <a:pt x="5930" y="5887"/>
                      <a:pt x="5954" y="5839"/>
                      <a:pt x="5966" y="5791"/>
                    </a:cubicBezTo>
                    <a:cubicBezTo>
                      <a:pt x="5978" y="5756"/>
                      <a:pt x="5978" y="5732"/>
                      <a:pt x="5978" y="5708"/>
                    </a:cubicBezTo>
                    <a:cubicBezTo>
                      <a:pt x="5989" y="5660"/>
                      <a:pt x="5978" y="5625"/>
                      <a:pt x="5942" y="5601"/>
                    </a:cubicBezTo>
                    <a:cubicBezTo>
                      <a:pt x="5882" y="5553"/>
                      <a:pt x="5799" y="5506"/>
                      <a:pt x="5680" y="5482"/>
                    </a:cubicBezTo>
                    <a:cubicBezTo>
                      <a:pt x="5632" y="5482"/>
                      <a:pt x="5585" y="5470"/>
                      <a:pt x="5525" y="5470"/>
                    </a:cubicBezTo>
                    <a:lnTo>
                      <a:pt x="5489" y="5470"/>
                    </a:lnTo>
                    <a:cubicBezTo>
                      <a:pt x="5335" y="5482"/>
                      <a:pt x="4763" y="5482"/>
                      <a:pt x="4346" y="5482"/>
                    </a:cubicBezTo>
                    <a:cubicBezTo>
                      <a:pt x="4323" y="5482"/>
                      <a:pt x="4287" y="5482"/>
                      <a:pt x="4263" y="5470"/>
                    </a:cubicBezTo>
                    <a:lnTo>
                      <a:pt x="3620" y="5470"/>
                    </a:lnTo>
                    <a:cubicBezTo>
                      <a:pt x="3608" y="5470"/>
                      <a:pt x="3584" y="5470"/>
                      <a:pt x="3573" y="5458"/>
                    </a:cubicBezTo>
                    <a:lnTo>
                      <a:pt x="3394" y="5458"/>
                    </a:lnTo>
                    <a:cubicBezTo>
                      <a:pt x="3370" y="5458"/>
                      <a:pt x="3358" y="5458"/>
                      <a:pt x="3334" y="5446"/>
                    </a:cubicBezTo>
                    <a:lnTo>
                      <a:pt x="3239" y="5446"/>
                    </a:lnTo>
                    <a:cubicBezTo>
                      <a:pt x="3215" y="5363"/>
                      <a:pt x="3180" y="5327"/>
                      <a:pt x="3084" y="5196"/>
                    </a:cubicBezTo>
                    <a:cubicBezTo>
                      <a:pt x="2989" y="5053"/>
                      <a:pt x="2918" y="4922"/>
                      <a:pt x="2906" y="4898"/>
                    </a:cubicBezTo>
                    <a:cubicBezTo>
                      <a:pt x="2906" y="4851"/>
                      <a:pt x="2906" y="4720"/>
                      <a:pt x="2918" y="4708"/>
                    </a:cubicBezTo>
                    <a:cubicBezTo>
                      <a:pt x="2930" y="4696"/>
                      <a:pt x="2953" y="4672"/>
                      <a:pt x="2989" y="4648"/>
                    </a:cubicBezTo>
                    <a:cubicBezTo>
                      <a:pt x="3108" y="4553"/>
                      <a:pt x="3346" y="4363"/>
                      <a:pt x="3525" y="4244"/>
                    </a:cubicBezTo>
                    <a:cubicBezTo>
                      <a:pt x="3632" y="4172"/>
                      <a:pt x="3858" y="4065"/>
                      <a:pt x="4084" y="3970"/>
                    </a:cubicBezTo>
                    <a:cubicBezTo>
                      <a:pt x="4596" y="3720"/>
                      <a:pt x="4692" y="3672"/>
                      <a:pt x="4692" y="3613"/>
                    </a:cubicBezTo>
                    <a:cubicBezTo>
                      <a:pt x="4692" y="3577"/>
                      <a:pt x="4704" y="3517"/>
                      <a:pt x="4704" y="3446"/>
                    </a:cubicBezTo>
                    <a:cubicBezTo>
                      <a:pt x="4716" y="3386"/>
                      <a:pt x="4716" y="3339"/>
                      <a:pt x="4716" y="3303"/>
                    </a:cubicBezTo>
                    <a:cubicBezTo>
                      <a:pt x="4751" y="3327"/>
                      <a:pt x="4787" y="3351"/>
                      <a:pt x="4823" y="3374"/>
                    </a:cubicBezTo>
                    <a:cubicBezTo>
                      <a:pt x="4823" y="3374"/>
                      <a:pt x="4835" y="3386"/>
                      <a:pt x="4846" y="3386"/>
                    </a:cubicBezTo>
                    <a:cubicBezTo>
                      <a:pt x="4858" y="3398"/>
                      <a:pt x="4870" y="3410"/>
                      <a:pt x="4882" y="3422"/>
                    </a:cubicBezTo>
                    <a:cubicBezTo>
                      <a:pt x="4894" y="3434"/>
                      <a:pt x="4918" y="3446"/>
                      <a:pt x="4930" y="3458"/>
                    </a:cubicBezTo>
                    <a:cubicBezTo>
                      <a:pt x="4942" y="3458"/>
                      <a:pt x="4942" y="3458"/>
                      <a:pt x="4954" y="3470"/>
                    </a:cubicBezTo>
                    <a:cubicBezTo>
                      <a:pt x="4966" y="3482"/>
                      <a:pt x="4989" y="3494"/>
                      <a:pt x="5001" y="3505"/>
                    </a:cubicBezTo>
                    <a:lnTo>
                      <a:pt x="5013" y="3505"/>
                    </a:lnTo>
                    <a:cubicBezTo>
                      <a:pt x="5037" y="3517"/>
                      <a:pt x="5049" y="3529"/>
                      <a:pt x="5061" y="3541"/>
                    </a:cubicBezTo>
                    <a:cubicBezTo>
                      <a:pt x="5061" y="3541"/>
                      <a:pt x="5073" y="3553"/>
                      <a:pt x="5073" y="3553"/>
                    </a:cubicBezTo>
                    <a:cubicBezTo>
                      <a:pt x="5085" y="3565"/>
                      <a:pt x="5097" y="3565"/>
                      <a:pt x="5108" y="3577"/>
                    </a:cubicBezTo>
                    <a:cubicBezTo>
                      <a:pt x="5120" y="3577"/>
                      <a:pt x="5120" y="3577"/>
                      <a:pt x="5120" y="3589"/>
                    </a:cubicBezTo>
                    <a:cubicBezTo>
                      <a:pt x="5132" y="3589"/>
                      <a:pt x="5144" y="3601"/>
                      <a:pt x="5144" y="3601"/>
                    </a:cubicBezTo>
                    <a:cubicBezTo>
                      <a:pt x="5156" y="3613"/>
                      <a:pt x="5156" y="3613"/>
                      <a:pt x="5168" y="3613"/>
                    </a:cubicBezTo>
                    <a:cubicBezTo>
                      <a:pt x="5227" y="3672"/>
                      <a:pt x="5585" y="3910"/>
                      <a:pt x="5763" y="3982"/>
                    </a:cubicBezTo>
                    <a:cubicBezTo>
                      <a:pt x="5811" y="3999"/>
                      <a:pt x="5850" y="4006"/>
                      <a:pt x="5883" y="4006"/>
                    </a:cubicBezTo>
                    <a:cubicBezTo>
                      <a:pt x="5965" y="4006"/>
                      <a:pt x="6010" y="3961"/>
                      <a:pt x="6061" y="3910"/>
                    </a:cubicBezTo>
                    <a:cubicBezTo>
                      <a:pt x="6073" y="3886"/>
                      <a:pt x="6097" y="3863"/>
                      <a:pt x="6109" y="3851"/>
                    </a:cubicBezTo>
                    <a:cubicBezTo>
                      <a:pt x="6216" y="3744"/>
                      <a:pt x="6180" y="3625"/>
                      <a:pt x="6156" y="3529"/>
                    </a:cubicBezTo>
                    <a:cubicBezTo>
                      <a:pt x="6144" y="3517"/>
                      <a:pt x="6144" y="3505"/>
                      <a:pt x="6144" y="3494"/>
                    </a:cubicBezTo>
                    <a:cubicBezTo>
                      <a:pt x="6132" y="3470"/>
                      <a:pt x="6120" y="3446"/>
                      <a:pt x="6120" y="3422"/>
                    </a:cubicBezTo>
                    <a:cubicBezTo>
                      <a:pt x="6109" y="3374"/>
                      <a:pt x="6073" y="3267"/>
                      <a:pt x="6037" y="3136"/>
                    </a:cubicBezTo>
                    <a:cubicBezTo>
                      <a:pt x="6001" y="3017"/>
                      <a:pt x="5954" y="2886"/>
                      <a:pt x="5918" y="2767"/>
                    </a:cubicBezTo>
                    <a:cubicBezTo>
                      <a:pt x="5906" y="2708"/>
                      <a:pt x="5906" y="2660"/>
                      <a:pt x="5918" y="2636"/>
                    </a:cubicBezTo>
                    <a:cubicBezTo>
                      <a:pt x="5942" y="2601"/>
                      <a:pt x="6001" y="2589"/>
                      <a:pt x="6061" y="2589"/>
                    </a:cubicBezTo>
                    <a:cubicBezTo>
                      <a:pt x="6085" y="2577"/>
                      <a:pt x="6120" y="2577"/>
                      <a:pt x="6144" y="2565"/>
                    </a:cubicBezTo>
                    <a:cubicBezTo>
                      <a:pt x="6161" y="2560"/>
                      <a:pt x="6175" y="2558"/>
                      <a:pt x="6188" y="2558"/>
                    </a:cubicBezTo>
                    <a:cubicBezTo>
                      <a:pt x="6238" y="2558"/>
                      <a:pt x="6261" y="2596"/>
                      <a:pt x="6299" y="2672"/>
                    </a:cubicBezTo>
                    <a:lnTo>
                      <a:pt x="6323" y="2708"/>
                    </a:lnTo>
                    <a:cubicBezTo>
                      <a:pt x="6347" y="2755"/>
                      <a:pt x="6359" y="2970"/>
                      <a:pt x="6370" y="3113"/>
                    </a:cubicBezTo>
                    <a:cubicBezTo>
                      <a:pt x="6382" y="3208"/>
                      <a:pt x="6382" y="3291"/>
                      <a:pt x="6394" y="3327"/>
                    </a:cubicBezTo>
                    <a:cubicBezTo>
                      <a:pt x="6430" y="3458"/>
                      <a:pt x="6740" y="3625"/>
                      <a:pt x="6751" y="3625"/>
                    </a:cubicBezTo>
                    <a:cubicBezTo>
                      <a:pt x="6775" y="3636"/>
                      <a:pt x="6823" y="3732"/>
                      <a:pt x="6882" y="3898"/>
                    </a:cubicBezTo>
                    <a:cubicBezTo>
                      <a:pt x="6906" y="3994"/>
                      <a:pt x="7109" y="4184"/>
                      <a:pt x="7216" y="4267"/>
                    </a:cubicBezTo>
                    <a:cubicBezTo>
                      <a:pt x="7263" y="4303"/>
                      <a:pt x="7317" y="4315"/>
                      <a:pt x="7372" y="4315"/>
                    </a:cubicBezTo>
                    <a:cubicBezTo>
                      <a:pt x="7427" y="4315"/>
                      <a:pt x="7484" y="4303"/>
                      <a:pt x="7537" y="4291"/>
                    </a:cubicBezTo>
                    <a:cubicBezTo>
                      <a:pt x="7561" y="4279"/>
                      <a:pt x="7585" y="4267"/>
                      <a:pt x="7609" y="4267"/>
                    </a:cubicBezTo>
                    <a:cubicBezTo>
                      <a:pt x="7615" y="4261"/>
                      <a:pt x="7624" y="4259"/>
                      <a:pt x="7634" y="4259"/>
                    </a:cubicBezTo>
                    <a:cubicBezTo>
                      <a:pt x="7644" y="4259"/>
                      <a:pt x="7656" y="4261"/>
                      <a:pt x="7668" y="4267"/>
                    </a:cubicBezTo>
                    <a:cubicBezTo>
                      <a:pt x="7728" y="4267"/>
                      <a:pt x="7775" y="4303"/>
                      <a:pt x="7835" y="4339"/>
                    </a:cubicBezTo>
                    <a:lnTo>
                      <a:pt x="7859" y="4351"/>
                    </a:lnTo>
                    <a:cubicBezTo>
                      <a:pt x="7897" y="4376"/>
                      <a:pt x="7929" y="4387"/>
                      <a:pt x="7958" y="4387"/>
                    </a:cubicBezTo>
                    <a:cubicBezTo>
                      <a:pt x="8008" y="4387"/>
                      <a:pt x="8047" y="4353"/>
                      <a:pt x="8085" y="4315"/>
                    </a:cubicBezTo>
                    <a:cubicBezTo>
                      <a:pt x="8128" y="4262"/>
                      <a:pt x="8208" y="4218"/>
                      <a:pt x="8285" y="4218"/>
                    </a:cubicBezTo>
                    <a:cubicBezTo>
                      <a:pt x="8294" y="4218"/>
                      <a:pt x="8302" y="4219"/>
                      <a:pt x="8311" y="4220"/>
                    </a:cubicBezTo>
                    <a:cubicBezTo>
                      <a:pt x="8335" y="4220"/>
                      <a:pt x="8347" y="4232"/>
                      <a:pt x="8347" y="4303"/>
                    </a:cubicBezTo>
                    <a:cubicBezTo>
                      <a:pt x="8359" y="4339"/>
                      <a:pt x="8359" y="4386"/>
                      <a:pt x="8383" y="4422"/>
                    </a:cubicBezTo>
                    <a:cubicBezTo>
                      <a:pt x="8395" y="4422"/>
                      <a:pt x="8406" y="4434"/>
                      <a:pt x="8430" y="4434"/>
                    </a:cubicBezTo>
                    <a:cubicBezTo>
                      <a:pt x="8549" y="4434"/>
                      <a:pt x="8895" y="4148"/>
                      <a:pt x="9026" y="4017"/>
                    </a:cubicBezTo>
                    <a:cubicBezTo>
                      <a:pt x="9180" y="3863"/>
                      <a:pt x="9133" y="3386"/>
                      <a:pt x="9121" y="3160"/>
                    </a:cubicBezTo>
                    <a:cubicBezTo>
                      <a:pt x="9121" y="3136"/>
                      <a:pt x="9109" y="3101"/>
                      <a:pt x="9109" y="3089"/>
                    </a:cubicBezTo>
                    <a:cubicBezTo>
                      <a:pt x="9109" y="2934"/>
                      <a:pt x="8847" y="2732"/>
                      <a:pt x="8776" y="2696"/>
                    </a:cubicBezTo>
                    <a:cubicBezTo>
                      <a:pt x="8728" y="2672"/>
                      <a:pt x="8597" y="2660"/>
                      <a:pt x="8335" y="2660"/>
                    </a:cubicBezTo>
                    <a:cubicBezTo>
                      <a:pt x="8275" y="2660"/>
                      <a:pt x="8061" y="2422"/>
                      <a:pt x="8025" y="2315"/>
                    </a:cubicBezTo>
                    <a:cubicBezTo>
                      <a:pt x="8002" y="2231"/>
                      <a:pt x="7906" y="2005"/>
                      <a:pt x="7811" y="1946"/>
                    </a:cubicBezTo>
                    <a:cubicBezTo>
                      <a:pt x="7740" y="1898"/>
                      <a:pt x="7680" y="1862"/>
                      <a:pt x="7597" y="1612"/>
                    </a:cubicBezTo>
                    <a:cubicBezTo>
                      <a:pt x="7585" y="1589"/>
                      <a:pt x="7585" y="1577"/>
                      <a:pt x="7573" y="1553"/>
                    </a:cubicBezTo>
                    <a:cubicBezTo>
                      <a:pt x="7573" y="1541"/>
                      <a:pt x="7573" y="1529"/>
                      <a:pt x="7573" y="1517"/>
                    </a:cubicBezTo>
                    <a:cubicBezTo>
                      <a:pt x="7573" y="1505"/>
                      <a:pt x="7561" y="1493"/>
                      <a:pt x="7561" y="1469"/>
                    </a:cubicBezTo>
                    <a:cubicBezTo>
                      <a:pt x="7561" y="1458"/>
                      <a:pt x="7561" y="1446"/>
                      <a:pt x="7561" y="1434"/>
                    </a:cubicBezTo>
                    <a:cubicBezTo>
                      <a:pt x="7561" y="1410"/>
                      <a:pt x="7549" y="1386"/>
                      <a:pt x="7549" y="1374"/>
                    </a:cubicBezTo>
                    <a:cubicBezTo>
                      <a:pt x="7549" y="1350"/>
                      <a:pt x="7549" y="1339"/>
                      <a:pt x="7549" y="1327"/>
                    </a:cubicBezTo>
                    <a:cubicBezTo>
                      <a:pt x="7549" y="1303"/>
                      <a:pt x="7549" y="1279"/>
                      <a:pt x="7549" y="1255"/>
                    </a:cubicBezTo>
                    <a:cubicBezTo>
                      <a:pt x="7549" y="1231"/>
                      <a:pt x="7549" y="1219"/>
                      <a:pt x="7537" y="1196"/>
                    </a:cubicBezTo>
                    <a:cubicBezTo>
                      <a:pt x="7537" y="1172"/>
                      <a:pt x="7537" y="1148"/>
                      <a:pt x="7537" y="1124"/>
                    </a:cubicBezTo>
                    <a:cubicBezTo>
                      <a:pt x="7537" y="1100"/>
                      <a:pt x="7537" y="1077"/>
                      <a:pt x="7537" y="1053"/>
                    </a:cubicBezTo>
                    <a:cubicBezTo>
                      <a:pt x="7537" y="1029"/>
                      <a:pt x="7537" y="1005"/>
                      <a:pt x="7537" y="969"/>
                    </a:cubicBezTo>
                    <a:cubicBezTo>
                      <a:pt x="7537" y="946"/>
                      <a:pt x="7537" y="922"/>
                      <a:pt x="7537" y="898"/>
                    </a:cubicBezTo>
                    <a:cubicBezTo>
                      <a:pt x="7537" y="874"/>
                      <a:pt x="7537" y="838"/>
                      <a:pt x="7537" y="815"/>
                    </a:cubicBezTo>
                    <a:cubicBezTo>
                      <a:pt x="7537" y="791"/>
                      <a:pt x="7537" y="755"/>
                      <a:pt x="7537" y="731"/>
                    </a:cubicBezTo>
                    <a:cubicBezTo>
                      <a:pt x="7537" y="707"/>
                      <a:pt x="7537" y="684"/>
                      <a:pt x="7549" y="660"/>
                    </a:cubicBezTo>
                    <a:cubicBezTo>
                      <a:pt x="7675" y="651"/>
                      <a:pt x="7820" y="643"/>
                      <a:pt x="7923" y="643"/>
                    </a:cubicBezTo>
                    <a:cubicBezTo>
                      <a:pt x="7965" y="643"/>
                      <a:pt x="8001" y="644"/>
                      <a:pt x="8025" y="648"/>
                    </a:cubicBezTo>
                    <a:cubicBezTo>
                      <a:pt x="8049" y="660"/>
                      <a:pt x="8073" y="660"/>
                      <a:pt x="8109" y="660"/>
                    </a:cubicBezTo>
                    <a:cubicBezTo>
                      <a:pt x="8264" y="684"/>
                      <a:pt x="8430" y="707"/>
                      <a:pt x="8537" y="1065"/>
                    </a:cubicBezTo>
                    <a:cubicBezTo>
                      <a:pt x="8668" y="1517"/>
                      <a:pt x="8740" y="1791"/>
                      <a:pt x="8740" y="1791"/>
                    </a:cubicBezTo>
                    <a:cubicBezTo>
                      <a:pt x="8740" y="1815"/>
                      <a:pt x="8764" y="1827"/>
                      <a:pt x="8776" y="1827"/>
                    </a:cubicBezTo>
                    <a:cubicBezTo>
                      <a:pt x="8799" y="1827"/>
                      <a:pt x="8823" y="1815"/>
                      <a:pt x="8823" y="1791"/>
                    </a:cubicBezTo>
                    <a:cubicBezTo>
                      <a:pt x="8871" y="1529"/>
                      <a:pt x="8942" y="1231"/>
                      <a:pt x="8966" y="1196"/>
                    </a:cubicBezTo>
                    <a:cubicBezTo>
                      <a:pt x="8966" y="1196"/>
                      <a:pt x="8990" y="1172"/>
                      <a:pt x="9014" y="1160"/>
                    </a:cubicBezTo>
                    <a:cubicBezTo>
                      <a:pt x="9085" y="1100"/>
                      <a:pt x="9157" y="1041"/>
                      <a:pt x="9168" y="981"/>
                    </a:cubicBezTo>
                    <a:cubicBezTo>
                      <a:pt x="9180" y="922"/>
                      <a:pt x="9228" y="767"/>
                      <a:pt x="9276" y="672"/>
                    </a:cubicBezTo>
                    <a:cubicBezTo>
                      <a:pt x="9359" y="505"/>
                      <a:pt x="9454" y="410"/>
                      <a:pt x="9538" y="398"/>
                    </a:cubicBezTo>
                    <a:cubicBezTo>
                      <a:pt x="9561" y="398"/>
                      <a:pt x="9597" y="386"/>
                      <a:pt x="9692" y="386"/>
                    </a:cubicBezTo>
                    <a:close/>
                    <a:moveTo>
                      <a:pt x="11740" y="1160"/>
                    </a:moveTo>
                    <a:cubicBezTo>
                      <a:pt x="11752" y="1160"/>
                      <a:pt x="11764" y="1172"/>
                      <a:pt x="11764" y="1172"/>
                    </a:cubicBezTo>
                    <a:cubicBezTo>
                      <a:pt x="11776" y="1184"/>
                      <a:pt x="11800" y="1255"/>
                      <a:pt x="11812" y="1315"/>
                    </a:cubicBezTo>
                    <a:cubicBezTo>
                      <a:pt x="11835" y="1398"/>
                      <a:pt x="11859" y="1505"/>
                      <a:pt x="11907" y="1600"/>
                    </a:cubicBezTo>
                    <a:cubicBezTo>
                      <a:pt x="11990" y="1755"/>
                      <a:pt x="12145" y="1981"/>
                      <a:pt x="12574" y="2291"/>
                    </a:cubicBezTo>
                    <a:cubicBezTo>
                      <a:pt x="12728" y="2386"/>
                      <a:pt x="12847" y="2470"/>
                      <a:pt x="12955" y="2541"/>
                    </a:cubicBezTo>
                    <a:cubicBezTo>
                      <a:pt x="13121" y="2660"/>
                      <a:pt x="13228" y="2732"/>
                      <a:pt x="13276" y="2779"/>
                    </a:cubicBezTo>
                    <a:cubicBezTo>
                      <a:pt x="13336" y="2851"/>
                      <a:pt x="13383" y="2946"/>
                      <a:pt x="13431" y="3065"/>
                    </a:cubicBezTo>
                    <a:cubicBezTo>
                      <a:pt x="13467" y="3172"/>
                      <a:pt x="13598" y="3232"/>
                      <a:pt x="13776" y="3303"/>
                    </a:cubicBezTo>
                    <a:cubicBezTo>
                      <a:pt x="13967" y="3386"/>
                      <a:pt x="14717" y="3613"/>
                      <a:pt x="14883" y="3648"/>
                    </a:cubicBezTo>
                    <a:cubicBezTo>
                      <a:pt x="14907" y="3660"/>
                      <a:pt x="14931" y="3660"/>
                      <a:pt x="14955" y="3672"/>
                    </a:cubicBezTo>
                    <a:cubicBezTo>
                      <a:pt x="15038" y="3684"/>
                      <a:pt x="15038" y="3684"/>
                      <a:pt x="15205" y="3863"/>
                    </a:cubicBezTo>
                    <a:cubicBezTo>
                      <a:pt x="15419" y="4089"/>
                      <a:pt x="16169" y="4601"/>
                      <a:pt x="16443" y="4756"/>
                    </a:cubicBezTo>
                    <a:cubicBezTo>
                      <a:pt x="16741" y="4922"/>
                      <a:pt x="16919" y="4946"/>
                      <a:pt x="16979" y="4946"/>
                    </a:cubicBezTo>
                    <a:cubicBezTo>
                      <a:pt x="17003" y="4946"/>
                      <a:pt x="17015" y="4970"/>
                      <a:pt x="17038" y="4994"/>
                    </a:cubicBezTo>
                    <a:cubicBezTo>
                      <a:pt x="17062" y="5018"/>
                      <a:pt x="17098" y="5053"/>
                      <a:pt x="17134" y="5077"/>
                    </a:cubicBezTo>
                    <a:cubicBezTo>
                      <a:pt x="17336" y="5220"/>
                      <a:pt x="17539" y="5291"/>
                      <a:pt x="17717" y="5291"/>
                    </a:cubicBezTo>
                    <a:cubicBezTo>
                      <a:pt x="17908" y="5291"/>
                      <a:pt x="17931" y="5351"/>
                      <a:pt x="17955" y="5434"/>
                    </a:cubicBezTo>
                    <a:cubicBezTo>
                      <a:pt x="17967" y="5446"/>
                      <a:pt x="17967" y="5458"/>
                      <a:pt x="17967" y="5470"/>
                    </a:cubicBezTo>
                    <a:cubicBezTo>
                      <a:pt x="17991" y="5518"/>
                      <a:pt x="18027" y="5589"/>
                      <a:pt x="18074" y="5660"/>
                    </a:cubicBezTo>
                    <a:cubicBezTo>
                      <a:pt x="18122" y="5768"/>
                      <a:pt x="18193" y="5899"/>
                      <a:pt x="18205" y="5946"/>
                    </a:cubicBezTo>
                    <a:cubicBezTo>
                      <a:pt x="18217" y="6018"/>
                      <a:pt x="18193" y="6125"/>
                      <a:pt x="18181" y="6149"/>
                    </a:cubicBezTo>
                    <a:cubicBezTo>
                      <a:pt x="18170" y="6149"/>
                      <a:pt x="17836" y="6518"/>
                      <a:pt x="17812" y="6672"/>
                    </a:cubicBezTo>
                    <a:lnTo>
                      <a:pt x="17800" y="6696"/>
                    </a:lnTo>
                    <a:cubicBezTo>
                      <a:pt x="17777" y="6815"/>
                      <a:pt x="17753" y="6923"/>
                      <a:pt x="17670" y="6970"/>
                    </a:cubicBezTo>
                    <a:cubicBezTo>
                      <a:pt x="17622" y="6994"/>
                      <a:pt x="17586" y="6994"/>
                      <a:pt x="17550" y="7006"/>
                    </a:cubicBezTo>
                    <a:cubicBezTo>
                      <a:pt x="17491" y="7018"/>
                      <a:pt x="17419" y="7030"/>
                      <a:pt x="17384" y="7125"/>
                    </a:cubicBezTo>
                    <a:cubicBezTo>
                      <a:pt x="17372" y="7149"/>
                      <a:pt x="17360" y="7173"/>
                      <a:pt x="17348" y="7196"/>
                    </a:cubicBezTo>
                    <a:cubicBezTo>
                      <a:pt x="17312" y="7268"/>
                      <a:pt x="17253" y="7375"/>
                      <a:pt x="17241" y="7601"/>
                    </a:cubicBezTo>
                    <a:lnTo>
                      <a:pt x="17229" y="7685"/>
                    </a:lnTo>
                    <a:cubicBezTo>
                      <a:pt x="17217" y="7839"/>
                      <a:pt x="17217" y="7923"/>
                      <a:pt x="17181" y="7994"/>
                    </a:cubicBezTo>
                    <a:cubicBezTo>
                      <a:pt x="17181" y="7994"/>
                      <a:pt x="17181" y="7982"/>
                      <a:pt x="17181" y="7982"/>
                    </a:cubicBezTo>
                    <a:cubicBezTo>
                      <a:pt x="17169" y="7958"/>
                      <a:pt x="17158" y="7946"/>
                      <a:pt x="17146" y="7923"/>
                    </a:cubicBezTo>
                    <a:cubicBezTo>
                      <a:pt x="17146" y="7923"/>
                      <a:pt x="17146" y="7911"/>
                      <a:pt x="17134" y="7911"/>
                    </a:cubicBezTo>
                    <a:cubicBezTo>
                      <a:pt x="17122" y="7887"/>
                      <a:pt x="17110" y="7863"/>
                      <a:pt x="17098" y="7851"/>
                    </a:cubicBezTo>
                    <a:cubicBezTo>
                      <a:pt x="17062" y="7804"/>
                      <a:pt x="16967" y="7732"/>
                      <a:pt x="16872" y="7649"/>
                    </a:cubicBezTo>
                    <a:cubicBezTo>
                      <a:pt x="16812" y="7613"/>
                      <a:pt x="16741" y="7554"/>
                      <a:pt x="16681" y="7518"/>
                    </a:cubicBezTo>
                    <a:cubicBezTo>
                      <a:pt x="16634" y="7470"/>
                      <a:pt x="16586" y="7434"/>
                      <a:pt x="16538" y="7411"/>
                    </a:cubicBezTo>
                    <a:cubicBezTo>
                      <a:pt x="16443" y="7327"/>
                      <a:pt x="16324" y="7232"/>
                      <a:pt x="16241" y="7149"/>
                    </a:cubicBezTo>
                    <a:cubicBezTo>
                      <a:pt x="16074" y="7006"/>
                      <a:pt x="16038" y="6982"/>
                      <a:pt x="16003" y="6982"/>
                    </a:cubicBezTo>
                    <a:cubicBezTo>
                      <a:pt x="15860" y="6982"/>
                      <a:pt x="15741" y="6958"/>
                      <a:pt x="15705" y="6911"/>
                    </a:cubicBezTo>
                    <a:cubicBezTo>
                      <a:pt x="15669" y="6875"/>
                      <a:pt x="15598" y="6780"/>
                      <a:pt x="15514" y="6684"/>
                    </a:cubicBezTo>
                    <a:cubicBezTo>
                      <a:pt x="15503" y="6672"/>
                      <a:pt x="15491" y="6661"/>
                      <a:pt x="15491" y="6649"/>
                    </a:cubicBezTo>
                    <a:cubicBezTo>
                      <a:pt x="15395" y="6542"/>
                      <a:pt x="15324" y="6446"/>
                      <a:pt x="15264" y="6387"/>
                    </a:cubicBezTo>
                    <a:cubicBezTo>
                      <a:pt x="15241" y="6351"/>
                      <a:pt x="15217" y="6327"/>
                      <a:pt x="15205" y="6315"/>
                    </a:cubicBezTo>
                    <a:cubicBezTo>
                      <a:pt x="15181" y="6291"/>
                      <a:pt x="15122" y="6280"/>
                      <a:pt x="15038" y="6244"/>
                    </a:cubicBezTo>
                    <a:cubicBezTo>
                      <a:pt x="14955" y="6220"/>
                      <a:pt x="14836" y="6184"/>
                      <a:pt x="14812" y="6137"/>
                    </a:cubicBezTo>
                    <a:cubicBezTo>
                      <a:pt x="14776" y="6089"/>
                      <a:pt x="14693" y="5922"/>
                      <a:pt x="14633" y="5780"/>
                    </a:cubicBezTo>
                    <a:cubicBezTo>
                      <a:pt x="14562" y="5625"/>
                      <a:pt x="14526" y="5553"/>
                      <a:pt x="14502" y="5518"/>
                    </a:cubicBezTo>
                    <a:cubicBezTo>
                      <a:pt x="14502" y="5518"/>
                      <a:pt x="14502" y="5506"/>
                      <a:pt x="14502" y="5506"/>
                    </a:cubicBezTo>
                    <a:cubicBezTo>
                      <a:pt x="14467" y="5458"/>
                      <a:pt x="13895" y="5065"/>
                      <a:pt x="13621" y="4875"/>
                    </a:cubicBezTo>
                    <a:cubicBezTo>
                      <a:pt x="13550" y="4827"/>
                      <a:pt x="13502" y="4791"/>
                      <a:pt x="13479" y="4779"/>
                    </a:cubicBezTo>
                    <a:cubicBezTo>
                      <a:pt x="13300" y="4660"/>
                      <a:pt x="12788" y="4279"/>
                      <a:pt x="12752" y="4220"/>
                    </a:cubicBezTo>
                    <a:cubicBezTo>
                      <a:pt x="12752" y="4208"/>
                      <a:pt x="12740" y="4184"/>
                      <a:pt x="12740" y="4172"/>
                    </a:cubicBezTo>
                    <a:cubicBezTo>
                      <a:pt x="12728" y="4101"/>
                      <a:pt x="12705" y="4005"/>
                      <a:pt x="12490" y="3910"/>
                    </a:cubicBezTo>
                    <a:cubicBezTo>
                      <a:pt x="12466" y="3898"/>
                      <a:pt x="12431" y="3886"/>
                      <a:pt x="12407" y="3863"/>
                    </a:cubicBezTo>
                    <a:lnTo>
                      <a:pt x="12395" y="3863"/>
                    </a:lnTo>
                    <a:cubicBezTo>
                      <a:pt x="12371" y="3851"/>
                      <a:pt x="12336" y="3839"/>
                      <a:pt x="12312" y="3827"/>
                    </a:cubicBezTo>
                    <a:cubicBezTo>
                      <a:pt x="12300" y="3827"/>
                      <a:pt x="12300" y="3827"/>
                      <a:pt x="12288" y="3815"/>
                    </a:cubicBezTo>
                    <a:cubicBezTo>
                      <a:pt x="12264" y="3803"/>
                      <a:pt x="12228" y="3791"/>
                      <a:pt x="12205" y="3779"/>
                    </a:cubicBezTo>
                    <a:lnTo>
                      <a:pt x="12193" y="3779"/>
                    </a:lnTo>
                    <a:cubicBezTo>
                      <a:pt x="12169" y="3767"/>
                      <a:pt x="12133" y="3755"/>
                      <a:pt x="12097" y="3744"/>
                    </a:cubicBezTo>
                    <a:cubicBezTo>
                      <a:pt x="12062" y="3732"/>
                      <a:pt x="12038" y="3720"/>
                      <a:pt x="12002" y="3708"/>
                    </a:cubicBezTo>
                    <a:cubicBezTo>
                      <a:pt x="12002" y="3708"/>
                      <a:pt x="12002" y="3696"/>
                      <a:pt x="11990" y="3696"/>
                    </a:cubicBezTo>
                    <a:cubicBezTo>
                      <a:pt x="11966" y="3684"/>
                      <a:pt x="11943" y="3672"/>
                      <a:pt x="11919" y="3672"/>
                    </a:cubicBezTo>
                    <a:lnTo>
                      <a:pt x="11907" y="3672"/>
                    </a:lnTo>
                    <a:cubicBezTo>
                      <a:pt x="11859" y="3648"/>
                      <a:pt x="11824" y="3625"/>
                      <a:pt x="11788" y="3625"/>
                    </a:cubicBezTo>
                    <a:lnTo>
                      <a:pt x="11740" y="1160"/>
                    </a:lnTo>
                    <a:close/>
                    <a:moveTo>
                      <a:pt x="7459" y="6731"/>
                    </a:moveTo>
                    <a:cubicBezTo>
                      <a:pt x="7465" y="6731"/>
                      <a:pt x="7472" y="6731"/>
                      <a:pt x="7478" y="6732"/>
                    </a:cubicBezTo>
                    <a:cubicBezTo>
                      <a:pt x="7525" y="6744"/>
                      <a:pt x="7573" y="6768"/>
                      <a:pt x="7633" y="6792"/>
                    </a:cubicBezTo>
                    <a:cubicBezTo>
                      <a:pt x="7656" y="6803"/>
                      <a:pt x="7680" y="6815"/>
                      <a:pt x="7692" y="6827"/>
                    </a:cubicBezTo>
                    <a:cubicBezTo>
                      <a:pt x="7787" y="6863"/>
                      <a:pt x="7859" y="6899"/>
                      <a:pt x="7942" y="6923"/>
                    </a:cubicBezTo>
                    <a:cubicBezTo>
                      <a:pt x="8109" y="6981"/>
                      <a:pt x="8396" y="7024"/>
                      <a:pt x="8612" y="7024"/>
                    </a:cubicBezTo>
                    <a:cubicBezTo>
                      <a:pt x="8659" y="7024"/>
                      <a:pt x="8702" y="7022"/>
                      <a:pt x="8740" y="7018"/>
                    </a:cubicBezTo>
                    <a:lnTo>
                      <a:pt x="8776" y="7018"/>
                    </a:lnTo>
                    <a:cubicBezTo>
                      <a:pt x="8776" y="7018"/>
                      <a:pt x="8776" y="7030"/>
                      <a:pt x="8776" y="7030"/>
                    </a:cubicBezTo>
                    <a:cubicBezTo>
                      <a:pt x="8776" y="7053"/>
                      <a:pt x="8776" y="7077"/>
                      <a:pt x="8776" y="7113"/>
                    </a:cubicBezTo>
                    <a:cubicBezTo>
                      <a:pt x="8776" y="7161"/>
                      <a:pt x="8776" y="7220"/>
                      <a:pt x="8776" y="7280"/>
                    </a:cubicBezTo>
                    <a:cubicBezTo>
                      <a:pt x="8776" y="7434"/>
                      <a:pt x="8549" y="7542"/>
                      <a:pt x="8466" y="7589"/>
                    </a:cubicBezTo>
                    <a:cubicBezTo>
                      <a:pt x="8359" y="7649"/>
                      <a:pt x="8359" y="7827"/>
                      <a:pt x="8371" y="7911"/>
                    </a:cubicBezTo>
                    <a:lnTo>
                      <a:pt x="8371" y="7946"/>
                    </a:lnTo>
                    <a:cubicBezTo>
                      <a:pt x="8371" y="7958"/>
                      <a:pt x="8359" y="8006"/>
                      <a:pt x="8335" y="8054"/>
                    </a:cubicBezTo>
                    <a:cubicBezTo>
                      <a:pt x="8311" y="8149"/>
                      <a:pt x="8264" y="8268"/>
                      <a:pt x="8240" y="8304"/>
                    </a:cubicBezTo>
                    <a:cubicBezTo>
                      <a:pt x="8240" y="8304"/>
                      <a:pt x="8145" y="8423"/>
                      <a:pt x="8073" y="8542"/>
                    </a:cubicBezTo>
                    <a:cubicBezTo>
                      <a:pt x="8037" y="8613"/>
                      <a:pt x="8002" y="8697"/>
                      <a:pt x="8002" y="8756"/>
                    </a:cubicBezTo>
                    <a:cubicBezTo>
                      <a:pt x="7990" y="8828"/>
                      <a:pt x="8002" y="8958"/>
                      <a:pt x="8014" y="9066"/>
                    </a:cubicBezTo>
                    <a:cubicBezTo>
                      <a:pt x="8014" y="9137"/>
                      <a:pt x="8025" y="9209"/>
                      <a:pt x="8025" y="9232"/>
                    </a:cubicBezTo>
                    <a:cubicBezTo>
                      <a:pt x="8025" y="9244"/>
                      <a:pt x="8025" y="9256"/>
                      <a:pt x="8014" y="9268"/>
                    </a:cubicBezTo>
                    <a:cubicBezTo>
                      <a:pt x="8014" y="9268"/>
                      <a:pt x="8014" y="9280"/>
                      <a:pt x="8014" y="9280"/>
                    </a:cubicBezTo>
                    <a:cubicBezTo>
                      <a:pt x="8002" y="9292"/>
                      <a:pt x="8002" y="9304"/>
                      <a:pt x="7990" y="9316"/>
                    </a:cubicBezTo>
                    <a:lnTo>
                      <a:pt x="7978" y="9316"/>
                    </a:lnTo>
                    <a:cubicBezTo>
                      <a:pt x="7978" y="9328"/>
                      <a:pt x="7966" y="9339"/>
                      <a:pt x="7954" y="9339"/>
                    </a:cubicBezTo>
                    <a:cubicBezTo>
                      <a:pt x="7954" y="9339"/>
                      <a:pt x="7954" y="9351"/>
                      <a:pt x="7954" y="9351"/>
                    </a:cubicBezTo>
                    <a:cubicBezTo>
                      <a:pt x="7942" y="9351"/>
                      <a:pt x="7918" y="9363"/>
                      <a:pt x="7906" y="9375"/>
                    </a:cubicBezTo>
                    <a:cubicBezTo>
                      <a:pt x="7906" y="9375"/>
                      <a:pt x="7906" y="9375"/>
                      <a:pt x="7894" y="9363"/>
                    </a:cubicBezTo>
                    <a:cubicBezTo>
                      <a:pt x="7871" y="9339"/>
                      <a:pt x="7823" y="9316"/>
                      <a:pt x="7764" y="9316"/>
                    </a:cubicBezTo>
                    <a:cubicBezTo>
                      <a:pt x="7740" y="9316"/>
                      <a:pt x="7716" y="9316"/>
                      <a:pt x="7692" y="9328"/>
                    </a:cubicBezTo>
                    <a:cubicBezTo>
                      <a:pt x="7633" y="9351"/>
                      <a:pt x="7549" y="9399"/>
                      <a:pt x="7478" y="9447"/>
                    </a:cubicBezTo>
                    <a:cubicBezTo>
                      <a:pt x="7418" y="9482"/>
                      <a:pt x="7335" y="9542"/>
                      <a:pt x="7311" y="9542"/>
                    </a:cubicBezTo>
                    <a:cubicBezTo>
                      <a:pt x="7263" y="9542"/>
                      <a:pt x="7061" y="9423"/>
                      <a:pt x="7025" y="9339"/>
                    </a:cubicBezTo>
                    <a:cubicBezTo>
                      <a:pt x="6978" y="9256"/>
                      <a:pt x="6751" y="8768"/>
                      <a:pt x="6692" y="8649"/>
                    </a:cubicBezTo>
                    <a:cubicBezTo>
                      <a:pt x="6787" y="8518"/>
                      <a:pt x="7025" y="8173"/>
                      <a:pt x="6966" y="8042"/>
                    </a:cubicBezTo>
                    <a:cubicBezTo>
                      <a:pt x="6942" y="8018"/>
                      <a:pt x="6930" y="7982"/>
                      <a:pt x="6918" y="7958"/>
                    </a:cubicBezTo>
                    <a:cubicBezTo>
                      <a:pt x="6906" y="7935"/>
                      <a:pt x="6894" y="7923"/>
                      <a:pt x="6882" y="7899"/>
                    </a:cubicBezTo>
                    <a:cubicBezTo>
                      <a:pt x="6859" y="7863"/>
                      <a:pt x="6847" y="7827"/>
                      <a:pt x="6847" y="7792"/>
                    </a:cubicBezTo>
                    <a:cubicBezTo>
                      <a:pt x="6847" y="7780"/>
                      <a:pt x="6847" y="7768"/>
                      <a:pt x="6847" y="7756"/>
                    </a:cubicBezTo>
                    <a:cubicBezTo>
                      <a:pt x="6847" y="7696"/>
                      <a:pt x="6847" y="7625"/>
                      <a:pt x="6799" y="7565"/>
                    </a:cubicBezTo>
                    <a:cubicBezTo>
                      <a:pt x="6775" y="7530"/>
                      <a:pt x="6751" y="7506"/>
                      <a:pt x="6716" y="7482"/>
                    </a:cubicBezTo>
                    <a:cubicBezTo>
                      <a:pt x="6668" y="7434"/>
                      <a:pt x="6597" y="7375"/>
                      <a:pt x="6597" y="7327"/>
                    </a:cubicBezTo>
                    <a:cubicBezTo>
                      <a:pt x="6597" y="7315"/>
                      <a:pt x="6597" y="7304"/>
                      <a:pt x="6597" y="7292"/>
                    </a:cubicBezTo>
                    <a:cubicBezTo>
                      <a:pt x="6597" y="7280"/>
                      <a:pt x="6597" y="7256"/>
                      <a:pt x="6597" y="7232"/>
                    </a:cubicBezTo>
                    <a:cubicBezTo>
                      <a:pt x="6597" y="7196"/>
                      <a:pt x="6597" y="7161"/>
                      <a:pt x="6597" y="7113"/>
                    </a:cubicBezTo>
                    <a:cubicBezTo>
                      <a:pt x="6597" y="7089"/>
                      <a:pt x="6597" y="7065"/>
                      <a:pt x="6597" y="7042"/>
                    </a:cubicBezTo>
                    <a:cubicBezTo>
                      <a:pt x="6609" y="7042"/>
                      <a:pt x="6621" y="7053"/>
                      <a:pt x="6632" y="7053"/>
                    </a:cubicBezTo>
                    <a:cubicBezTo>
                      <a:pt x="6644" y="7053"/>
                      <a:pt x="6656" y="7053"/>
                      <a:pt x="6656" y="7065"/>
                    </a:cubicBezTo>
                    <a:cubicBezTo>
                      <a:pt x="6692" y="7065"/>
                      <a:pt x="6728" y="7077"/>
                      <a:pt x="6751" y="7077"/>
                    </a:cubicBezTo>
                    <a:lnTo>
                      <a:pt x="6823" y="7077"/>
                    </a:lnTo>
                    <a:cubicBezTo>
                      <a:pt x="6894" y="7077"/>
                      <a:pt x="6930" y="7053"/>
                      <a:pt x="6978" y="7006"/>
                    </a:cubicBezTo>
                    <a:cubicBezTo>
                      <a:pt x="7002" y="6994"/>
                      <a:pt x="7025" y="6982"/>
                      <a:pt x="7049" y="6958"/>
                    </a:cubicBezTo>
                    <a:cubicBezTo>
                      <a:pt x="7073" y="6946"/>
                      <a:pt x="7097" y="6923"/>
                      <a:pt x="7121" y="6899"/>
                    </a:cubicBezTo>
                    <a:cubicBezTo>
                      <a:pt x="7222" y="6831"/>
                      <a:pt x="7345" y="6731"/>
                      <a:pt x="7459" y="6731"/>
                    </a:cubicBezTo>
                    <a:close/>
                    <a:moveTo>
                      <a:pt x="11788" y="3720"/>
                    </a:moveTo>
                    <a:cubicBezTo>
                      <a:pt x="11812" y="3732"/>
                      <a:pt x="11847" y="3732"/>
                      <a:pt x="11871" y="3744"/>
                    </a:cubicBezTo>
                    <a:cubicBezTo>
                      <a:pt x="11883" y="3755"/>
                      <a:pt x="11895" y="3755"/>
                      <a:pt x="11907" y="3767"/>
                    </a:cubicBezTo>
                    <a:lnTo>
                      <a:pt x="11931" y="3767"/>
                    </a:lnTo>
                    <a:cubicBezTo>
                      <a:pt x="11955" y="3779"/>
                      <a:pt x="11978" y="3791"/>
                      <a:pt x="12002" y="3803"/>
                    </a:cubicBezTo>
                    <a:lnTo>
                      <a:pt x="12014" y="3803"/>
                    </a:lnTo>
                    <a:cubicBezTo>
                      <a:pt x="12038" y="3815"/>
                      <a:pt x="12062" y="3827"/>
                      <a:pt x="12085" y="3839"/>
                    </a:cubicBezTo>
                    <a:lnTo>
                      <a:pt x="12097" y="3839"/>
                    </a:lnTo>
                    <a:cubicBezTo>
                      <a:pt x="12133" y="3851"/>
                      <a:pt x="12157" y="3863"/>
                      <a:pt x="12181" y="3875"/>
                    </a:cubicBezTo>
                    <a:lnTo>
                      <a:pt x="12193" y="3875"/>
                    </a:lnTo>
                    <a:cubicBezTo>
                      <a:pt x="12228" y="3886"/>
                      <a:pt x="12252" y="3898"/>
                      <a:pt x="12276" y="3910"/>
                    </a:cubicBezTo>
                    <a:lnTo>
                      <a:pt x="12288" y="3910"/>
                    </a:lnTo>
                    <a:cubicBezTo>
                      <a:pt x="12312" y="3922"/>
                      <a:pt x="12336" y="3934"/>
                      <a:pt x="12359" y="3946"/>
                    </a:cubicBezTo>
                    <a:cubicBezTo>
                      <a:pt x="12371" y="3946"/>
                      <a:pt x="12371" y="3958"/>
                      <a:pt x="12383" y="3958"/>
                    </a:cubicBezTo>
                    <a:cubicBezTo>
                      <a:pt x="12407" y="3970"/>
                      <a:pt x="12431" y="3982"/>
                      <a:pt x="12455" y="3982"/>
                    </a:cubicBezTo>
                    <a:cubicBezTo>
                      <a:pt x="12597" y="4053"/>
                      <a:pt x="12633" y="4113"/>
                      <a:pt x="12645" y="4172"/>
                    </a:cubicBezTo>
                    <a:cubicBezTo>
                      <a:pt x="12645" y="4172"/>
                      <a:pt x="12657" y="4184"/>
                      <a:pt x="12657" y="4196"/>
                    </a:cubicBezTo>
                    <a:cubicBezTo>
                      <a:pt x="12657" y="4220"/>
                      <a:pt x="12669" y="4244"/>
                      <a:pt x="12681" y="4267"/>
                    </a:cubicBezTo>
                    <a:cubicBezTo>
                      <a:pt x="12728" y="4351"/>
                      <a:pt x="13300" y="4767"/>
                      <a:pt x="13431" y="4851"/>
                    </a:cubicBezTo>
                    <a:cubicBezTo>
                      <a:pt x="13609" y="4970"/>
                      <a:pt x="14383" y="5518"/>
                      <a:pt x="14431" y="5565"/>
                    </a:cubicBezTo>
                    <a:cubicBezTo>
                      <a:pt x="14431" y="5565"/>
                      <a:pt x="14443" y="5577"/>
                      <a:pt x="14443" y="5601"/>
                    </a:cubicBezTo>
                    <a:cubicBezTo>
                      <a:pt x="14467" y="5649"/>
                      <a:pt x="14514" y="5744"/>
                      <a:pt x="14550" y="5827"/>
                    </a:cubicBezTo>
                    <a:cubicBezTo>
                      <a:pt x="14610" y="5958"/>
                      <a:pt x="14681" y="6101"/>
                      <a:pt x="14717" y="6172"/>
                    </a:cubicBezTo>
                    <a:cubicBezTo>
                      <a:pt x="14729" y="6184"/>
                      <a:pt x="14729" y="6184"/>
                      <a:pt x="14729" y="6196"/>
                    </a:cubicBezTo>
                    <a:cubicBezTo>
                      <a:pt x="14788" y="6268"/>
                      <a:pt x="14907" y="6303"/>
                      <a:pt x="15014" y="6339"/>
                    </a:cubicBezTo>
                    <a:cubicBezTo>
                      <a:pt x="15062" y="6351"/>
                      <a:pt x="15133" y="6375"/>
                      <a:pt x="15145" y="6387"/>
                    </a:cubicBezTo>
                    <a:cubicBezTo>
                      <a:pt x="15145" y="6387"/>
                      <a:pt x="15157" y="6399"/>
                      <a:pt x="15157" y="6399"/>
                    </a:cubicBezTo>
                    <a:cubicBezTo>
                      <a:pt x="15169" y="6411"/>
                      <a:pt x="15193" y="6434"/>
                      <a:pt x="15205" y="6458"/>
                    </a:cubicBezTo>
                    <a:cubicBezTo>
                      <a:pt x="15241" y="6494"/>
                      <a:pt x="15276" y="6542"/>
                      <a:pt x="15312" y="6577"/>
                    </a:cubicBezTo>
                    <a:cubicBezTo>
                      <a:pt x="15324" y="6589"/>
                      <a:pt x="15324" y="6601"/>
                      <a:pt x="15336" y="6613"/>
                    </a:cubicBezTo>
                    <a:cubicBezTo>
                      <a:pt x="15360" y="6649"/>
                      <a:pt x="15395" y="6672"/>
                      <a:pt x="15419" y="6708"/>
                    </a:cubicBezTo>
                    <a:cubicBezTo>
                      <a:pt x="15514" y="6827"/>
                      <a:pt x="15598" y="6934"/>
                      <a:pt x="15634" y="6970"/>
                    </a:cubicBezTo>
                    <a:cubicBezTo>
                      <a:pt x="15717" y="7065"/>
                      <a:pt x="15907" y="7077"/>
                      <a:pt x="16003" y="7077"/>
                    </a:cubicBezTo>
                    <a:cubicBezTo>
                      <a:pt x="16015" y="7077"/>
                      <a:pt x="16098" y="7161"/>
                      <a:pt x="16181" y="7220"/>
                    </a:cubicBezTo>
                    <a:cubicBezTo>
                      <a:pt x="16265" y="7304"/>
                      <a:pt x="16384" y="7399"/>
                      <a:pt x="16479" y="7482"/>
                    </a:cubicBezTo>
                    <a:cubicBezTo>
                      <a:pt x="16527" y="7518"/>
                      <a:pt x="16574" y="7554"/>
                      <a:pt x="16622" y="7589"/>
                    </a:cubicBezTo>
                    <a:cubicBezTo>
                      <a:pt x="16788" y="7708"/>
                      <a:pt x="16967" y="7839"/>
                      <a:pt x="17038" y="7911"/>
                    </a:cubicBezTo>
                    <a:cubicBezTo>
                      <a:pt x="17038" y="7923"/>
                      <a:pt x="17050" y="7935"/>
                      <a:pt x="17062" y="7946"/>
                    </a:cubicBezTo>
                    <a:cubicBezTo>
                      <a:pt x="17062" y="7946"/>
                      <a:pt x="17062" y="7958"/>
                      <a:pt x="17062" y="7958"/>
                    </a:cubicBezTo>
                    <a:cubicBezTo>
                      <a:pt x="17074" y="7970"/>
                      <a:pt x="17074" y="7982"/>
                      <a:pt x="17086" y="7994"/>
                    </a:cubicBezTo>
                    <a:cubicBezTo>
                      <a:pt x="17086" y="7994"/>
                      <a:pt x="17086" y="8006"/>
                      <a:pt x="17098" y="8006"/>
                    </a:cubicBezTo>
                    <a:cubicBezTo>
                      <a:pt x="17098" y="8018"/>
                      <a:pt x="17098" y="8030"/>
                      <a:pt x="17110" y="8042"/>
                    </a:cubicBezTo>
                    <a:cubicBezTo>
                      <a:pt x="17110" y="8054"/>
                      <a:pt x="17110" y="8054"/>
                      <a:pt x="17122" y="8066"/>
                    </a:cubicBezTo>
                    <a:cubicBezTo>
                      <a:pt x="17122" y="8077"/>
                      <a:pt x="17122" y="8089"/>
                      <a:pt x="17134" y="8089"/>
                    </a:cubicBezTo>
                    <a:cubicBezTo>
                      <a:pt x="17122" y="8101"/>
                      <a:pt x="17122" y="8101"/>
                      <a:pt x="17122" y="8113"/>
                    </a:cubicBezTo>
                    <a:cubicBezTo>
                      <a:pt x="17062" y="8173"/>
                      <a:pt x="16967" y="8244"/>
                      <a:pt x="16884" y="8304"/>
                    </a:cubicBezTo>
                    <a:cubicBezTo>
                      <a:pt x="16812" y="8363"/>
                      <a:pt x="16753" y="8411"/>
                      <a:pt x="16729" y="8447"/>
                    </a:cubicBezTo>
                    <a:cubicBezTo>
                      <a:pt x="16717" y="8458"/>
                      <a:pt x="16705" y="8470"/>
                      <a:pt x="16693" y="8482"/>
                    </a:cubicBezTo>
                    <a:cubicBezTo>
                      <a:pt x="16669" y="8518"/>
                      <a:pt x="16634" y="8577"/>
                      <a:pt x="16646" y="8637"/>
                    </a:cubicBezTo>
                    <a:cubicBezTo>
                      <a:pt x="16622" y="8649"/>
                      <a:pt x="16610" y="8661"/>
                      <a:pt x="16598" y="8673"/>
                    </a:cubicBezTo>
                    <a:cubicBezTo>
                      <a:pt x="16550" y="8708"/>
                      <a:pt x="16538" y="8720"/>
                      <a:pt x="16527" y="8732"/>
                    </a:cubicBezTo>
                    <a:cubicBezTo>
                      <a:pt x="16527" y="8732"/>
                      <a:pt x="16527" y="8744"/>
                      <a:pt x="16527" y="8744"/>
                    </a:cubicBezTo>
                    <a:cubicBezTo>
                      <a:pt x="16515" y="8756"/>
                      <a:pt x="16515" y="8756"/>
                      <a:pt x="16515" y="8756"/>
                    </a:cubicBezTo>
                    <a:cubicBezTo>
                      <a:pt x="16515" y="8768"/>
                      <a:pt x="16515" y="8768"/>
                      <a:pt x="16515" y="8768"/>
                    </a:cubicBezTo>
                    <a:cubicBezTo>
                      <a:pt x="16503" y="8780"/>
                      <a:pt x="16503" y="8780"/>
                      <a:pt x="16503" y="8792"/>
                    </a:cubicBezTo>
                    <a:cubicBezTo>
                      <a:pt x="16479" y="8863"/>
                      <a:pt x="16479" y="8970"/>
                      <a:pt x="16491" y="9054"/>
                    </a:cubicBezTo>
                    <a:cubicBezTo>
                      <a:pt x="16491" y="9066"/>
                      <a:pt x="16491" y="9066"/>
                      <a:pt x="16491" y="9078"/>
                    </a:cubicBezTo>
                    <a:cubicBezTo>
                      <a:pt x="16491" y="9161"/>
                      <a:pt x="16467" y="9244"/>
                      <a:pt x="16443" y="9351"/>
                    </a:cubicBezTo>
                    <a:lnTo>
                      <a:pt x="16431" y="9399"/>
                    </a:lnTo>
                    <a:cubicBezTo>
                      <a:pt x="16419" y="9459"/>
                      <a:pt x="16407" y="9518"/>
                      <a:pt x="16396" y="9578"/>
                    </a:cubicBezTo>
                    <a:cubicBezTo>
                      <a:pt x="16396" y="9590"/>
                      <a:pt x="16396" y="9601"/>
                      <a:pt x="16396" y="9601"/>
                    </a:cubicBezTo>
                    <a:cubicBezTo>
                      <a:pt x="16396" y="9625"/>
                      <a:pt x="16396" y="9637"/>
                      <a:pt x="16396" y="9649"/>
                    </a:cubicBezTo>
                    <a:cubicBezTo>
                      <a:pt x="16384" y="9649"/>
                      <a:pt x="16384" y="9661"/>
                      <a:pt x="16384" y="9673"/>
                    </a:cubicBezTo>
                    <a:cubicBezTo>
                      <a:pt x="16384" y="9673"/>
                      <a:pt x="16384" y="9685"/>
                      <a:pt x="16384" y="9685"/>
                    </a:cubicBezTo>
                    <a:lnTo>
                      <a:pt x="12621" y="9542"/>
                    </a:lnTo>
                    <a:lnTo>
                      <a:pt x="12621" y="6018"/>
                    </a:lnTo>
                    <a:cubicBezTo>
                      <a:pt x="12621" y="5994"/>
                      <a:pt x="12597" y="5982"/>
                      <a:pt x="12574" y="5970"/>
                    </a:cubicBezTo>
                    <a:lnTo>
                      <a:pt x="10359" y="5934"/>
                    </a:lnTo>
                    <a:lnTo>
                      <a:pt x="11788" y="4065"/>
                    </a:lnTo>
                    <a:cubicBezTo>
                      <a:pt x="11788" y="4065"/>
                      <a:pt x="11788" y="4053"/>
                      <a:pt x="11788" y="4041"/>
                    </a:cubicBezTo>
                    <a:lnTo>
                      <a:pt x="11788" y="3720"/>
                    </a:lnTo>
                    <a:close/>
                    <a:moveTo>
                      <a:pt x="22349" y="6268"/>
                    </a:moveTo>
                    <a:cubicBezTo>
                      <a:pt x="22384" y="6268"/>
                      <a:pt x="22408" y="6303"/>
                      <a:pt x="22444" y="6351"/>
                    </a:cubicBezTo>
                    <a:cubicBezTo>
                      <a:pt x="22468" y="6375"/>
                      <a:pt x="22492" y="6399"/>
                      <a:pt x="22515" y="6434"/>
                    </a:cubicBezTo>
                    <a:cubicBezTo>
                      <a:pt x="22569" y="6472"/>
                      <a:pt x="22617" y="6501"/>
                      <a:pt x="22682" y="6501"/>
                    </a:cubicBezTo>
                    <a:cubicBezTo>
                      <a:pt x="22719" y="6501"/>
                      <a:pt x="22761" y="6492"/>
                      <a:pt x="22813" y="6470"/>
                    </a:cubicBezTo>
                    <a:lnTo>
                      <a:pt x="22849" y="6458"/>
                    </a:lnTo>
                    <a:cubicBezTo>
                      <a:pt x="22918" y="6423"/>
                      <a:pt x="22969" y="6401"/>
                      <a:pt x="23033" y="6401"/>
                    </a:cubicBezTo>
                    <a:cubicBezTo>
                      <a:pt x="23057" y="6401"/>
                      <a:pt x="23082" y="6404"/>
                      <a:pt x="23111" y="6411"/>
                    </a:cubicBezTo>
                    <a:cubicBezTo>
                      <a:pt x="23254" y="6446"/>
                      <a:pt x="23325" y="6530"/>
                      <a:pt x="23337" y="6661"/>
                    </a:cubicBezTo>
                    <a:lnTo>
                      <a:pt x="23349" y="6720"/>
                    </a:lnTo>
                    <a:cubicBezTo>
                      <a:pt x="23361" y="6899"/>
                      <a:pt x="23385" y="7125"/>
                      <a:pt x="23456" y="7244"/>
                    </a:cubicBezTo>
                    <a:cubicBezTo>
                      <a:pt x="23539" y="7363"/>
                      <a:pt x="23563" y="7411"/>
                      <a:pt x="23551" y="7494"/>
                    </a:cubicBezTo>
                    <a:cubicBezTo>
                      <a:pt x="23539" y="7589"/>
                      <a:pt x="23480" y="7815"/>
                      <a:pt x="23432" y="7887"/>
                    </a:cubicBezTo>
                    <a:cubicBezTo>
                      <a:pt x="23373" y="7970"/>
                      <a:pt x="23337" y="8077"/>
                      <a:pt x="23325" y="8185"/>
                    </a:cubicBezTo>
                    <a:cubicBezTo>
                      <a:pt x="23313" y="8220"/>
                      <a:pt x="23313" y="8256"/>
                      <a:pt x="23325" y="8292"/>
                    </a:cubicBezTo>
                    <a:cubicBezTo>
                      <a:pt x="23325" y="8423"/>
                      <a:pt x="23325" y="8625"/>
                      <a:pt x="23218" y="8708"/>
                    </a:cubicBezTo>
                    <a:cubicBezTo>
                      <a:pt x="23087" y="8828"/>
                      <a:pt x="22980" y="8899"/>
                      <a:pt x="22896" y="8899"/>
                    </a:cubicBezTo>
                    <a:lnTo>
                      <a:pt x="22884" y="8899"/>
                    </a:lnTo>
                    <a:cubicBezTo>
                      <a:pt x="22801" y="8899"/>
                      <a:pt x="22765" y="8935"/>
                      <a:pt x="22718" y="8970"/>
                    </a:cubicBezTo>
                    <a:cubicBezTo>
                      <a:pt x="22706" y="8982"/>
                      <a:pt x="22694" y="8994"/>
                      <a:pt x="22670" y="9018"/>
                    </a:cubicBezTo>
                    <a:lnTo>
                      <a:pt x="22634" y="9042"/>
                    </a:lnTo>
                    <a:cubicBezTo>
                      <a:pt x="22563" y="9101"/>
                      <a:pt x="22503" y="9161"/>
                      <a:pt x="22396" y="9173"/>
                    </a:cubicBezTo>
                    <a:cubicBezTo>
                      <a:pt x="22253" y="9185"/>
                      <a:pt x="22158" y="9244"/>
                      <a:pt x="22063" y="9316"/>
                    </a:cubicBezTo>
                    <a:lnTo>
                      <a:pt x="22051" y="9328"/>
                    </a:lnTo>
                    <a:cubicBezTo>
                      <a:pt x="21932" y="9399"/>
                      <a:pt x="21718" y="9530"/>
                      <a:pt x="21646" y="9554"/>
                    </a:cubicBezTo>
                    <a:cubicBezTo>
                      <a:pt x="21587" y="9578"/>
                      <a:pt x="21491" y="9637"/>
                      <a:pt x="21372" y="9720"/>
                    </a:cubicBezTo>
                    <a:cubicBezTo>
                      <a:pt x="21289" y="9768"/>
                      <a:pt x="21206" y="9828"/>
                      <a:pt x="21122" y="9875"/>
                    </a:cubicBezTo>
                    <a:cubicBezTo>
                      <a:pt x="20956" y="9982"/>
                      <a:pt x="20837" y="10066"/>
                      <a:pt x="20741" y="10173"/>
                    </a:cubicBezTo>
                    <a:cubicBezTo>
                      <a:pt x="20729" y="10149"/>
                      <a:pt x="20729" y="10137"/>
                      <a:pt x="20718" y="10113"/>
                    </a:cubicBezTo>
                    <a:cubicBezTo>
                      <a:pt x="20706" y="10101"/>
                      <a:pt x="20706" y="10090"/>
                      <a:pt x="20694" y="10078"/>
                    </a:cubicBezTo>
                    <a:cubicBezTo>
                      <a:pt x="20694" y="10066"/>
                      <a:pt x="20682" y="10054"/>
                      <a:pt x="20682" y="10042"/>
                    </a:cubicBezTo>
                    <a:cubicBezTo>
                      <a:pt x="20682" y="10042"/>
                      <a:pt x="20682" y="10042"/>
                      <a:pt x="20682" y="10030"/>
                    </a:cubicBezTo>
                    <a:cubicBezTo>
                      <a:pt x="20670" y="10030"/>
                      <a:pt x="20670" y="10018"/>
                      <a:pt x="20670" y="10018"/>
                    </a:cubicBezTo>
                    <a:cubicBezTo>
                      <a:pt x="20658" y="9971"/>
                      <a:pt x="20598" y="9887"/>
                      <a:pt x="20503" y="9768"/>
                    </a:cubicBezTo>
                    <a:lnTo>
                      <a:pt x="20491" y="9732"/>
                    </a:lnTo>
                    <a:cubicBezTo>
                      <a:pt x="20420" y="9637"/>
                      <a:pt x="20384" y="9518"/>
                      <a:pt x="20384" y="9387"/>
                    </a:cubicBezTo>
                    <a:lnTo>
                      <a:pt x="20384" y="9030"/>
                    </a:lnTo>
                    <a:cubicBezTo>
                      <a:pt x="20408" y="9042"/>
                      <a:pt x="20432" y="9054"/>
                      <a:pt x="20444" y="9078"/>
                    </a:cubicBezTo>
                    <a:cubicBezTo>
                      <a:pt x="20493" y="9135"/>
                      <a:pt x="20560" y="9170"/>
                      <a:pt x="20612" y="9170"/>
                    </a:cubicBezTo>
                    <a:cubicBezTo>
                      <a:pt x="20635" y="9170"/>
                      <a:pt x="20655" y="9164"/>
                      <a:pt x="20670" y="9149"/>
                    </a:cubicBezTo>
                    <a:cubicBezTo>
                      <a:pt x="20694" y="9125"/>
                      <a:pt x="20706" y="9089"/>
                      <a:pt x="20741" y="9018"/>
                    </a:cubicBezTo>
                    <a:cubicBezTo>
                      <a:pt x="20777" y="8947"/>
                      <a:pt x="20813" y="8851"/>
                      <a:pt x="20860" y="8804"/>
                    </a:cubicBezTo>
                    <a:cubicBezTo>
                      <a:pt x="20932" y="8697"/>
                      <a:pt x="21087" y="8518"/>
                      <a:pt x="21206" y="8470"/>
                    </a:cubicBezTo>
                    <a:cubicBezTo>
                      <a:pt x="21337" y="8411"/>
                      <a:pt x="21587" y="8256"/>
                      <a:pt x="21622" y="8220"/>
                    </a:cubicBezTo>
                    <a:cubicBezTo>
                      <a:pt x="21658" y="8185"/>
                      <a:pt x="21706" y="8101"/>
                      <a:pt x="21777" y="7970"/>
                    </a:cubicBezTo>
                    <a:cubicBezTo>
                      <a:pt x="21789" y="7946"/>
                      <a:pt x="21789" y="7935"/>
                      <a:pt x="21801" y="7923"/>
                    </a:cubicBezTo>
                    <a:cubicBezTo>
                      <a:pt x="21813" y="7899"/>
                      <a:pt x="21980" y="7708"/>
                      <a:pt x="22039" y="7649"/>
                    </a:cubicBezTo>
                    <a:cubicBezTo>
                      <a:pt x="22111" y="7601"/>
                      <a:pt x="22206" y="7434"/>
                      <a:pt x="22206" y="7351"/>
                    </a:cubicBezTo>
                    <a:cubicBezTo>
                      <a:pt x="22206" y="7339"/>
                      <a:pt x="22218" y="7280"/>
                      <a:pt x="22230" y="7208"/>
                    </a:cubicBezTo>
                    <a:cubicBezTo>
                      <a:pt x="22242" y="7077"/>
                      <a:pt x="22265" y="6887"/>
                      <a:pt x="22265" y="6756"/>
                    </a:cubicBezTo>
                    <a:cubicBezTo>
                      <a:pt x="22265" y="6518"/>
                      <a:pt x="22313" y="6280"/>
                      <a:pt x="22349" y="6268"/>
                    </a:cubicBezTo>
                    <a:close/>
                    <a:moveTo>
                      <a:pt x="9526" y="5946"/>
                    </a:moveTo>
                    <a:cubicBezTo>
                      <a:pt x="9561" y="5946"/>
                      <a:pt x="9597" y="5946"/>
                      <a:pt x="9633" y="5958"/>
                    </a:cubicBezTo>
                    <a:cubicBezTo>
                      <a:pt x="9657" y="5958"/>
                      <a:pt x="9680" y="5958"/>
                      <a:pt x="9704" y="5970"/>
                    </a:cubicBezTo>
                    <a:lnTo>
                      <a:pt x="9799" y="5970"/>
                    </a:lnTo>
                    <a:cubicBezTo>
                      <a:pt x="9823" y="5982"/>
                      <a:pt x="9847" y="5982"/>
                      <a:pt x="9883" y="5982"/>
                    </a:cubicBezTo>
                    <a:lnTo>
                      <a:pt x="9895" y="5982"/>
                    </a:lnTo>
                    <a:cubicBezTo>
                      <a:pt x="9919" y="5982"/>
                      <a:pt x="9942" y="5994"/>
                      <a:pt x="9966" y="5994"/>
                    </a:cubicBezTo>
                    <a:lnTo>
                      <a:pt x="9990" y="5994"/>
                    </a:lnTo>
                    <a:cubicBezTo>
                      <a:pt x="10014" y="5994"/>
                      <a:pt x="10038" y="5994"/>
                      <a:pt x="10050" y="6006"/>
                    </a:cubicBezTo>
                    <a:lnTo>
                      <a:pt x="10121" y="6006"/>
                    </a:lnTo>
                    <a:cubicBezTo>
                      <a:pt x="10180" y="6018"/>
                      <a:pt x="10228" y="6018"/>
                      <a:pt x="10252" y="6018"/>
                    </a:cubicBezTo>
                    <a:lnTo>
                      <a:pt x="10264" y="6018"/>
                    </a:lnTo>
                    <a:lnTo>
                      <a:pt x="12526" y="6065"/>
                    </a:lnTo>
                    <a:lnTo>
                      <a:pt x="12526" y="9578"/>
                    </a:lnTo>
                    <a:lnTo>
                      <a:pt x="12002" y="12233"/>
                    </a:lnTo>
                    <a:lnTo>
                      <a:pt x="10669" y="12233"/>
                    </a:lnTo>
                    <a:cubicBezTo>
                      <a:pt x="10634" y="12237"/>
                      <a:pt x="10603" y="12239"/>
                      <a:pt x="10576" y="12239"/>
                    </a:cubicBezTo>
                    <a:cubicBezTo>
                      <a:pt x="10456" y="12239"/>
                      <a:pt x="10408" y="12200"/>
                      <a:pt x="10359" y="12161"/>
                    </a:cubicBezTo>
                    <a:cubicBezTo>
                      <a:pt x="10276" y="12090"/>
                      <a:pt x="10169" y="12054"/>
                      <a:pt x="10026" y="12054"/>
                    </a:cubicBezTo>
                    <a:cubicBezTo>
                      <a:pt x="9871" y="12054"/>
                      <a:pt x="9716" y="12018"/>
                      <a:pt x="9704" y="12006"/>
                    </a:cubicBezTo>
                    <a:cubicBezTo>
                      <a:pt x="9692" y="12006"/>
                      <a:pt x="9669" y="11983"/>
                      <a:pt x="9633" y="11959"/>
                    </a:cubicBezTo>
                    <a:cubicBezTo>
                      <a:pt x="9585" y="11923"/>
                      <a:pt x="9526" y="11887"/>
                      <a:pt x="9478" y="11852"/>
                    </a:cubicBezTo>
                    <a:cubicBezTo>
                      <a:pt x="9407" y="11804"/>
                      <a:pt x="9347" y="11768"/>
                      <a:pt x="9299" y="11756"/>
                    </a:cubicBezTo>
                    <a:cubicBezTo>
                      <a:pt x="9288" y="11745"/>
                      <a:pt x="9264" y="11745"/>
                      <a:pt x="9228" y="11745"/>
                    </a:cubicBezTo>
                    <a:cubicBezTo>
                      <a:pt x="9085" y="11745"/>
                      <a:pt x="8645" y="11804"/>
                      <a:pt x="8549" y="11876"/>
                    </a:cubicBezTo>
                    <a:cubicBezTo>
                      <a:pt x="8526" y="11899"/>
                      <a:pt x="8478" y="11923"/>
                      <a:pt x="8430" y="11959"/>
                    </a:cubicBezTo>
                    <a:cubicBezTo>
                      <a:pt x="8406" y="11971"/>
                      <a:pt x="8383" y="11983"/>
                      <a:pt x="8359" y="11995"/>
                    </a:cubicBezTo>
                    <a:cubicBezTo>
                      <a:pt x="8347" y="12006"/>
                      <a:pt x="8347" y="12006"/>
                      <a:pt x="8335" y="12006"/>
                    </a:cubicBezTo>
                    <a:cubicBezTo>
                      <a:pt x="8323" y="12018"/>
                      <a:pt x="8299" y="12030"/>
                      <a:pt x="8275" y="12054"/>
                    </a:cubicBezTo>
                    <a:lnTo>
                      <a:pt x="8264" y="12054"/>
                    </a:lnTo>
                    <a:cubicBezTo>
                      <a:pt x="8264" y="12042"/>
                      <a:pt x="8264" y="12042"/>
                      <a:pt x="8264" y="12030"/>
                    </a:cubicBezTo>
                    <a:cubicBezTo>
                      <a:pt x="8264" y="12018"/>
                      <a:pt x="8264" y="12006"/>
                      <a:pt x="8252" y="12006"/>
                    </a:cubicBezTo>
                    <a:cubicBezTo>
                      <a:pt x="8252" y="11971"/>
                      <a:pt x="8252" y="11947"/>
                      <a:pt x="8252" y="11911"/>
                    </a:cubicBezTo>
                    <a:lnTo>
                      <a:pt x="8240" y="11840"/>
                    </a:lnTo>
                    <a:cubicBezTo>
                      <a:pt x="8240" y="11649"/>
                      <a:pt x="8228" y="11340"/>
                      <a:pt x="8145" y="11149"/>
                    </a:cubicBezTo>
                    <a:cubicBezTo>
                      <a:pt x="8109" y="11090"/>
                      <a:pt x="8085" y="11030"/>
                      <a:pt x="8061" y="10983"/>
                    </a:cubicBezTo>
                    <a:cubicBezTo>
                      <a:pt x="7990" y="10852"/>
                      <a:pt x="7930" y="10744"/>
                      <a:pt x="7930" y="10578"/>
                    </a:cubicBezTo>
                    <a:cubicBezTo>
                      <a:pt x="7918" y="10423"/>
                      <a:pt x="7918" y="10113"/>
                      <a:pt x="7930" y="9899"/>
                    </a:cubicBezTo>
                    <a:lnTo>
                      <a:pt x="7930" y="9685"/>
                    </a:lnTo>
                    <a:lnTo>
                      <a:pt x="7930" y="9470"/>
                    </a:lnTo>
                    <a:cubicBezTo>
                      <a:pt x="7930" y="9459"/>
                      <a:pt x="7930" y="9459"/>
                      <a:pt x="7942" y="9459"/>
                    </a:cubicBezTo>
                    <a:cubicBezTo>
                      <a:pt x="7942" y="9459"/>
                      <a:pt x="7954" y="9447"/>
                      <a:pt x="7966" y="9447"/>
                    </a:cubicBezTo>
                    <a:cubicBezTo>
                      <a:pt x="7966" y="9447"/>
                      <a:pt x="7966" y="9447"/>
                      <a:pt x="7978" y="9435"/>
                    </a:cubicBezTo>
                    <a:cubicBezTo>
                      <a:pt x="7978" y="9435"/>
                      <a:pt x="7990" y="9423"/>
                      <a:pt x="8002" y="9423"/>
                    </a:cubicBezTo>
                    <a:cubicBezTo>
                      <a:pt x="8002" y="9423"/>
                      <a:pt x="8002" y="9411"/>
                      <a:pt x="8014" y="9411"/>
                    </a:cubicBezTo>
                    <a:cubicBezTo>
                      <a:pt x="8014" y="9411"/>
                      <a:pt x="8025" y="9399"/>
                      <a:pt x="8025" y="9399"/>
                    </a:cubicBezTo>
                    <a:cubicBezTo>
                      <a:pt x="8037" y="9387"/>
                      <a:pt x="8037" y="9387"/>
                      <a:pt x="8049" y="9387"/>
                    </a:cubicBezTo>
                    <a:cubicBezTo>
                      <a:pt x="8049" y="9375"/>
                      <a:pt x="8061" y="9375"/>
                      <a:pt x="8061" y="9363"/>
                    </a:cubicBezTo>
                    <a:cubicBezTo>
                      <a:pt x="8061" y="9363"/>
                      <a:pt x="8073" y="9351"/>
                      <a:pt x="8073" y="9351"/>
                    </a:cubicBezTo>
                    <a:cubicBezTo>
                      <a:pt x="8073" y="9339"/>
                      <a:pt x="8085" y="9339"/>
                      <a:pt x="8085" y="9328"/>
                    </a:cubicBezTo>
                    <a:cubicBezTo>
                      <a:pt x="8085" y="9328"/>
                      <a:pt x="8097" y="9316"/>
                      <a:pt x="8097" y="9316"/>
                    </a:cubicBezTo>
                    <a:cubicBezTo>
                      <a:pt x="8097" y="9304"/>
                      <a:pt x="8097" y="9304"/>
                      <a:pt x="8109" y="9292"/>
                    </a:cubicBezTo>
                    <a:cubicBezTo>
                      <a:pt x="8109" y="9280"/>
                      <a:pt x="8109" y="9280"/>
                      <a:pt x="8109" y="9280"/>
                    </a:cubicBezTo>
                    <a:cubicBezTo>
                      <a:pt x="8109" y="9268"/>
                      <a:pt x="8109" y="9256"/>
                      <a:pt x="8109" y="9232"/>
                    </a:cubicBezTo>
                    <a:cubicBezTo>
                      <a:pt x="8109" y="9232"/>
                      <a:pt x="8109" y="9220"/>
                      <a:pt x="8109" y="9209"/>
                    </a:cubicBezTo>
                    <a:cubicBezTo>
                      <a:pt x="8109" y="9173"/>
                      <a:pt x="8109" y="9125"/>
                      <a:pt x="8097" y="9066"/>
                    </a:cubicBezTo>
                    <a:cubicBezTo>
                      <a:pt x="8097" y="8982"/>
                      <a:pt x="8085" y="8887"/>
                      <a:pt x="8085" y="8816"/>
                    </a:cubicBezTo>
                    <a:cubicBezTo>
                      <a:pt x="8085" y="8792"/>
                      <a:pt x="8085" y="8768"/>
                      <a:pt x="8085" y="8756"/>
                    </a:cubicBezTo>
                    <a:cubicBezTo>
                      <a:pt x="8085" y="8661"/>
                      <a:pt x="8252" y="8423"/>
                      <a:pt x="8311" y="8363"/>
                    </a:cubicBezTo>
                    <a:cubicBezTo>
                      <a:pt x="8311" y="8363"/>
                      <a:pt x="8311" y="8351"/>
                      <a:pt x="8311" y="8351"/>
                    </a:cubicBezTo>
                    <a:cubicBezTo>
                      <a:pt x="8359" y="8280"/>
                      <a:pt x="8454" y="8006"/>
                      <a:pt x="8454" y="7946"/>
                    </a:cubicBezTo>
                    <a:lnTo>
                      <a:pt x="8454" y="7911"/>
                    </a:lnTo>
                    <a:cubicBezTo>
                      <a:pt x="8454" y="7851"/>
                      <a:pt x="8442" y="7696"/>
                      <a:pt x="8514" y="7673"/>
                    </a:cubicBezTo>
                    <a:cubicBezTo>
                      <a:pt x="8609" y="7613"/>
                      <a:pt x="8871" y="7482"/>
                      <a:pt x="8871" y="7280"/>
                    </a:cubicBezTo>
                    <a:cubicBezTo>
                      <a:pt x="8871" y="7208"/>
                      <a:pt x="8871" y="7161"/>
                      <a:pt x="8871" y="7113"/>
                    </a:cubicBezTo>
                    <a:cubicBezTo>
                      <a:pt x="8871" y="7053"/>
                      <a:pt x="8859" y="7006"/>
                      <a:pt x="8871" y="6958"/>
                    </a:cubicBezTo>
                    <a:cubicBezTo>
                      <a:pt x="8871" y="6934"/>
                      <a:pt x="8871" y="6911"/>
                      <a:pt x="8871" y="6875"/>
                    </a:cubicBezTo>
                    <a:cubicBezTo>
                      <a:pt x="8871" y="6815"/>
                      <a:pt x="8895" y="6780"/>
                      <a:pt x="8930" y="6732"/>
                    </a:cubicBezTo>
                    <a:cubicBezTo>
                      <a:pt x="8954" y="6684"/>
                      <a:pt x="8990" y="6625"/>
                      <a:pt x="9002" y="6553"/>
                    </a:cubicBezTo>
                    <a:lnTo>
                      <a:pt x="9014" y="6494"/>
                    </a:lnTo>
                    <a:cubicBezTo>
                      <a:pt x="9037" y="6422"/>
                      <a:pt x="9049" y="6363"/>
                      <a:pt x="9049" y="6303"/>
                    </a:cubicBezTo>
                    <a:lnTo>
                      <a:pt x="9049" y="6291"/>
                    </a:lnTo>
                    <a:cubicBezTo>
                      <a:pt x="9061" y="6280"/>
                      <a:pt x="9061" y="6256"/>
                      <a:pt x="9061" y="6220"/>
                    </a:cubicBezTo>
                    <a:cubicBezTo>
                      <a:pt x="9061" y="6113"/>
                      <a:pt x="9121" y="6006"/>
                      <a:pt x="9168" y="5994"/>
                    </a:cubicBezTo>
                    <a:cubicBezTo>
                      <a:pt x="9180" y="5994"/>
                      <a:pt x="9204" y="5982"/>
                      <a:pt x="9240" y="5982"/>
                    </a:cubicBezTo>
                    <a:cubicBezTo>
                      <a:pt x="9311" y="5970"/>
                      <a:pt x="9407" y="5946"/>
                      <a:pt x="9526" y="5946"/>
                    </a:cubicBezTo>
                    <a:close/>
                    <a:moveTo>
                      <a:pt x="3382" y="5541"/>
                    </a:moveTo>
                    <a:cubicBezTo>
                      <a:pt x="3406" y="5541"/>
                      <a:pt x="3418" y="5553"/>
                      <a:pt x="3442" y="5553"/>
                    </a:cubicBezTo>
                    <a:lnTo>
                      <a:pt x="3620" y="5553"/>
                    </a:lnTo>
                    <a:cubicBezTo>
                      <a:pt x="3632" y="5553"/>
                      <a:pt x="3656" y="5553"/>
                      <a:pt x="3668" y="5565"/>
                    </a:cubicBezTo>
                    <a:lnTo>
                      <a:pt x="5525" y="5565"/>
                    </a:lnTo>
                    <a:cubicBezTo>
                      <a:pt x="5751" y="5565"/>
                      <a:pt x="5835" y="5637"/>
                      <a:pt x="5882" y="5672"/>
                    </a:cubicBezTo>
                    <a:cubicBezTo>
                      <a:pt x="5918" y="5696"/>
                      <a:pt x="5859" y="5815"/>
                      <a:pt x="5823" y="5887"/>
                    </a:cubicBezTo>
                    <a:lnTo>
                      <a:pt x="5811" y="5910"/>
                    </a:lnTo>
                    <a:cubicBezTo>
                      <a:pt x="5799" y="5946"/>
                      <a:pt x="5751" y="6006"/>
                      <a:pt x="5704" y="6065"/>
                    </a:cubicBezTo>
                    <a:cubicBezTo>
                      <a:pt x="5620" y="6161"/>
                      <a:pt x="5525" y="6268"/>
                      <a:pt x="5501" y="6351"/>
                    </a:cubicBezTo>
                    <a:cubicBezTo>
                      <a:pt x="5501" y="6363"/>
                      <a:pt x="5501" y="6387"/>
                      <a:pt x="5501" y="6399"/>
                    </a:cubicBezTo>
                    <a:cubicBezTo>
                      <a:pt x="5489" y="6542"/>
                      <a:pt x="5632" y="6887"/>
                      <a:pt x="5668" y="6982"/>
                    </a:cubicBezTo>
                    <a:cubicBezTo>
                      <a:pt x="5692" y="7018"/>
                      <a:pt x="5728" y="7053"/>
                      <a:pt x="5823" y="7053"/>
                    </a:cubicBezTo>
                    <a:cubicBezTo>
                      <a:pt x="5966" y="7053"/>
                      <a:pt x="6192" y="6958"/>
                      <a:pt x="6240" y="6934"/>
                    </a:cubicBezTo>
                    <a:cubicBezTo>
                      <a:pt x="6275" y="6923"/>
                      <a:pt x="6311" y="6923"/>
                      <a:pt x="6347" y="6923"/>
                    </a:cubicBezTo>
                    <a:lnTo>
                      <a:pt x="6406" y="6923"/>
                    </a:lnTo>
                    <a:cubicBezTo>
                      <a:pt x="6466" y="6934"/>
                      <a:pt x="6501" y="6958"/>
                      <a:pt x="6501" y="6958"/>
                    </a:cubicBezTo>
                    <a:cubicBezTo>
                      <a:pt x="6501" y="6970"/>
                      <a:pt x="6501" y="6970"/>
                      <a:pt x="6501" y="6982"/>
                    </a:cubicBezTo>
                    <a:cubicBezTo>
                      <a:pt x="6513" y="7018"/>
                      <a:pt x="6501" y="7065"/>
                      <a:pt x="6501" y="7113"/>
                    </a:cubicBezTo>
                    <a:cubicBezTo>
                      <a:pt x="6501" y="7161"/>
                      <a:pt x="6501" y="7196"/>
                      <a:pt x="6501" y="7244"/>
                    </a:cubicBezTo>
                    <a:cubicBezTo>
                      <a:pt x="6501" y="7280"/>
                      <a:pt x="6501" y="7315"/>
                      <a:pt x="6501" y="7339"/>
                    </a:cubicBezTo>
                    <a:cubicBezTo>
                      <a:pt x="6513" y="7423"/>
                      <a:pt x="6585" y="7494"/>
                      <a:pt x="6656" y="7554"/>
                    </a:cubicBezTo>
                    <a:cubicBezTo>
                      <a:pt x="6680" y="7577"/>
                      <a:pt x="6704" y="7601"/>
                      <a:pt x="6728" y="7613"/>
                    </a:cubicBezTo>
                    <a:cubicBezTo>
                      <a:pt x="6751" y="7661"/>
                      <a:pt x="6751" y="7708"/>
                      <a:pt x="6751" y="7756"/>
                    </a:cubicBezTo>
                    <a:cubicBezTo>
                      <a:pt x="6751" y="7768"/>
                      <a:pt x="6751" y="7780"/>
                      <a:pt x="6751" y="7792"/>
                    </a:cubicBezTo>
                    <a:cubicBezTo>
                      <a:pt x="6751" y="7839"/>
                      <a:pt x="6775" y="7887"/>
                      <a:pt x="6799" y="7946"/>
                    </a:cubicBezTo>
                    <a:cubicBezTo>
                      <a:pt x="6811" y="7958"/>
                      <a:pt x="6823" y="7982"/>
                      <a:pt x="6835" y="8006"/>
                    </a:cubicBezTo>
                    <a:cubicBezTo>
                      <a:pt x="6847" y="8030"/>
                      <a:pt x="6871" y="8054"/>
                      <a:pt x="6882" y="8089"/>
                    </a:cubicBezTo>
                    <a:cubicBezTo>
                      <a:pt x="6918" y="8149"/>
                      <a:pt x="6763" y="8411"/>
                      <a:pt x="6609" y="8625"/>
                    </a:cubicBezTo>
                    <a:cubicBezTo>
                      <a:pt x="6597" y="8637"/>
                      <a:pt x="6597" y="8649"/>
                      <a:pt x="6597" y="8673"/>
                    </a:cubicBezTo>
                    <a:cubicBezTo>
                      <a:pt x="6609" y="8697"/>
                      <a:pt x="6894" y="9280"/>
                      <a:pt x="6942" y="9375"/>
                    </a:cubicBezTo>
                    <a:cubicBezTo>
                      <a:pt x="7002" y="9494"/>
                      <a:pt x="7216" y="9637"/>
                      <a:pt x="7311" y="9637"/>
                    </a:cubicBezTo>
                    <a:cubicBezTo>
                      <a:pt x="7359" y="9625"/>
                      <a:pt x="7418" y="9590"/>
                      <a:pt x="7525" y="9518"/>
                    </a:cubicBezTo>
                    <a:cubicBezTo>
                      <a:pt x="7597" y="9482"/>
                      <a:pt x="7668" y="9435"/>
                      <a:pt x="7716" y="9411"/>
                    </a:cubicBezTo>
                    <a:cubicBezTo>
                      <a:pt x="7732" y="9408"/>
                      <a:pt x="7746" y="9406"/>
                      <a:pt x="7759" y="9406"/>
                    </a:cubicBezTo>
                    <a:cubicBezTo>
                      <a:pt x="7794" y="9406"/>
                      <a:pt x="7818" y="9417"/>
                      <a:pt x="7835" y="9435"/>
                    </a:cubicBezTo>
                    <a:lnTo>
                      <a:pt x="7835" y="9685"/>
                    </a:lnTo>
                    <a:lnTo>
                      <a:pt x="7835" y="9899"/>
                    </a:lnTo>
                    <a:cubicBezTo>
                      <a:pt x="7835" y="10113"/>
                      <a:pt x="7835" y="10423"/>
                      <a:pt x="7835" y="10578"/>
                    </a:cubicBezTo>
                    <a:cubicBezTo>
                      <a:pt x="7835" y="10768"/>
                      <a:pt x="7906" y="10887"/>
                      <a:pt x="7978" y="11018"/>
                    </a:cubicBezTo>
                    <a:cubicBezTo>
                      <a:pt x="8002" y="11078"/>
                      <a:pt x="8025" y="11125"/>
                      <a:pt x="8061" y="11185"/>
                    </a:cubicBezTo>
                    <a:cubicBezTo>
                      <a:pt x="8133" y="11364"/>
                      <a:pt x="8145" y="11649"/>
                      <a:pt x="8156" y="11852"/>
                    </a:cubicBezTo>
                    <a:lnTo>
                      <a:pt x="8156" y="11911"/>
                    </a:lnTo>
                    <a:cubicBezTo>
                      <a:pt x="8156" y="11947"/>
                      <a:pt x="8156" y="11983"/>
                      <a:pt x="8168" y="12030"/>
                    </a:cubicBezTo>
                    <a:cubicBezTo>
                      <a:pt x="8168" y="12042"/>
                      <a:pt x="8180" y="12054"/>
                      <a:pt x="8180" y="12066"/>
                    </a:cubicBezTo>
                    <a:cubicBezTo>
                      <a:pt x="8180" y="12078"/>
                      <a:pt x="8180" y="12102"/>
                      <a:pt x="8192" y="12126"/>
                    </a:cubicBezTo>
                    <a:cubicBezTo>
                      <a:pt x="8180" y="12137"/>
                      <a:pt x="8180" y="12137"/>
                      <a:pt x="8180" y="12149"/>
                    </a:cubicBezTo>
                    <a:cubicBezTo>
                      <a:pt x="8168" y="12149"/>
                      <a:pt x="8168" y="12149"/>
                      <a:pt x="8168" y="12161"/>
                    </a:cubicBezTo>
                    <a:cubicBezTo>
                      <a:pt x="8156" y="12173"/>
                      <a:pt x="8156" y="12185"/>
                      <a:pt x="8145" y="12197"/>
                    </a:cubicBezTo>
                    <a:cubicBezTo>
                      <a:pt x="8133" y="12292"/>
                      <a:pt x="8037" y="12435"/>
                      <a:pt x="7942" y="12554"/>
                    </a:cubicBezTo>
                    <a:cubicBezTo>
                      <a:pt x="7930" y="12578"/>
                      <a:pt x="7906" y="12602"/>
                      <a:pt x="7894" y="12626"/>
                    </a:cubicBezTo>
                    <a:cubicBezTo>
                      <a:pt x="7883" y="12626"/>
                      <a:pt x="7883" y="12626"/>
                      <a:pt x="7883" y="12638"/>
                    </a:cubicBezTo>
                    <a:cubicBezTo>
                      <a:pt x="7859" y="12649"/>
                      <a:pt x="7847" y="12673"/>
                      <a:pt x="7835" y="12685"/>
                    </a:cubicBezTo>
                    <a:cubicBezTo>
                      <a:pt x="7823" y="12685"/>
                      <a:pt x="7823" y="12697"/>
                      <a:pt x="7823" y="12697"/>
                    </a:cubicBezTo>
                    <a:cubicBezTo>
                      <a:pt x="7799" y="12709"/>
                      <a:pt x="7787" y="12733"/>
                      <a:pt x="7764" y="12745"/>
                    </a:cubicBezTo>
                    <a:cubicBezTo>
                      <a:pt x="7752" y="12768"/>
                      <a:pt x="7728" y="12780"/>
                      <a:pt x="7716" y="12792"/>
                    </a:cubicBezTo>
                    <a:cubicBezTo>
                      <a:pt x="7716" y="12780"/>
                      <a:pt x="7704" y="12768"/>
                      <a:pt x="7692" y="12757"/>
                    </a:cubicBezTo>
                    <a:cubicBezTo>
                      <a:pt x="7692" y="12745"/>
                      <a:pt x="7680" y="12733"/>
                      <a:pt x="7680" y="12721"/>
                    </a:cubicBezTo>
                    <a:cubicBezTo>
                      <a:pt x="7668" y="12709"/>
                      <a:pt x="7656" y="12685"/>
                      <a:pt x="7644" y="12661"/>
                    </a:cubicBezTo>
                    <a:cubicBezTo>
                      <a:pt x="7633" y="12649"/>
                      <a:pt x="7621" y="12626"/>
                      <a:pt x="7621" y="12614"/>
                    </a:cubicBezTo>
                    <a:cubicBezTo>
                      <a:pt x="7609" y="12590"/>
                      <a:pt x="7597" y="12566"/>
                      <a:pt x="7585" y="12554"/>
                    </a:cubicBezTo>
                    <a:cubicBezTo>
                      <a:pt x="7573" y="12530"/>
                      <a:pt x="7561" y="12518"/>
                      <a:pt x="7561" y="12507"/>
                    </a:cubicBezTo>
                    <a:cubicBezTo>
                      <a:pt x="7549" y="12483"/>
                      <a:pt x="7537" y="12459"/>
                      <a:pt x="7525" y="12435"/>
                    </a:cubicBezTo>
                    <a:cubicBezTo>
                      <a:pt x="7513" y="12423"/>
                      <a:pt x="7502" y="12411"/>
                      <a:pt x="7490" y="12387"/>
                    </a:cubicBezTo>
                    <a:cubicBezTo>
                      <a:pt x="7478" y="12364"/>
                      <a:pt x="7478" y="12352"/>
                      <a:pt x="7466" y="12328"/>
                    </a:cubicBezTo>
                    <a:cubicBezTo>
                      <a:pt x="7454" y="12316"/>
                      <a:pt x="7442" y="12292"/>
                      <a:pt x="7430" y="12268"/>
                    </a:cubicBezTo>
                    <a:cubicBezTo>
                      <a:pt x="7418" y="12257"/>
                      <a:pt x="7406" y="12233"/>
                      <a:pt x="7406" y="12221"/>
                    </a:cubicBezTo>
                    <a:cubicBezTo>
                      <a:pt x="7394" y="12197"/>
                      <a:pt x="7383" y="12173"/>
                      <a:pt x="7371" y="12161"/>
                    </a:cubicBezTo>
                    <a:cubicBezTo>
                      <a:pt x="7359" y="12137"/>
                      <a:pt x="7347" y="12126"/>
                      <a:pt x="7347" y="12114"/>
                    </a:cubicBezTo>
                    <a:cubicBezTo>
                      <a:pt x="7335" y="12090"/>
                      <a:pt x="7323" y="12066"/>
                      <a:pt x="7311" y="12042"/>
                    </a:cubicBezTo>
                    <a:cubicBezTo>
                      <a:pt x="7299" y="12030"/>
                      <a:pt x="7287" y="12018"/>
                      <a:pt x="7287" y="11995"/>
                    </a:cubicBezTo>
                    <a:cubicBezTo>
                      <a:pt x="7275" y="11983"/>
                      <a:pt x="7263" y="11959"/>
                      <a:pt x="7252" y="11935"/>
                    </a:cubicBezTo>
                    <a:cubicBezTo>
                      <a:pt x="7240" y="11923"/>
                      <a:pt x="7228" y="11899"/>
                      <a:pt x="7228" y="11887"/>
                    </a:cubicBezTo>
                    <a:cubicBezTo>
                      <a:pt x="7216" y="11864"/>
                      <a:pt x="7204" y="11852"/>
                      <a:pt x="7192" y="11828"/>
                    </a:cubicBezTo>
                    <a:cubicBezTo>
                      <a:pt x="7192" y="11816"/>
                      <a:pt x="7180" y="11804"/>
                      <a:pt x="7168" y="11792"/>
                    </a:cubicBezTo>
                    <a:cubicBezTo>
                      <a:pt x="7156" y="11768"/>
                      <a:pt x="7156" y="11756"/>
                      <a:pt x="7144" y="11733"/>
                    </a:cubicBezTo>
                    <a:cubicBezTo>
                      <a:pt x="7132" y="11721"/>
                      <a:pt x="7132" y="11709"/>
                      <a:pt x="7121" y="11697"/>
                    </a:cubicBezTo>
                    <a:cubicBezTo>
                      <a:pt x="7109" y="11673"/>
                      <a:pt x="7109" y="11661"/>
                      <a:pt x="7097" y="11649"/>
                    </a:cubicBezTo>
                    <a:cubicBezTo>
                      <a:pt x="7085" y="11625"/>
                      <a:pt x="7085" y="11614"/>
                      <a:pt x="7073" y="11602"/>
                    </a:cubicBezTo>
                    <a:cubicBezTo>
                      <a:pt x="7073" y="11590"/>
                      <a:pt x="7061" y="11578"/>
                      <a:pt x="7061" y="11566"/>
                    </a:cubicBezTo>
                    <a:cubicBezTo>
                      <a:pt x="7049" y="11554"/>
                      <a:pt x="7049" y="11542"/>
                      <a:pt x="7037" y="11530"/>
                    </a:cubicBezTo>
                    <a:cubicBezTo>
                      <a:pt x="7037" y="11518"/>
                      <a:pt x="7025" y="11506"/>
                      <a:pt x="7025" y="11495"/>
                    </a:cubicBezTo>
                    <a:cubicBezTo>
                      <a:pt x="7013" y="11483"/>
                      <a:pt x="7013" y="11471"/>
                      <a:pt x="7013" y="11471"/>
                    </a:cubicBezTo>
                    <a:cubicBezTo>
                      <a:pt x="7002" y="11459"/>
                      <a:pt x="7002" y="11447"/>
                      <a:pt x="6990" y="11435"/>
                    </a:cubicBezTo>
                    <a:cubicBezTo>
                      <a:pt x="6990" y="11423"/>
                      <a:pt x="6990" y="11423"/>
                      <a:pt x="6978" y="11411"/>
                    </a:cubicBezTo>
                    <a:cubicBezTo>
                      <a:pt x="6978" y="11411"/>
                      <a:pt x="6978" y="11399"/>
                      <a:pt x="6978" y="11399"/>
                    </a:cubicBezTo>
                    <a:cubicBezTo>
                      <a:pt x="6966" y="11387"/>
                      <a:pt x="6966" y="11375"/>
                      <a:pt x="6966" y="11364"/>
                    </a:cubicBezTo>
                    <a:cubicBezTo>
                      <a:pt x="6978" y="11304"/>
                      <a:pt x="6906" y="11233"/>
                      <a:pt x="6692" y="11054"/>
                    </a:cubicBezTo>
                    <a:cubicBezTo>
                      <a:pt x="6644" y="11006"/>
                      <a:pt x="6597" y="10971"/>
                      <a:pt x="6585" y="10959"/>
                    </a:cubicBezTo>
                    <a:cubicBezTo>
                      <a:pt x="6561" y="10935"/>
                      <a:pt x="6513" y="10899"/>
                      <a:pt x="6478" y="10875"/>
                    </a:cubicBezTo>
                    <a:cubicBezTo>
                      <a:pt x="6394" y="10828"/>
                      <a:pt x="6299" y="10756"/>
                      <a:pt x="6275" y="10697"/>
                    </a:cubicBezTo>
                    <a:cubicBezTo>
                      <a:pt x="6228" y="10566"/>
                      <a:pt x="6025" y="10292"/>
                      <a:pt x="5942" y="10209"/>
                    </a:cubicBezTo>
                    <a:cubicBezTo>
                      <a:pt x="5847" y="10101"/>
                      <a:pt x="5632" y="10042"/>
                      <a:pt x="5466" y="10030"/>
                    </a:cubicBezTo>
                    <a:cubicBezTo>
                      <a:pt x="5455" y="10029"/>
                      <a:pt x="5445" y="10029"/>
                      <a:pt x="5435" y="10029"/>
                    </a:cubicBezTo>
                    <a:cubicBezTo>
                      <a:pt x="5330" y="10029"/>
                      <a:pt x="5244" y="10083"/>
                      <a:pt x="5168" y="10137"/>
                    </a:cubicBezTo>
                    <a:cubicBezTo>
                      <a:pt x="5120" y="10173"/>
                      <a:pt x="5073" y="10209"/>
                      <a:pt x="5013" y="10232"/>
                    </a:cubicBezTo>
                    <a:cubicBezTo>
                      <a:pt x="4966" y="10244"/>
                      <a:pt x="4906" y="10256"/>
                      <a:pt x="4823" y="10256"/>
                    </a:cubicBezTo>
                    <a:cubicBezTo>
                      <a:pt x="4739" y="10256"/>
                      <a:pt x="4644" y="10244"/>
                      <a:pt x="4537" y="10244"/>
                    </a:cubicBezTo>
                    <a:cubicBezTo>
                      <a:pt x="4489" y="10232"/>
                      <a:pt x="4442" y="10232"/>
                      <a:pt x="4394" y="10221"/>
                    </a:cubicBezTo>
                    <a:cubicBezTo>
                      <a:pt x="4227" y="10209"/>
                      <a:pt x="4215" y="10113"/>
                      <a:pt x="4204" y="10042"/>
                    </a:cubicBezTo>
                    <a:cubicBezTo>
                      <a:pt x="4204" y="10018"/>
                      <a:pt x="4204" y="9994"/>
                      <a:pt x="4192" y="9982"/>
                    </a:cubicBezTo>
                    <a:cubicBezTo>
                      <a:pt x="4168" y="9947"/>
                      <a:pt x="4132" y="9947"/>
                      <a:pt x="4084" y="9935"/>
                    </a:cubicBezTo>
                    <a:cubicBezTo>
                      <a:pt x="4025" y="9935"/>
                      <a:pt x="3918" y="9911"/>
                      <a:pt x="3739" y="9828"/>
                    </a:cubicBezTo>
                    <a:cubicBezTo>
                      <a:pt x="3549" y="9744"/>
                      <a:pt x="3489" y="9637"/>
                      <a:pt x="3418" y="9518"/>
                    </a:cubicBezTo>
                    <a:cubicBezTo>
                      <a:pt x="3394" y="9482"/>
                      <a:pt x="3370" y="9435"/>
                      <a:pt x="3334" y="9387"/>
                    </a:cubicBezTo>
                    <a:cubicBezTo>
                      <a:pt x="3299" y="9351"/>
                      <a:pt x="3251" y="9328"/>
                      <a:pt x="3192" y="9328"/>
                    </a:cubicBezTo>
                    <a:lnTo>
                      <a:pt x="3144" y="9328"/>
                    </a:lnTo>
                    <a:cubicBezTo>
                      <a:pt x="3084" y="9339"/>
                      <a:pt x="3025" y="9363"/>
                      <a:pt x="2965" y="9387"/>
                    </a:cubicBezTo>
                    <a:cubicBezTo>
                      <a:pt x="2882" y="9423"/>
                      <a:pt x="2811" y="9447"/>
                      <a:pt x="2727" y="9459"/>
                    </a:cubicBezTo>
                    <a:cubicBezTo>
                      <a:pt x="2703" y="9470"/>
                      <a:pt x="2680" y="9470"/>
                      <a:pt x="2656" y="9482"/>
                    </a:cubicBezTo>
                    <a:cubicBezTo>
                      <a:pt x="2632" y="9482"/>
                      <a:pt x="2596" y="9482"/>
                      <a:pt x="2572" y="9494"/>
                    </a:cubicBezTo>
                    <a:lnTo>
                      <a:pt x="2560" y="9494"/>
                    </a:lnTo>
                    <a:cubicBezTo>
                      <a:pt x="2537" y="9494"/>
                      <a:pt x="2513" y="9506"/>
                      <a:pt x="2477" y="9506"/>
                    </a:cubicBezTo>
                    <a:lnTo>
                      <a:pt x="2453" y="9506"/>
                    </a:lnTo>
                    <a:lnTo>
                      <a:pt x="2513" y="9399"/>
                    </a:lnTo>
                    <a:cubicBezTo>
                      <a:pt x="2632" y="9066"/>
                      <a:pt x="2787" y="8685"/>
                      <a:pt x="2834" y="8649"/>
                    </a:cubicBezTo>
                    <a:cubicBezTo>
                      <a:pt x="2858" y="8649"/>
                      <a:pt x="2906" y="8637"/>
                      <a:pt x="2953" y="8637"/>
                    </a:cubicBezTo>
                    <a:cubicBezTo>
                      <a:pt x="3180" y="8613"/>
                      <a:pt x="3370" y="8589"/>
                      <a:pt x="3430" y="8482"/>
                    </a:cubicBezTo>
                    <a:cubicBezTo>
                      <a:pt x="3501" y="8339"/>
                      <a:pt x="3489" y="8244"/>
                      <a:pt x="3418" y="8125"/>
                    </a:cubicBezTo>
                    <a:cubicBezTo>
                      <a:pt x="3394" y="8066"/>
                      <a:pt x="3370" y="8030"/>
                      <a:pt x="3334" y="7982"/>
                    </a:cubicBezTo>
                    <a:cubicBezTo>
                      <a:pt x="3299" y="7935"/>
                      <a:pt x="3275" y="7875"/>
                      <a:pt x="3251" y="7827"/>
                    </a:cubicBezTo>
                    <a:cubicBezTo>
                      <a:pt x="3239" y="7792"/>
                      <a:pt x="3215" y="7768"/>
                      <a:pt x="3203" y="7744"/>
                    </a:cubicBezTo>
                    <a:cubicBezTo>
                      <a:pt x="3156" y="7649"/>
                      <a:pt x="3108" y="7565"/>
                      <a:pt x="3144" y="7446"/>
                    </a:cubicBezTo>
                    <a:cubicBezTo>
                      <a:pt x="3168" y="7387"/>
                      <a:pt x="3192" y="7339"/>
                      <a:pt x="3215" y="7292"/>
                    </a:cubicBezTo>
                    <a:cubicBezTo>
                      <a:pt x="3275" y="7184"/>
                      <a:pt x="3334" y="7077"/>
                      <a:pt x="3311" y="6887"/>
                    </a:cubicBezTo>
                    <a:cubicBezTo>
                      <a:pt x="3275" y="6720"/>
                      <a:pt x="3192" y="6482"/>
                      <a:pt x="3144" y="6327"/>
                    </a:cubicBezTo>
                    <a:lnTo>
                      <a:pt x="3132" y="6291"/>
                    </a:lnTo>
                    <a:cubicBezTo>
                      <a:pt x="3120" y="6256"/>
                      <a:pt x="3108" y="6220"/>
                      <a:pt x="3108" y="6208"/>
                    </a:cubicBezTo>
                    <a:cubicBezTo>
                      <a:pt x="3108" y="6208"/>
                      <a:pt x="3096" y="6184"/>
                      <a:pt x="3096" y="6161"/>
                    </a:cubicBezTo>
                    <a:cubicBezTo>
                      <a:pt x="3072" y="6089"/>
                      <a:pt x="3025" y="5946"/>
                      <a:pt x="3084" y="5803"/>
                    </a:cubicBezTo>
                    <a:cubicBezTo>
                      <a:pt x="3108" y="5720"/>
                      <a:pt x="3156" y="5672"/>
                      <a:pt x="3192" y="5625"/>
                    </a:cubicBezTo>
                    <a:cubicBezTo>
                      <a:pt x="3215" y="5601"/>
                      <a:pt x="3239" y="5565"/>
                      <a:pt x="3251" y="5541"/>
                    </a:cubicBezTo>
                    <a:close/>
                    <a:moveTo>
                      <a:pt x="16693" y="8708"/>
                    </a:moveTo>
                    <a:cubicBezTo>
                      <a:pt x="16753" y="8756"/>
                      <a:pt x="16884" y="8768"/>
                      <a:pt x="17086" y="8768"/>
                    </a:cubicBezTo>
                    <a:cubicBezTo>
                      <a:pt x="17134" y="8768"/>
                      <a:pt x="17193" y="8768"/>
                      <a:pt x="17241" y="8780"/>
                    </a:cubicBezTo>
                    <a:lnTo>
                      <a:pt x="17324" y="8780"/>
                    </a:lnTo>
                    <a:cubicBezTo>
                      <a:pt x="17384" y="8780"/>
                      <a:pt x="17443" y="8792"/>
                      <a:pt x="17515" y="8792"/>
                    </a:cubicBezTo>
                    <a:lnTo>
                      <a:pt x="17562" y="8792"/>
                    </a:lnTo>
                    <a:cubicBezTo>
                      <a:pt x="17562" y="8792"/>
                      <a:pt x="17562" y="8804"/>
                      <a:pt x="17574" y="8804"/>
                    </a:cubicBezTo>
                    <a:cubicBezTo>
                      <a:pt x="17681" y="8816"/>
                      <a:pt x="17753" y="8828"/>
                      <a:pt x="17836" y="8851"/>
                    </a:cubicBezTo>
                    <a:cubicBezTo>
                      <a:pt x="17979" y="8875"/>
                      <a:pt x="18098" y="8935"/>
                      <a:pt x="18193" y="8982"/>
                    </a:cubicBezTo>
                    <a:cubicBezTo>
                      <a:pt x="18265" y="9006"/>
                      <a:pt x="18336" y="9042"/>
                      <a:pt x="18408" y="9066"/>
                    </a:cubicBezTo>
                    <a:cubicBezTo>
                      <a:pt x="18463" y="9080"/>
                      <a:pt x="18507" y="9085"/>
                      <a:pt x="18548" y="9085"/>
                    </a:cubicBezTo>
                    <a:cubicBezTo>
                      <a:pt x="18577" y="9085"/>
                      <a:pt x="18604" y="9082"/>
                      <a:pt x="18634" y="9078"/>
                    </a:cubicBezTo>
                    <a:cubicBezTo>
                      <a:pt x="18682" y="9066"/>
                      <a:pt x="18717" y="9066"/>
                      <a:pt x="18789" y="9066"/>
                    </a:cubicBezTo>
                    <a:lnTo>
                      <a:pt x="19027" y="9066"/>
                    </a:lnTo>
                    <a:cubicBezTo>
                      <a:pt x="19134" y="9066"/>
                      <a:pt x="19241" y="9066"/>
                      <a:pt x="19301" y="9113"/>
                    </a:cubicBezTo>
                    <a:cubicBezTo>
                      <a:pt x="19384" y="9173"/>
                      <a:pt x="19551" y="9280"/>
                      <a:pt x="19658" y="9292"/>
                    </a:cubicBezTo>
                    <a:cubicBezTo>
                      <a:pt x="19664" y="9292"/>
                      <a:pt x="19670" y="9293"/>
                      <a:pt x="19676" y="9293"/>
                    </a:cubicBezTo>
                    <a:cubicBezTo>
                      <a:pt x="19805" y="9293"/>
                      <a:pt x="19849" y="9171"/>
                      <a:pt x="19872" y="9125"/>
                    </a:cubicBezTo>
                    <a:cubicBezTo>
                      <a:pt x="19908" y="9042"/>
                      <a:pt x="20003" y="8970"/>
                      <a:pt x="20027" y="8958"/>
                    </a:cubicBezTo>
                    <a:lnTo>
                      <a:pt x="20063" y="8958"/>
                    </a:lnTo>
                    <a:cubicBezTo>
                      <a:pt x="20086" y="8958"/>
                      <a:pt x="20170" y="8958"/>
                      <a:pt x="20253" y="8994"/>
                    </a:cubicBezTo>
                    <a:lnTo>
                      <a:pt x="20289" y="8994"/>
                    </a:lnTo>
                    <a:lnTo>
                      <a:pt x="20289" y="9387"/>
                    </a:lnTo>
                    <a:cubicBezTo>
                      <a:pt x="20289" y="9530"/>
                      <a:pt x="20337" y="9673"/>
                      <a:pt x="20420" y="9792"/>
                    </a:cubicBezTo>
                    <a:lnTo>
                      <a:pt x="20432" y="9816"/>
                    </a:lnTo>
                    <a:cubicBezTo>
                      <a:pt x="20491" y="9887"/>
                      <a:pt x="20575" y="10018"/>
                      <a:pt x="20587" y="10042"/>
                    </a:cubicBezTo>
                    <a:cubicBezTo>
                      <a:pt x="20587" y="10042"/>
                      <a:pt x="20587" y="10054"/>
                      <a:pt x="20598" y="10066"/>
                    </a:cubicBezTo>
                    <a:cubicBezTo>
                      <a:pt x="20598" y="10078"/>
                      <a:pt x="20598" y="10090"/>
                      <a:pt x="20610" y="10090"/>
                    </a:cubicBezTo>
                    <a:cubicBezTo>
                      <a:pt x="20610" y="10101"/>
                      <a:pt x="20610" y="10101"/>
                      <a:pt x="20610" y="10113"/>
                    </a:cubicBezTo>
                    <a:cubicBezTo>
                      <a:pt x="20622" y="10125"/>
                      <a:pt x="20634" y="10149"/>
                      <a:pt x="20634" y="10161"/>
                    </a:cubicBezTo>
                    <a:cubicBezTo>
                      <a:pt x="20634" y="10173"/>
                      <a:pt x="20646" y="10173"/>
                      <a:pt x="20646" y="10173"/>
                    </a:cubicBezTo>
                    <a:cubicBezTo>
                      <a:pt x="20646" y="10197"/>
                      <a:pt x="20658" y="10221"/>
                      <a:pt x="20670" y="10232"/>
                    </a:cubicBezTo>
                    <a:cubicBezTo>
                      <a:pt x="20670" y="10244"/>
                      <a:pt x="20670" y="10244"/>
                      <a:pt x="20682" y="10244"/>
                    </a:cubicBezTo>
                    <a:lnTo>
                      <a:pt x="20670" y="10244"/>
                    </a:lnTo>
                    <a:lnTo>
                      <a:pt x="20658" y="10268"/>
                    </a:lnTo>
                    <a:cubicBezTo>
                      <a:pt x="20598" y="10340"/>
                      <a:pt x="20289" y="10637"/>
                      <a:pt x="20039" y="10887"/>
                    </a:cubicBezTo>
                    <a:cubicBezTo>
                      <a:pt x="19801" y="11114"/>
                      <a:pt x="19694" y="11221"/>
                      <a:pt x="19682" y="11244"/>
                    </a:cubicBezTo>
                    <a:cubicBezTo>
                      <a:pt x="19670" y="11268"/>
                      <a:pt x="19515" y="11435"/>
                      <a:pt x="19384" y="11590"/>
                    </a:cubicBezTo>
                    <a:cubicBezTo>
                      <a:pt x="19253" y="11733"/>
                      <a:pt x="19110" y="11899"/>
                      <a:pt x="19039" y="11983"/>
                    </a:cubicBezTo>
                    <a:lnTo>
                      <a:pt x="18979" y="12042"/>
                    </a:lnTo>
                    <a:cubicBezTo>
                      <a:pt x="18860" y="12197"/>
                      <a:pt x="18705" y="12376"/>
                      <a:pt x="18574" y="12483"/>
                    </a:cubicBezTo>
                    <a:cubicBezTo>
                      <a:pt x="18503" y="12542"/>
                      <a:pt x="18432" y="12578"/>
                      <a:pt x="18372" y="12626"/>
                    </a:cubicBezTo>
                    <a:cubicBezTo>
                      <a:pt x="18289" y="12673"/>
                      <a:pt x="18217" y="12721"/>
                      <a:pt x="18193" y="12757"/>
                    </a:cubicBezTo>
                    <a:cubicBezTo>
                      <a:pt x="18170" y="12792"/>
                      <a:pt x="18158" y="12816"/>
                      <a:pt x="18146" y="12852"/>
                    </a:cubicBezTo>
                    <a:cubicBezTo>
                      <a:pt x="18122" y="12888"/>
                      <a:pt x="18110" y="12923"/>
                      <a:pt x="18062" y="12983"/>
                    </a:cubicBezTo>
                    <a:cubicBezTo>
                      <a:pt x="17991" y="13090"/>
                      <a:pt x="17765" y="13411"/>
                      <a:pt x="17670" y="13530"/>
                    </a:cubicBezTo>
                    <a:cubicBezTo>
                      <a:pt x="17634" y="13578"/>
                      <a:pt x="17598" y="13602"/>
                      <a:pt x="17574" y="13626"/>
                    </a:cubicBezTo>
                    <a:cubicBezTo>
                      <a:pt x="17562" y="13638"/>
                      <a:pt x="17539" y="13650"/>
                      <a:pt x="17527" y="13673"/>
                    </a:cubicBezTo>
                    <a:cubicBezTo>
                      <a:pt x="17515" y="13661"/>
                      <a:pt x="17503" y="13661"/>
                      <a:pt x="17491" y="13650"/>
                    </a:cubicBezTo>
                    <a:cubicBezTo>
                      <a:pt x="17384" y="13602"/>
                      <a:pt x="17241" y="13530"/>
                      <a:pt x="17169" y="13411"/>
                    </a:cubicBezTo>
                    <a:cubicBezTo>
                      <a:pt x="17062" y="13245"/>
                      <a:pt x="16872" y="13066"/>
                      <a:pt x="16753" y="13054"/>
                    </a:cubicBezTo>
                    <a:lnTo>
                      <a:pt x="16741" y="13054"/>
                    </a:lnTo>
                    <a:cubicBezTo>
                      <a:pt x="16681" y="13054"/>
                      <a:pt x="16598" y="13042"/>
                      <a:pt x="16491" y="13042"/>
                    </a:cubicBezTo>
                    <a:cubicBezTo>
                      <a:pt x="16336" y="13042"/>
                      <a:pt x="16181" y="13054"/>
                      <a:pt x="16074" y="13090"/>
                    </a:cubicBezTo>
                    <a:cubicBezTo>
                      <a:pt x="15812" y="13161"/>
                      <a:pt x="15431" y="13197"/>
                      <a:pt x="15407" y="13197"/>
                    </a:cubicBezTo>
                    <a:cubicBezTo>
                      <a:pt x="15395" y="13197"/>
                      <a:pt x="15348" y="13209"/>
                      <a:pt x="15300" y="13221"/>
                    </a:cubicBezTo>
                    <a:lnTo>
                      <a:pt x="15276" y="13221"/>
                    </a:lnTo>
                    <a:cubicBezTo>
                      <a:pt x="15264" y="13209"/>
                      <a:pt x="15264" y="13185"/>
                      <a:pt x="15253" y="13161"/>
                    </a:cubicBezTo>
                    <a:cubicBezTo>
                      <a:pt x="15253" y="13149"/>
                      <a:pt x="15241" y="13126"/>
                      <a:pt x="15241" y="13114"/>
                    </a:cubicBezTo>
                    <a:cubicBezTo>
                      <a:pt x="15241" y="13114"/>
                      <a:pt x="15241" y="13102"/>
                      <a:pt x="15241" y="13102"/>
                    </a:cubicBezTo>
                    <a:cubicBezTo>
                      <a:pt x="15241" y="13090"/>
                      <a:pt x="15229" y="13078"/>
                      <a:pt x="15229" y="13066"/>
                    </a:cubicBezTo>
                    <a:cubicBezTo>
                      <a:pt x="15229" y="13054"/>
                      <a:pt x="15229" y="13054"/>
                      <a:pt x="15229" y="13042"/>
                    </a:cubicBezTo>
                    <a:cubicBezTo>
                      <a:pt x="15229" y="13042"/>
                      <a:pt x="15229" y="13030"/>
                      <a:pt x="15229" y="13019"/>
                    </a:cubicBezTo>
                    <a:cubicBezTo>
                      <a:pt x="15217" y="13007"/>
                      <a:pt x="15217" y="13007"/>
                      <a:pt x="15217" y="12995"/>
                    </a:cubicBezTo>
                    <a:cubicBezTo>
                      <a:pt x="15217" y="12983"/>
                      <a:pt x="15217" y="12983"/>
                      <a:pt x="15217" y="12971"/>
                    </a:cubicBezTo>
                    <a:cubicBezTo>
                      <a:pt x="15217" y="12971"/>
                      <a:pt x="15217" y="12959"/>
                      <a:pt x="15217" y="12947"/>
                    </a:cubicBezTo>
                    <a:cubicBezTo>
                      <a:pt x="15217" y="12947"/>
                      <a:pt x="15217" y="12935"/>
                      <a:pt x="15217" y="12935"/>
                    </a:cubicBezTo>
                    <a:cubicBezTo>
                      <a:pt x="15217" y="12923"/>
                      <a:pt x="15217" y="12923"/>
                      <a:pt x="15229" y="12911"/>
                    </a:cubicBezTo>
                    <a:cubicBezTo>
                      <a:pt x="15229" y="12911"/>
                      <a:pt x="15229" y="12899"/>
                      <a:pt x="15229" y="12888"/>
                    </a:cubicBezTo>
                    <a:lnTo>
                      <a:pt x="15241" y="12888"/>
                    </a:lnTo>
                    <a:cubicBezTo>
                      <a:pt x="15253" y="12864"/>
                      <a:pt x="15276" y="12840"/>
                      <a:pt x="15300" y="12816"/>
                    </a:cubicBezTo>
                    <a:cubicBezTo>
                      <a:pt x="15348" y="12768"/>
                      <a:pt x="15384" y="12721"/>
                      <a:pt x="15384" y="12590"/>
                    </a:cubicBezTo>
                    <a:cubicBezTo>
                      <a:pt x="15384" y="12518"/>
                      <a:pt x="15360" y="12435"/>
                      <a:pt x="15336" y="12352"/>
                    </a:cubicBezTo>
                    <a:cubicBezTo>
                      <a:pt x="15300" y="12257"/>
                      <a:pt x="15276" y="12161"/>
                      <a:pt x="15288" y="12090"/>
                    </a:cubicBezTo>
                    <a:cubicBezTo>
                      <a:pt x="15288" y="12066"/>
                      <a:pt x="15288" y="12042"/>
                      <a:pt x="15300" y="12030"/>
                    </a:cubicBezTo>
                    <a:cubicBezTo>
                      <a:pt x="15300" y="12018"/>
                      <a:pt x="15312" y="11995"/>
                      <a:pt x="15324" y="11971"/>
                    </a:cubicBezTo>
                    <a:cubicBezTo>
                      <a:pt x="15324" y="11971"/>
                      <a:pt x="15324" y="11959"/>
                      <a:pt x="15324" y="11959"/>
                    </a:cubicBezTo>
                    <a:cubicBezTo>
                      <a:pt x="15336" y="11959"/>
                      <a:pt x="15336" y="11947"/>
                      <a:pt x="15336" y="11947"/>
                    </a:cubicBezTo>
                    <a:cubicBezTo>
                      <a:pt x="15431" y="11768"/>
                      <a:pt x="15634" y="11495"/>
                      <a:pt x="15753" y="11399"/>
                    </a:cubicBezTo>
                    <a:cubicBezTo>
                      <a:pt x="15788" y="11375"/>
                      <a:pt x="15824" y="11340"/>
                      <a:pt x="15860" y="11292"/>
                    </a:cubicBezTo>
                    <a:cubicBezTo>
                      <a:pt x="15860" y="11292"/>
                      <a:pt x="15860" y="11280"/>
                      <a:pt x="15860" y="11280"/>
                    </a:cubicBezTo>
                    <a:cubicBezTo>
                      <a:pt x="16026" y="11078"/>
                      <a:pt x="16241" y="10685"/>
                      <a:pt x="16241" y="10578"/>
                    </a:cubicBezTo>
                    <a:cubicBezTo>
                      <a:pt x="16229" y="10554"/>
                      <a:pt x="16229" y="10530"/>
                      <a:pt x="16217" y="10506"/>
                    </a:cubicBezTo>
                    <a:cubicBezTo>
                      <a:pt x="16205" y="10494"/>
                      <a:pt x="16193" y="10471"/>
                      <a:pt x="16181" y="10447"/>
                    </a:cubicBezTo>
                    <a:cubicBezTo>
                      <a:pt x="16157" y="10387"/>
                      <a:pt x="16122" y="10328"/>
                      <a:pt x="16122" y="10268"/>
                    </a:cubicBezTo>
                    <a:cubicBezTo>
                      <a:pt x="16122" y="10244"/>
                      <a:pt x="16122" y="10221"/>
                      <a:pt x="16122" y="10197"/>
                    </a:cubicBezTo>
                    <a:cubicBezTo>
                      <a:pt x="16134" y="10185"/>
                      <a:pt x="16134" y="10185"/>
                      <a:pt x="16134" y="10173"/>
                    </a:cubicBezTo>
                    <a:cubicBezTo>
                      <a:pt x="16146" y="10173"/>
                      <a:pt x="16146" y="10161"/>
                      <a:pt x="16146" y="10149"/>
                    </a:cubicBezTo>
                    <a:cubicBezTo>
                      <a:pt x="16265" y="9994"/>
                      <a:pt x="16455" y="9756"/>
                      <a:pt x="16455" y="9756"/>
                    </a:cubicBezTo>
                    <a:cubicBezTo>
                      <a:pt x="16467" y="9756"/>
                      <a:pt x="16467" y="9744"/>
                      <a:pt x="16467" y="9732"/>
                    </a:cubicBezTo>
                    <a:cubicBezTo>
                      <a:pt x="16467" y="9732"/>
                      <a:pt x="16491" y="9554"/>
                      <a:pt x="16527" y="9423"/>
                    </a:cubicBezTo>
                    <a:lnTo>
                      <a:pt x="16538" y="9363"/>
                    </a:lnTo>
                    <a:cubicBezTo>
                      <a:pt x="16562" y="9256"/>
                      <a:pt x="16586" y="9149"/>
                      <a:pt x="16574" y="9066"/>
                    </a:cubicBezTo>
                    <a:cubicBezTo>
                      <a:pt x="16574" y="9054"/>
                      <a:pt x="16574" y="9042"/>
                      <a:pt x="16574" y="9042"/>
                    </a:cubicBezTo>
                    <a:cubicBezTo>
                      <a:pt x="16562" y="8970"/>
                      <a:pt x="16574" y="8899"/>
                      <a:pt x="16586" y="8839"/>
                    </a:cubicBezTo>
                    <a:cubicBezTo>
                      <a:pt x="16586" y="8816"/>
                      <a:pt x="16598" y="8792"/>
                      <a:pt x="16610" y="8780"/>
                    </a:cubicBezTo>
                    <a:cubicBezTo>
                      <a:pt x="16610" y="8780"/>
                      <a:pt x="16622" y="8768"/>
                      <a:pt x="16657" y="8744"/>
                    </a:cubicBezTo>
                    <a:cubicBezTo>
                      <a:pt x="16669" y="8732"/>
                      <a:pt x="16681" y="8720"/>
                      <a:pt x="16693" y="8708"/>
                    </a:cubicBezTo>
                    <a:close/>
                    <a:moveTo>
                      <a:pt x="3190" y="9415"/>
                    </a:moveTo>
                    <a:cubicBezTo>
                      <a:pt x="3221" y="9415"/>
                      <a:pt x="3245" y="9424"/>
                      <a:pt x="3263" y="9447"/>
                    </a:cubicBezTo>
                    <a:cubicBezTo>
                      <a:pt x="3299" y="9482"/>
                      <a:pt x="3322" y="9530"/>
                      <a:pt x="3346" y="9566"/>
                    </a:cubicBezTo>
                    <a:cubicBezTo>
                      <a:pt x="3406" y="9685"/>
                      <a:pt x="3489" y="9816"/>
                      <a:pt x="3703" y="9911"/>
                    </a:cubicBezTo>
                    <a:cubicBezTo>
                      <a:pt x="3751" y="9935"/>
                      <a:pt x="3787" y="9947"/>
                      <a:pt x="3834" y="9971"/>
                    </a:cubicBezTo>
                    <a:cubicBezTo>
                      <a:pt x="3942" y="10006"/>
                      <a:pt x="4025" y="10018"/>
                      <a:pt x="4073" y="10030"/>
                    </a:cubicBezTo>
                    <a:lnTo>
                      <a:pt x="4108" y="10030"/>
                    </a:lnTo>
                    <a:cubicBezTo>
                      <a:pt x="4108" y="10042"/>
                      <a:pt x="4120" y="10042"/>
                      <a:pt x="4120" y="10054"/>
                    </a:cubicBezTo>
                    <a:cubicBezTo>
                      <a:pt x="4120" y="10125"/>
                      <a:pt x="4144" y="10292"/>
                      <a:pt x="4382" y="10316"/>
                    </a:cubicBezTo>
                    <a:cubicBezTo>
                      <a:pt x="4442" y="10316"/>
                      <a:pt x="4489" y="10328"/>
                      <a:pt x="4537" y="10328"/>
                    </a:cubicBezTo>
                    <a:cubicBezTo>
                      <a:pt x="4632" y="10340"/>
                      <a:pt x="4727" y="10352"/>
                      <a:pt x="4823" y="10352"/>
                    </a:cubicBezTo>
                    <a:cubicBezTo>
                      <a:pt x="4918" y="10352"/>
                      <a:pt x="4989" y="10340"/>
                      <a:pt x="5049" y="10316"/>
                    </a:cubicBezTo>
                    <a:cubicBezTo>
                      <a:pt x="5108" y="10280"/>
                      <a:pt x="5168" y="10256"/>
                      <a:pt x="5216" y="10221"/>
                    </a:cubicBezTo>
                    <a:cubicBezTo>
                      <a:pt x="5299" y="10161"/>
                      <a:pt x="5358" y="10113"/>
                      <a:pt x="5442" y="10113"/>
                    </a:cubicBezTo>
                    <a:lnTo>
                      <a:pt x="5466" y="10113"/>
                    </a:lnTo>
                    <a:cubicBezTo>
                      <a:pt x="5478" y="10113"/>
                      <a:pt x="5501" y="10125"/>
                      <a:pt x="5525" y="10125"/>
                    </a:cubicBezTo>
                    <a:cubicBezTo>
                      <a:pt x="5668" y="10149"/>
                      <a:pt x="5823" y="10209"/>
                      <a:pt x="5882" y="10268"/>
                    </a:cubicBezTo>
                    <a:cubicBezTo>
                      <a:pt x="5954" y="10340"/>
                      <a:pt x="6109" y="10554"/>
                      <a:pt x="6168" y="10673"/>
                    </a:cubicBezTo>
                    <a:cubicBezTo>
                      <a:pt x="6180" y="10697"/>
                      <a:pt x="6192" y="10709"/>
                      <a:pt x="6192" y="10733"/>
                    </a:cubicBezTo>
                    <a:cubicBezTo>
                      <a:pt x="6228" y="10816"/>
                      <a:pt x="6335" y="10887"/>
                      <a:pt x="6418" y="10947"/>
                    </a:cubicBezTo>
                    <a:cubicBezTo>
                      <a:pt x="6466" y="10971"/>
                      <a:pt x="6501" y="10994"/>
                      <a:pt x="6513" y="11018"/>
                    </a:cubicBezTo>
                    <a:cubicBezTo>
                      <a:pt x="6537" y="11042"/>
                      <a:pt x="6573" y="11078"/>
                      <a:pt x="6632" y="11114"/>
                    </a:cubicBezTo>
                    <a:cubicBezTo>
                      <a:pt x="6704" y="11185"/>
                      <a:pt x="6859" y="11316"/>
                      <a:pt x="6882" y="11364"/>
                    </a:cubicBezTo>
                    <a:cubicBezTo>
                      <a:pt x="6882" y="11375"/>
                      <a:pt x="6882" y="11375"/>
                      <a:pt x="6882" y="11375"/>
                    </a:cubicBezTo>
                    <a:cubicBezTo>
                      <a:pt x="6882" y="11375"/>
                      <a:pt x="6882" y="11375"/>
                      <a:pt x="6882" y="11387"/>
                    </a:cubicBezTo>
                    <a:cubicBezTo>
                      <a:pt x="6882" y="11399"/>
                      <a:pt x="6882" y="11399"/>
                      <a:pt x="6882" y="11411"/>
                    </a:cubicBezTo>
                    <a:cubicBezTo>
                      <a:pt x="6894" y="11411"/>
                      <a:pt x="6894" y="11423"/>
                      <a:pt x="6894" y="11423"/>
                    </a:cubicBezTo>
                    <a:cubicBezTo>
                      <a:pt x="6894" y="11423"/>
                      <a:pt x="6894" y="11435"/>
                      <a:pt x="6894" y="11435"/>
                    </a:cubicBezTo>
                    <a:cubicBezTo>
                      <a:pt x="6906" y="11447"/>
                      <a:pt x="6906" y="11447"/>
                      <a:pt x="6906" y="11459"/>
                    </a:cubicBezTo>
                    <a:cubicBezTo>
                      <a:pt x="6918" y="11471"/>
                      <a:pt x="6918" y="11471"/>
                      <a:pt x="6918" y="11471"/>
                    </a:cubicBezTo>
                    <a:cubicBezTo>
                      <a:pt x="6918" y="11483"/>
                      <a:pt x="6930" y="11495"/>
                      <a:pt x="6930" y="11506"/>
                    </a:cubicBezTo>
                    <a:cubicBezTo>
                      <a:pt x="6930" y="11506"/>
                      <a:pt x="6930" y="11518"/>
                      <a:pt x="6942" y="11518"/>
                    </a:cubicBezTo>
                    <a:cubicBezTo>
                      <a:pt x="6942" y="11530"/>
                      <a:pt x="6954" y="11542"/>
                      <a:pt x="6954" y="11554"/>
                    </a:cubicBezTo>
                    <a:cubicBezTo>
                      <a:pt x="6954" y="11566"/>
                      <a:pt x="6966" y="11578"/>
                      <a:pt x="6966" y="11578"/>
                    </a:cubicBezTo>
                    <a:cubicBezTo>
                      <a:pt x="6978" y="11602"/>
                      <a:pt x="6978" y="11614"/>
                      <a:pt x="6990" y="11637"/>
                    </a:cubicBezTo>
                    <a:cubicBezTo>
                      <a:pt x="6990" y="11637"/>
                      <a:pt x="7002" y="11649"/>
                      <a:pt x="7002" y="11649"/>
                    </a:cubicBezTo>
                    <a:cubicBezTo>
                      <a:pt x="7013" y="11673"/>
                      <a:pt x="7025" y="11697"/>
                      <a:pt x="7025" y="11709"/>
                    </a:cubicBezTo>
                    <a:cubicBezTo>
                      <a:pt x="7037" y="11721"/>
                      <a:pt x="7037" y="11733"/>
                      <a:pt x="7049" y="11745"/>
                    </a:cubicBezTo>
                    <a:cubicBezTo>
                      <a:pt x="7061" y="11756"/>
                      <a:pt x="7073" y="11792"/>
                      <a:pt x="7085" y="11816"/>
                    </a:cubicBezTo>
                    <a:cubicBezTo>
                      <a:pt x="7085" y="11816"/>
                      <a:pt x="7097" y="11828"/>
                      <a:pt x="7097" y="11840"/>
                    </a:cubicBezTo>
                    <a:cubicBezTo>
                      <a:pt x="7109" y="11876"/>
                      <a:pt x="7132" y="11899"/>
                      <a:pt x="7144" y="11935"/>
                    </a:cubicBezTo>
                    <a:cubicBezTo>
                      <a:pt x="7156" y="11947"/>
                      <a:pt x="7156" y="11947"/>
                      <a:pt x="7156" y="11959"/>
                    </a:cubicBezTo>
                    <a:cubicBezTo>
                      <a:pt x="7180" y="11995"/>
                      <a:pt x="7204" y="12030"/>
                      <a:pt x="7216" y="12078"/>
                    </a:cubicBezTo>
                    <a:cubicBezTo>
                      <a:pt x="7228" y="12078"/>
                      <a:pt x="7228" y="12090"/>
                      <a:pt x="7228" y="12102"/>
                    </a:cubicBezTo>
                    <a:cubicBezTo>
                      <a:pt x="7252" y="12137"/>
                      <a:pt x="7275" y="12173"/>
                      <a:pt x="7299" y="12221"/>
                    </a:cubicBezTo>
                    <a:cubicBezTo>
                      <a:pt x="7311" y="12233"/>
                      <a:pt x="7311" y="12245"/>
                      <a:pt x="7323" y="12257"/>
                    </a:cubicBezTo>
                    <a:cubicBezTo>
                      <a:pt x="7347" y="12304"/>
                      <a:pt x="7371" y="12340"/>
                      <a:pt x="7394" y="12387"/>
                    </a:cubicBezTo>
                    <a:cubicBezTo>
                      <a:pt x="7406" y="12411"/>
                      <a:pt x="7406" y="12423"/>
                      <a:pt x="7418" y="12435"/>
                    </a:cubicBezTo>
                    <a:cubicBezTo>
                      <a:pt x="7442" y="12483"/>
                      <a:pt x="7466" y="12530"/>
                      <a:pt x="7502" y="12590"/>
                    </a:cubicBezTo>
                    <a:cubicBezTo>
                      <a:pt x="7513" y="12602"/>
                      <a:pt x="7513" y="12614"/>
                      <a:pt x="7525" y="12638"/>
                    </a:cubicBezTo>
                    <a:cubicBezTo>
                      <a:pt x="7561" y="12685"/>
                      <a:pt x="7585" y="12745"/>
                      <a:pt x="7621" y="12792"/>
                    </a:cubicBezTo>
                    <a:cubicBezTo>
                      <a:pt x="7633" y="12816"/>
                      <a:pt x="7633" y="12828"/>
                      <a:pt x="7644" y="12852"/>
                    </a:cubicBezTo>
                    <a:cubicBezTo>
                      <a:pt x="7644" y="12852"/>
                      <a:pt x="7644" y="12852"/>
                      <a:pt x="7633" y="12864"/>
                    </a:cubicBezTo>
                    <a:lnTo>
                      <a:pt x="7621" y="12864"/>
                    </a:lnTo>
                    <a:cubicBezTo>
                      <a:pt x="7621" y="12876"/>
                      <a:pt x="7609" y="12888"/>
                      <a:pt x="7597" y="12888"/>
                    </a:cubicBezTo>
                    <a:cubicBezTo>
                      <a:pt x="7597" y="12888"/>
                      <a:pt x="7597" y="12899"/>
                      <a:pt x="7597" y="12899"/>
                    </a:cubicBezTo>
                    <a:cubicBezTo>
                      <a:pt x="7585" y="12911"/>
                      <a:pt x="7573" y="12923"/>
                      <a:pt x="7561" y="12935"/>
                    </a:cubicBezTo>
                    <a:lnTo>
                      <a:pt x="7549" y="12935"/>
                    </a:lnTo>
                    <a:cubicBezTo>
                      <a:pt x="7537" y="12947"/>
                      <a:pt x="7537" y="12959"/>
                      <a:pt x="7525" y="12971"/>
                    </a:cubicBezTo>
                    <a:cubicBezTo>
                      <a:pt x="7525" y="12971"/>
                      <a:pt x="7513" y="12971"/>
                      <a:pt x="7513" y="12983"/>
                    </a:cubicBezTo>
                    <a:cubicBezTo>
                      <a:pt x="7513" y="12983"/>
                      <a:pt x="7502" y="12995"/>
                      <a:pt x="7502" y="13007"/>
                    </a:cubicBezTo>
                    <a:cubicBezTo>
                      <a:pt x="7490" y="13007"/>
                      <a:pt x="7490" y="13007"/>
                      <a:pt x="7490" y="13019"/>
                    </a:cubicBezTo>
                    <a:cubicBezTo>
                      <a:pt x="7478" y="13019"/>
                      <a:pt x="7478" y="13030"/>
                      <a:pt x="7478" y="13042"/>
                    </a:cubicBezTo>
                    <a:cubicBezTo>
                      <a:pt x="7478" y="13042"/>
                      <a:pt x="7466" y="13054"/>
                      <a:pt x="7466" y="13054"/>
                    </a:cubicBezTo>
                    <a:cubicBezTo>
                      <a:pt x="7466" y="13066"/>
                      <a:pt x="7466" y="13078"/>
                      <a:pt x="7466" y="13090"/>
                    </a:cubicBezTo>
                    <a:cubicBezTo>
                      <a:pt x="7466" y="13090"/>
                      <a:pt x="7466" y="13102"/>
                      <a:pt x="7466" y="13102"/>
                    </a:cubicBezTo>
                    <a:lnTo>
                      <a:pt x="7466" y="13149"/>
                    </a:lnTo>
                    <a:cubicBezTo>
                      <a:pt x="7478" y="13340"/>
                      <a:pt x="7466" y="13447"/>
                      <a:pt x="7418" y="13471"/>
                    </a:cubicBezTo>
                    <a:cubicBezTo>
                      <a:pt x="7228" y="13590"/>
                      <a:pt x="7109" y="13673"/>
                      <a:pt x="7109" y="13745"/>
                    </a:cubicBezTo>
                    <a:cubicBezTo>
                      <a:pt x="7109" y="13804"/>
                      <a:pt x="7156" y="14031"/>
                      <a:pt x="7180" y="14197"/>
                    </a:cubicBezTo>
                    <a:cubicBezTo>
                      <a:pt x="7192" y="14221"/>
                      <a:pt x="7192" y="14245"/>
                      <a:pt x="7192" y="14269"/>
                    </a:cubicBezTo>
                    <a:cubicBezTo>
                      <a:pt x="7192" y="14269"/>
                      <a:pt x="7204" y="14269"/>
                      <a:pt x="7204" y="14281"/>
                    </a:cubicBezTo>
                    <a:cubicBezTo>
                      <a:pt x="7204" y="14281"/>
                      <a:pt x="7204" y="14292"/>
                      <a:pt x="7204" y="14304"/>
                    </a:cubicBezTo>
                    <a:cubicBezTo>
                      <a:pt x="7204" y="14304"/>
                      <a:pt x="7204" y="14304"/>
                      <a:pt x="7204" y="14316"/>
                    </a:cubicBezTo>
                    <a:cubicBezTo>
                      <a:pt x="7204" y="14328"/>
                      <a:pt x="7204" y="14328"/>
                      <a:pt x="7204" y="14340"/>
                    </a:cubicBezTo>
                    <a:cubicBezTo>
                      <a:pt x="7204" y="14352"/>
                      <a:pt x="7204" y="14352"/>
                      <a:pt x="7204" y="14364"/>
                    </a:cubicBezTo>
                    <a:cubicBezTo>
                      <a:pt x="7204" y="14376"/>
                      <a:pt x="7204" y="14388"/>
                      <a:pt x="7204" y="14400"/>
                    </a:cubicBezTo>
                    <a:cubicBezTo>
                      <a:pt x="7216" y="14412"/>
                      <a:pt x="7216" y="14423"/>
                      <a:pt x="7216" y="14435"/>
                    </a:cubicBezTo>
                    <a:cubicBezTo>
                      <a:pt x="7216" y="14447"/>
                      <a:pt x="7216" y="14459"/>
                      <a:pt x="7216" y="14471"/>
                    </a:cubicBezTo>
                    <a:cubicBezTo>
                      <a:pt x="7216" y="14483"/>
                      <a:pt x="7216" y="14495"/>
                      <a:pt x="7216" y="14507"/>
                    </a:cubicBezTo>
                    <a:cubicBezTo>
                      <a:pt x="7216" y="14519"/>
                      <a:pt x="7216" y="14543"/>
                      <a:pt x="7216" y="14554"/>
                    </a:cubicBezTo>
                    <a:cubicBezTo>
                      <a:pt x="7216" y="14566"/>
                      <a:pt x="7228" y="14578"/>
                      <a:pt x="7228" y="14590"/>
                    </a:cubicBezTo>
                    <a:cubicBezTo>
                      <a:pt x="7228" y="14602"/>
                      <a:pt x="7228" y="14626"/>
                      <a:pt x="7228" y="14638"/>
                    </a:cubicBezTo>
                    <a:cubicBezTo>
                      <a:pt x="7228" y="14650"/>
                      <a:pt x="7228" y="14673"/>
                      <a:pt x="7228" y="14685"/>
                    </a:cubicBezTo>
                    <a:cubicBezTo>
                      <a:pt x="7228" y="14697"/>
                      <a:pt x="7228" y="14721"/>
                      <a:pt x="7228" y="14733"/>
                    </a:cubicBezTo>
                    <a:cubicBezTo>
                      <a:pt x="7228" y="14757"/>
                      <a:pt x="7240" y="14769"/>
                      <a:pt x="7240" y="14781"/>
                    </a:cubicBezTo>
                    <a:cubicBezTo>
                      <a:pt x="7240" y="14804"/>
                      <a:pt x="7240" y="14816"/>
                      <a:pt x="7240" y="14840"/>
                    </a:cubicBezTo>
                    <a:cubicBezTo>
                      <a:pt x="7240" y="14852"/>
                      <a:pt x="7240" y="14876"/>
                      <a:pt x="7240" y="14888"/>
                    </a:cubicBezTo>
                    <a:cubicBezTo>
                      <a:pt x="7240" y="14912"/>
                      <a:pt x="7240" y="14924"/>
                      <a:pt x="7252" y="14947"/>
                    </a:cubicBezTo>
                    <a:cubicBezTo>
                      <a:pt x="7252" y="14959"/>
                      <a:pt x="7252" y="14971"/>
                      <a:pt x="7252" y="14995"/>
                    </a:cubicBezTo>
                    <a:cubicBezTo>
                      <a:pt x="7252" y="15019"/>
                      <a:pt x="7252" y="15043"/>
                      <a:pt x="7252" y="15054"/>
                    </a:cubicBezTo>
                    <a:cubicBezTo>
                      <a:pt x="7252" y="15066"/>
                      <a:pt x="7252" y="15078"/>
                      <a:pt x="7252" y="15090"/>
                    </a:cubicBezTo>
                    <a:cubicBezTo>
                      <a:pt x="7252" y="15114"/>
                      <a:pt x="7252" y="15138"/>
                      <a:pt x="7263" y="15162"/>
                    </a:cubicBezTo>
                    <a:cubicBezTo>
                      <a:pt x="7263" y="15174"/>
                      <a:pt x="7263" y="15185"/>
                      <a:pt x="7263" y="15197"/>
                    </a:cubicBezTo>
                    <a:cubicBezTo>
                      <a:pt x="7263" y="15221"/>
                      <a:pt x="7263" y="15245"/>
                      <a:pt x="7263" y="15269"/>
                    </a:cubicBezTo>
                    <a:cubicBezTo>
                      <a:pt x="7263" y="15281"/>
                      <a:pt x="7263" y="15293"/>
                      <a:pt x="7263" y="15293"/>
                    </a:cubicBezTo>
                    <a:cubicBezTo>
                      <a:pt x="7263" y="15328"/>
                      <a:pt x="7263" y="15352"/>
                      <a:pt x="7275" y="15376"/>
                    </a:cubicBezTo>
                    <a:cubicBezTo>
                      <a:pt x="7275" y="15376"/>
                      <a:pt x="7275" y="15388"/>
                      <a:pt x="7275" y="15388"/>
                    </a:cubicBezTo>
                    <a:cubicBezTo>
                      <a:pt x="7275" y="15424"/>
                      <a:pt x="7275" y="15447"/>
                      <a:pt x="7275" y="15471"/>
                    </a:cubicBezTo>
                    <a:cubicBezTo>
                      <a:pt x="7275" y="15471"/>
                      <a:pt x="7275" y="15471"/>
                      <a:pt x="7275" y="15483"/>
                    </a:cubicBezTo>
                    <a:cubicBezTo>
                      <a:pt x="7275" y="15507"/>
                      <a:pt x="7275" y="15531"/>
                      <a:pt x="7275" y="15555"/>
                    </a:cubicBezTo>
                    <a:cubicBezTo>
                      <a:pt x="7240" y="15555"/>
                      <a:pt x="7192" y="15543"/>
                      <a:pt x="7156" y="15543"/>
                    </a:cubicBezTo>
                    <a:cubicBezTo>
                      <a:pt x="7144" y="15531"/>
                      <a:pt x="7132" y="15531"/>
                      <a:pt x="7121" y="15531"/>
                    </a:cubicBezTo>
                    <a:cubicBezTo>
                      <a:pt x="7085" y="15531"/>
                      <a:pt x="7049" y="15519"/>
                      <a:pt x="7013" y="15519"/>
                    </a:cubicBezTo>
                    <a:cubicBezTo>
                      <a:pt x="7002" y="15519"/>
                      <a:pt x="6978" y="15519"/>
                      <a:pt x="6966" y="15507"/>
                    </a:cubicBezTo>
                    <a:lnTo>
                      <a:pt x="6882" y="15507"/>
                    </a:lnTo>
                    <a:cubicBezTo>
                      <a:pt x="6871" y="15507"/>
                      <a:pt x="6847" y="15507"/>
                      <a:pt x="6835" y="15495"/>
                    </a:cubicBezTo>
                    <a:lnTo>
                      <a:pt x="6609" y="15495"/>
                    </a:lnTo>
                    <a:cubicBezTo>
                      <a:pt x="6525" y="15507"/>
                      <a:pt x="6466" y="15507"/>
                      <a:pt x="6406" y="15507"/>
                    </a:cubicBezTo>
                    <a:cubicBezTo>
                      <a:pt x="6311" y="15519"/>
                      <a:pt x="6228" y="15519"/>
                      <a:pt x="6156" y="15519"/>
                    </a:cubicBezTo>
                    <a:lnTo>
                      <a:pt x="6061" y="15519"/>
                    </a:lnTo>
                    <a:cubicBezTo>
                      <a:pt x="6049" y="15507"/>
                      <a:pt x="6037" y="15507"/>
                      <a:pt x="6037" y="15507"/>
                    </a:cubicBezTo>
                    <a:cubicBezTo>
                      <a:pt x="6025" y="15507"/>
                      <a:pt x="6025" y="15507"/>
                      <a:pt x="6013" y="15495"/>
                    </a:cubicBezTo>
                    <a:cubicBezTo>
                      <a:pt x="6001" y="15483"/>
                      <a:pt x="5989" y="15483"/>
                      <a:pt x="5978" y="15471"/>
                    </a:cubicBezTo>
                    <a:cubicBezTo>
                      <a:pt x="5978" y="15471"/>
                      <a:pt x="5978" y="15471"/>
                      <a:pt x="5966" y="15459"/>
                    </a:cubicBezTo>
                    <a:cubicBezTo>
                      <a:pt x="5954" y="15459"/>
                      <a:pt x="5954" y="15447"/>
                      <a:pt x="5942" y="15447"/>
                    </a:cubicBezTo>
                    <a:cubicBezTo>
                      <a:pt x="5930" y="15435"/>
                      <a:pt x="5930" y="15435"/>
                      <a:pt x="5918" y="15435"/>
                    </a:cubicBezTo>
                    <a:cubicBezTo>
                      <a:pt x="5918" y="15424"/>
                      <a:pt x="5906" y="15412"/>
                      <a:pt x="5894" y="15412"/>
                    </a:cubicBezTo>
                    <a:cubicBezTo>
                      <a:pt x="5882" y="15400"/>
                      <a:pt x="5882" y="15400"/>
                      <a:pt x="5870" y="15388"/>
                    </a:cubicBezTo>
                    <a:cubicBezTo>
                      <a:pt x="5859" y="15388"/>
                      <a:pt x="5847" y="15376"/>
                      <a:pt x="5835" y="15364"/>
                    </a:cubicBezTo>
                    <a:cubicBezTo>
                      <a:pt x="5835" y="15364"/>
                      <a:pt x="5823" y="15352"/>
                      <a:pt x="5811" y="15340"/>
                    </a:cubicBezTo>
                    <a:cubicBezTo>
                      <a:pt x="5799" y="15340"/>
                      <a:pt x="5799" y="15328"/>
                      <a:pt x="5787" y="15316"/>
                    </a:cubicBezTo>
                    <a:cubicBezTo>
                      <a:pt x="5775" y="15316"/>
                      <a:pt x="5763" y="15305"/>
                      <a:pt x="5751" y="15293"/>
                    </a:cubicBezTo>
                    <a:cubicBezTo>
                      <a:pt x="5739" y="15293"/>
                      <a:pt x="5739" y="15281"/>
                      <a:pt x="5728" y="15269"/>
                    </a:cubicBezTo>
                    <a:cubicBezTo>
                      <a:pt x="5704" y="15257"/>
                      <a:pt x="5692" y="15233"/>
                      <a:pt x="5668" y="15221"/>
                    </a:cubicBezTo>
                    <a:cubicBezTo>
                      <a:pt x="5513" y="15066"/>
                      <a:pt x="5454" y="14912"/>
                      <a:pt x="5466" y="14840"/>
                    </a:cubicBezTo>
                    <a:cubicBezTo>
                      <a:pt x="5466" y="14804"/>
                      <a:pt x="5489" y="14709"/>
                      <a:pt x="5525" y="14614"/>
                    </a:cubicBezTo>
                    <a:cubicBezTo>
                      <a:pt x="5561" y="14459"/>
                      <a:pt x="5608" y="14304"/>
                      <a:pt x="5608" y="14221"/>
                    </a:cubicBezTo>
                    <a:cubicBezTo>
                      <a:pt x="5608" y="14162"/>
                      <a:pt x="5585" y="13828"/>
                      <a:pt x="5239" y="13626"/>
                    </a:cubicBezTo>
                    <a:cubicBezTo>
                      <a:pt x="5180" y="13590"/>
                      <a:pt x="5108" y="13542"/>
                      <a:pt x="5037" y="13483"/>
                    </a:cubicBezTo>
                    <a:cubicBezTo>
                      <a:pt x="4704" y="13245"/>
                      <a:pt x="4227" y="12816"/>
                      <a:pt x="4132" y="12685"/>
                    </a:cubicBezTo>
                    <a:cubicBezTo>
                      <a:pt x="3989" y="12518"/>
                      <a:pt x="3680" y="12292"/>
                      <a:pt x="3513" y="12292"/>
                    </a:cubicBezTo>
                    <a:cubicBezTo>
                      <a:pt x="3442" y="12280"/>
                      <a:pt x="3322" y="12280"/>
                      <a:pt x="3203" y="12280"/>
                    </a:cubicBezTo>
                    <a:cubicBezTo>
                      <a:pt x="3108" y="12280"/>
                      <a:pt x="3037" y="12280"/>
                      <a:pt x="2989" y="12292"/>
                    </a:cubicBezTo>
                    <a:cubicBezTo>
                      <a:pt x="2953" y="12292"/>
                      <a:pt x="2918" y="12304"/>
                      <a:pt x="2882" y="12316"/>
                    </a:cubicBezTo>
                    <a:cubicBezTo>
                      <a:pt x="2858" y="12316"/>
                      <a:pt x="2834" y="12328"/>
                      <a:pt x="2822" y="12328"/>
                    </a:cubicBezTo>
                    <a:cubicBezTo>
                      <a:pt x="2822" y="12292"/>
                      <a:pt x="2846" y="12221"/>
                      <a:pt x="2870" y="12149"/>
                    </a:cubicBezTo>
                    <a:cubicBezTo>
                      <a:pt x="2894" y="12054"/>
                      <a:pt x="2930" y="11947"/>
                      <a:pt x="2930" y="11864"/>
                    </a:cubicBezTo>
                    <a:cubicBezTo>
                      <a:pt x="2930" y="11411"/>
                      <a:pt x="2894" y="11137"/>
                      <a:pt x="2811" y="11042"/>
                    </a:cubicBezTo>
                    <a:cubicBezTo>
                      <a:pt x="2703" y="10899"/>
                      <a:pt x="2358" y="10661"/>
                      <a:pt x="2203" y="10590"/>
                    </a:cubicBezTo>
                    <a:cubicBezTo>
                      <a:pt x="2191" y="10578"/>
                      <a:pt x="2168" y="10566"/>
                      <a:pt x="2144" y="10554"/>
                    </a:cubicBezTo>
                    <a:cubicBezTo>
                      <a:pt x="2132" y="10554"/>
                      <a:pt x="2132" y="10554"/>
                      <a:pt x="2120" y="10542"/>
                    </a:cubicBezTo>
                    <a:cubicBezTo>
                      <a:pt x="2108" y="10542"/>
                      <a:pt x="2096" y="10542"/>
                      <a:pt x="2084" y="10530"/>
                    </a:cubicBezTo>
                    <a:cubicBezTo>
                      <a:pt x="2072" y="10530"/>
                      <a:pt x="2049" y="10518"/>
                      <a:pt x="2037" y="10518"/>
                    </a:cubicBezTo>
                    <a:cubicBezTo>
                      <a:pt x="2037" y="10506"/>
                      <a:pt x="2025" y="10506"/>
                      <a:pt x="2013" y="10506"/>
                    </a:cubicBezTo>
                    <a:cubicBezTo>
                      <a:pt x="2001" y="10494"/>
                      <a:pt x="1977" y="10494"/>
                      <a:pt x="1965" y="10482"/>
                    </a:cubicBezTo>
                    <a:lnTo>
                      <a:pt x="2406" y="9613"/>
                    </a:lnTo>
                    <a:cubicBezTo>
                      <a:pt x="2418" y="9601"/>
                      <a:pt x="2430" y="9601"/>
                      <a:pt x="2441" y="9601"/>
                    </a:cubicBezTo>
                    <a:cubicBezTo>
                      <a:pt x="2465" y="9601"/>
                      <a:pt x="2477" y="9601"/>
                      <a:pt x="2501" y="9590"/>
                    </a:cubicBezTo>
                    <a:lnTo>
                      <a:pt x="2537" y="9590"/>
                    </a:lnTo>
                    <a:cubicBezTo>
                      <a:pt x="2549" y="9590"/>
                      <a:pt x="2572" y="9578"/>
                      <a:pt x="2596" y="9578"/>
                    </a:cubicBezTo>
                    <a:cubicBezTo>
                      <a:pt x="2608" y="9578"/>
                      <a:pt x="2620" y="9578"/>
                      <a:pt x="2644" y="9566"/>
                    </a:cubicBezTo>
                    <a:lnTo>
                      <a:pt x="2680" y="9566"/>
                    </a:lnTo>
                    <a:cubicBezTo>
                      <a:pt x="2703" y="9566"/>
                      <a:pt x="2727" y="9554"/>
                      <a:pt x="2751" y="9554"/>
                    </a:cubicBezTo>
                    <a:cubicBezTo>
                      <a:pt x="2834" y="9542"/>
                      <a:pt x="2918" y="9506"/>
                      <a:pt x="2989" y="9470"/>
                    </a:cubicBezTo>
                    <a:cubicBezTo>
                      <a:pt x="3071" y="9441"/>
                      <a:pt x="3139" y="9415"/>
                      <a:pt x="3190" y="9415"/>
                    </a:cubicBezTo>
                    <a:close/>
                    <a:moveTo>
                      <a:pt x="1918" y="10566"/>
                    </a:moveTo>
                    <a:cubicBezTo>
                      <a:pt x="1929" y="10566"/>
                      <a:pt x="1953" y="10578"/>
                      <a:pt x="1965" y="10578"/>
                    </a:cubicBezTo>
                    <a:cubicBezTo>
                      <a:pt x="1965" y="10578"/>
                      <a:pt x="1977" y="10590"/>
                      <a:pt x="1977" y="10590"/>
                    </a:cubicBezTo>
                    <a:cubicBezTo>
                      <a:pt x="2001" y="10602"/>
                      <a:pt x="2013" y="10602"/>
                      <a:pt x="2037" y="10613"/>
                    </a:cubicBezTo>
                    <a:cubicBezTo>
                      <a:pt x="2049" y="10613"/>
                      <a:pt x="2049" y="10613"/>
                      <a:pt x="2060" y="10625"/>
                    </a:cubicBezTo>
                    <a:cubicBezTo>
                      <a:pt x="2072" y="10625"/>
                      <a:pt x="2084" y="10637"/>
                      <a:pt x="2096" y="10637"/>
                    </a:cubicBezTo>
                    <a:cubicBezTo>
                      <a:pt x="2108" y="10637"/>
                      <a:pt x="2108" y="10649"/>
                      <a:pt x="2120" y="10649"/>
                    </a:cubicBezTo>
                    <a:cubicBezTo>
                      <a:pt x="2132" y="10649"/>
                      <a:pt x="2156" y="10661"/>
                      <a:pt x="2168" y="10673"/>
                    </a:cubicBezTo>
                    <a:cubicBezTo>
                      <a:pt x="2310" y="10733"/>
                      <a:pt x="2644" y="10971"/>
                      <a:pt x="2739" y="11102"/>
                    </a:cubicBezTo>
                    <a:cubicBezTo>
                      <a:pt x="2775" y="11137"/>
                      <a:pt x="2834" y="11304"/>
                      <a:pt x="2834" y="11876"/>
                    </a:cubicBezTo>
                    <a:cubicBezTo>
                      <a:pt x="2834" y="11935"/>
                      <a:pt x="2811" y="12030"/>
                      <a:pt x="2775" y="12126"/>
                    </a:cubicBezTo>
                    <a:cubicBezTo>
                      <a:pt x="2751" y="12209"/>
                      <a:pt x="2739" y="12280"/>
                      <a:pt x="2739" y="12328"/>
                    </a:cubicBezTo>
                    <a:cubicBezTo>
                      <a:pt x="2739" y="12340"/>
                      <a:pt x="2739" y="12364"/>
                      <a:pt x="2739" y="12376"/>
                    </a:cubicBezTo>
                    <a:cubicBezTo>
                      <a:pt x="2763" y="12399"/>
                      <a:pt x="2787" y="12423"/>
                      <a:pt x="2822" y="12423"/>
                    </a:cubicBezTo>
                    <a:cubicBezTo>
                      <a:pt x="2846" y="12423"/>
                      <a:pt x="2870" y="12411"/>
                      <a:pt x="2906" y="12399"/>
                    </a:cubicBezTo>
                    <a:cubicBezTo>
                      <a:pt x="2941" y="12387"/>
                      <a:pt x="2977" y="12387"/>
                      <a:pt x="3001" y="12376"/>
                    </a:cubicBezTo>
                    <a:lnTo>
                      <a:pt x="3513" y="12376"/>
                    </a:lnTo>
                    <a:cubicBezTo>
                      <a:pt x="3632" y="12387"/>
                      <a:pt x="3930" y="12590"/>
                      <a:pt x="4061" y="12745"/>
                    </a:cubicBezTo>
                    <a:cubicBezTo>
                      <a:pt x="4073" y="12768"/>
                      <a:pt x="4096" y="12792"/>
                      <a:pt x="4132" y="12828"/>
                    </a:cubicBezTo>
                    <a:cubicBezTo>
                      <a:pt x="4358" y="13054"/>
                      <a:pt x="4930" y="13554"/>
                      <a:pt x="5192" y="13709"/>
                    </a:cubicBezTo>
                    <a:cubicBezTo>
                      <a:pt x="5501" y="13888"/>
                      <a:pt x="5513" y="14173"/>
                      <a:pt x="5513" y="14221"/>
                    </a:cubicBezTo>
                    <a:cubicBezTo>
                      <a:pt x="5513" y="14292"/>
                      <a:pt x="5466" y="14459"/>
                      <a:pt x="5430" y="14590"/>
                    </a:cubicBezTo>
                    <a:cubicBezTo>
                      <a:pt x="5406" y="14697"/>
                      <a:pt x="5382" y="14793"/>
                      <a:pt x="5370" y="14828"/>
                    </a:cubicBezTo>
                    <a:cubicBezTo>
                      <a:pt x="5370" y="14935"/>
                      <a:pt x="5430" y="15114"/>
                      <a:pt x="5608" y="15293"/>
                    </a:cubicBezTo>
                    <a:cubicBezTo>
                      <a:pt x="5644" y="15328"/>
                      <a:pt x="5692" y="15364"/>
                      <a:pt x="5728" y="15400"/>
                    </a:cubicBezTo>
                    <a:lnTo>
                      <a:pt x="5739" y="15400"/>
                    </a:lnTo>
                    <a:cubicBezTo>
                      <a:pt x="5775" y="15435"/>
                      <a:pt x="5811" y="15459"/>
                      <a:pt x="5847" y="15483"/>
                    </a:cubicBezTo>
                    <a:cubicBezTo>
                      <a:pt x="5847" y="15483"/>
                      <a:pt x="5847" y="15495"/>
                      <a:pt x="5847" y="15495"/>
                    </a:cubicBezTo>
                    <a:cubicBezTo>
                      <a:pt x="5847" y="15495"/>
                      <a:pt x="5835" y="15483"/>
                      <a:pt x="5823" y="15483"/>
                    </a:cubicBezTo>
                    <a:cubicBezTo>
                      <a:pt x="5787" y="15483"/>
                      <a:pt x="5751" y="15483"/>
                      <a:pt x="5716" y="15471"/>
                    </a:cubicBezTo>
                    <a:cubicBezTo>
                      <a:pt x="5632" y="15459"/>
                      <a:pt x="5549" y="15447"/>
                      <a:pt x="5478" y="15447"/>
                    </a:cubicBezTo>
                    <a:cubicBezTo>
                      <a:pt x="5455" y="15444"/>
                      <a:pt x="5433" y="15443"/>
                      <a:pt x="5413" y="15443"/>
                    </a:cubicBezTo>
                    <a:cubicBezTo>
                      <a:pt x="5282" y="15443"/>
                      <a:pt x="5194" y="15503"/>
                      <a:pt x="5132" y="15555"/>
                    </a:cubicBezTo>
                    <a:cubicBezTo>
                      <a:pt x="5120" y="15566"/>
                      <a:pt x="5120" y="15578"/>
                      <a:pt x="5108" y="15578"/>
                    </a:cubicBezTo>
                    <a:cubicBezTo>
                      <a:pt x="5097" y="15590"/>
                      <a:pt x="5085" y="15602"/>
                      <a:pt x="5073" y="15614"/>
                    </a:cubicBezTo>
                    <a:cubicBezTo>
                      <a:pt x="5049" y="15626"/>
                      <a:pt x="5037" y="15662"/>
                      <a:pt x="5037" y="15709"/>
                    </a:cubicBezTo>
                    <a:cubicBezTo>
                      <a:pt x="5037" y="15721"/>
                      <a:pt x="5037" y="15733"/>
                      <a:pt x="5037" y="15745"/>
                    </a:cubicBezTo>
                    <a:cubicBezTo>
                      <a:pt x="5037" y="15757"/>
                      <a:pt x="5037" y="15757"/>
                      <a:pt x="5037" y="15769"/>
                    </a:cubicBezTo>
                    <a:cubicBezTo>
                      <a:pt x="5049" y="15793"/>
                      <a:pt x="5061" y="15828"/>
                      <a:pt x="5073" y="15864"/>
                    </a:cubicBezTo>
                    <a:cubicBezTo>
                      <a:pt x="5073" y="15888"/>
                      <a:pt x="5085" y="15912"/>
                      <a:pt x="5097" y="15936"/>
                    </a:cubicBezTo>
                    <a:cubicBezTo>
                      <a:pt x="5108" y="15959"/>
                      <a:pt x="5108" y="15983"/>
                      <a:pt x="5120" y="16007"/>
                    </a:cubicBezTo>
                    <a:cubicBezTo>
                      <a:pt x="5132" y="16019"/>
                      <a:pt x="5132" y="16043"/>
                      <a:pt x="5132" y="16067"/>
                    </a:cubicBezTo>
                    <a:cubicBezTo>
                      <a:pt x="5144" y="16067"/>
                      <a:pt x="5144" y="16078"/>
                      <a:pt x="5144" y="16078"/>
                    </a:cubicBezTo>
                    <a:cubicBezTo>
                      <a:pt x="5144" y="16102"/>
                      <a:pt x="5156" y="16114"/>
                      <a:pt x="5156" y="16126"/>
                    </a:cubicBezTo>
                    <a:cubicBezTo>
                      <a:pt x="5156" y="16138"/>
                      <a:pt x="5156" y="16138"/>
                      <a:pt x="5156" y="16150"/>
                    </a:cubicBezTo>
                    <a:cubicBezTo>
                      <a:pt x="5168" y="16162"/>
                      <a:pt x="5168" y="16174"/>
                      <a:pt x="5168" y="16186"/>
                    </a:cubicBezTo>
                    <a:cubicBezTo>
                      <a:pt x="5168" y="16197"/>
                      <a:pt x="5168" y="16197"/>
                      <a:pt x="5180" y="16209"/>
                    </a:cubicBezTo>
                    <a:cubicBezTo>
                      <a:pt x="5180" y="16221"/>
                      <a:pt x="5180" y="16245"/>
                      <a:pt x="5180" y="16257"/>
                    </a:cubicBezTo>
                    <a:cubicBezTo>
                      <a:pt x="5168" y="16257"/>
                      <a:pt x="5156" y="16257"/>
                      <a:pt x="5156" y="16245"/>
                    </a:cubicBezTo>
                    <a:lnTo>
                      <a:pt x="5132" y="16245"/>
                    </a:lnTo>
                    <a:cubicBezTo>
                      <a:pt x="5120" y="16245"/>
                      <a:pt x="5108" y="16233"/>
                      <a:pt x="5108" y="16233"/>
                    </a:cubicBezTo>
                    <a:cubicBezTo>
                      <a:pt x="5097" y="16233"/>
                      <a:pt x="5085" y="16221"/>
                      <a:pt x="5085" y="16221"/>
                    </a:cubicBezTo>
                    <a:cubicBezTo>
                      <a:pt x="5073" y="16221"/>
                      <a:pt x="5061" y="16209"/>
                      <a:pt x="5049" y="16209"/>
                    </a:cubicBezTo>
                    <a:cubicBezTo>
                      <a:pt x="5037" y="16197"/>
                      <a:pt x="5025" y="16197"/>
                      <a:pt x="5025" y="16197"/>
                    </a:cubicBezTo>
                    <a:cubicBezTo>
                      <a:pt x="5001" y="16186"/>
                      <a:pt x="4977" y="16174"/>
                      <a:pt x="4954" y="16162"/>
                    </a:cubicBezTo>
                    <a:cubicBezTo>
                      <a:pt x="4930" y="16138"/>
                      <a:pt x="4894" y="16114"/>
                      <a:pt x="4858" y="16090"/>
                    </a:cubicBezTo>
                    <a:cubicBezTo>
                      <a:pt x="4763" y="16031"/>
                      <a:pt x="4656" y="15959"/>
                      <a:pt x="4549" y="15912"/>
                    </a:cubicBezTo>
                    <a:cubicBezTo>
                      <a:pt x="4489" y="15888"/>
                      <a:pt x="4430" y="15864"/>
                      <a:pt x="4370" y="15864"/>
                    </a:cubicBezTo>
                    <a:cubicBezTo>
                      <a:pt x="4335" y="15864"/>
                      <a:pt x="4299" y="15876"/>
                      <a:pt x="4263" y="15888"/>
                    </a:cubicBezTo>
                    <a:cubicBezTo>
                      <a:pt x="4108" y="15971"/>
                      <a:pt x="3668" y="16126"/>
                      <a:pt x="3549" y="16126"/>
                    </a:cubicBezTo>
                    <a:cubicBezTo>
                      <a:pt x="3537" y="16126"/>
                      <a:pt x="3537" y="16114"/>
                      <a:pt x="3537" y="16114"/>
                    </a:cubicBezTo>
                    <a:cubicBezTo>
                      <a:pt x="3501" y="16114"/>
                      <a:pt x="3477" y="16078"/>
                      <a:pt x="3442" y="16043"/>
                    </a:cubicBezTo>
                    <a:cubicBezTo>
                      <a:pt x="3370" y="15983"/>
                      <a:pt x="3263" y="15888"/>
                      <a:pt x="3108" y="15864"/>
                    </a:cubicBezTo>
                    <a:cubicBezTo>
                      <a:pt x="3049" y="15864"/>
                      <a:pt x="2989" y="15852"/>
                      <a:pt x="2918" y="15840"/>
                    </a:cubicBezTo>
                    <a:cubicBezTo>
                      <a:pt x="2811" y="15816"/>
                      <a:pt x="2703" y="15793"/>
                      <a:pt x="2596" y="15793"/>
                    </a:cubicBezTo>
                    <a:cubicBezTo>
                      <a:pt x="2489" y="15793"/>
                      <a:pt x="2406" y="15816"/>
                      <a:pt x="2346" y="15876"/>
                    </a:cubicBezTo>
                    <a:cubicBezTo>
                      <a:pt x="2299" y="15924"/>
                      <a:pt x="2263" y="15971"/>
                      <a:pt x="2215" y="16019"/>
                    </a:cubicBezTo>
                    <a:cubicBezTo>
                      <a:pt x="2096" y="16174"/>
                      <a:pt x="1941" y="16364"/>
                      <a:pt x="1763" y="16412"/>
                    </a:cubicBezTo>
                    <a:cubicBezTo>
                      <a:pt x="1751" y="16412"/>
                      <a:pt x="1727" y="16412"/>
                      <a:pt x="1703" y="16424"/>
                    </a:cubicBezTo>
                    <a:lnTo>
                      <a:pt x="1668" y="16424"/>
                    </a:lnTo>
                    <a:cubicBezTo>
                      <a:pt x="1656" y="16436"/>
                      <a:pt x="1632" y="16436"/>
                      <a:pt x="1620" y="16436"/>
                    </a:cubicBezTo>
                    <a:cubicBezTo>
                      <a:pt x="1608" y="16436"/>
                      <a:pt x="1596" y="16436"/>
                      <a:pt x="1572" y="16448"/>
                    </a:cubicBezTo>
                    <a:lnTo>
                      <a:pt x="1525" y="16448"/>
                    </a:lnTo>
                    <a:cubicBezTo>
                      <a:pt x="1501" y="16448"/>
                      <a:pt x="1489" y="16448"/>
                      <a:pt x="1465" y="16459"/>
                    </a:cubicBezTo>
                    <a:lnTo>
                      <a:pt x="1417" y="16459"/>
                    </a:lnTo>
                    <a:cubicBezTo>
                      <a:pt x="1382" y="16412"/>
                      <a:pt x="1334" y="16352"/>
                      <a:pt x="1358" y="16317"/>
                    </a:cubicBezTo>
                    <a:cubicBezTo>
                      <a:pt x="1370" y="16293"/>
                      <a:pt x="1406" y="16269"/>
                      <a:pt x="1429" y="16245"/>
                    </a:cubicBezTo>
                    <a:cubicBezTo>
                      <a:pt x="1489" y="16186"/>
                      <a:pt x="1572" y="16102"/>
                      <a:pt x="1501" y="16007"/>
                    </a:cubicBezTo>
                    <a:cubicBezTo>
                      <a:pt x="1465" y="15959"/>
                      <a:pt x="1429" y="15947"/>
                      <a:pt x="1406" y="15936"/>
                    </a:cubicBezTo>
                    <a:cubicBezTo>
                      <a:pt x="1382" y="15924"/>
                      <a:pt x="1358" y="15900"/>
                      <a:pt x="1310" y="15864"/>
                    </a:cubicBezTo>
                    <a:lnTo>
                      <a:pt x="1275" y="15828"/>
                    </a:lnTo>
                    <a:cubicBezTo>
                      <a:pt x="1203" y="15745"/>
                      <a:pt x="1144" y="15686"/>
                      <a:pt x="1132" y="15614"/>
                    </a:cubicBezTo>
                    <a:cubicBezTo>
                      <a:pt x="1108" y="15555"/>
                      <a:pt x="1120" y="15447"/>
                      <a:pt x="1120" y="15376"/>
                    </a:cubicBezTo>
                    <a:cubicBezTo>
                      <a:pt x="1132" y="15340"/>
                      <a:pt x="1132" y="15316"/>
                      <a:pt x="1132" y="15305"/>
                    </a:cubicBezTo>
                    <a:cubicBezTo>
                      <a:pt x="1096" y="15090"/>
                      <a:pt x="1084" y="14828"/>
                      <a:pt x="1120" y="14769"/>
                    </a:cubicBezTo>
                    <a:cubicBezTo>
                      <a:pt x="1144" y="14733"/>
                      <a:pt x="1167" y="14709"/>
                      <a:pt x="1191" y="14685"/>
                    </a:cubicBezTo>
                    <a:cubicBezTo>
                      <a:pt x="1227" y="14638"/>
                      <a:pt x="1263" y="14590"/>
                      <a:pt x="1263" y="14507"/>
                    </a:cubicBezTo>
                    <a:cubicBezTo>
                      <a:pt x="1275" y="14459"/>
                      <a:pt x="1263" y="14435"/>
                      <a:pt x="1263" y="14400"/>
                    </a:cubicBezTo>
                    <a:cubicBezTo>
                      <a:pt x="1263" y="14340"/>
                      <a:pt x="1263" y="14292"/>
                      <a:pt x="1287" y="14185"/>
                    </a:cubicBezTo>
                    <a:cubicBezTo>
                      <a:pt x="1322" y="14019"/>
                      <a:pt x="1358" y="13864"/>
                      <a:pt x="1513" y="13781"/>
                    </a:cubicBezTo>
                    <a:cubicBezTo>
                      <a:pt x="1560" y="13745"/>
                      <a:pt x="1620" y="13721"/>
                      <a:pt x="1668" y="13697"/>
                    </a:cubicBezTo>
                    <a:cubicBezTo>
                      <a:pt x="1751" y="13661"/>
                      <a:pt x="1822" y="13638"/>
                      <a:pt x="1834" y="13542"/>
                    </a:cubicBezTo>
                    <a:cubicBezTo>
                      <a:pt x="1834" y="13507"/>
                      <a:pt x="1834" y="13459"/>
                      <a:pt x="1834" y="13376"/>
                    </a:cubicBezTo>
                    <a:lnTo>
                      <a:pt x="1822" y="13292"/>
                    </a:lnTo>
                    <a:cubicBezTo>
                      <a:pt x="1822" y="13280"/>
                      <a:pt x="1822" y="13257"/>
                      <a:pt x="1822" y="13245"/>
                    </a:cubicBezTo>
                    <a:cubicBezTo>
                      <a:pt x="1822" y="13233"/>
                      <a:pt x="1822" y="13221"/>
                      <a:pt x="1810" y="13209"/>
                    </a:cubicBezTo>
                    <a:cubicBezTo>
                      <a:pt x="1810" y="13149"/>
                      <a:pt x="1798" y="13090"/>
                      <a:pt x="1787" y="13030"/>
                    </a:cubicBezTo>
                    <a:lnTo>
                      <a:pt x="1787" y="13007"/>
                    </a:lnTo>
                    <a:cubicBezTo>
                      <a:pt x="1787" y="12983"/>
                      <a:pt x="1787" y="12971"/>
                      <a:pt x="1775" y="12959"/>
                    </a:cubicBezTo>
                    <a:cubicBezTo>
                      <a:pt x="1775" y="12947"/>
                      <a:pt x="1775" y="12923"/>
                      <a:pt x="1775" y="12911"/>
                    </a:cubicBezTo>
                    <a:cubicBezTo>
                      <a:pt x="1775" y="12911"/>
                      <a:pt x="1763" y="12899"/>
                      <a:pt x="1763" y="12899"/>
                    </a:cubicBezTo>
                    <a:cubicBezTo>
                      <a:pt x="1739" y="12768"/>
                      <a:pt x="1691" y="12673"/>
                      <a:pt x="1572" y="12471"/>
                    </a:cubicBezTo>
                    <a:cubicBezTo>
                      <a:pt x="1477" y="12304"/>
                      <a:pt x="1394" y="12149"/>
                      <a:pt x="1382" y="12102"/>
                    </a:cubicBezTo>
                    <a:cubicBezTo>
                      <a:pt x="1382" y="12090"/>
                      <a:pt x="1417" y="12018"/>
                      <a:pt x="1501" y="11899"/>
                    </a:cubicBezTo>
                    <a:cubicBezTo>
                      <a:pt x="1537" y="11840"/>
                      <a:pt x="1656" y="11661"/>
                      <a:pt x="1691" y="11554"/>
                    </a:cubicBezTo>
                    <a:cubicBezTo>
                      <a:pt x="1703" y="11530"/>
                      <a:pt x="1715" y="11518"/>
                      <a:pt x="1715" y="11495"/>
                    </a:cubicBezTo>
                    <a:cubicBezTo>
                      <a:pt x="1751" y="11411"/>
                      <a:pt x="1787" y="11316"/>
                      <a:pt x="1787" y="11185"/>
                    </a:cubicBezTo>
                    <a:cubicBezTo>
                      <a:pt x="1787" y="11125"/>
                      <a:pt x="1775" y="11078"/>
                      <a:pt x="1763" y="11042"/>
                    </a:cubicBezTo>
                    <a:cubicBezTo>
                      <a:pt x="1739" y="10994"/>
                      <a:pt x="1727" y="10971"/>
                      <a:pt x="1775" y="10863"/>
                    </a:cubicBezTo>
                    <a:cubicBezTo>
                      <a:pt x="1834" y="10733"/>
                      <a:pt x="1894" y="10625"/>
                      <a:pt x="1918" y="10566"/>
                    </a:cubicBezTo>
                    <a:close/>
                    <a:moveTo>
                      <a:pt x="16729" y="13138"/>
                    </a:moveTo>
                    <a:lnTo>
                      <a:pt x="16753" y="13149"/>
                    </a:lnTo>
                    <a:cubicBezTo>
                      <a:pt x="16812" y="13149"/>
                      <a:pt x="16979" y="13292"/>
                      <a:pt x="17086" y="13459"/>
                    </a:cubicBezTo>
                    <a:cubicBezTo>
                      <a:pt x="17169" y="13602"/>
                      <a:pt x="17348" y="13685"/>
                      <a:pt x="17443" y="13733"/>
                    </a:cubicBezTo>
                    <a:cubicBezTo>
                      <a:pt x="17455" y="13733"/>
                      <a:pt x="17455" y="13745"/>
                      <a:pt x="17467" y="13745"/>
                    </a:cubicBezTo>
                    <a:cubicBezTo>
                      <a:pt x="17479" y="13745"/>
                      <a:pt x="17479" y="13745"/>
                      <a:pt x="17491" y="13757"/>
                    </a:cubicBezTo>
                    <a:cubicBezTo>
                      <a:pt x="17491" y="13769"/>
                      <a:pt x="17491" y="13781"/>
                      <a:pt x="17491" y="13792"/>
                    </a:cubicBezTo>
                    <a:lnTo>
                      <a:pt x="17491" y="13816"/>
                    </a:lnTo>
                    <a:cubicBezTo>
                      <a:pt x="17491" y="13864"/>
                      <a:pt x="17491" y="13947"/>
                      <a:pt x="17479" y="14019"/>
                    </a:cubicBezTo>
                    <a:lnTo>
                      <a:pt x="17479" y="14054"/>
                    </a:lnTo>
                    <a:cubicBezTo>
                      <a:pt x="17479" y="14066"/>
                      <a:pt x="17479" y="14078"/>
                      <a:pt x="17479" y="14090"/>
                    </a:cubicBezTo>
                    <a:cubicBezTo>
                      <a:pt x="17479" y="14102"/>
                      <a:pt x="17479" y="14102"/>
                      <a:pt x="17479" y="14114"/>
                    </a:cubicBezTo>
                    <a:cubicBezTo>
                      <a:pt x="17479" y="14138"/>
                      <a:pt x="17479" y="14150"/>
                      <a:pt x="17479" y="14162"/>
                    </a:cubicBezTo>
                    <a:lnTo>
                      <a:pt x="17467" y="14185"/>
                    </a:lnTo>
                    <a:cubicBezTo>
                      <a:pt x="17467" y="14197"/>
                      <a:pt x="17467" y="14209"/>
                      <a:pt x="17467" y="14233"/>
                    </a:cubicBezTo>
                    <a:lnTo>
                      <a:pt x="17455" y="14233"/>
                    </a:lnTo>
                    <a:cubicBezTo>
                      <a:pt x="17455" y="14257"/>
                      <a:pt x="17431" y="14292"/>
                      <a:pt x="17408" y="14340"/>
                    </a:cubicBezTo>
                    <a:cubicBezTo>
                      <a:pt x="17324" y="14495"/>
                      <a:pt x="17193" y="14745"/>
                      <a:pt x="17169" y="14995"/>
                    </a:cubicBezTo>
                    <a:cubicBezTo>
                      <a:pt x="17146" y="15174"/>
                      <a:pt x="17146" y="15305"/>
                      <a:pt x="17158" y="15388"/>
                    </a:cubicBezTo>
                    <a:cubicBezTo>
                      <a:pt x="17158" y="15435"/>
                      <a:pt x="17158" y="15495"/>
                      <a:pt x="17146" y="15507"/>
                    </a:cubicBezTo>
                    <a:cubicBezTo>
                      <a:pt x="17146" y="15507"/>
                      <a:pt x="17110" y="15531"/>
                      <a:pt x="17098" y="15555"/>
                    </a:cubicBezTo>
                    <a:cubicBezTo>
                      <a:pt x="17003" y="15626"/>
                      <a:pt x="16884" y="15745"/>
                      <a:pt x="16884" y="15852"/>
                    </a:cubicBezTo>
                    <a:cubicBezTo>
                      <a:pt x="16884" y="15924"/>
                      <a:pt x="16896" y="16019"/>
                      <a:pt x="16919" y="16138"/>
                    </a:cubicBezTo>
                    <a:cubicBezTo>
                      <a:pt x="16943" y="16257"/>
                      <a:pt x="16967" y="16376"/>
                      <a:pt x="16979" y="16483"/>
                    </a:cubicBezTo>
                    <a:cubicBezTo>
                      <a:pt x="16991" y="16638"/>
                      <a:pt x="16967" y="16805"/>
                      <a:pt x="16943" y="16983"/>
                    </a:cubicBezTo>
                    <a:cubicBezTo>
                      <a:pt x="16943" y="17031"/>
                      <a:pt x="16931" y="17079"/>
                      <a:pt x="16931" y="17126"/>
                    </a:cubicBezTo>
                    <a:cubicBezTo>
                      <a:pt x="16919" y="17233"/>
                      <a:pt x="16919" y="17293"/>
                      <a:pt x="16919" y="17329"/>
                    </a:cubicBezTo>
                    <a:cubicBezTo>
                      <a:pt x="16931" y="17376"/>
                      <a:pt x="16931" y="17400"/>
                      <a:pt x="16908" y="17460"/>
                    </a:cubicBezTo>
                    <a:cubicBezTo>
                      <a:pt x="16872" y="17531"/>
                      <a:pt x="16824" y="17555"/>
                      <a:pt x="16765" y="17591"/>
                    </a:cubicBezTo>
                    <a:cubicBezTo>
                      <a:pt x="16741" y="17602"/>
                      <a:pt x="16717" y="17626"/>
                      <a:pt x="16693" y="17638"/>
                    </a:cubicBezTo>
                    <a:cubicBezTo>
                      <a:pt x="16681" y="17650"/>
                      <a:pt x="16657" y="17662"/>
                      <a:pt x="16646" y="17662"/>
                    </a:cubicBezTo>
                    <a:cubicBezTo>
                      <a:pt x="16574" y="17686"/>
                      <a:pt x="16550" y="17721"/>
                      <a:pt x="16538" y="17876"/>
                    </a:cubicBezTo>
                    <a:cubicBezTo>
                      <a:pt x="16538" y="17936"/>
                      <a:pt x="16527" y="18031"/>
                      <a:pt x="16515" y="18150"/>
                    </a:cubicBezTo>
                    <a:cubicBezTo>
                      <a:pt x="16479" y="18412"/>
                      <a:pt x="16443" y="18745"/>
                      <a:pt x="16467" y="18876"/>
                    </a:cubicBezTo>
                    <a:cubicBezTo>
                      <a:pt x="16455" y="18876"/>
                      <a:pt x="16443" y="18876"/>
                      <a:pt x="16443" y="18864"/>
                    </a:cubicBezTo>
                    <a:cubicBezTo>
                      <a:pt x="16431" y="18864"/>
                      <a:pt x="16431" y="18864"/>
                      <a:pt x="16419" y="18853"/>
                    </a:cubicBezTo>
                    <a:cubicBezTo>
                      <a:pt x="16407" y="18853"/>
                      <a:pt x="16407" y="18853"/>
                      <a:pt x="16396" y="18841"/>
                    </a:cubicBezTo>
                    <a:lnTo>
                      <a:pt x="16372" y="18841"/>
                    </a:lnTo>
                    <a:cubicBezTo>
                      <a:pt x="16372" y="18829"/>
                      <a:pt x="16360" y="18829"/>
                      <a:pt x="16348" y="18829"/>
                    </a:cubicBezTo>
                    <a:cubicBezTo>
                      <a:pt x="16336" y="18817"/>
                      <a:pt x="16336" y="18817"/>
                      <a:pt x="16336" y="18817"/>
                    </a:cubicBezTo>
                    <a:cubicBezTo>
                      <a:pt x="16312" y="18817"/>
                      <a:pt x="16300" y="18805"/>
                      <a:pt x="16288" y="18805"/>
                    </a:cubicBezTo>
                    <a:cubicBezTo>
                      <a:pt x="16205" y="18793"/>
                      <a:pt x="15812" y="18650"/>
                      <a:pt x="15669" y="18591"/>
                    </a:cubicBezTo>
                    <a:cubicBezTo>
                      <a:pt x="15384" y="18341"/>
                      <a:pt x="15360" y="18329"/>
                      <a:pt x="15348" y="18329"/>
                    </a:cubicBezTo>
                    <a:lnTo>
                      <a:pt x="15324" y="18329"/>
                    </a:lnTo>
                    <a:cubicBezTo>
                      <a:pt x="15169" y="18293"/>
                      <a:pt x="15062" y="18269"/>
                      <a:pt x="15003" y="18245"/>
                    </a:cubicBezTo>
                    <a:cubicBezTo>
                      <a:pt x="14991" y="18233"/>
                      <a:pt x="14979" y="18233"/>
                      <a:pt x="14967" y="18233"/>
                    </a:cubicBezTo>
                    <a:cubicBezTo>
                      <a:pt x="14943" y="18222"/>
                      <a:pt x="14931" y="18222"/>
                      <a:pt x="14931" y="18210"/>
                    </a:cubicBezTo>
                    <a:cubicBezTo>
                      <a:pt x="14907" y="18198"/>
                      <a:pt x="14872" y="18174"/>
                      <a:pt x="14824" y="18150"/>
                    </a:cubicBezTo>
                    <a:lnTo>
                      <a:pt x="14812" y="18150"/>
                    </a:lnTo>
                    <a:cubicBezTo>
                      <a:pt x="14729" y="18102"/>
                      <a:pt x="14586" y="18031"/>
                      <a:pt x="14562" y="17995"/>
                    </a:cubicBezTo>
                    <a:cubicBezTo>
                      <a:pt x="14550" y="17960"/>
                      <a:pt x="14526" y="17924"/>
                      <a:pt x="14514" y="17876"/>
                    </a:cubicBezTo>
                    <a:cubicBezTo>
                      <a:pt x="14455" y="17745"/>
                      <a:pt x="14431" y="17698"/>
                      <a:pt x="14383" y="17698"/>
                    </a:cubicBezTo>
                    <a:cubicBezTo>
                      <a:pt x="14383" y="17698"/>
                      <a:pt x="14371" y="17686"/>
                      <a:pt x="14360" y="17686"/>
                    </a:cubicBezTo>
                    <a:cubicBezTo>
                      <a:pt x="14312" y="17662"/>
                      <a:pt x="14264" y="17638"/>
                      <a:pt x="14205" y="17638"/>
                    </a:cubicBezTo>
                    <a:cubicBezTo>
                      <a:pt x="14205" y="17626"/>
                      <a:pt x="14193" y="17602"/>
                      <a:pt x="14181" y="17591"/>
                    </a:cubicBezTo>
                    <a:cubicBezTo>
                      <a:pt x="14181" y="17591"/>
                      <a:pt x="14181" y="17591"/>
                      <a:pt x="14181" y="17579"/>
                    </a:cubicBezTo>
                    <a:cubicBezTo>
                      <a:pt x="14169" y="17567"/>
                      <a:pt x="14169" y="17555"/>
                      <a:pt x="14157" y="17543"/>
                    </a:cubicBezTo>
                    <a:cubicBezTo>
                      <a:pt x="14157" y="17531"/>
                      <a:pt x="14157" y="17531"/>
                      <a:pt x="14157" y="17531"/>
                    </a:cubicBezTo>
                    <a:cubicBezTo>
                      <a:pt x="14145" y="17519"/>
                      <a:pt x="14145" y="17507"/>
                      <a:pt x="14145" y="17495"/>
                    </a:cubicBezTo>
                    <a:lnTo>
                      <a:pt x="14133" y="17495"/>
                    </a:lnTo>
                    <a:cubicBezTo>
                      <a:pt x="14133" y="17483"/>
                      <a:pt x="14133" y="17483"/>
                      <a:pt x="14133" y="17471"/>
                    </a:cubicBezTo>
                    <a:cubicBezTo>
                      <a:pt x="14121" y="17460"/>
                      <a:pt x="14110" y="17436"/>
                      <a:pt x="14062" y="17400"/>
                    </a:cubicBezTo>
                    <a:cubicBezTo>
                      <a:pt x="14014" y="17352"/>
                      <a:pt x="13943" y="17293"/>
                      <a:pt x="13883" y="17210"/>
                    </a:cubicBezTo>
                    <a:cubicBezTo>
                      <a:pt x="13848" y="17150"/>
                      <a:pt x="13788" y="16983"/>
                      <a:pt x="13764" y="16507"/>
                    </a:cubicBezTo>
                    <a:cubicBezTo>
                      <a:pt x="13752" y="16328"/>
                      <a:pt x="13776" y="15662"/>
                      <a:pt x="13824" y="15447"/>
                    </a:cubicBezTo>
                    <a:cubicBezTo>
                      <a:pt x="13860" y="15316"/>
                      <a:pt x="14014" y="15209"/>
                      <a:pt x="14169" y="15114"/>
                    </a:cubicBezTo>
                    <a:cubicBezTo>
                      <a:pt x="14229" y="15066"/>
                      <a:pt x="14300" y="15031"/>
                      <a:pt x="14360" y="14983"/>
                    </a:cubicBezTo>
                    <a:cubicBezTo>
                      <a:pt x="14514" y="14864"/>
                      <a:pt x="14645" y="14673"/>
                      <a:pt x="14729" y="14531"/>
                    </a:cubicBezTo>
                    <a:cubicBezTo>
                      <a:pt x="14776" y="14483"/>
                      <a:pt x="14800" y="14435"/>
                      <a:pt x="14824" y="14400"/>
                    </a:cubicBezTo>
                    <a:cubicBezTo>
                      <a:pt x="14919" y="14292"/>
                      <a:pt x="15253" y="13745"/>
                      <a:pt x="15288" y="13650"/>
                    </a:cubicBezTo>
                    <a:cubicBezTo>
                      <a:pt x="15300" y="13638"/>
                      <a:pt x="15300" y="13626"/>
                      <a:pt x="15300" y="13614"/>
                    </a:cubicBezTo>
                    <a:cubicBezTo>
                      <a:pt x="15312" y="13590"/>
                      <a:pt x="15312" y="13566"/>
                      <a:pt x="15312" y="13542"/>
                    </a:cubicBezTo>
                    <a:cubicBezTo>
                      <a:pt x="15312" y="13542"/>
                      <a:pt x="15312" y="13530"/>
                      <a:pt x="15312" y="13530"/>
                    </a:cubicBezTo>
                    <a:cubicBezTo>
                      <a:pt x="15312" y="13507"/>
                      <a:pt x="15312" y="13483"/>
                      <a:pt x="15312" y="13459"/>
                    </a:cubicBezTo>
                    <a:cubicBezTo>
                      <a:pt x="15312" y="13423"/>
                      <a:pt x="15312" y="13400"/>
                      <a:pt x="15312" y="13376"/>
                    </a:cubicBezTo>
                    <a:cubicBezTo>
                      <a:pt x="15300" y="13376"/>
                      <a:pt x="15300" y="13376"/>
                      <a:pt x="15300" y="13364"/>
                    </a:cubicBezTo>
                    <a:cubicBezTo>
                      <a:pt x="15300" y="13352"/>
                      <a:pt x="15300" y="13328"/>
                      <a:pt x="15300" y="13316"/>
                    </a:cubicBezTo>
                    <a:cubicBezTo>
                      <a:pt x="15312" y="13304"/>
                      <a:pt x="15324" y="13304"/>
                      <a:pt x="15336" y="13304"/>
                    </a:cubicBezTo>
                    <a:cubicBezTo>
                      <a:pt x="15372" y="13292"/>
                      <a:pt x="15407" y="13292"/>
                      <a:pt x="15407" y="13292"/>
                    </a:cubicBezTo>
                    <a:cubicBezTo>
                      <a:pt x="15431" y="13292"/>
                      <a:pt x="15550" y="13280"/>
                      <a:pt x="15693" y="13257"/>
                    </a:cubicBezTo>
                    <a:lnTo>
                      <a:pt x="15717" y="13257"/>
                    </a:lnTo>
                    <a:cubicBezTo>
                      <a:pt x="15812" y="13245"/>
                      <a:pt x="15907" y="13221"/>
                      <a:pt x="15991" y="13209"/>
                    </a:cubicBezTo>
                    <a:cubicBezTo>
                      <a:pt x="16026" y="13197"/>
                      <a:pt x="16062" y="13185"/>
                      <a:pt x="16098" y="13173"/>
                    </a:cubicBezTo>
                    <a:cubicBezTo>
                      <a:pt x="16205" y="13149"/>
                      <a:pt x="16336" y="13138"/>
                      <a:pt x="16491" y="13138"/>
                    </a:cubicBezTo>
                    <a:close/>
                    <a:moveTo>
                      <a:pt x="12609" y="9637"/>
                    </a:moveTo>
                    <a:lnTo>
                      <a:pt x="16336" y="9768"/>
                    </a:lnTo>
                    <a:cubicBezTo>
                      <a:pt x="16288" y="9828"/>
                      <a:pt x="16229" y="9899"/>
                      <a:pt x="16181" y="9971"/>
                    </a:cubicBezTo>
                    <a:cubicBezTo>
                      <a:pt x="16169" y="9971"/>
                      <a:pt x="16169" y="9982"/>
                      <a:pt x="16157" y="9982"/>
                    </a:cubicBezTo>
                    <a:cubicBezTo>
                      <a:pt x="16146" y="10006"/>
                      <a:pt x="16134" y="10018"/>
                      <a:pt x="16122" y="10042"/>
                    </a:cubicBezTo>
                    <a:cubicBezTo>
                      <a:pt x="16122" y="10042"/>
                      <a:pt x="16110" y="10054"/>
                      <a:pt x="16110" y="10054"/>
                    </a:cubicBezTo>
                    <a:cubicBezTo>
                      <a:pt x="16098" y="10078"/>
                      <a:pt x="16086" y="10090"/>
                      <a:pt x="16074" y="10101"/>
                    </a:cubicBezTo>
                    <a:cubicBezTo>
                      <a:pt x="16074" y="10113"/>
                      <a:pt x="16062" y="10125"/>
                      <a:pt x="16062" y="10137"/>
                    </a:cubicBezTo>
                    <a:cubicBezTo>
                      <a:pt x="16050" y="10149"/>
                      <a:pt x="16050" y="10149"/>
                      <a:pt x="16038" y="10161"/>
                    </a:cubicBezTo>
                    <a:cubicBezTo>
                      <a:pt x="16015" y="10244"/>
                      <a:pt x="16026" y="10316"/>
                      <a:pt x="16050" y="10375"/>
                    </a:cubicBezTo>
                    <a:cubicBezTo>
                      <a:pt x="16074" y="10423"/>
                      <a:pt x="16086" y="10459"/>
                      <a:pt x="16110" y="10482"/>
                    </a:cubicBezTo>
                    <a:cubicBezTo>
                      <a:pt x="16110" y="10506"/>
                      <a:pt x="16122" y="10530"/>
                      <a:pt x="16134" y="10542"/>
                    </a:cubicBezTo>
                    <a:cubicBezTo>
                      <a:pt x="16146" y="10554"/>
                      <a:pt x="16146" y="10578"/>
                      <a:pt x="16146" y="10590"/>
                    </a:cubicBezTo>
                    <a:cubicBezTo>
                      <a:pt x="16146" y="10590"/>
                      <a:pt x="16146" y="10602"/>
                      <a:pt x="16146" y="10602"/>
                    </a:cubicBezTo>
                    <a:cubicBezTo>
                      <a:pt x="16122" y="10697"/>
                      <a:pt x="15967" y="10994"/>
                      <a:pt x="15824" y="11185"/>
                    </a:cubicBezTo>
                    <a:cubicBezTo>
                      <a:pt x="15776" y="11244"/>
                      <a:pt x="15741" y="11304"/>
                      <a:pt x="15705" y="11328"/>
                    </a:cubicBezTo>
                    <a:cubicBezTo>
                      <a:pt x="15562" y="11435"/>
                      <a:pt x="15372" y="11697"/>
                      <a:pt x="15264" y="11887"/>
                    </a:cubicBezTo>
                    <a:cubicBezTo>
                      <a:pt x="15241" y="11923"/>
                      <a:pt x="15229" y="11971"/>
                      <a:pt x="15217" y="11995"/>
                    </a:cubicBezTo>
                    <a:cubicBezTo>
                      <a:pt x="15205" y="12018"/>
                      <a:pt x="15193" y="12054"/>
                      <a:pt x="15193" y="12078"/>
                    </a:cubicBezTo>
                    <a:cubicBezTo>
                      <a:pt x="15181" y="12173"/>
                      <a:pt x="15217" y="12280"/>
                      <a:pt x="15253" y="12376"/>
                    </a:cubicBezTo>
                    <a:cubicBezTo>
                      <a:pt x="15276" y="12459"/>
                      <a:pt x="15300" y="12530"/>
                      <a:pt x="15300" y="12590"/>
                    </a:cubicBezTo>
                    <a:cubicBezTo>
                      <a:pt x="15300" y="12685"/>
                      <a:pt x="15276" y="12709"/>
                      <a:pt x="15229" y="12757"/>
                    </a:cubicBezTo>
                    <a:cubicBezTo>
                      <a:pt x="15205" y="12780"/>
                      <a:pt x="15181" y="12804"/>
                      <a:pt x="15157" y="12840"/>
                    </a:cubicBezTo>
                    <a:cubicBezTo>
                      <a:pt x="15145" y="12852"/>
                      <a:pt x="15145" y="12876"/>
                      <a:pt x="15133" y="12888"/>
                    </a:cubicBezTo>
                    <a:cubicBezTo>
                      <a:pt x="15133" y="12899"/>
                      <a:pt x="15133" y="12899"/>
                      <a:pt x="15133" y="12911"/>
                    </a:cubicBezTo>
                    <a:cubicBezTo>
                      <a:pt x="15133" y="12923"/>
                      <a:pt x="15133" y="12935"/>
                      <a:pt x="15133" y="12959"/>
                    </a:cubicBezTo>
                    <a:cubicBezTo>
                      <a:pt x="15133" y="12959"/>
                      <a:pt x="15133" y="12971"/>
                      <a:pt x="15133" y="12983"/>
                    </a:cubicBezTo>
                    <a:cubicBezTo>
                      <a:pt x="15133" y="12995"/>
                      <a:pt x="15133" y="13007"/>
                      <a:pt x="15133" y="13030"/>
                    </a:cubicBezTo>
                    <a:cubicBezTo>
                      <a:pt x="15133" y="13042"/>
                      <a:pt x="15133" y="13054"/>
                      <a:pt x="15145" y="13066"/>
                    </a:cubicBezTo>
                    <a:cubicBezTo>
                      <a:pt x="15145" y="13078"/>
                      <a:pt x="15145" y="13078"/>
                      <a:pt x="15145" y="13090"/>
                    </a:cubicBezTo>
                    <a:cubicBezTo>
                      <a:pt x="15145" y="13114"/>
                      <a:pt x="15157" y="13126"/>
                      <a:pt x="15157" y="13138"/>
                    </a:cubicBezTo>
                    <a:cubicBezTo>
                      <a:pt x="15157" y="13149"/>
                      <a:pt x="15157" y="13149"/>
                      <a:pt x="15157" y="13161"/>
                    </a:cubicBezTo>
                    <a:cubicBezTo>
                      <a:pt x="15181" y="13221"/>
                      <a:pt x="15205" y="13269"/>
                      <a:pt x="15205" y="13292"/>
                    </a:cubicBezTo>
                    <a:cubicBezTo>
                      <a:pt x="15205" y="13304"/>
                      <a:pt x="15217" y="13328"/>
                      <a:pt x="15217" y="13364"/>
                    </a:cubicBezTo>
                    <a:cubicBezTo>
                      <a:pt x="15217" y="13364"/>
                      <a:pt x="15217" y="13376"/>
                      <a:pt x="15217" y="13376"/>
                    </a:cubicBezTo>
                    <a:cubicBezTo>
                      <a:pt x="15217" y="13388"/>
                      <a:pt x="15217" y="13388"/>
                      <a:pt x="15217" y="13388"/>
                    </a:cubicBezTo>
                    <a:cubicBezTo>
                      <a:pt x="15217" y="13400"/>
                      <a:pt x="15217" y="13411"/>
                      <a:pt x="15217" y="13423"/>
                    </a:cubicBezTo>
                    <a:cubicBezTo>
                      <a:pt x="15217" y="13423"/>
                      <a:pt x="15217" y="13423"/>
                      <a:pt x="15217" y="13435"/>
                    </a:cubicBezTo>
                    <a:cubicBezTo>
                      <a:pt x="15217" y="13459"/>
                      <a:pt x="15217" y="13483"/>
                      <a:pt x="15217" y="13519"/>
                    </a:cubicBezTo>
                    <a:cubicBezTo>
                      <a:pt x="15217" y="13530"/>
                      <a:pt x="15217" y="13542"/>
                      <a:pt x="15217" y="13554"/>
                    </a:cubicBezTo>
                    <a:cubicBezTo>
                      <a:pt x="15217" y="13566"/>
                      <a:pt x="15217" y="13578"/>
                      <a:pt x="15217" y="13590"/>
                    </a:cubicBezTo>
                    <a:cubicBezTo>
                      <a:pt x="15217" y="13602"/>
                      <a:pt x="15217" y="13602"/>
                      <a:pt x="15205" y="13614"/>
                    </a:cubicBezTo>
                    <a:cubicBezTo>
                      <a:pt x="15169" y="13697"/>
                      <a:pt x="14848" y="14245"/>
                      <a:pt x="14764" y="14340"/>
                    </a:cubicBezTo>
                    <a:cubicBezTo>
                      <a:pt x="14729" y="14376"/>
                      <a:pt x="14693" y="14423"/>
                      <a:pt x="14657" y="14483"/>
                    </a:cubicBezTo>
                    <a:cubicBezTo>
                      <a:pt x="14574" y="14614"/>
                      <a:pt x="14455" y="14793"/>
                      <a:pt x="14300" y="14912"/>
                    </a:cubicBezTo>
                    <a:cubicBezTo>
                      <a:pt x="14241" y="14959"/>
                      <a:pt x="14181" y="14995"/>
                      <a:pt x="14121" y="15031"/>
                    </a:cubicBezTo>
                    <a:cubicBezTo>
                      <a:pt x="13990" y="15126"/>
                      <a:pt x="13871" y="15197"/>
                      <a:pt x="13800" y="15305"/>
                    </a:cubicBezTo>
                    <a:cubicBezTo>
                      <a:pt x="13776" y="15340"/>
                      <a:pt x="13752" y="15388"/>
                      <a:pt x="13740" y="15424"/>
                    </a:cubicBezTo>
                    <a:cubicBezTo>
                      <a:pt x="13693" y="15638"/>
                      <a:pt x="13669" y="16328"/>
                      <a:pt x="13669" y="16519"/>
                    </a:cubicBezTo>
                    <a:cubicBezTo>
                      <a:pt x="13693" y="16924"/>
                      <a:pt x="13740" y="17162"/>
                      <a:pt x="13812" y="17269"/>
                    </a:cubicBezTo>
                    <a:cubicBezTo>
                      <a:pt x="13883" y="17352"/>
                      <a:pt x="13955" y="17424"/>
                      <a:pt x="14002" y="17460"/>
                    </a:cubicBezTo>
                    <a:cubicBezTo>
                      <a:pt x="14026" y="17483"/>
                      <a:pt x="14038" y="17507"/>
                      <a:pt x="14050" y="17507"/>
                    </a:cubicBezTo>
                    <a:cubicBezTo>
                      <a:pt x="14050" y="17507"/>
                      <a:pt x="14050" y="17507"/>
                      <a:pt x="14050" y="17519"/>
                    </a:cubicBezTo>
                    <a:cubicBezTo>
                      <a:pt x="14050" y="17531"/>
                      <a:pt x="14062" y="17531"/>
                      <a:pt x="14062" y="17543"/>
                    </a:cubicBezTo>
                    <a:cubicBezTo>
                      <a:pt x="14062" y="17555"/>
                      <a:pt x="14074" y="17555"/>
                      <a:pt x="14074" y="17567"/>
                    </a:cubicBezTo>
                    <a:cubicBezTo>
                      <a:pt x="14086" y="17591"/>
                      <a:pt x="14098" y="17614"/>
                      <a:pt x="14110" y="17626"/>
                    </a:cubicBezTo>
                    <a:cubicBezTo>
                      <a:pt x="14110" y="17638"/>
                      <a:pt x="14110" y="17638"/>
                      <a:pt x="14110" y="17638"/>
                    </a:cubicBezTo>
                    <a:cubicBezTo>
                      <a:pt x="14110" y="17638"/>
                      <a:pt x="14110" y="17650"/>
                      <a:pt x="14121" y="17662"/>
                    </a:cubicBezTo>
                    <a:cubicBezTo>
                      <a:pt x="14121" y="17662"/>
                      <a:pt x="14121" y="17674"/>
                      <a:pt x="14121" y="17674"/>
                    </a:cubicBezTo>
                    <a:cubicBezTo>
                      <a:pt x="14121" y="17674"/>
                      <a:pt x="14121" y="17686"/>
                      <a:pt x="14121" y="17686"/>
                    </a:cubicBezTo>
                    <a:cubicBezTo>
                      <a:pt x="14110" y="17686"/>
                      <a:pt x="14110" y="17698"/>
                      <a:pt x="14110" y="17698"/>
                    </a:cubicBezTo>
                    <a:cubicBezTo>
                      <a:pt x="14110" y="17710"/>
                      <a:pt x="14098" y="17721"/>
                      <a:pt x="14098" y="17733"/>
                    </a:cubicBezTo>
                    <a:cubicBezTo>
                      <a:pt x="14086" y="17769"/>
                      <a:pt x="14074" y="17817"/>
                      <a:pt x="14074" y="17864"/>
                    </a:cubicBezTo>
                    <a:cubicBezTo>
                      <a:pt x="14050" y="17972"/>
                      <a:pt x="14038" y="18102"/>
                      <a:pt x="13979" y="18126"/>
                    </a:cubicBezTo>
                    <a:cubicBezTo>
                      <a:pt x="13955" y="18126"/>
                      <a:pt x="13943" y="18138"/>
                      <a:pt x="13931" y="18138"/>
                    </a:cubicBezTo>
                    <a:cubicBezTo>
                      <a:pt x="13917" y="18142"/>
                      <a:pt x="13904" y="18143"/>
                      <a:pt x="13892" y="18143"/>
                    </a:cubicBezTo>
                    <a:cubicBezTo>
                      <a:pt x="13861" y="18143"/>
                      <a:pt x="13834" y="18135"/>
                      <a:pt x="13800" y="18126"/>
                    </a:cubicBezTo>
                    <a:cubicBezTo>
                      <a:pt x="13764" y="18114"/>
                      <a:pt x="13740" y="18102"/>
                      <a:pt x="13705" y="18102"/>
                    </a:cubicBezTo>
                    <a:cubicBezTo>
                      <a:pt x="13681" y="18102"/>
                      <a:pt x="13657" y="18091"/>
                      <a:pt x="13621" y="18091"/>
                    </a:cubicBezTo>
                    <a:lnTo>
                      <a:pt x="13526" y="18091"/>
                    </a:lnTo>
                    <a:cubicBezTo>
                      <a:pt x="13467" y="18091"/>
                      <a:pt x="13383" y="18091"/>
                      <a:pt x="13324" y="18114"/>
                    </a:cubicBezTo>
                    <a:cubicBezTo>
                      <a:pt x="13288" y="18126"/>
                      <a:pt x="13252" y="18138"/>
                      <a:pt x="13240" y="18162"/>
                    </a:cubicBezTo>
                    <a:cubicBezTo>
                      <a:pt x="13169" y="18233"/>
                      <a:pt x="12478" y="19138"/>
                      <a:pt x="12466" y="19150"/>
                    </a:cubicBezTo>
                    <a:cubicBezTo>
                      <a:pt x="12455" y="19174"/>
                      <a:pt x="12395" y="19234"/>
                      <a:pt x="12288" y="19234"/>
                    </a:cubicBezTo>
                    <a:lnTo>
                      <a:pt x="11097" y="19234"/>
                    </a:lnTo>
                    <a:lnTo>
                      <a:pt x="12407" y="17019"/>
                    </a:lnTo>
                    <a:cubicBezTo>
                      <a:pt x="12419" y="17007"/>
                      <a:pt x="12419" y="16983"/>
                      <a:pt x="12419" y="16971"/>
                    </a:cubicBezTo>
                    <a:cubicBezTo>
                      <a:pt x="12419" y="16971"/>
                      <a:pt x="12157" y="16317"/>
                      <a:pt x="12085" y="16138"/>
                    </a:cubicBezTo>
                    <a:cubicBezTo>
                      <a:pt x="12014" y="15947"/>
                      <a:pt x="11847" y="15447"/>
                      <a:pt x="11847" y="15316"/>
                    </a:cubicBezTo>
                    <a:cubicBezTo>
                      <a:pt x="11847" y="15293"/>
                      <a:pt x="11847" y="15269"/>
                      <a:pt x="11835" y="15245"/>
                    </a:cubicBezTo>
                    <a:cubicBezTo>
                      <a:pt x="11835" y="15126"/>
                      <a:pt x="11824" y="14983"/>
                      <a:pt x="11931" y="14769"/>
                    </a:cubicBezTo>
                    <a:cubicBezTo>
                      <a:pt x="11978" y="14673"/>
                      <a:pt x="12407" y="13888"/>
                      <a:pt x="12347" y="13792"/>
                    </a:cubicBezTo>
                    <a:cubicBezTo>
                      <a:pt x="12336" y="13769"/>
                      <a:pt x="12312" y="13745"/>
                      <a:pt x="12276" y="13709"/>
                    </a:cubicBezTo>
                    <a:cubicBezTo>
                      <a:pt x="12205" y="13626"/>
                      <a:pt x="12097" y="13507"/>
                      <a:pt x="12050" y="13376"/>
                    </a:cubicBezTo>
                    <a:cubicBezTo>
                      <a:pt x="12002" y="13280"/>
                      <a:pt x="11990" y="13138"/>
                      <a:pt x="12002" y="12959"/>
                    </a:cubicBezTo>
                    <a:cubicBezTo>
                      <a:pt x="12002" y="12864"/>
                      <a:pt x="12014" y="12745"/>
                      <a:pt x="12038" y="12626"/>
                    </a:cubicBezTo>
                    <a:cubicBezTo>
                      <a:pt x="12038" y="12590"/>
                      <a:pt x="12050" y="12566"/>
                      <a:pt x="12050" y="12542"/>
                    </a:cubicBezTo>
                    <a:cubicBezTo>
                      <a:pt x="12074" y="12411"/>
                      <a:pt x="12085" y="12352"/>
                      <a:pt x="12085" y="12316"/>
                    </a:cubicBezTo>
                    <a:cubicBezTo>
                      <a:pt x="12085" y="12304"/>
                      <a:pt x="12085" y="12292"/>
                      <a:pt x="12085" y="12292"/>
                    </a:cubicBezTo>
                    <a:lnTo>
                      <a:pt x="12609" y="9637"/>
                    </a:lnTo>
                    <a:close/>
                    <a:moveTo>
                      <a:pt x="9276" y="11840"/>
                    </a:moveTo>
                    <a:cubicBezTo>
                      <a:pt x="9335" y="11852"/>
                      <a:pt x="9502" y="11971"/>
                      <a:pt x="9573" y="12030"/>
                    </a:cubicBezTo>
                    <a:cubicBezTo>
                      <a:pt x="9633" y="12066"/>
                      <a:pt x="9645" y="12078"/>
                      <a:pt x="9657" y="12090"/>
                    </a:cubicBezTo>
                    <a:cubicBezTo>
                      <a:pt x="9704" y="12102"/>
                      <a:pt x="9871" y="12137"/>
                      <a:pt x="10026" y="12137"/>
                    </a:cubicBezTo>
                    <a:cubicBezTo>
                      <a:pt x="10180" y="12137"/>
                      <a:pt x="10252" y="12185"/>
                      <a:pt x="10300" y="12221"/>
                    </a:cubicBezTo>
                    <a:cubicBezTo>
                      <a:pt x="10311" y="12233"/>
                      <a:pt x="10311" y="12245"/>
                      <a:pt x="10323" y="12245"/>
                    </a:cubicBezTo>
                    <a:cubicBezTo>
                      <a:pt x="10335" y="12257"/>
                      <a:pt x="10335" y="12257"/>
                      <a:pt x="10335" y="12257"/>
                    </a:cubicBezTo>
                    <a:cubicBezTo>
                      <a:pt x="10347" y="12268"/>
                      <a:pt x="10347" y="12268"/>
                      <a:pt x="10359" y="12268"/>
                    </a:cubicBezTo>
                    <a:cubicBezTo>
                      <a:pt x="10359" y="12280"/>
                      <a:pt x="10371" y="12280"/>
                      <a:pt x="10371" y="12280"/>
                    </a:cubicBezTo>
                    <a:cubicBezTo>
                      <a:pt x="10383" y="12280"/>
                      <a:pt x="10383" y="12292"/>
                      <a:pt x="10383" y="12292"/>
                    </a:cubicBezTo>
                    <a:cubicBezTo>
                      <a:pt x="10395" y="12292"/>
                      <a:pt x="10407" y="12292"/>
                      <a:pt x="10407" y="12304"/>
                    </a:cubicBezTo>
                    <a:lnTo>
                      <a:pt x="10419" y="12304"/>
                    </a:lnTo>
                    <a:cubicBezTo>
                      <a:pt x="10431" y="12304"/>
                      <a:pt x="10442" y="12304"/>
                      <a:pt x="10454" y="12316"/>
                    </a:cubicBezTo>
                    <a:lnTo>
                      <a:pt x="10490" y="12316"/>
                    </a:lnTo>
                    <a:cubicBezTo>
                      <a:pt x="10502" y="12328"/>
                      <a:pt x="10502" y="12328"/>
                      <a:pt x="10502" y="12328"/>
                    </a:cubicBezTo>
                    <a:lnTo>
                      <a:pt x="10681" y="12328"/>
                    </a:lnTo>
                    <a:cubicBezTo>
                      <a:pt x="10740" y="12316"/>
                      <a:pt x="10883" y="12316"/>
                      <a:pt x="11121" y="12316"/>
                    </a:cubicBezTo>
                    <a:lnTo>
                      <a:pt x="11502" y="12316"/>
                    </a:lnTo>
                    <a:cubicBezTo>
                      <a:pt x="11538" y="12316"/>
                      <a:pt x="11574" y="12316"/>
                      <a:pt x="11609" y="12328"/>
                    </a:cubicBezTo>
                    <a:lnTo>
                      <a:pt x="11990" y="12328"/>
                    </a:lnTo>
                    <a:cubicBezTo>
                      <a:pt x="11990" y="12328"/>
                      <a:pt x="11990" y="12340"/>
                      <a:pt x="11990" y="12340"/>
                    </a:cubicBezTo>
                    <a:cubicBezTo>
                      <a:pt x="11990" y="12340"/>
                      <a:pt x="11990" y="12352"/>
                      <a:pt x="11990" y="12352"/>
                    </a:cubicBezTo>
                    <a:cubicBezTo>
                      <a:pt x="11990" y="12364"/>
                      <a:pt x="11978" y="12376"/>
                      <a:pt x="11978" y="12387"/>
                    </a:cubicBezTo>
                    <a:cubicBezTo>
                      <a:pt x="11978" y="12387"/>
                      <a:pt x="11978" y="12399"/>
                      <a:pt x="11978" y="12411"/>
                    </a:cubicBezTo>
                    <a:cubicBezTo>
                      <a:pt x="11978" y="12423"/>
                      <a:pt x="11978" y="12435"/>
                      <a:pt x="11978" y="12447"/>
                    </a:cubicBezTo>
                    <a:cubicBezTo>
                      <a:pt x="11966" y="12459"/>
                      <a:pt x="11966" y="12471"/>
                      <a:pt x="11966" y="12483"/>
                    </a:cubicBezTo>
                    <a:cubicBezTo>
                      <a:pt x="11966" y="12495"/>
                      <a:pt x="11966" y="12507"/>
                      <a:pt x="11955" y="12518"/>
                    </a:cubicBezTo>
                    <a:cubicBezTo>
                      <a:pt x="11955" y="12542"/>
                      <a:pt x="11955" y="12578"/>
                      <a:pt x="11943" y="12614"/>
                    </a:cubicBezTo>
                    <a:cubicBezTo>
                      <a:pt x="11919" y="12733"/>
                      <a:pt x="11907" y="12852"/>
                      <a:pt x="11907" y="12959"/>
                    </a:cubicBezTo>
                    <a:cubicBezTo>
                      <a:pt x="11895" y="13149"/>
                      <a:pt x="11919" y="13304"/>
                      <a:pt x="11966" y="13411"/>
                    </a:cubicBezTo>
                    <a:cubicBezTo>
                      <a:pt x="12026" y="13554"/>
                      <a:pt x="12133" y="13685"/>
                      <a:pt x="12205" y="13769"/>
                    </a:cubicBezTo>
                    <a:cubicBezTo>
                      <a:pt x="12240" y="13792"/>
                      <a:pt x="12264" y="13816"/>
                      <a:pt x="12264" y="13828"/>
                    </a:cubicBezTo>
                    <a:cubicBezTo>
                      <a:pt x="12264" y="13900"/>
                      <a:pt x="12038" y="14376"/>
                      <a:pt x="11847" y="14721"/>
                    </a:cubicBezTo>
                    <a:cubicBezTo>
                      <a:pt x="11728" y="14959"/>
                      <a:pt x="11740" y="15126"/>
                      <a:pt x="11752" y="15257"/>
                    </a:cubicBezTo>
                    <a:cubicBezTo>
                      <a:pt x="11752" y="15269"/>
                      <a:pt x="11752" y="15293"/>
                      <a:pt x="11752" y="15316"/>
                    </a:cubicBezTo>
                    <a:cubicBezTo>
                      <a:pt x="11764" y="15471"/>
                      <a:pt x="11931" y="15995"/>
                      <a:pt x="12002" y="16174"/>
                    </a:cubicBezTo>
                    <a:cubicBezTo>
                      <a:pt x="12062" y="16328"/>
                      <a:pt x="12276" y="16876"/>
                      <a:pt x="12324" y="16983"/>
                    </a:cubicBezTo>
                    <a:lnTo>
                      <a:pt x="10990" y="19234"/>
                    </a:lnTo>
                    <a:lnTo>
                      <a:pt x="10323" y="19234"/>
                    </a:lnTo>
                    <a:cubicBezTo>
                      <a:pt x="10311" y="19234"/>
                      <a:pt x="10300" y="19234"/>
                      <a:pt x="10288" y="19245"/>
                    </a:cubicBezTo>
                    <a:cubicBezTo>
                      <a:pt x="10276" y="19257"/>
                      <a:pt x="10276" y="19269"/>
                      <a:pt x="10276" y="19281"/>
                    </a:cubicBezTo>
                    <a:lnTo>
                      <a:pt x="10300" y="20174"/>
                    </a:lnTo>
                    <a:lnTo>
                      <a:pt x="8287" y="20174"/>
                    </a:lnTo>
                    <a:cubicBezTo>
                      <a:pt x="8287" y="19972"/>
                      <a:pt x="8275" y="19722"/>
                      <a:pt x="8275" y="19650"/>
                    </a:cubicBezTo>
                    <a:cubicBezTo>
                      <a:pt x="8275" y="19638"/>
                      <a:pt x="8275" y="19626"/>
                      <a:pt x="8275" y="19626"/>
                    </a:cubicBezTo>
                    <a:cubicBezTo>
                      <a:pt x="8275" y="19615"/>
                      <a:pt x="8275" y="19591"/>
                      <a:pt x="8275" y="19543"/>
                    </a:cubicBezTo>
                    <a:cubicBezTo>
                      <a:pt x="8275" y="19507"/>
                      <a:pt x="8275" y="19472"/>
                      <a:pt x="8275" y="19436"/>
                    </a:cubicBezTo>
                    <a:cubicBezTo>
                      <a:pt x="8287" y="19257"/>
                      <a:pt x="8287" y="19103"/>
                      <a:pt x="8287" y="19007"/>
                    </a:cubicBezTo>
                    <a:cubicBezTo>
                      <a:pt x="8287" y="18972"/>
                      <a:pt x="8287" y="18948"/>
                      <a:pt x="8287" y="18936"/>
                    </a:cubicBezTo>
                    <a:lnTo>
                      <a:pt x="8275" y="18888"/>
                    </a:lnTo>
                    <a:cubicBezTo>
                      <a:pt x="8240" y="18531"/>
                      <a:pt x="8216" y="18281"/>
                      <a:pt x="8192" y="18091"/>
                    </a:cubicBezTo>
                    <a:cubicBezTo>
                      <a:pt x="8192" y="18055"/>
                      <a:pt x="8180" y="18019"/>
                      <a:pt x="8180" y="17983"/>
                    </a:cubicBezTo>
                    <a:cubicBezTo>
                      <a:pt x="8180" y="17960"/>
                      <a:pt x="8180" y="17924"/>
                      <a:pt x="8168" y="17900"/>
                    </a:cubicBezTo>
                    <a:cubicBezTo>
                      <a:pt x="8168" y="17864"/>
                      <a:pt x="8168" y="17829"/>
                      <a:pt x="8168" y="17805"/>
                    </a:cubicBezTo>
                    <a:cubicBezTo>
                      <a:pt x="8168" y="17793"/>
                      <a:pt x="8156" y="17781"/>
                      <a:pt x="8156" y="17769"/>
                    </a:cubicBezTo>
                    <a:cubicBezTo>
                      <a:pt x="8156" y="17674"/>
                      <a:pt x="8156" y="17638"/>
                      <a:pt x="8156" y="17614"/>
                    </a:cubicBezTo>
                    <a:cubicBezTo>
                      <a:pt x="8156" y="17495"/>
                      <a:pt x="8204" y="17150"/>
                      <a:pt x="8275" y="17007"/>
                    </a:cubicBezTo>
                    <a:cubicBezTo>
                      <a:pt x="8299" y="16948"/>
                      <a:pt x="8335" y="16888"/>
                      <a:pt x="8371" y="16829"/>
                    </a:cubicBezTo>
                    <a:cubicBezTo>
                      <a:pt x="8418" y="16757"/>
                      <a:pt x="8466" y="16686"/>
                      <a:pt x="8490" y="16602"/>
                    </a:cubicBezTo>
                    <a:cubicBezTo>
                      <a:pt x="8526" y="16448"/>
                      <a:pt x="8442" y="16186"/>
                      <a:pt x="8406" y="16138"/>
                    </a:cubicBezTo>
                    <a:cubicBezTo>
                      <a:pt x="8383" y="16114"/>
                      <a:pt x="8359" y="16102"/>
                      <a:pt x="8323" y="16102"/>
                    </a:cubicBezTo>
                    <a:cubicBezTo>
                      <a:pt x="8275" y="16102"/>
                      <a:pt x="8192" y="16126"/>
                      <a:pt x="8121" y="16150"/>
                    </a:cubicBezTo>
                    <a:cubicBezTo>
                      <a:pt x="8097" y="16162"/>
                      <a:pt x="8073" y="16162"/>
                      <a:pt x="8061" y="16162"/>
                    </a:cubicBezTo>
                    <a:cubicBezTo>
                      <a:pt x="8061" y="16162"/>
                      <a:pt x="8014" y="16150"/>
                      <a:pt x="7918" y="15936"/>
                    </a:cubicBezTo>
                    <a:cubicBezTo>
                      <a:pt x="7847" y="15757"/>
                      <a:pt x="7704" y="15674"/>
                      <a:pt x="7549" y="15626"/>
                    </a:cubicBezTo>
                    <a:cubicBezTo>
                      <a:pt x="7537" y="15614"/>
                      <a:pt x="7525" y="15614"/>
                      <a:pt x="7502" y="15614"/>
                    </a:cubicBezTo>
                    <a:cubicBezTo>
                      <a:pt x="7502" y="15602"/>
                      <a:pt x="7490" y="15602"/>
                      <a:pt x="7490" y="15602"/>
                    </a:cubicBezTo>
                    <a:cubicBezTo>
                      <a:pt x="7478" y="15602"/>
                      <a:pt x="7466" y="15602"/>
                      <a:pt x="7454" y="15590"/>
                    </a:cubicBezTo>
                    <a:lnTo>
                      <a:pt x="7430" y="15590"/>
                    </a:lnTo>
                    <a:cubicBezTo>
                      <a:pt x="7418" y="15590"/>
                      <a:pt x="7406" y="15590"/>
                      <a:pt x="7394" y="15578"/>
                    </a:cubicBezTo>
                    <a:lnTo>
                      <a:pt x="7371" y="15578"/>
                    </a:lnTo>
                    <a:cubicBezTo>
                      <a:pt x="7371" y="15578"/>
                      <a:pt x="7371" y="15566"/>
                      <a:pt x="7371" y="15566"/>
                    </a:cubicBezTo>
                    <a:cubicBezTo>
                      <a:pt x="7371" y="15543"/>
                      <a:pt x="7371" y="15519"/>
                      <a:pt x="7371" y="15495"/>
                    </a:cubicBezTo>
                    <a:cubicBezTo>
                      <a:pt x="7359" y="15459"/>
                      <a:pt x="7359" y="15435"/>
                      <a:pt x="7359" y="15412"/>
                    </a:cubicBezTo>
                    <a:cubicBezTo>
                      <a:pt x="7359" y="15400"/>
                      <a:pt x="7359" y="15400"/>
                      <a:pt x="7359" y="15400"/>
                    </a:cubicBezTo>
                    <a:cubicBezTo>
                      <a:pt x="7359" y="15364"/>
                      <a:pt x="7359" y="15340"/>
                      <a:pt x="7359" y="15316"/>
                    </a:cubicBezTo>
                    <a:cubicBezTo>
                      <a:pt x="7359" y="15305"/>
                      <a:pt x="7359" y="15305"/>
                      <a:pt x="7359" y="15293"/>
                    </a:cubicBezTo>
                    <a:cubicBezTo>
                      <a:pt x="7359" y="15269"/>
                      <a:pt x="7359" y="15245"/>
                      <a:pt x="7347" y="15221"/>
                    </a:cubicBezTo>
                    <a:cubicBezTo>
                      <a:pt x="7347" y="15197"/>
                      <a:pt x="7347" y="15185"/>
                      <a:pt x="7347" y="15174"/>
                    </a:cubicBezTo>
                    <a:cubicBezTo>
                      <a:pt x="7347" y="15150"/>
                      <a:pt x="7347" y="15138"/>
                      <a:pt x="7347" y="15114"/>
                    </a:cubicBezTo>
                    <a:cubicBezTo>
                      <a:pt x="7347" y="15102"/>
                      <a:pt x="7347" y="15078"/>
                      <a:pt x="7347" y="15066"/>
                    </a:cubicBezTo>
                    <a:cubicBezTo>
                      <a:pt x="7347" y="15043"/>
                      <a:pt x="7335" y="15019"/>
                      <a:pt x="7335" y="15007"/>
                    </a:cubicBezTo>
                    <a:cubicBezTo>
                      <a:pt x="7335" y="14983"/>
                      <a:pt x="7335" y="14959"/>
                      <a:pt x="7335" y="14935"/>
                    </a:cubicBezTo>
                    <a:cubicBezTo>
                      <a:pt x="7335" y="14924"/>
                      <a:pt x="7335" y="14912"/>
                      <a:pt x="7335" y="14900"/>
                    </a:cubicBezTo>
                    <a:cubicBezTo>
                      <a:pt x="7335" y="14876"/>
                      <a:pt x="7335" y="14840"/>
                      <a:pt x="7323" y="14816"/>
                    </a:cubicBezTo>
                    <a:cubicBezTo>
                      <a:pt x="7323" y="14804"/>
                      <a:pt x="7323" y="14804"/>
                      <a:pt x="7323" y="14793"/>
                    </a:cubicBezTo>
                    <a:cubicBezTo>
                      <a:pt x="7323" y="14697"/>
                      <a:pt x="7311" y="14590"/>
                      <a:pt x="7311" y="14507"/>
                    </a:cubicBezTo>
                    <a:cubicBezTo>
                      <a:pt x="7299" y="14447"/>
                      <a:pt x="7299" y="14400"/>
                      <a:pt x="7299" y="14364"/>
                    </a:cubicBezTo>
                    <a:cubicBezTo>
                      <a:pt x="7287" y="14292"/>
                      <a:pt x="7287" y="14257"/>
                      <a:pt x="7287" y="14245"/>
                    </a:cubicBezTo>
                    <a:cubicBezTo>
                      <a:pt x="7228" y="13983"/>
                      <a:pt x="7192" y="13781"/>
                      <a:pt x="7192" y="13745"/>
                    </a:cubicBezTo>
                    <a:cubicBezTo>
                      <a:pt x="7204" y="13733"/>
                      <a:pt x="7240" y="13685"/>
                      <a:pt x="7478" y="13542"/>
                    </a:cubicBezTo>
                    <a:cubicBezTo>
                      <a:pt x="7561" y="13495"/>
                      <a:pt x="7561" y="13316"/>
                      <a:pt x="7549" y="13138"/>
                    </a:cubicBezTo>
                    <a:lnTo>
                      <a:pt x="7549" y="13090"/>
                    </a:lnTo>
                    <a:cubicBezTo>
                      <a:pt x="7549" y="13078"/>
                      <a:pt x="7549" y="13078"/>
                      <a:pt x="7561" y="13066"/>
                    </a:cubicBezTo>
                    <a:cubicBezTo>
                      <a:pt x="7573" y="13054"/>
                      <a:pt x="7597" y="13019"/>
                      <a:pt x="7644" y="12971"/>
                    </a:cubicBezTo>
                    <a:cubicBezTo>
                      <a:pt x="7668" y="12947"/>
                      <a:pt x="7704" y="12923"/>
                      <a:pt x="7728" y="12899"/>
                    </a:cubicBezTo>
                    <a:cubicBezTo>
                      <a:pt x="7740" y="12888"/>
                      <a:pt x="7906" y="12757"/>
                      <a:pt x="8014" y="12614"/>
                    </a:cubicBezTo>
                    <a:cubicBezTo>
                      <a:pt x="8121" y="12471"/>
                      <a:pt x="8216" y="12328"/>
                      <a:pt x="8240" y="12221"/>
                    </a:cubicBezTo>
                    <a:cubicBezTo>
                      <a:pt x="8240" y="12209"/>
                      <a:pt x="8240" y="12197"/>
                      <a:pt x="8264" y="12173"/>
                    </a:cubicBezTo>
                    <a:lnTo>
                      <a:pt x="8275" y="12173"/>
                    </a:lnTo>
                    <a:cubicBezTo>
                      <a:pt x="8323" y="12126"/>
                      <a:pt x="8406" y="12078"/>
                      <a:pt x="8478" y="12030"/>
                    </a:cubicBezTo>
                    <a:cubicBezTo>
                      <a:pt x="8526" y="12006"/>
                      <a:pt x="8573" y="11971"/>
                      <a:pt x="8609" y="11947"/>
                    </a:cubicBezTo>
                    <a:cubicBezTo>
                      <a:pt x="8668" y="11899"/>
                      <a:pt x="9061" y="11840"/>
                      <a:pt x="9228" y="11840"/>
                    </a:cubicBezTo>
                    <a:close/>
                    <a:moveTo>
                      <a:pt x="5466" y="15531"/>
                    </a:moveTo>
                    <a:cubicBezTo>
                      <a:pt x="5537" y="15543"/>
                      <a:pt x="5620" y="15555"/>
                      <a:pt x="5704" y="15566"/>
                    </a:cubicBezTo>
                    <a:cubicBezTo>
                      <a:pt x="5728" y="15566"/>
                      <a:pt x="5763" y="15566"/>
                      <a:pt x="5787" y="15578"/>
                    </a:cubicBezTo>
                    <a:cubicBezTo>
                      <a:pt x="5870" y="15578"/>
                      <a:pt x="5942" y="15590"/>
                      <a:pt x="6013" y="15602"/>
                    </a:cubicBezTo>
                    <a:cubicBezTo>
                      <a:pt x="6073" y="15602"/>
                      <a:pt x="6120" y="15614"/>
                      <a:pt x="6156" y="15614"/>
                    </a:cubicBezTo>
                    <a:cubicBezTo>
                      <a:pt x="6228" y="15614"/>
                      <a:pt x="6311" y="15602"/>
                      <a:pt x="6406" y="15602"/>
                    </a:cubicBezTo>
                    <a:cubicBezTo>
                      <a:pt x="6466" y="15602"/>
                      <a:pt x="6537" y="15590"/>
                      <a:pt x="6609" y="15590"/>
                    </a:cubicBezTo>
                    <a:lnTo>
                      <a:pt x="6716" y="15590"/>
                    </a:lnTo>
                    <a:cubicBezTo>
                      <a:pt x="6871" y="15590"/>
                      <a:pt x="7109" y="15614"/>
                      <a:pt x="7323" y="15662"/>
                    </a:cubicBezTo>
                    <a:cubicBezTo>
                      <a:pt x="7406" y="15674"/>
                      <a:pt x="7478" y="15697"/>
                      <a:pt x="7525" y="15709"/>
                    </a:cubicBezTo>
                    <a:cubicBezTo>
                      <a:pt x="7668" y="15757"/>
                      <a:pt x="7775" y="15828"/>
                      <a:pt x="7835" y="15971"/>
                    </a:cubicBezTo>
                    <a:cubicBezTo>
                      <a:pt x="7942" y="16221"/>
                      <a:pt x="8014" y="16257"/>
                      <a:pt x="8073" y="16257"/>
                    </a:cubicBezTo>
                    <a:cubicBezTo>
                      <a:pt x="8085" y="16257"/>
                      <a:pt x="8121" y="16245"/>
                      <a:pt x="8156" y="16233"/>
                    </a:cubicBezTo>
                    <a:cubicBezTo>
                      <a:pt x="8204" y="16221"/>
                      <a:pt x="8275" y="16197"/>
                      <a:pt x="8335" y="16197"/>
                    </a:cubicBezTo>
                    <a:cubicBezTo>
                      <a:pt x="8359" y="16245"/>
                      <a:pt x="8430" y="16471"/>
                      <a:pt x="8406" y="16578"/>
                    </a:cubicBezTo>
                    <a:cubicBezTo>
                      <a:pt x="8383" y="16650"/>
                      <a:pt x="8335" y="16721"/>
                      <a:pt x="8299" y="16781"/>
                    </a:cubicBezTo>
                    <a:cubicBezTo>
                      <a:pt x="8264" y="16840"/>
                      <a:pt x="8216" y="16900"/>
                      <a:pt x="8192" y="16971"/>
                    </a:cubicBezTo>
                    <a:cubicBezTo>
                      <a:pt x="8121" y="17138"/>
                      <a:pt x="8061" y="17483"/>
                      <a:pt x="8061" y="17614"/>
                    </a:cubicBezTo>
                    <a:cubicBezTo>
                      <a:pt x="8061" y="17698"/>
                      <a:pt x="8109" y="18126"/>
                      <a:pt x="8192" y="18888"/>
                    </a:cubicBezTo>
                    <a:lnTo>
                      <a:pt x="8192" y="18948"/>
                    </a:lnTo>
                    <a:cubicBezTo>
                      <a:pt x="8204" y="18995"/>
                      <a:pt x="8192" y="19388"/>
                      <a:pt x="8192" y="19543"/>
                    </a:cubicBezTo>
                    <a:cubicBezTo>
                      <a:pt x="8192" y="19591"/>
                      <a:pt x="8180" y="19615"/>
                      <a:pt x="8180" y="19626"/>
                    </a:cubicBezTo>
                    <a:lnTo>
                      <a:pt x="8180" y="19638"/>
                    </a:lnTo>
                    <a:cubicBezTo>
                      <a:pt x="8180" y="19638"/>
                      <a:pt x="8192" y="19638"/>
                      <a:pt x="8192" y="19650"/>
                    </a:cubicBezTo>
                    <a:cubicBezTo>
                      <a:pt x="8192" y="19662"/>
                      <a:pt x="8192" y="19662"/>
                      <a:pt x="8192" y="19662"/>
                    </a:cubicBezTo>
                    <a:cubicBezTo>
                      <a:pt x="8192" y="19674"/>
                      <a:pt x="8192" y="19674"/>
                      <a:pt x="8192" y="19674"/>
                    </a:cubicBezTo>
                    <a:cubicBezTo>
                      <a:pt x="8192" y="19698"/>
                      <a:pt x="8192" y="19722"/>
                      <a:pt x="8192" y="19757"/>
                    </a:cubicBezTo>
                    <a:cubicBezTo>
                      <a:pt x="8192" y="19888"/>
                      <a:pt x="8192" y="20055"/>
                      <a:pt x="8204" y="20174"/>
                    </a:cubicBezTo>
                    <a:lnTo>
                      <a:pt x="7585" y="20174"/>
                    </a:lnTo>
                    <a:cubicBezTo>
                      <a:pt x="7561" y="20174"/>
                      <a:pt x="7537" y="20186"/>
                      <a:pt x="7537" y="20210"/>
                    </a:cubicBezTo>
                    <a:lnTo>
                      <a:pt x="7537" y="21710"/>
                    </a:lnTo>
                    <a:lnTo>
                      <a:pt x="6442" y="21758"/>
                    </a:lnTo>
                    <a:cubicBezTo>
                      <a:pt x="6454" y="21722"/>
                      <a:pt x="6466" y="21674"/>
                      <a:pt x="6478" y="21627"/>
                    </a:cubicBezTo>
                    <a:cubicBezTo>
                      <a:pt x="6478" y="21615"/>
                      <a:pt x="6490" y="21591"/>
                      <a:pt x="6490" y="21567"/>
                    </a:cubicBezTo>
                    <a:cubicBezTo>
                      <a:pt x="6490" y="21567"/>
                      <a:pt x="6490" y="21567"/>
                      <a:pt x="6490" y="21555"/>
                    </a:cubicBezTo>
                    <a:cubicBezTo>
                      <a:pt x="6501" y="21543"/>
                      <a:pt x="6501" y="21531"/>
                      <a:pt x="6501" y="21508"/>
                    </a:cubicBezTo>
                    <a:cubicBezTo>
                      <a:pt x="6501" y="21508"/>
                      <a:pt x="6513" y="21496"/>
                      <a:pt x="6513" y="21484"/>
                    </a:cubicBezTo>
                    <a:lnTo>
                      <a:pt x="6513" y="21460"/>
                    </a:lnTo>
                    <a:cubicBezTo>
                      <a:pt x="6525" y="21448"/>
                      <a:pt x="6525" y="21436"/>
                      <a:pt x="6525" y="21424"/>
                    </a:cubicBezTo>
                    <a:cubicBezTo>
                      <a:pt x="6525" y="21412"/>
                      <a:pt x="6525" y="21400"/>
                      <a:pt x="6537" y="21389"/>
                    </a:cubicBezTo>
                    <a:cubicBezTo>
                      <a:pt x="6537" y="21389"/>
                      <a:pt x="6537" y="21377"/>
                      <a:pt x="6537" y="21365"/>
                    </a:cubicBezTo>
                    <a:cubicBezTo>
                      <a:pt x="6537" y="21353"/>
                      <a:pt x="6549" y="21341"/>
                      <a:pt x="6549" y="21329"/>
                    </a:cubicBezTo>
                    <a:cubicBezTo>
                      <a:pt x="6549" y="21329"/>
                      <a:pt x="6549" y="21317"/>
                      <a:pt x="6549" y="21305"/>
                    </a:cubicBezTo>
                    <a:cubicBezTo>
                      <a:pt x="6561" y="21293"/>
                      <a:pt x="6561" y="21270"/>
                      <a:pt x="6561" y="21258"/>
                    </a:cubicBezTo>
                    <a:cubicBezTo>
                      <a:pt x="6561" y="21258"/>
                      <a:pt x="6561" y="21246"/>
                      <a:pt x="6561" y="21246"/>
                    </a:cubicBezTo>
                    <a:cubicBezTo>
                      <a:pt x="6573" y="21234"/>
                      <a:pt x="6573" y="21222"/>
                      <a:pt x="6573" y="21210"/>
                    </a:cubicBezTo>
                    <a:cubicBezTo>
                      <a:pt x="6573" y="21198"/>
                      <a:pt x="6573" y="21198"/>
                      <a:pt x="6573" y="21186"/>
                    </a:cubicBezTo>
                    <a:cubicBezTo>
                      <a:pt x="6573" y="21186"/>
                      <a:pt x="6585" y="21174"/>
                      <a:pt x="6585" y="21162"/>
                    </a:cubicBezTo>
                    <a:lnTo>
                      <a:pt x="6585" y="21150"/>
                    </a:lnTo>
                    <a:cubicBezTo>
                      <a:pt x="6585" y="21139"/>
                      <a:pt x="6585" y="21127"/>
                      <a:pt x="6585" y="21127"/>
                    </a:cubicBezTo>
                    <a:cubicBezTo>
                      <a:pt x="6585" y="21115"/>
                      <a:pt x="6585" y="21115"/>
                      <a:pt x="6585" y="21115"/>
                    </a:cubicBezTo>
                    <a:cubicBezTo>
                      <a:pt x="6597" y="21103"/>
                      <a:pt x="6597" y="21091"/>
                      <a:pt x="6597" y="21091"/>
                    </a:cubicBezTo>
                    <a:cubicBezTo>
                      <a:pt x="6597" y="21091"/>
                      <a:pt x="6597" y="21079"/>
                      <a:pt x="6597" y="21079"/>
                    </a:cubicBezTo>
                    <a:cubicBezTo>
                      <a:pt x="6597" y="21067"/>
                      <a:pt x="6597" y="21067"/>
                      <a:pt x="6597" y="21067"/>
                    </a:cubicBezTo>
                    <a:cubicBezTo>
                      <a:pt x="6597" y="21055"/>
                      <a:pt x="6597" y="21031"/>
                      <a:pt x="6585" y="21019"/>
                    </a:cubicBezTo>
                    <a:cubicBezTo>
                      <a:pt x="6573" y="20960"/>
                      <a:pt x="6549" y="20865"/>
                      <a:pt x="6501" y="20710"/>
                    </a:cubicBezTo>
                    <a:cubicBezTo>
                      <a:pt x="6466" y="20603"/>
                      <a:pt x="6430" y="20472"/>
                      <a:pt x="6394" y="20353"/>
                    </a:cubicBezTo>
                    <a:cubicBezTo>
                      <a:pt x="6382" y="20305"/>
                      <a:pt x="6370" y="20269"/>
                      <a:pt x="6359" y="20222"/>
                    </a:cubicBezTo>
                    <a:cubicBezTo>
                      <a:pt x="6323" y="20067"/>
                      <a:pt x="6251" y="19924"/>
                      <a:pt x="6192" y="19793"/>
                    </a:cubicBezTo>
                    <a:cubicBezTo>
                      <a:pt x="6109" y="19638"/>
                      <a:pt x="6049" y="19495"/>
                      <a:pt x="6061" y="19400"/>
                    </a:cubicBezTo>
                    <a:cubicBezTo>
                      <a:pt x="6073" y="19353"/>
                      <a:pt x="6097" y="19293"/>
                      <a:pt x="6109" y="19234"/>
                    </a:cubicBezTo>
                    <a:cubicBezTo>
                      <a:pt x="6156" y="19091"/>
                      <a:pt x="6216" y="18936"/>
                      <a:pt x="6156" y="18769"/>
                    </a:cubicBezTo>
                    <a:cubicBezTo>
                      <a:pt x="6120" y="18674"/>
                      <a:pt x="6037" y="18579"/>
                      <a:pt x="5954" y="18472"/>
                    </a:cubicBezTo>
                    <a:cubicBezTo>
                      <a:pt x="5859" y="18352"/>
                      <a:pt x="5751" y="18222"/>
                      <a:pt x="5704" y="18067"/>
                    </a:cubicBezTo>
                    <a:cubicBezTo>
                      <a:pt x="5668" y="17936"/>
                      <a:pt x="5632" y="17781"/>
                      <a:pt x="5597" y="17638"/>
                    </a:cubicBezTo>
                    <a:cubicBezTo>
                      <a:pt x="5561" y="17483"/>
                      <a:pt x="5537" y="17317"/>
                      <a:pt x="5489" y="17174"/>
                    </a:cubicBezTo>
                    <a:cubicBezTo>
                      <a:pt x="5466" y="17102"/>
                      <a:pt x="5442" y="17007"/>
                      <a:pt x="5406" y="16876"/>
                    </a:cubicBezTo>
                    <a:cubicBezTo>
                      <a:pt x="5394" y="16805"/>
                      <a:pt x="5370" y="16733"/>
                      <a:pt x="5358" y="16674"/>
                    </a:cubicBezTo>
                    <a:cubicBezTo>
                      <a:pt x="5347" y="16626"/>
                      <a:pt x="5347" y="16578"/>
                      <a:pt x="5335" y="16531"/>
                    </a:cubicBezTo>
                    <a:cubicBezTo>
                      <a:pt x="5311" y="16400"/>
                      <a:pt x="5287" y="16317"/>
                      <a:pt x="5287" y="16305"/>
                    </a:cubicBezTo>
                    <a:cubicBezTo>
                      <a:pt x="5287" y="16305"/>
                      <a:pt x="5251" y="16102"/>
                      <a:pt x="5204" y="15971"/>
                    </a:cubicBezTo>
                    <a:cubicBezTo>
                      <a:pt x="5204" y="15959"/>
                      <a:pt x="5192" y="15936"/>
                      <a:pt x="5180" y="15912"/>
                    </a:cubicBezTo>
                    <a:cubicBezTo>
                      <a:pt x="5168" y="15888"/>
                      <a:pt x="5168" y="15864"/>
                      <a:pt x="5156" y="15840"/>
                    </a:cubicBezTo>
                    <a:cubicBezTo>
                      <a:pt x="5144" y="15805"/>
                      <a:pt x="5132" y="15781"/>
                      <a:pt x="5132" y="15745"/>
                    </a:cubicBezTo>
                    <a:lnTo>
                      <a:pt x="5120" y="15733"/>
                    </a:lnTo>
                    <a:cubicBezTo>
                      <a:pt x="5120" y="15721"/>
                      <a:pt x="5120" y="15721"/>
                      <a:pt x="5120" y="15709"/>
                    </a:cubicBezTo>
                    <a:cubicBezTo>
                      <a:pt x="5120" y="15697"/>
                      <a:pt x="5120" y="15686"/>
                      <a:pt x="5132" y="15686"/>
                    </a:cubicBezTo>
                    <a:cubicBezTo>
                      <a:pt x="5144" y="15674"/>
                      <a:pt x="5156" y="15662"/>
                      <a:pt x="5168" y="15650"/>
                    </a:cubicBezTo>
                    <a:cubicBezTo>
                      <a:pt x="5180" y="15638"/>
                      <a:pt x="5192" y="15626"/>
                      <a:pt x="5204" y="15614"/>
                    </a:cubicBezTo>
                    <a:cubicBezTo>
                      <a:pt x="5216" y="15614"/>
                      <a:pt x="5216" y="15614"/>
                      <a:pt x="5216" y="15602"/>
                    </a:cubicBezTo>
                    <a:cubicBezTo>
                      <a:pt x="5227" y="15602"/>
                      <a:pt x="5251" y="15590"/>
                      <a:pt x="5263" y="15578"/>
                    </a:cubicBezTo>
                    <a:cubicBezTo>
                      <a:pt x="5263" y="15578"/>
                      <a:pt x="5275" y="15566"/>
                      <a:pt x="5275" y="15566"/>
                    </a:cubicBezTo>
                    <a:cubicBezTo>
                      <a:pt x="5299" y="15555"/>
                      <a:pt x="5311" y="15555"/>
                      <a:pt x="5335" y="15543"/>
                    </a:cubicBezTo>
                    <a:lnTo>
                      <a:pt x="5347" y="15543"/>
                    </a:lnTo>
                    <a:cubicBezTo>
                      <a:pt x="5370" y="15543"/>
                      <a:pt x="5394" y="15531"/>
                      <a:pt x="5418" y="15531"/>
                    </a:cubicBezTo>
                    <a:close/>
                    <a:moveTo>
                      <a:pt x="2596" y="15876"/>
                    </a:moveTo>
                    <a:cubicBezTo>
                      <a:pt x="2691" y="15876"/>
                      <a:pt x="2799" y="15900"/>
                      <a:pt x="2894" y="15924"/>
                    </a:cubicBezTo>
                    <a:cubicBezTo>
                      <a:pt x="2965" y="15936"/>
                      <a:pt x="3037" y="15947"/>
                      <a:pt x="3096" y="15959"/>
                    </a:cubicBezTo>
                    <a:cubicBezTo>
                      <a:pt x="3227" y="15971"/>
                      <a:pt x="3311" y="16043"/>
                      <a:pt x="3370" y="16114"/>
                    </a:cubicBezTo>
                    <a:cubicBezTo>
                      <a:pt x="3418" y="16162"/>
                      <a:pt x="3465" y="16197"/>
                      <a:pt x="3513" y="16209"/>
                    </a:cubicBezTo>
                    <a:lnTo>
                      <a:pt x="3549" y="16209"/>
                    </a:lnTo>
                    <a:cubicBezTo>
                      <a:pt x="3692" y="16209"/>
                      <a:pt x="4144" y="16055"/>
                      <a:pt x="4299" y="15971"/>
                    </a:cubicBezTo>
                    <a:cubicBezTo>
                      <a:pt x="4323" y="15959"/>
                      <a:pt x="4346" y="15959"/>
                      <a:pt x="4370" y="15959"/>
                    </a:cubicBezTo>
                    <a:cubicBezTo>
                      <a:pt x="4501" y="15959"/>
                      <a:pt x="4668" y="16078"/>
                      <a:pt x="4811" y="16174"/>
                    </a:cubicBezTo>
                    <a:cubicBezTo>
                      <a:pt x="4846" y="16197"/>
                      <a:pt x="4882" y="16221"/>
                      <a:pt x="4906" y="16233"/>
                    </a:cubicBezTo>
                    <a:cubicBezTo>
                      <a:pt x="4942" y="16257"/>
                      <a:pt x="4966" y="16269"/>
                      <a:pt x="5001" y="16281"/>
                    </a:cubicBezTo>
                    <a:cubicBezTo>
                      <a:pt x="5001" y="16281"/>
                      <a:pt x="5013" y="16293"/>
                      <a:pt x="5013" y="16293"/>
                    </a:cubicBezTo>
                    <a:cubicBezTo>
                      <a:pt x="5037" y="16305"/>
                      <a:pt x="5061" y="16317"/>
                      <a:pt x="5085" y="16317"/>
                    </a:cubicBezTo>
                    <a:cubicBezTo>
                      <a:pt x="5085" y="16317"/>
                      <a:pt x="5085" y="16328"/>
                      <a:pt x="5085" y="16328"/>
                    </a:cubicBezTo>
                    <a:cubicBezTo>
                      <a:pt x="5108" y="16328"/>
                      <a:pt x="5132" y="16340"/>
                      <a:pt x="5156" y="16340"/>
                    </a:cubicBezTo>
                    <a:cubicBezTo>
                      <a:pt x="5156" y="16340"/>
                      <a:pt x="5156" y="16352"/>
                      <a:pt x="5168" y="16352"/>
                    </a:cubicBezTo>
                    <a:lnTo>
                      <a:pt x="5204" y="16352"/>
                    </a:lnTo>
                    <a:cubicBezTo>
                      <a:pt x="5204" y="16364"/>
                      <a:pt x="5204" y="16364"/>
                      <a:pt x="5204" y="16364"/>
                    </a:cubicBezTo>
                    <a:cubicBezTo>
                      <a:pt x="5204" y="16376"/>
                      <a:pt x="5204" y="16376"/>
                      <a:pt x="5216" y="16388"/>
                    </a:cubicBezTo>
                    <a:cubicBezTo>
                      <a:pt x="5216" y="16400"/>
                      <a:pt x="5216" y="16400"/>
                      <a:pt x="5216" y="16412"/>
                    </a:cubicBezTo>
                    <a:cubicBezTo>
                      <a:pt x="5216" y="16424"/>
                      <a:pt x="5216" y="16436"/>
                      <a:pt x="5216" y="16448"/>
                    </a:cubicBezTo>
                    <a:cubicBezTo>
                      <a:pt x="5227" y="16459"/>
                      <a:pt x="5227" y="16471"/>
                      <a:pt x="5227" y="16495"/>
                    </a:cubicBezTo>
                    <a:cubicBezTo>
                      <a:pt x="5239" y="16507"/>
                      <a:pt x="5239" y="16519"/>
                      <a:pt x="5239" y="16531"/>
                    </a:cubicBezTo>
                    <a:cubicBezTo>
                      <a:pt x="5239" y="16555"/>
                      <a:pt x="5251" y="16567"/>
                      <a:pt x="5251" y="16578"/>
                    </a:cubicBezTo>
                    <a:cubicBezTo>
                      <a:pt x="5251" y="16590"/>
                      <a:pt x="5251" y="16602"/>
                      <a:pt x="5251" y="16626"/>
                    </a:cubicBezTo>
                    <a:cubicBezTo>
                      <a:pt x="5263" y="16638"/>
                      <a:pt x="5263" y="16650"/>
                      <a:pt x="5263" y="16674"/>
                    </a:cubicBezTo>
                    <a:cubicBezTo>
                      <a:pt x="5275" y="16686"/>
                      <a:pt x="5275" y="16698"/>
                      <a:pt x="5275" y="16709"/>
                    </a:cubicBezTo>
                    <a:cubicBezTo>
                      <a:pt x="5275" y="16721"/>
                      <a:pt x="5287" y="16745"/>
                      <a:pt x="5287" y="16757"/>
                    </a:cubicBezTo>
                    <a:cubicBezTo>
                      <a:pt x="5287" y="16781"/>
                      <a:pt x="5299" y="16793"/>
                      <a:pt x="5299" y="16805"/>
                    </a:cubicBezTo>
                    <a:cubicBezTo>
                      <a:pt x="5299" y="16829"/>
                      <a:pt x="5311" y="16864"/>
                      <a:pt x="5311" y="16888"/>
                    </a:cubicBezTo>
                    <a:cubicBezTo>
                      <a:pt x="5347" y="17031"/>
                      <a:pt x="5370" y="17126"/>
                      <a:pt x="5394" y="17210"/>
                    </a:cubicBezTo>
                    <a:cubicBezTo>
                      <a:pt x="5442" y="17340"/>
                      <a:pt x="5478" y="17495"/>
                      <a:pt x="5513" y="17650"/>
                    </a:cubicBezTo>
                    <a:cubicBezTo>
                      <a:pt x="5537" y="17805"/>
                      <a:pt x="5573" y="17960"/>
                      <a:pt x="5620" y="18102"/>
                    </a:cubicBezTo>
                    <a:cubicBezTo>
                      <a:pt x="5632" y="18138"/>
                      <a:pt x="5644" y="18174"/>
                      <a:pt x="5668" y="18222"/>
                    </a:cubicBezTo>
                    <a:cubicBezTo>
                      <a:pt x="5728" y="18341"/>
                      <a:pt x="5811" y="18436"/>
                      <a:pt x="5894" y="18531"/>
                    </a:cubicBezTo>
                    <a:cubicBezTo>
                      <a:pt x="5942" y="18603"/>
                      <a:pt x="6001" y="18674"/>
                      <a:pt x="6037" y="18745"/>
                    </a:cubicBezTo>
                    <a:cubicBezTo>
                      <a:pt x="6049" y="18757"/>
                      <a:pt x="6061" y="18781"/>
                      <a:pt x="6073" y="18805"/>
                    </a:cubicBezTo>
                    <a:cubicBezTo>
                      <a:pt x="6120" y="18936"/>
                      <a:pt x="6073" y="19067"/>
                      <a:pt x="6025" y="19198"/>
                    </a:cubicBezTo>
                    <a:cubicBezTo>
                      <a:pt x="6001" y="19257"/>
                      <a:pt x="5978" y="19329"/>
                      <a:pt x="5978" y="19388"/>
                    </a:cubicBezTo>
                    <a:cubicBezTo>
                      <a:pt x="5954" y="19507"/>
                      <a:pt x="6025" y="19662"/>
                      <a:pt x="6109" y="19829"/>
                    </a:cubicBezTo>
                    <a:cubicBezTo>
                      <a:pt x="6168" y="19960"/>
                      <a:pt x="6228" y="20103"/>
                      <a:pt x="6275" y="20246"/>
                    </a:cubicBezTo>
                    <a:cubicBezTo>
                      <a:pt x="6311" y="20412"/>
                      <a:pt x="6370" y="20591"/>
                      <a:pt x="6418" y="20746"/>
                    </a:cubicBezTo>
                    <a:cubicBezTo>
                      <a:pt x="6454" y="20889"/>
                      <a:pt x="6501" y="21031"/>
                      <a:pt x="6501" y="21067"/>
                    </a:cubicBezTo>
                    <a:cubicBezTo>
                      <a:pt x="6501" y="21067"/>
                      <a:pt x="6501" y="21091"/>
                      <a:pt x="6501" y="21103"/>
                    </a:cubicBezTo>
                    <a:cubicBezTo>
                      <a:pt x="6478" y="21210"/>
                      <a:pt x="6418" y="21496"/>
                      <a:pt x="6347" y="21758"/>
                    </a:cubicBezTo>
                    <a:cubicBezTo>
                      <a:pt x="6347" y="21770"/>
                      <a:pt x="6347" y="21781"/>
                      <a:pt x="6347" y="21793"/>
                    </a:cubicBezTo>
                    <a:lnTo>
                      <a:pt x="4465" y="21841"/>
                    </a:lnTo>
                    <a:cubicBezTo>
                      <a:pt x="4442" y="21853"/>
                      <a:pt x="4430" y="21865"/>
                      <a:pt x="4430" y="21889"/>
                    </a:cubicBezTo>
                    <a:lnTo>
                      <a:pt x="4430" y="21924"/>
                    </a:lnTo>
                    <a:lnTo>
                      <a:pt x="4430" y="24151"/>
                    </a:lnTo>
                    <a:cubicBezTo>
                      <a:pt x="4323" y="24151"/>
                      <a:pt x="4239" y="24139"/>
                      <a:pt x="4215" y="24127"/>
                    </a:cubicBezTo>
                    <a:cubicBezTo>
                      <a:pt x="4215" y="24115"/>
                      <a:pt x="4192" y="24103"/>
                      <a:pt x="4180" y="24091"/>
                    </a:cubicBezTo>
                    <a:cubicBezTo>
                      <a:pt x="4132" y="24032"/>
                      <a:pt x="4073" y="23984"/>
                      <a:pt x="4013" y="23984"/>
                    </a:cubicBezTo>
                    <a:cubicBezTo>
                      <a:pt x="4001" y="23984"/>
                      <a:pt x="3965" y="23984"/>
                      <a:pt x="3930" y="23996"/>
                    </a:cubicBezTo>
                    <a:cubicBezTo>
                      <a:pt x="3906" y="23996"/>
                      <a:pt x="3882" y="23996"/>
                      <a:pt x="3858" y="24008"/>
                    </a:cubicBezTo>
                    <a:lnTo>
                      <a:pt x="3692" y="24008"/>
                    </a:lnTo>
                    <a:cubicBezTo>
                      <a:pt x="3692" y="23996"/>
                      <a:pt x="3680" y="23972"/>
                      <a:pt x="3680" y="23948"/>
                    </a:cubicBezTo>
                    <a:cubicBezTo>
                      <a:pt x="3632" y="23829"/>
                      <a:pt x="3596" y="23698"/>
                      <a:pt x="3513" y="23698"/>
                    </a:cubicBezTo>
                    <a:lnTo>
                      <a:pt x="3453" y="23698"/>
                    </a:lnTo>
                    <a:cubicBezTo>
                      <a:pt x="3442" y="23710"/>
                      <a:pt x="3430" y="23710"/>
                      <a:pt x="3406" y="23710"/>
                    </a:cubicBezTo>
                    <a:lnTo>
                      <a:pt x="3346" y="23710"/>
                    </a:lnTo>
                    <a:cubicBezTo>
                      <a:pt x="3311" y="23722"/>
                      <a:pt x="3275" y="23722"/>
                      <a:pt x="3227" y="23722"/>
                    </a:cubicBezTo>
                    <a:lnTo>
                      <a:pt x="3025" y="23758"/>
                    </a:lnTo>
                    <a:lnTo>
                      <a:pt x="2953" y="23758"/>
                    </a:lnTo>
                    <a:cubicBezTo>
                      <a:pt x="2882" y="23758"/>
                      <a:pt x="2822" y="23734"/>
                      <a:pt x="2787" y="23698"/>
                    </a:cubicBezTo>
                    <a:cubicBezTo>
                      <a:pt x="2775" y="23686"/>
                      <a:pt x="2763" y="23675"/>
                      <a:pt x="2751" y="23663"/>
                    </a:cubicBezTo>
                    <a:cubicBezTo>
                      <a:pt x="2739" y="23615"/>
                      <a:pt x="2715" y="23556"/>
                      <a:pt x="2691" y="23484"/>
                    </a:cubicBezTo>
                    <a:cubicBezTo>
                      <a:pt x="2656" y="23377"/>
                      <a:pt x="2620" y="23270"/>
                      <a:pt x="2572" y="23210"/>
                    </a:cubicBezTo>
                    <a:cubicBezTo>
                      <a:pt x="2525" y="23139"/>
                      <a:pt x="2346" y="23008"/>
                      <a:pt x="2239" y="22924"/>
                    </a:cubicBezTo>
                    <a:lnTo>
                      <a:pt x="2191" y="22877"/>
                    </a:lnTo>
                    <a:cubicBezTo>
                      <a:pt x="2120" y="22829"/>
                      <a:pt x="1977" y="22603"/>
                      <a:pt x="1965" y="22567"/>
                    </a:cubicBezTo>
                    <a:cubicBezTo>
                      <a:pt x="1965" y="22567"/>
                      <a:pt x="1965" y="22555"/>
                      <a:pt x="1965" y="22555"/>
                    </a:cubicBezTo>
                    <a:cubicBezTo>
                      <a:pt x="1965" y="22543"/>
                      <a:pt x="1965" y="22532"/>
                      <a:pt x="1953" y="22532"/>
                    </a:cubicBezTo>
                    <a:cubicBezTo>
                      <a:pt x="1953" y="22520"/>
                      <a:pt x="1953" y="22520"/>
                      <a:pt x="1953" y="22520"/>
                    </a:cubicBezTo>
                    <a:cubicBezTo>
                      <a:pt x="1953" y="22508"/>
                      <a:pt x="1953" y="22508"/>
                      <a:pt x="1941" y="22496"/>
                    </a:cubicBezTo>
                    <a:cubicBezTo>
                      <a:pt x="1941" y="22496"/>
                      <a:pt x="1941" y="22484"/>
                      <a:pt x="1941" y="22484"/>
                    </a:cubicBezTo>
                    <a:cubicBezTo>
                      <a:pt x="1941" y="22472"/>
                      <a:pt x="1929" y="22472"/>
                      <a:pt x="1929" y="22460"/>
                    </a:cubicBezTo>
                    <a:cubicBezTo>
                      <a:pt x="1929" y="22460"/>
                      <a:pt x="1929" y="22448"/>
                      <a:pt x="1918" y="22448"/>
                    </a:cubicBezTo>
                    <a:cubicBezTo>
                      <a:pt x="1918" y="22436"/>
                      <a:pt x="1918" y="22436"/>
                      <a:pt x="1906" y="22424"/>
                    </a:cubicBezTo>
                    <a:cubicBezTo>
                      <a:pt x="1906" y="22424"/>
                      <a:pt x="1894" y="22413"/>
                      <a:pt x="1894" y="22413"/>
                    </a:cubicBezTo>
                    <a:cubicBezTo>
                      <a:pt x="1894" y="22401"/>
                      <a:pt x="1882" y="22401"/>
                      <a:pt x="1870" y="22389"/>
                    </a:cubicBezTo>
                    <a:cubicBezTo>
                      <a:pt x="1870" y="22389"/>
                      <a:pt x="1858" y="22377"/>
                      <a:pt x="1858" y="22377"/>
                    </a:cubicBezTo>
                    <a:cubicBezTo>
                      <a:pt x="1846" y="22365"/>
                      <a:pt x="1846" y="22365"/>
                      <a:pt x="1834" y="22353"/>
                    </a:cubicBezTo>
                    <a:cubicBezTo>
                      <a:pt x="1822" y="22353"/>
                      <a:pt x="1822" y="22341"/>
                      <a:pt x="1810" y="22341"/>
                    </a:cubicBezTo>
                    <a:cubicBezTo>
                      <a:pt x="1798" y="22329"/>
                      <a:pt x="1787" y="22329"/>
                      <a:pt x="1775" y="22329"/>
                    </a:cubicBezTo>
                    <a:cubicBezTo>
                      <a:pt x="1763" y="22317"/>
                      <a:pt x="1763" y="22317"/>
                      <a:pt x="1751" y="22317"/>
                    </a:cubicBezTo>
                    <a:cubicBezTo>
                      <a:pt x="1739" y="22305"/>
                      <a:pt x="1739" y="22305"/>
                      <a:pt x="1727" y="22305"/>
                    </a:cubicBezTo>
                    <a:cubicBezTo>
                      <a:pt x="1727" y="22293"/>
                      <a:pt x="1727" y="22282"/>
                      <a:pt x="1727" y="22270"/>
                    </a:cubicBezTo>
                    <a:cubicBezTo>
                      <a:pt x="1715" y="22198"/>
                      <a:pt x="1715" y="22127"/>
                      <a:pt x="1751" y="22032"/>
                    </a:cubicBezTo>
                    <a:cubicBezTo>
                      <a:pt x="1763" y="21996"/>
                      <a:pt x="1787" y="21960"/>
                      <a:pt x="1798" y="21924"/>
                    </a:cubicBezTo>
                    <a:cubicBezTo>
                      <a:pt x="1834" y="21853"/>
                      <a:pt x="1882" y="21781"/>
                      <a:pt x="1846" y="21674"/>
                    </a:cubicBezTo>
                    <a:lnTo>
                      <a:pt x="1822" y="21615"/>
                    </a:lnTo>
                    <a:cubicBezTo>
                      <a:pt x="1798" y="21520"/>
                      <a:pt x="1763" y="21448"/>
                      <a:pt x="1691" y="21293"/>
                    </a:cubicBezTo>
                    <a:cubicBezTo>
                      <a:pt x="1656" y="21210"/>
                      <a:pt x="1596" y="21162"/>
                      <a:pt x="1560" y="21127"/>
                    </a:cubicBezTo>
                    <a:cubicBezTo>
                      <a:pt x="1513" y="21091"/>
                      <a:pt x="1513" y="21079"/>
                      <a:pt x="1525" y="21055"/>
                    </a:cubicBezTo>
                    <a:cubicBezTo>
                      <a:pt x="1548" y="21008"/>
                      <a:pt x="1572" y="20984"/>
                      <a:pt x="1596" y="20972"/>
                    </a:cubicBezTo>
                    <a:cubicBezTo>
                      <a:pt x="1608" y="20948"/>
                      <a:pt x="1632" y="20924"/>
                      <a:pt x="1644" y="20889"/>
                    </a:cubicBezTo>
                    <a:cubicBezTo>
                      <a:pt x="1668" y="20829"/>
                      <a:pt x="1679" y="20793"/>
                      <a:pt x="1668" y="20710"/>
                    </a:cubicBezTo>
                    <a:cubicBezTo>
                      <a:pt x="1668" y="20662"/>
                      <a:pt x="1679" y="20627"/>
                      <a:pt x="1703" y="20579"/>
                    </a:cubicBezTo>
                    <a:cubicBezTo>
                      <a:pt x="1715" y="20555"/>
                      <a:pt x="1727" y="20531"/>
                      <a:pt x="1739" y="20508"/>
                    </a:cubicBezTo>
                    <a:cubicBezTo>
                      <a:pt x="1739" y="20484"/>
                      <a:pt x="1751" y="20460"/>
                      <a:pt x="1775" y="20412"/>
                    </a:cubicBezTo>
                    <a:cubicBezTo>
                      <a:pt x="1810" y="20353"/>
                      <a:pt x="1858" y="20281"/>
                      <a:pt x="1906" y="20162"/>
                    </a:cubicBezTo>
                    <a:cubicBezTo>
                      <a:pt x="1941" y="20055"/>
                      <a:pt x="1953" y="19948"/>
                      <a:pt x="1965" y="19853"/>
                    </a:cubicBezTo>
                    <a:cubicBezTo>
                      <a:pt x="1989" y="19757"/>
                      <a:pt x="1989" y="19674"/>
                      <a:pt x="2025" y="19626"/>
                    </a:cubicBezTo>
                    <a:cubicBezTo>
                      <a:pt x="2049" y="19591"/>
                      <a:pt x="2072" y="19567"/>
                      <a:pt x="2084" y="19543"/>
                    </a:cubicBezTo>
                    <a:cubicBezTo>
                      <a:pt x="2120" y="19519"/>
                      <a:pt x="2144" y="19484"/>
                      <a:pt x="2156" y="19412"/>
                    </a:cubicBezTo>
                    <a:lnTo>
                      <a:pt x="2168" y="19353"/>
                    </a:lnTo>
                    <a:cubicBezTo>
                      <a:pt x="2179" y="19281"/>
                      <a:pt x="2179" y="19234"/>
                      <a:pt x="2179" y="19114"/>
                    </a:cubicBezTo>
                    <a:cubicBezTo>
                      <a:pt x="2179" y="19043"/>
                      <a:pt x="2179" y="18960"/>
                      <a:pt x="2179" y="18888"/>
                    </a:cubicBezTo>
                    <a:cubicBezTo>
                      <a:pt x="2168" y="18817"/>
                      <a:pt x="2168" y="18757"/>
                      <a:pt x="2168" y="18722"/>
                    </a:cubicBezTo>
                    <a:cubicBezTo>
                      <a:pt x="2168" y="18638"/>
                      <a:pt x="2179" y="18412"/>
                      <a:pt x="2168" y="18329"/>
                    </a:cubicBezTo>
                    <a:cubicBezTo>
                      <a:pt x="2168" y="18305"/>
                      <a:pt x="2179" y="18281"/>
                      <a:pt x="2179" y="18257"/>
                    </a:cubicBezTo>
                    <a:cubicBezTo>
                      <a:pt x="2191" y="18198"/>
                      <a:pt x="2203" y="18126"/>
                      <a:pt x="2156" y="18091"/>
                    </a:cubicBezTo>
                    <a:cubicBezTo>
                      <a:pt x="2108" y="18055"/>
                      <a:pt x="2049" y="18007"/>
                      <a:pt x="2001" y="17995"/>
                    </a:cubicBezTo>
                    <a:lnTo>
                      <a:pt x="1965" y="17995"/>
                    </a:lnTo>
                    <a:cubicBezTo>
                      <a:pt x="1929" y="17995"/>
                      <a:pt x="1894" y="17983"/>
                      <a:pt x="1882" y="17960"/>
                    </a:cubicBezTo>
                    <a:cubicBezTo>
                      <a:pt x="1870" y="17936"/>
                      <a:pt x="1858" y="17912"/>
                      <a:pt x="1834" y="17888"/>
                    </a:cubicBezTo>
                    <a:cubicBezTo>
                      <a:pt x="1810" y="17852"/>
                      <a:pt x="1787" y="17805"/>
                      <a:pt x="1798" y="17757"/>
                    </a:cubicBezTo>
                    <a:cubicBezTo>
                      <a:pt x="1798" y="17721"/>
                      <a:pt x="1810" y="17698"/>
                      <a:pt x="1810" y="17674"/>
                    </a:cubicBezTo>
                    <a:cubicBezTo>
                      <a:pt x="1822" y="17638"/>
                      <a:pt x="1846" y="17591"/>
                      <a:pt x="1846" y="17507"/>
                    </a:cubicBezTo>
                    <a:cubicBezTo>
                      <a:pt x="1846" y="17424"/>
                      <a:pt x="1846" y="17340"/>
                      <a:pt x="1822" y="17281"/>
                    </a:cubicBezTo>
                    <a:cubicBezTo>
                      <a:pt x="1822" y="17269"/>
                      <a:pt x="1810" y="17257"/>
                      <a:pt x="1810" y="17245"/>
                    </a:cubicBezTo>
                    <a:cubicBezTo>
                      <a:pt x="1810" y="17233"/>
                      <a:pt x="1810" y="17221"/>
                      <a:pt x="1798" y="17221"/>
                    </a:cubicBezTo>
                    <a:cubicBezTo>
                      <a:pt x="1798" y="17221"/>
                      <a:pt x="1798" y="17210"/>
                      <a:pt x="1798" y="17210"/>
                    </a:cubicBezTo>
                    <a:cubicBezTo>
                      <a:pt x="1787" y="17186"/>
                      <a:pt x="1787" y="17174"/>
                      <a:pt x="1775" y="17150"/>
                    </a:cubicBezTo>
                    <a:cubicBezTo>
                      <a:pt x="1751" y="17114"/>
                      <a:pt x="1715" y="17102"/>
                      <a:pt x="1679" y="17079"/>
                    </a:cubicBezTo>
                    <a:cubicBezTo>
                      <a:pt x="1644" y="17055"/>
                      <a:pt x="1620" y="17031"/>
                      <a:pt x="1608" y="16995"/>
                    </a:cubicBezTo>
                    <a:cubicBezTo>
                      <a:pt x="1584" y="16948"/>
                      <a:pt x="1572" y="16888"/>
                      <a:pt x="1560" y="16817"/>
                    </a:cubicBezTo>
                    <a:cubicBezTo>
                      <a:pt x="1548" y="16733"/>
                      <a:pt x="1525" y="16638"/>
                      <a:pt x="1501" y="16578"/>
                    </a:cubicBezTo>
                    <a:cubicBezTo>
                      <a:pt x="1501" y="16567"/>
                      <a:pt x="1489" y="16555"/>
                      <a:pt x="1477" y="16543"/>
                    </a:cubicBezTo>
                    <a:lnTo>
                      <a:pt x="1548" y="16543"/>
                    </a:lnTo>
                    <a:cubicBezTo>
                      <a:pt x="1560" y="16531"/>
                      <a:pt x="1584" y="16531"/>
                      <a:pt x="1608" y="16531"/>
                    </a:cubicBezTo>
                    <a:cubicBezTo>
                      <a:pt x="1620" y="16531"/>
                      <a:pt x="1632" y="16531"/>
                      <a:pt x="1644" y="16519"/>
                    </a:cubicBezTo>
                    <a:lnTo>
                      <a:pt x="1691" y="16519"/>
                    </a:lnTo>
                    <a:cubicBezTo>
                      <a:pt x="1703" y="16519"/>
                      <a:pt x="1715" y="16507"/>
                      <a:pt x="1727" y="16507"/>
                    </a:cubicBezTo>
                    <a:cubicBezTo>
                      <a:pt x="1751" y="16507"/>
                      <a:pt x="1775" y="16495"/>
                      <a:pt x="1787" y="16495"/>
                    </a:cubicBezTo>
                    <a:cubicBezTo>
                      <a:pt x="1989" y="16436"/>
                      <a:pt x="2156" y="16245"/>
                      <a:pt x="2287" y="16078"/>
                    </a:cubicBezTo>
                    <a:cubicBezTo>
                      <a:pt x="2334" y="16031"/>
                      <a:pt x="2370" y="15983"/>
                      <a:pt x="2406" y="15947"/>
                    </a:cubicBezTo>
                    <a:cubicBezTo>
                      <a:pt x="2453" y="15900"/>
                      <a:pt x="2513" y="15876"/>
                      <a:pt x="2596" y="15876"/>
                    </a:cubicBezTo>
                    <a:close/>
                    <a:moveTo>
                      <a:pt x="9633" y="20257"/>
                    </a:moveTo>
                    <a:cubicBezTo>
                      <a:pt x="9633" y="20281"/>
                      <a:pt x="9633" y="20305"/>
                      <a:pt x="9633" y="20317"/>
                    </a:cubicBezTo>
                    <a:lnTo>
                      <a:pt x="9645" y="22603"/>
                    </a:lnTo>
                    <a:cubicBezTo>
                      <a:pt x="9657" y="24437"/>
                      <a:pt x="9669" y="26306"/>
                      <a:pt x="9669" y="26413"/>
                    </a:cubicBezTo>
                    <a:cubicBezTo>
                      <a:pt x="9669" y="26413"/>
                      <a:pt x="9657" y="26413"/>
                      <a:pt x="9657" y="26425"/>
                    </a:cubicBezTo>
                    <a:lnTo>
                      <a:pt x="9657" y="26687"/>
                    </a:lnTo>
                    <a:cubicBezTo>
                      <a:pt x="9514" y="26615"/>
                      <a:pt x="9252" y="26496"/>
                      <a:pt x="9133" y="26413"/>
                    </a:cubicBezTo>
                    <a:cubicBezTo>
                      <a:pt x="9109" y="26401"/>
                      <a:pt x="9085" y="26389"/>
                      <a:pt x="9061" y="26365"/>
                    </a:cubicBezTo>
                    <a:cubicBezTo>
                      <a:pt x="8871" y="26234"/>
                      <a:pt x="8526" y="25996"/>
                      <a:pt x="7978" y="25972"/>
                    </a:cubicBezTo>
                    <a:cubicBezTo>
                      <a:pt x="7513" y="25961"/>
                      <a:pt x="6823" y="25889"/>
                      <a:pt x="6406" y="25842"/>
                    </a:cubicBezTo>
                    <a:cubicBezTo>
                      <a:pt x="6287" y="25830"/>
                      <a:pt x="6192" y="25818"/>
                      <a:pt x="6132" y="25818"/>
                    </a:cubicBezTo>
                    <a:cubicBezTo>
                      <a:pt x="5918" y="25794"/>
                      <a:pt x="5823" y="25687"/>
                      <a:pt x="5751" y="25603"/>
                    </a:cubicBezTo>
                    <a:cubicBezTo>
                      <a:pt x="5728" y="25580"/>
                      <a:pt x="5704" y="25544"/>
                      <a:pt x="5668" y="25532"/>
                    </a:cubicBezTo>
                    <a:cubicBezTo>
                      <a:pt x="5656" y="25520"/>
                      <a:pt x="5620" y="25472"/>
                      <a:pt x="5573" y="25425"/>
                    </a:cubicBezTo>
                    <a:cubicBezTo>
                      <a:pt x="5478" y="25306"/>
                      <a:pt x="5358" y="25151"/>
                      <a:pt x="5227" y="25151"/>
                    </a:cubicBezTo>
                    <a:lnTo>
                      <a:pt x="5192" y="25151"/>
                    </a:lnTo>
                    <a:cubicBezTo>
                      <a:pt x="5132" y="25151"/>
                      <a:pt x="5061" y="25175"/>
                      <a:pt x="4989" y="25199"/>
                    </a:cubicBezTo>
                    <a:cubicBezTo>
                      <a:pt x="4918" y="25210"/>
                      <a:pt x="4846" y="25234"/>
                      <a:pt x="4787" y="25234"/>
                    </a:cubicBezTo>
                    <a:cubicBezTo>
                      <a:pt x="4739" y="25234"/>
                      <a:pt x="4704" y="25222"/>
                      <a:pt x="4680" y="25199"/>
                    </a:cubicBezTo>
                    <a:cubicBezTo>
                      <a:pt x="4501" y="25068"/>
                      <a:pt x="4477" y="24984"/>
                      <a:pt x="4477" y="24865"/>
                    </a:cubicBezTo>
                    <a:cubicBezTo>
                      <a:pt x="4477" y="24829"/>
                      <a:pt x="4489" y="24794"/>
                      <a:pt x="4501" y="24746"/>
                    </a:cubicBezTo>
                    <a:cubicBezTo>
                      <a:pt x="4525" y="24603"/>
                      <a:pt x="4549" y="24448"/>
                      <a:pt x="4454" y="24389"/>
                    </a:cubicBezTo>
                    <a:cubicBezTo>
                      <a:pt x="4370" y="24329"/>
                      <a:pt x="3954" y="24198"/>
                      <a:pt x="3858" y="24163"/>
                    </a:cubicBezTo>
                    <a:lnTo>
                      <a:pt x="3858" y="24091"/>
                    </a:lnTo>
                    <a:cubicBezTo>
                      <a:pt x="3882" y="24091"/>
                      <a:pt x="3918" y="24079"/>
                      <a:pt x="3954" y="24079"/>
                    </a:cubicBezTo>
                    <a:cubicBezTo>
                      <a:pt x="3977" y="24079"/>
                      <a:pt x="4001" y="24067"/>
                      <a:pt x="4013" y="24067"/>
                    </a:cubicBezTo>
                    <a:cubicBezTo>
                      <a:pt x="4037" y="24067"/>
                      <a:pt x="4096" y="24127"/>
                      <a:pt x="4120" y="24151"/>
                    </a:cubicBezTo>
                    <a:cubicBezTo>
                      <a:pt x="4132" y="24163"/>
                      <a:pt x="4156" y="24187"/>
                      <a:pt x="4168" y="24187"/>
                    </a:cubicBezTo>
                    <a:cubicBezTo>
                      <a:pt x="4215" y="24234"/>
                      <a:pt x="4394" y="24246"/>
                      <a:pt x="4465" y="24246"/>
                    </a:cubicBezTo>
                    <a:cubicBezTo>
                      <a:pt x="4477" y="24246"/>
                      <a:pt x="4489" y="24246"/>
                      <a:pt x="4501" y="24234"/>
                    </a:cubicBezTo>
                    <a:cubicBezTo>
                      <a:pt x="4513" y="24222"/>
                      <a:pt x="4513" y="24210"/>
                      <a:pt x="4513" y="24198"/>
                    </a:cubicBezTo>
                    <a:lnTo>
                      <a:pt x="4513" y="21936"/>
                    </a:lnTo>
                    <a:lnTo>
                      <a:pt x="5037" y="21924"/>
                    </a:lnTo>
                    <a:lnTo>
                      <a:pt x="6382" y="21877"/>
                    </a:lnTo>
                    <a:cubicBezTo>
                      <a:pt x="6406" y="21877"/>
                      <a:pt x="6418" y="21865"/>
                      <a:pt x="6418" y="21853"/>
                    </a:cubicBezTo>
                    <a:lnTo>
                      <a:pt x="7585" y="21793"/>
                    </a:lnTo>
                    <a:cubicBezTo>
                      <a:pt x="7609" y="21793"/>
                      <a:pt x="7633" y="21770"/>
                      <a:pt x="7633" y="21746"/>
                    </a:cubicBezTo>
                    <a:lnTo>
                      <a:pt x="7633" y="21734"/>
                    </a:lnTo>
                    <a:lnTo>
                      <a:pt x="7633" y="20257"/>
                    </a:lnTo>
                    <a:lnTo>
                      <a:pt x="8204" y="20257"/>
                    </a:lnTo>
                    <a:cubicBezTo>
                      <a:pt x="8204" y="20257"/>
                      <a:pt x="8204" y="20269"/>
                      <a:pt x="8204" y="20269"/>
                    </a:cubicBezTo>
                    <a:cubicBezTo>
                      <a:pt x="8204" y="20293"/>
                      <a:pt x="8216" y="20305"/>
                      <a:pt x="8252" y="20305"/>
                    </a:cubicBezTo>
                    <a:cubicBezTo>
                      <a:pt x="8275" y="20305"/>
                      <a:pt x="8287" y="20293"/>
                      <a:pt x="8287" y="20269"/>
                    </a:cubicBezTo>
                    <a:lnTo>
                      <a:pt x="8287" y="20257"/>
                    </a:lnTo>
                    <a:close/>
                    <a:moveTo>
                      <a:pt x="9776" y="28401"/>
                    </a:moveTo>
                    <a:lnTo>
                      <a:pt x="9788" y="28497"/>
                    </a:lnTo>
                    <a:cubicBezTo>
                      <a:pt x="9788" y="28509"/>
                      <a:pt x="9788" y="28509"/>
                      <a:pt x="9799" y="28520"/>
                    </a:cubicBezTo>
                    <a:lnTo>
                      <a:pt x="10121" y="29020"/>
                    </a:lnTo>
                    <a:cubicBezTo>
                      <a:pt x="10061" y="28985"/>
                      <a:pt x="10014" y="28949"/>
                      <a:pt x="9966" y="28913"/>
                    </a:cubicBezTo>
                    <a:cubicBezTo>
                      <a:pt x="9871" y="28842"/>
                      <a:pt x="9764" y="28770"/>
                      <a:pt x="9740" y="28735"/>
                    </a:cubicBezTo>
                    <a:cubicBezTo>
                      <a:pt x="9728" y="28687"/>
                      <a:pt x="9752" y="28532"/>
                      <a:pt x="9776" y="28401"/>
                    </a:cubicBezTo>
                    <a:close/>
                    <a:moveTo>
                      <a:pt x="14229" y="17733"/>
                    </a:moveTo>
                    <a:cubicBezTo>
                      <a:pt x="14252" y="17733"/>
                      <a:pt x="14288" y="17757"/>
                      <a:pt x="14324" y="17769"/>
                    </a:cubicBezTo>
                    <a:cubicBezTo>
                      <a:pt x="14336" y="17781"/>
                      <a:pt x="14348" y="17781"/>
                      <a:pt x="14360" y="17781"/>
                    </a:cubicBezTo>
                    <a:cubicBezTo>
                      <a:pt x="14371" y="17793"/>
                      <a:pt x="14383" y="17817"/>
                      <a:pt x="14395" y="17841"/>
                    </a:cubicBezTo>
                    <a:cubicBezTo>
                      <a:pt x="14407" y="17864"/>
                      <a:pt x="14419" y="17900"/>
                      <a:pt x="14431" y="17912"/>
                    </a:cubicBezTo>
                    <a:cubicBezTo>
                      <a:pt x="14443" y="17960"/>
                      <a:pt x="14467" y="18007"/>
                      <a:pt x="14479" y="18031"/>
                    </a:cubicBezTo>
                    <a:cubicBezTo>
                      <a:pt x="14514" y="18102"/>
                      <a:pt x="14622" y="18162"/>
                      <a:pt x="14764" y="18233"/>
                    </a:cubicBezTo>
                    <a:lnTo>
                      <a:pt x="14788" y="18233"/>
                    </a:lnTo>
                    <a:cubicBezTo>
                      <a:pt x="14824" y="18257"/>
                      <a:pt x="14860" y="18269"/>
                      <a:pt x="14883" y="18293"/>
                    </a:cubicBezTo>
                    <a:cubicBezTo>
                      <a:pt x="14883" y="18293"/>
                      <a:pt x="14895" y="18293"/>
                      <a:pt x="14907" y="18305"/>
                    </a:cubicBezTo>
                    <a:cubicBezTo>
                      <a:pt x="14967" y="18329"/>
                      <a:pt x="15098" y="18364"/>
                      <a:pt x="15312" y="18412"/>
                    </a:cubicBezTo>
                    <a:lnTo>
                      <a:pt x="15324" y="18412"/>
                    </a:lnTo>
                    <a:cubicBezTo>
                      <a:pt x="15348" y="18424"/>
                      <a:pt x="15491" y="18555"/>
                      <a:pt x="15610" y="18662"/>
                    </a:cubicBezTo>
                    <a:lnTo>
                      <a:pt x="15622" y="18662"/>
                    </a:lnTo>
                    <a:cubicBezTo>
                      <a:pt x="15681" y="18686"/>
                      <a:pt x="16169" y="18888"/>
                      <a:pt x="16276" y="18900"/>
                    </a:cubicBezTo>
                    <a:cubicBezTo>
                      <a:pt x="16288" y="18900"/>
                      <a:pt x="16312" y="18900"/>
                      <a:pt x="16324" y="18912"/>
                    </a:cubicBezTo>
                    <a:lnTo>
                      <a:pt x="16336" y="18912"/>
                    </a:lnTo>
                    <a:cubicBezTo>
                      <a:pt x="16348" y="18924"/>
                      <a:pt x="16360" y="18936"/>
                      <a:pt x="16384" y="18936"/>
                    </a:cubicBezTo>
                    <a:cubicBezTo>
                      <a:pt x="16384" y="18936"/>
                      <a:pt x="16384" y="18948"/>
                      <a:pt x="16396" y="18948"/>
                    </a:cubicBezTo>
                    <a:cubicBezTo>
                      <a:pt x="16407" y="18960"/>
                      <a:pt x="16419" y="18960"/>
                      <a:pt x="16431" y="18972"/>
                    </a:cubicBezTo>
                    <a:lnTo>
                      <a:pt x="16443" y="18972"/>
                    </a:lnTo>
                    <a:cubicBezTo>
                      <a:pt x="16455" y="18984"/>
                      <a:pt x="16467" y="18995"/>
                      <a:pt x="16479" y="19007"/>
                    </a:cubicBezTo>
                    <a:cubicBezTo>
                      <a:pt x="16479" y="19019"/>
                      <a:pt x="16479" y="19043"/>
                      <a:pt x="16491" y="19055"/>
                    </a:cubicBezTo>
                    <a:cubicBezTo>
                      <a:pt x="16491" y="19067"/>
                      <a:pt x="16491" y="19079"/>
                      <a:pt x="16491" y="19091"/>
                    </a:cubicBezTo>
                    <a:cubicBezTo>
                      <a:pt x="16491" y="19114"/>
                      <a:pt x="16491" y="19138"/>
                      <a:pt x="16491" y="19162"/>
                    </a:cubicBezTo>
                    <a:cubicBezTo>
                      <a:pt x="16491" y="19198"/>
                      <a:pt x="16491" y="19234"/>
                      <a:pt x="16491" y="19269"/>
                    </a:cubicBezTo>
                    <a:cubicBezTo>
                      <a:pt x="16491" y="19460"/>
                      <a:pt x="16503" y="19615"/>
                      <a:pt x="16527" y="19757"/>
                    </a:cubicBezTo>
                    <a:cubicBezTo>
                      <a:pt x="16527" y="19781"/>
                      <a:pt x="16527" y="19805"/>
                      <a:pt x="16538" y="19829"/>
                    </a:cubicBezTo>
                    <a:cubicBezTo>
                      <a:pt x="16538" y="19948"/>
                      <a:pt x="16562" y="20067"/>
                      <a:pt x="16693" y="20138"/>
                    </a:cubicBezTo>
                    <a:cubicBezTo>
                      <a:pt x="16824" y="20210"/>
                      <a:pt x="16908" y="20222"/>
                      <a:pt x="16979" y="20234"/>
                    </a:cubicBezTo>
                    <a:cubicBezTo>
                      <a:pt x="17027" y="20246"/>
                      <a:pt x="17062" y="20246"/>
                      <a:pt x="17086" y="20269"/>
                    </a:cubicBezTo>
                    <a:lnTo>
                      <a:pt x="17098" y="20269"/>
                    </a:lnTo>
                    <a:cubicBezTo>
                      <a:pt x="17110" y="20269"/>
                      <a:pt x="17146" y="20281"/>
                      <a:pt x="17193" y="20341"/>
                    </a:cubicBezTo>
                    <a:cubicBezTo>
                      <a:pt x="17265" y="20412"/>
                      <a:pt x="17515" y="20638"/>
                      <a:pt x="17586" y="20698"/>
                    </a:cubicBezTo>
                    <a:cubicBezTo>
                      <a:pt x="17598" y="20698"/>
                      <a:pt x="17610" y="20710"/>
                      <a:pt x="17622" y="20722"/>
                    </a:cubicBezTo>
                    <a:cubicBezTo>
                      <a:pt x="17681" y="20758"/>
                      <a:pt x="17729" y="20781"/>
                      <a:pt x="17777" y="20889"/>
                    </a:cubicBezTo>
                    <a:cubicBezTo>
                      <a:pt x="17812" y="20948"/>
                      <a:pt x="17836" y="20984"/>
                      <a:pt x="17860" y="21019"/>
                    </a:cubicBezTo>
                    <a:cubicBezTo>
                      <a:pt x="17908" y="21067"/>
                      <a:pt x="17908" y="21079"/>
                      <a:pt x="17896" y="21127"/>
                    </a:cubicBezTo>
                    <a:cubicBezTo>
                      <a:pt x="17860" y="21174"/>
                      <a:pt x="17812" y="21246"/>
                      <a:pt x="17765" y="21305"/>
                    </a:cubicBezTo>
                    <a:cubicBezTo>
                      <a:pt x="17717" y="21377"/>
                      <a:pt x="17670" y="21448"/>
                      <a:pt x="17646" y="21508"/>
                    </a:cubicBezTo>
                    <a:cubicBezTo>
                      <a:pt x="17610" y="21591"/>
                      <a:pt x="17503" y="21960"/>
                      <a:pt x="17574" y="22091"/>
                    </a:cubicBezTo>
                    <a:cubicBezTo>
                      <a:pt x="17610" y="22151"/>
                      <a:pt x="17670" y="22162"/>
                      <a:pt x="17705" y="22174"/>
                    </a:cubicBezTo>
                    <a:cubicBezTo>
                      <a:pt x="17753" y="22186"/>
                      <a:pt x="17777" y="22186"/>
                      <a:pt x="17789" y="22234"/>
                    </a:cubicBezTo>
                    <a:lnTo>
                      <a:pt x="17800" y="22246"/>
                    </a:lnTo>
                    <a:cubicBezTo>
                      <a:pt x="17848" y="22389"/>
                      <a:pt x="17931" y="22567"/>
                      <a:pt x="18074" y="22567"/>
                    </a:cubicBezTo>
                    <a:cubicBezTo>
                      <a:pt x="18134" y="22567"/>
                      <a:pt x="18205" y="22543"/>
                      <a:pt x="18265" y="22520"/>
                    </a:cubicBezTo>
                    <a:cubicBezTo>
                      <a:pt x="18289" y="22508"/>
                      <a:pt x="18312" y="22496"/>
                      <a:pt x="18324" y="22496"/>
                    </a:cubicBezTo>
                    <a:cubicBezTo>
                      <a:pt x="18336" y="22615"/>
                      <a:pt x="18360" y="23186"/>
                      <a:pt x="18348" y="23282"/>
                    </a:cubicBezTo>
                    <a:cubicBezTo>
                      <a:pt x="18348" y="23353"/>
                      <a:pt x="18265" y="23448"/>
                      <a:pt x="18205" y="23532"/>
                    </a:cubicBezTo>
                    <a:cubicBezTo>
                      <a:pt x="18181" y="23567"/>
                      <a:pt x="18158" y="23603"/>
                      <a:pt x="18134" y="23627"/>
                    </a:cubicBezTo>
                    <a:cubicBezTo>
                      <a:pt x="18110" y="23675"/>
                      <a:pt x="18086" y="23722"/>
                      <a:pt x="18062" y="23782"/>
                    </a:cubicBezTo>
                    <a:cubicBezTo>
                      <a:pt x="18015" y="23865"/>
                      <a:pt x="17967" y="23960"/>
                      <a:pt x="17896" y="24056"/>
                    </a:cubicBezTo>
                    <a:cubicBezTo>
                      <a:pt x="17824" y="24163"/>
                      <a:pt x="17765" y="24198"/>
                      <a:pt x="17693" y="24246"/>
                    </a:cubicBezTo>
                    <a:cubicBezTo>
                      <a:pt x="17658" y="24270"/>
                      <a:pt x="17622" y="24294"/>
                      <a:pt x="17574" y="24329"/>
                    </a:cubicBezTo>
                    <a:cubicBezTo>
                      <a:pt x="17431" y="24448"/>
                      <a:pt x="17217" y="24746"/>
                      <a:pt x="17169" y="24889"/>
                    </a:cubicBezTo>
                    <a:cubicBezTo>
                      <a:pt x="17146" y="24925"/>
                      <a:pt x="17134" y="24972"/>
                      <a:pt x="17122" y="25020"/>
                    </a:cubicBezTo>
                    <a:cubicBezTo>
                      <a:pt x="17098" y="25127"/>
                      <a:pt x="17062" y="25246"/>
                      <a:pt x="16991" y="25294"/>
                    </a:cubicBezTo>
                    <a:cubicBezTo>
                      <a:pt x="16872" y="25353"/>
                      <a:pt x="15872" y="25853"/>
                      <a:pt x="15431" y="25925"/>
                    </a:cubicBezTo>
                    <a:cubicBezTo>
                      <a:pt x="15288" y="25961"/>
                      <a:pt x="15074" y="26008"/>
                      <a:pt x="14824" y="26068"/>
                    </a:cubicBezTo>
                    <a:cubicBezTo>
                      <a:pt x="14288" y="26187"/>
                      <a:pt x="13633" y="26330"/>
                      <a:pt x="13336" y="26330"/>
                    </a:cubicBezTo>
                    <a:lnTo>
                      <a:pt x="13133" y="26330"/>
                    </a:lnTo>
                    <a:cubicBezTo>
                      <a:pt x="12836" y="26330"/>
                      <a:pt x="12681" y="26330"/>
                      <a:pt x="12431" y="26258"/>
                    </a:cubicBezTo>
                    <a:cubicBezTo>
                      <a:pt x="12300" y="26211"/>
                      <a:pt x="12228" y="26199"/>
                      <a:pt x="12181" y="26199"/>
                    </a:cubicBezTo>
                    <a:cubicBezTo>
                      <a:pt x="12133" y="26187"/>
                      <a:pt x="12121" y="26187"/>
                      <a:pt x="12097" y="26151"/>
                    </a:cubicBezTo>
                    <a:cubicBezTo>
                      <a:pt x="12074" y="26127"/>
                      <a:pt x="12050" y="26115"/>
                      <a:pt x="12026" y="26092"/>
                    </a:cubicBezTo>
                    <a:cubicBezTo>
                      <a:pt x="11978" y="26032"/>
                      <a:pt x="11931" y="25984"/>
                      <a:pt x="11871" y="25949"/>
                    </a:cubicBezTo>
                    <a:cubicBezTo>
                      <a:pt x="11782" y="25909"/>
                      <a:pt x="11710" y="25886"/>
                      <a:pt x="11613" y="25886"/>
                    </a:cubicBezTo>
                    <a:cubicBezTo>
                      <a:pt x="11593" y="25886"/>
                      <a:pt x="11572" y="25887"/>
                      <a:pt x="11550" y="25889"/>
                    </a:cubicBezTo>
                    <a:cubicBezTo>
                      <a:pt x="11478" y="25901"/>
                      <a:pt x="11443" y="25925"/>
                      <a:pt x="11419" y="25949"/>
                    </a:cubicBezTo>
                    <a:cubicBezTo>
                      <a:pt x="11383" y="25996"/>
                      <a:pt x="11383" y="26044"/>
                      <a:pt x="11395" y="26092"/>
                    </a:cubicBezTo>
                    <a:cubicBezTo>
                      <a:pt x="11407" y="26175"/>
                      <a:pt x="11609" y="26687"/>
                      <a:pt x="11693" y="26770"/>
                    </a:cubicBezTo>
                    <a:cubicBezTo>
                      <a:pt x="11716" y="26794"/>
                      <a:pt x="11740" y="26818"/>
                      <a:pt x="11764" y="26842"/>
                    </a:cubicBezTo>
                    <a:cubicBezTo>
                      <a:pt x="11835" y="26889"/>
                      <a:pt x="11871" y="26925"/>
                      <a:pt x="11871" y="26985"/>
                    </a:cubicBezTo>
                    <a:cubicBezTo>
                      <a:pt x="11871" y="27008"/>
                      <a:pt x="11871" y="27032"/>
                      <a:pt x="11871" y="27056"/>
                    </a:cubicBezTo>
                    <a:cubicBezTo>
                      <a:pt x="11871" y="27127"/>
                      <a:pt x="11871" y="27163"/>
                      <a:pt x="11800" y="27211"/>
                    </a:cubicBezTo>
                    <a:cubicBezTo>
                      <a:pt x="11776" y="27235"/>
                      <a:pt x="11752" y="27246"/>
                      <a:pt x="11728" y="27258"/>
                    </a:cubicBezTo>
                    <a:cubicBezTo>
                      <a:pt x="11657" y="27306"/>
                      <a:pt x="11609" y="27342"/>
                      <a:pt x="11538" y="27532"/>
                    </a:cubicBezTo>
                    <a:cubicBezTo>
                      <a:pt x="11502" y="27675"/>
                      <a:pt x="11502" y="27747"/>
                      <a:pt x="11502" y="27806"/>
                    </a:cubicBezTo>
                    <a:cubicBezTo>
                      <a:pt x="11490" y="27854"/>
                      <a:pt x="11490" y="27877"/>
                      <a:pt x="11478" y="27913"/>
                    </a:cubicBezTo>
                    <a:cubicBezTo>
                      <a:pt x="11466" y="27949"/>
                      <a:pt x="11454" y="27961"/>
                      <a:pt x="11443" y="27985"/>
                    </a:cubicBezTo>
                    <a:cubicBezTo>
                      <a:pt x="11407" y="28032"/>
                      <a:pt x="11395" y="28056"/>
                      <a:pt x="11371" y="28151"/>
                    </a:cubicBezTo>
                    <a:cubicBezTo>
                      <a:pt x="11371" y="28175"/>
                      <a:pt x="11371" y="28187"/>
                      <a:pt x="11371" y="28199"/>
                    </a:cubicBezTo>
                    <a:cubicBezTo>
                      <a:pt x="11347" y="28330"/>
                      <a:pt x="11312" y="28497"/>
                      <a:pt x="11407" y="28592"/>
                    </a:cubicBezTo>
                    <a:cubicBezTo>
                      <a:pt x="11526" y="28711"/>
                      <a:pt x="11585" y="28818"/>
                      <a:pt x="11585" y="28878"/>
                    </a:cubicBezTo>
                    <a:cubicBezTo>
                      <a:pt x="11585" y="28961"/>
                      <a:pt x="11574" y="29032"/>
                      <a:pt x="11431" y="29104"/>
                    </a:cubicBezTo>
                    <a:cubicBezTo>
                      <a:pt x="11359" y="29140"/>
                      <a:pt x="11276" y="29151"/>
                      <a:pt x="11193" y="29175"/>
                    </a:cubicBezTo>
                    <a:cubicBezTo>
                      <a:pt x="11109" y="29187"/>
                      <a:pt x="11014" y="29211"/>
                      <a:pt x="10931" y="29247"/>
                    </a:cubicBezTo>
                    <a:cubicBezTo>
                      <a:pt x="10907" y="29259"/>
                      <a:pt x="10871" y="29271"/>
                      <a:pt x="10847" y="29294"/>
                    </a:cubicBezTo>
                    <a:lnTo>
                      <a:pt x="10823" y="29306"/>
                    </a:lnTo>
                    <a:cubicBezTo>
                      <a:pt x="10740" y="29366"/>
                      <a:pt x="10633" y="29425"/>
                      <a:pt x="10550" y="29473"/>
                    </a:cubicBezTo>
                    <a:lnTo>
                      <a:pt x="10478" y="29425"/>
                    </a:lnTo>
                    <a:lnTo>
                      <a:pt x="9871" y="28473"/>
                    </a:lnTo>
                    <a:lnTo>
                      <a:pt x="9811" y="28092"/>
                    </a:lnTo>
                    <a:cubicBezTo>
                      <a:pt x="9823" y="28068"/>
                      <a:pt x="9823" y="28032"/>
                      <a:pt x="9823" y="28008"/>
                    </a:cubicBezTo>
                    <a:cubicBezTo>
                      <a:pt x="9823" y="27794"/>
                      <a:pt x="9788" y="26806"/>
                      <a:pt x="9788" y="26770"/>
                    </a:cubicBezTo>
                    <a:cubicBezTo>
                      <a:pt x="9788" y="26758"/>
                      <a:pt x="9776" y="26746"/>
                      <a:pt x="9764" y="26734"/>
                    </a:cubicBezTo>
                    <a:lnTo>
                      <a:pt x="9752" y="23520"/>
                    </a:lnTo>
                    <a:cubicBezTo>
                      <a:pt x="9740" y="22686"/>
                      <a:pt x="9740" y="21627"/>
                      <a:pt x="9728" y="20257"/>
                    </a:cubicBezTo>
                    <a:lnTo>
                      <a:pt x="10347" y="20257"/>
                    </a:lnTo>
                    <a:cubicBezTo>
                      <a:pt x="10359" y="20257"/>
                      <a:pt x="10371" y="20257"/>
                      <a:pt x="10371" y="20246"/>
                    </a:cubicBezTo>
                    <a:cubicBezTo>
                      <a:pt x="10383" y="20234"/>
                      <a:pt x="10383" y="20222"/>
                      <a:pt x="10383" y="20210"/>
                    </a:cubicBezTo>
                    <a:lnTo>
                      <a:pt x="10371" y="19329"/>
                    </a:lnTo>
                    <a:lnTo>
                      <a:pt x="12288" y="19329"/>
                    </a:lnTo>
                    <a:cubicBezTo>
                      <a:pt x="12431" y="19329"/>
                      <a:pt x="12514" y="19245"/>
                      <a:pt x="12538" y="19210"/>
                    </a:cubicBezTo>
                    <a:cubicBezTo>
                      <a:pt x="12550" y="19198"/>
                      <a:pt x="12550" y="19198"/>
                      <a:pt x="12562" y="19186"/>
                    </a:cubicBezTo>
                    <a:cubicBezTo>
                      <a:pt x="12597" y="19138"/>
                      <a:pt x="12705" y="18995"/>
                      <a:pt x="12824" y="18841"/>
                    </a:cubicBezTo>
                    <a:cubicBezTo>
                      <a:pt x="12836" y="18817"/>
                      <a:pt x="12859" y="18793"/>
                      <a:pt x="12871" y="18769"/>
                    </a:cubicBezTo>
                    <a:cubicBezTo>
                      <a:pt x="13014" y="18591"/>
                      <a:pt x="13157" y="18400"/>
                      <a:pt x="13240" y="18293"/>
                    </a:cubicBezTo>
                    <a:cubicBezTo>
                      <a:pt x="13252" y="18281"/>
                      <a:pt x="13264" y="18269"/>
                      <a:pt x="13276" y="18257"/>
                    </a:cubicBezTo>
                    <a:cubicBezTo>
                      <a:pt x="13288" y="18233"/>
                      <a:pt x="13300" y="18222"/>
                      <a:pt x="13300" y="18222"/>
                    </a:cubicBezTo>
                    <a:cubicBezTo>
                      <a:pt x="13324" y="18198"/>
                      <a:pt x="13407" y="18174"/>
                      <a:pt x="13526" y="18174"/>
                    </a:cubicBezTo>
                    <a:cubicBezTo>
                      <a:pt x="13586" y="18174"/>
                      <a:pt x="13645" y="18186"/>
                      <a:pt x="13693" y="18186"/>
                    </a:cubicBezTo>
                    <a:cubicBezTo>
                      <a:pt x="13717" y="18198"/>
                      <a:pt x="13740" y="18210"/>
                      <a:pt x="13776" y="18210"/>
                    </a:cubicBezTo>
                    <a:cubicBezTo>
                      <a:pt x="13815" y="18223"/>
                      <a:pt x="13855" y="18232"/>
                      <a:pt x="13896" y="18232"/>
                    </a:cubicBezTo>
                    <a:cubicBezTo>
                      <a:pt x="13930" y="18232"/>
                      <a:pt x="13965" y="18226"/>
                      <a:pt x="14002" y="18210"/>
                    </a:cubicBezTo>
                    <a:cubicBezTo>
                      <a:pt x="14121" y="18174"/>
                      <a:pt x="14133" y="18019"/>
                      <a:pt x="14157" y="17876"/>
                    </a:cubicBezTo>
                    <a:cubicBezTo>
                      <a:pt x="14169" y="17829"/>
                      <a:pt x="14169" y="17793"/>
                      <a:pt x="14181" y="17757"/>
                    </a:cubicBezTo>
                    <a:cubicBezTo>
                      <a:pt x="14193" y="17733"/>
                      <a:pt x="14193" y="17733"/>
                      <a:pt x="14193" y="17733"/>
                    </a:cubicBezTo>
                    <a:close/>
                    <a:moveTo>
                      <a:pt x="1727" y="22401"/>
                    </a:moveTo>
                    <a:cubicBezTo>
                      <a:pt x="1727" y="22401"/>
                      <a:pt x="1739" y="22401"/>
                      <a:pt x="1739" y="22413"/>
                    </a:cubicBezTo>
                    <a:cubicBezTo>
                      <a:pt x="1751" y="22413"/>
                      <a:pt x="1763" y="22413"/>
                      <a:pt x="1763" y="22424"/>
                    </a:cubicBezTo>
                    <a:lnTo>
                      <a:pt x="1787" y="22424"/>
                    </a:lnTo>
                    <a:cubicBezTo>
                      <a:pt x="1787" y="22436"/>
                      <a:pt x="1798" y="22436"/>
                      <a:pt x="1798" y="22436"/>
                    </a:cubicBezTo>
                    <a:cubicBezTo>
                      <a:pt x="1798" y="22448"/>
                      <a:pt x="1810" y="22448"/>
                      <a:pt x="1810" y="22448"/>
                    </a:cubicBezTo>
                    <a:cubicBezTo>
                      <a:pt x="1822" y="22460"/>
                      <a:pt x="1822" y="22460"/>
                      <a:pt x="1822" y="22472"/>
                    </a:cubicBezTo>
                    <a:lnTo>
                      <a:pt x="1834" y="22472"/>
                    </a:lnTo>
                    <a:cubicBezTo>
                      <a:pt x="1834" y="22484"/>
                      <a:pt x="1846" y="22484"/>
                      <a:pt x="1846" y="22496"/>
                    </a:cubicBezTo>
                    <a:cubicBezTo>
                      <a:pt x="1846" y="22496"/>
                      <a:pt x="1846" y="22496"/>
                      <a:pt x="1846" y="22508"/>
                    </a:cubicBezTo>
                    <a:cubicBezTo>
                      <a:pt x="1858" y="22508"/>
                      <a:pt x="1858" y="22520"/>
                      <a:pt x="1858" y="22520"/>
                    </a:cubicBezTo>
                    <a:cubicBezTo>
                      <a:pt x="1858" y="22520"/>
                      <a:pt x="1858" y="22532"/>
                      <a:pt x="1858" y="22532"/>
                    </a:cubicBezTo>
                    <a:cubicBezTo>
                      <a:pt x="1870" y="22532"/>
                      <a:pt x="1870" y="22543"/>
                      <a:pt x="1870" y="22543"/>
                    </a:cubicBezTo>
                    <a:cubicBezTo>
                      <a:pt x="1870" y="22543"/>
                      <a:pt x="1870" y="22555"/>
                      <a:pt x="1870" y="22555"/>
                    </a:cubicBezTo>
                    <a:cubicBezTo>
                      <a:pt x="1870" y="22555"/>
                      <a:pt x="1870" y="22567"/>
                      <a:pt x="1870" y="22579"/>
                    </a:cubicBezTo>
                    <a:cubicBezTo>
                      <a:pt x="1882" y="22591"/>
                      <a:pt x="1882" y="22591"/>
                      <a:pt x="1882" y="22603"/>
                    </a:cubicBezTo>
                    <a:cubicBezTo>
                      <a:pt x="1894" y="22627"/>
                      <a:pt x="1953" y="22734"/>
                      <a:pt x="2025" y="22817"/>
                    </a:cubicBezTo>
                    <a:cubicBezTo>
                      <a:pt x="2060" y="22877"/>
                      <a:pt x="2108" y="22924"/>
                      <a:pt x="2132" y="22948"/>
                    </a:cubicBezTo>
                    <a:lnTo>
                      <a:pt x="2191" y="22996"/>
                    </a:lnTo>
                    <a:cubicBezTo>
                      <a:pt x="2275" y="23067"/>
                      <a:pt x="2453" y="23198"/>
                      <a:pt x="2513" y="23270"/>
                    </a:cubicBezTo>
                    <a:cubicBezTo>
                      <a:pt x="2549" y="23305"/>
                      <a:pt x="2572" y="23425"/>
                      <a:pt x="2608" y="23520"/>
                    </a:cubicBezTo>
                    <a:cubicBezTo>
                      <a:pt x="2632" y="23591"/>
                      <a:pt x="2656" y="23651"/>
                      <a:pt x="2668" y="23698"/>
                    </a:cubicBezTo>
                    <a:cubicBezTo>
                      <a:pt x="2715" y="23794"/>
                      <a:pt x="2811" y="23841"/>
                      <a:pt x="2953" y="23841"/>
                    </a:cubicBezTo>
                    <a:lnTo>
                      <a:pt x="3049" y="23841"/>
                    </a:lnTo>
                    <a:lnTo>
                      <a:pt x="3168" y="23829"/>
                    </a:lnTo>
                    <a:cubicBezTo>
                      <a:pt x="3227" y="23817"/>
                      <a:pt x="3299" y="23806"/>
                      <a:pt x="3358" y="23806"/>
                    </a:cubicBezTo>
                    <a:lnTo>
                      <a:pt x="3394" y="23806"/>
                    </a:lnTo>
                    <a:cubicBezTo>
                      <a:pt x="3406" y="23794"/>
                      <a:pt x="3406" y="23794"/>
                      <a:pt x="3418" y="23794"/>
                    </a:cubicBezTo>
                    <a:lnTo>
                      <a:pt x="3501" y="23794"/>
                    </a:lnTo>
                    <a:cubicBezTo>
                      <a:pt x="3537" y="23806"/>
                      <a:pt x="3573" y="23925"/>
                      <a:pt x="3584" y="23972"/>
                    </a:cubicBezTo>
                    <a:cubicBezTo>
                      <a:pt x="3596" y="24008"/>
                      <a:pt x="3608" y="24020"/>
                      <a:pt x="3608" y="24044"/>
                    </a:cubicBezTo>
                    <a:cubicBezTo>
                      <a:pt x="3632" y="24103"/>
                      <a:pt x="3727" y="24103"/>
                      <a:pt x="3751" y="24103"/>
                    </a:cubicBezTo>
                    <a:lnTo>
                      <a:pt x="3763" y="24103"/>
                    </a:lnTo>
                    <a:lnTo>
                      <a:pt x="3763" y="24198"/>
                    </a:lnTo>
                    <a:cubicBezTo>
                      <a:pt x="3763" y="24210"/>
                      <a:pt x="3763" y="24222"/>
                      <a:pt x="3775" y="24222"/>
                    </a:cubicBezTo>
                    <a:lnTo>
                      <a:pt x="3787" y="24329"/>
                    </a:lnTo>
                    <a:cubicBezTo>
                      <a:pt x="3787" y="24341"/>
                      <a:pt x="3799" y="24353"/>
                      <a:pt x="3799" y="24365"/>
                    </a:cubicBezTo>
                    <a:cubicBezTo>
                      <a:pt x="3799" y="24377"/>
                      <a:pt x="3799" y="24389"/>
                      <a:pt x="3799" y="24389"/>
                    </a:cubicBezTo>
                    <a:cubicBezTo>
                      <a:pt x="3799" y="24401"/>
                      <a:pt x="3799" y="24413"/>
                      <a:pt x="3799" y="24425"/>
                    </a:cubicBezTo>
                    <a:cubicBezTo>
                      <a:pt x="3811" y="24472"/>
                      <a:pt x="3811" y="24532"/>
                      <a:pt x="3823" y="24591"/>
                    </a:cubicBezTo>
                    <a:cubicBezTo>
                      <a:pt x="3823" y="24591"/>
                      <a:pt x="3823" y="24603"/>
                      <a:pt x="3823" y="24603"/>
                    </a:cubicBezTo>
                    <a:cubicBezTo>
                      <a:pt x="3823" y="24639"/>
                      <a:pt x="3823" y="24663"/>
                      <a:pt x="3823" y="24687"/>
                    </a:cubicBezTo>
                    <a:cubicBezTo>
                      <a:pt x="3823" y="24687"/>
                      <a:pt x="3834" y="24699"/>
                      <a:pt x="3834" y="24699"/>
                    </a:cubicBezTo>
                    <a:cubicBezTo>
                      <a:pt x="3834" y="24770"/>
                      <a:pt x="3846" y="24841"/>
                      <a:pt x="3846" y="24913"/>
                    </a:cubicBezTo>
                    <a:cubicBezTo>
                      <a:pt x="3846" y="24925"/>
                      <a:pt x="3846" y="24925"/>
                      <a:pt x="3846" y="24937"/>
                    </a:cubicBezTo>
                    <a:cubicBezTo>
                      <a:pt x="3858" y="24960"/>
                      <a:pt x="3858" y="24996"/>
                      <a:pt x="3858" y="25020"/>
                    </a:cubicBezTo>
                    <a:cubicBezTo>
                      <a:pt x="3858" y="25032"/>
                      <a:pt x="3858" y="25044"/>
                      <a:pt x="3858" y="25056"/>
                    </a:cubicBezTo>
                    <a:cubicBezTo>
                      <a:pt x="3870" y="25080"/>
                      <a:pt x="3870" y="25103"/>
                      <a:pt x="3870" y="25139"/>
                    </a:cubicBezTo>
                    <a:cubicBezTo>
                      <a:pt x="3870" y="25151"/>
                      <a:pt x="3870" y="25151"/>
                      <a:pt x="3870" y="25163"/>
                    </a:cubicBezTo>
                    <a:cubicBezTo>
                      <a:pt x="3882" y="25199"/>
                      <a:pt x="3882" y="25234"/>
                      <a:pt x="3882" y="25270"/>
                    </a:cubicBezTo>
                    <a:cubicBezTo>
                      <a:pt x="3882" y="25282"/>
                      <a:pt x="3882" y="25294"/>
                      <a:pt x="3882" y="25306"/>
                    </a:cubicBezTo>
                    <a:cubicBezTo>
                      <a:pt x="3882" y="25330"/>
                      <a:pt x="3894" y="25353"/>
                      <a:pt x="3894" y="25389"/>
                    </a:cubicBezTo>
                    <a:cubicBezTo>
                      <a:pt x="3894" y="25401"/>
                      <a:pt x="3894" y="25413"/>
                      <a:pt x="3894" y="25425"/>
                    </a:cubicBezTo>
                    <a:cubicBezTo>
                      <a:pt x="3894" y="25449"/>
                      <a:pt x="3894" y="25472"/>
                      <a:pt x="3906" y="25496"/>
                    </a:cubicBezTo>
                    <a:cubicBezTo>
                      <a:pt x="3906" y="25508"/>
                      <a:pt x="3906" y="25520"/>
                      <a:pt x="3906" y="25532"/>
                    </a:cubicBezTo>
                    <a:cubicBezTo>
                      <a:pt x="3906" y="25568"/>
                      <a:pt x="3906" y="25603"/>
                      <a:pt x="3906" y="25639"/>
                    </a:cubicBezTo>
                    <a:cubicBezTo>
                      <a:pt x="3942" y="26187"/>
                      <a:pt x="3930" y="26270"/>
                      <a:pt x="3918" y="26294"/>
                    </a:cubicBezTo>
                    <a:cubicBezTo>
                      <a:pt x="3870" y="26353"/>
                      <a:pt x="3799" y="26413"/>
                      <a:pt x="3739" y="26461"/>
                    </a:cubicBezTo>
                    <a:cubicBezTo>
                      <a:pt x="3680" y="26508"/>
                      <a:pt x="3632" y="26544"/>
                      <a:pt x="3596" y="26592"/>
                    </a:cubicBezTo>
                    <a:cubicBezTo>
                      <a:pt x="3573" y="26627"/>
                      <a:pt x="3573" y="26675"/>
                      <a:pt x="3561" y="26723"/>
                    </a:cubicBezTo>
                    <a:cubicBezTo>
                      <a:pt x="3549" y="26794"/>
                      <a:pt x="3537" y="26865"/>
                      <a:pt x="3465" y="26925"/>
                    </a:cubicBezTo>
                    <a:cubicBezTo>
                      <a:pt x="3358" y="27020"/>
                      <a:pt x="3061" y="27223"/>
                      <a:pt x="3025" y="27235"/>
                    </a:cubicBezTo>
                    <a:cubicBezTo>
                      <a:pt x="3013" y="27246"/>
                      <a:pt x="2977" y="27270"/>
                      <a:pt x="2775" y="27437"/>
                    </a:cubicBezTo>
                    <a:cubicBezTo>
                      <a:pt x="2596" y="27592"/>
                      <a:pt x="2358" y="27794"/>
                      <a:pt x="2275" y="27842"/>
                    </a:cubicBezTo>
                    <a:cubicBezTo>
                      <a:pt x="2251" y="27854"/>
                      <a:pt x="2227" y="27866"/>
                      <a:pt x="2203" y="27889"/>
                    </a:cubicBezTo>
                    <a:cubicBezTo>
                      <a:pt x="2072" y="27949"/>
                      <a:pt x="1941" y="28020"/>
                      <a:pt x="1989" y="28235"/>
                    </a:cubicBezTo>
                    <a:lnTo>
                      <a:pt x="1989" y="28270"/>
                    </a:lnTo>
                    <a:cubicBezTo>
                      <a:pt x="2037" y="28497"/>
                      <a:pt x="2049" y="28616"/>
                      <a:pt x="1894" y="28711"/>
                    </a:cubicBezTo>
                    <a:cubicBezTo>
                      <a:pt x="1787" y="28770"/>
                      <a:pt x="1584" y="28806"/>
                      <a:pt x="1417" y="28830"/>
                    </a:cubicBezTo>
                    <a:cubicBezTo>
                      <a:pt x="1251" y="28854"/>
                      <a:pt x="1156" y="28878"/>
                      <a:pt x="1108" y="28913"/>
                    </a:cubicBezTo>
                    <a:cubicBezTo>
                      <a:pt x="977" y="29009"/>
                      <a:pt x="822" y="29187"/>
                      <a:pt x="810" y="29378"/>
                    </a:cubicBezTo>
                    <a:cubicBezTo>
                      <a:pt x="798" y="29425"/>
                      <a:pt x="798" y="29473"/>
                      <a:pt x="786" y="29509"/>
                    </a:cubicBezTo>
                    <a:cubicBezTo>
                      <a:pt x="786" y="29521"/>
                      <a:pt x="786" y="29532"/>
                      <a:pt x="786" y="29532"/>
                    </a:cubicBezTo>
                    <a:cubicBezTo>
                      <a:pt x="775" y="29568"/>
                      <a:pt x="775" y="29604"/>
                      <a:pt x="763" y="29628"/>
                    </a:cubicBezTo>
                    <a:cubicBezTo>
                      <a:pt x="763" y="29640"/>
                      <a:pt x="763" y="29640"/>
                      <a:pt x="763" y="29640"/>
                    </a:cubicBezTo>
                    <a:cubicBezTo>
                      <a:pt x="751" y="29711"/>
                      <a:pt x="727" y="29759"/>
                      <a:pt x="703" y="29794"/>
                    </a:cubicBezTo>
                    <a:cubicBezTo>
                      <a:pt x="691" y="29747"/>
                      <a:pt x="667" y="29699"/>
                      <a:pt x="655" y="29675"/>
                    </a:cubicBezTo>
                    <a:cubicBezTo>
                      <a:pt x="644" y="29640"/>
                      <a:pt x="667" y="29497"/>
                      <a:pt x="679" y="29413"/>
                    </a:cubicBezTo>
                    <a:lnTo>
                      <a:pt x="691" y="29378"/>
                    </a:lnTo>
                    <a:cubicBezTo>
                      <a:pt x="703" y="29247"/>
                      <a:pt x="715" y="29056"/>
                      <a:pt x="715" y="28925"/>
                    </a:cubicBezTo>
                    <a:cubicBezTo>
                      <a:pt x="715" y="28854"/>
                      <a:pt x="703" y="28806"/>
                      <a:pt x="691" y="28747"/>
                    </a:cubicBezTo>
                    <a:cubicBezTo>
                      <a:pt x="679" y="28687"/>
                      <a:pt x="667" y="28628"/>
                      <a:pt x="691" y="28592"/>
                    </a:cubicBezTo>
                    <a:cubicBezTo>
                      <a:pt x="703" y="28580"/>
                      <a:pt x="715" y="28556"/>
                      <a:pt x="727" y="28532"/>
                    </a:cubicBezTo>
                    <a:cubicBezTo>
                      <a:pt x="786" y="28437"/>
                      <a:pt x="846" y="28318"/>
                      <a:pt x="822" y="28235"/>
                    </a:cubicBezTo>
                    <a:cubicBezTo>
                      <a:pt x="810" y="28199"/>
                      <a:pt x="786" y="28151"/>
                      <a:pt x="751" y="28116"/>
                    </a:cubicBezTo>
                    <a:cubicBezTo>
                      <a:pt x="715" y="28068"/>
                      <a:pt x="679" y="28020"/>
                      <a:pt x="679" y="27961"/>
                    </a:cubicBezTo>
                    <a:lnTo>
                      <a:pt x="679" y="27937"/>
                    </a:lnTo>
                    <a:cubicBezTo>
                      <a:pt x="679" y="27830"/>
                      <a:pt x="691" y="27830"/>
                      <a:pt x="715" y="27818"/>
                    </a:cubicBezTo>
                    <a:lnTo>
                      <a:pt x="727" y="27818"/>
                    </a:lnTo>
                    <a:cubicBezTo>
                      <a:pt x="786" y="27794"/>
                      <a:pt x="882" y="27758"/>
                      <a:pt x="906" y="27627"/>
                    </a:cubicBezTo>
                    <a:cubicBezTo>
                      <a:pt x="917" y="27556"/>
                      <a:pt x="917" y="27485"/>
                      <a:pt x="929" y="27401"/>
                    </a:cubicBezTo>
                    <a:cubicBezTo>
                      <a:pt x="929" y="27330"/>
                      <a:pt x="941" y="27258"/>
                      <a:pt x="941" y="27199"/>
                    </a:cubicBezTo>
                    <a:cubicBezTo>
                      <a:pt x="953" y="27151"/>
                      <a:pt x="953" y="27092"/>
                      <a:pt x="965" y="27044"/>
                    </a:cubicBezTo>
                    <a:cubicBezTo>
                      <a:pt x="977" y="26949"/>
                      <a:pt x="977" y="26865"/>
                      <a:pt x="1001" y="26806"/>
                    </a:cubicBezTo>
                    <a:cubicBezTo>
                      <a:pt x="1025" y="26746"/>
                      <a:pt x="1215" y="26556"/>
                      <a:pt x="1298" y="26473"/>
                    </a:cubicBezTo>
                    <a:cubicBezTo>
                      <a:pt x="1370" y="26413"/>
                      <a:pt x="1394" y="26377"/>
                      <a:pt x="1406" y="26365"/>
                    </a:cubicBezTo>
                    <a:cubicBezTo>
                      <a:pt x="1417" y="26353"/>
                      <a:pt x="1417" y="26353"/>
                      <a:pt x="1429" y="26342"/>
                    </a:cubicBezTo>
                    <a:cubicBezTo>
                      <a:pt x="1477" y="26294"/>
                      <a:pt x="1513" y="26246"/>
                      <a:pt x="1501" y="26115"/>
                    </a:cubicBezTo>
                    <a:cubicBezTo>
                      <a:pt x="1489" y="25996"/>
                      <a:pt x="1465" y="25937"/>
                      <a:pt x="1429" y="25877"/>
                    </a:cubicBezTo>
                    <a:cubicBezTo>
                      <a:pt x="1417" y="25842"/>
                      <a:pt x="1406" y="25818"/>
                      <a:pt x="1382" y="25782"/>
                    </a:cubicBezTo>
                    <a:cubicBezTo>
                      <a:pt x="1346" y="25663"/>
                      <a:pt x="1310" y="25544"/>
                      <a:pt x="1298" y="25437"/>
                    </a:cubicBezTo>
                    <a:lnTo>
                      <a:pt x="1298" y="25401"/>
                    </a:lnTo>
                    <a:cubicBezTo>
                      <a:pt x="1287" y="25294"/>
                      <a:pt x="1287" y="25246"/>
                      <a:pt x="1191" y="25163"/>
                    </a:cubicBezTo>
                    <a:cubicBezTo>
                      <a:pt x="1120" y="25103"/>
                      <a:pt x="1001" y="25008"/>
                      <a:pt x="1001" y="24913"/>
                    </a:cubicBezTo>
                    <a:cubicBezTo>
                      <a:pt x="989" y="24889"/>
                      <a:pt x="989" y="24865"/>
                      <a:pt x="989" y="24841"/>
                    </a:cubicBezTo>
                    <a:cubicBezTo>
                      <a:pt x="977" y="24758"/>
                      <a:pt x="965" y="24675"/>
                      <a:pt x="965" y="24508"/>
                    </a:cubicBezTo>
                    <a:cubicBezTo>
                      <a:pt x="965" y="24389"/>
                      <a:pt x="965" y="24175"/>
                      <a:pt x="977" y="23972"/>
                    </a:cubicBezTo>
                    <a:cubicBezTo>
                      <a:pt x="977" y="23806"/>
                      <a:pt x="977" y="23663"/>
                      <a:pt x="977" y="23591"/>
                    </a:cubicBezTo>
                    <a:cubicBezTo>
                      <a:pt x="977" y="23556"/>
                      <a:pt x="977" y="23520"/>
                      <a:pt x="977" y="23472"/>
                    </a:cubicBezTo>
                    <a:cubicBezTo>
                      <a:pt x="965" y="23341"/>
                      <a:pt x="953" y="23163"/>
                      <a:pt x="1025" y="23079"/>
                    </a:cubicBezTo>
                    <a:cubicBezTo>
                      <a:pt x="1048" y="23055"/>
                      <a:pt x="1060" y="23044"/>
                      <a:pt x="1060" y="23044"/>
                    </a:cubicBezTo>
                    <a:lnTo>
                      <a:pt x="1072" y="23044"/>
                    </a:lnTo>
                    <a:cubicBezTo>
                      <a:pt x="1084" y="23044"/>
                      <a:pt x="1120" y="23032"/>
                      <a:pt x="1156" y="23008"/>
                    </a:cubicBezTo>
                    <a:cubicBezTo>
                      <a:pt x="1167" y="22996"/>
                      <a:pt x="1167" y="22996"/>
                      <a:pt x="1179" y="22984"/>
                    </a:cubicBezTo>
                    <a:lnTo>
                      <a:pt x="1227" y="22960"/>
                    </a:lnTo>
                    <a:cubicBezTo>
                      <a:pt x="1251" y="22948"/>
                      <a:pt x="1263" y="22936"/>
                      <a:pt x="1298" y="22924"/>
                    </a:cubicBezTo>
                    <a:cubicBezTo>
                      <a:pt x="1310" y="22913"/>
                      <a:pt x="1322" y="22901"/>
                      <a:pt x="1334" y="22901"/>
                    </a:cubicBezTo>
                    <a:cubicBezTo>
                      <a:pt x="1358" y="22877"/>
                      <a:pt x="1394" y="22853"/>
                      <a:pt x="1406" y="22841"/>
                    </a:cubicBezTo>
                    <a:cubicBezTo>
                      <a:pt x="1417" y="22829"/>
                      <a:pt x="1417" y="22829"/>
                      <a:pt x="1417" y="22817"/>
                    </a:cubicBezTo>
                    <a:cubicBezTo>
                      <a:pt x="1429" y="22817"/>
                      <a:pt x="1429" y="22805"/>
                      <a:pt x="1429" y="22805"/>
                    </a:cubicBezTo>
                    <a:cubicBezTo>
                      <a:pt x="1441" y="22794"/>
                      <a:pt x="1453" y="22770"/>
                      <a:pt x="1453" y="22758"/>
                    </a:cubicBezTo>
                    <a:cubicBezTo>
                      <a:pt x="1453" y="22734"/>
                      <a:pt x="1465" y="22710"/>
                      <a:pt x="1465" y="22698"/>
                    </a:cubicBezTo>
                    <a:cubicBezTo>
                      <a:pt x="1477" y="22639"/>
                      <a:pt x="1489" y="22591"/>
                      <a:pt x="1537" y="22555"/>
                    </a:cubicBezTo>
                    <a:cubicBezTo>
                      <a:pt x="1560" y="22543"/>
                      <a:pt x="1572" y="22543"/>
                      <a:pt x="1584" y="22532"/>
                    </a:cubicBezTo>
                    <a:cubicBezTo>
                      <a:pt x="1644" y="22496"/>
                      <a:pt x="1703" y="22472"/>
                      <a:pt x="1715" y="22401"/>
                    </a:cubicBezTo>
                    <a:close/>
                    <a:moveTo>
                      <a:pt x="3870" y="24270"/>
                    </a:moveTo>
                    <a:lnTo>
                      <a:pt x="3870" y="24270"/>
                    </a:lnTo>
                    <a:cubicBezTo>
                      <a:pt x="4084" y="24329"/>
                      <a:pt x="4335" y="24425"/>
                      <a:pt x="4394" y="24460"/>
                    </a:cubicBezTo>
                    <a:cubicBezTo>
                      <a:pt x="4430" y="24484"/>
                      <a:pt x="4406" y="24651"/>
                      <a:pt x="4394" y="24734"/>
                    </a:cubicBezTo>
                    <a:cubicBezTo>
                      <a:pt x="4382" y="24782"/>
                      <a:pt x="4370" y="24829"/>
                      <a:pt x="4370" y="24865"/>
                    </a:cubicBezTo>
                    <a:cubicBezTo>
                      <a:pt x="4358" y="25020"/>
                      <a:pt x="4430" y="25139"/>
                      <a:pt x="4608" y="25270"/>
                    </a:cubicBezTo>
                    <a:cubicBezTo>
                      <a:pt x="4656" y="25306"/>
                      <a:pt x="4716" y="25330"/>
                      <a:pt x="4787" y="25330"/>
                    </a:cubicBezTo>
                    <a:lnTo>
                      <a:pt x="4799" y="25330"/>
                    </a:lnTo>
                    <a:cubicBezTo>
                      <a:pt x="4882" y="25330"/>
                      <a:pt x="4954" y="25306"/>
                      <a:pt x="5025" y="25282"/>
                    </a:cubicBezTo>
                    <a:cubicBezTo>
                      <a:pt x="5097" y="25258"/>
                      <a:pt x="5144" y="25246"/>
                      <a:pt x="5204" y="25246"/>
                    </a:cubicBezTo>
                    <a:cubicBezTo>
                      <a:pt x="5311" y="25246"/>
                      <a:pt x="5418" y="25389"/>
                      <a:pt x="5489" y="25484"/>
                    </a:cubicBezTo>
                    <a:cubicBezTo>
                      <a:pt x="5537" y="25544"/>
                      <a:pt x="5573" y="25591"/>
                      <a:pt x="5608" y="25603"/>
                    </a:cubicBezTo>
                    <a:cubicBezTo>
                      <a:pt x="5620" y="25615"/>
                      <a:pt x="5644" y="25639"/>
                      <a:pt x="5668" y="25663"/>
                    </a:cubicBezTo>
                    <a:cubicBezTo>
                      <a:pt x="5739" y="25746"/>
                      <a:pt x="5859" y="25877"/>
                      <a:pt x="6109" y="25901"/>
                    </a:cubicBezTo>
                    <a:cubicBezTo>
                      <a:pt x="6168" y="25913"/>
                      <a:pt x="6263" y="25913"/>
                      <a:pt x="6382" y="25925"/>
                    </a:cubicBezTo>
                    <a:cubicBezTo>
                      <a:pt x="6799" y="25972"/>
                      <a:pt x="7490" y="26044"/>
                      <a:pt x="7966" y="26068"/>
                    </a:cubicBezTo>
                    <a:cubicBezTo>
                      <a:pt x="8478" y="26080"/>
                      <a:pt x="8811" y="26318"/>
                      <a:pt x="8990" y="26437"/>
                    </a:cubicBezTo>
                    <a:lnTo>
                      <a:pt x="9014" y="26461"/>
                    </a:lnTo>
                    <a:cubicBezTo>
                      <a:pt x="9037" y="26473"/>
                      <a:pt x="9049" y="26484"/>
                      <a:pt x="9061" y="26496"/>
                    </a:cubicBezTo>
                    <a:cubicBezTo>
                      <a:pt x="9204" y="26580"/>
                      <a:pt x="9526" y="26734"/>
                      <a:pt x="9657" y="26794"/>
                    </a:cubicBezTo>
                    <a:lnTo>
                      <a:pt x="9645" y="27592"/>
                    </a:lnTo>
                    <a:lnTo>
                      <a:pt x="9728" y="28092"/>
                    </a:lnTo>
                    <a:cubicBezTo>
                      <a:pt x="9716" y="28175"/>
                      <a:pt x="9704" y="28270"/>
                      <a:pt x="9692" y="28354"/>
                    </a:cubicBezTo>
                    <a:cubicBezTo>
                      <a:pt x="9657" y="28568"/>
                      <a:pt x="9633" y="28699"/>
                      <a:pt x="9657" y="28770"/>
                    </a:cubicBezTo>
                    <a:cubicBezTo>
                      <a:pt x="9692" y="28830"/>
                      <a:pt x="9776" y="28890"/>
                      <a:pt x="9907" y="28985"/>
                    </a:cubicBezTo>
                    <a:cubicBezTo>
                      <a:pt x="10014" y="29056"/>
                      <a:pt x="10133" y="29140"/>
                      <a:pt x="10192" y="29211"/>
                    </a:cubicBezTo>
                    <a:cubicBezTo>
                      <a:pt x="10216" y="29235"/>
                      <a:pt x="10228" y="29247"/>
                      <a:pt x="10240" y="29271"/>
                    </a:cubicBezTo>
                    <a:cubicBezTo>
                      <a:pt x="10228" y="29271"/>
                      <a:pt x="10216" y="29282"/>
                      <a:pt x="10192" y="29294"/>
                    </a:cubicBezTo>
                    <a:lnTo>
                      <a:pt x="10157" y="29318"/>
                    </a:lnTo>
                    <a:cubicBezTo>
                      <a:pt x="10014" y="29413"/>
                      <a:pt x="9776" y="29568"/>
                      <a:pt x="9692" y="29568"/>
                    </a:cubicBezTo>
                    <a:cubicBezTo>
                      <a:pt x="9609" y="29568"/>
                      <a:pt x="9371" y="29568"/>
                      <a:pt x="9216" y="29485"/>
                    </a:cubicBezTo>
                    <a:cubicBezTo>
                      <a:pt x="9037" y="29390"/>
                      <a:pt x="8728" y="29282"/>
                      <a:pt x="8633" y="29259"/>
                    </a:cubicBezTo>
                    <a:lnTo>
                      <a:pt x="8621" y="29247"/>
                    </a:lnTo>
                    <a:cubicBezTo>
                      <a:pt x="8514" y="29223"/>
                      <a:pt x="8430" y="29199"/>
                      <a:pt x="8311" y="29128"/>
                    </a:cubicBezTo>
                    <a:cubicBezTo>
                      <a:pt x="8287" y="29104"/>
                      <a:pt x="8252" y="29080"/>
                      <a:pt x="8240" y="29068"/>
                    </a:cubicBezTo>
                    <a:cubicBezTo>
                      <a:pt x="8187" y="29026"/>
                      <a:pt x="8143" y="28983"/>
                      <a:pt x="8057" y="28983"/>
                    </a:cubicBezTo>
                    <a:cubicBezTo>
                      <a:pt x="8047" y="28983"/>
                      <a:pt x="8037" y="28984"/>
                      <a:pt x="8025" y="28985"/>
                    </a:cubicBezTo>
                    <a:cubicBezTo>
                      <a:pt x="8025" y="28985"/>
                      <a:pt x="7644" y="29032"/>
                      <a:pt x="7561" y="29128"/>
                    </a:cubicBezTo>
                    <a:cubicBezTo>
                      <a:pt x="7549" y="29151"/>
                      <a:pt x="7549" y="29175"/>
                      <a:pt x="7549" y="29187"/>
                    </a:cubicBezTo>
                    <a:cubicBezTo>
                      <a:pt x="7549" y="29211"/>
                      <a:pt x="7549" y="29235"/>
                      <a:pt x="7549" y="29259"/>
                    </a:cubicBezTo>
                    <a:cubicBezTo>
                      <a:pt x="7549" y="29306"/>
                      <a:pt x="7549" y="29354"/>
                      <a:pt x="7573" y="29413"/>
                    </a:cubicBezTo>
                    <a:cubicBezTo>
                      <a:pt x="7609" y="29485"/>
                      <a:pt x="7609" y="29556"/>
                      <a:pt x="7609" y="29640"/>
                    </a:cubicBezTo>
                    <a:cubicBezTo>
                      <a:pt x="7597" y="29747"/>
                      <a:pt x="7692" y="29890"/>
                      <a:pt x="7740" y="29949"/>
                    </a:cubicBezTo>
                    <a:lnTo>
                      <a:pt x="7740" y="29961"/>
                    </a:lnTo>
                    <a:cubicBezTo>
                      <a:pt x="7752" y="29997"/>
                      <a:pt x="7740" y="30152"/>
                      <a:pt x="7740" y="30247"/>
                    </a:cubicBezTo>
                    <a:cubicBezTo>
                      <a:pt x="7728" y="30342"/>
                      <a:pt x="7728" y="30437"/>
                      <a:pt x="7728" y="30497"/>
                    </a:cubicBezTo>
                    <a:cubicBezTo>
                      <a:pt x="7728" y="30533"/>
                      <a:pt x="7728" y="30580"/>
                      <a:pt x="7728" y="30628"/>
                    </a:cubicBezTo>
                    <a:cubicBezTo>
                      <a:pt x="7716" y="30687"/>
                      <a:pt x="7716" y="30759"/>
                      <a:pt x="7728" y="30806"/>
                    </a:cubicBezTo>
                    <a:lnTo>
                      <a:pt x="394" y="31223"/>
                    </a:lnTo>
                    <a:cubicBezTo>
                      <a:pt x="382" y="31140"/>
                      <a:pt x="346" y="31080"/>
                      <a:pt x="322" y="31033"/>
                    </a:cubicBezTo>
                    <a:cubicBezTo>
                      <a:pt x="310" y="31009"/>
                      <a:pt x="298" y="30997"/>
                      <a:pt x="298" y="30985"/>
                    </a:cubicBezTo>
                    <a:cubicBezTo>
                      <a:pt x="298" y="30949"/>
                      <a:pt x="274" y="30925"/>
                      <a:pt x="263" y="30902"/>
                    </a:cubicBezTo>
                    <a:cubicBezTo>
                      <a:pt x="215" y="30830"/>
                      <a:pt x="144" y="30723"/>
                      <a:pt x="144" y="30533"/>
                    </a:cubicBezTo>
                    <a:cubicBezTo>
                      <a:pt x="144" y="30461"/>
                      <a:pt x="144" y="30402"/>
                      <a:pt x="155" y="30342"/>
                    </a:cubicBezTo>
                    <a:cubicBezTo>
                      <a:pt x="155" y="30259"/>
                      <a:pt x="155" y="30199"/>
                      <a:pt x="155" y="30140"/>
                    </a:cubicBezTo>
                    <a:cubicBezTo>
                      <a:pt x="144" y="30104"/>
                      <a:pt x="144" y="30080"/>
                      <a:pt x="144" y="30056"/>
                    </a:cubicBezTo>
                    <a:lnTo>
                      <a:pt x="96" y="30056"/>
                    </a:lnTo>
                    <a:lnTo>
                      <a:pt x="144" y="30033"/>
                    </a:lnTo>
                    <a:lnTo>
                      <a:pt x="144" y="30021"/>
                    </a:lnTo>
                    <a:cubicBezTo>
                      <a:pt x="132" y="29997"/>
                      <a:pt x="132" y="29985"/>
                      <a:pt x="132" y="29961"/>
                    </a:cubicBezTo>
                    <a:lnTo>
                      <a:pt x="108" y="29902"/>
                    </a:lnTo>
                    <a:cubicBezTo>
                      <a:pt x="191" y="29890"/>
                      <a:pt x="286" y="29878"/>
                      <a:pt x="322" y="29878"/>
                    </a:cubicBezTo>
                    <a:cubicBezTo>
                      <a:pt x="358" y="29878"/>
                      <a:pt x="394" y="29890"/>
                      <a:pt x="429" y="29902"/>
                    </a:cubicBezTo>
                    <a:cubicBezTo>
                      <a:pt x="478" y="29921"/>
                      <a:pt x="534" y="29940"/>
                      <a:pt x="599" y="29940"/>
                    </a:cubicBezTo>
                    <a:cubicBezTo>
                      <a:pt x="613" y="29940"/>
                      <a:pt x="628" y="29939"/>
                      <a:pt x="644" y="29937"/>
                    </a:cubicBezTo>
                    <a:cubicBezTo>
                      <a:pt x="667" y="29937"/>
                      <a:pt x="679" y="29925"/>
                      <a:pt x="691" y="29925"/>
                    </a:cubicBezTo>
                    <a:cubicBezTo>
                      <a:pt x="703" y="29913"/>
                      <a:pt x="715" y="29913"/>
                      <a:pt x="727" y="29902"/>
                    </a:cubicBezTo>
                    <a:cubicBezTo>
                      <a:pt x="739" y="29890"/>
                      <a:pt x="763" y="29878"/>
                      <a:pt x="775" y="29854"/>
                    </a:cubicBezTo>
                    <a:cubicBezTo>
                      <a:pt x="775" y="29854"/>
                      <a:pt x="775" y="29842"/>
                      <a:pt x="775" y="29842"/>
                    </a:cubicBezTo>
                    <a:cubicBezTo>
                      <a:pt x="798" y="29806"/>
                      <a:pt x="822" y="29771"/>
                      <a:pt x="834" y="29723"/>
                    </a:cubicBezTo>
                    <a:cubicBezTo>
                      <a:pt x="834" y="29723"/>
                      <a:pt x="834" y="29711"/>
                      <a:pt x="834" y="29711"/>
                    </a:cubicBezTo>
                    <a:cubicBezTo>
                      <a:pt x="846" y="29687"/>
                      <a:pt x="858" y="29652"/>
                      <a:pt x="858" y="29628"/>
                    </a:cubicBezTo>
                    <a:cubicBezTo>
                      <a:pt x="858" y="29616"/>
                      <a:pt x="858" y="29616"/>
                      <a:pt x="858" y="29616"/>
                    </a:cubicBezTo>
                    <a:cubicBezTo>
                      <a:pt x="870" y="29580"/>
                      <a:pt x="870" y="29556"/>
                      <a:pt x="882" y="29521"/>
                    </a:cubicBezTo>
                    <a:cubicBezTo>
                      <a:pt x="882" y="29509"/>
                      <a:pt x="882" y="29509"/>
                      <a:pt x="882" y="29497"/>
                    </a:cubicBezTo>
                    <a:cubicBezTo>
                      <a:pt x="882" y="29461"/>
                      <a:pt x="894" y="29425"/>
                      <a:pt x="894" y="29390"/>
                    </a:cubicBezTo>
                    <a:cubicBezTo>
                      <a:pt x="917" y="29223"/>
                      <a:pt x="1048" y="29068"/>
                      <a:pt x="1156" y="28985"/>
                    </a:cubicBezTo>
                    <a:cubicBezTo>
                      <a:pt x="1191" y="28961"/>
                      <a:pt x="1322" y="28937"/>
                      <a:pt x="1429" y="28925"/>
                    </a:cubicBezTo>
                    <a:cubicBezTo>
                      <a:pt x="1608" y="28890"/>
                      <a:pt x="1822" y="28866"/>
                      <a:pt x="1941" y="28782"/>
                    </a:cubicBezTo>
                    <a:cubicBezTo>
                      <a:pt x="2156" y="28651"/>
                      <a:pt x="2120" y="28461"/>
                      <a:pt x="2084" y="28258"/>
                    </a:cubicBezTo>
                    <a:lnTo>
                      <a:pt x="2072" y="28223"/>
                    </a:lnTo>
                    <a:cubicBezTo>
                      <a:pt x="2049" y="28080"/>
                      <a:pt x="2108" y="28032"/>
                      <a:pt x="2239" y="27961"/>
                    </a:cubicBezTo>
                    <a:cubicBezTo>
                      <a:pt x="2275" y="27949"/>
                      <a:pt x="2299" y="27937"/>
                      <a:pt x="2322" y="27925"/>
                    </a:cubicBezTo>
                    <a:cubicBezTo>
                      <a:pt x="2418" y="27866"/>
                      <a:pt x="2644" y="27663"/>
                      <a:pt x="2834" y="27508"/>
                    </a:cubicBezTo>
                    <a:cubicBezTo>
                      <a:pt x="2941" y="27413"/>
                      <a:pt x="3049" y="27330"/>
                      <a:pt x="3061" y="27318"/>
                    </a:cubicBezTo>
                    <a:cubicBezTo>
                      <a:pt x="3108" y="27306"/>
                      <a:pt x="3406" y="27092"/>
                      <a:pt x="3525" y="26985"/>
                    </a:cubicBezTo>
                    <a:cubicBezTo>
                      <a:pt x="3620" y="26913"/>
                      <a:pt x="3632" y="26818"/>
                      <a:pt x="3644" y="26746"/>
                    </a:cubicBezTo>
                    <a:cubicBezTo>
                      <a:pt x="3656" y="26699"/>
                      <a:pt x="3668" y="26663"/>
                      <a:pt x="3680" y="26639"/>
                    </a:cubicBezTo>
                    <a:cubicBezTo>
                      <a:pt x="3692" y="26604"/>
                      <a:pt x="3751" y="26568"/>
                      <a:pt x="3799" y="26532"/>
                    </a:cubicBezTo>
                    <a:cubicBezTo>
                      <a:pt x="3870" y="26473"/>
                      <a:pt x="3942" y="26413"/>
                      <a:pt x="3989" y="26342"/>
                    </a:cubicBezTo>
                    <a:cubicBezTo>
                      <a:pt x="4013" y="26318"/>
                      <a:pt x="4049" y="26258"/>
                      <a:pt x="4001" y="25639"/>
                    </a:cubicBezTo>
                    <a:cubicBezTo>
                      <a:pt x="4001" y="25603"/>
                      <a:pt x="4001" y="25580"/>
                      <a:pt x="3989" y="25544"/>
                    </a:cubicBezTo>
                    <a:cubicBezTo>
                      <a:pt x="3989" y="25532"/>
                      <a:pt x="3989" y="25520"/>
                      <a:pt x="3989" y="25508"/>
                    </a:cubicBezTo>
                    <a:cubicBezTo>
                      <a:pt x="3989" y="25484"/>
                      <a:pt x="3989" y="25472"/>
                      <a:pt x="3989" y="25449"/>
                    </a:cubicBezTo>
                    <a:cubicBezTo>
                      <a:pt x="3989" y="25437"/>
                      <a:pt x="3989" y="25425"/>
                      <a:pt x="3989" y="25413"/>
                    </a:cubicBezTo>
                    <a:cubicBezTo>
                      <a:pt x="3977" y="25389"/>
                      <a:pt x="3977" y="25365"/>
                      <a:pt x="3977" y="25353"/>
                    </a:cubicBezTo>
                    <a:cubicBezTo>
                      <a:pt x="3977" y="25341"/>
                      <a:pt x="3977" y="25330"/>
                      <a:pt x="3977" y="25318"/>
                    </a:cubicBezTo>
                    <a:cubicBezTo>
                      <a:pt x="3977" y="25294"/>
                      <a:pt x="3977" y="25270"/>
                      <a:pt x="3977" y="25258"/>
                    </a:cubicBezTo>
                    <a:cubicBezTo>
                      <a:pt x="3965" y="25246"/>
                      <a:pt x="3965" y="25222"/>
                      <a:pt x="3965" y="25210"/>
                    </a:cubicBezTo>
                    <a:cubicBezTo>
                      <a:pt x="3965" y="25199"/>
                      <a:pt x="3965" y="25175"/>
                      <a:pt x="3965" y="25163"/>
                    </a:cubicBezTo>
                    <a:cubicBezTo>
                      <a:pt x="3965" y="25139"/>
                      <a:pt x="3965" y="25127"/>
                      <a:pt x="3965" y="25115"/>
                    </a:cubicBezTo>
                    <a:cubicBezTo>
                      <a:pt x="3954" y="25091"/>
                      <a:pt x="3954" y="25080"/>
                      <a:pt x="3954" y="25056"/>
                    </a:cubicBezTo>
                    <a:cubicBezTo>
                      <a:pt x="3954" y="25044"/>
                      <a:pt x="3954" y="25032"/>
                      <a:pt x="3954" y="25020"/>
                    </a:cubicBezTo>
                    <a:cubicBezTo>
                      <a:pt x="3954" y="24996"/>
                      <a:pt x="3942" y="24972"/>
                      <a:pt x="3942" y="24949"/>
                    </a:cubicBezTo>
                    <a:cubicBezTo>
                      <a:pt x="3942" y="24949"/>
                      <a:pt x="3942" y="24937"/>
                      <a:pt x="3942" y="24925"/>
                    </a:cubicBezTo>
                    <a:cubicBezTo>
                      <a:pt x="3942" y="24865"/>
                      <a:pt x="3930" y="24806"/>
                      <a:pt x="3930" y="24746"/>
                    </a:cubicBezTo>
                    <a:cubicBezTo>
                      <a:pt x="3930" y="24746"/>
                      <a:pt x="3930" y="24746"/>
                      <a:pt x="3930" y="24734"/>
                    </a:cubicBezTo>
                    <a:cubicBezTo>
                      <a:pt x="3918" y="24710"/>
                      <a:pt x="3918" y="24687"/>
                      <a:pt x="3918" y="24663"/>
                    </a:cubicBezTo>
                    <a:cubicBezTo>
                      <a:pt x="3918" y="24651"/>
                      <a:pt x="3918" y="24639"/>
                      <a:pt x="3918" y="24639"/>
                    </a:cubicBezTo>
                    <a:cubicBezTo>
                      <a:pt x="3918" y="24615"/>
                      <a:pt x="3906" y="24603"/>
                      <a:pt x="3906" y="24591"/>
                    </a:cubicBezTo>
                    <a:cubicBezTo>
                      <a:pt x="3906" y="24579"/>
                      <a:pt x="3906" y="24556"/>
                      <a:pt x="3906" y="24544"/>
                    </a:cubicBezTo>
                    <a:cubicBezTo>
                      <a:pt x="3906" y="24532"/>
                      <a:pt x="3906" y="24532"/>
                      <a:pt x="3906" y="24520"/>
                    </a:cubicBezTo>
                    <a:cubicBezTo>
                      <a:pt x="3906" y="24508"/>
                      <a:pt x="3894" y="24484"/>
                      <a:pt x="3894" y="24472"/>
                    </a:cubicBezTo>
                    <a:cubicBezTo>
                      <a:pt x="3894" y="24472"/>
                      <a:pt x="3894" y="24460"/>
                      <a:pt x="3894" y="24460"/>
                    </a:cubicBezTo>
                    <a:cubicBezTo>
                      <a:pt x="3882" y="24377"/>
                      <a:pt x="3882" y="24318"/>
                      <a:pt x="3870" y="24270"/>
                    </a:cubicBezTo>
                    <a:close/>
                    <a:moveTo>
                      <a:pt x="8395" y="30902"/>
                    </a:moveTo>
                    <a:cubicBezTo>
                      <a:pt x="8406" y="30914"/>
                      <a:pt x="8406" y="30937"/>
                      <a:pt x="8418" y="30949"/>
                    </a:cubicBezTo>
                    <a:cubicBezTo>
                      <a:pt x="8490" y="31045"/>
                      <a:pt x="8609" y="31164"/>
                      <a:pt x="8740" y="31199"/>
                    </a:cubicBezTo>
                    <a:cubicBezTo>
                      <a:pt x="8776" y="31199"/>
                      <a:pt x="8811" y="31211"/>
                      <a:pt x="8835" y="31211"/>
                    </a:cubicBezTo>
                    <a:cubicBezTo>
                      <a:pt x="8907" y="31223"/>
                      <a:pt x="8942" y="31235"/>
                      <a:pt x="8954" y="31259"/>
                    </a:cubicBezTo>
                    <a:cubicBezTo>
                      <a:pt x="8966" y="31271"/>
                      <a:pt x="8966" y="31295"/>
                      <a:pt x="8978" y="31330"/>
                    </a:cubicBezTo>
                    <a:cubicBezTo>
                      <a:pt x="9014" y="31426"/>
                      <a:pt x="9049" y="31557"/>
                      <a:pt x="9157" y="31557"/>
                    </a:cubicBezTo>
                    <a:cubicBezTo>
                      <a:pt x="9157" y="31557"/>
                      <a:pt x="9502" y="31557"/>
                      <a:pt x="9561" y="31461"/>
                    </a:cubicBezTo>
                    <a:cubicBezTo>
                      <a:pt x="9585" y="31437"/>
                      <a:pt x="9585" y="31414"/>
                      <a:pt x="9573" y="31390"/>
                    </a:cubicBezTo>
                    <a:cubicBezTo>
                      <a:pt x="9549" y="31318"/>
                      <a:pt x="9478" y="31247"/>
                      <a:pt x="9430" y="31199"/>
                    </a:cubicBezTo>
                    <a:cubicBezTo>
                      <a:pt x="9454" y="31199"/>
                      <a:pt x="9478" y="31199"/>
                      <a:pt x="9502" y="31187"/>
                    </a:cubicBezTo>
                    <a:cubicBezTo>
                      <a:pt x="9526" y="31187"/>
                      <a:pt x="9538" y="31176"/>
                      <a:pt x="9561" y="31176"/>
                    </a:cubicBezTo>
                    <a:cubicBezTo>
                      <a:pt x="9645" y="31164"/>
                      <a:pt x="9752" y="31140"/>
                      <a:pt x="9788" y="31080"/>
                    </a:cubicBezTo>
                    <a:cubicBezTo>
                      <a:pt x="9823" y="31033"/>
                      <a:pt x="9883" y="30985"/>
                      <a:pt x="9907" y="30973"/>
                    </a:cubicBezTo>
                    <a:cubicBezTo>
                      <a:pt x="9930" y="30985"/>
                      <a:pt x="9978" y="31056"/>
                      <a:pt x="9978" y="31104"/>
                    </a:cubicBezTo>
                    <a:cubicBezTo>
                      <a:pt x="9990" y="31164"/>
                      <a:pt x="9990" y="31354"/>
                      <a:pt x="9990" y="31390"/>
                    </a:cubicBezTo>
                    <a:cubicBezTo>
                      <a:pt x="9978" y="31402"/>
                      <a:pt x="9990" y="31426"/>
                      <a:pt x="9990" y="31521"/>
                    </a:cubicBezTo>
                    <a:cubicBezTo>
                      <a:pt x="9990" y="31640"/>
                      <a:pt x="10002" y="31914"/>
                      <a:pt x="9990" y="31949"/>
                    </a:cubicBezTo>
                    <a:cubicBezTo>
                      <a:pt x="9978" y="31961"/>
                      <a:pt x="9966" y="31973"/>
                      <a:pt x="9930" y="31985"/>
                    </a:cubicBezTo>
                    <a:cubicBezTo>
                      <a:pt x="9895" y="31997"/>
                      <a:pt x="9871" y="32009"/>
                      <a:pt x="9823" y="32021"/>
                    </a:cubicBezTo>
                    <a:cubicBezTo>
                      <a:pt x="9788" y="32045"/>
                      <a:pt x="9776" y="32057"/>
                      <a:pt x="9752" y="32068"/>
                    </a:cubicBezTo>
                    <a:cubicBezTo>
                      <a:pt x="9716" y="32092"/>
                      <a:pt x="9692" y="32104"/>
                      <a:pt x="9573" y="32104"/>
                    </a:cubicBezTo>
                    <a:cubicBezTo>
                      <a:pt x="9557" y="32100"/>
                      <a:pt x="9542" y="32099"/>
                      <a:pt x="9526" y="32099"/>
                    </a:cubicBezTo>
                    <a:cubicBezTo>
                      <a:pt x="9495" y="32099"/>
                      <a:pt x="9466" y="32104"/>
                      <a:pt x="9442" y="32104"/>
                    </a:cubicBezTo>
                    <a:lnTo>
                      <a:pt x="9395" y="32104"/>
                    </a:lnTo>
                    <a:cubicBezTo>
                      <a:pt x="9359" y="32104"/>
                      <a:pt x="9359" y="32104"/>
                      <a:pt x="9359" y="32080"/>
                    </a:cubicBezTo>
                    <a:cubicBezTo>
                      <a:pt x="9359" y="32068"/>
                      <a:pt x="9359" y="32045"/>
                      <a:pt x="9347" y="32021"/>
                    </a:cubicBezTo>
                    <a:cubicBezTo>
                      <a:pt x="9323" y="31830"/>
                      <a:pt x="9299" y="31723"/>
                      <a:pt x="9252" y="31687"/>
                    </a:cubicBezTo>
                    <a:cubicBezTo>
                      <a:pt x="9228" y="31676"/>
                      <a:pt x="9180" y="31664"/>
                      <a:pt x="9109" y="31664"/>
                    </a:cubicBezTo>
                    <a:cubicBezTo>
                      <a:pt x="9049" y="31664"/>
                      <a:pt x="8966" y="31676"/>
                      <a:pt x="8907" y="31676"/>
                    </a:cubicBezTo>
                    <a:cubicBezTo>
                      <a:pt x="8883" y="31676"/>
                      <a:pt x="8859" y="31687"/>
                      <a:pt x="8847" y="31687"/>
                    </a:cubicBezTo>
                    <a:cubicBezTo>
                      <a:pt x="8787" y="31687"/>
                      <a:pt x="8633" y="31771"/>
                      <a:pt x="8633" y="31926"/>
                    </a:cubicBezTo>
                    <a:cubicBezTo>
                      <a:pt x="8621" y="31961"/>
                      <a:pt x="8621" y="31985"/>
                      <a:pt x="8609" y="32009"/>
                    </a:cubicBezTo>
                    <a:cubicBezTo>
                      <a:pt x="8597" y="32092"/>
                      <a:pt x="8597" y="32152"/>
                      <a:pt x="8728" y="32188"/>
                    </a:cubicBezTo>
                    <a:cubicBezTo>
                      <a:pt x="8871" y="32223"/>
                      <a:pt x="9061" y="32319"/>
                      <a:pt x="9157" y="32390"/>
                    </a:cubicBezTo>
                    <a:cubicBezTo>
                      <a:pt x="9192" y="32414"/>
                      <a:pt x="9228" y="32438"/>
                      <a:pt x="9252" y="32449"/>
                    </a:cubicBezTo>
                    <a:cubicBezTo>
                      <a:pt x="9180" y="32461"/>
                      <a:pt x="9073" y="32485"/>
                      <a:pt x="8907" y="32557"/>
                    </a:cubicBezTo>
                    <a:cubicBezTo>
                      <a:pt x="8597" y="32664"/>
                      <a:pt x="8418" y="32914"/>
                      <a:pt x="8359" y="33009"/>
                    </a:cubicBezTo>
                    <a:cubicBezTo>
                      <a:pt x="8323" y="33069"/>
                      <a:pt x="8287" y="33152"/>
                      <a:pt x="8252" y="33235"/>
                    </a:cubicBezTo>
                    <a:cubicBezTo>
                      <a:pt x="8252" y="33247"/>
                      <a:pt x="8240" y="33259"/>
                      <a:pt x="8240" y="33271"/>
                    </a:cubicBezTo>
                    <a:cubicBezTo>
                      <a:pt x="8228" y="33319"/>
                      <a:pt x="8216" y="33366"/>
                      <a:pt x="8204" y="33402"/>
                    </a:cubicBezTo>
                    <a:cubicBezTo>
                      <a:pt x="8204" y="33426"/>
                      <a:pt x="8192" y="33438"/>
                      <a:pt x="8192" y="33450"/>
                    </a:cubicBezTo>
                    <a:cubicBezTo>
                      <a:pt x="8192" y="33473"/>
                      <a:pt x="8192" y="33485"/>
                      <a:pt x="8180" y="33497"/>
                    </a:cubicBezTo>
                    <a:cubicBezTo>
                      <a:pt x="8180" y="33521"/>
                      <a:pt x="8180" y="33533"/>
                      <a:pt x="8180" y="33533"/>
                    </a:cubicBezTo>
                    <a:cubicBezTo>
                      <a:pt x="8180" y="33545"/>
                      <a:pt x="8180" y="33545"/>
                      <a:pt x="8180" y="33557"/>
                    </a:cubicBezTo>
                    <a:cubicBezTo>
                      <a:pt x="8168" y="33640"/>
                      <a:pt x="8168" y="33735"/>
                      <a:pt x="8180" y="33807"/>
                    </a:cubicBezTo>
                    <a:cubicBezTo>
                      <a:pt x="8192" y="33926"/>
                      <a:pt x="8216" y="34057"/>
                      <a:pt x="8240" y="34176"/>
                    </a:cubicBezTo>
                    <a:cubicBezTo>
                      <a:pt x="8264" y="34283"/>
                      <a:pt x="8275" y="34390"/>
                      <a:pt x="8275" y="34426"/>
                    </a:cubicBezTo>
                    <a:cubicBezTo>
                      <a:pt x="8275" y="34485"/>
                      <a:pt x="8275" y="34485"/>
                      <a:pt x="8240" y="34497"/>
                    </a:cubicBezTo>
                    <a:cubicBezTo>
                      <a:pt x="8216" y="34497"/>
                      <a:pt x="8192" y="34497"/>
                      <a:pt x="8168" y="34509"/>
                    </a:cubicBezTo>
                    <a:cubicBezTo>
                      <a:pt x="8049" y="34521"/>
                      <a:pt x="7954" y="34533"/>
                      <a:pt x="7954" y="34604"/>
                    </a:cubicBezTo>
                    <a:cubicBezTo>
                      <a:pt x="7954" y="34616"/>
                      <a:pt x="7942" y="34700"/>
                      <a:pt x="7918" y="34783"/>
                    </a:cubicBezTo>
                    <a:cubicBezTo>
                      <a:pt x="7883" y="34950"/>
                      <a:pt x="7835" y="35176"/>
                      <a:pt x="7835" y="35271"/>
                    </a:cubicBezTo>
                    <a:cubicBezTo>
                      <a:pt x="7835" y="35331"/>
                      <a:pt x="7835" y="35366"/>
                      <a:pt x="7847" y="35390"/>
                    </a:cubicBezTo>
                    <a:cubicBezTo>
                      <a:pt x="7847" y="35402"/>
                      <a:pt x="7847" y="35402"/>
                      <a:pt x="7847" y="35414"/>
                    </a:cubicBezTo>
                    <a:cubicBezTo>
                      <a:pt x="7833" y="35418"/>
                      <a:pt x="7815" y="35419"/>
                      <a:pt x="7795" y="35419"/>
                    </a:cubicBezTo>
                    <a:cubicBezTo>
                      <a:pt x="7745" y="35419"/>
                      <a:pt x="7683" y="35411"/>
                      <a:pt x="7633" y="35402"/>
                    </a:cubicBezTo>
                    <a:cubicBezTo>
                      <a:pt x="7621" y="35402"/>
                      <a:pt x="7609" y="35402"/>
                      <a:pt x="7585" y="35390"/>
                    </a:cubicBezTo>
                    <a:cubicBezTo>
                      <a:pt x="7562" y="35375"/>
                      <a:pt x="7525" y="35360"/>
                      <a:pt x="7471" y="35360"/>
                    </a:cubicBezTo>
                    <a:cubicBezTo>
                      <a:pt x="7440" y="35360"/>
                      <a:pt x="7402" y="35365"/>
                      <a:pt x="7359" y="35378"/>
                    </a:cubicBezTo>
                    <a:cubicBezTo>
                      <a:pt x="7228" y="35426"/>
                      <a:pt x="7204" y="35450"/>
                      <a:pt x="7144" y="35497"/>
                    </a:cubicBezTo>
                    <a:cubicBezTo>
                      <a:pt x="7121" y="35521"/>
                      <a:pt x="7085" y="35545"/>
                      <a:pt x="7049" y="35569"/>
                    </a:cubicBezTo>
                    <a:cubicBezTo>
                      <a:pt x="6990" y="35605"/>
                      <a:pt x="6954" y="35640"/>
                      <a:pt x="6918" y="35664"/>
                    </a:cubicBezTo>
                    <a:cubicBezTo>
                      <a:pt x="6859" y="35712"/>
                      <a:pt x="6835" y="35736"/>
                      <a:pt x="6799" y="35747"/>
                    </a:cubicBezTo>
                    <a:lnTo>
                      <a:pt x="6740" y="35747"/>
                    </a:lnTo>
                    <a:cubicBezTo>
                      <a:pt x="6597" y="35771"/>
                      <a:pt x="6537" y="35795"/>
                      <a:pt x="6513" y="35831"/>
                    </a:cubicBezTo>
                    <a:lnTo>
                      <a:pt x="6478" y="35890"/>
                    </a:lnTo>
                    <a:cubicBezTo>
                      <a:pt x="6382" y="36021"/>
                      <a:pt x="6168" y="36355"/>
                      <a:pt x="6049" y="36533"/>
                    </a:cubicBezTo>
                    <a:lnTo>
                      <a:pt x="6001" y="36593"/>
                    </a:lnTo>
                    <a:cubicBezTo>
                      <a:pt x="5894" y="36748"/>
                      <a:pt x="5811" y="36855"/>
                      <a:pt x="5799" y="36974"/>
                    </a:cubicBezTo>
                    <a:lnTo>
                      <a:pt x="1548" y="37343"/>
                    </a:lnTo>
                    <a:lnTo>
                      <a:pt x="1548" y="37319"/>
                    </a:lnTo>
                    <a:cubicBezTo>
                      <a:pt x="1525" y="37200"/>
                      <a:pt x="1477" y="36998"/>
                      <a:pt x="1501" y="36902"/>
                    </a:cubicBezTo>
                    <a:cubicBezTo>
                      <a:pt x="1525" y="36783"/>
                      <a:pt x="1560" y="36640"/>
                      <a:pt x="1632" y="36545"/>
                    </a:cubicBezTo>
                    <a:cubicBezTo>
                      <a:pt x="1656" y="36509"/>
                      <a:pt x="1691" y="36486"/>
                      <a:pt x="1727" y="36462"/>
                    </a:cubicBezTo>
                    <a:cubicBezTo>
                      <a:pt x="1787" y="36426"/>
                      <a:pt x="1858" y="36367"/>
                      <a:pt x="1822" y="36259"/>
                    </a:cubicBezTo>
                    <a:cubicBezTo>
                      <a:pt x="1798" y="36140"/>
                      <a:pt x="1727" y="35974"/>
                      <a:pt x="1632" y="35890"/>
                    </a:cubicBezTo>
                    <a:cubicBezTo>
                      <a:pt x="1548" y="35819"/>
                      <a:pt x="1477" y="35771"/>
                      <a:pt x="1310" y="35712"/>
                    </a:cubicBezTo>
                    <a:cubicBezTo>
                      <a:pt x="1275" y="35700"/>
                      <a:pt x="1239" y="35688"/>
                      <a:pt x="1203" y="35664"/>
                    </a:cubicBezTo>
                    <a:cubicBezTo>
                      <a:pt x="1144" y="35652"/>
                      <a:pt x="1060" y="35628"/>
                      <a:pt x="1048" y="35617"/>
                    </a:cubicBezTo>
                    <a:cubicBezTo>
                      <a:pt x="1072" y="35581"/>
                      <a:pt x="1287" y="35509"/>
                      <a:pt x="1370" y="35509"/>
                    </a:cubicBezTo>
                    <a:lnTo>
                      <a:pt x="1548" y="35509"/>
                    </a:lnTo>
                    <a:cubicBezTo>
                      <a:pt x="1656" y="35509"/>
                      <a:pt x="1739" y="35497"/>
                      <a:pt x="1787" y="35450"/>
                    </a:cubicBezTo>
                    <a:cubicBezTo>
                      <a:pt x="1918" y="35366"/>
                      <a:pt x="1941" y="35236"/>
                      <a:pt x="1953" y="35128"/>
                    </a:cubicBezTo>
                    <a:lnTo>
                      <a:pt x="1953" y="35081"/>
                    </a:lnTo>
                    <a:cubicBezTo>
                      <a:pt x="1965" y="34985"/>
                      <a:pt x="1965" y="34890"/>
                      <a:pt x="1882" y="34878"/>
                    </a:cubicBezTo>
                    <a:lnTo>
                      <a:pt x="1858" y="34878"/>
                    </a:lnTo>
                    <a:cubicBezTo>
                      <a:pt x="1834" y="34866"/>
                      <a:pt x="1822" y="34866"/>
                      <a:pt x="1656" y="34866"/>
                    </a:cubicBezTo>
                    <a:lnTo>
                      <a:pt x="1477" y="34866"/>
                    </a:lnTo>
                    <a:cubicBezTo>
                      <a:pt x="1298" y="34866"/>
                      <a:pt x="1263" y="34855"/>
                      <a:pt x="1251" y="34831"/>
                    </a:cubicBezTo>
                    <a:cubicBezTo>
                      <a:pt x="1203" y="34783"/>
                      <a:pt x="1179" y="34747"/>
                      <a:pt x="1191" y="34712"/>
                    </a:cubicBezTo>
                    <a:cubicBezTo>
                      <a:pt x="1191" y="34676"/>
                      <a:pt x="1215" y="34628"/>
                      <a:pt x="1239" y="34593"/>
                    </a:cubicBezTo>
                    <a:cubicBezTo>
                      <a:pt x="1251" y="34569"/>
                      <a:pt x="1263" y="34545"/>
                      <a:pt x="1275" y="34533"/>
                    </a:cubicBezTo>
                    <a:cubicBezTo>
                      <a:pt x="1287" y="34497"/>
                      <a:pt x="1287" y="34450"/>
                      <a:pt x="1275" y="34426"/>
                    </a:cubicBezTo>
                    <a:cubicBezTo>
                      <a:pt x="1322" y="34378"/>
                      <a:pt x="1406" y="34259"/>
                      <a:pt x="1346" y="34164"/>
                    </a:cubicBezTo>
                    <a:cubicBezTo>
                      <a:pt x="1310" y="34116"/>
                      <a:pt x="1275" y="34093"/>
                      <a:pt x="1239" y="34069"/>
                    </a:cubicBezTo>
                    <a:cubicBezTo>
                      <a:pt x="1191" y="34045"/>
                      <a:pt x="1191" y="34033"/>
                      <a:pt x="1191" y="34009"/>
                    </a:cubicBezTo>
                    <a:cubicBezTo>
                      <a:pt x="1191" y="33973"/>
                      <a:pt x="1215" y="33938"/>
                      <a:pt x="1227" y="33902"/>
                    </a:cubicBezTo>
                    <a:cubicBezTo>
                      <a:pt x="1251" y="33854"/>
                      <a:pt x="1287" y="33795"/>
                      <a:pt x="1263" y="33747"/>
                    </a:cubicBezTo>
                    <a:cubicBezTo>
                      <a:pt x="1239" y="33664"/>
                      <a:pt x="1215" y="33640"/>
                      <a:pt x="1144" y="33592"/>
                    </a:cubicBezTo>
                    <a:cubicBezTo>
                      <a:pt x="1084" y="33557"/>
                      <a:pt x="1001" y="33473"/>
                      <a:pt x="1001" y="33450"/>
                    </a:cubicBezTo>
                    <a:cubicBezTo>
                      <a:pt x="1001" y="33426"/>
                      <a:pt x="1036" y="33378"/>
                      <a:pt x="1072" y="33354"/>
                    </a:cubicBezTo>
                    <a:cubicBezTo>
                      <a:pt x="1132" y="33331"/>
                      <a:pt x="1191" y="33283"/>
                      <a:pt x="1203" y="33164"/>
                    </a:cubicBezTo>
                    <a:cubicBezTo>
                      <a:pt x="1203" y="33092"/>
                      <a:pt x="1203" y="33045"/>
                      <a:pt x="1167" y="32997"/>
                    </a:cubicBezTo>
                    <a:cubicBezTo>
                      <a:pt x="1145" y="32975"/>
                      <a:pt x="1113" y="32966"/>
                      <a:pt x="1071" y="32966"/>
                    </a:cubicBezTo>
                    <a:cubicBezTo>
                      <a:pt x="1047" y="32966"/>
                      <a:pt x="1019" y="32969"/>
                      <a:pt x="989" y="32973"/>
                    </a:cubicBezTo>
                    <a:lnTo>
                      <a:pt x="834" y="32973"/>
                    </a:lnTo>
                    <a:cubicBezTo>
                      <a:pt x="798" y="32961"/>
                      <a:pt x="703" y="32914"/>
                      <a:pt x="679" y="32890"/>
                    </a:cubicBezTo>
                    <a:cubicBezTo>
                      <a:pt x="679" y="32866"/>
                      <a:pt x="703" y="32795"/>
                      <a:pt x="715" y="32759"/>
                    </a:cubicBezTo>
                    <a:cubicBezTo>
                      <a:pt x="751" y="32700"/>
                      <a:pt x="703" y="32580"/>
                      <a:pt x="679" y="32509"/>
                    </a:cubicBezTo>
                    <a:cubicBezTo>
                      <a:pt x="679" y="32509"/>
                      <a:pt x="644" y="32342"/>
                      <a:pt x="644" y="32199"/>
                    </a:cubicBezTo>
                    <a:cubicBezTo>
                      <a:pt x="644" y="32164"/>
                      <a:pt x="632" y="32128"/>
                      <a:pt x="632" y="32080"/>
                    </a:cubicBezTo>
                    <a:cubicBezTo>
                      <a:pt x="620" y="32057"/>
                      <a:pt x="620" y="32033"/>
                      <a:pt x="620" y="31997"/>
                    </a:cubicBezTo>
                    <a:cubicBezTo>
                      <a:pt x="620" y="31985"/>
                      <a:pt x="620" y="31973"/>
                      <a:pt x="620" y="31961"/>
                    </a:cubicBezTo>
                    <a:cubicBezTo>
                      <a:pt x="620" y="31961"/>
                      <a:pt x="620" y="31949"/>
                      <a:pt x="620" y="31938"/>
                    </a:cubicBezTo>
                    <a:lnTo>
                      <a:pt x="620" y="31914"/>
                    </a:lnTo>
                    <a:cubicBezTo>
                      <a:pt x="620" y="31902"/>
                      <a:pt x="620" y="31890"/>
                      <a:pt x="620" y="31890"/>
                    </a:cubicBezTo>
                    <a:cubicBezTo>
                      <a:pt x="632" y="31878"/>
                      <a:pt x="632" y="31866"/>
                      <a:pt x="632" y="31854"/>
                    </a:cubicBezTo>
                    <a:cubicBezTo>
                      <a:pt x="644" y="31842"/>
                      <a:pt x="644" y="31830"/>
                      <a:pt x="655" y="31818"/>
                    </a:cubicBezTo>
                    <a:cubicBezTo>
                      <a:pt x="655" y="31807"/>
                      <a:pt x="655" y="31807"/>
                      <a:pt x="655" y="31795"/>
                    </a:cubicBezTo>
                    <a:cubicBezTo>
                      <a:pt x="667" y="31783"/>
                      <a:pt x="667" y="31783"/>
                      <a:pt x="679" y="31771"/>
                    </a:cubicBezTo>
                    <a:cubicBezTo>
                      <a:pt x="786" y="31604"/>
                      <a:pt x="858" y="31545"/>
                      <a:pt x="906" y="31509"/>
                    </a:cubicBezTo>
                    <a:lnTo>
                      <a:pt x="929" y="31497"/>
                    </a:lnTo>
                    <a:cubicBezTo>
                      <a:pt x="941" y="31485"/>
                      <a:pt x="941" y="31485"/>
                      <a:pt x="953" y="31473"/>
                    </a:cubicBezTo>
                    <a:cubicBezTo>
                      <a:pt x="1001" y="31437"/>
                      <a:pt x="1036" y="31402"/>
                      <a:pt x="1048" y="31306"/>
                    </a:cubicBezTo>
                    <a:lnTo>
                      <a:pt x="8395" y="30902"/>
                    </a:lnTo>
                    <a:close/>
                    <a:moveTo>
                      <a:pt x="5799" y="37069"/>
                    </a:moveTo>
                    <a:cubicBezTo>
                      <a:pt x="5799" y="37105"/>
                      <a:pt x="5787" y="37141"/>
                      <a:pt x="5787" y="37176"/>
                    </a:cubicBezTo>
                    <a:cubicBezTo>
                      <a:pt x="5787" y="37271"/>
                      <a:pt x="5775" y="37355"/>
                      <a:pt x="5799" y="37438"/>
                    </a:cubicBezTo>
                    <a:cubicBezTo>
                      <a:pt x="5799" y="37438"/>
                      <a:pt x="5799" y="37450"/>
                      <a:pt x="5799" y="37462"/>
                    </a:cubicBezTo>
                    <a:lnTo>
                      <a:pt x="5823" y="37557"/>
                    </a:lnTo>
                    <a:cubicBezTo>
                      <a:pt x="5823" y="37569"/>
                      <a:pt x="5835" y="37581"/>
                      <a:pt x="5835" y="37593"/>
                    </a:cubicBezTo>
                    <a:cubicBezTo>
                      <a:pt x="5847" y="37641"/>
                      <a:pt x="5859" y="37664"/>
                      <a:pt x="5870" y="37700"/>
                    </a:cubicBezTo>
                    <a:cubicBezTo>
                      <a:pt x="5882" y="37700"/>
                      <a:pt x="5882" y="37712"/>
                      <a:pt x="5882" y="37724"/>
                    </a:cubicBezTo>
                    <a:cubicBezTo>
                      <a:pt x="5894" y="37724"/>
                      <a:pt x="5894" y="37736"/>
                      <a:pt x="5906" y="37748"/>
                    </a:cubicBezTo>
                    <a:cubicBezTo>
                      <a:pt x="5918" y="37760"/>
                      <a:pt x="5930" y="37783"/>
                      <a:pt x="5954" y="37807"/>
                    </a:cubicBezTo>
                    <a:cubicBezTo>
                      <a:pt x="6001" y="37855"/>
                      <a:pt x="6049" y="37891"/>
                      <a:pt x="6085" y="37914"/>
                    </a:cubicBezTo>
                    <a:cubicBezTo>
                      <a:pt x="6132" y="37950"/>
                      <a:pt x="6156" y="37974"/>
                      <a:pt x="6192" y="38033"/>
                    </a:cubicBezTo>
                    <a:lnTo>
                      <a:pt x="6216" y="38057"/>
                    </a:lnTo>
                    <a:cubicBezTo>
                      <a:pt x="6299" y="38188"/>
                      <a:pt x="6454" y="38438"/>
                      <a:pt x="6537" y="38522"/>
                    </a:cubicBezTo>
                    <a:cubicBezTo>
                      <a:pt x="6621" y="38605"/>
                      <a:pt x="6728" y="38688"/>
                      <a:pt x="6918" y="38688"/>
                    </a:cubicBezTo>
                    <a:lnTo>
                      <a:pt x="7513" y="38688"/>
                    </a:lnTo>
                    <a:cubicBezTo>
                      <a:pt x="7597" y="38700"/>
                      <a:pt x="7633" y="38700"/>
                      <a:pt x="7680" y="38748"/>
                    </a:cubicBezTo>
                    <a:cubicBezTo>
                      <a:pt x="7871" y="38891"/>
                      <a:pt x="7906" y="38974"/>
                      <a:pt x="7906" y="38998"/>
                    </a:cubicBezTo>
                    <a:cubicBezTo>
                      <a:pt x="7906" y="39034"/>
                      <a:pt x="7883" y="39069"/>
                      <a:pt x="7859" y="39129"/>
                    </a:cubicBezTo>
                    <a:cubicBezTo>
                      <a:pt x="7823" y="39188"/>
                      <a:pt x="7775" y="39284"/>
                      <a:pt x="7752" y="39391"/>
                    </a:cubicBezTo>
                    <a:cubicBezTo>
                      <a:pt x="7740" y="39462"/>
                      <a:pt x="7728" y="39498"/>
                      <a:pt x="7716" y="39534"/>
                    </a:cubicBezTo>
                    <a:cubicBezTo>
                      <a:pt x="7692" y="39617"/>
                      <a:pt x="7668" y="39665"/>
                      <a:pt x="7728" y="39760"/>
                    </a:cubicBezTo>
                    <a:cubicBezTo>
                      <a:pt x="7752" y="39796"/>
                      <a:pt x="7764" y="39831"/>
                      <a:pt x="7787" y="39855"/>
                    </a:cubicBezTo>
                    <a:cubicBezTo>
                      <a:pt x="7835" y="39915"/>
                      <a:pt x="7835" y="39927"/>
                      <a:pt x="7823" y="39938"/>
                    </a:cubicBezTo>
                    <a:cubicBezTo>
                      <a:pt x="7799" y="39962"/>
                      <a:pt x="7764" y="39998"/>
                      <a:pt x="7716" y="40034"/>
                    </a:cubicBezTo>
                    <a:cubicBezTo>
                      <a:pt x="7633" y="40105"/>
                      <a:pt x="7513" y="40212"/>
                      <a:pt x="7418" y="40331"/>
                    </a:cubicBezTo>
                    <a:cubicBezTo>
                      <a:pt x="7371" y="40391"/>
                      <a:pt x="7347" y="40439"/>
                      <a:pt x="7311" y="40474"/>
                    </a:cubicBezTo>
                    <a:cubicBezTo>
                      <a:pt x="7252" y="40570"/>
                      <a:pt x="7216" y="40617"/>
                      <a:pt x="7109" y="40700"/>
                    </a:cubicBezTo>
                    <a:cubicBezTo>
                      <a:pt x="7002" y="40772"/>
                      <a:pt x="6906" y="40843"/>
                      <a:pt x="6823" y="40891"/>
                    </a:cubicBezTo>
                    <a:cubicBezTo>
                      <a:pt x="6775" y="40927"/>
                      <a:pt x="6728" y="40951"/>
                      <a:pt x="6692" y="40974"/>
                    </a:cubicBezTo>
                    <a:cubicBezTo>
                      <a:pt x="6609" y="41034"/>
                      <a:pt x="6144" y="41522"/>
                      <a:pt x="6085" y="41653"/>
                    </a:cubicBezTo>
                    <a:cubicBezTo>
                      <a:pt x="6013" y="41772"/>
                      <a:pt x="6013" y="41796"/>
                      <a:pt x="5966" y="42046"/>
                    </a:cubicBezTo>
                    <a:cubicBezTo>
                      <a:pt x="5954" y="42165"/>
                      <a:pt x="5942" y="42367"/>
                      <a:pt x="5942" y="42558"/>
                    </a:cubicBezTo>
                    <a:cubicBezTo>
                      <a:pt x="5942" y="42772"/>
                      <a:pt x="5930" y="43034"/>
                      <a:pt x="5906" y="43094"/>
                    </a:cubicBezTo>
                    <a:cubicBezTo>
                      <a:pt x="5835" y="43213"/>
                      <a:pt x="5775" y="43296"/>
                      <a:pt x="5656" y="43379"/>
                    </a:cubicBezTo>
                    <a:cubicBezTo>
                      <a:pt x="5608" y="43427"/>
                      <a:pt x="5501" y="43475"/>
                      <a:pt x="5394" y="43522"/>
                    </a:cubicBezTo>
                    <a:cubicBezTo>
                      <a:pt x="5204" y="43618"/>
                      <a:pt x="5073" y="43677"/>
                      <a:pt x="5025" y="43748"/>
                    </a:cubicBezTo>
                    <a:cubicBezTo>
                      <a:pt x="4942" y="43856"/>
                      <a:pt x="4846" y="44070"/>
                      <a:pt x="4775" y="44237"/>
                    </a:cubicBezTo>
                    <a:lnTo>
                      <a:pt x="4751" y="44308"/>
                    </a:lnTo>
                    <a:cubicBezTo>
                      <a:pt x="4680" y="44475"/>
                      <a:pt x="4596" y="44641"/>
                      <a:pt x="4668" y="44796"/>
                    </a:cubicBezTo>
                    <a:lnTo>
                      <a:pt x="4680" y="44832"/>
                    </a:lnTo>
                    <a:cubicBezTo>
                      <a:pt x="4739" y="44963"/>
                      <a:pt x="4775" y="45070"/>
                      <a:pt x="4787" y="45201"/>
                    </a:cubicBezTo>
                    <a:cubicBezTo>
                      <a:pt x="4799" y="45272"/>
                      <a:pt x="4787" y="45427"/>
                      <a:pt x="4787" y="45558"/>
                    </a:cubicBezTo>
                    <a:cubicBezTo>
                      <a:pt x="4775" y="45725"/>
                      <a:pt x="4775" y="45784"/>
                      <a:pt x="4775" y="45808"/>
                    </a:cubicBezTo>
                    <a:cubicBezTo>
                      <a:pt x="4787" y="45832"/>
                      <a:pt x="4811" y="45856"/>
                      <a:pt x="4858" y="45915"/>
                    </a:cubicBezTo>
                    <a:cubicBezTo>
                      <a:pt x="4930" y="46011"/>
                      <a:pt x="5037" y="46142"/>
                      <a:pt x="5120" y="46296"/>
                    </a:cubicBezTo>
                    <a:cubicBezTo>
                      <a:pt x="5156" y="46356"/>
                      <a:pt x="5192" y="46415"/>
                      <a:pt x="5216" y="46475"/>
                    </a:cubicBezTo>
                    <a:cubicBezTo>
                      <a:pt x="5311" y="46642"/>
                      <a:pt x="5382" y="46785"/>
                      <a:pt x="5454" y="46832"/>
                    </a:cubicBezTo>
                    <a:cubicBezTo>
                      <a:pt x="5489" y="46856"/>
                      <a:pt x="5513" y="46892"/>
                      <a:pt x="5537" y="46904"/>
                    </a:cubicBezTo>
                    <a:cubicBezTo>
                      <a:pt x="5513" y="46904"/>
                      <a:pt x="5478" y="46892"/>
                      <a:pt x="5454" y="46880"/>
                    </a:cubicBezTo>
                    <a:cubicBezTo>
                      <a:pt x="5418" y="46868"/>
                      <a:pt x="5406" y="46856"/>
                      <a:pt x="5394" y="46856"/>
                    </a:cubicBezTo>
                    <a:cubicBezTo>
                      <a:pt x="5382" y="46856"/>
                      <a:pt x="5347" y="46832"/>
                      <a:pt x="5299" y="46808"/>
                    </a:cubicBezTo>
                    <a:cubicBezTo>
                      <a:pt x="5192" y="46761"/>
                      <a:pt x="5061" y="46689"/>
                      <a:pt x="4989" y="46666"/>
                    </a:cubicBezTo>
                    <a:cubicBezTo>
                      <a:pt x="4977" y="46666"/>
                      <a:pt x="4942" y="46654"/>
                      <a:pt x="4906" y="46630"/>
                    </a:cubicBezTo>
                    <a:cubicBezTo>
                      <a:pt x="4739" y="46570"/>
                      <a:pt x="4489" y="46463"/>
                      <a:pt x="4311" y="46463"/>
                    </a:cubicBezTo>
                    <a:cubicBezTo>
                      <a:pt x="4227" y="46451"/>
                      <a:pt x="4132" y="46451"/>
                      <a:pt x="4025" y="46451"/>
                    </a:cubicBezTo>
                    <a:cubicBezTo>
                      <a:pt x="3882" y="46451"/>
                      <a:pt x="3727" y="46439"/>
                      <a:pt x="3608" y="46439"/>
                    </a:cubicBezTo>
                    <a:cubicBezTo>
                      <a:pt x="3418" y="46439"/>
                      <a:pt x="2572" y="46511"/>
                      <a:pt x="2513" y="46523"/>
                    </a:cubicBezTo>
                    <a:lnTo>
                      <a:pt x="2477" y="46523"/>
                    </a:lnTo>
                    <a:cubicBezTo>
                      <a:pt x="2445" y="46533"/>
                      <a:pt x="2408" y="46539"/>
                      <a:pt x="2373" y="46539"/>
                    </a:cubicBezTo>
                    <a:cubicBezTo>
                      <a:pt x="2330" y="46539"/>
                      <a:pt x="2289" y="46530"/>
                      <a:pt x="2263" y="46511"/>
                    </a:cubicBezTo>
                    <a:cubicBezTo>
                      <a:pt x="2215" y="46487"/>
                      <a:pt x="2191" y="46439"/>
                      <a:pt x="2168" y="46404"/>
                    </a:cubicBezTo>
                    <a:cubicBezTo>
                      <a:pt x="2132" y="46356"/>
                      <a:pt x="2096" y="46308"/>
                      <a:pt x="2025" y="46285"/>
                    </a:cubicBezTo>
                    <a:cubicBezTo>
                      <a:pt x="2001" y="46273"/>
                      <a:pt x="1977" y="46261"/>
                      <a:pt x="1953" y="46261"/>
                    </a:cubicBezTo>
                    <a:cubicBezTo>
                      <a:pt x="1906" y="46249"/>
                      <a:pt x="1894" y="46249"/>
                      <a:pt x="1858" y="46213"/>
                    </a:cubicBezTo>
                    <a:cubicBezTo>
                      <a:pt x="1727" y="46082"/>
                      <a:pt x="1715" y="46034"/>
                      <a:pt x="1715" y="46023"/>
                    </a:cubicBezTo>
                    <a:cubicBezTo>
                      <a:pt x="1715" y="45999"/>
                      <a:pt x="1727" y="45975"/>
                      <a:pt x="1751" y="45939"/>
                    </a:cubicBezTo>
                    <a:cubicBezTo>
                      <a:pt x="1775" y="45892"/>
                      <a:pt x="1798" y="45832"/>
                      <a:pt x="1798" y="45773"/>
                    </a:cubicBezTo>
                    <a:cubicBezTo>
                      <a:pt x="1798" y="45665"/>
                      <a:pt x="1751" y="45284"/>
                      <a:pt x="1715" y="45153"/>
                    </a:cubicBezTo>
                    <a:cubicBezTo>
                      <a:pt x="1691" y="45034"/>
                      <a:pt x="1679" y="44975"/>
                      <a:pt x="1679" y="44844"/>
                    </a:cubicBezTo>
                    <a:cubicBezTo>
                      <a:pt x="1679" y="44582"/>
                      <a:pt x="1644" y="44522"/>
                      <a:pt x="1608" y="44510"/>
                    </a:cubicBezTo>
                    <a:lnTo>
                      <a:pt x="1596" y="44499"/>
                    </a:lnTo>
                    <a:cubicBezTo>
                      <a:pt x="1560" y="44487"/>
                      <a:pt x="1513" y="44451"/>
                      <a:pt x="1441" y="44451"/>
                    </a:cubicBezTo>
                    <a:cubicBezTo>
                      <a:pt x="1382" y="44451"/>
                      <a:pt x="1334" y="44463"/>
                      <a:pt x="1275" y="44499"/>
                    </a:cubicBezTo>
                    <a:cubicBezTo>
                      <a:pt x="1132" y="44558"/>
                      <a:pt x="1013" y="44653"/>
                      <a:pt x="953" y="44713"/>
                    </a:cubicBezTo>
                    <a:cubicBezTo>
                      <a:pt x="941" y="44725"/>
                      <a:pt x="929" y="44737"/>
                      <a:pt x="917" y="44737"/>
                    </a:cubicBezTo>
                    <a:cubicBezTo>
                      <a:pt x="917" y="44737"/>
                      <a:pt x="894" y="44749"/>
                      <a:pt x="870" y="44749"/>
                    </a:cubicBezTo>
                    <a:cubicBezTo>
                      <a:pt x="834" y="44749"/>
                      <a:pt x="798" y="44737"/>
                      <a:pt x="786" y="44713"/>
                    </a:cubicBezTo>
                    <a:cubicBezTo>
                      <a:pt x="775" y="44689"/>
                      <a:pt x="775" y="44653"/>
                      <a:pt x="763" y="44618"/>
                    </a:cubicBezTo>
                    <a:cubicBezTo>
                      <a:pt x="715" y="44439"/>
                      <a:pt x="655" y="44249"/>
                      <a:pt x="620" y="44177"/>
                    </a:cubicBezTo>
                    <a:cubicBezTo>
                      <a:pt x="584" y="44129"/>
                      <a:pt x="548" y="44094"/>
                      <a:pt x="513" y="44070"/>
                    </a:cubicBezTo>
                    <a:cubicBezTo>
                      <a:pt x="477" y="44022"/>
                      <a:pt x="429" y="43987"/>
                      <a:pt x="405" y="43915"/>
                    </a:cubicBezTo>
                    <a:cubicBezTo>
                      <a:pt x="358" y="43760"/>
                      <a:pt x="334" y="43618"/>
                      <a:pt x="310" y="43487"/>
                    </a:cubicBezTo>
                    <a:cubicBezTo>
                      <a:pt x="298" y="43379"/>
                      <a:pt x="286" y="43201"/>
                      <a:pt x="274" y="43082"/>
                    </a:cubicBezTo>
                    <a:lnTo>
                      <a:pt x="274" y="42998"/>
                    </a:lnTo>
                    <a:cubicBezTo>
                      <a:pt x="274" y="42963"/>
                      <a:pt x="263" y="42927"/>
                      <a:pt x="251" y="42879"/>
                    </a:cubicBezTo>
                    <a:cubicBezTo>
                      <a:pt x="251" y="42832"/>
                      <a:pt x="227" y="42736"/>
                      <a:pt x="239" y="42701"/>
                    </a:cubicBezTo>
                    <a:cubicBezTo>
                      <a:pt x="251" y="42689"/>
                      <a:pt x="263" y="42677"/>
                      <a:pt x="286" y="42665"/>
                    </a:cubicBezTo>
                    <a:cubicBezTo>
                      <a:pt x="322" y="42641"/>
                      <a:pt x="394" y="42594"/>
                      <a:pt x="525" y="42510"/>
                    </a:cubicBezTo>
                    <a:cubicBezTo>
                      <a:pt x="691" y="42391"/>
                      <a:pt x="715" y="42308"/>
                      <a:pt x="727" y="42236"/>
                    </a:cubicBezTo>
                    <a:cubicBezTo>
                      <a:pt x="739" y="42201"/>
                      <a:pt x="751" y="42177"/>
                      <a:pt x="763" y="42153"/>
                    </a:cubicBezTo>
                    <a:cubicBezTo>
                      <a:pt x="786" y="42105"/>
                      <a:pt x="798" y="42105"/>
                      <a:pt x="810" y="42082"/>
                    </a:cubicBezTo>
                    <a:cubicBezTo>
                      <a:pt x="834" y="42070"/>
                      <a:pt x="870" y="42046"/>
                      <a:pt x="917" y="41986"/>
                    </a:cubicBezTo>
                    <a:cubicBezTo>
                      <a:pt x="941" y="41963"/>
                      <a:pt x="953" y="41939"/>
                      <a:pt x="977" y="41927"/>
                    </a:cubicBezTo>
                    <a:cubicBezTo>
                      <a:pt x="1048" y="41843"/>
                      <a:pt x="1096" y="41796"/>
                      <a:pt x="1096" y="41653"/>
                    </a:cubicBezTo>
                    <a:cubicBezTo>
                      <a:pt x="1096" y="41617"/>
                      <a:pt x="1096" y="41570"/>
                      <a:pt x="1096" y="41534"/>
                    </a:cubicBezTo>
                    <a:cubicBezTo>
                      <a:pt x="1084" y="41415"/>
                      <a:pt x="1084" y="41308"/>
                      <a:pt x="1132" y="41260"/>
                    </a:cubicBezTo>
                    <a:cubicBezTo>
                      <a:pt x="1156" y="41248"/>
                      <a:pt x="1167" y="41248"/>
                      <a:pt x="1179" y="41236"/>
                    </a:cubicBezTo>
                    <a:cubicBezTo>
                      <a:pt x="1263" y="41177"/>
                      <a:pt x="1298" y="41141"/>
                      <a:pt x="1287" y="40974"/>
                    </a:cubicBezTo>
                    <a:cubicBezTo>
                      <a:pt x="1287" y="40879"/>
                      <a:pt x="1263" y="40820"/>
                      <a:pt x="1227" y="40760"/>
                    </a:cubicBezTo>
                    <a:cubicBezTo>
                      <a:pt x="1203" y="40689"/>
                      <a:pt x="1167" y="40617"/>
                      <a:pt x="1156" y="40498"/>
                    </a:cubicBezTo>
                    <a:cubicBezTo>
                      <a:pt x="1132" y="40415"/>
                      <a:pt x="1132" y="40379"/>
                      <a:pt x="1120" y="40355"/>
                    </a:cubicBezTo>
                    <a:cubicBezTo>
                      <a:pt x="1120" y="40343"/>
                      <a:pt x="1132" y="40319"/>
                      <a:pt x="1144" y="40260"/>
                    </a:cubicBezTo>
                    <a:cubicBezTo>
                      <a:pt x="1156" y="40200"/>
                      <a:pt x="1156" y="40153"/>
                      <a:pt x="1156" y="40105"/>
                    </a:cubicBezTo>
                    <a:cubicBezTo>
                      <a:pt x="1167" y="39998"/>
                      <a:pt x="1179" y="39927"/>
                      <a:pt x="1251" y="39796"/>
                    </a:cubicBezTo>
                    <a:cubicBezTo>
                      <a:pt x="1287" y="39712"/>
                      <a:pt x="1346" y="39653"/>
                      <a:pt x="1394" y="39593"/>
                    </a:cubicBezTo>
                    <a:cubicBezTo>
                      <a:pt x="1465" y="39510"/>
                      <a:pt x="1537" y="39427"/>
                      <a:pt x="1537" y="39319"/>
                    </a:cubicBezTo>
                    <a:cubicBezTo>
                      <a:pt x="1537" y="39248"/>
                      <a:pt x="1525" y="39176"/>
                      <a:pt x="1513" y="39129"/>
                    </a:cubicBezTo>
                    <a:cubicBezTo>
                      <a:pt x="1501" y="39057"/>
                      <a:pt x="1489" y="38998"/>
                      <a:pt x="1501" y="38926"/>
                    </a:cubicBezTo>
                    <a:cubicBezTo>
                      <a:pt x="1513" y="38855"/>
                      <a:pt x="1537" y="38795"/>
                      <a:pt x="1548" y="38724"/>
                    </a:cubicBezTo>
                    <a:cubicBezTo>
                      <a:pt x="1572" y="38665"/>
                      <a:pt x="1584" y="38617"/>
                      <a:pt x="1596" y="38545"/>
                    </a:cubicBezTo>
                    <a:cubicBezTo>
                      <a:pt x="1620" y="38450"/>
                      <a:pt x="1644" y="38307"/>
                      <a:pt x="1644" y="38176"/>
                    </a:cubicBezTo>
                    <a:lnTo>
                      <a:pt x="1644" y="38153"/>
                    </a:lnTo>
                    <a:cubicBezTo>
                      <a:pt x="1644" y="38153"/>
                      <a:pt x="1644" y="38141"/>
                      <a:pt x="1644" y="38141"/>
                    </a:cubicBezTo>
                    <a:cubicBezTo>
                      <a:pt x="1644" y="38129"/>
                      <a:pt x="1644" y="38117"/>
                      <a:pt x="1644" y="38117"/>
                    </a:cubicBezTo>
                    <a:cubicBezTo>
                      <a:pt x="1644" y="38010"/>
                      <a:pt x="1596" y="37605"/>
                      <a:pt x="1560" y="37438"/>
                    </a:cubicBezTo>
                    <a:lnTo>
                      <a:pt x="5799" y="37069"/>
                    </a:lnTo>
                    <a:close/>
                    <a:moveTo>
                      <a:pt x="6056" y="0"/>
                    </a:moveTo>
                    <a:cubicBezTo>
                      <a:pt x="6031" y="0"/>
                      <a:pt x="6007" y="11"/>
                      <a:pt x="5989" y="29"/>
                    </a:cubicBezTo>
                    <a:cubicBezTo>
                      <a:pt x="5954" y="76"/>
                      <a:pt x="5966" y="148"/>
                      <a:pt x="5966" y="196"/>
                    </a:cubicBezTo>
                    <a:cubicBezTo>
                      <a:pt x="5966" y="207"/>
                      <a:pt x="5966" y="219"/>
                      <a:pt x="5966" y="219"/>
                    </a:cubicBezTo>
                    <a:cubicBezTo>
                      <a:pt x="5966" y="255"/>
                      <a:pt x="5966" y="374"/>
                      <a:pt x="5942" y="446"/>
                    </a:cubicBezTo>
                    <a:cubicBezTo>
                      <a:pt x="5930" y="517"/>
                      <a:pt x="5870" y="565"/>
                      <a:pt x="5799" y="636"/>
                    </a:cubicBezTo>
                    <a:cubicBezTo>
                      <a:pt x="5728" y="696"/>
                      <a:pt x="5608" y="731"/>
                      <a:pt x="5454" y="731"/>
                    </a:cubicBezTo>
                    <a:cubicBezTo>
                      <a:pt x="5299" y="731"/>
                      <a:pt x="5263" y="803"/>
                      <a:pt x="5216" y="874"/>
                    </a:cubicBezTo>
                    <a:cubicBezTo>
                      <a:pt x="5204" y="898"/>
                      <a:pt x="5192" y="922"/>
                      <a:pt x="5168" y="946"/>
                    </a:cubicBezTo>
                    <a:cubicBezTo>
                      <a:pt x="5073" y="1065"/>
                      <a:pt x="4918" y="1339"/>
                      <a:pt x="4882" y="1410"/>
                    </a:cubicBezTo>
                    <a:cubicBezTo>
                      <a:pt x="4870" y="1434"/>
                      <a:pt x="4846" y="1458"/>
                      <a:pt x="4823" y="1493"/>
                    </a:cubicBezTo>
                    <a:cubicBezTo>
                      <a:pt x="4775" y="1553"/>
                      <a:pt x="4716" y="1636"/>
                      <a:pt x="4692" y="1720"/>
                    </a:cubicBezTo>
                    <a:cubicBezTo>
                      <a:pt x="4656" y="1839"/>
                      <a:pt x="4692" y="1898"/>
                      <a:pt x="4727" y="1946"/>
                    </a:cubicBezTo>
                    <a:cubicBezTo>
                      <a:pt x="4739" y="1946"/>
                      <a:pt x="4739" y="1958"/>
                      <a:pt x="4751" y="1970"/>
                    </a:cubicBezTo>
                    <a:cubicBezTo>
                      <a:pt x="4787" y="2017"/>
                      <a:pt x="4858" y="2160"/>
                      <a:pt x="4870" y="2220"/>
                    </a:cubicBezTo>
                    <a:cubicBezTo>
                      <a:pt x="4882" y="2255"/>
                      <a:pt x="4823" y="2398"/>
                      <a:pt x="4799" y="2482"/>
                    </a:cubicBezTo>
                    <a:cubicBezTo>
                      <a:pt x="4775" y="2541"/>
                      <a:pt x="4751" y="2589"/>
                      <a:pt x="4739" y="2648"/>
                    </a:cubicBezTo>
                    <a:cubicBezTo>
                      <a:pt x="4692" y="2803"/>
                      <a:pt x="4644" y="3089"/>
                      <a:pt x="4632" y="3220"/>
                    </a:cubicBezTo>
                    <a:cubicBezTo>
                      <a:pt x="4632" y="3244"/>
                      <a:pt x="4632" y="3255"/>
                      <a:pt x="4632" y="3267"/>
                    </a:cubicBezTo>
                    <a:cubicBezTo>
                      <a:pt x="4632" y="3303"/>
                      <a:pt x="4620" y="3363"/>
                      <a:pt x="4620" y="3434"/>
                    </a:cubicBezTo>
                    <a:cubicBezTo>
                      <a:pt x="4608" y="3494"/>
                      <a:pt x="4596" y="3565"/>
                      <a:pt x="4596" y="3601"/>
                    </a:cubicBezTo>
                    <a:cubicBezTo>
                      <a:pt x="4549" y="3648"/>
                      <a:pt x="4263" y="3779"/>
                      <a:pt x="4037" y="3886"/>
                    </a:cubicBezTo>
                    <a:cubicBezTo>
                      <a:pt x="3823" y="3994"/>
                      <a:pt x="3584" y="4101"/>
                      <a:pt x="3477" y="4160"/>
                    </a:cubicBezTo>
                    <a:cubicBezTo>
                      <a:pt x="3287" y="4291"/>
                      <a:pt x="3049" y="4482"/>
                      <a:pt x="2930" y="4577"/>
                    </a:cubicBezTo>
                    <a:cubicBezTo>
                      <a:pt x="2894" y="4601"/>
                      <a:pt x="2882" y="4625"/>
                      <a:pt x="2870" y="4637"/>
                    </a:cubicBezTo>
                    <a:cubicBezTo>
                      <a:pt x="2787" y="4684"/>
                      <a:pt x="2822" y="4910"/>
                      <a:pt x="2822" y="4910"/>
                    </a:cubicBezTo>
                    <a:cubicBezTo>
                      <a:pt x="2834" y="4958"/>
                      <a:pt x="2918" y="5113"/>
                      <a:pt x="3013" y="5244"/>
                    </a:cubicBezTo>
                    <a:cubicBezTo>
                      <a:pt x="3120" y="5387"/>
                      <a:pt x="3132" y="5422"/>
                      <a:pt x="3156" y="5494"/>
                    </a:cubicBezTo>
                    <a:cubicBezTo>
                      <a:pt x="3168" y="5518"/>
                      <a:pt x="3156" y="5529"/>
                      <a:pt x="3120" y="5577"/>
                    </a:cubicBezTo>
                    <a:cubicBezTo>
                      <a:pt x="3084" y="5613"/>
                      <a:pt x="3025" y="5672"/>
                      <a:pt x="2989" y="5768"/>
                    </a:cubicBezTo>
                    <a:cubicBezTo>
                      <a:pt x="2930" y="5934"/>
                      <a:pt x="2977" y="6113"/>
                      <a:pt x="3001" y="6184"/>
                    </a:cubicBezTo>
                    <a:cubicBezTo>
                      <a:pt x="3013" y="6208"/>
                      <a:pt x="3013" y="6220"/>
                      <a:pt x="3013" y="6232"/>
                    </a:cubicBezTo>
                    <a:cubicBezTo>
                      <a:pt x="3013" y="6232"/>
                      <a:pt x="3025" y="6256"/>
                      <a:pt x="3049" y="6315"/>
                    </a:cubicBezTo>
                    <a:lnTo>
                      <a:pt x="3061" y="6363"/>
                    </a:lnTo>
                    <a:cubicBezTo>
                      <a:pt x="3108" y="6506"/>
                      <a:pt x="3192" y="6744"/>
                      <a:pt x="3215" y="6899"/>
                    </a:cubicBezTo>
                    <a:cubicBezTo>
                      <a:pt x="3239" y="7053"/>
                      <a:pt x="3192" y="7149"/>
                      <a:pt x="3144" y="7256"/>
                    </a:cubicBezTo>
                    <a:cubicBezTo>
                      <a:pt x="3108" y="7304"/>
                      <a:pt x="3084" y="7351"/>
                      <a:pt x="3061" y="7411"/>
                    </a:cubicBezTo>
                    <a:cubicBezTo>
                      <a:pt x="3001" y="7577"/>
                      <a:pt x="3072" y="7696"/>
                      <a:pt x="3120" y="7780"/>
                    </a:cubicBezTo>
                    <a:cubicBezTo>
                      <a:pt x="3144" y="7815"/>
                      <a:pt x="3156" y="7839"/>
                      <a:pt x="3168" y="7863"/>
                    </a:cubicBezTo>
                    <a:cubicBezTo>
                      <a:pt x="3192" y="7923"/>
                      <a:pt x="3227" y="7970"/>
                      <a:pt x="3263" y="8030"/>
                    </a:cubicBezTo>
                    <a:cubicBezTo>
                      <a:pt x="3287" y="8077"/>
                      <a:pt x="3322" y="8113"/>
                      <a:pt x="3346" y="8161"/>
                    </a:cubicBezTo>
                    <a:cubicBezTo>
                      <a:pt x="3394" y="8268"/>
                      <a:pt x="3406" y="8327"/>
                      <a:pt x="3346" y="8447"/>
                    </a:cubicBezTo>
                    <a:cubicBezTo>
                      <a:pt x="3311" y="8518"/>
                      <a:pt x="3072" y="8530"/>
                      <a:pt x="2953" y="8542"/>
                    </a:cubicBezTo>
                    <a:cubicBezTo>
                      <a:pt x="2882" y="8554"/>
                      <a:pt x="2834" y="8554"/>
                      <a:pt x="2811" y="8566"/>
                    </a:cubicBezTo>
                    <a:cubicBezTo>
                      <a:pt x="2715" y="8589"/>
                      <a:pt x="2549" y="9018"/>
                      <a:pt x="2430" y="9363"/>
                    </a:cubicBezTo>
                    <a:lnTo>
                      <a:pt x="2334" y="9542"/>
                    </a:lnTo>
                    <a:lnTo>
                      <a:pt x="1882" y="10459"/>
                    </a:lnTo>
                    <a:lnTo>
                      <a:pt x="1858" y="10482"/>
                    </a:lnTo>
                    <a:cubicBezTo>
                      <a:pt x="1846" y="10518"/>
                      <a:pt x="1763" y="10649"/>
                      <a:pt x="1691" y="10828"/>
                    </a:cubicBezTo>
                    <a:cubicBezTo>
                      <a:pt x="1632" y="10959"/>
                      <a:pt x="1644" y="11018"/>
                      <a:pt x="1679" y="11078"/>
                    </a:cubicBezTo>
                    <a:cubicBezTo>
                      <a:pt x="1691" y="11114"/>
                      <a:pt x="1703" y="11137"/>
                      <a:pt x="1703" y="11185"/>
                    </a:cubicBezTo>
                    <a:cubicBezTo>
                      <a:pt x="1703" y="11304"/>
                      <a:pt x="1668" y="11375"/>
                      <a:pt x="1632" y="11459"/>
                    </a:cubicBezTo>
                    <a:cubicBezTo>
                      <a:pt x="1620" y="11483"/>
                      <a:pt x="1620" y="11506"/>
                      <a:pt x="1608" y="11530"/>
                    </a:cubicBezTo>
                    <a:cubicBezTo>
                      <a:pt x="1584" y="11602"/>
                      <a:pt x="1489" y="11745"/>
                      <a:pt x="1417" y="11852"/>
                    </a:cubicBezTo>
                    <a:cubicBezTo>
                      <a:pt x="1287" y="12042"/>
                      <a:pt x="1298" y="12090"/>
                      <a:pt x="1298" y="12114"/>
                    </a:cubicBezTo>
                    <a:cubicBezTo>
                      <a:pt x="1298" y="12173"/>
                      <a:pt x="1358" y="12280"/>
                      <a:pt x="1489" y="12518"/>
                    </a:cubicBezTo>
                    <a:cubicBezTo>
                      <a:pt x="1620" y="12733"/>
                      <a:pt x="1656" y="12816"/>
                      <a:pt x="1679" y="12923"/>
                    </a:cubicBezTo>
                    <a:lnTo>
                      <a:pt x="1679" y="12935"/>
                    </a:lnTo>
                    <a:cubicBezTo>
                      <a:pt x="1679" y="12947"/>
                      <a:pt x="1691" y="12959"/>
                      <a:pt x="1691" y="12971"/>
                    </a:cubicBezTo>
                    <a:cubicBezTo>
                      <a:pt x="1691" y="12983"/>
                      <a:pt x="1691" y="13007"/>
                      <a:pt x="1703" y="13019"/>
                    </a:cubicBezTo>
                    <a:lnTo>
                      <a:pt x="1703" y="13042"/>
                    </a:lnTo>
                    <a:cubicBezTo>
                      <a:pt x="1715" y="13102"/>
                      <a:pt x="1715" y="13161"/>
                      <a:pt x="1727" y="13221"/>
                    </a:cubicBezTo>
                    <a:cubicBezTo>
                      <a:pt x="1727" y="13233"/>
                      <a:pt x="1727" y="13245"/>
                      <a:pt x="1727" y="13257"/>
                    </a:cubicBezTo>
                    <a:cubicBezTo>
                      <a:pt x="1727" y="13269"/>
                      <a:pt x="1727" y="13292"/>
                      <a:pt x="1739" y="13304"/>
                    </a:cubicBezTo>
                    <a:lnTo>
                      <a:pt x="1739" y="13388"/>
                    </a:lnTo>
                    <a:cubicBezTo>
                      <a:pt x="1751" y="13471"/>
                      <a:pt x="1751" y="13519"/>
                      <a:pt x="1739" y="13530"/>
                    </a:cubicBezTo>
                    <a:cubicBezTo>
                      <a:pt x="1739" y="13566"/>
                      <a:pt x="1715" y="13578"/>
                      <a:pt x="1632" y="13614"/>
                    </a:cubicBezTo>
                    <a:cubicBezTo>
                      <a:pt x="1584" y="13638"/>
                      <a:pt x="1525" y="13661"/>
                      <a:pt x="1465" y="13697"/>
                    </a:cubicBezTo>
                    <a:cubicBezTo>
                      <a:pt x="1275" y="13816"/>
                      <a:pt x="1227" y="14019"/>
                      <a:pt x="1191" y="14162"/>
                    </a:cubicBezTo>
                    <a:cubicBezTo>
                      <a:pt x="1167" y="14281"/>
                      <a:pt x="1167" y="14352"/>
                      <a:pt x="1179" y="14412"/>
                    </a:cubicBezTo>
                    <a:cubicBezTo>
                      <a:pt x="1179" y="14435"/>
                      <a:pt x="1179" y="14471"/>
                      <a:pt x="1179" y="14495"/>
                    </a:cubicBezTo>
                    <a:cubicBezTo>
                      <a:pt x="1179" y="14554"/>
                      <a:pt x="1156" y="14578"/>
                      <a:pt x="1120" y="14626"/>
                    </a:cubicBezTo>
                    <a:cubicBezTo>
                      <a:pt x="1096" y="14650"/>
                      <a:pt x="1072" y="14685"/>
                      <a:pt x="1048" y="14721"/>
                    </a:cubicBezTo>
                    <a:cubicBezTo>
                      <a:pt x="977" y="14828"/>
                      <a:pt x="1025" y="15209"/>
                      <a:pt x="1036" y="15316"/>
                    </a:cubicBezTo>
                    <a:cubicBezTo>
                      <a:pt x="1036" y="15328"/>
                      <a:pt x="1036" y="15340"/>
                      <a:pt x="1036" y="15364"/>
                    </a:cubicBezTo>
                    <a:cubicBezTo>
                      <a:pt x="1025" y="15447"/>
                      <a:pt x="1025" y="15566"/>
                      <a:pt x="1036" y="15638"/>
                    </a:cubicBezTo>
                    <a:cubicBezTo>
                      <a:pt x="1060" y="15733"/>
                      <a:pt x="1132" y="15805"/>
                      <a:pt x="1215" y="15888"/>
                    </a:cubicBezTo>
                    <a:lnTo>
                      <a:pt x="1251" y="15924"/>
                    </a:lnTo>
                    <a:cubicBezTo>
                      <a:pt x="1298" y="15983"/>
                      <a:pt x="1334" y="15995"/>
                      <a:pt x="1358" y="16007"/>
                    </a:cubicBezTo>
                    <a:cubicBezTo>
                      <a:pt x="1382" y="16019"/>
                      <a:pt x="1406" y="16031"/>
                      <a:pt x="1429" y="16067"/>
                    </a:cubicBezTo>
                    <a:cubicBezTo>
                      <a:pt x="1441" y="16090"/>
                      <a:pt x="1429" y="16114"/>
                      <a:pt x="1370" y="16174"/>
                    </a:cubicBezTo>
                    <a:cubicBezTo>
                      <a:pt x="1334" y="16209"/>
                      <a:pt x="1298" y="16233"/>
                      <a:pt x="1275" y="16269"/>
                    </a:cubicBezTo>
                    <a:cubicBezTo>
                      <a:pt x="1227" y="16364"/>
                      <a:pt x="1298" y="16459"/>
                      <a:pt x="1358" y="16531"/>
                    </a:cubicBezTo>
                    <a:lnTo>
                      <a:pt x="1370" y="16531"/>
                    </a:lnTo>
                    <a:cubicBezTo>
                      <a:pt x="1382" y="16567"/>
                      <a:pt x="1406" y="16590"/>
                      <a:pt x="1417" y="16614"/>
                    </a:cubicBezTo>
                    <a:cubicBezTo>
                      <a:pt x="1441" y="16662"/>
                      <a:pt x="1453" y="16757"/>
                      <a:pt x="1477" y="16840"/>
                    </a:cubicBezTo>
                    <a:cubicBezTo>
                      <a:pt x="1489" y="16912"/>
                      <a:pt x="1501" y="16971"/>
                      <a:pt x="1513" y="17019"/>
                    </a:cubicBezTo>
                    <a:cubicBezTo>
                      <a:pt x="1537" y="17090"/>
                      <a:pt x="1596" y="17126"/>
                      <a:pt x="1632" y="17150"/>
                    </a:cubicBezTo>
                    <a:cubicBezTo>
                      <a:pt x="1656" y="17174"/>
                      <a:pt x="1679" y="17186"/>
                      <a:pt x="1691" y="17198"/>
                    </a:cubicBezTo>
                    <a:cubicBezTo>
                      <a:pt x="1703" y="17210"/>
                      <a:pt x="1703" y="17221"/>
                      <a:pt x="1715" y="17245"/>
                    </a:cubicBezTo>
                    <a:cubicBezTo>
                      <a:pt x="1715" y="17257"/>
                      <a:pt x="1727" y="17257"/>
                      <a:pt x="1727" y="17269"/>
                    </a:cubicBezTo>
                    <a:cubicBezTo>
                      <a:pt x="1727" y="17281"/>
                      <a:pt x="1727" y="17293"/>
                      <a:pt x="1739" y="17293"/>
                    </a:cubicBezTo>
                    <a:cubicBezTo>
                      <a:pt x="1751" y="17352"/>
                      <a:pt x="1763" y="17424"/>
                      <a:pt x="1751" y="17495"/>
                    </a:cubicBezTo>
                    <a:cubicBezTo>
                      <a:pt x="1751" y="17579"/>
                      <a:pt x="1739" y="17614"/>
                      <a:pt x="1727" y="17650"/>
                    </a:cubicBezTo>
                    <a:cubicBezTo>
                      <a:pt x="1715" y="17674"/>
                      <a:pt x="1715" y="17698"/>
                      <a:pt x="1703" y="17745"/>
                    </a:cubicBezTo>
                    <a:cubicBezTo>
                      <a:pt x="1691" y="17829"/>
                      <a:pt x="1727" y="17888"/>
                      <a:pt x="1763" y="17948"/>
                    </a:cubicBezTo>
                    <a:cubicBezTo>
                      <a:pt x="1775" y="17960"/>
                      <a:pt x="1787" y="17983"/>
                      <a:pt x="1798" y="17995"/>
                    </a:cubicBezTo>
                    <a:cubicBezTo>
                      <a:pt x="1822" y="18079"/>
                      <a:pt x="1918" y="18079"/>
                      <a:pt x="1953" y="18091"/>
                    </a:cubicBezTo>
                    <a:lnTo>
                      <a:pt x="1977" y="18091"/>
                    </a:lnTo>
                    <a:cubicBezTo>
                      <a:pt x="2001" y="18091"/>
                      <a:pt x="2049" y="18114"/>
                      <a:pt x="2096" y="18150"/>
                    </a:cubicBezTo>
                    <a:cubicBezTo>
                      <a:pt x="2108" y="18162"/>
                      <a:pt x="2096" y="18222"/>
                      <a:pt x="2096" y="18245"/>
                    </a:cubicBezTo>
                    <a:cubicBezTo>
                      <a:pt x="2084" y="18269"/>
                      <a:pt x="2084" y="18305"/>
                      <a:pt x="2084" y="18341"/>
                    </a:cubicBezTo>
                    <a:cubicBezTo>
                      <a:pt x="2084" y="18412"/>
                      <a:pt x="2084" y="18638"/>
                      <a:pt x="2072" y="18710"/>
                    </a:cubicBezTo>
                    <a:cubicBezTo>
                      <a:pt x="2072" y="18757"/>
                      <a:pt x="2084" y="18817"/>
                      <a:pt x="2084" y="18888"/>
                    </a:cubicBezTo>
                    <a:cubicBezTo>
                      <a:pt x="2084" y="18960"/>
                      <a:pt x="2096" y="19043"/>
                      <a:pt x="2096" y="19114"/>
                    </a:cubicBezTo>
                    <a:cubicBezTo>
                      <a:pt x="2096" y="19234"/>
                      <a:pt x="2084" y="19269"/>
                      <a:pt x="2072" y="19341"/>
                    </a:cubicBezTo>
                    <a:lnTo>
                      <a:pt x="2072" y="19400"/>
                    </a:lnTo>
                    <a:cubicBezTo>
                      <a:pt x="2060" y="19448"/>
                      <a:pt x="2049" y="19460"/>
                      <a:pt x="2025" y="19484"/>
                    </a:cubicBezTo>
                    <a:cubicBezTo>
                      <a:pt x="2001" y="19507"/>
                      <a:pt x="1977" y="19531"/>
                      <a:pt x="1941" y="19579"/>
                    </a:cubicBezTo>
                    <a:cubicBezTo>
                      <a:pt x="1906" y="19650"/>
                      <a:pt x="1894" y="19734"/>
                      <a:pt x="1882" y="19841"/>
                    </a:cubicBezTo>
                    <a:cubicBezTo>
                      <a:pt x="1870" y="19924"/>
                      <a:pt x="1858" y="20031"/>
                      <a:pt x="1810" y="20127"/>
                    </a:cubicBezTo>
                    <a:cubicBezTo>
                      <a:pt x="1775" y="20234"/>
                      <a:pt x="1727" y="20317"/>
                      <a:pt x="1691" y="20377"/>
                    </a:cubicBezTo>
                    <a:cubicBezTo>
                      <a:pt x="1668" y="20424"/>
                      <a:pt x="1656" y="20448"/>
                      <a:pt x="1644" y="20484"/>
                    </a:cubicBezTo>
                    <a:cubicBezTo>
                      <a:pt x="1644" y="20496"/>
                      <a:pt x="1632" y="20519"/>
                      <a:pt x="1620" y="20543"/>
                    </a:cubicBezTo>
                    <a:cubicBezTo>
                      <a:pt x="1596" y="20591"/>
                      <a:pt x="1572" y="20650"/>
                      <a:pt x="1572" y="20710"/>
                    </a:cubicBezTo>
                    <a:cubicBezTo>
                      <a:pt x="1584" y="20781"/>
                      <a:pt x="1584" y="20805"/>
                      <a:pt x="1560" y="20865"/>
                    </a:cubicBezTo>
                    <a:cubicBezTo>
                      <a:pt x="1548" y="20877"/>
                      <a:pt x="1548" y="20889"/>
                      <a:pt x="1525" y="20900"/>
                    </a:cubicBezTo>
                    <a:cubicBezTo>
                      <a:pt x="1501" y="20924"/>
                      <a:pt x="1477" y="20960"/>
                      <a:pt x="1441" y="21019"/>
                    </a:cubicBezTo>
                    <a:cubicBezTo>
                      <a:pt x="1394" y="21103"/>
                      <a:pt x="1453" y="21150"/>
                      <a:pt x="1501" y="21198"/>
                    </a:cubicBezTo>
                    <a:cubicBezTo>
                      <a:pt x="1537" y="21234"/>
                      <a:pt x="1572" y="21270"/>
                      <a:pt x="1608" y="21341"/>
                    </a:cubicBezTo>
                    <a:cubicBezTo>
                      <a:pt x="1679" y="21484"/>
                      <a:pt x="1703" y="21555"/>
                      <a:pt x="1739" y="21639"/>
                    </a:cubicBezTo>
                    <a:lnTo>
                      <a:pt x="1751" y="21698"/>
                    </a:lnTo>
                    <a:cubicBezTo>
                      <a:pt x="1775" y="21770"/>
                      <a:pt x="1751" y="21805"/>
                      <a:pt x="1715" y="21877"/>
                    </a:cubicBezTo>
                    <a:cubicBezTo>
                      <a:pt x="1703" y="21912"/>
                      <a:pt x="1679" y="21960"/>
                      <a:pt x="1656" y="22008"/>
                    </a:cubicBezTo>
                    <a:cubicBezTo>
                      <a:pt x="1620" y="22115"/>
                      <a:pt x="1632" y="22198"/>
                      <a:pt x="1632" y="22270"/>
                    </a:cubicBezTo>
                    <a:cubicBezTo>
                      <a:pt x="1632" y="22293"/>
                      <a:pt x="1632" y="22317"/>
                      <a:pt x="1632" y="22341"/>
                    </a:cubicBezTo>
                    <a:cubicBezTo>
                      <a:pt x="1632" y="22341"/>
                      <a:pt x="1632" y="22353"/>
                      <a:pt x="1632" y="22353"/>
                    </a:cubicBezTo>
                    <a:cubicBezTo>
                      <a:pt x="1632" y="22401"/>
                      <a:pt x="1608" y="22413"/>
                      <a:pt x="1537" y="22448"/>
                    </a:cubicBezTo>
                    <a:cubicBezTo>
                      <a:pt x="1525" y="22460"/>
                      <a:pt x="1513" y="22472"/>
                      <a:pt x="1489" y="22484"/>
                    </a:cubicBezTo>
                    <a:cubicBezTo>
                      <a:pt x="1406" y="22532"/>
                      <a:pt x="1394" y="22615"/>
                      <a:pt x="1382" y="22674"/>
                    </a:cubicBezTo>
                    <a:cubicBezTo>
                      <a:pt x="1370" y="22698"/>
                      <a:pt x="1370" y="22710"/>
                      <a:pt x="1370" y="22734"/>
                    </a:cubicBezTo>
                    <a:cubicBezTo>
                      <a:pt x="1370" y="22746"/>
                      <a:pt x="1358" y="22746"/>
                      <a:pt x="1358" y="22758"/>
                    </a:cubicBezTo>
                    <a:cubicBezTo>
                      <a:pt x="1358" y="22758"/>
                      <a:pt x="1346" y="22770"/>
                      <a:pt x="1346" y="22770"/>
                    </a:cubicBezTo>
                    <a:cubicBezTo>
                      <a:pt x="1346" y="22770"/>
                      <a:pt x="1346" y="22770"/>
                      <a:pt x="1334" y="22782"/>
                    </a:cubicBezTo>
                    <a:cubicBezTo>
                      <a:pt x="1322" y="22794"/>
                      <a:pt x="1310" y="22805"/>
                      <a:pt x="1287" y="22829"/>
                    </a:cubicBezTo>
                    <a:cubicBezTo>
                      <a:pt x="1275" y="22829"/>
                      <a:pt x="1263" y="22841"/>
                      <a:pt x="1239" y="22853"/>
                    </a:cubicBezTo>
                    <a:cubicBezTo>
                      <a:pt x="1227" y="22865"/>
                      <a:pt x="1203" y="22877"/>
                      <a:pt x="1179" y="22889"/>
                    </a:cubicBezTo>
                    <a:lnTo>
                      <a:pt x="1132" y="22913"/>
                    </a:lnTo>
                    <a:cubicBezTo>
                      <a:pt x="1120" y="22913"/>
                      <a:pt x="1120" y="22924"/>
                      <a:pt x="1108" y="22924"/>
                    </a:cubicBezTo>
                    <a:cubicBezTo>
                      <a:pt x="1084" y="22936"/>
                      <a:pt x="1072" y="22948"/>
                      <a:pt x="1072" y="22948"/>
                    </a:cubicBezTo>
                    <a:cubicBezTo>
                      <a:pt x="1062" y="22946"/>
                      <a:pt x="1054" y="22944"/>
                      <a:pt x="1047" y="22944"/>
                    </a:cubicBezTo>
                    <a:cubicBezTo>
                      <a:pt x="1021" y="22944"/>
                      <a:pt x="1009" y="22964"/>
                      <a:pt x="953" y="23020"/>
                    </a:cubicBezTo>
                    <a:cubicBezTo>
                      <a:pt x="858" y="23139"/>
                      <a:pt x="870" y="23329"/>
                      <a:pt x="882" y="23472"/>
                    </a:cubicBezTo>
                    <a:cubicBezTo>
                      <a:pt x="882" y="23520"/>
                      <a:pt x="894" y="23556"/>
                      <a:pt x="894" y="23591"/>
                    </a:cubicBezTo>
                    <a:cubicBezTo>
                      <a:pt x="894" y="23663"/>
                      <a:pt x="882" y="23806"/>
                      <a:pt x="882" y="23972"/>
                    </a:cubicBezTo>
                    <a:cubicBezTo>
                      <a:pt x="882" y="24175"/>
                      <a:pt x="870" y="24389"/>
                      <a:pt x="870" y="24508"/>
                    </a:cubicBezTo>
                    <a:cubicBezTo>
                      <a:pt x="870" y="24675"/>
                      <a:pt x="882" y="24770"/>
                      <a:pt x="894" y="24853"/>
                    </a:cubicBezTo>
                    <a:cubicBezTo>
                      <a:pt x="894" y="24877"/>
                      <a:pt x="906" y="24901"/>
                      <a:pt x="906" y="24925"/>
                    </a:cubicBezTo>
                    <a:cubicBezTo>
                      <a:pt x="917" y="25056"/>
                      <a:pt x="1048" y="25163"/>
                      <a:pt x="1132" y="25234"/>
                    </a:cubicBezTo>
                    <a:cubicBezTo>
                      <a:pt x="1191" y="25294"/>
                      <a:pt x="1191" y="25318"/>
                      <a:pt x="1203" y="25401"/>
                    </a:cubicBezTo>
                    <a:lnTo>
                      <a:pt x="1203" y="25437"/>
                    </a:lnTo>
                    <a:cubicBezTo>
                      <a:pt x="1215" y="25568"/>
                      <a:pt x="1263" y="25687"/>
                      <a:pt x="1298" y="25806"/>
                    </a:cubicBezTo>
                    <a:cubicBezTo>
                      <a:pt x="1310" y="25853"/>
                      <a:pt x="1334" y="25889"/>
                      <a:pt x="1346" y="25913"/>
                    </a:cubicBezTo>
                    <a:cubicBezTo>
                      <a:pt x="1382" y="25972"/>
                      <a:pt x="1406" y="26020"/>
                      <a:pt x="1417" y="26115"/>
                    </a:cubicBezTo>
                    <a:cubicBezTo>
                      <a:pt x="1417" y="26223"/>
                      <a:pt x="1394" y="26246"/>
                      <a:pt x="1370" y="26270"/>
                    </a:cubicBezTo>
                    <a:cubicBezTo>
                      <a:pt x="1358" y="26282"/>
                      <a:pt x="1346" y="26294"/>
                      <a:pt x="1334" y="26306"/>
                    </a:cubicBezTo>
                    <a:cubicBezTo>
                      <a:pt x="1322" y="26318"/>
                      <a:pt x="1287" y="26365"/>
                      <a:pt x="1239" y="26401"/>
                    </a:cubicBezTo>
                    <a:cubicBezTo>
                      <a:pt x="1072" y="26568"/>
                      <a:pt x="941" y="26699"/>
                      <a:pt x="917" y="26770"/>
                    </a:cubicBezTo>
                    <a:cubicBezTo>
                      <a:pt x="894" y="26842"/>
                      <a:pt x="882" y="26937"/>
                      <a:pt x="870" y="27032"/>
                    </a:cubicBezTo>
                    <a:cubicBezTo>
                      <a:pt x="870" y="27080"/>
                      <a:pt x="858" y="27139"/>
                      <a:pt x="858" y="27187"/>
                    </a:cubicBezTo>
                    <a:cubicBezTo>
                      <a:pt x="846" y="27246"/>
                      <a:pt x="846" y="27330"/>
                      <a:pt x="834" y="27401"/>
                    </a:cubicBezTo>
                    <a:cubicBezTo>
                      <a:pt x="834" y="27473"/>
                      <a:pt x="834" y="27544"/>
                      <a:pt x="822" y="27604"/>
                    </a:cubicBezTo>
                    <a:cubicBezTo>
                      <a:pt x="798" y="27687"/>
                      <a:pt x="751" y="27711"/>
                      <a:pt x="691" y="27723"/>
                    </a:cubicBezTo>
                    <a:lnTo>
                      <a:pt x="679" y="27735"/>
                    </a:lnTo>
                    <a:cubicBezTo>
                      <a:pt x="596" y="27758"/>
                      <a:pt x="596" y="27842"/>
                      <a:pt x="596" y="27937"/>
                    </a:cubicBezTo>
                    <a:lnTo>
                      <a:pt x="596" y="27961"/>
                    </a:lnTo>
                    <a:cubicBezTo>
                      <a:pt x="596" y="28044"/>
                      <a:pt x="644" y="28116"/>
                      <a:pt x="679" y="28163"/>
                    </a:cubicBezTo>
                    <a:cubicBezTo>
                      <a:pt x="703" y="28199"/>
                      <a:pt x="727" y="28235"/>
                      <a:pt x="739" y="28258"/>
                    </a:cubicBezTo>
                    <a:cubicBezTo>
                      <a:pt x="751" y="28306"/>
                      <a:pt x="691" y="28413"/>
                      <a:pt x="644" y="28485"/>
                    </a:cubicBezTo>
                    <a:cubicBezTo>
                      <a:pt x="632" y="28509"/>
                      <a:pt x="620" y="28532"/>
                      <a:pt x="608" y="28556"/>
                    </a:cubicBezTo>
                    <a:cubicBezTo>
                      <a:pt x="572" y="28616"/>
                      <a:pt x="584" y="28687"/>
                      <a:pt x="608" y="28770"/>
                    </a:cubicBezTo>
                    <a:cubicBezTo>
                      <a:pt x="620" y="28818"/>
                      <a:pt x="620" y="28866"/>
                      <a:pt x="620" y="28925"/>
                    </a:cubicBezTo>
                    <a:cubicBezTo>
                      <a:pt x="620" y="29080"/>
                      <a:pt x="608" y="29259"/>
                      <a:pt x="596" y="29366"/>
                    </a:cubicBezTo>
                    <a:lnTo>
                      <a:pt x="596" y="29401"/>
                    </a:lnTo>
                    <a:cubicBezTo>
                      <a:pt x="560" y="29556"/>
                      <a:pt x="548" y="29652"/>
                      <a:pt x="572" y="29711"/>
                    </a:cubicBezTo>
                    <a:cubicBezTo>
                      <a:pt x="584" y="29735"/>
                      <a:pt x="608" y="29782"/>
                      <a:pt x="632" y="29842"/>
                    </a:cubicBezTo>
                    <a:cubicBezTo>
                      <a:pt x="618" y="29844"/>
                      <a:pt x="605" y="29845"/>
                      <a:pt x="592" y="29845"/>
                    </a:cubicBezTo>
                    <a:cubicBezTo>
                      <a:pt x="538" y="29845"/>
                      <a:pt x="492" y="29828"/>
                      <a:pt x="453" y="29818"/>
                    </a:cubicBezTo>
                    <a:cubicBezTo>
                      <a:pt x="405" y="29806"/>
                      <a:pt x="370" y="29794"/>
                      <a:pt x="322" y="29794"/>
                    </a:cubicBezTo>
                    <a:cubicBezTo>
                      <a:pt x="274" y="29794"/>
                      <a:pt x="144" y="29794"/>
                      <a:pt x="24" y="29830"/>
                    </a:cubicBezTo>
                    <a:cubicBezTo>
                      <a:pt x="13" y="29842"/>
                      <a:pt x="13" y="29842"/>
                      <a:pt x="1" y="29854"/>
                    </a:cubicBezTo>
                    <a:cubicBezTo>
                      <a:pt x="1" y="29866"/>
                      <a:pt x="1" y="29878"/>
                      <a:pt x="1" y="29890"/>
                    </a:cubicBezTo>
                    <a:lnTo>
                      <a:pt x="48" y="29997"/>
                    </a:lnTo>
                    <a:cubicBezTo>
                      <a:pt x="48" y="30009"/>
                      <a:pt x="48" y="30021"/>
                      <a:pt x="48" y="30033"/>
                    </a:cubicBezTo>
                    <a:lnTo>
                      <a:pt x="48" y="30044"/>
                    </a:lnTo>
                    <a:lnTo>
                      <a:pt x="96" y="30044"/>
                    </a:lnTo>
                    <a:lnTo>
                      <a:pt x="60" y="30068"/>
                    </a:lnTo>
                    <a:cubicBezTo>
                      <a:pt x="60" y="30080"/>
                      <a:pt x="60" y="30104"/>
                      <a:pt x="60" y="30140"/>
                    </a:cubicBezTo>
                    <a:cubicBezTo>
                      <a:pt x="60" y="30199"/>
                      <a:pt x="60" y="30259"/>
                      <a:pt x="60" y="30342"/>
                    </a:cubicBezTo>
                    <a:cubicBezTo>
                      <a:pt x="60" y="30402"/>
                      <a:pt x="60" y="30461"/>
                      <a:pt x="60" y="30533"/>
                    </a:cubicBezTo>
                    <a:cubicBezTo>
                      <a:pt x="60" y="30747"/>
                      <a:pt x="132" y="30866"/>
                      <a:pt x="179" y="30949"/>
                    </a:cubicBezTo>
                    <a:cubicBezTo>
                      <a:pt x="191" y="30961"/>
                      <a:pt x="203" y="30985"/>
                      <a:pt x="203" y="30985"/>
                    </a:cubicBezTo>
                    <a:cubicBezTo>
                      <a:pt x="215" y="31021"/>
                      <a:pt x="227" y="31045"/>
                      <a:pt x="251" y="31080"/>
                    </a:cubicBezTo>
                    <a:cubicBezTo>
                      <a:pt x="274" y="31128"/>
                      <a:pt x="310" y="31187"/>
                      <a:pt x="310" y="31271"/>
                    </a:cubicBezTo>
                    <a:cubicBezTo>
                      <a:pt x="310" y="31283"/>
                      <a:pt x="310" y="31295"/>
                      <a:pt x="322" y="31295"/>
                    </a:cubicBezTo>
                    <a:cubicBezTo>
                      <a:pt x="334" y="31306"/>
                      <a:pt x="346" y="31306"/>
                      <a:pt x="358" y="31306"/>
                    </a:cubicBezTo>
                    <a:lnTo>
                      <a:pt x="953" y="31271"/>
                    </a:lnTo>
                    <a:lnTo>
                      <a:pt x="953" y="31271"/>
                    </a:lnTo>
                    <a:cubicBezTo>
                      <a:pt x="953" y="31366"/>
                      <a:pt x="929" y="31378"/>
                      <a:pt x="906" y="31402"/>
                    </a:cubicBezTo>
                    <a:cubicBezTo>
                      <a:pt x="894" y="31402"/>
                      <a:pt x="882" y="31414"/>
                      <a:pt x="870" y="31426"/>
                    </a:cubicBezTo>
                    <a:lnTo>
                      <a:pt x="858" y="31437"/>
                    </a:lnTo>
                    <a:cubicBezTo>
                      <a:pt x="798" y="31473"/>
                      <a:pt x="715" y="31545"/>
                      <a:pt x="608" y="31723"/>
                    </a:cubicBezTo>
                    <a:cubicBezTo>
                      <a:pt x="596" y="31735"/>
                      <a:pt x="584" y="31747"/>
                      <a:pt x="584" y="31747"/>
                    </a:cubicBezTo>
                    <a:cubicBezTo>
                      <a:pt x="572" y="31759"/>
                      <a:pt x="572" y="31771"/>
                      <a:pt x="560" y="31783"/>
                    </a:cubicBezTo>
                    <a:cubicBezTo>
                      <a:pt x="560" y="31795"/>
                      <a:pt x="560" y="31807"/>
                      <a:pt x="548" y="31818"/>
                    </a:cubicBezTo>
                    <a:cubicBezTo>
                      <a:pt x="548" y="31830"/>
                      <a:pt x="536" y="31854"/>
                      <a:pt x="536" y="31866"/>
                    </a:cubicBezTo>
                    <a:cubicBezTo>
                      <a:pt x="536" y="31878"/>
                      <a:pt x="536" y="31890"/>
                      <a:pt x="525" y="31902"/>
                    </a:cubicBezTo>
                    <a:lnTo>
                      <a:pt x="525" y="31926"/>
                    </a:lnTo>
                    <a:cubicBezTo>
                      <a:pt x="525" y="31938"/>
                      <a:pt x="525" y="31949"/>
                      <a:pt x="525" y="31961"/>
                    </a:cubicBezTo>
                    <a:cubicBezTo>
                      <a:pt x="525" y="31985"/>
                      <a:pt x="525" y="31997"/>
                      <a:pt x="525" y="32009"/>
                    </a:cubicBezTo>
                    <a:cubicBezTo>
                      <a:pt x="525" y="32033"/>
                      <a:pt x="536" y="32068"/>
                      <a:pt x="536" y="32104"/>
                    </a:cubicBezTo>
                    <a:cubicBezTo>
                      <a:pt x="548" y="32140"/>
                      <a:pt x="548" y="32176"/>
                      <a:pt x="548" y="32199"/>
                    </a:cubicBezTo>
                    <a:cubicBezTo>
                      <a:pt x="560" y="32342"/>
                      <a:pt x="584" y="32521"/>
                      <a:pt x="596" y="32545"/>
                    </a:cubicBezTo>
                    <a:cubicBezTo>
                      <a:pt x="620" y="32616"/>
                      <a:pt x="644" y="32700"/>
                      <a:pt x="632" y="32723"/>
                    </a:cubicBezTo>
                    <a:cubicBezTo>
                      <a:pt x="608" y="32771"/>
                      <a:pt x="584" y="32866"/>
                      <a:pt x="584" y="32902"/>
                    </a:cubicBezTo>
                    <a:cubicBezTo>
                      <a:pt x="584" y="32985"/>
                      <a:pt x="798" y="33057"/>
                      <a:pt x="810" y="33057"/>
                    </a:cubicBezTo>
                    <a:cubicBezTo>
                      <a:pt x="822" y="33063"/>
                      <a:pt x="846" y="33066"/>
                      <a:pt x="877" y="33066"/>
                    </a:cubicBezTo>
                    <a:cubicBezTo>
                      <a:pt x="908" y="33066"/>
                      <a:pt x="947" y="33063"/>
                      <a:pt x="989" y="33057"/>
                    </a:cubicBezTo>
                    <a:lnTo>
                      <a:pt x="1108" y="33057"/>
                    </a:lnTo>
                    <a:cubicBezTo>
                      <a:pt x="1120" y="33069"/>
                      <a:pt x="1108" y="33128"/>
                      <a:pt x="1108" y="33152"/>
                    </a:cubicBezTo>
                    <a:cubicBezTo>
                      <a:pt x="1096" y="33223"/>
                      <a:pt x="1072" y="33259"/>
                      <a:pt x="1025" y="33283"/>
                    </a:cubicBezTo>
                    <a:cubicBezTo>
                      <a:pt x="977" y="33307"/>
                      <a:pt x="917" y="33378"/>
                      <a:pt x="917" y="33450"/>
                    </a:cubicBezTo>
                    <a:cubicBezTo>
                      <a:pt x="917" y="33521"/>
                      <a:pt x="1048" y="33640"/>
                      <a:pt x="1096" y="33676"/>
                    </a:cubicBezTo>
                    <a:cubicBezTo>
                      <a:pt x="1156" y="33712"/>
                      <a:pt x="1156" y="33712"/>
                      <a:pt x="1179" y="33771"/>
                    </a:cubicBezTo>
                    <a:cubicBezTo>
                      <a:pt x="1191" y="33795"/>
                      <a:pt x="1167" y="33831"/>
                      <a:pt x="1144" y="33866"/>
                    </a:cubicBezTo>
                    <a:cubicBezTo>
                      <a:pt x="1132" y="33902"/>
                      <a:pt x="1108" y="33950"/>
                      <a:pt x="1096" y="33997"/>
                    </a:cubicBezTo>
                    <a:cubicBezTo>
                      <a:pt x="1096" y="34081"/>
                      <a:pt x="1156" y="34116"/>
                      <a:pt x="1191" y="34140"/>
                    </a:cubicBezTo>
                    <a:cubicBezTo>
                      <a:pt x="1227" y="34164"/>
                      <a:pt x="1251" y="34176"/>
                      <a:pt x="1263" y="34212"/>
                    </a:cubicBezTo>
                    <a:cubicBezTo>
                      <a:pt x="1298" y="34259"/>
                      <a:pt x="1239" y="34343"/>
                      <a:pt x="1203" y="34378"/>
                    </a:cubicBezTo>
                    <a:cubicBezTo>
                      <a:pt x="1191" y="34390"/>
                      <a:pt x="1191" y="34402"/>
                      <a:pt x="1191" y="34414"/>
                    </a:cubicBezTo>
                    <a:cubicBezTo>
                      <a:pt x="1191" y="34426"/>
                      <a:pt x="1191" y="34474"/>
                      <a:pt x="1179" y="34497"/>
                    </a:cubicBezTo>
                    <a:cubicBezTo>
                      <a:pt x="1179" y="34509"/>
                      <a:pt x="1167" y="34533"/>
                      <a:pt x="1156" y="34545"/>
                    </a:cubicBezTo>
                    <a:cubicBezTo>
                      <a:pt x="1132" y="34593"/>
                      <a:pt x="1108" y="34640"/>
                      <a:pt x="1096" y="34700"/>
                    </a:cubicBezTo>
                    <a:cubicBezTo>
                      <a:pt x="1096" y="34783"/>
                      <a:pt x="1132" y="34843"/>
                      <a:pt x="1179" y="34902"/>
                    </a:cubicBezTo>
                    <a:cubicBezTo>
                      <a:pt x="1215" y="34938"/>
                      <a:pt x="1298" y="34962"/>
                      <a:pt x="1477" y="34962"/>
                    </a:cubicBezTo>
                    <a:lnTo>
                      <a:pt x="1620" y="34962"/>
                    </a:lnTo>
                    <a:lnTo>
                      <a:pt x="1656" y="34950"/>
                    </a:lnTo>
                    <a:cubicBezTo>
                      <a:pt x="1810" y="34950"/>
                      <a:pt x="1822" y="34950"/>
                      <a:pt x="1834" y="34962"/>
                    </a:cubicBezTo>
                    <a:lnTo>
                      <a:pt x="1858" y="34962"/>
                    </a:lnTo>
                    <a:cubicBezTo>
                      <a:pt x="1870" y="34974"/>
                      <a:pt x="1870" y="35033"/>
                      <a:pt x="1870" y="35069"/>
                    </a:cubicBezTo>
                    <a:lnTo>
                      <a:pt x="1858" y="35116"/>
                    </a:lnTo>
                    <a:cubicBezTo>
                      <a:pt x="1858" y="35212"/>
                      <a:pt x="1834" y="35307"/>
                      <a:pt x="1739" y="35378"/>
                    </a:cubicBezTo>
                    <a:cubicBezTo>
                      <a:pt x="1703" y="35402"/>
                      <a:pt x="1632" y="35426"/>
                      <a:pt x="1548" y="35426"/>
                    </a:cubicBezTo>
                    <a:cubicBezTo>
                      <a:pt x="1501" y="35426"/>
                      <a:pt x="1465" y="35414"/>
                      <a:pt x="1429" y="35414"/>
                    </a:cubicBezTo>
                    <a:lnTo>
                      <a:pt x="1358" y="35414"/>
                    </a:lnTo>
                    <a:cubicBezTo>
                      <a:pt x="1298" y="35414"/>
                      <a:pt x="1001" y="35486"/>
                      <a:pt x="965" y="35593"/>
                    </a:cubicBezTo>
                    <a:cubicBezTo>
                      <a:pt x="941" y="35676"/>
                      <a:pt x="1036" y="35712"/>
                      <a:pt x="1167" y="35759"/>
                    </a:cubicBezTo>
                    <a:cubicBezTo>
                      <a:pt x="1203" y="35771"/>
                      <a:pt x="1239" y="35783"/>
                      <a:pt x="1287" y="35795"/>
                    </a:cubicBezTo>
                    <a:cubicBezTo>
                      <a:pt x="1453" y="35855"/>
                      <a:pt x="1501" y="35902"/>
                      <a:pt x="1572" y="35962"/>
                    </a:cubicBezTo>
                    <a:cubicBezTo>
                      <a:pt x="1632" y="36009"/>
                      <a:pt x="1703" y="36140"/>
                      <a:pt x="1739" y="36283"/>
                    </a:cubicBezTo>
                    <a:cubicBezTo>
                      <a:pt x="1751" y="36331"/>
                      <a:pt x="1727" y="36343"/>
                      <a:pt x="1668" y="36390"/>
                    </a:cubicBezTo>
                    <a:cubicBezTo>
                      <a:pt x="1632" y="36414"/>
                      <a:pt x="1596" y="36450"/>
                      <a:pt x="1560" y="36486"/>
                    </a:cubicBezTo>
                    <a:cubicBezTo>
                      <a:pt x="1477" y="36605"/>
                      <a:pt x="1441" y="36760"/>
                      <a:pt x="1417" y="36890"/>
                    </a:cubicBezTo>
                    <a:cubicBezTo>
                      <a:pt x="1394" y="36998"/>
                      <a:pt x="1429" y="37200"/>
                      <a:pt x="1453" y="37343"/>
                    </a:cubicBezTo>
                    <a:lnTo>
                      <a:pt x="1465" y="37402"/>
                    </a:lnTo>
                    <a:cubicBezTo>
                      <a:pt x="1489" y="37522"/>
                      <a:pt x="1560" y="38010"/>
                      <a:pt x="1560" y="38117"/>
                    </a:cubicBezTo>
                    <a:cubicBezTo>
                      <a:pt x="1560" y="38117"/>
                      <a:pt x="1560" y="38117"/>
                      <a:pt x="1560" y="38129"/>
                    </a:cubicBezTo>
                    <a:lnTo>
                      <a:pt x="1548" y="38188"/>
                    </a:lnTo>
                    <a:cubicBezTo>
                      <a:pt x="1548" y="38295"/>
                      <a:pt x="1525" y="38438"/>
                      <a:pt x="1513" y="38534"/>
                    </a:cubicBezTo>
                    <a:cubicBezTo>
                      <a:pt x="1501" y="38593"/>
                      <a:pt x="1477" y="38641"/>
                      <a:pt x="1465" y="38688"/>
                    </a:cubicBezTo>
                    <a:cubicBezTo>
                      <a:pt x="1441" y="38760"/>
                      <a:pt x="1417" y="38831"/>
                      <a:pt x="1406" y="38915"/>
                    </a:cubicBezTo>
                    <a:cubicBezTo>
                      <a:pt x="1394" y="38998"/>
                      <a:pt x="1406" y="39069"/>
                      <a:pt x="1429" y="39141"/>
                    </a:cubicBezTo>
                    <a:cubicBezTo>
                      <a:pt x="1441" y="39200"/>
                      <a:pt x="1453" y="39248"/>
                      <a:pt x="1453" y="39319"/>
                    </a:cubicBezTo>
                    <a:cubicBezTo>
                      <a:pt x="1453" y="39391"/>
                      <a:pt x="1394" y="39462"/>
                      <a:pt x="1322" y="39534"/>
                    </a:cubicBezTo>
                    <a:cubicBezTo>
                      <a:pt x="1275" y="39593"/>
                      <a:pt x="1203" y="39665"/>
                      <a:pt x="1167" y="39760"/>
                    </a:cubicBezTo>
                    <a:cubicBezTo>
                      <a:pt x="1084" y="39903"/>
                      <a:pt x="1084" y="39986"/>
                      <a:pt x="1072" y="40093"/>
                    </a:cubicBezTo>
                    <a:cubicBezTo>
                      <a:pt x="1060" y="40141"/>
                      <a:pt x="1060" y="40189"/>
                      <a:pt x="1048" y="40248"/>
                    </a:cubicBezTo>
                    <a:cubicBezTo>
                      <a:pt x="1036" y="40308"/>
                      <a:pt x="1036" y="40331"/>
                      <a:pt x="1025" y="40343"/>
                    </a:cubicBezTo>
                    <a:cubicBezTo>
                      <a:pt x="1025" y="40355"/>
                      <a:pt x="1025" y="40367"/>
                      <a:pt x="1036" y="40391"/>
                    </a:cubicBezTo>
                    <a:cubicBezTo>
                      <a:pt x="1036" y="40415"/>
                      <a:pt x="1048" y="40474"/>
                      <a:pt x="1060" y="40522"/>
                    </a:cubicBezTo>
                    <a:cubicBezTo>
                      <a:pt x="1084" y="40641"/>
                      <a:pt x="1108" y="40724"/>
                      <a:pt x="1144" y="40796"/>
                    </a:cubicBezTo>
                    <a:cubicBezTo>
                      <a:pt x="1167" y="40855"/>
                      <a:pt x="1191" y="40903"/>
                      <a:pt x="1203" y="40986"/>
                    </a:cubicBezTo>
                    <a:cubicBezTo>
                      <a:pt x="1203" y="41105"/>
                      <a:pt x="1191" y="41117"/>
                      <a:pt x="1132" y="41165"/>
                    </a:cubicBezTo>
                    <a:cubicBezTo>
                      <a:pt x="1108" y="41165"/>
                      <a:pt x="1096" y="41177"/>
                      <a:pt x="1084" y="41201"/>
                    </a:cubicBezTo>
                    <a:cubicBezTo>
                      <a:pt x="989" y="41272"/>
                      <a:pt x="1001" y="41403"/>
                      <a:pt x="1001" y="41546"/>
                    </a:cubicBezTo>
                    <a:cubicBezTo>
                      <a:pt x="1001" y="41582"/>
                      <a:pt x="1013" y="41617"/>
                      <a:pt x="1013" y="41653"/>
                    </a:cubicBezTo>
                    <a:cubicBezTo>
                      <a:pt x="1013" y="41760"/>
                      <a:pt x="977" y="41784"/>
                      <a:pt x="906" y="41855"/>
                    </a:cubicBezTo>
                    <a:cubicBezTo>
                      <a:pt x="894" y="41879"/>
                      <a:pt x="870" y="41903"/>
                      <a:pt x="846" y="41927"/>
                    </a:cubicBezTo>
                    <a:cubicBezTo>
                      <a:pt x="798" y="41986"/>
                      <a:pt x="775" y="41998"/>
                      <a:pt x="763" y="42010"/>
                    </a:cubicBezTo>
                    <a:cubicBezTo>
                      <a:pt x="727" y="42034"/>
                      <a:pt x="715" y="42058"/>
                      <a:pt x="679" y="42117"/>
                    </a:cubicBezTo>
                    <a:cubicBezTo>
                      <a:pt x="655" y="42153"/>
                      <a:pt x="655" y="42177"/>
                      <a:pt x="644" y="42213"/>
                    </a:cubicBezTo>
                    <a:cubicBezTo>
                      <a:pt x="632" y="42272"/>
                      <a:pt x="608" y="42332"/>
                      <a:pt x="477" y="42439"/>
                    </a:cubicBezTo>
                    <a:cubicBezTo>
                      <a:pt x="346" y="42522"/>
                      <a:pt x="274" y="42570"/>
                      <a:pt x="227" y="42594"/>
                    </a:cubicBezTo>
                    <a:cubicBezTo>
                      <a:pt x="203" y="42617"/>
                      <a:pt x="191" y="42617"/>
                      <a:pt x="167" y="42629"/>
                    </a:cubicBezTo>
                    <a:cubicBezTo>
                      <a:pt x="132" y="42665"/>
                      <a:pt x="144" y="42736"/>
                      <a:pt x="167" y="42891"/>
                    </a:cubicBezTo>
                    <a:cubicBezTo>
                      <a:pt x="167" y="42939"/>
                      <a:pt x="179" y="42975"/>
                      <a:pt x="179" y="42998"/>
                    </a:cubicBezTo>
                    <a:lnTo>
                      <a:pt x="191" y="43094"/>
                    </a:lnTo>
                    <a:cubicBezTo>
                      <a:pt x="191" y="43213"/>
                      <a:pt x="215" y="43391"/>
                      <a:pt x="227" y="43498"/>
                    </a:cubicBezTo>
                    <a:cubicBezTo>
                      <a:pt x="239" y="43629"/>
                      <a:pt x="274" y="43772"/>
                      <a:pt x="322" y="43939"/>
                    </a:cubicBezTo>
                    <a:cubicBezTo>
                      <a:pt x="346" y="44034"/>
                      <a:pt x="405" y="44082"/>
                      <a:pt x="453" y="44129"/>
                    </a:cubicBezTo>
                    <a:cubicBezTo>
                      <a:pt x="489" y="44153"/>
                      <a:pt x="513" y="44189"/>
                      <a:pt x="536" y="44225"/>
                    </a:cubicBezTo>
                    <a:cubicBezTo>
                      <a:pt x="572" y="44296"/>
                      <a:pt x="632" y="44522"/>
                      <a:pt x="667" y="44641"/>
                    </a:cubicBezTo>
                    <a:cubicBezTo>
                      <a:pt x="679" y="44677"/>
                      <a:pt x="691" y="44713"/>
                      <a:pt x="691" y="44737"/>
                    </a:cubicBezTo>
                    <a:cubicBezTo>
                      <a:pt x="715" y="44796"/>
                      <a:pt x="786" y="44844"/>
                      <a:pt x="870" y="44844"/>
                    </a:cubicBezTo>
                    <a:cubicBezTo>
                      <a:pt x="906" y="44844"/>
                      <a:pt x="953" y="44832"/>
                      <a:pt x="977" y="44808"/>
                    </a:cubicBezTo>
                    <a:cubicBezTo>
                      <a:pt x="977" y="44808"/>
                      <a:pt x="989" y="44796"/>
                      <a:pt x="1013" y="44784"/>
                    </a:cubicBezTo>
                    <a:cubicBezTo>
                      <a:pt x="1072" y="44737"/>
                      <a:pt x="1179" y="44641"/>
                      <a:pt x="1310" y="44570"/>
                    </a:cubicBezTo>
                    <a:cubicBezTo>
                      <a:pt x="1358" y="44546"/>
                      <a:pt x="1394" y="44534"/>
                      <a:pt x="1441" y="44534"/>
                    </a:cubicBezTo>
                    <a:cubicBezTo>
                      <a:pt x="1489" y="44534"/>
                      <a:pt x="1513" y="44558"/>
                      <a:pt x="1548" y="44582"/>
                    </a:cubicBezTo>
                    <a:lnTo>
                      <a:pt x="1560" y="44582"/>
                    </a:lnTo>
                    <a:cubicBezTo>
                      <a:pt x="1572" y="44594"/>
                      <a:pt x="1584" y="44665"/>
                      <a:pt x="1584" y="44844"/>
                    </a:cubicBezTo>
                    <a:cubicBezTo>
                      <a:pt x="1584" y="44975"/>
                      <a:pt x="1596" y="45058"/>
                      <a:pt x="1632" y="45177"/>
                    </a:cubicBezTo>
                    <a:cubicBezTo>
                      <a:pt x="1656" y="45296"/>
                      <a:pt x="1703" y="45677"/>
                      <a:pt x="1703" y="45761"/>
                    </a:cubicBezTo>
                    <a:cubicBezTo>
                      <a:pt x="1703" y="45808"/>
                      <a:pt x="1679" y="45856"/>
                      <a:pt x="1668" y="45904"/>
                    </a:cubicBezTo>
                    <a:cubicBezTo>
                      <a:pt x="1644" y="45939"/>
                      <a:pt x="1632" y="45975"/>
                      <a:pt x="1620" y="46011"/>
                    </a:cubicBezTo>
                    <a:cubicBezTo>
                      <a:pt x="1620" y="46082"/>
                      <a:pt x="1679" y="46165"/>
                      <a:pt x="1798" y="46273"/>
                    </a:cubicBezTo>
                    <a:cubicBezTo>
                      <a:pt x="1846" y="46320"/>
                      <a:pt x="1882" y="46332"/>
                      <a:pt x="1929" y="46344"/>
                    </a:cubicBezTo>
                    <a:cubicBezTo>
                      <a:pt x="1953" y="46344"/>
                      <a:pt x="1965" y="46356"/>
                      <a:pt x="2001" y="46368"/>
                    </a:cubicBezTo>
                    <a:cubicBezTo>
                      <a:pt x="2037" y="46380"/>
                      <a:pt x="2060" y="46415"/>
                      <a:pt x="2084" y="46451"/>
                    </a:cubicBezTo>
                    <a:cubicBezTo>
                      <a:pt x="2120" y="46499"/>
                      <a:pt x="2156" y="46546"/>
                      <a:pt x="2203" y="46582"/>
                    </a:cubicBezTo>
                    <a:cubicBezTo>
                      <a:pt x="2251" y="46618"/>
                      <a:pt x="2310" y="46630"/>
                      <a:pt x="2370" y="46630"/>
                    </a:cubicBezTo>
                    <a:cubicBezTo>
                      <a:pt x="2418" y="46630"/>
                      <a:pt x="2453" y="46618"/>
                      <a:pt x="2489" y="46618"/>
                    </a:cubicBezTo>
                    <a:cubicBezTo>
                      <a:pt x="2501" y="46618"/>
                      <a:pt x="2513" y="46606"/>
                      <a:pt x="2525" y="46606"/>
                    </a:cubicBezTo>
                    <a:cubicBezTo>
                      <a:pt x="2584" y="46606"/>
                      <a:pt x="3430" y="46535"/>
                      <a:pt x="3608" y="46535"/>
                    </a:cubicBezTo>
                    <a:cubicBezTo>
                      <a:pt x="3715" y="46535"/>
                      <a:pt x="3870" y="46535"/>
                      <a:pt x="4025" y="46546"/>
                    </a:cubicBezTo>
                    <a:lnTo>
                      <a:pt x="4311" y="46546"/>
                    </a:lnTo>
                    <a:cubicBezTo>
                      <a:pt x="4465" y="46546"/>
                      <a:pt x="4727" y="46654"/>
                      <a:pt x="4870" y="46713"/>
                    </a:cubicBezTo>
                    <a:cubicBezTo>
                      <a:pt x="4906" y="46737"/>
                      <a:pt x="4942" y="46749"/>
                      <a:pt x="4966" y="46749"/>
                    </a:cubicBezTo>
                    <a:cubicBezTo>
                      <a:pt x="5025" y="46773"/>
                      <a:pt x="5156" y="46844"/>
                      <a:pt x="5251" y="46892"/>
                    </a:cubicBezTo>
                    <a:cubicBezTo>
                      <a:pt x="5370" y="46951"/>
                      <a:pt x="5370" y="46951"/>
                      <a:pt x="5370" y="46951"/>
                    </a:cubicBezTo>
                    <a:cubicBezTo>
                      <a:pt x="5382" y="46951"/>
                      <a:pt x="5406" y="46951"/>
                      <a:pt x="5430" y="46963"/>
                    </a:cubicBezTo>
                    <a:cubicBezTo>
                      <a:pt x="5537" y="46999"/>
                      <a:pt x="5597" y="47023"/>
                      <a:pt x="5620" y="47023"/>
                    </a:cubicBezTo>
                    <a:cubicBezTo>
                      <a:pt x="5644" y="47023"/>
                      <a:pt x="5656" y="47011"/>
                      <a:pt x="5668" y="47011"/>
                    </a:cubicBezTo>
                    <a:cubicBezTo>
                      <a:pt x="5668" y="46999"/>
                      <a:pt x="5680" y="46975"/>
                      <a:pt x="5680" y="46963"/>
                    </a:cubicBezTo>
                    <a:cubicBezTo>
                      <a:pt x="5680" y="46916"/>
                      <a:pt x="5573" y="46808"/>
                      <a:pt x="5513" y="46761"/>
                    </a:cubicBezTo>
                    <a:cubicBezTo>
                      <a:pt x="5454" y="46725"/>
                      <a:pt x="5382" y="46582"/>
                      <a:pt x="5299" y="46427"/>
                    </a:cubicBezTo>
                    <a:cubicBezTo>
                      <a:pt x="5263" y="46368"/>
                      <a:pt x="5239" y="46308"/>
                      <a:pt x="5204" y="46249"/>
                    </a:cubicBezTo>
                    <a:cubicBezTo>
                      <a:pt x="5108" y="46094"/>
                      <a:pt x="5001" y="45951"/>
                      <a:pt x="4930" y="45856"/>
                    </a:cubicBezTo>
                    <a:cubicBezTo>
                      <a:pt x="4894" y="45820"/>
                      <a:pt x="4870" y="45784"/>
                      <a:pt x="4858" y="45784"/>
                    </a:cubicBezTo>
                    <a:cubicBezTo>
                      <a:pt x="4858" y="45761"/>
                      <a:pt x="4870" y="45653"/>
                      <a:pt x="4870" y="45558"/>
                    </a:cubicBezTo>
                    <a:cubicBezTo>
                      <a:pt x="4882" y="45427"/>
                      <a:pt x="4882" y="45272"/>
                      <a:pt x="4882" y="45189"/>
                    </a:cubicBezTo>
                    <a:cubicBezTo>
                      <a:pt x="4870" y="45058"/>
                      <a:pt x="4823" y="44939"/>
                      <a:pt x="4763" y="44796"/>
                    </a:cubicBezTo>
                    <a:lnTo>
                      <a:pt x="4751" y="44761"/>
                    </a:lnTo>
                    <a:cubicBezTo>
                      <a:pt x="4704" y="44641"/>
                      <a:pt x="4763" y="44499"/>
                      <a:pt x="4823" y="44332"/>
                    </a:cubicBezTo>
                    <a:lnTo>
                      <a:pt x="4858" y="44272"/>
                    </a:lnTo>
                    <a:cubicBezTo>
                      <a:pt x="4942" y="44070"/>
                      <a:pt x="5037" y="43879"/>
                      <a:pt x="5097" y="43796"/>
                    </a:cubicBezTo>
                    <a:cubicBezTo>
                      <a:pt x="5132" y="43748"/>
                      <a:pt x="5299" y="43665"/>
                      <a:pt x="5430" y="43606"/>
                    </a:cubicBezTo>
                    <a:cubicBezTo>
                      <a:pt x="5549" y="43546"/>
                      <a:pt x="5656" y="43498"/>
                      <a:pt x="5704" y="43451"/>
                    </a:cubicBezTo>
                    <a:cubicBezTo>
                      <a:pt x="5835" y="43356"/>
                      <a:pt x="5906" y="43260"/>
                      <a:pt x="5978" y="43141"/>
                    </a:cubicBezTo>
                    <a:cubicBezTo>
                      <a:pt x="6013" y="43070"/>
                      <a:pt x="6025" y="42879"/>
                      <a:pt x="6025" y="42558"/>
                    </a:cubicBezTo>
                    <a:cubicBezTo>
                      <a:pt x="6037" y="42367"/>
                      <a:pt x="6037" y="42177"/>
                      <a:pt x="6061" y="42070"/>
                    </a:cubicBezTo>
                    <a:cubicBezTo>
                      <a:pt x="6097" y="41808"/>
                      <a:pt x="6109" y="41796"/>
                      <a:pt x="6156" y="41689"/>
                    </a:cubicBezTo>
                    <a:cubicBezTo>
                      <a:pt x="6216" y="41593"/>
                      <a:pt x="6656" y="41105"/>
                      <a:pt x="6751" y="41046"/>
                    </a:cubicBezTo>
                    <a:cubicBezTo>
                      <a:pt x="6775" y="41022"/>
                      <a:pt x="6823" y="40998"/>
                      <a:pt x="6871" y="40962"/>
                    </a:cubicBezTo>
                    <a:cubicBezTo>
                      <a:pt x="6954" y="40915"/>
                      <a:pt x="7061" y="40843"/>
                      <a:pt x="7156" y="40772"/>
                    </a:cubicBezTo>
                    <a:cubicBezTo>
                      <a:pt x="7287" y="40677"/>
                      <a:pt x="7323" y="40617"/>
                      <a:pt x="7394" y="40522"/>
                    </a:cubicBezTo>
                    <a:cubicBezTo>
                      <a:pt x="7418" y="40486"/>
                      <a:pt x="7442" y="40439"/>
                      <a:pt x="7490" y="40391"/>
                    </a:cubicBezTo>
                    <a:cubicBezTo>
                      <a:pt x="7573" y="40272"/>
                      <a:pt x="7692" y="40177"/>
                      <a:pt x="7775" y="40105"/>
                    </a:cubicBezTo>
                    <a:cubicBezTo>
                      <a:pt x="7835" y="40058"/>
                      <a:pt x="7871" y="40022"/>
                      <a:pt x="7894" y="39998"/>
                    </a:cubicBezTo>
                    <a:cubicBezTo>
                      <a:pt x="7942" y="39927"/>
                      <a:pt x="7906" y="39867"/>
                      <a:pt x="7859" y="39808"/>
                    </a:cubicBezTo>
                    <a:cubicBezTo>
                      <a:pt x="7847" y="39784"/>
                      <a:pt x="7823" y="39748"/>
                      <a:pt x="7799" y="39724"/>
                    </a:cubicBezTo>
                    <a:cubicBezTo>
                      <a:pt x="7764" y="39653"/>
                      <a:pt x="7775" y="39641"/>
                      <a:pt x="7799" y="39569"/>
                    </a:cubicBezTo>
                    <a:cubicBezTo>
                      <a:pt x="7811" y="39534"/>
                      <a:pt x="7823" y="39474"/>
                      <a:pt x="7835" y="39415"/>
                    </a:cubicBezTo>
                    <a:cubicBezTo>
                      <a:pt x="7859" y="39307"/>
                      <a:pt x="7894" y="39236"/>
                      <a:pt x="7930" y="39165"/>
                    </a:cubicBezTo>
                    <a:cubicBezTo>
                      <a:pt x="7966" y="39105"/>
                      <a:pt x="8002" y="39057"/>
                      <a:pt x="8002" y="38998"/>
                    </a:cubicBezTo>
                    <a:cubicBezTo>
                      <a:pt x="7990" y="38891"/>
                      <a:pt x="7871" y="38772"/>
                      <a:pt x="7740" y="38676"/>
                    </a:cubicBezTo>
                    <a:cubicBezTo>
                      <a:pt x="7656" y="38605"/>
                      <a:pt x="7597" y="38605"/>
                      <a:pt x="7513" y="38605"/>
                    </a:cubicBezTo>
                    <a:lnTo>
                      <a:pt x="7442" y="38605"/>
                    </a:lnTo>
                    <a:cubicBezTo>
                      <a:pt x="7359" y="38593"/>
                      <a:pt x="7228" y="38593"/>
                      <a:pt x="7097" y="38593"/>
                    </a:cubicBezTo>
                    <a:cubicBezTo>
                      <a:pt x="7037" y="38593"/>
                      <a:pt x="6978" y="38605"/>
                      <a:pt x="6918" y="38605"/>
                    </a:cubicBezTo>
                    <a:cubicBezTo>
                      <a:pt x="6775" y="38605"/>
                      <a:pt x="6680" y="38545"/>
                      <a:pt x="6609" y="38462"/>
                    </a:cubicBezTo>
                    <a:cubicBezTo>
                      <a:pt x="6525" y="38379"/>
                      <a:pt x="6370" y="38129"/>
                      <a:pt x="6287" y="38010"/>
                    </a:cubicBezTo>
                    <a:lnTo>
                      <a:pt x="6275" y="37986"/>
                    </a:lnTo>
                    <a:cubicBezTo>
                      <a:pt x="6228" y="37914"/>
                      <a:pt x="6180" y="37879"/>
                      <a:pt x="6132" y="37843"/>
                    </a:cubicBezTo>
                    <a:cubicBezTo>
                      <a:pt x="6097" y="37819"/>
                      <a:pt x="6061" y="37795"/>
                      <a:pt x="6013" y="37748"/>
                    </a:cubicBezTo>
                    <a:cubicBezTo>
                      <a:pt x="6001" y="37724"/>
                      <a:pt x="5989" y="37712"/>
                      <a:pt x="5978" y="37688"/>
                    </a:cubicBezTo>
                    <a:cubicBezTo>
                      <a:pt x="5978" y="37688"/>
                      <a:pt x="5966" y="37676"/>
                      <a:pt x="5966" y="37676"/>
                    </a:cubicBezTo>
                    <a:cubicBezTo>
                      <a:pt x="5966" y="37664"/>
                      <a:pt x="5954" y="37664"/>
                      <a:pt x="5954" y="37652"/>
                    </a:cubicBezTo>
                    <a:cubicBezTo>
                      <a:pt x="5942" y="37629"/>
                      <a:pt x="5930" y="37605"/>
                      <a:pt x="5918" y="37569"/>
                    </a:cubicBezTo>
                    <a:cubicBezTo>
                      <a:pt x="5918" y="37557"/>
                      <a:pt x="5918" y="37545"/>
                      <a:pt x="5906" y="37533"/>
                    </a:cubicBezTo>
                    <a:lnTo>
                      <a:pt x="5894" y="37450"/>
                    </a:lnTo>
                    <a:cubicBezTo>
                      <a:pt x="5894" y="37438"/>
                      <a:pt x="5882" y="37426"/>
                      <a:pt x="5882" y="37414"/>
                    </a:cubicBezTo>
                    <a:cubicBezTo>
                      <a:pt x="5870" y="37355"/>
                      <a:pt x="5870" y="37271"/>
                      <a:pt x="5882" y="37176"/>
                    </a:cubicBezTo>
                    <a:cubicBezTo>
                      <a:pt x="5882" y="37129"/>
                      <a:pt x="5882" y="37081"/>
                      <a:pt x="5882" y="37021"/>
                    </a:cubicBezTo>
                    <a:cubicBezTo>
                      <a:pt x="5894" y="36902"/>
                      <a:pt x="5954" y="36807"/>
                      <a:pt x="6073" y="36640"/>
                    </a:cubicBezTo>
                    <a:lnTo>
                      <a:pt x="6120" y="36581"/>
                    </a:lnTo>
                    <a:cubicBezTo>
                      <a:pt x="6240" y="36402"/>
                      <a:pt x="6454" y="36069"/>
                      <a:pt x="6549" y="35938"/>
                    </a:cubicBezTo>
                    <a:lnTo>
                      <a:pt x="6585" y="35878"/>
                    </a:lnTo>
                    <a:cubicBezTo>
                      <a:pt x="6597" y="35867"/>
                      <a:pt x="6704" y="35855"/>
                      <a:pt x="6751" y="35843"/>
                    </a:cubicBezTo>
                    <a:cubicBezTo>
                      <a:pt x="6775" y="35843"/>
                      <a:pt x="6799" y="35831"/>
                      <a:pt x="6811" y="35831"/>
                    </a:cubicBezTo>
                    <a:cubicBezTo>
                      <a:pt x="6871" y="35819"/>
                      <a:pt x="6906" y="35783"/>
                      <a:pt x="6978" y="35736"/>
                    </a:cubicBezTo>
                    <a:cubicBezTo>
                      <a:pt x="7013" y="35712"/>
                      <a:pt x="7049" y="35676"/>
                      <a:pt x="7097" y="35640"/>
                    </a:cubicBezTo>
                    <a:cubicBezTo>
                      <a:pt x="7144" y="35617"/>
                      <a:pt x="7168" y="35593"/>
                      <a:pt x="7192" y="35569"/>
                    </a:cubicBezTo>
                    <a:cubicBezTo>
                      <a:pt x="7263" y="35521"/>
                      <a:pt x="7275" y="35509"/>
                      <a:pt x="7394" y="35474"/>
                    </a:cubicBezTo>
                    <a:cubicBezTo>
                      <a:pt x="7436" y="35456"/>
                      <a:pt x="7463" y="35450"/>
                      <a:pt x="7485" y="35450"/>
                    </a:cubicBezTo>
                    <a:cubicBezTo>
                      <a:pt x="7508" y="35450"/>
                      <a:pt x="7525" y="35456"/>
                      <a:pt x="7549" y="35462"/>
                    </a:cubicBezTo>
                    <a:cubicBezTo>
                      <a:pt x="7561" y="35474"/>
                      <a:pt x="7585" y="35486"/>
                      <a:pt x="7621" y="35497"/>
                    </a:cubicBezTo>
                    <a:cubicBezTo>
                      <a:pt x="7669" y="35504"/>
                      <a:pt x="7729" y="35511"/>
                      <a:pt x="7782" y="35511"/>
                    </a:cubicBezTo>
                    <a:cubicBezTo>
                      <a:pt x="7822" y="35511"/>
                      <a:pt x="7857" y="35508"/>
                      <a:pt x="7883" y="35497"/>
                    </a:cubicBezTo>
                    <a:cubicBezTo>
                      <a:pt x="7942" y="35462"/>
                      <a:pt x="7942" y="35426"/>
                      <a:pt x="7930" y="35378"/>
                    </a:cubicBezTo>
                    <a:cubicBezTo>
                      <a:pt x="7930" y="35355"/>
                      <a:pt x="7918" y="35319"/>
                      <a:pt x="7930" y="35271"/>
                    </a:cubicBezTo>
                    <a:cubicBezTo>
                      <a:pt x="7930" y="35188"/>
                      <a:pt x="7978" y="34950"/>
                      <a:pt x="8014" y="34795"/>
                    </a:cubicBezTo>
                    <a:cubicBezTo>
                      <a:pt x="8037" y="34700"/>
                      <a:pt x="8037" y="34640"/>
                      <a:pt x="8049" y="34616"/>
                    </a:cubicBezTo>
                    <a:cubicBezTo>
                      <a:pt x="8073" y="34604"/>
                      <a:pt x="8133" y="34604"/>
                      <a:pt x="8180" y="34593"/>
                    </a:cubicBezTo>
                    <a:cubicBezTo>
                      <a:pt x="8204" y="34593"/>
                      <a:pt x="8240" y="34593"/>
                      <a:pt x="8252" y="34581"/>
                    </a:cubicBezTo>
                    <a:cubicBezTo>
                      <a:pt x="8347" y="34557"/>
                      <a:pt x="8359" y="34521"/>
                      <a:pt x="8371" y="34438"/>
                    </a:cubicBezTo>
                    <a:cubicBezTo>
                      <a:pt x="8371" y="34390"/>
                      <a:pt x="8359" y="34307"/>
                      <a:pt x="8323" y="34152"/>
                    </a:cubicBezTo>
                    <a:cubicBezTo>
                      <a:pt x="8299" y="34045"/>
                      <a:pt x="8275" y="33914"/>
                      <a:pt x="8264" y="33795"/>
                    </a:cubicBezTo>
                    <a:cubicBezTo>
                      <a:pt x="8252" y="33723"/>
                      <a:pt x="8252" y="33652"/>
                      <a:pt x="8264" y="33569"/>
                    </a:cubicBezTo>
                    <a:cubicBezTo>
                      <a:pt x="8264" y="33569"/>
                      <a:pt x="8264" y="33557"/>
                      <a:pt x="8264" y="33557"/>
                    </a:cubicBezTo>
                    <a:cubicBezTo>
                      <a:pt x="8275" y="33545"/>
                      <a:pt x="8275" y="33533"/>
                      <a:pt x="8275" y="33521"/>
                    </a:cubicBezTo>
                    <a:cubicBezTo>
                      <a:pt x="8275" y="33497"/>
                      <a:pt x="8275" y="33485"/>
                      <a:pt x="8287" y="33473"/>
                    </a:cubicBezTo>
                    <a:cubicBezTo>
                      <a:pt x="8287" y="33461"/>
                      <a:pt x="8287" y="33438"/>
                      <a:pt x="8287" y="33426"/>
                    </a:cubicBezTo>
                    <a:cubicBezTo>
                      <a:pt x="8299" y="33378"/>
                      <a:pt x="8311" y="33342"/>
                      <a:pt x="8323" y="33295"/>
                    </a:cubicBezTo>
                    <a:cubicBezTo>
                      <a:pt x="8335" y="33283"/>
                      <a:pt x="8335" y="33271"/>
                      <a:pt x="8335" y="33259"/>
                    </a:cubicBezTo>
                    <a:cubicBezTo>
                      <a:pt x="8371" y="33188"/>
                      <a:pt x="8395" y="33116"/>
                      <a:pt x="8430" y="33057"/>
                    </a:cubicBezTo>
                    <a:cubicBezTo>
                      <a:pt x="8549" y="32866"/>
                      <a:pt x="8740" y="32711"/>
                      <a:pt x="8930" y="32640"/>
                    </a:cubicBezTo>
                    <a:cubicBezTo>
                      <a:pt x="9097" y="32569"/>
                      <a:pt x="9204" y="32557"/>
                      <a:pt x="9276" y="32545"/>
                    </a:cubicBezTo>
                    <a:cubicBezTo>
                      <a:pt x="9299" y="32533"/>
                      <a:pt x="9323" y="32533"/>
                      <a:pt x="9347" y="32521"/>
                    </a:cubicBezTo>
                    <a:cubicBezTo>
                      <a:pt x="9383" y="32509"/>
                      <a:pt x="9383" y="32485"/>
                      <a:pt x="9395" y="32473"/>
                    </a:cubicBezTo>
                    <a:cubicBezTo>
                      <a:pt x="9395" y="32426"/>
                      <a:pt x="9359" y="32414"/>
                      <a:pt x="9299" y="32378"/>
                    </a:cubicBezTo>
                    <a:cubicBezTo>
                      <a:pt x="9276" y="32354"/>
                      <a:pt x="9240" y="32342"/>
                      <a:pt x="9204" y="32319"/>
                    </a:cubicBezTo>
                    <a:cubicBezTo>
                      <a:pt x="9097" y="32247"/>
                      <a:pt x="8907" y="32140"/>
                      <a:pt x="8752" y="32104"/>
                    </a:cubicBezTo>
                    <a:cubicBezTo>
                      <a:pt x="8692" y="32092"/>
                      <a:pt x="8692" y="32092"/>
                      <a:pt x="8704" y="32033"/>
                    </a:cubicBezTo>
                    <a:cubicBezTo>
                      <a:pt x="8704" y="32009"/>
                      <a:pt x="8716" y="31973"/>
                      <a:pt x="8716" y="31938"/>
                    </a:cubicBezTo>
                    <a:cubicBezTo>
                      <a:pt x="8728" y="31830"/>
                      <a:pt x="8835" y="31771"/>
                      <a:pt x="8847" y="31771"/>
                    </a:cubicBezTo>
                    <a:lnTo>
                      <a:pt x="8918" y="31771"/>
                    </a:lnTo>
                    <a:cubicBezTo>
                      <a:pt x="8978" y="31771"/>
                      <a:pt x="9049" y="31759"/>
                      <a:pt x="9109" y="31759"/>
                    </a:cubicBezTo>
                    <a:cubicBezTo>
                      <a:pt x="9180" y="31759"/>
                      <a:pt x="9204" y="31771"/>
                      <a:pt x="9204" y="31771"/>
                    </a:cubicBezTo>
                    <a:cubicBezTo>
                      <a:pt x="9228" y="31795"/>
                      <a:pt x="9252" y="31973"/>
                      <a:pt x="9264" y="32033"/>
                    </a:cubicBezTo>
                    <a:cubicBezTo>
                      <a:pt x="9264" y="32057"/>
                      <a:pt x="9264" y="32080"/>
                      <a:pt x="9276" y="32092"/>
                    </a:cubicBezTo>
                    <a:cubicBezTo>
                      <a:pt x="9288" y="32188"/>
                      <a:pt x="9371" y="32188"/>
                      <a:pt x="9395" y="32188"/>
                    </a:cubicBezTo>
                    <a:lnTo>
                      <a:pt x="9573" y="32188"/>
                    </a:lnTo>
                    <a:cubicBezTo>
                      <a:pt x="9599" y="32190"/>
                      <a:pt x="9621" y="32191"/>
                      <a:pt x="9640" y="32191"/>
                    </a:cubicBezTo>
                    <a:cubicBezTo>
                      <a:pt x="9729" y="32191"/>
                      <a:pt x="9760" y="32169"/>
                      <a:pt x="9799" y="32140"/>
                    </a:cubicBezTo>
                    <a:cubicBezTo>
                      <a:pt x="9823" y="32128"/>
                      <a:pt x="9835" y="32116"/>
                      <a:pt x="9859" y="32104"/>
                    </a:cubicBezTo>
                    <a:cubicBezTo>
                      <a:pt x="9895" y="32092"/>
                      <a:pt x="9930" y="32080"/>
                      <a:pt x="9954" y="32068"/>
                    </a:cubicBezTo>
                    <a:cubicBezTo>
                      <a:pt x="10002" y="32057"/>
                      <a:pt x="10038" y="32045"/>
                      <a:pt x="10061" y="31997"/>
                    </a:cubicBezTo>
                    <a:cubicBezTo>
                      <a:pt x="10097" y="31973"/>
                      <a:pt x="10097" y="31866"/>
                      <a:pt x="10073" y="31521"/>
                    </a:cubicBezTo>
                    <a:cubicBezTo>
                      <a:pt x="10073" y="31461"/>
                      <a:pt x="10073" y="31414"/>
                      <a:pt x="10073" y="31402"/>
                    </a:cubicBezTo>
                    <a:cubicBezTo>
                      <a:pt x="10073" y="31366"/>
                      <a:pt x="10085" y="31164"/>
                      <a:pt x="10073" y="31080"/>
                    </a:cubicBezTo>
                    <a:cubicBezTo>
                      <a:pt x="10061" y="31009"/>
                      <a:pt x="9978" y="30878"/>
                      <a:pt x="9907" y="30878"/>
                    </a:cubicBezTo>
                    <a:cubicBezTo>
                      <a:pt x="9859" y="30878"/>
                      <a:pt x="9752" y="30985"/>
                      <a:pt x="9716" y="31021"/>
                    </a:cubicBezTo>
                    <a:cubicBezTo>
                      <a:pt x="9692" y="31056"/>
                      <a:pt x="9597" y="31080"/>
                      <a:pt x="9549" y="31092"/>
                    </a:cubicBezTo>
                    <a:cubicBezTo>
                      <a:pt x="9514" y="31092"/>
                      <a:pt x="9490" y="31104"/>
                      <a:pt x="9478" y="31104"/>
                    </a:cubicBezTo>
                    <a:cubicBezTo>
                      <a:pt x="9454" y="31116"/>
                      <a:pt x="9407" y="31116"/>
                      <a:pt x="9371" y="31116"/>
                    </a:cubicBezTo>
                    <a:cubicBezTo>
                      <a:pt x="9335" y="31116"/>
                      <a:pt x="9311" y="31116"/>
                      <a:pt x="9288" y="31128"/>
                    </a:cubicBezTo>
                    <a:cubicBezTo>
                      <a:pt x="9276" y="31128"/>
                      <a:pt x="9252" y="31152"/>
                      <a:pt x="9252" y="31176"/>
                    </a:cubicBezTo>
                    <a:cubicBezTo>
                      <a:pt x="9252" y="31187"/>
                      <a:pt x="9264" y="31211"/>
                      <a:pt x="9288" y="31223"/>
                    </a:cubicBezTo>
                    <a:cubicBezTo>
                      <a:pt x="9299" y="31223"/>
                      <a:pt x="9311" y="31223"/>
                      <a:pt x="9335" y="31247"/>
                    </a:cubicBezTo>
                    <a:cubicBezTo>
                      <a:pt x="9383" y="31283"/>
                      <a:pt x="9454" y="31354"/>
                      <a:pt x="9490" y="31414"/>
                    </a:cubicBezTo>
                    <a:cubicBezTo>
                      <a:pt x="9442" y="31437"/>
                      <a:pt x="9264" y="31473"/>
                      <a:pt x="9157" y="31473"/>
                    </a:cubicBezTo>
                    <a:cubicBezTo>
                      <a:pt x="9121" y="31473"/>
                      <a:pt x="9085" y="31354"/>
                      <a:pt x="9061" y="31295"/>
                    </a:cubicBezTo>
                    <a:cubicBezTo>
                      <a:pt x="9049" y="31271"/>
                      <a:pt x="9049" y="31235"/>
                      <a:pt x="9037" y="31211"/>
                    </a:cubicBezTo>
                    <a:cubicBezTo>
                      <a:pt x="9002" y="31152"/>
                      <a:pt x="8930" y="31140"/>
                      <a:pt x="8859" y="31128"/>
                    </a:cubicBezTo>
                    <a:cubicBezTo>
                      <a:pt x="8823" y="31116"/>
                      <a:pt x="8799" y="31116"/>
                      <a:pt x="8764" y="31104"/>
                    </a:cubicBezTo>
                    <a:cubicBezTo>
                      <a:pt x="8656" y="31080"/>
                      <a:pt x="8549" y="30973"/>
                      <a:pt x="8490" y="30890"/>
                    </a:cubicBezTo>
                    <a:cubicBezTo>
                      <a:pt x="8478" y="30878"/>
                      <a:pt x="8478" y="30866"/>
                      <a:pt x="8466" y="30842"/>
                    </a:cubicBezTo>
                    <a:cubicBezTo>
                      <a:pt x="8466" y="30818"/>
                      <a:pt x="8442" y="30806"/>
                      <a:pt x="8418" y="30806"/>
                    </a:cubicBezTo>
                    <a:lnTo>
                      <a:pt x="7823" y="30842"/>
                    </a:lnTo>
                    <a:cubicBezTo>
                      <a:pt x="7811" y="30783"/>
                      <a:pt x="7811" y="30711"/>
                      <a:pt x="7811" y="30628"/>
                    </a:cubicBezTo>
                    <a:cubicBezTo>
                      <a:pt x="7811" y="30580"/>
                      <a:pt x="7811" y="30533"/>
                      <a:pt x="7811" y="30497"/>
                    </a:cubicBezTo>
                    <a:cubicBezTo>
                      <a:pt x="7811" y="30437"/>
                      <a:pt x="7823" y="30342"/>
                      <a:pt x="7823" y="30259"/>
                    </a:cubicBezTo>
                    <a:cubicBezTo>
                      <a:pt x="7847" y="30044"/>
                      <a:pt x="7847" y="29961"/>
                      <a:pt x="7823" y="29913"/>
                    </a:cubicBezTo>
                    <a:lnTo>
                      <a:pt x="7811" y="29902"/>
                    </a:lnTo>
                    <a:cubicBezTo>
                      <a:pt x="7775" y="29854"/>
                      <a:pt x="7692" y="29723"/>
                      <a:pt x="7692" y="29652"/>
                    </a:cubicBezTo>
                    <a:cubicBezTo>
                      <a:pt x="7704" y="29544"/>
                      <a:pt x="7692" y="29461"/>
                      <a:pt x="7656" y="29378"/>
                    </a:cubicBezTo>
                    <a:cubicBezTo>
                      <a:pt x="7633" y="29342"/>
                      <a:pt x="7633" y="29306"/>
                      <a:pt x="7644" y="29271"/>
                    </a:cubicBezTo>
                    <a:cubicBezTo>
                      <a:pt x="7644" y="29235"/>
                      <a:pt x="7644" y="29211"/>
                      <a:pt x="7633" y="29187"/>
                    </a:cubicBezTo>
                    <a:cubicBezTo>
                      <a:pt x="7656" y="29140"/>
                      <a:pt x="7883" y="29092"/>
                      <a:pt x="8037" y="29080"/>
                    </a:cubicBezTo>
                    <a:cubicBezTo>
                      <a:pt x="8048" y="29078"/>
                      <a:pt x="8057" y="29077"/>
                      <a:pt x="8065" y="29077"/>
                    </a:cubicBezTo>
                    <a:cubicBezTo>
                      <a:pt x="8106" y="29077"/>
                      <a:pt x="8131" y="29100"/>
                      <a:pt x="8180" y="29140"/>
                    </a:cubicBezTo>
                    <a:cubicBezTo>
                      <a:pt x="8204" y="29151"/>
                      <a:pt x="8228" y="29175"/>
                      <a:pt x="8264" y="29199"/>
                    </a:cubicBezTo>
                    <a:cubicBezTo>
                      <a:pt x="8395" y="29282"/>
                      <a:pt x="8478" y="29306"/>
                      <a:pt x="8597" y="29342"/>
                    </a:cubicBezTo>
                    <a:lnTo>
                      <a:pt x="8609" y="29342"/>
                    </a:lnTo>
                    <a:cubicBezTo>
                      <a:pt x="8704" y="29378"/>
                      <a:pt x="9002" y="29473"/>
                      <a:pt x="9168" y="29568"/>
                    </a:cubicBezTo>
                    <a:cubicBezTo>
                      <a:pt x="9347" y="29652"/>
                      <a:pt x="9597" y="29652"/>
                      <a:pt x="9692" y="29652"/>
                    </a:cubicBezTo>
                    <a:cubicBezTo>
                      <a:pt x="9788" y="29652"/>
                      <a:pt x="9978" y="29544"/>
                      <a:pt x="10204" y="29390"/>
                    </a:cubicBezTo>
                    <a:lnTo>
                      <a:pt x="10240" y="29366"/>
                    </a:lnTo>
                    <a:cubicBezTo>
                      <a:pt x="10264" y="29354"/>
                      <a:pt x="10288" y="29342"/>
                      <a:pt x="10311" y="29330"/>
                    </a:cubicBezTo>
                    <a:lnTo>
                      <a:pt x="10407" y="29485"/>
                    </a:lnTo>
                    <a:cubicBezTo>
                      <a:pt x="10407" y="29485"/>
                      <a:pt x="10419" y="29485"/>
                      <a:pt x="10419" y="29497"/>
                    </a:cubicBezTo>
                    <a:lnTo>
                      <a:pt x="10514" y="29568"/>
                    </a:lnTo>
                    <a:lnTo>
                      <a:pt x="10561" y="29568"/>
                    </a:lnTo>
                    <a:cubicBezTo>
                      <a:pt x="10669" y="29509"/>
                      <a:pt x="10776" y="29437"/>
                      <a:pt x="10871" y="29390"/>
                    </a:cubicBezTo>
                    <a:lnTo>
                      <a:pt x="10895" y="29366"/>
                    </a:lnTo>
                    <a:cubicBezTo>
                      <a:pt x="10919" y="29354"/>
                      <a:pt x="10942" y="29342"/>
                      <a:pt x="10966" y="29330"/>
                    </a:cubicBezTo>
                    <a:cubicBezTo>
                      <a:pt x="11038" y="29294"/>
                      <a:pt x="11121" y="29282"/>
                      <a:pt x="11204" y="29259"/>
                    </a:cubicBezTo>
                    <a:cubicBezTo>
                      <a:pt x="11288" y="29247"/>
                      <a:pt x="11383" y="29223"/>
                      <a:pt x="11466" y="29187"/>
                    </a:cubicBezTo>
                    <a:cubicBezTo>
                      <a:pt x="11645" y="29104"/>
                      <a:pt x="11681" y="28985"/>
                      <a:pt x="11681" y="28878"/>
                    </a:cubicBezTo>
                    <a:cubicBezTo>
                      <a:pt x="11681" y="28770"/>
                      <a:pt x="11562" y="28628"/>
                      <a:pt x="11478" y="28532"/>
                    </a:cubicBezTo>
                    <a:cubicBezTo>
                      <a:pt x="11407" y="28473"/>
                      <a:pt x="11443" y="28330"/>
                      <a:pt x="11454" y="28223"/>
                    </a:cubicBezTo>
                    <a:cubicBezTo>
                      <a:pt x="11454" y="28199"/>
                      <a:pt x="11466" y="28187"/>
                      <a:pt x="11466" y="28163"/>
                    </a:cubicBezTo>
                    <a:cubicBezTo>
                      <a:pt x="11478" y="28092"/>
                      <a:pt x="11490" y="28068"/>
                      <a:pt x="11514" y="28032"/>
                    </a:cubicBezTo>
                    <a:cubicBezTo>
                      <a:pt x="11526" y="28008"/>
                      <a:pt x="11538" y="27985"/>
                      <a:pt x="11550" y="27961"/>
                    </a:cubicBezTo>
                    <a:cubicBezTo>
                      <a:pt x="11585" y="27901"/>
                      <a:pt x="11585" y="27866"/>
                      <a:pt x="11585" y="27806"/>
                    </a:cubicBezTo>
                    <a:cubicBezTo>
                      <a:pt x="11585" y="27758"/>
                      <a:pt x="11585" y="27687"/>
                      <a:pt x="11633" y="27568"/>
                    </a:cubicBezTo>
                    <a:cubicBezTo>
                      <a:pt x="11681" y="27401"/>
                      <a:pt x="11716" y="27377"/>
                      <a:pt x="11776" y="27342"/>
                    </a:cubicBezTo>
                    <a:cubicBezTo>
                      <a:pt x="11800" y="27330"/>
                      <a:pt x="11824" y="27306"/>
                      <a:pt x="11859" y="27282"/>
                    </a:cubicBezTo>
                    <a:cubicBezTo>
                      <a:pt x="11966" y="27211"/>
                      <a:pt x="11955" y="27139"/>
                      <a:pt x="11955" y="27056"/>
                    </a:cubicBezTo>
                    <a:cubicBezTo>
                      <a:pt x="11955" y="27032"/>
                      <a:pt x="11955" y="27020"/>
                      <a:pt x="11955" y="26985"/>
                    </a:cubicBezTo>
                    <a:cubicBezTo>
                      <a:pt x="11966" y="26889"/>
                      <a:pt x="11883" y="26830"/>
                      <a:pt x="11824" y="26770"/>
                    </a:cubicBezTo>
                    <a:cubicBezTo>
                      <a:pt x="11800" y="26746"/>
                      <a:pt x="11776" y="26734"/>
                      <a:pt x="11752" y="26711"/>
                    </a:cubicBezTo>
                    <a:cubicBezTo>
                      <a:pt x="11693" y="26639"/>
                      <a:pt x="11490" y="26151"/>
                      <a:pt x="11478" y="26080"/>
                    </a:cubicBezTo>
                    <a:cubicBezTo>
                      <a:pt x="11478" y="26044"/>
                      <a:pt x="11478" y="26020"/>
                      <a:pt x="11490" y="26008"/>
                    </a:cubicBezTo>
                    <a:cubicBezTo>
                      <a:pt x="11490" y="25996"/>
                      <a:pt x="11502" y="25984"/>
                      <a:pt x="11562" y="25984"/>
                    </a:cubicBezTo>
                    <a:cubicBezTo>
                      <a:pt x="11587" y="25982"/>
                      <a:pt x="11610" y="25980"/>
                      <a:pt x="11632" y="25980"/>
                    </a:cubicBezTo>
                    <a:cubicBezTo>
                      <a:pt x="11703" y="25980"/>
                      <a:pt x="11760" y="25996"/>
                      <a:pt x="11824" y="26032"/>
                    </a:cubicBezTo>
                    <a:cubicBezTo>
                      <a:pt x="11871" y="26056"/>
                      <a:pt x="11919" y="26103"/>
                      <a:pt x="11966" y="26151"/>
                    </a:cubicBezTo>
                    <a:cubicBezTo>
                      <a:pt x="11990" y="26175"/>
                      <a:pt x="12002" y="26199"/>
                      <a:pt x="12026" y="26223"/>
                    </a:cubicBezTo>
                    <a:cubicBezTo>
                      <a:pt x="12074" y="26270"/>
                      <a:pt x="12097" y="26270"/>
                      <a:pt x="12157" y="26282"/>
                    </a:cubicBezTo>
                    <a:cubicBezTo>
                      <a:pt x="12205" y="26294"/>
                      <a:pt x="12276" y="26306"/>
                      <a:pt x="12407" y="26342"/>
                    </a:cubicBezTo>
                    <a:cubicBezTo>
                      <a:pt x="12657" y="26425"/>
                      <a:pt x="12824" y="26425"/>
                      <a:pt x="13133" y="26425"/>
                    </a:cubicBezTo>
                    <a:lnTo>
                      <a:pt x="13336" y="26425"/>
                    </a:lnTo>
                    <a:cubicBezTo>
                      <a:pt x="13645" y="26425"/>
                      <a:pt x="14312" y="26270"/>
                      <a:pt x="14836" y="26151"/>
                    </a:cubicBezTo>
                    <a:cubicBezTo>
                      <a:pt x="15098" y="26092"/>
                      <a:pt x="15312" y="26044"/>
                      <a:pt x="15443" y="26020"/>
                    </a:cubicBezTo>
                    <a:cubicBezTo>
                      <a:pt x="15895" y="25937"/>
                      <a:pt x="16908" y="25437"/>
                      <a:pt x="17027" y="25377"/>
                    </a:cubicBezTo>
                    <a:cubicBezTo>
                      <a:pt x="17146" y="25306"/>
                      <a:pt x="17181" y="25163"/>
                      <a:pt x="17217" y="25044"/>
                    </a:cubicBezTo>
                    <a:cubicBezTo>
                      <a:pt x="17229" y="24996"/>
                      <a:pt x="17241" y="24960"/>
                      <a:pt x="17253" y="24925"/>
                    </a:cubicBezTo>
                    <a:cubicBezTo>
                      <a:pt x="17300" y="24794"/>
                      <a:pt x="17503" y="24508"/>
                      <a:pt x="17634" y="24401"/>
                    </a:cubicBezTo>
                    <a:cubicBezTo>
                      <a:pt x="17670" y="24365"/>
                      <a:pt x="17705" y="24353"/>
                      <a:pt x="17741" y="24329"/>
                    </a:cubicBezTo>
                    <a:cubicBezTo>
                      <a:pt x="17812" y="24270"/>
                      <a:pt x="17884" y="24234"/>
                      <a:pt x="17967" y="24115"/>
                    </a:cubicBezTo>
                    <a:cubicBezTo>
                      <a:pt x="18039" y="24008"/>
                      <a:pt x="18098" y="23913"/>
                      <a:pt x="18134" y="23817"/>
                    </a:cubicBezTo>
                    <a:cubicBezTo>
                      <a:pt x="18170" y="23770"/>
                      <a:pt x="18193" y="23710"/>
                      <a:pt x="18217" y="23675"/>
                    </a:cubicBezTo>
                    <a:cubicBezTo>
                      <a:pt x="18229" y="23651"/>
                      <a:pt x="18253" y="23627"/>
                      <a:pt x="18277" y="23591"/>
                    </a:cubicBezTo>
                    <a:cubicBezTo>
                      <a:pt x="18348" y="23496"/>
                      <a:pt x="18432" y="23377"/>
                      <a:pt x="18443" y="23294"/>
                    </a:cubicBezTo>
                    <a:cubicBezTo>
                      <a:pt x="18455" y="23198"/>
                      <a:pt x="18432" y="22508"/>
                      <a:pt x="18408" y="22448"/>
                    </a:cubicBezTo>
                    <a:cubicBezTo>
                      <a:pt x="18402" y="22418"/>
                      <a:pt x="18381" y="22407"/>
                      <a:pt x="18350" y="22407"/>
                    </a:cubicBezTo>
                    <a:cubicBezTo>
                      <a:pt x="18318" y="22407"/>
                      <a:pt x="18277" y="22418"/>
                      <a:pt x="18229" y="22436"/>
                    </a:cubicBezTo>
                    <a:cubicBezTo>
                      <a:pt x="18181" y="22460"/>
                      <a:pt x="18122" y="22484"/>
                      <a:pt x="18074" y="22484"/>
                    </a:cubicBezTo>
                    <a:cubicBezTo>
                      <a:pt x="17991" y="22484"/>
                      <a:pt x="17920" y="22317"/>
                      <a:pt x="17884" y="22210"/>
                    </a:cubicBezTo>
                    <a:lnTo>
                      <a:pt x="17872" y="22198"/>
                    </a:lnTo>
                    <a:cubicBezTo>
                      <a:pt x="17836" y="22115"/>
                      <a:pt x="17777" y="22103"/>
                      <a:pt x="17729" y="22091"/>
                    </a:cubicBezTo>
                    <a:cubicBezTo>
                      <a:pt x="17693" y="22079"/>
                      <a:pt x="17670" y="22067"/>
                      <a:pt x="17658" y="22043"/>
                    </a:cubicBezTo>
                    <a:cubicBezTo>
                      <a:pt x="17610" y="21960"/>
                      <a:pt x="17681" y="21651"/>
                      <a:pt x="17729" y="21543"/>
                    </a:cubicBezTo>
                    <a:cubicBezTo>
                      <a:pt x="17753" y="21496"/>
                      <a:pt x="17800" y="21424"/>
                      <a:pt x="17848" y="21365"/>
                    </a:cubicBezTo>
                    <a:cubicBezTo>
                      <a:pt x="17896" y="21293"/>
                      <a:pt x="17943" y="21222"/>
                      <a:pt x="17967" y="21162"/>
                    </a:cubicBezTo>
                    <a:cubicBezTo>
                      <a:pt x="18015" y="21067"/>
                      <a:pt x="17979" y="21008"/>
                      <a:pt x="17931" y="20960"/>
                    </a:cubicBezTo>
                    <a:cubicBezTo>
                      <a:pt x="17908" y="20936"/>
                      <a:pt x="17884" y="20900"/>
                      <a:pt x="17860" y="20853"/>
                    </a:cubicBezTo>
                    <a:cubicBezTo>
                      <a:pt x="17800" y="20722"/>
                      <a:pt x="17729" y="20686"/>
                      <a:pt x="17670" y="20638"/>
                    </a:cubicBezTo>
                    <a:cubicBezTo>
                      <a:pt x="17658" y="20638"/>
                      <a:pt x="17658" y="20627"/>
                      <a:pt x="17646" y="20615"/>
                    </a:cubicBezTo>
                    <a:cubicBezTo>
                      <a:pt x="17574" y="20567"/>
                      <a:pt x="17324" y="20353"/>
                      <a:pt x="17265" y="20281"/>
                    </a:cubicBezTo>
                    <a:cubicBezTo>
                      <a:pt x="17217" y="20210"/>
                      <a:pt x="17146" y="20186"/>
                      <a:pt x="17122" y="20186"/>
                    </a:cubicBezTo>
                    <a:cubicBezTo>
                      <a:pt x="17086" y="20162"/>
                      <a:pt x="17038" y="20150"/>
                      <a:pt x="16991" y="20150"/>
                    </a:cubicBezTo>
                    <a:cubicBezTo>
                      <a:pt x="16931" y="20138"/>
                      <a:pt x="16848" y="20115"/>
                      <a:pt x="16741" y="20067"/>
                    </a:cubicBezTo>
                    <a:cubicBezTo>
                      <a:pt x="16646" y="20019"/>
                      <a:pt x="16634" y="19936"/>
                      <a:pt x="16622" y="19817"/>
                    </a:cubicBezTo>
                    <a:cubicBezTo>
                      <a:pt x="16622" y="19793"/>
                      <a:pt x="16622" y="19769"/>
                      <a:pt x="16610" y="19746"/>
                    </a:cubicBezTo>
                    <a:cubicBezTo>
                      <a:pt x="16598" y="19603"/>
                      <a:pt x="16586" y="19460"/>
                      <a:pt x="16574" y="19269"/>
                    </a:cubicBezTo>
                    <a:cubicBezTo>
                      <a:pt x="16574" y="19234"/>
                      <a:pt x="16574" y="19198"/>
                      <a:pt x="16574" y="19162"/>
                    </a:cubicBezTo>
                    <a:cubicBezTo>
                      <a:pt x="16574" y="19138"/>
                      <a:pt x="16574" y="19114"/>
                      <a:pt x="16574" y="19091"/>
                    </a:cubicBezTo>
                    <a:cubicBezTo>
                      <a:pt x="16574" y="19079"/>
                      <a:pt x="16574" y="19067"/>
                      <a:pt x="16574" y="19055"/>
                    </a:cubicBezTo>
                    <a:cubicBezTo>
                      <a:pt x="16574" y="19031"/>
                      <a:pt x="16574" y="19007"/>
                      <a:pt x="16574" y="18984"/>
                    </a:cubicBezTo>
                    <a:cubicBezTo>
                      <a:pt x="16574" y="18972"/>
                      <a:pt x="16574" y="18972"/>
                      <a:pt x="16574" y="18960"/>
                    </a:cubicBezTo>
                    <a:cubicBezTo>
                      <a:pt x="16562" y="18924"/>
                      <a:pt x="16562" y="18888"/>
                      <a:pt x="16550" y="18864"/>
                    </a:cubicBezTo>
                    <a:cubicBezTo>
                      <a:pt x="16527" y="18745"/>
                      <a:pt x="16574" y="18412"/>
                      <a:pt x="16598" y="18162"/>
                    </a:cubicBezTo>
                    <a:cubicBezTo>
                      <a:pt x="16610" y="18043"/>
                      <a:pt x="16622" y="17936"/>
                      <a:pt x="16634" y="17876"/>
                    </a:cubicBezTo>
                    <a:cubicBezTo>
                      <a:pt x="16634" y="17769"/>
                      <a:pt x="16646" y="17757"/>
                      <a:pt x="16669" y="17745"/>
                    </a:cubicBezTo>
                    <a:cubicBezTo>
                      <a:pt x="16693" y="17745"/>
                      <a:pt x="16717" y="17733"/>
                      <a:pt x="16753" y="17710"/>
                    </a:cubicBezTo>
                    <a:cubicBezTo>
                      <a:pt x="16765" y="17698"/>
                      <a:pt x="16788" y="17686"/>
                      <a:pt x="16812" y="17674"/>
                    </a:cubicBezTo>
                    <a:cubicBezTo>
                      <a:pt x="16872" y="17638"/>
                      <a:pt x="16943" y="17602"/>
                      <a:pt x="16991" y="17495"/>
                    </a:cubicBezTo>
                    <a:cubicBezTo>
                      <a:pt x="17027" y="17412"/>
                      <a:pt x="17015" y="17376"/>
                      <a:pt x="17015" y="17329"/>
                    </a:cubicBezTo>
                    <a:cubicBezTo>
                      <a:pt x="17015" y="17281"/>
                      <a:pt x="17003" y="17233"/>
                      <a:pt x="17015" y="17138"/>
                    </a:cubicBezTo>
                    <a:cubicBezTo>
                      <a:pt x="17027" y="17090"/>
                      <a:pt x="17027" y="17043"/>
                      <a:pt x="17038" y="16995"/>
                    </a:cubicBezTo>
                    <a:cubicBezTo>
                      <a:pt x="17050" y="16805"/>
                      <a:pt x="17074" y="16638"/>
                      <a:pt x="17062" y="16471"/>
                    </a:cubicBezTo>
                    <a:cubicBezTo>
                      <a:pt x="17062" y="16364"/>
                      <a:pt x="17038" y="16233"/>
                      <a:pt x="17015" y="16126"/>
                    </a:cubicBezTo>
                    <a:cubicBezTo>
                      <a:pt x="16991" y="16019"/>
                      <a:pt x="16967" y="15912"/>
                      <a:pt x="16967" y="15864"/>
                    </a:cubicBezTo>
                    <a:cubicBezTo>
                      <a:pt x="16967" y="15781"/>
                      <a:pt x="17086" y="15686"/>
                      <a:pt x="17158" y="15626"/>
                    </a:cubicBezTo>
                    <a:cubicBezTo>
                      <a:pt x="17181" y="15590"/>
                      <a:pt x="17205" y="15566"/>
                      <a:pt x="17217" y="15555"/>
                    </a:cubicBezTo>
                    <a:cubicBezTo>
                      <a:pt x="17241" y="15519"/>
                      <a:pt x="17241" y="15471"/>
                      <a:pt x="17241" y="15376"/>
                    </a:cubicBezTo>
                    <a:cubicBezTo>
                      <a:pt x="17241" y="15293"/>
                      <a:pt x="17241" y="15174"/>
                      <a:pt x="17253" y="15007"/>
                    </a:cubicBezTo>
                    <a:cubicBezTo>
                      <a:pt x="17277" y="14769"/>
                      <a:pt x="17408" y="14531"/>
                      <a:pt x="17491" y="14388"/>
                    </a:cubicBezTo>
                    <a:cubicBezTo>
                      <a:pt x="17515" y="14340"/>
                      <a:pt x="17539" y="14292"/>
                      <a:pt x="17539" y="14269"/>
                    </a:cubicBezTo>
                    <a:cubicBezTo>
                      <a:pt x="17539" y="14269"/>
                      <a:pt x="17550" y="14257"/>
                      <a:pt x="17550" y="14257"/>
                    </a:cubicBezTo>
                    <a:lnTo>
                      <a:pt x="17503" y="14245"/>
                    </a:lnTo>
                    <a:lnTo>
                      <a:pt x="17550" y="14245"/>
                    </a:lnTo>
                    <a:cubicBezTo>
                      <a:pt x="17550" y="14233"/>
                      <a:pt x="17562" y="14209"/>
                      <a:pt x="17562" y="14197"/>
                    </a:cubicBezTo>
                    <a:cubicBezTo>
                      <a:pt x="17562" y="14197"/>
                      <a:pt x="17562" y="14185"/>
                      <a:pt x="17562" y="14173"/>
                    </a:cubicBezTo>
                    <a:cubicBezTo>
                      <a:pt x="17562" y="14162"/>
                      <a:pt x="17562" y="14138"/>
                      <a:pt x="17562" y="14126"/>
                    </a:cubicBezTo>
                    <a:cubicBezTo>
                      <a:pt x="17574" y="14114"/>
                      <a:pt x="17574" y="14102"/>
                      <a:pt x="17574" y="14102"/>
                    </a:cubicBezTo>
                    <a:cubicBezTo>
                      <a:pt x="17574" y="14090"/>
                      <a:pt x="17574" y="14078"/>
                      <a:pt x="17574" y="14066"/>
                    </a:cubicBezTo>
                    <a:lnTo>
                      <a:pt x="17574" y="14031"/>
                    </a:lnTo>
                    <a:cubicBezTo>
                      <a:pt x="17574" y="13947"/>
                      <a:pt x="17574" y="13876"/>
                      <a:pt x="17574" y="13816"/>
                    </a:cubicBezTo>
                    <a:lnTo>
                      <a:pt x="17574" y="13792"/>
                    </a:lnTo>
                    <a:cubicBezTo>
                      <a:pt x="17574" y="13769"/>
                      <a:pt x="17574" y="13757"/>
                      <a:pt x="17586" y="13745"/>
                    </a:cubicBezTo>
                    <a:cubicBezTo>
                      <a:pt x="17586" y="13733"/>
                      <a:pt x="17610" y="13721"/>
                      <a:pt x="17634" y="13685"/>
                    </a:cubicBezTo>
                    <a:cubicBezTo>
                      <a:pt x="17670" y="13661"/>
                      <a:pt x="17705" y="13638"/>
                      <a:pt x="17741" y="13590"/>
                    </a:cubicBezTo>
                    <a:cubicBezTo>
                      <a:pt x="17836" y="13471"/>
                      <a:pt x="18074" y="13138"/>
                      <a:pt x="18146" y="13030"/>
                    </a:cubicBezTo>
                    <a:cubicBezTo>
                      <a:pt x="18181" y="12971"/>
                      <a:pt x="18205" y="12923"/>
                      <a:pt x="18217" y="12888"/>
                    </a:cubicBezTo>
                    <a:cubicBezTo>
                      <a:pt x="18229" y="12864"/>
                      <a:pt x="18241" y="12840"/>
                      <a:pt x="18265" y="12816"/>
                    </a:cubicBezTo>
                    <a:cubicBezTo>
                      <a:pt x="18277" y="12780"/>
                      <a:pt x="18348" y="12745"/>
                      <a:pt x="18420" y="12697"/>
                    </a:cubicBezTo>
                    <a:cubicBezTo>
                      <a:pt x="18479" y="12661"/>
                      <a:pt x="18562" y="12614"/>
                      <a:pt x="18634" y="12554"/>
                    </a:cubicBezTo>
                    <a:cubicBezTo>
                      <a:pt x="18777" y="12447"/>
                      <a:pt x="18920" y="12268"/>
                      <a:pt x="19051" y="12102"/>
                    </a:cubicBezTo>
                    <a:lnTo>
                      <a:pt x="19110" y="12030"/>
                    </a:lnTo>
                    <a:cubicBezTo>
                      <a:pt x="19182" y="11947"/>
                      <a:pt x="19313" y="11792"/>
                      <a:pt x="19444" y="11649"/>
                    </a:cubicBezTo>
                    <a:cubicBezTo>
                      <a:pt x="19622" y="11447"/>
                      <a:pt x="19741" y="11328"/>
                      <a:pt x="19753" y="11292"/>
                    </a:cubicBezTo>
                    <a:cubicBezTo>
                      <a:pt x="19777" y="11268"/>
                      <a:pt x="19944" y="11102"/>
                      <a:pt x="20110" y="10947"/>
                    </a:cubicBezTo>
                    <a:cubicBezTo>
                      <a:pt x="20372" y="10697"/>
                      <a:pt x="20670" y="10411"/>
                      <a:pt x="20729" y="10316"/>
                    </a:cubicBezTo>
                    <a:lnTo>
                      <a:pt x="20741" y="10304"/>
                    </a:lnTo>
                    <a:cubicBezTo>
                      <a:pt x="20753" y="10304"/>
                      <a:pt x="20753" y="10292"/>
                      <a:pt x="20765" y="10280"/>
                    </a:cubicBezTo>
                    <a:cubicBezTo>
                      <a:pt x="20860" y="10161"/>
                      <a:pt x="20979" y="10078"/>
                      <a:pt x="21170" y="9947"/>
                    </a:cubicBezTo>
                    <a:cubicBezTo>
                      <a:pt x="21253" y="9899"/>
                      <a:pt x="21337" y="9851"/>
                      <a:pt x="21420" y="9792"/>
                    </a:cubicBezTo>
                    <a:cubicBezTo>
                      <a:pt x="21527" y="9720"/>
                      <a:pt x="21622" y="9661"/>
                      <a:pt x="21670" y="9637"/>
                    </a:cubicBezTo>
                    <a:cubicBezTo>
                      <a:pt x="21765" y="9601"/>
                      <a:pt x="22003" y="9459"/>
                      <a:pt x="22099" y="9399"/>
                    </a:cubicBezTo>
                    <a:lnTo>
                      <a:pt x="22111" y="9387"/>
                    </a:lnTo>
                    <a:cubicBezTo>
                      <a:pt x="22206" y="9328"/>
                      <a:pt x="22289" y="9268"/>
                      <a:pt x="22408" y="9256"/>
                    </a:cubicBezTo>
                    <a:cubicBezTo>
                      <a:pt x="22539" y="9244"/>
                      <a:pt x="22623" y="9173"/>
                      <a:pt x="22694" y="9113"/>
                    </a:cubicBezTo>
                    <a:lnTo>
                      <a:pt x="22730" y="9089"/>
                    </a:lnTo>
                    <a:cubicBezTo>
                      <a:pt x="22753" y="9066"/>
                      <a:pt x="22765" y="9054"/>
                      <a:pt x="22777" y="9042"/>
                    </a:cubicBezTo>
                    <a:cubicBezTo>
                      <a:pt x="22813" y="9006"/>
                      <a:pt x="22837" y="8994"/>
                      <a:pt x="22884" y="8994"/>
                    </a:cubicBezTo>
                    <a:lnTo>
                      <a:pt x="22896" y="8994"/>
                    </a:lnTo>
                    <a:cubicBezTo>
                      <a:pt x="23004" y="8994"/>
                      <a:pt x="23123" y="8911"/>
                      <a:pt x="23277" y="8780"/>
                    </a:cubicBezTo>
                    <a:cubicBezTo>
                      <a:pt x="23420" y="8673"/>
                      <a:pt x="23408" y="8447"/>
                      <a:pt x="23408" y="8292"/>
                    </a:cubicBezTo>
                    <a:cubicBezTo>
                      <a:pt x="23408" y="8256"/>
                      <a:pt x="23408" y="8220"/>
                      <a:pt x="23408" y="8196"/>
                    </a:cubicBezTo>
                    <a:cubicBezTo>
                      <a:pt x="23420" y="8101"/>
                      <a:pt x="23456" y="8018"/>
                      <a:pt x="23504" y="7946"/>
                    </a:cubicBezTo>
                    <a:cubicBezTo>
                      <a:pt x="23575" y="7851"/>
                      <a:pt x="23635" y="7601"/>
                      <a:pt x="23646" y="7494"/>
                    </a:cubicBezTo>
                    <a:cubicBezTo>
                      <a:pt x="23646" y="7387"/>
                      <a:pt x="23611" y="7315"/>
                      <a:pt x="23539" y="7196"/>
                    </a:cubicBezTo>
                    <a:cubicBezTo>
                      <a:pt x="23468" y="7101"/>
                      <a:pt x="23456" y="6875"/>
                      <a:pt x="23432" y="6708"/>
                    </a:cubicBezTo>
                    <a:lnTo>
                      <a:pt x="23432" y="6661"/>
                    </a:lnTo>
                    <a:cubicBezTo>
                      <a:pt x="23408" y="6482"/>
                      <a:pt x="23301" y="6363"/>
                      <a:pt x="23134" y="6327"/>
                    </a:cubicBezTo>
                    <a:cubicBezTo>
                      <a:pt x="23099" y="6321"/>
                      <a:pt x="23068" y="6318"/>
                      <a:pt x="23038" y="6318"/>
                    </a:cubicBezTo>
                    <a:cubicBezTo>
                      <a:pt x="22957" y="6318"/>
                      <a:pt x="22891" y="6340"/>
                      <a:pt x="22813" y="6375"/>
                    </a:cubicBezTo>
                    <a:lnTo>
                      <a:pt x="22777" y="6387"/>
                    </a:lnTo>
                    <a:cubicBezTo>
                      <a:pt x="22732" y="6404"/>
                      <a:pt x="22701" y="6415"/>
                      <a:pt x="22672" y="6415"/>
                    </a:cubicBezTo>
                    <a:cubicBezTo>
                      <a:pt x="22640" y="6415"/>
                      <a:pt x="22613" y="6401"/>
                      <a:pt x="22575" y="6363"/>
                    </a:cubicBezTo>
                    <a:cubicBezTo>
                      <a:pt x="22551" y="6339"/>
                      <a:pt x="22539" y="6315"/>
                      <a:pt x="22515" y="6291"/>
                    </a:cubicBezTo>
                    <a:cubicBezTo>
                      <a:pt x="22480" y="6244"/>
                      <a:pt x="22444" y="6184"/>
                      <a:pt x="22349" y="6172"/>
                    </a:cubicBezTo>
                    <a:cubicBezTo>
                      <a:pt x="22182" y="6172"/>
                      <a:pt x="22170" y="6756"/>
                      <a:pt x="22170" y="6756"/>
                    </a:cubicBezTo>
                    <a:cubicBezTo>
                      <a:pt x="22170" y="6887"/>
                      <a:pt x="22158" y="7065"/>
                      <a:pt x="22134" y="7196"/>
                    </a:cubicBezTo>
                    <a:cubicBezTo>
                      <a:pt x="22122" y="7280"/>
                      <a:pt x="22122" y="7327"/>
                      <a:pt x="22122" y="7351"/>
                    </a:cubicBezTo>
                    <a:cubicBezTo>
                      <a:pt x="22122" y="7387"/>
                      <a:pt x="22039" y="7530"/>
                      <a:pt x="21980" y="7589"/>
                    </a:cubicBezTo>
                    <a:cubicBezTo>
                      <a:pt x="21920" y="7637"/>
                      <a:pt x="21741" y="7839"/>
                      <a:pt x="21718" y="7887"/>
                    </a:cubicBezTo>
                    <a:cubicBezTo>
                      <a:pt x="21718" y="7887"/>
                      <a:pt x="21706" y="7911"/>
                      <a:pt x="21694" y="7923"/>
                    </a:cubicBezTo>
                    <a:cubicBezTo>
                      <a:pt x="21670" y="7982"/>
                      <a:pt x="21587" y="8125"/>
                      <a:pt x="21563" y="8149"/>
                    </a:cubicBezTo>
                    <a:cubicBezTo>
                      <a:pt x="21539" y="8185"/>
                      <a:pt x="21301" y="8327"/>
                      <a:pt x="21170" y="8387"/>
                    </a:cubicBezTo>
                    <a:cubicBezTo>
                      <a:pt x="21003" y="8458"/>
                      <a:pt x="20813" y="8720"/>
                      <a:pt x="20789" y="8744"/>
                    </a:cubicBezTo>
                    <a:cubicBezTo>
                      <a:pt x="20741" y="8816"/>
                      <a:pt x="20694" y="8899"/>
                      <a:pt x="20658" y="8982"/>
                    </a:cubicBezTo>
                    <a:cubicBezTo>
                      <a:pt x="20646" y="9018"/>
                      <a:pt x="20622" y="9078"/>
                      <a:pt x="20610" y="9078"/>
                    </a:cubicBezTo>
                    <a:cubicBezTo>
                      <a:pt x="20598" y="9078"/>
                      <a:pt x="20551" y="9066"/>
                      <a:pt x="20515" y="9018"/>
                    </a:cubicBezTo>
                    <a:cubicBezTo>
                      <a:pt x="20467" y="8958"/>
                      <a:pt x="20408" y="8935"/>
                      <a:pt x="20348" y="8923"/>
                    </a:cubicBezTo>
                    <a:cubicBezTo>
                      <a:pt x="20337" y="8911"/>
                      <a:pt x="20313" y="8911"/>
                      <a:pt x="20301" y="8911"/>
                    </a:cubicBezTo>
                    <a:lnTo>
                      <a:pt x="20289" y="8899"/>
                    </a:lnTo>
                    <a:cubicBezTo>
                      <a:pt x="20194" y="8875"/>
                      <a:pt x="20098" y="8875"/>
                      <a:pt x="20063" y="8875"/>
                    </a:cubicBezTo>
                    <a:lnTo>
                      <a:pt x="20027" y="8875"/>
                    </a:lnTo>
                    <a:cubicBezTo>
                      <a:pt x="19956" y="8875"/>
                      <a:pt x="19825" y="8982"/>
                      <a:pt x="19789" y="9089"/>
                    </a:cubicBezTo>
                    <a:cubicBezTo>
                      <a:pt x="19759" y="9170"/>
                      <a:pt x="19720" y="9199"/>
                      <a:pt x="19687" y="9199"/>
                    </a:cubicBezTo>
                    <a:cubicBezTo>
                      <a:pt x="19681" y="9199"/>
                      <a:pt x="19675" y="9198"/>
                      <a:pt x="19670" y="9197"/>
                    </a:cubicBezTo>
                    <a:cubicBezTo>
                      <a:pt x="19598" y="9197"/>
                      <a:pt x="19455" y="9113"/>
                      <a:pt x="19360" y="9042"/>
                    </a:cubicBezTo>
                    <a:cubicBezTo>
                      <a:pt x="19277" y="8982"/>
                      <a:pt x="19146" y="8970"/>
                      <a:pt x="19027" y="8970"/>
                    </a:cubicBezTo>
                    <a:lnTo>
                      <a:pt x="18789" y="8970"/>
                    </a:lnTo>
                    <a:cubicBezTo>
                      <a:pt x="18717" y="8970"/>
                      <a:pt x="18670" y="8982"/>
                      <a:pt x="18622" y="8982"/>
                    </a:cubicBezTo>
                    <a:cubicBezTo>
                      <a:pt x="18592" y="8988"/>
                      <a:pt x="18565" y="8991"/>
                      <a:pt x="18536" y="8991"/>
                    </a:cubicBezTo>
                    <a:cubicBezTo>
                      <a:pt x="18506" y="8991"/>
                      <a:pt x="18473" y="8988"/>
                      <a:pt x="18432" y="8982"/>
                    </a:cubicBezTo>
                    <a:cubicBezTo>
                      <a:pt x="18372" y="8958"/>
                      <a:pt x="18301" y="8923"/>
                      <a:pt x="18229" y="8899"/>
                    </a:cubicBezTo>
                    <a:cubicBezTo>
                      <a:pt x="18122" y="8851"/>
                      <a:pt x="18015" y="8792"/>
                      <a:pt x="17860" y="8756"/>
                    </a:cubicBezTo>
                    <a:cubicBezTo>
                      <a:pt x="17777" y="8732"/>
                      <a:pt x="17693" y="8720"/>
                      <a:pt x="17586" y="8708"/>
                    </a:cubicBezTo>
                    <a:lnTo>
                      <a:pt x="17562" y="8708"/>
                    </a:lnTo>
                    <a:lnTo>
                      <a:pt x="17527" y="8697"/>
                    </a:lnTo>
                    <a:cubicBezTo>
                      <a:pt x="17455" y="8697"/>
                      <a:pt x="17396" y="8697"/>
                      <a:pt x="17336" y="8685"/>
                    </a:cubicBezTo>
                    <a:lnTo>
                      <a:pt x="17086" y="8685"/>
                    </a:lnTo>
                    <a:cubicBezTo>
                      <a:pt x="16967" y="8673"/>
                      <a:pt x="16777" y="8673"/>
                      <a:pt x="16741" y="8637"/>
                    </a:cubicBezTo>
                    <a:cubicBezTo>
                      <a:pt x="16741" y="8637"/>
                      <a:pt x="16741" y="8625"/>
                      <a:pt x="16729" y="8625"/>
                    </a:cubicBezTo>
                    <a:cubicBezTo>
                      <a:pt x="16717" y="8601"/>
                      <a:pt x="16729" y="8589"/>
                      <a:pt x="16765" y="8542"/>
                    </a:cubicBezTo>
                    <a:cubicBezTo>
                      <a:pt x="16777" y="8518"/>
                      <a:pt x="16788" y="8506"/>
                      <a:pt x="16800" y="8494"/>
                    </a:cubicBezTo>
                    <a:cubicBezTo>
                      <a:pt x="16812" y="8470"/>
                      <a:pt x="16884" y="8423"/>
                      <a:pt x="16943" y="8375"/>
                    </a:cubicBezTo>
                    <a:cubicBezTo>
                      <a:pt x="17027" y="8316"/>
                      <a:pt x="17122" y="8244"/>
                      <a:pt x="17181" y="8161"/>
                    </a:cubicBezTo>
                    <a:cubicBezTo>
                      <a:pt x="17193" y="8149"/>
                      <a:pt x="17205" y="8137"/>
                      <a:pt x="17217" y="8125"/>
                    </a:cubicBezTo>
                    <a:cubicBezTo>
                      <a:pt x="17300" y="8018"/>
                      <a:pt x="17300" y="7911"/>
                      <a:pt x="17324" y="7685"/>
                    </a:cubicBezTo>
                    <a:lnTo>
                      <a:pt x="17324" y="7613"/>
                    </a:lnTo>
                    <a:cubicBezTo>
                      <a:pt x="17336" y="7399"/>
                      <a:pt x="17384" y="7304"/>
                      <a:pt x="17431" y="7232"/>
                    </a:cubicBezTo>
                    <a:cubicBezTo>
                      <a:pt x="17443" y="7208"/>
                      <a:pt x="17455" y="7184"/>
                      <a:pt x="17467" y="7149"/>
                    </a:cubicBezTo>
                    <a:cubicBezTo>
                      <a:pt x="17479" y="7113"/>
                      <a:pt x="17503" y="7101"/>
                      <a:pt x="17574" y="7089"/>
                    </a:cubicBezTo>
                    <a:cubicBezTo>
                      <a:pt x="17610" y="7089"/>
                      <a:pt x="17658" y="7077"/>
                      <a:pt x="17705" y="7053"/>
                    </a:cubicBezTo>
                    <a:cubicBezTo>
                      <a:pt x="17836" y="6982"/>
                      <a:pt x="17860" y="6839"/>
                      <a:pt x="17896" y="6720"/>
                    </a:cubicBezTo>
                    <a:lnTo>
                      <a:pt x="17896" y="6684"/>
                    </a:lnTo>
                    <a:cubicBezTo>
                      <a:pt x="17920" y="6577"/>
                      <a:pt x="18205" y="6244"/>
                      <a:pt x="18241" y="6208"/>
                    </a:cubicBezTo>
                    <a:cubicBezTo>
                      <a:pt x="18277" y="6172"/>
                      <a:pt x="18312" y="6018"/>
                      <a:pt x="18289" y="5922"/>
                    </a:cubicBezTo>
                    <a:cubicBezTo>
                      <a:pt x="18277" y="5863"/>
                      <a:pt x="18229" y="5768"/>
                      <a:pt x="18146" y="5625"/>
                    </a:cubicBezTo>
                    <a:cubicBezTo>
                      <a:pt x="18110" y="5541"/>
                      <a:pt x="18074" y="5470"/>
                      <a:pt x="18051" y="5434"/>
                    </a:cubicBezTo>
                    <a:cubicBezTo>
                      <a:pt x="18051" y="5422"/>
                      <a:pt x="18051" y="5410"/>
                      <a:pt x="18039" y="5399"/>
                    </a:cubicBezTo>
                    <a:cubicBezTo>
                      <a:pt x="18003" y="5291"/>
                      <a:pt x="17955" y="5196"/>
                      <a:pt x="17717" y="5196"/>
                    </a:cubicBezTo>
                    <a:cubicBezTo>
                      <a:pt x="17550" y="5196"/>
                      <a:pt x="17372" y="5137"/>
                      <a:pt x="17181" y="5006"/>
                    </a:cubicBezTo>
                    <a:cubicBezTo>
                      <a:pt x="17158" y="4982"/>
                      <a:pt x="17134" y="4958"/>
                      <a:pt x="17110" y="4934"/>
                    </a:cubicBezTo>
                    <a:cubicBezTo>
                      <a:pt x="17074" y="4898"/>
                      <a:pt x="17038" y="4863"/>
                      <a:pt x="16991" y="4863"/>
                    </a:cubicBezTo>
                    <a:cubicBezTo>
                      <a:pt x="16931" y="4851"/>
                      <a:pt x="16765" y="4827"/>
                      <a:pt x="16491" y="4684"/>
                    </a:cubicBezTo>
                    <a:cubicBezTo>
                      <a:pt x="16217" y="4529"/>
                      <a:pt x="15467" y="4005"/>
                      <a:pt x="15276" y="3803"/>
                    </a:cubicBezTo>
                    <a:cubicBezTo>
                      <a:pt x="15098" y="3613"/>
                      <a:pt x="15086" y="3601"/>
                      <a:pt x="14967" y="3577"/>
                    </a:cubicBezTo>
                    <a:cubicBezTo>
                      <a:pt x="14955" y="3577"/>
                      <a:pt x="14931" y="3565"/>
                      <a:pt x="14907" y="3565"/>
                    </a:cubicBezTo>
                    <a:cubicBezTo>
                      <a:pt x="14717" y="3517"/>
                      <a:pt x="13990" y="3291"/>
                      <a:pt x="13812" y="3220"/>
                    </a:cubicBezTo>
                    <a:cubicBezTo>
                      <a:pt x="13657" y="3160"/>
                      <a:pt x="13538" y="3113"/>
                      <a:pt x="13514" y="3041"/>
                    </a:cubicBezTo>
                    <a:cubicBezTo>
                      <a:pt x="13467" y="2898"/>
                      <a:pt x="13407" y="2791"/>
                      <a:pt x="13348" y="2720"/>
                    </a:cubicBezTo>
                    <a:cubicBezTo>
                      <a:pt x="13288" y="2660"/>
                      <a:pt x="13181" y="2589"/>
                      <a:pt x="13002" y="2470"/>
                    </a:cubicBezTo>
                    <a:cubicBezTo>
                      <a:pt x="12895" y="2398"/>
                      <a:pt x="12776" y="2315"/>
                      <a:pt x="12633" y="2208"/>
                    </a:cubicBezTo>
                    <a:cubicBezTo>
                      <a:pt x="12216" y="1922"/>
                      <a:pt x="12062" y="1696"/>
                      <a:pt x="11990" y="1565"/>
                    </a:cubicBezTo>
                    <a:cubicBezTo>
                      <a:pt x="11943" y="1469"/>
                      <a:pt x="11919" y="1374"/>
                      <a:pt x="11895" y="1291"/>
                    </a:cubicBezTo>
                    <a:cubicBezTo>
                      <a:pt x="11871" y="1184"/>
                      <a:pt x="11859" y="1124"/>
                      <a:pt x="11812" y="1088"/>
                    </a:cubicBezTo>
                    <a:cubicBezTo>
                      <a:pt x="11788" y="1077"/>
                      <a:pt x="11764" y="1077"/>
                      <a:pt x="11716" y="1065"/>
                    </a:cubicBezTo>
                    <a:lnTo>
                      <a:pt x="11669" y="1053"/>
                    </a:lnTo>
                    <a:cubicBezTo>
                      <a:pt x="11550" y="1017"/>
                      <a:pt x="11383" y="981"/>
                      <a:pt x="11323" y="910"/>
                    </a:cubicBezTo>
                    <a:cubicBezTo>
                      <a:pt x="11264" y="850"/>
                      <a:pt x="11216" y="767"/>
                      <a:pt x="11157" y="684"/>
                    </a:cubicBezTo>
                    <a:cubicBezTo>
                      <a:pt x="11109" y="624"/>
                      <a:pt x="11062" y="553"/>
                      <a:pt x="11002" y="493"/>
                    </a:cubicBezTo>
                    <a:cubicBezTo>
                      <a:pt x="10907" y="374"/>
                      <a:pt x="10823" y="362"/>
                      <a:pt x="10716" y="362"/>
                    </a:cubicBezTo>
                    <a:cubicBezTo>
                      <a:pt x="10692" y="350"/>
                      <a:pt x="10669" y="350"/>
                      <a:pt x="10633" y="350"/>
                    </a:cubicBezTo>
                    <a:cubicBezTo>
                      <a:pt x="10514" y="326"/>
                      <a:pt x="9966" y="303"/>
                      <a:pt x="9692" y="303"/>
                    </a:cubicBezTo>
                    <a:lnTo>
                      <a:pt x="9526" y="303"/>
                    </a:lnTo>
                    <a:cubicBezTo>
                      <a:pt x="9383" y="326"/>
                      <a:pt x="9264" y="493"/>
                      <a:pt x="9192" y="624"/>
                    </a:cubicBezTo>
                    <a:cubicBezTo>
                      <a:pt x="9145" y="719"/>
                      <a:pt x="9085" y="886"/>
                      <a:pt x="9073" y="969"/>
                    </a:cubicBezTo>
                    <a:cubicBezTo>
                      <a:pt x="9073" y="993"/>
                      <a:pt x="9002" y="1053"/>
                      <a:pt x="8954" y="1088"/>
                    </a:cubicBezTo>
                    <a:cubicBezTo>
                      <a:pt x="8930" y="1112"/>
                      <a:pt x="8907" y="1124"/>
                      <a:pt x="8895" y="1148"/>
                    </a:cubicBezTo>
                    <a:cubicBezTo>
                      <a:pt x="8871" y="1172"/>
                      <a:pt x="8823" y="1374"/>
                      <a:pt x="8776" y="1589"/>
                    </a:cubicBezTo>
                    <a:cubicBezTo>
                      <a:pt x="8740" y="1458"/>
                      <a:pt x="8692" y="1279"/>
                      <a:pt x="8621" y="1041"/>
                    </a:cubicBezTo>
                    <a:cubicBezTo>
                      <a:pt x="8502" y="636"/>
                      <a:pt x="8275" y="600"/>
                      <a:pt x="8121" y="577"/>
                    </a:cubicBezTo>
                    <a:cubicBezTo>
                      <a:pt x="8097" y="565"/>
                      <a:pt x="8073" y="565"/>
                      <a:pt x="8049" y="565"/>
                    </a:cubicBezTo>
                    <a:cubicBezTo>
                      <a:pt x="8002" y="553"/>
                      <a:pt x="7954" y="553"/>
                      <a:pt x="7883" y="553"/>
                    </a:cubicBezTo>
                    <a:cubicBezTo>
                      <a:pt x="7775" y="553"/>
                      <a:pt x="7644" y="553"/>
                      <a:pt x="7549" y="565"/>
                    </a:cubicBezTo>
                    <a:lnTo>
                      <a:pt x="7490" y="565"/>
                    </a:lnTo>
                    <a:cubicBezTo>
                      <a:pt x="7430" y="577"/>
                      <a:pt x="7371" y="577"/>
                      <a:pt x="7347" y="577"/>
                    </a:cubicBezTo>
                    <a:lnTo>
                      <a:pt x="7335" y="577"/>
                    </a:lnTo>
                    <a:cubicBezTo>
                      <a:pt x="7228" y="577"/>
                      <a:pt x="7025" y="648"/>
                      <a:pt x="6978" y="672"/>
                    </a:cubicBezTo>
                    <a:cubicBezTo>
                      <a:pt x="6906" y="660"/>
                      <a:pt x="6740" y="493"/>
                      <a:pt x="6668" y="410"/>
                    </a:cubicBezTo>
                    <a:cubicBezTo>
                      <a:pt x="6632" y="374"/>
                      <a:pt x="6609" y="350"/>
                      <a:pt x="6585" y="326"/>
                    </a:cubicBezTo>
                    <a:cubicBezTo>
                      <a:pt x="6466" y="219"/>
                      <a:pt x="6097" y="17"/>
                      <a:pt x="6085" y="5"/>
                    </a:cubicBezTo>
                    <a:cubicBezTo>
                      <a:pt x="6075" y="2"/>
                      <a:pt x="6066" y="0"/>
                      <a:pt x="6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7" name="Google Shape;517;p17"/>
          <p:cNvSpPr txBox="1">
            <a:spLocks noGrp="1"/>
          </p:cNvSpPr>
          <p:nvPr>
            <p:ph type="title" idx="4294967295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grpSp>
        <p:nvGrpSpPr>
          <p:cNvPr id="518" name="Google Shape;518;p17"/>
          <p:cNvGrpSpPr/>
          <p:nvPr/>
        </p:nvGrpSpPr>
        <p:grpSpPr>
          <a:xfrm>
            <a:off x="2657471" y="2640100"/>
            <a:ext cx="531419" cy="531419"/>
            <a:chOff x="12288924" y="2957743"/>
            <a:chExt cx="573825" cy="573825"/>
          </a:xfrm>
        </p:grpSpPr>
        <p:sp>
          <p:nvSpPr>
            <p:cNvPr id="519" name="Google Shape;519;p17"/>
            <p:cNvSpPr/>
            <p:nvPr/>
          </p:nvSpPr>
          <p:spPr>
            <a:xfrm>
              <a:off x="12564712" y="3419309"/>
              <a:ext cx="22249" cy="22607"/>
            </a:xfrm>
            <a:custGeom>
              <a:avLst/>
              <a:gdLst/>
              <a:ahLst/>
              <a:cxnLst/>
              <a:rect l="l" t="t" r="r" b="b"/>
              <a:pathLst>
                <a:path w="1495" h="1519" extrusionOk="0">
                  <a:moveTo>
                    <a:pt x="747" y="0"/>
                  </a:moveTo>
                  <a:cubicBezTo>
                    <a:pt x="338" y="0"/>
                    <a:pt x="0" y="338"/>
                    <a:pt x="0" y="771"/>
                  </a:cubicBezTo>
                  <a:cubicBezTo>
                    <a:pt x="0" y="1181"/>
                    <a:pt x="338" y="1518"/>
                    <a:pt x="747" y="1518"/>
                  </a:cubicBezTo>
                  <a:cubicBezTo>
                    <a:pt x="1157" y="1518"/>
                    <a:pt x="1494" y="1181"/>
                    <a:pt x="1494" y="771"/>
                  </a:cubicBezTo>
                  <a:cubicBezTo>
                    <a:pt x="1494" y="338"/>
                    <a:pt x="115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12288924" y="3015056"/>
              <a:ext cx="573825" cy="516512"/>
            </a:xfrm>
            <a:custGeom>
              <a:avLst/>
              <a:gdLst/>
              <a:ahLst/>
              <a:cxnLst/>
              <a:rect l="l" t="t" r="r" b="b"/>
              <a:pathLst>
                <a:path w="38557" h="34706" extrusionOk="0">
                  <a:moveTo>
                    <a:pt x="18172" y="1501"/>
                  </a:moveTo>
                  <a:cubicBezTo>
                    <a:pt x="18301" y="1501"/>
                    <a:pt x="18429" y="1525"/>
                    <a:pt x="18555" y="1572"/>
                  </a:cubicBezTo>
                  <a:cubicBezTo>
                    <a:pt x="19447" y="1933"/>
                    <a:pt x="20194" y="3331"/>
                    <a:pt x="20146" y="5235"/>
                  </a:cubicBezTo>
                  <a:cubicBezTo>
                    <a:pt x="19278" y="4608"/>
                    <a:pt x="17953" y="3620"/>
                    <a:pt x="16772" y="2367"/>
                  </a:cubicBezTo>
                  <a:cubicBezTo>
                    <a:pt x="17225" y="1801"/>
                    <a:pt x="17706" y="1501"/>
                    <a:pt x="18172" y="1501"/>
                  </a:cubicBezTo>
                  <a:close/>
                  <a:moveTo>
                    <a:pt x="24457" y="3861"/>
                  </a:moveTo>
                  <a:cubicBezTo>
                    <a:pt x="24603" y="3861"/>
                    <a:pt x="24733" y="3886"/>
                    <a:pt x="24845" y="3933"/>
                  </a:cubicBezTo>
                  <a:cubicBezTo>
                    <a:pt x="25279" y="4126"/>
                    <a:pt x="25495" y="4729"/>
                    <a:pt x="25495" y="5548"/>
                  </a:cubicBezTo>
                  <a:cubicBezTo>
                    <a:pt x="25188" y="5500"/>
                    <a:pt x="24872" y="5476"/>
                    <a:pt x="24550" y="5476"/>
                  </a:cubicBezTo>
                  <a:cubicBezTo>
                    <a:pt x="23584" y="5476"/>
                    <a:pt x="22568" y="5692"/>
                    <a:pt x="21592" y="6126"/>
                  </a:cubicBezTo>
                  <a:cubicBezTo>
                    <a:pt x="21616" y="5982"/>
                    <a:pt x="21616" y="5861"/>
                    <a:pt x="21640" y="5741"/>
                  </a:cubicBezTo>
                  <a:cubicBezTo>
                    <a:pt x="22769" y="4394"/>
                    <a:pt x="23784" y="3861"/>
                    <a:pt x="24457" y="3861"/>
                  </a:cubicBezTo>
                  <a:close/>
                  <a:moveTo>
                    <a:pt x="16143" y="5860"/>
                  </a:moveTo>
                  <a:cubicBezTo>
                    <a:pt x="17149" y="5860"/>
                    <a:pt x="18293" y="6310"/>
                    <a:pt x="19302" y="7090"/>
                  </a:cubicBezTo>
                  <a:cubicBezTo>
                    <a:pt x="18182" y="7370"/>
                    <a:pt x="16272" y="7718"/>
                    <a:pt x="13746" y="7718"/>
                  </a:cubicBezTo>
                  <a:cubicBezTo>
                    <a:pt x="13663" y="7718"/>
                    <a:pt x="13579" y="7717"/>
                    <a:pt x="13495" y="7717"/>
                  </a:cubicBezTo>
                  <a:cubicBezTo>
                    <a:pt x="13904" y="6753"/>
                    <a:pt x="14531" y="6174"/>
                    <a:pt x="15374" y="5957"/>
                  </a:cubicBezTo>
                  <a:cubicBezTo>
                    <a:pt x="15617" y="5892"/>
                    <a:pt x="15875" y="5860"/>
                    <a:pt x="16143" y="5860"/>
                  </a:cubicBezTo>
                  <a:close/>
                  <a:moveTo>
                    <a:pt x="24593" y="6978"/>
                  </a:moveTo>
                  <a:cubicBezTo>
                    <a:pt x="25264" y="6978"/>
                    <a:pt x="25883" y="7117"/>
                    <a:pt x="26387" y="7403"/>
                  </a:cubicBezTo>
                  <a:cubicBezTo>
                    <a:pt x="27134" y="7837"/>
                    <a:pt x="27592" y="8560"/>
                    <a:pt x="27712" y="9596"/>
                  </a:cubicBezTo>
                  <a:cubicBezTo>
                    <a:pt x="25158" y="8946"/>
                    <a:pt x="23327" y="8054"/>
                    <a:pt x="22266" y="7476"/>
                  </a:cubicBezTo>
                  <a:cubicBezTo>
                    <a:pt x="23050" y="7147"/>
                    <a:pt x="23853" y="6978"/>
                    <a:pt x="24593" y="6978"/>
                  </a:cubicBezTo>
                  <a:close/>
                  <a:moveTo>
                    <a:pt x="20555" y="8295"/>
                  </a:moveTo>
                  <a:lnTo>
                    <a:pt x="20555" y="8295"/>
                  </a:lnTo>
                  <a:cubicBezTo>
                    <a:pt x="20314" y="8777"/>
                    <a:pt x="20098" y="9259"/>
                    <a:pt x="19905" y="9765"/>
                  </a:cubicBezTo>
                  <a:cubicBezTo>
                    <a:pt x="19591" y="9717"/>
                    <a:pt x="19061" y="9548"/>
                    <a:pt x="18628" y="9331"/>
                  </a:cubicBezTo>
                  <a:cubicBezTo>
                    <a:pt x="18772" y="9114"/>
                    <a:pt x="18917" y="8897"/>
                    <a:pt x="19061" y="8681"/>
                  </a:cubicBezTo>
                  <a:cubicBezTo>
                    <a:pt x="19712" y="8536"/>
                    <a:pt x="20218" y="8391"/>
                    <a:pt x="20555" y="8295"/>
                  </a:cubicBezTo>
                  <a:close/>
                  <a:moveTo>
                    <a:pt x="17905" y="10657"/>
                  </a:moveTo>
                  <a:cubicBezTo>
                    <a:pt x="18363" y="10897"/>
                    <a:pt x="18941" y="11090"/>
                    <a:pt x="19423" y="11211"/>
                  </a:cubicBezTo>
                  <a:cubicBezTo>
                    <a:pt x="19230" y="11837"/>
                    <a:pt x="19085" y="12464"/>
                    <a:pt x="18965" y="13090"/>
                  </a:cubicBezTo>
                  <a:cubicBezTo>
                    <a:pt x="18507" y="13090"/>
                    <a:pt x="17423" y="12873"/>
                    <a:pt x="17085" y="12657"/>
                  </a:cubicBezTo>
                  <a:cubicBezTo>
                    <a:pt x="17326" y="11958"/>
                    <a:pt x="17591" y="11283"/>
                    <a:pt x="17905" y="10657"/>
                  </a:cubicBezTo>
                  <a:close/>
                  <a:moveTo>
                    <a:pt x="16676" y="14127"/>
                  </a:moveTo>
                  <a:cubicBezTo>
                    <a:pt x="17278" y="14392"/>
                    <a:pt x="18097" y="14536"/>
                    <a:pt x="18748" y="14584"/>
                  </a:cubicBezTo>
                  <a:cubicBezTo>
                    <a:pt x="18652" y="15235"/>
                    <a:pt x="18603" y="15862"/>
                    <a:pt x="18579" y="16464"/>
                  </a:cubicBezTo>
                  <a:cubicBezTo>
                    <a:pt x="18362" y="16511"/>
                    <a:pt x="18041" y="16540"/>
                    <a:pt x="17694" y="16540"/>
                  </a:cubicBezTo>
                  <a:cubicBezTo>
                    <a:pt x="17157" y="16540"/>
                    <a:pt x="16560" y="16471"/>
                    <a:pt x="16194" y="16295"/>
                  </a:cubicBezTo>
                  <a:cubicBezTo>
                    <a:pt x="16338" y="15548"/>
                    <a:pt x="16483" y="14801"/>
                    <a:pt x="16676" y="14127"/>
                  </a:cubicBezTo>
                  <a:close/>
                  <a:moveTo>
                    <a:pt x="15977" y="17813"/>
                  </a:moveTo>
                  <a:cubicBezTo>
                    <a:pt x="16507" y="17982"/>
                    <a:pt x="17134" y="18054"/>
                    <a:pt x="17688" y="18054"/>
                  </a:cubicBezTo>
                  <a:cubicBezTo>
                    <a:pt x="18001" y="18054"/>
                    <a:pt x="18314" y="18030"/>
                    <a:pt x="18579" y="17982"/>
                  </a:cubicBezTo>
                  <a:cubicBezTo>
                    <a:pt x="18579" y="18295"/>
                    <a:pt x="18579" y="18609"/>
                    <a:pt x="18603" y="18898"/>
                  </a:cubicBezTo>
                  <a:cubicBezTo>
                    <a:pt x="17688" y="18922"/>
                    <a:pt x="16772" y="19018"/>
                    <a:pt x="15856" y="19163"/>
                  </a:cubicBezTo>
                  <a:cubicBezTo>
                    <a:pt x="15880" y="18705"/>
                    <a:pt x="15929" y="18271"/>
                    <a:pt x="15977" y="17813"/>
                  </a:cubicBezTo>
                  <a:close/>
                  <a:moveTo>
                    <a:pt x="19278" y="20392"/>
                  </a:moveTo>
                  <a:cubicBezTo>
                    <a:pt x="23134" y="20392"/>
                    <a:pt x="26917" y="21573"/>
                    <a:pt x="30074" y="23717"/>
                  </a:cubicBezTo>
                  <a:cubicBezTo>
                    <a:pt x="29713" y="23549"/>
                    <a:pt x="29231" y="23404"/>
                    <a:pt x="28532" y="23404"/>
                  </a:cubicBezTo>
                  <a:cubicBezTo>
                    <a:pt x="27616" y="23404"/>
                    <a:pt x="27086" y="23669"/>
                    <a:pt x="26676" y="23862"/>
                  </a:cubicBezTo>
                  <a:cubicBezTo>
                    <a:pt x="26315" y="24031"/>
                    <a:pt x="26026" y="24151"/>
                    <a:pt x="25447" y="24151"/>
                  </a:cubicBezTo>
                  <a:cubicBezTo>
                    <a:pt x="24869" y="24151"/>
                    <a:pt x="24580" y="24031"/>
                    <a:pt x="24218" y="23862"/>
                  </a:cubicBezTo>
                  <a:cubicBezTo>
                    <a:pt x="23809" y="23669"/>
                    <a:pt x="23278" y="23404"/>
                    <a:pt x="22363" y="23404"/>
                  </a:cubicBezTo>
                  <a:cubicBezTo>
                    <a:pt x="21447" y="23404"/>
                    <a:pt x="20917" y="23669"/>
                    <a:pt x="20507" y="23862"/>
                  </a:cubicBezTo>
                  <a:cubicBezTo>
                    <a:pt x="20146" y="24031"/>
                    <a:pt x="19857" y="24151"/>
                    <a:pt x="19278" y="24151"/>
                  </a:cubicBezTo>
                  <a:cubicBezTo>
                    <a:pt x="18700" y="24151"/>
                    <a:pt x="18411" y="24031"/>
                    <a:pt x="18049" y="23862"/>
                  </a:cubicBezTo>
                  <a:cubicBezTo>
                    <a:pt x="17640" y="23669"/>
                    <a:pt x="17109" y="23404"/>
                    <a:pt x="16194" y="23404"/>
                  </a:cubicBezTo>
                  <a:cubicBezTo>
                    <a:pt x="15278" y="23404"/>
                    <a:pt x="14748" y="23669"/>
                    <a:pt x="14314" y="23862"/>
                  </a:cubicBezTo>
                  <a:cubicBezTo>
                    <a:pt x="13953" y="24031"/>
                    <a:pt x="13688" y="24151"/>
                    <a:pt x="13109" y="24151"/>
                  </a:cubicBezTo>
                  <a:cubicBezTo>
                    <a:pt x="12531" y="24151"/>
                    <a:pt x="12242" y="24031"/>
                    <a:pt x="11880" y="23862"/>
                  </a:cubicBezTo>
                  <a:cubicBezTo>
                    <a:pt x="11446" y="23669"/>
                    <a:pt x="10916" y="23404"/>
                    <a:pt x="10001" y="23404"/>
                  </a:cubicBezTo>
                  <a:cubicBezTo>
                    <a:pt x="9302" y="23404"/>
                    <a:pt x="8844" y="23549"/>
                    <a:pt x="8458" y="23717"/>
                  </a:cubicBezTo>
                  <a:cubicBezTo>
                    <a:pt x="11639" y="21573"/>
                    <a:pt x="15399" y="20392"/>
                    <a:pt x="19278" y="20392"/>
                  </a:cubicBezTo>
                  <a:close/>
                  <a:moveTo>
                    <a:pt x="34701" y="24922"/>
                  </a:moveTo>
                  <a:cubicBezTo>
                    <a:pt x="35279" y="24922"/>
                    <a:pt x="35568" y="25043"/>
                    <a:pt x="35930" y="25211"/>
                  </a:cubicBezTo>
                  <a:cubicBezTo>
                    <a:pt x="36219" y="25356"/>
                    <a:pt x="36556" y="25525"/>
                    <a:pt x="37038" y="25597"/>
                  </a:cubicBezTo>
                  <a:lnTo>
                    <a:pt x="37038" y="27115"/>
                  </a:lnTo>
                  <a:cubicBezTo>
                    <a:pt x="36821" y="27067"/>
                    <a:pt x="36629" y="26970"/>
                    <a:pt x="36412" y="26874"/>
                  </a:cubicBezTo>
                  <a:cubicBezTo>
                    <a:pt x="35978" y="26681"/>
                    <a:pt x="35472" y="26416"/>
                    <a:pt x="34556" y="26416"/>
                  </a:cubicBezTo>
                  <a:cubicBezTo>
                    <a:pt x="33640" y="26416"/>
                    <a:pt x="33134" y="26681"/>
                    <a:pt x="32701" y="26874"/>
                  </a:cubicBezTo>
                  <a:cubicBezTo>
                    <a:pt x="32339" y="27043"/>
                    <a:pt x="32074" y="27163"/>
                    <a:pt x="31496" y="27163"/>
                  </a:cubicBezTo>
                  <a:cubicBezTo>
                    <a:pt x="30941" y="27163"/>
                    <a:pt x="30676" y="27043"/>
                    <a:pt x="30291" y="26874"/>
                  </a:cubicBezTo>
                  <a:cubicBezTo>
                    <a:pt x="29881" y="26681"/>
                    <a:pt x="29351" y="26416"/>
                    <a:pt x="28435" y="26416"/>
                  </a:cubicBezTo>
                  <a:cubicBezTo>
                    <a:pt x="27544" y="26416"/>
                    <a:pt x="27014" y="26681"/>
                    <a:pt x="26580" y="26874"/>
                  </a:cubicBezTo>
                  <a:cubicBezTo>
                    <a:pt x="26218" y="27043"/>
                    <a:pt x="25953" y="27163"/>
                    <a:pt x="25399" y="27163"/>
                  </a:cubicBezTo>
                  <a:cubicBezTo>
                    <a:pt x="24821" y="27163"/>
                    <a:pt x="24556" y="27043"/>
                    <a:pt x="24194" y="26874"/>
                  </a:cubicBezTo>
                  <a:cubicBezTo>
                    <a:pt x="23809" y="26705"/>
                    <a:pt x="23351" y="26464"/>
                    <a:pt x="22628" y="26440"/>
                  </a:cubicBezTo>
                  <a:cubicBezTo>
                    <a:pt x="22602" y="26437"/>
                    <a:pt x="22575" y="26436"/>
                    <a:pt x="22550" y="26436"/>
                  </a:cubicBezTo>
                  <a:cubicBezTo>
                    <a:pt x="22173" y="26436"/>
                    <a:pt x="21855" y="26756"/>
                    <a:pt x="21833" y="27139"/>
                  </a:cubicBezTo>
                  <a:cubicBezTo>
                    <a:pt x="21808" y="27549"/>
                    <a:pt x="22122" y="27910"/>
                    <a:pt x="22531" y="27934"/>
                  </a:cubicBezTo>
                  <a:cubicBezTo>
                    <a:pt x="22965" y="27958"/>
                    <a:pt x="23230" y="28079"/>
                    <a:pt x="23544" y="28224"/>
                  </a:cubicBezTo>
                  <a:cubicBezTo>
                    <a:pt x="23953" y="28440"/>
                    <a:pt x="24483" y="28681"/>
                    <a:pt x="25399" y="28681"/>
                  </a:cubicBezTo>
                  <a:cubicBezTo>
                    <a:pt x="26291" y="28681"/>
                    <a:pt x="26821" y="28440"/>
                    <a:pt x="27230" y="28224"/>
                  </a:cubicBezTo>
                  <a:cubicBezTo>
                    <a:pt x="27616" y="28055"/>
                    <a:pt x="27881" y="27934"/>
                    <a:pt x="28435" y="27934"/>
                  </a:cubicBezTo>
                  <a:cubicBezTo>
                    <a:pt x="29014" y="27934"/>
                    <a:pt x="29279" y="28055"/>
                    <a:pt x="29640" y="28224"/>
                  </a:cubicBezTo>
                  <a:cubicBezTo>
                    <a:pt x="30074" y="28440"/>
                    <a:pt x="30580" y="28681"/>
                    <a:pt x="31496" y="28681"/>
                  </a:cubicBezTo>
                  <a:cubicBezTo>
                    <a:pt x="32411" y="28681"/>
                    <a:pt x="32942" y="28440"/>
                    <a:pt x="33351" y="28224"/>
                  </a:cubicBezTo>
                  <a:cubicBezTo>
                    <a:pt x="33713" y="28055"/>
                    <a:pt x="33978" y="27934"/>
                    <a:pt x="34556" y="27934"/>
                  </a:cubicBezTo>
                  <a:cubicBezTo>
                    <a:pt x="35134" y="27934"/>
                    <a:pt x="35400" y="28055"/>
                    <a:pt x="35761" y="28224"/>
                  </a:cubicBezTo>
                  <a:cubicBezTo>
                    <a:pt x="36074" y="28392"/>
                    <a:pt x="36460" y="28561"/>
                    <a:pt x="37038" y="28633"/>
                  </a:cubicBezTo>
                  <a:lnTo>
                    <a:pt x="37038" y="30127"/>
                  </a:lnTo>
                  <a:cubicBezTo>
                    <a:pt x="36821" y="30079"/>
                    <a:pt x="36629" y="29983"/>
                    <a:pt x="36412" y="29886"/>
                  </a:cubicBezTo>
                  <a:cubicBezTo>
                    <a:pt x="35978" y="29693"/>
                    <a:pt x="35472" y="29428"/>
                    <a:pt x="34556" y="29428"/>
                  </a:cubicBezTo>
                  <a:cubicBezTo>
                    <a:pt x="33640" y="29428"/>
                    <a:pt x="33134" y="29693"/>
                    <a:pt x="32701" y="29886"/>
                  </a:cubicBezTo>
                  <a:cubicBezTo>
                    <a:pt x="32339" y="30055"/>
                    <a:pt x="32074" y="30175"/>
                    <a:pt x="31496" y="30175"/>
                  </a:cubicBezTo>
                  <a:cubicBezTo>
                    <a:pt x="30941" y="30175"/>
                    <a:pt x="30676" y="30055"/>
                    <a:pt x="30291" y="29886"/>
                  </a:cubicBezTo>
                  <a:cubicBezTo>
                    <a:pt x="29881" y="29693"/>
                    <a:pt x="29351" y="29428"/>
                    <a:pt x="28435" y="29428"/>
                  </a:cubicBezTo>
                  <a:cubicBezTo>
                    <a:pt x="27544" y="29428"/>
                    <a:pt x="27014" y="29693"/>
                    <a:pt x="26604" y="29886"/>
                  </a:cubicBezTo>
                  <a:cubicBezTo>
                    <a:pt x="26218" y="30055"/>
                    <a:pt x="25953" y="30175"/>
                    <a:pt x="25399" y="30175"/>
                  </a:cubicBezTo>
                  <a:cubicBezTo>
                    <a:pt x="24821" y="30175"/>
                    <a:pt x="24556" y="30055"/>
                    <a:pt x="24194" y="29886"/>
                  </a:cubicBezTo>
                  <a:cubicBezTo>
                    <a:pt x="23760" y="29693"/>
                    <a:pt x="23230" y="29428"/>
                    <a:pt x="22339" y="29428"/>
                  </a:cubicBezTo>
                  <a:cubicBezTo>
                    <a:pt x="21423" y="29428"/>
                    <a:pt x="20893" y="29693"/>
                    <a:pt x="20483" y="29886"/>
                  </a:cubicBezTo>
                  <a:cubicBezTo>
                    <a:pt x="20122" y="30055"/>
                    <a:pt x="19832" y="30175"/>
                    <a:pt x="19278" y="30175"/>
                  </a:cubicBezTo>
                  <a:cubicBezTo>
                    <a:pt x="18700" y="30175"/>
                    <a:pt x="18435" y="30055"/>
                    <a:pt x="18073" y="29886"/>
                  </a:cubicBezTo>
                  <a:cubicBezTo>
                    <a:pt x="17640" y="29693"/>
                    <a:pt x="17134" y="29428"/>
                    <a:pt x="16218" y="29428"/>
                  </a:cubicBezTo>
                  <a:cubicBezTo>
                    <a:pt x="15302" y="29428"/>
                    <a:pt x="14796" y="29693"/>
                    <a:pt x="14362" y="29886"/>
                  </a:cubicBezTo>
                  <a:cubicBezTo>
                    <a:pt x="14001" y="30055"/>
                    <a:pt x="13736" y="30175"/>
                    <a:pt x="13157" y="30175"/>
                  </a:cubicBezTo>
                  <a:cubicBezTo>
                    <a:pt x="12603" y="30175"/>
                    <a:pt x="12338" y="30055"/>
                    <a:pt x="11953" y="29886"/>
                  </a:cubicBezTo>
                  <a:cubicBezTo>
                    <a:pt x="11543" y="29693"/>
                    <a:pt x="11013" y="29428"/>
                    <a:pt x="10097" y="29428"/>
                  </a:cubicBezTo>
                  <a:cubicBezTo>
                    <a:pt x="9205" y="29428"/>
                    <a:pt x="8675" y="29693"/>
                    <a:pt x="8241" y="29886"/>
                  </a:cubicBezTo>
                  <a:cubicBezTo>
                    <a:pt x="7880" y="30055"/>
                    <a:pt x="7615" y="30175"/>
                    <a:pt x="7037" y="30175"/>
                  </a:cubicBezTo>
                  <a:cubicBezTo>
                    <a:pt x="6482" y="30175"/>
                    <a:pt x="6217" y="30055"/>
                    <a:pt x="5856" y="29886"/>
                  </a:cubicBezTo>
                  <a:cubicBezTo>
                    <a:pt x="5422" y="29693"/>
                    <a:pt x="4892" y="29428"/>
                    <a:pt x="4000" y="29428"/>
                  </a:cubicBezTo>
                  <a:cubicBezTo>
                    <a:pt x="3085" y="29428"/>
                    <a:pt x="2554" y="29693"/>
                    <a:pt x="2145" y="29886"/>
                  </a:cubicBezTo>
                  <a:cubicBezTo>
                    <a:pt x="1928" y="29983"/>
                    <a:pt x="1735" y="30079"/>
                    <a:pt x="1494" y="30127"/>
                  </a:cubicBezTo>
                  <a:lnTo>
                    <a:pt x="1494" y="28633"/>
                  </a:lnTo>
                  <a:cubicBezTo>
                    <a:pt x="2072" y="28561"/>
                    <a:pt x="2458" y="28392"/>
                    <a:pt x="2795" y="28224"/>
                  </a:cubicBezTo>
                  <a:cubicBezTo>
                    <a:pt x="3157" y="28055"/>
                    <a:pt x="3422" y="27934"/>
                    <a:pt x="4000" y="27934"/>
                  </a:cubicBezTo>
                  <a:cubicBezTo>
                    <a:pt x="4555" y="27934"/>
                    <a:pt x="4820" y="28055"/>
                    <a:pt x="5205" y="28224"/>
                  </a:cubicBezTo>
                  <a:cubicBezTo>
                    <a:pt x="5615" y="28440"/>
                    <a:pt x="6145" y="28681"/>
                    <a:pt x="7061" y="28681"/>
                  </a:cubicBezTo>
                  <a:cubicBezTo>
                    <a:pt x="7952" y="28681"/>
                    <a:pt x="8482" y="28440"/>
                    <a:pt x="8892" y="28224"/>
                  </a:cubicBezTo>
                  <a:cubicBezTo>
                    <a:pt x="9278" y="28055"/>
                    <a:pt x="9543" y="27934"/>
                    <a:pt x="10097" y="27934"/>
                  </a:cubicBezTo>
                  <a:cubicBezTo>
                    <a:pt x="10675" y="27934"/>
                    <a:pt x="10940" y="28055"/>
                    <a:pt x="11302" y="28224"/>
                  </a:cubicBezTo>
                  <a:cubicBezTo>
                    <a:pt x="11736" y="28440"/>
                    <a:pt x="12242" y="28681"/>
                    <a:pt x="13157" y="28681"/>
                  </a:cubicBezTo>
                  <a:cubicBezTo>
                    <a:pt x="14073" y="28681"/>
                    <a:pt x="14603" y="28440"/>
                    <a:pt x="15013" y="28224"/>
                  </a:cubicBezTo>
                  <a:cubicBezTo>
                    <a:pt x="15326" y="28079"/>
                    <a:pt x="15567" y="27958"/>
                    <a:pt x="16025" y="27934"/>
                  </a:cubicBezTo>
                  <a:cubicBezTo>
                    <a:pt x="16435" y="27910"/>
                    <a:pt x="16748" y="27549"/>
                    <a:pt x="16724" y="27139"/>
                  </a:cubicBezTo>
                  <a:cubicBezTo>
                    <a:pt x="16701" y="26744"/>
                    <a:pt x="16364" y="26439"/>
                    <a:pt x="15973" y="26439"/>
                  </a:cubicBezTo>
                  <a:cubicBezTo>
                    <a:pt x="15958" y="26439"/>
                    <a:pt x="15943" y="26439"/>
                    <a:pt x="15929" y="26440"/>
                  </a:cubicBezTo>
                  <a:cubicBezTo>
                    <a:pt x="15182" y="26464"/>
                    <a:pt x="14724" y="26705"/>
                    <a:pt x="14362" y="26874"/>
                  </a:cubicBezTo>
                  <a:cubicBezTo>
                    <a:pt x="14001" y="27043"/>
                    <a:pt x="13736" y="27163"/>
                    <a:pt x="13157" y="27163"/>
                  </a:cubicBezTo>
                  <a:cubicBezTo>
                    <a:pt x="12603" y="27163"/>
                    <a:pt x="12338" y="27043"/>
                    <a:pt x="11953" y="26874"/>
                  </a:cubicBezTo>
                  <a:cubicBezTo>
                    <a:pt x="11543" y="26681"/>
                    <a:pt x="11013" y="26416"/>
                    <a:pt x="10097" y="26416"/>
                  </a:cubicBezTo>
                  <a:cubicBezTo>
                    <a:pt x="9205" y="26416"/>
                    <a:pt x="8675" y="26681"/>
                    <a:pt x="8241" y="26874"/>
                  </a:cubicBezTo>
                  <a:cubicBezTo>
                    <a:pt x="7880" y="27043"/>
                    <a:pt x="7615" y="27163"/>
                    <a:pt x="7061" y="27163"/>
                  </a:cubicBezTo>
                  <a:cubicBezTo>
                    <a:pt x="6482" y="27163"/>
                    <a:pt x="6217" y="27043"/>
                    <a:pt x="5856" y="26874"/>
                  </a:cubicBezTo>
                  <a:cubicBezTo>
                    <a:pt x="5422" y="26681"/>
                    <a:pt x="4892" y="26416"/>
                    <a:pt x="4000" y="26416"/>
                  </a:cubicBezTo>
                  <a:cubicBezTo>
                    <a:pt x="3085" y="26416"/>
                    <a:pt x="2554" y="26681"/>
                    <a:pt x="2145" y="26874"/>
                  </a:cubicBezTo>
                  <a:cubicBezTo>
                    <a:pt x="1928" y="26970"/>
                    <a:pt x="1735" y="27067"/>
                    <a:pt x="1494" y="27115"/>
                  </a:cubicBezTo>
                  <a:lnTo>
                    <a:pt x="1494" y="25597"/>
                  </a:lnTo>
                  <a:cubicBezTo>
                    <a:pt x="1976" y="25525"/>
                    <a:pt x="2313" y="25356"/>
                    <a:pt x="2603" y="25211"/>
                  </a:cubicBezTo>
                  <a:cubicBezTo>
                    <a:pt x="2964" y="25043"/>
                    <a:pt x="3253" y="24922"/>
                    <a:pt x="3832" y="24922"/>
                  </a:cubicBezTo>
                  <a:cubicBezTo>
                    <a:pt x="4410" y="24922"/>
                    <a:pt x="4699" y="25043"/>
                    <a:pt x="5061" y="25211"/>
                  </a:cubicBezTo>
                  <a:cubicBezTo>
                    <a:pt x="5470" y="25428"/>
                    <a:pt x="6000" y="25669"/>
                    <a:pt x="6916" y="25669"/>
                  </a:cubicBezTo>
                  <a:cubicBezTo>
                    <a:pt x="7832" y="25669"/>
                    <a:pt x="8362" y="25428"/>
                    <a:pt x="8796" y="25211"/>
                  </a:cubicBezTo>
                  <a:cubicBezTo>
                    <a:pt x="9157" y="25043"/>
                    <a:pt x="9422" y="24922"/>
                    <a:pt x="10001" y="24922"/>
                  </a:cubicBezTo>
                  <a:cubicBezTo>
                    <a:pt x="10579" y="24922"/>
                    <a:pt x="10868" y="25043"/>
                    <a:pt x="11230" y="25211"/>
                  </a:cubicBezTo>
                  <a:cubicBezTo>
                    <a:pt x="11663" y="25428"/>
                    <a:pt x="12194" y="25669"/>
                    <a:pt x="13109" y="25669"/>
                  </a:cubicBezTo>
                  <a:cubicBezTo>
                    <a:pt x="14025" y="25669"/>
                    <a:pt x="14531" y="25428"/>
                    <a:pt x="14965" y="25211"/>
                  </a:cubicBezTo>
                  <a:cubicBezTo>
                    <a:pt x="15326" y="25043"/>
                    <a:pt x="15615" y="24922"/>
                    <a:pt x="16194" y="24922"/>
                  </a:cubicBezTo>
                  <a:cubicBezTo>
                    <a:pt x="16772" y="24922"/>
                    <a:pt x="17037" y="25043"/>
                    <a:pt x="17399" y="25211"/>
                  </a:cubicBezTo>
                  <a:cubicBezTo>
                    <a:pt x="17832" y="25428"/>
                    <a:pt x="18363" y="25669"/>
                    <a:pt x="19278" y="25669"/>
                  </a:cubicBezTo>
                  <a:cubicBezTo>
                    <a:pt x="20194" y="25669"/>
                    <a:pt x="20724" y="25428"/>
                    <a:pt x="21134" y="25211"/>
                  </a:cubicBezTo>
                  <a:cubicBezTo>
                    <a:pt x="21495" y="25043"/>
                    <a:pt x="21784" y="24922"/>
                    <a:pt x="22363" y="24922"/>
                  </a:cubicBezTo>
                  <a:cubicBezTo>
                    <a:pt x="22941" y="24922"/>
                    <a:pt x="23230" y="25043"/>
                    <a:pt x="23592" y="25211"/>
                  </a:cubicBezTo>
                  <a:cubicBezTo>
                    <a:pt x="24001" y="25428"/>
                    <a:pt x="24532" y="25669"/>
                    <a:pt x="25447" y="25669"/>
                  </a:cubicBezTo>
                  <a:cubicBezTo>
                    <a:pt x="26363" y="25669"/>
                    <a:pt x="26893" y="25428"/>
                    <a:pt x="27303" y="25211"/>
                  </a:cubicBezTo>
                  <a:cubicBezTo>
                    <a:pt x="27664" y="25043"/>
                    <a:pt x="27953" y="24922"/>
                    <a:pt x="28532" y="24922"/>
                  </a:cubicBezTo>
                  <a:cubicBezTo>
                    <a:pt x="29110" y="24922"/>
                    <a:pt x="29399" y="25043"/>
                    <a:pt x="29761" y="25211"/>
                  </a:cubicBezTo>
                  <a:cubicBezTo>
                    <a:pt x="30170" y="25428"/>
                    <a:pt x="30701" y="25669"/>
                    <a:pt x="31616" y="25669"/>
                  </a:cubicBezTo>
                  <a:cubicBezTo>
                    <a:pt x="32532" y="25669"/>
                    <a:pt x="33062" y="25428"/>
                    <a:pt x="33496" y="25211"/>
                  </a:cubicBezTo>
                  <a:cubicBezTo>
                    <a:pt x="33857" y="25043"/>
                    <a:pt x="34122" y="24922"/>
                    <a:pt x="34701" y="24922"/>
                  </a:cubicBezTo>
                  <a:close/>
                  <a:moveTo>
                    <a:pt x="34556" y="30947"/>
                  </a:moveTo>
                  <a:cubicBezTo>
                    <a:pt x="35134" y="30947"/>
                    <a:pt x="35400" y="31067"/>
                    <a:pt x="35761" y="31236"/>
                  </a:cubicBezTo>
                  <a:cubicBezTo>
                    <a:pt x="36074" y="31404"/>
                    <a:pt x="36460" y="31573"/>
                    <a:pt x="37038" y="31645"/>
                  </a:cubicBezTo>
                  <a:lnTo>
                    <a:pt x="37038" y="33188"/>
                  </a:lnTo>
                  <a:lnTo>
                    <a:pt x="1494" y="33188"/>
                  </a:lnTo>
                  <a:lnTo>
                    <a:pt x="1494" y="31645"/>
                  </a:lnTo>
                  <a:cubicBezTo>
                    <a:pt x="2072" y="31573"/>
                    <a:pt x="2458" y="31404"/>
                    <a:pt x="2795" y="31236"/>
                  </a:cubicBezTo>
                  <a:cubicBezTo>
                    <a:pt x="3157" y="31067"/>
                    <a:pt x="3422" y="30947"/>
                    <a:pt x="4000" y="30947"/>
                  </a:cubicBezTo>
                  <a:cubicBezTo>
                    <a:pt x="4555" y="30947"/>
                    <a:pt x="4820" y="31067"/>
                    <a:pt x="5205" y="31236"/>
                  </a:cubicBezTo>
                  <a:cubicBezTo>
                    <a:pt x="5615" y="31453"/>
                    <a:pt x="6145" y="31694"/>
                    <a:pt x="7037" y="31694"/>
                  </a:cubicBezTo>
                  <a:cubicBezTo>
                    <a:pt x="7952" y="31694"/>
                    <a:pt x="8482" y="31453"/>
                    <a:pt x="8892" y="31236"/>
                  </a:cubicBezTo>
                  <a:cubicBezTo>
                    <a:pt x="9278" y="31067"/>
                    <a:pt x="9543" y="30947"/>
                    <a:pt x="10097" y="30947"/>
                  </a:cubicBezTo>
                  <a:cubicBezTo>
                    <a:pt x="10675" y="30947"/>
                    <a:pt x="10940" y="31067"/>
                    <a:pt x="11302" y="31236"/>
                  </a:cubicBezTo>
                  <a:cubicBezTo>
                    <a:pt x="11736" y="31453"/>
                    <a:pt x="12242" y="31694"/>
                    <a:pt x="13157" y="31694"/>
                  </a:cubicBezTo>
                  <a:cubicBezTo>
                    <a:pt x="14073" y="31694"/>
                    <a:pt x="14603" y="31453"/>
                    <a:pt x="15013" y="31236"/>
                  </a:cubicBezTo>
                  <a:cubicBezTo>
                    <a:pt x="15374" y="31067"/>
                    <a:pt x="15639" y="30947"/>
                    <a:pt x="16218" y="30947"/>
                  </a:cubicBezTo>
                  <a:cubicBezTo>
                    <a:pt x="16796" y="30947"/>
                    <a:pt x="17061" y="31067"/>
                    <a:pt x="17423" y="31236"/>
                  </a:cubicBezTo>
                  <a:cubicBezTo>
                    <a:pt x="17832" y="31453"/>
                    <a:pt x="18363" y="31694"/>
                    <a:pt x="19278" y="31694"/>
                  </a:cubicBezTo>
                  <a:cubicBezTo>
                    <a:pt x="20170" y="31694"/>
                    <a:pt x="20700" y="31453"/>
                    <a:pt x="21134" y="31236"/>
                  </a:cubicBezTo>
                  <a:cubicBezTo>
                    <a:pt x="21495" y="31067"/>
                    <a:pt x="21760" y="30947"/>
                    <a:pt x="22339" y="30947"/>
                  </a:cubicBezTo>
                  <a:cubicBezTo>
                    <a:pt x="22893" y="30947"/>
                    <a:pt x="23158" y="31067"/>
                    <a:pt x="23544" y="31236"/>
                  </a:cubicBezTo>
                  <a:cubicBezTo>
                    <a:pt x="23953" y="31453"/>
                    <a:pt x="24483" y="31694"/>
                    <a:pt x="25375" y="31694"/>
                  </a:cubicBezTo>
                  <a:cubicBezTo>
                    <a:pt x="26291" y="31694"/>
                    <a:pt x="26821" y="31453"/>
                    <a:pt x="27230" y="31236"/>
                  </a:cubicBezTo>
                  <a:cubicBezTo>
                    <a:pt x="27616" y="31067"/>
                    <a:pt x="27881" y="30947"/>
                    <a:pt x="28435" y="30947"/>
                  </a:cubicBezTo>
                  <a:cubicBezTo>
                    <a:pt x="29014" y="30947"/>
                    <a:pt x="29279" y="31067"/>
                    <a:pt x="29640" y="31236"/>
                  </a:cubicBezTo>
                  <a:cubicBezTo>
                    <a:pt x="30074" y="31453"/>
                    <a:pt x="30580" y="31694"/>
                    <a:pt x="31496" y="31694"/>
                  </a:cubicBezTo>
                  <a:cubicBezTo>
                    <a:pt x="32411" y="31694"/>
                    <a:pt x="32942" y="31453"/>
                    <a:pt x="33351" y="31236"/>
                  </a:cubicBezTo>
                  <a:cubicBezTo>
                    <a:pt x="33713" y="31067"/>
                    <a:pt x="33978" y="30947"/>
                    <a:pt x="34556" y="30947"/>
                  </a:cubicBezTo>
                  <a:close/>
                  <a:moveTo>
                    <a:pt x="18148" y="0"/>
                  </a:moveTo>
                  <a:cubicBezTo>
                    <a:pt x="17047" y="0"/>
                    <a:pt x="15990" y="719"/>
                    <a:pt x="15182" y="2054"/>
                  </a:cubicBezTo>
                  <a:cubicBezTo>
                    <a:pt x="15013" y="2343"/>
                    <a:pt x="15037" y="2704"/>
                    <a:pt x="15254" y="2945"/>
                  </a:cubicBezTo>
                  <a:cubicBezTo>
                    <a:pt x="15712" y="3451"/>
                    <a:pt x="16194" y="3933"/>
                    <a:pt x="16676" y="4391"/>
                  </a:cubicBezTo>
                  <a:cubicBezTo>
                    <a:pt x="16468" y="4365"/>
                    <a:pt x="16261" y="4352"/>
                    <a:pt x="16055" y="4352"/>
                  </a:cubicBezTo>
                  <a:cubicBezTo>
                    <a:pt x="15688" y="4352"/>
                    <a:pt x="15329" y="4395"/>
                    <a:pt x="14989" y="4488"/>
                  </a:cubicBezTo>
                  <a:cubicBezTo>
                    <a:pt x="13374" y="4921"/>
                    <a:pt x="12218" y="6247"/>
                    <a:pt x="11760" y="8271"/>
                  </a:cubicBezTo>
                  <a:cubicBezTo>
                    <a:pt x="11712" y="8488"/>
                    <a:pt x="11760" y="8705"/>
                    <a:pt x="11880" y="8897"/>
                  </a:cubicBezTo>
                  <a:cubicBezTo>
                    <a:pt x="12025" y="9066"/>
                    <a:pt x="12218" y="9162"/>
                    <a:pt x="12459" y="9187"/>
                  </a:cubicBezTo>
                  <a:cubicBezTo>
                    <a:pt x="12941" y="9211"/>
                    <a:pt x="13422" y="9235"/>
                    <a:pt x="13904" y="9235"/>
                  </a:cubicBezTo>
                  <a:cubicBezTo>
                    <a:pt x="15085" y="9235"/>
                    <a:pt x="16146" y="9138"/>
                    <a:pt x="17061" y="9042"/>
                  </a:cubicBezTo>
                  <a:lnTo>
                    <a:pt x="17061" y="9042"/>
                  </a:lnTo>
                  <a:cubicBezTo>
                    <a:pt x="15543" y="11669"/>
                    <a:pt x="14579" y="15307"/>
                    <a:pt x="14338" y="19500"/>
                  </a:cubicBezTo>
                  <a:cubicBezTo>
                    <a:pt x="11181" y="20247"/>
                    <a:pt x="8241" y="21765"/>
                    <a:pt x="5759" y="23886"/>
                  </a:cubicBezTo>
                  <a:cubicBezTo>
                    <a:pt x="5735" y="23886"/>
                    <a:pt x="5711" y="23862"/>
                    <a:pt x="5711" y="23862"/>
                  </a:cubicBezTo>
                  <a:cubicBezTo>
                    <a:pt x="5277" y="23669"/>
                    <a:pt x="4747" y="23404"/>
                    <a:pt x="3832" y="23404"/>
                  </a:cubicBezTo>
                  <a:cubicBezTo>
                    <a:pt x="2916" y="23404"/>
                    <a:pt x="2386" y="23669"/>
                    <a:pt x="1976" y="23862"/>
                  </a:cubicBezTo>
                  <a:cubicBezTo>
                    <a:pt x="1615" y="24031"/>
                    <a:pt x="1325" y="24151"/>
                    <a:pt x="747" y="24151"/>
                  </a:cubicBezTo>
                  <a:cubicBezTo>
                    <a:pt x="554" y="24151"/>
                    <a:pt x="362" y="24247"/>
                    <a:pt x="217" y="24392"/>
                  </a:cubicBezTo>
                  <a:cubicBezTo>
                    <a:pt x="72" y="24513"/>
                    <a:pt x="0" y="24705"/>
                    <a:pt x="0" y="24922"/>
                  </a:cubicBezTo>
                  <a:lnTo>
                    <a:pt x="0" y="33959"/>
                  </a:lnTo>
                  <a:cubicBezTo>
                    <a:pt x="0" y="34368"/>
                    <a:pt x="337" y="34706"/>
                    <a:pt x="747" y="34706"/>
                  </a:cubicBezTo>
                  <a:lnTo>
                    <a:pt x="37809" y="34706"/>
                  </a:lnTo>
                  <a:cubicBezTo>
                    <a:pt x="38002" y="34706"/>
                    <a:pt x="38195" y="34633"/>
                    <a:pt x="38339" y="34489"/>
                  </a:cubicBezTo>
                  <a:cubicBezTo>
                    <a:pt x="38484" y="34344"/>
                    <a:pt x="38556" y="34152"/>
                    <a:pt x="38556" y="33959"/>
                  </a:cubicBezTo>
                  <a:lnTo>
                    <a:pt x="38556" y="24922"/>
                  </a:lnTo>
                  <a:cubicBezTo>
                    <a:pt x="38556" y="24488"/>
                    <a:pt x="38219" y="24151"/>
                    <a:pt x="37809" y="24151"/>
                  </a:cubicBezTo>
                  <a:cubicBezTo>
                    <a:pt x="37231" y="24151"/>
                    <a:pt x="36942" y="24031"/>
                    <a:pt x="36580" y="23862"/>
                  </a:cubicBezTo>
                  <a:cubicBezTo>
                    <a:pt x="36147" y="23669"/>
                    <a:pt x="35616" y="23404"/>
                    <a:pt x="34701" y="23404"/>
                  </a:cubicBezTo>
                  <a:cubicBezTo>
                    <a:pt x="33785" y="23404"/>
                    <a:pt x="33279" y="23669"/>
                    <a:pt x="32845" y="23862"/>
                  </a:cubicBezTo>
                  <a:cubicBezTo>
                    <a:pt x="32821" y="23862"/>
                    <a:pt x="32797" y="23886"/>
                    <a:pt x="32797" y="23886"/>
                  </a:cubicBezTo>
                  <a:cubicBezTo>
                    <a:pt x="29231" y="20850"/>
                    <a:pt x="24772" y="19091"/>
                    <a:pt x="20122" y="18898"/>
                  </a:cubicBezTo>
                  <a:cubicBezTo>
                    <a:pt x="19977" y="16584"/>
                    <a:pt x="20122" y="12632"/>
                    <a:pt x="21881" y="8970"/>
                  </a:cubicBezTo>
                  <a:cubicBezTo>
                    <a:pt x="23206" y="9693"/>
                    <a:pt x="25375" y="10632"/>
                    <a:pt x="28363" y="11283"/>
                  </a:cubicBezTo>
                  <a:cubicBezTo>
                    <a:pt x="28411" y="11283"/>
                    <a:pt x="28459" y="11307"/>
                    <a:pt x="28508" y="11307"/>
                  </a:cubicBezTo>
                  <a:cubicBezTo>
                    <a:pt x="28676" y="11307"/>
                    <a:pt x="28845" y="11235"/>
                    <a:pt x="28965" y="11138"/>
                  </a:cubicBezTo>
                  <a:cubicBezTo>
                    <a:pt x="29158" y="10994"/>
                    <a:pt x="29255" y="10801"/>
                    <a:pt x="29255" y="10560"/>
                  </a:cubicBezTo>
                  <a:cubicBezTo>
                    <a:pt x="29327" y="8512"/>
                    <a:pt x="28580" y="6921"/>
                    <a:pt x="27110" y="6102"/>
                  </a:cubicBezTo>
                  <a:cubicBezTo>
                    <a:pt x="27062" y="6054"/>
                    <a:pt x="27014" y="6030"/>
                    <a:pt x="26965" y="6006"/>
                  </a:cubicBezTo>
                  <a:cubicBezTo>
                    <a:pt x="27134" y="4343"/>
                    <a:pt x="26580" y="3066"/>
                    <a:pt x="25471" y="2560"/>
                  </a:cubicBezTo>
                  <a:cubicBezTo>
                    <a:pt x="25154" y="2418"/>
                    <a:pt x="24815" y="2348"/>
                    <a:pt x="24462" y="2348"/>
                  </a:cubicBezTo>
                  <a:cubicBezTo>
                    <a:pt x="23555" y="2348"/>
                    <a:pt x="22549" y="2808"/>
                    <a:pt x="21543" y="3692"/>
                  </a:cubicBezTo>
                  <a:cubicBezTo>
                    <a:pt x="21206" y="1861"/>
                    <a:pt x="20218" y="608"/>
                    <a:pt x="19085" y="174"/>
                  </a:cubicBezTo>
                  <a:cubicBezTo>
                    <a:pt x="18773" y="58"/>
                    <a:pt x="18459" y="0"/>
                    <a:pt x="18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12694532" y="2957743"/>
              <a:ext cx="168217" cy="111916"/>
            </a:xfrm>
            <a:custGeom>
              <a:avLst/>
              <a:gdLst/>
              <a:ahLst/>
              <a:cxnLst/>
              <a:rect l="l" t="t" r="r" b="b"/>
              <a:pathLst>
                <a:path w="11303" h="7520" extrusionOk="0">
                  <a:moveTo>
                    <a:pt x="6025" y="1495"/>
                  </a:moveTo>
                  <a:cubicBezTo>
                    <a:pt x="7278" y="1495"/>
                    <a:pt x="8290" y="2507"/>
                    <a:pt x="8290" y="3760"/>
                  </a:cubicBezTo>
                  <a:cubicBezTo>
                    <a:pt x="8290" y="4170"/>
                    <a:pt x="8628" y="4507"/>
                    <a:pt x="9037" y="4507"/>
                  </a:cubicBezTo>
                  <a:cubicBezTo>
                    <a:pt x="9447" y="4507"/>
                    <a:pt x="9784" y="4844"/>
                    <a:pt x="9784" y="5278"/>
                  </a:cubicBezTo>
                  <a:cubicBezTo>
                    <a:pt x="9784" y="5688"/>
                    <a:pt x="9447" y="6025"/>
                    <a:pt x="9037" y="6025"/>
                  </a:cubicBezTo>
                  <a:lnTo>
                    <a:pt x="2266" y="6025"/>
                  </a:lnTo>
                  <a:cubicBezTo>
                    <a:pt x="1856" y="6025"/>
                    <a:pt x="1519" y="5688"/>
                    <a:pt x="1519" y="5278"/>
                  </a:cubicBezTo>
                  <a:cubicBezTo>
                    <a:pt x="1519" y="4844"/>
                    <a:pt x="1856" y="4507"/>
                    <a:pt x="2266" y="4507"/>
                  </a:cubicBezTo>
                  <a:lnTo>
                    <a:pt x="3013" y="4507"/>
                  </a:lnTo>
                  <a:cubicBezTo>
                    <a:pt x="3422" y="4507"/>
                    <a:pt x="3760" y="4170"/>
                    <a:pt x="3760" y="3760"/>
                  </a:cubicBezTo>
                  <a:cubicBezTo>
                    <a:pt x="3760" y="2507"/>
                    <a:pt x="4772" y="1495"/>
                    <a:pt x="6025" y="1495"/>
                  </a:cubicBezTo>
                  <a:close/>
                  <a:moveTo>
                    <a:pt x="6025" y="1"/>
                  </a:moveTo>
                  <a:cubicBezTo>
                    <a:pt x="4218" y="1"/>
                    <a:pt x="2675" y="1302"/>
                    <a:pt x="2338" y="3013"/>
                  </a:cubicBezTo>
                  <a:lnTo>
                    <a:pt x="2266" y="3013"/>
                  </a:lnTo>
                  <a:cubicBezTo>
                    <a:pt x="1013" y="3013"/>
                    <a:pt x="1" y="4025"/>
                    <a:pt x="1" y="5278"/>
                  </a:cubicBezTo>
                  <a:cubicBezTo>
                    <a:pt x="1" y="6507"/>
                    <a:pt x="1013" y="7519"/>
                    <a:pt x="2266" y="7519"/>
                  </a:cubicBezTo>
                  <a:lnTo>
                    <a:pt x="9037" y="7519"/>
                  </a:lnTo>
                  <a:cubicBezTo>
                    <a:pt x="10290" y="7519"/>
                    <a:pt x="11302" y="6507"/>
                    <a:pt x="11302" y="5278"/>
                  </a:cubicBezTo>
                  <a:cubicBezTo>
                    <a:pt x="11302" y="4266"/>
                    <a:pt x="10652" y="3423"/>
                    <a:pt x="9736" y="3134"/>
                  </a:cubicBezTo>
                  <a:cubicBezTo>
                    <a:pt x="9423" y="1350"/>
                    <a:pt x="7880" y="1"/>
                    <a:pt x="6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12288924" y="3156425"/>
              <a:ext cx="201554" cy="111916"/>
            </a:xfrm>
            <a:custGeom>
              <a:avLst/>
              <a:gdLst/>
              <a:ahLst/>
              <a:cxnLst/>
              <a:rect l="l" t="t" r="r" b="b"/>
              <a:pathLst>
                <a:path w="13543" h="7520" extrusionOk="0">
                  <a:moveTo>
                    <a:pt x="5277" y="1495"/>
                  </a:moveTo>
                  <a:cubicBezTo>
                    <a:pt x="6193" y="1495"/>
                    <a:pt x="7013" y="2049"/>
                    <a:pt x="7350" y="2893"/>
                  </a:cubicBezTo>
                  <a:cubicBezTo>
                    <a:pt x="7446" y="3133"/>
                    <a:pt x="7639" y="3278"/>
                    <a:pt x="7880" y="3350"/>
                  </a:cubicBezTo>
                  <a:cubicBezTo>
                    <a:pt x="7939" y="3362"/>
                    <a:pt x="7997" y="3368"/>
                    <a:pt x="8055" y="3368"/>
                  </a:cubicBezTo>
                  <a:cubicBezTo>
                    <a:pt x="8235" y="3368"/>
                    <a:pt x="8409" y="3309"/>
                    <a:pt x="8555" y="3182"/>
                  </a:cubicBezTo>
                  <a:cubicBezTo>
                    <a:pt x="8651" y="3109"/>
                    <a:pt x="8796" y="3013"/>
                    <a:pt x="9037" y="3013"/>
                  </a:cubicBezTo>
                  <a:cubicBezTo>
                    <a:pt x="9446" y="3013"/>
                    <a:pt x="9784" y="3350"/>
                    <a:pt x="9784" y="3760"/>
                  </a:cubicBezTo>
                  <a:cubicBezTo>
                    <a:pt x="9784" y="4170"/>
                    <a:pt x="10121" y="4507"/>
                    <a:pt x="10531" y="4507"/>
                  </a:cubicBezTo>
                  <a:lnTo>
                    <a:pt x="11302" y="4507"/>
                  </a:lnTo>
                  <a:cubicBezTo>
                    <a:pt x="11712" y="4507"/>
                    <a:pt x="12049" y="4844"/>
                    <a:pt x="12049" y="5254"/>
                  </a:cubicBezTo>
                  <a:cubicBezTo>
                    <a:pt x="12049" y="5688"/>
                    <a:pt x="11712" y="6025"/>
                    <a:pt x="11302" y="6025"/>
                  </a:cubicBezTo>
                  <a:lnTo>
                    <a:pt x="2265" y="6025"/>
                  </a:lnTo>
                  <a:cubicBezTo>
                    <a:pt x="1832" y="6025"/>
                    <a:pt x="1494" y="5688"/>
                    <a:pt x="1494" y="5254"/>
                  </a:cubicBezTo>
                  <a:cubicBezTo>
                    <a:pt x="1494" y="4844"/>
                    <a:pt x="1832" y="4507"/>
                    <a:pt x="2265" y="4507"/>
                  </a:cubicBezTo>
                  <a:cubicBezTo>
                    <a:pt x="2675" y="4507"/>
                    <a:pt x="3012" y="4170"/>
                    <a:pt x="3012" y="3760"/>
                  </a:cubicBezTo>
                  <a:cubicBezTo>
                    <a:pt x="3012" y="2507"/>
                    <a:pt x="4024" y="1495"/>
                    <a:pt x="5277" y="1495"/>
                  </a:cubicBezTo>
                  <a:close/>
                  <a:moveTo>
                    <a:pt x="5277" y="1"/>
                  </a:moveTo>
                  <a:cubicBezTo>
                    <a:pt x="3398" y="1"/>
                    <a:pt x="1856" y="1350"/>
                    <a:pt x="1566" y="3109"/>
                  </a:cubicBezTo>
                  <a:cubicBezTo>
                    <a:pt x="651" y="3423"/>
                    <a:pt x="0" y="4266"/>
                    <a:pt x="0" y="5254"/>
                  </a:cubicBezTo>
                  <a:cubicBezTo>
                    <a:pt x="0" y="6507"/>
                    <a:pt x="1012" y="7519"/>
                    <a:pt x="2265" y="7519"/>
                  </a:cubicBezTo>
                  <a:lnTo>
                    <a:pt x="11302" y="7519"/>
                  </a:lnTo>
                  <a:cubicBezTo>
                    <a:pt x="12531" y="7519"/>
                    <a:pt x="13543" y="6507"/>
                    <a:pt x="13543" y="5254"/>
                  </a:cubicBezTo>
                  <a:cubicBezTo>
                    <a:pt x="13543" y="4025"/>
                    <a:pt x="12531" y="3013"/>
                    <a:pt x="11302" y="3013"/>
                  </a:cubicBezTo>
                  <a:lnTo>
                    <a:pt x="11157" y="3013"/>
                  </a:lnTo>
                  <a:cubicBezTo>
                    <a:pt x="10844" y="2121"/>
                    <a:pt x="10025" y="1495"/>
                    <a:pt x="9037" y="1495"/>
                  </a:cubicBezTo>
                  <a:cubicBezTo>
                    <a:pt x="8796" y="1495"/>
                    <a:pt x="8579" y="1543"/>
                    <a:pt x="8362" y="1591"/>
                  </a:cubicBezTo>
                  <a:cubicBezTo>
                    <a:pt x="7663" y="603"/>
                    <a:pt x="6531" y="1"/>
                    <a:pt x="5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12385035" y="3088695"/>
              <a:ext cx="54887" cy="34036"/>
            </a:xfrm>
            <a:custGeom>
              <a:avLst/>
              <a:gdLst/>
              <a:ahLst/>
              <a:cxnLst/>
              <a:rect l="l" t="t" r="r" b="b"/>
              <a:pathLst>
                <a:path w="3688" h="2287" extrusionOk="0">
                  <a:moveTo>
                    <a:pt x="854" y="0"/>
                  </a:moveTo>
                  <a:cubicBezTo>
                    <a:pt x="511" y="0"/>
                    <a:pt x="199" y="224"/>
                    <a:pt x="97" y="552"/>
                  </a:cubicBezTo>
                  <a:cubicBezTo>
                    <a:pt x="0" y="961"/>
                    <a:pt x="241" y="1371"/>
                    <a:pt x="627" y="1467"/>
                  </a:cubicBezTo>
                  <a:cubicBezTo>
                    <a:pt x="868" y="1540"/>
                    <a:pt x="1061" y="1684"/>
                    <a:pt x="1181" y="1901"/>
                  </a:cubicBezTo>
                  <a:cubicBezTo>
                    <a:pt x="1326" y="2142"/>
                    <a:pt x="1567" y="2287"/>
                    <a:pt x="1832" y="2287"/>
                  </a:cubicBezTo>
                  <a:cubicBezTo>
                    <a:pt x="2097" y="2287"/>
                    <a:pt x="2362" y="2142"/>
                    <a:pt x="2482" y="1901"/>
                  </a:cubicBezTo>
                  <a:cubicBezTo>
                    <a:pt x="2603" y="1684"/>
                    <a:pt x="2796" y="1540"/>
                    <a:pt x="3037" y="1467"/>
                  </a:cubicBezTo>
                  <a:cubicBezTo>
                    <a:pt x="3446" y="1371"/>
                    <a:pt x="3687" y="961"/>
                    <a:pt x="3567" y="552"/>
                  </a:cubicBezTo>
                  <a:cubicBezTo>
                    <a:pt x="3485" y="224"/>
                    <a:pt x="3176" y="0"/>
                    <a:pt x="2833" y="0"/>
                  </a:cubicBezTo>
                  <a:cubicBezTo>
                    <a:pt x="2773" y="0"/>
                    <a:pt x="2712" y="7"/>
                    <a:pt x="2651" y="22"/>
                  </a:cubicBezTo>
                  <a:cubicBezTo>
                    <a:pt x="2362" y="94"/>
                    <a:pt x="2073" y="238"/>
                    <a:pt x="1832" y="407"/>
                  </a:cubicBezTo>
                  <a:cubicBezTo>
                    <a:pt x="1591" y="238"/>
                    <a:pt x="1326" y="94"/>
                    <a:pt x="1036" y="22"/>
                  </a:cubicBezTo>
                  <a:cubicBezTo>
                    <a:pt x="975" y="7"/>
                    <a:pt x="914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12330164" y="3017541"/>
              <a:ext cx="54887" cy="33828"/>
            </a:xfrm>
            <a:custGeom>
              <a:avLst/>
              <a:gdLst/>
              <a:ahLst/>
              <a:cxnLst/>
              <a:rect l="l" t="t" r="r" b="b"/>
              <a:pathLst>
                <a:path w="3688" h="2273" extrusionOk="0">
                  <a:moveTo>
                    <a:pt x="810" y="0"/>
                  </a:moveTo>
                  <a:cubicBezTo>
                    <a:pt x="492" y="0"/>
                    <a:pt x="196" y="223"/>
                    <a:pt x="97" y="561"/>
                  </a:cubicBezTo>
                  <a:cubicBezTo>
                    <a:pt x="0" y="947"/>
                    <a:pt x="241" y="1381"/>
                    <a:pt x="627" y="1477"/>
                  </a:cubicBezTo>
                  <a:cubicBezTo>
                    <a:pt x="868" y="1549"/>
                    <a:pt x="1061" y="1694"/>
                    <a:pt x="1181" y="1887"/>
                  </a:cubicBezTo>
                  <a:cubicBezTo>
                    <a:pt x="1326" y="2128"/>
                    <a:pt x="1567" y="2272"/>
                    <a:pt x="1832" y="2272"/>
                  </a:cubicBezTo>
                  <a:cubicBezTo>
                    <a:pt x="2097" y="2272"/>
                    <a:pt x="2362" y="2128"/>
                    <a:pt x="2482" y="1887"/>
                  </a:cubicBezTo>
                  <a:cubicBezTo>
                    <a:pt x="2603" y="1694"/>
                    <a:pt x="2796" y="1549"/>
                    <a:pt x="3037" y="1477"/>
                  </a:cubicBezTo>
                  <a:cubicBezTo>
                    <a:pt x="3446" y="1381"/>
                    <a:pt x="3687" y="947"/>
                    <a:pt x="3567" y="561"/>
                  </a:cubicBezTo>
                  <a:cubicBezTo>
                    <a:pt x="3487" y="223"/>
                    <a:pt x="3178" y="0"/>
                    <a:pt x="2856" y="0"/>
                  </a:cubicBezTo>
                  <a:cubicBezTo>
                    <a:pt x="2787" y="0"/>
                    <a:pt x="2718" y="10"/>
                    <a:pt x="2651" y="31"/>
                  </a:cubicBezTo>
                  <a:cubicBezTo>
                    <a:pt x="2338" y="104"/>
                    <a:pt x="2073" y="224"/>
                    <a:pt x="1832" y="417"/>
                  </a:cubicBezTo>
                  <a:cubicBezTo>
                    <a:pt x="1591" y="224"/>
                    <a:pt x="1326" y="104"/>
                    <a:pt x="1012" y="31"/>
                  </a:cubicBezTo>
                  <a:cubicBezTo>
                    <a:pt x="945" y="10"/>
                    <a:pt x="877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12422688" y="2969843"/>
              <a:ext cx="54529" cy="33828"/>
            </a:xfrm>
            <a:custGeom>
              <a:avLst/>
              <a:gdLst/>
              <a:ahLst/>
              <a:cxnLst/>
              <a:rect l="l" t="t" r="r" b="b"/>
              <a:pathLst>
                <a:path w="3664" h="2273" extrusionOk="0">
                  <a:moveTo>
                    <a:pt x="810" y="0"/>
                  </a:moveTo>
                  <a:cubicBezTo>
                    <a:pt x="493" y="0"/>
                    <a:pt x="196" y="223"/>
                    <a:pt x="97" y="561"/>
                  </a:cubicBezTo>
                  <a:cubicBezTo>
                    <a:pt x="1" y="971"/>
                    <a:pt x="217" y="1381"/>
                    <a:pt x="627" y="1477"/>
                  </a:cubicBezTo>
                  <a:cubicBezTo>
                    <a:pt x="868" y="1549"/>
                    <a:pt x="1061" y="1694"/>
                    <a:pt x="1181" y="1911"/>
                  </a:cubicBezTo>
                  <a:cubicBezTo>
                    <a:pt x="1302" y="2128"/>
                    <a:pt x="1567" y="2272"/>
                    <a:pt x="1832" y="2272"/>
                  </a:cubicBezTo>
                  <a:cubicBezTo>
                    <a:pt x="2097" y="2272"/>
                    <a:pt x="2338" y="2128"/>
                    <a:pt x="2483" y="1911"/>
                  </a:cubicBezTo>
                  <a:cubicBezTo>
                    <a:pt x="2603" y="1694"/>
                    <a:pt x="2796" y="1549"/>
                    <a:pt x="3037" y="1477"/>
                  </a:cubicBezTo>
                  <a:cubicBezTo>
                    <a:pt x="3422" y="1381"/>
                    <a:pt x="3663" y="971"/>
                    <a:pt x="3567" y="561"/>
                  </a:cubicBezTo>
                  <a:cubicBezTo>
                    <a:pt x="3468" y="223"/>
                    <a:pt x="3171" y="0"/>
                    <a:pt x="2854" y="0"/>
                  </a:cubicBezTo>
                  <a:cubicBezTo>
                    <a:pt x="2787" y="0"/>
                    <a:pt x="2719" y="10"/>
                    <a:pt x="2651" y="31"/>
                  </a:cubicBezTo>
                  <a:cubicBezTo>
                    <a:pt x="2338" y="104"/>
                    <a:pt x="2073" y="248"/>
                    <a:pt x="1832" y="417"/>
                  </a:cubicBezTo>
                  <a:cubicBezTo>
                    <a:pt x="1591" y="248"/>
                    <a:pt x="1326" y="104"/>
                    <a:pt x="1013" y="31"/>
                  </a:cubicBezTo>
                  <a:cubicBezTo>
                    <a:pt x="945" y="10"/>
                    <a:pt x="877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12651849" y="3217651"/>
              <a:ext cx="54887" cy="33828"/>
            </a:xfrm>
            <a:custGeom>
              <a:avLst/>
              <a:gdLst/>
              <a:ahLst/>
              <a:cxnLst/>
              <a:rect l="l" t="t" r="r" b="b"/>
              <a:pathLst>
                <a:path w="3688" h="2273" extrusionOk="0">
                  <a:moveTo>
                    <a:pt x="824" y="1"/>
                  </a:moveTo>
                  <a:cubicBezTo>
                    <a:pt x="493" y="1"/>
                    <a:pt x="197" y="224"/>
                    <a:pt x="97" y="562"/>
                  </a:cubicBezTo>
                  <a:cubicBezTo>
                    <a:pt x="1" y="971"/>
                    <a:pt x="242" y="1381"/>
                    <a:pt x="652" y="1477"/>
                  </a:cubicBezTo>
                  <a:cubicBezTo>
                    <a:pt x="868" y="1550"/>
                    <a:pt x="1061" y="1694"/>
                    <a:pt x="1182" y="1911"/>
                  </a:cubicBezTo>
                  <a:cubicBezTo>
                    <a:pt x="1326" y="2128"/>
                    <a:pt x="1567" y="2273"/>
                    <a:pt x="1832" y="2273"/>
                  </a:cubicBezTo>
                  <a:cubicBezTo>
                    <a:pt x="2122" y="2273"/>
                    <a:pt x="2362" y="2128"/>
                    <a:pt x="2483" y="1911"/>
                  </a:cubicBezTo>
                  <a:cubicBezTo>
                    <a:pt x="2603" y="1694"/>
                    <a:pt x="2820" y="1550"/>
                    <a:pt x="3037" y="1477"/>
                  </a:cubicBezTo>
                  <a:cubicBezTo>
                    <a:pt x="3447" y="1381"/>
                    <a:pt x="3688" y="971"/>
                    <a:pt x="3567" y="562"/>
                  </a:cubicBezTo>
                  <a:cubicBezTo>
                    <a:pt x="3488" y="224"/>
                    <a:pt x="3195" y="1"/>
                    <a:pt x="2865" y="1"/>
                  </a:cubicBezTo>
                  <a:cubicBezTo>
                    <a:pt x="2795" y="1"/>
                    <a:pt x="2723" y="11"/>
                    <a:pt x="2652" y="32"/>
                  </a:cubicBezTo>
                  <a:cubicBezTo>
                    <a:pt x="2362" y="104"/>
                    <a:pt x="2073" y="248"/>
                    <a:pt x="1832" y="417"/>
                  </a:cubicBezTo>
                  <a:cubicBezTo>
                    <a:pt x="1591" y="248"/>
                    <a:pt x="1326" y="104"/>
                    <a:pt x="1037" y="32"/>
                  </a:cubicBezTo>
                  <a:cubicBezTo>
                    <a:pt x="966" y="11"/>
                    <a:pt x="894" y="1"/>
                    <a:pt x="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12760878" y="3118311"/>
              <a:ext cx="54887" cy="33828"/>
            </a:xfrm>
            <a:custGeom>
              <a:avLst/>
              <a:gdLst/>
              <a:ahLst/>
              <a:cxnLst/>
              <a:rect l="l" t="t" r="r" b="b"/>
              <a:pathLst>
                <a:path w="3688" h="2273" extrusionOk="0">
                  <a:moveTo>
                    <a:pt x="824" y="1"/>
                  </a:moveTo>
                  <a:cubicBezTo>
                    <a:pt x="493" y="1"/>
                    <a:pt x="201" y="224"/>
                    <a:pt x="121" y="562"/>
                  </a:cubicBezTo>
                  <a:cubicBezTo>
                    <a:pt x="1" y="971"/>
                    <a:pt x="242" y="1381"/>
                    <a:pt x="651" y="1477"/>
                  </a:cubicBezTo>
                  <a:cubicBezTo>
                    <a:pt x="892" y="1550"/>
                    <a:pt x="1085" y="1694"/>
                    <a:pt x="1205" y="1911"/>
                  </a:cubicBezTo>
                  <a:cubicBezTo>
                    <a:pt x="1326" y="2128"/>
                    <a:pt x="1591" y="2273"/>
                    <a:pt x="1856" y="2273"/>
                  </a:cubicBezTo>
                  <a:cubicBezTo>
                    <a:pt x="2121" y="2273"/>
                    <a:pt x="2362" y="2128"/>
                    <a:pt x="2507" y="1911"/>
                  </a:cubicBezTo>
                  <a:cubicBezTo>
                    <a:pt x="2627" y="1694"/>
                    <a:pt x="2820" y="1550"/>
                    <a:pt x="3061" y="1477"/>
                  </a:cubicBezTo>
                  <a:cubicBezTo>
                    <a:pt x="3447" y="1381"/>
                    <a:pt x="3688" y="971"/>
                    <a:pt x="3591" y="562"/>
                  </a:cubicBezTo>
                  <a:cubicBezTo>
                    <a:pt x="3492" y="224"/>
                    <a:pt x="3195" y="1"/>
                    <a:pt x="2865" y="1"/>
                  </a:cubicBezTo>
                  <a:cubicBezTo>
                    <a:pt x="2795" y="1"/>
                    <a:pt x="2723" y="11"/>
                    <a:pt x="2651" y="32"/>
                  </a:cubicBezTo>
                  <a:cubicBezTo>
                    <a:pt x="2362" y="104"/>
                    <a:pt x="2097" y="248"/>
                    <a:pt x="1856" y="417"/>
                  </a:cubicBezTo>
                  <a:cubicBezTo>
                    <a:pt x="1615" y="248"/>
                    <a:pt x="1326" y="104"/>
                    <a:pt x="1037" y="32"/>
                  </a:cubicBezTo>
                  <a:cubicBezTo>
                    <a:pt x="965" y="11"/>
                    <a:pt x="894" y="1"/>
                    <a:pt x="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12740072" y="3271958"/>
              <a:ext cx="54887" cy="34036"/>
            </a:xfrm>
            <a:custGeom>
              <a:avLst/>
              <a:gdLst/>
              <a:ahLst/>
              <a:cxnLst/>
              <a:rect l="l" t="t" r="r" b="b"/>
              <a:pathLst>
                <a:path w="3688" h="2287" extrusionOk="0">
                  <a:moveTo>
                    <a:pt x="855" y="0"/>
                  </a:moveTo>
                  <a:cubicBezTo>
                    <a:pt x="512" y="0"/>
                    <a:pt x="203" y="223"/>
                    <a:pt x="121" y="551"/>
                  </a:cubicBezTo>
                  <a:cubicBezTo>
                    <a:pt x="1" y="961"/>
                    <a:pt x="242" y="1371"/>
                    <a:pt x="652" y="1491"/>
                  </a:cubicBezTo>
                  <a:cubicBezTo>
                    <a:pt x="868" y="1539"/>
                    <a:pt x="1061" y="1684"/>
                    <a:pt x="1182" y="1901"/>
                  </a:cubicBezTo>
                  <a:cubicBezTo>
                    <a:pt x="1326" y="2142"/>
                    <a:pt x="1567" y="2286"/>
                    <a:pt x="1832" y="2286"/>
                  </a:cubicBezTo>
                  <a:cubicBezTo>
                    <a:pt x="2122" y="2286"/>
                    <a:pt x="2363" y="2142"/>
                    <a:pt x="2507" y="1901"/>
                  </a:cubicBezTo>
                  <a:cubicBezTo>
                    <a:pt x="2628" y="1684"/>
                    <a:pt x="2820" y="1539"/>
                    <a:pt x="3037" y="1491"/>
                  </a:cubicBezTo>
                  <a:cubicBezTo>
                    <a:pt x="3447" y="1371"/>
                    <a:pt x="3688" y="961"/>
                    <a:pt x="3567" y="551"/>
                  </a:cubicBezTo>
                  <a:cubicBezTo>
                    <a:pt x="3485" y="223"/>
                    <a:pt x="3177" y="0"/>
                    <a:pt x="2834" y="0"/>
                  </a:cubicBezTo>
                  <a:cubicBezTo>
                    <a:pt x="2774" y="0"/>
                    <a:pt x="2713" y="7"/>
                    <a:pt x="2652" y="21"/>
                  </a:cubicBezTo>
                  <a:cubicBezTo>
                    <a:pt x="2363" y="118"/>
                    <a:pt x="2073" y="238"/>
                    <a:pt x="1832" y="407"/>
                  </a:cubicBezTo>
                  <a:cubicBezTo>
                    <a:pt x="1615" y="238"/>
                    <a:pt x="1326" y="118"/>
                    <a:pt x="1037" y="21"/>
                  </a:cubicBezTo>
                  <a:cubicBezTo>
                    <a:pt x="976" y="7"/>
                    <a:pt x="915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17"/>
          <p:cNvGrpSpPr/>
          <p:nvPr/>
        </p:nvGrpSpPr>
        <p:grpSpPr>
          <a:xfrm>
            <a:off x="5832260" y="4037734"/>
            <a:ext cx="576340" cy="573929"/>
            <a:chOff x="11358619" y="2955496"/>
            <a:chExt cx="576340" cy="573929"/>
          </a:xfrm>
        </p:grpSpPr>
        <p:sp>
          <p:nvSpPr>
            <p:cNvPr id="530" name="Google Shape;530;p17"/>
            <p:cNvSpPr/>
            <p:nvPr/>
          </p:nvSpPr>
          <p:spPr>
            <a:xfrm>
              <a:off x="11360063" y="2955556"/>
              <a:ext cx="573825" cy="573869"/>
            </a:xfrm>
            <a:custGeom>
              <a:avLst/>
              <a:gdLst/>
              <a:ahLst/>
              <a:cxnLst/>
              <a:rect l="l" t="t" r="r" b="b"/>
              <a:pathLst>
                <a:path w="38557" h="38560" extrusionOk="0">
                  <a:moveTo>
                    <a:pt x="19278" y="1642"/>
                  </a:moveTo>
                  <a:lnTo>
                    <a:pt x="21230" y="4509"/>
                  </a:lnTo>
                  <a:lnTo>
                    <a:pt x="17302" y="4509"/>
                  </a:lnTo>
                  <a:lnTo>
                    <a:pt x="19278" y="1642"/>
                  </a:lnTo>
                  <a:close/>
                  <a:moveTo>
                    <a:pt x="20845" y="6028"/>
                  </a:moveTo>
                  <a:lnTo>
                    <a:pt x="20845" y="8413"/>
                  </a:lnTo>
                  <a:lnTo>
                    <a:pt x="17712" y="8413"/>
                  </a:lnTo>
                  <a:lnTo>
                    <a:pt x="17712" y="6028"/>
                  </a:lnTo>
                  <a:close/>
                  <a:moveTo>
                    <a:pt x="21519" y="9907"/>
                  </a:moveTo>
                  <a:cubicBezTo>
                    <a:pt x="21519" y="9931"/>
                    <a:pt x="21543" y="9931"/>
                    <a:pt x="21543" y="9955"/>
                  </a:cubicBezTo>
                  <a:lnTo>
                    <a:pt x="21688" y="10968"/>
                  </a:lnTo>
                  <a:lnTo>
                    <a:pt x="16411" y="14004"/>
                  </a:lnTo>
                  <a:lnTo>
                    <a:pt x="16820" y="11233"/>
                  </a:lnTo>
                  <a:lnTo>
                    <a:pt x="19110" y="9907"/>
                  </a:lnTo>
                  <a:close/>
                  <a:moveTo>
                    <a:pt x="21905" y="12582"/>
                  </a:moveTo>
                  <a:lnTo>
                    <a:pt x="22435" y="16245"/>
                  </a:lnTo>
                  <a:lnTo>
                    <a:pt x="15519" y="20245"/>
                  </a:lnTo>
                  <a:lnTo>
                    <a:pt x="16146" y="15908"/>
                  </a:lnTo>
                  <a:lnTo>
                    <a:pt x="21905" y="12582"/>
                  </a:lnTo>
                  <a:close/>
                  <a:moveTo>
                    <a:pt x="22676" y="17859"/>
                  </a:moveTo>
                  <a:lnTo>
                    <a:pt x="23013" y="20197"/>
                  </a:lnTo>
                  <a:lnTo>
                    <a:pt x="14868" y="24920"/>
                  </a:lnTo>
                  <a:lnTo>
                    <a:pt x="15254" y="22149"/>
                  </a:lnTo>
                  <a:lnTo>
                    <a:pt x="22676" y="17859"/>
                  </a:lnTo>
                  <a:close/>
                  <a:moveTo>
                    <a:pt x="23230" y="21811"/>
                  </a:moveTo>
                  <a:lnTo>
                    <a:pt x="24074" y="27643"/>
                  </a:lnTo>
                  <a:cubicBezTo>
                    <a:pt x="23688" y="27450"/>
                    <a:pt x="23182" y="27257"/>
                    <a:pt x="22363" y="27257"/>
                  </a:cubicBezTo>
                  <a:cubicBezTo>
                    <a:pt x="21447" y="27257"/>
                    <a:pt x="20917" y="27523"/>
                    <a:pt x="20483" y="27715"/>
                  </a:cubicBezTo>
                  <a:cubicBezTo>
                    <a:pt x="20122" y="27884"/>
                    <a:pt x="19857" y="28004"/>
                    <a:pt x="19278" y="28004"/>
                  </a:cubicBezTo>
                  <a:cubicBezTo>
                    <a:pt x="18700" y="28004"/>
                    <a:pt x="18411" y="27884"/>
                    <a:pt x="18049" y="27715"/>
                  </a:cubicBezTo>
                  <a:cubicBezTo>
                    <a:pt x="17616" y="27523"/>
                    <a:pt x="17110" y="27257"/>
                    <a:pt x="16194" y="27257"/>
                  </a:cubicBezTo>
                  <a:cubicBezTo>
                    <a:pt x="15374" y="27257"/>
                    <a:pt x="14868" y="27450"/>
                    <a:pt x="14459" y="27643"/>
                  </a:cubicBezTo>
                  <a:lnTo>
                    <a:pt x="14579" y="26800"/>
                  </a:lnTo>
                  <a:lnTo>
                    <a:pt x="23230" y="21811"/>
                  </a:lnTo>
                  <a:close/>
                  <a:moveTo>
                    <a:pt x="34701" y="28776"/>
                  </a:moveTo>
                  <a:cubicBezTo>
                    <a:pt x="35279" y="28776"/>
                    <a:pt x="35568" y="28896"/>
                    <a:pt x="35930" y="29065"/>
                  </a:cubicBezTo>
                  <a:cubicBezTo>
                    <a:pt x="36219" y="29209"/>
                    <a:pt x="36556" y="29378"/>
                    <a:pt x="37038" y="29450"/>
                  </a:cubicBezTo>
                  <a:lnTo>
                    <a:pt x="37038" y="30968"/>
                  </a:lnTo>
                  <a:cubicBezTo>
                    <a:pt x="36821" y="30920"/>
                    <a:pt x="36629" y="30824"/>
                    <a:pt x="36412" y="30727"/>
                  </a:cubicBezTo>
                  <a:cubicBezTo>
                    <a:pt x="35978" y="30535"/>
                    <a:pt x="35472" y="30270"/>
                    <a:pt x="34556" y="30270"/>
                  </a:cubicBezTo>
                  <a:cubicBezTo>
                    <a:pt x="33640" y="30270"/>
                    <a:pt x="33110" y="30535"/>
                    <a:pt x="32701" y="30727"/>
                  </a:cubicBezTo>
                  <a:cubicBezTo>
                    <a:pt x="32339" y="30896"/>
                    <a:pt x="32074" y="31017"/>
                    <a:pt x="31496" y="31017"/>
                  </a:cubicBezTo>
                  <a:cubicBezTo>
                    <a:pt x="30917" y="31017"/>
                    <a:pt x="30652" y="30896"/>
                    <a:pt x="30291" y="30727"/>
                  </a:cubicBezTo>
                  <a:cubicBezTo>
                    <a:pt x="29881" y="30535"/>
                    <a:pt x="29351" y="30270"/>
                    <a:pt x="28435" y="30270"/>
                  </a:cubicBezTo>
                  <a:cubicBezTo>
                    <a:pt x="27544" y="30270"/>
                    <a:pt x="27014" y="30535"/>
                    <a:pt x="26580" y="30727"/>
                  </a:cubicBezTo>
                  <a:cubicBezTo>
                    <a:pt x="26218" y="30896"/>
                    <a:pt x="25953" y="31017"/>
                    <a:pt x="25375" y="31017"/>
                  </a:cubicBezTo>
                  <a:cubicBezTo>
                    <a:pt x="24821" y="31017"/>
                    <a:pt x="24556" y="30896"/>
                    <a:pt x="24170" y="30727"/>
                  </a:cubicBezTo>
                  <a:cubicBezTo>
                    <a:pt x="23809" y="30559"/>
                    <a:pt x="23351" y="30342"/>
                    <a:pt x="22628" y="30294"/>
                  </a:cubicBezTo>
                  <a:cubicBezTo>
                    <a:pt x="22613" y="30293"/>
                    <a:pt x="22598" y="30292"/>
                    <a:pt x="22584" y="30292"/>
                  </a:cubicBezTo>
                  <a:cubicBezTo>
                    <a:pt x="22192" y="30292"/>
                    <a:pt x="21856" y="30598"/>
                    <a:pt x="21833" y="30993"/>
                  </a:cubicBezTo>
                  <a:cubicBezTo>
                    <a:pt x="21809" y="31402"/>
                    <a:pt x="22122" y="31764"/>
                    <a:pt x="22531" y="31788"/>
                  </a:cubicBezTo>
                  <a:cubicBezTo>
                    <a:pt x="22965" y="31812"/>
                    <a:pt x="23206" y="31932"/>
                    <a:pt x="23544" y="32077"/>
                  </a:cubicBezTo>
                  <a:cubicBezTo>
                    <a:pt x="23953" y="32294"/>
                    <a:pt x="24483" y="32535"/>
                    <a:pt x="25375" y="32535"/>
                  </a:cubicBezTo>
                  <a:cubicBezTo>
                    <a:pt x="26291" y="32535"/>
                    <a:pt x="26821" y="32294"/>
                    <a:pt x="27231" y="32077"/>
                  </a:cubicBezTo>
                  <a:cubicBezTo>
                    <a:pt x="27616" y="31908"/>
                    <a:pt x="27881" y="31788"/>
                    <a:pt x="28435" y="31788"/>
                  </a:cubicBezTo>
                  <a:cubicBezTo>
                    <a:pt x="29014" y="31788"/>
                    <a:pt x="29279" y="31908"/>
                    <a:pt x="29640" y="32077"/>
                  </a:cubicBezTo>
                  <a:cubicBezTo>
                    <a:pt x="30074" y="32294"/>
                    <a:pt x="30580" y="32535"/>
                    <a:pt x="31496" y="32535"/>
                  </a:cubicBezTo>
                  <a:cubicBezTo>
                    <a:pt x="32412" y="32535"/>
                    <a:pt x="32942" y="32294"/>
                    <a:pt x="33351" y="32077"/>
                  </a:cubicBezTo>
                  <a:cubicBezTo>
                    <a:pt x="33713" y="31908"/>
                    <a:pt x="33978" y="31788"/>
                    <a:pt x="34556" y="31788"/>
                  </a:cubicBezTo>
                  <a:cubicBezTo>
                    <a:pt x="35135" y="31788"/>
                    <a:pt x="35400" y="31908"/>
                    <a:pt x="35761" y="32077"/>
                  </a:cubicBezTo>
                  <a:cubicBezTo>
                    <a:pt x="36074" y="32246"/>
                    <a:pt x="36460" y="32414"/>
                    <a:pt x="37038" y="32487"/>
                  </a:cubicBezTo>
                  <a:lnTo>
                    <a:pt x="37038" y="33981"/>
                  </a:lnTo>
                  <a:cubicBezTo>
                    <a:pt x="36821" y="33932"/>
                    <a:pt x="36629" y="33836"/>
                    <a:pt x="36412" y="33740"/>
                  </a:cubicBezTo>
                  <a:cubicBezTo>
                    <a:pt x="35978" y="33547"/>
                    <a:pt x="35472" y="33282"/>
                    <a:pt x="34556" y="33282"/>
                  </a:cubicBezTo>
                  <a:cubicBezTo>
                    <a:pt x="33640" y="33282"/>
                    <a:pt x="33134" y="33547"/>
                    <a:pt x="32701" y="33740"/>
                  </a:cubicBezTo>
                  <a:cubicBezTo>
                    <a:pt x="32339" y="33908"/>
                    <a:pt x="32074" y="34029"/>
                    <a:pt x="31496" y="34029"/>
                  </a:cubicBezTo>
                  <a:cubicBezTo>
                    <a:pt x="30942" y="34029"/>
                    <a:pt x="30652" y="33908"/>
                    <a:pt x="30291" y="33740"/>
                  </a:cubicBezTo>
                  <a:cubicBezTo>
                    <a:pt x="29881" y="33547"/>
                    <a:pt x="29351" y="33282"/>
                    <a:pt x="28435" y="33282"/>
                  </a:cubicBezTo>
                  <a:cubicBezTo>
                    <a:pt x="27544" y="33282"/>
                    <a:pt x="27014" y="33547"/>
                    <a:pt x="26580" y="33740"/>
                  </a:cubicBezTo>
                  <a:cubicBezTo>
                    <a:pt x="26218" y="33908"/>
                    <a:pt x="25953" y="34029"/>
                    <a:pt x="25375" y="34029"/>
                  </a:cubicBezTo>
                  <a:cubicBezTo>
                    <a:pt x="24821" y="34029"/>
                    <a:pt x="24556" y="33908"/>
                    <a:pt x="24170" y="33740"/>
                  </a:cubicBezTo>
                  <a:cubicBezTo>
                    <a:pt x="23760" y="33547"/>
                    <a:pt x="23230" y="33282"/>
                    <a:pt x="22339" y="33282"/>
                  </a:cubicBezTo>
                  <a:cubicBezTo>
                    <a:pt x="21423" y="33282"/>
                    <a:pt x="20893" y="33547"/>
                    <a:pt x="20483" y="33740"/>
                  </a:cubicBezTo>
                  <a:cubicBezTo>
                    <a:pt x="20098" y="33908"/>
                    <a:pt x="19833" y="34029"/>
                    <a:pt x="19278" y="34029"/>
                  </a:cubicBezTo>
                  <a:cubicBezTo>
                    <a:pt x="18700" y="34029"/>
                    <a:pt x="18435" y="33908"/>
                    <a:pt x="18073" y="33740"/>
                  </a:cubicBezTo>
                  <a:cubicBezTo>
                    <a:pt x="17640" y="33547"/>
                    <a:pt x="17134" y="33282"/>
                    <a:pt x="16218" y="33282"/>
                  </a:cubicBezTo>
                  <a:cubicBezTo>
                    <a:pt x="15302" y="33282"/>
                    <a:pt x="14772" y="33547"/>
                    <a:pt x="14362" y="33740"/>
                  </a:cubicBezTo>
                  <a:cubicBezTo>
                    <a:pt x="14001" y="33908"/>
                    <a:pt x="13736" y="34029"/>
                    <a:pt x="13157" y="34029"/>
                  </a:cubicBezTo>
                  <a:cubicBezTo>
                    <a:pt x="12579" y="34029"/>
                    <a:pt x="12314" y="33908"/>
                    <a:pt x="11953" y="33740"/>
                  </a:cubicBezTo>
                  <a:cubicBezTo>
                    <a:pt x="11543" y="33547"/>
                    <a:pt x="11013" y="33282"/>
                    <a:pt x="10097" y="33282"/>
                  </a:cubicBezTo>
                  <a:cubicBezTo>
                    <a:pt x="9205" y="33282"/>
                    <a:pt x="8675" y="33547"/>
                    <a:pt x="8242" y="33740"/>
                  </a:cubicBezTo>
                  <a:cubicBezTo>
                    <a:pt x="7880" y="33908"/>
                    <a:pt x="7615" y="34029"/>
                    <a:pt x="7037" y="34029"/>
                  </a:cubicBezTo>
                  <a:cubicBezTo>
                    <a:pt x="6482" y="34029"/>
                    <a:pt x="6217" y="33908"/>
                    <a:pt x="5832" y="33740"/>
                  </a:cubicBezTo>
                  <a:cubicBezTo>
                    <a:pt x="5422" y="33547"/>
                    <a:pt x="4892" y="33282"/>
                    <a:pt x="4000" y="33282"/>
                  </a:cubicBezTo>
                  <a:cubicBezTo>
                    <a:pt x="3085" y="33282"/>
                    <a:pt x="2555" y="33547"/>
                    <a:pt x="2145" y="33740"/>
                  </a:cubicBezTo>
                  <a:cubicBezTo>
                    <a:pt x="1928" y="33836"/>
                    <a:pt x="1735" y="33932"/>
                    <a:pt x="1494" y="33981"/>
                  </a:cubicBezTo>
                  <a:lnTo>
                    <a:pt x="1494" y="32487"/>
                  </a:lnTo>
                  <a:cubicBezTo>
                    <a:pt x="2073" y="32414"/>
                    <a:pt x="2458" y="32246"/>
                    <a:pt x="2795" y="32077"/>
                  </a:cubicBezTo>
                  <a:cubicBezTo>
                    <a:pt x="3157" y="31908"/>
                    <a:pt x="3422" y="31788"/>
                    <a:pt x="4000" y="31788"/>
                  </a:cubicBezTo>
                  <a:cubicBezTo>
                    <a:pt x="4555" y="31788"/>
                    <a:pt x="4820" y="31908"/>
                    <a:pt x="5205" y="32077"/>
                  </a:cubicBezTo>
                  <a:cubicBezTo>
                    <a:pt x="5615" y="32294"/>
                    <a:pt x="6145" y="32535"/>
                    <a:pt x="7037" y="32535"/>
                  </a:cubicBezTo>
                  <a:cubicBezTo>
                    <a:pt x="7952" y="32535"/>
                    <a:pt x="8483" y="32294"/>
                    <a:pt x="8892" y="32077"/>
                  </a:cubicBezTo>
                  <a:cubicBezTo>
                    <a:pt x="9278" y="31908"/>
                    <a:pt x="9543" y="31788"/>
                    <a:pt x="10097" y="31788"/>
                  </a:cubicBezTo>
                  <a:cubicBezTo>
                    <a:pt x="10675" y="31788"/>
                    <a:pt x="10941" y="31908"/>
                    <a:pt x="11302" y="32077"/>
                  </a:cubicBezTo>
                  <a:cubicBezTo>
                    <a:pt x="11736" y="32294"/>
                    <a:pt x="12242" y="32535"/>
                    <a:pt x="13157" y="32535"/>
                  </a:cubicBezTo>
                  <a:cubicBezTo>
                    <a:pt x="14073" y="32535"/>
                    <a:pt x="14603" y="32294"/>
                    <a:pt x="15013" y="32077"/>
                  </a:cubicBezTo>
                  <a:cubicBezTo>
                    <a:pt x="15326" y="31932"/>
                    <a:pt x="15567" y="31812"/>
                    <a:pt x="16025" y="31788"/>
                  </a:cubicBezTo>
                  <a:cubicBezTo>
                    <a:pt x="16435" y="31764"/>
                    <a:pt x="16748" y="31402"/>
                    <a:pt x="16724" y="30993"/>
                  </a:cubicBezTo>
                  <a:cubicBezTo>
                    <a:pt x="16701" y="30598"/>
                    <a:pt x="16364" y="30292"/>
                    <a:pt x="15973" y="30292"/>
                  </a:cubicBezTo>
                  <a:cubicBezTo>
                    <a:pt x="15958" y="30292"/>
                    <a:pt x="15944" y="30293"/>
                    <a:pt x="15929" y="30294"/>
                  </a:cubicBezTo>
                  <a:cubicBezTo>
                    <a:pt x="15182" y="30342"/>
                    <a:pt x="14724" y="30559"/>
                    <a:pt x="14362" y="30727"/>
                  </a:cubicBezTo>
                  <a:cubicBezTo>
                    <a:pt x="14001" y="30896"/>
                    <a:pt x="13736" y="31017"/>
                    <a:pt x="13157" y="31017"/>
                  </a:cubicBezTo>
                  <a:cubicBezTo>
                    <a:pt x="12603" y="31017"/>
                    <a:pt x="12314" y="30896"/>
                    <a:pt x="11953" y="30727"/>
                  </a:cubicBezTo>
                  <a:cubicBezTo>
                    <a:pt x="11543" y="30535"/>
                    <a:pt x="11013" y="30270"/>
                    <a:pt x="10097" y="30270"/>
                  </a:cubicBezTo>
                  <a:cubicBezTo>
                    <a:pt x="9205" y="30270"/>
                    <a:pt x="8675" y="30535"/>
                    <a:pt x="8242" y="30727"/>
                  </a:cubicBezTo>
                  <a:cubicBezTo>
                    <a:pt x="7880" y="30896"/>
                    <a:pt x="7615" y="31017"/>
                    <a:pt x="7037" y="31017"/>
                  </a:cubicBezTo>
                  <a:cubicBezTo>
                    <a:pt x="6482" y="31017"/>
                    <a:pt x="6217" y="30896"/>
                    <a:pt x="5832" y="30727"/>
                  </a:cubicBezTo>
                  <a:cubicBezTo>
                    <a:pt x="5422" y="30535"/>
                    <a:pt x="4892" y="30270"/>
                    <a:pt x="4000" y="30270"/>
                  </a:cubicBezTo>
                  <a:cubicBezTo>
                    <a:pt x="3085" y="30270"/>
                    <a:pt x="2555" y="30535"/>
                    <a:pt x="2145" y="30727"/>
                  </a:cubicBezTo>
                  <a:cubicBezTo>
                    <a:pt x="1928" y="30824"/>
                    <a:pt x="1735" y="30920"/>
                    <a:pt x="1494" y="30968"/>
                  </a:cubicBezTo>
                  <a:lnTo>
                    <a:pt x="1494" y="29450"/>
                  </a:lnTo>
                  <a:cubicBezTo>
                    <a:pt x="1976" y="29378"/>
                    <a:pt x="2314" y="29209"/>
                    <a:pt x="2603" y="29065"/>
                  </a:cubicBezTo>
                  <a:cubicBezTo>
                    <a:pt x="2964" y="28896"/>
                    <a:pt x="3253" y="28776"/>
                    <a:pt x="3832" y="28776"/>
                  </a:cubicBezTo>
                  <a:cubicBezTo>
                    <a:pt x="4410" y="28776"/>
                    <a:pt x="4699" y="28896"/>
                    <a:pt x="5061" y="29065"/>
                  </a:cubicBezTo>
                  <a:cubicBezTo>
                    <a:pt x="5470" y="29282"/>
                    <a:pt x="6000" y="29523"/>
                    <a:pt x="6916" y="29523"/>
                  </a:cubicBezTo>
                  <a:cubicBezTo>
                    <a:pt x="7832" y="29523"/>
                    <a:pt x="8362" y="29282"/>
                    <a:pt x="8796" y="29065"/>
                  </a:cubicBezTo>
                  <a:cubicBezTo>
                    <a:pt x="9157" y="28896"/>
                    <a:pt x="9422" y="28776"/>
                    <a:pt x="10001" y="28776"/>
                  </a:cubicBezTo>
                  <a:cubicBezTo>
                    <a:pt x="10579" y="28776"/>
                    <a:pt x="10868" y="28896"/>
                    <a:pt x="11230" y="29065"/>
                  </a:cubicBezTo>
                  <a:cubicBezTo>
                    <a:pt x="11663" y="29282"/>
                    <a:pt x="12169" y="29523"/>
                    <a:pt x="13085" y="29523"/>
                  </a:cubicBezTo>
                  <a:cubicBezTo>
                    <a:pt x="14001" y="29523"/>
                    <a:pt x="14531" y="29282"/>
                    <a:pt x="14965" y="29065"/>
                  </a:cubicBezTo>
                  <a:cubicBezTo>
                    <a:pt x="15326" y="28896"/>
                    <a:pt x="15615" y="28776"/>
                    <a:pt x="16194" y="28776"/>
                  </a:cubicBezTo>
                  <a:cubicBezTo>
                    <a:pt x="16772" y="28776"/>
                    <a:pt x="17037" y="28896"/>
                    <a:pt x="17399" y="29065"/>
                  </a:cubicBezTo>
                  <a:cubicBezTo>
                    <a:pt x="17832" y="29282"/>
                    <a:pt x="18363" y="29523"/>
                    <a:pt x="19278" y="29523"/>
                  </a:cubicBezTo>
                  <a:cubicBezTo>
                    <a:pt x="20194" y="29523"/>
                    <a:pt x="20724" y="29282"/>
                    <a:pt x="21134" y="29065"/>
                  </a:cubicBezTo>
                  <a:cubicBezTo>
                    <a:pt x="21495" y="28896"/>
                    <a:pt x="21784" y="28776"/>
                    <a:pt x="22363" y="28776"/>
                  </a:cubicBezTo>
                  <a:cubicBezTo>
                    <a:pt x="22941" y="28776"/>
                    <a:pt x="23230" y="28896"/>
                    <a:pt x="23592" y="29065"/>
                  </a:cubicBezTo>
                  <a:cubicBezTo>
                    <a:pt x="24001" y="29282"/>
                    <a:pt x="24532" y="29523"/>
                    <a:pt x="25447" y="29523"/>
                  </a:cubicBezTo>
                  <a:cubicBezTo>
                    <a:pt x="26363" y="29523"/>
                    <a:pt x="26893" y="29282"/>
                    <a:pt x="27303" y="29065"/>
                  </a:cubicBezTo>
                  <a:cubicBezTo>
                    <a:pt x="27664" y="28896"/>
                    <a:pt x="27953" y="28776"/>
                    <a:pt x="28532" y="28776"/>
                  </a:cubicBezTo>
                  <a:cubicBezTo>
                    <a:pt x="29110" y="28776"/>
                    <a:pt x="29399" y="28896"/>
                    <a:pt x="29761" y="29065"/>
                  </a:cubicBezTo>
                  <a:cubicBezTo>
                    <a:pt x="30170" y="29282"/>
                    <a:pt x="30701" y="29523"/>
                    <a:pt x="31616" y="29523"/>
                  </a:cubicBezTo>
                  <a:cubicBezTo>
                    <a:pt x="32532" y="29523"/>
                    <a:pt x="33062" y="29282"/>
                    <a:pt x="33496" y="29065"/>
                  </a:cubicBezTo>
                  <a:cubicBezTo>
                    <a:pt x="33857" y="28896"/>
                    <a:pt x="34122" y="28776"/>
                    <a:pt x="34701" y="28776"/>
                  </a:cubicBezTo>
                  <a:close/>
                  <a:moveTo>
                    <a:pt x="34556" y="34800"/>
                  </a:moveTo>
                  <a:cubicBezTo>
                    <a:pt x="35110" y="34800"/>
                    <a:pt x="35400" y="34920"/>
                    <a:pt x="35761" y="35089"/>
                  </a:cubicBezTo>
                  <a:cubicBezTo>
                    <a:pt x="36074" y="35258"/>
                    <a:pt x="36460" y="35427"/>
                    <a:pt x="37038" y="35499"/>
                  </a:cubicBezTo>
                  <a:lnTo>
                    <a:pt x="37038" y="37041"/>
                  </a:lnTo>
                  <a:lnTo>
                    <a:pt x="1494" y="37041"/>
                  </a:lnTo>
                  <a:lnTo>
                    <a:pt x="1494" y="35499"/>
                  </a:lnTo>
                  <a:cubicBezTo>
                    <a:pt x="2073" y="35427"/>
                    <a:pt x="2458" y="35258"/>
                    <a:pt x="2795" y="35089"/>
                  </a:cubicBezTo>
                  <a:cubicBezTo>
                    <a:pt x="3157" y="34920"/>
                    <a:pt x="3422" y="34800"/>
                    <a:pt x="3976" y="34800"/>
                  </a:cubicBezTo>
                  <a:cubicBezTo>
                    <a:pt x="4555" y="34800"/>
                    <a:pt x="4820" y="34920"/>
                    <a:pt x="5181" y="35089"/>
                  </a:cubicBezTo>
                  <a:cubicBezTo>
                    <a:pt x="5615" y="35306"/>
                    <a:pt x="6145" y="35547"/>
                    <a:pt x="7037" y="35547"/>
                  </a:cubicBezTo>
                  <a:cubicBezTo>
                    <a:pt x="7952" y="35547"/>
                    <a:pt x="8483" y="35306"/>
                    <a:pt x="8892" y="35089"/>
                  </a:cubicBezTo>
                  <a:cubicBezTo>
                    <a:pt x="9278" y="34920"/>
                    <a:pt x="9543" y="34800"/>
                    <a:pt x="10097" y="34800"/>
                  </a:cubicBezTo>
                  <a:cubicBezTo>
                    <a:pt x="10675" y="34800"/>
                    <a:pt x="10941" y="34920"/>
                    <a:pt x="11302" y="35089"/>
                  </a:cubicBezTo>
                  <a:cubicBezTo>
                    <a:pt x="11736" y="35306"/>
                    <a:pt x="12242" y="35547"/>
                    <a:pt x="13157" y="35547"/>
                  </a:cubicBezTo>
                  <a:cubicBezTo>
                    <a:pt x="14073" y="35547"/>
                    <a:pt x="14579" y="35306"/>
                    <a:pt x="15013" y="35089"/>
                  </a:cubicBezTo>
                  <a:cubicBezTo>
                    <a:pt x="15374" y="34920"/>
                    <a:pt x="15640" y="34800"/>
                    <a:pt x="16218" y="34800"/>
                  </a:cubicBezTo>
                  <a:cubicBezTo>
                    <a:pt x="16772" y="34800"/>
                    <a:pt x="17037" y="34920"/>
                    <a:pt x="17423" y="35089"/>
                  </a:cubicBezTo>
                  <a:cubicBezTo>
                    <a:pt x="17832" y="35306"/>
                    <a:pt x="18363" y="35547"/>
                    <a:pt x="19278" y="35547"/>
                  </a:cubicBezTo>
                  <a:cubicBezTo>
                    <a:pt x="20170" y="35547"/>
                    <a:pt x="20700" y="35306"/>
                    <a:pt x="21134" y="35089"/>
                  </a:cubicBezTo>
                  <a:cubicBezTo>
                    <a:pt x="21495" y="34920"/>
                    <a:pt x="21760" y="34800"/>
                    <a:pt x="22339" y="34800"/>
                  </a:cubicBezTo>
                  <a:cubicBezTo>
                    <a:pt x="22893" y="34800"/>
                    <a:pt x="23158" y="34920"/>
                    <a:pt x="23519" y="35089"/>
                  </a:cubicBezTo>
                  <a:cubicBezTo>
                    <a:pt x="23953" y="35306"/>
                    <a:pt x="24483" y="35547"/>
                    <a:pt x="25375" y="35547"/>
                  </a:cubicBezTo>
                  <a:cubicBezTo>
                    <a:pt x="26291" y="35547"/>
                    <a:pt x="26821" y="35306"/>
                    <a:pt x="27231" y="35089"/>
                  </a:cubicBezTo>
                  <a:cubicBezTo>
                    <a:pt x="27616" y="34920"/>
                    <a:pt x="27881" y="34800"/>
                    <a:pt x="28435" y="34800"/>
                  </a:cubicBezTo>
                  <a:cubicBezTo>
                    <a:pt x="29014" y="34800"/>
                    <a:pt x="29279" y="34920"/>
                    <a:pt x="29640" y="35089"/>
                  </a:cubicBezTo>
                  <a:cubicBezTo>
                    <a:pt x="30074" y="35306"/>
                    <a:pt x="30580" y="35547"/>
                    <a:pt x="31496" y="35547"/>
                  </a:cubicBezTo>
                  <a:cubicBezTo>
                    <a:pt x="32412" y="35547"/>
                    <a:pt x="32918" y="35306"/>
                    <a:pt x="33351" y="35089"/>
                  </a:cubicBezTo>
                  <a:cubicBezTo>
                    <a:pt x="33713" y="34920"/>
                    <a:pt x="33978" y="34800"/>
                    <a:pt x="34556" y="34800"/>
                  </a:cubicBezTo>
                  <a:close/>
                  <a:moveTo>
                    <a:pt x="19293" y="0"/>
                  </a:moveTo>
                  <a:cubicBezTo>
                    <a:pt x="19208" y="0"/>
                    <a:pt x="19122" y="9"/>
                    <a:pt x="19037" y="27"/>
                  </a:cubicBezTo>
                  <a:cubicBezTo>
                    <a:pt x="18676" y="100"/>
                    <a:pt x="18387" y="292"/>
                    <a:pt x="18170" y="582"/>
                  </a:cubicBezTo>
                  <a:lnTo>
                    <a:pt x="15905" y="3907"/>
                  </a:lnTo>
                  <a:cubicBezTo>
                    <a:pt x="15736" y="4148"/>
                    <a:pt x="15640" y="4413"/>
                    <a:pt x="15640" y="4702"/>
                  </a:cubicBezTo>
                  <a:cubicBezTo>
                    <a:pt x="15640" y="5160"/>
                    <a:pt x="15856" y="5546"/>
                    <a:pt x="16194" y="5787"/>
                  </a:cubicBezTo>
                  <a:lnTo>
                    <a:pt x="16194" y="8630"/>
                  </a:lnTo>
                  <a:cubicBezTo>
                    <a:pt x="15832" y="8847"/>
                    <a:pt x="15591" y="9257"/>
                    <a:pt x="15519" y="9739"/>
                  </a:cubicBezTo>
                  <a:lnTo>
                    <a:pt x="12892" y="28004"/>
                  </a:lnTo>
                  <a:cubicBezTo>
                    <a:pt x="12435" y="27980"/>
                    <a:pt x="12194" y="27860"/>
                    <a:pt x="11880" y="27715"/>
                  </a:cubicBezTo>
                  <a:cubicBezTo>
                    <a:pt x="11447" y="27523"/>
                    <a:pt x="10916" y="27257"/>
                    <a:pt x="10001" y="27257"/>
                  </a:cubicBezTo>
                  <a:cubicBezTo>
                    <a:pt x="9085" y="27257"/>
                    <a:pt x="8555" y="27523"/>
                    <a:pt x="8145" y="27715"/>
                  </a:cubicBezTo>
                  <a:cubicBezTo>
                    <a:pt x="7784" y="27884"/>
                    <a:pt x="7495" y="28004"/>
                    <a:pt x="6916" y="28004"/>
                  </a:cubicBezTo>
                  <a:cubicBezTo>
                    <a:pt x="6338" y="28004"/>
                    <a:pt x="6049" y="27884"/>
                    <a:pt x="5687" y="27715"/>
                  </a:cubicBezTo>
                  <a:cubicBezTo>
                    <a:pt x="5278" y="27523"/>
                    <a:pt x="4747" y="27257"/>
                    <a:pt x="3832" y="27257"/>
                  </a:cubicBezTo>
                  <a:cubicBezTo>
                    <a:pt x="2916" y="27257"/>
                    <a:pt x="2386" y="27523"/>
                    <a:pt x="1976" y="27715"/>
                  </a:cubicBezTo>
                  <a:cubicBezTo>
                    <a:pt x="1615" y="27884"/>
                    <a:pt x="1326" y="28004"/>
                    <a:pt x="747" y="28004"/>
                  </a:cubicBezTo>
                  <a:cubicBezTo>
                    <a:pt x="554" y="28004"/>
                    <a:pt x="362" y="28101"/>
                    <a:pt x="217" y="28245"/>
                  </a:cubicBezTo>
                  <a:cubicBezTo>
                    <a:pt x="72" y="28366"/>
                    <a:pt x="0" y="28559"/>
                    <a:pt x="0" y="28776"/>
                  </a:cubicBezTo>
                  <a:lnTo>
                    <a:pt x="0" y="37812"/>
                  </a:lnTo>
                  <a:cubicBezTo>
                    <a:pt x="0" y="38222"/>
                    <a:pt x="338" y="38559"/>
                    <a:pt x="747" y="38559"/>
                  </a:cubicBezTo>
                  <a:lnTo>
                    <a:pt x="37785" y="38559"/>
                  </a:lnTo>
                  <a:cubicBezTo>
                    <a:pt x="38002" y="38559"/>
                    <a:pt x="38195" y="38487"/>
                    <a:pt x="38340" y="38342"/>
                  </a:cubicBezTo>
                  <a:cubicBezTo>
                    <a:pt x="38460" y="38198"/>
                    <a:pt x="38556" y="38005"/>
                    <a:pt x="38556" y="37812"/>
                  </a:cubicBezTo>
                  <a:lnTo>
                    <a:pt x="38556" y="28776"/>
                  </a:lnTo>
                  <a:cubicBezTo>
                    <a:pt x="38556" y="28342"/>
                    <a:pt x="38219" y="28004"/>
                    <a:pt x="37785" y="28004"/>
                  </a:cubicBezTo>
                  <a:cubicBezTo>
                    <a:pt x="37207" y="28004"/>
                    <a:pt x="36942" y="27884"/>
                    <a:pt x="36580" y="27715"/>
                  </a:cubicBezTo>
                  <a:cubicBezTo>
                    <a:pt x="36147" y="27523"/>
                    <a:pt x="35617" y="27257"/>
                    <a:pt x="34701" y="27257"/>
                  </a:cubicBezTo>
                  <a:cubicBezTo>
                    <a:pt x="33785" y="27257"/>
                    <a:pt x="33255" y="27523"/>
                    <a:pt x="32845" y="27715"/>
                  </a:cubicBezTo>
                  <a:cubicBezTo>
                    <a:pt x="32484" y="27884"/>
                    <a:pt x="32195" y="28004"/>
                    <a:pt x="31616" y="28004"/>
                  </a:cubicBezTo>
                  <a:cubicBezTo>
                    <a:pt x="31038" y="28004"/>
                    <a:pt x="30749" y="27884"/>
                    <a:pt x="30387" y="27715"/>
                  </a:cubicBezTo>
                  <a:cubicBezTo>
                    <a:pt x="29978" y="27523"/>
                    <a:pt x="29448" y="27257"/>
                    <a:pt x="28532" y="27257"/>
                  </a:cubicBezTo>
                  <a:cubicBezTo>
                    <a:pt x="27616" y="27257"/>
                    <a:pt x="27086" y="27523"/>
                    <a:pt x="26676" y="27715"/>
                  </a:cubicBezTo>
                  <a:cubicBezTo>
                    <a:pt x="26363" y="27860"/>
                    <a:pt x="26098" y="27980"/>
                    <a:pt x="25640" y="28004"/>
                  </a:cubicBezTo>
                  <a:lnTo>
                    <a:pt x="23038" y="9739"/>
                  </a:lnTo>
                  <a:cubicBezTo>
                    <a:pt x="22965" y="9257"/>
                    <a:pt x="22700" y="8847"/>
                    <a:pt x="22339" y="8630"/>
                  </a:cubicBezTo>
                  <a:lnTo>
                    <a:pt x="22339" y="5787"/>
                  </a:lnTo>
                  <a:cubicBezTo>
                    <a:pt x="22628" y="5594"/>
                    <a:pt x="22821" y="5281"/>
                    <a:pt x="22893" y="4943"/>
                  </a:cubicBezTo>
                  <a:cubicBezTo>
                    <a:pt x="22965" y="4606"/>
                    <a:pt x="22869" y="4244"/>
                    <a:pt x="22676" y="3955"/>
                  </a:cubicBezTo>
                  <a:lnTo>
                    <a:pt x="20363" y="582"/>
                  </a:lnTo>
                  <a:cubicBezTo>
                    <a:pt x="20266" y="461"/>
                    <a:pt x="20170" y="341"/>
                    <a:pt x="20025" y="244"/>
                  </a:cubicBezTo>
                  <a:cubicBezTo>
                    <a:pt x="19808" y="82"/>
                    <a:pt x="19551" y="0"/>
                    <a:pt x="19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11358619" y="2955496"/>
              <a:ext cx="216630" cy="75782"/>
            </a:xfrm>
            <a:custGeom>
              <a:avLst/>
              <a:gdLst/>
              <a:ahLst/>
              <a:cxnLst/>
              <a:rect l="l" t="t" r="r" b="b"/>
              <a:pathLst>
                <a:path w="14556" h="5092" extrusionOk="0">
                  <a:moveTo>
                    <a:pt x="832" y="0"/>
                  </a:moveTo>
                  <a:cubicBezTo>
                    <a:pt x="510" y="0"/>
                    <a:pt x="201" y="223"/>
                    <a:pt x="121" y="561"/>
                  </a:cubicBezTo>
                  <a:cubicBezTo>
                    <a:pt x="1" y="947"/>
                    <a:pt x="242" y="1381"/>
                    <a:pt x="651" y="1477"/>
                  </a:cubicBezTo>
                  <a:lnTo>
                    <a:pt x="13520" y="5068"/>
                  </a:lnTo>
                  <a:cubicBezTo>
                    <a:pt x="13568" y="5092"/>
                    <a:pt x="13640" y="5092"/>
                    <a:pt x="13712" y="5092"/>
                  </a:cubicBezTo>
                  <a:cubicBezTo>
                    <a:pt x="14050" y="5092"/>
                    <a:pt x="14339" y="4875"/>
                    <a:pt x="14435" y="4538"/>
                  </a:cubicBezTo>
                  <a:cubicBezTo>
                    <a:pt x="14556" y="4152"/>
                    <a:pt x="14315" y="3742"/>
                    <a:pt x="13905" y="3622"/>
                  </a:cubicBezTo>
                  <a:lnTo>
                    <a:pt x="1037" y="31"/>
                  </a:lnTo>
                  <a:cubicBezTo>
                    <a:pt x="970" y="10"/>
                    <a:pt x="901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11358619" y="3084602"/>
              <a:ext cx="211614" cy="74353"/>
            </a:xfrm>
            <a:custGeom>
              <a:avLst/>
              <a:gdLst/>
              <a:ahLst/>
              <a:cxnLst/>
              <a:rect l="l" t="t" r="r" b="b"/>
              <a:pathLst>
                <a:path w="14219" h="4996" extrusionOk="0">
                  <a:moveTo>
                    <a:pt x="13397" y="0"/>
                  </a:moveTo>
                  <a:cubicBezTo>
                    <a:pt x="13326" y="0"/>
                    <a:pt x="13254" y="10"/>
                    <a:pt x="13182" y="31"/>
                  </a:cubicBezTo>
                  <a:lnTo>
                    <a:pt x="651" y="3526"/>
                  </a:lnTo>
                  <a:cubicBezTo>
                    <a:pt x="242" y="3646"/>
                    <a:pt x="1" y="4056"/>
                    <a:pt x="121" y="4441"/>
                  </a:cubicBezTo>
                  <a:cubicBezTo>
                    <a:pt x="218" y="4779"/>
                    <a:pt x="507" y="4996"/>
                    <a:pt x="844" y="4996"/>
                  </a:cubicBezTo>
                  <a:cubicBezTo>
                    <a:pt x="916" y="4996"/>
                    <a:pt x="989" y="4996"/>
                    <a:pt x="1037" y="4971"/>
                  </a:cubicBezTo>
                  <a:lnTo>
                    <a:pt x="13592" y="1477"/>
                  </a:lnTo>
                  <a:cubicBezTo>
                    <a:pt x="14002" y="1357"/>
                    <a:pt x="14218" y="947"/>
                    <a:pt x="14122" y="537"/>
                  </a:cubicBezTo>
                  <a:cubicBezTo>
                    <a:pt x="14023" y="220"/>
                    <a:pt x="13727" y="0"/>
                    <a:pt x="13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11722273" y="2955496"/>
              <a:ext cx="212686" cy="74710"/>
            </a:xfrm>
            <a:custGeom>
              <a:avLst/>
              <a:gdLst/>
              <a:ahLst/>
              <a:cxnLst/>
              <a:rect l="l" t="t" r="r" b="b"/>
              <a:pathLst>
                <a:path w="14291" h="5020" extrusionOk="0">
                  <a:moveTo>
                    <a:pt x="13468" y="0"/>
                  </a:moveTo>
                  <a:cubicBezTo>
                    <a:pt x="13398" y="0"/>
                    <a:pt x="13326" y="10"/>
                    <a:pt x="13255" y="31"/>
                  </a:cubicBezTo>
                  <a:lnTo>
                    <a:pt x="627" y="3550"/>
                  </a:lnTo>
                  <a:cubicBezTo>
                    <a:pt x="242" y="3670"/>
                    <a:pt x="1" y="4080"/>
                    <a:pt x="121" y="4489"/>
                  </a:cubicBezTo>
                  <a:cubicBezTo>
                    <a:pt x="194" y="4803"/>
                    <a:pt x="507" y="5020"/>
                    <a:pt x="844" y="5020"/>
                  </a:cubicBezTo>
                  <a:cubicBezTo>
                    <a:pt x="892" y="5020"/>
                    <a:pt x="965" y="5020"/>
                    <a:pt x="1037" y="4995"/>
                  </a:cubicBezTo>
                  <a:lnTo>
                    <a:pt x="13664" y="1477"/>
                  </a:lnTo>
                  <a:cubicBezTo>
                    <a:pt x="14050" y="1381"/>
                    <a:pt x="14291" y="947"/>
                    <a:pt x="14194" y="561"/>
                  </a:cubicBezTo>
                  <a:cubicBezTo>
                    <a:pt x="14095" y="223"/>
                    <a:pt x="13799" y="0"/>
                    <a:pt x="13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11717258" y="3082801"/>
              <a:ext cx="217701" cy="76154"/>
            </a:xfrm>
            <a:custGeom>
              <a:avLst/>
              <a:gdLst/>
              <a:ahLst/>
              <a:cxnLst/>
              <a:rect l="l" t="t" r="r" b="b"/>
              <a:pathLst>
                <a:path w="14628" h="5117" extrusionOk="0">
                  <a:moveTo>
                    <a:pt x="823" y="1"/>
                  </a:moveTo>
                  <a:cubicBezTo>
                    <a:pt x="493" y="1"/>
                    <a:pt x="196" y="224"/>
                    <a:pt x="97" y="562"/>
                  </a:cubicBezTo>
                  <a:cubicBezTo>
                    <a:pt x="0" y="948"/>
                    <a:pt x="217" y="1381"/>
                    <a:pt x="627" y="1478"/>
                  </a:cubicBezTo>
                  <a:lnTo>
                    <a:pt x="13592" y="5092"/>
                  </a:lnTo>
                  <a:cubicBezTo>
                    <a:pt x="13664" y="5117"/>
                    <a:pt x="13736" y="5117"/>
                    <a:pt x="13784" y="5117"/>
                  </a:cubicBezTo>
                  <a:cubicBezTo>
                    <a:pt x="14122" y="5117"/>
                    <a:pt x="14435" y="4900"/>
                    <a:pt x="14531" y="4562"/>
                  </a:cubicBezTo>
                  <a:cubicBezTo>
                    <a:pt x="14628" y="4177"/>
                    <a:pt x="14387" y="3767"/>
                    <a:pt x="14001" y="3647"/>
                  </a:cubicBezTo>
                  <a:lnTo>
                    <a:pt x="1037" y="32"/>
                  </a:lnTo>
                  <a:cubicBezTo>
                    <a:pt x="965" y="11"/>
                    <a:pt x="89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11449358" y="3202337"/>
              <a:ext cx="22249" cy="22249"/>
            </a:xfrm>
            <a:custGeom>
              <a:avLst/>
              <a:gdLst/>
              <a:ahLst/>
              <a:cxnLst/>
              <a:rect l="l" t="t" r="r" b="b"/>
              <a:pathLst>
                <a:path w="1495" h="1495" extrusionOk="0">
                  <a:moveTo>
                    <a:pt x="748" y="0"/>
                  </a:moveTo>
                  <a:cubicBezTo>
                    <a:pt x="338" y="0"/>
                    <a:pt x="0" y="338"/>
                    <a:pt x="0" y="747"/>
                  </a:cubicBezTo>
                  <a:cubicBezTo>
                    <a:pt x="0" y="1157"/>
                    <a:pt x="338" y="1494"/>
                    <a:pt x="748" y="1494"/>
                  </a:cubicBezTo>
                  <a:cubicBezTo>
                    <a:pt x="1157" y="1494"/>
                    <a:pt x="1495" y="1157"/>
                    <a:pt x="1495" y="747"/>
                  </a:cubicBezTo>
                  <a:cubicBezTo>
                    <a:pt x="1495" y="338"/>
                    <a:pt x="1157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11540096" y="2955600"/>
              <a:ext cx="22249" cy="22249"/>
            </a:xfrm>
            <a:custGeom>
              <a:avLst/>
              <a:gdLst/>
              <a:ahLst/>
              <a:cxnLst/>
              <a:rect l="l" t="t" r="r" b="b"/>
              <a:pathLst>
                <a:path w="1495" h="1495" extrusionOk="0">
                  <a:moveTo>
                    <a:pt x="747" y="0"/>
                  </a:moveTo>
                  <a:cubicBezTo>
                    <a:pt x="338" y="0"/>
                    <a:pt x="0" y="338"/>
                    <a:pt x="0" y="747"/>
                  </a:cubicBezTo>
                  <a:cubicBezTo>
                    <a:pt x="0" y="1157"/>
                    <a:pt x="338" y="1494"/>
                    <a:pt x="747" y="1494"/>
                  </a:cubicBezTo>
                  <a:cubicBezTo>
                    <a:pt x="1157" y="1494"/>
                    <a:pt x="1494" y="1157"/>
                    <a:pt x="1494" y="747"/>
                  </a:cubicBezTo>
                  <a:cubicBezTo>
                    <a:pt x="1494" y="338"/>
                    <a:pt x="115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11871470" y="3021232"/>
              <a:ext cx="22249" cy="22607"/>
            </a:xfrm>
            <a:custGeom>
              <a:avLst/>
              <a:gdLst/>
              <a:ahLst/>
              <a:cxnLst/>
              <a:rect l="l" t="t" r="r" b="b"/>
              <a:pathLst>
                <a:path w="1495" h="1519" extrusionOk="0">
                  <a:moveTo>
                    <a:pt x="747" y="0"/>
                  </a:moveTo>
                  <a:cubicBezTo>
                    <a:pt x="338" y="0"/>
                    <a:pt x="0" y="337"/>
                    <a:pt x="0" y="771"/>
                  </a:cubicBezTo>
                  <a:cubicBezTo>
                    <a:pt x="0" y="1181"/>
                    <a:pt x="338" y="1518"/>
                    <a:pt x="747" y="1518"/>
                  </a:cubicBezTo>
                  <a:cubicBezTo>
                    <a:pt x="1157" y="1518"/>
                    <a:pt x="1494" y="1181"/>
                    <a:pt x="1494" y="771"/>
                  </a:cubicBezTo>
                  <a:cubicBezTo>
                    <a:pt x="1494" y="337"/>
                    <a:pt x="115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11761727" y="3165756"/>
              <a:ext cx="22607" cy="22607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72" y="0"/>
                  </a:moveTo>
                  <a:cubicBezTo>
                    <a:pt x="338" y="0"/>
                    <a:pt x="1" y="338"/>
                    <a:pt x="1" y="747"/>
                  </a:cubicBezTo>
                  <a:cubicBezTo>
                    <a:pt x="1" y="1181"/>
                    <a:pt x="338" y="1518"/>
                    <a:pt x="772" y="1518"/>
                  </a:cubicBezTo>
                  <a:cubicBezTo>
                    <a:pt x="1181" y="1518"/>
                    <a:pt x="1519" y="1181"/>
                    <a:pt x="1519" y="747"/>
                  </a:cubicBezTo>
                  <a:cubicBezTo>
                    <a:pt x="1519" y="338"/>
                    <a:pt x="1181" y="0"/>
                    <a:pt x="7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11796150" y="3290204"/>
              <a:ext cx="22621" cy="22249"/>
            </a:xfrm>
            <a:custGeom>
              <a:avLst/>
              <a:gdLst/>
              <a:ahLst/>
              <a:cxnLst/>
              <a:rect l="l" t="t" r="r" b="b"/>
              <a:pathLst>
                <a:path w="1520" h="1495" extrusionOk="0">
                  <a:moveTo>
                    <a:pt x="748" y="0"/>
                  </a:moveTo>
                  <a:cubicBezTo>
                    <a:pt x="338" y="0"/>
                    <a:pt x="1" y="338"/>
                    <a:pt x="1" y="747"/>
                  </a:cubicBezTo>
                  <a:cubicBezTo>
                    <a:pt x="1" y="1157"/>
                    <a:pt x="338" y="1494"/>
                    <a:pt x="748" y="1494"/>
                  </a:cubicBezTo>
                  <a:cubicBezTo>
                    <a:pt x="1182" y="1494"/>
                    <a:pt x="1519" y="1157"/>
                    <a:pt x="1519" y="747"/>
                  </a:cubicBezTo>
                  <a:cubicBezTo>
                    <a:pt x="1519" y="338"/>
                    <a:pt x="1182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11395558" y="3294862"/>
              <a:ext cx="22249" cy="22249"/>
            </a:xfrm>
            <a:custGeom>
              <a:avLst/>
              <a:gdLst/>
              <a:ahLst/>
              <a:cxnLst/>
              <a:rect l="l" t="t" r="r" b="b"/>
              <a:pathLst>
                <a:path w="1495" h="1495" extrusionOk="0">
                  <a:moveTo>
                    <a:pt x="748" y="0"/>
                  </a:moveTo>
                  <a:cubicBezTo>
                    <a:pt x="338" y="0"/>
                    <a:pt x="1" y="338"/>
                    <a:pt x="1" y="747"/>
                  </a:cubicBezTo>
                  <a:cubicBezTo>
                    <a:pt x="1" y="1157"/>
                    <a:pt x="338" y="1494"/>
                    <a:pt x="748" y="1494"/>
                  </a:cubicBezTo>
                  <a:cubicBezTo>
                    <a:pt x="1158" y="1494"/>
                    <a:pt x="1495" y="1157"/>
                    <a:pt x="1495" y="747"/>
                  </a:cubicBezTo>
                  <a:cubicBezTo>
                    <a:pt x="1495" y="338"/>
                    <a:pt x="1158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11501714" y="3272270"/>
              <a:ext cx="22607" cy="22607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72" y="0"/>
                  </a:moveTo>
                  <a:cubicBezTo>
                    <a:pt x="338" y="0"/>
                    <a:pt x="1" y="338"/>
                    <a:pt x="1" y="747"/>
                  </a:cubicBezTo>
                  <a:cubicBezTo>
                    <a:pt x="1" y="1181"/>
                    <a:pt x="338" y="1518"/>
                    <a:pt x="772" y="1518"/>
                  </a:cubicBezTo>
                  <a:cubicBezTo>
                    <a:pt x="1182" y="1518"/>
                    <a:pt x="1519" y="1181"/>
                    <a:pt x="1519" y="747"/>
                  </a:cubicBezTo>
                  <a:cubicBezTo>
                    <a:pt x="1519" y="338"/>
                    <a:pt x="1182" y="0"/>
                    <a:pt x="7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11419236" y="3022661"/>
              <a:ext cx="22249" cy="22249"/>
            </a:xfrm>
            <a:custGeom>
              <a:avLst/>
              <a:gdLst/>
              <a:ahLst/>
              <a:cxnLst/>
              <a:rect l="l" t="t" r="r" b="b"/>
              <a:pathLst>
                <a:path w="1495" h="1495" extrusionOk="0">
                  <a:moveTo>
                    <a:pt x="747" y="0"/>
                  </a:moveTo>
                  <a:cubicBezTo>
                    <a:pt x="338" y="0"/>
                    <a:pt x="0" y="338"/>
                    <a:pt x="0" y="747"/>
                  </a:cubicBezTo>
                  <a:cubicBezTo>
                    <a:pt x="0" y="1157"/>
                    <a:pt x="338" y="1495"/>
                    <a:pt x="747" y="1495"/>
                  </a:cubicBezTo>
                  <a:cubicBezTo>
                    <a:pt x="1157" y="1495"/>
                    <a:pt x="1494" y="1157"/>
                    <a:pt x="1494" y="747"/>
                  </a:cubicBezTo>
                  <a:cubicBezTo>
                    <a:pt x="1494" y="338"/>
                    <a:pt x="115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11796150" y="3056013"/>
              <a:ext cx="22621" cy="22607"/>
            </a:xfrm>
            <a:custGeom>
              <a:avLst/>
              <a:gdLst/>
              <a:ahLst/>
              <a:cxnLst/>
              <a:rect l="l" t="t" r="r" b="b"/>
              <a:pathLst>
                <a:path w="1520" h="1519" extrusionOk="0">
                  <a:moveTo>
                    <a:pt x="772" y="1"/>
                  </a:moveTo>
                  <a:cubicBezTo>
                    <a:pt x="338" y="1"/>
                    <a:pt x="1" y="338"/>
                    <a:pt x="1" y="772"/>
                  </a:cubicBezTo>
                  <a:cubicBezTo>
                    <a:pt x="1" y="1181"/>
                    <a:pt x="338" y="1519"/>
                    <a:pt x="772" y="1519"/>
                  </a:cubicBezTo>
                  <a:cubicBezTo>
                    <a:pt x="1182" y="1519"/>
                    <a:pt x="1519" y="1181"/>
                    <a:pt x="1519" y="772"/>
                  </a:cubicBezTo>
                  <a:cubicBezTo>
                    <a:pt x="1519" y="338"/>
                    <a:pt x="1182" y="1"/>
                    <a:pt x="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11635493" y="3417151"/>
              <a:ext cx="22607" cy="22607"/>
            </a:xfrm>
            <a:custGeom>
              <a:avLst/>
              <a:gdLst/>
              <a:ahLst/>
              <a:cxnLst/>
              <a:rect l="l" t="t" r="r" b="b"/>
              <a:pathLst>
                <a:path w="1519" h="1519" extrusionOk="0">
                  <a:moveTo>
                    <a:pt x="771" y="1"/>
                  </a:moveTo>
                  <a:cubicBezTo>
                    <a:pt x="338" y="1"/>
                    <a:pt x="0" y="338"/>
                    <a:pt x="0" y="772"/>
                  </a:cubicBezTo>
                  <a:cubicBezTo>
                    <a:pt x="0" y="1181"/>
                    <a:pt x="338" y="1519"/>
                    <a:pt x="771" y="1519"/>
                  </a:cubicBezTo>
                  <a:cubicBezTo>
                    <a:pt x="1181" y="1519"/>
                    <a:pt x="1518" y="1181"/>
                    <a:pt x="1518" y="772"/>
                  </a:cubicBezTo>
                  <a:cubicBezTo>
                    <a:pt x="1518" y="338"/>
                    <a:pt x="118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11488097" y="3052069"/>
              <a:ext cx="22249" cy="22607"/>
            </a:xfrm>
            <a:custGeom>
              <a:avLst/>
              <a:gdLst/>
              <a:ahLst/>
              <a:cxnLst/>
              <a:rect l="l" t="t" r="r" b="b"/>
              <a:pathLst>
                <a:path w="1495" h="1519" extrusionOk="0">
                  <a:moveTo>
                    <a:pt x="747" y="0"/>
                  </a:moveTo>
                  <a:cubicBezTo>
                    <a:pt x="337" y="0"/>
                    <a:pt x="0" y="338"/>
                    <a:pt x="0" y="772"/>
                  </a:cubicBezTo>
                  <a:cubicBezTo>
                    <a:pt x="0" y="1181"/>
                    <a:pt x="337" y="1519"/>
                    <a:pt x="747" y="1519"/>
                  </a:cubicBezTo>
                  <a:cubicBezTo>
                    <a:pt x="1157" y="1519"/>
                    <a:pt x="1494" y="1181"/>
                    <a:pt x="1494" y="772"/>
                  </a:cubicBezTo>
                  <a:cubicBezTo>
                    <a:pt x="1494" y="338"/>
                    <a:pt x="115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11717258" y="2955600"/>
              <a:ext cx="22249" cy="22249"/>
            </a:xfrm>
            <a:custGeom>
              <a:avLst/>
              <a:gdLst/>
              <a:ahLst/>
              <a:cxnLst/>
              <a:rect l="l" t="t" r="r" b="b"/>
              <a:pathLst>
                <a:path w="1495" h="1495" extrusionOk="0">
                  <a:moveTo>
                    <a:pt x="747" y="0"/>
                  </a:moveTo>
                  <a:cubicBezTo>
                    <a:pt x="338" y="0"/>
                    <a:pt x="0" y="338"/>
                    <a:pt x="0" y="747"/>
                  </a:cubicBezTo>
                  <a:cubicBezTo>
                    <a:pt x="0" y="1157"/>
                    <a:pt x="338" y="1494"/>
                    <a:pt x="747" y="1494"/>
                  </a:cubicBezTo>
                  <a:cubicBezTo>
                    <a:pt x="1157" y="1494"/>
                    <a:pt x="1494" y="1157"/>
                    <a:pt x="1494" y="747"/>
                  </a:cubicBezTo>
                  <a:cubicBezTo>
                    <a:pt x="1494" y="338"/>
                    <a:pt x="115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11855695" y="3215970"/>
              <a:ext cx="22249" cy="22607"/>
            </a:xfrm>
            <a:custGeom>
              <a:avLst/>
              <a:gdLst/>
              <a:ahLst/>
              <a:cxnLst/>
              <a:rect l="l" t="t" r="r" b="b"/>
              <a:pathLst>
                <a:path w="1495" h="1519" extrusionOk="0">
                  <a:moveTo>
                    <a:pt x="747" y="0"/>
                  </a:moveTo>
                  <a:cubicBezTo>
                    <a:pt x="337" y="0"/>
                    <a:pt x="0" y="337"/>
                    <a:pt x="0" y="771"/>
                  </a:cubicBezTo>
                  <a:cubicBezTo>
                    <a:pt x="0" y="1181"/>
                    <a:pt x="337" y="1518"/>
                    <a:pt x="747" y="1518"/>
                  </a:cubicBezTo>
                  <a:cubicBezTo>
                    <a:pt x="1157" y="1518"/>
                    <a:pt x="1494" y="1181"/>
                    <a:pt x="1494" y="771"/>
                  </a:cubicBezTo>
                  <a:cubicBezTo>
                    <a:pt x="1494" y="337"/>
                    <a:pt x="115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17"/>
          <p:cNvGrpSpPr/>
          <p:nvPr/>
        </p:nvGrpSpPr>
        <p:grpSpPr>
          <a:xfrm>
            <a:off x="2636267" y="4037800"/>
            <a:ext cx="573825" cy="573825"/>
            <a:chOff x="10431916" y="2956315"/>
            <a:chExt cx="573825" cy="573825"/>
          </a:xfrm>
        </p:grpSpPr>
        <p:sp>
          <p:nvSpPr>
            <p:cNvPr id="549" name="Google Shape;549;p17"/>
            <p:cNvSpPr/>
            <p:nvPr/>
          </p:nvSpPr>
          <p:spPr>
            <a:xfrm>
              <a:off x="10431916" y="2956315"/>
              <a:ext cx="573825" cy="573825"/>
            </a:xfrm>
            <a:custGeom>
              <a:avLst/>
              <a:gdLst/>
              <a:ahLst/>
              <a:cxnLst/>
              <a:rect l="l" t="t" r="r" b="b"/>
              <a:pathLst>
                <a:path w="38557" h="38557" extrusionOk="0">
                  <a:moveTo>
                    <a:pt x="18483" y="1639"/>
                  </a:moveTo>
                  <a:cubicBezTo>
                    <a:pt x="19423" y="1952"/>
                    <a:pt x="20074" y="2820"/>
                    <a:pt x="20074" y="3856"/>
                  </a:cubicBezTo>
                  <a:lnTo>
                    <a:pt x="20074" y="7326"/>
                  </a:lnTo>
                  <a:lnTo>
                    <a:pt x="18483" y="7326"/>
                  </a:lnTo>
                  <a:lnTo>
                    <a:pt x="18483" y="1639"/>
                  </a:lnTo>
                  <a:close/>
                  <a:moveTo>
                    <a:pt x="9061" y="10820"/>
                  </a:moveTo>
                  <a:lnTo>
                    <a:pt x="9061" y="16820"/>
                  </a:lnTo>
                  <a:lnTo>
                    <a:pt x="6507" y="16820"/>
                  </a:lnTo>
                  <a:cubicBezTo>
                    <a:pt x="6073" y="16820"/>
                    <a:pt x="5736" y="17158"/>
                    <a:pt x="5736" y="17567"/>
                  </a:cubicBezTo>
                  <a:lnTo>
                    <a:pt x="5736" y="26315"/>
                  </a:lnTo>
                  <a:cubicBezTo>
                    <a:pt x="5133" y="26339"/>
                    <a:pt x="4531" y="26387"/>
                    <a:pt x="3928" y="26435"/>
                  </a:cubicBezTo>
                  <a:lnTo>
                    <a:pt x="3928" y="13495"/>
                  </a:lnTo>
                  <a:lnTo>
                    <a:pt x="9061" y="10820"/>
                  </a:lnTo>
                  <a:close/>
                  <a:moveTo>
                    <a:pt x="16965" y="18315"/>
                  </a:moveTo>
                  <a:lnTo>
                    <a:pt x="16965" y="27472"/>
                  </a:lnTo>
                  <a:cubicBezTo>
                    <a:pt x="15592" y="27110"/>
                    <a:pt x="14146" y="26821"/>
                    <a:pt x="12676" y="26628"/>
                  </a:cubicBezTo>
                  <a:cubicBezTo>
                    <a:pt x="11856" y="26508"/>
                    <a:pt x="11013" y="26411"/>
                    <a:pt x="10170" y="26363"/>
                  </a:cubicBezTo>
                  <a:lnTo>
                    <a:pt x="10121" y="26363"/>
                  </a:lnTo>
                  <a:cubicBezTo>
                    <a:pt x="9182" y="26291"/>
                    <a:pt x="8218" y="26267"/>
                    <a:pt x="7254" y="26267"/>
                  </a:cubicBezTo>
                  <a:lnTo>
                    <a:pt x="7254" y="18315"/>
                  </a:lnTo>
                  <a:close/>
                  <a:moveTo>
                    <a:pt x="34797" y="14338"/>
                  </a:moveTo>
                  <a:lnTo>
                    <a:pt x="34797" y="29351"/>
                  </a:lnTo>
                  <a:cubicBezTo>
                    <a:pt x="33954" y="29303"/>
                    <a:pt x="33135" y="29279"/>
                    <a:pt x="32315" y="29279"/>
                  </a:cubicBezTo>
                  <a:lnTo>
                    <a:pt x="32315" y="16483"/>
                  </a:lnTo>
                  <a:cubicBezTo>
                    <a:pt x="32315" y="16049"/>
                    <a:pt x="31978" y="15712"/>
                    <a:pt x="31568" y="15712"/>
                  </a:cubicBezTo>
                  <a:cubicBezTo>
                    <a:pt x="31159" y="15712"/>
                    <a:pt x="30821" y="16049"/>
                    <a:pt x="30821" y="16483"/>
                  </a:cubicBezTo>
                  <a:lnTo>
                    <a:pt x="30821" y="29327"/>
                  </a:lnTo>
                  <a:cubicBezTo>
                    <a:pt x="29978" y="29375"/>
                    <a:pt x="29159" y="29448"/>
                    <a:pt x="28339" y="29568"/>
                  </a:cubicBezTo>
                  <a:lnTo>
                    <a:pt x="28339" y="14338"/>
                  </a:lnTo>
                  <a:close/>
                  <a:moveTo>
                    <a:pt x="21544" y="8844"/>
                  </a:moveTo>
                  <a:lnTo>
                    <a:pt x="21544" y="20146"/>
                  </a:lnTo>
                  <a:cubicBezTo>
                    <a:pt x="21544" y="20580"/>
                    <a:pt x="21881" y="20917"/>
                    <a:pt x="22291" y="20917"/>
                  </a:cubicBezTo>
                  <a:cubicBezTo>
                    <a:pt x="22700" y="20917"/>
                    <a:pt x="23038" y="20580"/>
                    <a:pt x="23038" y="20146"/>
                  </a:cubicBezTo>
                  <a:lnTo>
                    <a:pt x="23038" y="17230"/>
                  </a:lnTo>
                  <a:lnTo>
                    <a:pt x="26821" y="17230"/>
                  </a:lnTo>
                  <a:lnTo>
                    <a:pt x="26821" y="18724"/>
                  </a:lnTo>
                  <a:lnTo>
                    <a:pt x="25954" y="18724"/>
                  </a:lnTo>
                  <a:cubicBezTo>
                    <a:pt x="25544" y="18724"/>
                    <a:pt x="25207" y="19062"/>
                    <a:pt x="25207" y="19495"/>
                  </a:cubicBezTo>
                  <a:cubicBezTo>
                    <a:pt x="25207" y="19905"/>
                    <a:pt x="25544" y="20242"/>
                    <a:pt x="25954" y="20242"/>
                  </a:cubicBezTo>
                  <a:lnTo>
                    <a:pt x="26821" y="20242"/>
                  </a:lnTo>
                  <a:lnTo>
                    <a:pt x="26821" y="21736"/>
                  </a:lnTo>
                  <a:lnTo>
                    <a:pt x="25954" y="21736"/>
                  </a:lnTo>
                  <a:cubicBezTo>
                    <a:pt x="25544" y="21736"/>
                    <a:pt x="25207" y="22074"/>
                    <a:pt x="25207" y="22507"/>
                  </a:cubicBezTo>
                  <a:cubicBezTo>
                    <a:pt x="25207" y="22917"/>
                    <a:pt x="25544" y="23254"/>
                    <a:pt x="25954" y="23254"/>
                  </a:cubicBezTo>
                  <a:lnTo>
                    <a:pt x="26821" y="23254"/>
                  </a:lnTo>
                  <a:lnTo>
                    <a:pt x="26821" y="24749"/>
                  </a:lnTo>
                  <a:lnTo>
                    <a:pt x="25954" y="24749"/>
                  </a:lnTo>
                  <a:cubicBezTo>
                    <a:pt x="25544" y="24749"/>
                    <a:pt x="25207" y="25086"/>
                    <a:pt x="25207" y="25520"/>
                  </a:cubicBezTo>
                  <a:cubicBezTo>
                    <a:pt x="25207" y="25929"/>
                    <a:pt x="25544" y="26267"/>
                    <a:pt x="25954" y="26267"/>
                  </a:cubicBezTo>
                  <a:lnTo>
                    <a:pt x="26821" y="26267"/>
                  </a:lnTo>
                  <a:lnTo>
                    <a:pt x="26821" y="27761"/>
                  </a:lnTo>
                  <a:lnTo>
                    <a:pt x="25954" y="27761"/>
                  </a:lnTo>
                  <a:cubicBezTo>
                    <a:pt x="25544" y="27761"/>
                    <a:pt x="25207" y="28098"/>
                    <a:pt x="25207" y="28532"/>
                  </a:cubicBezTo>
                  <a:cubicBezTo>
                    <a:pt x="25207" y="28941"/>
                    <a:pt x="25544" y="29279"/>
                    <a:pt x="25954" y="29279"/>
                  </a:cubicBezTo>
                  <a:lnTo>
                    <a:pt x="26821" y="29279"/>
                  </a:lnTo>
                  <a:lnTo>
                    <a:pt x="26821" y="29809"/>
                  </a:lnTo>
                  <a:cubicBezTo>
                    <a:pt x="26170" y="29929"/>
                    <a:pt x="25496" y="30074"/>
                    <a:pt x="24869" y="30243"/>
                  </a:cubicBezTo>
                  <a:cubicBezTo>
                    <a:pt x="24676" y="30291"/>
                    <a:pt x="24460" y="30339"/>
                    <a:pt x="24267" y="30411"/>
                  </a:cubicBezTo>
                  <a:cubicBezTo>
                    <a:pt x="23881" y="30170"/>
                    <a:pt x="23472" y="29954"/>
                    <a:pt x="23038" y="29761"/>
                  </a:cubicBezTo>
                  <a:lnTo>
                    <a:pt x="23038" y="26941"/>
                  </a:lnTo>
                  <a:cubicBezTo>
                    <a:pt x="23038" y="26508"/>
                    <a:pt x="22700" y="26170"/>
                    <a:pt x="22291" y="26170"/>
                  </a:cubicBezTo>
                  <a:cubicBezTo>
                    <a:pt x="21881" y="26170"/>
                    <a:pt x="21544" y="26508"/>
                    <a:pt x="21544" y="26941"/>
                  </a:cubicBezTo>
                  <a:lnTo>
                    <a:pt x="21544" y="29062"/>
                  </a:lnTo>
                  <a:cubicBezTo>
                    <a:pt x="20556" y="28628"/>
                    <a:pt x="19520" y="28243"/>
                    <a:pt x="18483" y="27905"/>
                  </a:cubicBezTo>
                  <a:lnTo>
                    <a:pt x="18483" y="17567"/>
                  </a:lnTo>
                  <a:cubicBezTo>
                    <a:pt x="18483" y="17158"/>
                    <a:pt x="18146" y="16820"/>
                    <a:pt x="17736" y="16820"/>
                  </a:cubicBezTo>
                  <a:lnTo>
                    <a:pt x="15640" y="16820"/>
                  </a:lnTo>
                  <a:lnTo>
                    <a:pt x="15640" y="15158"/>
                  </a:lnTo>
                  <a:lnTo>
                    <a:pt x="17736" y="15158"/>
                  </a:lnTo>
                  <a:cubicBezTo>
                    <a:pt x="18146" y="15158"/>
                    <a:pt x="18483" y="14820"/>
                    <a:pt x="18483" y="14411"/>
                  </a:cubicBezTo>
                  <a:cubicBezTo>
                    <a:pt x="18483" y="14001"/>
                    <a:pt x="18146" y="13664"/>
                    <a:pt x="17736" y="13664"/>
                  </a:cubicBezTo>
                  <a:lnTo>
                    <a:pt x="15640" y="13664"/>
                  </a:lnTo>
                  <a:lnTo>
                    <a:pt x="15640" y="12001"/>
                  </a:lnTo>
                  <a:lnTo>
                    <a:pt x="17736" y="12001"/>
                  </a:lnTo>
                  <a:cubicBezTo>
                    <a:pt x="18146" y="12001"/>
                    <a:pt x="18483" y="11664"/>
                    <a:pt x="18483" y="11254"/>
                  </a:cubicBezTo>
                  <a:cubicBezTo>
                    <a:pt x="18483" y="10820"/>
                    <a:pt x="18146" y="10483"/>
                    <a:pt x="17736" y="10483"/>
                  </a:cubicBezTo>
                  <a:lnTo>
                    <a:pt x="15640" y="10483"/>
                  </a:lnTo>
                  <a:lnTo>
                    <a:pt x="15640" y="8844"/>
                  </a:lnTo>
                  <a:close/>
                  <a:moveTo>
                    <a:pt x="14531" y="28460"/>
                  </a:moveTo>
                  <a:lnTo>
                    <a:pt x="14531" y="28460"/>
                  </a:lnTo>
                  <a:cubicBezTo>
                    <a:pt x="17278" y="29014"/>
                    <a:pt x="19881" y="29881"/>
                    <a:pt x="22267" y="31062"/>
                  </a:cubicBezTo>
                  <a:cubicBezTo>
                    <a:pt x="21110" y="31496"/>
                    <a:pt x="19977" y="32002"/>
                    <a:pt x="18917" y="32604"/>
                  </a:cubicBezTo>
                  <a:cubicBezTo>
                    <a:pt x="17905" y="31062"/>
                    <a:pt x="16218" y="29592"/>
                    <a:pt x="14531" y="28460"/>
                  </a:cubicBezTo>
                  <a:close/>
                  <a:moveTo>
                    <a:pt x="9013" y="27809"/>
                  </a:moveTo>
                  <a:lnTo>
                    <a:pt x="9013" y="27809"/>
                  </a:lnTo>
                  <a:cubicBezTo>
                    <a:pt x="9350" y="27833"/>
                    <a:pt x="9688" y="27857"/>
                    <a:pt x="10049" y="27881"/>
                  </a:cubicBezTo>
                  <a:cubicBezTo>
                    <a:pt x="11856" y="28387"/>
                    <a:pt x="15857" y="30773"/>
                    <a:pt x="17616" y="33375"/>
                  </a:cubicBezTo>
                  <a:cubicBezTo>
                    <a:pt x="16965" y="33785"/>
                    <a:pt x="16363" y="34219"/>
                    <a:pt x="15760" y="34701"/>
                  </a:cubicBezTo>
                  <a:cubicBezTo>
                    <a:pt x="13953" y="31616"/>
                    <a:pt x="11326" y="29255"/>
                    <a:pt x="9013" y="27809"/>
                  </a:cubicBezTo>
                  <a:close/>
                  <a:moveTo>
                    <a:pt x="5495" y="27833"/>
                  </a:moveTo>
                  <a:cubicBezTo>
                    <a:pt x="7880" y="28435"/>
                    <a:pt x="12194" y="31448"/>
                    <a:pt x="14580" y="35689"/>
                  </a:cubicBezTo>
                  <a:cubicBezTo>
                    <a:pt x="14098" y="36123"/>
                    <a:pt x="13616" y="36580"/>
                    <a:pt x="13158" y="37062"/>
                  </a:cubicBezTo>
                  <a:lnTo>
                    <a:pt x="1519" y="37062"/>
                  </a:lnTo>
                  <a:lnTo>
                    <a:pt x="1519" y="28219"/>
                  </a:lnTo>
                  <a:cubicBezTo>
                    <a:pt x="2844" y="28026"/>
                    <a:pt x="4193" y="27905"/>
                    <a:pt x="5495" y="27833"/>
                  </a:cubicBezTo>
                  <a:close/>
                  <a:moveTo>
                    <a:pt x="22580" y="32580"/>
                  </a:moveTo>
                  <a:cubicBezTo>
                    <a:pt x="23954" y="33496"/>
                    <a:pt x="25279" y="35327"/>
                    <a:pt x="25833" y="37062"/>
                  </a:cubicBezTo>
                  <a:lnTo>
                    <a:pt x="15302" y="37062"/>
                  </a:lnTo>
                  <a:cubicBezTo>
                    <a:pt x="17399" y="35135"/>
                    <a:pt x="19857" y="33640"/>
                    <a:pt x="22580" y="32580"/>
                  </a:cubicBezTo>
                  <a:close/>
                  <a:moveTo>
                    <a:pt x="26363" y="31448"/>
                  </a:moveTo>
                  <a:cubicBezTo>
                    <a:pt x="27472" y="31761"/>
                    <a:pt x="28966" y="32628"/>
                    <a:pt x="30267" y="33689"/>
                  </a:cubicBezTo>
                  <a:cubicBezTo>
                    <a:pt x="31544" y="34749"/>
                    <a:pt x="32508" y="35930"/>
                    <a:pt x="33111" y="37062"/>
                  </a:cubicBezTo>
                  <a:lnTo>
                    <a:pt x="27399" y="37062"/>
                  </a:lnTo>
                  <a:cubicBezTo>
                    <a:pt x="26918" y="35231"/>
                    <a:pt x="25689" y="33279"/>
                    <a:pt x="24243" y="32002"/>
                  </a:cubicBezTo>
                  <a:cubicBezTo>
                    <a:pt x="24942" y="31785"/>
                    <a:pt x="25640" y="31592"/>
                    <a:pt x="26363" y="31448"/>
                  </a:cubicBezTo>
                  <a:close/>
                  <a:moveTo>
                    <a:pt x="32516" y="30794"/>
                  </a:moveTo>
                  <a:cubicBezTo>
                    <a:pt x="33996" y="30794"/>
                    <a:pt x="35515" y="30897"/>
                    <a:pt x="37063" y="31110"/>
                  </a:cubicBezTo>
                  <a:lnTo>
                    <a:pt x="37063" y="37062"/>
                  </a:lnTo>
                  <a:lnTo>
                    <a:pt x="34773" y="37062"/>
                  </a:lnTo>
                  <a:cubicBezTo>
                    <a:pt x="33737" y="34556"/>
                    <a:pt x="31255" y="32315"/>
                    <a:pt x="29014" y="30990"/>
                  </a:cubicBezTo>
                  <a:cubicBezTo>
                    <a:pt x="30154" y="30861"/>
                    <a:pt x="31322" y="30794"/>
                    <a:pt x="32516" y="30794"/>
                  </a:cubicBezTo>
                  <a:close/>
                  <a:moveTo>
                    <a:pt x="17736" y="0"/>
                  </a:moveTo>
                  <a:cubicBezTo>
                    <a:pt x="17303" y="0"/>
                    <a:pt x="16965" y="338"/>
                    <a:pt x="16965" y="747"/>
                  </a:cubicBezTo>
                  <a:lnTo>
                    <a:pt x="16965" y="7326"/>
                  </a:lnTo>
                  <a:lnTo>
                    <a:pt x="14869" y="7326"/>
                  </a:lnTo>
                  <a:cubicBezTo>
                    <a:pt x="14459" y="7326"/>
                    <a:pt x="14122" y="7663"/>
                    <a:pt x="14122" y="8073"/>
                  </a:cubicBezTo>
                  <a:lnTo>
                    <a:pt x="14122" y="16820"/>
                  </a:lnTo>
                  <a:lnTo>
                    <a:pt x="10579" y="16820"/>
                  </a:lnTo>
                  <a:lnTo>
                    <a:pt x="10579" y="9567"/>
                  </a:lnTo>
                  <a:cubicBezTo>
                    <a:pt x="10579" y="9302"/>
                    <a:pt x="10435" y="9061"/>
                    <a:pt x="10218" y="8917"/>
                  </a:cubicBezTo>
                  <a:cubicBezTo>
                    <a:pt x="10085" y="8850"/>
                    <a:pt x="9946" y="8813"/>
                    <a:pt x="9807" y="8813"/>
                  </a:cubicBezTo>
                  <a:cubicBezTo>
                    <a:pt x="9693" y="8813"/>
                    <a:pt x="9579" y="8838"/>
                    <a:pt x="9471" y="8892"/>
                  </a:cubicBezTo>
                  <a:lnTo>
                    <a:pt x="2820" y="12387"/>
                  </a:lnTo>
                  <a:cubicBezTo>
                    <a:pt x="2579" y="12507"/>
                    <a:pt x="2410" y="12772"/>
                    <a:pt x="2410" y="13037"/>
                  </a:cubicBezTo>
                  <a:lnTo>
                    <a:pt x="2410" y="26580"/>
                  </a:lnTo>
                  <a:cubicBezTo>
                    <a:pt x="1832" y="26652"/>
                    <a:pt x="1229" y="26749"/>
                    <a:pt x="627" y="26845"/>
                  </a:cubicBezTo>
                  <a:cubicBezTo>
                    <a:pt x="266" y="26893"/>
                    <a:pt x="0" y="27206"/>
                    <a:pt x="0" y="27592"/>
                  </a:cubicBezTo>
                  <a:lnTo>
                    <a:pt x="0" y="37809"/>
                  </a:lnTo>
                  <a:cubicBezTo>
                    <a:pt x="0" y="38219"/>
                    <a:pt x="338" y="38556"/>
                    <a:pt x="747" y="38556"/>
                  </a:cubicBezTo>
                  <a:lnTo>
                    <a:pt x="37810" y="38556"/>
                  </a:lnTo>
                  <a:cubicBezTo>
                    <a:pt x="38219" y="38556"/>
                    <a:pt x="38557" y="38219"/>
                    <a:pt x="38557" y="37809"/>
                  </a:cubicBezTo>
                  <a:lnTo>
                    <a:pt x="38557" y="30460"/>
                  </a:lnTo>
                  <a:cubicBezTo>
                    <a:pt x="38557" y="30074"/>
                    <a:pt x="38292" y="29761"/>
                    <a:pt x="37930" y="29713"/>
                  </a:cubicBezTo>
                  <a:cubicBezTo>
                    <a:pt x="37376" y="29616"/>
                    <a:pt x="36846" y="29544"/>
                    <a:pt x="36292" y="29496"/>
                  </a:cubicBezTo>
                  <a:lnTo>
                    <a:pt x="36292" y="13591"/>
                  </a:lnTo>
                  <a:cubicBezTo>
                    <a:pt x="36292" y="13182"/>
                    <a:pt x="35954" y="12844"/>
                    <a:pt x="35544" y="12844"/>
                  </a:cubicBezTo>
                  <a:lnTo>
                    <a:pt x="27592" y="12844"/>
                  </a:lnTo>
                  <a:cubicBezTo>
                    <a:pt x="27158" y="12844"/>
                    <a:pt x="26821" y="13182"/>
                    <a:pt x="26821" y="13591"/>
                  </a:cubicBezTo>
                  <a:lnTo>
                    <a:pt x="26821" y="15712"/>
                  </a:lnTo>
                  <a:lnTo>
                    <a:pt x="23038" y="15712"/>
                  </a:lnTo>
                  <a:lnTo>
                    <a:pt x="23038" y="8073"/>
                  </a:lnTo>
                  <a:cubicBezTo>
                    <a:pt x="23038" y="7663"/>
                    <a:pt x="22725" y="7326"/>
                    <a:pt x="22291" y="7326"/>
                  </a:cubicBezTo>
                  <a:lnTo>
                    <a:pt x="21592" y="7326"/>
                  </a:lnTo>
                  <a:lnTo>
                    <a:pt x="21592" y="3856"/>
                  </a:lnTo>
                  <a:cubicBezTo>
                    <a:pt x="21592" y="1735"/>
                    <a:pt x="19857" y="0"/>
                    <a:pt x="1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10889166" y="2994012"/>
              <a:ext cx="54529" cy="34036"/>
            </a:xfrm>
            <a:custGeom>
              <a:avLst/>
              <a:gdLst/>
              <a:ahLst/>
              <a:cxnLst/>
              <a:rect l="l" t="t" r="r" b="b"/>
              <a:pathLst>
                <a:path w="3664" h="2287" extrusionOk="0">
                  <a:moveTo>
                    <a:pt x="841" y="1"/>
                  </a:moveTo>
                  <a:cubicBezTo>
                    <a:pt x="512" y="1"/>
                    <a:pt x="200" y="227"/>
                    <a:pt x="97" y="576"/>
                  </a:cubicBezTo>
                  <a:cubicBezTo>
                    <a:pt x="1" y="962"/>
                    <a:pt x="218" y="1371"/>
                    <a:pt x="627" y="1492"/>
                  </a:cubicBezTo>
                  <a:cubicBezTo>
                    <a:pt x="868" y="1540"/>
                    <a:pt x="1061" y="1709"/>
                    <a:pt x="1182" y="1901"/>
                  </a:cubicBezTo>
                  <a:cubicBezTo>
                    <a:pt x="1302" y="2142"/>
                    <a:pt x="1567" y="2287"/>
                    <a:pt x="1832" y="2287"/>
                  </a:cubicBezTo>
                  <a:cubicBezTo>
                    <a:pt x="2097" y="2287"/>
                    <a:pt x="2338" y="2142"/>
                    <a:pt x="2483" y="1901"/>
                  </a:cubicBezTo>
                  <a:cubicBezTo>
                    <a:pt x="2603" y="1709"/>
                    <a:pt x="2796" y="1540"/>
                    <a:pt x="3037" y="1492"/>
                  </a:cubicBezTo>
                  <a:cubicBezTo>
                    <a:pt x="3423" y="1371"/>
                    <a:pt x="3664" y="962"/>
                    <a:pt x="3567" y="576"/>
                  </a:cubicBezTo>
                  <a:cubicBezTo>
                    <a:pt x="3465" y="227"/>
                    <a:pt x="3152" y="1"/>
                    <a:pt x="2824" y="1"/>
                  </a:cubicBezTo>
                  <a:cubicBezTo>
                    <a:pt x="2767" y="1"/>
                    <a:pt x="2709" y="7"/>
                    <a:pt x="2652" y="22"/>
                  </a:cubicBezTo>
                  <a:cubicBezTo>
                    <a:pt x="2338" y="118"/>
                    <a:pt x="2073" y="239"/>
                    <a:pt x="1832" y="431"/>
                  </a:cubicBezTo>
                  <a:cubicBezTo>
                    <a:pt x="1591" y="239"/>
                    <a:pt x="1326" y="118"/>
                    <a:pt x="1013" y="22"/>
                  </a:cubicBezTo>
                  <a:cubicBezTo>
                    <a:pt x="956" y="7"/>
                    <a:pt x="898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10816375" y="3068945"/>
              <a:ext cx="54887" cy="33709"/>
            </a:xfrm>
            <a:custGeom>
              <a:avLst/>
              <a:gdLst/>
              <a:ahLst/>
              <a:cxnLst/>
              <a:rect l="l" t="t" r="r" b="b"/>
              <a:pathLst>
                <a:path w="3688" h="2265" extrusionOk="0">
                  <a:moveTo>
                    <a:pt x="842" y="0"/>
                  </a:moveTo>
                  <a:cubicBezTo>
                    <a:pt x="504" y="0"/>
                    <a:pt x="198" y="209"/>
                    <a:pt x="97" y="553"/>
                  </a:cubicBezTo>
                  <a:cubicBezTo>
                    <a:pt x="0" y="963"/>
                    <a:pt x="241" y="1373"/>
                    <a:pt x="627" y="1469"/>
                  </a:cubicBezTo>
                  <a:cubicBezTo>
                    <a:pt x="868" y="1541"/>
                    <a:pt x="1060" y="1686"/>
                    <a:pt x="1181" y="1903"/>
                  </a:cubicBezTo>
                  <a:cubicBezTo>
                    <a:pt x="1325" y="2144"/>
                    <a:pt x="1566" y="2264"/>
                    <a:pt x="1832" y="2264"/>
                  </a:cubicBezTo>
                  <a:cubicBezTo>
                    <a:pt x="2097" y="2264"/>
                    <a:pt x="2362" y="2144"/>
                    <a:pt x="2482" y="1903"/>
                  </a:cubicBezTo>
                  <a:cubicBezTo>
                    <a:pt x="2603" y="1686"/>
                    <a:pt x="2795" y="1541"/>
                    <a:pt x="3036" y="1469"/>
                  </a:cubicBezTo>
                  <a:cubicBezTo>
                    <a:pt x="3446" y="1373"/>
                    <a:pt x="3687" y="963"/>
                    <a:pt x="3567" y="553"/>
                  </a:cubicBezTo>
                  <a:cubicBezTo>
                    <a:pt x="3485" y="209"/>
                    <a:pt x="3183" y="0"/>
                    <a:pt x="2845" y="0"/>
                  </a:cubicBezTo>
                  <a:cubicBezTo>
                    <a:pt x="2781" y="0"/>
                    <a:pt x="2716" y="8"/>
                    <a:pt x="2651" y="23"/>
                  </a:cubicBezTo>
                  <a:cubicBezTo>
                    <a:pt x="2362" y="95"/>
                    <a:pt x="2073" y="240"/>
                    <a:pt x="1832" y="409"/>
                  </a:cubicBezTo>
                  <a:cubicBezTo>
                    <a:pt x="1591" y="240"/>
                    <a:pt x="1325" y="95"/>
                    <a:pt x="1036" y="23"/>
                  </a:cubicBezTo>
                  <a:cubicBezTo>
                    <a:pt x="971" y="8"/>
                    <a:pt x="906" y="0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10496833" y="3011797"/>
              <a:ext cx="54887" cy="33828"/>
            </a:xfrm>
            <a:custGeom>
              <a:avLst/>
              <a:gdLst/>
              <a:ahLst/>
              <a:cxnLst/>
              <a:rect l="l" t="t" r="r" b="b"/>
              <a:pathLst>
                <a:path w="3688" h="2273" extrusionOk="0">
                  <a:moveTo>
                    <a:pt x="823" y="1"/>
                  </a:moveTo>
                  <a:cubicBezTo>
                    <a:pt x="493" y="1"/>
                    <a:pt x="200" y="224"/>
                    <a:pt x="121" y="562"/>
                  </a:cubicBezTo>
                  <a:cubicBezTo>
                    <a:pt x="0" y="947"/>
                    <a:pt x="241" y="1381"/>
                    <a:pt x="651" y="1477"/>
                  </a:cubicBezTo>
                  <a:cubicBezTo>
                    <a:pt x="868" y="1550"/>
                    <a:pt x="1085" y="1694"/>
                    <a:pt x="1205" y="1887"/>
                  </a:cubicBezTo>
                  <a:cubicBezTo>
                    <a:pt x="1325" y="2128"/>
                    <a:pt x="1566" y="2273"/>
                    <a:pt x="1856" y="2273"/>
                  </a:cubicBezTo>
                  <a:cubicBezTo>
                    <a:pt x="2121" y="2273"/>
                    <a:pt x="2362" y="2128"/>
                    <a:pt x="2506" y="1887"/>
                  </a:cubicBezTo>
                  <a:cubicBezTo>
                    <a:pt x="2627" y="1694"/>
                    <a:pt x="2820" y="1550"/>
                    <a:pt x="3036" y="1477"/>
                  </a:cubicBezTo>
                  <a:cubicBezTo>
                    <a:pt x="3446" y="1381"/>
                    <a:pt x="3687" y="947"/>
                    <a:pt x="3591" y="562"/>
                  </a:cubicBezTo>
                  <a:cubicBezTo>
                    <a:pt x="3491" y="224"/>
                    <a:pt x="3195" y="1"/>
                    <a:pt x="2864" y="1"/>
                  </a:cubicBezTo>
                  <a:cubicBezTo>
                    <a:pt x="2794" y="1"/>
                    <a:pt x="2722" y="11"/>
                    <a:pt x="2651" y="32"/>
                  </a:cubicBezTo>
                  <a:cubicBezTo>
                    <a:pt x="2362" y="104"/>
                    <a:pt x="2097" y="224"/>
                    <a:pt x="1856" y="417"/>
                  </a:cubicBezTo>
                  <a:cubicBezTo>
                    <a:pt x="1615" y="224"/>
                    <a:pt x="1325" y="104"/>
                    <a:pt x="1036" y="32"/>
                  </a:cubicBezTo>
                  <a:cubicBezTo>
                    <a:pt x="965" y="11"/>
                    <a:pt x="89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10562093" y="3251464"/>
              <a:ext cx="100085" cy="22249"/>
            </a:xfrm>
            <a:custGeom>
              <a:avLst/>
              <a:gdLst/>
              <a:ahLst/>
              <a:cxnLst/>
              <a:rect l="l" t="t" r="r" b="b"/>
              <a:pathLst>
                <a:path w="6725" h="1495" extrusionOk="0">
                  <a:moveTo>
                    <a:pt x="772" y="1"/>
                  </a:moveTo>
                  <a:cubicBezTo>
                    <a:pt x="338" y="1"/>
                    <a:pt x="1" y="338"/>
                    <a:pt x="1" y="748"/>
                  </a:cubicBezTo>
                  <a:cubicBezTo>
                    <a:pt x="1" y="1157"/>
                    <a:pt x="338" y="1495"/>
                    <a:pt x="772" y="1495"/>
                  </a:cubicBezTo>
                  <a:lnTo>
                    <a:pt x="5977" y="1495"/>
                  </a:lnTo>
                  <a:cubicBezTo>
                    <a:pt x="6387" y="1495"/>
                    <a:pt x="6724" y="1157"/>
                    <a:pt x="6724" y="748"/>
                  </a:cubicBezTo>
                  <a:cubicBezTo>
                    <a:pt x="6724" y="338"/>
                    <a:pt x="6387" y="1"/>
                    <a:pt x="5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10562093" y="3296291"/>
              <a:ext cx="100085" cy="22249"/>
            </a:xfrm>
            <a:custGeom>
              <a:avLst/>
              <a:gdLst/>
              <a:ahLst/>
              <a:cxnLst/>
              <a:rect l="l" t="t" r="r" b="b"/>
              <a:pathLst>
                <a:path w="6725" h="1495" extrusionOk="0">
                  <a:moveTo>
                    <a:pt x="772" y="1"/>
                  </a:moveTo>
                  <a:cubicBezTo>
                    <a:pt x="338" y="1"/>
                    <a:pt x="1" y="338"/>
                    <a:pt x="1" y="748"/>
                  </a:cubicBezTo>
                  <a:cubicBezTo>
                    <a:pt x="1" y="1158"/>
                    <a:pt x="338" y="1495"/>
                    <a:pt x="772" y="1495"/>
                  </a:cubicBezTo>
                  <a:lnTo>
                    <a:pt x="5977" y="1495"/>
                  </a:lnTo>
                  <a:cubicBezTo>
                    <a:pt x="6387" y="1495"/>
                    <a:pt x="6724" y="1158"/>
                    <a:pt x="6724" y="748"/>
                  </a:cubicBezTo>
                  <a:cubicBezTo>
                    <a:pt x="6724" y="338"/>
                    <a:pt x="6387" y="1"/>
                    <a:pt x="5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10752529" y="3295576"/>
              <a:ext cx="22249" cy="22249"/>
            </a:xfrm>
            <a:custGeom>
              <a:avLst/>
              <a:gdLst/>
              <a:ahLst/>
              <a:cxnLst/>
              <a:rect l="l" t="t" r="r" b="b"/>
              <a:pathLst>
                <a:path w="1495" h="1495" extrusionOk="0">
                  <a:moveTo>
                    <a:pt x="748" y="1"/>
                  </a:moveTo>
                  <a:cubicBezTo>
                    <a:pt x="338" y="1"/>
                    <a:pt x="1" y="338"/>
                    <a:pt x="1" y="748"/>
                  </a:cubicBezTo>
                  <a:cubicBezTo>
                    <a:pt x="1" y="1157"/>
                    <a:pt x="338" y="1495"/>
                    <a:pt x="748" y="1495"/>
                  </a:cubicBezTo>
                  <a:cubicBezTo>
                    <a:pt x="1157" y="1495"/>
                    <a:pt x="1495" y="1157"/>
                    <a:pt x="1495" y="748"/>
                  </a:cubicBezTo>
                  <a:cubicBezTo>
                    <a:pt x="1495" y="338"/>
                    <a:pt x="1157" y="1"/>
                    <a:pt x="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17"/>
          <p:cNvGrpSpPr/>
          <p:nvPr/>
        </p:nvGrpSpPr>
        <p:grpSpPr>
          <a:xfrm>
            <a:off x="2636860" y="1372760"/>
            <a:ext cx="573839" cy="573825"/>
            <a:chOff x="9658338" y="2964560"/>
            <a:chExt cx="573839" cy="573825"/>
          </a:xfrm>
        </p:grpSpPr>
        <p:sp>
          <p:nvSpPr>
            <p:cNvPr id="557" name="Google Shape;557;p17"/>
            <p:cNvSpPr/>
            <p:nvPr/>
          </p:nvSpPr>
          <p:spPr>
            <a:xfrm>
              <a:off x="9658338" y="3053497"/>
              <a:ext cx="573839" cy="484887"/>
            </a:xfrm>
            <a:custGeom>
              <a:avLst/>
              <a:gdLst/>
              <a:ahLst/>
              <a:cxnLst/>
              <a:rect l="l" t="t" r="r" b="b"/>
              <a:pathLst>
                <a:path w="38558" h="32581" extrusionOk="0">
                  <a:moveTo>
                    <a:pt x="6796" y="1519"/>
                  </a:moveTo>
                  <a:cubicBezTo>
                    <a:pt x="8025" y="1519"/>
                    <a:pt x="9037" y="2531"/>
                    <a:pt x="9037" y="3784"/>
                  </a:cubicBezTo>
                  <a:cubicBezTo>
                    <a:pt x="9037" y="4194"/>
                    <a:pt x="9375" y="4531"/>
                    <a:pt x="9809" y="4531"/>
                  </a:cubicBezTo>
                  <a:cubicBezTo>
                    <a:pt x="10218" y="4531"/>
                    <a:pt x="10556" y="4869"/>
                    <a:pt x="10556" y="5278"/>
                  </a:cubicBezTo>
                  <a:cubicBezTo>
                    <a:pt x="10556" y="5688"/>
                    <a:pt x="10218" y="6025"/>
                    <a:pt x="9809" y="6025"/>
                  </a:cubicBezTo>
                  <a:lnTo>
                    <a:pt x="2266" y="6025"/>
                  </a:lnTo>
                  <a:cubicBezTo>
                    <a:pt x="1856" y="6025"/>
                    <a:pt x="1519" y="5688"/>
                    <a:pt x="1519" y="5278"/>
                  </a:cubicBezTo>
                  <a:cubicBezTo>
                    <a:pt x="1519" y="4869"/>
                    <a:pt x="1856" y="4531"/>
                    <a:pt x="2266" y="4531"/>
                  </a:cubicBezTo>
                  <a:lnTo>
                    <a:pt x="3784" y="4531"/>
                  </a:lnTo>
                  <a:cubicBezTo>
                    <a:pt x="4194" y="4531"/>
                    <a:pt x="4531" y="4194"/>
                    <a:pt x="4531" y="3784"/>
                  </a:cubicBezTo>
                  <a:cubicBezTo>
                    <a:pt x="4531" y="2531"/>
                    <a:pt x="5543" y="1519"/>
                    <a:pt x="6796" y="1519"/>
                  </a:cubicBezTo>
                  <a:close/>
                  <a:moveTo>
                    <a:pt x="12652" y="2459"/>
                  </a:moveTo>
                  <a:cubicBezTo>
                    <a:pt x="12989" y="2459"/>
                    <a:pt x="13303" y="2748"/>
                    <a:pt x="13520" y="3206"/>
                  </a:cubicBezTo>
                  <a:cubicBezTo>
                    <a:pt x="13520" y="3230"/>
                    <a:pt x="13520" y="3230"/>
                    <a:pt x="13520" y="3230"/>
                  </a:cubicBezTo>
                  <a:lnTo>
                    <a:pt x="14893" y="6001"/>
                  </a:lnTo>
                  <a:cubicBezTo>
                    <a:pt x="14855" y="6004"/>
                    <a:pt x="14818" y="6005"/>
                    <a:pt x="14782" y="6005"/>
                  </a:cubicBezTo>
                  <a:cubicBezTo>
                    <a:pt x="14475" y="6005"/>
                    <a:pt x="14236" y="5919"/>
                    <a:pt x="13977" y="5832"/>
                  </a:cubicBezTo>
                  <a:cubicBezTo>
                    <a:pt x="13730" y="5750"/>
                    <a:pt x="13436" y="5644"/>
                    <a:pt x="13113" y="5644"/>
                  </a:cubicBezTo>
                  <a:cubicBezTo>
                    <a:pt x="12869" y="5644"/>
                    <a:pt x="12608" y="5704"/>
                    <a:pt x="12339" y="5881"/>
                  </a:cubicBezTo>
                  <a:cubicBezTo>
                    <a:pt x="12218" y="5953"/>
                    <a:pt x="12074" y="6001"/>
                    <a:pt x="11929" y="6025"/>
                  </a:cubicBezTo>
                  <a:cubicBezTo>
                    <a:pt x="12026" y="5784"/>
                    <a:pt x="12050" y="5543"/>
                    <a:pt x="12050" y="5278"/>
                  </a:cubicBezTo>
                  <a:cubicBezTo>
                    <a:pt x="12050" y="4700"/>
                    <a:pt x="11833" y="4170"/>
                    <a:pt x="11471" y="3760"/>
                  </a:cubicBezTo>
                  <a:lnTo>
                    <a:pt x="11736" y="3230"/>
                  </a:lnTo>
                  <a:cubicBezTo>
                    <a:pt x="11953" y="2748"/>
                    <a:pt x="12291" y="2459"/>
                    <a:pt x="12628" y="2459"/>
                  </a:cubicBezTo>
                  <a:close/>
                  <a:moveTo>
                    <a:pt x="21761" y="6290"/>
                  </a:moveTo>
                  <a:cubicBezTo>
                    <a:pt x="22460" y="6314"/>
                    <a:pt x="23135" y="6845"/>
                    <a:pt x="23520" y="7760"/>
                  </a:cubicBezTo>
                  <a:cubicBezTo>
                    <a:pt x="23544" y="7760"/>
                    <a:pt x="23544" y="7760"/>
                    <a:pt x="23544" y="7784"/>
                  </a:cubicBezTo>
                  <a:lnTo>
                    <a:pt x="25424" y="11616"/>
                  </a:lnTo>
                  <a:cubicBezTo>
                    <a:pt x="25135" y="11785"/>
                    <a:pt x="24942" y="11977"/>
                    <a:pt x="24773" y="12146"/>
                  </a:cubicBezTo>
                  <a:cubicBezTo>
                    <a:pt x="24484" y="12411"/>
                    <a:pt x="24339" y="12532"/>
                    <a:pt x="24074" y="12532"/>
                  </a:cubicBezTo>
                  <a:cubicBezTo>
                    <a:pt x="23809" y="12532"/>
                    <a:pt x="23665" y="12411"/>
                    <a:pt x="23376" y="12146"/>
                  </a:cubicBezTo>
                  <a:cubicBezTo>
                    <a:pt x="23014" y="11809"/>
                    <a:pt x="22532" y="11351"/>
                    <a:pt x="21665" y="11351"/>
                  </a:cubicBezTo>
                  <a:cubicBezTo>
                    <a:pt x="20773" y="11351"/>
                    <a:pt x="20291" y="11809"/>
                    <a:pt x="19930" y="12146"/>
                  </a:cubicBezTo>
                  <a:cubicBezTo>
                    <a:pt x="19640" y="12411"/>
                    <a:pt x="19496" y="12532"/>
                    <a:pt x="19231" y="12532"/>
                  </a:cubicBezTo>
                  <a:cubicBezTo>
                    <a:pt x="18990" y="12532"/>
                    <a:pt x="18893" y="12435"/>
                    <a:pt x="18652" y="12170"/>
                  </a:cubicBezTo>
                  <a:cubicBezTo>
                    <a:pt x="18484" y="12001"/>
                    <a:pt x="18291" y="11809"/>
                    <a:pt x="18026" y="11640"/>
                  </a:cubicBezTo>
                  <a:lnTo>
                    <a:pt x="19930" y="7760"/>
                  </a:lnTo>
                  <a:cubicBezTo>
                    <a:pt x="20363" y="6820"/>
                    <a:pt x="21038" y="6290"/>
                    <a:pt x="21737" y="6290"/>
                  </a:cubicBezTo>
                  <a:close/>
                  <a:moveTo>
                    <a:pt x="4170" y="10218"/>
                  </a:moveTo>
                  <a:cubicBezTo>
                    <a:pt x="4700" y="10242"/>
                    <a:pt x="5206" y="10652"/>
                    <a:pt x="5519" y="11351"/>
                  </a:cubicBezTo>
                  <a:cubicBezTo>
                    <a:pt x="5519" y="11351"/>
                    <a:pt x="5543" y="11375"/>
                    <a:pt x="5543" y="11375"/>
                  </a:cubicBezTo>
                  <a:lnTo>
                    <a:pt x="7760" y="15905"/>
                  </a:lnTo>
                  <a:cubicBezTo>
                    <a:pt x="7532" y="16025"/>
                    <a:pt x="7299" y="16076"/>
                    <a:pt x="7052" y="16076"/>
                  </a:cubicBezTo>
                  <a:cubicBezTo>
                    <a:pt x="6752" y="16076"/>
                    <a:pt x="6431" y="16000"/>
                    <a:pt x="6073" y="15881"/>
                  </a:cubicBezTo>
                  <a:cubicBezTo>
                    <a:pt x="5646" y="15728"/>
                    <a:pt x="5188" y="15594"/>
                    <a:pt x="4709" y="15594"/>
                  </a:cubicBezTo>
                  <a:cubicBezTo>
                    <a:pt x="4136" y="15594"/>
                    <a:pt x="3534" y="15785"/>
                    <a:pt x="2917" y="16363"/>
                  </a:cubicBezTo>
                  <a:cubicBezTo>
                    <a:pt x="2579" y="16670"/>
                    <a:pt x="2309" y="16821"/>
                    <a:pt x="2027" y="16821"/>
                  </a:cubicBezTo>
                  <a:cubicBezTo>
                    <a:pt x="1867" y="16821"/>
                    <a:pt x="1702" y="16772"/>
                    <a:pt x="1519" y="16676"/>
                  </a:cubicBezTo>
                  <a:lnTo>
                    <a:pt x="1519" y="13929"/>
                  </a:lnTo>
                  <a:lnTo>
                    <a:pt x="2772" y="11351"/>
                  </a:lnTo>
                  <a:cubicBezTo>
                    <a:pt x="3109" y="10652"/>
                    <a:pt x="3640" y="10218"/>
                    <a:pt x="4170" y="10218"/>
                  </a:cubicBezTo>
                  <a:close/>
                  <a:moveTo>
                    <a:pt x="33207" y="10676"/>
                  </a:moveTo>
                  <a:cubicBezTo>
                    <a:pt x="33545" y="10676"/>
                    <a:pt x="33882" y="10965"/>
                    <a:pt x="34075" y="11423"/>
                  </a:cubicBezTo>
                  <a:lnTo>
                    <a:pt x="34099" y="11447"/>
                  </a:lnTo>
                  <a:lnTo>
                    <a:pt x="37063" y="17520"/>
                  </a:lnTo>
                  <a:lnTo>
                    <a:pt x="37063" y="24749"/>
                  </a:lnTo>
                  <a:cubicBezTo>
                    <a:pt x="36099" y="24628"/>
                    <a:pt x="35232" y="24484"/>
                    <a:pt x="34388" y="24315"/>
                  </a:cubicBezTo>
                  <a:cubicBezTo>
                    <a:pt x="33978" y="24243"/>
                    <a:pt x="33569" y="24171"/>
                    <a:pt x="33183" y="24098"/>
                  </a:cubicBezTo>
                  <a:lnTo>
                    <a:pt x="29641" y="16845"/>
                  </a:lnTo>
                  <a:lnTo>
                    <a:pt x="32292" y="11447"/>
                  </a:lnTo>
                  <a:cubicBezTo>
                    <a:pt x="32533" y="10965"/>
                    <a:pt x="32870" y="10676"/>
                    <a:pt x="33207" y="10676"/>
                  </a:cubicBezTo>
                  <a:close/>
                  <a:moveTo>
                    <a:pt x="4696" y="17109"/>
                  </a:moveTo>
                  <a:cubicBezTo>
                    <a:pt x="4924" y="17109"/>
                    <a:pt x="5197" y="17176"/>
                    <a:pt x="5567" y="17303"/>
                  </a:cubicBezTo>
                  <a:cubicBezTo>
                    <a:pt x="5870" y="17404"/>
                    <a:pt x="6406" y="17591"/>
                    <a:pt x="7040" y="17591"/>
                  </a:cubicBezTo>
                  <a:cubicBezTo>
                    <a:pt x="7466" y="17591"/>
                    <a:pt x="7936" y="17506"/>
                    <a:pt x="8411" y="17255"/>
                  </a:cubicBezTo>
                  <a:lnTo>
                    <a:pt x="11013" y="22580"/>
                  </a:lnTo>
                  <a:lnTo>
                    <a:pt x="9351" y="25978"/>
                  </a:lnTo>
                  <a:lnTo>
                    <a:pt x="8146" y="23448"/>
                  </a:lnTo>
                  <a:cubicBezTo>
                    <a:pt x="7640" y="22291"/>
                    <a:pt x="6676" y="21592"/>
                    <a:pt x="5640" y="21568"/>
                  </a:cubicBezTo>
                  <a:cubicBezTo>
                    <a:pt x="4579" y="21568"/>
                    <a:pt x="3591" y="22243"/>
                    <a:pt x="3037" y="23399"/>
                  </a:cubicBezTo>
                  <a:lnTo>
                    <a:pt x="1519" y="26315"/>
                  </a:lnTo>
                  <a:lnTo>
                    <a:pt x="1519" y="18267"/>
                  </a:lnTo>
                  <a:cubicBezTo>
                    <a:pt x="1688" y="18315"/>
                    <a:pt x="1856" y="18339"/>
                    <a:pt x="2025" y="18339"/>
                  </a:cubicBezTo>
                  <a:cubicBezTo>
                    <a:pt x="2676" y="18339"/>
                    <a:pt x="3302" y="18050"/>
                    <a:pt x="3929" y="17447"/>
                  </a:cubicBezTo>
                  <a:cubicBezTo>
                    <a:pt x="4185" y="17218"/>
                    <a:pt x="4404" y="17109"/>
                    <a:pt x="4696" y="17109"/>
                  </a:cubicBezTo>
                  <a:close/>
                  <a:moveTo>
                    <a:pt x="5575" y="23085"/>
                  </a:moveTo>
                  <a:cubicBezTo>
                    <a:pt x="5588" y="23085"/>
                    <a:pt x="5602" y="23085"/>
                    <a:pt x="5616" y="23086"/>
                  </a:cubicBezTo>
                  <a:cubicBezTo>
                    <a:pt x="6073" y="23086"/>
                    <a:pt x="6507" y="23448"/>
                    <a:pt x="6772" y="24074"/>
                  </a:cubicBezTo>
                  <a:lnTo>
                    <a:pt x="6796" y="24074"/>
                  </a:lnTo>
                  <a:lnTo>
                    <a:pt x="10074" y="31062"/>
                  </a:lnTo>
                  <a:lnTo>
                    <a:pt x="1519" y="31062"/>
                  </a:lnTo>
                  <a:lnTo>
                    <a:pt x="1519" y="29593"/>
                  </a:lnTo>
                  <a:lnTo>
                    <a:pt x="4362" y="24098"/>
                  </a:lnTo>
                  <a:cubicBezTo>
                    <a:pt x="4387" y="24074"/>
                    <a:pt x="4387" y="24074"/>
                    <a:pt x="4387" y="24074"/>
                  </a:cubicBezTo>
                  <a:cubicBezTo>
                    <a:pt x="4667" y="23466"/>
                    <a:pt x="5129" y="23085"/>
                    <a:pt x="5575" y="23085"/>
                  </a:cubicBezTo>
                  <a:close/>
                  <a:moveTo>
                    <a:pt x="13134" y="7158"/>
                  </a:moveTo>
                  <a:cubicBezTo>
                    <a:pt x="13206" y="7158"/>
                    <a:pt x="13351" y="7206"/>
                    <a:pt x="13471" y="7254"/>
                  </a:cubicBezTo>
                  <a:cubicBezTo>
                    <a:pt x="13807" y="7372"/>
                    <a:pt x="14237" y="7525"/>
                    <a:pt x="14785" y="7525"/>
                  </a:cubicBezTo>
                  <a:cubicBezTo>
                    <a:pt x="15023" y="7525"/>
                    <a:pt x="15283" y="7496"/>
                    <a:pt x="15568" y="7423"/>
                  </a:cubicBezTo>
                  <a:lnTo>
                    <a:pt x="16990" y="10315"/>
                  </a:lnTo>
                  <a:lnTo>
                    <a:pt x="15447" y="13471"/>
                  </a:lnTo>
                  <a:cubicBezTo>
                    <a:pt x="15279" y="13833"/>
                    <a:pt x="15423" y="14291"/>
                    <a:pt x="15809" y="14459"/>
                  </a:cubicBezTo>
                  <a:cubicBezTo>
                    <a:pt x="15917" y="14517"/>
                    <a:pt x="16033" y="14544"/>
                    <a:pt x="16149" y="14544"/>
                  </a:cubicBezTo>
                  <a:cubicBezTo>
                    <a:pt x="16420" y="14544"/>
                    <a:pt x="16686" y="14392"/>
                    <a:pt x="16821" y="14122"/>
                  </a:cubicBezTo>
                  <a:lnTo>
                    <a:pt x="17351" y="13013"/>
                  </a:lnTo>
                  <a:cubicBezTo>
                    <a:pt x="17399" y="13062"/>
                    <a:pt x="17472" y="13110"/>
                    <a:pt x="17544" y="13206"/>
                  </a:cubicBezTo>
                  <a:cubicBezTo>
                    <a:pt x="17857" y="13520"/>
                    <a:pt x="18315" y="14026"/>
                    <a:pt x="19231" y="14026"/>
                  </a:cubicBezTo>
                  <a:cubicBezTo>
                    <a:pt x="20122" y="14026"/>
                    <a:pt x="20604" y="13568"/>
                    <a:pt x="20966" y="13230"/>
                  </a:cubicBezTo>
                  <a:cubicBezTo>
                    <a:pt x="21255" y="12965"/>
                    <a:pt x="21375" y="12845"/>
                    <a:pt x="21665" y="12845"/>
                  </a:cubicBezTo>
                  <a:cubicBezTo>
                    <a:pt x="21930" y="12845"/>
                    <a:pt x="22050" y="12965"/>
                    <a:pt x="22339" y="13230"/>
                  </a:cubicBezTo>
                  <a:cubicBezTo>
                    <a:pt x="22701" y="13568"/>
                    <a:pt x="23183" y="14026"/>
                    <a:pt x="24074" y="14026"/>
                  </a:cubicBezTo>
                  <a:cubicBezTo>
                    <a:pt x="24966" y="14026"/>
                    <a:pt x="25448" y="13568"/>
                    <a:pt x="25809" y="13230"/>
                  </a:cubicBezTo>
                  <a:cubicBezTo>
                    <a:pt x="25906" y="13134"/>
                    <a:pt x="26002" y="13038"/>
                    <a:pt x="26074" y="12989"/>
                  </a:cubicBezTo>
                  <a:lnTo>
                    <a:pt x="31400" y="23881"/>
                  </a:lnTo>
                  <a:cubicBezTo>
                    <a:pt x="31275" y="23876"/>
                    <a:pt x="31148" y="23873"/>
                    <a:pt x="31021" y="23873"/>
                  </a:cubicBezTo>
                  <a:cubicBezTo>
                    <a:pt x="30608" y="23873"/>
                    <a:pt x="30185" y="23904"/>
                    <a:pt x="29761" y="23978"/>
                  </a:cubicBezTo>
                  <a:cubicBezTo>
                    <a:pt x="28388" y="24171"/>
                    <a:pt x="27231" y="24677"/>
                    <a:pt x="26099" y="25134"/>
                  </a:cubicBezTo>
                  <a:cubicBezTo>
                    <a:pt x="24754" y="25693"/>
                    <a:pt x="23499" y="26216"/>
                    <a:pt x="22043" y="26216"/>
                  </a:cubicBezTo>
                  <a:cubicBezTo>
                    <a:pt x="21802" y="26216"/>
                    <a:pt x="21556" y="26201"/>
                    <a:pt x="21303" y="26171"/>
                  </a:cubicBezTo>
                  <a:cubicBezTo>
                    <a:pt x="20788" y="26111"/>
                    <a:pt x="20288" y="26068"/>
                    <a:pt x="19805" y="26068"/>
                  </a:cubicBezTo>
                  <a:cubicBezTo>
                    <a:pt x="19701" y="26068"/>
                    <a:pt x="19598" y="26070"/>
                    <a:pt x="19496" y="26074"/>
                  </a:cubicBezTo>
                  <a:cubicBezTo>
                    <a:pt x="19785" y="24484"/>
                    <a:pt x="20026" y="23978"/>
                    <a:pt x="20243" y="23520"/>
                  </a:cubicBezTo>
                  <a:cubicBezTo>
                    <a:pt x="20532" y="22918"/>
                    <a:pt x="20797" y="22339"/>
                    <a:pt x="21038" y="20146"/>
                  </a:cubicBezTo>
                  <a:cubicBezTo>
                    <a:pt x="21086" y="19737"/>
                    <a:pt x="20797" y="19351"/>
                    <a:pt x="20387" y="19303"/>
                  </a:cubicBezTo>
                  <a:cubicBezTo>
                    <a:pt x="20358" y="19299"/>
                    <a:pt x="20328" y="19298"/>
                    <a:pt x="20298" y="19298"/>
                  </a:cubicBezTo>
                  <a:cubicBezTo>
                    <a:pt x="19923" y="19298"/>
                    <a:pt x="19589" y="19576"/>
                    <a:pt x="19544" y="19978"/>
                  </a:cubicBezTo>
                  <a:cubicBezTo>
                    <a:pt x="19327" y="21905"/>
                    <a:pt x="19110" y="22363"/>
                    <a:pt x="18869" y="22893"/>
                  </a:cubicBezTo>
                  <a:cubicBezTo>
                    <a:pt x="18604" y="23472"/>
                    <a:pt x="18291" y="24122"/>
                    <a:pt x="17929" y="26267"/>
                  </a:cubicBezTo>
                  <a:cubicBezTo>
                    <a:pt x="16869" y="26484"/>
                    <a:pt x="15978" y="26942"/>
                    <a:pt x="15231" y="27617"/>
                  </a:cubicBezTo>
                  <a:cubicBezTo>
                    <a:pt x="14170" y="28580"/>
                    <a:pt x="13616" y="29858"/>
                    <a:pt x="13230" y="31062"/>
                  </a:cubicBezTo>
                  <a:lnTo>
                    <a:pt x="11736" y="31062"/>
                  </a:lnTo>
                  <a:lnTo>
                    <a:pt x="10170" y="27737"/>
                  </a:lnTo>
                  <a:lnTo>
                    <a:pt x="13833" y="20219"/>
                  </a:lnTo>
                  <a:cubicBezTo>
                    <a:pt x="14026" y="19833"/>
                    <a:pt x="13857" y="19399"/>
                    <a:pt x="13495" y="19207"/>
                  </a:cubicBezTo>
                  <a:cubicBezTo>
                    <a:pt x="13385" y="19151"/>
                    <a:pt x="13271" y="19126"/>
                    <a:pt x="13160" y="19126"/>
                  </a:cubicBezTo>
                  <a:cubicBezTo>
                    <a:pt x="12882" y="19126"/>
                    <a:pt x="12621" y="19286"/>
                    <a:pt x="12483" y="19544"/>
                  </a:cubicBezTo>
                  <a:lnTo>
                    <a:pt x="11833" y="20869"/>
                  </a:lnTo>
                  <a:lnTo>
                    <a:pt x="7471" y="11929"/>
                  </a:lnTo>
                  <a:lnTo>
                    <a:pt x="9616" y="7543"/>
                  </a:lnTo>
                  <a:lnTo>
                    <a:pt x="9809" y="7543"/>
                  </a:lnTo>
                  <a:cubicBezTo>
                    <a:pt x="10122" y="7543"/>
                    <a:pt x="10435" y="7471"/>
                    <a:pt x="10724" y="7351"/>
                  </a:cubicBezTo>
                  <a:cubicBezTo>
                    <a:pt x="11062" y="7471"/>
                    <a:pt x="11399" y="7543"/>
                    <a:pt x="11760" y="7543"/>
                  </a:cubicBezTo>
                  <a:cubicBezTo>
                    <a:pt x="12242" y="7543"/>
                    <a:pt x="12724" y="7423"/>
                    <a:pt x="13134" y="7158"/>
                  </a:cubicBezTo>
                  <a:close/>
                  <a:moveTo>
                    <a:pt x="30961" y="25378"/>
                  </a:moveTo>
                  <a:cubicBezTo>
                    <a:pt x="31939" y="25378"/>
                    <a:pt x="32924" y="25568"/>
                    <a:pt x="34099" y="25785"/>
                  </a:cubicBezTo>
                  <a:cubicBezTo>
                    <a:pt x="34991" y="25954"/>
                    <a:pt x="35954" y="26147"/>
                    <a:pt x="37063" y="26267"/>
                  </a:cubicBezTo>
                  <a:lnTo>
                    <a:pt x="37063" y="31062"/>
                  </a:lnTo>
                  <a:lnTo>
                    <a:pt x="14821" y="31062"/>
                  </a:lnTo>
                  <a:cubicBezTo>
                    <a:pt x="15499" y="29177"/>
                    <a:pt x="16643" y="27570"/>
                    <a:pt x="19726" y="27570"/>
                  </a:cubicBezTo>
                  <a:cubicBezTo>
                    <a:pt x="20150" y="27570"/>
                    <a:pt x="20610" y="27601"/>
                    <a:pt x="21110" y="27665"/>
                  </a:cubicBezTo>
                  <a:cubicBezTo>
                    <a:pt x="21447" y="27710"/>
                    <a:pt x="21773" y="27730"/>
                    <a:pt x="22090" y="27730"/>
                  </a:cubicBezTo>
                  <a:cubicBezTo>
                    <a:pt x="23816" y="27730"/>
                    <a:pt x="25272" y="27123"/>
                    <a:pt x="26677" y="26532"/>
                  </a:cubicBezTo>
                  <a:cubicBezTo>
                    <a:pt x="27761" y="26074"/>
                    <a:pt x="28797" y="25641"/>
                    <a:pt x="29978" y="25448"/>
                  </a:cubicBezTo>
                  <a:cubicBezTo>
                    <a:pt x="30310" y="25400"/>
                    <a:pt x="30635" y="25378"/>
                    <a:pt x="30961" y="25378"/>
                  </a:cubicBezTo>
                  <a:close/>
                  <a:moveTo>
                    <a:pt x="6796" y="1"/>
                  </a:moveTo>
                  <a:cubicBezTo>
                    <a:pt x="4965" y="1"/>
                    <a:pt x="3447" y="1302"/>
                    <a:pt x="3109" y="3013"/>
                  </a:cubicBezTo>
                  <a:lnTo>
                    <a:pt x="2266" y="3013"/>
                  </a:lnTo>
                  <a:cubicBezTo>
                    <a:pt x="1013" y="3013"/>
                    <a:pt x="1" y="4025"/>
                    <a:pt x="1" y="5278"/>
                  </a:cubicBezTo>
                  <a:cubicBezTo>
                    <a:pt x="1" y="6531"/>
                    <a:pt x="1013" y="7543"/>
                    <a:pt x="2266" y="7543"/>
                  </a:cubicBezTo>
                  <a:lnTo>
                    <a:pt x="7953" y="7543"/>
                  </a:lnTo>
                  <a:lnTo>
                    <a:pt x="6628" y="10242"/>
                  </a:lnTo>
                  <a:cubicBezTo>
                    <a:pt x="6049" y="9302"/>
                    <a:pt x="5182" y="8748"/>
                    <a:pt x="4194" y="8724"/>
                  </a:cubicBezTo>
                  <a:lnTo>
                    <a:pt x="4170" y="8724"/>
                  </a:lnTo>
                  <a:cubicBezTo>
                    <a:pt x="3037" y="8724"/>
                    <a:pt x="2025" y="9471"/>
                    <a:pt x="1423" y="10700"/>
                  </a:cubicBezTo>
                  <a:lnTo>
                    <a:pt x="97" y="13423"/>
                  </a:lnTo>
                  <a:cubicBezTo>
                    <a:pt x="49" y="13520"/>
                    <a:pt x="1" y="13640"/>
                    <a:pt x="1" y="13760"/>
                  </a:cubicBezTo>
                  <a:lnTo>
                    <a:pt x="1" y="31834"/>
                  </a:lnTo>
                  <a:cubicBezTo>
                    <a:pt x="1" y="32243"/>
                    <a:pt x="338" y="32581"/>
                    <a:pt x="772" y="32581"/>
                  </a:cubicBezTo>
                  <a:lnTo>
                    <a:pt x="37810" y="32581"/>
                  </a:lnTo>
                  <a:cubicBezTo>
                    <a:pt x="38220" y="32581"/>
                    <a:pt x="38557" y="32243"/>
                    <a:pt x="38557" y="31834"/>
                  </a:cubicBezTo>
                  <a:lnTo>
                    <a:pt x="38557" y="17351"/>
                  </a:lnTo>
                  <a:cubicBezTo>
                    <a:pt x="38557" y="17231"/>
                    <a:pt x="38533" y="17134"/>
                    <a:pt x="38485" y="17014"/>
                  </a:cubicBezTo>
                  <a:lnTo>
                    <a:pt x="35448" y="10797"/>
                  </a:lnTo>
                  <a:cubicBezTo>
                    <a:pt x="34991" y="9784"/>
                    <a:pt x="34171" y="9182"/>
                    <a:pt x="33231" y="9158"/>
                  </a:cubicBezTo>
                  <a:lnTo>
                    <a:pt x="33207" y="9158"/>
                  </a:lnTo>
                  <a:cubicBezTo>
                    <a:pt x="32268" y="9158"/>
                    <a:pt x="31424" y="9760"/>
                    <a:pt x="30942" y="10772"/>
                  </a:cubicBezTo>
                  <a:lnTo>
                    <a:pt x="28822" y="15134"/>
                  </a:lnTo>
                  <a:lnTo>
                    <a:pt x="24894" y="7134"/>
                  </a:lnTo>
                  <a:cubicBezTo>
                    <a:pt x="24243" y="5688"/>
                    <a:pt x="23086" y="4820"/>
                    <a:pt x="21785" y="4796"/>
                  </a:cubicBezTo>
                  <a:cubicBezTo>
                    <a:pt x="21767" y="4796"/>
                    <a:pt x="21750" y="4796"/>
                    <a:pt x="21732" y="4796"/>
                  </a:cubicBezTo>
                  <a:cubicBezTo>
                    <a:pt x="20451" y="4796"/>
                    <a:pt x="19269" y="5659"/>
                    <a:pt x="18556" y="7086"/>
                  </a:cubicBezTo>
                  <a:lnTo>
                    <a:pt x="17833" y="8604"/>
                  </a:lnTo>
                  <a:lnTo>
                    <a:pt x="14893" y="2579"/>
                  </a:lnTo>
                  <a:cubicBezTo>
                    <a:pt x="14435" y="1567"/>
                    <a:pt x="13592" y="965"/>
                    <a:pt x="12676" y="941"/>
                  </a:cubicBezTo>
                  <a:lnTo>
                    <a:pt x="12628" y="941"/>
                  </a:lnTo>
                  <a:cubicBezTo>
                    <a:pt x="11712" y="941"/>
                    <a:pt x="10869" y="1543"/>
                    <a:pt x="10387" y="2555"/>
                  </a:cubicBezTo>
                  <a:lnTo>
                    <a:pt x="10363" y="2603"/>
                  </a:lnTo>
                  <a:cubicBezTo>
                    <a:pt x="9857" y="1085"/>
                    <a:pt x="8459" y="1"/>
                    <a:pt x="6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9969278" y="2964560"/>
              <a:ext cx="225589" cy="124105"/>
            </a:xfrm>
            <a:custGeom>
              <a:avLst/>
              <a:gdLst/>
              <a:ahLst/>
              <a:cxnLst/>
              <a:rect l="l" t="t" r="r" b="b"/>
              <a:pathLst>
                <a:path w="15158" h="8339" extrusionOk="0">
                  <a:moveTo>
                    <a:pt x="5880" y="1495"/>
                  </a:moveTo>
                  <a:cubicBezTo>
                    <a:pt x="6965" y="1495"/>
                    <a:pt x="7929" y="2145"/>
                    <a:pt x="8338" y="3157"/>
                  </a:cubicBezTo>
                  <a:cubicBezTo>
                    <a:pt x="8435" y="3374"/>
                    <a:pt x="8627" y="3543"/>
                    <a:pt x="8844" y="3591"/>
                  </a:cubicBezTo>
                  <a:cubicBezTo>
                    <a:pt x="8909" y="3611"/>
                    <a:pt x="8973" y="3620"/>
                    <a:pt x="9037" y="3620"/>
                  </a:cubicBezTo>
                  <a:cubicBezTo>
                    <a:pt x="9211" y="3620"/>
                    <a:pt x="9378" y="3552"/>
                    <a:pt x="9519" y="3447"/>
                  </a:cubicBezTo>
                  <a:cubicBezTo>
                    <a:pt x="9688" y="3302"/>
                    <a:pt x="9905" y="3206"/>
                    <a:pt x="10146" y="3206"/>
                  </a:cubicBezTo>
                  <a:cubicBezTo>
                    <a:pt x="10676" y="3206"/>
                    <a:pt x="11085" y="3639"/>
                    <a:pt x="11085" y="4170"/>
                  </a:cubicBezTo>
                  <a:cubicBezTo>
                    <a:pt x="11085" y="4579"/>
                    <a:pt x="11423" y="4917"/>
                    <a:pt x="11857" y="4917"/>
                  </a:cubicBezTo>
                  <a:lnTo>
                    <a:pt x="12700" y="4917"/>
                  </a:lnTo>
                  <a:cubicBezTo>
                    <a:pt x="13230" y="4917"/>
                    <a:pt x="13664" y="5350"/>
                    <a:pt x="13664" y="5880"/>
                  </a:cubicBezTo>
                  <a:cubicBezTo>
                    <a:pt x="13664" y="6411"/>
                    <a:pt x="13230" y="6820"/>
                    <a:pt x="12700" y="6820"/>
                  </a:cubicBezTo>
                  <a:lnTo>
                    <a:pt x="2458" y="6820"/>
                  </a:lnTo>
                  <a:cubicBezTo>
                    <a:pt x="1928" y="6820"/>
                    <a:pt x="1495" y="6411"/>
                    <a:pt x="1495" y="5880"/>
                  </a:cubicBezTo>
                  <a:cubicBezTo>
                    <a:pt x="1495" y="5350"/>
                    <a:pt x="1928" y="4917"/>
                    <a:pt x="2458" y="4917"/>
                  </a:cubicBezTo>
                  <a:cubicBezTo>
                    <a:pt x="2868" y="4917"/>
                    <a:pt x="3205" y="4579"/>
                    <a:pt x="3205" y="4170"/>
                  </a:cubicBezTo>
                  <a:cubicBezTo>
                    <a:pt x="3205" y="2700"/>
                    <a:pt x="4410" y="1495"/>
                    <a:pt x="5880" y="1495"/>
                  </a:cubicBezTo>
                  <a:close/>
                  <a:moveTo>
                    <a:pt x="5880" y="1"/>
                  </a:moveTo>
                  <a:cubicBezTo>
                    <a:pt x="3784" y="1"/>
                    <a:pt x="2073" y="1519"/>
                    <a:pt x="1760" y="3519"/>
                  </a:cubicBezTo>
                  <a:cubicBezTo>
                    <a:pt x="747" y="3832"/>
                    <a:pt x="0" y="4772"/>
                    <a:pt x="0" y="5880"/>
                  </a:cubicBezTo>
                  <a:cubicBezTo>
                    <a:pt x="0" y="7230"/>
                    <a:pt x="1109" y="8338"/>
                    <a:pt x="2458" y="8338"/>
                  </a:cubicBezTo>
                  <a:lnTo>
                    <a:pt x="12700" y="8338"/>
                  </a:lnTo>
                  <a:cubicBezTo>
                    <a:pt x="14049" y="8338"/>
                    <a:pt x="15158" y="7230"/>
                    <a:pt x="15158" y="5880"/>
                  </a:cubicBezTo>
                  <a:cubicBezTo>
                    <a:pt x="15158" y="4531"/>
                    <a:pt x="14049" y="3423"/>
                    <a:pt x="12700" y="3423"/>
                  </a:cubicBezTo>
                  <a:lnTo>
                    <a:pt x="12483" y="3423"/>
                  </a:lnTo>
                  <a:cubicBezTo>
                    <a:pt x="12170" y="2435"/>
                    <a:pt x="11230" y="1712"/>
                    <a:pt x="10146" y="1712"/>
                  </a:cubicBezTo>
                  <a:cubicBezTo>
                    <a:pt x="9856" y="1712"/>
                    <a:pt x="9591" y="1760"/>
                    <a:pt x="9326" y="1832"/>
                  </a:cubicBezTo>
                  <a:cubicBezTo>
                    <a:pt x="8579" y="700"/>
                    <a:pt x="7278" y="1"/>
                    <a:pt x="5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9865279" y="3292704"/>
              <a:ext cx="22249" cy="22607"/>
            </a:xfrm>
            <a:custGeom>
              <a:avLst/>
              <a:gdLst/>
              <a:ahLst/>
              <a:cxnLst/>
              <a:rect l="l" t="t" r="r" b="b"/>
              <a:pathLst>
                <a:path w="1495" h="1519" extrusionOk="0">
                  <a:moveTo>
                    <a:pt x="747" y="1"/>
                  </a:moveTo>
                  <a:cubicBezTo>
                    <a:pt x="338" y="1"/>
                    <a:pt x="0" y="338"/>
                    <a:pt x="0" y="772"/>
                  </a:cubicBezTo>
                  <a:cubicBezTo>
                    <a:pt x="0" y="1182"/>
                    <a:pt x="338" y="1519"/>
                    <a:pt x="747" y="1519"/>
                  </a:cubicBezTo>
                  <a:cubicBezTo>
                    <a:pt x="1157" y="1519"/>
                    <a:pt x="1494" y="1182"/>
                    <a:pt x="1494" y="772"/>
                  </a:cubicBezTo>
                  <a:cubicBezTo>
                    <a:pt x="1494" y="338"/>
                    <a:pt x="1157" y="1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9813265" y="3202337"/>
              <a:ext cx="22264" cy="22249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8" y="0"/>
                  </a:moveTo>
                  <a:cubicBezTo>
                    <a:pt x="338" y="0"/>
                    <a:pt x="1" y="338"/>
                    <a:pt x="1" y="747"/>
                  </a:cubicBezTo>
                  <a:cubicBezTo>
                    <a:pt x="1" y="1157"/>
                    <a:pt x="338" y="1494"/>
                    <a:pt x="748" y="1494"/>
                  </a:cubicBezTo>
                  <a:cubicBezTo>
                    <a:pt x="1158" y="1494"/>
                    <a:pt x="1495" y="1157"/>
                    <a:pt x="1495" y="747"/>
                  </a:cubicBezTo>
                  <a:cubicBezTo>
                    <a:pt x="1495" y="338"/>
                    <a:pt x="1158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9867780" y="3397075"/>
              <a:ext cx="22249" cy="22607"/>
            </a:xfrm>
            <a:custGeom>
              <a:avLst/>
              <a:gdLst/>
              <a:ahLst/>
              <a:cxnLst/>
              <a:rect l="l" t="t" r="r" b="b"/>
              <a:pathLst>
                <a:path w="1495" h="1519" extrusionOk="0">
                  <a:moveTo>
                    <a:pt x="748" y="0"/>
                  </a:moveTo>
                  <a:cubicBezTo>
                    <a:pt x="338" y="0"/>
                    <a:pt x="1" y="338"/>
                    <a:pt x="1" y="771"/>
                  </a:cubicBezTo>
                  <a:cubicBezTo>
                    <a:pt x="1" y="1181"/>
                    <a:pt x="338" y="1518"/>
                    <a:pt x="748" y="1518"/>
                  </a:cubicBezTo>
                  <a:cubicBezTo>
                    <a:pt x="1158" y="1518"/>
                    <a:pt x="1495" y="1181"/>
                    <a:pt x="1495" y="771"/>
                  </a:cubicBezTo>
                  <a:cubicBezTo>
                    <a:pt x="1495" y="338"/>
                    <a:pt x="1158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9997257" y="3285530"/>
              <a:ext cx="22249" cy="22249"/>
            </a:xfrm>
            <a:custGeom>
              <a:avLst/>
              <a:gdLst/>
              <a:ahLst/>
              <a:cxnLst/>
              <a:rect l="l" t="t" r="r" b="b"/>
              <a:pathLst>
                <a:path w="1495" h="1495" extrusionOk="0">
                  <a:moveTo>
                    <a:pt x="747" y="1"/>
                  </a:moveTo>
                  <a:cubicBezTo>
                    <a:pt x="337" y="1"/>
                    <a:pt x="0" y="338"/>
                    <a:pt x="0" y="748"/>
                  </a:cubicBezTo>
                  <a:cubicBezTo>
                    <a:pt x="0" y="1158"/>
                    <a:pt x="337" y="1495"/>
                    <a:pt x="747" y="1495"/>
                  </a:cubicBezTo>
                  <a:cubicBezTo>
                    <a:pt x="1157" y="1495"/>
                    <a:pt x="1494" y="1158"/>
                    <a:pt x="1494" y="748"/>
                  </a:cubicBezTo>
                  <a:cubicBezTo>
                    <a:pt x="1494" y="338"/>
                    <a:pt x="1157" y="1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10022349" y="3368739"/>
              <a:ext cx="22621" cy="22249"/>
            </a:xfrm>
            <a:custGeom>
              <a:avLst/>
              <a:gdLst/>
              <a:ahLst/>
              <a:cxnLst/>
              <a:rect l="l" t="t" r="r" b="b"/>
              <a:pathLst>
                <a:path w="1520" h="1495" extrusionOk="0">
                  <a:moveTo>
                    <a:pt x="748" y="1"/>
                  </a:moveTo>
                  <a:cubicBezTo>
                    <a:pt x="338" y="1"/>
                    <a:pt x="1" y="338"/>
                    <a:pt x="1" y="748"/>
                  </a:cubicBezTo>
                  <a:cubicBezTo>
                    <a:pt x="1" y="1157"/>
                    <a:pt x="338" y="1495"/>
                    <a:pt x="748" y="1495"/>
                  </a:cubicBezTo>
                  <a:cubicBezTo>
                    <a:pt x="1182" y="1495"/>
                    <a:pt x="1519" y="1157"/>
                    <a:pt x="1519" y="748"/>
                  </a:cubicBezTo>
                  <a:cubicBezTo>
                    <a:pt x="1519" y="338"/>
                    <a:pt x="1182" y="1"/>
                    <a:pt x="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10141781" y="3276928"/>
              <a:ext cx="22249" cy="22607"/>
            </a:xfrm>
            <a:custGeom>
              <a:avLst/>
              <a:gdLst/>
              <a:ahLst/>
              <a:cxnLst/>
              <a:rect l="l" t="t" r="r" b="b"/>
              <a:pathLst>
                <a:path w="1495" h="1519" extrusionOk="0">
                  <a:moveTo>
                    <a:pt x="747" y="1"/>
                  </a:moveTo>
                  <a:cubicBezTo>
                    <a:pt x="338" y="1"/>
                    <a:pt x="0" y="338"/>
                    <a:pt x="0" y="748"/>
                  </a:cubicBezTo>
                  <a:cubicBezTo>
                    <a:pt x="0" y="1181"/>
                    <a:pt x="338" y="1519"/>
                    <a:pt x="747" y="1519"/>
                  </a:cubicBezTo>
                  <a:cubicBezTo>
                    <a:pt x="1157" y="1519"/>
                    <a:pt x="1494" y="1181"/>
                    <a:pt x="1494" y="748"/>
                  </a:cubicBezTo>
                  <a:cubicBezTo>
                    <a:pt x="1494" y="338"/>
                    <a:pt x="1157" y="1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9726485" y="3461263"/>
              <a:ext cx="22607" cy="22249"/>
            </a:xfrm>
            <a:custGeom>
              <a:avLst/>
              <a:gdLst/>
              <a:ahLst/>
              <a:cxnLst/>
              <a:rect l="l" t="t" r="r" b="b"/>
              <a:pathLst>
                <a:path w="1519" h="1495" extrusionOk="0">
                  <a:moveTo>
                    <a:pt x="747" y="1"/>
                  </a:moveTo>
                  <a:cubicBezTo>
                    <a:pt x="338" y="1"/>
                    <a:pt x="0" y="338"/>
                    <a:pt x="0" y="748"/>
                  </a:cubicBezTo>
                  <a:cubicBezTo>
                    <a:pt x="0" y="1157"/>
                    <a:pt x="338" y="1495"/>
                    <a:pt x="747" y="1495"/>
                  </a:cubicBezTo>
                  <a:cubicBezTo>
                    <a:pt x="1181" y="1495"/>
                    <a:pt x="1518" y="1157"/>
                    <a:pt x="1518" y="748"/>
                  </a:cubicBezTo>
                  <a:cubicBezTo>
                    <a:pt x="1518" y="338"/>
                    <a:pt x="1181" y="1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17"/>
          <p:cNvGrpSpPr/>
          <p:nvPr/>
        </p:nvGrpSpPr>
        <p:grpSpPr>
          <a:xfrm>
            <a:off x="5832389" y="1392350"/>
            <a:ext cx="576072" cy="576050"/>
            <a:chOff x="9524853" y="1209703"/>
            <a:chExt cx="477434" cy="477455"/>
          </a:xfrm>
        </p:grpSpPr>
        <p:sp>
          <p:nvSpPr>
            <p:cNvPr id="567" name="Google Shape;567;p17"/>
            <p:cNvSpPr/>
            <p:nvPr/>
          </p:nvSpPr>
          <p:spPr>
            <a:xfrm>
              <a:off x="9524853" y="1295516"/>
              <a:ext cx="477434" cy="391642"/>
            </a:xfrm>
            <a:custGeom>
              <a:avLst/>
              <a:gdLst/>
              <a:ahLst/>
              <a:cxnLst/>
              <a:rect l="l" t="t" r="r" b="b"/>
              <a:pathLst>
                <a:path w="112536" h="92314" extrusionOk="0">
                  <a:moveTo>
                    <a:pt x="56268" y="4396"/>
                  </a:moveTo>
                  <a:cubicBezTo>
                    <a:pt x="81712" y="4396"/>
                    <a:pt x="102425" y="25092"/>
                    <a:pt x="102425" y="50552"/>
                  </a:cubicBezTo>
                  <a:lnTo>
                    <a:pt x="102425" y="65534"/>
                  </a:lnTo>
                  <a:cubicBezTo>
                    <a:pt x="100948" y="65428"/>
                    <a:pt x="99488" y="65340"/>
                    <a:pt x="98029" y="65305"/>
                  </a:cubicBezTo>
                  <a:lnTo>
                    <a:pt x="98029" y="50552"/>
                  </a:lnTo>
                  <a:cubicBezTo>
                    <a:pt x="98029" y="27518"/>
                    <a:pt x="79285" y="8792"/>
                    <a:pt x="56268" y="8792"/>
                  </a:cubicBezTo>
                  <a:cubicBezTo>
                    <a:pt x="33234" y="8792"/>
                    <a:pt x="14507" y="27518"/>
                    <a:pt x="14507" y="50552"/>
                  </a:cubicBezTo>
                  <a:lnTo>
                    <a:pt x="14507" y="56689"/>
                  </a:lnTo>
                  <a:cubicBezTo>
                    <a:pt x="13048" y="56777"/>
                    <a:pt x="11571" y="56883"/>
                    <a:pt x="10111" y="57023"/>
                  </a:cubicBezTo>
                  <a:lnTo>
                    <a:pt x="10111" y="50552"/>
                  </a:lnTo>
                  <a:cubicBezTo>
                    <a:pt x="10111" y="25092"/>
                    <a:pt x="30807" y="4396"/>
                    <a:pt x="56268" y="4396"/>
                  </a:cubicBezTo>
                  <a:close/>
                  <a:moveTo>
                    <a:pt x="56268" y="13188"/>
                  </a:moveTo>
                  <a:cubicBezTo>
                    <a:pt x="76858" y="13188"/>
                    <a:pt x="93633" y="29945"/>
                    <a:pt x="93633" y="50552"/>
                  </a:cubicBezTo>
                  <a:lnTo>
                    <a:pt x="93633" y="65270"/>
                  </a:lnTo>
                  <a:cubicBezTo>
                    <a:pt x="92156" y="65287"/>
                    <a:pt x="90697" y="65340"/>
                    <a:pt x="89237" y="65428"/>
                  </a:cubicBezTo>
                  <a:lnTo>
                    <a:pt x="89237" y="50552"/>
                  </a:lnTo>
                  <a:cubicBezTo>
                    <a:pt x="89237" y="36345"/>
                    <a:pt x="80182" y="23773"/>
                    <a:pt x="66730" y="19272"/>
                  </a:cubicBezTo>
                  <a:cubicBezTo>
                    <a:pt x="66499" y="19194"/>
                    <a:pt x="66264" y="19158"/>
                    <a:pt x="66032" y="19158"/>
                  </a:cubicBezTo>
                  <a:cubicBezTo>
                    <a:pt x="65106" y="19158"/>
                    <a:pt x="64244" y="19746"/>
                    <a:pt x="63935" y="20661"/>
                  </a:cubicBezTo>
                  <a:cubicBezTo>
                    <a:pt x="63565" y="21821"/>
                    <a:pt x="64181" y="23052"/>
                    <a:pt x="65324" y="23439"/>
                  </a:cubicBezTo>
                  <a:cubicBezTo>
                    <a:pt x="76999" y="27342"/>
                    <a:pt x="84841" y="38244"/>
                    <a:pt x="84841" y="50552"/>
                  </a:cubicBezTo>
                  <a:lnTo>
                    <a:pt x="84841" y="65797"/>
                  </a:lnTo>
                  <a:cubicBezTo>
                    <a:pt x="83364" y="65956"/>
                    <a:pt x="81887" y="66149"/>
                    <a:pt x="80446" y="66378"/>
                  </a:cubicBezTo>
                  <a:lnTo>
                    <a:pt x="80446" y="50552"/>
                  </a:lnTo>
                  <a:cubicBezTo>
                    <a:pt x="80446" y="37224"/>
                    <a:pt x="69596" y="26375"/>
                    <a:pt x="56268" y="26375"/>
                  </a:cubicBezTo>
                  <a:cubicBezTo>
                    <a:pt x="42940" y="26375"/>
                    <a:pt x="32091" y="37224"/>
                    <a:pt x="32091" y="50552"/>
                  </a:cubicBezTo>
                  <a:lnTo>
                    <a:pt x="32091" y="56918"/>
                  </a:lnTo>
                  <a:cubicBezTo>
                    <a:pt x="30631" y="56777"/>
                    <a:pt x="29154" y="56672"/>
                    <a:pt x="27695" y="56601"/>
                  </a:cubicBezTo>
                  <a:lnTo>
                    <a:pt x="27695" y="50552"/>
                  </a:lnTo>
                  <a:cubicBezTo>
                    <a:pt x="27695" y="38244"/>
                    <a:pt x="35537" y="27342"/>
                    <a:pt x="47195" y="23439"/>
                  </a:cubicBezTo>
                  <a:cubicBezTo>
                    <a:pt x="48356" y="23052"/>
                    <a:pt x="48971" y="21821"/>
                    <a:pt x="48584" y="20661"/>
                  </a:cubicBezTo>
                  <a:cubicBezTo>
                    <a:pt x="48275" y="19746"/>
                    <a:pt x="47413" y="19158"/>
                    <a:pt x="46495" y="19158"/>
                  </a:cubicBezTo>
                  <a:cubicBezTo>
                    <a:pt x="46266" y="19158"/>
                    <a:pt x="46034" y="19194"/>
                    <a:pt x="45806" y="19272"/>
                  </a:cubicBezTo>
                  <a:cubicBezTo>
                    <a:pt x="32337" y="23773"/>
                    <a:pt x="23299" y="36345"/>
                    <a:pt x="23299" y="50552"/>
                  </a:cubicBezTo>
                  <a:lnTo>
                    <a:pt x="23299" y="56461"/>
                  </a:lnTo>
                  <a:cubicBezTo>
                    <a:pt x="22908" y="56456"/>
                    <a:pt x="22516" y="56454"/>
                    <a:pt x="22123" y="56454"/>
                  </a:cubicBezTo>
                  <a:cubicBezTo>
                    <a:pt x="21049" y="56454"/>
                    <a:pt x="19972" y="56470"/>
                    <a:pt x="18903" y="56496"/>
                  </a:cubicBezTo>
                  <a:lnTo>
                    <a:pt x="18903" y="50552"/>
                  </a:lnTo>
                  <a:cubicBezTo>
                    <a:pt x="18903" y="29945"/>
                    <a:pt x="35660" y="13188"/>
                    <a:pt x="56268" y="13188"/>
                  </a:cubicBezTo>
                  <a:close/>
                  <a:moveTo>
                    <a:pt x="56268" y="39563"/>
                  </a:moveTo>
                  <a:cubicBezTo>
                    <a:pt x="62317" y="39563"/>
                    <a:pt x="67258" y="44486"/>
                    <a:pt x="67258" y="50552"/>
                  </a:cubicBezTo>
                  <a:lnTo>
                    <a:pt x="67258" y="66624"/>
                  </a:lnTo>
                  <a:cubicBezTo>
                    <a:pt x="60400" y="63213"/>
                    <a:pt x="53050" y="60645"/>
                    <a:pt x="45278" y="58940"/>
                  </a:cubicBezTo>
                  <a:lnTo>
                    <a:pt x="45278" y="50552"/>
                  </a:lnTo>
                  <a:cubicBezTo>
                    <a:pt x="45278" y="44486"/>
                    <a:pt x="50202" y="39563"/>
                    <a:pt x="56268" y="39563"/>
                  </a:cubicBezTo>
                  <a:close/>
                  <a:moveTo>
                    <a:pt x="56268" y="30771"/>
                  </a:moveTo>
                  <a:cubicBezTo>
                    <a:pt x="67170" y="30771"/>
                    <a:pt x="76050" y="39633"/>
                    <a:pt x="76050" y="50552"/>
                  </a:cubicBezTo>
                  <a:lnTo>
                    <a:pt x="76050" y="67204"/>
                  </a:lnTo>
                  <a:cubicBezTo>
                    <a:pt x="74872" y="67450"/>
                    <a:pt x="73693" y="67731"/>
                    <a:pt x="72550" y="68030"/>
                  </a:cubicBezTo>
                  <a:cubicBezTo>
                    <a:pt x="72252" y="68118"/>
                    <a:pt x="71953" y="68206"/>
                    <a:pt x="71654" y="68277"/>
                  </a:cubicBezTo>
                  <a:lnTo>
                    <a:pt x="71654" y="50552"/>
                  </a:lnTo>
                  <a:cubicBezTo>
                    <a:pt x="71654" y="42060"/>
                    <a:pt x="64743" y="35167"/>
                    <a:pt x="56268" y="35167"/>
                  </a:cubicBezTo>
                  <a:cubicBezTo>
                    <a:pt x="47775" y="35167"/>
                    <a:pt x="40883" y="42060"/>
                    <a:pt x="40883" y="50552"/>
                  </a:cubicBezTo>
                  <a:lnTo>
                    <a:pt x="40883" y="58078"/>
                  </a:lnTo>
                  <a:cubicBezTo>
                    <a:pt x="39599" y="57850"/>
                    <a:pt x="38298" y="57639"/>
                    <a:pt x="36997" y="57463"/>
                  </a:cubicBezTo>
                  <a:cubicBezTo>
                    <a:pt x="36821" y="57445"/>
                    <a:pt x="36645" y="57428"/>
                    <a:pt x="36487" y="57392"/>
                  </a:cubicBezTo>
                  <a:lnTo>
                    <a:pt x="36487" y="50552"/>
                  </a:lnTo>
                  <a:cubicBezTo>
                    <a:pt x="36487" y="39633"/>
                    <a:pt x="45349" y="30771"/>
                    <a:pt x="56268" y="30771"/>
                  </a:cubicBezTo>
                  <a:close/>
                  <a:moveTo>
                    <a:pt x="21681" y="60862"/>
                  </a:moveTo>
                  <a:cubicBezTo>
                    <a:pt x="37315" y="60862"/>
                    <a:pt x="52174" y="64110"/>
                    <a:pt x="65007" y="70404"/>
                  </a:cubicBezTo>
                  <a:cubicBezTo>
                    <a:pt x="54738" y="74237"/>
                    <a:pt x="45824" y="80093"/>
                    <a:pt x="38386" y="87917"/>
                  </a:cubicBezTo>
                  <a:lnTo>
                    <a:pt x="4397" y="87917"/>
                  </a:lnTo>
                  <a:lnTo>
                    <a:pt x="4397" y="62158"/>
                  </a:lnTo>
                  <a:cubicBezTo>
                    <a:pt x="10221" y="61291"/>
                    <a:pt x="16002" y="60862"/>
                    <a:pt x="21681" y="60862"/>
                  </a:cubicBezTo>
                  <a:close/>
                  <a:moveTo>
                    <a:pt x="95061" y="69642"/>
                  </a:moveTo>
                  <a:cubicBezTo>
                    <a:pt x="99334" y="69642"/>
                    <a:pt x="103702" y="69940"/>
                    <a:pt x="108140" y="70545"/>
                  </a:cubicBezTo>
                  <a:lnTo>
                    <a:pt x="108140" y="87917"/>
                  </a:lnTo>
                  <a:lnTo>
                    <a:pt x="44663" y="87917"/>
                  </a:lnTo>
                  <a:cubicBezTo>
                    <a:pt x="57656" y="75994"/>
                    <a:pt x="75340" y="69642"/>
                    <a:pt x="95061" y="69642"/>
                  </a:cubicBezTo>
                  <a:close/>
                  <a:moveTo>
                    <a:pt x="56268" y="0"/>
                  </a:moveTo>
                  <a:cubicBezTo>
                    <a:pt x="42764" y="0"/>
                    <a:pt x="30069" y="5258"/>
                    <a:pt x="20521" y="14805"/>
                  </a:cubicBezTo>
                  <a:cubicBezTo>
                    <a:pt x="10973" y="24353"/>
                    <a:pt x="5715" y="37048"/>
                    <a:pt x="5715" y="50552"/>
                  </a:cubicBezTo>
                  <a:lnTo>
                    <a:pt x="5715" y="57533"/>
                  </a:lnTo>
                  <a:cubicBezTo>
                    <a:pt x="4414" y="57709"/>
                    <a:pt x="3131" y="57902"/>
                    <a:pt x="1847" y="58113"/>
                  </a:cubicBezTo>
                  <a:cubicBezTo>
                    <a:pt x="775" y="58289"/>
                    <a:pt x="1" y="59204"/>
                    <a:pt x="1" y="60276"/>
                  </a:cubicBezTo>
                  <a:lnTo>
                    <a:pt x="1" y="90115"/>
                  </a:lnTo>
                  <a:cubicBezTo>
                    <a:pt x="1" y="91328"/>
                    <a:pt x="986" y="92313"/>
                    <a:pt x="2199" y="92313"/>
                  </a:cubicBezTo>
                  <a:lnTo>
                    <a:pt x="110338" y="92313"/>
                  </a:lnTo>
                  <a:cubicBezTo>
                    <a:pt x="111551" y="92313"/>
                    <a:pt x="112535" y="91328"/>
                    <a:pt x="112535" y="90115"/>
                  </a:cubicBezTo>
                  <a:lnTo>
                    <a:pt x="112535" y="68646"/>
                  </a:lnTo>
                  <a:cubicBezTo>
                    <a:pt x="112535" y="67556"/>
                    <a:pt x="111744" y="66641"/>
                    <a:pt x="110672" y="66465"/>
                  </a:cubicBezTo>
                  <a:cubicBezTo>
                    <a:pt x="109388" y="66272"/>
                    <a:pt x="108104" y="66096"/>
                    <a:pt x="106821" y="65956"/>
                  </a:cubicBezTo>
                  <a:lnTo>
                    <a:pt x="106821" y="50552"/>
                  </a:lnTo>
                  <a:cubicBezTo>
                    <a:pt x="106821" y="37048"/>
                    <a:pt x="101563" y="24353"/>
                    <a:pt x="92015" y="14805"/>
                  </a:cubicBezTo>
                  <a:cubicBezTo>
                    <a:pt x="82468" y="5258"/>
                    <a:pt x="69772" y="0"/>
                    <a:pt x="56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9579386" y="1209703"/>
              <a:ext cx="45581" cy="28225"/>
            </a:xfrm>
            <a:custGeom>
              <a:avLst/>
              <a:gdLst/>
              <a:ahLst/>
              <a:cxnLst/>
              <a:rect l="l" t="t" r="r" b="b"/>
              <a:pathLst>
                <a:path w="10744" h="6653" extrusionOk="0">
                  <a:moveTo>
                    <a:pt x="2435" y="1"/>
                  </a:moveTo>
                  <a:cubicBezTo>
                    <a:pt x="1464" y="1"/>
                    <a:pt x="582" y="652"/>
                    <a:pt x="317" y="1624"/>
                  </a:cubicBezTo>
                  <a:cubicBezTo>
                    <a:pt x="0" y="2802"/>
                    <a:pt x="686" y="4015"/>
                    <a:pt x="1864" y="4332"/>
                  </a:cubicBezTo>
                  <a:cubicBezTo>
                    <a:pt x="2550" y="4508"/>
                    <a:pt x="3113" y="4947"/>
                    <a:pt x="3464" y="5545"/>
                  </a:cubicBezTo>
                  <a:cubicBezTo>
                    <a:pt x="3869" y="6231"/>
                    <a:pt x="4590" y="6653"/>
                    <a:pt x="5363" y="6653"/>
                  </a:cubicBezTo>
                  <a:lnTo>
                    <a:pt x="5381" y="6653"/>
                  </a:lnTo>
                  <a:cubicBezTo>
                    <a:pt x="6155" y="6653"/>
                    <a:pt x="6876" y="6231"/>
                    <a:pt x="7280" y="5545"/>
                  </a:cubicBezTo>
                  <a:cubicBezTo>
                    <a:pt x="7632" y="4947"/>
                    <a:pt x="8194" y="4508"/>
                    <a:pt x="8880" y="4332"/>
                  </a:cubicBezTo>
                  <a:cubicBezTo>
                    <a:pt x="10058" y="4015"/>
                    <a:pt x="10744" y="2802"/>
                    <a:pt x="10427" y="1624"/>
                  </a:cubicBezTo>
                  <a:cubicBezTo>
                    <a:pt x="10162" y="652"/>
                    <a:pt x="9281" y="1"/>
                    <a:pt x="8309" y="1"/>
                  </a:cubicBezTo>
                  <a:cubicBezTo>
                    <a:pt x="8120" y="1"/>
                    <a:pt x="7929" y="25"/>
                    <a:pt x="7737" y="77"/>
                  </a:cubicBezTo>
                  <a:cubicBezTo>
                    <a:pt x="6876" y="305"/>
                    <a:pt x="6067" y="692"/>
                    <a:pt x="5381" y="1219"/>
                  </a:cubicBezTo>
                  <a:cubicBezTo>
                    <a:pt x="4678" y="692"/>
                    <a:pt x="3869" y="305"/>
                    <a:pt x="3007" y="77"/>
                  </a:cubicBezTo>
                  <a:cubicBezTo>
                    <a:pt x="2816" y="25"/>
                    <a:pt x="2624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9635858" y="1260058"/>
              <a:ext cx="45658" cy="28225"/>
            </a:xfrm>
            <a:custGeom>
              <a:avLst/>
              <a:gdLst/>
              <a:ahLst/>
              <a:cxnLst/>
              <a:rect l="l" t="t" r="r" b="b"/>
              <a:pathLst>
                <a:path w="10762" h="6653" extrusionOk="0">
                  <a:moveTo>
                    <a:pt x="2441" y="0"/>
                  </a:moveTo>
                  <a:cubicBezTo>
                    <a:pt x="1476" y="0"/>
                    <a:pt x="582" y="652"/>
                    <a:pt x="317" y="1624"/>
                  </a:cubicBezTo>
                  <a:cubicBezTo>
                    <a:pt x="0" y="2802"/>
                    <a:pt x="703" y="4015"/>
                    <a:pt x="1882" y="4314"/>
                  </a:cubicBezTo>
                  <a:cubicBezTo>
                    <a:pt x="2550" y="4507"/>
                    <a:pt x="3130" y="4947"/>
                    <a:pt x="3482" y="5545"/>
                  </a:cubicBezTo>
                  <a:cubicBezTo>
                    <a:pt x="3869" y="6231"/>
                    <a:pt x="4589" y="6653"/>
                    <a:pt x="5381" y="6653"/>
                  </a:cubicBezTo>
                  <a:cubicBezTo>
                    <a:pt x="6172" y="6653"/>
                    <a:pt x="6893" y="6231"/>
                    <a:pt x="7280" y="5545"/>
                  </a:cubicBezTo>
                  <a:cubicBezTo>
                    <a:pt x="7631" y="4947"/>
                    <a:pt x="8212" y="4507"/>
                    <a:pt x="8880" y="4314"/>
                  </a:cubicBezTo>
                  <a:cubicBezTo>
                    <a:pt x="10058" y="4015"/>
                    <a:pt x="10761" y="2802"/>
                    <a:pt x="10445" y="1624"/>
                  </a:cubicBezTo>
                  <a:cubicBezTo>
                    <a:pt x="10180" y="652"/>
                    <a:pt x="9286" y="0"/>
                    <a:pt x="8320" y="0"/>
                  </a:cubicBezTo>
                  <a:cubicBezTo>
                    <a:pt x="8133" y="0"/>
                    <a:pt x="7943" y="25"/>
                    <a:pt x="7754" y="76"/>
                  </a:cubicBezTo>
                  <a:cubicBezTo>
                    <a:pt x="6875" y="305"/>
                    <a:pt x="6084" y="692"/>
                    <a:pt x="5381" y="1219"/>
                  </a:cubicBezTo>
                  <a:cubicBezTo>
                    <a:pt x="4677" y="692"/>
                    <a:pt x="3886" y="305"/>
                    <a:pt x="3007" y="76"/>
                  </a:cubicBezTo>
                  <a:cubicBezTo>
                    <a:pt x="2818" y="25"/>
                    <a:pt x="2628" y="0"/>
                    <a:pt x="2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9548055" y="1302576"/>
              <a:ext cx="45581" cy="28230"/>
            </a:xfrm>
            <a:custGeom>
              <a:avLst/>
              <a:gdLst/>
              <a:ahLst/>
              <a:cxnLst/>
              <a:rect l="l" t="t" r="r" b="b"/>
              <a:pathLst>
                <a:path w="10744" h="6654" extrusionOk="0">
                  <a:moveTo>
                    <a:pt x="2435" y="1"/>
                  </a:moveTo>
                  <a:cubicBezTo>
                    <a:pt x="1464" y="1"/>
                    <a:pt x="582" y="652"/>
                    <a:pt x="317" y="1624"/>
                  </a:cubicBezTo>
                  <a:cubicBezTo>
                    <a:pt x="0" y="2802"/>
                    <a:pt x="704" y="4016"/>
                    <a:pt x="1864" y="4314"/>
                  </a:cubicBezTo>
                  <a:cubicBezTo>
                    <a:pt x="2550" y="4508"/>
                    <a:pt x="3113" y="4948"/>
                    <a:pt x="3464" y="5545"/>
                  </a:cubicBezTo>
                  <a:cubicBezTo>
                    <a:pt x="3869" y="6231"/>
                    <a:pt x="4590" y="6653"/>
                    <a:pt x="5381" y="6653"/>
                  </a:cubicBezTo>
                  <a:cubicBezTo>
                    <a:pt x="6155" y="6653"/>
                    <a:pt x="6875" y="6231"/>
                    <a:pt x="7280" y="5545"/>
                  </a:cubicBezTo>
                  <a:cubicBezTo>
                    <a:pt x="7632" y="4948"/>
                    <a:pt x="8194" y="4508"/>
                    <a:pt x="8880" y="4314"/>
                  </a:cubicBezTo>
                  <a:cubicBezTo>
                    <a:pt x="10058" y="4016"/>
                    <a:pt x="10744" y="2802"/>
                    <a:pt x="10427" y="1624"/>
                  </a:cubicBezTo>
                  <a:cubicBezTo>
                    <a:pt x="10162" y="652"/>
                    <a:pt x="9280" y="1"/>
                    <a:pt x="8309" y="1"/>
                  </a:cubicBezTo>
                  <a:cubicBezTo>
                    <a:pt x="8120" y="1"/>
                    <a:pt x="7928" y="25"/>
                    <a:pt x="7737" y="77"/>
                  </a:cubicBezTo>
                  <a:cubicBezTo>
                    <a:pt x="6875" y="305"/>
                    <a:pt x="6067" y="692"/>
                    <a:pt x="5381" y="1220"/>
                  </a:cubicBezTo>
                  <a:cubicBezTo>
                    <a:pt x="4678" y="692"/>
                    <a:pt x="3869" y="305"/>
                    <a:pt x="3007" y="77"/>
                  </a:cubicBezTo>
                  <a:cubicBezTo>
                    <a:pt x="2816" y="25"/>
                    <a:pt x="2624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9808773" y="1209703"/>
              <a:ext cx="45586" cy="28225"/>
            </a:xfrm>
            <a:custGeom>
              <a:avLst/>
              <a:gdLst/>
              <a:ahLst/>
              <a:cxnLst/>
              <a:rect l="l" t="t" r="r" b="b"/>
              <a:pathLst>
                <a:path w="10745" h="6653" extrusionOk="0">
                  <a:moveTo>
                    <a:pt x="2436" y="1"/>
                  </a:moveTo>
                  <a:cubicBezTo>
                    <a:pt x="1464" y="1"/>
                    <a:pt x="582" y="652"/>
                    <a:pt x="317" y="1624"/>
                  </a:cubicBezTo>
                  <a:cubicBezTo>
                    <a:pt x="1" y="2802"/>
                    <a:pt x="687" y="4015"/>
                    <a:pt x="1865" y="4332"/>
                  </a:cubicBezTo>
                  <a:cubicBezTo>
                    <a:pt x="2550" y="4508"/>
                    <a:pt x="3113" y="4947"/>
                    <a:pt x="3465" y="5545"/>
                  </a:cubicBezTo>
                  <a:cubicBezTo>
                    <a:pt x="3869" y="6231"/>
                    <a:pt x="4590" y="6653"/>
                    <a:pt x="5364" y="6653"/>
                  </a:cubicBezTo>
                  <a:cubicBezTo>
                    <a:pt x="6155" y="6653"/>
                    <a:pt x="6876" y="6231"/>
                    <a:pt x="7280" y="5545"/>
                  </a:cubicBezTo>
                  <a:cubicBezTo>
                    <a:pt x="7632" y="4947"/>
                    <a:pt x="8195" y="4508"/>
                    <a:pt x="8880" y="4332"/>
                  </a:cubicBezTo>
                  <a:cubicBezTo>
                    <a:pt x="10059" y="4015"/>
                    <a:pt x="10744" y="2802"/>
                    <a:pt x="10428" y="1624"/>
                  </a:cubicBezTo>
                  <a:cubicBezTo>
                    <a:pt x="10163" y="652"/>
                    <a:pt x="9281" y="1"/>
                    <a:pt x="8309" y="1"/>
                  </a:cubicBezTo>
                  <a:cubicBezTo>
                    <a:pt x="8121" y="1"/>
                    <a:pt x="7929" y="25"/>
                    <a:pt x="7738" y="77"/>
                  </a:cubicBezTo>
                  <a:cubicBezTo>
                    <a:pt x="6876" y="305"/>
                    <a:pt x="6067" y="692"/>
                    <a:pt x="5364" y="1219"/>
                  </a:cubicBezTo>
                  <a:cubicBezTo>
                    <a:pt x="4678" y="692"/>
                    <a:pt x="3869" y="305"/>
                    <a:pt x="3008" y="77"/>
                  </a:cubicBezTo>
                  <a:cubicBezTo>
                    <a:pt x="2816" y="25"/>
                    <a:pt x="2624" y="1"/>
                    <a:pt x="2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9877854" y="1260058"/>
              <a:ext cx="45581" cy="28225"/>
            </a:xfrm>
            <a:custGeom>
              <a:avLst/>
              <a:gdLst/>
              <a:ahLst/>
              <a:cxnLst/>
              <a:rect l="l" t="t" r="r" b="b"/>
              <a:pathLst>
                <a:path w="10744" h="6653" extrusionOk="0">
                  <a:moveTo>
                    <a:pt x="2434" y="0"/>
                  </a:moveTo>
                  <a:cubicBezTo>
                    <a:pt x="1458" y="0"/>
                    <a:pt x="564" y="652"/>
                    <a:pt x="299" y="1624"/>
                  </a:cubicBezTo>
                  <a:cubicBezTo>
                    <a:pt x="0" y="2802"/>
                    <a:pt x="686" y="4015"/>
                    <a:pt x="1864" y="4314"/>
                  </a:cubicBezTo>
                  <a:cubicBezTo>
                    <a:pt x="2550" y="4507"/>
                    <a:pt x="3112" y="4947"/>
                    <a:pt x="3464" y="5545"/>
                  </a:cubicBezTo>
                  <a:cubicBezTo>
                    <a:pt x="3851" y="6231"/>
                    <a:pt x="4589" y="6653"/>
                    <a:pt x="5363" y="6653"/>
                  </a:cubicBezTo>
                  <a:cubicBezTo>
                    <a:pt x="6154" y="6653"/>
                    <a:pt x="6875" y="6231"/>
                    <a:pt x="7262" y="5545"/>
                  </a:cubicBezTo>
                  <a:cubicBezTo>
                    <a:pt x="7631" y="4947"/>
                    <a:pt x="8194" y="4507"/>
                    <a:pt x="8880" y="4314"/>
                  </a:cubicBezTo>
                  <a:cubicBezTo>
                    <a:pt x="10040" y="4015"/>
                    <a:pt x="10744" y="2802"/>
                    <a:pt x="10427" y="1624"/>
                  </a:cubicBezTo>
                  <a:cubicBezTo>
                    <a:pt x="10162" y="652"/>
                    <a:pt x="9280" y="0"/>
                    <a:pt x="8309" y="0"/>
                  </a:cubicBezTo>
                  <a:cubicBezTo>
                    <a:pt x="8120" y="0"/>
                    <a:pt x="7928" y="25"/>
                    <a:pt x="7737" y="76"/>
                  </a:cubicBezTo>
                  <a:cubicBezTo>
                    <a:pt x="6875" y="305"/>
                    <a:pt x="6066" y="692"/>
                    <a:pt x="5363" y="1219"/>
                  </a:cubicBezTo>
                  <a:cubicBezTo>
                    <a:pt x="4660" y="692"/>
                    <a:pt x="3868" y="305"/>
                    <a:pt x="3007" y="76"/>
                  </a:cubicBezTo>
                  <a:cubicBezTo>
                    <a:pt x="2816" y="25"/>
                    <a:pt x="2623" y="0"/>
                    <a:pt x="2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9934623" y="1302576"/>
              <a:ext cx="45658" cy="28230"/>
            </a:xfrm>
            <a:custGeom>
              <a:avLst/>
              <a:gdLst/>
              <a:ahLst/>
              <a:cxnLst/>
              <a:rect l="l" t="t" r="r" b="b"/>
              <a:pathLst>
                <a:path w="10762" h="6654" extrusionOk="0">
                  <a:moveTo>
                    <a:pt x="2441" y="1"/>
                  </a:moveTo>
                  <a:cubicBezTo>
                    <a:pt x="1476" y="1"/>
                    <a:pt x="582" y="652"/>
                    <a:pt x="317" y="1624"/>
                  </a:cubicBezTo>
                  <a:cubicBezTo>
                    <a:pt x="0" y="2802"/>
                    <a:pt x="704" y="4016"/>
                    <a:pt x="1882" y="4314"/>
                  </a:cubicBezTo>
                  <a:cubicBezTo>
                    <a:pt x="2550" y="4508"/>
                    <a:pt x="3130" y="4948"/>
                    <a:pt x="3482" y="5545"/>
                  </a:cubicBezTo>
                  <a:cubicBezTo>
                    <a:pt x="3869" y="6231"/>
                    <a:pt x="4589" y="6653"/>
                    <a:pt x="5381" y="6653"/>
                  </a:cubicBezTo>
                  <a:cubicBezTo>
                    <a:pt x="6172" y="6653"/>
                    <a:pt x="6893" y="6231"/>
                    <a:pt x="7280" y="5545"/>
                  </a:cubicBezTo>
                  <a:cubicBezTo>
                    <a:pt x="7631" y="4948"/>
                    <a:pt x="8212" y="4508"/>
                    <a:pt x="8880" y="4314"/>
                  </a:cubicBezTo>
                  <a:cubicBezTo>
                    <a:pt x="10058" y="4016"/>
                    <a:pt x="10761" y="2802"/>
                    <a:pt x="10445" y="1624"/>
                  </a:cubicBezTo>
                  <a:cubicBezTo>
                    <a:pt x="10180" y="652"/>
                    <a:pt x="9286" y="1"/>
                    <a:pt x="8320" y="1"/>
                  </a:cubicBezTo>
                  <a:cubicBezTo>
                    <a:pt x="8133" y="1"/>
                    <a:pt x="7943" y="25"/>
                    <a:pt x="7755" y="77"/>
                  </a:cubicBezTo>
                  <a:cubicBezTo>
                    <a:pt x="6875" y="305"/>
                    <a:pt x="6084" y="692"/>
                    <a:pt x="5381" y="1220"/>
                  </a:cubicBezTo>
                  <a:cubicBezTo>
                    <a:pt x="4677" y="692"/>
                    <a:pt x="3886" y="305"/>
                    <a:pt x="3007" y="77"/>
                  </a:cubicBezTo>
                  <a:cubicBezTo>
                    <a:pt x="2818" y="25"/>
                    <a:pt x="2629" y="1"/>
                    <a:pt x="2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9837495" y="1630012"/>
              <a:ext cx="18654" cy="18654"/>
            </a:xfrm>
            <a:custGeom>
              <a:avLst/>
              <a:gdLst/>
              <a:ahLst/>
              <a:cxnLst/>
              <a:rect l="l" t="t" r="r" b="b"/>
              <a:pathLst>
                <a:path w="4397" h="4397" extrusionOk="0">
                  <a:moveTo>
                    <a:pt x="2198" y="0"/>
                  </a:moveTo>
                  <a:cubicBezTo>
                    <a:pt x="985" y="0"/>
                    <a:pt x="0" y="985"/>
                    <a:pt x="0" y="2198"/>
                  </a:cubicBezTo>
                  <a:cubicBezTo>
                    <a:pt x="0" y="3411"/>
                    <a:pt x="985" y="4396"/>
                    <a:pt x="2198" y="4396"/>
                  </a:cubicBezTo>
                  <a:cubicBezTo>
                    <a:pt x="3412" y="4396"/>
                    <a:pt x="4396" y="3411"/>
                    <a:pt x="4396" y="2198"/>
                  </a:cubicBezTo>
                  <a:cubicBezTo>
                    <a:pt x="4396" y="985"/>
                    <a:pt x="3412" y="0"/>
                    <a:pt x="2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9927012" y="1613225"/>
              <a:ext cx="18654" cy="18654"/>
            </a:xfrm>
            <a:custGeom>
              <a:avLst/>
              <a:gdLst/>
              <a:ahLst/>
              <a:cxnLst/>
              <a:rect l="l" t="t" r="r" b="b"/>
              <a:pathLst>
                <a:path w="4397" h="4397" extrusionOk="0">
                  <a:moveTo>
                    <a:pt x="2199" y="1"/>
                  </a:moveTo>
                  <a:cubicBezTo>
                    <a:pt x="985" y="1"/>
                    <a:pt x="1" y="986"/>
                    <a:pt x="1" y="2199"/>
                  </a:cubicBezTo>
                  <a:cubicBezTo>
                    <a:pt x="1" y="3412"/>
                    <a:pt x="985" y="4397"/>
                    <a:pt x="2199" y="4397"/>
                  </a:cubicBezTo>
                  <a:cubicBezTo>
                    <a:pt x="3412" y="4397"/>
                    <a:pt x="4397" y="3412"/>
                    <a:pt x="4397" y="2199"/>
                  </a:cubicBezTo>
                  <a:cubicBezTo>
                    <a:pt x="4397" y="986"/>
                    <a:pt x="3412" y="1"/>
                    <a:pt x="2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9686433" y="1584134"/>
              <a:ext cx="18654" cy="18654"/>
            </a:xfrm>
            <a:custGeom>
              <a:avLst/>
              <a:gdLst/>
              <a:ahLst/>
              <a:cxnLst/>
              <a:rect l="l" t="t" r="r" b="b"/>
              <a:pathLst>
                <a:path w="4397" h="4397" extrusionOk="0">
                  <a:moveTo>
                    <a:pt x="2199" y="0"/>
                  </a:moveTo>
                  <a:cubicBezTo>
                    <a:pt x="985" y="0"/>
                    <a:pt x="1" y="985"/>
                    <a:pt x="1" y="2198"/>
                  </a:cubicBezTo>
                  <a:cubicBezTo>
                    <a:pt x="1" y="3412"/>
                    <a:pt x="985" y="4396"/>
                    <a:pt x="2199" y="4396"/>
                  </a:cubicBezTo>
                  <a:cubicBezTo>
                    <a:pt x="3412" y="4396"/>
                    <a:pt x="4397" y="3412"/>
                    <a:pt x="4397" y="2198"/>
                  </a:cubicBezTo>
                  <a:cubicBezTo>
                    <a:pt x="4397" y="985"/>
                    <a:pt x="3412" y="0"/>
                    <a:pt x="2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9617059" y="1623296"/>
              <a:ext cx="18650" cy="18654"/>
            </a:xfrm>
            <a:custGeom>
              <a:avLst/>
              <a:gdLst/>
              <a:ahLst/>
              <a:cxnLst/>
              <a:rect l="l" t="t" r="r" b="b"/>
              <a:pathLst>
                <a:path w="4396" h="4397" extrusionOk="0">
                  <a:moveTo>
                    <a:pt x="2198" y="1"/>
                  </a:moveTo>
                  <a:cubicBezTo>
                    <a:pt x="985" y="1"/>
                    <a:pt x="0" y="985"/>
                    <a:pt x="0" y="2199"/>
                  </a:cubicBezTo>
                  <a:cubicBezTo>
                    <a:pt x="0" y="3412"/>
                    <a:pt x="985" y="4397"/>
                    <a:pt x="2198" y="4397"/>
                  </a:cubicBezTo>
                  <a:cubicBezTo>
                    <a:pt x="3411" y="4397"/>
                    <a:pt x="4396" y="3412"/>
                    <a:pt x="4396" y="2199"/>
                  </a:cubicBezTo>
                  <a:cubicBezTo>
                    <a:pt x="4396" y="985"/>
                    <a:pt x="3411" y="1"/>
                    <a:pt x="2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9575657" y="1576302"/>
              <a:ext cx="18654" cy="18650"/>
            </a:xfrm>
            <a:custGeom>
              <a:avLst/>
              <a:gdLst/>
              <a:ahLst/>
              <a:cxnLst/>
              <a:rect l="l" t="t" r="r" b="b"/>
              <a:pathLst>
                <a:path w="4397" h="4396" extrusionOk="0">
                  <a:moveTo>
                    <a:pt x="2198" y="0"/>
                  </a:moveTo>
                  <a:cubicBezTo>
                    <a:pt x="985" y="0"/>
                    <a:pt x="0" y="985"/>
                    <a:pt x="0" y="2198"/>
                  </a:cubicBezTo>
                  <a:cubicBezTo>
                    <a:pt x="0" y="3411"/>
                    <a:pt x="985" y="4396"/>
                    <a:pt x="2198" y="4396"/>
                  </a:cubicBezTo>
                  <a:cubicBezTo>
                    <a:pt x="3411" y="4396"/>
                    <a:pt x="4396" y="3411"/>
                    <a:pt x="4396" y="2198"/>
                  </a:cubicBezTo>
                  <a:cubicBezTo>
                    <a:pt x="4396" y="985"/>
                    <a:pt x="3411" y="0"/>
                    <a:pt x="2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9754245" y="1370112"/>
              <a:ext cx="18654" cy="18654"/>
            </a:xfrm>
            <a:custGeom>
              <a:avLst/>
              <a:gdLst/>
              <a:ahLst/>
              <a:cxnLst/>
              <a:rect l="l" t="t" r="r" b="b"/>
              <a:pathLst>
                <a:path w="4397" h="4397" extrusionOk="0">
                  <a:moveTo>
                    <a:pt x="2198" y="1"/>
                  </a:moveTo>
                  <a:cubicBezTo>
                    <a:pt x="985" y="1"/>
                    <a:pt x="0" y="985"/>
                    <a:pt x="0" y="2198"/>
                  </a:cubicBezTo>
                  <a:cubicBezTo>
                    <a:pt x="0" y="3412"/>
                    <a:pt x="985" y="4396"/>
                    <a:pt x="2198" y="4396"/>
                  </a:cubicBezTo>
                  <a:cubicBezTo>
                    <a:pt x="3411" y="4396"/>
                    <a:pt x="4396" y="3412"/>
                    <a:pt x="4396" y="2198"/>
                  </a:cubicBezTo>
                  <a:cubicBezTo>
                    <a:pt x="4396" y="985"/>
                    <a:pt x="3411" y="1"/>
                    <a:pt x="2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5832333" y="2617696"/>
            <a:ext cx="576184" cy="576210"/>
            <a:chOff x="686925" y="1555500"/>
            <a:chExt cx="2813400" cy="2813525"/>
          </a:xfrm>
        </p:grpSpPr>
        <p:sp>
          <p:nvSpPr>
            <p:cNvPr id="581" name="Google Shape;581;p17"/>
            <p:cNvSpPr/>
            <p:nvPr/>
          </p:nvSpPr>
          <p:spPr>
            <a:xfrm>
              <a:off x="686925" y="2004025"/>
              <a:ext cx="2813400" cy="2365000"/>
            </a:xfrm>
            <a:custGeom>
              <a:avLst/>
              <a:gdLst/>
              <a:ahLst/>
              <a:cxnLst/>
              <a:rect l="l" t="t" r="r" b="b"/>
              <a:pathLst>
                <a:path w="112536" h="94600" extrusionOk="0">
                  <a:moveTo>
                    <a:pt x="56268" y="49797"/>
                  </a:moveTo>
                  <a:cubicBezTo>
                    <a:pt x="56936" y="50887"/>
                    <a:pt x="57886" y="52311"/>
                    <a:pt x="59292" y="53559"/>
                  </a:cubicBezTo>
                  <a:cubicBezTo>
                    <a:pt x="58554" y="53647"/>
                    <a:pt x="57903" y="54087"/>
                    <a:pt x="57569" y="54755"/>
                  </a:cubicBezTo>
                  <a:cubicBezTo>
                    <a:pt x="57218" y="55458"/>
                    <a:pt x="57253" y="56302"/>
                    <a:pt x="57692" y="56971"/>
                  </a:cubicBezTo>
                  <a:cubicBezTo>
                    <a:pt x="58361" y="57973"/>
                    <a:pt x="59187" y="58940"/>
                    <a:pt x="60119" y="59819"/>
                  </a:cubicBezTo>
                  <a:cubicBezTo>
                    <a:pt x="59556" y="60048"/>
                    <a:pt x="59117" y="60487"/>
                    <a:pt x="58888" y="61050"/>
                  </a:cubicBezTo>
                  <a:cubicBezTo>
                    <a:pt x="58589" y="61824"/>
                    <a:pt x="58747" y="62703"/>
                    <a:pt x="59292" y="63336"/>
                  </a:cubicBezTo>
                  <a:cubicBezTo>
                    <a:pt x="60066" y="64180"/>
                    <a:pt x="60893" y="65059"/>
                    <a:pt x="61789" y="65868"/>
                  </a:cubicBezTo>
                  <a:cubicBezTo>
                    <a:pt x="59978" y="66219"/>
                    <a:pt x="58128" y="66395"/>
                    <a:pt x="56277" y="66395"/>
                  </a:cubicBezTo>
                  <a:cubicBezTo>
                    <a:pt x="54426" y="66395"/>
                    <a:pt x="52576" y="66219"/>
                    <a:pt x="50764" y="65868"/>
                  </a:cubicBezTo>
                  <a:cubicBezTo>
                    <a:pt x="51661" y="65059"/>
                    <a:pt x="52488" y="64180"/>
                    <a:pt x="53244" y="63336"/>
                  </a:cubicBezTo>
                  <a:cubicBezTo>
                    <a:pt x="53806" y="62703"/>
                    <a:pt x="53965" y="61824"/>
                    <a:pt x="53666" y="61050"/>
                  </a:cubicBezTo>
                  <a:cubicBezTo>
                    <a:pt x="53437" y="60487"/>
                    <a:pt x="52998" y="60030"/>
                    <a:pt x="52435" y="59819"/>
                  </a:cubicBezTo>
                  <a:cubicBezTo>
                    <a:pt x="53367" y="58940"/>
                    <a:pt x="54193" y="57973"/>
                    <a:pt x="54861" y="56971"/>
                  </a:cubicBezTo>
                  <a:cubicBezTo>
                    <a:pt x="55301" y="56302"/>
                    <a:pt x="55336" y="55458"/>
                    <a:pt x="54985" y="54755"/>
                  </a:cubicBezTo>
                  <a:cubicBezTo>
                    <a:pt x="54650" y="54087"/>
                    <a:pt x="54000" y="53647"/>
                    <a:pt x="53244" y="53559"/>
                  </a:cubicBezTo>
                  <a:cubicBezTo>
                    <a:pt x="54668" y="52311"/>
                    <a:pt x="55618" y="50887"/>
                    <a:pt x="56268" y="49797"/>
                  </a:cubicBezTo>
                  <a:close/>
                  <a:moveTo>
                    <a:pt x="42289" y="65077"/>
                  </a:moveTo>
                  <a:lnTo>
                    <a:pt x="42289" y="65077"/>
                  </a:lnTo>
                  <a:cubicBezTo>
                    <a:pt x="43133" y="65252"/>
                    <a:pt x="43977" y="65428"/>
                    <a:pt x="44804" y="65622"/>
                  </a:cubicBezTo>
                  <a:cubicBezTo>
                    <a:pt x="44786" y="65692"/>
                    <a:pt x="44751" y="65762"/>
                    <a:pt x="44733" y="65850"/>
                  </a:cubicBezTo>
                  <a:cubicBezTo>
                    <a:pt x="44663" y="66149"/>
                    <a:pt x="44645" y="66448"/>
                    <a:pt x="44663" y="66747"/>
                  </a:cubicBezTo>
                  <a:cubicBezTo>
                    <a:pt x="43872" y="66167"/>
                    <a:pt x="43080" y="65622"/>
                    <a:pt x="42289" y="65077"/>
                  </a:cubicBezTo>
                  <a:close/>
                  <a:moveTo>
                    <a:pt x="95638" y="51942"/>
                  </a:moveTo>
                  <a:cubicBezTo>
                    <a:pt x="96499" y="53454"/>
                    <a:pt x="97923" y="55828"/>
                    <a:pt x="100368" y="57692"/>
                  </a:cubicBezTo>
                  <a:cubicBezTo>
                    <a:pt x="100069" y="57727"/>
                    <a:pt x="99752" y="57762"/>
                    <a:pt x="99418" y="57779"/>
                  </a:cubicBezTo>
                  <a:cubicBezTo>
                    <a:pt x="98627" y="57815"/>
                    <a:pt x="97923" y="58272"/>
                    <a:pt x="97572" y="58975"/>
                  </a:cubicBezTo>
                  <a:cubicBezTo>
                    <a:pt x="97220" y="59678"/>
                    <a:pt x="97273" y="60522"/>
                    <a:pt x="97695" y="61191"/>
                  </a:cubicBezTo>
                  <a:cubicBezTo>
                    <a:pt x="98627" y="62597"/>
                    <a:pt x="99805" y="63916"/>
                    <a:pt x="101176" y="65094"/>
                  </a:cubicBezTo>
                  <a:cubicBezTo>
                    <a:pt x="101124" y="65094"/>
                    <a:pt x="101071" y="65112"/>
                    <a:pt x="101018" y="65112"/>
                  </a:cubicBezTo>
                  <a:cubicBezTo>
                    <a:pt x="100192" y="65182"/>
                    <a:pt x="99471" y="65727"/>
                    <a:pt x="99172" y="66501"/>
                  </a:cubicBezTo>
                  <a:cubicBezTo>
                    <a:pt x="98873" y="67274"/>
                    <a:pt x="99031" y="68154"/>
                    <a:pt x="99594" y="68769"/>
                  </a:cubicBezTo>
                  <a:cubicBezTo>
                    <a:pt x="100684" y="69982"/>
                    <a:pt x="101880" y="71231"/>
                    <a:pt x="103199" y="72374"/>
                  </a:cubicBezTo>
                  <a:cubicBezTo>
                    <a:pt x="100719" y="72919"/>
                    <a:pt x="98174" y="73191"/>
                    <a:pt x="95629" y="73191"/>
                  </a:cubicBezTo>
                  <a:cubicBezTo>
                    <a:pt x="93084" y="73191"/>
                    <a:pt x="90538" y="72919"/>
                    <a:pt x="88059" y="72374"/>
                  </a:cubicBezTo>
                  <a:cubicBezTo>
                    <a:pt x="89395" y="71231"/>
                    <a:pt x="90574" y="69982"/>
                    <a:pt x="91681" y="68769"/>
                  </a:cubicBezTo>
                  <a:cubicBezTo>
                    <a:pt x="92244" y="68154"/>
                    <a:pt x="92402" y="67274"/>
                    <a:pt x="92103" y="66501"/>
                  </a:cubicBezTo>
                  <a:cubicBezTo>
                    <a:pt x="91787" y="65727"/>
                    <a:pt x="91083" y="65182"/>
                    <a:pt x="90257" y="65112"/>
                  </a:cubicBezTo>
                  <a:cubicBezTo>
                    <a:pt x="90204" y="65112"/>
                    <a:pt x="90152" y="65094"/>
                    <a:pt x="90099" y="65094"/>
                  </a:cubicBezTo>
                  <a:cubicBezTo>
                    <a:pt x="91453" y="63916"/>
                    <a:pt x="92631" y="62597"/>
                    <a:pt x="93563" y="61191"/>
                  </a:cubicBezTo>
                  <a:cubicBezTo>
                    <a:pt x="94002" y="60522"/>
                    <a:pt x="94055" y="59678"/>
                    <a:pt x="93686" y="58975"/>
                  </a:cubicBezTo>
                  <a:cubicBezTo>
                    <a:pt x="93334" y="58272"/>
                    <a:pt x="92631" y="57815"/>
                    <a:pt x="91840" y="57779"/>
                  </a:cubicBezTo>
                  <a:cubicBezTo>
                    <a:pt x="91505" y="57762"/>
                    <a:pt x="91189" y="57727"/>
                    <a:pt x="90908" y="57692"/>
                  </a:cubicBezTo>
                  <a:cubicBezTo>
                    <a:pt x="93352" y="55828"/>
                    <a:pt x="94758" y="53454"/>
                    <a:pt x="95638" y="51942"/>
                  </a:cubicBezTo>
                  <a:close/>
                  <a:moveTo>
                    <a:pt x="19694" y="58061"/>
                  </a:moveTo>
                  <a:cubicBezTo>
                    <a:pt x="20468" y="59397"/>
                    <a:pt x="21664" y="61279"/>
                    <a:pt x="23580" y="62843"/>
                  </a:cubicBezTo>
                  <a:cubicBezTo>
                    <a:pt x="23440" y="62843"/>
                    <a:pt x="23299" y="62861"/>
                    <a:pt x="23158" y="62861"/>
                  </a:cubicBezTo>
                  <a:cubicBezTo>
                    <a:pt x="22367" y="62914"/>
                    <a:pt x="21664" y="63371"/>
                    <a:pt x="21312" y="64074"/>
                  </a:cubicBezTo>
                  <a:cubicBezTo>
                    <a:pt x="20960" y="64778"/>
                    <a:pt x="21013" y="65622"/>
                    <a:pt x="21435" y="66272"/>
                  </a:cubicBezTo>
                  <a:cubicBezTo>
                    <a:pt x="22244" y="67468"/>
                    <a:pt x="23211" y="68611"/>
                    <a:pt x="24354" y="69631"/>
                  </a:cubicBezTo>
                  <a:cubicBezTo>
                    <a:pt x="23633" y="69789"/>
                    <a:pt x="23035" y="70281"/>
                    <a:pt x="22771" y="70985"/>
                  </a:cubicBezTo>
                  <a:cubicBezTo>
                    <a:pt x="22473" y="71758"/>
                    <a:pt x="22631" y="72637"/>
                    <a:pt x="23193" y="73253"/>
                  </a:cubicBezTo>
                  <a:cubicBezTo>
                    <a:pt x="24125" y="74290"/>
                    <a:pt x="25128" y="75345"/>
                    <a:pt x="26235" y="76330"/>
                  </a:cubicBezTo>
                  <a:cubicBezTo>
                    <a:pt x="24090" y="76778"/>
                    <a:pt x="21892" y="77002"/>
                    <a:pt x="19694" y="77002"/>
                  </a:cubicBezTo>
                  <a:cubicBezTo>
                    <a:pt x="17496" y="77002"/>
                    <a:pt x="15298" y="76778"/>
                    <a:pt x="13153" y="76330"/>
                  </a:cubicBezTo>
                  <a:cubicBezTo>
                    <a:pt x="14279" y="75345"/>
                    <a:pt x="15281" y="74290"/>
                    <a:pt x="16213" y="73253"/>
                  </a:cubicBezTo>
                  <a:cubicBezTo>
                    <a:pt x="16775" y="72637"/>
                    <a:pt x="16934" y="71758"/>
                    <a:pt x="16635" y="70985"/>
                  </a:cubicBezTo>
                  <a:cubicBezTo>
                    <a:pt x="16353" y="70281"/>
                    <a:pt x="15756" y="69789"/>
                    <a:pt x="15052" y="69631"/>
                  </a:cubicBezTo>
                  <a:cubicBezTo>
                    <a:pt x="16178" y="68611"/>
                    <a:pt x="17162" y="67468"/>
                    <a:pt x="17954" y="66272"/>
                  </a:cubicBezTo>
                  <a:cubicBezTo>
                    <a:pt x="18393" y="65622"/>
                    <a:pt x="18446" y="64778"/>
                    <a:pt x="18094" y="64074"/>
                  </a:cubicBezTo>
                  <a:cubicBezTo>
                    <a:pt x="17725" y="63371"/>
                    <a:pt x="17022" y="62914"/>
                    <a:pt x="16248" y="62861"/>
                  </a:cubicBezTo>
                  <a:cubicBezTo>
                    <a:pt x="16090" y="62861"/>
                    <a:pt x="15949" y="62843"/>
                    <a:pt x="15826" y="62843"/>
                  </a:cubicBezTo>
                  <a:cubicBezTo>
                    <a:pt x="17743" y="61279"/>
                    <a:pt x="18938" y="59397"/>
                    <a:pt x="19694" y="58061"/>
                  </a:cubicBezTo>
                  <a:close/>
                  <a:moveTo>
                    <a:pt x="48584" y="69894"/>
                  </a:moveTo>
                  <a:lnTo>
                    <a:pt x="48584" y="69894"/>
                  </a:lnTo>
                  <a:cubicBezTo>
                    <a:pt x="51099" y="70492"/>
                    <a:pt x="53683" y="70791"/>
                    <a:pt x="56268" y="70791"/>
                  </a:cubicBezTo>
                  <a:cubicBezTo>
                    <a:pt x="57622" y="70791"/>
                    <a:pt x="58976" y="70703"/>
                    <a:pt x="60312" y="70545"/>
                  </a:cubicBezTo>
                  <a:cubicBezTo>
                    <a:pt x="61912" y="71213"/>
                    <a:pt x="63495" y="71934"/>
                    <a:pt x="65042" y="72708"/>
                  </a:cubicBezTo>
                  <a:cubicBezTo>
                    <a:pt x="61613" y="73991"/>
                    <a:pt x="58343" y="75504"/>
                    <a:pt x="55213" y="77227"/>
                  </a:cubicBezTo>
                  <a:cubicBezTo>
                    <a:pt x="53525" y="74677"/>
                    <a:pt x="51186" y="72180"/>
                    <a:pt x="48584" y="69894"/>
                  </a:cubicBezTo>
                  <a:close/>
                  <a:moveTo>
                    <a:pt x="29664" y="63529"/>
                  </a:moveTo>
                  <a:cubicBezTo>
                    <a:pt x="35150" y="65235"/>
                    <a:pt x="46421" y="72057"/>
                    <a:pt x="51433" y="79477"/>
                  </a:cubicBezTo>
                  <a:cubicBezTo>
                    <a:pt x="49551" y="80673"/>
                    <a:pt x="47723" y="81957"/>
                    <a:pt x="45982" y="83328"/>
                  </a:cubicBezTo>
                  <a:cubicBezTo>
                    <a:pt x="40830" y="74449"/>
                    <a:pt x="33761" y="68417"/>
                    <a:pt x="29066" y="65094"/>
                  </a:cubicBezTo>
                  <a:cubicBezTo>
                    <a:pt x="29242" y="64866"/>
                    <a:pt x="29383" y="64602"/>
                    <a:pt x="29488" y="64320"/>
                  </a:cubicBezTo>
                  <a:cubicBezTo>
                    <a:pt x="29594" y="64057"/>
                    <a:pt x="29647" y="63793"/>
                    <a:pt x="29664" y="63529"/>
                  </a:cubicBezTo>
                  <a:close/>
                  <a:moveTo>
                    <a:pt x="9760" y="63775"/>
                  </a:moveTo>
                  <a:cubicBezTo>
                    <a:pt x="9918" y="64584"/>
                    <a:pt x="10357" y="65323"/>
                    <a:pt x="11078" y="65797"/>
                  </a:cubicBezTo>
                  <a:cubicBezTo>
                    <a:pt x="11413" y="66008"/>
                    <a:pt x="11764" y="66202"/>
                    <a:pt x="12098" y="66360"/>
                  </a:cubicBezTo>
                  <a:cubicBezTo>
                    <a:pt x="11553" y="66852"/>
                    <a:pt x="10955" y="67327"/>
                    <a:pt x="10322" y="67749"/>
                  </a:cubicBezTo>
                  <a:cubicBezTo>
                    <a:pt x="9637" y="68154"/>
                    <a:pt x="9144" y="68839"/>
                    <a:pt x="8951" y="69648"/>
                  </a:cubicBezTo>
                  <a:cubicBezTo>
                    <a:pt x="8634" y="70985"/>
                    <a:pt x="9215" y="72321"/>
                    <a:pt x="10305" y="72989"/>
                  </a:cubicBezTo>
                  <a:cubicBezTo>
                    <a:pt x="9742" y="73481"/>
                    <a:pt x="9162" y="73939"/>
                    <a:pt x="8564" y="74325"/>
                  </a:cubicBezTo>
                  <a:cubicBezTo>
                    <a:pt x="7896" y="74747"/>
                    <a:pt x="7403" y="75433"/>
                    <a:pt x="7228" y="76207"/>
                  </a:cubicBezTo>
                  <a:cubicBezTo>
                    <a:pt x="6841" y="77807"/>
                    <a:pt x="7738" y="79407"/>
                    <a:pt x="9250" y="79864"/>
                  </a:cubicBezTo>
                  <a:cubicBezTo>
                    <a:pt x="12626" y="80884"/>
                    <a:pt x="16160" y="81394"/>
                    <a:pt x="19694" y="81394"/>
                  </a:cubicBezTo>
                  <a:cubicBezTo>
                    <a:pt x="23246" y="81394"/>
                    <a:pt x="26781" y="80884"/>
                    <a:pt x="30139" y="79864"/>
                  </a:cubicBezTo>
                  <a:cubicBezTo>
                    <a:pt x="30192" y="79847"/>
                    <a:pt x="30227" y="79829"/>
                    <a:pt x="30262" y="79811"/>
                  </a:cubicBezTo>
                  <a:cubicBezTo>
                    <a:pt x="30965" y="79565"/>
                    <a:pt x="31563" y="79038"/>
                    <a:pt x="31915" y="78370"/>
                  </a:cubicBezTo>
                  <a:cubicBezTo>
                    <a:pt x="32636" y="76963"/>
                    <a:pt x="32179" y="75205"/>
                    <a:pt x="30895" y="74361"/>
                  </a:cubicBezTo>
                  <a:cubicBezTo>
                    <a:pt x="30262" y="73956"/>
                    <a:pt x="29664" y="73481"/>
                    <a:pt x="29102" y="72989"/>
                  </a:cubicBezTo>
                  <a:cubicBezTo>
                    <a:pt x="29559" y="72708"/>
                    <a:pt x="29946" y="72286"/>
                    <a:pt x="30192" y="71793"/>
                  </a:cubicBezTo>
                  <a:cubicBezTo>
                    <a:pt x="30227" y="71723"/>
                    <a:pt x="30262" y="71653"/>
                    <a:pt x="30297" y="71582"/>
                  </a:cubicBezTo>
                  <a:cubicBezTo>
                    <a:pt x="35256" y="75785"/>
                    <a:pt x="39564" y="80902"/>
                    <a:pt x="42535" y="86194"/>
                  </a:cubicBezTo>
                  <a:cubicBezTo>
                    <a:pt x="41111" y="87478"/>
                    <a:pt x="39740" y="88797"/>
                    <a:pt x="38403" y="90203"/>
                  </a:cubicBezTo>
                  <a:lnTo>
                    <a:pt x="4397" y="90203"/>
                  </a:lnTo>
                  <a:lnTo>
                    <a:pt x="4397" y="64444"/>
                  </a:lnTo>
                  <a:cubicBezTo>
                    <a:pt x="6190" y="64180"/>
                    <a:pt x="7984" y="63951"/>
                    <a:pt x="9760" y="63775"/>
                  </a:cubicBezTo>
                  <a:close/>
                  <a:moveTo>
                    <a:pt x="65816" y="77121"/>
                  </a:moveTo>
                  <a:cubicBezTo>
                    <a:pt x="69860" y="79811"/>
                    <a:pt x="73746" y="85174"/>
                    <a:pt x="75399" y="90203"/>
                  </a:cubicBezTo>
                  <a:lnTo>
                    <a:pt x="44663" y="90203"/>
                  </a:lnTo>
                  <a:cubicBezTo>
                    <a:pt x="50782" y="84577"/>
                    <a:pt x="57903" y="80181"/>
                    <a:pt x="65816" y="77121"/>
                  </a:cubicBezTo>
                  <a:close/>
                  <a:moveTo>
                    <a:pt x="76858" y="73816"/>
                  </a:moveTo>
                  <a:cubicBezTo>
                    <a:pt x="80094" y="74730"/>
                    <a:pt x="84525" y="77262"/>
                    <a:pt x="88305" y="80409"/>
                  </a:cubicBezTo>
                  <a:cubicBezTo>
                    <a:pt x="92033" y="83504"/>
                    <a:pt x="94899" y="86898"/>
                    <a:pt x="96622" y="90203"/>
                  </a:cubicBezTo>
                  <a:lnTo>
                    <a:pt x="79971" y="90203"/>
                  </a:lnTo>
                  <a:cubicBezTo>
                    <a:pt x="78564" y="84893"/>
                    <a:pt x="74959" y="79178"/>
                    <a:pt x="70757" y="75416"/>
                  </a:cubicBezTo>
                  <a:cubicBezTo>
                    <a:pt x="72744" y="74800"/>
                    <a:pt x="74784" y="74273"/>
                    <a:pt x="76858" y="73816"/>
                  </a:cubicBezTo>
                  <a:close/>
                  <a:moveTo>
                    <a:pt x="108140" y="75240"/>
                  </a:moveTo>
                  <a:lnTo>
                    <a:pt x="108140" y="90203"/>
                  </a:lnTo>
                  <a:lnTo>
                    <a:pt x="101458" y="90203"/>
                  </a:lnTo>
                  <a:cubicBezTo>
                    <a:pt x="99524" y="85421"/>
                    <a:pt x="95726" y="80954"/>
                    <a:pt x="91488" y="77367"/>
                  </a:cubicBezTo>
                  <a:lnTo>
                    <a:pt x="91488" y="77367"/>
                  </a:lnTo>
                  <a:cubicBezTo>
                    <a:pt x="92877" y="77508"/>
                    <a:pt x="94249" y="77578"/>
                    <a:pt x="95638" y="77578"/>
                  </a:cubicBezTo>
                  <a:cubicBezTo>
                    <a:pt x="99471" y="77578"/>
                    <a:pt x="103322" y="77033"/>
                    <a:pt x="106961" y="75926"/>
                  </a:cubicBezTo>
                  <a:cubicBezTo>
                    <a:pt x="107014" y="75908"/>
                    <a:pt x="107067" y="75890"/>
                    <a:pt x="107102" y="75873"/>
                  </a:cubicBezTo>
                  <a:cubicBezTo>
                    <a:pt x="107489" y="75732"/>
                    <a:pt x="107841" y="75521"/>
                    <a:pt x="108140" y="75240"/>
                  </a:cubicBezTo>
                  <a:close/>
                  <a:moveTo>
                    <a:pt x="32875" y="1"/>
                  </a:moveTo>
                  <a:cubicBezTo>
                    <a:pt x="32501" y="1"/>
                    <a:pt x="32121" y="97"/>
                    <a:pt x="31774" y="299"/>
                  </a:cubicBezTo>
                  <a:cubicBezTo>
                    <a:pt x="30719" y="897"/>
                    <a:pt x="30368" y="2251"/>
                    <a:pt x="30983" y="3306"/>
                  </a:cubicBezTo>
                  <a:lnTo>
                    <a:pt x="35713" y="11517"/>
                  </a:lnTo>
                  <a:cubicBezTo>
                    <a:pt x="33726" y="12836"/>
                    <a:pt x="31827" y="14366"/>
                    <a:pt x="30086" y="16072"/>
                  </a:cubicBezTo>
                  <a:cubicBezTo>
                    <a:pt x="29225" y="16933"/>
                    <a:pt x="29207" y="18322"/>
                    <a:pt x="30051" y="19184"/>
                  </a:cubicBezTo>
                  <a:cubicBezTo>
                    <a:pt x="30489" y="19621"/>
                    <a:pt x="31062" y="19841"/>
                    <a:pt x="31633" y="19841"/>
                  </a:cubicBezTo>
                  <a:cubicBezTo>
                    <a:pt x="32187" y="19841"/>
                    <a:pt x="32739" y="19634"/>
                    <a:pt x="33163" y="19219"/>
                  </a:cubicBezTo>
                  <a:cubicBezTo>
                    <a:pt x="39370" y="13118"/>
                    <a:pt x="47582" y="9759"/>
                    <a:pt x="56268" y="9759"/>
                  </a:cubicBezTo>
                  <a:cubicBezTo>
                    <a:pt x="74449" y="9759"/>
                    <a:pt x="89237" y="24547"/>
                    <a:pt x="89237" y="42728"/>
                  </a:cubicBezTo>
                  <a:cubicBezTo>
                    <a:pt x="89237" y="47001"/>
                    <a:pt x="88411" y="51186"/>
                    <a:pt x="86846" y="55054"/>
                  </a:cubicBezTo>
                  <a:cubicBezTo>
                    <a:pt x="86811" y="55072"/>
                    <a:pt x="86776" y="55089"/>
                    <a:pt x="86758" y="55107"/>
                  </a:cubicBezTo>
                  <a:cubicBezTo>
                    <a:pt x="86125" y="55388"/>
                    <a:pt x="85615" y="55880"/>
                    <a:pt x="85281" y="56496"/>
                  </a:cubicBezTo>
                  <a:cubicBezTo>
                    <a:pt x="84912" y="57234"/>
                    <a:pt x="84859" y="58043"/>
                    <a:pt x="85052" y="58799"/>
                  </a:cubicBezTo>
                  <a:cubicBezTo>
                    <a:pt x="82696" y="63002"/>
                    <a:pt x="79426" y="66712"/>
                    <a:pt x="75417" y="69578"/>
                  </a:cubicBezTo>
                  <a:cubicBezTo>
                    <a:pt x="75364" y="69595"/>
                    <a:pt x="75329" y="69631"/>
                    <a:pt x="75293" y="69666"/>
                  </a:cubicBezTo>
                  <a:cubicBezTo>
                    <a:pt x="73799" y="70000"/>
                    <a:pt x="72304" y="70369"/>
                    <a:pt x="70862" y="70791"/>
                  </a:cubicBezTo>
                  <a:cubicBezTo>
                    <a:pt x="69579" y="70088"/>
                    <a:pt x="68278" y="69402"/>
                    <a:pt x="66941" y="68751"/>
                  </a:cubicBezTo>
                  <a:cubicBezTo>
                    <a:pt x="67187" y="68523"/>
                    <a:pt x="67398" y="68242"/>
                    <a:pt x="67557" y="67943"/>
                  </a:cubicBezTo>
                  <a:cubicBezTo>
                    <a:pt x="68260" y="66571"/>
                    <a:pt x="67820" y="64866"/>
                    <a:pt x="66554" y="64039"/>
                  </a:cubicBezTo>
                  <a:cubicBezTo>
                    <a:pt x="66062" y="63723"/>
                    <a:pt x="65605" y="63371"/>
                    <a:pt x="65148" y="62984"/>
                  </a:cubicBezTo>
                  <a:cubicBezTo>
                    <a:pt x="65499" y="62703"/>
                    <a:pt x="65798" y="62369"/>
                    <a:pt x="65992" y="61964"/>
                  </a:cubicBezTo>
                  <a:cubicBezTo>
                    <a:pt x="66695" y="60593"/>
                    <a:pt x="66238" y="58887"/>
                    <a:pt x="64990" y="58078"/>
                  </a:cubicBezTo>
                  <a:cubicBezTo>
                    <a:pt x="64480" y="57744"/>
                    <a:pt x="63987" y="57375"/>
                    <a:pt x="63530" y="56988"/>
                  </a:cubicBezTo>
                  <a:cubicBezTo>
                    <a:pt x="63759" y="56865"/>
                    <a:pt x="63987" y="56742"/>
                    <a:pt x="64216" y="56584"/>
                  </a:cubicBezTo>
                  <a:cubicBezTo>
                    <a:pt x="64269" y="56566"/>
                    <a:pt x="64304" y="56531"/>
                    <a:pt x="64339" y="56496"/>
                  </a:cubicBezTo>
                  <a:cubicBezTo>
                    <a:pt x="64814" y="56162"/>
                    <a:pt x="65165" y="55705"/>
                    <a:pt x="65359" y="55142"/>
                  </a:cubicBezTo>
                  <a:cubicBezTo>
                    <a:pt x="65904" y="53700"/>
                    <a:pt x="65253" y="52047"/>
                    <a:pt x="63882" y="51397"/>
                  </a:cubicBezTo>
                  <a:cubicBezTo>
                    <a:pt x="61631" y="50324"/>
                    <a:pt x="60453" y="48249"/>
                    <a:pt x="59662" y="46878"/>
                  </a:cubicBezTo>
                  <a:cubicBezTo>
                    <a:pt x="59187" y="46016"/>
                    <a:pt x="58273" y="44416"/>
                    <a:pt x="56268" y="44416"/>
                  </a:cubicBezTo>
                  <a:cubicBezTo>
                    <a:pt x="54281" y="44416"/>
                    <a:pt x="53367" y="46016"/>
                    <a:pt x="52874" y="46878"/>
                  </a:cubicBezTo>
                  <a:cubicBezTo>
                    <a:pt x="52101" y="48232"/>
                    <a:pt x="50940" y="50289"/>
                    <a:pt x="48725" y="51361"/>
                  </a:cubicBezTo>
                  <a:cubicBezTo>
                    <a:pt x="48127" y="51625"/>
                    <a:pt x="47635" y="52100"/>
                    <a:pt x="47318" y="52698"/>
                  </a:cubicBezTo>
                  <a:cubicBezTo>
                    <a:pt x="46632" y="54052"/>
                    <a:pt x="47072" y="55757"/>
                    <a:pt x="48320" y="56584"/>
                  </a:cubicBezTo>
                  <a:cubicBezTo>
                    <a:pt x="48549" y="56742"/>
                    <a:pt x="48778" y="56865"/>
                    <a:pt x="49006" y="56988"/>
                  </a:cubicBezTo>
                  <a:cubicBezTo>
                    <a:pt x="48584" y="57357"/>
                    <a:pt x="48127" y="57709"/>
                    <a:pt x="47652" y="58026"/>
                  </a:cubicBezTo>
                  <a:cubicBezTo>
                    <a:pt x="46966" y="58430"/>
                    <a:pt x="46492" y="59098"/>
                    <a:pt x="46298" y="59872"/>
                  </a:cubicBezTo>
                  <a:cubicBezTo>
                    <a:pt x="46175" y="60417"/>
                    <a:pt x="46210" y="60962"/>
                    <a:pt x="46351" y="61454"/>
                  </a:cubicBezTo>
                  <a:cubicBezTo>
                    <a:pt x="40953" y="60224"/>
                    <a:pt x="35361" y="59397"/>
                    <a:pt x="29647" y="59010"/>
                  </a:cubicBezTo>
                  <a:lnTo>
                    <a:pt x="29594" y="59010"/>
                  </a:lnTo>
                  <a:cubicBezTo>
                    <a:pt x="28908" y="58958"/>
                    <a:pt x="28222" y="58922"/>
                    <a:pt x="27537" y="58887"/>
                  </a:cubicBezTo>
                  <a:cubicBezTo>
                    <a:pt x="24776" y="53964"/>
                    <a:pt x="23299" y="48390"/>
                    <a:pt x="23299" y="42728"/>
                  </a:cubicBezTo>
                  <a:cubicBezTo>
                    <a:pt x="23299" y="40196"/>
                    <a:pt x="23598" y="37664"/>
                    <a:pt x="24161" y="35220"/>
                  </a:cubicBezTo>
                  <a:cubicBezTo>
                    <a:pt x="24442" y="34042"/>
                    <a:pt x="23703" y="32846"/>
                    <a:pt x="22525" y="32582"/>
                  </a:cubicBezTo>
                  <a:cubicBezTo>
                    <a:pt x="22356" y="32542"/>
                    <a:pt x="22186" y="32523"/>
                    <a:pt x="22019" y="32523"/>
                  </a:cubicBezTo>
                  <a:cubicBezTo>
                    <a:pt x="21023" y="32523"/>
                    <a:pt x="20114" y="33209"/>
                    <a:pt x="19888" y="34218"/>
                  </a:cubicBezTo>
                  <a:cubicBezTo>
                    <a:pt x="19395" y="36292"/>
                    <a:pt x="19097" y="38402"/>
                    <a:pt x="18973" y="40530"/>
                  </a:cubicBezTo>
                  <a:lnTo>
                    <a:pt x="9478" y="40530"/>
                  </a:lnTo>
                  <a:cubicBezTo>
                    <a:pt x="8265" y="40530"/>
                    <a:pt x="7280" y="41515"/>
                    <a:pt x="7280" y="42728"/>
                  </a:cubicBezTo>
                  <a:cubicBezTo>
                    <a:pt x="7280" y="43941"/>
                    <a:pt x="8265" y="44926"/>
                    <a:pt x="9478" y="44926"/>
                  </a:cubicBezTo>
                  <a:lnTo>
                    <a:pt x="18973" y="44926"/>
                  </a:lnTo>
                  <a:cubicBezTo>
                    <a:pt x="19132" y="47616"/>
                    <a:pt x="19589" y="50289"/>
                    <a:pt x="20327" y="52874"/>
                  </a:cubicBezTo>
                  <a:cubicBezTo>
                    <a:pt x="20116" y="52838"/>
                    <a:pt x="19923" y="52821"/>
                    <a:pt x="19694" y="52821"/>
                  </a:cubicBezTo>
                  <a:cubicBezTo>
                    <a:pt x="17637" y="52821"/>
                    <a:pt x="16670" y="54509"/>
                    <a:pt x="16160" y="55406"/>
                  </a:cubicBezTo>
                  <a:cubicBezTo>
                    <a:pt x="15562" y="56461"/>
                    <a:pt x="14753" y="57867"/>
                    <a:pt x="13487" y="59045"/>
                  </a:cubicBezTo>
                  <a:cubicBezTo>
                    <a:pt x="9619" y="59309"/>
                    <a:pt x="5715" y="59766"/>
                    <a:pt x="1847" y="60399"/>
                  </a:cubicBezTo>
                  <a:cubicBezTo>
                    <a:pt x="792" y="60575"/>
                    <a:pt x="1" y="61490"/>
                    <a:pt x="1" y="62562"/>
                  </a:cubicBezTo>
                  <a:lnTo>
                    <a:pt x="1" y="92401"/>
                  </a:lnTo>
                  <a:cubicBezTo>
                    <a:pt x="1" y="93614"/>
                    <a:pt x="985" y="94599"/>
                    <a:pt x="2199" y="94599"/>
                  </a:cubicBezTo>
                  <a:lnTo>
                    <a:pt x="110337" y="94599"/>
                  </a:lnTo>
                  <a:cubicBezTo>
                    <a:pt x="111551" y="94599"/>
                    <a:pt x="112535" y="93614"/>
                    <a:pt x="112535" y="92401"/>
                  </a:cubicBezTo>
                  <a:lnTo>
                    <a:pt x="112535" y="70932"/>
                  </a:lnTo>
                  <a:cubicBezTo>
                    <a:pt x="112535" y="69842"/>
                    <a:pt x="111744" y="68927"/>
                    <a:pt x="110689" y="68751"/>
                  </a:cubicBezTo>
                  <a:cubicBezTo>
                    <a:pt x="109195" y="68523"/>
                    <a:pt x="107682" y="68329"/>
                    <a:pt x="106170" y="68154"/>
                  </a:cubicBezTo>
                  <a:cubicBezTo>
                    <a:pt x="106469" y="67907"/>
                    <a:pt x="106733" y="67591"/>
                    <a:pt x="106909" y="67222"/>
                  </a:cubicBezTo>
                  <a:cubicBezTo>
                    <a:pt x="107630" y="65780"/>
                    <a:pt x="107172" y="63986"/>
                    <a:pt x="105854" y="63125"/>
                  </a:cubicBezTo>
                  <a:cubicBezTo>
                    <a:pt x="105027" y="62597"/>
                    <a:pt x="104254" y="61982"/>
                    <a:pt x="103568" y="61331"/>
                  </a:cubicBezTo>
                  <a:cubicBezTo>
                    <a:pt x="104007" y="61138"/>
                    <a:pt x="104482" y="60909"/>
                    <a:pt x="104922" y="60610"/>
                  </a:cubicBezTo>
                  <a:cubicBezTo>
                    <a:pt x="104974" y="60575"/>
                    <a:pt x="105010" y="60540"/>
                    <a:pt x="105062" y="60522"/>
                  </a:cubicBezTo>
                  <a:cubicBezTo>
                    <a:pt x="105537" y="60153"/>
                    <a:pt x="105906" y="59678"/>
                    <a:pt x="106135" y="59098"/>
                  </a:cubicBezTo>
                  <a:cubicBezTo>
                    <a:pt x="106698" y="57551"/>
                    <a:pt x="106012" y="55828"/>
                    <a:pt x="104588" y="55142"/>
                  </a:cubicBezTo>
                  <a:cubicBezTo>
                    <a:pt x="101739" y="53788"/>
                    <a:pt x="100280" y="51238"/>
                    <a:pt x="99330" y="49533"/>
                  </a:cubicBezTo>
                  <a:cubicBezTo>
                    <a:pt x="98785" y="48583"/>
                    <a:pt x="97765" y="46807"/>
                    <a:pt x="95638" y="46807"/>
                  </a:cubicBezTo>
                  <a:cubicBezTo>
                    <a:pt x="94635" y="46807"/>
                    <a:pt x="93879" y="47212"/>
                    <a:pt x="93299" y="47722"/>
                  </a:cubicBezTo>
                  <a:cubicBezTo>
                    <a:pt x="93422" y="46790"/>
                    <a:pt x="93510" y="45858"/>
                    <a:pt x="93580" y="44926"/>
                  </a:cubicBezTo>
                  <a:lnTo>
                    <a:pt x="103075" y="44926"/>
                  </a:lnTo>
                  <a:cubicBezTo>
                    <a:pt x="104289" y="44926"/>
                    <a:pt x="105273" y="43941"/>
                    <a:pt x="105273" y="42728"/>
                  </a:cubicBezTo>
                  <a:cubicBezTo>
                    <a:pt x="105273" y="41515"/>
                    <a:pt x="104289" y="40530"/>
                    <a:pt x="103075" y="40530"/>
                  </a:cubicBezTo>
                  <a:lnTo>
                    <a:pt x="93580" y="40530"/>
                  </a:lnTo>
                  <a:cubicBezTo>
                    <a:pt x="92859" y="28415"/>
                    <a:pt x="86371" y="17847"/>
                    <a:pt x="76823" y="11535"/>
                  </a:cubicBezTo>
                  <a:lnTo>
                    <a:pt x="81571" y="3306"/>
                  </a:lnTo>
                  <a:cubicBezTo>
                    <a:pt x="82186" y="2251"/>
                    <a:pt x="81817" y="897"/>
                    <a:pt x="80780" y="299"/>
                  </a:cubicBezTo>
                  <a:cubicBezTo>
                    <a:pt x="80433" y="97"/>
                    <a:pt x="80053" y="1"/>
                    <a:pt x="79679" y="1"/>
                  </a:cubicBezTo>
                  <a:cubicBezTo>
                    <a:pt x="78916" y="1"/>
                    <a:pt x="78174" y="400"/>
                    <a:pt x="77773" y="1108"/>
                  </a:cubicBezTo>
                  <a:lnTo>
                    <a:pt x="73025" y="9320"/>
                  </a:lnTo>
                  <a:cubicBezTo>
                    <a:pt x="67979" y="6787"/>
                    <a:pt x="62299" y="5363"/>
                    <a:pt x="56268" y="5363"/>
                  </a:cubicBezTo>
                  <a:cubicBezTo>
                    <a:pt x="50360" y="5363"/>
                    <a:pt x="44663" y="6735"/>
                    <a:pt x="39529" y="9320"/>
                  </a:cubicBezTo>
                  <a:lnTo>
                    <a:pt x="34781" y="1108"/>
                  </a:lnTo>
                  <a:cubicBezTo>
                    <a:pt x="34380" y="400"/>
                    <a:pt x="33638" y="1"/>
                    <a:pt x="32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2038675" y="1632575"/>
              <a:ext cx="109925" cy="395650"/>
            </a:xfrm>
            <a:custGeom>
              <a:avLst/>
              <a:gdLst/>
              <a:ahLst/>
              <a:cxnLst/>
              <a:rect l="l" t="t" r="r" b="b"/>
              <a:pathLst>
                <a:path w="4397" h="15826" extrusionOk="0">
                  <a:moveTo>
                    <a:pt x="2198" y="0"/>
                  </a:moveTo>
                  <a:cubicBezTo>
                    <a:pt x="985" y="0"/>
                    <a:pt x="0" y="985"/>
                    <a:pt x="0" y="2198"/>
                  </a:cubicBezTo>
                  <a:lnTo>
                    <a:pt x="0" y="13627"/>
                  </a:lnTo>
                  <a:cubicBezTo>
                    <a:pt x="0" y="14841"/>
                    <a:pt x="985" y="15825"/>
                    <a:pt x="2198" y="15825"/>
                  </a:cubicBezTo>
                  <a:cubicBezTo>
                    <a:pt x="3411" y="15825"/>
                    <a:pt x="4396" y="14841"/>
                    <a:pt x="4396" y="13627"/>
                  </a:cubicBezTo>
                  <a:lnTo>
                    <a:pt x="4396" y="2198"/>
                  </a:lnTo>
                  <a:cubicBezTo>
                    <a:pt x="4396" y="985"/>
                    <a:pt x="3411" y="0"/>
                    <a:pt x="2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832000" y="2324825"/>
              <a:ext cx="349050" cy="239250"/>
            </a:xfrm>
            <a:custGeom>
              <a:avLst/>
              <a:gdLst/>
              <a:ahLst/>
              <a:cxnLst/>
              <a:rect l="l" t="t" r="r" b="b"/>
              <a:pathLst>
                <a:path w="13962" h="9570" extrusionOk="0">
                  <a:moveTo>
                    <a:pt x="2493" y="0"/>
                  </a:moveTo>
                  <a:cubicBezTo>
                    <a:pt x="1739" y="0"/>
                    <a:pt x="1008" y="391"/>
                    <a:pt x="598" y="1094"/>
                  </a:cubicBezTo>
                  <a:cubicBezTo>
                    <a:pt x="0" y="2149"/>
                    <a:pt x="352" y="3503"/>
                    <a:pt x="1407" y="4101"/>
                  </a:cubicBezTo>
                  <a:lnTo>
                    <a:pt x="10357" y="9271"/>
                  </a:lnTo>
                  <a:cubicBezTo>
                    <a:pt x="10709" y="9464"/>
                    <a:pt x="11078" y="9570"/>
                    <a:pt x="11447" y="9570"/>
                  </a:cubicBezTo>
                  <a:cubicBezTo>
                    <a:pt x="12203" y="9570"/>
                    <a:pt x="12959" y="9165"/>
                    <a:pt x="13364" y="8462"/>
                  </a:cubicBezTo>
                  <a:cubicBezTo>
                    <a:pt x="13962" y="7407"/>
                    <a:pt x="13610" y="6070"/>
                    <a:pt x="12555" y="5455"/>
                  </a:cubicBezTo>
                  <a:lnTo>
                    <a:pt x="3605" y="303"/>
                  </a:lnTo>
                  <a:cubicBezTo>
                    <a:pt x="3253" y="98"/>
                    <a:pt x="2870" y="0"/>
                    <a:pt x="2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2982900" y="2324825"/>
              <a:ext cx="372800" cy="252875"/>
            </a:xfrm>
            <a:custGeom>
              <a:avLst/>
              <a:gdLst/>
              <a:ahLst/>
              <a:cxnLst/>
              <a:rect l="l" t="t" r="r" b="b"/>
              <a:pathLst>
                <a:path w="14912" h="10115" extrusionOk="0">
                  <a:moveTo>
                    <a:pt x="12418" y="0"/>
                  </a:moveTo>
                  <a:cubicBezTo>
                    <a:pt x="12041" y="0"/>
                    <a:pt x="11658" y="98"/>
                    <a:pt x="11307" y="303"/>
                  </a:cubicBezTo>
                  <a:lnTo>
                    <a:pt x="1407" y="6018"/>
                  </a:lnTo>
                  <a:cubicBezTo>
                    <a:pt x="352" y="6616"/>
                    <a:pt x="1" y="7952"/>
                    <a:pt x="598" y="9007"/>
                  </a:cubicBezTo>
                  <a:cubicBezTo>
                    <a:pt x="1003" y="9710"/>
                    <a:pt x="1741" y="10115"/>
                    <a:pt x="2515" y="10115"/>
                  </a:cubicBezTo>
                  <a:cubicBezTo>
                    <a:pt x="2884" y="10115"/>
                    <a:pt x="3254" y="10009"/>
                    <a:pt x="3605" y="9816"/>
                  </a:cubicBezTo>
                  <a:lnTo>
                    <a:pt x="13505" y="4101"/>
                  </a:lnTo>
                  <a:cubicBezTo>
                    <a:pt x="14560" y="3486"/>
                    <a:pt x="14911" y="2149"/>
                    <a:pt x="14314" y="1094"/>
                  </a:cubicBezTo>
                  <a:cubicBezTo>
                    <a:pt x="13903" y="391"/>
                    <a:pt x="13173" y="0"/>
                    <a:pt x="12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1443475" y="1555500"/>
              <a:ext cx="268600" cy="166325"/>
            </a:xfrm>
            <a:custGeom>
              <a:avLst/>
              <a:gdLst/>
              <a:ahLst/>
              <a:cxnLst/>
              <a:rect l="l" t="t" r="r" b="b"/>
              <a:pathLst>
                <a:path w="10744" h="6653" extrusionOk="0">
                  <a:moveTo>
                    <a:pt x="2435" y="1"/>
                  </a:moveTo>
                  <a:cubicBezTo>
                    <a:pt x="1463" y="1"/>
                    <a:pt x="582" y="652"/>
                    <a:pt x="317" y="1624"/>
                  </a:cubicBezTo>
                  <a:cubicBezTo>
                    <a:pt x="0" y="2802"/>
                    <a:pt x="686" y="4015"/>
                    <a:pt x="1864" y="4332"/>
                  </a:cubicBezTo>
                  <a:cubicBezTo>
                    <a:pt x="2550" y="4508"/>
                    <a:pt x="3112" y="4947"/>
                    <a:pt x="3464" y="5545"/>
                  </a:cubicBezTo>
                  <a:cubicBezTo>
                    <a:pt x="3851" y="6231"/>
                    <a:pt x="4589" y="6653"/>
                    <a:pt x="5363" y="6653"/>
                  </a:cubicBezTo>
                  <a:cubicBezTo>
                    <a:pt x="6154" y="6653"/>
                    <a:pt x="6875" y="6231"/>
                    <a:pt x="7280" y="5545"/>
                  </a:cubicBezTo>
                  <a:cubicBezTo>
                    <a:pt x="7631" y="4947"/>
                    <a:pt x="8194" y="4508"/>
                    <a:pt x="8880" y="4332"/>
                  </a:cubicBezTo>
                  <a:cubicBezTo>
                    <a:pt x="10040" y="4015"/>
                    <a:pt x="10744" y="2802"/>
                    <a:pt x="10427" y="1624"/>
                  </a:cubicBezTo>
                  <a:cubicBezTo>
                    <a:pt x="10162" y="652"/>
                    <a:pt x="9280" y="1"/>
                    <a:pt x="8309" y="1"/>
                  </a:cubicBezTo>
                  <a:cubicBezTo>
                    <a:pt x="8120" y="1"/>
                    <a:pt x="7928" y="25"/>
                    <a:pt x="7737" y="77"/>
                  </a:cubicBezTo>
                  <a:cubicBezTo>
                    <a:pt x="6875" y="305"/>
                    <a:pt x="6066" y="692"/>
                    <a:pt x="5363" y="1219"/>
                  </a:cubicBezTo>
                  <a:cubicBezTo>
                    <a:pt x="4677" y="692"/>
                    <a:pt x="3868" y="305"/>
                    <a:pt x="3007" y="77"/>
                  </a:cubicBezTo>
                  <a:cubicBezTo>
                    <a:pt x="2815" y="25"/>
                    <a:pt x="2624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973975" y="1923150"/>
              <a:ext cx="268625" cy="166175"/>
            </a:xfrm>
            <a:custGeom>
              <a:avLst/>
              <a:gdLst/>
              <a:ahLst/>
              <a:cxnLst/>
              <a:rect l="l" t="t" r="r" b="b"/>
              <a:pathLst>
                <a:path w="10745" h="6647" extrusionOk="0">
                  <a:moveTo>
                    <a:pt x="2450" y="0"/>
                  </a:moveTo>
                  <a:cubicBezTo>
                    <a:pt x="1468" y="0"/>
                    <a:pt x="566" y="643"/>
                    <a:pt x="300" y="1635"/>
                  </a:cubicBezTo>
                  <a:cubicBezTo>
                    <a:pt x="1" y="2813"/>
                    <a:pt x="687" y="4009"/>
                    <a:pt x="1865" y="4325"/>
                  </a:cubicBezTo>
                  <a:cubicBezTo>
                    <a:pt x="2550" y="4501"/>
                    <a:pt x="3113" y="4941"/>
                    <a:pt x="3465" y="5556"/>
                  </a:cubicBezTo>
                  <a:cubicBezTo>
                    <a:pt x="3852" y="6224"/>
                    <a:pt x="4573" y="6646"/>
                    <a:pt x="5364" y="6646"/>
                  </a:cubicBezTo>
                  <a:cubicBezTo>
                    <a:pt x="6155" y="6646"/>
                    <a:pt x="6876" y="6224"/>
                    <a:pt x="7263" y="5556"/>
                  </a:cubicBezTo>
                  <a:cubicBezTo>
                    <a:pt x="7615" y="4941"/>
                    <a:pt x="8195" y="4501"/>
                    <a:pt x="8863" y="4325"/>
                  </a:cubicBezTo>
                  <a:cubicBezTo>
                    <a:pt x="10041" y="4009"/>
                    <a:pt x="10744" y="2813"/>
                    <a:pt x="10428" y="1635"/>
                  </a:cubicBezTo>
                  <a:cubicBezTo>
                    <a:pt x="10161" y="643"/>
                    <a:pt x="9259" y="0"/>
                    <a:pt x="8288" y="0"/>
                  </a:cubicBezTo>
                  <a:cubicBezTo>
                    <a:pt x="8106" y="0"/>
                    <a:pt x="7921" y="23"/>
                    <a:pt x="7738" y="70"/>
                  </a:cubicBezTo>
                  <a:cubicBezTo>
                    <a:pt x="6858" y="316"/>
                    <a:pt x="6067" y="703"/>
                    <a:pt x="5364" y="1213"/>
                  </a:cubicBezTo>
                  <a:cubicBezTo>
                    <a:pt x="4660" y="703"/>
                    <a:pt x="3869" y="316"/>
                    <a:pt x="3008" y="70"/>
                  </a:cubicBezTo>
                  <a:cubicBezTo>
                    <a:pt x="2821" y="23"/>
                    <a:pt x="2634" y="0"/>
                    <a:pt x="2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2908175" y="2050025"/>
              <a:ext cx="269050" cy="166350"/>
            </a:xfrm>
            <a:custGeom>
              <a:avLst/>
              <a:gdLst/>
              <a:ahLst/>
              <a:cxnLst/>
              <a:rect l="l" t="t" r="r" b="b"/>
              <a:pathLst>
                <a:path w="10762" h="6654" extrusionOk="0">
                  <a:moveTo>
                    <a:pt x="2441" y="1"/>
                  </a:moveTo>
                  <a:cubicBezTo>
                    <a:pt x="1476" y="1"/>
                    <a:pt x="582" y="652"/>
                    <a:pt x="317" y="1624"/>
                  </a:cubicBezTo>
                  <a:cubicBezTo>
                    <a:pt x="0" y="2802"/>
                    <a:pt x="704" y="3998"/>
                    <a:pt x="1882" y="4314"/>
                  </a:cubicBezTo>
                  <a:cubicBezTo>
                    <a:pt x="2550" y="4508"/>
                    <a:pt x="3130" y="4930"/>
                    <a:pt x="3482" y="5545"/>
                  </a:cubicBezTo>
                  <a:cubicBezTo>
                    <a:pt x="3869" y="6231"/>
                    <a:pt x="4590" y="6653"/>
                    <a:pt x="5381" y="6653"/>
                  </a:cubicBezTo>
                  <a:cubicBezTo>
                    <a:pt x="6172" y="6653"/>
                    <a:pt x="6893" y="6231"/>
                    <a:pt x="7280" y="5545"/>
                  </a:cubicBezTo>
                  <a:cubicBezTo>
                    <a:pt x="7632" y="4947"/>
                    <a:pt x="8212" y="4508"/>
                    <a:pt x="8880" y="4314"/>
                  </a:cubicBezTo>
                  <a:cubicBezTo>
                    <a:pt x="10058" y="3998"/>
                    <a:pt x="10762" y="2802"/>
                    <a:pt x="10445" y="1624"/>
                  </a:cubicBezTo>
                  <a:cubicBezTo>
                    <a:pt x="10180" y="652"/>
                    <a:pt x="9286" y="1"/>
                    <a:pt x="8320" y="1"/>
                  </a:cubicBezTo>
                  <a:cubicBezTo>
                    <a:pt x="8133" y="1"/>
                    <a:pt x="7943" y="25"/>
                    <a:pt x="7755" y="77"/>
                  </a:cubicBezTo>
                  <a:cubicBezTo>
                    <a:pt x="6876" y="305"/>
                    <a:pt x="6084" y="692"/>
                    <a:pt x="5381" y="1220"/>
                  </a:cubicBezTo>
                  <a:cubicBezTo>
                    <a:pt x="4678" y="692"/>
                    <a:pt x="3886" y="305"/>
                    <a:pt x="3007" y="77"/>
                  </a:cubicBezTo>
                  <a:cubicBezTo>
                    <a:pt x="2819" y="25"/>
                    <a:pt x="2629" y="1"/>
                    <a:pt x="2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2394725" y="1712150"/>
              <a:ext cx="268625" cy="166175"/>
            </a:xfrm>
            <a:custGeom>
              <a:avLst/>
              <a:gdLst/>
              <a:ahLst/>
              <a:cxnLst/>
              <a:rect l="l" t="t" r="r" b="b"/>
              <a:pathLst>
                <a:path w="10745" h="6647" extrusionOk="0">
                  <a:moveTo>
                    <a:pt x="2451" y="0"/>
                  </a:moveTo>
                  <a:cubicBezTo>
                    <a:pt x="1474" y="0"/>
                    <a:pt x="584" y="643"/>
                    <a:pt x="317" y="1635"/>
                  </a:cubicBezTo>
                  <a:cubicBezTo>
                    <a:pt x="1" y="2813"/>
                    <a:pt x="704" y="4009"/>
                    <a:pt x="1865" y="4325"/>
                  </a:cubicBezTo>
                  <a:cubicBezTo>
                    <a:pt x="2550" y="4501"/>
                    <a:pt x="3113" y="4941"/>
                    <a:pt x="3465" y="5556"/>
                  </a:cubicBezTo>
                  <a:cubicBezTo>
                    <a:pt x="3869" y="6242"/>
                    <a:pt x="4590" y="6646"/>
                    <a:pt x="5381" y="6646"/>
                  </a:cubicBezTo>
                  <a:cubicBezTo>
                    <a:pt x="6155" y="6646"/>
                    <a:pt x="6894" y="6242"/>
                    <a:pt x="7280" y="5556"/>
                  </a:cubicBezTo>
                  <a:cubicBezTo>
                    <a:pt x="7632" y="4941"/>
                    <a:pt x="8195" y="4501"/>
                    <a:pt x="8881" y="4325"/>
                  </a:cubicBezTo>
                  <a:cubicBezTo>
                    <a:pt x="10059" y="4009"/>
                    <a:pt x="10744" y="2813"/>
                    <a:pt x="10428" y="1635"/>
                  </a:cubicBezTo>
                  <a:cubicBezTo>
                    <a:pt x="10161" y="643"/>
                    <a:pt x="9272" y="0"/>
                    <a:pt x="8294" y="0"/>
                  </a:cubicBezTo>
                  <a:cubicBezTo>
                    <a:pt x="8110" y="0"/>
                    <a:pt x="7924" y="23"/>
                    <a:pt x="7738" y="70"/>
                  </a:cubicBezTo>
                  <a:cubicBezTo>
                    <a:pt x="6876" y="316"/>
                    <a:pt x="6067" y="703"/>
                    <a:pt x="5381" y="1213"/>
                  </a:cubicBezTo>
                  <a:cubicBezTo>
                    <a:pt x="4678" y="703"/>
                    <a:pt x="3869" y="316"/>
                    <a:pt x="3008" y="70"/>
                  </a:cubicBezTo>
                  <a:cubicBezTo>
                    <a:pt x="2821" y="23"/>
                    <a:pt x="2635" y="0"/>
                    <a:pt x="2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2197350" y="2612225"/>
              <a:ext cx="269050" cy="166375"/>
            </a:xfrm>
            <a:custGeom>
              <a:avLst/>
              <a:gdLst/>
              <a:ahLst/>
              <a:cxnLst/>
              <a:rect l="l" t="t" r="r" b="b"/>
              <a:pathLst>
                <a:path w="10762" h="6655" extrusionOk="0">
                  <a:moveTo>
                    <a:pt x="2434" y="1"/>
                  </a:moveTo>
                  <a:cubicBezTo>
                    <a:pt x="1472" y="1"/>
                    <a:pt x="582" y="641"/>
                    <a:pt x="317" y="1625"/>
                  </a:cubicBezTo>
                  <a:cubicBezTo>
                    <a:pt x="1" y="2804"/>
                    <a:pt x="704" y="3999"/>
                    <a:pt x="1882" y="4316"/>
                  </a:cubicBezTo>
                  <a:cubicBezTo>
                    <a:pt x="2550" y="4509"/>
                    <a:pt x="3131" y="4931"/>
                    <a:pt x="3482" y="5547"/>
                  </a:cubicBezTo>
                  <a:cubicBezTo>
                    <a:pt x="3869" y="6232"/>
                    <a:pt x="4590" y="6654"/>
                    <a:pt x="5381" y="6654"/>
                  </a:cubicBezTo>
                  <a:cubicBezTo>
                    <a:pt x="6173" y="6654"/>
                    <a:pt x="6894" y="6232"/>
                    <a:pt x="7280" y="5547"/>
                  </a:cubicBezTo>
                  <a:cubicBezTo>
                    <a:pt x="7632" y="4931"/>
                    <a:pt x="8212" y="4509"/>
                    <a:pt x="8880" y="4316"/>
                  </a:cubicBezTo>
                  <a:cubicBezTo>
                    <a:pt x="10059" y="3999"/>
                    <a:pt x="10762" y="2804"/>
                    <a:pt x="10445" y="1625"/>
                  </a:cubicBezTo>
                  <a:cubicBezTo>
                    <a:pt x="10181" y="641"/>
                    <a:pt x="9291" y="1"/>
                    <a:pt x="8329" y="1"/>
                  </a:cubicBezTo>
                  <a:cubicBezTo>
                    <a:pt x="8139" y="1"/>
                    <a:pt x="7946" y="26"/>
                    <a:pt x="7755" y="78"/>
                  </a:cubicBezTo>
                  <a:cubicBezTo>
                    <a:pt x="6876" y="307"/>
                    <a:pt x="6085" y="693"/>
                    <a:pt x="5381" y="1203"/>
                  </a:cubicBezTo>
                  <a:cubicBezTo>
                    <a:pt x="4678" y="693"/>
                    <a:pt x="3887" y="307"/>
                    <a:pt x="3008" y="78"/>
                  </a:cubicBezTo>
                  <a:cubicBezTo>
                    <a:pt x="2816" y="26"/>
                    <a:pt x="2624" y="1"/>
                    <a:pt x="2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2443975" y="2992050"/>
              <a:ext cx="268600" cy="165900"/>
            </a:xfrm>
            <a:custGeom>
              <a:avLst/>
              <a:gdLst/>
              <a:ahLst/>
              <a:cxnLst/>
              <a:rect l="l" t="t" r="r" b="b"/>
              <a:pathLst>
                <a:path w="10744" h="6636" extrusionOk="0">
                  <a:moveTo>
                    <a:pt x="2433" y="0"/>
                  </a:moveTo>
                  <a:cubicBezTo>
                    <a:pt x="1471" y="0"/>
                    <a:pt x="581" y="641"/>
                    <a:pt x="317" y="1624"/>
                  </a:cubicBezTo>
                  <a:cubicBezTo>
                    <a:pt x="0" y="2803"/>
                    <a:pt x="704" y="3998"/>
                    <a:pt x="1882" y="4315"/>
                  </a:cubicBezTo>
                  <a:cubicBezTo>
                    <a:pt x="2550" y="4491"/>
                    <a:pt x="3130" y="4930"/>
                    <a:pt x="3482" y="5546"/>
                  </a:cubicBezTo>
                  <a:cubicBezTo>
                    <a:pt x="3869" y="6231"/>
                    <a:pt x="4589" y="6636"/>
                    <a:pt x="5381" y="6636"/>
                  </a:cubicBezTo>
                  <a:cubicBezTo>
                    <a:pt x="6172" y="6636"/>
                    <a:pt x="6893" y="6231"/>
                    <a:pt x="7280" y="5546"/>
                  </a:cubicBezTo>
                  <a:cubicBezTo>
                    <a:pt x="7631" y="4930"/>
                    <a:pt x="8212" y="4491"/>
                    <a:pt x="8880" y="4315"/>
                  </a:cubicBezTo>
                  <a:cubicBezTo>
                    <a:pt x="10058" y="3998"/>
                    <a:pt x="10744" y="2803"/>
                    <a:pt x="10445" y="1624"/>
                  </a:cubicBezTo>
                  <a:cubicBezTo>
                    <a:pt x="10180" y="641"/>
                    <a:pt x="9291" y="0"/>
                    <a:pt x="8328" y="0"/>
                  </a:cubicBezTo>
                  <a:cubicBezTo>
                    <a:pt x="8138" y="0"/>
                    <a:pt x="7946" y="25"/>
                    <a:pt x="7755" y="77"/>
                  </a:cubicBezTo>
                  <a:cubicBezTo>
                    <a:pt x="6875" y="306"/>
                    <a:pt x="6084" y="693"/>
                    <a:pt x="5381" y="1202"/>
                  </a:cubicBezTo>
                  <a:cubicBezTo>
                    <a:pt x="4677" y="693"/>
                    <a:pt x="3886" y="306"/>
                    <a:pt x="3007" y="77"/>
                  </a:cubicBezTo>
                  <a:cubicBezTo>
                    <a:pt x="2816" y="25"/>
                    <a:pt x="2623" y="0"/>
                    <a:pt x="2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1272025" y="2586475"/>
              <a:ext cx="109925" cy="109925"/>
            </a:xfrm>
            <a:custGeom>
              <a:avLst/>
              <a:gdLst/>
              <a:ahLst/>
              <a:cxnLst/>
              <a:rect l="l" t="t" r="r" b="b"/>
              <a:pathLst>
                <a:path w="4397" h="4397" extrusionOk="0">
                  <a:moveTo>
                    <a:pt x="2198" y="0"/>
                  </a:moveTo>
                  <a:cubicBezTo>
                    <a:pt x="985" y="0"/>
                    <a:pt x="0" y="985"/>
                    <a:pt x="0" y="2198"/>
                  </a:cubicBezTo>
                  <a:cubicBezTo>
                    <a:pt x="0" y="3412"/>
                    <a:pt x="985" y="4396"/>
                    <a:pt x="2198" y="4396"/>
                  </a:cubicBezTo>
                  <a:cubicBezTo>
                    <a:pt x="3412" y="4396"/>
                    <a:pt x="4396" y="3412"/>
                    <a:pt x="4396" y="2198"/>
                  </a:cubicBezTo>
                  <a:cubicBezTo>
                    <a:pt x="4396" y="985"/>
                    <a:pt x="3412" y="0"/>
                    <a:pt x="2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7" name="Imagen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23644" y="221915"/>
            <a:ext cx="2134304" cy="16019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>
            <a:extLst>
              <a:ext uri="{FF2B5EF4-FFF2-40B4-BE49-F238E27FC236}">
                <a16:creationId xmlns:a16="http://schemas.microsoft.com/office/drawing/2014/main" id="{840A9CC0-E775-4F0A-9010-62F494EBA30A}"/>
              </a:ext>
            </a:extLst>
          </p:cNvPr>
          <p:cNvGrpSpPr/>
          <p:nvPr/>
        </p:nvGrpSpPr>
        <p:grpSpPr>
          <a:xfrm>
            <a:off x="678594" y="3935992"/>
            <a:ext cx="3111208" cy="847342"/>
            <a:chOff x="395534" y="3496542"/>
            <a:chExt cx="3972999" cy="1563527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16EA0C-8DDE-4812-AF99-85B454F2D16B}"/>
                </a:ext>
              </a:extLst>
            </p:cNvPr>
            <p:cNvSpPr txBox="1"/>
            <p:nvPr/>
          </p:nvSpPr>
          <p:spPr>
            <a:xfrm>
              <a:off x="395534" y="3496542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F33856-B642-46F9-8B64-B72EBFD8889D}"/>
                </a:ext>
              </a:extLst>
            </p:cNvPr>
            <p:cNvSpPr txBox="1"/>
            <p:nvPr/>
          </p:nvSpPr>
          <p:spPr>
            <a:xfrm>
              <a:off x="395537" y="3995231"/>
              <a:ext cx="3972996" cy="10648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FF01C90D-1876-4CCD-B220-28D8A78CB288}"/>
              </a:ext>
            </a:extLst>
          </p:cNvPr>
          <p:cNvGrpSpPr/>
          <p:nvPr/>
        </p:nvGrpSpPr>
        <p:grpSpPr>
          <a:xfrm>
            <a:off x="660263" y="2463359"/>
            <a:ext cx="3111208" cy="847342"/>
            <a:chOff x="395534" y="3496542"/>
            <a:chExt cx="3972999" cy="1563527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1B35DD-5EFF-4F5E-9111-9AB0B9C62F13}"/>
                </a:ext>
              </a:extLst>
            </p:cNvPr>
            <p:cNvSpPr txBox="1"/>
            <p:nvPr/>
          </p:nvSpPr>
          <p:spPr>
            <a:xfrm>
              <a:off x="395534" y="3496542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8B2130-5C19-4D98-9DC4-9A76A6BB62F8}"/>
                </a:ext>
              </a:extLst>
            </p:cNvPr>
            <p:cNvSpPr txBox="1"/>
            <p:nvPr/>
          </p:nvSpPr>
          <p:spPr>
            <a:xfrm>
              <a:off x="395537" y="3995231"/>
              <a:ext cx="3972996" cy="10648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2" name="Freeform 112">
            <a:extLst>
              <a:ext uri="{FF2B5EF4-FFF2-40B4-BE49-F238E27FC236}">
                <a16:creationId xmlns:a16="http://schemas.microsoft.com/office/drawing/2014/main" id="{799980C7-3713-4C33-A5D1-61DBCBDEF6CE}"/>
              </a:ext>
            </a:extLst>
          </p:cNvPr>
          <p:cNvSpPr>
            <a:spLocks/>
          </p:cNvSpPr>
          <p:nvPr/>
        </p:nvSpPr>
        <p:spPr bwMode="auto">
          <a:xfrm>
            <a:off x="2450130" y="4065558"/>
            <a:ext cx="33272" cy="19964"/>
          </a:xfrm>
          <a:custGeom>
            <a:avLst/>
            <a:gdLst>
              <a:gd name="T0" fmla="*/ 0 w 14"/>
              <a:gd name="T1" fmla="*/ 4 h 7"/>
              <a:gd name="T2" fmla="*/ 14 w 14"/>
              <a:gd name="T3" fmla="*/ 6 h 7"/>
              <a:gd name="T4" fmla="*/ 1 w 14"/>
              <a:gd name="T5" fmla="*/ 7 h 7"/>
              <a:gd name="T6" fmla="*/ 0 w 14"/>
              <a:gd name="T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4"/>
                </a:moveTo>
                <a:cubicBezTo>
                  <a:pt x="4" y="1"/>
                  <a:pt x="8" y="0"/>
                  <a:pt x="14" y="6"/>
                </a:cubicBezTo>
                <a:cubicBezTo>
                  <a:pt x="8" y="6"/>
                  <a:pt x="4" y="6"/>
                  <a:pt x="1" y="7"/>
                </a:cubicBezTo>
                <a:cubicBezTo>
                  <a:pt x="1" y="6"/>
                  <a:pt x="0" y="5"/>
                  <a:pt x="0" y="4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1"/>
          </p:nvPr>
        </p:nvSpPr>
        <p:spPr>
          <a:xfrm>
            <a:off x="583145" y="193094"/>
            <a:ext cx="7908293" cy="543185"/>
          </a:xfrm>
        </p:spPr>
        <p:txBody>
          <a:bodyPr/>
          <a:lstStyle/>
          <a:p>
            <a:r>
              <a:rPr lang="es-PE" sz="4400" b="1" dirty="0"/>
              <a:t>Free Template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32" y="1611444"/>
            <a:ext cx="5121268" cy="3532056"/>
          </a:xfrm>
          <a:prstGeom prst="rect">
            <a:avLst/>
          </a:prstGeom>
        </p:spPr>
      </p:pic>
      <p:grpSp>
        <p:nvGrpSpPr>
          <p:cNvPr id="13" name="Group 33">
            <a:extLst>
              <a:ext uri="{FF2B5EF4-FFF2-40B4-BE49-F238E27FC236}">
                <a16:creationId xmlns:a16="http://schemas.microsoft.com/office/drawing/2014/main" id="{FF01C90D-1876-4CCD-B220-28D8A78CB288}"/>
              </a:ext>
            </a:extLst>
          </p:cNvPr>
          <p:cNvGrpSpPr/>
          <p:nvPr/>
        </p:nvGrpSpPr>
        <p:grpSpPr>
          <a:xfrm>
            <a:off x="660263" y="1338320"/>
            <a:ext cx="3111208" cy="847342"/>
            <a:chOff x="395534" y="3496542"/>
            <a:chExt cx="3972999" cy="1563527"/>
          </a:xfrm>
          <a:noFill/>
        </p:grpSpPr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411B35DD-5EFF-4F5E-9111-9AB0B9C62F13}"/>
                </a:ext>
              </a:extLst>
            </p:cNvPr>
            <p:cNvSpPr txBox="1"/>
            <p:nvPr/>
          </p:nvSpPr>
          <p:spPr>
            <a:xfrm>
              <a:off x="395534" y="3496542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5D8B2130-5C19-4D98-9DC4-9A76A6BB62F8}"/>
                </a:ext>
              </a:extLst>
            </p:cNvPr>
            <p:cNvSpPr txBox="1"/>
            <p:nvPr/>
          </p:nvSpPr>
          <p:spPr>
            <a:xfrm>
              <a:off x="395537" y="3995231"/>
              <a:ext cx="3972996" cy="10648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26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050" y="1371132"/>
            <a:ext cx="2898978" cy="3470310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0065"/>
            <a:ext cx="1897291" cy="1469973"/>
          </a:xfrm>
          <a:prstGeom prst="rect">
            <a:avLst/>
          </a:prstGeom>
        </p:spPr>
      </p:pic>
      <p:sp>
        <p:nvSpPr>
          <p:cNvPr id="637" name="Google Shape;637;p18"/>
          <p:cNvSpPr txBox="1"/>
          <p:nvPr/>
        </p:nvSpPr>
        <p:spPr>
          <a:xfrm>
            <a:off x="6727250" y="1046125"/>
            <a:ext cx="1949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8" name="Google Shape;638;p18"/>
          <p:cNvSpPr txBox="1"/>
          <p:nvPr/>
        </p:nvSpPr>
        <p:spPr>
          <a:xfrm>
            <a:off x="6727250" y="1257649"/>
            <a:ext cx="19497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9" name="Google Shape;639;p18"/>
          <p:cNvCxnSpPr/>
          <p:nvPr/>
        </p:nvCxnSpPr>
        <p:spPr>
          <a:xfrm rot="10800000" flipH="1">
            <a:off x="5518763" y="1190025"/>
            <a:ext cx="1208400" cy="608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641" name="Google Shape;641;p18"/>
          <p:cNvSpPr txBox="1"/>
          <p:nvPr/>
        </p:nvSpPr>
        <p:spPr>
          <a:xfrm>
            <a:off x="6727250" y="3898953"/>
            <a:ext cx="1949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8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42" name="Google Shape;642;p18"/>
          <p:cNvSpPr txBox="1"/>
          <p:nvPr/>
        </p:nvSpPr>
        <p:spPr>
          <a:xfrm>
            <a:off x="6727250" y="4114677"/>
            <a:ext cx="19497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18"/>
          <p:cNvSpPr txBox="1"/>
          <p:nvPr/>
        </p:nvSpPr>
        <p:spPr>
          <a:xfrm>
            <a:off x="467020" y="3898951"/>
            <a:ext cx="1949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44" name="Google Shape;644;p18"/>
          <p:cNvSpPr txBox="1"/>
          <p:nvPr/>
        </p:nvSpPr>
        <p:spPr>
          <a:xfrm>
            <a:off x="467109" y="4114677"/>
            <a:ext cx="19497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5" name="Google Shape;645;p18"/>
          <p:cNvCxnSpPr/>
          <p:nvPr/>
        </p:nvCxnSpPr>
        <p:spPr>
          <a:xfrm rot="10800000">
            <a:off x="2416664" y="4040709"/>
            <a:ext cx="1140300" cy="375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646" name="Google Shape;646;p18"/>
          <p:cNvSpPr txBox="1"/>
          <p:nvPr/>
        </p:nvSpPr>
        <p:spPr>
          <a:xfrm>
            <a:off x="466976" y="1024900"/>
            <a:ext cx="1949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47" name="Google Shape;647;p18"/>
          <p:cNvSpPr txBox="1"/>
          <p:nvPr/>
        </p:nvSpPr>
        <p:spPr>
          <a:xfrm>
            <a:off x="467065" y="1246575"/>
            <a:ext cx="19497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18"/>
          <p:cNvSpPr txBox="1"/>
          <p:nvPr/>
        </p:nvSpPr>
        <p:spPr>
          <a:xfrm>
            <a:off x="467020" y="2510438"/>
            <a:ext cx="1949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49" name="Google Shape;649;p18"/>
          <p:cNvSpPr txBox="1"/>
          <p:nvPr/>
        </p:nvSpPr>
        <p:spPr>
          <a:xfrm>
            <a:off x="467109" y="2721963"/>
            <a:ext cx="19497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0" name="Google Shape;650;p18"/>
          <p:cNvCxnSpPr/>
          <p:nvPr/>
        </p:nvCxnSpPr>
        <p:spPr>
          <a:xfrm>
            <a:off x="2416788" y="2652192"/>
            <a:ext cx="1331400" cy="21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651" name="Google Shape;651;p18"/>
          <p:cNvSpPr txBox="1"/>
          <p:nvPr/>
        </p:nvSpPr>
        <p:spPr>
          <a:xfrm>
            <a:off x="6727250" y="2510470"/>
            <a:ext cx="1949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8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52" name="Google Shape;652;p18"/>
          <p:cNvSpPr txBox="1"/>
          <p:nvPr/>
        </p:nvSpPr>
        <p:spPr>
          <a:xfrm>
            <a:off x="6727250" y="2721994"/>
            <a:ext cx="19497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3" name="Google Shape;653;p18"/>
          <p:cNvCxnSpPr/>
          <p:nvPr/>
        </p:nvCxnSpPr>
        <p:spPr>
          <a:xfrm rot="10800000" flipH="1">
            <a:off x="5301788" y="2654312"/>
            <a:ext cx="1425600" cy="291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54" name="Google Shape;654;p18"/>
          <p:cNvCxnSpPr/>
          <p:nvPr/>
        </p:nvCxnSpPr>
        <p:spPr>
          <a:xfrm>
            <a:off x="2416913" y="1162125"/>
            <a:ext cx="1488300" cy="438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663" name="Google Shape;663;p18"/>
          <p:cNvCxnSpPr/>
          <p:nvPr/>
        </p:nvCxnSpPr>
        <p:spPr>
          <a:xfrm rot="10800000">
            <a:off x="4565288" y="3738588"/>
            <a:ext cx="2162100" cy="357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665" name="Google Shape;665;p18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3ADE1"/>
                </a:solidFill>
              </a:rPr>
              <a:t>Map of Argentina Infographics</a:t>
            </a:r>
            <a:endParaRPr dirty="0">
              <a:solidFill>
                <a:srgbClr val="53ADE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323644" y="221915"/>
            <a:ext cx="2134304" cy="16019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9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692" name="Google Shape;692;p19"/>
          <p:cNvSpPr txBox="1">
            <a:spLocks noGrp="1"/>
          </p:cNvSpPr>
          <p:nvPr>
            <p:ph type="subTitle" idx="4294967295"/>
          </p:nvPr>
        </p:nvSpPr>
        <p:spPr>
          <a:xfrm>
            <a:off x="457200" y="1537925"/>
            <a:ext cx="2360100" cy="908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Venus has a beautiful name and is the second planet from the Sun. It’s terribly hot—even hotter than Mercury</a:t>
            </a:r>
            <a:endParaRPr/>
          </a:p>
        </p:txBody>
      </p:sp>
      <p:sp>
        <p:nvSpPr>
          <p:cNvPr id="693" name="Google Shape;693;p19"/>
          <p:cNvSpPr txBox="1"/>
          <p:nvPr/>
        </p:nvSpPr>
        <p:spPr>
          <a:xfrm flipH="1">
            <a:off x="457200" y="1150125"/>
            <a:ext cx="2360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470053" y="2965870"/>
            <a:ext cx="366348" cy="373412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5" name="Google Shape;695;p19"/>
          <p:cNvGrpSpPr/>
          <p:nvPr/>
        </p:nvGrpSpPr>
        <p:grpSpPr>
          <a:xfrm>
            <a:off x="482122" y="3547470"/>
            <a:ext cx="342211" cy="372824"/>
            <a:chOff x="-40160700" y="2339625"/>
            <a:chExt cx="290650" cy="316650"/>
          </a:xfrm>
        </p:grpSpPr>
        <p:sp>
          <p:nvSpPr>
            <p:cNvPr id="696" name="Google Shape;696;p19"/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0" name="Google Shape;700;p19"/>
          <p:cNvSpPr txBox="1">
            <a:spLocks noGrp="1"/>
          </p:cNvSpPr>
          <p:nvPr>
            <p:ph type="subTitle" idx="4294967295"/>
          </p:nvPr>
        </p:nvSpPr>
        <p:spPr>
          <a:xfrm>
            <a:off x="3498825" y="1537925"/>
            <a:ext cx="2360100" cy="908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Mercury is the closest planet to the Sun and the smallest one in the Solar System—it’s only a bit larger than the Moon</a:t>
            </a:r>
            <a:endParaRPr dirty="0"/>
          </a:p>
        </p:txBody>
      </p:sp>
      <p:sp>
        <p:nvSpPr>
          <p:cNvPr id="701" name="Google Shape;701;p19"/>
          <p:cNvSpPr txBox="1"/>
          <p:nvPr/>
        </p:nvSpPr>
        <p:spPr>
          <a:xfrm flipH="1">
            <a:off x="3498825" y="1150125"/>
            <a:ext cx="2360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8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02" name="Google Shape;702;p19"/>
          <p:cNvGrpSpPr/>
          <p:nvPr/>
        </p:nvGrpSpPr>
        <p:grpSpPr>
          <a:xfrm>
            <a:off x="3498822" y="2981891"/>
            <a:ext cx="365743" cy="341358"/>
            <a:chOff x="5049750" y="832600"/>
            <a:chExt cx="505100" cy="483100"/>
          </a:xfrm>
        </p:grpSpPr>
        <p:sp>
          <p:nvSpPr>
            <p:cNvPr id="703" name="Google Shape;703;p19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19"/>
          <p:cNvGrpSpPr/>
          <p:nvPr/>
        </p:nvGrpSpPr>
        <p:grpSpPr>
          <a:xfrm>
            <a:off x="3512536" y="3608150"/>
            <a:ext cx="338331" cy="304496"/>
            <a:chOff x="6239575" y="4416275"/>
            <a:chExt cx="489625" cy="449175"/>
          </a:xfrm>
        </p:grpSpPr>
        <p:sp>
          <p:nvSpPr>
            <p:cNvPr id="706" name="Google Shape;706;p19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9" name="Google Shape;709;p19"/>
          <p:cNvGrpSpPr/>
          <p:nvPr/>
        </p:nvGrpSpPr>
        <p:grpSpPr>
          <a:xfrm>
            <a:off x="477396" y="4190535"/>
            <a:ext cx="351663" cy="333831"/>
            <a:chOff x="6222125" y="2025975"/>
            <a:chExt cx="499450" cy="474125"/>
          </a:xfrm>
        </p:grpSpPr>
        <p:sp>
          <p:nvSpPr>
            <p:cNvPr id="710" name="Google Shape;710;p19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19"/>
          <p:cNvSpPr/>
          <p:nvPr/>
        </p:nvSpPr>
        <p:spPr>
          <a:xfrm>
            <a:off x="962025" y="3090875"/>
            <a:ext cx="1246800" cy="17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9"/>
          <p:cNvSpPr/>
          <p:nvPr/>
        </p:nvSpPr>
        <p:spPr>
          <a:xfrm>
            <a:off x="962025" y="3019475"/>
            <a:ext cx="688500" cy="31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9"/>
          <p:cNvSpPr/>
          <p:nvPr/>
        </p:nvSpPr>
        <p:spPr>
          <a:xfrm>
            <a:off x="962025" y="3671900"/>
            <a:ext cx="1246800" cy="17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9"/>
          <p:cNvSpPr/>
          <p:nvPr/>
        </p:nvSpPr>
        <p:spPr>
          <a:xfrm>
            <a:off x="962025" y="3600500"/>
            <a:ext cx="781500" cy="31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9"/>
          <p:cNvSpPr txBox="1"/>
          <p:nvPr/>
        </p:nvSpPr>
        <p:spPr>
          <a:xfrm flipH="1">
            <a:off x="2374525" y="3019475"/>
            <a:ext cx="4935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50%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19" name="Google Shape;719;p19"/>
          <p:cNvSpPr txBox="1"/>
          <p:nvPr/>
        </p:nvSpPr>
        <p:spPr>
          <a:xfrm flipH="1">
            <a:off x="2374525" y="3600500"/>
            <a:ext cx="4935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70%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0" name="Google Shape;720;p19"/>
          <p:cNvSpPr/>
          <p:nvPr/>
        </p:nvSpPr>
        <p:spPr>
          <a:xfrm>
            <a:off x="3961550" y="3090875"/>
            <a:ext cx="1246800" cy="17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9"/>
          <p:cNvSpPr/>
          <p:nvPr/>
        </p:nvSpPr>
        <p:spPr>
          <a:xfrm>
            <a:off x="3961550" y="3019475"/>
            <a:ext cx="1141200" cy="31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9"/>
          <p:cNvSpPr/>
          <p:nvPr/>
        </p:nvSpPr>
        <p:spPr>
          <a:xfrm>
            <a:off x="3961550" y="3671900"/>
            <a:ext cx="1246800" cy="17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9"/>
          <p:cNvSpPr/>
          <p:nvPr/>
        </p:nvSpPr>
        <p:spPr>
          <a:xfrm>
            <a:off x="3961550" y="3600500"/>
            <a:ext cx="688500" cy="31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9"/>
          <p:cNvSpPr txBox="1"/>
          <p:nvPr/>
        </p:nvSpPr>
        <p:spPr>
          <a:xfrm flipH="1">
            <a:off x="5365425" y="3019475"/>
            <a:ext cx="4935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90%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5" name="Google Shape;725;p19"/>
          <p:cNvSpPr txBox="1"/>
          <p:nvPr/>
        </p:nvSpPr>
        <p:spPr>
          <a:xfrm flipH="1">
            <a:off x="5365425" y="3600500"/>
            <a:ext cx="4935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60%</a:t>
            </a:r>
            <a:endParaRPr sz="18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6" name="Google Shape;726;p19"/>
          <p:cNvSpPr/>
          <p:nvPr/>
        </p:nvSpPr>
        <p:spPr>
          <a:xfrm>
            <a:off x="962025" y="4268950"/>
            <a:ext cx="1246800" cy="17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9"/>
          <p:cNvSpPr/>
          <p:nvPr/>
        </p:nvSpPr>
        <p:spPr>
          <a:xfrm>
            <a:off x="962025" y="4197550"/>
            <a:ext cx="685800" cy="31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9"/>
          <p:cNvSpPr txBox="1"/>
          <p:nvPr/>
        </p:nvSpPr>
        <p:spPr>
          <a:xfrm flipH="1">
            <a:off x="2374525" y="4197550"/>
            <a:ext cx="4935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40%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9" name="Google Shape;729;p19"/>
          <p:cNvSpPr/>
          <p:nvPr/>
        </p:nvSpPr>
        <p:spPr>
          <a:xfrm>
            <a:off x="3961550" y="4268950"/>
            <a:ext cx="1246800" cy="17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9"/>
          <p:cNvSpPr/>
          <p:nvPr/>
        </p:nvSpPr>
        <p:spPr>
          <a:xfrm>
            <a:off x="3961550" y="4197550"/>
            <a:ext cx="238200" cy="3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9"/>
          <p:cNvSpPr txBox="1"/>
          <p:nvPr/>
        </p:nvSpPr>
        <p:spPr>
          <a:xfrm flipH="1">
            <a:off x="5365425" y="4197550"/>
            <a:ext cx="4935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25%</a:t>
            </a:r>
            <a:endParaRPr sz="18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92" name="Google Shape;792;p19"/>
          <p:cNvGrpSpPr/>
          <p:nvPr/>
        </p:nvGrpSpPr>
        <p:grpSpPr>
          <a:xfrm>
            <a:off x="3519669" y="4197554"/>
            <a:ext cx="344903" cy="340151"/>
            <a:chOff x="2079300" y="4399325"/>
            <a:chExt cx="489850" cy="483100"/>
          </a:xfrm>
        </p:grpSpPr>
        <p:sp>
          <p:nvSpPr>
            <p:cNvPr id="793" name="Google Shape;793;p19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000" y="2529594"/>
            <a:ext cx="2765847" cy="2535923"/>
          </a:xfrm>
          <a:prstGeom prst="rect">
            <a:avLst/>
          </a:prstGeom>
        </p:spPr>
      </p:pic>
      <p:pic>
        <p:nvPicPr>
          <p:cNvPr id="108" name="Imagen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540" y="-500505"/>
            <a:ext cx="1580796" cy="1569969"/>
          </a:xfrm>
          <a:prstGeom prst="rect">
            <a:avLst/>
          </a:prstGeom>
        </p:spPr>
      </p:pic>
      <p:pic>
        <p:nvPicPr>
          <p:cNvPr id="109" name="Imagen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002" y="-551889"/>
            <a:ext cx="1580796" cy="15699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0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840" name="Google Shape;840;p20"/>
          <p:cNvSpPr/>
          <p:nvPr/>
        </p:nvSpPr>
        <p:spPr>
          <a:xfrm>
            <a:off x="457200" y="1662765"/>
            <a:ext cx="2698836" cy="929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0"/>
          <p:cNvSpPr txBox="1"/>
          <p:nvPr/>
        </p:nvSpPr>
        <p:spPr>
          <a:xfrm>
            <a:off x="680661" y="1673940"/>
            <a:ext cx="11025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2" name="Google Shape;842;p20"/>
          <p:cNvSpPr txBox="1"/>
          <p:nvPr/>
        </p:nvSpPr>
        <p:spPr>
          <a:xfrm>
            <a:off x="680736" y="1956865"/>
            <a:ext cx="24753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843;p20"/>
          <p:cNvSpPr/>
          <p:nvPr/>
        </p:nvSpPr>
        <p:spPr>
          <a:xfrm>
            <a:off x="457200" y="2764815"/>
            <a:ext cx="2698836" cy="92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0"/>
          <p:cNvSpPr txBox="1"/>
          <p:nvPr/>
        </p:nvSpPr>
        <p:spPr>
          <a:xfrm>
            <a:off x="680661" y="2775990"/>
            <a:ext cx="11025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5" name="Google Shape;845;p20"/>
          <p:cNvSpPr txBox="1"/>
          <p:nvPr/>
        </p:nvSpPr>
        <p:spPr>
          <a:xfrm>
            <a:off x="680736" y="3058915"/>
            <a:ext cx="24753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20"/>
          <p:cNvSpPr/>
          <p:nvPr/>
        </p:nvSpPr>
        <p:spPr>
          <a:xfrm>
            <a:off x="457200" y="3866865"/>
            <a:ext cx="2698836" cy="929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0"/>
          <p:cNvSpPr txBox="1"/>
          <p:nvPr/>
        </p:nvSpPr>
        <p:spPr>
          <a:xfrm>
            <a:off x="680661" y="3878040"/>
            <a:ext cx="11025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8" name="Google Shape;848;p20"/>
          <p:cNvSpPr txBox="1"/>
          <p:nvPr/>
        </p:nvSpPr>
        <p:spPr>
          <a:xfrm>
            <a:off x="680736" y="4160965"/>
            <a:ext cx="24753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003" y="913190"/>
            <a:ext cx="4487797" cy="40090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5025204"/>
            <a:ext cx="9144000" cy="118296"/>
          </a:xfrm>
          <a:prstGeom prst="rect">
            <a:avLst/>
          </a:prstGeom>
          <a:solidFill>
            <a:srgbClr val="76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Rectángulo 53"/>
          <p:cNvSpPr/>
          <p:nvPr/>
        </p:nvSpPr>
        <p:spPr>
          <a:xfrm>
            <a:off x="0" y="4913490"/>
            <a:ext cx="9144000" cy="126024"/>
          </a:xfrm>
          <a:prstGeom prst="rect">
            <a:avLst/>
          </a:pr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996" y="-180479"/>
            <a:ext cx="1181237" cy="1173147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4297" y="-180479"/>
            <a:ext cx="1181237" cy="1173147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826265" y="0"/>
            <a:ext cx="7571136" cy="220337"/>
          </a:xfrm>
          <a:prstGeom prst="rect">
            <a:avLst/>
          </a:prstGeom>
          <a:solidFill>
            <a:srgbClr val="7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21"/>
          <p:cNvGrpSpPr/>
          <p:nvPr/>
        </p:nvGrpSpPr>
        <p:grpSpPr>
          <a:xfrm>
            <a:off x="558263" y="1070361"/>
            <a:ext cx="8020062" cy="3796168"/>
            <a:chOff x="558263" y="1070361"/>
            <a:chExt cx="8020062" cy="3796168"/>
          </a:xfrm>
        </p:grpSpPr>
        <p:grpSp>
          <p:nvGrpSpPr>
            <p:cNvPr id="854" name="Google Shape;854;p21"/>
            <p:cNvGrpSpPr/>
            <p:nvPr/>
          </p:nvGrpSpPr>
          <p:grpSpPr>
            <a:xfrm>
              <a:off x="3145775" y="1120425"/>
              <a:ext cx="901500" cy="901500"/>
              <a:chOff x="4308250" y="953525"/>
              <a:chExt cx="901500" cy="901500"/>
            </a:xfrm>
          </p:grpSpPr>
          <p:grpSp>
            <p:nvGrpSpPr>
              <p:cNvPr id="855" name="Google Shape;855;p21"/>
              <p:cNvGrpSpPr/>
              <p:nvPr/>
            </p:nvGrpSpPr>
            <p:grpSpPr>
              <a:xfrm>
                <a:off x="4308250" y="953525"/>
                <a:ext cx="901500" cy="901500"/>
                <a:chOff x="4308250" y="953525"/>
                <a:chExt cx="901500" cy="901500"/>
              </a:xfrm>
            </p:grpSpPr>
            <p:sp>
              <p:nvSpPr>
                <p:cNvPr id="856" name="Google Shape;856;p21"/>
                <p:cNvSpPr/>
                <p:nvPr/>
              </p:nvSpPr>
              <p:spPr>
                <a:xfrm>
                  <a:off x="4377031" y="1022306"/>
                  <a:ext cx="763800" cy="764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1"/>
                <p:cNvSpPr/>
                <p:nvPr/>
              </p:nvSpPr>
              <p:spPr>
                <a:xfrm>
                  <a:off x="4308250" y="953525"/>
                  <a:ext cx="901500" cy="901500"/>
                </a:xfrm>
                <a:prstGeom prst="pie">
                  <a:avLst>
                    <a:gd name="adj1" fmla="val 19301699"/>
                    <a:gd name="adj2" fmla="val 16186496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58" name="Google Shape;858;p21"/>
              <p:cNvSpPr/>
              <p:nvPr/>
            </p:nvSpPr>
            <p:spPr>
              <a:xfrm>
                <a:off x="4531324" y="1176663"/>
                <a:ext cx="455400" cy="4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9" name="Google Shape;859;p21"/>
            <p:cNvSpPr txBox="1"/>
            <p:nvPr/>
          </p:nvSpPr>
          <p:spPr>
            <a:xfrm>
              <a:off x="2750975" y="2399363"/>
              <a:ext cx="16911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0" name="Google Shape;860;p21"/>
            <p:cNvSpPr txBox="1"/>
            <p:nvPr/>
          </p:nvSpPr>
          <p:spPr>
            <a:xfrm flipH="1">
              <a:off x="2750975" y="2103463"/>
              <a:ext cx="16911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76A4C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80%</a:t>
              </a:r>
              <a:endParaRPr sz="1800">
                <a:solidFill>
                  <a:srgbClr val="76A4C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61" name="Google Shape;861;p21"/>
            <p:cNvGrpSpPr/>
            <p:nvPr/>
          </p:nvGrpSpPr>
          <p:grpSpPr>
            <a:xfrm>
              <a:off x="5213911" y="1120425"/>
              <a:ext cx="901500" cy="901500"/>
              <a:chOff x="6851861" y="953525"/>
              <a:chExt cx="901500" cy="901500"/>
            </a:xfrm>
          </p:grpSpPr>
          <p:sp>
            <p:nvSpPr>
              <p:cNvPr id="862" name="Google Shape;862;p21"/>
              <p:cNvSpPr/>
              <p:nvPr/>
            </p:nvSpPr>
            <p:spPr>
              <a:xfrm>
                <a:off x="6920642" y="1022306"/>
                <a:ext cx="763800" cy="76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>
                <a:off x="6851861" y="953525"/>
                <a:ext cx="901500" cy="901500"/>
              </a:xfrm>
              <a:prstGeom prst="pie">
                <a:avLst>
                  <a:gd name="adj1" fmla="val 19301699"/>
                  <a:gd name="adj2" fmla="val 3514101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7074935" y="1176663"/>
                <a:ext cx="455400" cy="4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5" name="Google Shape;865;p21"/>
            <p:cNvSpPr txBox="1"/>
            <p:nvPr/>
          </p:nvSpPr>
          <p:spPr>
            <a:xfrm>
              <a:off x="4819100" y="2399363"/>
              <a:ext cx="16911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6" name="Google Shape;866;p21"/>
            <p:cNvSpPr txBox="1"/>
            <p:nvPr/>
          </p:nvSpPr>
          <p:spPr>
            <a:xfrm flipH="1">
              <a:off x="4819100" y="2103463"/>
              <a:ext cx="16911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67" name="Google Shape;867;p21"/>
            <p:cNvGrpSpPr/>
            <p:nvPr/>
          </p:nvGrpSpPr>
          <p:grpSpPr>
            <a:xfrm>
              <a:off x="3145775" y="3078475"/>
              <a:ext cx="901500" cy="901500"/>
              <a:chOff x="4308250" y="3430286"/>
              <a:chExt cx="901500" cy="901500"/>
            </a:xfrm>
          </p:grpSpPr>
          <p:sp>
            <p:nvSpPr>
              <p:cNvPr id="868" name="Google Shape;868;p21"/>
              <p:cNvSpPr/>
              <p:nvPr/>
            </p:nvSpPr>
            <p:spPr>
              <a:xfrm>
                <a:off x="4377031" y="3499067"/>
                <a:ext cx="763800" cy="76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>
                <a:off x="4308250" y="3430286"/>
                <a:ext cx="901500" cy="901500"/>
              </a:xfrm>
              <a:prstGeom prst="pie">
                <a:avLst>
                  <a:gd name="adj1" fmla="val 19301699"/>
                  <a:gd name="adj2" fmla="val 458341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1"/>
              <p:cNvSpPr/>
              <p:nvPr/>
            </p:nvSpPr>
            <p:spPr>
              <a:xfrm>
                <a:off x="4531324" y="3653425"/>
                <a:ext cx="455400" cy="4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1" name="Google Shape;871;p21"/>
            <p:cNvSpPr txBox="1"/>
            <p:nvPr/>
          </p:nvSpPr>
          <p:spPr>
            <a:xfrm>
              <a:off x="2750975" y="4357413"/>
              <a:ext cx="16911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 is a ringed planet and a gas giant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2" name="Google Shape;872;p21"/>
            <p:cNvSpPr txBox="1"/>
            <p:nvPr/>
          </p:nvSpPr>
          <p:spPr>
            <a:xfrm flipH="1">
              <a:off x="2750975" y="4061513"/>
              <a:ext cx="16911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40%</a:t>
              </a:r>
              <a:endParaRPr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73" name="Google Shape;873;p21"/>
            <p:cNvGrpSpPr/>
            <p:nvPr/>
          </p:nvGrpSpPr>
          <p:grpSpPr>
            <a:xfrm>
              <a:off x="5213911" y="3078475"/>
              <a:ext cx="901500" cy="901500"/>
              <a:chOff x="6851861" y="3430286"/>
              <a:chExt cx="901500" cy="901500"/>
            </a:xfrm>
          </p:grpSpPr>
          <p:sp>
            <p:nvSpPr>
              <p:cNvPr id="874" name="Google Shape;874;p21"/>
              <p:cNvSpPr/>
              <p:nvPr/>
            </p:nvSpPr>
            <p:spPr>
              <a:xfrm>
                <a:off x="6920642" y="3499067"/>
                <a:ext cx="763800" cy="76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1"/>
              <p:cNvSpPr/>
              <p:nvPr/>
            </p:nvSpPr>
            <p:spPr>
              <a:xfrm>
                <a:off x="6851861" y="3430286"/>
                <a:ext cx="901500" cy="901500"/>
              </a:xfrm>
              <a:prstGeom prst="pie">
                <a:avLst>
                  <a:gd name="adj1" fmla="val 19301699"/>
                  <a:gd name="adj2" fmla="val 1808375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1"/>
              <p:cNvSpPr/>
              <p:nvPr/>
            </p:nvSpPr>
            <p:spPr>
              <a:xfrm>
                <a:off x="7074935" y="3653425"/>
                <a:ext cx="455400" cy="4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7" name="Google Shape;877;p21"/>
            <p:cNvSpPr txBox="1"/>
            <p:nvPr/>
          </p:nvSpPr>
          <p:spPr>
            <a:xfrm>
              <a:off x="4819100" y="4357413"/>
              <a:ext cx="16911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8" name="Google Shape;878;p21"/>
            <p:cNvSpPr txBox="1"/>
            <p:nvPr/>
          </p:nvSpPr>
          <p:spPr>
            <a:xfrm flipH="1">
              <a:off x="4819100" y="4061513"/>
              <a:ext cx="16911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79" name="Google Shape;879;p21"/>
            <p:cNvGrpSpPr/>
            <p:nvPr/>
          </p:nvGrpSpPr>
          <p:grpSpPr>
            <a:xfrm>
              <a:off x="558263" y="1070361"/>
              <a:ext cx="1752538" cy="3796168"/>
              <a:chOff x="-1831494" y="972390"/>
              <a:chExt cx="1752538" cy="3796168"/>
            </a:xfrm>
          </p:grpSpPr>
          <p:sp>
            <p:nvSpPr>
              <p:cNvPr id="880" name="Google Shape;880;p21"/>
              <p:cNvSpPr/>
              <p:nvPr/>
            </p:nvSpPr>
            <p:spPr>
              <a:xfrm>
                <a:off x="-1301138" y="1846189"/>
                <a:ext cx="386571" cy="628474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8480" extrusionOk="0">
                    <a:moveTo>
                      <a:pt x="2100" y="1"/>
                    </a:moveTo>
                    <a:cubicBezTo>
                      <a:pt x="1959" y="1"/>
                      <a:pt x="1504" y="56"/>
                      <a:pt x="1417" y="121"/>
                    </a:cubicBezTo>
                    <a:cubicBezTo>
                      <a:pt x="1346" y="181"/>
                      <a:pt x="1179" y="264"/>
                      <a:pt x="1084" y="347"/>
                    </a:cubicBezTo>
                    <a:cubicBezTo>
                      <a:pt x="1084" y="347"/>
                      <a:pt x="1084" y="347"/>
                      <a:pt x="1072" y="359"/>
                    </a:cubicBezTo>
                    <a:cubicBezTo>
                      <a:pt x="1060" y="383"/>
                      <a:pt x="1048" y="395"/>
                      <a:pt x="1036" y="419"/>
                    </a:cubicBezTo>
                    <a:cubicBezTo>
                      <a:pt x="1012" y="526"/>
                      <a:pt x="929" y="657"/>
                      <a:pt x="822" y="800"/>
                    </a:cubicBezTo>
                    <a:cubicBezTo>
                      <a:pt x="727" y="931"/>
                      <a:pt x="548" y="1074"/>
                      <a:pt x="548" y="1074"/>
                    </a:cubicBezTo>
                    <a:cubicBezTo>
                      <a:pt x="536" y="1086"/>
                      <a:pt x="346" y="1229"/>
                      <a:pt x="346" y="1300"/>
                    </a:cubicBezTo>
                    <a:cubicBezTo>
                      <a:pt x="346" y="1300"/>
                      <a:pt x="346" y="1312"/>
                      <a:pt x="346" y="1312"/>
                    </a:cubicBezTo>
                    <a:cubicBezTo>
                      <a:pt x="357" y="1407"/>
                      <a:pt x="381" y="1669"/>
                      <a:pt x="298" y="1717"/>
                    </a:cubicBezTo>
                    <a:cubicBezTo>
                      <a:pt x="203" y="1764"/>
                      <a:pt x="0" y="1895"/>
                      <a:pt x="0" y="1955"/>
                    </a:cubicBezTo>
                    <a:cubicBezTo>
                      <a:pt x="0" y="2026"/>
                      <a:pt x="72" y="2407"/>
                      <a:pt x="84" y="2467"/>
                    </a:cubicBezTo>
                    <a:cubicBezTo>
                      <a:pt x="96" y="2514"/>
                      <a:pt x="155" y="3431"/>
                      <a:pt x="167" y="3824"/>
                    </a:cubicBezTo>
                    <a:cubicBezTo>
                      <a:pt x="262" y="3836"/>
                      <a:pt x="334" y="3860"/>
                      <a:pt x="381" y="3872"/>
                    </a:cubicBezTo>
                    <a:cubicBezTo>
                      <a:pt x="548" y="3931"/>
                      <a:pt x="655" y="4015"/>
                      <a:pt x="727" y="4169"/>
                    </a:cubicBezTo>
                    <a:cubicBezTo>
                      <a:pt x="783" y="4316"/>
                      <a:pt x="850" y="4420"/>
                      <a:pt x="898" y="4420"/>
                    </a:cubicBezTo>
                    <a:cubicBezTo>
                      <a:pt x="900" y="4420"/>
                      <a:pt x="903" y="4420"/>
                      <a:pt x="905" y="4419"/>
                    </a:cubicBezTo>
                    <a:cubicBezTo>
                      <a:pt x="943" y="4419"/>
                      <a:pt x="1096" y="4358"/>
                      <a:pt x="1167" y="4358"/>
                    </a:cubicBezTo>
                    <a:cubicBezTo>
                      <a:pt x="1185" y="4358"/>
                      <a:pt x="1198" y="4362"/>
                      <a:pt x="1203" y="4372"/>
                    </a:cubicBezTo>
                    <a:cubicBezTo>
                      <a:pt x="1239" y="4419"/>
                      <a:pt x="1322" y="4669"/>
                      <a:pt x="1286" y="4800"/>
                    </a:cubicBezTo>
                    <a:cubicBezTo>
                      <a:pt x="1250" y="4943"/>
                      <a:pt x="1143" y="5050"/>
                      <a:pt x="1072" y="5205"/>
                    </a:cubicBezTo>
                    <a:cubicBezTo>
                      <a:pt x="1012" y="5360"/>
                      <a:pt x="953" y="5705"/>
                      <a:pt x="953" y="5824"/>
                    </a:cubicBezTo>
                    <a:cubicBezTo>
                      <a:pt x="953" y="5955"/>
                      <a:pt x="1072" y="7086"/>
                      <a:pt x="1084" y="7146"/>
                    </a:cubicBezTo>
                    <a:cubicBezTo>
                      <a:pt x="1084" y="7217"/>
                      <a:pt x="1072" y="7801"/>
                      <a:pt x="1072" y="7836"/>
                    </a:cubicBezTo>
                    <a:cubicBezTo>
                      <a:pt x="1072" y="7860"/>
                      <a:pt x="1084" y="8479"/>
                      <a:pt x="1084" y="8479"/>
                    </a:cubicBezTo>
                    <a:lnTo>
                      <a:pt x="1084" y="8420"/>
                    </a:lnTo>
                    <a:lnTo>
                      <a:pt x="3191" y="8420"/>
                    </a:lnTo>
                    <a:lnTo>
                      <a:pt x="3179" y="8348"/>
                    </a:lnTo>
                    <a:lnTo>
                      <a:pt x="3167" y="7491"/>
                    </a:lnTo>
                    <a:lnTo>
                      <a:pt x="3858" y="7491"/>
                    </a:lnTo>
                    <a:lnTo>
                      <a:pt x="5215" y="5205"/>
                    </a:lnTo>
                    <a:cubicBezTo>
                      <a:pt x="5215" y="5205"/>
                      <a:pt x="4965" y="4550"/>
                      <a:pt x="4882" y="4360"/>
                    </a:cubicBezTo>
                    <a:cubicBezTo>
                      <a:pt x="4810" y="4181"/>
                      <a:pt x="4656" y="3669"/>
                      <a:pt x="4644" y="3526"/>
                    </a:cubicBezTo>
                    <a:cubicBezTo>
                      <a:pt x="4632" y="3372"/>
                      <a:pt x="4596" y="3217"/>
                      <a:pt x="4739" y="2955"/>
                    </a:cubicBezTo>
                    <a:cubicBezTo>
                      <a:pt x="4882" y="2705"/>
                      <a:pt x="5191" y="2086"/>
                      <a:pt x="5156" y="2026"/>
                    </a:cubicBezTo>
                    <a:cubicBezTo>
                      <a:pt x="5120" y="1967"/>
                      <a:pt x="4929" y="1800"/>
                      <a:pt x="4846" y="1610"/>
                    </a:cubicBezTo>
                    <a:cubicBezTo>
                      <a:pt x="4799" y="1490"/>
                      <a:pt x="4787" y="1336"/>
                      <a:pt x="4799" y="1169"/>
                    </a:cubicBezTo>
                    <a:cubicBezTo>
                      <a:pt x="4799" y="1050"/>
                      <a:pt x="4822" y="943"/>
                      <a:pt x="4834" y="836"/>
                    </a:cubicBezTo>
                    <a:cubicBezTo>
                      <a:pt x="4882" y="574"/>
                      <a:pt x="4882" y="490"/>
                      <a:pt x="4882" y="490"/>
                    </a:cubicBezTo>
                    <a:cubicBezTo>
                      <a:pt x="4882" y="490"/>
                      <a:pt x="4369" y="485"/>
                      <a:pt x="3963" y="485"/>
                    </a:cubicBezTo>
                    <a:cubicBezTo>
                      <a:pt x="3760" y="485"/>
                      <a:pt x="3584" y="486"/>
                      <a:pt x="3513" y="490"/>
                    </a:cubicBezTo>
                    <a:cubicBezTo>
                      <a:pt x="3486" y="492"/>
                      <a:pt x="3463" y="493"/>
                      <a:pt x="3440" y="493"/>
                    </a:cubicBezTo>
                    <a:cubicBezTo>
                      <a:pt x="3292" y="493"/>
                      <a:pt x="3230" y="459"/>
                      <a:pt x="3167" y="407"/>
                    </a:cubicBezTo>
                    <a:cubicBezTo>
                      <a:pt x="3108" y="347"/>
                      <a:pt x="3024" y="312"/>
                      <a:pt x="2870" y="312"/>
                    </a:cubicBezTo>
                    <a:cubicBezTo>
                      <a:pt x="2715" y="312"/>
                      <a:pt x="2548" y="276"/>
                      <a:pt x="2524" y="252"/>
                    </a:cubicBezTo>
                    <a:cubicBezTo>
                      <a:pt x="2501" y="240"/>
                      <a:pt x="2227" y="26"/>
                      <a:pt x="2132" y="2"/>
                    </a:cubicBezTo>
                    <a:cubicBezTo>
                      <a:pt x="2124" y="1"/>
                      <a:pt x="2114" y="1"/>
                      <a:pt x="2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1"/>
              <p:cNvSpPr/>
              <p:nvPr/>
            </p:nvSpPr>
            <p:spPr>
              <a:xfrm>
                <a:off x="-1015282" y="1683065"/>
                <a:ext cx="400726" cy="718372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9693" extrusionOk="0">
                    <a:moveTo>
                      <a:pt x="1561" y="1"/>
                    </a:moveTo>
                    <a:lnTo>
                      <a:pt x="1025" y="2691"/>
                    </a:lnTo>
                    <a:cubicBezTo>
                      <a:pt x="1025" y="2691"/>
                      <a:pt x="1025" y="2775"/>
                      <a:pt x="977" y="3037"/>
                    </a:cubicBezTo>
                    <a:cubicBezTo>
                      <a:pt x="953" y="3144"/>
                      <a:pt x="942" y="3251"/>
                      <a:pt x="942" y="3370"/>
                    </a:cubicBezTo>
                    <a:cubicBezTo>
                      <a:pt x="930" y="3537"/>
                      <a:pt x="942" y="3691"/>
                      <a:pt x="989" y="3811"/>
                    </a:cubicBezTo>
                    <a:cubicBezTo>
                      <a:pt x="1072" y="4001"/>
                      <a:pt x="1263" y="4168"/>
                      <a:pt x="1299" y="4227"/>
                    </a:cubicBezTo>
                    <a:cubicBezTo>
                      <a:pt x="1334" y="4287"/>
                      <a:pt x="1025" y="4906"/>
                      <a:pt x="882" y="5156"/>
                    </a:cubicBezTo>
                    <a:cubicBezTo>
                      <a:pt x="739" y="5418"/>
                      <a:pt x="775" y="5573"/>
                      <a:pt x="787" y="5727"/>
                    </a:cubicBezTo>
                    <a:cubicBezTo>
                      <a:pt x="799" y="5870"/>
                      <a:pt x="953" y="6382"/>
                      <a:pt x="1025" y="6561"/>
                    </a:cubicBezTo>
                    <a:cubicBezTo>
                      <a:pt x="1108" y="6751"/>
                      <a:pt x="1358" y="7406"/>
                      <a:pt x="1358" y="7406"/>
                    </a:cubicBezTo>
                    <a:lnTo>
                      <a:pt x="1" y="9692"/>
                    </a:lnTo>
                    <a:lnTo>
                      <a:pt x="1275" y="9692"/>
                    </a:lnTo>
                    <a:cubicBezTo>
                      <a:pt x="1406" y="9692"/>
                      <a:pt x="1465" y="9621"/>
                      <a:pt x="1489" y="9585"/>
                    </a:cubicBezTo>
                    <a:cubicBezTo>
                      <a:pt x="1513" y="9561"/>
                      <a:pt x="2204" y="8668"/>
                      <a:pt x="2263" y="8597"/>
                    </a:cubicBezTo>
                    <a:cubicBezTo>
                      <a:pt x="2300" y="8560"/>
                      <a:pt x="2408" y="8546"/>
                      <a:pt x="2510" y="8546"/>
                    </a:cubicBezTo>
                    <a:cubicBezTo>
                      <a:pt x="2575" y="8546"/>
                      <a:pt x="2638" y="8552"/>
                      <a:pt x="2680" y="8561"/>
                    </a:cubicBezTo>
                    <a:cubicBezTo>
                      <a:pt x="2763" y="8578"/>
                      <a:pt x="2817" y="8600"/>
                      <a:pt x="2882" y="8600"/>
                    </a:cubicBezTo>
                    <a:cubicBezTo>
                      <a:pt x="2911" y="8600"/>
                      <a:pt x="2941" y="8596"/>
                      <a:pt x="2977" y="8585"/>
                    </a:cubicBezTo>
                    <a:cubicBezTo>
                      <a:pt x="3097" y="8537"/>
                      <a:pt x="3085" y="8275"/>
                      <a:pt x="3120" y="8156"/>
                    </a:cubicBezTo>
                    <a:cubicBezTo>
                      <a:pt x="3132" y="8121"/>
                      <a:pt x="3156" y="8109"/>
                      <a:pt x="3168" y="8097"/>
                    </a:cubicBezTo>
                    <a:cubicBezTo>
                      <a:pt x="3168" y="8097"/>
                      <a:pt x="3085" y="7930"/>
                      <a:pt x="3073" y="7906"/>
                    </a:cubicBezTo>
                    <a:cubicBezTo>
                      <a:pt x="3073" y="7882"/>
                      <a:pt x="2942" y="7787"/>
                      <a:pt x="2835" y="7656"/>
                    </a:cubicBezTo>
                    <a:cubicBezTo>
                      <a:pt x="2739" y="7525"/>
                      <a:pt x="2716" y="7109"/>
                      <a:pt x="2704" y="6930"/>
                    </a:cubicBezTo>
                    <a:cubicBezTo>
                      <a:pt x="2704" y="6739"/>
                      <a:pt x="2716" y="6061"/>
                      <a:pt x="2775" y="5846"/>
                    </a:cubicBezTo>
                    <a:cubicBezTo>
                      <a:pt x="2823" y="5632"/>
                      <a:pt x="3097" y="5525"/>
                      <a:pt x="3323" y="5358"/>
                    </a:cubicBezTo>
                    <a:cubicBezTo>
                      <a:pt x="3537" y="5192"/>
                      <a:pt x="3692" y="4882"/>
                      <a:pt x="3775" y="4787"/>
                    </a:cubicBezTo>
                    <a:cubicBezTo>
                      <a:pt x="3870" y="4680"/>
                      <a:pt x="4204" y="4132"/>
                      <a:pt x="4240" y="4037"/>
                    </a:cubicBezTo>
                    <a:cubicBezTo>
                      <a:pt x="4240" y="4037"/>
                      <a:pt x="4240" y="4025"/>
                      <a:pt x="4240" y="4013"/>
                    </a:cubicBezTo>
                    <a:cubicBezTo>
                      <a:pt x="4263" y="3906"/>
                      <a:pt x="4240" y="3691"/>
                      <a:pt x="4240" y="3691"/>
                    </a:cubicBezTo>
                    <a:cubicBezTo>
                      <a:pt x="4240" y="3691"/>
                      <a:pt x="4109" y="3382"/>
                      <a:pt x="4180" y="3275"/>
                    </a:cubicBezTo>
                    <a:cubicBezTo>
                      <a:pt x="4263" y="3168"/>
                      <a:pt x="4335" y="3168"/>
                      <a:pt x="4335" y="3001"/>
                    </a:cubicBezTo>
                    <a:cubicBezTo>
                      <a:pt x="4335" y="2834"/>
                      <a:pt x="4168" y="2596"/>
                      <a:pt x="4240" y="2429"/>
                    </a:cubicBezTo>
                    <a:cubicBezTo>
                      <a:pt x="4311" y="2263"/>
                      <a:pt x="4561" y="1894"/>
                      <a:pt x="4716" y="1775"/>
                    </a:cubicBezTo>
                    <a:cubicBezTo>
                      <a:pt x="4871" y="1655"/>
                      <a:pt x="5192" y="1084"/>
                      <a:pt x="5180" y="989"/>
                    </a:cubicBezTo>
                    <a:cubicBezTo>
                      <a:pt x="5168" y="905"/>
                      <a:pt x="5025" y="739"/>
                      <a:pt x="5073" y="596"/>
                    </a:cubicBezTo>
                    <a:cubicBezTo>
                      <a:pt x="5073" y="572"/>
                      <a:pt x="5085" y="560"/>
                      <a:pt x="5097" y="536"/>
                    </a:cubicBezTo>
                    <a:cubicBezTo>
                      <a:pt x="5228" y="370"/>
                      <a:pt x="5406" y="143"/>
                      <a:pt x="5406" y="143"/>
                    </a:cubicBezTo>
                    <a:lnTo>
                      <a:pt x="2680" y="36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>
                <a:off x="-964070" y="1053915"/>
                <a:ext cx="486252" cy="518936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7002" extrusionOk="0">
                    <a:moveTo>
                      <a:pt x="0" y="0"/>
                    </a:moveTo>
                    <a:lnTo>
                      <a:pt x="48" y="2548"/>
                    </a:lnTo>
                    <a:cubicBezTo>
                      <a:pt x="48" y="2548"/>
                      <a:pt x="512" y="2727"/>
                      <a:pt x="762" y="2846"/>
                    </a:cubicBezTo>
                    <a:cubicBezTo>
                      <a:pt x="1024" y="2965"/>
                      <a:pt x="965" y="3072"/>
                      <a:pt x="1013" y="3144"/>
                    </a:cubicBezTo>
                    <a:cubicBezTo>
                      <a:pt x="1060" y="3215"/>
                      <a:pt x="1596" y="3608"/>
                      <a:pt x="1751" y="3715"/>
                    </a:cubicBezTo>
                    <a:cubicBezTo>
                      <a:pt x="1905" y="3822"/>
                      <a:pt x="2727" y="4394"/>
                      <a:pt x="2763" y="4429"/>
                    </a:cubicBezTo>
                    <a:cubicBezTo>
                      <a:pt x="2798" y="4477"/>
                      <a:pt x="3001" y="4977"/>
                      <a:pt x="3072" y="5072"/>
                    </a:cubicBezTo>
                    <a:cubicBezTo>
                      <a:pt x="3132" y="5168"/>
                      <a:pt x="3418" y="5203"/>
                      <a:pt x="3465" y="5251"/>
                    </a:cubicBezTo>
                    <a:cubicBezTo>
                      <a:pt x="3525" y="5299"/>
                      <a:pt x="3882" y="5751"/>
                      <a:pt x="3965" y="5846"/>
                    </a:cubicBezTo>
                    <a:cubicBezTo>
                      <a:pt x="4049" y="5930"/>
                      <a:pt x="4263" y="5930"/>
                      <a:pt x="4299" y="5930"/>
                    </a:cubicBezTo>
                    <a:cubicBezTo>
                      <a:pt x="4346" y="5930"/>
                      <a:pt x="4596" y="6192"/>
                      <a:pt x="4799" y="6346"/>
                    </a:cubicBezTo>
                    <a:cubicBezTo>
                      <a:pt x="5013" y="6501"/>
                      <a:pt x="5275" y="6680"/>
                      <a:pt x="5358" y="6787"/>
                    </a:cubicBezTo>
                    <a:cubicBezTo>
                      <a:pt x="5406" y="6835"/>
                      <a:pt x="5454" y="6918"/>
                      <a:pt x="5477" y="7001"/>
                    </a:cubicBezTo>
                    <a:cubicBezTo>
                      <a:pt x="5561" y="6882"/>
                      <a:pt x="5561" y="6787"/>
                      <a:pt x="5573" y="6513"/>
                    </a:cubicBezTo>
                    <a:cubicBezTo>
                      <a:pt x="5596" y="6204"/>
                      <a:pt x="5692" y="6144"/>
                      <a:pt x="5727" y="6037"/>
                    </a:cubicBezTo>
                    <a:cubicBezTo>
                      <a:pt x="5763" y="5930"/>
                      <a:pt x="5858" y="5965"/>
                      <a:pt x="5977" y="5906"/>
                    </a:cubicBezTo>
                    <a:cubicBezTo>
                      <a:pt x="6096" y="5846"/>
                      <a:pt x="6120" y="5703"/>
                      <a:pt x="6144" y="5584"/>
                    </a:cubicBezTo>
                    <a:cubicBezTo>
                      <a:pt x="6180" y="5453"/>
                      <a:pt x="6477" y="5096"/>
                      <a:pt x="6501" y="5084"/>
                    </a:cubicBezTo>
                    <a:cubicBezTo>
                      <a:pt x="6525" y="5061"/>
                      <a:pt x="6561" y="4930"/>
                      <a:pt x="6549" y="4834"/>
                    </a:cubicBezTo>
                    <a:cubicBezTo>
                      <a:pt x="6525" y="4739"/>
                      <a:pt x="6347" y="4453"/>
                      <a:pt x="6311" y="4346"/>
                    </a:cubicBezTo>
                    <a:cubicBezTo>
                      <a:pt x="6263" y="4251"/>
                      <a:pt x="6263" y="4144"/>
                      <a:pt x="6013" y="4144"/>
                    </a:cubicBezTo>
                    <a:cubicBezTo>
                      <a:pt x="5763" y="4144"/>
                      <a:pt x="5549" y="4001"/>
                      <a:pt x="5454" y="3941"/>
                    </a:cubicBezTo>
                    <a:cubicBezTo>
                      <a:pt x="5370" y="3870"/>
                      <a:pt x="5346" y="3810"/>
                      <a:pt x="5275" y="3798"/>
                    </a:cubicBezTo>
                    <a:cubicBezTo>
                      <a:pt x="5215" y="3798"/>
                      <a:pt x="5049" y="3775"/>
                      <a:pt x="4763" y="3620"/>
                    </a:cubicBezTo>
                    <a:cubicBezTo>
                      <a:pt x="4477" y="3465"/>
                      <a:pt x="3739" y="2941"/>
                      <a:pt x="3537" y="2727"/>
                    </a:cubicBezTo>
                    <a:cubicBezTo>
                      <a:pt x="3334" y="2513"/>
                      <a:pt x="3370" y="2548"/>
                      <a:pt x="3191" y="2513"/>
                    </a:cubicBezTo>
                    <a:cubicBezTo>
                      <a:pt x="3013" y="2465"/>
                      <a:pt x="2275" y="2239"/>
                      <a:pt x="2096" y="2167"/>
                    </a:cubicBezTo>
                    <a:cubicBezTo>
                      <a:pt x="1905" y="2096"/>
                      <a:pt x="1798" y="2036"/>
                      <a:pt x="1775" y="1953"/>
                    </a:cubicBezTo>
                    <a:cubicBezTo>
                      <a:pt x="1739" y="1870"/>
                      <a:pt x="1691" y="1739"/>
                      <a:pt x="1608" y="1655"/>
                    </a:cubicBezTo>
                    <a:cubicBezTo>
                      <a:pt x="1524" y="1560"/>
                      <a:pt x="1286" y="1429"/>
                      <a:pt x="905" y="1155"/>
                    </a:cubicBezTo>
                    <a:cubicBezTo>
                      <a:pt x="512" y="870"/>
                      <a:pt x="346" y="655"/>
                      <a:pt x="251" y="477"/>
                    </a:cubicBezTo>
                    <a:cubicBezTo>
                      <a:pt x="155" y="298"/>
                      <a:pt x="143" y="72"/>
                      <a:pt x="84" y="36"/>
                    </a:cubicBezTo>
                    <a:cubicBezTo>
                      <a:pt x="72" y="24"/>
                      <a:pt x="36" y="1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1"/>
              <p:cNvSpPr/>
              <p:nvPr/>
            </p:nvSpPr>
            <p:spPr>
              <a:xfrm>
                <a:off x="-1427353" y="4487375"/>
                <a:ext cx="254428" cy="281183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794" extrusionOk="0">
                    <a:moveTo>
                      <a:pt x="1" y="1"/>
                    </a:moveTo>
                    <a:lnTo>
                      <a:pt x="1" y="36"/>
                    </a:lnTo>
                    <a:lnTo>
                      <a:pt x="191" y="3501"/>
                    </a:lnTo>
                    <a:lnTo>
                      <a:pt x="1775" y="3501"/>
                    </a:lnTo>
                    <a:cubicBezTo>
                      <a:pt x="1775" y="3501"/>
                      <a:pt x="1966" y="3794"/>
                      <a:pt x="2071" y="3794"/>
                    </a:cubicBezTo>
                    <a:cubicBezTo>
                      <a:pt x="2080" y="3794"/>
                      <a:pt x="2089" y="3791"/>
                      <a:pt x="2096" y="3787"/>
                    </a:cubicBezTo>
                    <a:cubicBezTo>
                      <a:pt x="2191" y="3727"/>
                      <a:pt x="2358" y="3691"/>
                      <a:pt x="2430" y="3584"/>
                    </a:cubicBezTo>
                    <a:cubicBezTo>
                      <a:pt x="2489" y="3477"/>
                      <a:pt x="2775" y="3477"/>
                      <a:pt x="2775" y="3465"/>
                    </a:cubicBezTo>
                    <a:cubicBezTo>
                      <a:pt x="2777" y="3462"/>
                      <a:pt x="2780" y="3460"/>
                      <a:pt x="2784" y="3460"/>
                    </a:cubicBezTo>
                    <a:cubicBezTo>
                      <a:pt x="2803" y="3460"/>
                      <a:pt x="2848" y="3494"/>
                      <a:pt x="2891" y="3494"/>
                    </a:cubicBezTo>
                    <a:cubicBezTo>
                      <a:pt x="2900" y="3494"/>
                      <a:pt x="2909" y="3493"/>
                      <a:pt x="2918" y="3489"/>
                    </a:cubicBezTo>
                    <a:cubicBezTo>
                      <a:pt x="2977" y="3465"/>
                      <a:pt x="2965" y="3477"/>
                      <a:pt x="3084" y="3370"/>
                    </a:cubicBezTo>
                    <a:cubicBezTo>
                      <a:pt x="3215" y="3275"/>
                      <a:pt x="3299" y="3227"/>
                      <a:pt x="3299" y="3132"/>
                    </a:cubicBezTo>
                    <a:cubicBezTo>
                      <a:pt x="3299" y="3047"/>
                      <a:pt x="3432" y="2961"/>
                      <a:pt x="3341" y="2961"/>
                    </a:cubicBezTo>
                    <a:cubicBezTo>
                      <a:pt x="3330" y="2961"/>
                      <a:pt x="3316" y="2963"/>
                      <a:pt x="3299" y="2965"/>
                    </a:cubicBezTo>
                    <a:cubicBezTo>
                      <a:pt x="3120" y="2977"/>
                      <a:pt x="3096" y="3037"/>
                      <a:pt x="2977" y="3037"/>
                    </a:cubicBezTo>
                    <a:cubicBezTo>
                      <a:pt x="2912" y="3037"/>
                      <a:pt x="2833" y="3047"/>
                      <a:pt x="2757" y="3047"/>
                    </a:cubicBezTo>
                    <a:cubicBezTo>
                      <a:pt x="2694" y="3047"/>
                      <a:pt x="2633" y="3040"/>
                      <a:pt x="2584" y="3013"/>
                    </a:cubicBezTo>
                    <a:cubicBezTo>
                      <a:pt x="2489" y="2941"/>
                      <a:pt x="2370" y="2965"/>
                      <a:pt x="2180" y="2751"/>
                    </a:cubicBezTo>
                    <a:cubicBezTo>
                      <a:pt x="2001" y="2537"/>
                      <a:pt x="1870" y="2406"/>
                      <a:pt x="1632" y="2263"/>
                    </a:cubicBezTo>
                    <a:cubicBezTo>
                      <a:pt x="1406" y="2132"/>
                      <a:pt x="1179" y="2036"/>
                      <a:pt x="1096" y="1989"/>
                    </a:cubicBezTo>
                    <a:cubicBezTo>
                      <a:pt x="1025" y="1941"/>
                      <a:pt x="882" y="1727"/>
                      <a:pt x="822" y="1608"/>
                    </a:cubicBezTo>
                    <a:cubicBezTo>
                      <a:pt x="763" y="1489"/>
                      <a:pt x="608" y="1370"/>
                      <a:pt x="584" y="1346"/>
                    </a:cubicBezTo>
                    <a:cubicBezTo>
                      <a:pt x="560" y="1310"/>
                      <a:pt x="536" y="1120"/>
                      <a:pt x="501" y="1072"/>
                    </a:cubicBezTo>
                    <a:cubicBezTo>
                      <a:pt x="477" y="1036"/>
                      <a:pt x="382" y="977"/>
                      <a:pt x="298" y="929"/>
                    </a:cubicBezTo>
                    <a:cubicBezTo>
                      <a:pt x="215" y="882"/>
                      <a:pt x="251" y="858"/>
                      <a:pt x="251" y="762"/>
                    </a:cubicBezTo>
                    <a:cubicBezTo>
                      <a:pt x="251" y="679"/>
                      <a:pt x="263" y="679"/>
                      <a:pt x="263" y="536"/>
                    </a:cubicBezTo>
                    <a:cubicBezTo>
                      <a:pt x="263" y="381"/>
                      <a:pt x="179" y="251"/>
                      <a:pt x="167" y="22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1"/>
              <p:cNvSpPr/>
              <p:nvPr/>
            </p:nvSpPr>
            <p:spPr>
              <a:xfrm>
                <a:off x="-1690308" y="1667057"/>
                <a:ext cx="429778" cy="46261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6242" extrusionOk="0">
                    <a:moveTo>
                      <a:pt x="1284" y="1"/>
                    </a:moveTo>
                    <a:cubicBezTo>
                      <a:pt x="1168" y="1"/>
                      <a:pt x="1008" y="98"/>
                      <a:pt x="834" y="133"/>
                    </a:cubicBezTo>
                    <a:cubicBezTo>
                      <a:pt x="751" y="157"/>
                      <a:pt x="608" y="169"/>
                      <a:pt x="477" y="193"/>
                    </a:cubicBezTo>
                    <a:lnTo>
                      <a:pt x="286" y="562"/>
                    </a:lnTo>
                    <a:lnTo>
                      <a:pt x="13" y="1098"/>
                    </a:lnTo>
                    <a:cubicBezTo>
                      <a:pt x="13" y="1098"/>
                      <a:pt x="1" y="1109"/>
                      <a:pt x="1" y="1133"/>
                    </a:cubicBezTo>
                    <a:cubicBezTo>
                      <a:pt x="108" y="1181"/>
                      <a:pt x="215" y="1229"/>
                      <a:pt x="274" y="1252"/>
                    </a:cubicBezTo>
                    <a:cubicBezTo>
                      <a:pt x="429" y="1324"/>
                      <a:pt x="775" y="1562"/>
                      <a:pt x="870" y="1693"/>
                    </a:cubicBezTo>
                    <a:cubicBezTo>
                      <a:pt x="977" y="1824"/>
                      <a:pt x="977" y="2360"/>
                      <a:pt x="977" y="2503"/>
                    </a:cubicBezTo>
                    <a:cubicBezTo>
                      <a:pt x="977" y="2633"/>
                      <a:pt x="870" y="2860"/>
                      <a:pt x="870" y="2955"/>
                    </a:cubicBezTo>
                    <a:cubicBezTo>
                      <a:pt x="870" y="2991"/>
                      <a:pt x="885" y="3003"/>
                      <a:pt x="910" y="3003"/>
                    </a:cubicBezTo>
                    <a:cubicBezTo>
                      <a:pt x="952" y="3003"/>
                      <a:pt x="1022" y="2970"/>
                      <a:pt x="1096" y="2955"/>
                    </a:cubicBezTo>
                    <a:cubicBezTo>
                      <a:pt x="1136" y="2951"/>
                      <a:pt x="1190" y="2950"/>
                      <a:pt x="1250" y="2950"/>
                    </a:cubicBezTo>
                    <a:cubicBezTo>
                      <a:pt x="1370" y="2950"/>
                      <a:pt x="1513" y="2955"/>
                      <a:pt x="1608" y="2955"/>
                    </a:cubicBezTo>
                    <a:cubicBezTo>
                      <a:pt x="1751" y="2967"/>
                      <a:pt x="2060" y="3181"/>
                      <a:pt x="2191" y="3348"/>
                    </a:cubicBezTo>
                    <a:cubicBezTo>
                      <a:pt x="2322" y="3503"/>
                      <a:pt x="3025" y="4122"/>
                      <a:pt x="3311" y="4288"/>
                    </a:cubicBezTo>
                    <a:cubicBezTo>
                      <a:pt x="3596" y="4467"/>
                      <a:pt x="3656" y="4729"/>
                      <a:pt x="3656" y="4848"/>
                    </a:cubicBezTo>
                    <a:cubicBezTo>
                      <a:pt x="3656" y="4979"/>
                      <a:pt x="3525" y="5372"/>
                      <a:pt x="3513" y="5467"/>
                    </a:cubicBezTo>
                    <a:cubicBezTo>
                      <a:pt x="3513" y="5562"/>
                      <a:pt x="3561" y="5717"/>
                      <a:pt x="3739" y="5884"/>
                    </a:cubicBezTo>
                    <a:cubicBezTo>
                      <a:pt x="3906" y="6039"/>
                      <a:pt x="4108" y="6182"/>
                      <a:pt x="4108" y="6182"/>
                    </a:cubicBezTo>
                    <a:cubicBezTo>
                      <a:pt x="4168" y="6182"/>
                      <a:pt x="4215" y="6193"/>
                      <a:pt x="4251" y="6193"/>
                    </a:cubicBezTo>
                    <a:cubicBezTo>
                      <a:pt x="4370" y="6193"/>
                      <a:pt x="4513" y="6182"/>
                      <a:pt x="4704" y="6170"/>
                    </a:cubicBezTo>
                    <a:lnTo>
                      <a:pt x="4775" y="6170"/>
                    </a:lnTo>
                    <a:cubicBezTo>
                      <a:pt x="4797" y="6168"/>
                      <a:pt x="4821" y="6167"/>
                      <a:pt x="4846" y="6167"/>
                    </a:cubicBezTo>
                    <a:cubicBezTo>
                      <a:pt x="5012" y="6167"/>
                      <a:pt x="5242" y="6200"/>
                      <a:pt x="5418" y="6241"/>
                    </a:cubicBezTo>
                    <a:cubicBezTo>
                      <a:pt x="5406" y="5848"/>
                      <a:pt x="5347" y="4931"/>
                      <a:pt x="5335" y="4884"/>
                    </a:cubicBezTo>
                    <a:cubicBezTo>
                      <a:pt x="5323" y="4824"/>
                      <a:pt x="5251" y="4443"/>
                      <a:pt x="5251" y="4372"/>
                    </a:cubicBezTo>
                    <a:cubicBezTo>
                      <a:pt x="5251" y="4312"/>
                      <a:pt x="5454" y="4181"/>
                      <a:pt x="5549" y="4134"/>
                    </a:cubicBezTo>
                    <a:cubicBezTo>
                      <a:pt x="5632" y="4086"/>
                      <a:pt x="5608" y="3824"/>
                      <a:pt x="5597" y="3729"/>
                    </a:cubicBezTo>
                    <a:cubicBezTo>
                      <a:pt x="5597" y="3729"/>
                      <a:pt x="5597" y="3717"/>
                      <a:pt x="5597" y="3717"/>
                    </a:cubicBezTo>
                    <a:cubicBezTo>
                      <a:pt x="5597" y="3646"/>
                      <a:pt x="5787" y="3503"/>
                      <a:pt x="5799" y="3491"/>
                    </a:cubicBezTo>
                    <a:cubicBezTo>
                      <a:pt x="5799" y="3491"/>
                      <a:pt x="4989" y="2050"/>
                      <a:pt x="5013" y="1991"/>
                    </a:cubicBezTo>
                    <a:cubicBezTo>
                      <a:pt x="5037" y="1931"/>
                      <a:pt x="4704" y="1681"/>
                      <a:pt x="4644" y="1610"/>
                    </a:cubicBezTo>
                    <a:cubicBezTo>
                      <a:pt x="4585" y="1550"/>
                      <a:pt x="4370" y="1455"/>
                      <a:pt x="4335" y="1336"/>
                    </a:cubicBezTo>
                    <a:cubicBezTo>
                      <a:pt x="4287" y="1217"/>
                      <a:pt x="4084" y="955"/>
                      <a:pt x="4001" y="859"/>
                    </a:cubicBezTo>
                    <a:cubicBezTo>
                      <a:pt x="3918" y="776"/>
                      <a:pt x="3727" y="705"/>
                      <a:pt x="3561" y="693"/>
                    </a:cubicBezTo>
                    <a:cubicBezTo>
                      <a:pt x="3394" y="693"/>
                      <a:pt x="3287" y="836"/>
                      <a:pt x="3132" y="895"/>
                    </a:cubicBezTo>
                    <a:cubicBezTo>
                      <a:pt x="3071" y="923"/>
                      <a:pt x="2998" y="933"/>
                      <a:pt x="2916" y="933"/>
                    </a:cubicBezTo>
                    <a:cubicBezTo>
                      <a:pt x="2788" y="933"/>
                      <a:pt x="2641" y="910"/>
                      <a:pt x="2489" y="895"/>
                    </a:cubicBezTo>
                    <a:cubicBezTo>
                      <a:pt x="2227" y="871"/>
                      <a:pt x="2263" y="669"/>
                      <a:pt x="2251" y="633"/>
                    </a:cubicBezTo>
                    <a:cubicBezTo>
                      <a:pt x="2227" y="598"/>
                      <a:pt x="2108" y="633"/>
                      <a:pt x="1810" y="502"/>
                    </a:cubicBezTo>
                    <a:cubicBezTo>
                      <a:pt x="1525" y="371"/>
                      <a:pt x="1501" y="181"/>
                      <a:pt x="1394" y="50"/>
                    </a:cubicBezTo>
                    <a:cubicBezTo>
                      <a:pt x="1365" y="14"/>
                      <a:pt x="1328" y="1"/>
                      <a:pt x="1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1"/>
              <p:cNvSpPr/>
              <p:nvPr/>
            </p:nvSpPr>
            <p:spPr>
              <a:xfrm>
                <a:off x="-1655030" y="1379496"/>
                <a:ext cx="434225" cy="546283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7371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46" y="72"/>
                      <a:pt x="727" y="120"/>
                      <a:pt x="656" y="298"/>
                    </a:cubicBezTo>
                    <a:cubicBezTo>
                      <a:pt x="584" y="489"/>
                      <a:pt x="680" y="679"/>
                      <a:pt x="680" y="727"/>
                    </a:cubicBezTo>
                    <a:cubicBezTo>
                      <a:pt x="680" y="739"/>
                      <a:pt x="691" y="763"/>
                      <a:pt x="703" y="810"/>
                    </a:cubicBezTo>
                    <a:cubicBezTo>
                      <a:pt x="751" y="953"/>
                      <a:pt x="846" y="1215"/>
                      <a:pt x="882" y="1406"/>
                    </a:cubicBezTo>
                    <a:cubicBezTo>
                      <a:pt x="918" y="1644"/>
                      <a:pt x="799" y="1751"/>
                      <a:pt x="727" y="1930"/>
                    </a:cubicBezTo>
                    <a:cubicBezTo>
                      <a:pt x="656" y="2120"/>
                      <a:pt x="775" y="2239"/>
                      <a:pt x="822" y="2346"/>
                    </a:cubicBezTo>
                    <a:cubicBezTo>
                      <a:pt x="870" y="2453"/>
                      <a:pt x="941" y="2537"/>
                      <a:pt x="1001" y="2656"/>
                    </a:cubicBezTo>
                    <a:cubicBezTo>
                      <a:pt x="1061" y="2763"/>
                      <a:pt x="1072" y="2846"/>
                      <a:pt x="1013" y="2965"/>
                    </a:cubicBezTo>
                    <a:cubicBezTo>
                      <a:pt x="941" y="3096"/>
                      <a:pt x="525" y="3084"/>
                      <a:pt x="441" y="3108"/>
                    </a:cubicBezTo>
                    <a:cubicBezTo>
                      <a:pt x="346" y="3144"/>
                      <a:pt x="84" y="3894"/>
                      <a:pt x="84" y="3894"/>
                    </a:cubicBezTo>
                    <a:lnTo>
                      <a:pt x="1" y="4073"/>
                    </a:lnTo>
                    <a:cubicBezTo>
                      <a:pt x="132" y="4049"/>
                      <a:pt x="275" y="4037"/>
                      <a:pt x="358" y="4013"/>
                    </a:cubicBezTo>
                    <a:cubicBezTo>
                      <a:pt x="532" y="3978"/>
                      <a:pt x="692" y="3881"/>
                      <a:pt x="808" y="3881"/>
                    </a:cubicBezTo>
                    <a:cubicBezTo>
                      <a:pt x="852" y="3881"/>
                      <a:pt x="889" y="3894"/>
                      <a:pt x="918" y="3930"/>
                    </a:cubicBezTo>
                    <a:cubicBezTo>
                      <a:pt x="1025" y="4061"/>
                      <a:pt x="1049" y="4251"/>
                      <a:pt x="1334" y="4382"/>
                    </a:cubicBezTo>
                    <a:cubicBezTo>
                      <a:pt x="1632" y="4513"/>
                      <a:pt x="1751" y="4478"/>
                      <a:pt x="1775" y="4513"/>
                    </a:cubicBezTo>
                    <a:cubicBezTo>
                      <a:pt x="1787" y="4549"/>
                      <a:pt x="1751" y="4751"/>
                      <a:pt x="2013" y="4775"/>
                    </a:cubicBezTo>
                    <a:cubicBezTo>
                      <a:pt x="2165" y="4790"/>
                      <a:pt x="2312" y="4813"/>
                      <a:pt x="2440" y="4813"/>
                    </a:cubicBezTo>
                    <a:cubicBezTo>
                      <a:pt x="2522" y="4813"/>
                      <a:pt x="2595" y="4803"/>
                      <a:pt x="2656" y="4775"/>
                    </a:cubicBezTo>
                    <a:cubicBezTo>
                      <a:pt x="2811" y="4716"/>
                      <a:pt x="2918" y="4573"/>
                      <a:pt x="3085" y="4573"/>
                    </a:cubicBezTo>
                    <a:cubicBezTo>
                      <a:pt x="3251" y="4585"/>
                      <a:pt x="3442" y="4656"/>
                      <a:pt x="3525" y="4739"/>
                    </a:cubicBezTo>
                    <a:cubicBezTo>
                      <a:pt x="3608" y="4835"/>
                      <a:pt x="3811" y="5097"/>
                      <a:pt x="3859" y="5216"/>
                    </a:cubicBezTo>
                    <a:cubicBezTo>
                      <a:pt x="3894" y="5335"/>
                      <a:pt x="4109" y="5430"/>
                      <a:pt x="4168" y="5490"/>
                    </a:cubicBezTo>
                    <a:cubicBezTo>
                      <a:pt x="4228" y="5561"/>
                      <a:pt x="4561" y="5811"/>
                      <a:pt x="4537" y="5871"/>
                    </a:cubicBezTo>
                    <a:cubicBezTo>
                      <a:pt x="4513" y="5930"/>
                      <a:pt x="5323" y="7371"/>
                      <a:pt x="5323" y="7371"/>
                    </a:cubicBezTo>
                    <a:cubicBezTo>
                      <a:pt x="5323" y="7371"/>
                      <a:pt x="5502" y="7228"/>
                      <a:pt x="5597" y="7097"/>
                    </a:cubicBezTo>
                    <a:cubicBezTo>
                      <a:pt x="5704" y="6954"/>
                      <a:pt x="5787" y="6823"/>
                      <a:pt x="5811" y="6716"/>
                    </a:cubicBezTo>
                    <a:cubicBezTo>
                      <a:pt x="5823" y="6692"/>
                      <a:pt x="5835" y="6680"/>
                      <a:pt x="5847" y="6656"/>
                    </a:cubicBezTo>
                    <a:cubicBezTo>
                      <a:pt x="5859" y="6644"/>
                      <a:pt x="5859" y="6644"/>
                      <a:pt x="5859" y="6644"/>
                    </a:cubicBezTo>
                    <a:cubicBezTo>
                      <a:pt x="5847" y="6585"/>
                      <a:pt x="5823" y="6502"/>
                      <a:pt x="5823" y="6418"/>
                    </a:cubicBezTo>
                    <a:cubicBezTo>
                      <a:pt x="5811" y="6240"/>
                      <a:pt x="5811" y="5882"/>
                      <a:pt x="5716" y="5668"/>
                    </a:cubicBezTo>
                    <a:cubicBezTo>
                      <a:pt x="5621" y="5454"/>
                      <a:pt x="5502" y="5323"/>
                      <a:pt x="5502" y="5085"/>
                    </a:cubicBezTo>
                    <a:cubicBezTo>
                      <a:pt x="5502" y="4930"/>
                      <a:pt x="5502" y="4620"/>
                      <a:pt x="5502" y="4406"/>
                    </a:cubicBezTo>
                    <a:cubicBezTo>
                      <a:pt x="5502" y="4287"/>
                      <a:pt x="5502" y="4192"/>
                      <a:pt x="5502" y="4192"/>
                    </a:cubicBezTo>
                    <a:lnTo>
                      <a:pt x="5502" y="3942"/>
                    </a:lnTo>
                    <a:lnTo>
                      <a:pt x="5502" y="3918"/>
                    </a:lnTo>
                    <a:cubicBezTo>
                      <a:pt x="5502" y="3918"/>
                      <a:pt x="5466" y="3868"/>
                      <a:pt x="5394" y="3868"/>
                    </a:cubicBezTo>
                    <a:cubicBezTo>
                      <a:pt x="5373" y="3868"/>
                      <a:pt x="5349" y="3872"/>
                      <a:pt x="5323" y="3882"/>
                    </a:cubicBezTo>
                    <a:cubicBezTo>
                      <a:pt x="5216" y="3918"/>
                      <a:pt x="5002" y="4085"/>
                      <a:pt x="4930" y="4097"/>
                    </a:cubicBezTo>
                    <a:cubicBezTo>
                      <a:pt x="4859" y="4097"/>
                      <a:pt x="4656" y="3966"/>
                      <a:pt x="4597" y="3870"/>
                    </a:cubicBezTo>
                    <a:cubicBezTo>
                      <a:pt x="4549" y="3763"/>
                      <a:pt x="4263" y="3156"/>
                      <a:pt x="4263" y="3156"/>
                    </a:cubicBezTo>
                    <a:cubicBezTo>
                      <a:pt x="4263" y="3156"/>
                      <a:pt x="4609" y="2703"/>
                      <a:pt x="4537" y="2573"/>
                    </a:cubicBezTo>
                    <a:cubicBezTo>
                      <a:pt x="4513" y="2513"/>
                      <a:pt x="4478" y="2465"/>
                      <a:pt x="4466" y="2430"/>
                    </a:cubicBezTo>
                    <a:cubicBezTo>
                      <a:pt x="4430" y="2382"/>
                      <a:pt x="4418" y="2334"/>
                      <a:pt x="4418" y="2299"/>
                    </a:cubicBezTo>
                    <a:cubicBezTo>
                      <a:pt x="4418" y="2239"/>
                      <a:pt x="4430" y="2156"/>
                      <a:pt x="4382" y="2096"/>
                    </a:cubicBezTo>
                    <a:cubicBezTo>
                      <a:pt x="4323" y="2025"/>
                      <a:pt x="4180" y="1941"/>
                      <a:pt x="4168" y="1846"/>
                    </a:cubicBezTo>
                    <a:cubicBezTo>
                      <a:pt x="4156" y="1763"/>
                      <a:pt x="4168" y="1572"/>
                      <a:pt x="4168" y="1489"/>
                    </a:cubicBezTo>
                    <a:cubicBezTo>
                      <a:pt x="4168" y="1477"/>
                      <a:pt x="4168" y="1465"/>
                      <a:pt x="4168" y="1453"/>
                    </a:cubicBezTo>
                    <a:cubicBezTo>
                      <a:pt x="4160" y="1428"/>
                      <a:pt x="4078" y="1378"/>
                      <a:pt x="3975" y="1378"/>
                    </a:cubicBezTo>
                    <a:cubicBezTo>
                      <a:pt x="3934" y="1378"/>
                      <a:pt x="3890" y="1385"/>
                      <a:pt x="3847" y="1406"/>
                    </a:cubicBezTo>
                    <a:cubicBezTo>
                      <a:pt x="3739" y="1447"/>
                      <a:pt x="3558" y="1511"/>
                      <a:pt x="3441" y="1511"/>
                    </a:cubicBezTo>
                    <a:cubicBezTo>
                      <a:pt x="3389" y="1511"/>
                      <a:pt x="3349" y="1498"/>
                      <a:pt x="3335" y="1465"/>
                    </a:cubicBezTo>
                    <a:cubicBezTo>
                      <a:pt x="3287" y="1370"/>
                      <a:pt x="3156" y="1049"/>
                      <a:pt x="3168" y="906"/>
                    </a:cubicBezTo>
                    <a:cubicBezTo>
                      <a:pt x="3168" y="763"/>
                      <a:pt x="3418" y="548"/>
                      <a:pt x="3478" y="441"/>
                    </a:cubicBezTo>
                    <a:cubicBezTo>
                      <a:pt x="3525" y="334"/>
                      <a:pt x="3597" y="191"/>
                      <a:pt x="3525" y="144"/>
                    </a:cubicBezTo>
                    <a:cubicBezTo>
                      <a:pt x="3466" y="96"/>
                      <a:pt x="3358" y="25"/>
                      <a:pt x="3108" y="25"/>
                    </a:cubicBezTo>
                    <a:cubicBezTo>
                      <a:pt x="3025" y="29"/>
                      <a:pt x="2837" y="30"/>
                      <a:pt x="2617" y="30"/>
                    </a:cubicBezTo>
                    <a:cubicBezTo>
                      <a:pt x="2177" y="30"/>
                      <a:pt x="1608" y="25"/>
                      <a:pt x="1489" y="25"/>
                    </a:cubicBezTo>
                    <a:cubicBezTo>
                      <a:pt x="1370" y="25"/>
                      <a:pt x="1013" y="13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1"/>
              <p:cNvSpPr/>
              <p:nvPr/>
            </p:nvSpPr>
            <p:spPr>
              <a:xfrm>
                <a:off x="-1247332" y="1409882"/>
                <a:ext cx="347736" cy="472838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380" extrusionOk="0">
                    <a:moveTo>
                      <a:pt x="1645" y="1"/>
                    </a:moveTo>
                    <a:cubicBezTo>
                      <a:pt x="1486" y="1"/>
                      <a:pt x="1342" y="34"/>
                      <a:pt x="1275" y="43"/>
                    </a:cubicBezTo>
                    <a:cubicBezTo>
                      <a:pt x="1191" y="55"/>
                      <a:pt x="1132" y="198"/>
                      <a:pt x="1132" y="317"/>
                    </a:cubicBezTo>
                    <a:cubicBezTo>
                      <a:pt x="1132" y="448"/>
                      <a:pt x="1108" y="508"/>
                      <a:pt x="1072" y="639"/>
                    </a:cubicBezTo>
                    <a:cubicBezTo>
                      <a:pt x="1048" y="781"/>
                      <a:pt x="953" y="841"/>
                      <a:pt x="941" y="972"/>
                    </a:cubicBezTo>
                    <a:cubicBezTo>
                      <a:pt x="941" y="996"/>
                      <a:pt x="941" y="1031"/>
                      <a:pt x="941" y="1055"/>
                    </a:cubicBezTo>
                    <a:cubicBezTo>
                      <a:pt x="941" y="1150"/>
                      <a:pt x="941" y="1246"/>
                      <a:pt x="941" y="1377"/>
                    </a:cubicBezTo>
                    <a:cubicBezTo>
                      <a:pt x="941" y="1555"/>
                      <a:pt x="703" y="1674"/>
                      <a:pt x="608" y="1722"/>
                    </a:cubicBezTo>
                    <a:cubicBezTo>
                      <a:pt x="513" y="1770"/>
                      <a:pt x="524" y="1984"/>
                      <a:pt x="524" y="2043"/>
                    </a:cubicBezTo>
                    <a:cubicBezTo>
                      <a:pt x="524" y="2091"/>
                      <a:pt x="441" y="2365"/>
                      <a:pt x="393" y="2424"/>
                    </a:cubicBezTo>
                    <a:cubicBezTo>
                      <a:pt x="358" y="2472"/>
                      <a:pt x="167" y="2722"/>
                      <a:pt x="155" y="2853"/>
                    </a:cubicBezTo>
                    <a:cubicBezTo>
                      <a:pt x="155" y="2972"/>
                      <a:pt x="191" y="3258"/>
                      <a:pt x="191" y="3329"/>
                    </a:cubicBezTo>
                    <a:cubicBezTo>
                      <a:pt x="191" y="3413"/>
                      <a:pt x="84" y="3508"/>
                      <a:pt x="1" y="3532"/>
                    </a:cubicBezTo>
                    <a:lnTo>
                      <a:pt x="1" y="3782"/>
                    </a:lnTo>
                    <a:cubicBezTo>
                      <a:pt x="1" y="3782"/>
                      <a:pt x="1" y="3865"/>
                      <a:pt x="1" y="3996"/>
                    </a:cubicBezTo>
                    <a:cubicBezTo>
                      <a:pt x="1" y="4210"/>
                      <a:pt x="1" y="4520"/>
                      <a:pt x="1" y="4675"/>
                    </a:cubicBezTo>
                    <a:cubicBezTo>
                      <a:pt x="1" y="4913"/>
                      <a:pt x="120" y="5044"/>
                      <a:pt x="215" y="5258"/>
                    </a:cubicBezTo>
                    <a:cubicBezTo>
                      <a:pt x="310" y="5472"/>
                      <a:pt x="310" y="5830"/>
                      <a:pt x="322" y="6008"/>
                    </a:cubicBezTo>
                    <a:cubicBezTo>
                      <a:pt x="322" y="6092"/>
                      <a:pt x="346" y="6175"/>
                      <a:pt x="358" y="6234"/>
                    </a:cubicBezTo>
                    <a:cubicBezTo>
                      <a:pt x="441" y="6151"/>
                      <a:pt x="620" y="6068"/>
                      <a:pt x="691" y="6008"/>
                    </a:cubicBezTo>
                    <a:cubicBezTo>
                      <a:pt x="774" y="5946"/>
                      <a:pt x="1187" y="5884"/>
                      <a:pt x="1350" y="5884"/>
                    </a:cubicBezTo>
                    <a:cubicBezTo>
                      <a:pt x="1375" y="5884"/>
                      <a:pt x="1394" y="5886"/>
                      <a:pt x="1406" y="5889"/>
                    </a:cubicBezTo>
                    <a:cubicBezTo>
                      <a:pt x="1501" y="5913"/>
                      <a:pt x="1775" y="6127"/>
                      <a:pt x="1798" y="6139"/>
                    </a:cubicBezTo>
                    <a:cubicBezTo>
                      <a:pt x="1822" y="6163"/>
                      <a:pt x="1989" y="6199"/>
                      <a:pt x="2144" y="6199"/>
                    </a:cubicBezTo>
                    <a:cubicBezTo>
                      <a:pt x="2298" y="6199"/>
                      <a:pt x="2382" y="6234"/>
                      <a:pt x="2441" y="6294"/>
                    </a:cubicBezTo>
                    <a:cubicBezTo>
                      <a:pt x="2504" y="6346"/>
                      <a:pt x="2566" y="6380"/>
                      <a:pt x="2714" y="6380"/>
                    </a:cubicBezTo>
                    <a:cubicBezTo>
                      <a:pt x="2737" y="6380"/>
                      <a:pt x="2760" y="6379"/>
                      <a:pt x="2787" y="6377"/>
                    </a:cubicBezTo>
                    <a:cubicBezTo>
                      <a:pt x="2858" y="6373"/>
                      <a:pt x="3034" y="6372"/>
                      <a:pt x="3237" y="6372"/>
                    </a:cubicBezTo>
                    <a:cubicBezTo>
                      <a:pt x="3643" y="6372"/>
                      <a:pt x="4156" y="6377"/>
                      <a:pt x="4156" y="6377"/>
                    </a:cubicBezTo>
                    <a:lnTo>
                      <a:pt x="4692" y="3687"/>
                    </a:lnTo>
                    <a:lnTo>
                      <a:pt x="4692" y="115"/>
                    </a:lnTo>
                    <a:lnTo>
                      <a:pt x="3632" y="103"/>
                    </a:lnTo>
                    <a:lnTo>
                      <a:pt x="2418" y="79"/>
                    </a:lnTo>
                    <a:lnTo>
                      <a:pt x="2382" y="79"/>
                    </a:lnTo>
                    <a:lnTo>
                      <a:pt x="2394" y="67"/>
                    </a:lnTo>
                    <a:cubicBezTo>
                      <a:pt x="2287" y="67"/>
                      <a:pt x="1929" y="31"/>
                      <a:pt x="1763" y="7"/>
                    </a:cubicBezTo>
                    <a:cubicBezTo>
                      <a:pt x="1723" y="3"/>
                      <a:pt x="1684" y="1"/>
                      <a:pt x="16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1"/>
              <p:cNvSpPr/>
              <p:nvPr/>
            </p:nvSpPr>
            <p:spPr>
              <a:xfrm>
                <a:off x="-1620567" y="997811"/>
                <a:ext cx="660120" cy="495813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6690" extrusionOk="0">
                    <a:moveTo>
                      <a:pt x="6833" y="1"/>
                    </a:moveTo>
                    <a:cubicBezTo>
                      <a:pt x="6767" y="1"/>
                      <a:pt x="6717" y="3"/>
                      <a:pt x="6692" y="7"/>
                    </a:cubicBezTo>
                    <a:cubicBezTo>
                      <a:pt x="6549" y="31"/>
                      <a:pt x="6442" y="210"/>
                      <a:pt x="6394" y="305"/>
                    </a:cubicBezTo>
                    <a:cubicBezTo>
                      <a:pt x="6334" y="400"/>
                      <a:pt x="6287" y="555"/>
                      <a:pt x="6275" y="626"/>
                    </a:cubicBezTo>
                    <a:cubicBezTo>
                      <a:pt x="6263" y="698"/>
                      <a:pt x="6108" y="793"/>
                      <a:pt x="6084" y="829"/>
                    </a:cubicBezTo>
                    <a:cubicBezTo>
                      <a:pt x="6049" y="865"/>
                      <a:pt x="5930" y="1436"/>
                      <a:pt x="5930" y="1436"/>
                    </a:cubicBezTo>
                    <a:cubicBezTo>
                      <a:pt x="5930" y="1436"/>
                      <a:pt x="5858" y="1162"/>
                      <a:pt x="5739" y="710"/>
                    </a:cubicBezTo>
                    <a:cubicBezTo>
                      <a:pt x="5608" y="269"/>
                      <a:pt x="5358" y="305"/>
                      <a:pt x="5191" y="257"/>
                    </a:cubicBezTo>
                    <a:cubicBezTo>
                      <a:pt x="5154" y="250"/>
                      <a:pt x="5105" y="247"/>
                      <a:pt x="5049" y="247"/>
                    </a:cubicBezTo>
                    <a:cubicBezTo>
                      <a:pt x="4925" y="247"/>
                      <a:pt x="4771" y="261"/>
                      <a:pt x="4656" y="269"/>
                    </a:cubicBezTo>
                    <a:cubicBezTo>
                      <a:pt x="4644" y="555"/>
                      <a:pt x="4632" y="1091"/>
                      <a:pt x="4703" y="1281"/>
                    </a:cubicBezTo>
                    <a:cubicBezTo>
                      <a:pt x="4798" y="1543"/>
                      <a:pt x="4870" y="1591"/>
                      <a:pt x="4941" y="1638"/>
                    </a:cubicBezTo>
                    <a:cubicBezTo>
                      <a:pt x="5013" y="1686"/>
                      <a:pt x="5108" y="1888"/>
                      <a:pt x="5144" y="1996"/>
                    </a:cubicBezTo>
                    <a:cubicBezTo>
                      <a:pt x="5168" y="2091"/>
                      <a:pt x="5394" y="2365"/>
                      <a:pt x="5489" y="2365"/>
                    </a:cubicBezTo>
                    <a:cubicBezTo>
                      <a:pt x="5596" y="2365"/>
                      <a:pt x="5846" y="2365"/>
                      <a:pt x="5918" y="2400"/>
                    </a:cubicBezTo>
                    <a:cubicBezTo>
                      <a:pt x="5977" y="2424"/>
                      <a:pt x="6215" y="2627"/>
                      <a:pt x="6215" y="2746"/>
                    </a:cubicBezTo>
                    <a:cubicBezTo>
                      <a:pt x="6227" y="2877"/>
                      <a:pt x="6299" y="3472"/>
                      <a:pt x="6144" y="3639"/>
                    </a:cubicBezTo>
                    <a:cubicBezTo>
                      <a:pt x="6001" y="3793"/>
                      <a:pt x="5674" y="4049"/>
                      <a:pt x="5588" y="4049"/>
                    </a:cubicBezTo>
                    <a:cubicBezTo>
                      <a:pt x="5581" y="4049"/>
                      <a:pt x="5576" y="4047"/>
                      <a:pt x="5572" y="4043"/>
                    </a:cubicBezTo>
                    <a:cubicBezTo>
                      <a:pt x="5525" y="3996"/>
                      <a:pt x="5584" y="3841"/>
                      <a:pt x="5465" y="3829"/>
                    </a:cubicBezTo>
                    <a:cubicBezTo>
                      <a:pt x="5456" y="3828"/>
                      <a:pt x="5447" y="3828"/>
                      <a:pt x="5437" y="3828"/>
                    </a:cubicBezTo>
                    <a:cubicBezTo>
                      <a:pt x="5340" y="3828"/>
                      <a:pt x="5247" y="3882"/>
                      <a:pt x="5203" y="3936"/>
                    </a:cubicBezTo>
                    <a:cubicBezTo>
                      <a:pt x="5166" y="3974"/>
                      <a:pt x="5137" y="3997"/>
                      <a:pt x="5104" y="3997"/>
                    </a:cubicBezTo>
                    <a:cubicBezTo>
                      <a:pt x="5084" y="3997"/>
                      <a:pt x="5063" y="3990"/>
                      <a:pt x="5037" y="3972"/>
                    </a:cubicBezTo>
                    <a:cubicBezTo>
                      <a:pt x="4966" y="3922"/>
                      <a:pt x="4896" y="3871"/>
                      <a:pt x="4804" y="3871"/>
                    </a:cubicBezTo>
                    <a:cubicBezTo>
                      <a:pt x="4787" y="3871"/>
                      <a:pt x="4769" y="3873"/>
                      <a:pt x="4751" y="3877"/>
                    </a:cubicBezTo>
                    <a:cubicBezTo>
                      <a:pt x="4676" y="3899"/>
                      <a:pt x="4600" y="3936"/>
                      <a:pt x="4525" y="3936"/>
                    </a:cubicBezTo>
                    <a:cubicBezTo>
                      <a:pt x="4481" y="3936"/>
                      <a:pt x="4437" y="3924"/>
                      <a:pt x="4394" y="3889"/>
                    </a:cubicBezTo>
                    <a:cubicBezTo>
                      <a:pt x="4275" y="3793"/>
                      <a:pt x="4096" y="3615"/>
                      <a:pt x="4072" y="3543"/>
                    </a:cubicBezTo>
                    <a:cubicBezTo>
                      <a:pt x="4048" y="3472"/>
                      <a:pt x="3989" y="3270"/>
                      <a:pt x="3917" y="3234"/>
                    </a:cubicBezTo>
                    <a:cubicBezTo>
                      <a:pt x="3858" y="3210"/>
                      <a:pt x="3620" y="3067"/>
                      <a:pt x="3596" y="2972"/>
                    </a:cubicBezTo>
                    <a:cubicBezTo>
                      <a:pt x="3572" y="2877"/>
                      <a:pt x="3560" y="2436"/>
                      <a:pt x="3513" y="2341"/>
                    </a:cubicBezTo>
                    <a:cubicBezTo>
                      <a:pt x="3471" y="2259"/>
                      <a:pt x="3439" y="2167"/>
                      <a:pt x="3339" y="2167"/>
                    </a:cubicBezTo>
                    <a:cubicBezTo>
                      <a:pt x="3323" y="2167"/>
                      <a:pt x="3306" y="2169"/>
                      <a:pt x="3286" y="2174"/>
                    </a:cubicBezTo>
                    <a:cubicBezTo>
                      <a:pt x="3143" y="2222"/>
                      <a:pt x="2965" y="2186"/>
                      <a:pt x="3036" y="2436"/>
                    </a:cubicBezTo>
                    <a:cubicBezTo>
                      <a:pt x="3108" y="2686"/>
                      <a:pt x="3203" y="2984"/>
                      <a:pt x="3227" y="3091"/>
                    </a:cubicBezTo>
                    <a:cubicBezTo>
                      <a:pt x="3263" y="3210"/>
                      <a:pt x="3358" y="3365"/>
                      <a:pt x="3239" y="3472"/>
                    </a:cubicBezTo>
                    <a:cubicBezTo>
                      <a:pt x="3151" y="3551"/>
                      <a:pt x="3121" y="3618"/>
                      <a:pt x="3044" y="3618"/>
                    </a:cubicBezTo>
                    <a:cubicBezTo>
                      <a:pt x="3017" y="3618"/>
                      <a:pt x="2984" y="3610"/>
                      <a:pt x="2941" y="3591"/>
                    </a:cubicBezTo>
                    <a:cubicBezTo>
                      <a:pt x="2762" y="3532"/>
                      <a:pt x="2405" y="3293"/>
                      <a:pt x="2346" y="3234"/>
                    </a:cubicBezTo>
                    <a:cubicBezTo>
                      <a:pt x="2310" y="3210"/>
                      <a:pt x="2048" y="3031"/>
                      <a:pt x="1834" y="2877"/>
                    </a:cubicBezTo>
                    <a:cubicBezTo>
                      <a:pt x="1834" y="2901"/>
                      <a:pt x="1834" y="2912"/>
                      <a:pt x="1834" y="2924"/>
                    </a:cubicBezTo>
                    <a:cubicBezTo>
                      <a:pt x="1822" y="2996"/>
                      <a:pt x="1798" y="3198"/>
                      <a:pt x="1798" y="3270"/>
                    </a:cubicBezTo>
                    <a:cubicBezTo>
                      <a:pt x="1798" y="3341"/>
                      <a:pt x="893" y="3710"/>
                      <a:pt x="655" y="3865"/>
                    </a:cubicBezTo>
                    <a:cubicBezTo>
                      <a:pt x="417" y="4008"/>
                      <a:pt x="95" y="4294"/>
                      <a:pt x="48" y="4329"/>
                    </a:cubicBezTo>
                    <a:cubicBezTo>
                      <a:pt x="0" y="4353"/>
                      <a:pt x="12" y="4520"/>
                      <a:pt x="24" y="4555"/>
                    </a:cubicBezTo>
                    <a:cubicBezTo>
                      <a:pt x="24" y="4591"/>
                      <a:pt x="107" y="4734"/>
                      <a:pt x="203" y="4877"/>
                    </a:cubicBezTo>
                    <a:cubicBezTo>
                      <a:pt x="310" y="5008"/>
                      <a:pt x="322" y="5056"/>
                      <a:pt x="357" y="5139"/>
                    </a:cubicBezTo>
                    <a:cubicBezTo>
                      <a:pt x="357" y="5139"/>
                      <a:pt x="357" y="5139"/>
                      <a:pt x="357" y="5151"/>
                    </a:cubicBezTo>
                    <a:cubicBezTo>
                      <a:pt x="536" y="5163"/>
                      <a:pt x="905" y="5175"/>
                      <a:pt x="1024" y="5175"/>
                    </a:cubicBezTo>
                    <a:cubicBezTo>
                      <a:pt x="1143" y="5175"/>
                      <a:pt x="1712" y="5180"/>
                      <a:pt x="2152" y="5180"/>
                    </a:cubicBezTo>
                    <a:cubicBezTo>
                      <a:pt x="2372" y="5180"/>
                      <a:pt x="2560" y="5179"/>
                      <a:pt x="2643" y="5175"/>
                    </a:cubicBezTo>
                    <a:cubicBezTo>
                      <a:pt x="2893" y="5175"/>
                      <a:pt x="3001" y="5246"/>
                      <a:pt x="3060" y="5294"/>
                    </a:cubicBezTo>
                    <a:cubicBezTo>
                      <a:pt x="3132" y="5341"/>
                      <a:pt x="3060" y="5484"/>
                      <a:pt x="3013" y="5591"/>
                    </a:cubicBezTo>
                    <a:cubicBezTo>
                      <a:pt x="2953" y="5698"/>
                      <a:pt x="2703" y="5913"/>
                      <a:pt x="2703" y="6056"/>
                    </a:cubicBezTo>
                    <a:cubicBezTo>
                      <a:pt x="2691" y="6199"/>
                      <a:pt x="2822" y="6520"/>
                      <a:pt x="2870" y="6615"/>
                    </a:cubicBezTo>
                    <a:cubicBezTo>
                      <a:pt x="2884" y="6648"/>
                      <a:pt x="2924" y="6661"/>
                      <a:pt x="2976" y="6661"/>
                    </a:cubicBezTo>
                    <a:cubicBezTo>
                      <a:pt x="3093" y="6661"/>
                      <a:pt x="3274" y="6597"/>
                      <a:pt x="3382" y="6556"/>
                    </a:cubicBezTo>
                    <a:cubicBezTo>
                      <a:pt x="3425" y="6535"/>
                      <a:pt x="3469" y="6528"/>
                      <a:pt x="3510" y="6528"/>
                    </a:cubicBezTo>
                    <a:cubicBezTo>
                      <a:pt x="3613" y="6528"/>
                      <a:pt x="3695" y="6578"/>
                      <a:pt x="3703" y="6603"/>
                    </a:cubicBezTo>
                    <a:cubicBezTo>
                      <a:pt x="3703" y="6615"/>
                      <a:pt x="3703" y="6627"/>
                      <a:pt x="3703" y="6639"/>
                    </a:cubicBezTo>
                    <a:cubicBezTo>
                      <a:pt x="3763" y="6663"/>
                      <a:pt x="3834" y="6675"/>
                      <a:pt x="3905" y="6687"/>
                    </a:cubicBezTo>
                    <a:cubicBezTo>
                      <a:pt x="3928" y="6689"/>
                      <a:pt x="3946" y="6690"/>
                      <a:pt x="3963" y="6690"/>
                    </a:cubicBezTo>
                    <a:cubicBezTo>
                      <a:pt x="4051" y="6690"/>
                      <a:pt x="4069" y="6660"/>
                      <a:pt x="4179" y="6580"/>
                    </a:cubicBezTo>
                    <a:cubicBezTo>
                      <a:pt x="4294" y="6499"/>
                      <a:pt x="4454" y="6341"/>
                      <a:pt x="4615" y="6341"/>
                    </a:cubicBezTo>
                    <a:cubicBezTo>
                      <a:pt x="4620" y="6341"/>
                      <a:pt x="4626" y="6341"/>
                      <a:pt x="4632" y="6341"/>
                    </a:cubicBezTo>
                    <a:cubicBezTo>
                      <a:pt x="4715" y="6353"/>
                      <a:pt x="4798" y="6413"/>
                      <a:pt x="4870" y="6449"/>
                    </a:cubicBezTo>
                    <a:cubicBezTo>
                      <a:pt x="4953" y="6472"/>
                      <a:pt x="5025" y="6508"/>
                      <a:pt x="5108" y="6544"/>
                    </a:cubicBezTo>
                    <a:cubicBezTo>
                      <a:pt x="5264" y="6593"/>
                      <a:pt x="5540" y="6633"/>
                      <a:pt x="5759" y="6633"/>
                    </a:cubicBezTo>
                    <a:cubicBezTo>
                      <a:pt x="5808" y="6633"/>
                      <a:pt x="5853" y="6631"/>
                      <a:pt x="5894" y="6627"/>
                    </a:cubicBezTo>
                    <a:cubicBezTo>
                      <a:pt x="5918" y="6627"/>
                      <a:pt x="5941" y="6627"/>
                      <a:pt x="5977" y="6615"/>
                    </a:cubicBezTo>
                    <a:cubicBezTo>
                      <a:pt x="5977" y="6591"/>
                      <a:pt x="5977" y="6556"/>
                      <a:pt x="5977" y="6532"/>
                    </a:cubicBezTo>
                    <a:cubicBezTo>
                      <a:pt x="5989" y="6401"/>
                      <a:pt x="6072" y="6341"/>
                      <a:pt x="6108" y="6199"/>
                    </a:cubicBezTo>
                    <a:cubicBezTo>
                      <a:pt x="6144" y="6068"/>
                      <a:pt x="6168" y="6008"/>
                      <a:pt x="6168" y="5877"/>
                    </a:cubicBezTo>
                    <a:cubicBezTo>
                      <a:pt x="6168" y="5758"/>
                      <a:pt x="6227" y="5615"/>
                      <a:pt x="6311" y="5603"/>
                    </a:cubicBezTo>
                    <a:cubicBezTo>
                      <a:pt x="6378" y="5594"/>
                      <a:pt x="6522" y="5561"/>
                      <a:pt x="6681" y="5561"/>
                    </a:cubicBezTo>
                    <a:cubicBezTo>
                      <a:pt x="6720" y="5561"/>
                      <a:pt x="6759" y="5563"/>
                      <a:pt x="6799" y="5567"/>
                    </a:cubicBezTo>
                    <a:cubicBezTo>
                      <a:pt x="6965" y="5591"/>
                      <a:pt x="7323" y="5627"/>
                      <a:pt x="7430" y="5627"/>
                    </a:cubicBezTo>
                    <a:lnTo>
                      <a:pt x="8906" y="3698"/>
                    </a:lnTo>
                    <a:lnTo>
                      <a:pt x="8906" y="3305"/>
                    </a:lnTo>
                    <a:lnTo>
                      <a:pt x="8858" y="757"/>
                    </a:lnTo>
                    <a:cubicBezTo>
                      <a:pt x="8728" y="734"/>
                      <a:pt x="8525" y="686"/>
                      <a:pt x="8442" y="603"/>
                    </a:cubicBezTo>
                    <a:cubicBezTo>
                      <a:pt x="8347" y="484"/>
                      <a:pt x="8239" y="305"/>
                      <a:pt x="8120" y="174"/>
                    </a:cubicBezTo>
                    <a:cubicBezTo>
                      <a:pt x="8013" y="43"/>
                      <a:pt x="7918" y="67"/>
                      <a:pt x="7775" y="55"/>
                    </a:cubicBezTo>
                    <a:cubicBezTo>
                      <a:pt x="7669" y="36"/>
                      <a:pt x="7111" y="1"/>
                      <a:pt x="6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1"/>
              <p:cNvSpPr/>
              <p:nvPr/>
            </p:nvSpPr>
            <p:spPr>
              <a:xfrm>
                <a:off x="-814953" y="1942389"/>
                <a:ext cx="283332" cy="436967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5896" extrusionOk="0">
                    <a:moveTo>
                      <a:pt x="2789" y="0"/>
                    </a:moveTo>
                    <a:cubicBezTo>
                      <a:pt x="2659" y="0"/>
                      <a:pt x="2504" y="11"/>
                      <a:pt x="2370" y="50"/>
                    </a:cubicBezTo>
                    <a:cubicBezTo>
                      <a:pt x="2108" y="121"/>
                      <a:pt x="1715" y="157"/>
                      <a:pt x="1691" y="157"/>
                    </a:cubicBezTo>
                    <a:cubicBezTo>
                      <a:pt x="1679" y="157"/>
                      <a:pt x="1537" y="192"/>
                      <a:pt x="1537" y="192"/>
                    </a:cubicBezTo>
                    <a:cubicBezTo>
                      <a:pt x="1537" y="192"/>
                      <a:pt x="1560" y="407"/>
                      <a:pt x="1537" y="514"/>
                    </a:cubicBezTo>
                    <a:cubicBezTo>
                      <a:pt x="1537" y="526"/>
                      <a:pt x="1537" y="538"/>
                      <a:pt x="1537" y="538"/>
                    </a:cubicBezTo>
                    <a:cubicBezTo>
                      <a:pt x="1501" y="633"/>
                      <a:pt x="1167" y="1181"/>
                      <a:pt x="1072" y="1288"/>
                    </a:cubicBezTo>
                    <a:cubicBezTo>
                      <a:pt x="989" y="1383"/>
                      <a:pt x="834" y="1693"/>
                      <a:pt x="620" y="1859"/>
                    </a:cubicBezTo>
                    <a:cubicBezTo>
                      <a:pt x="394" y="2026"/>
                      <a:pt x="120" y="2133"/>
                      <a:pt x="72" y="2347"/>
                    </a:cubicBezTo>
                    <a:cubicBezTo>
                      <a:pt x="13" y="2562"/>
                      <a:pt x="1" y="3240"/>
                      <a:pt x="1" y="3419"/>
                    </a:cubicBezTo>
                    <a:cubicBezTo>
                      <a:pt x="13" y="3610"/>
                      <a:pt x="36" y="4026"/>
                      <a:pt x="132" y="4157"/>
                    </a:cubicBezTo>
                    <a:cubicBezTo>
                      <a:pt x="239" y="4288"/>
                      <a:pt x="370" y="4383"/>
                      <a:pt x="370" y="4407"/>
                    </a:cubicBezTo>
                    <a:cubicBezTo>
                      <a:pt x="382" y="4431"/>
                      <a:pt x="465" y="4598"/>
                      <a:pt x="465" y="4598"/>
                    </a:cubicBezTo>
                    <a:cubicBezTo>
                      <a:pt x="470" y="4597"/>
                      <a:pt x="476" y="4596"/>
                      <a:pt x="482" y="4596"/>
                    </a:cubicBezTo>
                    <a:cubicBezTo>
                      <a:pt x="552" y="4596"/>
                      <a:pt x="645" y="4657"/>
                      <a:pt x="667" y="4657"/>
                    </a:cubicBezTo>
                    <a:cubicBezTo>
                      <a:pt x="691" y="4657"/>
                      <a:pt x="763" y="4848"/>
                      <a:pt x="810" y="4931"/>
                    </a:cubicBezTo>
                    <a:cubicBezTo>
                      <a:pt x="834" y="4979"/>
                      <a:pt x="977" y="5050"/>
                      <a:pt x="1084" y="5110"/>
                    </a:cubicBezTo>
                    <a:cubicBezTo>
                      <a:pt x="1132" y="5134"/>
                      <a:pt x="1167" y="5145"/>
                      <a:pt x="1191" y="5157"/>
                    </a:cubicBezTo>
                    <a:cubicBezTo>
                      <a:pt x="1275" y="5217"/>
                      <a:pt x="1596" y="5276"/>
                      <a:pt x="1620" y="5288"/>
                    </a:cubicBezTo>
                    <a:cubicBezTo>
                      <a:pt x="1656" y="5288"/>
                      <a:pt x="1929" y="5538"/>
                      <a:pt x="1929" y="5538"/>
                    </a:cubicBezTo>
                    <a:cubicBezTo>
                      <a:pt x="1929" y="5538"/>
                      <a:pt x="2465" y="5753"/>
                      <a:pt x="2560" y="5765"/>
                    </a:cubicBezTo>
                    <a:cubicBezTo>
                      <a:pt x="2668" y="5776"/>
                      <a:pt x="2811" y="5896"/>
                      <a:pt x="2811" y="5896"/>
                    </a:cubicBezTo>
                    <a:cubicBezTo>
                      <a:pt x="2811" y="5860"/>
                      <a:pt x="2799" y="5812"/>
                      <a:pt x="2799" y="5776"/>
                    </a:cubicBezTo>
                    <a:cubicBezTo>
                      <a:pt x="2763" y="5598"/>
                      <a:pt x="2858" y="4991"/>
                      <a:pt x="2870" y="4788"/>
                    </a:cubicBezTo>
                    <a:cubicBezTo>
                      <a:pt x="2882" y="4586"/>
                      <a:pt x="2918" y="4645"/>
                      <a:pt x="3001" y="4586"/>
                    </a:cubicBezTo>
                    <a:cubicBezTo>
                      <a:pt x="3084" y="4526"/>
                      <a:pt x="3168" y="4514"/>
                      <a:pt x="3227" y="4383"/>
                    </a:cubicBezTo>
                    <a:cubicBezTo>
                      <a:pt x="3287" y="4264"/>
                      <a:pt x="3227" y="4264"/>
                      <a:pt x="3251" y="4038"/>
                    </a:cubicBezTo>
                    <a:cubicBezTo>
                      <a:pt x="3287" y="3812"/>
                      <a:pt x="3322" y="3586"/>
                      <a:pt x="3311" y="3383"/>
                    </a:cubicBezTo>
                    <a:cubicBezTo>
                      <a:pt x="3299" y="3193"/>
                      <a:pt x="3203" y="2895"/>
                      <a:pt x="3203" y="2764"/>
                    </a:cubicBezTo>
                    <a:cubicBezTo>
                      <a:pt x="3203" y="2645"/>
                      <a:pt x="3442" y="2490"/>
                      <a:pt x="3465" y="2443"/>
                    </a:cubicBezTo>
                    <a:cubicBezTo>
                      <a:pt x="3501" y="2395"/>
                      <a:pt x="3465" y="2240"/>
                      <a:pt x="3489" y="1919"/>
                    </a:cubicBezTo>
                    <a:cubicBezTo>
                      <a:pt x="3525" y="1585"/>
                      <a:pt x="3751" y="1252"/>
                      <a:pt x="3787" y="1169"/>
                    </a:cubicBezTo>
                    <a:cubicBezTo>
                      <a:pt x="3787" y="1169"/>
                      <a:pt x="3787" y="1157"/>
                      <a:pt x="3787" y="1157"/>
                    </a:cubicBezTo>
                    <a:cubicBezTo>
                      <a:pt x="3787" y="1157"/>
                      <a:pt x="3787" y="1145"/>
                      <a:pt x="3787" y="1145"/>
                    </a:cubicBezTo>
                    <a:cubicBezTo>
                      <a:pt x="3799" y="1133"/>
                      <a:pt x="3799" y="1121"/>
                      <a:pt x="3799" y="1097"/>
                    </a:cubicBezTo>
                    <a:cubicBezTo>
                      <a:pt x="3799" y="1097"/>
                      <a:pt x="3799" y="1085"/>
                      <a:pt x="3799" y="1085"/>
                    </a:cubicBezTo>
                    <a:cubicBezTo>
                      <a:pt x="3799" y="1062"/>
                      <a:pt x="3811" y="1050"/>
                      <a:pt x="3811" y="1038"/>
                    </a:cubicBezTo>
                    <a:cubicBezTo>
                      <a:pt x="3811" y="1026"/>
                      <a:pt x="3811" y="1014"/>
                      <a:pt x="3811" y="1002"/>
                    </a:cubicBezTo>
                    <a:cubicBezTo>
                      <a:pt x="3811" y="990"/>
                      <a:pt x="3811" y="990"/>
                      <a:pt x="3811" y="978"/>
                    </a:cubicBezTo>
                    <a:cubicBezTo>
                      <a:pt x="3811" y="966"/>
                      <a:pt x="3811" y="954"/>
                      <a:pt x="3811" y="931"/>
                    </a:cubicBezTo>
                    <a:cubicBezTo>
                      <a:pt x="3811" y="847"/>
                      <a:pt x="3811" y="752"/>
                      <a:pt x="3811" y="704"/>
                    </a:cubicBezTo>
                    <a:cubicBezTo>
                      <a:pt x="3811" y="681"/>
                      <a:pt x="3823" y="657"/>
                      <a:pt x="3823" y="645"/>
                    </a:cubicBezTo>
                    <a:cubicBezTo>
                      <a:pt x="3751" y="597"/>
                      <a:pt x="3513" y="514"/>
                      <a:pt x="3406" y="347"/>
                    </a:cubicBezTo>
                    <a:cubicBezTo>
                      <a:pt x="3311" y="181"/>
                      <a:pt x="3132" y="14"/>
                      <a:pt x="3037" y="14"/>
                    </a:cubicBezTo>
                    <a:cubicBezTo>
                      <a:pt x="2993" y="8"/>
                      <a:pt x="2900" y="0"/>
                      <a:pt x="2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1"/>
              <p:cNvSpPr/>
              <p:nvPr/>
            </p:nvSpPr>
            <p:spPr>
              <a:xfrm>
                <a:off x="-1755602" y="1751027"/>
                <a:ext cx="369821" cy="444823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002" extrusionOk="0">
                    <a:moveTo>
                      <a:pt x="882" y="0"/>
                    </a:moveTo>
                    <a:cubicBezTo>
                      <a:pt x="846" y="60"/>
                      <a:pt x="774" y="191"/>
                      <a:pt x="715" y="334"/>
                    </a:cubicBezTo>
                    <a:cubicBezTo>
                      <a:pt x="620" y="536"/>
                      <a:pt x="715" y="524"/>
                      <a:pt x="715" y="679"/>
                    </a:cubicBezTo>
                    <a:cubicBezTo>
                      <a:pt x="715" y="834"/>
                      <a:pt x="667" y="929"/>
                      <a:pt x="620" y="1036"/>
                    </a:cubicBezTo>
                    <a:cubicBezTo>
                      <a:pt x="584" y="1143"/>
                      <a:pt x="441" y="1358"/>
                      <a:pt x="429" y="1370"/>
                    </a:cubicBezTo>
                    <a:cubicBezTo>
                      <a:pt x="429" y="1381"/>
                      <a:pt x="310" y="1536"/>
                      <a:pt x="310" y="1596"/>
                    </a:cubicBezTo>
                    <a:cubicBezTo>
                      <a:pt x="322" y="1655"/>
                      <a:pt x="382" y="1774"/>
                      <a:pt x="513" y="1989"/>
                    </a:cubicBezTo>
                    <a:cubicBezTo>
                      <a:pt x="632" y="2191"/>
                      <a:pt x="667" y="2286"/>
                      <a:pt x="703" y="2405"/>
                    </a:cubicBezTo>
                    <a:cubicBezTo>
                      <a:pt x="703" y="2405"/>
                      <a:pt x="703" y="2417"/>
                      <a:pt x="703" y="2417"/>
                    </a:cubicBezTo>
                    <a:cubicBezTo>
                      <a:pt x="703" y="2429"/>
                      <a:pt x="703" y="2441"/>
                      <a:pt x="715" y="2465"/>
                    </a:cubicBezTo>
                    <a:cubicBezTo>
                      <a:pt x="715" y="2477"/>
                      <a:pt x="715" y="2489"/>
                      <a:pt x="715" y="2501"/>
                    </a:cubicBezTo>
                    <a:cubicBezTo>
                      <a:pt x="715" y="2513"/>
                      <a:pt x="727" y="2524"/>
                      <a:pt x="727" y="2536"/>
                    </a:cubicBezTo>
                    <a:cubicBezTo>
                      <a:pt x="727" y="2584"/>
                      <a:pt x="739" y="2643"/>
                      <a:pt x="751" y="2715"/>
                    </a:cubicBezTo>
                    <a:cubicBezTo>
                      <a:pt x="751" y="2727"/>
                      <a:pt x="751" y="2727"/>
                      <a:pt x="751" y="2739"/>
                    </a:cubicBezTo>
                    <a:cubicBezTo>
                      <a:pt x="751" y="2763"/>
                      <a:pt x="751" y="2774"/>
                      <a:pt x="751" y="2798"/>
                    </a:cubicBezTo>
                    <a:cubicBezTo>
                      <a:pt x="751" y="2810"/>
                      <a:pt x="763" y="2810"/>
                      <a:pt x="763" y="2822"/>
                    </a:cubicBezTo>
                    <a:cubicBezTo>
                      <a:pt x="763" y="2846"/>
                      <a:pt x="763" y="2858"/>
                      <a:pt x="763" y="2870"/>
                    </a:cubicBezTo>
                    <a:cubicBezTo>
                      <a:pt x="763" y="2941"/>
                      <a:pt x="763" y="3001"/>
                      <a:pt x="763" y="3036"/>
                    </a:cubicBezTo>
                    <a:cubicBezTo>
                      <a:pt x="751" y="3144"/>
                      <a:pt x="620" y="3132"/>
                      <a:pt x="465" y="3239"/>
                    </a:cubicBezTo>
                    <a:cubicBezTo>
                      <a:pt x="298" y="3334"/>
                      <a:pt x="251" y="3513"/>
                      <a:pt x="215" y="3667"/>
                    </a:cubicBezTo>
                    <a:cubicBezTo>
                      <a:pt x="179" y="3834"/>
                      <a:pt x="203" y="3882"/>
                      <a:pt x="203" y="3989"/>
                    </a:cubicBezTo>
                    <a:cubicBezTo>
                      <a:pt x="191" y="4108"/>
                      <a:pt x="132" y="4132"/>
                      <a:pt x="60" y="4239"/>
                    </a:cubicBezTo>
                    <a:cubicBezTo>
                      <a:pt x="1" y="4346"/>
                      <a:pt x="60" y="4787"/>
                      <a:pt x="60" y="4810"/>
                    </a:cubicBezTo>
                    <a:cubicBezTo>
                      <a:pt x="60" y="4834"/>
                      <a:pt x="36" y="5025"/>
                      <a:pt x="60" y="5120"/>
                    </a:cubicBezTo>
                    <a:cubicBezTo>
                      <a:pt x="84" y="5215"/>
                      <a:pt x="155" y="5287"/>
                      <a:pt x="251" y="5382"/>
                    </a:cubicBezTo>
                    <a:cubicBezTo>
                      <a:pt x="346" y="5489"/>
                      <a:pt x="370" y="5453"/>
                      <a:pt x="441" y="5537"/>
                    </a:cubicBezTo>
                    <a:cubicBezTo>
                      <a:pt x="513" y="5620"/>
                      <a:pt x="346" y="5703"/>
                      <a:pt x="298" y="5787"/>
                    </a:cubicBezTo>
                    <a:cubicBezTo>
                      <a:pt x="263" y="5858"/>
                      <a:pt x="322" y="5930"/>
                      <a:pt x="370" y="6001"/>
                    </a:cubicBezTo>
                    <a:cubicBezTo>
                      <a:pt x="513" y="5989"/>
                      <a:pt x="655" y="5977"/>
                      <a:pt x="751" y="5942"/>
                    </a:cubicBezTo>
                    <a:cubicBezTo>
                      <a:pt x="1001" y="5882"/>
                      <a:pt x="1191" y="5572"/>
                      <a:pt x="1346" y="5406"/>
                    </a:cubicBezTo>
                    <a:cubicBezTo>
                      <a:pt x="1401" y="5346"/>
                      <a:pt x="1481" y="5326"/>
                      <a:pt x="1572" y="5326"/>
                    </a:cubicBezTo>
                    <a:cubicBezTo>
                      <a:pt x="1734" y="5326"/>
                      <a:pt x="1931" y="5390"/>
                      <a:pt x="2084" y="5406"/>
                    </a:cubicBezTo>
                    <a:cubicBezTo>
                      <a:pt x="2310" y="5430"/>
                      <a:pt x="2394" y="5632"/>
                      <a:pt x="2501" y="5656"/>
                    </a:cubicBezTo>
                    <a:cubicBezTo>
                      <a:pt x="2507" y="5657"/>
                      <a:pt x="2515" y="5658"/>
                      <a:pt x="2524" y="5658"/>
                    </a:cubicBezTo>
                    <a:cubicBezTo>
                      <a:pt x="2659" y="5658"/>
                      <a:pt x="3096" y="5507"/>
                      <a:pt x="3263" y="5430"/>
                    </a:cubicBezTo>
                    <a:cubicBezTo>
                      <a:pt x="3291" y="5415"/>
                      <a:pt x="3321" y="5408"/>
                      <a:pt x="3354" y="5408"/>
                    </a:cubicBezTo>
                    <a:cubicBezTo>
                      <a:pt x="3531" y="5408"/>
                      <a:pt x="3765" y="5601"/>
                      <a:pt x="3906" y="5691"/>
                    </a:cubicBezTo>
                    <a:cubicBezTo>
                      <a:pt x="4084" y="5799"/>
                      <a:pt x="4215" y="5811"/>
                      <a:pt x="4215" y="5811"/>
                    </a:cubicBezTo>
                    <a:cubicBezTo>
                      <a:pt x="4215" y="5811"/>
                      <a:pt x="4180" y="5608"/>
                      <a:pt x="4144" y="5489"/>
                    </a:cubicBezTo>
                    <a:cubicBezTo>
                      <a:pt x="4120" y="5441"/>
                      <a:pt x="4108" y="5394"/>
                      <a:pt x="4084" y="5346"/>
                    </a:cubicBezTo>
                    <a:cubicBezTo>
                      <a:pt x="4073" y="5310"/>
                      <a:pt x="4061" y="5287"/>
                      <a:pt x="4061" y="5251"/>
                    </a:cubicBezTo>
                    <a:cubicBezTo>
                      <a:pt x="4061" y="5251"/>
                      <a:pt x="4061" y="5239"/>
                      <a:pt x="4061" y="5239"/>
                    </a:cubicBezTo>
                    <a:cubicBezTo>
                      <a:pt x="4061" y="5227"/>
                      <a:pt x="4049" y="5215"/>
                      <a:pt x="4049" y="5203"/>
                    </a:cubicBezTo>
                    <a:cubicBezTo>
                      <a:pt x="4049" y="5180"/>
                      <a:pt x="4061" y="5156"/>
                      <a:pt x="4084" y="5144"/>
                    </a:cubicBezTo>
                    <a:cubicBezTo>
                      <a:pt x="4139" y="5090"/>
                      <a:pt x="4223" y="4986"/>
                      <a:pt x="4399" y="4986"/>
                    </a:cubicBezTo>
                    <a:cubicBezTo>
                      <a:pt x="4416" y="4986"/>
                      <a:pt x="4434" y="4987"/>
                      <a:pt x="4454" y="4989"/>
                    </a:cubicBezTo>
                    <a:cubicBezTo>
                      <a:pt x="4596" y="5001"/>
                      <a:pt x="4835" y="5037"/>
                      <a:pt x="4989" y="5049"/>
                    </a:cubicBezTo>
                    <a:cubicBezTo>
                      <a:pt x="4989" y="5049"/>
                      <a:pt x="4787" y="4906"/>
                      <a:pt x="4620" y="4751"/>
                    </a:cubicBezTo>
                    <a:cubicBezTo>
                      <a:pt x="4454" y="4584"/>
                      <a:pt x="4394" y="4429"/>
                      <a:pt x="4394" y="4334"/>
                    </a:cubicBezTo>
                    <a:cubicBezTo>
                      <a:pt x="4406" y="4239"/>
                      <a:pt x="4537" y="3846"/>
                      <a:pt x="4537" y="3715"/>
                    </a:cubicBezTo>
                    <a:cubicBezTo>
                      <a:pt x="4537" y="3596"/>
                      <a:pt x="4477" y="3334"/>
                      <a:pt x="4192" y="3155"/>
                    </a:cubicBezTo>
                    <a:cubicBezTo>
                      <a:pt x="3906" y="2989"/>
                      <a:pt x="3203" y="2370"/>
                      <a:pt x="3072" y="2215"/>
                    </a:cubicBezTo>
                    <a:cubicBezTo>
                      <a:pt x="2941" y="2048"/>
                      <a:pt x="2632" y="1834"/>
                      <a:pt x="2489" y="1834"/>
                    </a:cubicBezTo>
                    <a:cubicBezTo>
                      <a:pt x="2406" y="1827"/>
                      <a:pt x="2288" y="1820"/>
                      <a:pt x="2180" y="1820"/>
                    </a:cubicBezTo>
                    <a:cubicBezTo>
                      <a:pt x="2101" y="1820"/>
                      <a:pt x="2027" y="1824"/>
                      <a:pt x="1977" y="1834"/>
                    </a:cubicBezTo>
                    <a:cubicBezTo>
                      <a:pt x="1904" y="1841"/>
                      <a:pt x="1836" y="1871"/>
                      <a:pt x="1794" y="1871"/>
                    </a:cubicBezTo>
                    <a:cubicBezTo>
                      <a:pt x="1767" y="1871"/>
                      <a:pt x="1751" y="1859"/>
                      <a:pt x="1751" y="1822"/>
                    </a:cubicBezTo>
                    <a:cubicBezTo>
                      <a:pt x="1751" y="1727"/>
                      <a:pt x="1858" y="1500"/>
                      <a:pt x="1858" y="1370"/>
                    </a:cubicBezTo>
                    <a:cubicBezTo>
                      <a:pt x="1858" y="1227"/>
                      <a:pt x="1858" y="691"/>
                      <a:pt x="1751" y="560"/>
                    </a:cubicBezTo>
                    <a:cubicBezTo>
                      <a:pt x="1656" y="429"/>
                      <a:pt x="1310" y="191"/>
                      <a:pt x="1155" y="119"/>
                    </a:cubicBezTo>
                    <a:cubicBezTo>
                      <a:pt x="1096" y="96"/>
                      <a:pt x="989" y="48"/>
                      <a:pt x="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1"/>
              <p:cNvSpPr/>
              <p:nvPr/>
            </p:nvSpPr>
            <p:spPr>
              <a:xfrm>
                <a:off x="-710824" y="1613324"/>
                <a:ext cx="415697" cy="376862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085" extrusionOk="0">
                    <a:moveTo>
                      <a:pt x="1572" y="1"/>
                    </a:moveTo>
                    <a:cubicBezTo>
                      <a:pt x="1513" y="49"/>
                      <a:pt x="1453" y="96"/>
                      <a:pt x="1441" y="108"/>
                    </a:cubicBezTo>
                    <a:cubicBezTo>
                      <a:pt x="1417" y="156"/>
                      <a:pt x="1394" y="299"/>
                      <a:pt x="1406" y="394"/>
                    </a:cubicBezTo>
                    <a:cubicBezTo>
                      <a:pt x="1429" y="501"/>
                      <a:pt x="1382" y="632"/>
                      <a:pt x="1358" y="763"/>
                    </a:cubicBezTo>
                    <a:cubicBezTo>
                      <a:pt x="1334" y="894"/>
                      <a:pt x="1298" y="1084"/>
                      <a:pt x="1298" y="1084"/>
                    </a:cubicBezTo>
                    <a:cubicBezTo>
                      <a:pt x="1298" y="1084"/>
                      <a:pt x="1120" y="1311"/>
                      <a:pt x="989" y="1477"/>
                    </a:cubicBezTo>
                    <a:cubicBezTo>
                      <a:pt x="977" y="1501"/>
                      <a:pt x="977" y="1513"/>
                      <a:pt x="965" y="1537"/>
                    </a:cubicBezTo>
                    <a:cubicBezTo>
                      <a:pt x="917" y="1680"/>
                      <a:pt x="1060" y="1846"/>
                      <a:pt x="1072" y="1930"/>
                    </a:cubicBezTo>
                    <a:cubicBezTo>
                      <a:pt x="1084" y="2025"/>
                      <a:pt x="763" y="2596"/>
                      <a:pt x="608" y="2716"/>
                    </a:cubicBezTo>
                    <a:cubicBezTo>
                      <a:pt x="453" y="2835"/>
                      <a:pt x="203" y="3204"/>
                      <a:pt x="132" y="3370"/>
                    </a:cubicBezTo>
                    <a:cubicBezTo>
                      <a:pt x="60" y="3525"/>
                      <a:pt x="215" y="3775"/>
                      <a:pt x="215" y="3942"/>
                    </a:cubicBezTo>
                    <a:cubicBezTo>
                      <a:pt x="215" y="4109"/>
                      <a:pt x="155" y="4109"/>
                      <a:pt x="72" y="4216"/>
                    </a:cubicBezTo>
                    <a:cubicBezTo>
                      <a:pt x="1" y="4323"/>
                      <a:pt x="132" y="4632"/>
                      <a:pt x="132" y="4632"/>
                    </a:cubicBezTo>
                    <a:cubicBezTo>
                      <a:pt x="132" y="4632"/>
                      <a:pt x="274" y="4597"/>
                      <a:pt x="286" y="4597"/>
                    </a:cubicBezTo>
                    <a:cubicBezTo>
                      <a:pt x="310" y="4597"/>
                      <a:pt x="703" y="4561"/>
                      <a:pt x="965" y="4490"/>
                    </a:cubicBezTo>
                    <a:cubicBezTo>
                      <a:pt x="1099" y="4451"/>
                      <a:pt x="1254" y="4440"/>
                      <a:pt x="1384" y="4440"/>
                    </a:cubicBezTo>
                    <a:cubicBezTo>
                      <a:pt x="1495" y="4440"/>
                      <a:pt x="1588" y="4448"/>
                      <a:pt x="1632" y="4454"/>
                    </a:cubicBezTo>
                    <a:cubicBezTo>
                      <a:pt x="1727" y="4454"/>
                      <a:pt x="1906" y="4621"/>
                      <a:pt x="2001" y="4787"/>
                    </a:cubicBezTo>
                    <a:cubicBezTo>
                      <a:pt x="2108" y="4954"/>
                      <a:pt x="2346" y="5037"/>
                      <a:pt x="2418" y="5085"/>
                    </a:cubicBezTo>
                    <a:cubicBezTo>
                      <a:pt x="2441" y="5025"/>
                      <a:pt x="2501" y="5002"/>
                      <a:pt x="2584" y="4906"/>
                    </a:cubicBezTo>
                    <a:cubicBezTo>
                      <a:pt x="2679" y="4787"/>
                      <a:pt x="2918" y="4466"/>
                      <a:pt x="2989" y="4359"/>
                    </a:cubicBezTo>
                    <a:cubicBezTo>
                      <a:pt x="3049" y="4251"/>
                      <a:pt x="3060" y="4204"/>
                      <a:pt x="3108" y="4144"/>
                    </a:cubicBezTo>
                    <a:cubicBezTo>
                      <a:pt x="3144" y="4073"/>
                      <a:pt x="3322" y="3990"/>
                      <a:pt x="3489" y="3870"/>
                    </a:cubicBezTo>
                    <a:cubicBezTo>
                      <a:pt x="3644" y="3739"/>
                      <a:pt x="3811" y="3537"/>
                      <a:pt x="3953" y="3358"/>
                    </a:cubicBezTo>
                    <a:cubicBezTo>
                      <a:pt x="4096" y="3180"/>
                      <a:pt x="4561" y="2668"/>
                      <a:pt x="4596" y="2620"/>
                    </a:cubicBezTo>
                    <a:cubicBezTo>
                      <a:pt x="4632" y="2561"/>
                      <a:pt x="5466" y="1787"/>
                      <a:pt x="5573" y="1644"/>
                    </a:cubicBezTo>
                    <a:cubicBezTo>
                      <a:pt x="5585" y="1632"/>
                      <a:pt x="5597" y="1620"/>
                      <a:pt x="5608" y="1608"/>
                    </a:cubicBezTo>
                    <a:cubicBezTo>
                      <a:pt x="5573" y="1525"/>
                      <a:pt x="5513" y="1406"/>
                      <a:pt x="5513" y="1382"/>
                    </a:cubicBezTo>
                    <a:cubicBezTo>
                      <a:pt x="5501" y="1346"/>
                      <a:pt x="5406" y="1215"/>
                      <a:pt x="5335" y="1108"/>
                    </a:cubicBezTo>
                    <a:cubicBezTo>
                      <a:pt x="5263" y="1013"/>
                      <a:pt x="5216" y="882"/>
                      <a:pt x="5216" y="739"/>
                    </a:cubicBezTo>
                    <a:lnTo>
                      <a:pt x="5216" y="322"/>
                    </a:lnTo>
                    <a:lnTo>
                      <a:pt x="5216" y="310"/>
                    </a:lnTo>
                    <a:cubicBezTo>
                      <a:pt x="5192" y="310"/>
                      <a:pt x="5180" y="299"/>
                      <a:pt x="5156" y="299"/>
                    </a:cubicBezTo>
                    <a:cubicBezTo>
                      <a:pt x="5061" y="263"/>
                      <a:pt x="4954" y="263"/>
                      <a:pt x="4906" y="263"/>
                    </a:cubicBezTo>
                    <a:cubicBezTo>
                      <a:pt x="4870" y="275"/>
                      <a:pt x="4751" y="370"/>
                      <a:pt x="4704" y="465"/>
                    </a:cubicBezTo>
                    <a:cubicBezTo>
                      <a:pt x="4671" y="541"/>
                      <a:pt x="4628" y="598"/>
                      <a:pt x="4567" y="598"/>
                    </a:cubicBezTo>
                    <a:cubicBezTo>
                      <a:pt x="4561" y="598"/>
                      <a:pt x="4555" y="597"/>
                      <a:pt x="4549" y="596"/>
                    </a:cubicBezTo>
                    <a:cubicBezTo>
                      <a:pt x="4465" y="596"/>
                      <a:pt x="4311" y="501"/>
                      <a:pt x="4203" y="430"/>
                    </a:cubicBezTo>
                    <a:cubicBezTo>
                      <a:pt x="4132" y="376"/>
                      <a:pt x="4000" y="369"/>
                      <a:pt x="3854" y="369"/>
                    </a:cubicBezTo>
                    <a:cubicBezTo>
                      <a:pt x="3805" y="369"/>
                      <a:pt x="3754" y="370"/>
                      <a:pt x="3703" y="370"/>
                    </a:cubicBezTo>
                    <a:cubicBezTo>
                      <a:pt x="3561" y="370"/>
                      <a:pt x="3502" y="391"/>
                      <a:pt x="3430" y="391"/>
                    </a:cubicBezTo>
                    <a:cubicBezTo>
                      <a:pt x="3394" y="391"/>
                      <a:pt x="3354" y="386"/>
                      <a:pt x="3299" y="370"/>
                    </a:cubicBezTo>
                    <a:cubicBezTo>
                      <a:pt x="3132" y="322"/>
                      <a:pt x="2977" y="215"/>
                      <a:pt x="2727" y="156"/>
                    </a:cubicBezTo>
                    <a:cubicBezTo>
                      <a:pt x="2632" y="132"/>
                      <a:pt x="2549" y="120"/>
                      <a:pt x="2465" y="108"/>
                    </a:cubicBezTo>
                    <a:lnTo>
                      <a:pt x="2441" y="108"/>
                    </a:lnTo>
                    <a:cubicBezTo>
                      <a:pt x="2418" y="108"/>
                      <a:pt x="2406" y="96"/>
                      <a:pt x="2394" y="96"/>
                    </a:cubicBezTo>
                    <a:cubicBezTo>
                      <a:pt x="2298" y="84"/>
                      <a:pt x="2203" y="84"/>
                      <a:pt x="2120" y="84"/>
                    </a:cubicBezTo>
                    <a:cubicBezTo>
                      <a:pt x="1941" y="72"/>
                      <a:pt x="1644" y="96"/>
                      <a:pt x="1584" y="13"/>
                    </a:cubicBezTo>
                    <a:cubicBezTo>
                      <a:pt x="1584" y="13"/>
                      <a:pt x="1584" y="13"/>
                      <a:pt x="15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1"/>
              <p:cNvSpPr/>
              <p:nvPr/>
            </p:nvSpPr>
            <p:spPr>
              <a:xfrm>
                <a:off x="-1070867" y="1242756"/>
                <a:ext cx="512784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085" extrusionOk="0">
                    <a:moveTo>
                      <a:pt x="1489" y="0"/>
                    </a:moveTo>
                    <a:lnTo>
                      <a:pt x="1489" y="393"/>
                    </a:lnTo>
                    <a:lnTo>
                      <a:pt x="13" y="2322"/>
                    </a:lnTo>
                    <a:lnTo>
                      <a:pt x="1" y="2334"/>
                    </a:lnTo>
                    <a:lnTo>
                      <a:pt x="37" y="2334"/>
                    </a:lnTo>
                    <a:lnTo>
                      <a:pt x="1251" y="2358"/>
                    </a:lnTo>
                    <a:lnTo>
                      <a:pt x="2311" y="2370"/>
                    </a:lnTo>
                    <a:lnTo>
                      <a:pt x="2311" y="5942"/>
                    </a:lnTo>
                    <a:lnTo>
                      <a:pt x="3430" y="5977"/>
                    </a:lnTo>
                    <a:lnTo>
                      <a:pt x="6156" y="6084"/>
                    </a:lnTo>
                    <a:cubicBezTo>
                      <a:pt x="6156" y="6084"/>
                      <a:pt x="6180" y="5894"/>
                      <a:pt x="6216" y="5763"/>
                    </a:cubicBezTo>
                    <a:cubicBezTo>
                      <a:pt x="6240" y="5632"/>
                      <a:pt x="6287" y="5501"/>
                      <a:pt x="6264" y="5394"/>
                    </a:cubicBezTo>
                    <a:cubicBezTo>
                      <a:pt x="6252" y="5299"/>
                      <a:pt x="6275" y="5156"/>
                      <a:pt x="6299" y="5108"/>
                    </a:cubicBezTo>
                    <a:cubicBezTo>
                      <a:pt x="6311" y="5096"/>
                      <a:pt x="6371" y="5049"/>
                      <a:pt x="6430" y="5001"/>
                    </a:cubicBezTo>
                    <a:cubicBezTo>
                      <a:pt x="6394" y="4941"/>
                      <a:pt x="6454" y="4882"/>
                      <a:pt x="6502" y="4822"/>
                    </a:cubicBezTo>
                    <a:cubicBezTo>
                      <a:pt x="6549" y="4763"/>
                      <a:pt x="6775" y="4620"/>
                      <a:pt x="6895" y="4489"/>
                    </a:cubicBezTo>
                    <a:cubicBezTo>
                      <a:pt x="6895" y="4477"/>
                      <a:pt x="6906" y="4465"/>
                      <a:pt x="6918" y="4453"/>
                    </a:cubicBezTo>
                    <a:cubicBezTo>
                      <a:pt x="6895" y="4370"/>
                      <a:pt x="6847" y="4287"/>
                      <a:pt x="6799" y="4239"/>
                    </a:cubicBezTo>
                    <a:cubicBezTo>
                      <a:pt x="6716" y="4132"/>
                      <a:pt x="6454" y="3953"/>
                      <a:pt x="6240" y="3798"/>
                    </a:cubicBezTo>
                    <a:cubicBezTo>
                      <a:pt x="6037" y="3644"/>
                      <a:pt x="5787" y="3382"/>
                      <a:pt x="5740" y="3382"/>
                    </a:cubicBezTo>
                    <a:cubicBezTo>
                      <a:pt x="5704" y="3382"/>
                      <a:pt x="5490" y="3382"/>
                      <a:pt x="5406" y="3298"/>
                    </a:cubicBezTo>
                    <a:cubicBezTo>
                      <a:pt x="5323" y="3203"/>
                      <a:pt x="4966" y="2751"/>
                      <a:pt x="4906" y="2703"/>
                    </a:cubicBezTo>
                    <a:cubicBezTo>
                      <a:pt x="4859" y="2655"/>
                      <a:pt x="4573" y="2620"/>
                      <a:pt x="4513" y="2524"/>
                    </a:cubicBezTo>
                    <a:cubicBezTo>
                      <a:pt x="4442" y="2429"/>
                      <a:pt x="4239" y="1929"/>
                      <a:pt x="4204" y="1893"/>
                    </a:cubicBezTo>
                    <a:cubicBezTo>
                      <a:pt x="4168" y="1846"/>
                      <a:pt x="3346" y="1274"/>
                      <a:pt x="3192" y="1167"/>
                    </a:cubicBezTo>
                    <a:cubicBezTo>
                      <a:pt x="3037" y="1060"/>
                      <a:pt x="2501" y="667"/>
                      <a:pt x="2454" y="596"/>
                    </a:cubicBezTo>
                    <a:cubicBezTo>
                      <a:pt x="2406" y="524"/>
                      <a:pt x="2465" y="417"/>
                      <a:pt x="2203" y="298"/>
                    </a:cubicBezTo>
                    <a:cubicBezTo>
                      <a:pt x="1953" y="179"/>
                      <a:pt x="1489" y="0"/>
                      <a:pt x="1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1"/>
              <p:cNvSpPr/>
              <p:nvPr/>
            </p:nvSpPr>
            <p:spPr>
              <a:xfrm>
                <a:off x="-1484717" y="976170"/>
                <a:ext cx="330986" cy="3217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341" extrusionOk="0">
                    <a:moveTo>
                      <a:pt x="1374" y="1"/>
                    </a:moveTo>
                    <a:cubicBezTo>
                      <a:pt x="1312" y="1"/>
                      <a:pt x="1334" y="134"/>
                      <a:pt x="1334" y="168"/>
                    </a:cubicBezTo>
                    <a:cubicBezTo>
                      <a:pt x="1334" y="204"/>
                      <a:pt x="1334" y="335"/>
                      <a:pt x="1310" y="406"/>
                    </a:cubicBezTo>
                    <a:cubicBezTo>
                      <a:pt x="1299" y="490"/>
                      <a:pt x="1227" y="549"/>
                      <a:pt x="1144" y="621"/>
                    </a:cubicBezTo>
                    <a:cubicBezTo>
                      <a:pt x="1060" y="692"/>
                      <a:pt x="941" y="716"/>
                      <a:pt x="775" y="728"/>
                    </a:cubicBezTo>
                    <a:cubicBezTo>
                      <a:pt x="608" y="728"/>
                      <a:pt x="608" y="811"/>
                      <a:pt x="525" y="918"/>
                    </a:cubicBezTo>
                    <a:cubicBezTo>
                      <a:pt x="441" y="1037"/>
                      <a:pt x="287" y="1299"/>
                      <a:pt x="239" y="1371"/>
                    </a:cubicBezTo>
                    <a:cubicBezTo>
                      <a:pt x="203" y="1442"/>
                      <a:pt x="96" y="1573"/>
                      <a:pt x="60" y="1692"/>
                    </a:cubicBezTo>
                    <a:cubicBezTo>
                      <a:pt x="13" y="1811"/>
                      <a:pt x="72" y="1835"/>
                      <a:pt x="108" y="1895"/>
                    </a:cubicBezTo>
                    <a:cubicBezTo>
                      <a:pt x="144" y="1942"/>
                      <a:pt x="227" y="2097"/>
                      <a:pt x="239" y="2157"/>
                    </a:cubicBezTo>
                    <a:cubicBezTo>
                      <a:pt x="251" y="2216"/>
                      <a:pt x="156" y="2431"/>
                      <a:pt x="96" y="2609"/>
                    </a:cubicBezTo>
                    <a:cubicBezTo>
                      <a:pt x="48" y="2764"/>
                      <a:pt x="13" y="3050"/>
                      <a:pt x="1" y="3169"/>
                    </a:cubicBezTo>
                    <a:cubicBezTo>
                      <a:pt x="215" y="3323"/>
                      <a:pt x="477" y="3502"/>
                      <a:pt x="513" y="3526"/>
                    </a:cubicBezTo>
                    <a:cubicBezTo>
                      <a:pt x="572" y="3585"/>
                      <a:pt x="929" y="3824"/>
                      <a:pt x="1108" y="3883"/>
                    </a:cubicBezTo>
                    <a:cubicBezTo>
                      <a:pt x="1151" y="3902"/>
                      <a:pt x="1184" y="3910"/>
                      <a:pt x="1211" y="3910"/>
                    </a:cubicBezTo>
                    <a:cubicBezTo>
                      <a:pt x="1288" y="3910"/>
                      <a:pt x="1318" y="3843"/>
                      <a:pt x="1406" y="3764"/>
                    </a:cubicBezTo>
                    <a:cubicBezTo>
                      <a:pt x="1525" y="3657"/>
                      <a:pt x="1430" y="3502"/>
                      <a:pt x="1394" y="3383"/>
                    </a:cubicBezTo>
                    <a:cubicBezTo>
                      <a:pt x="1370" y="3276"/>
                      <a:pt x="1275" y="2978"/>
                      <a:pt x="1203" y="2728"/>
                    </a:cubicBezTo>
                    <a:cubicBezTo>
                      <a:pt x="1132" y="2478"/>
                      <a:pt x="1310" y="2514"/>
                      <a:pt x="1453" y="2466"/>
                    </a:cubicBezTo>
                    <a:cubicBezTo>
                      <a:pt x="1473" y="2461"/>
                      <a:pt x="1490" y="2459"/>
                      <a:pt x="1506" y="2459"/>
                    </a:cubicBezTo>
                    <a:cubicBezTo>
                      <a:pt x="1606" y="2459"/>
                      <a:pt x="1638" y="2551"/>
                      <a:pt x="1680" y="2633"/>
                    </a:cubicBezTo>
                    <a:cubicBezTo>
                      <a:pt x="1727" y="2728"/>
                      <a:pt x="1739" y="3169"/>
                      <a:pt x="1763" y="3264"/>
                    </a:cubicBezTo>
                    <a:cubicBezTo>
                      <a:pt x="1787" y="3359"/>
                      <a:pt x="2025" y="3502"/>
                      <a:pt x="2084" y="3526"/>
                    </a:cubicBezTo>
                    <a:cubicBezTo>
                      <a:pt x="2156" y="3562"/>
                      <a:pt x="2215" y="3764"/>
                      <a:pt x="2239" y="3835"/>
                    </a:cubicBezTo>
                    <a:cubicBezTo>
                      <a:pt x="2263" y="3907"/>
                      <a:pt x="2442" y="4085"/>
                      <a:pt x="2561" y="4181"/>
                    </a:cubicBezTo>
                    <a:cubicBezTo>
                      <a:pt x="2604" y="4216"/>
                      <a:pt x="2648" y="4228"/>
                      <a:pt x="2692" y="4228"/>
                    </a:cubicBezTo>
                    <a:cubicBezTo>
                      <a:pt x="2767" y="4228"/>
                      <a:pt x="2843" y="4191"/>
                      <a:pt x="2918" y="4169"/>
                    </a:cubicBezTo>
                    <a:cubicBezTo>
                      <a:pt x="2936" y="4165"/>
                      <a:pt x="2954" y="4163"/>
                      <a:pt x="2971" y="4163"/>
                    </a:cubicBezTo>
                    <a:cubicBezTo>
                      <a:pt x="3063" y="4163"/>
                      <a:pt x="3133" y="4214"/>
                      <a:pt x="3204" y="4264"/>
                    </a:cubicBezTo>
                    <a:cubicBezTo>
                      <a:pt x="3230" y="4282"/>
                      <a:pt x="3251" y="4289"/>
                      <a:pt x="3271" y="4289"/>
                    </a:cubicBezTo>
                    <a:cubicBezTo>
                      <a:pt x="3304" y="4289"/>
                      <a:pt x="3333" y="4266"/>
                      <a:pt x="3370" y="4228"/>
                    </a:cubicBezTo>
                    <a:cubicBezTo>
                      <a:pt x="3414" y="4174"/>
                      <a:pt x="3507" y="4120"/>
                      <a:pt x="3604" y="4120"/>
                    </a:cubicBezTo>
                    <a:cubicBezTo>
                      <a:pt x="3614" y="4120"/>
                      <a:pt x="3623" y="4120"/>
                      <a:pt x="3632" y="4121"/>
                    </a:cubicBezTo>
                    <a:cubicBezTo>
                      <a:pt x="3751" y="4133"/>
                      <a:pt x="3692" y="4288"/>
                      <a:pt x="3739" y="4335"/>
                    </a:cubicBezTo>
                    <a:cubicBezTo>
                      <a:pt x="3743" y="4339"/>
                      <a:pt x="3748" y="4341"/>
                      <a:pt x="3755" y="4341"/>
                    </a:cubicBezTo>
                    <a:cubicBezTo>
                      <a:pt x="3841" y="4341"/>
                      <a:pt x="4168" y="4085"/>
                      <a:pt x="4311" y="3931"/>
                    </a:cubicBezTo>
                    <a:cubicBezTo>
                      <a:pt x="4466" y="3764"/>
                      <a:pt x="4394" y="3169"/>
                      <a:pt x="4394" y="3038"/>
                    </a:cubicBezTo>
                    <a:cubicBezTo>
                      <a:pt x="4382" y="2919"/>
                      <a:pt x="4144" y="2716"/>
                      <a:pt x="4085" y="2681"/>
                    </a:cubicBezTo>
                    <a:cubicBezTo>
                      <a:pt x="4013" y="2657"/>
                      <a:pt x="3763" y="2657"/>
                      <a:pt x="3656" y="2657"/>
                    </a:cubicBezTo>
                    <a:cubicBezTo>
                      <a:pt x="3561" y="2657"/>
                      <a:pt x="3335" y="2383"/>
                      <a:pt x="3311" y="2288"/>
                    </a:cubicBezTo>
                    <a:cubicBezTo>
                      <a:pt x="3275" y="2180"/>
                      <a:pt x="3192" y="1978"/>
                      <a:pt x="3108" y="1930"/>
                    </a:cubicBezTo>
                    <a:cubicBezTo>
                      <a:pt x="3037" y="1883"/>
                      <a:pt x="2965" y="1835"/>
                      <a:pt x="2870" y="1573"/>
                    </a:cubicBezTo>
                    <a:cubicBezTo>
                      <a:pt x="2799" y="1383"/>
                      <a:pt x="2811" y="847"/>
                      <a:pt x="2823" y="561"/>
                    </a:cubicBezTo>
                    <a:lnTo>
                      <a:pt x="2823" y="561"/>
                    </a:lnTo>
                    <a:cubicBezTo>
                      <a:pt x="2751" y="573"/>
                      <a:pt x="2692" y="573"/>
                      <a:pt x="2668" y="573"/>
                    </a:cubicBezTo>
                    <a:cubicBezTo>
                      <a:pt x="2661" y="572"/>
                      <a:pt x="2655" y="572"/>
                      <a:pt x="2647" y="572"/>
                    </a:cubicBezTo>
                    <a:cubicBezTo>
                      <a:pt x="2531" y="572"/>
                      <a:pt x="2299" y="656"/>
                      <a:pt x="2299" y="656"/>
                    </a:cubicBezTo>
                    <a:cubicBezTo>
                      <a:pt x="2203" y="656"/>
                      <a:pt x="1977" y="406"/>
                      <a:pt x="1870" y="311"/>
                    </a:cubicBezTo>
                    <a:cubicBezTo>
                      <a:pt x="1763" y="204"/>
                      <a:pt x="1382" y="2"/>
                      <a:pt x="1382" y="2"/>
                    </a:cubicBezTo>
                    <a:cubicBezTo>
                      <a:pt x="1379" y="1"/>
                      <a:pt x="1376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1"/>
              <p:cNvSpPr/>
              <p:nvPr/>
            </p:nvSpPr>
            <p:spPr>
              <a:xfrm>
                <a:off x="-1819117" y="3716149"/>
                <a:ext cx="577114" cy="737864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9956" extrusionOk="0">
                    <a:moveTo>
                      <a:pt x="5668" y="0"/>
                    </a:moveTo>
                    <a:lnTo>
                      <a:pt x="1346" y="370"/>
                    </a:lnTo>
                    <a:cubicBezTo>
                      <a:pt x="1370" y="501"/>
                      <a:pt x="1429" y="989"/>
                      <a:pt x="1429" y="1096"/>
                    </a:cubicBezTo>
                    <a:cubicBezTo>
                      <a:pt x="1429" y="1096"/>
                      <a:pt x="1429" y="1108"/>
                      <a:pt x="1429" y="1108"/>
                    </a:cubicBezTo>
                    <a:cubicBezTo>
                      <a:pt x="1429" y="1120"/>
                      <a:pt x="1429" y="1120"/>
                      <a:pt x="1429" y="1132"/>
                    </a:cubicBezTo>
                    <a:cubicBezTo>
                      <a:pt x="1429" y="1143"/>
                      <a:pt x="1429" y="1155"/>
                      <a:pt x="1429" y="1167"/>
                    </a:cubicBezTo>
                    <a:cubicBezTo>
                      <a:pt x="1429" y="1274"/>
                      <a:pt x="1405" y="1417"/>
                      <a:pt x="1381" y="1524"/>
                    </a:cubicBezTo>
                    <a:cubicBezTo>
                      <a:pt x="1358" y="1655"/>
                      <a:pt x="1310" y="1763"/>
                      <a:pt x="1286" y="1905"/>
                    </a:cubicBezTo>
                    <a:cubicBezTo>
                      <a:pt x="1262" y="2048"/>
                      <a:pt x="1322" y="2144"/>
                      <a:pt x="1322" y="2298"/>
                    </a:cubicBezTo>
                    <a:cubicBezTo>
                      <a:pt x="1322" y="2465"/>
                      <a:pt x="1131" y="2560"/>
                      <a:pt x="1036" y="2763"/>
                    </a:cubicBezTo>
                    <a:cubicBezTo>
                      <a:pt x="941" y="2953"/>
                      <a:pt x="965" y="3025"/>
                      <a:pt x="929" y="3239"/>
                    </a:cubicBezTo>
                    <a:cubicBezTo>
                      <a:pt x="893" y="3441"/>
                      <a:pt x="905" y="3239"/>
                      <a:pt x="941" y="3489"/>
                    </a:cubicBezTo>
                    <a:cubicBezTo>
                      <a:pt x="977" y="3739"/>
                      <a:pt x="1072" y="3787"/>
                      <a:pt x="1072" y="3965"/>
                    </a:cubicBezTo>
                    <a:cubicBezTo>
                      <a:pt x="1084" y="4132"/>
                      <a:pt x="1036" y="4132"/>
                      <a:pt x="941" y="4215"/>
                    </a:cubicBezTo>
                    <a:cubicBezTo>
                      <a:pt x="846" y="4287"/>
                      <a:pt x="881" y="4465"/>
                      <a:pt x="881" y="4632"/>
                    </a:cubicBezTo>
                    <a:cubicBezTo>
                      <a:pt x="881" y="4787"/>
                      <a:pt x="822" y="4822"/>
                      <a:pt x="715" y="4942"/>
                    </a:cubicBezTo>
                    <a:cubicBezTo>
                      <a:pt x="608" y="5061"/>
                      <a:pt x="608" y="5013"/>
                      <a:pt x="548" y="5120"/>
                    </a:cubicBezTo>
                    <a:cubicBezTo>
                      <a:pt x="500" y="5215"/>
                      <a:pt x="548" y="5299"/>
                      <a:pt x="334" y="5454"/>
                    </a:cubicBezTo>
                    <a:cubicBezTo>
                      <a:pt x="119" y="5596"/>
                      <a:pt x="72" y="5620"/>
                      <a:pt x="36" y="5644"/>
                    </a:cubicBezTo>
                    <a:cubicBezTo>
                      <a:pt x="0" y="5680"/>
                      <a:pt x="48" y="5882"/>
                      <a:pt x="60" y="5977"/>
                    </a:cubicBezTo>
                    <a:cubicBezTo>
                      <a:pt x="72" y="6061"/>
                      <a:pt x="84" y="6335"/>
                      <a:pt x="107" y="6477"/>
                    </a:cubicBezTo>
                    <a:cubicBezTo>
                      <a:pt x="119" y="6620"/>
                      <a:pt x="155" y="6775"/>
                      <a:pt x="203" y="6906"/>
                    </a:cubicBezTo>
                    <a:cubicBezTo>
                      <a:pt x="238" y="7037"/>
                      <a:pt x="358" y="7085"/>
                      <a:pt x="405" y="7180"/>
                    </a:cubicBezTo>
                    <a:cubicBezTo>
                      <a:pt x="465" y="7275"/>
                      <a:pt x="548" y="7620"/>
                      <a:pt x="572" y="7704"/>
                    </a:cubicBezTo>
                    <a:cubicBezTo>
                      <a:pt x="586" y="7754"/>
                      <a:pt x="644" y="7774"/>
                      <a:pt x="696" y="7774"/>
                    </a:cubicBezTo>
                    <a:cubicBezTo>
                      <a:pt x="729" y="7774"/>
                      <a:pt x="760" y="7766"/>
                      <a:pt x="774" y="7751"/>
                    </a:cubicBezTo>
                    <a:cubicBezTo>
                      <a:pt x="822" y="7716"/>
                      <a:pt x="965" y="7597"/>
                      <a:pt x="1120" y="7513"/>
                    </a:cubicBezTo>
                    <a:cubicBezTo>
                      <a:pt x="1178" y="7484"/>
                      <a:pt x="1226" y="7474"/>
                      <a:pt x="1266" y="7474"/>
                    </a:cubicBezTo>
                    <a:cubicBezTo>
                      <a:pt x="1340" y="7474"/>
                      <a:pt x="1386" y="7510"/>
                      <a:pt x="1417" y="7525"/>
                    </a:cubicBezTo>
                    <a:cubicBezTo>
                      <a:pt x="1453" y="7549"/>
                      <a:pt x="1465" y="7692"/>
                      <a:pt x="1465" y="7823"/>
                    </a:cubicBezTo>
                    <a:cubicBezTo>
                      <a:pt x="1465" y="7942"/>
                      <a:pt x="1477" y="8025"/>
                      <a:pt x="1501" y="8144"/>
                    </a:cubicBezTo>
                    <a:cubicBezTo>
                      <a:pt x="1536" y="8275"/>
                      <a:pt x="1584" y="8656"/>
                      <a:pt x="1584" y="8752"/>
                    </a:cubicBezTo>
                    <a:cubicBezTo>
                      <a:pt x="1584" y="8847"/>
                      <a:pt x="1512" y="8930"/>
                      <a:pt x="1501" y="9002"/>
                    </a:cubicBezTo>
                    <a:cubicBezTo>
                      <a:pt x="1501" y="9061"/>
                      <a:pt x="1596" y="9156"/>
                      <a:pt x="1655" y="9216"/>
                    </a:cubicBezTo>
                    <a:cubicBezTo>
                      <a:pt x="1727" y="9287"/>
                      <a:pt x="1751" y="9264"/>
                      <a:pt x="1846" y="9299"/>
                    </a:cubicBezTo>
                    <a:cubicBezTo>
                      <a:pt x="1941" y="9335"/>
                      <a:pt x="1965" y="9454"/>
                      <a:pt x="2072" y="9525"/>
                    </a:cubicBezTo>
                    <a:cubicBezTo>
                      <a:pt x="2113" y="9556"/>
                      <a:pt x="2158" y="9565"/>
                      <a:pt x="2202" y="9565"/>
                    </a:cubicBezTo>
                    <a:cubicBezTo>
                      <a:pt x="2261" y="9565"/>
                      <a:pt x="2317" y="9549"/>
                      <a:pt x="2358" y="9549"/>
                    </a:cubicBezTo>
                    <a:cubicBezTo>
                      <a:pt x="2417" y="9537"/>
                      <a:pt x="3263" y="9466"/>
                      <a:pt x="3441" y="9466"/>
                    </a:cubicBezTo>
                    <a:cubicBezTo>
                      <a:pt x="3632" y="9466"/>
                      <a:pt x="3929" y="9478"/>
                      <a:pt x="4144" y="9478"/>
                    </a:cubicBezTo>
                    <a:cubicBezTo>
                      <a:pt x="4358" y="9490"/>
                      <a:pt x="4715" y="9656"/>
                      <a:pt x="4810" y="9692"/>
                    </a:cubicBezTo>
                    <a:cubicBezTo>
                      <a:pt x="4906" y="9728"/>
                      <a:pt x="5203" y="9883"/>
                      <a:pt x="5215" y="9883"/>
                    </a:cubicBezTo>
                    <a:cubicBezTo>
                      <a:pt x="5226" y="9883"/>
                      <a:pt x="5424" y="9955"/>
                      <a:pt x="5460" y="9955"/>
                    </a:cubicBezTo>
                    <a:cubicBezTo>
                      <a:pt x="5463" y="9955"/>
                      <a:pt x="5464" y="9955"/>
                      <a:pt x="5465" y="9954"/>
                    </a:cubicBezTo>
                    <a:cubicBezTo>
                      <a:pt x="5477" y="9942"/>
                      <a:pt x="5406" y="9847"/>
                      <a:pt x="5322" y="9775"/>
                    </a:cubicBezTo>
                    <a:cubicBezTo>
                      <a:pt x="5227" y="9716"/>
                      <a:pt x="5132" y="9502"/>
                      <a:pt x="5001" y="9252"/>
                    </a:cubicBezTo>
                    <a:cubicBezTo>
                      <a:pt x="4858" y="9013"/>
                      <a:pt x="4668" y="8811"/>
                      <a:pt x="4656" y="8775"/>
                    </a:cubicBezTo>
                    <a:cubicBezTo>
                      <a:pt x="4644" y="8728"/>
                      <a:pt x="4679" y="8323"/>
                      <a:pt x="4668" y="8180"/>
                    </a:cubicBezTo>
                    <a:cubicBezTo>
                      <a:pt x="4656" y="8037"/>
                      <a:pt x="4596" y="7918"/>
                      <a:pt x="4537" y="7763"/>
                    </a:cubicBezTo>
                    <a:cubicBezTo>
                      <a:pt x="4477" y="7609"/>
                      <a:pt x="4572" y="7430"/>
                      <a:pt x="4644" y="7239"/>
                    </a:cubicBezTo>
                    <a:cubicBezTo>
                      <a:pt x="4727" y="7049"/>
                      <a:pt x="4822" y="6847"/>
                      <a:pt x="4894" y="6751"/>
                    </a:cubicBezTo>
                    <a:cubicBezTo>
                      <a:pt x="4965" y="6644"/>
                      <a:pt x="5382" y="6489"/>
                      <a:pt x="5513" y="6394"/>
                    </a:cubicBezTo>
                    <a:cubicBezTo>
                      <a:pt x="5644" y="6299"/>
                      <a:pt x="5703" y="6204"/>
                      <a:pt x="5775" y="6096"/>
                    </a:cubicBezTo>
                    <a:cubicBezTo>
                      <a:pt x="5834" y="5977"/>
                      <a:pt x="5799" y="5299"/>
                      <a:pt x="5846" y="5037"/>
                    </a:cubicBezTo>
                    <a:cubicBezTo>
                      <a:pt x="5894" y="4775"/>
                      <a:pt x="5894" y="4763"/>
                      <a:pt x="5953" y="4656"/>
                    </a:cubicBezTo>
                    <a:cubicBezTo>
                      <a:pt x="6013" y="4537"/>
                      <a:pt x="6465" y="4049"/>
                      <a:pt x="6561" y="3989"/>
                    </a:cubicBezTo>
                    <a:cubicBezTo>
                      <a:pt x="6644" y="3930"/>
                      <a:pt x="6811" y="3834"/>
                      <a:pt x="6965" y="3715"/>
                    </a:cubicBezTo>
                    <a:cubicBezTo>
                      <a:pt x="7132" y="3596"/>
                      <a:pt x="7132" y="3537"/>
                      <a:pt x="7287" y="3346"/>
                    </a:cubicBezTo>
                    <a:cubicBezTo>
                      <a:pt x="7430" y="3144"/>
                      <a:pt x="7632" y="3013"/>
                      <a:pt x="7692" y="2953"/>
                    </a:cubicBezTo>
                    <a:cubicBezTo>
                      <a:pt x="7739" y="2882"/>
                      <a:pt x="7668" y="2834"/>
                      <a:pt x="7597" y="2715"/>
                    </a:cubicBezTo>
                    <a:cubicBezTo>
                      <a:pt x="7525" y="2608"/>
                      <a:pt x="7585" y="2584"/>
                      <a:pt x="7620" y="2382"/>
                    </a:cubicBezTo>
                    <a:cubicBezTo>
                      <a:pt x="7668" y="2179"/>
                      <a:pt x="7787" y="2072"/>
                      <a:pt x="7787" y="1977"/>
                    </a:cubicBezTo>
                    <a:cubicBezTo>
                      <a:pt x="7787" y="1894"/>
                      <a:pt x="7632" y="1751"/>
                      <a:pt x="7549" y="1691"/>
                    </a:cubicBezTo>
                    <a:cubicBezTo>
                      <a:pt x="7466" y="1620"/>
                      <a:pt x="7406" y="1632"/>
                      <a:pt x="7275" y="1620"/>
                    </a:cubicBezTo>
                    <a:lnTo>
                      <a:pt x="6751" y="1620"/>
                    </a:lnTo>
                    <a:cubicBezTo>
                      <a:pt x="6584" y="1620"/>
                      <a:pt x="6489" y="1560"/>
                      <a:pt x="6406" y="1477"/>
                    </a:cubicBezTo>
                    <a:cubicBezTo>
                      <a:pt x="6311" y="1382"/>
                      <a:pt x="6132" y="1096"/>
                      <a:pt x="6061" y="989"/>
                    </a:cubicBezTo>
                    <a:cubicBezTo>
                      <a:pt x="6001" y="870"/>
                      <a:pt x="5930" y="870"/>
                      <a:pt x="5822" y="751"/>
                    </a:cubicBezTo>
                    <a:cubicBezTo>
                      <a:pt x="5799" y="739"/>
                      <a:pt x="5787" y="715"/>
                      <a:pt x="5775" y="691"/>
                    </a:cubicBezTo>
                    <a:cubicBezTo>
                      <a:pt x="5763" y="691"/>
                      <a:pt x="5763" y="679"/>
                      <a:pt x="5763" y="679"/>
                    </a:cubicBezTo>
                    <a:cubicBezTo>
                      <a:pt x="5751" y="667"/>
                      <a:pt x="5751" y="667"/>
                      <a:pt x="5751" y="655"/>
                    </a:cubicBezTo>
                    <a:cubicBezTo>
                      <a:pt x="5727" y="631"/>
                      <a:pt x="5715" y="596"/>
                      <a:pt x="5715" y="560"/>
                    </a:cubicBezTo>
                    <a:cubicBezTo>
                      <a:pt x="5703" y="548"/>
                      <a:pt x="5703" y="536"/>
                      <a:pt x="5703" y="524"/>
                    </a:cubicBezTo>
                    <a:cubicBezTo>
                      <a:pt x="5692" y="512"/>
                      <a:pt x="5692" y="501"/>
                      <a:pt x="5692" y="489"/>
                    </a:cubicBezTo>
                    <a:cubicBezTo>
                      <a:pt x="5692" y="477"/>
                      <a:pt x="5680" y="453"/>
                      <a:pt x="5680" y="441"/>
                    </a:cubicBezTo>
                    <a:cubicBezTo>
                      <a:pt x="5680" y="429"/>
                      <a:pt x="5680" y="417"/>
                      <a:pt x="5668" y="405"/>
                    </a:cubicBezTo>
                    <a:cubicBezTo>
                      <a:pt x="5644" y="298"/>
                      <a:pt x="5668" y="155"/>
                      <a:pt x="5668" y="12"/>
                    </a:cubicBezTo>
                    <a:cubicBezTo>
                      <a:pt x="5668" y="0"/>
                      <a:pt x="5668" y="0"/>
                      <a:pt x="56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1"/>
              <p:cNvSpPr/>
              <p:nvPr/>
            </p:nvSpPr>
            <p:spPr>
              <a:xfrm>
                <a:off x="-1789101" y="3259091"/>
                <a:ext cx="703328" cy="484473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6537" extrusionOk="0">
                    <a:moveTo>
                      <a:pt x="7858" y="0"/>
                    </a:moveTo>
                    <a:lnTo>
                      <a:pt x="429" y="417"/>
                    </a:lnTo>
                    <a:cubicBezTo>
                      <a:pt x="429" y="560"/>
                      <a:pt x="381" y="560"/>
                      <a:pt x="334" y="607"/>
                    </a:cubicBezTo>
                    <a:cubicBezTo>
                      <a:pt x="274" y="643"/>
                      <a:pt x="191" y="703"/>
                      <a:pt x="72" y="893"/>
                    </a:cubicBezTo>
                    <a:cubicBezTo>
                      <a:pt x="60" y="905"/>
                      <a:pt x="60" y="905"/>
                      <a:pt x="48" y="917"/>
                    </a:cubicBezTo>
                    <a:cubicBezTo>
                      <a:pt x="48" y="929"/>
                      <a:pt x="36" y="941"/>
                      <a:pt x="36" y="953"/>
                    </a:cubicBezTo>
                    <a:cubicBezTo>
                      <a:pt x="36" y="964"/>
                      <a:pt x="24" y="964"/>
                      <a:pt x="24" y="976"/>
                    </a:cubicBezTo>
                    <a:cubicBezTo>
                      <a:pt x="12" y="988"/>
                      <a:pt x="12" y="1012"/>
                      <a:pt x="12" y="1024"/>
                    </a:cubicBezTo>
                    <a:cubicBezTo>
                      <a:pt x="12" y="1036"/>
                      <a:pt x="0" y="1036"/>
                      <a:pt x="0" y="1048"/>
                    </a:cubicBezTo>
                    <a:cubicBezTo>
                      <a:pt x="0" y="1060"/>
                      <a:pt x="0" y="1072"/>
                      <a:pt x="0" y="1072"/>
                    </a:cubicBezTo>
                    <a:cubicBezTo>
                      <a:pt x="0" y="1084"/>
                      <a:pt x="0" y="1095"/>
                      <a:pt x="0" y="1107"/>
                    </a:cubicBezTo>
                    <a:cubicBezTo>
                      <a:pt x="0" y="1119"/>
                      <a:pt x="0" y="1131"/>
                      <a:pt x="0" y="1143"/>
                    </a:cubicBezTo>
                    <a:cubicBezTo>
                      <a:pt x="0" y="1214"/>
                      <a:pt x="24" y="1286"/>
                      <a:pt x="24" y="1345"/>
                    </a:cubicBezTo>
                    <a:cubicBezTo>
                      <a:pt x="24" y="1488"/>
                      <a:pt x="60" y="1667"/>
                      <a:pt x="60" y="1667"/>
                    </a:cubicBezTo>
                    <a:cubicBezTo>
                      <a:pt x="60" y="1667"/>
                      <a:pt x="131" y="1834"/>
                      <a:pt x="107" y="1881"/>
                    </a:cubicBezTo>
                    <a:cubicBezTo>
                      <a:pt x="83" y="1929"/>
                      <a:pt x="60" y="2024"/>
                      <a:pt x="60" y="2048"/>
                    </a:cubicBezTo>
                    <a:cubicBezTo>
                      <a:pt x="60" y="2072"/>
                      <a:pt x="203" y="2143"/>
                      <a:pt x="250" y="2155"/>
                    </a:cubicBezTo>
                    <a:cubicBezTo>
                      <a:pt x="262" y="2159"/>
                      <a:pt x="286" y="2160"/>
                      <a:pt x="315" y="2160"/>
                    </a:cubicBezTo>
                    <a:cubicBezTo>
                      <a:pt x="375" y="2160"/>
                      <a:pt x="457" y="2155"/>
                      <a:pt x="512" y="2155"/>
                    </a:cubicBezTo>
                    <a:cubicBezTo>
                      <a:pt x="584" y="2155"/>
                      <a:pt x="584" y="2215"/>
                      <a:pt x="584" y="2310"/>
                    </a:cubicBezTo>
                    <a:cubicBezTo>
                      <a:pt x="572" y="2393"/>
                      <a:pt x="536" y="2429"/>
                      <a:pt x="476" y="2465"/>
                    </a:cubicBezTo>
                    <a:cubicBezTo>
                      <a:pt x="429" y="2488"/>
                      <a:pt x="381" y="2548"/>
                      <a:pt x="381" y="2596"/>
                    </a:cubicBezTo>
                    <a:cubicBezTo>
                      <a:pt x="381" y="2643"/>
                      <a:pt x="488" y="2738"/>
                      <a:pt x="548" y="2786"/>
                    </a:cubicBezTo>
                    <a:cubicBezTo>
                      <a:pt x="619" y="2822"/>
                      <a:pt x="631" y="2834"/>
                      <a:pt x="655" y="2905"/>
                    </a:cubicBezTo>
                    <a:cubicBezTo>
                      <a:pt x="667" y="2965"/>
                      <a:pt x="584" y="3060"/>
                      <a:pt x="572" y="3155"/>
                    </a:cubicBezTo>
                    <a:cubicBezTo>
                      <a:pt x="560" y="3239"/>
                      <a:pt x="679" y="3239"/>
                      <a:pt x="738" y="3334"/>
                    </a:cubicBezTo>
                    <a:cubicBezTo>
                      <a:pt x="786" y="3417"/>
                      <a:pt x="667" y="3560"/>
                      <a:pt x="667" y="3560"/>
                    </a:cubicBezTo>
                    <a:cubicBezTo>
                      <a:pt x="667" y="3560"/>
                      <a:pt x="667" y="3620"/>
                      <a:pt x="655" y="3655"/>
                    </a:cubicBezTo>
                    <a:cubicBezTo>
                      <a:pt x="643" y="3703"/>
                      <a:pt x="584" y="3774"/>
                      <a:pt x="572" y="3846"/>
                    </a:cubicBezTo>
                    <a:cubicBezTo>
                      <a:pt x="572" y="3917"/>
                      <a:pt x="607" y="3965"/>
                      <a:pt x="643" y="4012"/>
                    </a:cubicBezTo>
                    <a:cubicBezTo>
                      <a:pt x="677" y="4055"/>
                      <a:pt x="784" y="4061"/>
                      <a:pt x="916" y="4061"/>
                    </a:cubicBezTo>
                    <a:cubicBezTo>
                      <a:pt x="969" y="4061"/>
                      <a:pt x="1026" y="4060"/>
                      <a:pt x="1084" y="4060"/>
                    </a:cubicBezTo>
                    <a:cubicBezTo>
                      <a:pt x="1143" y="4057"/>
                      <a:pt x="1182" y="4055"/>
                      <a:pt x="1208" y="4055"/>
                    </a:cubicBezTo>
                    <a:cubicBezTo>
                      <a:pt x="1272" y="4055"/>
                      <a:pt x="1264" y="4064"/>
                      <a:pt x="1298" y="4072"/>
                    </a:cubicBezTo>
                    <a:cubicBezTo>
                      <a:pt x="1357" y="4084"/>
                      <a:pt x="1346" y="4155"/>
                      <a:pt x="1334" y="4262"/>
                    </a:cubicBezTo>
                    <a:cubicBezTo>
                      <a:pt x="1322" y="4382"/>
                      <a:pt x="1298" y="4489"/>
                      <a:pt x="1191" y="4560"/>
                    </a:cubicBezTo>
                    <a:cubicBezTo>
                      <a:pt x="1137" y="4602"/>
                      <a:pt x="1054" y="4611"/>
                      <a:pt x="975" y="4611"/>
                    </a:cubicBezTo>
                    <a:cubicBezTo>
                      <a:pt x="916" y="4611"/>
                      <a:pt x="859" y="4606"/>
                      <a:pt x="819" y="4606"/>
                    </a:cubicBezTo>
                    <a:cubicBezTo>
                      <a:pt x="806" y="4606"/>
                      <a:pt x="795" y="4606"/>
                      <a:pt x="786" y="4608"/>
                    </a:cubicBezTo>
                    <a:cubicBezTo>
                      <a:pt x="715" y="4608"/>
                      <a:pt x="453" y="4691"/>
                      <a:pt x="441" y="4751"/>
                    </a:cubicBezTo>
                    <a:cubicBezTo>
                      <a:pt x="417" y="4810"/>
                      <a:pt x="560" y="4834"/>
                      <a:pt x="726" y="4893"/>
                    </a:cubicBezTo>
                    <a:cubicBezTo>
                      <a:pt x="893" y="4965"/>
                      <a:pt x="953" y="5001"/>
                      <a:pt x="1036" y="5072"/>
                    </a:cubicBezTo>
                    <a:cubicBezTo>
                      <a:pt x="1107" y="5144"/>
                      <a:pt x="1179" y="5286"/>
                      <a:pt x="1215" y="5417"/>
                    </a:cubicBezTo>
                    <a:cubicBezTo>
                      <a:pt x="1238" y="5548"/>
                      <a:pt x="1107" y="5548"/>
                      <a:pt x="1024" y="5667"/>
                    </a:cubicBezTo>
                    <a:cubicBezTo>
                      <a:pt x="941" y="5775"/>
                      <a:pt x="917" y="5917"/>
                      <a:pt x="881" y="6048"/>
                    </a:cubicBezTo>
                    <a:cubicBezTo>
                      <a:pt x="857" y="6167"/>
                      <a:pt x="917" y="6417"/>
                      <a:pt x="941" y="6537"/>
                    </a:cubicBezTo>
                    <a:lnTo>
                      <a:pt x="5263" y="6167"/>
                    </a:lnTo>
                    <a:cubicBezTo>
                      <a:pt x="5275" y="6025"/>
                      <a:pt x="5358" y="5917"/>
                      <a:pt x="5513" y="5703"/>
                    </a:cubicBezTo>
                    <a:cubicBezTo>
                      <a:pt x="5668" y="5477"/>
                      <a:pt x="5953" y="5036"/>
                      <a:pt x="5977" y="5001"/>
                    </a:cubicBezTo>
                    <a:cubicBezTo>
                      <a:pt x="6001" y="4965"/>
                      <a:pt x="6168" y="4953"/>
                      <a:pt x="6239" y="4929"/>
                    </a:cubicBezTo>
                    <a:cubicBezTo>
                      <a:pt x="6310" y="4917"/>
                      <a:pt x="6346" y="4858"/>
                      <a:pt x="6501" y="4751"/>
                    </a:cubicBezTo>
                    <a:cubicBezTo>
                      <a:pt x="6656" y="4643"/>
                      <a:pt x="6644" y="4632"/>
                      <a:pt x="6811" y="4572"/>
                    </a:cubicBezTo>
                    <a:cubicBezTo>
                      <a:pt x="6855" y="4555"/>
                      <a:pt x="6888" y="4549"/>
                      <a:pt x="6914" y="4549"/>
                    </a:cubicBezTo>
                    <a:cubicBezTo>
                      <a:pt x="6978" y="4549"/>
                      <a:pt x="7001" y="4587"/>
                      <a:pt x="7061" y="4596"/>
                    </a:cubicBezTo>
                    <a:cubicBezTo>
                      <a:pt x="7109" y="4603"/>
                      <a:pt x="7161" y="4610"/>
                      <a:pt x="7205" y="4610"/>
                    </a:cubicBezTo>
                    <a:cubicBezTo>
                      <a:pt x="7238" y="4610"/>
                      <a:pt x="7267" y="4606"/>
                      <a:pt x="7287" y="4596"/>
                    </a:cubicBezTo>
                    <a:cubicBezTo>
                      <a:pt x="7346" y="4572"/>
                      <a:pt x="7311" y="4560"/>
                      <a:pt x="7311" y="4417"/>
                    </a:cubicBezTo>
                    <a:cubicBezTo>
                      <a:pt x="7311" y="4274"/>
                      <a:pt x="7430" y="3798"/>
                      <a:pt x="7430" y="3750"/>
                    </a:cubicBezTo>
                    <a:cubicBezTo>
                      <a:pt x="7430" y="3703"/>
                      <a:pt x="7608" y="3703"/>
                      <a:pt x="7668" y="3691"/>
                    </a:cubicBezTo>
                    <a:cubicBezTo>
                      <a:pt x="7739" y="3667"/>
                      <a:pt x="7739" y="3655"/>
                      <a:pt x="7751" y="3572"/>
                    </a:cubicBezTo>
                    <a:cubicBezTo>
                      <a:pt x="7763" y="3500"/>
                      <a:pt x="7680" y="3203"/>
                      <a:pt x="7644" y="2941"/>
                    </a:cubicBezTo>
                    <a:cubicBezTo>
                      <a:pt x="7644" y="2869"/>
                      <a:pt x="7644" y="2786"/>
                      <a:pt x="7656" y="2703"/>
                    </a:cubicBezTo>
                    <a:cubicBezTo>
                      <a:pt x="7656" y="2703"/>
                      <a:pt x="7656" y="2703"/>
                      <a:pt x="7656" y="2691"/>
                    </a:cubicBezTo>
                    <a:cubicBezTo>
                      <a:pt x="7656" y="2679"/>
                      <a:pt x="7656" y="2667"/>
                      <a:pt x="7656" y="2655"/>
                    </a:cubicBezTo>
                    <a:cubicBezTo>
                      <a:pt x="7656" y="2643"/>
                      <a:pt x="7668" y="2619"/>
                      <a:pt x="7668" y="2607"/>
                    </a:cubicBezTo>
                    <a:cubicBezTo>
                      <a:pt x="7668" y="2596"/>
                      <a:pt x="7668" y="2584"/>
                      <a:pt x="7680" y="2560"/>
                    </a:cubicBezTo>
                    <a:cubicBezTo>
                      <a:pt x="7680" y="2524"/>
                      <a:pt x="7692" y="2477"/>
                      <a:pt x="7715" y="2429"/>
                    </a:cubicBezTo>
                    <a:cubicBezTo>
                      <a:pt x="7715" y="2417"/>
                      <a:pt x="7715" y="2405"/>
                      <a:pt x="7727" y="2393"/>
                    </a:cubicBezTo>
                    <a:cubicBezTo>
                      <a:pt x="7751" y="2310"/>
                      <a:pt x="7787" y="2238"/>
                      <a:pt x="7823" y="2179"/>
                    </a:cubicBezTo>
                    <a:cubicBezTo>
                      <a:pt x="7918" y="2024"/>
                      <a:pt x="8108" y="1834"/>
                      <a:pt x="8346" y="1738"/>
                    </a:cubicBezTo>
                    <a:cubicBezTo>
                      <a:pt x="8585" y="1643"/>
                      <a:pt x="8704" y="1643"/>
                      <a:pt x="8763" y="1619"/>
                    </a:cubicBezTo>
                    <a:cubicBezTo>
                      <a:pt x="8811" y="1607"/>
                      <a:pt x="8716" y="1572"/>
                      <a:pt x="8608" y="1500"/>
                    </a:cubicBezTo>
                    <a:cubicBezTo>
                      <a:pt x="8501" y="1429"/>
                      <a:pt x="8311" y="1334"/>
                      <a:pt x="8168" y="1298"/>
                    </a:cubicBezTo>
                    <a:cubicBezTo>
                      <a:pt x="8025" y="1250"/>
                      <a:pt x="8096" y="1203"/>
                      <a:pt x="8096" y="1072"/>
                    </a:cubicBezTo>
                    <a:cubicBezTo>
                      <a:pt x="8108" y="953"/>
                      <a:pt x="8239" y="869"/>
                      <a:pt x="8275" y="869"/>
                    </a:cubicBezTo>
                    <a:cubicBezTo>
                      <a:pt x="8307" y="869"/>
                      <a:pt x="8439" y="859"/>
                      <a:pt x="8541" y="859"/>
                    </a:cubicBezTo>
                    <a:cubicBezTo>
                      <a:pt x="8592" y="859"/>
                      <a:pt x="8636" y="861"/>
                      <a:pt x="8656" y="869"/>
                    </a:cubicBezTo>
                    <a:cubicBezTo>
                      <a:pt x="8704" y="905"/>
                      <a:pt x="8727" y="1143"/>
                      <a:pt x="8739" y="1238"/>
                    </a:cubicBezTo>
                    <a:cubicBezTo>
                      <a:pt x="8752" y="1283"/>
                      <a:pt x="8779" y="1294"/>
                      <a:pt x="8827" y="1294"/>
                    </a:cubicBezTo>
                    <a:cubicBezTo>
                      <a:pt x="8868" y="1294"/>
                      <a:pt x="8924" y="1286"/>
                      <a:pt x="9001" y="1286"/>
                    </a:cubicBezTo>
                    <a:cubicBezTo>
                      <a:pt x="9025" y="1287"/>
                      <a:pt x="9045" y="1288"/>
                      <a:pt x="9062" y="1288"/>
                    </a:cubicBezTo>
                    <a:cubicBezTo>
                      <a:pt x="9179" y="1288"/>
                      <a:pt x="9180" y="1256"/>
                      <a:pt x="9263" y="1214"/>
                    </a:cubicBezTo>
                    <a:cubicBezTo>
                      <a:pt x="9370" y="1167"/>
                      <a:pt x="9430" y="1167"/>
                      <a:pt x="9454" y="1119"/>
                    </a:cubicBezTo>
                    <a:cubicBezTo>
                      <a:pt x="9489" y="1072"/>
                      <a:pt x="9454" y="572"/>
                      <a:pt x="9454" y="536"/>
                    </a:cubicBezTo>
                    <a:cubicBezTo>
                      <a:pt x="9466" y="500"/>
                      <a:pt x="9466" y="310"/>
                      <a:pt x="9454" y="238"/>
                    </a:cubicBezTo>
                    <a:cubicBezTo>
                      <a:pt x="9442" y="167"/>
                      <a:pt x="9370" y="60"/>
                      <a:pt x="9335" y="60"/>
                    </a:cubicBezTo>
                    <a:cubicBezTo>
                      <a:pt x="9311" y="60"/>
                      <a:pt x="9227" y="143"/>
                      <a:pt x="9180" y="202"/>
                    </a:cubicBezTo>
                    <a:cubicBezTo>
                      <a:pt x="9132" y="262"/>
                      <a:pt x="8977" y="274"/>
                      <a:pt x="8918" y="298"/>
                    </a:cubicBezTo>
                    <a:cubicBezTo>
                      <a:pt x="8894" y="304"/>
                      <a:pt x="8855" y="304"/>
                      <a:pt x="8818" y="304"/>
                    </a:cubicBezTo>
                    <a:cubicBezTo>
                      <a:pt x="8781" y="304"/>
                      <a:pt x="8745" y="304"/>
                      <a:pt x="8727" y="310"/>
                    </a:cubicBezTo>
                    <a:cubicBezTo>
                      <a:pt x="8704" y="322"/>
                      <a:pt x="8727" y="310"/>
                      <a:pt x="8787" y="357"/>
                    </a:cubicBezTo>
                    <a:cubicBezTo>
                      <a:pt x="8846" y="393"/>
                      <a:pt x="8930" y="476"/>
                      <a:pt x="8966" y="560"/>
                    </a:cubicBezTo>
                    <a:cubicBezTo>
                      <a:pt x="8989" y="631"/>
                      <a:pt x="8680" y="667"/>
                      <a:pt x="8585" y="667"/>
                    </a:cubicBezTo>
                    <a:cubicBezTo>
                      <a:pt x="8489" y="667"/>
                      <a:pt x="8454" y="452"/>
                      <a:pt x="8430" y="381"/>
                    </a:cubicBezTo>
                    <a:cubicBezTo>
                      <a:pt x="8394" y="322"/>
                      <a:pt x="8287" y="322"/>
                      <a:pt x="8180" y="298"/>
                    </a:cubicBezTo>
                    <a:cubicBezTo>
                      <a:pt x="8061" y="262"/>
                      <a:pt x="7942" y="155"/>
                      <a:pt x="7882" y="60"/>
                    </a:cubicBezTo>
                    <a:cubicBezTo>
                      <a:pt x="7870" y="48"/>
                      <a:pt x="7858" y="24"/>
                      <a:pt x="7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1"/>
              <p:cNvSpPr/>
              <p:nvPr/>
            </p:nvSpPr>
            <p:spPr>
              <a:xfrm>
                <a:off x="-1114075" y="2282792"/>
                <a:ext cx="646854" cy="878381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1852" extrusionOk="0">
                    <a:moveTo>
                      <a:pt x="4529" y="0"/>
                    </a:moveTo>
                    <a:cubicBezTo>
                      <a:pt x="4519" y="0"/>
                      <a:pt x="4510" y="2"/>
                      <a:pt x="4501" y="5"/>
                    </a:cubicBezTo>
                    <a:cubicBezTo>
                      <a:pt x="4489" y="17"/>
                      <a:pt x="4465" y="29"/>
                      <a:pt x="4453" y="64"/>
                    </a:cubicBezTo>
                    <a:cubicBezTo>
                      <a:pt x="4418" y="183"/>
                      <a:pt x="4430" y="445"/>
                      <a:pt x="4310" y="493"/>
                    </a:cubicBezTo>
                    <a:cubicBezTo>
                      <a:pt x="4274" y="504"/>
                      <a:pt x="4244" y="508"/>
                      <a:pt x="4215" y="508"/>
                    </a:cubicBezTo>
                    <a:cubicBezTo>
                      <a:pt x="4150" y="508"/>
                      <a:pt x="4096" y="486"/>
                      <a:pt x="4013" y="469"/>
                    </a:cubicBezTo>
                    <a:cubicBezTo>
                      <a:pt x="3967" y="460"/>
                      <a:pt x="3901" y="454"/>
                      <a:pt x="3835" y="454"/>
                    </a:cubicBezTo>
                    <a:cubicBezTo>
                      <a:pt x="3730" y="454"/>
                      <a:pt x="3625" y="468"/>
                      <a:pt x="3596" y="505"/>
                    </a:cubicBezTo>
                    <a:cubicBezTo>
                      <a:pt x="3537" y="576"/>
                      <a:pt x="2846" y="1469"/>
                      <a:pt x="2822" y="1493"/>
                    </a:cubicBezTo>
                    <a:cubicBezTo>
                      <a:pt x="2798" y="1529"/>
                      <a:pt x="2739" y="1600"/>
                      <a:pt x="2608" y="1600"/>
                    </a:cubicBezTo>
                    <a:lnTo>
                      <a:pt x="643" y="1600"/>
                    </a:lnTo>
                    <a:lnTo>
                      <a:pt x="655" y="2446"/>
                    </a:lnTo>
                    <a:lnTo>
                      <a:pt x="667" y="2529"/>
                    </a:lnTo>
                    <a:lnTo>
                      <a:pt x="0" y="2529"/>
                    </a:lnTo>
                    <a:cubicBezTo>
                      <a:pt x="0" y="2529"/>
                      <a:pt x="48" y="8744"/>
                      <a:pt x="24" y="8744"/>
                    </a:cubicBezTo>
                    <a:cubicBezTo>
                      <a:pt x="24" y="8744"/>
                      <a:pt x="24" y="8744"/>
                      <a:pt x="24" y="8744"/>
                    </a:cubicBezTo>
                    <a:lnTo>
                      <a:pt x="12" y="9899"/>
                    </a:lnTo>
                    <a:lnTo>
                      <a:pt x="155" y="10816"/>
                    </a:lnTo>
                    <a:lnTo>
                      <a:pt x="762" y="11768"/>
                    </a:lnTo>
                    <a:lnTo>
                      <a:pt x="870" y="11851"/>
                    </a:lnTo>
                    <a:cubicBezTo>
                      <a:pt x="965" y="11792"/>
                      <a:pt x="1096" y="11709"/>
                      <a:pt x="1191" y="11649"/>
                    </a:cubicBezTo>
                    <a:cubicBezTo>
                      <a:pt x="1215" y="11637"/>
                      <a:pt x="1239" y="11613"/>
                      <a:pt x="1274" y="11601"/>
                    </a:cubicBezTo>
                    <a:cubicBezTo>
                      <a:pt x="1429" y="11542"/>
                      <a:pt x="1620" y="11530"/>
                      <a:pt x="1763" y="11470"/>
                    </a:cubicBezTo>
                    <a:cubicBezTo>
                      <a:pt x="1941" y="11387"/>
                      <a:pt x="1953" y="11280"/>
                      <a:pt x="1953" y="11197"/>
                    </a:cubicBezTo>
                    <a:cubicBezTo>
                      <a:pt x="1953" y="11101"/>
                      <a:pt x="1858" y="10982"/>
                      <a:pt x="1763" y="10887"/>
                    </a:cubicBezTo>
                    <a:cubicBezTo>
                      <a:pt x="1667" y="10792"/>
                      <a:pt x="1727" y="10601"/>
                      <a:pt x="1739" y="10482"/>
                    </a:cubicBezTo>
                    <a:cubicBezTo>
                      <a:pt x="1763" y="10363"/>
                      <a:pt x="1786" y="10351"/>
                      <a:pt x="1834" y="10256"/>
                    </a:cubicBezTo>
                    <a:cubicBezTo>
                      <a:pt x="1882" y="10161"/>
                      <a:pt x="1834" y="10101"/>
                      <a:pt x="1905" y="9863"/>
                    </a:cubicBezTo>
                    <a:cubicBezTo>
                      <a:pt x="1989" y="9625"/>
                      <a:pt x="2036" y="9661"/>
                      <a:pt x="2144" y="9565"/>
                    </a:cubicBezTo>
                    <a:cubicBezTo>
                      <a:pt x="2263" y="9482"/>
                      <a:pt x="2227" y="9423"/>
                      <a:pt x="2239" y="9304"/>
                    </a:cubicBezTo>
                    <a:cubicBezTo>
                      <a:pt x="2239" y="9196"/>
                      <a:pt x="2120" y="9137"/>
                      <a:pt x="2036" y="9065"/>
                    </a:cubicBezTo>
                    <a:cubicBezTo>
                      <a:pt x="1965" y="8982"/>
                      <a:pt x="1774" y="8494"/>
                      <a:pt x="1763" y="8399"/>
                    </a:cubicBezTo>
                    <a:cubicBezTo>
                      <a:pt x="1751" y="8315"/>
                      <a:pt x="1751" y="8268"/>
                      <a:pt x="1882" y="8256"/>
                    </a:cubicBezTo>
                    <a:cubicBezTo>
                      <a:pt x="1903" y="8254"/>
                      <a:pt x="1923" y="8253"/>
                      <a:pt x="1942" y="8253"/>
                    </a:cubicBezTo>
                    <a:cubicBezTo>
                      <a:pt x="2030" y="8253"/>
                      <a:pt x="2099" y="8274"/>
                      <a:pt x="2167" y="8303"/>
                    </a:cubicBezTo>
                    <a:cubicBezTo>
                      <a:pt x="2239" y="8351"/>
                      <a:pt x="2298" y="8434"/>
                      <a:pt x="2382" y="8506"/>
                    </a:cubicBezTo>
                    <a:cubicBezTo>
                      <a:pt x="2453" y="8577"/>
                      <a:pt x="2441" y="8530"/>
                      <a:pt x="2739" y="8625"/>
                    </a:cubicBezTo>
                    <a:cubicBezTo>
                      <a:pt x="2945" y="8688"/>
                      <a:pt x="3093" y="8699"/>
                      <a:pt x="3296" y="8699"/>
                    </a:cubicBezTo>
                    <a:cubicBezTo>
                      <a:pt x="3398" y="8699"/>
                      <a:pt x="3513" y="8696"/>
                      <a:pt x="3656" y="8696"/>
                    </a:cubicBezTo>
                    <a:cubicBezTo>
                      <a:pt x="4096" y="8696"/>
                      <a:pt x="5323" y="8375"/>
                      <a:pt x="5763" y="8291"/>
                    </a:cubicBezTo>
                    <a:cubicBezTo>
                      <a:pt x="6204" y="8220"/>
                      <a:pt x="7204" y="7720"/>
                      <a:pt x="7323" y="7649"/>
                    </a:cubicBezTo>
                    <a:cubicBezTo>
                      <a:pt x="7454" y="7577"/>
                      <a:pt x="7478" y="7363"/>
                      <a:pt x="7525" y="7232"/>
                    </a:cubicBezTo>
                    <a:cubicBezTo>
                      <a:pt x="7573" y="7089"/>
                      <a:pt x="7787" y="6791"/>
                      <a:pt x="7918" y="6684"/>
                    </a:cubicBezTo>
                    <a:cubicBezTo>
                      <a:pt x="8061" y="6577"/>
                      <a:pt x="8132" y="6565"/>
                      <a:pt x="8251" y="6410"/>
                    </a:cubicBezTo>
                    <a:cubicBezTo>
                      <a:pt x="8371" y="6244"/>
                      <a:pt x="8430" y="6077"/>
                      <a:pt x="8501" y="5970"/>
                    </a:cubicBezTo>
                    <a:cubicBezTo>
                      <a:pt x="8561" y="5875"/>
                      <a:pt x="8704" y="5708"/>
                      <a:pt x="8716" y="5613"/>
                    </a:cubicBezTo>
                    <a:cubicBezTo>
                      <a:pt x="8728" y="5505"/>
                      <a:pt x="8704" y="4827"/>
                      <a:pt x="8692" y="4779"/>
                    </a:cubicBezTo>
                    <a:cubicBezTo>
                      <a:pt x="8688" y="4770"/>
                      <a:pt x="8679" y="4767"/>
                      <a:pt x="8667" y="4767"/>
                    </a:cubicBezTo>
                    <a:cubicBezTo>
                      <a:pt x="8613" y="4767"/>
                      <a:pt x="8492" y="4839"/>
                      <a:pt x="8394" y="4839"/>
                    </a:cubicBezTo>
                    <a:cubicBezTo>
                      <a:pt x="8275" y="4839"/>
                      <a:pt x="8204" y="4660"/>
                      <a:pt x="8156" y="4541"/>
                    </a:cubicBezTo>
                    <a:cubicBezTo>
                      <a:pt x="8097" y="4410"/>
                      <a:pt x="7990" y="4481"/>
                      <a:pt x="7930" y="4386"/>
                    </a:cubicBezTo>
                    <a:cubicBezTo>
                      <a:pt x="7882" y="4279"/>
                      <a:pt x="7966" y="3946"/>
                      <a:pt x="8001" y="3839"/>
                    </a:cubicBezTo>
                    <a:cubicBezTo>
                      <a:pt x="8049" y="3743"/>
                      <a:pt x="8192" y="3565"/>
                      <a:pt x="8251" y="3458"/>
                    </a:cubicBezTo>
                    <a:cubicBezTo>
                      <a:pt x="8311" y="3350"/>
                      <a:pt x="8216" y="3338"/>
                      <a:pt x="8144" y="3196"/>
                    </a:cubicBezTo>
                    <a:cubicBezTo>
                      <a:pt x="8073" y="3053"/>
                      <a:pt x="8013" y="3029"/>
                      <a:pt x="7930" y="2969"/>
                    </a:cubicBezTo>
                    <a:cubicBezTo>
                      <a:pt x="7859" y="2922"/>
                      <a:pt x="7609" y="2707"/>
                      <a:pt x="7549" y="2624"/>
                    </a:cubicBezTo>
                    <a:cubicBezTo>
                      <a:pt x="7489" y="2553"/>
                      <a:pt x="7430" y="2541"/>
                      <a:pt x="7430" y="2541"/>
                    </a:cubicBezTo>
                    <a:cubicBezTo>
                      <a:pt x="7347" y="2493"/>
                      <a:pt x="7239" y="2529"/>
                      <a:pt x="7037" y="2422"/>
                    </a:cubicBezTo>
                    <a:cubicBezTo>
                      <a:pt x="6894" y="2350"/>
                      <a:pt x="6906" y="2207"/>
                      <a:pt x="6894" y="2065"/>
                    </a:cubicBezTo>
                    <a:cubicBezTo>
                      <a:pt x="6870" y="1910"/>
                      <a:pt x="6858" y="1743"/>
                      <a:pt x="6847" y="1588"/>
                    </a:cubicBezTo>
                    <a:cubicBezTo>
                      <a:pt x="6847" y="1553"/>
                      <a:pt x="6847" y="1517"/>
                      <a:pt x="6847" y="1481"/>
                    </a:cubicBezTo>
                    <a:cubicBezTo>
                      <a:pt x="6847" y="1457"/>
                      <a:pt x="6847" y="1433"/>
                      <a:pt x="6847" y="1410"/>
                    </a:cubicBezTo>
                    <a:cubicBezTo>
                      <a:pt x="6847" y="1398"/>
                      <a:pt x="6847" y="1386"/>
                      <a:pt x="6847" y="1374"/>
                    </a:cubicBezTo>
                    <a:cubicBezTo>
                      <a:pt x="6847" y="1350"/>
                      <a:pt x="6847" y="1326"/>
                      <a:pt x="6847" y="1303"/>
                    </a:cubicBezTo>
                    <a:cubicBezTo>
                      <a:pt x="6847" y="1303"/>
                      <a:pt x="6704" y="1183"/>
                      <a:pt x="6596" y="1172"/>
                    </a:cubicBezTo>
                    <a:cubicBezTo>
                      <a:pt x="6501" y="1160"/>
                      <a:pt x="5965" y="945"/>
                      <a:pt x="5965" y="945"/>
                    </a:cubicBezTo>
                    <a:cubicBezTo>
                      <a:pt x="5965" y="945"/>
                      <a:pt x="5692" y="695"/>
                      <a:pt x="5656" y="695"/>
                    </a:cubicBezTo>
                    <a:cubicBezTo>
                      <a:pt x="5632" y="683"/>
                      <a:pt x="5311" y="624"/>
                      <a:pt x="5227" y="564"/>
                    </a:cubicBezTo>
                    <a:cubicBezTo>
                      <a:pt x="5203" y="552"/>
                      <a:pt x="5168" y="541"/>
                      <a:pt x="5120" y="517"/>
                    </a:cubicBezTo>
                    <a:cubicBezTo>
                      <a:pt x="5013" y="457"/>
                      <a:pt x="4870" y="386"/>
                      <a:pt x="4846" y="338"/>
                    </a:cubicBezTo>
                    <a:cubicBezTo>
                      <a:pt x="4799" y="255"/>
                      <a:pt x="4727" y="64"/>
                      <a:pt x="4703" y="64"/>
                    </a:cubicBezTo>
                    <a:cubicBezTo>
                      <a:pt x="4683" y="64"/>
                      <a:pt x="4598" y="0"/>
                      <a:pt x="4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1"/>
              <p:cNvSpPr/>
              <p:nvPr/>
            </p:nvSpPr>
            <p:spPr>
              <a:xfrm>
                <a:off x="-324322" y="1433302"/>
                <a:ext cx="241829" cy="299266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038" extrusionOk="0">
                    <a:moveTo>
                      <a:pt x="2020" y="1"/>
                    </a:moveTo>
                    <a:cubicBezTo>
                      <a:pt x="1928" y="1"/>
                      <a:pt x="1882" y="338"/>
                      <a:pt x="1882" y="537"/>
                    </a:cubicBezTo>
                    <a:cubicBezTo>
                      <a:pt x="1882" y="739"/>
                      <a:pt x="1834" y="1073"/>
                      <a:pt x="1834" y="1132"/>
                    </a:cubicBezTo>
                    <a:cubicBezTo>
                      <a:pt x="1834" y="1192"/>
                      <a:pt x="1739" y="1346"/>
                      <a:pt x="1679" y="1394"/>
                    </a:cubicBezTo>
                    <a:cubicBezTo>
                      <a:pt x="1608" y="1454"/>
                      <a:pt x="1441" y="1644"/>
                      <a:pt x="1417" y="1692"/>
                    </a:cubicBezTo>
                    <a:cubicBezTo>
                      <a:pt x="1394" y="1727"/>
                      <a:pt x="1298" y="1930"/>
                      <a:pt x="1263" y="1966"/>
                    </a:cubicBezTo>
                    <a:cubicBezTo>
                      <a:pt x="1227" y="2001"/>
                      <a:pt x="977" y="2144"/>
                      <a:pt x="846" y="2204"/>
                    </a:cubicBezTo>
                    <a:cubicBezTo>
                      <a:pt x="727" y="2263"/>
                      <a:pt x="560" y="2442"/>
                      <a:pt x="489" y="2549"/>
                    </a:cubicBezTo>
                    <a:cubicBezTo>
                      <a:pt x="405" y="2656"/>
                      <a:pt x="334" y="2870"/>
                      <a:pt x="298" y="2894"/>
                    </a:cubicBezTo>
                    <a:cubicBezTo>
                      <a:pt x="292" y="2904"/>
                      <a:pt x="281" y="2909"/>
                      <a:pt x="269" y="2909"/>
                    </a:cubicBezTo>
                    <a:cubicBezTo>
                      <a:pt x="236" y="2909"/>
                      <a:pt x="187" y="2878"/>
                      <a:pt x="143" y="2835"/>
                    </a:cubicBezTo>
                    <a:cubicBezTo>
                      <a:pt x="108" y="2775"/>
                      <a:pt x="60" y="2763"/>
                      <a:pt x="1" y="2751"/>
                    </a:cubicBezTo>
                    <a:lnTo>
                      <a:pt x="1" y="3168"/>
                    </a:lnTo>
                    <a:cubicBezTo>
                      <a:pt x="1" y="3311"/>
                      <a:pt x="48" y="3442"/>
                      <a:pt x="120" y="3537"/>
                    </a:cubicBezTo>
                    <a:cubicBezTo>
                      <a:pt x="191" y="3644"/>
                      <a:pt x="286" y="3775"/>
                      <a:pt x="298" y="3811"/>
                    </a:cubicBezTo>
                    <a:cubicBezTo>
                      <a:pt x="298" y="3835"/>
                      <a:pt x="358" y="3954"/>
                      <a:pt x="393" y="4037"/>
                    </a:cubicBezTo>
                    <a:cubicBezTo>
                      <a:pt x="501" y="3906"/>
                      <a:pt x="620" y="3811"/>
                      <a:pt x="810" y="3692"/>
                    </a:cubicBezTo>
                    <a:cubicBezTo>
                      <a:pt x="1036" y="3561"/>
                      <a:pt x="1239" y="3406"/>
                      <a:pt x="1322" y="3382"/>
                    </a:cubicBezTo>
                    <a:cubicBezTo>
                      <a:pt x="1405" y="3347"/>
                      <a:pt x="1632" y="3216"/>
                      <a:pt x="1739" y="3144"/>
                    </a:cubicBezTo>
                    <a:cubicBezTo>
                      <a:pt x="1846" y="3073"/>
                      <a:pt x="1929" y="3013"/>
                      <a:pt x="2060" y="3001"/>
                    </a:cubicBezTo>
                    <a:cubicBezTo>
                      <a:pt x="2203" y="2978"/>
                      <a:pt x="2275" y="2894"/>
                      <a:pt x="2370" y="2835"/>
                    </a:cubicBezTo>
                    <a:cubicBezTo>
                      <a:pt x="2453" y="2763"/>
                      <a:pt x="2453" y="2728"/>
                      <a:pt x="2560" y="2728"/>
                    </a:cubicBezTo>
                    <a:cubicBezTo>
                      <a:pt x="2656" y="2728"/>
                      <a:pt x="2763" y="2656"/>
                      <a:pt x="2918" y="2525"/>
                    </a:cubicBezTo>
                    <a:cubicBezTo>
                      <a:pt x="3072" y="2394"/>
                      <a:pt x="3013" y="2085"/>
                      <a:pt x="3025" y="1977"/>
                    </a:cubicBezTo>
                    <a:cubicBezTo>
                      <a:pt x="3037" y="1870"/>
                      <a:pt x="3072" y="1775"/>
                      <a:pt x="3132" y="1692"/>
                    </a:cubicBezTo>
                    <a:cubicBezTo>
                      <a:pt x="3191" y="1620"/>
                      <a:pt x="3251" y="1370"/>
                      <a:pt x="3263" y="1275"/>
                    </a:cubicBezTo>
                    <a:cubicBezTo>
                      <a:pt x="3263" y="1168"/>
                      <a:pt x="3239" y="1120"/>
                      <a:pt x="3168" y="1001"/>
                    </a:cubicBezTo>
                    <a:cubicBezTo>
                      <a:pt x="3084" y="882"/>
                      <a:pt x="3060" y="620"/>
                      <a:pt x="3049" y="442"/>
                    </a:cubicBezTo>
                    <a:cubicBezTo>
                      <a:pt x="3025" y="263"/>
                      <a:pt x="2929" y="180"/>
                      <a:pt x="2787" y="156"/>
                    </a:cubicBezTo>
                    <a:cubicBezTo>
                      <a:pt x="2747" y="146"/>
                      <a:pt x="2714" y="142"/>
                      <a:pt x="2684" y="142"/>
                    </a:cubicBezTo>
                    <a:cubicBezTo>
                      <a:pt x="2606" y="142"/>
                      <a:pt x="2548" y="172"/>
                      <a:pt x="2453" y="215"/>
                    </a:cubicBezTo>
                    <a:cubicBezTo>
                      <a:pt x="2409" y="233"/>
                      <a:pt x="2374" y="241"/>
                      <a:pt x="2343" y="241"/>
                    </a:cubicBezTo>
                    <a:cubicBezTo>
                      <a:pt x="2289" y="241"/>
                      <a:pt x="2248" y="217"/>
                      <a:pt x="2203" y="180"/>
                    </a:cubicBezTo>
                    <a:cubicBezTo>
                      <a:pt x="2144" y="120"/>
                      <a:pt x="2108" y="13"/>
                      <a:pt x="2025" y="1"/>
                    </a:cubicBezTo>
                    <a:cubicBezTo>
                      <a:pt x="2023" y="1"/>
                      <a:pt x="2021" y="1"/>
                      <a:pt x="2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1"/>
              <p:cNvSpPr/>
              <p:nvPr/>
            </p:nvSpPr>
            <p:spPr>
              <a:xfrm>
                <a:off x="-1347014" y="1467691"/>
                <a:ext cx="169495" cy="21544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7" extrusionOk="0">
                    <a:moveTo>
                      <a:pt x="924" y="1"/>
                    </a:moveTo>
                    <a:cubicBezTo>
                      <a:pt x="763" y="1"/>
                      <a:pt x="603" y="159"/>
                      <a:pt x="488" y="240"/>
                    </a:cubicBezTo>
                    <a:cubicBezTo>
                      <a:pt x="378" y="320"/>
                      <a:pt x="360" y="350"/>
                      <a:pt x="272" y="350"/>
                    </a:cubicBezTo>
                    <a:cubicBezTo>
                      <a:pt x="255" y="350"/>
                      <a:pt x="237" y="349"/>
                      <a:pt x="214" y="347"/>
                    </a:cubicBezTo>
                    <a:cubicBezTo>
                      <a:pt x="143" y="335"/>
                      <a:pt x="72" y="323"/>
                      <a:pt x="12" y="299"/>
                    </a:cubicBezTo>
                    <a:cubicBezTo>
                      <a:pt x="12" y="382"/>
                      <a:pt x="0" y="573"/>
                      <a:pt x="12" y="656"/>
                    </a:cubicBezTo>
                    <a:cubicBezTo>
                      <a:pt x="24" y="751"/>
                      <a:pt x="167" y="835"/>
                      <a:pt x="226" y="906"/>
                    </a:cubicBezTo>
                    <a:cubicBezTo>
                      <a:pt x="274" y="966"/>
                      <a:pt x="262" y="1049"/>
                      <a:pt x="262" y="1109"/>
                    </a:cubicBezTo>
                    <a:cubicBezTo>
                      <a:pt x="262" y="1144"/>
                      <a:pt x="274" y="1192"/>
                      <a:pt x="310" y="1240"/>
                    </a:cubicBezTo>
                    <a:cubicBezTo>
                      <a:pt x="322" y="1275"/>
                      <a:pt x="357" y="1323"/>
                      <a:pt x="381" y="1383"/>
                    </a:cubicBezTo>
                    <a:cubicBezTo>
                      <a:pt x="453" y="1513"/>
                      <a:pt x="107" y="1966"/>
                      <a:pt x="107" y="1966"/>
                    </a:cubicBezTo>
                    <a:cubicBezTo>
                      <a:pt x="107" y="1966"/>
                      <a:pt x="393" y="2573"/>
                      <a:pt x="441" y="2680"/>
                    </a:cubicBezTo>
                    <a:cubicBezTo>
                      <a:pt x="500" y="2776"/>
                      <a:pt x="703" y="2907"/>
                      <a:pt x="774" y="2907"/>
                    </a:cubicBezTo>
                    <a:cubicBezTo>
                      <a:pt x="846" y="2895"/>
                      <a:pt x="1048" y="2728"/>
                      <a:pt x="1167" y="2692"/>
                    </a:cubicBezTo>
                    <a:cubicBezTo>
                      <a:pt x="1193" y="2682"/>
                      <a:pt x="1217" y="2678"/>
                      <a:pt x="1238" y="2678"/>
                    </a:cubicBezTo>
                    <a:cubicBezTo>
                      <a:pt x="1310" y="2678"/>
                      <a:pt x="1346" y="2728"/>
                      <a:pt x="1346" y="2728"/>
                    </a:cubicBezTo>
                    <a:lnTo>
                      <a:pt x="1346" y="2752"/>
                    </a:lnTo>
                    <a:cubicBezTo>
                      <a:pt x="1429" y="2728"/>
                      <a:pt x="1536" y="2633"/>
                      <a:pt x="1536" y="2561"/>
                    </a:cubicBezTo>
                    <a:cubicBezTo>
                      <a:pt x="1536" y="2478"/>
                      <a:pt x="1500" y="2192"/>
                      <a:pt x="1500" y="2073"/>
                    </a:cubicBezTo>
                    <a:cubicBezTo>
                      <a:pt x="1512" y="1942"/>
                      <a:pt x="1703" y="1692"/>
                      <a:pt x="1738" y="1644"/>
                    </a:cubicBezTo>
                    <a:cubicBezTo>
                      <a:pt x="1786" y="1585"/>
                      <a:pt x="1869" y="1311"/>
                      <a:pt x="1869" y="1263"/>
                    </a:cubicBezTo>
                    <a:cubicBezTo>
                      <a:pt x="1869" y="1204"/>
                      <a:pt x="1858" y="990"/>
                      <a:pt x="1953" y="942"/>
                    </a:cubicBezTo>
                    <a:cubicBezTo>
                      <a:pt x="2048" y="894"/>
                      <a:pt x="2286" y="775"/>
                      <a:pt x="2286" y="597"/>
                    </a:cubicBezTo>
                    <a:cubicBezTo>
                      <a:pt x="2286" y="466"/>
                      <a:pt x="2286" y="370"/>
                      <a:pt x="2286" y="275"/>
                    </a:cubicBezTo>
                    <a:cubicBezTo>
                      <a:pt x="2250" y="287"/>
                      <a:pt x="2227" y="287"/>
                      <a:pt x="2203" y="287"/>
                    </a:cubicBezTo>
                    <a:cubicBezTo>
                      <a:pt x="2162" y="291"/>
                      <a:pt x="2117" y="293"/>
                      <a:pt x="2068" y="293"/>
                    </a:cubicBezTo>
                    <a:cubicBezTo>
                      <a:pt x="1849" y="293"/>
                      <a:pt x="1573" y="253"/>
                      <a:pt x="1417" y="204"/>
                    </a:cubicBezTo>
                    <a:cubicBezTo>
                      <a:pt x="1334" y="168"/>
                      <a:pt x="1262" y="132"/>
                      <a:pt x="1179" y="97"/>
                    </a:cubicBezTo>
                    <a:cubicBezTo>
                      <a:pt x="1107" y="73"/>
                      <a:pt x="1024" y="13"/>
                      <a:pt x="941" y="1"/>
                    </a:cubicBezTo>
                    <a:cubicBezTo>
                      <a:pt x="935" y="1"/>
                      <a:pt x="929" y="1"/>
                      <a:pt x="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1"/>
              <p:cNvSpPr/>
              <p:nvPr/>
            </p:nvSpPr>
            <p:spPr>
              <a:xfrm>
                <a:off x="-1787397" y="2628162"/>
                <a:ext cx="251612" cy="558586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7537" extrusionOk="0">
                    <a:moveTo>
                      <a:pt x="1084" y="0"/>
                    </a:moveTo>
                    <a:cubicBezTo>
                      <a:pt x="1084" y="0"/>
                      <a:pt x="1084" y="12"/>
                      <a:pt x="1084" y="12"/>
                    </a:cubicBezTo>
                    <a:cubicBezTo>
                      <a:pt x="1084" y="107"/>
                      <a:pt x="1013" y="119"/>
                      <a:pt x="918" y="179"/>
                    </a:cubicBezTo>
                    <a:cubicBezTo>
                      <a:pt x="834" y="226"/>
                      <a:pt x="834" y="310"/>
                      <a:pt x="811" y="405"/>
                    </a:cubicBezTo>
                    <a:cubicBezTo>
                      <a:pt x="811" y="417"/>
                      <a:pt x="811" y="429"/>
                      <a:pt x="799" y="441"/>
                    </a:cubicBezTo>
                    <a:cubicBezTo>
                      <a:pt x="799" y="441"/>
                      <a:pt x="799" y="441"/>
                      <a:pt x="787" y="453"/>
                    </a:cubicBezTo>
                    <a:cubicBezTo>
                      <a:pt x="787" y="453"/>
                      <a:pt x="787" y="464"/>
                      <a:pt x="775" y="464"/>
                    </a:cubicBezTo>
                    <a:cubicBezTo>
                      <a:pt x="763" y="488"/>
                      <a:pt x="739" y="500"/>
                      <a:pt x="715" y="524"/>
                    </a:cubicBezTo>
                    <a:cubicBezTo>
                      <a:pt x="703" y="524"/>
                      <a:pt x="692" y="536"/>
                      <a:pt x="668" y="548"/>
                    </a:cubicBezTo>
                    <a:cubicBezTo>
                      <a:pt x="632" y="572"/>
                      <a:pt x="596" y="583"/>
                      <a:pt x="561" y="607"/>
                    </a:cubicBezTo>
                    <a:cubicBezTo>
                      <a:pt x="561" y="607"/>
                      <a:pt x="549" y="619"/>
                      <a:pt x="537" y="619"/>
                    </a:cubicBezTo>
                    <a:cubicBezTo>
                      <a:pt x="498" y="646"/>
                      <a:pt x="481" y="652"/>
                      <a:pt x="472" y="652"/>
                    </a:cubicBezTo>
                    <a:cubicBezTo>
                      <a:pt x="464" y="652"/>
                      <a:pt x="462" y="648"/>
                      <a:pt x="457" y="648"/>
                    </a:cubicBezTo>
                    <a:cubicBezTo>
                      <a:pt x="451" y="648"/>
                      <a:pt x="440" y="659"/>
                      <a:pt x="394" y="714"/>
                    </a:cubicBezTo>
                    <a:cubicBezTo>
                      <a:pt x="287" y="845"/>
                      <a:pt x="346" y="1095"/>
                      <a:pt x="346" y="1250"/>
                    </a:cubicBezTo>
                    <a:cubicBezTo>
                      <a:pt x="346" y="1405"/>
                      <a:pt x="322" y="1953"/>
                      <a:pt x="322" y="2167"/>
                    </a:cubicBezTo>
                    <a:cubicBezTo>
                      <a:pt x="322" y="2381"/>
                      <a:pt x="346" y="2477"/>
                      <a:pt x="358" y="2584"/>
                    </a:cubicBezTo>
                    <a:cubicBezTo>
                      <a:pt x="370" y="2691"/>
                      <a:pt x="477" y="2786"/>
                      <a:pt x="561" y="2858"/>
                    </a:cubicBezTo>
                    <a:cubicBezTo>
                      <a:pt x="656" y="2941"/>
                      <a:pt x="644" y="2977"/>
                      <a:pt x="656" y="3096"/>
                    </a:cubicBezTo>
                    <a:cubicBezTo>
                      <a:pt x="668" y="3215"/>
                      <a:pt x="703" y="3334"/>
                      <a:pt x="751" y="3453"/>
                    </a:cubicBezTo>
                    <a:cubicBezTo>
                      <a:pt x="787" y="3572"/>
                      <a:pt x="846" y="3620"/>
                      <a:pt x="858" y="3774"/>
                    </a:cubicBezTo>
                    <a:cubicBezTo>
                      <a:pt x="882" y="3929"/>
                      <a:pt x="811" y="3941"/>
                      <a:pt x="775" y="3989"/>
                    </a:cubicBezTo>
                    <a:cubicBezTo>
                      <a:pt x="739" y="4036"/>
                      <a:pt x="394" y="4346"/>
                      <a:pt x="358" y="4441"/>
                    </a:cubicBezTo>
                    <a:cubicBezTo>
                      <a:pt x="334" y="4536"/>
                      <a:pt x="322" y="4703"/>
                      <a:pt x="311" y="4846"/>
                    </a:cubicBezTo>
                    <a:cubicBezTo>
                      <a:pt x="287" y="4989"/>
                      <a:pt x="287" y="5155"/>
                      <a:pt x="263" y="5275"/>
                    </a:cubicBezTo>
                    <a:cubicBezTo>
                      <a:pt x="239" y="5394"/>
                      <a:pt x="168" y="5406"/>
                      <a:pt x="96" y="5429"/>
                    </a:cubicBezTo>
                    <a:cubicBezTo>
                      <a:pt x="37" y="5453"/>
                      <a:pt x="49" y="5513"/>
                      <a:pt x="49" y="5620"/>
                    </a:cubicBezTo>
                    <a:cubicBezTo>
                      <a:pt x="49" y="5739"/>
                      <a:pt x="168" y="5822"/>
                      <a:pt x="191" y="5906"/>
                    </a:cubicBezTo>
                    <a:cubicBezTo>
                      <a:pt x="203" y="5989"/>
                      <a:pt x="96" y="6144"/>
                      <a:pt x="49" y="6227"/>
                    </a:cubicBezTo>
                    <a:cubicBezTo>
                      <a:pt x="1" y="6322"/>
                      <a:pt x="72" y="6441"/>
                      <a:pt x="72" y="6584"/>
                    </a:cubicBezTo>
                    <a:cubicBezTo>
                      <a:pt x="72" y="6727"/>
                      <a:pt x="60" y="6918"/>
                      <a:pt x="49" y="7025"/>
                    </a:cubicBezTo>
                    <a:cubicBezTo>
                      <a:pt x="25" y="7144"/>
                      <a:pt x="1" y="7299"/>
                      <a:pt x="25" y="7346"/>
                    </a:cubicBezTo>
                    <a:cubicBezTo>
                      <a:pt x="37" y="7382"/>
                      <a:pt x="60" y="7465"/>
                      <a:pt x="96" y="7537"/>
                    </a:cubicBezTo>
                    <a:cubicBezTo>
                      <a:pt x="203" y="7465"/>
                      <a:pt x="239" y="7227"/>
                      <a:pt x="251" y="7049"/>
                    </a:cubicBezTo>
                    <a:cubicBezTo>
                      <a:pt x="275" y="6846"/>
                      <a:pt x="441" y="6679"/>
                      <a:pt x="537" y="6608"/>
                    </a:cubicBezTo>
                    <a:cubicBezTo>
                      <a:pt x="632" y="6537"/>
                      <a:pt x="1120" y="6537"/>
                      <a:pt x="1323" y="6406"/>
                    </a:cubicBezTo>
                    <a:cubicBezTo>
                      <a:pt x="1525" y="6287"/>
                      <a:pt x="1477" y="6108"/>
                      <a:pt x="1430" y="5882"/>
                    </a:cubicBezTo>
                    <a:cubicBezTo>
                      <a:pt x="1394" y="5667"/>
                      <a:pt x="1561" y="5632"/>
                      <a:pt x="1704" y="5536"/>
                    </a:cubicBezTo>
                    <a:cubicBezTo>
                      <a:pt x="1846" y="5453"/>
                      <a:pt x="2406" y="4953"/>
                      <a:pt x="2454" y="4941"/>
                    </a:cubicBezTo>
                    <a:cubicBezTo>
                      <a:pt x="2489" y="4917"/>
                      <a:pt x="2787" y="4715"/>
                      <a:pt x="2906" y="4608"/>
                    </a:cubicBezTo>
                    <a:cubicBezTo>
                      <a:pt x="3025" y="4513"/>
                      <a:pt x="2989" y="4358"/>
                      <a:pt x="3049" y="4274"/>
                    </a:cubicBezTo>
                    <a:cubicBezTo>
                      <a:pt x="3097" y="4191"/>
                      <a:pt x="3275" y="4108"/>
                      <a:pt x="3359" y="3977"/>
                    </a:cubicBezTo>
                    <a:cubicBezTo>
                      <a:pt x="3394" y="3929"/>
                      <a:pt x="3382" y="3643"/>
                      <a:pt x="3359" y="3298"/>
                    </a:cubicBezTo>
                    <a:cubicBezTo>
                      <a:pt x="3323" y="2703"/>
                      <a:pt x="3239" y="1917"/>
                      <a:pt x="3228" y="1869"/>
                    </a:cubicBezTo>
                    <a:cubicBezTo>
                      <a:pt x="3216" y="1857"/>
                      <a:pt x="3216" y="1857"/>
                      <a:pt x="3216" y="1857"/>
                    </a:cubicBezTo>
                    <a:lnTo>
                      <a:pt x="3216" y="1715"/>
                    </a:lnTo>
                    <a:cubicBezTo>
                      <a:pt x="3144" y="1715"/>
                      <a:pt x="3073" y="1715"/>
                      <a:pt x="3061" y="1679"/>
                    </a:cubicBezTo>
                    <a:cubicBezTo>
                      <a:pt x="3025" y="1607"/>
                      <a:pt x="2978" y="1405"/>
                      <a:pt x="2918" y="1405"/>
                    </a:cubicBezTo>
                    <a:lnTo>
                      <a:pt x="2823" y="1405"/>
                    </a:lnTo>
                    <a:cubicBezTo>
                      <a:pt x="2716" y="1417"/>
                      <a:pt x="2537" y="1441"/>
                      <a:pt x="2430" y="1453"/>
                    </a:cubicBezTo>
                    <a:cubicBezTo>
                      <a:pt x="2400" y="1458"/>
                      <a:pt x="2371" y="1461"/>
                      <a:pt x="2342" y="1461"/>
                    </a:cubicBezTo>
                    <a:cubicBezTo>
                      <a:pt x="2244" y="1461"/>
                      <a:pt x="2157" y="1426"/>
                      <a:pt x="2120" y="1334"/>
                    </a:cubicBezTo>
                    <a:cubicBezTo>
                      <a:pt x="2061" y="1226"/>
                      <a:pt x="2013" y="976"/>
                      <a:pt x="1954" y="893"/>
                    </a:cubicBezTo>
                    <a:cubicBezTo>
                      <a:pt x="1882" y="822"/>
                      <a:pt x="1644" y="631"/>
                      <a:pt x="1561" y="572"/>
                    </a:cubicBezTo>
                    <a:cubicBezTo>
                      <a:pt x="1489" y="512"/>
                      <a:pt x="1346" y="274"/>
                      <a:pt x="1334" y="238"/>
                    </a:cubicBezTo>
                    <a:cubicBezTo>
                      <a:pt x="1311" y="202"/>
                      <a:pt x="1311" y="48"/>
                      <a:pt x="1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1"/>
              <p:cNvSpPr/>
              <p:nvPr/>
            </p:nvSpPr>
            <p:spPr>
              <a:xfrm>
                <a:off x="-1455590" y="2120484"/>
                <a:ext cx="252427" cy="468020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6315" extrusionOk="0">
                    <a:moveTo>
                      <a:pt x="351" y="1"/>
                    </a:moveTo>
                    <a:cubicBezTo>
                      <a:pt x="175" y="1"/>
                      <a:pt x="91" y="105"/>
                      <a:pt x="36" y="159"/>
                    </a:cubicBezTo>
                    <a:cubicBezTo>
                      <a:pt x="13" y="171"/>
                      <a:pt x="1" y="195"/>
                      <a:pt x="1" y="218"/>
                    </a:cubicBezTo>
                    <a:cubicBezTo>
                      <a:pt x="1" y="230"/>
                      <a:pt x="13" y="242"/>
                      <a:pt x="13" y="254"/>
                    </a:cubicBezTo>
                    <a:cubicBezTo>
                      <a:pt x="13" y="254"/>
                      <a:pt x="13" y="266"/>
                      <a:pt x="13" y="266"/>
                    </a:cubicBezTo>
                    <a:cubicBezTo>
                      <a:pt x="13" y="302"/>
                      <a:pt x="25" y="325"/>
                      <a:pt x="36" y="361"/>
                    </a:cubicBezTo>
                    <a:cubicBezTo>
                      <a:pt x="60" y="409"/>
                      <a:pt x="72" y="456"/>
                      <a:pt x="96" y="504"/>
                    </a:cubicBezTo>
                    <a:cubicBezTo>
                      <a:pt x="132" y="623"/>
                      <a:pt x="167" y="826"/>
                      <a:pt x="167" y="826"/>
                    </a:cubicBezTo>
                    <a:cubicBezTo>
                      <a:pt x="167" y="826"/>
                      <a:pt x="227" y="1123"/>
                      <a:pt x="286" y="1385"/>
                    </a:cubicBezTo>
                    <a:cubicBezTo>
                      <a:pt x="310" y="1504"/>
                      <a:pt x="346" y="1611"/>
                      <a:pt x="370" y="1695"/>
                    </a:cubicBezTo>
                    <a:cubicBezTo>
                      <a:pt x="453" y="1980"/>
                      <a:pt x="501" y="2302"/>
                      <a:pt x="596" y="2588"/>
                    </a:cubicBezTo>
                    <a:cubicBezTo>
                      <a:pt x="679" y="2885"/>
                      <a:pt x="965" y="3088"/>
                      <a:pt x="1048" y="3302"/>
                    </a:cubicBezTo>
                    <a:cubicBezTo>
                      <a:pt x="1120" y="3504"/>
                      <a:pt x="977" y="3719"/>
                      <a:pt x="941" y="3909"/>
                    </a:cubicBezTo>
                    <a:cubicBezTo>
                      <a:pt x="906" y="4088"/>
                      <a:pt x="1156" y="4397"/>
                      <a:pt x="1239" y="4743"/>
                    </a:cubicBezTo>
                    <a:cubicBezTo>
                      <a:pt x="1334" y="5088"/>
                      <a:pt x="1477" y="5493"/>
                      <a:pt x="1477" y="5576"/>
                    </a:cubicBezTo>
                    <a:cubicBezTo>
                      <a:pt x="1477" y="5636"/>
                      <a:pt x="1346" y="6171"/>
                      <a:pt x="1310" y="6314"/>
                    </a:cubicBezTo>
                    <a:lnTo>
                      <a:pt x="2513" y="6255"/>
                    </a:lnTo>
                    <a:lnTo>
                      <a:pt x="2513" y="4719"/>
                    </a:lnTo>
                    <a:lnTo>
                      <a:pt x="3168" y="4719"/>
                    </a:lnTo>
                    <a:cubicBezTo>
                      <a:pt x="3168" y="4576"/>
                      <a:pt x="3156" y="4159"/>
                      <a:pt x="3156" y="4135"/>
                    </a:cubicBezTo>
                    <a:cubicBezTo>
                      <a:pt x="3156" y="4100"/>
                      <a:pt x="3168" y="3516"/>
                      <a:pt x="3168" y="3445"/>
                    </a:cubicBezTo>
                    <a:cubicBezTo>
                      <a:pt x="3156" y="3385"/>
                      <a:pt x="3037" y="2254"/>
                      <a:pt x="3037" y="2123"/>
                    </a:cubicBezTo>
                    <a:cubicBezTo>
                      <a:pt x="3037" y="2004"/>
                      <a:pt x="3096" y="1659"/>
                      <a:pt x="3156" y="1504"/>
                    </a:cubicBezTo>
                    <a:cubicBezTo>
                      <a:pt x="3227" y="1349"/>
                      <a:pt x="3334" y="1242"/>
                      <a:pt x="3370" y="1099"/>
                    </a:cubicBezTo>
                    <a:cubicBezTo>
                      <a:pt x="3406" y="968"/>
                      <a:pt x="3323" y="718"/>
                      <a:pt x="3287" y="671"/>
                    </a:cubicBezTo>
                    <a:cubicBezTo>
                      <a:pt x="3282" y="661"/>
                      <a:pt x="3269" y="657"/>
                      <a:pt x="3251" y="657"/>
                    </a:cubicBezTo>
                    <a:cubicBezTo>
                      <a:pt x="3180" y="657"/>
                      <a:pt x="3027" y="718"/>
                      <a:pt x="2989" y="718"/>
                    </a:cubicBezTo>
                    <a:cubicBezTo>
                      <a:pt x="2987" y="719"/>
                      <a:pt x="2984" y="719"/>
                      <a:pt x="2982" y="719"/>
                    </a:cubicBezTo>
                    <a:cubicBezTo>
                      <a:pt x="2934" y="719"/>
                      <a:pt x="2867" y="615"/>
                      <a:pt x="2811" y="468"/>
                    </a:cubicBezTo>
                    <a:cubicBezTo>
                      <a:pt x="2739" y="314"/>
                      <a:pt x="2632" y="230"/>
                      <a:pt x="2465" y="171"/>
                    </a:cubicBezTo>
                    <a:cubicBezTo>
                      <a:pt x="2418" y="159"/>
                      <a:pt x="2346" y="135"/>
                      <a:pt x="2251" y="123"/>
                    </a:cubicBezTo>
                    <a:cubicBezTo>
                      <a:pt x="2049" y="75"/>
                      <a:pt x="1775" y="52"/>
                      <a:pt x="1608" y="52"/>
                    </a:cubicBezTo>
                    <a:lnTo>
                      <a:pt x="1537" y="52"/>
                    </a:lnTo>
                    <a:cubicBezTo>
                      <a:pt x="1346" y="64"/>
                      <a:pt x="1203" y="75"/>
                      <a:pt x="1084" y="75"/>
                    </a:cubicBezTo>
                    <a:cubicBezTo>
                      <a:pt x="1048" y="75"/>
                      <a:pt x="1001" y="75"/>
                      <a:pt x="941" y="64"/>
                    </a:cubicBezTo>
                    <a:cubicBezTo>
                      <a:pt x="787" y="52"/>
                      <a:pt x="548" y="16"/>
                      <a:pt x="406" y="4"/>
                    </a:cubicBezTo>
                    <a:cubicBezTo>
                      <a:pt x="386" y="2"/>
                      <a:pt x="368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1"/>
              <p:cNvSpPr/>
              <p:nvPr/>
            </p:nvSpPr>
            <p:spPr>
              <a:xfrm>
                <a:off x="-1578248" y="2732291"/>
                <a:ext cx="963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1"/>
              <p:cNvSpPr/>
              <p:nvPr/>
            </p:nvSpPr>
            <p:spPr>
              <a:xfrm>
                <a:off x="-1574691" y="2732291"/>
                <a:ext cx="963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1"/>
              <p:cNvSpPr/>
              <p:nvPr/>
            </p:nvSpPr>
            <p:spPr>
              <a:xfrm>
                <a:off x="-1549122" y="2470151"/>
                <a:ext cx="438672" cy="485437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6550" extrusionOk="0">
                    <a:moveTo>
                      <a:pt x="3775" y="1"/>
                    </a:moveTo>
                    <a:lnTo>
                      <a:pt x="3775" y="1537"/>
                    </a:lnTo>
                    <a:lnTo>
                      <a:pt x="2572" y="1596"/>
                    </a:lnTo>
                    <a:cubicBezTo>
                      <a:pt x="2572" y="1620"/>
                      <a:pt x="2572" y="1632"/>
                      <a:pt x="2572" y="1632"/>
                    </a:cubicBezTo>
                    <a:lnTo>
                      <a:pt x="1906" y="1644"/>
                    </a:lnTo>
                    <a:lnTo>
                      <a:pt x="655" y="1680"/>
                    </a:lnTo>
                    <a:lnTo>
                      <a:pt x="655" y="3989"/>
                    </a:lnTo>
                    <a:cubicBezTo>
                      <a:pt x="655" y="3989"/>
                      <a:pt x="429" y="3989"/>
                      <a:pt x="382" y="3954"/>
                    </a:cubicBezTo>
                    <a:cubicBezTo>
                      <a:pt x="334" y="3906"/>
                      <a:pt x="251" y="3811"/>
                      <a:pt x="203" y="3811"/>
                    </a:cubicBezTo>
                    <a:cubicBezTo>
                      <a:pt x="179" y="3811"/>
                      <a:pt x="84" y="3835"/>
                      <a:pt x="1" y="3847"/>
                    </a:cubicBezTo>
                    <a:lnTo>
                      <a:pt x="1" y="3989"/>
                    </a:lnTo>
                    <a:cubicBezTo>
                      <a:pt x="1" y="3989"/>
                      <a:pt x="1" y="3989"/>
                      <a:pt x="13" y="4001"/>
                    </a:cubicBezTo>
                    <a:cubicBezTo>
                      <a:pt x="13" y="4001"/>
                      <a:pt x="13" y="3989"/>
                      <a:pt x="13" y="3989"/>
                    </a:cubicBezTo>
                    <a:cubicBezTo>
                      <a:pt x="13" y="3989"/>
                      <a:pt x="536" y="4156"/>
                      <a:pt x="620" y="4216"/>
                    </a:cubicBezTo>
                    <a:cubicBezTo>
                      <a:pt x="715" y="4275"/>
                      <a:pt x="632" y="4525"/>
                      <a:pt x="620" y="4656"/>
                    </a:cubicBezTo>
                    <a:cubicBezTo>
                      <a:pt x="620" y="4763"/>
                      <a:pt x="644" y="4847"/>
                      <a:pt x="763" y="4954"/>
                    </a:cubicBezTo>
                    <a:cubicBezTo>
                      <a:pt x="775" y="4978"/>
                      <a:pt x="810" y="5001"/>
                      <a:pt x="834" y="5025"/>
                    </a:cubicBezTo>
                    <a:cubicBezTo>
                      <a:pt x="882" y="5061"/>
                      <a:pt x="929" y="5073"/>
                      <a:pt x="977" y="5073"/>
                    </a:cubicBezTo>
                    <a:cubicBezTo>
                      <a:pt x="1111" y="5073"/>
                      <a:pt x="1246" y="4989"/>
                      <a:pt x="1370" y="4989"/>
                    </a:cubicBezTo>
                    <a:cubicBezTo>
                      <a:pt x="1378" y="4989"/>
                      <a:pt x="1386" y="4989"/>
                      <a:pt x="1394" y="4990"/>
                    </a:cubicBezTo>
                    <a:lnTo>
                      <a:pt x="1406" y="4990"/>
                    </a:lnTo>
                    <a:cubicBezTo>
                      <a:pt x="1584" y="4990"/>
                      <a:pt x="1763" y="5311"/>
                      <a:pt x="1834" y="5359"/>
                    </a:cubicBezTo>
                    <a:cubicBezTo>
                      <a:pt x="1918" y="5418"/>
                      <a:pt x="2013" y="5621"/>
                      <a:pt x="2310" y="5644"/>
                    </a:cubicBezTo>
                    <a:cubicBezTo>
                      <a:pt x="2620" y="5680"/>
                      <a:pt x="3573" y="5787"/>
                      <a:pt x="4168" y="5811"/>
                    </a:cubicBezTo>
                    <a:cubicBezTo>
                      <a:pt x="4763" y="5835"/>
                      <a:pt x="5132" y="6133"/>
                      <a:pt x="5299" y="6240"/>
                    </a:cubicBezTo>
                    <a:cubicBezTo>
                      <a:pt x="5454" y="6347"/>
                      <a:pt x="5835" y="6514"/>
                      <a:pt x="5918" y="6549"/>
                    </a:cubicBezTo>
                    <a:lnTo>
                      <a:pt x="5870" y="120"/>
                    </a:lnTo>
                    <a:lnTo>
                      <a:pt x="58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1"/>
              <p:cNvSpPr/>
              <p:nvPr/>
            </p:nvSpPr>
            <p:spPr>
              <a:xfrm>
                <a:off x="-1728254" y="2145756"/>
                <a:ext cx="382198" cy="620099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8367" extrusionOk="0">
                    <a:moveTo>
                      <a:pt x="1203" y="0"/>
                    </a:moveTo>
                    <a:cubicBezTo>
                      <a:pt x="1112" y="0"/>
                      <a:pt x="1032" y="20"/>
                      <a:pt x="977" y="80"/>
                    </a:cubicBezTo>
                    <a:cubicBezTo>
                      <a:pt x="822" y="246"/>
                      <a:pt x="632" y="556"/>
                      <a:pt x="382" y="616"/>
                    </a:cubicBezTo>
                    <a:cubicBezTo>
                      <a:pt x="286" y="651"/>
                      <a:pt x="144" y="663"/>
                      <a:pt x="1" y="675"/>
                    </a:cubicBezTo>
                    <a:cubicBezTo>
                      <a:pt x="36" y="711"/>
                      <a:pt x="60" y="735"/>
                      <a:pt x="72" y="770"/>
                    </a:cubicBezTo>
                    <a:cubicBezTo>
                      <a:pt x="108" y="866"/>
                      <a:pt x="132" y="1080"/>
                      <a:pt x="167" y="1175"/>
                    </a:cubicBezTo>
                    <a:cubicBezTo>
                      <a:pt x="203" y="1270"/>
                      <a:pt x="298" y="1282"/>
                      <a:pt x="346" y="1342"/>
                    </a:cubicBezTo>
                    <a:cubicBezTo>
                      <a:pt x="346" y="1366"/>
                      <a:pt x="358" y="1378"/>
                      <a:pt x="358" y="1389"/>
                    </a:cubicBezTo>
                    <a:lnTo>
                      <a:pt x="370" y="1389"/>
                    </a:lnTo>
                    <a:cubicBezTo>
                      <a:pt x="370" y="1401"/>
                      <a:pt x="370" y="1413"/>
                      <a:pt x="382" y="1425"/>
                    </a:cubicBezTo>
                    <a:cubicBezTo>
                      <a:pt x="382" y="1437"/>
                      <a:pt x="382" y="1449"/>
                      <a:pt x="382" y="1449"/>
                    </a:cubicBezTo>
                    <a:cubicBezTo>
                      <a:pt x="405" y="1508"/>
                      <a:pt x="417" y="1580"/>
                      <a:pt x="405" y="1663"/>
                    </a:cubicBezTo>
                    <a:cubicBezTo>
                      <a:pt x="405" y="1806"/>
                      <a:pt x="370" y="1818"/>
                      <a:pt x="358" y="1925"/>
                    </a:cubicBezTo>
                    <a:cubicBezTo>
                      <a:pt x="346" y="2020"/>
                      <a:pt x="417" y="2080"/>
                      <a:pt x="441" y="2151"/>
                    </a:cubicBezTo>
                    <a:cubicBezTo>
                      <a:pt x="465" y="2211"/>
                      <a:pt x="560" y="2199"/>
                      <a:pt x="596" y="2211"/>
                    </a:cubicBezTo>
                    <a:cubicBezTo>
                      <a:pt x="632" y="2223"/>
                      <a:pt x="691" y="2247"/>
                      <a:pt x="727" y="2294"/>
                    </a:cubicBezTo>
                    <a:cubicBezTo>
                      <a:pt x="775" y="2330"/>
                      <a:pt x="727" y="2425"/>
                      <a:pt x="739" y="2497"/>
                    </a:cubicBezTo>
                    <a:cubicBezTo>
                      <a:pt x="739" y="2580"/>
                      <a:pt x="739" y="2806"/>
                      <a:pt x="727" y="2890"/>
                    </a:cubicBezTo>
                    <a:cubicBezTo>
                      <a:pt x="727" y="2961"/>
                      <a:pt x="751" y="3140"/>
                      <a:pt x="751" y="3282"/>
                    </a:cubicBezTo>
                    <a:cubicBezTo>
                      <a:pt x="751" y="3425"/>
                      <a:pt x="739" y="3461"/>
                      <a:pt x="715" y="3568"/>
                    </a:cubicBezTo>
                    <a:cubicBezTo>
                      <a:pt x="703" y="3675"/>
                      <a:pt x="656" y="3663"/>
                      <a:pt x="596" y="3771"/>
                    </a:cubicBezTo>
                    <a:cubicBezTo>
                      <a:pt x="525" y="3890"/>
                      <a:pt x="548" y="4104"/>
                      <a:pt x="465" y="4306"/>
                    </a:cubicBezTo>
                    <a:cubicBezTo>
                      <a:pt x="394" y="4509"/>
                      <a:pt x="310" y="4604"/>
                      <a:pt x="298" y="4664"/>
                    </a:cubicBezTo>
                    <a:cubicBezTo>
                      <a:pt x="275" y="4723"/>
                      <a:pt x="227" y="4806"/>
                      <a:pt x="227" y="4878"/>
                    </a:cubicBezTo>
                    <a:cubicBezTo>
                      <a:pt x="239" y="4949"/>
                      <a:pt x="227" y="4985"/>
                      <a:pt x="203" y="5045"/>
                    </a:cubicBezTo>
                    <a:cubicBezTo>
                      <a:pt x="191" y="5104"/>
                      <a:pt x="144" y="5104"/>
                      <a:pt x="96" y="5211"/>
                    </a:cubicBezTo>
                    <a:cubicBezTo>
                      <a:pt x="36" y="5307"/>
                      <a:pt x="167" y="5318"/>
                      <a:pt x="263" y="5485"/>
                    </a:cubicBezTo>
                    <a:cubicBezTo>
                      <a:pt x="346" y="5664"/>
                      <a:pt x="370" y="5735"/>
                      <a:pt x="405" y="5854"/>
                    </a:cubicBezTo>
                    <a:cubicBezTo>
                      <a:pt x="453" y="5973"/>
                      <a:pt x="370" y="6045"/>
                      <a:pt x="310" y="6188"/>
                    </a:cubicBezTo>
                    <a:cubicBezTo>
                      <a:pt x="263" y="6330"/>
                      <a:pt x="286" y="6426"/>
                      <a:pt x="286" y="6509"/>
                    </a:cubicBezTo>
                    <a:cubicBezTo>
                      <a:pt x="513" y="6557"/>
                      <a:pt x="525" y="6711"/>
                      <a:pt x="536" y="6747"/>
                    </a:cubicBezTo>
                    <a:cubicBezTo>
                      <a:pt x="548" y="6783"/>
                      <a:pt x="691" y="7021"/>
                      <a:pt x="763" y="7081"/>
                    </a:cubicBezTo>
                    <a:cubicBezTo>
                      <a:pt x="846" y="7140"/>
                      <a:pt x="1084" y="7331"/>
                      <a:pt x="1156" y="7402"/>
                    </a:cubicBezTo>
                    <a:cubicBezTo>
                      <a:pt x="1215" y="7485"/>
                      <a:pt x="1263" y="7735"/>
                      <a:pt x="1322" y="7843"/>
                    </a:cubicBezTo>
                    <a:cubicBezTo>
                      <a:pt x="1359" y="7935"/>
                      <a:pt x="1446" y="7970"/>
                      <a:pt x="1544" y="7970"/>
                    </a:cubicBezTo>
                    <a:cubicBezTo>
                      <a:pt x="1573" y="7970"/>
                      <a:pt x="1602" y="7967"/>
                      <a:pt x="1632" y="7962"/>
                    </a:cubicBezTo>
                    <a:cubicBezTo>
                      <a:pt x="1691" y="7962"/>
                      <a:pt x="1763" y="7950"/>
                      <a:pt x="1846" y="7938"/>
                    </a:cubicBezTo>
                    <a:cubicBezTo>
                      <a:pt x="1906" y="7938"/>
                      <a:pt x="1977" y="7926"/>
                      <a:pt x="2025" y="7914"/>
                    </a:cubicBezTo>
                    <a:lnTo>
                      <a:pt x="2120" y="7914"/>
                    </a:lnTo>
                    <a:cubicBezTo>
                      <a:pt x="2180" y="7914"/>
                      <a:pt x="2227" y="8116"/>
                      <a:pt x="2263" y="8188"/>
                    </a:cubicBezTo>
                    <a:cubicBezTo>
                      <a:pt x="2275" y="8224"/>
                      <a:pt x="2346" y="8224"/>
                      <a:pt x="2418" y="8224"/>
                    </a:cubicBezTo>
                    <a:cubicBezTo>
                      <a:pt x="2501" y="8212"/>
                      <a:pt x="2596" y="8188"/>
                      <a:pt x="2620" y="8188"/>
                    </a:cubicBezTo>
                    <a:cubicBezTo>
                      <a:pt x="2668" y="8188"/>
                      <a:pt x="2751" y="8283"/>
                      <a:pt x="2799" y="8331"/>
                    </a:cubicBezTo>
                    <a:cubicBezTo>
                      <a:pt x="2846" y="8366"/>
                      <a:pt x="3072" y="8366"/>
                      <a:pt x="3072" y="8366"/>
                    </a:cubicBezTo>
                    <a:lnTo>
                      <a:pt x="3072" y="6057"/>
                    </a:lnTo>
                    <a:lnTo>
                      <a:pt x="4323" y="6021"/>
                    </a:lnTo>
                    <a:lnTo>
                      <a:pt x="4989" y="6009"/>
                    </a:lnTo>
                    <a:cubicBezTo>
                      <a:pt x="4989" y="6009"/>
                      <a:pt x="4989" y="5997"/>
                      <a:pt x="4989" y="5973"/>
                    </a:cubicBezTo>
                    <a:cubicBezTo>
                      <a:pt x="5025" y="5830"/>
                      <a:pt x="5156" y="5295"/>
                      <a:pt x="5156" y="5235"/>
                    </a:cubicBezTo>
                    <a:cubicBezTo>
                      <a:pt x="5156" y="5152"/>
                      <a:pt x="5013" y="4747"/>
                      <a:pt x="4918" y="4402"/>
                    </a:cubicBezTo>
                    <a:cubicBezTo>
                      <a:pt x="4835" y="4056"/>
                      <a:pt x="4585" y="3759"/>
                      <a:pt x="4620" y="3568"/>
                    </a:cubicBezTo>
                    <a:cubicBezTo>
                      <a:pt x="4656" y="3378"/>
                      <a:pt x="4799" y="3163"/>
                      <a:pt x="4727" y="2961"/>
                    </a:cubicBezTo>
                    <a:cubicBezTo>
                      <a:pt x="4644" y="2747"/>
                      <a:pt x="4358" y="2544"/>
                      <a:pt x="4275" y="2247"/>
                    </a:cubicBezTo>
                    <a:cubicBezTo>
                      <a:pt x="4180" y="1961"/>
                      <a:pt x="4132" y="1639"/>
                      <a:pt x="4049" y="1354"/>
                    </a:cubicBezTo>
                    <a:cubicBezTo>
                      <a:pt x="4025" y="1270"/>
                      <a:pt x="3989" y="1163"/>
                      <a:pt x="3965" y="1044"/>
                    </a:cubicBezTo>
                    <a:cubicBezTo>
                      <a:pt x="3906" y="782"/>
                      <a:pt x="3846" y="485"/>
                      <a:pt x="3846" y="485"/>
                    </a:cubicBezTo>
                    <a:cubicBezTo>
                      <a:pt x="3846" y="485"/>
                      <a:pt x="3715" y="473"/>
                      <a:pt x="3537" y="365"/>
                    </a:cubicBezTo>
                    <a:cubicBezTo>
                      <a:pt x="3396" y="275"/>
                      <a:pt x="3162" y="82"/>
                      <a:pt x="2985" y="82"/>
                    </a:cubicBezTo>
                    <a:cubicBezTo>
                      <a:pt x="2952" y="82"/>
                      <a:pt x="2922" y="89"/>
                      <a:pt x="2894" y="104"/>
                    </a:cubicBezTo>
                    <a:cubicBezTo>
                      <a:pt x="2727" y="181"/>
                      <a:pt x="2290" y="332"/>
                      <a:pt x="2155" y="332"/>
                    </a:cubicBezTo>
                    <a:cubicBezTo>
                      <a:pt x="2146" y="332"/>
                      <a:pt x="2138" y="331"/>
                      <a:pt x="2132" y="330"/>
                    </a:cubicBezTo>
                    <a:cubicBezTo>
                      <a:pt x="2025" y="306"/>
                      <a:pt x="1941" y="104"/>
                      <a:pt x="1715" y="80"/>
                    </a:cubicBezTo>
                    <a:cubicBezTo>
                      <a:pt x="1562" y="64"/>
                      <a:pt x="1365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1"/>
              <p:cNvSpPr/>
              <p:nvPr/>
            </p:nvSpPr>
            <p:spPr>
              <a:xfrm>
                <a:off x="-1827937" y="2766680"/>
                <a:ext cx="759801" cy="522419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7049" extrusionOk="0">
                    <a:moveTo>
                      <a:pt x="3775" y="0"/>
                    </a:moveTo>
                    <a:cubicBezTo>
                      <a:pt x="3786" y="48"/>
                      <a:pt x="3870" y="834"/>
                      <a:pt x="3906" y="1429"/>
                    </a:cubicBezTo>
                    <a:cubicBezTo>
                      <a:pt x="3929" y="1774"/>
                      <a:pt x="3941" y="2060"/>
                      <a:pt x="3906" y="2108"/>
                    </a:cubicBezTo>
                    <a:cubicBezTo>
                      <a:pt x="3822" y="2239"/>
                      <a:pt x="3644" y="2322"/>
                      <a:pt x="3596" y="2405"/>
                    </a:cubicBezTo>
                    <a:cubicBezTo>
                      <a:pt x="3536" y="2489"/>
                      <a:pt x="3572" y="2644"/>
                      <a:pt x="3453" y="2739"/>
                    </a:cubicBezTo>
                    <a:cubicBezTo>
                      <a:pt x="3334" y="2846"/>
                      <a:pt x="3036" y="3048"/>
                      <a:pt x="2989" y="3072"/>
                    </a:cubicBezTo>
                    <a:cubicBezTo>
                      <a:pt x="2953" y="3084"/>
                      <a:pt x="2393" y="3584"/>
                      <a:pt x="2251" y="3667"/>
                    </a:cubicBezTo>
                    <a:cubicBezTo>
                      <a:pt x="2108" y="3763"/>
                      <a:pt x="1941" y="3798"/>
                      <a:pt x="1977" y="4013"/>
                    </a:cubicBezTo>
                    <a:cubicBezTo>
                      <a:pt x="2024" y="4239"/>
                      <a:pt x="2072" y="4418"/>
                      <a:pt x="1870" y="4537"/>
                    </a:cubicBezTo>
                    <a:cubicBezTo>
                      <a:pt x="1667" y="4668"/>
                      <a:pt x="1179" y="4668"/>
                      <a:pt x="1084" y="4739"/>
                    </a:cubicBezTo>
                    <a:cubicBezTo>
                      <a:pt x="988" y="4810"/>
                      <a:pt x="822" y="4977"/>
                      <a:pt x="798" y="5180"/>
                    </a:cubicBezTo>
                    <a:cubicBezTo>
                      <a:pt x="786" y="5358"/>
                      <a:pt x="750" y="5596"/>
                      <a:pt x="643" y="5668"/>
                    </a:cubicBezTo>
                    <a:cubicBezTo>
                      <a:pt x="631" y="5668"/>
                      <a:pt x="607" y="5680"/>
                      <a:pt x="596" y="5680"/>
                    </a:cubicBezTo>
                    <a:cubicBezTo>
                      <a:pt x="583" y="5681"/>
                      <a:pt x="570" y="5681"/>
                      <a:pt x="558" y="5681"/>
                    </a:cubicBezTo>
                    <a:cubicBezTo>
                      <a:pt x="437" y="5681"/>
                      <a:pt x="361" y="5632"/>
                      <a:pt x="274" y="5632"/>
                    </a:cubicBezTo>
                    <a:cubicBezTo>
                      <a:pt x="203" y="5632"/>
                      <a:pt x="96" y="5632"/>
                      <a:pt x="0" y="5668"/>
                    </a:cubicBezTo>
                    <a:cubicBezTo>
                      <a:pt x="12" y="5703"/>
                      <a:pt x="24" y="5739"/>
                      <a:pt x="36" y="5775"/>
                    </a:cubicBezTo>
                    <a:cubicBezTo>
                      <a:pt x="36" y="5787"/>
                      <a:pt x="48" y="5799"/>
                      <a:pt x="48" y="5811"/>
                    </a:cubicBezTo>
                    <a:cubicBezTo>
                      <a:pt x="48" y="5823"/>
                      <a:pt x="48" y="5823"/>
                      <a:pt x="48" y="5834"/>
                    </a:cubicBezTo>
                    <a:cubicBezTo>
                      <a:pt x="48" y="5834"/>
                      <a:pt x="48" y="5846"/>
                      <a:pt x="48" y="5846"/>
                    </a:cubicBezTo>
                    <a:cubicBezTo>
                      <a:pt x="60" y="5870"/>
                      <a:pt x="60" y="5894"/>
                      <a:pt x="60" y="5930"/>
                    </a:cubicBezTo>
                    <a:cubicBezTo>
                      <a:pt x="60" y="6025"/>
                      <a:pt x="60" y="6156"/>
                      <a:pt x="60" y="6323"/>
                    </a:cubicBezTo>
                    <a:cubicBezTo>
                      <a:pt x="60" y="6608"/>
                      <a:pt x="203" y="6715"/>
                      <a:pt x="203" y="6775"/>
                    </a:cubicBezTo>
                    <a:cubicBezTo>
                      <a:pt x="215" y="6835"/>
                      <a:pt x="298" y="6906"/>
                      <a:pt x="310" y="7049"/>
                    </a:cubicBezTo>
                    <a:lnTo>
                      <a:pt x="7727" y="6644"/>
                    </a:lnTo>
                    <a:cubicBezTo>
                      <a:pt x="7704" y="6549"/>
                      <a:pt x="7727" y="6406"/>
                      <a:pt x="7727" y="6287"/>
                    </a:cubicBezTo>
                    <a:cubicBezTo>
                      <a:pt x="7716" y="6132"/>
                      <a:pt x="7763" y="5787"/>
                      <a:pt x="7739" y="5727"/>
                    </a:cubicBezTo>
                    <a:cubicBezTo>
                      <a:pt x="7704" y="5680"/>
                      <a:pt x="7596" y="5537"/>
                      <a:pt x="7608" y="5430"/>
                    </a:cubicBezTo>
                    <a:cubicBezTo>
                      <a:pt x="7608" y="5334"/>
                      <a:pt x="7596" y="5263"/>
                      <a:pt x="7561" y="5191"/>
                    </a:cubicBezTo>
                    <a:cubicBezTo>
                      <a:pt x="7525" y="5108"/>
                      <a:pt x="7561" y="5049"/>
                      <a:pt x="7549" y="4965"/>
                    </a:cubicBezTo>
                    <a:cubicBezTo>
                      <a:pt x="7537" y="4894"/>
                      <a:pt x="7858" y="4834"/>
                      <a:pt x="7977" y="4822"/>
                    </a:cubicBezTo>
                    <a:cubicBezTo>
                      <a:pt x="7988" y="4821"/>
                      <a:pt x="7997" y="4821"/>
                      <a:pt x="8006" y="4821"/>
                    </a:cubicBezTo>
                    <a:cubicBezTo>
                      <a:pt x="8101" y="4821"/>
                      <a:pt x="8131" y="4877"/>
                      <a:pt x="8239" y="4953"/>
                    </a:cubicBezTo>
                    <a:cubicBezTo>
                      <a:pt x="8370" y="5025"/>
                      <a:pt x="8454" y="5049"/>
                      <a:pt x="8573" y="5096"/>
                    </a:cubicBezTo>
                    <a:cubicBezTo>
                      <a:pt x="8692" y="5132"/>
                      <a:pt x="8989" y="5227"/>
                      <a:pt x="9144" y="5311"/>
                    </a:cubicBezTo>
                    <a:cubicBezTo>
                      <a:pt x="9311" y="5394"/>
                      <a:pt x="9549" y="5394"/>
                      <a:pt x="9644" y="5394"/>
                    </a:cubicBezTo>
                    <a:cubicBezTo>
                      <a:pt x="9740" y="5394"/>
                      <a:pt x="10002" y="5227"/>
                      <a:pt x="10168" y="5120"/>
                    </a:cubicBezTo>
                    <a:cubicBezTo>
                      <a:pt x="10204" y="5108"/>
                      <a:pt x="10228" y="5084"/>
                      <a:pt x="10252" y="5072"/>
                    </a:cubicBezTo>
                    <a:cubicBezTo>
                      <a:pt x="10240" y="5037"/>
                      <a:pt x="10216" y="5001"/>
                      <a:pt x="10180" y="4977"/>
                    </a:cubicBezTo>
                    <a:cubicBezTo>
                      <a:pt x="10037" y="4810"/>
                      <a:pt x="9704" y="4632"/>
                      <a:pt x="9656" y="4537"/>
                    </a:cubicBezTo>
                    <a:cubicBezTo>
                      <a:pt x="9609" y="4441"/>
                      <a:pt x="9728" y="4013"/>
                      <a:pt x="9728" y="3798"/>
                    </a:cubicBezTo>
                    <a:cubicBezTo>
                      <a:pt x="9728" y="3584"/>
                      <a:pt x="9692" y="2560"/>
                      <a:pt x="9692" y="2560"/>
                    </a:cubicBezTo>
                    <a:cubicBezTo>
                      <a:pt x="9692" y="2560"/>
                      <a:pt x="9680" y="2560"/>
                      <a:pt x="9680" y="2548"/>
                    </a:cubicBezTo>
                    <a:lnTo>
                      <a:pt x="9680" y="2560"/>
                    </a:lnTo>
                    <a:cubicBezTo>
                      <a:pt x="9680" y="2560"/>
                      <a:pt x="9216" y="2358"/>
                      <a:pt x="9037" y="2239"/>
                    </a:cubicBezTo>
                    <a:cubicBezTo>
                      <a:pt x="9025" y="2239"/>
                      <a:pt x="9013" y="2227"/>
                      <a:pt x="9001" y="2215"/>
                    </a:cubicBezTo>
                    <a:cubicBezTo>
                      <a:pt x="8811" y="2084"/>
                      <a:pt x="8466" y="1834"/>
                      <a:pt x="7918" y="1810"/>
                    </a:cubicBezTo>
                    <a:cubicBezTo>
                      <a:pt x="7323" y="1786"/>
                      <a:pt x="6370" y="1679"/>
                      <a:pt x="6061" y="1643"/>
                    </a:cubicBezTo>
                    <a:cubicBezTo>
                      <a:pt x="5751" y="1620"/>
                      <a:pt x="5668" y="1417"/>
                      <a:pt x="5584" y="1358"/>
                    </a:cubicBezTo>
                    <a:cubicBezTo>
                      <a:pt x="5501" y="1310"/>
                      <a:pt x="5334" y="1000"/>
                      <a:pt x="5156" y="989"/>
                    </a:cubicBezTo>
                    <a:cubicBezTo>
                      <a:pt x="5025" y="989"/>
                      <a:pt x="4882" y="1072"/>
                      <a:pt x="4739" y="1072"/>
                    </a:cubicBezTo>
                    <a:cubicBezTo>
                      <a:pt x="4691" y="1072"/>
                      <a:pt x="4632" y="1060"/>
                      <a:pt x="4584" y="1024"/>
                    </a:cubicBezTo>
                    <a:cubicBezTo>
                      <a:pt x="4560" y="1000"/>
                      <a:pt x="4537" y="989"/>
                      <a:pt x="4525" y="977"/>
                    </a:cubicBezTo>
                    <a:cubicBezTo>
                      <a:pt x="4394" y="858"/>
                      <a:pt x="4358" y="762"/>
                      <a:pt x="4370" y="655"/>
                    </a:cubicBezTo>
                    <a:cubicBezTo>
                      <a:pt x="4382" y="524"/>
                      <a:pt x="4453" y="274"/>
                      <a:pt x="4370" y="215"/>
                    </a:cubicBezTo>
                    <a:cubicBezTo>
                      <a:pt x="4287" y="155"/>
                      <a:pt x="3858" y="24"/>
                      <a:pt x="37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1"/>
              <p:cNvSpPr/>
              <p:nvPr/>
            </p:nvSpPr>
            <p:spPr>
              <a:xfrm>
                <a:off x="-1492647" y="2837236"/>
                <a:ext cx="15934" cy="889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20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25"/>
                    </a:cubicBezTo>
                    <a:cubicBezTo>
                      <a:pt x="13" y="37"/>
                      <a:pt x="36" y="48"/>
                      <a:pt x="60" y="72"/>
                    </a:cubicBezTo>
                    <a:cubicBezTo>
                      <a:pt x="108" y="108"/>
                      <a:pt x="167" y="120"/>
                      <a:pt x="215" y="120"/>
                    </a:cubicBezTo>
                    <a:cubicBezTo>
                      <a:pt x="167" y="120"/>
                      <a:pt x="120" y="108"/>
                      <a:pt x="72" y="72"/>
                    </a:cubicBezTo>
                    <a:cubicBezTo>
                      <a:pt x="48" y="48"/>
                      <a:pt x="13" y="25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1"/>
              <p:cNvSpPr/>
              <p:nvPr/>
            </p:nvSpPr>
            <p:spPr>
              <a:xfrm>
                <a:off x="-1445882" y="2839904"/>
                <a:ext cx="335433" cy="116579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573" extrusionOk="0">
                    <a:moveTo>
                      <a:pt x="1" y="1"/>
                    </a:moveTo>
                    <a:cubicBezTo>
                      <a:pt x="179" y="12"/>
                      <a:pt x="346" y="322"/>
                      <a:pt x="429" y="370"/>
                    </a:cubicBezTo>
                    <a:cubicBezTo>
                      <a:pt x="513" y="429"/>
                      <a:pt x="596" y="632"/>
                      <a:pt x="906" y="655"/>
                    </a:cubicBezTo>
                    <a:cubicBezTo>
                      <a:pt x="1215" y="691"/>
                      <a:pt x="2168" y="798"/>
                      <a:pt x="2763" y="822"/>
                    </a:cubicBezTo>
                    <a:cubicBezTo>
                      <a:pt x="3311" y="846"/>
                      <a:pt x="3656" y="1096"/>
                      <a:pt x="3846" y="1227"/>
                    </a:cubicBezTo>
                    <a:cubicBezTo>
                      <a:pt x="3858" y="1239"/>
                      <a:pt x="3870" y="1251"/>
                      <a:pt x="3882" y="1251"/>
                    </a:cubicBezTo>
                    <a:cubicBezTo>
                      <a:pt x="4061" y="1370"/>
                      <a:pt x="4525" y="1572"/>
                      <a:pt x="4525" y="1572"/>
                    </a:cubicBezTo>
                    <a:lnTo>
                      <a:pt x="4525" y="1560"/>
                    </a:lnTo>
                    <a:cubicBezTo>
                      <a:pt x="4442" y="1525"/>
                      <a:pt x="4049" y="1358"/>
                      <a:pt x="3906" y="1251"/>
                    </a:cubicBezTo>
                    <a:cubicBezTo>
                      <a:pt x="3739" y="1144"/>
                      <a:pt x="3370" y="846"/>
                      <a:pt x="2775" y="822"/>
                    </a:cubicBezTo>
                    <a:cubicBezTo>
                      <a:pt x="2180" y="798"/>
                      <a:pt x="1227" y="691"/>
                      <a:pt x="917" y="655"/>
                    </a:cubicBezTo>
                    <a:cubicBezTo>
                      <a:pt x="620" y="632"/>
                      <a:pt x="525" y="429"/>
                      <a:pt x="441" y="370"/>
                    </a:cubicBezTo>
                    <a:cubicBezTo>
                      <a:pt x="370" y="322"/>
                      <a:pt x="191" y="1"/>
                      <a:pt x="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1"/>
              <p:cNvSpPr/>
              <p:nvPr/>
            </p:nvSpPr>
            <p:spPr>
              <a:xfrm>
                <a:off x="-1548232" y="2765791"/>
                <a:ext cx="55658" cy="7329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12"/>
                    </a:cubicBezTo>
                    <a:cubicBezTo>
                      <a:pt x="84" y="36"/>
                      <a:pt x="513" y="167"/>
                      <a:pt x="596" y="227"/>
                    </a:cubicBezTo>
                    <a:cubicBezTo>
                      <a:pt x="679" y="286"/>
                      <a:pt x="608" y="536"/>
                      <a:pt x="596" y="667"/>
                    </a:cubicBezTo>
                    <a:cubicBezTo>
                      <a:pt x="596" y="774"/>
                      <a:pt x="620" y="870"/>
                      <a:pt x="751" y="989"/>
                    </a:cubicBezTo>
                    <a:cubicBezTo>
                      <a:pt x="751" y="977"/>
                      <a:pt x="751" y="977"/>
                      <a:pt x="739" y="965"/>
                    </a:cubicBezTo>
                    <a:cubicBezTo>
                      <a:pt x="632" y="858"/>
                      <a:pt x="608" y="774"/>
                      <a:pt x="608" y="667"/>
                    </a:cubicBezTo>
                    <a:cubicBezTo>
                      <a:pt x="620" y="536"/>
                      <a:pt x="703" y="286"/>
                      <a:pt x="608" y="227"/>
                    </a:cubicBezTo>
                    <a:cubicBezTo>
                      <a:pt x="524" y="1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1"/>
              <p:cNvSpPr/>
              <p:nvPr/>
            </p:nvSpPr>
            <p:spPr>
              <a:xfrm>
                <a:off x="-1578248" y="2732291"/>
                <a:ext cx="963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3" y="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1"/>
              <p:cNvSpPr/>
              <p:nvPr/>
            </p:nvSpPr>
            <p:spPr>
              <a:xfrm>
                <a:off x="-1574691" y="2732291"/>
                <a:ext cx="963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1"/>
              <p:cNvSpPr/>
              <p:nvPr/>
            </p:nvSpPr>
            <p:spPr>
              <a:xfrm>
                <a:off x="-1492647" y="2837236"/>
                <a:ext cx="15934" cy="889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20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25"/>
                    </a:cubicBezTo>
                    <a:cubicBezTo>
                      <a:pt x="13" y="37"/>
                      <a:pt x="36" y="48"/>
                      <a:pt x="60" y="72"/>
                    </a:cubicBezTo>
                    <a:cubicBezTo>
                      <a:pt x="108" y="108"/>
                      <a:pt x="167" y="120"/>
                      <a:pt x="215" y="120"/>
                    </a:cubicBezTo>
                    <a:cubicBezTo>
                      <a:pt x="167" y="120"/>
                      <a:pt x="120" y="108"/>
                      <a:pt x="72" y="72"/>
                    </a:cubicBezTo>
                    <a:cubicBezTo>
                      <a:pt x="48" y="48"/>
                      <a:pt x="13" y="25"/>
                      <a:pt x="1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1"/>
              <p:cNvSpPr/>
              <p:nvPr/>
            </p:nvSpPr>
            <p:spPr>
              <a:xfrm>
                <a:off x="-1445882" y="2839904"/>
                <a:ext cx="335433" cy="116579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573" extrusionOk="0">
                    <a:moveTo>
                      <a:pt x="1" y="1"/>
                    </a:moveTo>
                    <a:cubicBezTo>
                      <a:pt x="179" y="12"/>
                      <a:pt x="346" y="322"/>
                      <a:pt x="429" y="370"/>
                    </a:cubicBezTo>
                    <a:cubicBezTo>
                      <a:pt x="513" y="429"/>
                      <a:pt x="596" y="632"/>
                      <a:pt x="906" y="655"/>
                    </a:cubicBezTo>
                    <a:cubicBezTo>
                      <a:pt x="1215" y="691"/>
                      <a:pt x="2168" y="798"/>
                      <a:pt x="2763" y="822"/>
                    </a:cubicBezTo>
                    <a:cubicBezTo>
                      <a:pt x="3311" y="846"/>
                      <a:pt x="3656" y="1096"/>
                      <a:pt x="3846" y="1227"/>
                    </a:cubicBezTo>
                    <a:cubicBezTo>
                      <a:pt x="3858" y="1239"/>
                      <a:pt x="3870" y="1251"/>
                      <a:pt x="3882" y="1251"/>
                    </a:cubicBezTo>
                    <a:cubicBezTo>
                      <a:pt x="4061" y="1370"/>
                      <a:pt x="4525" y="1572"/>
                      <a:pt x="4525" y="1572"/>
                    </a:cubicBezTo>
                    <a:lnTo>
                      <a:pt x="4525" y="1560"/>
                    </a:lnTo>
                    <a:cubicBezTo>
                      <a:pt x="4442" y="1525"/>
                      <a:pt x="4049" y="1358"/>
                      <a:pt x="3906" y="1251"/>
                    </a:cubicBezTo>
                    <a:cubicBezTo>
                      <a:pt x="3739" y="1144"/>
                      <a:pt x="3370" y="846"/>
                      <a:pt x="2775" y="822"/>
                    </a:cubicBezTo>
                    <a:cubicBezTo>
                      <a:pt x="2180" y="798"/>
                      <a:pt x="1227" y="691"/>
                      <a:pt x="917" y="655"/>
                    </a:cubicBezTo>
                    <a:cubicBezTo>
                      <a:pt x="620" y="632"/>
                      <a:pt x="525" y="429"/>
                      <a:pt x="441" y="370"/>
                    </a:cubicBezTo>
                    <a:cubicBezTo>
                      <a:pt x="370" y="322"/>
                      <a:pt x="191" y="1"/>
                      <a:pt x="13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1"/>
              <p:cNvSpPr/>
              <p:nvPr/>
            </p:nvSpPr>
            <p:spPr>
              <a:xfrm>
                <a:off x="-1548232" y="2765791"/>
                <a:ext cx="55658" cy="7329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12"/>
                    </a:cubicBezTo>
                    <a:cubicBezTo>
                      <a:pt x="84" y="36"/>
                      <a:pt x="513" y="167"/>
                      <a:pt x="596" y="227"/>
                    </a:cubicBezTo>
                    <a:cubicBezTo>
                      <a:pt x="679" y="286"/>
                      <a:pt x="608" y="536"/>
                      <a:pt x="596" y="667"/>
                    </a:cubicBezTo>
                    <a:cubicBezTo>
                      <a:pt x="596" y="774"/>
                      <a:pt x="620" y="870"/>
                      <a:pt x="751" y="989"/>
                    </a:cubicBezTo>
                    <a:cubicBezTo>
                      <a:pt x="751" y="977"/>
                      <a:pt x="751" y="977"/>
                      <a:pt x="739" y="965"/>
                    </a:cubicBezTo>
                    <a:cubicBezTo>
                      <a:pt x="632" y="858"/>
                      <a:pt x="608" y="774"/>
                      <a:pt x="608" y="667"/>
                    </a:cubicBezTo>
                    <a:cubicBezTo>
                      <a:pt x="620" y="536"/>
                      <a:pt x="703" y="286"/>
                      <a:pt x="608" y="227"/>
                    </a:cubicBezTo>
                    <a:cubicBezTo>
                      <a:pt x="524" y="1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1"/>
              <p:cNvSpPr/>
              <p:nvPr/>
            </p:nvSpPr>
            <p:spPr>
              <a:xfrm>
                <a:off x="-1831494" y="972390"/>
                <a:ext cx="1752538" cy="3484992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47023" extrusionOk="0">
                    <a:moveTo>
                      <a:pt x="6061" y="100"/>
                    </a:moveTo>
                    <a:cubicBezTo>
                      <a:pt x="6132" y="136"/>
                      <a:pt x="6430" y="315"/>
                      <a:pt x="6513" y="398"/>
                    </a:cubicBezTo>
                    <a:cubicBezTo>
                      <a:pt x="6537" y="410"/>
                      <a:pt x="6573" y="446"/>
                      <a:pt x="6597" y="469"/>
                    </a:cubicBezTo>
                    <a:cubicBezTo>
                      <a:pt x="6763" y="636"/>
                      <a:pt x="6894" y="755"/>
                      <a:pt x="6978" y="755"/>
                    </a:cubicBezTo>
                    <a:lnTo>
                      <a:pt x="7002" y="755"/>
                    </a:lnTo>
                    <a:cubicBezTo>
                      <a:pt x="7061" y="731"/>
                      <a:pt x="7252" y="660"/>
                      <a:pt x="7335" y="660"/>
                    </a:cubicBezTo>
                    <a:cubicBezTo>
                      <a:pt x="7347" y="666"/>
                      <a:pt x="7365" y="669"/>
                      <a:pt x="7385" y="669"/>
                    </a:cubicBezTo>
                    <a:cubicBezTo>
                      <a:pt x="7406" y="669"/>
                      <a:pt x="7430" y="666"/>
                      <a:pt x="7454" y="660"/>
                    </a:cubicBezTo>
                    <a:cubicBezTo>
                      <a:pt x="7454" y="696"/>
                      <a:pt x="7454" y="731"/>
                      <a:pt x="7454" y="779"/>
                    </a:cubicBezTo>
                    <a:cubicBezTo>
                      <a:pt x="7454" y="779"/>
                      <a:pt x="7454" y="779"/>
                      <a:pt x="7454" y="791"/>
                    </a:cubicBezTo>
                    <a:cubicBezTo>
                      <a:pt x="7454" y="803"/>
                      <a:pt x="7454" y="815"/>
                      <a:pt x="7454" y="838"/>
                    </a:cubicBezTo>
                    <a:cubicBezTo>
                      <a:pt x="7454" y="838"/>
                      <a:pt x="7454" y="850"/>
                      <a:pt x="7454" y="850"/>
                    </a:cubicBezTo>
                    <a:cubicBezTo>
                      <a:pt x="7454" y="874"/>
                      <a:pt x="7454" y="886"/>
                      <a:pt x="7442" y="898"/>
                    </a:cubicBezTo>
                    <a:lnTo>
                      <a:pt x="7442" y="922"/>
                    </a:lnTo>
                    <a:lnTo>
                      <a:pt x="7442" y="969"/>
                    </a:lnTo>
                    <a:lnTo>
                      <a:pt x="7442" y="993"/>
                    </a:lnTo>
                    <a:cubicBezTo>
                      <a:pt x="7442" y="1005"/>
                      <a:pt x="7454" y="1029"/>
                      <a:pt x="7454" y="1041"/>
                    </a:cubicBezTo>
                    <a:cubicBezTo>
                      <a:pt x="7454" y="1053"/>
                      <a:pt x="7454" y="1065"/>
                      <a:pt x="7454" y="1065"/>
                    </a:cubicBezTo>
                    <a:cubicBezTo>
                      <a:pt x="7454" y="1088"/>
                      <a:pt x="7454" y="1100"/>
                      <a:pt x="7454" y="1112"/>
                    </a:cubicBezTo>
                    <a:cubicBezTo>
                      <a:pt x="7454" y="1124"/>
                      <a:pt x="7454" y="1136"/>
                      <a:pt x="7454" y="1136"/>
                    </a:cubicBezTo>
                    <a:cubicBezTo>
                      <a:pt x="7454" y="1160"/>
                      <a:pt x="7454" y="1172"/>
                      <a:pt x="7454" y="1184"/>
                    </a:cubicBezTo>
                    <a:cubicBezTo>
                      <a:pt x="7454" y="1196"/>
                      <a:pt x="7454" y="1208"/>
                      <a:pt x="7454" y="1208"/>
                    </a:cubicBezTo>
                    <a:cubicBezTo>
                      <a:pt x="7454" y="1219"/>
                      <a:pt x="7454" y="1231"/>
                      <a:pt x="7454" y="1243"/>
                    </a:cubicBezTo>
                    <a:cubicBezTo>
                      <a:pt x="7454" y="1255"/>
                      <a:pt x="7454" y="1267"/>
                      <a:pt x="7454" y="1279"/>
                    </a:cubicBezTo>
                    <a:cubicBezTo>
                      <a:pt x="7454" y="1291"/>
                      <a:pt x="7454" y="1303"/>
                      <a:pt x="7454" y="1315"/>
                    </a:cubicBezTo>
                    <a:cubicBezTo>
                      <a:pt x="7454" y="1327"/>
                      <a:pt x="7454" y="1339"/>
                      <a:pt x="7466" y="1350"/>
                    </a:cubicBezTo>
                    <a:cubicBezTo>
                      <a:pt x="7466" y="1362"/>
                      <a:pt x="7466" y="1374"/>
                      <a:pt x="7466" y="1386"/>
                    </a:cubicBezTo>
                    <a:cubicBezTo>
                      <a:pt x="7466" y="1398"/>
                      <a:pt x="7466" y="1398"/>
                      <a:pt x="7466" y="1410"/>
                    </a:cubicBezTo>
                    <a:cubicBezTo>
                      <a:pt x="7466" y="1422"/>
                      <a:pt x="7466" y="1434"/>
                      <a:pt x="7466" y="1446"/>
                    </a:cubicBezTo>
                    <a:cubicBezTo>
                      <a:pt x="7466" y="1458"/>
                      <a:pt x="7478" y="1469"/>
                      <a:pt x="7478" y="1469"/>
                    </a:cubicBezTo>
                    <a:cubicBezTo>
                      <a:pt x="7478" y="1481"/>
                      <a:pt x="7478" y="1493"/>
                      <a:pt x="7478" y="1505"/>
                    </a:cubicBezTo>
                    <a:cubicBezTo>
                      <a:pt x="7478" y="1505"/>
                      <a:pt x="7478" y="1517"/>
                      <a:pt x="7478" y="1529"/>
                    </a:cubicBezTo>
                    <a:cubicBezTo>
                      <a:pt x="7478" y="1541"/>
                      <a:pt x="7490" y="1541"/>
                      <a:pt x="7490" y="1553"/>
                    </a:cubicBezTo>
                    <a:cubicBezTo>
                      <a:pt x="7490" y="1565"/>
                      <a:pt x="7490" y="1577"/>
                      <a:pt x="7490" y="1589"/>
                    </a:cubicBezTo>
                    <a:cubicBezTo>
                      <a:pt x="7490" y="1589"/>
                      <a:pt x="7490" y="1589"/>
                      <a:pt x="7502" y="1600"/>
                    </a:cubicBezTo>
                    <a:cubicBezTo>
                      <a:pt x="7502" y="1612"/>
                      <a:pt x="7502" y="1624"/>
                      <a:pt x="7513" y="1636"/>
                    </a:cubicBezTo>
                    <a:cubicBezTo>
                      <a:pt x="7609" y="1922"/>
                      <a:pt x="7680" y="1970"/>
                      <a:pt x="7764" y="2017"/>
                    </a:cubicBezTo>
                    <a:cubicBezTo>
                      <a:pt x="7823" y="2053"/>
                      <a:pt x="7906" y="2231"/>
                      <a:pt x="7942" y="2351"/>
                    </a:cubicBezTo>
                    <a:cubicBezTo>
                      <a:pt x="7978" y="2458"/>
                      <a:pt x="8204" y="2755"/>
                      <a:pt x="8335" y="2755"/>
                    </a:cubicBezTo>
                    <a:cubicBezTo>
                      <a:pt x="8633" y="2755"/>
                      <a:pt x="8716" y="2767"/>
                      <a:pt x="8740" y="2779"/>
                    </a:cubicBezTo>
                    <a:cubicBezTo>
                      <a:pt x="8799" y="2803"/>
                      <a:pt x="9014" y="2993"/>
                      <a:pt x="9026" y="3089"/>
                    </a:cubicBezTo>
                    <a:cubicBezTo>
                      <a:pt x="9026" y="3113"/>
                      <a:pt x="9026" y="3136"/>
                      <a:pt x="9026" y="3172"/>
                    </a:cubicBezTo>
                    <a:cubicBezTo>
                      <a:pt x="9037" y="3351"/>
                      <a:pt x="9085" y="3827"/>
                      <a:pt x="8954" y="3958"/>
                    </a:cubicBezTo>
                    <a:cubicBezTo>
                      <a:pt x="8930" y="3982"/>
                      <a:pt x="8895" y="4017"/>
                      <a:pt x="8859" y="4041"/>
                    </a:cubicBezTo>
                    <a:cubicBezTo>
                      <a:pt x="8847" y="4053"/>
                      <a:pt x="8835" y="4065"/>
                      <a:pt x="8823" y="4077"/>
                    </a:cubicBezTo>
                    <a:cubicBezTo>
                      <a:pt x="8776" y="4125"/>
                      <a:pt x="8716" y="4160"/>
                      <a:pt x="8668" y="4208"/>
                    </a:cubicBezTo>
                    <a:cubicBezTo>
                      <a:pt x="8573" y="4279"/>
                      <a:pt x="8490" y="4339"/>
                      <a:pt x="8442" y="4351"/>
                    </a:cubicBezTo>
                    <a:cubicBezTo>
                      <a:pt x="8442" y="4327"/>
                      <a:pt x="8442" y="4315"/>
                      <a:pt x="8442" y="4291"/>
                    </a:cubicBezTo>
                    <a:cubicBezTo>
                      <a:pt x="8430" y="4232"/>
                      <a:pt x="8430" y="4136"/>
                      <a:pt x="8323" y="4125"/>
                    </a:cubicBezTo>
                    <a:lnTo>
                      <a:pt x="8287" y="4125"/>
                    </a:lnTo>
                    <a:cubicBezTo>
                      <a:pt x="8264" y="4125"/>
                      <a:pt x="8228" y="4136"/>
                      <a:pt x="8204" y="4136"/>
                    </a:cubicBezTo>
                    <a:cubicBezTo>
                      <a:pt x="8180" y="4148"/>
                      <a:pt x="8156" y="4160"/>
                      <a:pt x="8133" y="4160"/>
                    </a:cubicBezTo>
                    <a:cubicBezTo>
                      <a:pt x="8133" y="4172"/>
                      <a:pt x="8121" y="4172"/>
                      <a:pt x="8121" y="4172"/>
                    </a:cubicBezTo>
                    <a:cubicBezTo>
                      <a:pt x="8097" y="4184"/>
                      <a:pt x="8085" y="4196"/>
                      <a:pt x="8061" y="4208"/>
                    </a:cubicBezTo>
                    <a:cubicBezTo>
                      <a:pt x="8037" y="4220"/>
                      <a:pt x="8025" y="4244"/>
                      <a:pt x="8014" y="4256"/>
                    </a:cubicBezTo>
                    <a:cubicBezTo>
                      <a:pt x="7990" y="4279"/>
                      <a:pt x="7966" y="4291"/>
                      <a:pt x="7954" y="4291"/>
                    </a:cubicBezTo>
                    <a:cubicBezTo>
                      <a:pt x="7951" y="4294"/>
                      <a:pt x="7948" y="4296"/>
                      <a:pt x="7944" y="4296"/>
                    </a:cubicBezTo>
                    <a:cubicBezTo>
                      <a:pt x="7935" y="4296"/>
                      <a:pt x="7924" y="4285"/>
                      <a:pt x="7906" y="4267"/>
                    </a:cubicBezTo>
                    <a:lnTo>
                      <a:pt x="7883" y="4256"/>
                    </a:lnTo>
                    <a:cubicBezTo>
                      <a:pt x="7835" y="4232"/>
                      <a:pt x="7775" y="4196"/>
                      <a:pt x="7716" y="4184"/>
                    </a:cubicBezTo>
                    <a:cubicBezTo>
                      <a:pt x="7692" y="4172"/>
                      <a:pt x="7668" y="4172"/>
                      <a:pt x="7644" y="4172"/>
                    </a:cubicBezTo>
                    <a:lnTo>
                      <a:pt x="7585" y="4172"/>
                    </a:lnTo>
                    <a:cubicBezTo>
                      <a:pt x="7561" y="4184"/>
                      <a:pt x="7537" y="4196"/>
                      <a:pt x="7513" y="4196"/>
                    </a:cubicBezTo>
                    <a:cubicBezTo>
                      <a:pt x="7462" y="4215"/>
                      <a:pt x="7415" y="4227"/>
                      <a:pt x="7371" y="4227"/>
                    </a:cubicBezTo>
                    <a:cubicBezTo>
                      <a:pt x="7332" y="4227"/>
                      <a:pt x="7297" y="4218"/>
                      <a:pt x="7263" y="4196"/>
                    </a:cubicBezTo>
                    <a:cubicBezTo>
                      <a:pt x="7144" y="4089"/>
                      <a:pt x="6978" y="3922"/>
                      <a:pt x="6966" y="3875"/>
                    </a:cubicBezTo>
                    <a:cubicBezTo>
                      <a:pt x="6906" y="3684"/>
                      <a:pt x="6847" y="3577"/>
                      <a:pt x="6787" y="3541"/>
                    </a:cubicBezTo>
                    <a:cubicBezTo>
                      <a:pt x="6668" y="3482"/>
                      <a:pt x="6501" y="3363"/>
                      <a:pt x="6490" y="3303"/>
                    </a:cubicBezTo>
                    <a:cubicBezTo>
                      <a:pt x="6478" y="3279"/>
                      <a:pt x="6466" y="3196"/>
                      <a:pt x="6466" y="3101"/>
                    </a:cubicBezTo>
                    <a:cubicBezTo>
                      <a:pt x="6442" y="2886"/>
                      <a:pt x="6430" y="2720"/>
                      <a:pt x="6394" y="2660"/>
                    </a:cubicBezTo>
                    <a:lnTo>
                      <a:pt x="6382" y="2636"/>
                    </a:lnTo>
                    <a:cubicBezTo>
                      <a:pt x="6347" y="2565"/>
                      <a:pt x="6299" y="2470"/>
                      <a:pt x="6192" y="2470"/>
                    </a:cubicBezTo>
                    <a:cubicBezTo>
                      <a:pt x="6168" y="2470"/>
                      <a:pt x="6144" y="2470"/>
                      <a:pt x="6120" y="2482"/>
                    </a:cubicBezTo>
                    <a:cubicBezTo>
                      <a:pt x="6097" y="2482"/>
                      <a:pt x="6073" y="2493"/>
                      <a:pt x="6037" y="2493"/>
                    </a:cubicBezTo>
                    <a:cubicBezTo>
                      <a:pt x="5966" y="2505"/>
                      <a:pt x="5882" y="2517"/>
                      <a:pt x="5847" y="2589"/>
                    </a:cubicBezTo>
                    <a:cubicBezTo>
                      <a:pt x="5811" y="2636"/>
                      <a:pt x="5811" y="2708"/>
                      <a:pt x="5835" y="2791"/>
                    </a:cubicBezTo>
                    <a:cubicBezTo>
                      <a:pt x="5870" y="2910"/>
                      <a:pt x="5906" y="3053"/>
                      <a:pt x="5954" y="3172"/>
                    </a:cubicBezTo>
                    <a:cubicBezTo>
                      <a:pt x="5989" y="3291"/>
                      <a:pt x="6013" y="3398"/>
                      <a:pt x="6037" y="3446"/>
                    </a:cubicBezTo>
                    <a:cubicBezTo>
                      <a:pt x="6037" y="3470"/>
                      <a:pt x="6049" y="3494"/>
                      <a:pt x="6061" y="3529"/>
                    </a:cubicBezTo>
                    <a:cubicBezTo>
                      <a:pt x="6097" y="3636"/>
                      <a:pt x="6120" y="3720"/>
                      <a:pt x="6049" y="3779"/>
                    </a:cubicBezTo>
                    <a:cubicBezTo>
                      <a:pt x="6025" y="3803"/>
                      <a:pt x="6001" y="3827"/>
                      <a:pt x="5989" y="3851"/>
                    </a:cubicBezTo>
                    <a:cubicBezTo>
                      <a:pt x="5942" y="3898"/>
                      <a:pt x="5918" y="3910"/>
                      <a:pt x="5882" y="3910"/>
                    </a:cubicBezTo>
                    <a:cubicBezTo>
                      <a:pt x="5859" y="3910"/>
                      <a:pt x="5835" y="3910"/>
                      <a:pt x="5799" y="3898"/>
                    </a:cubicBezTo>
                    <a:cubicBezTo>
                      <a:pt x="5632" y="3827"/>
                      <a:pt x="5275" y="3589"/>
                      <a:pt x="5227" y="3541"/>
                    </a:cubicBezTo>
                    <a:cubicBezTo>
                      <a:pt x="5216" y="3541"/>
                      <a:pt x="5204" y="3541"/>
                      <a:pt x="5192" y="3529"/>
                    </a:cubicBezTo>
                    <a:cubicBezTo>
                      <a:pt x="5192" y="3529"/>
                      <a:pt x="5192" y="3517"/>
                      <a:pt x="5192" y="3517"/>
                    </a:cubicBezTo>
                    <a:cubicBezTo>
                      <a:pt x="5180" y="3517"/>
                      <a:pt x="5168" y="3505"/>
                      <a:pt x="5144" y="3494"/>
                    </a:cubicBezTo>
                    <a:cubicBezTo>
                      <a:pt x="5144" y="3494"/>
                      <a:pt x="5132" y="3482"/>
                      <a:pt x="5132" y="3482"/>
                    </a:cubicBezTo>
                    <a:cubicBezTo>
                      <a:pt x="5120" y="3470"/>
                      <a:pt x="5108" y="3458"/>
                      <a:pt x="5097" y="3458"/>
                    </a:cubicBezTo>
                    <a:cubicBezTo>
                      <a:pt x="5073" y="3446"/>
                      <a:pt x="5061" y="3434"/>
                      <a:pt x="5049" y="3422"/>
                    </a:cubicBezTo>
                    <a:cubicBezTo>
                      <a:pt x="5037" y="3410"/>
                      <a:pt x="5037" y="3410"/>
                      <a:pt x="5025" y="3410"/>
                    </a:cubicBezTo>
                    <a:cubicBezTo>
                      <a:pt x="5001" y="3386"/>
                      <a:pt x="4977" y="3374"/>
                      <a:pt x="4954" y="3351"/>
                    </a:cubicBezTo>
                    <a:cubicBezTo>
                      <a:pt x="4870" y="3303"/>
                      <a:pt x="4799" y="3244"/>
                      <a:pt x="4727" y="3196"/>
                    </a:cubicBezTo>
                    <a:cubicBezTo>
                      <a:pt x="4739" y="3053"/>
                      <a:pt x="4775" y="2803"/>
                      <a:pt x="4823" y="2672"/>
                    </a:cubicBezTo>
                    <a:cubicBezTo>
                      <a:pt x="4835" y="2624"/>
                      <a:pt x="4858" y="2565"/>
                      <a:pt x="4882" y="2517"/>
                    </a:cubicBezTo>
                    <a:cubicBezTo>
                      <a:pt x="4942" y="2351"/>
                      <a:pt x="4977" y="2255"/>
                      <a:pt x="4966" y="2196"/>
                    </a:cubicBezTo>
                    <a:cubicBezTo>
                      <a:pt x="4942" y="2124"/>
                      <a:pt x="4858" y="1970"/>
                      <a:pt x="4823" y="1910"/>
                    </a:cubicBezTo>
                    <a:cubicBezTo>
                      <a:pt x="4823" y="1910"/>
                      <a:pt x="4811" y="1898"/>
                      <a:pt x="4799" y="1886"/>
                    </a:cubicBezTo>
                    <a:cubicBezTo>
                      <a:pt x="4775" y="1850"/>
                      <a:pt x="4751" y="1827"/>
                      <a:pt x="4775" y="1755"/>
                    </a:cubicBezTo>
                    <a:cubicBezTo>
                      <a:pt x="4799" y="1684"/>
                      <a:pt x="4858" y="1600"/>
                      <a:pt x="4906" y="1541"/>
                    </a:cubicBezTo>
                    <a:cubicBezTo>
                      <a:pt x="4930" y="1505"/>
                      <a:pt x="4954" y="1469"/>
                      <a:pt x="4966" y="1446"/>
                    </a:cubicBezTo>
                    <a:cubicBezTo>
                      <a:pt x="5001" y="1374"/>
                      <a:pt x="5156" y="1112"/>
                      <a:pt x="5239" y="1005"/>
                    </a:cubicBezTo>
                    <a:cubicBezTo>
                      <a:pt x="5263" y="969"/>
                      <a:pt x="5275" y="946"/>
                      <a:pt x="5287" y="922"/>
                    </a:cubicBezTo>
                    <a:cubicBezTo>
                      <a:pt x="5335" y="850"/>
                      <a:pt x="5347" y="827"/>
                      <a:pt x="5454" y="815"/>
                    </a:cubicBezTo>
                    <a:cubicBezTo>
                      <a:pt x="5644" y="815"/>
                      <a:pt x="5763" y="779"/>
                      <a:pt x="5859" y="707"/>
                    </a:cubicBezTo>
                    <a:cubicBezTo>
                      <a:pt x="5942" y="624"/>
                      <a:pt x="6013" y="565"/>
                      <a:pt x="6037" y="469"/>
                    </a:cubicBezTo>
                    <a:cubicBezTo>
                      <a:pt x="6049" y="386"/>
                      <a:pt x="6061" y="267"/>
                      <a:pt x="6061" y="219"/>
                    </a:cubicBezTo>
                    <a:cubicBezTo>
                      <a:pt x="6061" y="219"/>
                      <a:pt x="6061" y="207"/>
                      <a:pt x="6061" y="196"/>
                    </a:cubicBezTo>
                    <a:cubicBezTo>
                      <a:pt x="6049" y="148"/>
                      <a:pt x="6049" y="112"/>
                      <a:pt x="6061" y="100"/>
                    </a:cubicBezTo>
                    <a:close/>
                    <a:moveTo>
                      <a:pt x="9692" y="386"/>
                    </a:moveTo>
                    <a:cubicBezTo>
                      <a:pt x="9966" y="386"/>
                      <a:pt x="10502" y="422"/>
                      <a:pt x="10621" y="434"/>
                    </a:cubicBezTo>
                    <a:cubicBezTo>
                      <a:pt x="10657" y="446"/>
                      <a:pt x="10681" y="446"/>
                      <a:pt x="10716" y="446"/>
                    </a:cubicBezTo>
                    <a:cubicBezTo>
                      <a:pt x="10800" y="457"/>
                      <a:pt x="10859" y="457"/>
                      <a:pt x="10942" y="541"/>
                    </a:cubicBezTo>
                    <a:cubicBezTo>
                      <a:pt x="10990" y="600"/>
                      <a:pt x="11038" y="672"/>
                      <a:pt x="11073" y="743"/>
                    </a:cubicBezTo>
                    <a:cubicBezTo>
                      <a:pt x="11145" y="827"/>
                      <a:pt x="11204" y="910"/>
                      <a:pt x="11264" y="969"/>
                    </a:cubicBezTo>
                    <a:cubicBezTo>
                      <a:pt x="11335" y="1065"/>
                      <a:pt x="11514" y="1100"/>
                      <a:pt x="11645" y="1136"/>
                    </a:cubicBezTo>
                    <a:lnTo>
                      <a:pt x="11657" y="1136"/>
                    </a:lnTo>
                    <a:lnTo>
                      <a:pt x="11657" y="1505"/>
                    </a:lnTo>
                    <a:lnTo>
                      <a:pt x="11704" y="3648"/>
                    </a:lnTo>
                    <a:lnTo>
                      <a:pt x="11704" y="4029"/>
                    </a:lnTo>
                    <a:lnTo>
                      <a:pt x="10252" y="5922"/>
                    </a:lnTo>
                    <a:lnTo>
                      <a:pt x="10145" y="5922"/>
                    </a:lnTo>
                    <a:cubicBezTo>
                      <a:pt x="10145" y="5922"/>
                      <a:pt x="10133" y="5922"/>
                      <a:pt x="10121" y="5910"/>
                    </a:cubicBezTo>
                    <a:lnTo>
                      <a:pt x="10050" y="5910"/>
                    </a:lnTo>
                    <a:cubicBezTo>
                      <a:pt x="10026" y="5910"/>
                      <a:pt x="10002" y="5910"/>
                      <a:pt x="9978" y="5899"/>
                    </a:cubicBezTo>
                    <a:lnTo>
                      <a:pt x="9895" y="5899"/>
                    </a:lnTo>
                    <a:cubicBezTo>
                      <a:pt x="9895" y="5899"/>
                      <a:pt x="9883" y="5899"/>
                      <a:pt x="9883" y="5887"/>
                    </a:cubicBezTo>
                    <a:lnTo>
                      <a:pt x="9788" y="5887"/>
                    </a:lnTo>
                    <a:cubicBezTo>
                      <a:pt x="9764" y="5875"/>
                      <a:pt x="9740" y="5875"/>
                      <a:pt x="9716" y="5875"/>
                    </a:cubicBezTo>
                    <a:cubicBezTo>
                      <a:pt x="9692" y="5875"/>
                      <a:pt x="9669" y="5863"/>
                      <a:pt x="9645" y="5863"/>
                    </a:cubicBezTo>
                    <a:lnTo>
                      <a:pt x="9526" y="5863"/>
                    </a:lnTo>
                    <a:cubicBezTo>
                      <a:pt x="9407" y="5863"/>
                      <a:pt x="9288" y="5875"/>
                      <a:pt x="9216" y="5899"/>
                    </a:cubicBezTo>
                    <a:lnTo>
                      <a:pt x="9157" y="5899"/>
                    </a:lnTo>
                    <a:cubicBezTo>
                      <a:pt x="9049" y="5922"/>
                      <a:pt x="8966" y="6089"/>
                      <a:pt x="8966" y="6220"/>
                    </a:cubicBezTo>
                    <a:cubicBezTo>
                      <a:pt x="8966" y="6280"/>
                      <a:pt x="8966" y="6327"/>
                      <a:pt x="8954" y="6363"/>
                    </a:cubicBezTo>
                    <a:cubicBezTo>
                      <a:pt x="8942" y="6399"/>
                      <a:pt x="8942" y="6434"/>
                      <a:pt x="8930" y="6470"/>
                    </a:cubicBezTo>
                    <a:lnTo>
                      <a:pt x="8918" y="6530"/>
                    </a:lnTo>
                    <a:cubicBezTo>
                      <a:pt x="8895" y="6589"/>
                      <a:pt x="8871" y="6637"/>
                      <a:pt x="8847" y="6684"/>
                    </a:cubicBezTo>
                    <a:cubicBezTo>
                      <a:pt x="8835" y="6696"/>
                      <a:pt x="8823" y="6720"/>
                      <a:pt x="8823" y="6744"/>
                    </a:cubicBezTo>
                    <a:cubicBezTo>
                      <a:pt x="8799" y="6780"/>
                      <a:pt x="8787" y="6815"/>
                      <a:pt x="8776" y="6863"/>
                    </a:cubicBezTo>
                    <a:cubicBezTo>
                      <a:pt x="8776" y="6887"/>
                      <a:pt x="8776" y="6899"/>
                      <a:pt x="8776" y="6923"/>
                    </a:cubicBezTo>
                    <a:cubicBezTo>
                      <a:pt x="8764" y="6923"/>
                      <a:pt x="8752" y="6934"/>
                      <a:pt x="8728" y="6934"/>
                    </a:cubicBezTo>
                    <a:cubicBezTo>
                      <a:pt x="8633" y="6934"/>
                      <a:pt x="8490" y="6934"/>
                      <a:pt x="8347" y="6911"/>
                    </a:cubicBezTo>
                    <a:cubicBezTo>
                      <a:pt x="8204" y="6899"/>
                      <a:pt x="8073" y="6863"/>
                      <a:pt x="7978" y="6839"/>
                    </a:cubicBezTo>
                    <a:cubicBezTo>
                      <a:pt x="7894" y="6815"/>
                      <a:pt x="7823" y="6780"/>
                      <a:pt x="7728" y="6744"/>
                    </a:cubicBezTo>
                    <a:cubicBezTo>
                      <a:pt x="7716" y="6732"/>
                      <a:pt x="7692" y="6720"/>
                      <a:pt x="7668" y="6708"/>
                    </a:cubicBezTo>
                    <a:cubicBezTo>
                      <a:pt x="7609" y="6684"/>
                      <a:pt x="7549" y="6649"/>
                      <a:pt x="7478" y="6649"/>
                    </a:cubicBezTo>
                    <a:cubicBezTo>
                      <a:pt x="7465" y="6645"/>
                      <a:pt x="7451" y="6644"/>
                      <a:pt x="7437" y="6644"/>
                    </a:cubicBezTo>
                    <a:cubicBezTo>
                      <a:pt x="7399" y="6644"/>
                      <a:pt x="7358" y="6655"/>
                      <a:pt x="7323" y="6672"/>
                    </a:cubicBezTo>
                    <a:cubicBezTo>
                      <a:pt x="7228" y="6708"/>
                      <a:pt x="7144" y="6780"/>
                      <a:pt x="7073" y="6827"/>
                    </a:cubicBezTo>
                    <a:cubicBezTo>
                      <a:pt x="7049" y="6851"/>
                      <a:pt x="7013" y="6875"/>
                      <a:pt x="6990" y="6887"/>
                    </a:cubicBezTo>
                    <a:cubicBezTo>
                      <a:pt x="6966" y="6911"/>
                      <a:pt x="6942" y="6923"/>
                      <a:pt x="6930" y="6934"/>
                    </a:cubicBezTo>
                    <a:cubicBezTo>
                      <a:pt x="6881" y="6976"/>
                      <a:pt x="6860" y="6988"/>
                      <a:pt x="6824" y="6988"/>
                    </a:cubicBezTo>
                    <a:cubicBezTo>
                      <a:pt x="6808" y="6988"/>
                      <a:pt x="6789" y="6986"/>
                      <a:pt x="6763" y="6982"/>
                    </a:cubicBezTo>
                    <a:cubicBezTo>
                      <a:pt x="6740" y="6982"/>
                      <a:pt x="6704" y="6982"/>
                      <a:pt x="6680" y="6970"/>
                    </a:cubicBezTo>
                    <a:cubicBezTo>
                      <a:pt x="6668" y="6970"/>
                      <a:pt x="6656" y="6970"/>
                      <a:pt x="6644" y="6958"/>
                    </a:cubicBezTo>
                    <a:cubicBezTo>
                      <a:pt x="6632" y="6958"/>
                      <a:pt x="6609" y="6958"/>
                      <a:pt x="6597" y="6946"/>
                    </a:cubicBezTo>
                    <a:cubicBezTo>
                      <a:pt x="6597" y="6946"/>
                      <a:pt x="6597" y="6934"/>
                      <a:pt x="6597" y="6934"/>
                    </a:cubicBezTo>
                    <a:cubicBezTo>
                      <a:pt x="6573" y="6875"/>
                      <a:pt x="6454" y="6827"/>
                      <a:pt x="6347" y="6827"/>
                    </a:cubicBezTo>
                    <a:cubicBezTo>
                      <a:pt x="6299" y="6827"/>
                      <a:pt x="6251" y="6839"/>
                      <a:pt x="6204" y="6851"/>
                    </a:cubicBezTo>
                    <a:cubicBezTo>
                      <a:pt x="6085" y="6899"/>
                      <a:pt x="5918" y="6958"/>
                      <a:pt x="5823" y="6958"/>
                    </a:cubicBezTo>
                    <a:cubicBezTo>
                      <a:pt x="5775" y="6958"/>
                      <a:pt x="5763" y="6946"/>
                      <a:pt x="5751" y="6946"/>
                    </a:cubicBezTo>
                    <a:cubicBezTo>
                      <a:pt x="5680" y="6756"/>
                      <a:pt x="5585" y="6506"/>
                      <a:pt x="5585" y="6399"/>
                    </a:cubicBezTo>
                    <a:cubicBezTo>
                      <a:pt x="5597" y="6351"/>
                      <a:pt x="5632" y="6280"/>
                      <a:pt x="5692" y="6220"/>
                    </a:cubicBezTo>
                    <a:cubicBezTo>
                      <a:pt x="5716" y="6184"/>
                      <a:pt x="5739" y="6149"/>
                      <a:pt x="5763" y="6125"/>
                    </a:cubicBezTo>
                    <a:cubicBezTo>
                      <a:pt x="5823" y="6053"/>
                      <a:pt x="5870" y="5994"/>
                      <a:pt x="5894" y="5946"/>
                    </a:cubicBezTo>
                    <a:lnTo>
                      <a:pt x="5906" y="5922"/>
                    </a:lnTo>
                    <a:cubicBezTo>
                      <a:pt x="5930" y="5887"/>
                      <a:pt x="5954" y="5839"/>
                      <a:pt x="5966" y="5791"/>
                    </a:cubicBezTo>
                    <a:cubicBezTo>
                      <a:pt x="5978" y="5756"/>
                      <a:pt x="5978" y="5732"/>
                      <a:pt x="5978" y="5708"/>
                    </a:cubicBezTo>
                    <a:cubicBezTo>
                      <a:pt x="5989" y="5660"/>
                      <a:pt x="5978" y="5625"/>
                      <a:pt x="5942" y="5601"/>
                    </a:cubicBezTo>
                    <a:cubicBezTo>
                      <a:pt x="5882" y="5553"/>
                      <a:pt x="5799" y="5506"/>
                      <a:pt x="5680" y="5482"/>
                    </a:cubicBezTo>
                    <a:cubicBezTo>
                      <a:pt x="5632" y="5482"/>
                      <a:pt x="5585" y="5470"/>
                      <a:pt x="5525" y="5470"/>
                    </a:cubicBezTo>
                    <a:lnTo>
                      <a:pt x="5489" y="5470"/>
                    </a:lnTo>
                    <a:cubicBezTo>
                      <a:pt x="5335" y="5482"/>
                      <a:pt x="4763" y="5482"/>
                      <a:pt x="4346" y="5482"/>
                    </a:cubicBezTo>
                    <a:cubicBezTo>
                      <a:pt x="4323" y="5482"/>
                      <a:pt x="4287" y="5482"/>
                      <a:pt x="4263" y="5470"/>
                    </a:cubicBezTo>
                    <a:lnTo>
                      <a:pt x="3620" y="5470"/>
                    </a:lnTo>
                    <a:cubicBezTo>
                      <a:pt x="3608" y="5470"/>
                      <a:pt x="3584" y="5470"/>
                      <a:pt x="3573" y="5458"/>
                    </a:cubicBezTo>
                    <a:lnTo>
                      <a:pt x="3394" y="5458"/>
                    </a:lnTo>
                    <a:cubicBezTo>
                      <a:pt x="3370" y="5458"/>
                      <a:pt x="3358" y="5458"/>
                      <a:pt x="3334" y="5446"/>
                    </a:cubicBezTo>
                    <a:lnTo>
                      <a:pt x="3239" y="5446"/>
                    </a:lnTo>
                    <a:cubicBezTo>
                      <a:pt x="3215" y="5363"/>
                      <a:pt x="3180" y="5327"/>
                      <a:pt x="3084" y="5196"/>
                    </a:cubicBezTo>
                    <a:cubicBezTo>
                      <a:pt x="2989" y="5053"/>
                      <a:pt x="2918" y="4922"/>
                      <a:pt x="2906" y="4898"/>
                    </a:cubicBezTo>
                    <a:cubicBezTo>
                      <a:pt x="2906" y="4851"/>
                      <a:pt x="2906" y="4720"/>
                      <a:pt x="2918" y="4708"/>
                    </a:cubicBezTo>
                    <a:cubicBezTo>
                      <a:pt x="2930" y="4696"/>
                      <a:pt x="2953" y="4672"/>
                      <a:pt x="2989" y="4648"/>
                    </a:cubicBezTo>
                    <a:cubicBezTo>
                      <a:pt x="3108" y="4553"/>
                      <a:pt x="3346" y="4363"/>
                      <a:pt x="3525" y="4244"/>
                    </a:cubicBezTo>
                    <a:cubicBezTo>
                      <a:pt x="3632" y="4172"/>
                      <a:pt x="3858" y="4065"/>
                      <a:pt x="4084" y="3970"/>
                    </a:cubicBezTo>
                    <a:cubicBezTo>
                      <a:pt x="4596" y="3720"/>
                      <a:pt x="4692" y="3672"/>
                      <a:pt x="4692" y="3613"/>
                    </a:cubicBezTo>
                    <a:cubicBezTo>
                      <a:pt x="4692" y="3577"/>
                      <a:pt x="4704" y="3517"/>
                      <a:pt x="4704" y="3446"/>
                    </a:cubicBezTo>
                    <a:cubicBezTo>
                      <a:pt x="4716" y="3386"/>
                      <a:pt x="4716" y="3339"/>
                      <a:pt x="4716" y="3303"/>
                    </a:cubicBezTo>
                    <a:cubicBezTo>
                      <a:pt x="4751" y="3327"/>
                      <a:pt x="4787" y="3351"/>
                      <a:pt x="4823" y="3374"/>
                    </a:cubicBezTo>
                    <a:cubicBezTo>
                      <a:pt x="4823" y="3374"/>
                      <a:pt x="4835" y="3386"/>
                      <a:pt x="4846" y="3386"/>
                    </a:cubicBezTo>
                    <a:cubicBezTo>
                      <a:pt x="4858" y="3398"/>
                      <a:pt x="4870" y="3410"/>
                      <a:pt x="4882" y="3422"/>
                    </a:cubicBezTo>
                    <a:cubicBezTo>
                      <a:pt x="4894" y="3434"/>
                      <a:pt x="4918" y="3446"/>
                      <a:pt x="4930" y="3458"/>
                    </a:cubicBezTo>
                    <a:cubicBezTo>
                      <a:pt x="4942" y="3458"/>
                      <a:pt x="4942" y="3458"/>
                      <a:pt x="4954" y="3470"/>
                    </a:cubicBezTo>
                    <a:cubicBezTo>
                      <a:pt x="4966" y="3482"/>
                      <a:pt x="4989" y="3494"/>
                      <a:pt x="5001" y="3505"/>
                    </a:cubicBezTo>
                    <a:lnTo>
                      <a:pt x="5013" y="3505"/>
                    </a:lnTo>
                    <a:cubicBezTo>
                      <a:pt x="5037" y="3517"/>
                      <a:pt x="5049" y="3529"/>
                      <a:pt x="5061" y="3541"/>
                    </a:cubicBezTo>
                    <a:cubicBezTo>
                      <a:pt x="5061" y="3541"/>
                      <a:pt x="5073" y="3553"/>
                      <a:pt x="5073" y="3553"/>
                    </a:cubicBezTo>
                    <a:cubicBezTo>
                      <a:pt x="5085" y="3565"/>
                      <a:pt x="5097" y="3565"/>
                      <a:pt x="5108" y="3577"/>
                    </a:cubicBezTo>
                    <a:cubicBezTo>
                      <a:pt x="5120" y="3577"/>
                      <a:pt x="5120" y="3577"/>
                      <a:pt x="5120" y="3589"/>
                    </a:cubicBezTo>
                    <a:cubicBezTo>
                      <a:pt x="5132" y="3589"/>
                      <a:pt x="5144" y="3601"/>
                      <a:pt x="5144" y="3601"/>
                    </a:cubicBezTo>
                    <a:cubicBezTo>
                      <a:pt x="5156" y="3613"/>
                      <a:pt x="5156" y="3613"/>
                      <a:pt x="5168" y="3613"/>
                    </a:cubicBezTo>
                    <a:cubicBezTo>
                      <a:pt x="5227" y="3672"/>
                      <a:pt x="5585" y="3910"/>
                      <a:pt x="5763" y="3982"/>
                    </a:cubicBezTo>
                    <a:cubicBezTo>
                      <a:pt x="5811" y="3999"/>
                      <a:pt x="5850" y="4006"/>
                      <a:pt x="5883" y="4006"/>
                    </a:cubicBezTo>
                    <a:cubicBezTo>
                      <a:pt x="5965" y="4006"/>
                      <a:pt x="6010" y="3961"/>
                      <a:pt x="6061" y="3910"/>
                    </a:cubicBezTo>
                    <a:cubicBezTo>
                      <a:pt x="6073" y="3886"/>
                      <a:pt x="6097" y="3863"/>
                      <a:pt x="6109" y="3851"/>
                    </a:cubicBezTo>
                    <a:cubicBezTo>
                      <a:pt x="6216" y="3744"/>
                      <a:pt x="6180" y="3625"/>
                      <a:pt x="6156" y="3529"/>
                    </a:cubicBezTo>
                    <a:cubicBezTo>
                      <a:pt x="6144" y="3517"/>
                      <a:pt x="6144" y="3505"/>
                      <a:pt x="6144" y="3494"/>
                    </a:cubicBezTo>
                    <a:cubicBezTo>
                      <a:pt x="6132" y="3470"/>
                      <a:pt x="6120" y="3446"/>
                      <a:pt x="6120" y="3422"/>
                    </a:cubicBezTo>
                    <a:cubicBezTo>
                      <a:pt x="6109" y="3374"/>
                      <a:pt x="6073" y="3267"/>
                      <a:pt x="6037" y="3136"/>
                    </a:cubicBezTo>
                    <a:cubicBezTo>
                      <a:pt x="6001" y="3017"/>
                      <a:pt x="5954" y="2886"/>
                      <a:pt x="5918" y="2767"/>
                    </a:cubicBezTo>
                    <a:cubicBezTo>
                      <a:pt x="5906" y="2708"/>
                      <a:pt x="5906" y="2660"/>
                      <a:pt x="5918" y="2636"/>
                    </a:cubicBezTo>
                    <a:cubicBezTo>
                      <a:pt x="5942" y="2601"/>
                      <a:pt x="6001" y="2589"/>
                      <a:pt x="6061" y="2589"/>
                    </a:cubicBezTo>
                    <a:cubicBezTo>
                      <a:pt x="6085" y="2577"/>
                      <a:pt x="6120" y="2577"/>
                      <a:pt x="6144" y="2565"/>
                    </a:cubicBezTo>
                    <a:cubicBezTo>
                      <a:pt x="6161" y="2560"/>
                      <a:pt x="6175" y="2558"/>
                      <a:pt x="6188" y="2558"/>
                    </a:cubicBezTo>
                    <a:cubicBezTo>
                      <a:pt x="6238" y="2558"/>
                      <a:pt x="6261" y="2596"/>
                      <a:pt x="6299" y="2672"/>
                    </a:cubicBezTo>
                    <a:lnTo>
                      <a:pt x="6323" y="2708"/>
                    </a:lnTo>
                    <a:cubicBezTo>
                      <a:pt x="6347" y="2755"/>
                      <a:pt x="6359" y="2970"/>
                      <a:pt x="6370" y="3113"/>
                    </a:cubicBezTo>
                    <a:cubicBezTo>
                      <a:pt x="6382" y="3208"/>
                      <a:pt x="6382" y="3291"/>
                      <a:pt x="6394" y="3327"/>
                    </a:cubicBezTo>
                    <a:cubicBezTo>
                      <a:pt x="6430" y="3458"/>
                      <a:pt x="6740" y="3625"/>
                      <a:pt x="6751" y="3625"/>
                    </a:cubicBezTo>
                    <a:cubicBezTo>
                      <a:pt x="6775" y="3636"/>
                      <a:pt x="6823" y="3732"/>
                      <a:pt x="6882" y="3898"/>
                    </a:cubicBezTo>
                    <a:cubicBezTo>
                      <a:pt x="6906" y="3994"/>
                      <a:pt x="7109" y="4184"/>
                      <a:pt x="7216" y="4267"/>
                    </a:cubicBezTo>
                    <a:cubicBezTo>
                      <a:pt x="7263" y="4303"/>
                      <a:pt x="7317" y="4315"/>
                      <a:pt x="7372" y="4315"/>
                    </a:cubicBezTo>
                    <a:cubicBezTo>
                      <a:pt x="7427" y="4315"/>
                      <a:pt x="7484" y="4303"/>
                      <a:pt x="7537" y="4291"/>
                    </a:cubicBezTo>
                    <a:cubicBezTo>
                      <a:pt x="7561" y="4279"/>
                      <a:pt x="7585" y="4267"/>
                      <a:pt x="7609" y="4267"/>
                    </a:cubicBezTo>
                    <a:cubicBezTo>
                      <a:pt x="7615" y="4261"/>
                      <a:pt x="7624" y="4259"/>
                      <a:pt x="7634" y="4259"/>
                    </a:cubicBezTo>
                    <a:cubicBezTo>
                      <a:pt x="7644" y="4259"/>
                      <a:pt x="7656" y="4261"/>
                      <a:pt x="7668" y="4267"/>
                    </a:cubicBezTo>
                    <a:cubicBezTo>
                      <a:pt x="7728" y="4267"/>
                      <a:pt x="7775" y="4303"/>
                      <a:pt x="7835" y="4339"/>
                    </a:cubicBezTo>
                    <a:lnTo>
                      <a:pt x="7859" y="4351"/>
                    </a:lnTo>
                    <a:cubicBezTo>
                      <a:pt x="7897" y="4376"/>
                      <a:pt x="7929" y="4387"/>
                      <a:pt x="7958" y="4387"/>
                    </a:cubicBezTo>
                    <a:cubicBezTo>
                      <a:pt x="8008" y="4387"/>
                      <a:pt x="8047" y="4353"/>
                      <a:pt x="8085" y="4315"/>
                    </a:cubicBezTo>
                    <a:cubicBezTo>
                      <a:pt x="8128" y="4262"/>
                      <a:pt x="8208" y="4218"/>
                      <a:pt x="8285" y="4218"/>
                    </a:cubicBezTo>
                    <a:cubicBezTo>
                      <a:pt x="8294" y="4218"/>
                      <a:pt x="8302" y="4219"/>
                      <a:pt x="8311" y="4220"/>
                    </a:cubicBezTo>
                    <a:cubicBezTo>
                      <a:pt x="8335" y="4220"/>
                      <a:pt x="8347" y="4232"/>
                      <a:pt x="8347" y="4303"/>
                    </a:cubicBezTo>
                    <a:cubicBezTo>
                      <a:pt x="8359" y="4339"/>
                      <a:pt x="8359" y="4386"/>
                      <a:pt x="8383" y="4422"/>
                    </a:cubicBezTo>
                    <a:cubicBezTo>
                      <a:pt x="8395" y="4422"/>
                      <a:pt x="8406" y="4434"/>
                      <a:pt x="8430" y="4434"/>
                    </a:cubicBezTo>
                    <a:cubicBezTo>
                      <a:pt x="8549" y="4434"/>
                      <a:pt x="8895" y="4148"/>
                      <a:pt x="9026" y="4017"/>
                    </a:cubicBezTo>
                    <a:cubicBezTo>
                      <a:pt x="9180" y="3863"/>
                      <a:pt x="9133" y="3386"/>
                      <a:pt x="9121" y="3160"/>
                    </a:cubicBezTo>
                    <a:cubicBezTo>
                      <a:pt x="9121" y="3136"/>
                      <a:pt x="9109" y="3101"/>
                      <a:pt x="9109" y="3089"/>
                    </a:cubicBezTo>
                    <a:cubicBezTo>
                      <a:pt x="9109" y="2934"/>
                      <a:pt x="8847" y="2732"/>
                      <a:pt x="8776" y="2696"/>
                    </a:cubicBezTo>
                    <a:cubicBezTo>
                      <a:pt x="8728" y="2672"/>
                      <a:pt x="8597" y="2660"/>
                      <a:pt x="8335" y="2660"/>
                    </a:cubicBezTo>
                    <a:cubicBezTo>
                      <a:pt x="8275" y="2660"/>
                      <a:pt x="8061" y="2422"/>
                      <a:pt x="8025" y="2315"/>
                    </a:cubicBezTo>
                    <a:cubicBezTo>
                      <a:pt x="8002" y="2231"/>
                      <a:pt x="7906" y="2005"/>
                      <a:pt x="7811" y="1946"/>
                    </a:cubicBezTo>
                    <a:cubicBezTo>
                      <a:pt x="7740" y="1898"/>
                      <a:pt x="7680" y="1862"/>
                      <a:pt x="7597" y="1612"/>
                    </a:cubicBezTo>
                    <a:cubicBezTo>
                      <a:pt x="7585" y="1589"/>
                      <a:pt x="7585" y="1577"/>
                      <a:pt x="7573" y="1553"/>
                    </a:cubicBezTo>
                    <a:cubicBezTo>
                      <a:pt x="7573" y="1541"/>
                      <a:pt x="7573" y="1529"/>
                      <a:pt x="7573" y="1517"/>
                    </a:cubicBezTo>
                    <a:cubicBezTo>
                      <a:pt x="7573" y="1505"/>
                      <a:pt x="7561" y="1493"/>
                      <a:pt x="7561" y="1469"/>
                    </a:cubicBezTo>
                    <a:cubicBezTo>
                      <a:pt x="7561" y="1458"/>
                      <a:pt x="7561" y="1446"/>
                      <a:pt x="7561" y="1434"/>
                    </a:cubicBezTo>
                    <a:cubicBezTo>
                      <a:pt x="7561" y="1410"/>
                      <a:pt x="7549" y="1386"/>
                      <a:pt x="7549" y="1374"/>
                    </a:cubicBezTo>
                    <a:cubicBezTo>
                      <a:pt x="7549" y="1350"/>
                      <a:pt x="7549" y="1339"/>
                      <a:pt x="7549" y="1327"/>
                    </a:cubicBezTo>
                    <a:cubicBezTo>
                      <a:pt x="7549" y="1303"/>
                      <a:pt x="7549" y="1279"/>
                      <a:pt x="7549" y="1255"/>
                    </a:cubicBezTo>
                    <a:cubicBezTo>
                      <a:pt x="7549" y="1231"/>
                      <a:pt x="7549" y="1219"/>
                      <a:pt x="7537" y="1196"/>
                    </a:cubicBezTo>
                    <a:cubicBezTo>
                      <a:pt x="7537" y="1172"/>
                      <a:pt x="7537" y="1148"/>
                      <a:pt x="7537" y="1124"/>
                    </a:cubicBezTo>
                    <a:cubicBezTo>
                      <a:pt x="7537" y="1100"/>
                      <a:pt x="7537" y="1077"/>
                      <a:pt x="7537" y="1053"/>
                    </a:cubicBezTo>
                    <a:cubicBezTo>
                      <a:pt x="7537" y="1029"/>
                      <a:pt x="7537" y="1005"/>
                      <a:pt x="7537" y="969"/>
                    </a:cubicBezTo>
                    <a:cubicBezTo>
                      <a:pt x="7537" y="946"/>
                      <a:pt x="7537" y="922"/>
                      <a:pt x="7537" y="898"/>
                    </a:cubicBezTo>
                    <a:cubicBezTo>
                      <a:pt x="7537" y="874"/>
                      <a:pt x="7537" y="838"/>
                      <a:pt x="7537" y="815"/>
                    </a:cubicBezTo>
                    <a:cubicBezTo>
                      <a:pt x="7537" y="791"/>
                      <a:pt x="7537" y="755"/>
                      <a:pt x="7537" y="731"/>
                    </a:cubicBezTo>
                    <a:cubicBezTo>
                      <a:pt x="7537" y="707"/>
                      <a:pt x="7537" y="684"/>
                      <a:pt x="7549" y="660"/>
                    </a:cubicBezTo>
                    <a:cubicBezTo>
                      <a:pt x="7675" y="651"/>
                      <a:pt x="7820" y="643"/>
                      <a:pt x="7923" y="643"/>
                    </a:cubicBezTo>
                    <a:cubicBezTo>
                      <a:pt x="7965" y="643"/>
                      <a:pt x="8001" y="644"/>
                      <a:pt x="8025" y="648"/>
                    </a:cubicBezTo>
                    <a:cubicBezTo>
                      <a:pt x="8049" y="660"/>
                      <a:pt x="8073" y="660"/>
                      <a:pt x="8109" y="660"/>
                    </a:cubicBezTo>
                    <a:cubicBezTo>
                      <a:pt x="8264" y="684"/>
                      <a:pt x="8430" y="707"/>
                      <a:pt x="8537" y="1065"/>
                    </a:cubicBezTo>
                    <a:cubicBezTo>
                      <a:pt x="8668" y="1517"/>
                      <a:pt x="8740" y="1791"/>
                      <a:pt x="8740" y="1791"/>
                    </a:cubicBezTo>
                    <a:cubicBezTo>
                      <a:pt x="8740" y="1815"/>
                      <a:pt x="8764" y="1827"/>
                      <a:pt x="8776" y="1827"/>
                    </a:cubicBezTo>
                    <a:cubicBezTo>
                      <a:pt x="8799" y="1827"/>
                      <a:pt x="8823" y="1815"/>
                      <a:pt x="8823" y="1791"/>
                    </a:cubicBezTo>
                    <a:cubicBezTo>
                      <a:pt x="8871" y="1529"/>
                      <a:pt x="8942" y="1231"/>
                      <a:pt x="8966" y="1196"/>
                    </a:cubicBezTo>
                    <a:cubicBezTo>
                      <a:pt x="8966" y="1196"/>
                      <a:pt x="8990" y="1172"/>
                      <a:pt x="9014" y="1160"/>
                    </a:cubicBezTo>
                    <a:cubicBezTo>
                      <a:pt x="9085" y="1100"/>
                      <a:pt x="9157" y="1041"/>
                      <a:pt x="9168" y="981"/>
                    </a:cubicBezTo>
                    <a:cubicBezTo>
                      <a:pt x="9180" y="922"/>
                      <a:pt x="9228" y="767"/>
                      <a:pt x="9276" y="672"/>
                    </a:cubicBezTo>
                    <a:cubicBezTo>
                      <a:pt x="9359" y="505"/>
                      <a:pt x="9454" y="410"/>
                      <a:pt x="9538" y="398"/>
                    </a:cubicBezTo>
                    <a:cubicBezTo>
                      <a:pt x="9561" y="398"/>
                      <a:pt x="9597" y="386"/>
                      <a:pt x="9692" y="386"/>
                    </a:cubicBezTo>
                    <a:close/>
                    <a:moveTo>
                      <a:pt x="11740" y="1160"/>
                    </a:moveTo>
                    <a:cubicBezTo>
                      <a:pt x="11752" y="1160"/>
                      <a:pt x="11764" y="1172"/>
                      <a:pt x="11764" y="1172"/>
                    </a:cubicBezTo>
                    <a:cubicBezTo>
                      <a:pt x="11776" y="1184"/>
                      <a:pt x="11800" y="1255"/>
                      <a:pt x="11812" y="1315"/>
                    </a:cubicBezTo>
                    <a:cubicBezTo>
                      <a:pt x="11835" y="1398"/>
                      <a:pt x="11859" y="1505"/>
                      <a:pt x="11907" y="1600"/>
                    </a:cubicBezTo>
                    <a:cubicBezTo>
                      <a:pt x="11990" y="1755"/>
                      <a:pt x="12145" y="1981"/>
                      <a:pt x="12574" y="2291"/>
                    </a:cubicBezTo>
                    <a:cubicBezTo>
                      <a:pt x="12728" y="2386"/>
                      <a:pt x="12847" y="2470"/>
                      <a:pt x="12955" y="2541"/>
                    </a:cubicBezTo>
                    <a:cubicBezTo>
                      <a:pt x="13121" y="2660"/>
                      <a:pt x="13228" y="2732"/>
                      <a:pt x="13276" y="2779"/>
                    </a:cubicBezTo>
                    <a:cubicBezTo>
                      <a:pt x="13336" y="2851"/>
                      <a:pt x="13383" y="2946"/>
                      <a:pt x="13431" y="3065"/>
                    </a:cubicBezTo>
                    <a:cubicBezTo>
                      <a:pt x="13467" y="3172"/>
                      <a:pt x="13598" y="3232"/>
                      <a:pt x="13776" y="3303"/>
                    </a:cubicBezTo>
                    <a:cubicBezTo>
                      <a:pt x="13967" y="3386"/>
                      <a:pt x="14717" y="3613"/>
                      <a:pt x="14883" y="3648"/>
                    </a:cubicBezTo>
                    <a:cubicBezTo>
                      <a:pt x="14907" y="3660"/>
                      <a:pt x="14931" y="3660"/>
                      <a:pt x="14955" y="3672"/>
                    </a:cubicBezTo>
                    <a:cubicBezTo>
                      <a:pt x="15038" y="3684"/>
                      <a:pt x="15038" y="3684"/>
                      <a:pt x="15205" y="3863"/>
                    </a:cubicBezTo>
                    <a:cubicBezTo>
                      <a:pt x="15419" y="4089"/>
                      <a:pt x="16169" y="4601"/>
                      <a:pt x="16443" y="4756"/>
                    </a:cubicBezTo>
                    <a:cubicBezTo>
                      <a:pt x="16741" y="4922"/>
                      <a:pt x="16919" y="4946"/>
                      <a:pt x="16979" y="4946"/>
                    </a:cubicBezTo>
                    <a:cubicBezTo>
                      <a:pt x="17003" y="4946"/>
                      <a:pt x="17015" y="4970"/>
                      <a:pt x="17038" y="4994"/>
                    </a:cubicBezTo>
                    <a:cubicBezTo>
                      <a:pt x="17062" y="5018"/>
                      <a:pt x="17098" y="5053"/>
                      <a:pt x="17134" y="5077"/>
                    </a:cubicBezTo>
                    <a:cubicBezTo>
                      <a:pt x="17336" y="5220"/>
                      <a:pt x="17539" y="5291"/>
                      <a:pt x="17717" y="5291"/>
                    </a:cubicBezTo>
                    <a:cubicBezTo>
                      <a:pt x="17908" y="5291"/>
                      <a:pt x="17931" y="5351"/>
                      <a:pt x="17955" y="5434"/>
                    </a:cubicBezTo>
                    <a:cubicBezTo>
                      <a:pt x="17967" y="5446"/>
                      <a:pt x="17967" y="5458"/>
                      <a:pt x="17967" y="5470"/>
                    </a:cubicBezTo>
                    <a:cubicBezTo>
                      <a:pt x="17991" y="5518"/>
                      <a:pt x="18027" y="5589"/>
                      <a:pt x="18074" y="5660"/>
                    </a:cubicBezTo>
                    <a:cubicBezTo>
                      <a:pt x="18122" y="5768"/>
                      <a:pt x="18193" y="5899"/>
                      <a:pt x="18205" y="5946"/>
                    </a:cubicBezTo>
                    <a:cubicBezTo>
                      <a:pt x="18217" y="6018"/>
                      <a:pt x="18193" y="6125"/>
                      <a:pt x="18181" y="6149"/>
                    </a:cubicBezTo>
                    <a:cubicBezTo>
                      <a:pt x="18170" y="6149"/>
                      <a:pt x="17836" y="6518"/>
                      <a:pt x="17812" y="6672"/>
                    </a:cubicBezTo>
                    <a:lnTo>
                      <a:pt x="17800" y="6696"/>
                    </a:lnTo>
                    <a:cubicBezTo>
                      <a:pt x="17777" y="6815"/>
                      <a:pt x="17753" y="6923"/>
                      <a:pt x="17670" y="6970"/>
                    </a:cubicBezTo>
                    <a:cubicBezTo>
                      <a:pt x="17622" y="6994"/>
                      <a:pt x="17586" y="6994"/>
                      <a:pt x="17550" y="7006"/>
                    </a:cubicBezTo>
                    <a:cubicBezTo>
                      <a:pt x="17491" y="7018"/>
                      <a:pt x="17419" y="7030"/>
                      <a:pt x="17384" y="7125"/>
                    </a:cubicBezTo>
                    <a:cubicBezTo>
                      <a:pt x="17372" y="7149"/>
                      <a:pt x="17360" y="7173"/>
                      <a:pt x="17348" y="7196"/>
                    </a:cubicBezTo>
                    <a:cubicBezTo>
                      <a:pt x="17312" y="7268"/>
                      <a:pt x="17253" y="7375"/>
                      <a:pt x="17241" y="7601"/>
                    </a:cubicBezTo>
                    <a:lnTo>
                      <a:pt x="17229" y="7685"/>
                    </a:lnTo>
                    <a:cubicBezTo>
                      <a:pt x="17217" y="7839"/>
                      <a:pt x="17217" y="7923"/>
                      <a:pt x="17181" y="7994"/>
                    </a:cubicBezTo>
                    <a:cubicBezTo>
                      <a:pt x="17181" y="7994"/>
                      <a:pt x="17181" y="7982"/>
                      <a:pt x="17181" y="7982"/>
                    </a:cubicBezTo>
                    <a:cubicBezTo>
                      <a:pt x="17169" y="7958"/>
                      <a:pt x="17158" y="7946"/>
                      <a:pt x="17146" y="7923"/>
                    </a:cubicBezTo>
                    <a:cubicBezTo>
                      <a:pt x="17146" y="7923"/>
                      <a:pt x="17146" y="7911"/>
                      <a:pt x="17134" y="7911"/>
                    </a:cubicBezTo>
                    <a:cubicBezTo>
                      <a:pt x="17122" y="7887"/>
                      <a:pt x="17110" y="7863"/>
                      <a:pt x="17098" y="7851"/>
                    </a:cubicBezTo>
                    <a:cubicBezTo>
                      <a:pt x="17062" y="7804"/>
                      <a:pt x="16967" y="7732"/>
                      <a:pt x="16872" y="7649"/>
                    </a:cubicBezTo>
                    <a:cubicBezTo>
                      <a:pt x="16812" y="7613"/>
                      <a:pt x="16741" y="7554"/>
                      <a:pt x="16681" y="7518"/>
                    </a:cubicBezTo>
                    <a:cubicBezTo>
                      <a:pt x="16634" y="7470"/>
                      <a:pt x="16586" y="7434"/>
                      <a:pt x="16538" y="7411"/>
                    </a:cubicBezTo>
                    <a:cubicBezTo>
                      <a:pt x="16443" y="7327"/>
                      <a:pt x="16324" y="7232"/>
                      <a:pt x="16241" y="7149"/>
                    </a:cubicBezTo>
                    <a:cubicBezTo>
                      <a:pt x="16074" y="7006"/>
                      <a:pt x="16038" y="6982"/>
                      <a:pt x="16003" y="6982"/>
                    </a:cubicBezTo>
                    <a:cubicBezTo>
                      <a:pt x="15860" y="6982"/>
                      <a:pt x="15741" y="6958"/>
                      <a:pt x="15705" y="6911"/>
                    </a:cubicBezTo>
                    <a:cubicBezTo>
                      <a:pt x="15669" y="6875"/>
                      <a:pt x="15598" y="6780"/>
                      <a:pt x="15514" y="6684"/>
                    </a:cubicBezTo>
                    <a:cubicBezTo>
                      <a:pt x="15503" y="6672"/>
                      <a:pt x="15491" y="6661"/>
                      <a:pt x="15491" y="6649"/>
                    </a:cubicBezTo>
                    <a:cubicBezTo>
                      <a:pt x="15395" y="6542"/>
                      <a:pt x="15324" y="6446"/>
                      <a:pt x="15264" y="6387"/>
                    </a:cubicBezTo>
                    <a:cubicBezTo>
                      <a:pt x="15241" y="6351"/>
                      <a:pt x="15217" y="6327"/>
                      <a:pt x="15205" y="6315"/>
                    </a:cubicBezTo>
                    <a:cubicBezTo>
                      <a:pt x="15181" y="6291"/>
                      <a:pt x="15122" y="6280"/>
                      <a:pt x="15038" y="6244"/>
                    </a:cubicBezTo>
                    <a:cubicBezTo>
                      <a:pt x="14955" y="6220"/>
                      <a:pt x="14836" y="6184"/>
                      <a:pt x="14812" y="6137"/>
                    </a:cubicBezTo>
                    <a:cubicBezTo>
                      <a:pt x="14776" y="6089"/>
                      <a:pt x="14693" y="5922"/>
                      <a:pt x="14633" y="5780"/>
                    </a:cubicBezTo>
                    <a:cubicBezTo>
                      <a:pt x="14562" y="5625"/>
                      <a:pt x="14526" y="5553"/>
                      <a:pt x="14502" y="5518"/>
                    </a:cubicBezTo>
                    <a:cubicBezTo>
                      <a:pt x="14502" y="5518"/>
                      <a:pt x="14502" y="5506"/>
                      <a:pt x="14502" y="5506"/>
                    </a:cubicBezTo>
                    <a:cubicBezTo>
                      <a:pt x="14467" y="5458"/>
                      <a:pt x="13895" y="5065"/>
                      <a:pt x="13621" y="4875"/>
                    </a:cubicBezTo>
                    <a:cubicBezTo>
                      <a:pt x="13550" y="4827"/>
                      <a:pt x="13502" y="4791"/>
                      <a:pt x="13479" y="4779"/>
                    </a:cubicBezTo>
                    <a:cubicBezTo>
                      <a:pt x="13300" y="4660"/>
                      <a:pt x="12788" y="4279"/>
                      <a:pt x="12752" y="4220"/>
                    </a:cubicBezTo>
                    <a:cubicBezTo>
                      <a:pt x="12752" y="4208"/>
                      <a:pt x="12740" y="4184"/>
                      <a:pt x="12740" y="4172"/>
                    </a:cubicBezTo>
                    <a:cubicBezTo>
                      <a:pt x="12728" y="4101"/>
                      <a:pt x="12705" y="4005"/>
                      <a:pt x="12490" y="3910"/>
                    </a:cubicBezTo>
                    <a:cubicBezTo>
                      <a:pt x="12466" y="3898"/>
                      <a:pt x="12431" y="3886"/>
                      <a:pt x="12407" y="3863"/>
                    </a:cubicBezTo>
                    <a:lnTo>
                      <a:pt x="12395" y="3863"/>
                    </a:lnTo>
                    <a:cubicBezTo>
                      <a:pt x="12371" y="3851"/>
                      <a:pt x="12336" y="3839"/>
                      <a:pt x="12312" y="3827"/>
                    </a:cubicBezTo>
                    <a:cubicBezTo>
                      <a:pt x="12300" y="3827"/>
                      <a:pt x="12300" y="3827"/>
                      <a:pt x="12288" y="3815"/>
                    </a:cubicBezTo>
                    <a:cubicBezTo>
                      <a:pt x="12264" y="3803"/>
                      <a:pt x="12228" y="3791"/>
                      <a:pt x="12205" y="3779"/>
                    </a:cubicBezTo>
                    <a:lnTo>
                      <a:pt x="12193" y="3779"/>
                    </a:lnTo>
                    <a:cubicBezTo>
                      <a:pt x="12169" y="3767"/>
                      <a:pt x="12133" y="3755"/>
                      <a:pt x="12097" y="3744"/>
                    </a:cubicBezTo>
                    <a:cubicBezTo>
                      <a:pt x="12062" y="3732"/>
                      <a:pt x="12038" y="3720"/>
                      <a:pt x="12002" y="3708"/>
                    </a:cubicBezTo>
                    <a:cubicBezTo>
                      <a:pt x="12002" y="3708"/>
                      <a:pt x="12002" y="3696"/>
                      <a:pt x="11990" y="3696"/>
                    </a:cubicBezTo>
                    <a:cubicBezTo>
                      <a:pt x="11966" y="3684"/>
                      <a:pt x="11943" y="3672"/>
                      <a:pt x="11919" y="3672"/>
                    </a:cubicBezTo>
                    <a:lnTo>
                      <a:pt x="11907" y="3672"/>
                    </a:lnTo>
                    <a:cubicBezTo>
                      <a:pt x="11859" y="3648"/>
                      <a:pt x="11824" y="3625"/>
                      <a:pt x="11788" y="3625"/>
                    </a:cubicBezTo>
                    <a:lnTo>
                      <a:pt x="11740" y="1160"/>
                    </a:lnTo>
                    <a:close/>
                    <a:moveTo>
                      <a:pt x="7459" y="6731"/>
                    </a:moveTo>
                    <a:cubicBezTo>
                      <a:pt x="7465" y="6731"/>
                      <a:pt x="7472" y="6731"/>
                      <a:pt x="7478" y="6732"/>
                    </a:cubicBezTo>
                    <a:cubicBezTo>
                      <a:pt x="7525" y="6744"/>
                      <a:pt x="7573" y="6768"/>
                      <a:pt x="7633" y="6792"/>
                    </a:cubicBezTo>
                    <a:cubicBezTo>
                      <a:pt x="7656" y="6803"/>
                      <a:pt x="7680" y="6815"/>
                      <a:pt x="7692" y="6827"/>
                    </a:cubicBezTo>
                    <a:cubicBezTo>
                      <a:pt x="7787" y="6863"/>
                      <a:pt x="7859" y="6899"/>
                      <a:pt x="7942" y="6923"/>
                    </a:cubicBezTo>
                    <a:cubicBezTo>
                      <a:pt x="8109" y="6981"/>
                      <a:pt x="8396" y="7024"/>
                      <a:pt x="8612" y="7024"/>
                    </a:cubicBezTo>
                    <a:cubicBezTo>
                      <a:pt x="8659" y="7024"/>
                      <a:pt x="8702" y="7022"/>
                      <a:pt x="8740" y="7018"/>
                    </a:cubicBezTo>
                    <a:lnTo>
                      <a:pt x="8776" y="7018"/>
                    </a:lnTo>
                    <a:cubicBezTo>
                      <a:pt x="8776" y="7018"/>
                      <a:pt x="8776" y="7030"/>
                      <a:pt x="8776" y="7030"/>
                    </a:cubicBezTo>
                    <a:cubicBezTo>
                      <a:pt x="8776" y="7053"/>
                      <a:pt x="8776" y="7077"/>
                      <a:pt x="8776" y="7113"/>
                    </a:cubicBezTo>
                    <a:cubicBezTo>
                      <a:pt x="8776" y="7161"/>
                      <a:pt x="8776" y="7220"/>
                      <a:pt x="8776" y="7280"/>
                    </a:cubicBezTo>
                    <a:cubicBezTo>
                      <a:pt x="8776" y="7434"/>
                      <a:pt x="8549" y="7542"/>
                      <a:pt x="8466" y="7589"/>
                    </a:cubicBezTo>
                    <a:cubicBezTo>
                      <a:pt x="8359" y="7649"/>
                      <a:pt x="8359" y="7827"/>
                      <a:pt x="8371" y="7911"/>
                    </a:cubicBezTo>
                    <a:lnTo>
                      <a:pt x="8371" y="7946"/>
                    </a:lnTo>
                    <a:cubicBezTo>
                      <a:pt x="8371" y="7958"/>
                      <a:pt x="8359" y="8006"/>
                      <a:pt x="8335" y="8054"/>
                    </a:cubicBezTo>
                    <a:cubicBezTo>
                      <a:pt x="8311" y="8149"/>
                      <a:pt x="8264" y="8268"/>
                      <a:pt x="8240" y="8304"/>
                    </a:cubicBezTo>
                    <a:cubicBezTo>
                      <a:pt x="8240" y="8304"/>
                      <a:pt x="8145" y="8423"/>
                      <a:pt x="8073" y="8542"/>
                    </a:cubicBezTo>
                    <a:cubicBezTo>
                      <a:pt x="8037" y="8613"/>
                      <a:pt x="8002" y="8697"/>
                      <a:pt x="8002" y="8756"/>
                    </a:cubicBezTo>
                    <a:cubicBezTo>
                      <a:pt x="7990" y="8828"/>
                      <a:pt x="8002" y="8958"/>
                      <a:pt x="8014" y="9066"/>
                    </a:cubicBezTo>
                    <a:cubicBezTo>
                      <a:pt x="8014" y="9137"/>
                      <a:pt x="8025" y="9209"/>
                      <a:pt x="8025" y="9232"/>
                    </a:cubicBezTo>
                    <a:cubicBezTo>
                      <a:pt x="8025" y="9244"/>
                      <a:pt x="8025" y="9256"/>
                      <a:pt x="8014" y="9268"/>
                    </a:cubicBezTo>
                    <a:cubicBezTo>
                      <a:pt x="8014" y="9268"/>
                      <a:pt x="8014" y="9280"/>
                      <a:pt x="8014" y="9280"/>
                    </a:cubicBezTo>
                    <a:cubicBezTo>
                      <a:pt x="8002" y="9292"/>
                      <a:pt x="8002" y="9304"/>
                      <a:pt x="7990" y="9316"/>
                    </a:cubicBezTo>
                    <a:lnTo>
                      <a:pt x="7978" y="9316"/>
                    </a:lnTo>
                    <a:cubicBezTo>
                      <a:pt x="7978" y="9328"/>
                      <a:pt x="7966" y="9339"/>
                      <a:pt x="7954" y="9339"/>
                    </a:cubicBezTo>
                    <a:cubicBezTo>
                      <a:pt x="7954" y="9339"/>
                      <a:pt x="7954" y="9351"/>
                      <a:pt x="7954" y="9351"/>
                    </a:cubicBezTo>
                    <a:cubicBezTo>
                      <a:pt x="7942" y="9351"/>
                      <a:pt x="7918" y="9363"/>
                      <a:pt x="7906" y="9375"/>
                    </a:cubicBezTo>
                    <a:cubicBezTo>
                      <a:pt x="7906" y="9375"/>
                      <a:pt x="7906" y="9375"/>
                      <a:pt x="7894" y="9363"/>
                    </a:cubicBezTo>
                    <a:cubicBezTo>
                      <a:pt x="7871" y="9339"/>
                      <a:pt x="7823" y="9316"/>
                      <a:pt x="7764" y="9316"/>
                    </a:cubicBezTo>
                    <a:cubicBezTo>
                      <a:pt x="7740" y="9316"/>
                      <a:pt x="7716" y="9316"/>
                      <a:pt x="7692" y="9328"/>
                    </a:cubicBezTo>
                    <a:cubicBezTo>
                      <a:pt x="7633" y="9351"/>
                      <a:pt x="7549" y="9399"/>
                      <a:pt x="7478" y="9447"/>
                    </a:cubicBezTo>
                    <a:cubicBezTo>
                      <a:pt x="7418" y="9482"/>
                      <a:pt x="7335" y="9542"/>
                      <a:pt x="7311" y="9542"/>
                    </a:cubicBezTo>
                    <a:cubicBezTo>
                      <a:pt x="7263" y="9542"/>
                      <a:pt x="7061" y="9423"/>
                      <a:pt x="7025" y="9339"/>
                    </a:cubicBezTo>
                    <a:cubicBezTo>
                      <a:pt x="6978" y="9256"/>
                      <a:pt x="6751" y="8768"/>
                      <a:pt x="6692" y="8649"/>
                    </a:cubicBezTo>
                    <a:cubicBezTo>
                      <a:pt x="6787" y="8518"/>
                      <a:pt x="7025" y="8173"/>
                      <a:pt x="6966" y="8042"/>
                    </a:cubicBezTo>
                    <a:cubicBezTo>
                      <a:pt x="6942" y="8018"/>
                      <a:pt x="6930" y="7982"/>
                      <a:pt x="6918" y="7958"/>
                    </a:cubicBezTo>
                    <a:cubicBezTo>
                      <a:pt x="6906" y="7935"/>
                      <a:pt x="6894" y="7923"/>
                      <a:pt x="6882" y="7899"/>
                    </a:cubicBezTo>
                    <a:cubicBezTo>
                      <a:pt x="6859" y="7863"/>
                      <a:pt x="6847" y="7827"/>
                      <a:pt x="6847" y="7792"/>
                    </a:cubicBezTo>
                    <a:cubicBezTo>
                      <a:pt x="6847" y="7780"/>
                      <a:pt x="6847" y="7768"/>
                      <a:pt x="6847" y="7756"/>
                    </a:cubicBezTo>
                    <a:cubicBezTo>
                      <a:pt x="6847" y="7696"/>
                      <a:pt x="6847" y="7625"/>
                      <a:pt x="6799" y="7565"/>
                    </a:cubicBezTo>
                    <a:cubicBezTo>
                      <a:pt x="6775" y="7530"/>
                      <a:pt x="6751" y="7506"/>
                      <a:pt x="6716" y="7482"/>
                    </a:cubicBezTo>
                    <a:cubicBezTo>
                      <a:pt x="6668" y="7434"/>
                      <a:pt x="6597" y="7375"/>
                      <a:pt x="6597" y="7327"/>
                    </a:cubicBezTo>
                    <a:cubicBezTo>
                      <a:pt x="6597" y="7315"/>
                      <a:pt x="6597" y="7304"/>
                      <a:pt x="6597" y="7292"/>
                    </a:cubicBezTo>
                    <a:cubicBezTo>
                      <a:pt x="6597" y="7280"/>
                      <a:pt x="6597" y="7256"/>
                      <a:pt x="6597" y="7232"/>
                    </a:cubicBezTo>
                    <a:cubicBezTo>
                      <a:pt x="6597" y="7196"/>
                      <a:pt x="6597" y="7161"/>
                      <a:pt x="6597" y="7113"/>
                    </a:cubicBezTo>
                    <a:cubicBezTo>
                      <a:pt x="6597" y="7089"/>
                      <a:pt x="6597" y="7065"/>
                      <a:pt x="6597" y="7042"/>
                    </a:cubicBezTo>
                    <a:cubicBezTo>
                      <a:pt x="6609" y="7042"/>
                      <a:pt x="6621" y="7053"/>
                      <a:pt x="6632" y="7053"/>
                    </a:cubicBezTo>
                    <a:cubicBezTo>
                      <a:pt x="6644" y="7053"/>
                      <a:pt x="6656" y="7053"/>
                      <a:pt x="6656" y="7065"/>
                    </a:cubicBezTo>
                    <a:cubicBezTo>
                      <a:pt x="6692" y="7065"/>
                      <a:pt x="6728" y="7077"/>
                      <a:pt x="6751" y="7077"/>
                    </a:cubicBezTo>
                    <a:lnTo>
                      <a:pt x="6823" y="7077"/>
                    </a:lnTo>
                    <a:cubicBezTo>
                      <a:pt x="6894" y="7077"/>
                      <a:pt x="6930" y="7053"/>
                      <a:pt x="6978" y="7006"/>
                    </a:cubicBezTo>
                    <a:cubicBezTo>
                      <a:pt x="7002" y="6994"/>
                      <a:pt x="7025" y="6982"/>
                      <a:pt x="7049" y="6958"/>
                    </a:cubicBezTo>
                    <a:cubicBezTo>
                      <a:pt x="7073" y="6946"/>
                      <a:pt x="7097" y="6923"/>
                      <a:pt x="7121" y="6899"/>
                    </a:cubicBezTo>
                    <a:cubicBezTo>
                      <a:pt x="7222" y="6831"/>
                      <a:pt x="7345" y="6731"/>
                      <a:pt x="7459" y="6731"/>
                    </a:cubicBezTo>
                    <a:close/>
                    <a:moveTo>
                      <a:pt x="11788" y="3720"/>
                    </a:moveTo>
                    <a:cubicBezTo>
                      <a:pt x="11812" y="3732"/>
                      <a:pt x="11847" y="3732"/>
                      <a:pt x="11871" y="3744"/>
                    </a:cubicBezTo>
                    <a:cubicBezTo>
                      <a:pt x="11883" y="3755"/>
                      <a:pt x="11895" y="3755"/>
                      <a:pt x="11907" y="3767"/>
                    </a:cubicBezTo>
                    <a:lnTo>
                      <a:pt x="11931" y="3767"/>
                    </a:lnTo>
                    <a:cubicBezTo>
                      <a:pt x="11955" y="3779"/>
                      <a:pt x="11978" y="3791"/>
                      <a:pt x="12002" y="3803"/>
                    </a:cubicBezTo>
                    <a:lnTo>
                      <a:pt x="12014" y="3803"/>
                    </a:lnTo>
                    <a:cubicBezTo>
                      <a:pt x="12038" y="3815"/>
                      <a:pt x="12062" y="3827"/>
                      <a:pt x="12085" y="3839"/>
                    </a:cubicBezTo>
                    <a:lnTo>
                      <a:pt x="12097" y="3839"/>
                    </a:lnTo>
                    <a:cubicBezTo>
                      <a:pt x="12133" y="3851"/>
                      <a:pt x="12157" y="3863"/>
                      <a:pt x="12181" y="3875"/>
                    </a:cubicBezTo>
                    <a:lnTo>
                      <a:pt x="12193" y="3875"/>
                    </a:lnTo>
                    <a:cubicBezTo>
                      <a:pt x="12228" y="3886"/>
                      <a:pt x="12252" y="3898"/>
                      <a:pt x="12276" y="3910"/>
                    </a:cubicBezTo>
                    <a:lnTo>
                      <a:pt x="12288" y="3910"/>
                    </a:lnTo>
                    <a:cubicBezTo>
                      <a:pt x="12312" y="3922"/>
                      <a:pt x="12336" y="3934"/>
                      <a:pt x="12359" y="3946"/>
                    </a:cubicBezTo>
                    <a:cubicBezTo>
                      <a:pt x="12371" y="3946"/>
                      <a:pt x="12371" y="3958"/>
                      <a:pt x="12383" y="3958"/>
                    </a:cubicBezTo>
                    <a:cubicBezTo>
                      <a:pt x="12407" y="3970"/>
                      <a:pt x="12431" y="3982"/>
                      <a:pt x="12455" y="3982"/>
                    </a:cubicBezTo>
                    <a:cubicBezTo>
                      <a:pt x="12597" y="4053"/>
                      <a:pt x="12633" y="4113"/>
                      <a:pt x="12645" y="4172"/>
                    </a:cubicBezTo>
                    <a:cubicBezTo>
                      <a:pt x="12645" y="4172"/>
                      <a:pt x="12657" y="4184"/>
                      <a:pt x="12657" y="4196"/>
                    </a:cubicBezTo>
                    <a:cubicBezTo>
                      <a:pt x="12657" y="4220"/>
                      <a:pt x="12669" y="4244"/>
                      <a:pt x="12681" y="4267"/>
                    </a:cubicBezTo>
                    <a:cubicBezTo>
                      <a:pt x="12728" y="4351"/>
                      <a:pt x="13300" y="4767"/>
                      <a:pt x="13431" y="4851"/>
                    </a:cubicBezTo>
                    <a:cubicBezTo>
                      <a:pt x="13609" y="4970"/>
                      <a:pt x="14383" y="5518"/>
                      <a:pt x="14431" y="5565"/>
                    </a:cubicBezTo>
                    <a:cubicBezTo>
                      <a:pt x="14431" y="5565"/>
                      <a:pt x="14443" y="5577"/>
                      <a:pt x="14443" y="5601"/>
                    </a:cubicBezTo>
                    <a:cubicBezTo>
                      <a:pt x="14467" y="5649"/>
                      <a:pt x="14514" y="5744"/>
                      <a:pt x="14550" y="5827"/>
                    </a:cubicBezTo>
                    <a:cubicBezTo>
                      <a:pt x="14610" y="5958"/>
                      <a:pt x="14681" y="6101"/>
                      <a:pt x="14717" y="6172"/>
                    </a:cubicBezTo>
                    <a:cubicBezTo>
                      <a:pt x="14729" y="6184"/>
                      <a:pt x="14729" y="6184"/>
                      <a:pt x="14729" y="6196"/>
                    </a:cubicBezTo>
                    <a:cubicBezTo>
                      <a:pt x="14788" y="6268"/>
                      <a:pt x="14907" y="6303"/>
                      <a:pt x="15014" y="6339"/>
                    </a:cubicBezTo>
                    <a:cubicBezTo>
                      <a:pt x="15062" y="6351"/>
                      <a:pt x="15133" y="6375"/>
                      <a:pt x="15145" y="6387"/>
                    </a:cubicBezTo>
                    <a:cubicBezTo>
                      <a:pt x="15145" y="6387"/>
                      <a:pt x="15157" y="6399"/>
                      <a:pt x="15157" y="6399"/>
                    </a:cubicBezTo>
                    <a:cubicBezTo>
                      <a:pt x="15169" y="6411"/>
                      <a:pt x="15193" y="6434"/>
                      <a:pt x="15205" y="6458"/>
                    </a:cubicBezTo>
                    <a:cubicBezTo>
                      <a:pt x="15241" y="6494"/>
                      <a:pt x="15276" y="6542"/>
                      <a:pt x="15312" y="6577"/>
                    </a:cubicBezTo>
                    <a:cubicBezTo>
                      <a:pt x="15324" y="6589"/>
                      <a:pt x="15324" y="6601"/>
                      <a:pt x="15336" y="6613"/>
                    </a:cubicBezTo>
                    <a:cubicBezTo>
                      <a:pt x="15360" y="6649"/>
                      <a:pt x="15395" y="6672"/>
                      <a:pt x="15419" y="6708"/>
                    </a:cubicBezTo>
                    <a:cubicBezTo>
                      <a:pt x="15514" y="6827"/>
                      <a:pt x="15598" y="6934"/>
                      <a:pt x="15634" y="6970"/>
                    </a:cubicBezTo>
                    <a:cubicBezTo>
                      <a:pt x="15717" y="7065"/>
                      <a:pt x="15907" y="7077"/>
                      <a:pt x="16003" y="7077"/>
                    </a:cubicBezTo>
                    <a:cubicBezTo>
                      <a:pt x="16015" y="7077"/>
                      <a:pt x="16098" y="7161"/>
                      <a:pt x="16181" y="7220"/>
                    </a:cubicBezTo>
                    <a:cubicBezTo>
                      <a:pt x="16265" y="7304"/>
                      <a:pt x="16384" y="7399"/>
                      <a:pt x="16479" y="7482"/>
                    </a:cubicBezTo>
                    <a:cubicBezTo>
                      <a:pt x="16527" y="7518"/>
                      <a:pt x="16574" y="7554"/>
                      <a:pt x="16622" y="7589"/>
                    </a:cubicBezTo>
                    <a:cubicBezTo>
                      <a:pt x="16788" y="7708"/>
                      <a:pt x="16967" y="7839"/>
                      <a:pt x="17038" y="7911"/>
                    </a:cubicBezTo>
                    <a:cubicBezTo>
                      <a:pt x="17038" y="7923"/>
                      <a:pt x="17050" y="7935"/>
                      <a:pt x="17062" y="7946"/>
                    </a:cubicBezTo>
                    <a:cubicBezTo>
                      <a:pt x="17062" y="7946"/>
                      <a:pt x="17062" y="7958"/>
                      <a:pt x="17062" y="7958"/>
                    </a:cubicBezTo>
                    <a:cubicBezTo>
                      <a:pt x="17074" y="7970"/>
                      <a:pt x="17074" y="7982"/>
                      <a:pt x="17086" y="7994"/>
                    </a:cubicBezTo>
                    <a:cubicBezTo>
                      <a:pt x="17086" y="7994"/>
                      <a:pt x="17086" y="8006"/>
                      <a:pt x="17098" y="8006"/>
                    </a:cubicBezTo>
                    <a:cubicBezTo>
                      <a:pt x="17098" y="8018"/>
                      <a:pt x="17098" y="8030"/>
                      <a:pt x="17110" y="8042"/>
                    </a:cubicBezTo>
                    <a:cubicBezTo>
                      <a:pt x="17110" y="8054"/>
                      <a:pt x="17110" y="8054"/>
                      <a:pt x="17122" y="8066"/>
                    </a:cubicBezTo>
                    <a:cubicBezTo>
                      <a:pt x="17122" y="8077"/>
                      <a:pt x="17122" y="8089"/>
                      <a:pt x="17134" y="8089"/>
                    </a:cubicBezTo>
                    <a:cubicBezTo>
                      <a:pt x="17122" y="8101"/>
                      <a:pt x="17122" y="8101"/>
                      <a:pt x="17122" y="8113"/>
                    </a:cubicBezTo>
                    <a:cubicBezTo>
                      <a:pt x="17062" y="8173"/>
                      <a:pt x="16967" y="8244"/>
                      <a:pt x="16884" y="8304"/>
                    </a:cubicBezTo>
                    <a:cubicBezTo>
                      <a:pt x="16812" y="8363"/>
                      <a:pt x="16753" y="8411"/>
                      <a:pt x="16729" y="8447"/>
                    </a:cubicBezTo>
                    <a:cubicBezTo>
                      <a:pt x="16717" y="8458"/>
                      <a:pt x="16705" y="8470"/>
                      <a:pt x="16693" y="8482"/>
                    </a:cubicBezTo>
                    <a:cubicBezTo>
                      <a:pt x="16669" y="8518"/>
                      <a:pt x="16634" y="8577"/>
                      <a:pt x="16646" y="8637"/>
                    </a:cubicBezTo>
                    <a:cubicBezTo>
                      <a:pt x="16622" y="8649"/>
                      <a:pt x="16610" y="8661"/>
                      <a:pt x="16598" y="8673"/>
                    </a:cubicBezTo>
                    <a:cubicBezTo>
                      <a:pt x="16550" y="8708"/>
                      <a:pt x="16538" y="8720"/>
                      <a:pt x="16527" y="8732"/>
                    </a:cubicBezTo>
                    <a:cubicBezTo>
                      <a:pt x="16527" y="8732"/>
                      <a:pt x="16527" y="8744"/>
                      <a:pt x="16527" y="8744"/>
                    </a:cubicBezTo>
                    <a:cubicBezTo>
                      <a:pt x="16515" y="8756"/>
                      <a:pt x="16515" y="8756"/>
                      <a:pt x="16515" y="8756"/>
                    </a:cubicBezTo>
                    <a:cubicBezTo>
                      <a:pt x="16515" y="8768"/>
                      <a:pt x="16515" y="8768"/>
                      <a:pt x="16515" y="8768"/>
                    </a:cubicBezTo>
                    <a:cubicBezTo>
                      <a:pt x="16503" y="8780"/>
                      <a:pt x="16503" y="8780"/>
                      <a:pt x="16503" y="8792"/>
                    </a:cubicBezTo>
                    <a:cubicBezTo>
                      <a:pt x="16479" y="8863"/>
                      <a:pt x="16479" y="8970"/>
                      <a:pt x="16491" y="9054"/>
                    </a:cubicBezTo>
                    <a:cubicBezTo>
                      <a:pt x="16491" y="9066"/>
                      <a:pt x="16491" y="9066"/>
                      <a:pt x="16491" y="9078"/>
                    </a:cubicBezTo>
                    <a:cubicBezTo>
                      <a:pt x="16491" y="9161"/>
                      <a:pt x="16467" y="9244"/>
                      <a:pt x="16443" y="9351"/>
                    </a:cubicBezTo>
                    <a:lnTo>
                      <a:pt x="16431" y="9399"/>
                    </a:lnTo>
                    <a:cubicBezTo>
                      <a:pt x="16419" y="9459"/>
                      <a:pt x="16407" y="9518"/>
                      <a:pt x="16396" y="9578"/>
                    </a:cubicBezTo>
                    <a:cubicBezTo>
                      <a:pt x="16396" y="9590"/>
                      <a:pt x="16396" y="9601"/>
                      <a:pt x="16396" y="9601"/>
                    </a:cubicBezTo>
                    <a:cubicBezTo>
                      <a:pt x="16396" y="9625"/>
                      <a:pt x="16396" y="9637"/>
                      <a:pt x="16396" y="9649"/>
                    </a:cubicBezTo>
                    <a:cubicBezTo>
                      <a:pt x="16384" y="9649"/>
                      <a:pt x="16384" y="9661"/>
                      <a:pt x="16384" y="9673"/>
                    </a:cubicBezTo>
                    <a:cubicBezTo>
                      <a:pt x="16384" y="9673"/>
                      <a:pt x="16384" y="9685"/>
                      <a:pt x="16384" y="9685"/>
                    </a:cubicBezTo>
                    <a:lnTo>
                      <a:pt x="12621" y="9542"/>
                    </a:lnTo>
                    <a:lnTo>
                      <a:pt x="12621" y="6018"/>
                    </a:lnTo>
                    <a:cubicBezTo>
                      <a:pt x="12621" y="5994"/>
                      <a:pt x="12597" y="5982"/>
                      <a:pt x="12574" y="5970"/>
                    </a:cubicBezTo>
                    <a:lnTo>
                      <a:pt x="10359" y="5934"/>
                    </a:lnTo>
                    <a:lnTo>
                      <a:pt x="11788" y="4065"/>
                    </a:lnTo>
                    <a:cubicBezTo>
                      <a:pt x="11788" y="4065"/>
                      <a:pt x="11788" y="4053"/>
                      <a:pt x="11788" y="4041"/>
                    </a:cubicBezTo>
                    <a:lnTo>
                      <a:pt x="11788" y="3720"/>
                    </a:lnTo>
                    <a:close/>
                    <a:moveTo>
                      <a:pt x="22349" y="6268"/>
                    </a:moveTo>
                    <a:cubicBezTo>
                      <a:pt x="22384" y="6268"/>
                      <a:pt x="22408" y="6303"/>
                      <a:pt x="22444" y="6351"/>
                    </a:cubicBezTo>
                    <a:cubicBezTo>
                      <a:pt x="22468" y="6375"/>
                      <a:pt x="22492" y="6399"/>
                      <a:pt x="22515" y="6434"/>
                    </a:cubicBezTo>
                    <a:cubicBezTo>
                      <a:pt x="22569" y="6472"/>
                      <a:pt x="22617" y="6501"/>
                      <a:pt x="22682" y="6501"/>
                    </a:cubicBezTo>
                    <a:cubicBezTo>
                      <a:pt x="22719" y="6501"/>
                      <a:pt x="22761" y="6492"/>
                      <a:pt x="22813" y="6470"/>
                    </a:cubicBezTo>
                    <a:lnTo>
                      <a:pt x="22849" y="6458"/>
                    </a:lnTo>
                    <a:cubicBezTo>
                      <a:pt x="22918" y="6423"/>
                      <a:pt x="22969" y="6401"/>
                      <a:pt x="23033" y="6401"/>
                    </a:cubicBezTo>
                    <a:cubicBezTo>
                      <a:pt x="23057" y="6401"/>
                      <a:pt x="23082" y="6404"/>
                      <a:pt x="23111" y="6411"/>
                    </a:cubicBezTo>
                    <a:cubicBezTo>
                      <a:pt x="23254" y="6446"/>
                      <a:pt x="23325" y="6530"/>
                      <a:pt x="23337" y="6661"/>
                    </a:cubicBezTo>
                    <a:lnTo>
                      <a:pt x="23349" y="6720"/>
                    </a:lnTo>
                    <a:cubicBezTo>
                      <a:pt x="23361" y="6899"/>
                      <a:pt x="23385" y="7125"/>
                      <a:pt x="23456" y="7244"/>
                    </a:cubicBezTo>
                    <a:cubicBezTo>
                      <a:pt x="23539" y="7363"/>
                      <a:pt x="23563" y="7411"/>
                      <a:pt x="23551" y="7494"/>
                    </a:cubicBezTo>
                    <a:cubicBezTo>
                      <a:pt x="23539" y="7589"/>
                      <a:pt x="23480" y="7815"/>
                      <a:pt x="23432" y="7887"/>
                    </a:cubicBezTo>
                    <a:cubicBezTo>
                      <a:pt x="23373" y="7970"/>
                      <a:pt x="23337" y="8077"/>
                      <a:pt x="23325" y="8185"/>
                    </a:cubicBezTo>
                    <a:cubicBezTo>
                      <a:pt x="23313" y="8220"/>
                      <a:pt x="23313" y="8256"/>
                      <a:pt x="23325" y="8292"/>
                    </a:cubicBezTo>
                    <a:cubicBezTo>
                      <a:pt x="23325" y="8423"/>
                      <a:pt x="23325" y="8625"/>
                      <a:pt x="23218" y="8708"/>
                    </a:cubicBezTo>
                    <a:cubicBezTo>
                      <a:pt x="23087" y="8828"/>
                      <a:pt x="22980" y="8899"/>
                      <a:pt x="22896" y="8899"/>
                    </a:cubicBezTo>
                    <a:lnTo>
                      <a:pt x="22884" y="8899"/>
                    </a:lnTo>
                    <a:cubicBezTo>
                      <a:pt x="22801" y="8899"/>
                      <a:pt x="22765" y="8935"/>
                      <a:pt x="22718" y="8970"/>
                    </a:cubicBezTo>
                    <a:cubicBezTo>
                      <a:pt x="22706" y="8982"/>
                      <a:pt x="22694" y="8994"/>
                      <a:pt x="22670" y="9018"/>
                    </a:cubicBezTo>
                    <a:lnTo>
                      <a:pt x="22634" y="9042"/>
                    </a:lnTo>
                    <a:cubicBezTo>
                      <a:pt x="22563" y="9101"/>
                      <a:pt x="22503" y="9161"/>
                      <a:pt x="22396" y="9173"/>
                    </a:cubicBezTo>
                    <a:cubicBezTo>
                      <a:pt x="22253" y="9185"/>
                      <a:pt x="22158" y="9244"/>
                      <a:pt x="22063" y="9316"/>
                    </a:cubicBezTo>
                    <a:lnTo>
                      <a:pt x="22051" y="9328"/>
                    </a:lnTo>
                    <a:cubicBezTo>
                      <a:pt x="21932" y="9399"/>
                      <a:pt x="21718" y="9530"/>
                      <a:pt x="21646" y="9554"/>
                    </a:cubicBezTo>
                    <a:cubicBezTo>
                      <a:pt x="21587" y="9578"/>
                      <a:pt x="21491" y="9637"/>
                      <a:pt x="21372" y="9720"/>
                    </a:cubicBezTo>
                    <a:cubicBezTo>
                      <a:pt x="21289" y="9768"/>
                      <a:pt x="21206" y="9828"/>
                      <a:pt x="21122" y="9875"/>
                    </a:cubicBezTo>
                    <a:cubicBezTo>
                      <a:pt x="20956" y="9982"/>
                      <a:pt x="20837" y="10066"/>
                      <a:pt x="20741" y="10173"/>
                    </a:cubicBezTo>
                    <a:cubicBezTo>
                      <a:pt x="20729" y="10149"/>
                      <a:pt x="20729" y="10137"/>
                      <a:pt x="20718" y="10113"/>
                    </a:cubicBezTo>
                    <a:cubicBezTo>
                      <a:pt x="20706" y="10101"/>
                      <a:pt x="20706" y="10090"/>
                      <a:pt x="20694" y="10078"/>
                    </a:cubicBezTo>
                    <a:cubicBezTo>
                      <a:pt x="20694" y="10066"/>
                      <a:pt x="20682" y="10054"/>
                      <a:pt x="20682" y="10042"/>
                    </a:cubicBezTo>
                    <a:cubicBezTo>
                      <a:pt x="20682" y="10042"/>
                      <a:pt x="20682" y="10042"/>
                      <a:pt x="20682" y="10030"/>
                    </a:cubicBezTo>
                    <a:cubicBezTo>
                      <a:pt x="20670" y="10030"/>
                      <a:pt x="20670" y="10018"/>
                      <a:pt x="20670" y="10018"/>
                    </a:cubicBezTo>
                    <a:cubicBezTo>
                      <a:pt x="20658" y="9971"/>
                      <a:pt x="20598" y="9887"/>
                      <a:pt x="20503" y="9768"/>
                    </a:cubicBezTo>
                    <a:lnTo>
                      <a:pt x="20491" y="9732"/>
                    </a:lnTo>
                    <a:cubicBezTo>
                      <a:pt x="20420" y="9637"/>
                      <a:pt x="20384" y="9518"/>
                      <a:pt x="20384" y="9387"/>
                    </a:cubicBezTo>
                    <a:lnTo>
                      <a:pt x="20384" y="9030"/>
                    </a:lnTo>
                    <a:cubicBezTo>
                      <a:pt x="20408" y="9042"/>
                      <a:pt x="20432" y="9054"/>
                      <a:pt x="20444" y="9078"/>
                    </a:cubicBezTo>
                    <a:cubicBezTo>
                      <a:pt x="20493" y="9135"/>
                      <a:pt x="20560" y="9170"/>
                      <a:pt x="20612" y="9170"/>
                    </a:cubicBezTo>
                    <a:cubicBezTo>
                      <a:pt x="20635" y="9170"/>
                      <a:pt x="20655" y="9164"/>
                      <a:pt x="20670" y="9149"/>
                    </a:cubicBezTo>
                    <a:cubicBezTo>
                      <a:pt x="20694" y="9125"/>
                      <a:pt x="20706" y="9089"/>
                      <a:pt x="20741" y="9018"/>
                    </a:cubicBezTo>
                    <a:cubicBezTo>
                      <a:pt x="20777" y="8947"/>
                      <a:pt x="20813" y="8851"/>
                      <a:pt x="20860" y="8804"/>
                    </a:cubicBezTo>
                    <a:cubicBezTo>
                      <a:pt x="20932" y="8697"/>
                      <a:pt x="21087" y="8518"/>
                      <a:pt x="21206" y="8470"/>
                    </a:cubicBezTo>
                    <a:cubicBezTo>
                      <a:pt x="21337" y="8411"/>
                      <a:pt x="21587" y="8256"/>
                      <a:pt x="21622" y="8220"/>
                    </a:cubicBezTo>
                    <a:cubicBezTo>
                      <a:pt x="21658" y="8185"/>
                      <a:pt x="21706" y="8101"/>
                      <a:pt x="21777" y="7970"/>
                    </a:cubicBezTo>
                    <a:cubicBezTo>
                      <a:pt x="21789" y="7946"/>
                      <a:pt x="21789" y="7935"/>
                      <a:pt x="21801" y="7923"/>
                    </a:cubicBezTo>
                    <a:cubicBezTo>
                      <a:pt x="21813" y="7899"/>
                      <a:pt x="21980" y="7708"/>
                      <a:pt x="22039" y="7649"/>
                    </a:cubicBezTo>
                    <a:cubicBezTo>
                      <a:pt x="22111" y="7601"/>
                      <a:pt x="22206" y="7434"/>
                      <a:pt x="22206" y="7351"/>
                    </a:cubicBezTo>
                    <a:cubicBezTo>
                      <a:pt x="22206" y="7339"/>
                      <a:pt x="22218" y="7280"/>
                      <a:pt x="22230" y="7208"/>
                    </a:cubicBezTo>
                    <a:cubicBezTo>
                      <a:pt x="22242" y="7077"/>
                      <a:pt x="22265" y="6887"/>
                      <a:pt x="22265" y="6756"/>
                    </a:cubicBezTo>
                    <a:cubicBezTo>
                      <a:pt x="22265" y="6518"/>
                      <a:pt x="22313" y="6280"/>
                      <a:pt x="22349" y="6268"/>
                    </a:cubicBezTo>
                    <a:close/>
                    <a:moveTo>
                      <a:pt x="9526" y="5946"/>
                    </a:moveTo>
                    <a:cubicBezTo>
                      <a:pt x="9561" y="5946"/>
                      <a:pt x="9597" y="5946"/>
                      <a:pt x="9633" y="5958"/>
                    </a:cubicBezTo>
                    <a:cubicBezTo>
                      <a:pt x="9657" y="5958"/>
                      <a:pt x="9680" y="5958"/>
                      <a:pt x="9704" y="5970"/>
                    </a:cubicBezTo>
                    <a:lnTo>
                      <a:pt x="9799" y="5970"/>
                    </a:lnTo>
                    <a:cubicBezTo>
                      <a:pt x="9823" y="5982"/>
                      <a:pt x="9847" y="5982"/>
                      <a:pt x="9883" y="5982"/>
                    </a:cubicBezTo>
                    <a:lnTo>
                      <a:pt x="9895" y="5982"/>
                    </a:lnTo>
                    <a:cubicBezTo>
                      <a:pt x="9919" y="5982"/>
                      <a:pt x="9942" y="5994"/>
                      <a:pt x="9966" y="5994"/>
                    </a:cubicBezTo>
                    <a:lnTo>
                      <a:pt x="9990" y="5994"/>
                    </a:lnTo>
                    <a:cubicBezTo>
                      <a:pt x="10014" y="5994"/>
                      <a:pt x="10038" y="5994"/>
                      <a:pt x="10050" y="6006"/>
                    </a:cubicBezTo>
                    <a:lnTo>
                      <a:pt x="10121" y="6006"/>
                    </a:lnTo>
                    <a:cubicBezTo>
                      <a:pt x="10180" y="6018"/>
                      <a:pt x="10228" y="6018"/>
                      <a:pt x="10252" y="6018"/>
                    </a:cubicBezTo>
                    <a:lnTo>
                      <a:pt x="10264" y="6018"/>
                    </a:lnTo>
                    <a:lnTo>
                      <a:pt x="12526" y="6065"/>
                    </a:lnTo>
                    <a:lnTo>
                      <a:pt x="12526" y="9578"/>
                    </a:lnTo>
                    <a:lnTo>
                      <a:pt x="12002" y="12233"/>
                    </a:lnTo>
                    <a:lnTo>
                      <a:pt x="10669" y="12233"/>
                    </a:lnTo>
                    <a:cubicBezTo>
                      <a:pt x="10634" y="12237"/>
                      <a:pt x="10603" y="12239"/>
                      <a:pt x="10576" y="12239"/>
                    </a:cubicBezTo>
                    <a:cubicBezTo>
                      <a:pt x="10456" y="12239"/>
                      <a:pt x="10408" y="12200"/>
                      <a:pt x="10359" y="12161"/>
                    </a:cubicBezTo>
                    <a:cubicBezTo>
                      <a:pt x="10276" y="12090"/>
                      <a:pt x="10169" y="12054"/>
                      <a:pt x="10026" y="12054"/>
                    </a:cubicBezTo>
                    <a:cubicBezTo>
                      <a:pt x="9871" y="12054"/>
                      <a:pt x="9716" y="12018"/>
                      <a:pt x="9704" y="12006"/>
                    </a:cubicBezTo>
                    <a:cubicBezTo>
                      <a:pt x="9692" y="12006"/>
                      <a:pt x="9669" y="11983"/>
                      <a:pt x="9633" y="11959"/>
                    </a:cubicBezTo>
                    <a:cubicBezTo>
                      <a:pt x="9585" y="11923"/>
                      <a:pt x="9526" y="11887"/>
                      <a:pt x="9478" y="11852"/>
                    </a:cubicBezTo>
                    <a:cubicBezTo>
                      <a:pt x="9407" y="11804"/>
                      <a:pt x="9347" y="11768"/>
                      <a:pt x="9299" y="11756"/>
                    </a:cubicBezTo>
                    <a:cubicBezTo>
                      <a:pt x="9288" y="11745"/>
                      <a:pt x="9264" y="11745"/>
                      <a:pt x="9228" y="11745"/>
                    </a:cubicBezTo>
                    <a:cubicBezTo>
                      <a:pt x="9085" y="11745"/>
                      <a:pt x="8645" y="11804"/>
                      <a:pt x="8549" y="11876"/>
                    </a:cubicBezTo>
                    <a:cubicBezTo>
                      <a:pt x="8526" y="11899"/>
                      <a:pt x="8478" y="11923"/>
                      <a:pt x="8430" y="11959"/>
                    </a:cubicBezTo>
                    <a:cubicBezTo>
                      <a:pt x="8406" y="11971"/>
                      <a:pt x="8383" y="11983"/>
                      <a:pt x="8359" y="11995"/>
                    </a:cubicBezTo>
                    <a:cubicBezTo>
                      <a:pt x="8347" y="12006"/>
                      <a:pt x="8347" y="12006"/>
                      <a:pt x="8335" y="12006"/>
                    </a:cubicBezTo>
                    <a:cubicBezTo>
                      <a:pt x="8323" y="12018"/>
                      <a:pt x="8299" y="12030"/>
                      <a:pt x="8275" y="12054"/>
                    </a:cubicBezTo>
                    <a:lnTo>
                      <a:pt x="8264" y="12054"/>
                    </a:lnTo>
                    <a:cubicBezTo>
                      <a:pt x="8264" y="12042"/>
                      <a:pt x="8264" y="12042"/>
                      <a:pt x="8264" y="12030"/>
                    </a:cubicBezTo>
                    <a:cubicBezTo>
                      <a:pt x="8264" y="12018"/>
                      <a:pt x="8264" y="12006"/>
                      <a:pt x="8252" y="12006"/>
                    </a:cubicBezTo>
                    <a:cubicBezTo>
                      <a:pt x="8252" y="11971"/>
                      <a:pt x="8252" y="11947"/>
                      <a:pt x="8252" y="11911"/>
                    </a:cubicBezTo>
                    <a:lnTo>
                      <a:pt x="8240" y="11840"/>
                    </a:lnTo>
                    <a:cubicBezTo>
                      <a:pt x="8240" y="11649"/>
                      <a:pt x="8228" y="11340"/>
                      <a:pt x="8145" y="11149"/>
                    </a:cubicBezTo>
                    <a:cubicBezTo>
                      <a:pt x="8109" y="11090"/>
                      <a:pt x="8085" y="11030"/>
                      <a:pt x="8061" y="10983"/>
                    </a:cubicBezTo>
                    <a:cubicBezTo>
                      <a:pt x="7990" y="10852"/>
                      <a:pt x="7930" y="10744"/>
                      <a:pt x="7930" y="10578"/>
                    </a:cubicBezTo>
                    <a:cubicBezTo>
                      <a:pt x="7918" y="10423"/>
                      <a:pt x="7918" y="10113"/>
                      <a:pt x="7930" y="9899"/>
                    </a:cubicBezTo>
                    <a:lnTo>
                      <a:pt x="7930" y="9685"/>
                    </a:lnTo>
                    <a:lnTo>
                      <a:pt x="7930" y="9470"/>
                    </a:lnTo>
                    <a:cubicBezTo>
                      <a:pt x="7930" y="9459"/>
                      <a:pt x="7930" y="9459"/>
                      <a:pt x="7942" y="9459"/>
                    </a:cubicBezTo>
                    <a:cubicBezTo>
                      <a:pt x="7942" y="9459"/>
                      <a:pt x="7954" y="9447"/>
                      <a:pt x="7966" y="9447"/>
                    </a:cubicBezTo>
                    <a:cubicBezTo>
                      <a:pt x="7966" y="9447"/>
                      <a:pt x="7966" y="9447"/>
                      <a:pt x="7978" y="9435"/>
                    </a:cubicBezTo>
                    <a:cubicBezTo>
                      <a:pt x="7978" y="9435"/>
                      <a:pt x="7990" y="9423"/>
                      <a:pt x="8002" y="9423"/>
                    </a:cubicBezTo>
                    <a:cubicBezTo>
                      <a:pt x="8002" y="9423"/>
                      <a:pt x="8002" y="9411"/>
                      <a:pt x="8014" y="9411"/>
                    </a:cubicBezTo>
                    <a:cubicBezTo>
                      <a:pt x="8014" y="9411"/>
                      <a:pt x="8025" y="9399"/>
                      <a:pt x="8025" y="9399"/>
                    </a:cubicBezTo>
                    <a:cubicBezTo>
                      <a:pt x="8037" y="9387"/>
                      <a:pt x="8037" y="9387"/>
                      <a:pt x="8049" y="9387"/>
                    </a:cubicBezTo>
                    <a:cubicBezTo>
                      <a:pt x="8049" y="9375"/>
                      <a:pt x="8061" y="9375"/>
                      <a:pt x="8061" y="9363"/>
                    </a:cubicBezTo>
                    <a:cubicBezTo>
                      <a:pt x="8061" y="9363"/>
                      <a:pt x="8073" y="9351"/>
                      <a:pt x="8073" y="9351"/>
                    </a:cubicBezTo>
                    <a:cubicBezTo>
                      <a:pt x="8073" y="9339"/>
                      <a:pt x="8085" y="9339"/>
                      <a:pt x="8085" y="9328"/>
                    </a:cubicBezTo>
                    <a:cubicBezTo>
                      <a:pt x="8085" y="9328"/>
                      <a:pt x="8097" y="9316"/>
                      <a:pt x="8097" y="9316"/>
                    </a:cubicBezTo>
                    <a:cubicBezTo>
                      <a:pt x="8097" y="9304"/>
                      <a:pt x="8097" y="9304"/>
                      <a:pt x="8109" y="9292"/>
                    </a:cubicBezTo>
                    <a:cubicBezTo>
                      <a:pt x="8109" y="9280"/>
                      <a:pt x="8109" y="9280"/>
                      <a:pt x="8109" y="9280"/>
                    </a:cubicBezTo>
                    <a:cubicBezTo>
                      <a:pt x="8109" y="9268"/>
                      <a:pt x="8109" y="9256"/>
                      <a:pt x="8109" y="9232"/>
                    </a:cubicBezTo>
                    <a:cubicBezTo>
                      <a:pt x="8109" y="9232"/>
                      <a:pt x="8109" y="9220"/>
                      <a:pt x="8109" y="9209"/>
                    </a:cubicBezTo>
                    <a:cubicBezTo>
                      <a:pt x="8109" y="9173"/>
                      <a:pt x="8109" y="9125"/>
                      <a:pt x="8097" y="9066"/>
                    </a:cubicBezTo>
                    <a:cubicBezTo>
                      <a:pt x="8097" y="8982"/>
                      <a:pt x="8085" y="8887"/>
                      <a:pt x="8085" y="8816"/>
                    </a:cubicBezTo>
                    <a:cubicBezTo>
                      <a:pt x="8085" y="8792"/>
                      <a:pt x="8085" y="8768"/>
                      <a:pt x="8085" y="8756"/>
                    </a:cubicBezTo>
                    <a:cubicBezTo>
                      <a:pt x="8085" y="8661"/>
                      <a:pt x="8252" y="8423"/>
                      <a:pt x="8311" y="8363"/>
                    </a:cubicBezTo>
                    <a:cubicBezTo>
                      <a:pt x="8311" y="8363"/>
                      <a:pt x="8311" y="8351"/>
                      <a:pt x="8311" y="8351"/>
                    </a:cubicBezTo>
                    <a:cubicBezTo>
                      <a:pt x="8359" y="8280"/>
                      <a:pt x="8454" y="8006"/>
                      <a:pt x="8454" y="7946"/>
                    </a:cubicBezTo>
                    <a:lnTo>
                      <a:pt x="8454" y="7911"/>
                    </a:lnTo>
                    <a:cubicBezTo>
                      <a:pt x="8454" y="7851"/>
                      <a:pt x="8442" y="7696"/>
                      <a:pt x="8514" y="7673"/>
                    </a:cubicBezTo>
                    <a:cubicBezTo>
                      <a:pt x="8609" y="7613"/>
                      <a:pt x="8871" y="7482"/>
                      <a:pt x="8871" y="7280"/>
                    </a:cubicBezTo>
                    <a:cubicBezTo>
                      <a:pt x="8871" y="7208"/>
                      <a:pt x="8871" y="7161"/>
                      <a:pt x="8871" y="7113"/>
                    </a:cubicBezTo>
                    <a:cubicBezTo>
                      <a:pt x="8871" y="7053"/>
                      <a:pt x="8859" y="7006"/>
                      <a:pt x="8871" y="6958"/>
                    </a:cubicBezTo>
                    <a:cubicBezTo>
                      <a:pt x="8871" y="6934"/>
                      <a:pt x="8871" y="6911"/>
                      <a:pt x="8871" y="6875"/>
                    </a:cubicBezTo>
                    <a:cubicBezTo>
                      <a:pt x="8871" y="6815"/>
                      <a:pt x="8895" y="6780"/>
                      <a:pt x="8930" y="6732"/>
                    </a:cubicBezTo>
                    <a:cubicBezTo>
                      <a:pt x="8954" y="6684"/>
                      <a:pt x="8990" y="6625"/>
                      <a:pt x="9002" y="6553"/>
                    </a:cubicBezTo>
                    <a:lnTo>
                      <a:pt x="9014" y="6494"/>
                    </a:lnTo>
                    <a:cubicBezTo>
                      <a:pt x="9037" y="6422"/>
                      <a:pt x="9049" y="6363"/>
                      <a:pt x="9049" y="6303"/>
                    </a:cubicBezTo>
                    <a:lnTo>
                      <a:pt x="9049" y="6291"/>
                    </a:lnTo>
                    <a:cubicBezTo>
                      <a:pt x="9061" y="6280"/>
                      <a:pt x="9061" y="6256"/>
                      <a:pt x="9061" y="6220"/>
                    </a:cubicBezTo>
                    <a:cubicBezTo>
                      <a:pt x="9061" y="6113"/>
                      <a:pt x="9121" y="6006"/>
                      <a:pt x="9168" y="5994"/>
                    </a:cubicBezTo>
                    <a:cubicBezTo>
                      <a:pt x="9180" y="5994"/>
                      <a:pt x="9204" y="5982"/>
                      <a:pt x="9240" y="5982"/>
                    </a:cubicBezTo>
                    <a:cubicBezTo>
                      <a:pt x="9311" y="5970"/>
                      <a:pt x="9407" y="5946"/>
                      <a:pt x="9526" y="5946"/>
                    </a:cubicBezTo>
                    <a:close/>
                    <a:moveTo>
                      <a:pt x="3382" y="5541"/>
                    </a:moveTo>
                    <a:cubicBezTo>
                      <a:pt x="3406" y="5541"/>
                      <a:pt x="3418" y="5553"/>
                      <a:pt x="3442" y="5553"/>
                    </a:cubicBezTo>
                    <a:lnTo>
                      <a:pt x="3620" y="5553"/>
                    </a:lnTo>
                    <a:cubicBezTo>
                      <a:pt x="3632" y="5553"/>
                      <a:pt x="3656" y="5553"/>
                      <a:pt x="3668" y="5565"/>
                    </a:cubicBezTo>
                    <a:lnTo>
                      <a:pt x="5525" y="5565"/>
                    </a:lnTo>
                    <a:cubicBezTo>
                      <a:pt x="5751" y="5565"/>
                      <a:pt x="5835" y="5637"/>
                      <a:pt x="5882" y="5672"/>
                    </a:cubicBezTo>
                    <a:cubicBezTo>
                      <a:pt x="5918" y="5696"/>
                      <a:pt x="5859" y="5815"/>
                      <a:pt x="5823" y="5887"/>
                    </a:cubicBezTo>
                    <a:lnTo>
                      <a:pt x="5811" y="5910"/>
                    </a:lnTo>
                    <a:cubicBezTo>
                      <a:pt x="5799" y="5946"/>
                      <a:pt x="5751" y="6006"/>
                      <a:pt x="5704" y="6065"/>
                    </a:cubicBezTo>
                    <a:cubicBezTo>
                      <a:pt x="5620" y="6161"/>
                      <a:pt x="5525" y="6268"/>
                      <a:pt x="5501" y="6351"/>
                    </a:cubicBezTo>
                    <a:cubicBezTo>
                      <a:pt x="5501" y="6363"/>
                      <a:pt x="5501" y="6387"/>
                      <a:pt x="5501" y="6399"/>
                    </a:cubicBezTo>
                    <a:cubicBezTo>
                      <a:pt x="5489" y="6542"/>
                      <a:pt x="5632" y="6887"/>
                      <a:pt x="5668" y="6982"/>
                    </a:cubicBezTo>
                    <a:cubicBezTo>
                      <a:pt x="5692" y="7018"/>
                      <a:pt x="5728" y="7053"/>
                      <a:pt x="5823" y="7053"/>
                    </a:cubicBezTo>
                    <a:cubicBezTo>
                      <a:pt x="5966" y="7053"/>
                      <a:pt x="6192" y="6958"/>
                      <a:pt x="6240" y="6934"/>
                    </a:cubicBezTo>
                    <a:cubicBezTo>
                      <a:pt x="6275" y="6923"/>
                      <a:pt x="6311" y="6923"/>
                      <a:pt x="6347" y="6923"/>
                    </a:cubicBezTo>
                    <a:lnTo>
                      <a:pt x="6406" y="6923"/>
                    </a:lnTo>
                    <a:cubicBezTo>
                      <a:pt x="6466" y="6934"/>
                      <a:pt x="6501" y="6958"/>
                      <a:pt x="6501" y="6958"/>
                    </a:cubicBezTo>
                    <a:cubicBezTo>
                      <a:pt x="6501" y="6970"/>
                      <a:pt x="6501" y="6970"/>
                      <a:pt x="6501" y="6982"/>
                    </a:cubicBezTo>
                    <a:cubicBezTo>
                      <a:pt x="6513" y="7018"/>
                      <a:pt x="6501" y="7065"/>
                      <a:pt x="6501" y="7113"/>
                    </a:cubicBezTo>
                    <a:cubicBezTo>
                      <a:pt x="6501" y="7161"/>
                      <a:pt x="6501" y="7196"/>
                      <a:pt x="6501" y="7244"/>
                    </a:cubicBezTo>
                    <a:cubicBezTo>
                      <a:pt x="6501" y="7280"/>
                      <a:pt x="6501" y="7315"/>
                      <a:pt x="6501" y="7339"/>
                    </a:cubicBezTo>
                    <a:cubicBezTo>
                      <a:pt x="6513" y="7423"/>
                      <a:pt x="6585" y="7494"/>
                      <a:pt x="6656" y="7554"/>
                    </a:cubicBezTo>
                    <a:cubicBezTo>
                      <a:pt x="6680" y="7577"/>
                      <a:pt x="6704" y="7601"/>
                      <a:pt x="6728" y="7613"/>
                    </a:cubicBezTo>
                    <a:cubicBezTo>
                      <a:pt x="6751" y="7661"/>
                      <a:pt x="6751" y="7708"/>
                      <a:pt x="6751" y="7756"/>
                    </a:cubicBezTo>
                    <a:cubicBezTo>
                      <a:pt x="6751" y="7768"/>
                      <a:pt x="6751" y="7780"/>
                      <a:pt x="6751" y="7792"/>
                    </a:cubicBezTo>
                    <a:cubicBezTo>
                      <a:pt x="6751" y="7839"/>
                      <a:pt x="6775" y="7887"/>
                      <a:pt x="6799" y="7946"/>
                    </a:cubicBezTo>
                    <a:cubicBezTo>
                      <a:pt x="6811" y="7958"/>
                      <a:pt x="6823" y="7982"/>
                      <a:pt x="6835" y="8006"/>
                    </a:cubicBezTo>
                    <a:cubicBezTo>
                      <a:pt x="6847" y="8030"/>
                      <a:pt x="6871" y="8054"/>
                      <a:pt x="6882" y="8089"/>
                    </a:cubicBezTo>
                    <a:cubicBezTo>
                      <a:pt x="6918" y="8149"/>
                      <a:pt x="6763" y="8411"/>
                      <a:pt x="6609" y="8625"/>
                    </a:cubicBezTo>
                    <a:cubicBezTo>
                      <a:pt x="6597" y="8637"/>
                      <a:pt x="6597" y="8649"/>
                      <a:pt x="6597" y="8673"/>
                    </a:cubicBezTo>
                    <a:cubicBezTo>
                      <a:pt x="6609" y="8697"/>
                      <a:pt x="6894" y="9280"/>
                      <a:pt x="6942" y="9375"/>
                    </a:cubicBezTo>
                    <a:cubicBezTo>
                      <a:pt x="7002" y="9494"/>
                      <a:pt x="7216" y="9637"/>
                      <a:pt x="7311" y="9637"/>
                    </a:cubicBezTo>
                    <a:cubicBezTo>
                      <a:pt x="7359" y="9625"/>
                      <a:pt x="7418" y="9590"/>
                      <a:pt x="7525" y="9518"/>
                    </a:cubicBezTo>
                    <a:cubicBezTo>
                      <a:pt x="7597" y="9482"/>
                      <a:pt x="7668" y="9435"/>
                      <a:pt x="7716" y="9411"/>
                    </a:cubicBezTo>
                    <a:cubicBezTo>
                      <a:pt x="7732" y="9408"/>
                      <a:pt x="7746" y="9406"/>
                      <a:pt x="7759" y="9406"/>
                    </a:cubicBezTo>
                    <a:cubicBezTo>
                      <a:pt x="7794" y="9406"/>
                      <a:pt x="7818" y="9417"/>
                      <a:pt x="7835" y="9435"/>
                    </a:cubicBezTo>
                    <a:lnTo>
                      <a:pt x="7835" y="9685"/>
                    </a:lnTo>
                    <a:lnTo>
                      <a:pt x="7835" y="9899"/>
                    </a:lnTo>
                    <a:cubicBezTo>
                      <a:pt x="7835" y="10113"/>
                      <a:pt x="7835" y="10423"/>
                      <a:pt x="7835" y="10578"/>
                    </a:cubicBezTo>
                    <a:cubicBezTo>
                      <a:pt x="7835" y="10768"/>
                      <a:pt x="7906" y="10887"/>
                      <a:pt x="7978" y="11018"/>
                    </a:cubicBezTo>
                    <a:cubicBezTo>
                      <a:pt x="8002" y="11078"/>
                      <a:pt x="8025" y="11125"/>
                      <a:pt x="8061" y="11185"/>
                    </a:cubicBezTo>
                    <a:cubicBezTo>
                      <a:pt x="8133" y="11364"/>
                      <a:pt x="8145" y="11649"/>
                      <a:pt x="8156" y="11852"/>
                    </a:cubicBezTo>
                    <a:lnTo>
                      <a:pt x="8156" y="11911"/>
                    </a:lnTo>
                    <a:cubicBezTo>
                      <a:pt x="8156" y="11947"/>
                      <a:pt x="8156" y="11983"/>
                      <a:pt x="8168" y="12030"/>
                    </a:cubicBezTo>
                    <a:cubicBezTo>
                      <a:pt x="8168" y="12042"/>
                      <a:pt x="8180" y="12054"/>
                      <a:pt x="8180" y="12066"/>
                    </a:cubicBezTo>
                    <a:cubicBezTo>
                      <a:pt x="8180" y="12078"/>
                      <a:pt x="8180" y="12102"/>
                      <a:pt x="8192" y="12126"/>
                    </a:cubicBezTo>
                    <a:cubicBezTo>
                      <a:pt x="8180" y="12137"/>
                      <a:pt x="8180" y="12137"/>
                      <a:pt x="8180" y="12149"/>
                    </a:cubicBezTo>
                    <a:cubicBezTo>
                      <a:pt x="8168" y="12149"/>
                      <a:pt x="8168" y="12149"/>
                      <a:pt x="8168" y="12161"/>
                    </a:cubicBezTo>
                    <a:cubicBezTo>
                      <a:pt x="8156" y="12173"/>
                      <a:pt x="8156" y="12185"/>
                      <a:pt x="8145" y="12197"/>
                    </a:cubicBezTo>
                    <a:cubicBezTo>
                      <a:pt x="8133" y="12292"/>
                      <a:pt x="8037" y="12435"/>
                      <a:pt x="7942" y="12554"/>
                    </a:cubicBezTo>
                    <a:cubicBezTo>
                      <a:pt x="7930" y="12578"/>
                      <a:pt x="7906" y="12602"/>
                      <a:pt x="7894" y="12626"/>
                    </a:cubicBezTo>
                    <a:cubicBezTo>
                      <a:pt x="7883" y="12626"/>
                      <a:pt x="7883" y="12626"/>
                      <a:pt x="7883" y="12638"/>
                    </a:cubicBezTo>
                    <a:cubicBezTo>
                      <a:pt x="7859" y="12649"/>
                      <a:pt x="7847" y="12673"/>
                      <a:pt x="7835" y="12685"/>
                    </a:cubicBezTo>
                    <a:cubicBezTo>
                      <a:pt x="7823" y="12685"/>
                      <a:pt x="7823" y="12697"/>
                      <a:pt x="7823" y="12697"/>
                    </a:cubicBezTo>
                    <a:cubicBezTo>
                      <a:pt x="7799" y="12709"/>
                      <a:pt x="7787" y="12733"/>
                      <a:pt x="7764" y="12745"/>
                    </a:cubicBezTo>
                    <a:cubicBezTo>
                      <a:pt x="7752" y="12768"/>
                      <a:pt x="7728" y="12780"/>
                      <a:pt x="7716" y="12792"/>
                    </a:cubicBezTo>
                    <a:cubicBezTo>
                      <a:pt x="7716" y="12780"/>
                      <a:pt x="7704" y="12768"/>
                      <a:pt x="7692" y="12757"/>
                    </a:cubicBezTo>
                    <a:cubicBezTo>
                      <a:pt x="7692" y="12745"/>
                      <a:pt x="7680" y="12733"/>
                      <a:pt x="7680" y="12721"/>
                    </a:cubicBezTo>
                    <a:cubicBezTo>
                      <a:pt x="7668" y="12709"/>
                      <a:pt x="7656" y="12685"/>
                      <a:pt x="7644" y="12661"/>
                    </a:cubicBezTo>
                    <a:cubicBezTo>
                      <a:pt x="7633" y="12649"/>
                      <a:pt x="7621" y="12626"/>
                      <a:pt x="7621" y="12614"/>
                    </a:cubicBezTo>
                    <a:cubicBezTo>
                      <a:pt x="7609" y="12590"/>
                      <a:pt x="7597" y="12566"/>
                      <a:pt x="7585" y="12554"/>
                    </a:cubicBezTo>
                    <a:cubicBezTo>
                      <a:pt x="7573" y="12530"/>
                      <a:pt x="7561" y="12518"/>
                      <a:pt x="7561" y="12507"/>
                    </a:cubicBezTo>
                    <a:cubicBezTo>
                      <a:pt x="7549" y="12483"/>
                      <a:pt x="7537" y="12459"/>
                      <a:pt x="7525" y="12435"/>
                    </a:cubicBezTo>
                    <a:cubicBezTo>
                      <a:pt x="7513" y="12423"/>
                      <a:pt x="7502" y="12411"/>
                      <a:pt x="7490" y="12387"/>
                    </a:cubicBezTo>
                    <a:cubicBezTo>
                      <a:pt x="7478" y="12364"/>
                      <a:pt x="7478" y="12352"/>
                      <a:pt x="7466" y="12328"/>
                    </a:cubicBezTo>
                    <a:cubicBezTo>
                      <a:pt x="7454" y="12316"/>
                      <a:pt x="7442" y="12292"/>
                      <a:pt x="7430" y="12268"/>
                    </a:cubicBezTo>
                    <a:cubicBezTo>
                      <a:pt x="7418" y="12257"/>
                      <a:pt x="7406" y="12233"/>
                      <a:pt x="7406" y="12221"/>
                    </a:cubicBezTo>
                    <a:cubicBezTo>
                      <a:pt x="7394" y="12197"/>
                      <a:pt x="7383" y="12173"/>
                      <a:pt x="7371" y="12161"/>
                    </a:cubicBezTo>
                    <a:cubicBezTo>
                      <a:pt x="7359" y="12137"/>
                      <a:pt x="7347" y="12126"/>
                      <a:pt x="7347" y="12114"/>
                    </a:cubicBezTo>
                    <a:cubicBezTo>
                      <a:pt x="7335" y="12090"/>
                      <a:pt x="7323" y="12066"/>
                      <a:pt x="7311" y="12042"/>
                    </a:cubicBezTo>
                    <a:cubicBezTo>
                      <a:pt x="7299" y="12030"/>
                      <a:pt x="7287" y="12018"/>
                      <a:pt x="7287" y="11995"/>
                    </a:cubicBezTo>
                    <a:cubicBezTo>
                      <a:pt x="7275" y="11983"/>
                      <a:pt x="7263" y="11959"/>
                      <a:pt x="7252" y="11935"/>
                    </a:cubicBezTo>
                    <a:cubicBezTo>
                      <a:pt x="7240" y="11923"/>
                      <a:pt x="7228" y="11899"/>
                      <a:pt x="7228" y="11887"/>
                    </a:cubicBezTo>
                    <a:cubicBezTo>
                      <a:pt x="7216" y="11864"/>
                      <a:pt x="7204" y="11852"/>
                      <a:pt x="7192" y="11828"/>
                    </a:cubicBezTo>
                    <a:cubicBezTo>
                      <a:pt x="7192" y="11816"/>
                      <a:pt x="7180" y="11804"/>
                      <a:pt x="7168" y="11792"/>
                    </a:cubicBezTo>
                    <a:cubicBezTo>
                      <a:pt x="7156" y="11768"/>
                      <a:pt x="7156" y="11756"/>
                      <a:pt x="7144" y="11733"/>
                    </a:cubicBezTo>
                    <a:cubicBezTo>
                      <a:pt x="7132" y="11721"/>
                      <a:pt x="7132" y="11709"/>
                      <a:pt x="7121" y="11697"/>
                    </a:cubicBezTo>
                    <a:cubicBezTo>
                      <a:pt x="7109" y="11673"/>
                      <a:pt x="7109" y="11661"/>
                      <a:pt x="7097" y="11649"/>
                    </a:cubicBezTo>
                    <a:cubicBezTo>
                      <a:pt x="7085" y="11625"/>
                      <a:pt x="7085" y="11614"/>
                      <a:pt x="7073" y="11602"/>
                    </a:cubicBezTo>
                    <a:cubicBezTo>
                      <a:pt x="7073" y="11590"/>
                      <a:pt x="7061" y="11578"/>
                      <a:pt x="7061" y="11566"/>
                    </a:cubicBezTo>
                    <a:cubicBezTo>
                      <a:pt x="7049" y="11554"/>
                      <a:pt x="7049" y="11542"/>
                      <a:pt x="7037" y="11530"/>
                    </a:cubicBezTo>
                    <a:cubicBezTo>
                      <a:pt x="7037" y="11518"/>
                      <a:pt x="7025" y="11506"/>
                      <a:pt x="7025" y="11495"/>
                    </a:cubicBezTo>
                    <a:cubicBezTo>
                      <a:pt x="7013" y="11483"/>
                      <a:pt x="7013" y="11471"/>
                      <a:pt x="7013" y="11471"/>
                    </a:cubicBezTo>
                    <a:cubicBezTo>
                      <a:pt x="7002" y="11459"/>
                      <a:pt x="7002" y="11447"/>
                      <a:pt x="6990" y="11435"/>
                    </a:cubicBezTo>
                    <a:cubicBezTo>
                      <a:pt x="6990" y="11423"/>
                      <a:pt x="6990" y="11423"/>
                      <a:pt x="6978" y="11411"/>
                    </a:cubicBezTo>
                    <a:cubicBezTo>
                      <a:pt x="6978" y="11411"/>
                      <a:pt x="6978" y="11399"/>
                      <a:pt x="6978" y="11399"/>
                    </a:cubicBezTo>
                    <a:cubicBezTo>
                      <a:pt x="6966" y="11387"/>
                      <a:pt x="6966" y="11375"/>
                      <a:pt x="6966" y="11364"/>
                    </a:cubicBezTo>
                    <a:cubicBezTo>
                      <a:pt x="6978" y="11304"/>
                      <a:pt x="6906" y="11233"/>
                      <a:pt x="6692" y="11054"/>
                    </a:cubicBezTo>
                    <a:cubicBezTo>
                      <a:pt x="6644" y="11006"/>
                      <a:pt x="6597" y="10971"/>
                      <a:pt x="6585" y="10959"/>
                    </a:cubicBezTo>
                    <a:cubicBezTo>
                      <a:pt x="6561" y="10935"/>
                      <a:pt x="6513" y="10899"/>
                      <a:pt x="6478" y="10875"/>
                    </a:cubicBezTo>
                    <a:cubicBezTo>
                      <a:pt x="6394" y="10828"/>
                      <a:pt x="6299" y="10756"/>
                      <a:pt x="6275" y="10697"/>
                    </a:cubicBezTo>
                    <a:cubicBezTo>
                      <a:pt x="6228" y="10566"/>
                      <a:pt x="6025" y="10292"/>
                      <a:pt x="5942" y="10209"/>
                    </a:cubicBezTo>
                    <a:cubicBezTo>
                      <a:pt x="5847" y="10101"/>
                      <a:pt x="5632" y="10042"/>
                      <a:pt x="5466" y="10030"/>
                    </a:cubicBezTo>
                    <a:cubicBezTo>
                      <a:pt x="5455" y="10029"/>
                      <a:pt x="5445" y="10029"/>
                      <a:pt x="5435" y="10029"/>
                    </a:cubicBezTo>
                    <a:cubicBezTo>
                      <a:pt x="5330" y="10029"/>
                      <a:pt x="5244" y="10083"/>
                      <a:pt x="5168" y="10137"/>
                    </a:cubicBezTo>
                    <a:cubicBezTo>
                      <a:pt x="5120" y="10173"/>
                      <a:pt x="5073" y="10209"/>
                      <a:pt x="5013" y="10232"/>
                    </a:cubicBezTo>
                    <a:cubicBezTo>
                      <a:pt x="4966" y="10244"/>
                      <a:pt x="4906" y="10256"/>
                      <a:pt x="4823" y="10256"/>
                    </a:cubicBezTo>
                    <a:cubicBezTo>
                      <a:pt x="4739" y="10256"/>
                      <a:pt x="4644" y="10244"/>
                      <a:pt x="4537" y="10244"/>
                    </a:cubicBezTo>
                    <a:cubicBezTo>
                      <a:pt x="4489" y="10232"/>
                      <a:pt x="4442" y="10232"/>
                      <a:pt x="4394" y="10221"/>
                    </a:cubicBezTo>
                    <a:cubicBezTo>
                      <a:pt x="4227" y="10209"/>
                      <a:pt x="4215" y="10113"/>
                      <a:pt x="4204" y="10042"/>
                    </a:cubicBezTo>
                    <a:cubicBezTo>
                      <a:pt x="4204" y="10018"/>
                      <a:pt x="4204" y="9994"/>
                      <a:pt x="4192" y="9982"/>
                    </a:cubicBezTo>
                    <a:cubicBezTo>
                      <a:pt x="4168" y="9947"/>
                      <a:pt x="4132" y="9947"/>
                      <a:pt x="4084" y="9935"/>
                    </a:cubicBezTo>
                    <a:cubicBezTo>
                      <a:pt x="4025" y="9935"/>
                      <a:pt x="3918" y="9911"/>
                      <a:pt x="3739" y="9828"/>
                    </a:cubicBezTo>
                    <a:cubicBezTo>
                      <a:pt x="3549" y="9744"/>
                      <a:pt x="3489" y="9637"/>
                      <a:pt x="3418" y="9518"/>
                    </a:cubicBezTo>
                    <a:cubicBezTo>
                      <a:pt x="3394" y="9482"/>
                      <a:pt x="3370" y="9435"/>
                      <a:pt x="3334" y="9387"/>
                    </a:cubicBezTo>
                    <a:cubicBezTo>
                      <a:pt x="3299" y="9351"/>
                      <a:pt x="3251" y="9328"/>
                      <a:pt x="3192" y="9328"/>
                    </a:cubicBezTo>
                    <a:lnTo>
                      <a:pt x="3144" y="9328"/>
                    </a:lnTo>
                    <a:cubicBezTo>
                      <a:pt x="3084" y="9339"/>
                      <a:pt x="3025" y="9363"/>
                      <a:pt x="2965" y="9387"/>
                    </a:cubicBezTo>
                    <a:cubicBezTo>
                      <a:pt x="2882" y="9423"/>
                      <a:pt x="2811" y="9447"/>
                      <a:pt x="2727" y="9459"/>
                    </a:cubicBezTo>
                    <a:cubicBezTo>
                      <a:pt x="2703" y="9470"/>
                      <a:pt x="2680" y="9470"/>
                      <a:pt x="2656" y="9482"/>
                    </a:cubicBezTo>
                    <a:cubicBezTo>
                      <a:pt x="2632" y="9482"/>
                      <a:pt x="2596" y="9482"/>
                      <a:pt x="2572" y="9494"/>
                    </a:cubicBezTo>
                    <a:lnTo>
                      <a:pt x="2560" y="9494"/>
                    </a:lnTo>
                    <a:cubicBezTo>
                      <a:pt x="2537" y="9494"/>
                      <a:pt x="2513" y="9506"/>
                      <a:pt x="2477" y="9506"/>
                    </a:cubicBezTo>
                    <a:lnTo>
                      <a:pt x="2453" y="9506"/>
                    </a:lnTo>
                    <a:lnTo>
                      <a:pt x="2513" y="9399"/>
                    </a:lnTo>
                    <a:cubicBezTo>
                      <a:pt x="2632" y="9066"/>
                      <a:pt x="2787" y="8685"/>
                      <a:pt x="2834" y="8649"/>
                    </a:cubicBezTo>
                    <a:cubicBezTo>
                      <a:pt x="2858" y="8649"/>
                      <a:pt x="2906" y="8637"/>
                      <a:pt x="2953" y="8637"/>
                    </a:cubicBezTo>
                    <a:cubicBezTo>
                      <a:pt x="3180" y="8613"/>
                      <a:pt x="3370" y="8589"/>
                      <a:pt x="3430" y="8482"/>
                    </a:cubicBezTo>
                    <a:cubicBezTo>
                      <a:pt x="3501" y="8339"/>
                      <a:pt x="3489" y="8244"/>
                      <a:pt x="3418" y="8125"/>
                    </a:cubicBezTo>
                    <a:cubicBezTo>
                      <a:pt x="3394" y="8066"/>
                      <a:pt x="3370" y="8030"/>
                      <a:pt x="3334" y="7982"/>
                    </a:cubicBezTo>
                    <a:cubicBezTo>
                      <a:pt x="3299" y="7935"/>
                      <a:pt x="3275" y="7875"/>
                      <a:pt x="3251" y="7827"/>
                    </a:cubicBezTo>
                    <a:cubicBezTo>
                      <a:pt x="3239" y="7792"/>
                      <a:pt x="3215" y="7768"/>
                      <a:pt x="3203" y="7744"/>
                    </a:cubicBezTo>
                    <a:cubicBezTo>
                      <a:pt x="3156" y="7649"/>
                      <a:pt x="3108" y="7565"/>
                      <a:pt x="3144" y="7446"/>
                    </a:cubicBezTo>
                    <a:cubicBezTo>
                      <a:pt x="3168" y="7387"/>
                      <a:pt x="3192" y="7339"/>
                      <a:pt x="3215" y="7292"/>
                    </a:cubicBezTo>
                    <a:cubicBezTo>
                      <a:pt x="3275" y="7184"/>
                      <a:pt x="3334" y="7077"/>
                      <a:pt x="3311" y="6887"/>
                    </a:cubicBezTo>
                    <a:cubicBezTo>
                      <a:pt x="3275" y="6720"/>
                      <a:pt x="3192" y="6482"/>
                      <a:pt x="3144" y="6327"/>
                    </a:cubicBezTo>
                    <a:lnTo>
                      <a:pt x="3132" y="6291"/>
                    </a:lnTo>
                    <a:cubicBezTo>
                      <a:pt x="3120" y="6256"/>
                      <a:pt x="3108" y="6220"/>
                      <a:pt x="3108" y="6208"/>
                    </a:cubicBezTo>
                    <a:cubicBezTo>
                      <a:pt x="3108" y="6208"/>
                      <a:pt x="3096" y="6184"/>
                      <a:pt x="3096" y="6161"/>
                    </a:cubicBezTo>
                    <a:cubicBezTo>
                      <a:pt x="3072" y="6089"/>
                      <a:pt x="3025" y="5946"/>
                      <a:pt x="3084" y="5803"/>
                    </a:cubicBezTo>
                    <a:cubicBezTo>
                      <a:pt x="3108" y="5720"/>
                      <a:pt x="3156" y="5672"/>
                      <a:pt x="3192" y="5625"/>
                    </a:cubicBezTo>
                    <a:cubicBezTo>
                      <a:pt x="3215" y="5601"/>
                      <a:pt x="3239" y="5565"/>
                      <a:pt x="3251" y="5541"/>
                    </a:cubicBezTo>
                    <a:close/>
                    <a:moveTo>
                      <a:pt x="16693" y="8708"/>
                    </a:moveTo>
                    <a:cubicBezTo>
                      <a:pt x="16753" y="8756"/>
                      <a:pt x="16884" y="8768"/>
                      <a:pt x="17086" y="8768"/>
                    </a:cubicBezTo>
                    <a:cubicBezTo>
                      <a:pt x="17134" y="8768"/>
                      <a:pt x="17193" y="8768"/>
                      <a:pt x="17241" y="8780"/>
                    </a:cubicBezTo>
                    <a:lnTo>
                      <a:pt x="17324" y="8780"/>
                    </a:lnTo>
                    <a:cubicBezTo>
                      <a:pt x="17384" y="8780"/>
                      <a:pt x="17443" y="8792"/>
                      <a:pt x="17515" y="8792"/>
                    </a:cubicBezTo>
                    <a:lnTo>
                      <a:pt x="17562" y="8792"/>
                    </a:lnTo>
                    <a:cubicBezTo>
                      <a:pt x="17562" y="8792"/>
                      <a:pt x="17562" y="8804"/>
                      <a:pt x="17574" y="8804"/>
                    </a:cubicBezTo>
                    <a:cubicBezTo>
                      <a:pt x="17681" y="8816"/>
                      <a:pt x="17753" y="8828"/>
                      <a:pt x="17836" y="8851"/>
                    </a:cubicBezTo>
                    <a:cubicBezTo>
                      <a:pt x="17979" y="8875"/>
                      <a:pt x="18098" y="8935"/>
                      <a:pt x="18193" y="8982"/>
                    </a:cubicBezTo>
                    <a:cubicBezTo>
                      <a:pt x="18265" y="9006"/>
                      <a:pt x="18336" y="9042"/>
                      <a:pt x="18408" y="9066"/>
                    </a:cubicBezTo>
                    <a:cubicBezTo>
                      <a:pt x="18463" y="9080"/>
                      <a:pt x="18507" y="9085"/>
                      <a:pt x="18548" y="9085"/>
                    </a:cubicBezTo>
                    <a:cubicBezTo>
                      <a:pt x="18577" y="9085"/>
                      <a:pt x="18604" y="9082"/>
                      <a:pt x="18634" y="9078"/>
                    </a:cubicBezTo>
                    <a:cubicBezTo>
                      <a:pt x="18682" y="9066"/>
                      <a:pt x="18717" y="9066"/>
                      <a:pt x="18789" y="9066"/>
                    </a:cubicBezTo>
                    <a:lnTo>
                      <a:pt x="19027" y="9066"/>
                    </a:lnTo>
                    <a:cubicBezTo>
                      <a:pt x="19134" y="9066"/>
                      <a:pt x="19241" y="9066"/>
                      <a:pt x="19301" y="9113"/>
                    </a:cubicBezTo>
                    <a:cubicBezTo>
                      <a:pt x="19384" y="9173"/>
                      <a:pt x="19551" y="9280"/>
                      <a:pt x="19658" y="9292"/>
                    </a:cubicBezTo>
                    <a:cubicBezTo>
                      <a:pt x="19664" y="9292"/>
                      <a:pt x="19670" y="9293"/>
                      <a:pt x="19676" y="9293"/>
                    </a:cubicBezTo>
                    <a:cubicBezTo>
                      <a:pt x="19805" y="9293"/>
                      <a:pt x="19849" y="9171"/>
                      <a:pt x="19872" y="9125"/>
                    </a:cubicBezTo>
                    <a:cubicBezTo>
                      <a:pt x="19908" y="9042"/>
                      <a:pt x="20003" y="8970"/>
                      <a:pt x="20027" y="8958"/>
                    </a:cubicBezTo>
                    <a:lnTo>
                      <a:pt x="20063" y="8958"/>
                    </a:lnTo>
                    <a:cubicBezTo>
                      <a:pt x="20086" y="8958"/>
                      <a:pt x="20170" y="8958"/>
                      <a:pt x="20253" y="8994"/>
                    </a:cubicBezTo>
                    <a:lnTo>
                      <a:pt x="20289" y="8994"/>
                    </a:lnTo>
                    <a:lnTo>
                      <a:pt x="20289" y="9387"/>
                    </a:lnTo>
                    <a:cubicBezTo>
                      <a:pt x="20289" y="9530"/>
                      <a:pt x="20337" y="9673"/>
                      <a:pt x="20420" y="9792"/>
                    </a:cubicBezTo>
                    <a:lnTo>
                      <a:pt x="20432" y="9816"/>
                    </a:lnTo>
                    <a:cubicBezTo>
                      <a:pt x="20491" y="9887"/>
                      <a:pt x="20575" y="10018"/>
                      <a:pt x="20587" y="10042"/>
                    </a:cubicBezTo>
                    <a:cubicBezTo>
                      <a:pt x="20587" y="10042"/>
                      <a:pt x="20587" y="10054"/>
                      <a:pt x="20598" y="10066"/>
                    </a:cubicBezTo>
                    <a:cubicBezTo>
                      <a:pt x="20598" y="10078"/>
                      <a:pt x="20598" y="10090"/>
                      <a:pt x="20610" y="10090"/>
                    </a:cubicBezTo>
                    <a:cubicBezTo>
                      <a:pt x="20610" y="10101"/>
                      <a:pt x="20610" y="10101"/>
                      <a:pt x="20610" y="10113"/>
                    </a:cubicBezTo>
                    <a:cubicBezTo>
                      <a:pt x="20622" y="10125"/>
                      <a:pt x="20634" y="10149"/>
                      <a:pt x="20634" y="10161"/>
                    </a:cubicBezTo>
                    <a:cubicBezTo>
                      <a:pt x="20634" y="10173"/>
                      <a:pt x="20646" y="10173"/>
                      <a:pt x="20646" y="10173"/>
                    </a:cubicBezTo>
                    <a:cubicBezTo>
                      <a:pt x="20646" y="10197"/>
                      <a:pt x="20658" y="10221"/>
                      <a:pt x="20670" y="10232"/>
                    </a:cubicBezTo>
                    <a:cubicBezTo>
                      <a:pt x="20670" y="10244"/>
                      <a:pt x="20670" y="10244"/>
                      <a:pt x="20682" y="10244"/>
                    </a:cubicBezTo>
                    <a:lnTo>
                      <a:pt x="20670" y="10244"/>
                    </a:lnTo>
                    <a:lnTo>
                      <a:pt x="20658" y="10268"/>
                    </a:lnTo>
                    <a:cubicBezTo>
                      <a:pt x="20598" y="10340"/>
                      <a:pt x="20289" y="10637"/>
                      <a:pt x="20039" y="10887"/>
                    </a:cubicBezTo>
                    <a:cubicBezTo>
                      <a:pt x="19801" y="11114"/>
                      <a:pt x="19694" y="11221"/>
                      <a:pt x="19682" y="11244"/>
                    </a:cubicBezTo>
                    <a:cubicBezTo>
                      <a:pt x="19670" y="11268"/>
                      <a:pt x="19515" y="11435"/>
                      <a:pt x="19384" y="11590"/>
                    </a:cubicBezTo>
                    <a:cubicBezTo>
                      <a:pt x="19253" y="11733"/>
                      <a:pt x="19110" y="11899"/>
                      <a:pt x="19039" y="11983"/>
                    </a:cubicBezTo>
                    <a:lnTo>
                      <a:pt x="18979" y="12042"/>
                    </a:lnTo>
                    <a:cubicBezTo>
                      <a:pt x="18860" y="12197"/>
                      <a:pt x="18705" y="12376"/>
                      <a:pt x="18574" y="12483"/>
                    </a:cubicBezTo>
                    <a:cubicBezTo>
                      <a:pt x="18503" y="12542"/>
                      <a:pt x="18432" y="12578"/>
                      <a:pt x="18372" y="12626"/>
                    </a:cubicBezTo>
                    <a:cubicBezTo>
                      <a:pt x="18289" y="12673"/>
                      <a:pt x="18217" y="12721"/>
                      <a:pt x="18193" y="12757"/>
                    </a:cubicBezTo>
                    <a:cubicBezTo>
                      <a:pt x="18170" y="12792"/>
                      <a:pt x="18158" y="12816"/>
                      <a:pt x="18146" y="12852"/>
                    </a:cubicBezTo>
                    <a:cubicBezTo>
                      <a:pt x="18122" y="12888"/>
                      <a:pt x="18110" y="12923"/>
                      <a:pt x="18062" y="12983"/>
                    </a:cubicBezTo>
                    <a:cubicBezTo>
                      <a:pt x="17991" y="13090"/>
                      <a:pt x="17765" y="13411"/>
                      <a:pt x="17670" y="13530"/>
                    </a:cubicBezTo>
                    <a:cubicBezTo>
                      <a:pt x="17634" y="13578"/>
                      <a:pt x="17598" y="13602"/>
                      <a:pt x="17574" y="13626"/>
                    </a:cubicBezTo>
                    <a:cubicBezTo>
                      <a:pt x="17562" y="13638"/>
                      <a:pt x="17539" y="13650"/>
                      <a:pt x="17527" y="13673"/>
                    </a:cubicBezTo>
                    <a:cubicBezTo>
                      <a:pt x="17515" y="13661"/>
                      <a:pt x="17503" y="13661"/>
                      <a:pt x="17491" y="13650"/>
                    </a:cubicBezTo>
                    <a:cubicBezTo>
                      <a:pt x="17384" y="13602"/>
                      <a:pt x="17241" y="13530"/>
                      <a:pt x="17169" y="13411"/>
                    </a:cubicBezTo>
                    <a:cubicBezTo>
                      <a:pt x="17062" y="13245"/>
                      <a:pt x="16872" y="13066"/>
                      <a:pt x="16753" y="13054"/>
                    </a:cubicBezTo>
                    <a:lnTo>
                      <a:pt x="16741" y="13054"/>
                    </a:lnTo>
                    <a:cubicBezTo>
                      <a:pt x="16681" y="13054"/>
                      <a:pt x="16598" y="13042"/>
                      <a:pt x="16491" y="13042"/>
                    </a:cubicBezTo>
                    <a:cubicBezTo>
                      <a:pt x="16336" y="13042"/>
                      <a:pt x="16181" y="13054"/>
                      <a:pt x="16074" y="13090"/>
                    </a:cubicBezTo>
                    <a:cubicBezTo>
                      <a:pt x="15812" y="13161"/>
                      <a:pt x="15431" y="13197"/>
                      <a:pt x="15407" y="13197"/>
                    </a:cubicBezTo>
                    <a:cubicBezTo>
                      <a:pt x="15395" y="13197"/>
                      <a:pt x="15348" y="13209"/>
                      <a:pt x="15300" y="13221"/>
                    </a:cubicBezTo>
                    <a:lnTo>
                      <a:pt x="15276" y="13221"/>
                    </a:lnTo>
                    <a:cubicBezTo>
                      <a:pt x="15264" y="13209"/>
                      <a:pt x="15264" y="13185"/>
                      <a:pt x="15253" y="13161"/>
                    </a:cubicBezTo>
                    <a:cubicBezTo>
                      <a:pt x="15253" y="13149"/>
                      <a:pt x="15241" y="13126"/>
                      <a:pt x="15241" y="13114"/>
                    </a:cubicBezTo>
                    <a:cubicBezTo>
                      <a:pt x="15241" y="13114"/>
                      <a:pt x="15241" y="13102"/>
                      <a:pt x="15241" y="13102"/>
                    </a:cubicBezTo>
                    <a:cubicBezTo>
                      <a:pt x="15241" y="13090"/>
                      <a:pt x="15229" y="13078"/>
                      <a:pt x="15229" y="13066"/>
                    </a:cubicBezTo>
                    <a:cubicBezTo>
                      <a:pt x="15229" y="13054"/>
                      <a:pt x="15229" y="13054"/>
                      <a:pt x="15229" y="13042"/>
                    </a:cubicBezTo>
                    <a:cubicBezTo>
                      <a:pt x="15229" y="13042"/>
                      <a:pt x="15229" y="13030"/>
                      <a:pt x="15229" y="13019"/>
                    </a:cubicBezTo>
                    <a:cubicBezTo>
                      <a:pt x="15217" y="13007"/>
                      <a:pt x="15217" y="13007"/>
                      <a:pt x="15217" y="12995"/>
                    </a:cubicBezTo>
                    <a:cubicBezTo>
                      <a:pt x="15217" y="12983"/>
                      <a:pt x="15217" y="12983"/>
                      <a:pt x="15217" y="12971"/>
                    </a:cubicBezTo>
                    <a:cubicBezTo>
                      <a:pt x="15217" y="12971"/>
                      <a:pt x="15217" y="12959"/>
                      <a:pt x="15217" y="12947"/>
                    </a:cubicBezTo>
                    <a:cubicBezTo>
                      <a:pt x="15217" y="12947"/>
                      <a:pt x="15217" y="12935"/>
                      <a:pt x="15217" y="12935"/>
                    </a:cubicBezTo>
                    <a:cubicBezTo>
                      <a:pt x="15217" y="12923"/>
                      <a:pt x="15217" y="12923"/>
                      <a:pt x="15229" y="12911"/>
                    </a:cubicBezTo>
                    <a:cubicBezTo>
                      <a:pt x="15229" y="12911"/>
                      <a:pt x="15229" y="12899"/>
                      <a:pt x="15229" y="12888"/>
                    </a:cubicBezTo>
                    <a:lnTo>
                      <a:pt x="15241" y="12888"/>
                    </a:lnTo>
                    <a:cubicBezTo>
                      <a:pt x="15253" y="12864"/>
                      <a:pt x="15276" y="12840"/>
                      <a:pt x="15300" y="12816"/>
                    </a:cubicBezTo>
                    <a:cubicBezTo>
                      <a:pt x="15348" y="12768"/>
                      <a:pt x="15384" y="12721"/>
                      <a:pt x="15384" y="12590"/>
                    </a:cubicBezTo>
                    <a:cubicBezTo>
                      <a:pt x="15384" y="12518"/>
                      <a:pt x="15360" y="12435"/>
                      <a:pt x="15336" y="12352"/>
                    </a:cubicBezTo>
                    <a:cubicBezTo>
                      <a:pt x="15300" y="12257"/>
                      <a:pt x="15276" y="12161"/>
                      <a:pt x="15288" y="12090"/>
                    </a:cubicBezTo>
                    <a:cubicBezTo>
                      <a:pt x="15288" y="12066"/>
                      <a:pt x="15288" y="12042"/>
                      <a:pt x="15300" y="12030"/>
                    </a:cubicBezTo>
                    <a:cubicBezTo>
                      <a:pt x="15300" y="12018"/>
                      <a:pt x="15312" y="11995"/>
                      <a:pt x="15324" y="11971"/>
                    </a:cubicBezTo>
                    <a:cubicBezTo>
                      <a:pt x="15324" y="11971"/>
                      <a:pt x="15324" y="11959"/>
                      <a:pt x="15324" y="11959"/>
                    </a:cubicBezTo>
                    <a:cubicBezTo>
                      <a:pt x="15336" y="11959"/>
                      <a:pt x="15336" y="11947"/>
                      <a:pt x="15336" y="11947"/>
                    </a:cubicBezTo>
                    <a:cubicBezTo>
                      <a:pt x="15431" y="11768"/>
                      <a:pt x="15634" y="11495"/>
                      <a:pt x="15753" y="11399"/>
                    </a:cubicBezTo>
                    <a:cubicBezTo>
                      <a:pt x="15788" y="11375"/>
                      <a:pt x="15824" y="11340"/>
                      <a:pt x="15860" y="11292"/>
                    </a:cubicBezTo>
                    <a:cubicBezTo>
                      <a:pt x="15860" y="11292"/>
                      <a:pt x="15860" y="11280"/>
                      <a:pt x="15860" y="11280"/>
                    </a:cubicBezTo>
                    <a:cubicBezTo>
                      <a:pt x="16026" y="11078"/>
                      <a:pt x="16241" y="10685"/>
                      <a:pt x="16241" y="10578"/>
                    </a:cubicBezTo>
                    <a:cubicBezTo>
                      <a:pt x="16229" y="10554"/>
                      <a:pt x="16229" y="10530"/>
                      <a:pt x="16217" y="10506"/>
                    </a:cubicBezTo>
                    <a:cubicBezTo>
                      <a:pt x="16205" y="10494"/>
                      <a:pt x="16193" y="10471"/>
                      <a:pt x="16181" y="10447"/>
                    </a:cubicBezTo>
                    <a:cubicBezTo>
                      <a:pt x="16157" y="10387"/>
                      <a:pt x="16122" y="10328"/>
                      <a:pt x="16122" y="10268"/>
                    </a:cubicBezTo>
                    <a:cubicBezTo>
                      <a:pt x="16122" y="10244"/>
                      <a:pt x="16122" y="10221"/>
                      <a:pt x="16122" y="10197"/>
                    </a:cubicBezTo>
                    <a:cubicBezTo>
                      <a:pt x="16134" y="10185"/>
                      <a:pt x="16134" y="10185"/>
                      <a:pt x="16134" y="10173"/>
                    </a:cubicBezTo>
                    <a:cubicBezTo>
                      <a:pt x="16146" y="10173"/>
                      <a:pt x="16146" y="10161"/>
                      <a:pt x="16146" y="10149"/>
                    </a:cubicBezTo>
                    <a:cubicBezTo>
                      <a:pt x="16265" y="9994"/>
                      <a:pt x="16455" y="9756"/>
                      <a:pt x="16455" y="9756"/>
                    </a:cubicBezTo>
                    <a:cubicBezTo>
                      <a:pt x="16467" y="9756"/>
                      <a:pt x="16467" y="9744"/>
                      <a:pt x="16467" y="9732"/>
                    </a:cubicBezTo>
                    <a:cubicBezTo>
                      <a:pt x="16467" y="9732"/>
                      <a:pt x="16491" y="9554"/>
                      <a:pt x="16527" y="9423"/>
                    </a:cubicBezTo>
                    <a:lnTo>
                      <a:pt x="16538" y="9363"/>
                    </a:lnTo>
                    <a:cubicBezTo>
                      <a:pt x="16562" y="9256"/>
                      <a:pt x="16586" y="9149"/>
                      <a:pt x="16574" y="9066"/>
                    </a:cubicBezTo>
                    <a:cubicBezTo>
                      <a:pt x="16574" y="9054"/>
                      <a:pt x="16574" y="9042"/>
                      <a:pt x="16574" y="9042"/>
                    </a:cubicBezTo>
                    <a:cubicBezTo>
                      <a:pt x="16562" y="8970"/>
                      <a:pt x="16574" y="8899"/>
                      <a:pt x="16586" y="8839"/>
                    </a:cubicBezTo>
                    <a:cubicBezTo>
                      <a:pt x="16586" y="8816"/>
                      <a:pt x="16598" y="8792"/>
                      <a:pt x="16610" y="8780"/>
                    </a:cubicBezTo>
                    <a:cubicBezTo>
                      <a:pt x="16610" y="8780"/>
                      <a:pt x="16622" y="8768"/>
                      <a:pt x="16657" y="8744"/>
                    </a:cubicBezTo>
                    <a:cubicBezTo>
                      <a:pt x="16669" y="8732"/>
                      <a:pt x="16681" y="8720"/>
                      <a:pt x="16693" y="8708"/>
                    </a:cubicBezTo>
                    <a:close/>
                    <a:moveTo>
                      <a:pt x="3190" y="9415"/>
                    </a:moveTo>
                    <a:cubicBezTo>
                      <a:pt x="3221" y="9415"/>
                      <a:pt x="3245" y="9424"/>
                      <a:pt x="3263" y="9447"/>
                    </a:cubicBezTo>
                    <a:cubicBezTo>
                      <a:pt x="3299" y="9482"/>
                      <a:pt x="3322" y="9530"/>
                      <a:pt x="3346" y="9566"/>
                    </a:cubicBezTo>
                    <a:cubicBezTo>
                      <a:pt x="3406" y="9685"/>
                      <a:pt x="3489" y="9816"/>
                      <a:pt x="3703" y="9911"/>
                    </a:cubicBezTo>
                    <a:cubicBezTo>
                      <a:pt x="3751" y="9935"/>
                      <a:pt x="3787" y="9947"/>
                      <a:pt x="3834" y="9971"/>
                    </a:cubicBezTo>
                    <a:cubicBezTo>
                      <a:pt x="3942" y="10006"/>
                      <a:pt x="4025" y="10018"/>
                      <a:pt x="4073" y="10030"/>
                    </a:cubicBezTo>
                    <a:lnTo>
                      <a:pt x="4108" y="10030"/>
                    </a:lnTo>
                    <a:cubicBezTo>
                      <a:pt x="4108" y="10042"/>
                      <a:pt x="4120" y="10042"/>
                      <a:pt x="4120" y="10054"/>
                    </a:cubicBezTo>
                    <a:cubicBezTo>
                      <a:pt x="4120" y="10125"/>
                      <a:pt x="4144" y="10292"/>
                      <a:pt x="4382" y="10316"/>
                    </a:cubicBezTo>
                    <a:cubicBezTo>
                      <a:pt x="4442" y="10316"/>
                      <a:pt x="4489" y="10328"/>
                      <a:pt x="4537" y="10328"/>
                    </a:cubicBezTo>
                    <a:cubicBezTo>
                      <a:pt x="4632" y="10340"/>
                      <a:pt x="4727" y="10352"/>
                      <a:pt x="4823" y="10352"/>
                    </a:cubicBezTo>
                    <a:cubicBezTo>
                      <a:pt x="4918" y="10352"/>
                      <a:pt x="4989" y="10340"/>
                      <a:pt x="5049" y="10316"/>
                    </a:cubicBezTo>
                    <a:cubicBezTo>
                      <a:pt x="5108" y="10280"/>
                      <a:pt x="5168" y="10256"/>
                      <a:pt x="5216" y="10221"/>
                    </a:cubicBezTo>
                    <a:cubicBezTo>
                      <a:pt x="5299" y="10161"/>
                      <a:pt x="5358" y="10113"/>
                      <a:pt x="5442" y="10113"/>
                    </a:cubicBezTo>
                    <a:lnTo>
                      <a:pt x="5466" y="10113"/>
                    </a:lnTo>
                    <a:cubicBezTo>
                      <a:pt x="5478" y="10113"/>
                      <a:pt x="5501" y="10125"/>
                      <a:pt x="5525" y="10125"/>
                    </a:cubicBezTo>
                    <a:cubicBezTo>
                      <a:pt x="5668" y="10149"/>
                      <a:pt x="5823" y="10209"/>
                      <a:pt x="5882" y="10268"/>
                    </a:cubicBezTo>
                    <a:cubicBezTo>
                      <a:pt x="5954" y="10340"/>
                      <a:pt x="6109" y="10554"/>
                      <a:pt x="6168" y="10673"/>
                    </a:cubicBezTo>
                    <a:cubicBezTo>
                      <a:pt x="6180" y="10697"/>
                      <a:pt x="6192" y="10709"/>
                      <a:pt x="6192" y="10733"/>
                    </a:cubicBezTo>
                    <a:cubicBezTo>
                      <a:pt x="6228" y="10816"/>
                      <a:pt x="6335" y="10887"/>
                      <a:pt x="6418" y="10947"/>
                    </a:cubicBezTo>
                    <a:cubicBezTo>
                      <a:pt x="6466" y="10971"/>
                      <a:pt x="6501" y="10994"/>
                      <a:pt x="6513" y="11018"/>
                    </a:cubicBezTo>
                    <a:cubicBezTo>
                      <a:pt x="6537" y="11042"/>
                      <a:pt x="6573" y="11078"/>
                      <a:pt x="6632" y="11114"/>
                    </a:cubicBezTo>
                    <a:cubicBezTo>
                      <a:pt x="6704" y="11185"/>
                      <a:pt x="6859" y="11316"/>
                      <a:pt x="6882" y="11364"/>
                    </a:cubicBezTo>
                    <a:cubicBezTo>
                      <a:pt x="6882" y="11375"/>
                      <a:pt x="6882" y="11375"/>
                      <a:pt x="6882" y="11375"/>
                    </a:cubicBezTo>
                    <a:cubicBezTo>
                      <a:pt x="6882" y="11375"/>
                      <a:pt x="6882" y="11375"/>
                      <a:pt x="6882" y="11387"/>
                    </a:cubicBezTo>
                    <a:cubicBezTo>
                      <a:pt x="6882" y="11399"/>
                      <a:pt x="6882" y="11399"/>
                      <a:pt x="6882" y="11411"/>
                    </a:cubicBezTo>
                    <a:cubicBezTo>
                      <a:pt x="6894" y="11411"/>
                      <a:pt x="6894" y="11423"/>
                      <a:pt x="6894" y="11423"/>
                    </a:cubicBezTo>
                    <a:cubicBezTo>
                      <a:pt x="6894" y="11423"/>
                      <a:pt x="6894" y="11435"/>
                      <a:pt x="6894" y="11435"/>
                    </a:cubicBezTo>
                    <a:cubicBezTo>
                      <a:pt x="6906" y="11447"/>
                      <a:pt x="6906" y="11447"/>
                      <a:pt x="6906" y="11459"/>
                    </a:cubicBezTo>
                    <a:cubicBezTo>
                      <a:pt x="6918" y="11471"/>
                      <a:pt x="6918" y="11471"/>
                      <a:pt x="6918" y="11471"/>
                    </a:cubicBezTo>
                    <a:cubicBezTo>
                      <a:pt x="6918" y="11483"/>
                      <a:pt x="6930" y="11495"/>
                      <a:pt x="6930" y="11506"/>
                    </a:cubicBezTo>
                    <a:cubicBezTo>
                      <a:pt x="6930" y="11506"/>
                      <a:pt x="6930" y="11518"/>
                      <a:pt x="6942" y="11518"/>
                    </a:cubicBezTo>
                    <a:cubicBezTo>
                      <a:pt x="6942" y="11530"/>
                      <a:pt x="6954" y="11542"/>
                      <a:pt x="6954" y="11554"/>
                    </a:cubicBezTo>
                    <a:cubicBezTo>
                      <a:pt x="6954" y="11566"/>
                      <a:pt x="6966" y="11578"/>
                      <a:pt x="6966" y="11578"/>
                    </a:cubicBezTo>
                    <a:cubicBezTo>
                      <a:pt x="6978" y="11602"/>
                      <a:pt x="6978" y="11614"/>
                      <a:pt x="6990" y="11637"/>
                    </a:cubicBezTo>
                    <a:cubicBezTo>
                      <a:pt x="6990" y="11637"/>
                      <a:pt x="7002" y="11649"/>
                      <a:pt x="7002" y="11649"/>
                    </a:cubicBezTo>
                    <a:cubicBezTo>
                      <a:pt x="7013" y="11673"/>
                      <a:pt x="7025" y="11697"/>
                      <a:pt x="7025" y="11709"/>
                    </a:cubicBezTo>
                    <a:cubicBezTo>
                      <a:pt x="7037" y="11721"/>
                      <a:pt x="7037" y="11733"/>
                      <a:pt x="7049" y="11745"/>
                    </a:cubicBezTo>
                    <a:cubicBezTo>
                      <a:pt x="7061" y="11756"/>
                      <a:pt x="7073" y="11792"/>
                      <a:pt x="7085" y="11816"/>
                    </a:cubicBezTo>
                    <a:cubicBezTo>
                      <a:pt x="7085" y="11816"/>
                      <a:pt x="7097" y="11828"/>
                      <a:pt x="7097" y="11840"/>
                    </a:cubicBezTo>
                    <a:cubicBezTo>
                      <a:pt x="7109" y="11876"/>
                      <a:pt x="7132" y="11899"/>
                      <a:pt x="7144" y="11935"/>
                    </a:cubicBezTo>
                    <a:cubicBezTo>
                      <a:pt x="7156" y="11947"/>
                      <a:pt x="7156" y="11947"/>
                      <a:pt x="7156" y="11959"/>
                    </a:cubicBezTo>
                    <a:cubicBezTo>
                      <a:pt x="7180" y="11995"/>
                      <a:pt x="7204" y="12030"/>
                      <a:pt x="7216" y="12078"/>
                    </a:cubicBezTo>
                    <a:cubicBezTo>
                      <a:pt x="7228" y="12078"/>
                      <a:pt x="7228" y="12090"/>
                      <a:pt x="7228" y="12102"/>
                    </a:cubicBezTo>
                    <a:cubicBezTo>
                      <a:pt x="7252" y="12137"/>
                      <a:pt x="7275" y="12173"/>
                      <a:pt x="7299" y="12221"/>
                    </a:cubicBezTo>
                    <a:cubicBezTo>
                      <a:pt x="7311" y="12233"/>
                      <a:pt x="7311" y="12245"/>
                      <a:pt x="7323" y="12257"/>
                    </a:cubicBezTo>
                    <a:cubicBezTo>
                      <a:pt x="7347" y="12304"/>
                      <a:pt x="7371" y="12340"/>
                      <a:pt x="7394" y="12387"/>
                    </a:cubicBezTo>
                    <a:cubicBezTo>
                      <a:pt x="7406" y="12411"/>
                      <a:pt x="7406" y="12423"/>
                      <a:pt x="7418" y="12435"/>
                    </a:cubicBezTo>
                    <a:cubicBezTo>
                      <a:pt x="7442" y="12483"/>
                      <a:pt x="7466" y="12530"/>
                      <a:pt x="7502" y="12590"/>
                    </a:cubicBezTo>
                    <a:cubicBezTo>
                      <a:pt x="7513" y="12602"/>
                      <a:pt x="7513" y="12614"/>
                      <a:pt x="7525" y="12638"/>
                    </a:cubicBezTo>
                    <a:cubicBezTo>
                      <a:pt x="7561" y="12685"/>
                      <a:pt x="7585" y="12745"/>
                      <a:pt x="7621" y="12792"/>
                    </a:cubicBezTo>
                    <a:cubicBezTo>
                      <a:pt x="7633" y="12816"/>
                      <a:pt x="7633" y="12828"/>
                      <a:pt x="7644" y="12852"/>
                    </a:cubicBezTo>
                    <a:cubicBezTo>
                      <a:pt x="7644" y="12852"/>
                      <a:pt x="7644" y="12852"/>
                      <a:pt x="7633" y="12864"/>
                    </a:cubicBezTo>
                    <a:lnTo>
                      <a:pt x="7621" y="12864"/>
                    </a:lnTo>
                    <a:cubicBezTo>
                      <a:pt x="7621" y="12876"/>
                      <a:pt x="7609" y="12888"/>
                      <a:pt x="7597" y="12888"/>
                    </a:cubicBezTo>
                    <a:cubicBezTo>
                      <a:pt x="7597" y="12888"/>
                      <a:pt x="7597" y="12899"/>
                      <a:pt x="7597" y="12899"/>
                    </a:cubicBezTo>
                    <a:cubicBezTo>
                      <a:pt x="7585" y="12911"/>
                      <a:pt x="7573" y="12923"/>
                      <a:pt x="7561" y="12935"/>
                    </a:cubicBezTo>
                    <a:lnTo>
                      <a:pt x="7549" y="12935"/>
                    </a:lnTo>
                    <a:cubicBezTo>
                      <a:pt x="7537" y="12947"/>
                      <a:pt x="7537" y="12959"/>
                      <a:pt x="7525" y="12971"/>
                    </a:cubicBezTo>
                    <a:cubicBezTo>
                      <a:pt x="7525" y="12971"/>
                      <a:pt x="7513" y="12971"/>
                      <a:pt x="7513" y="12983"/>
                    </a:cubicBezTo>
                    <a:cubicBezTo>
                      <a:pt x="7513" y="12983"/>
                      <a:pt x="7502" y="12995"/>
                      <a:pt x="7502" y="13007"/>
                    </a:cubicBezTo>
                    <a:cubicBezTo>
                      <a:pt x="7490" y="13007"/>
                      <a:pt x="7490" y="13007"/>
                      <a:pt x="7490" y="13019"/>
                    </a:cubicBezTo>
                    <a:cubicBezTo>
                      <a:pt x="7478" y="13019"/>
                      <a:pt x="7478" y="13030"/>
                      <a:pt x="7478" y="13042"/>
                    </a:cubicBezTo>
                    <a:cubicBezTo>
                      <a:pt x="7478" y="13042"/>
                      <a:pt x="7466" y="13054"/>
                      <a:pt x="7466" y="13054"/>
                    </a:cubicBezTo>
                    <a:cubicBezTo>
                      <a:pt x="7466" y="13066"/>
                      <a:pt x="7466" y="13078"/>
                      <a:pt x="7466" y="13090"/>
                    </a:cubicBezTo>
                    <a:cubicBezTo>
                      <a:pt x="7466" y="13090"/>
                      <a:pt x="7466" y="13102"/>
                      <a:pt x="7466" y="13102"/>
                    </a:cubicBezTo>
                    <a:lnTo>
                      <a:pt x="7466" y="13149"/>
                    </a:lnTo>
                    <a:cubicBezTo>
                      <a:pt x="7478" y="13340"/>
                      <a:pt x="7466" y="13447"/>
                      <a:pt x="7418" y="13471"/>
                    </a:cubicBezTo>
                    <a:cubicBezTo>
                      <a:pt x="7228" y="13590"/>
                      <a:pt x="7109" y="13673"/>
                      <a:pt x="7109" y="13745"/>
                    </a:cubicBezTo>
                    <a:cubicBezTo>
                      <a:pt x="7109" y="13804"/>
                      <a:pt x="7156" y="14031"/>
                      <a:pt x="7180" y="14197"/>
                    </a:cubicBezTo>
                    <a:cubicBezTo>
                      <a:pt x="7192" y="14221"/>
                      <a:pt x="7192" y="14245"/>
                      <a:pt x="7192" y="14269"/>
                    </a:cubicBezTo>
                    <a:cubicBezTo>
                      <a:pt x="7192" y="14269"/>
                      <a:pt x="7204" y="14269"/>
                      <a:pt x="7204" y="14281"/>
                    </a:cubicBezTo>
                    <a:cubicBezTo>
                      <a:pt x="7204" y="14281"/>
                      <a:pt x="7204" y="14292"/>
                      <a:pt x="7204" y="14304"/>
                    </a:cubicBezTo>
                    <a:cubicBezTo>
                      <a:pt x="7204" y="14304"/>
                      <a:pt x="7204" y="14304"/>
                      <a:pt x="7204" y="14316"/>
                    </a:cubicBezTo>
                    <a:cubicBezTo>
                      <a:pt x="7204" y="14328"/>
                      <a:pt x="7204" y="14328"/>
                      <a:pt x="7204" y="14340"/>
                    </a:cubicBezTo>
                    <a:cubicBezTo>
                      <a:pt x="7204" y="14352"/>
                      <a:pt x="7204" y="14352"/>
                      <a:pt x="7204" y="14364"/>
                    </a:cubicBezTo>
                    <a:cubicBezTo>
                      <a:pt x="7204" y="14376"/>
                      <a:pt x="7204" y="14388"/>
                      <a:pt x="7204" y="14400"/>
                    </a:cubicBezTo>
                    <a:cubicBezTo>
                      <a:pt x="7216" y="14412"/>
                      <a:pt x="7216" y="14423"/>
                      <a:pt x="7216" y="14435"/>
                    </a:cubicBezTo>
                    <a:cubicBezTo>
                      <a:pt x="7216" y="14447"/>
                      <a:pt x="7216" y="14459"/>
                      <a:pt x="7216" y="14471"/>
                    </a:cubicBezTo>
                    <a:cubicBezTo>
                      <a:pt x="7216" y="14483"/>
                      <a:pt x="7216" y="14495"/>
                      <a:pt x="7216" y="14507"/>
                    </a:cubicBezTo>
                    <a:cubicBezTo>
                      <a:pt x="7216" y="14519"/>
                      <a:pt x="7216" y="14543"/>
                      <a:pt x="7216" y="14554"/>
                    </a:cubicBezTo>
                    <a:cubicBezTo>
                      <a:pt x="7216" y="14566"/>
                      <a:pt x="7228" y="14578"/>
                      <a:pt x="7228" y="14590"/>
                    </a:cubicBezTo>
                    <a:cubicBezTo>
                      <a:pt x="7228" y="14602"/>
                      <a:pt x="7228" y="14626"/>
                      <a:pt x="7228" y="14638"/>
                    </a:cubicBezTo>
                    <a:cubicBezTo>
                      <a:pt x="7228" y="14650"/>
                      <a:pt x="7228" y="14673"/>
                      <a:pt x="7228" y="14685"/>
                    </a:cubicBezTo>
                    <a:cubicBezTo>
                      <a:pt x="7228" y="14697"/>
                      <a:pt x="7228" y="14721"/>
                      <a:pt x="7228" y="14733"/>
                    </a:cubicBezTo>
                    <a:cubicBezTo>
                      <a:pt x="7228" y="14757"/>
                      <a:pt x="7240" y="14769"/>
                      <a:pt x="7240" y="14781"/>
                    </a:cubicBezTo>
                    <a:cubicBezTo>
                      <a:pt x="7240" y="14804"/>
                      <a:pt x="7240" y="14816"/>
                      <a:pt x="7240" y="14840"/>
                    </a:cubicBezTo>
                    <a:cubicBezTo>
                      <a:pt x="7240" y="14852"/>
                      <a:pt x="7240" y="14876"/>
                      <a:pt x="7240" y="14888"/>
                    </a:cubicBezTo>
                    <a:cubicBezTo>
                      <a:pt x="7240" y="14912"/>
                      <a:pt x="7240" y="14924"/>
                      <a:pt x="7252" y="14947"/>
                    </a:cubicBezTo>
                    <a:cubicBezTo>
                      <a:pt x="7252" y="14959"/>
                      <a:pt x="7252" y="14971"/>
                      <a:pt x="7252" y="14995"/>
                    </a:cubicBezTo>
                    <a:cubicBezTo>
                      <a:pt x="7252" y="15019"/>
                      <a:pt x="7252" y="15043"/>
                      <a:pt x="7252" y="15054"/>
                    </a:cubicBezTo>
                    <a:cubicBezTo>
                      <a:pt x="7252" y="15066"/>
                      <a:pt x="7252" y="15078"/>
                      <a:pt x="7252" y="15090"/>
                    </a:cubicBezTo>
                    <a:cubicBezTo>
                      <a:pt x="7252" y="15114"/>
                      <a:pt x="7252" y="15138"/>
                      <a:pt x="7263" y="15162"/>
                    </a:cubicBezTo>
                    <a:cubicBezTo>
                      <a:pt x="7263" y="15174"/>
                      <a:pt x="7263" y="15185"/>
                      <a:pt x="7263" y="15197"/>
                    </a:cubicBezTo>
                    <a:cubicBezTo>
                      <a:pt x="7263" y="15221"/>
                      <a:pt x="7263" y="15245"/>
                      <a:pt x="7263" y="15269"/>
                    </a:cubicBezTo>
                    <a:cubicBezTo>
                      <a:pt x="7263" y="15281"/>
                      <a:pt x="7263" y="15293"/>
                      <a:pt x="7263" y="15293"/>
                    </a:cubicBezTo>
                    <a:cubicBezTo>
                      <a:pt x="7263" y="15328"/>
                      <a:pt x="7263" y="15352"/>
                      <a:pt x="7275" y="15376"/>
                    </a:cubicBezTo>
                    <a:cubicBezTo>
                      <a:pt x="7275" y="15376"/>
                      <a:pt x="7275" y="15388"/>
                      <a:pt x="7275" y="15388"/>
                    </a:cubicBezTo>
                    <a:cubicBezTo>
                      <a:pt x="7275" y="15424"/>
                      <a:pt x="7275" y="15447"/>
                      <a:pt x="7275" y="15471"/>
                    </a:cubicBezTo>
                    <a:cubicBezTo>
                      <a:pt x="7275" y="15471"/>
                      <a:pt x="7275" y="15471"/>
                      <a:pt x="7275" y="15483"/>
                    </a:cubicBezTo>
                    <a:cubicBezTo>
                      <a:pt x="7275" y="15507"/>
                      <a:pt x="7275" y="15531"/>
                      <a:pt x="7275" y="15555"/>
                    </a:cubicBezTo>
                    <a:cubicBezTo>
                      <a:pt x="7240" y="15555"/>
                      <a:pt x="7192" y="15543"/>
                      <a:pt x="7156" y="15543"/>
                    </a:cubicBezTo>
                    <a:cubicBezTo>
                      <a:pt x="7144" y="15531"/>
                      <a:pt x="7132" y="15531"/>
                      <a:pt x="7121" y="15531"/>
                    </a:cubicBezTo>
                    <a:cubicBezTo>
                      <a:pt x="7085" y="15531"/>
                      <a:pt x="7049" y="15519"/>
                      <a:pt x="7013" y="15519"/>
                    </a:cubicBezTo>
                    <a:cubicBezTo>
                      <a:pt x="7002" y="15519"/>
                      <a:pt x="6978" y="15519"/>
                      <a:pt x="6966" y="15507"/>
                    </a:cubicBezTo>
                    <a:lnTo>
                      <a:pt x="6882" y="15507"/>
                    </a:lnTo>
                    <a:cubicBezTo>
                      <a:pt x="6871" y="15507"/>
                      <a:pt x="6847" y="15507"/>
                      <a:pt x="6835" y="15495"/>
                    </a:cubicBezTo>
                    <a:lnTo>
                      <a:pt x="6609" y="15495"/>
                    </a:lnTo>
                    <a:cubicBezTo>
                      <a:pt x="6525" y="15507"/>
                      <a:pt x="6466" y="15507"/>
                      <a:pt x="6406" y="15507"/>
                    </a:cubicBezTo>
                    <a:cubicBezTo>
                      <a:pt x="6311" y="15519"/>
                      <a:pt x="6228" y="15519"/>
                      <a:pt x="6156" y="15519"/>
                    </a:cubicBezTo>
                    <a:lnTo>
                      <a:pt x="6061" y="15519"/>
                    </a:lnTo>
                    <a:cubicBezTo>
                      <a:pt x="6049" y="15507"/>
                      <a:pt x="6037" y="15507"/>
                      <a:pt x="6037" y="15507"/>
                    </a:cubicBezTo>
                    <a:cubicBezTo>
                      <a:pt x="6025" y="15507"/>
                      <a:pt x="6025" y="15507"/>
                      <a:pt x="6013" y="15495"/>
                    </a:cubicBezTo>
                    <a:cubicBezTo>
                      <a:pt x="6001" y="15483"/>
                      <a:pt x="5989" y="15483"/>
                      <a:pt x="5978" y="15471"/>
                    </a:cubicBezTo>
                    <a:cubicBezTo>
                      <a:pt x="5978" y="15471"/>
                      <a:pt x="5978" y="15471"/>
                      <a:pt x="5966" y="15459"/>
                    </a:cubicBezTo>
                    <a:cubicBezTo>
                      <a:pt x="5954" y="15459"/>
                      <a:pt x="5954" y="15447"/>
                      <a:pt x="5942" y="15447"/>
                    </a:cubicBezTo>
                    <a:cubicBezTo>
                      <a:pt x="5930" y="15435"/>
                      <a:pt x="5930" y="15435"/>
                      <a:pt x="5918" y="15435"/>
                    </a:cubicBezTo>
                    <a:cubicBezTo>
                      <a:pt x="5918" y="15424"/>
                      <a:pt x="5906" y="15412"/>
                      <a:pt x="5894" y="15412"/>
                    </a:cubicBezTo>
                    <a:cubicBezTo>
                      <a:pt x="5882" y="15400"/>
                      <a:pt x="5882" y="15400"/>
                      <a:pt x="5870" y="15388"/>
                    </a:cubicBezTo>
                    <a:cubicBezTo>
                      <a:pt x="5859" y="15388"/>
                      <a:pt x="5847" y="15376"/>
                      <a:pt x="5835" y="15364"/>
                    </a:cubicBezTo>
                    <a:cubicBezTo>
                      <a:pt x="5835" y="15364"/>
                      <a:pt x="5823" y="15352"/>
                      <a:pt x="5811" y="15340"/>
                    </a:cubicBezTo>
                    <a:cubicBezTo>
                      <a:pt x="5799" y="15340"/>
                      <a:pt x="5799" y="15328"/>
                      <a:pt x="5787" y="15316"/>
                    </a:cubicBezTo>
                    <a:cubicBezTo>
                      <a:pt x="5775" y="15316"/>
                      <a:pt x="5763" y="15305"/>
                      <a:pt x="5751" y="15293"/>
                    </a:cubicBezTo>
                    <a:cubicBezTo>
                      <a:pt x="5739" y="15293"/>
                      <a:pt x="5739" y="15281"/>
                      <a:pt x="5728" y="15269"/>
                    </a:cubicBezTo>
                    <a:cubicBezTo>
                      <a:pt x="5704" y="15257"/>
                      <a:pt x="5692" y="15233"/>
                      <a:pt x="5668" y="15221"/>
                    </a:cubicBezTo>
                    <a:cubicBezTo>
                      <a:pt x="5513" y="15066"/>
                      <a:pt x="5454" y="14912"/>
                      <a:pt x="5466" y="14840"/>
                    </a:cubicBezTo>
                    <a:cubicBezTo>
                      <a:pt x="5466" y="14804"/>
                      <a:pt x="5489" y="14709"/>
                      <a:pt x="5525" y="14614"/>
                    </a:cubicBezTo>
                    <a:cubicBezTo>
                      <a:pt x="5561" y="14459"/>
                      <a:pt x="5608" y="14304"/>
                      <a:pt x="5608" y="14221"/>
                    </a:cubicBezTo>
                    <a:cubicBezTo>
                      <a:pt x="5608" y="14162"/>
                      <a:pt x="5585" y="13828"/>
                      <a:pt x="5239" y="13626"/>
                    </a:cubicBezTo>
                    <a:cubicBezTo>
                      <a:pt x="5180" y="13590"/>
                      <a:pt x="5108" y="13542"/>
                      <a:pt x="5037" y="13483"/>
                    </a:cubicBezTo>
                    <a:cubicBezTo>
                      <a:pt x="4704" y="13245"/>
                      <a:pt x="4227" y="12816"/>
                      <a:pt x="4132" y="12685"/>
                    </a:cubicBezTo>
                    <a:cubicBezTo>
                      <a:pt x="3989" y="12518"/>
                      <a:pt x="3680" y="12292"/>
                      <a:pt x="3513" y="12292"/>
                    </a:cubicBezTo>
                    <a:cubicBezTo>
                      <a:pt x="3442" y="12280"/>
                      <a:pt x="3322" y="12280"/>
                      <a:pt x="3203" y="12280"/>
                    </a:cubicBezTo>
                    <a:cubicBezTo>
                      <a:pt x="3108" y="12280"/>
                      <a:pt x="3037" y="12280"/>
                      <a:pt x="2989" y="12292"/>
                    </a:cubicBezTo>
                    <a:cubicBezTo>
                      <a:pt x="2953" y="12292"/>
                      <a:pt x="2918" y="12304"/>
                      <a:pt x="2882" y="12316"/>
                    </a:cubicBezTo>
                    <a:cubicBezTo>
                      <a:pt x="2858" y="12316"/>
                      <a:pt x="2834" y="12328"/>
                      <a:pt x="2822" y="12328"/>
                    </a:cubicBezTo>
                    <a:cubicBezTo>
                      <a:pt x="2822" y="12292"/>
                      <a:pt x="2846" y="12221"/>
                      <a:pt x="2870" y="12149"/>
                    </a:cubicBezTo>
                    <a:cubicBezTo>
                      <a:pt x="2894" y="12054"/>
                      <a:pt x="2930" y="11947"/>
                      <a:pt x="2930" y="11864"/>
                    </a:cubicBezTo>
                    <a:cubicBezTo>
                      <a:pt x="2930" y="11411"/>
                      <a:pt x="2894" y="11137"/>
                      <a:pt x="2811" y="11042"/>
                    </a:cubicBezTo>
                    <a:cubicBezTo>
                      <a:pt x="2703" y="10899"/>
                      <a:pt x="2358" y="10661"/>
                      <a:pt x="2203" y="10590"/>
                    </a:cubicBezTo>
                    <a:cubicBezTo>
                      <a:pt x="2191" y="10578"/>
                      <a:pt x="2168" y="10566"/>
                      <a:pt x="2144" y="10554"/>
                    </a:cubicBezTo>
                    <a:cubicBezTo>
                      <a:pt x="2132" y="10554"/>
                      <a:pt x="2132" y="10554"/>
                      <a:pt x="2120" y="10542"/>
                    </a:cubicBezTo>
                    <a:cubicBezTo>
                      <a:pt x="2108" y="10542"/>
                      <a:pt x="2096" y="10542"/>
                      <a:pt x="2084" y="10530"/>
                    </a:cubicBezTo>
                    <a:cubicBezTo>
                      <a:pt x="2072" y="10530"/>
                      <a:pt x="2049" y="10518"/>
                      <a:pt x="2037" y="10518"/>
                    </a:cubicBezTo>
                    <a:cubicBezTo>
                      <a:pt x="2037" y="10506"/>
                      <a:pt x="2025" y="10506"/>
                      <a:pt x="2013" y="10506"/>
                    </a:cubicBezTo>
                    <a:cubicBezTo>
                      <a:pt x="2001" y="10494"/>
                      <a:pt x="1977" y="10494"/>
                      <a:pt x="1965" y="10482"/>
                    </a:cubicBezTo>
                    <a:lnTo>
                      <a:pt x="2406" y="9613"/>
                    </a:lnTo>
                    <a:cubicBezTo>
                      <a:pt x="2418" y="9601"/>
                      <a:pt x="2430" y="9601"/>
                      <a:pt x="2441" y="9601"/>
                    </a:cubicBezTo>
                    <a:cubicBezTo>
                      <a:pt x="2465" y="9601"/>
                      <a:pt x="2477" y="9601"/>
                      <a:pt x="2501" y="9590"/>
                    </a:cubicBezTo>
                    <a:lnTo>
                      <a:pt x="2537" y="9590"/>
                    </a:lnTo>
                    <a:cubicBezTo>
                      <a:pt x="2549" y="9590"/>
                      <a:pt x="2572" y="9578"/>
                      <a:pt x="2596" y="9578"/>
                    </a:cubicBezTo>
                    <a:cubicBezTo>
                      <a:pt x="2608" y="9578"/>
                      <a:pt x="2620" y="9578"/>
                      <a:pt x="2644" y="9566"/>
                    </a:cubicBezTo>
                    <a:lnTo>
                      <a:pt x="2680" y="9566"/>
                    </a:lnTo>
                    <a:cubicBezTo>
                      <a:pt x="2703" y="9566"/>
                      <a:pt x="2727" y="9554"/>
                      <a:pt x="2751" y="9554"/>
                    </a:cubicBezTo>
                    <a:cubicBezTo>
                      <a:pt x="2834" y="9542"/>
                      <a:pt x="2918" y="9506"/>
                      <a:pt x="2989" y="9470"/>
                    </a:cubicBezTo>
                    <a:cubicBezTo>
                      <a:pt x="3071" y="9441"/>
                      <a:pt x="3139" y="9415"/>
                      <a:pt x="3190" y="9415"/>
                    </a:cubicBezTo>
                    <a:close/>
                    <a:moveTo>
                      <a:pt x="1918" y="10566"/>
                    </a:moveTo>
                    <a:cubicBezTo>
                      <a:pt x="1929" y="10566"/>
                      <a:pt x="1953" y="10578"/>
                      <a:pt x="1965" y="10578"/>
                    </a:cubicBezTo>
                    <a:cubicBezTo>
                      <a:pt x="1965" y="10578"/>
                      <a:pt x="1977" y="10590"/>
                      <a:pt x="1977" y="10590"/>
                    </a:cubicBezTo>
                    <a:cubicBezTo>
                      <a:pt x="2001" y="10602"/>
                      <a:pt x="2013" y="10602"/>
                      <a:pt x="2037" y="10613"/>
                    </a:cubicBezTo>
                    <a:cubicBezTo>
                      <a:pt x="2049" y="10613"/>
                      <a:pt x="2049" y="10613"/>
                      <a:pt x="2060" y="10625"/>
                    </a:cubicBezTo>
                    <a:cubicBezTo>
                      <a:pt x="2072" y="10625"/>
                      <a:pt x="2084" y="10637"/>
                      <a:pt x="2096" y="10637"/>
                    </a:cubicBezTo>
                    <a:cubicBezTo>
                      <a:pt x="2108" y="10637"/>
                      <a:pt x="2108" y="10649"/>
                      <a:pt x="2120" y="10649"/>
                    </a:cubicBezTo>
                    <a:cubicBezTo>
                      <a:pt x="2132" y="10649"/>
                      <a:pt x="2156" y="10661"/>
                      <a:pt x="2168" y="10673"/>
                    </a:cubicBezTo>
                    <a:cubicBezTo>
                      <a:pt x="2310" y="10733"/>
                      <a:pt x="2644" y="10971"/>
                      <a:pt x="2739" y="11102"/>
                    </a:cubicBezTo>
                    <a:cubicBezTo>
                      <a:pt x="2775" y="11137"/>
                      <a:pt x="2834" y="11304"/>
                      <a:pt x="2834" y="11876"/>
                    </a:cubicBezTo>
                    <a:cubicBezTo>
                      <a:pt x="2834" y="11935"/>
                      <a:pt x="2811" y="12030"/>
                      <a:pt x="2775" y="12126"/>
                    </a:cubicBezTo>
                    <a:cubicBezTo>
                      <a:pt x="2751" y="12209"/>
                      <a:pt x="2739" y="12280"/>
                      <a:pt x="2739" y="12328"/>
                    </a:cubicBezTo>
                    <a:cubicBezTo>
                      <a:pt x="2739" y="12340"/>
                      <a:pt x="2739" y="12364"/>
                      <a:pt x="2739" y="12376"/>
                    </a:cubicBezTo>
                    <a:cubicBezTo>
                      <a:pt x="2763" y="12399"/>
                      <a:pt x="2787" y="12423"/>
                      <a:pt x="2822" y="12423"/>
                    </a:cubicBezTo>
                    <a:cubicBezTo>
                      <a:pt x="2846" y="12423"/>
                      <a:pt x="2870" y="12411"/>
                      <a:pt x="2906" y="12399"/>
                    </a:cubicBezTo>
                    <a:cubicBezTo>
                      <a:pt x="2941" y="12387"/>
                      <a:pt x="2977" y="12387"/>
                      <a:pt x="3001" y="12376"/>
                    </a:cubicBezTo>
                    <a:lnTo>
                      <a:pt x="3513" y="12376"/>
                    </a:lnTo>
                    <a:cubicBezTo>
                      <a:pt x="3632" y="12387"/>
                      <a:pt x="3930" y="12590"/>
                      <a:pt x="4061" y="12745"/>
                    </a:cubicBezTo>
                    <a:cubicBezTo>
                      <a:pt x="4073" y="12768"/>
                      <a:pt x="4096" y="12792"/>
                      <a:pt x="4132" y="12828"/>
                    </a:cubicBezTo>
                    <a:cubicBezTo>
                      <a:pt x="4358" y="13054"/>
                      <a:pt x="4930" y="13554"/>
                      <a:pt x="5192" y="13709"/>
                    </a:cubicBezTo>
                    <a:cubicBezTo>
                      <a:pt x="5501" y="13888"/>
                      <a:pt x="5513" y="14173"/>
                      <a:pt x="5513" y="14221"/>
                    </a:cubicBezTo>
                    <a:cubicBezTo>
                      <a:pt x="5513" y="14292"/>
                      <a:pt x="5466" y="14459"/>
                      <a:pt x="5430" y="14590"/>
                    </a:cubicBezTo>
                    <a:cubicBezTo>
                      <a:pt x="5406" y="14697"/>
                      <a:pt x="5382" y="14793"/>
                      <a:pt x="5370" y="14828"/>
                    </a:cubicBezTo>
                    <a:cubicBezTo>
                      <a:pt x="5370" y="14935"/>
                      <a:pt x="5430" y="15114"/>
                      <a:pt x="5608" y="15293"/>
                    </a:cubicBezTo>
                    <a:cubicBezTo>
                      <a:pt x="5644" y="15328"/>
                      <a:pt x="5692" y="15364"/>
                      <a:pt x="5728" y="15400"/>
                    </a:cubicBezTo>
                    <a:lnTo>
                      <a:pt x="5739" y="15400"/>
                    </a:lnTo>
                    <a:cubicBezTo>
                      <a:pt x="5775" y="15435"/>
                      <a:pt x="5811" y="15459"/>
                      <a:pt x="5847" y="15483"/>
                    </a:cubicBezTo>
                    <a:cubicBezTo>
                      <a:pt x="5847" y="15483"/>
                      <a:pt x="5847" y="15495"/>
                      <a:pt x="5847" y="15495"/>
                    </a:cubicBezTo>
                    <a:cubicBezTo>
                      <a:pt x="5847" y="15495"/>
                      <a:pt x="5835" y="15483"/>
                      <a:pt x="5823" y="15483"/>
                    </a:cubicBezTo>
                    <a:cubicBezTo>
                      <a:pt x="5787" y="15483"/>
                      <a:pt x="5751" y="15483"/>
                      <a:pt x="5716" y="15471"/>
                    </a:cubicBezTo>
                    <a:cubicBezTo>
                      <a:pt x="5632" y="15459"/>
                      <a:pt x="5549" y="15447"/>
                      <a:pt x="5478" y="15447"/>
                    </a:cubicBezTo>
                    <a:cubicBezTo>
                      <a:pt x="5455" y="15444"/>
                      <a:pt x="5433" y="15443"/>
                      <a:pt x="5413" y="15443"/>
                    </a:cubicBezTo>
                    <a:cubicBezTo>
                      <a:pt x="5282" y="15443"/>
                      <a:pt x="5194" y="15503"/>
                      <a:pt x="5132" y="15555"/>
                    </a:cubicBezTo>
                    <a:cubicBezTo>
                      <a:pt x="5120" y="15566"/>
                      <a:pt x="5120" y="15578"/>
                      <a:pt x="5108" y="15578"/>
                    </a:cubicBezTo>
                    <a:cubicBezTo>
                      <a:pt x="5097" y="15590"/>
                      <a:pt x="5085" y="15602"/>
                      <a:pt x="5073" y="15614"/>
                    </a:cubicBezTo>
                    <a:cubicBezTo>
                      <a:pt x="5049" y="15626"/>
                      <a:pt x="5037" y="15662"/>
                      <a:pt x="5037" y="15709"/>
                    </a:cubicBezTo>
                    <a:cubicBezTo>
                      <a:pt x="5037" y="15721"/>
                      <a:pt x="5037" y="15733"/>
                      <a:pt x="5037" y="15745"/>
                    </a:cubicBezTo>
                    <a:cubicBezTo>
                      <a:pt x="5037" y="15757"/>
                      <a:pt x="5037" y="15757"/>
                      <a:pt x="5037" y="15769"/>
                    </a:cubicBezTo>
                    <a:cubicBezTo>
                      <a:pt x="5049" y="15793"/>
                      <a:pt x="5061" y="15828"/>
                      <a:pt x="5073" y="15864"/>
                    </a:cubicBezTo>
                    <a:cubicBezTo>
                      <a:pt x="5073" y="15888"/>
                      <a:pt x="5085" y="15912"/>
                      <a:pt x="5097" y="15936"/>
                    </a:cubicBezTo>
                    <a:cubicBezTo>
                      <a:pt x="5108" y="15959"/>
                      <a:pt x="5108" y="15983"/>
                      <a:pt x="5120" y="16007"/>
                    </a:cubicBezTo>
                    <a:cubicBezTo>
                      <a:pt x="5132" y="16019"/>
                      <a:pt x="5132" y="16043"/>
                      <a:pt x="5132" y="16067"/>
                    </a:cubicBezTo>
                    <a:cubicBezTo>
                      <a:pt x="5144" y="16067"/>
                      <a:pt x="5144" y="16078"/>
                      <a:pt x="5144" y="16078"/>
                    </a:cubicBezTo>
                    <a:cubicBezTo>
                      <a:pt x="5144" y="16102"/>
                      <a:pt x="5156" y="16114"/>
                      <a:pt x="5156" y="16126"/>
                    </a:cubicBezTo>
                    <a:cubicBezTo>
                      <a:pt x="5156" y="16138"/>
                      <a:pt x="5156" y="16138"/>
                      <a:pt x="5156" y="16150"/>
                    </a:cubicBezTo>
                    <a:cubicBezTo>
                      <a:pt x="5168" y="16162"/>
                      <a:pt x="5168" y="16174"/>
                      <a:pt x="5168" y="16186"/>
                    </a:cubicBezTo>
                    <a:cubicBezTo>
                      <a:pt x="5168" y="16197"/>
                      <a:pt x="5168" y="16197"/>
                      <a:pt x="5180" y="16209"/>
                    </a:cubicBezTo>
                    <a:cubicBezTo>
                      <a:pt x="5180" y="16221"/>
                      <a:pt x="5180" y="16245"/>
                      <a:pt x="5180" y="16257"/>
                    </a:cubicBezTo>
                    <a:cubicBezTo>
                      <a:pt x="5168" y="16257"/>
                      <a:pt x="5156" y="16257"/>
                      <a:pt x="5156" y="16245"/>
                    </a:cubicBezTo>
                    <a:lnTo>
                      <a:pt x="5132" y="16245"/>
                    </a:lnTo>
                    <a:cubicBezTo>
                      <a:pt x="5120" y="16245"/>
                      <a:pt x="5108" y="16233"/>
                      <a:pt x="5108" y="16233"/>
                    </a:cubicBezTo>
                    <a:cubicBezTo>
                      <a:pt x="5097" y="16233"/>
                      <a:pt x="5085" y="16221"/>
                      <a:pt x="5085" y="16221"/>
                    </a:cubicBezTo>
                    <a:cubicBezTo>
                      <a:pt x="5073" y="16221"/>
                      <a:pt x="5061" y="16209"/>
                      <a:pt x="5049" y="16209"/>
                    </a:cubicBezTo>
                    <a:cubicBezTo>
                      <a:pt x="5037" y="16197"/>
                      <a:pt x="5025" y="16197"/>
                      <a:pt x="5025" y="16197"/>
                    </a:cubicBezTo>
                    <a:cubicBezTo>
                      <a:pt x="5001" y="16186"/>
                      <a:pt x="4977" y="16174"/>
                      <a:pt x="4954" y="16162"/>
                    </a:cubicBezTo>
                    <a:cubicBezTo>
                      <a:pt x="4930" y="16138"/>
                      <a:pt x="4894" y="16114"/>
                      <a:pt x="4858" y="16090"/>
                    </a:cubicBezTo>
                    <a:cubicBezTo>
                      <a:pt x="4763" y="16031"/>
                      <a:pt x="4656" y="15959"/>
                      <a:pt x="4549" y="15912"/>
                    </a:cubicBezTo>
                    <a:cubicBezTo>
                      <a:pt x="4489" y="15888"/>
                      <a:pt x="4430" y="15864"/>
                      <a:pt x="4370" y="15864"/>
                    </a:cubicBezTo>
                    <a:cubicBezTo>
                      <a:pt x="4335" y="15864"/>
                      <a:pt x="4299" y="15876"/>
                      <a:pt x="4263" y="15888"/>
                    </a:cubicBezTo>
                    <a:cubicBezTo>
                      <a:pt x="4108" y="15971"/>
                      <a:pt x="3668" y="16126"/>
                      <a:pt x="3549" y="16126"/>
                    </a:cubicBezTo>
                    <a:cubicBezTo>
                      <a:pt x="3537" y="16126"/>
                      <a:pt x="3537" y="16114"/>
                      <a:pt x="3537" y="16114"/>
                    </a:cubicBezTo>
                    <a:cubicBezTo>
                      <a:pt x="3501" y="16114"/>
                      <a:pt x="3477" y="16078"/>
                      <a:pt x="3442" y="16043"/>
                    </a:cubicBezTo>
                    <a:cubicBezTo>
                      <a:pt x="3370" y="15983"/>
                      <a:pt x="3263" y="15888"/>
                      <a:pt x="3108" y="15864"/>
                    </a:cubicBezTo>
                    <a:cubicBezTo>
                      <a:pt x="3049" y="15864"/>
                      <a:pt x="2989" y="15852"/>
                      <a:pt x="2918" y="15840"/>
                    </a:cubicBezTo>
                    <a:cubicBezTo>
                      <a:pt x="2811" y="15816"/>
                      <a:pt x="2703" y="15793"/>
                      <a:pt x="2596" y="15793"/>
                    </a:cubicBezTo>
                    <a:cubicBezTo>
                      <a:pt x="2489" y="15793"/>
                      <a:pt x="2406" y="15816"/>
                      <a:pt x="2346" y="15876"/>
                    </a:cubicBezTo>
                    <a:cubicBezTo>
                      <a:pt x="2299" y="15924"/>
                      <a:pt x="2263" y="15971"/>
                      <a:pt x="2215" y="16019"/>
                    </a:cubicBezTo>
                    <a:cubicBezTo>
                      <a:pt x="2096" y="16174"/>
                      <a:pt x="1941" y="16364"/>
                      <a:pt x="1763" y="16412"/>
                    </a:cubicBezTo>
                    <a:cubicBezTo>
                      <a:pt x="1751" y="16412"/>
                      <a:pt x="1727" y="16412"/>
                      <a:pt x="1703" y="16424"/>
                    </a:cubicBezTo>
                    <a:lnTo>
                      <a:pt x="1668" y="16424"/>
                    </a:lnTo>
                    <a:cubicBezTo>
                      <a:pt x="1656" y="16436"/>
                      <a:pt x="1632" y="16436"/>
                      <a:pt x="1620" y="16436"/>
                    </a:cubicBezTo>
                    <a:cubicBezTo>
                      <a:pt x="1608" y="16436"/>
                      <a:pt x="1596" y="16436"/>
                      <a:pt x="1572" y="16448"/>
                    </a:cubicBezTo>
                    <a:lnTo>
                      <a:pt x="1525" y="16448"/>
                    </a:lnTo>
                    <a:cubicBezTo>
                      <a:pt x="1501" y="16448"/>
                      <a:pt x="1489" y="16448"/>
                      <a:pt x="1465" y="16459"/>
                    </a:cubicBezTo>
                    <a:lnTo>
                      <a:pt x="1417" y="16459"/>
                    </a:lnTo>
                    <a:cubicBezTo>
                      <a:pt x="1382" y="16412"/>
                      <a:pt x="1334" y="16352"/>
                      <a:pt x="1358" y="16317"/>
                    </a:cubicBezTo>
                    <a:cubicBezTo>
                      <a:pt x="1370" y="16293"/>
                      <a:pt x="1406" y="16269"/>
                      <a:pt x="1429" y="16245"/>
                    </a:cubicBezTo>
                    <a:cubicBezTo>
                      <a:pt x="1489" y="16186"/>
                      <a:pt x="1572" y="16102"/>
                      <a:pt x="1501" y="16007"/>
                    </a:cubicBezTo>
                    <a:cubicBezTo>
                      <a:pt x="1465" y="15959"/>
                      <a:pt x="1429" y="15947"/>
                      <a:pt x="1406" y="15936"/>
                    </a:cubicBezTo>
                    <a:cubicBezTo>
                      <a:pt x="1382" y="15924"/>
                      <a:pt x="1358" y="15900"/>
                      <a:pt x="1310" y="15864"/>
                    </a:cubicBezTo>
                    <a:lnTo>
                      <a:pt x="1275" y="15828"/>
                    </a:lnTo>
                    <a:cubicBezTo>
                      <a:pt x="1203" y="15745"/>
                      <a:pt x="1144" y="15686"/>
                      <a:pt x="1132" y="15614"/>
                    </a:cubicBezTo>
                    <a:cubicBezTo>
                      <a:pt x="1108" y="15555"/>
                      <a:pt x="1120" y="15447"/>
                      <a:pt x="1120" y="15376"/>
                    </a:cubicBezTo>
                    <a:cubicBezTo>
                      <a:pt x="1132" y="15340"/>
                      <a:pt x="1132" y="15316"/>
                      <a:pt x="1132" y="15305"/>
                    </a:cubicBezTo>
                    <a:cubicBezTo>
                      <a:pt x="1096" y="15090"/>
                      <a:pt x="1084" y="14828"/>
                      <a:pt x="1120" y="14769"/>
                    </a:cubicBezTo>
                    <a:cubicBezTo>
                      <a:pt x="1144" y="14733"/>
                      <a:pt x="1167" y="14709"/>
                      <a:pt x="1191" y="14685"/>
                    </a:cubicBezTo>
                    <a:cubicBezTo>
                      <a:pt x="1227" y="14638"/>
                      <a:pt x="1263" y="14590"/>
                      <a:pt x="1263" y="14507"/>
                    </a:cubicBezTo>
                    <a:cubicBezTo>
                      <a:pt x="1275" y="14459"/>
                      <a:pt x="1263" y="14435"/>
                      <a:pt x="1263" y="14400"/>
                    </a:cubicBezTo>
                    <a:cubicBezTo>
                      <a:pt x="1263" y="14340"/>
                      <a:pt x="1263" y="14292"/>
                      <a:pt x="1287" y="14185"/>
                    </a:cubicBezTo>
                    <a:cubicBezTo>
                      <a:pt x="1322" y="14019"/>
                      <a:pt x="1358" y="13864"/>
                      <a:pt x="1513" y="13781"/>
                    </a:cubicBezTo>
                    <a:cubicBezTo>
                      <a:pt x="1560" y="13745"/>
                      <a:pt x="1620" y="13721"/>
                      <a:pt x="1668" y="13697"/>
                    </a:cubicBezTo>
                    <a:cubicBezTo>
                      <a:pt x="1751" y="13661"/>
                      <a:pt x="1822" y="13638"/>
                      <a:pt x="1834" y="13542"/>
                    </a:cubicBezTo>
                    <a:cubicBezTo>
                      <a:pt x="1834" y="13507"/>
                      <a:pt x="1834" y="13459"/>
                      <a:pt x="1834" y="13376"/>
                    </a:cubicBezTo>
                    <a:lnTo>
                      <a:pt x="1822" y="13292"/>
                    </a:lnTo>
                    <a:cubicBezTo>
                      <a:pt x="1822" y="13280"/>
                      <a:pt x="1822" y="13257"/>
                      <a:pt x="1822" y="13245"/>
                    </a:cubicBezTo>
                    <a:cubicBezTo>
                      <a:pt x="1822" y="13233"/>
                      <a:pt x="1822" y="13221"/>
                      <a:pt x="1810" y="13209"/>
                    </a:cubicBezTo>
                    <a:cubicBezTo>
                      <a:pt x="1810" y="13149"/>
                      <a:pt x="1798" y="13090"/>
                      <a:pt x="1787" y="13030"/>
                    </a:cubicBezTo>
                    <a:lnTo>
                      <a:pt x="1787" y="13007"/>
                    </a:lnTo>
                    <a:cubicBezTo>
                      <a:pt x="1787" y="12983"/>
                      <a:pt x="1787" y="12971"/>
                      <a:pt x="1775" y="12959"/>
                    </a:cubicBezTo>
                    <a:cubicBezTo>
                      <a:pt x="1775" y="12947"/>
                      <a:pt x="1775" y="12923"/>
                      <a:pt x="1775" y="12911"/>
                    </a:cubicBezTo>
                    <a:cubicBezTo>
                      <a:pt x="1775" y="12911"/>
                      <a:pt x="1763" y="12899"/>
                      <a:pt x="1763" y="12899"/>
                    </a:cubicBezTo>
                    <a:cubicBezTo>
                      <a:pt x="1739" y="12768"/>
                      <a:pt x="1691" y="12673"/>
                      <a:pt x="1572" y="12471"/>
                    </a:cubicBezTo>
                    <a:cubicBezTo>
                      <a:pt x="1477" y="12304"/>
                      <a:pt x="1394" y="12149"/>
                      <a:pt x="1382" y="12102"/>
                    </a:cubicBezTo>
                    <a:cubicBezTo>
                      <a:pt x="1382" y="12090"/>
                      <a:pt x="1417" y="12018"/>
                      <a:pt x="1501" y="11899"/>
                    </a:cubicBezTo>
                    <a:cubicBezTo>
                      <a:pt x="1537" y="11840"/>
                      <a:pt x="1656" y="11661"/>
                      <a:pt x="1691" y="11554"/>
                    </a:cubicBezTo>
                    <a:cubicBezTo>
                      <a:pt x="1703" y="11530"/>
                      <a:pt x="1715" y="11518"/>
                      <a:pt x="1715" y="11495"/>
                    </a:cubicBezTo>
                    <a:cubicBezTo>
                      <a:pt x="1751" y="11411"/>
                      <a:pt x="1787" y="11316"/>
                      <a:pt x="1787" y="11185"/>
                    </a:cubicBezTo>
                    <a:cubicBezTo>
                      <a:pt x="1787" y="11125"/>
                      <a:pt x="1775" y="11078"/>
                      <a:pt x="1763" y="11042"/>
                    </a:cubicBezTo>
                    <a:cubicBezTo>
                      <a:pt x="1739" y="10994"/>
                      <a:pt x="1727" y="10971"/>
                      <a:pt x="1775" y="10863"/>
                    </a:cubicBezTo>
                    <a:cubicBezTo>
                      <a:pt x="1834" y="10733"/>
                      <a:pt x="1894" y="10625"/>
                      <a:pt x="1918" y="10566"/>
                    </a:cubicBezTo>
                    <a:close/>
                    <a:moveTo>
                      <a:pt x="16729" y="13138"/>
                    </a:moveTo>
                    <a:lnTo>
                      <a:pt x="16753" y="13149"/>
                    </a:lnTo>
                    <a:cubicBezTo>
                      <a:pt x="16812" y="13149"/>
                      <a:pt x="16979" y="13292"/>
                      <a:pt x="17086" y="13459"/>
                    </a:cubicBezTo>
                    <a:cubicBezTo>
                      <a:pt x="17169" y="13602"/>
                      <a:pt x="17348" y="13685"/>
                      <a:pt x="17443" y="13733"/>
                    </a:cubicBezTo>
                    <a:cubicBezTo>
                      <a:pt x="17455" y="13733"/>
                      <a:pt x="17455" y="13745"/>
                      <a:pt x="17467" y="13745"/>
                    </a:cubicBezTo>
                    <a:cubicBezTo>
                      <a:pt x="17479" y="13745"/>
                      <a:pt x="17479" y="13745"/>
                      <a:pt x="17491" y="13757"/>
                    </a:cubicBezTo>
                    <a:cubicBezTo>
                      <a:pt x="17491" y="13769"/>
                      <a:pt x="17491" y="13781"/>
                      <a:pt x="17491" y="13792"/>
                    </a:cubicBezTo>
                    <a:lnTo>
                      <a:pt x="17491" y="13816"/>
                    </a:lnTo>
                    <a:cubicBezTo>
                      <a:pt x="17491" y="13864"/>
                      <a:pt x="17491" y="13947"/>
                      <a:pt x="17479" y="14019"/>
                    </a:cubicBezTo>
                    <a:lnTo>
                      <a:pt x="17479" y="14054"/>
                    </a:lnTo>
                    <a:cubicBezTo>
                      <a:pt x="17479" y="14066"/>
                      <a:pt x="17479" y="14078"/>
                      <a:pt x="17479" y="14090"/>
                    </a:cubicBezTo>
                    <a:cubicBezTo>
                      <a:pt x="17479" y="14102"/>
                      <a:pt x="17479" y="14102"/>
                      <a:pt x="17479" y="14114"/>
                    </a:cubicBezTo>
                    <a:cubicBezTo>
                      <a:pt x="17479" y="14138"/>
                      <a:pt x="17479" y="14150"/>
                      <a:pt x="17479" y="14162"/>
                    </a:cubicBezTo>
                    <a:lnTo>
                      <a:pt x="17467" y="14185"/>
                    </a:lnTo>
                    <a:cubicBezTo>
                      <a:pt x="17467" y="14197"/>
                      <a:pt x="17467" y="14209"/>
                      <a:pt x="17467" y="14233"/>
                    </a:cubicBezTo>
                    <a:lnTo>
                      <a:pt x="17455" y="14233"/>
                    </a:lnTo>
                    <a:cubicBezTo>
                      <a:pt x="17455" y="14257"/>
                      <a:pt x="17431" y="14292"/>
                      <a:pt x="17408" y="14340"/>
                    </a:cubicBezTo>
                    <a:cubicBezTo>
                      <a:pt x="17324" y="14495"/>
                      <a:pt x="17193" y="14745"/>
                      <a:pt x="17169" y="14995"/>
                    </a:cubicBezTo>
                    <a:cubicBezTo>
                      <a:pt x="17146" y="15174"/>
                      <a:pt x="17146" y="15305"/>
                      <a:pt x="17158" y="15388"/>
                    </a:cubicBezTo>
                    <a:cubicBezTo>
                      <a:pt x="17158" y="15435"/>
                      <a:pt x="17158" y="15495"/>
                      <a:pt x="17146" y="15507"/>
                    </a:cubicBezTo>
                    <a:cubicBezTo>
                      <a:pt x="17146" y="15507"/>
                      <a:pt x="17110" y="15531"/>
                      <a:pt x="17098" y="15555"/>
                    </a:cubicBezTo>
                    <a:cubicBezTo>
                      <a:pt x="17003" y="15626"/>
                      <a:pt x="16884" y="15745"/>
                      <a:pt x="16884" y="15852"/>
                    </a:cubicBezTo>
                    <a:cubicBezTo>
                      <a:pt x="16884" y="15924"/>
                      <a:pt x="16896" y="16019"/>
                      <a:pt x="16919" y="16138"/>
                    </a:cubicBezTo>
                    <a:cubicBezTo>
                      <a:pt x="16943" y="16257"/>
                      <a:pt x="16967" y="16376"/>
                      <a:pt x="16979" y="16483"/>
                    </a:cubicBezTo>
                    <a:cubicBezTo>
                      <a:pt x="16991" y="16638"/>
                      <a:pt x="16967" y="16805"/>
                      <a:pt x="16943" y="16983"/>
                    </a:cubicBezTo>
                    <a:cubicBezTo>
                      <a:pt x="16943" y="17031"/>
                      <a:pt x="16931" y="17079"/>
                      <a:pt x="16931" y="17126"/>
                    </a:cubicBezTo>
                    <a:cubicBezTo>
                      <a:pt x="16919" y="17233"/>
                      <a:pt x="16919" y="17293"/>
                      <a:pt x="16919" y="17329"/>
                    </a:cubicBezTo>
                    <a:cubicBezTo>
                      <a:pt x="16931" y="17376"/>
                      <a:pt x="16931" y="17400"/>
                      <a:pt x="16908" y="17460"/>
                    </a:cubicBezTo>
                    <a:cubicBezTo>
                      <a:pt x="16872" y="17531"/>
                      <a:pt x="16824" y="17555"/>
                      <a:pt x="16765" y="17591"/>
                    </a:cubicBezTo>
                    <a:cubicBezTo>
                      <a:pt x="16741" y="17602"/>
                      <a:pt x="16717" y="17626"/>
                      <a:pt x="16693" y="17638"/>
                    </a:cubicBezTo>
                    <a:cubicBezTo>
                      <a:pt x="16681" y="17650"/>
                      <a:pt x="16657" y="17662"/>
                      <a:pt x="16646" y="17662"/>
                    </a:cubicBezTo>
                    <a:cubicBezTo>
                      <a:pt x="16574" y="17686"/>
                      <a:pt x="16550" y="17721"/>
                      <a:pt x="16538" y="17876"/>
                    </a:cubicBezTo>
                    <a:cubicBezTo>
                      <a:pt x="16538" y="17936"/>
                      <a:pt x="16527" y="18031"/>
                      <a:pt x="16515" y="18150"/>
                    </a:cubicBezTo>
                    <a:cubicBezTo>
                      <a:pt x="16479" y="18412"/>
                      <a:pt x="16443" y="18745"/>
                      <a:pt x="16467" y="18876"/>
                    </a:cubicBezTo>
                    <a:cubicBezTo>
                      <a:pt x="16455" y="18876"/>
                      <a:pt x="16443" y="18876"/>
                      <a:pt x="16443" y="18864"/>
                    </a:cubicBezTo>
                    <a:cubicBezTo>
                      <a:pt x="16431" y="18864"/>
                      <a:pt x="16431" y="18864"/>
                      <a:pt x="16419" y="18853"/>
                    </a:cubicBezTo>
                    <a:cubicBezTo>
                      <a:pt x="16407" y="18853"/>
                      <a:pt x="16407" y="18853"/>
                      <a:pt x="16396" y="18841"/>
                    </a:cubicBezTo>
                    <a:lnTo>
                      <a:pt x="16372" y="18841"/>
                    </a:lnTo>
                    <a:cubicBezTo>
                      <a:pt x="16372" y="18829"/>
                      <a:pt x="16360" y="18829"/>
                      <a:pt x="16348" y="18829"/>
                    </a:cubicBezTo>
                    <a:cubicBezTo>
                      <a:pt x="16336" y="18817"/>
                      <a:pt x="16336" y="18817"/>
                      <a:pt x="16336" y="18817"/>
                    </a:cubicBezTo>
                    <a:cubicBezTo>
                      <a:pt x="16312" y="18817"/>
                      <a:pt x="16300" y="18805"/>
                      <a:pt x="16288" y="18805"/>
                    </a:cubicBezTo>
                    <a:cubicBezTo>
                      <a:pt x="16205" y="18793"/>
                      <a:pt x="15812" y="18650"/>
                      <a:pt x="15669" y="18591"/>
                    </a:cubicBezTo>
                    <a:cubicBezTo>
                      <a:pt x="15384" y="18341"/>
                      <a:pt x="15360" y="18329"/>
                      <a:pt x="15348" y="18329"/>
                    </a:cubicBezTo>
                    <a:lnTo>
                      <a:pt x="15324" y="18329"/>
                    </a:lnTo>
                    <a:cubicBezTo>
                      <a:pt x="15169" y="18293"/>
                      <a:pt x="15062" y="18269"/>
                      <a:pt x="15003" y="18245"/>
                    </a:cubicBezTo>
                    <a:cubicBezTo>
                      <a:pt x="14991" y="18233"/>
                      <a:pt x="14979" y="18233"/>
                      <a:pt x="14967" y="18233"/>
                    </a:cubicBezTo>
                    <a:cubicBezTo>
                      <a:pt x="14943" y="18222"/>
                      <a:pt x="14931" y="18222"/>
                      <a:pt x="14931" y="18210"/>
                    </a:cubicBezTo>
                    <a:cubicBezTo>
                      <a:pt x="14907" y="18198"/>
                      <a:pt x="14872" y="18174"/>
                      <a:pt x="14824" y="18150"/>
                    </a:cubicBezTo>
                    <a:lnTo>
                      <a:pt x="14812" y="18150"/>
                    </a:lnTo>
                    <a:cubicBezTo>
                      <a:pt x="14729" y="18102"/>
                      <a:pt x="14586" y="18031"/>
                      <a:pt x="14562" y="17995"/>
                    </a:cubicBezTo>
                    <a:cubicBezTo>
                      <a:pt x="14550" y="17960"/>
                      <a:pt x="14526" y="17924"/>
                      <a:pt x="14514" y="17876"/>
                    </a:cubicBezTo>
                    <a:cubicBezTo>
                      <a:pt x="14455" y="17745"/>
                      <a:pt x="14431" y="17698"/>
                      <a:pt x="14383" y="17698"/>
                    </a:cubicBezTo>
                    <a:cubicBezTo>
                      <a:pt x="14383" y="17698"/>
                      <a:pt x="14371" y="17686"/>
                      <a:pt x="14360" y="17686"/>
                    </a:cubicBezTo>
                    <a:cubicBezTo>
                      <a:pt x="14312" y="17662"/>
                      <a:pt x="14264" y="17638"/>
                      <a:pt x="14205" y="17638"/>
                    </a:cubicBezTo>
                    <a:cubicBezTo>
                      <a:pt x="14205" y="17626"/>
                      <a:pt x="14193" y="17602"/>
                      <a:pt x="14181" y="17591"/>
                    </a:cubicBezTo>
                    <a:cubicBezTo>
                      <a:pt x="14181" y="17591"/>
                      <a:pt x="14181" y="17591"/>
                      <a:pt x="14181" y="17579"/>
                    </a:cubicBezTo>
                    <a:cubicBezTo>
                      <a:pt x="14169" y="17567"/>
                      <a:pt x="14169" y="17555"/>
                      <a:pt x="14157" y="17543"/>
                    </a:cubicBezTo>
                    <a:cubicBezTo>
                      <a:pt x="14157" y="17531"/>
                      <a:pt x="14157" y="17531"/>
                      <a:pt x="14157" y="17531"/>
                    </a:cubicBezTo>
                    <a:cubicBezTo>
                      <a:pt x="14145" y="17519"/>
                      <a:pt x="14145" y="17507"/>
                      <a:pt x="14145" y="17495"/>
                    </a:cubicBezTo>
                    <a:lnTo>
                      <a:pt x="14133" y="17495"/>
                    </a:lnTo>
                    <a:cubicBezTo>
                      <a:pt x="14133" y="17483"/>
                      <a:pt x="14133" y="17483"/>
                      <a:pt x="14133" y="17471"/>
                    </a:cubicBezTo>
                    <a:cubicBezTo>
                      <a:pt x="14121" y="17460"/>
                      <a:pt x="14110" y="17436"/>
                      <a:pt x="14062" y="17400"/>
                    </a:cubicBezTo>
                    <a:cubicBezTo>
                      <a:pt x="14014" y="17352"/>
                      <a:pt x="13943" y="17293"/>
                      <a:pt x="13883" y="17210"/>
                    </a:cubicBezTo>
                    <a:cubicBezTo>
                      <a:pt x="13848" y="17150"/>
                      <a:pt x="13788" y="16983"/>
                      <a:pt x="13764" y="16507"/>
                    </a:cubicBezTo>
                    <a:cubicBezTo>
                      <a:pt x="13752" y="16328"/>
                      <a:pt x="13776" y="15662"/>
                      <a:pt x="13824" y="15447"/>
                    </a:cubicBezTo>
                    <a:cubicBezTo>
                      <a:pt x="13860" y="15316"/>
                      <a:pt x="14014" y="15209"/>
                      <a:pt x="14169" y="15114"/>
                    </a:cubicBezTo>
                    <a:cubicBezTo>
                      <a:pt x="14229" y="15066"/>
                      <a:pt x="14300" y="15031"/>
                      <a:pt x="14360" y="14983"/>
                    </a:cubicBezTo>
                    <a:cubicBezTo>
                      <a:pt x="14514" y="14864"/>
                      <a:pt x="14645" y="14673"/>
                      <a:pt x="14729" y="14531"/>
                    </a:cubicBezTo>
                    <a:cubicBezTo>
                      <a:pt x="14776" y="14483"/>
                      <a:pt x="14800" y="14435"/>
                      <a:pt x="14824" y="14400"/>
                    </a:cubicBezTo>
                    <a:cubicBezTo>
                      <a:pt x="14919" y="14292"/>
                      <a:pt x="15253" y="13745"/>
                      <a:pt x="15288" y="13650"/>
                    </a:cubicBezTo>
                    <a:cubicBezTo>
                      <a:pt x="15300" y="13638"/>
                      <a:pt x="15300" y="13626"/>
                      <a:pt x="15300" y="13614"/>
                    </a:cubicBezTo>
                    <a:cubicBezTo>
                      <a:pt x="15312" y="13590"/>
                      <a:pt x="15312" y="13566"/>
                      <a:pt x="15312" y="13542"/>
                    </a:cubicBezTo>
                    <a:cubicBezTo>
                      <a:pt x="15312" y="13542"/>
                      <a:pt x="15312" y="13530"/>
                      <a:pt x="15312" y="13530"/>
                    </a:cubicBezTo>
                    <a:cubicBezTo>
                      <a:pt x="15312" y="13507"/>
                      <a:pt x="15312" y="13483"/>
                      <a:pt x="15312" y="13459"/>
                    </a:cubicBezTo>
                    <a:cubicBezTo>
                      <a:pt x="15312" y="13423"/>
                      <a:pt x="15312" y="13400"/>
                      <a:pt x="15312" y="13376"/>
                    </a:cubicBezTo>
                    <a:cubicBezTo>
                      <a:pt x="15300" y="13376"/>
                      <a:pt x="15300" y="13376"/>
                      <a:pt x="15300" y="13364"/>
                    </a:cubicBezTo>
                    <a:cubicBezTo>
                      <a:pt x="15300" y="13352"/>
                      <a:pt x="15300" y="13328"/>
                      <a:pt x="15300" y="13316"/>
                    </a:cubicBezTo>
                    <a:cubicBezTo>
                      <a:pt x="15312" y="13304"/>
                      <a:pt x="15324" y="13304"/>
                      <a:pt x="15336" y="13304"/>
                    </a:cubicBezTo>
                    <a:cubicBezTo>
                      <a:pt x="15372" y="13292"/>
                      <a:pt x="15407" y="13292"/>
                      <a:pt x="15407" y="13292"/>
                    </a:cubicBezTo>
                    <a:cubicBezTo>
                      <a:pt x="15431" y="13292"/>
                      <a:pt x="15550" y="13280"/>
                      <a:pt x="15693" y="13257"/>
                    </a:cubicBezTo>
                    <a:lnTo>
                      <a:pt x="15717" y="13257"/>
                    </a:lnTo>
                    <a:cubicBezTo>
                      <a:pt x="15812" y="13245"/>
                      <a:pt x="15907" y="13221"/>
                      <a:pt x="15991" y="13209"/>
                    </a:cubicBezTo>
                    <a:cubicBezTo>
                      <a:pt x="16026" y="13197"/>
                      <a:pt x="16062" y="13185"/>
                      <a:pt x="16098" y="13173"/>
                    </a:cubicBezTo>
                    <a:cubicBezTo>
                      <a:pt x="16205" y="13149"/>
                      <a:pt x="16336" y="13138"/>
                      <a:pt x="16491" y="13138"/>
                    </a:cubicBezTo>
                    <a:close/>
                    <a:moveTo>
                      <a:pt x="12609" y="9637"/>
                    </a:moveTo>
                    <a:lnTo>
                      <a:pt x="16336" y="9768"/>
                    </a:lnTo>
                    <a:cubicBezTo>
                      <a:pt x="16288" y="9828"/>
                      <a:pt x="16229" y="9899"/>
                      <a:pt x="16181" y="9971"/>
                    </a:cubicBezTo>
                    <a:cubicBezTo>
                      <a:pt x="16169" y="9971"/>
                      <a:pt x="16169" y="9982"/>
                      <a:pt x="16157" y="9982"/>
                    </a:cubicBezTo>
                    <a:cubicBezTo>
                      <a:pt x="16146" y="10006"/>
                      <a:pt x="16134" y="10018"/>
                      <a:pt x="16122" y="10042"/>
                    </a:cubicBezTo>
                    <a:cubicBezTo>
                      <a:pt x="16122" y="10042"/>
                      <a:pt x="16110" y="10054"/>
                      <a:pt x="16110" y="10054"/>
                    </a:cubicBezTo>
                    <a:cubicBezTo>
                      <a:pt x="16098" y="10078"/>
                      <a:pt x="16086" y="10090"/>
                      <a:pt x="16074" y="10101"/>
                    </a:cubicBezTo>
                    <a:cubicBezTo>
                      <a:pt x="16074" y="10113"/>
                      <a:pt x="16062" y="10125"/>
                      <a:pt x="16062" y="10137"/>
                    </a:cubicBezTo>
                    <a:cubicBezTo>
                      <a:pt x="16050" y="10149"/>
                      <a:pt x="16050" y="10149"/>
                      <a:pt x="16038" y="10161"/>
                    </a:cubicBezTo>
                    <a:cubicBezTo>
                      <a:pt x="16015" y="10244"/>
                      <a:pt x="16026" y="10316"/>
                      <a:pt x="16050" y="10375"/>
                    </a:cubicBezTo>
                    <a:cubicBezTo>
                      <a:pt x="16074" y="10423"/>
                      <a:pt x="16086" y="10459"/>
                      <a:pt x="16110" y="10482"/>
                    </a:cubicBezTo>
                    <a:cubicBezTo>
                      <a:pt x="16110" y="10506"/>
                      <a:pt x="16122" y="10530"/>
                      <a:pt x="16134" y="10542"/>
                    </a:cubicBezTo>
                    <a:cubicBezTo>
                      <a:pt x="16146" y="10554"/>
                      <a:pt x="16146" y="10578"/>
                      <a:pt x="16146" y="10590"/>
                    </a:cubicBezTo>
                    <a:cubicBezTo>
                      <a:pt x="16146" y="10590"/>
                      <a:pt x="16146" y="10602"/>
                      <a:pt x="16146" y="10602"/>
                    </a:cubicBezTo>
                    <a:cubicBezTo>
                      <a:pt x="16122" y="10697"/>
                      <a:pt x="15967" y="10994"/>
                      <a:pt x="15824" y="11185"/>
                    </a:cubicBezTo>
                    <a:cubicBezTo>
                      <a:pt x="15776" y="11244"/>
                      <a:pt x="15741" y="11304"/>
                      <a:pt x="15705" y="11328"/>
                    </a:cubicBezTo>
                    <a:cubicBezTo>
                      <a:pt x="15562" y="11435"/>
                      <a:pt x="15372" y="11697"/>
                      <a:pt x="15264" y="11887"/>
                    </a:cubicBezTo>
                    <a:cubicBezTo>
                      <a:pt x="15241" y="11923"/>
                      <a:pt x="15229" y="11971"/>
                      <a:pt x="15217" y="11995"/>
                    </a:cubicBezTo>
                    <a:cubicBezTo>
                      <a:pt x="15205" y="12018"/>
                      <a:pt x="15193" y="12054"/>
                      <a:pt x="15193" y="12078"/>
                    </a:cubicBezTo>
                    <a:cubicBezTo>
                      <a:pt x="15181" y="12173"/>
                      <a:pt x="15217" y="12280"/>
                      <a:pt x="15253" y="12376"/>
                    </a:cubicBezTo>
                    <a:cubicBezTo>
                      <a:pt x="15276" y="12459"/>
                      <a:pt x="15300" y="12530"/>
                      <a:pt x="15300" y="12590"/>
                    </a:cubicBezTo>
                    <a:cubicBezTo>
                      <a:pt x="15300" y="12685"/>
                      <a:pt x="15276" y="12709"/>
                      <a:pt x="15229" y="12757"/>
                    </a:cubicBezTo>
                    <a:cubicBezTo>
                      <a:pt x="15205" y="12780"/>
                      <a:pt x="15181" y="12804"/>
                      <a:pt x="15157" y="12840"/>
                    </a:cubicBezTo>
                    <a:cubicBezTo>
                      <a:pt x="15145" y="12852"/>
                      <a:pt x="15145" y="12876"/>
                      <a:pt x="15133" y="12888"/>
                    </a:cubicBezTo>
                    <a:cubicBezTo>
                      <a:pt x="15133" y="12899"/>
                      <a:pt x="15133" y="12899"/>
                      <a:pt x="15133" y="12911"/>
                    </a:cubicBezTo>
                    <a:cubicBezTo>
                      <a:pt x="15133" y="12923"/>
                      <a:pt x="15133" y="12935"/>
                      <a:pt x="15133" y="12959"/>
                    </a:cubicBezTo>
                    <a:cubicBezTo>
                      <a:pt x="15133" y="12959"/>
                      <a:pt x="15133" y="12971"/>
                      <a:pt x="15133" y="12983"/>
                    </a:cubicBezTo>
                    <a:cubicBezTo>
                      <a:pt x="15133" y="12995"/>
                      <a:pt x="15133" y="13007"/>
                      <a:pt x="15133" y="13030"/>
                    </a:cubicBezTo>
                    <a:cubicBezTo>
                      <a:pt x="15133" y="13042"/>
                      <a:pt x="15133" y="13054"/>
                      <a:pt x="15145" y="13066"/>
                    </a:cubicBezTo>
                    <a:cubicBezTo>
                      <a:pt x="15145" y="13078"/>
                      <a:pt x="15145" y="13078"/>
                      <a:pt x="15145" y="13090"/>
                    </a:cubicBezTo>
                    <a:cubicBezTo>
                      <a:pt x="15145" y="13114"/>
                      <a:pt x="15157" y="13126"/>
                      <a:pt x="15157" y="13138"/>
                    </a:cubicBezTo>
                    <a:cubicBezTo>
                      <a:pt x="15157" y="13149"/>
                      <a:pt x="15157" y="13149"/>
                      <a:pt x="15157" y="13161"/>
                    </a:cubicBezTo>
                    <a:cubicBezTo>
                      <a:pt x="15181" y="13221"/>
                      <a:pt x="15205" y="13269"/>
                      <a:pt x="15205" y="13292"/>
                    </a:cubicBezTo>
                    <a:cubicBezTo>
                      <a:pt x="15205" y="13304"/>
                      <a:pt x="15217" y="13328"/>
                      <a:pt x="15217" y="13364"/>
                    </a:cubicBezTo>
                    <a:cubicBezTo>
                      <a:pt x="15217" y="13364"/>
                      <a:pt x="15217" y="13376"/>
                      <a:pt x="15217" y="13376"/>
                    </a:cubicBezTo>
                    <a:cubicBezTo>
                      <a:pt x="15217" y="13388"/>
                      <a:pt x="15217" y="13388"/>
                      <a:pt x="15217" y="13388"/>
                    </a:cubicBezTo>
                    <a:cubicBezTo>
                      <a:pt x="15217" y="13400"/>
                      <a:pt x="15217" y="13411"/>
                      <a:pt x="15217" y="13423"/>
                    </a:cubicBezTo>
                    <a:cubicBezTo>
                      <a:pt x="15217" y="13423"/>
                      <a:pt x="15217" y="13423"/>
                      <a:pt x="15217" y="13435"/>
                    </a:cubicBezTo>
                    <a:cubicBezTo>
                      <a:pt x="15217" y="13459"/>
                      <a:pt x="15217" y="13483"/>
                      <a:pt x="15217" y="13519"/>
                    </a:cubicBezTo>
                    <a:cubicBezTo>
                      <a:pt x="15217" y="13530"/>
                      <a:pt x="15217" y="13542"/>
                      <a:pt x="15217" y="13554"/>
                    </a:cubicBezTo>
                    <a:cubicBezTo>
                      <a:pt x="15217" y="13566"/>
                      <a:pt x="15217" y="13578"/>
                      <a:pt x="15217" y="13590"/>
                    </a:cubicBezTo>
                    <a:cubicBezTo>
                      <a:pt x="15217" y="13602"/>
                      <a:pt x="15217" y="13602"/>
                      <a:pt x="15205" y="13614"/>
                    </a:cubicBezTo>
                    <a:cubicBezTo>
                      <a:pt x="15169" y="13697"/>
                      <a:pt x="14848" y="14245"/>
                      <a:pt x="14764" y="14340"/>
                    </a:cubicBezTo>
                    <a:cubicBezTo>
                      <a:pt x="14729" y="14376"/>
                      <a:pt x="14693" y="14423"/>
                      <a:pt x="14657" y="14483"/>
                    </a:cubicBezTo>
                    <a:cubicBezTo>
                      <a:pt x="14574" y="14614"/>
                      <a:pt x="14455" y="14793"/>
                      <a:pt x="14300" y="14912"/>
                    </a:cubicBezTo>
                    <a:cubicBezTo>
                      <a:pt x="14241" y="14959"/>
                      <a:pt x="14181" y="14995"/>
                      <a:pt x="14121" y="15031"/>
                    </a:cubicBezTo>
                    <a:cubicBezTo>
                      <a:pt x="13990" y="15126"/>
                      <a:pt x="13871" y="15197"/>
                      <a:pt x="13800" y="15305"/>
                    </a:cubicBezTo>
                    <a:cubicBezTo>
                      <a:pt x="13776" y="15340"/>
                      <a:pt x="13752" y="15388"/>
                      <a:pt x="13740" y="15424"/>
                    </a:cubicBezTo>
                    <a:cubicBezTo>
                      <a:pt x="13693" y="15638"/>
                      <a:pt x="13669" y="16328"/>
                      <a:pt x="13669" y="16519"/>
                    </a:cubicBezTo>
                    <a:cubicBezTo>
                      <a:pt x="13693" y="16924"/>
                      <a:pt x="13740" y="17162"/>
                      <a:pt x="13812" y="17269"/>
                    </a:cubicBezTo>
                    <a:cubicBezTo>
                      <a:pt x="13883" y="17352"/>
                      <a:pt x="13955" y="17424"/>
                      <a:pt x="14002" y="17460"/>
                    </a:cubicBezTo>
                    <a:cubicBezTo>
                      <a:pt x="14026" y="17483"/>
                      <a:pt x="14038" y="17507"/>
                      <a:pt x="14050" y="17507"/>
                    </a:cubicBezTo>
                    <a:cubicBezTo>
                      <a:pt x="14050" y="17507"/>
                      <a:pt x="14050" y="17507"/>
                      <a:pt x="14050" y="17519"/>
                    </a:cubicBezTo>
                    <a:cubicBezTo>
                      <a:pt x="14050" y="17531"/>
                      <a:pt x="14062" y="17531"/>
                      <a:pt x="14062" y="17543"/>
                    </a:cubicBezTo>
                    <a:cubicBezTo>
                      <a:pt x="14062" y="17555"/>
                      <a:pt x="14074" y="17555"/>
                      <a:pt x="14074" y="17567"/>
                    </a:cubicBezTo>
                    <a:cubicBezTo>
                      <a:pt x="14086" y="17591"/>
                      <a:pt x="14098" y="17614"/>
                      <a:pt x="14110" y="17626"/>
                    </a:cubicBezTo>
                    <a:cubicBezTo>
                      <a:pt x="14110" y="17638"/>
                      <a:pt x="14110" y="17638"/>
                      <a:pt x="14110" y="17638"/>
                    </a:cubicBezTo>
                    <a:cubicBezTo>
                      <a:pt x="14110" y="17638"/>
                      <a:pt x="14110" y="17650"/>
                      <a:pt x="14121" y="17662"/>
                    </a:cubicBezTo>
                    <a:cubicBezTo>
                      <a:pt x="14121" y="17662"/>
                      <a:pt x="14121" y="17674"/>
                      <a:pt x="14121" y="17674"/>
                    </a:cubicBezTo>
                    <a:cubicBezTo>
                      <a:pt x="14121" y="17674"/>
                      <a:pt x="14121" y="17686"/>
                      <a:pt x="14121" y="17686"/>
                    </a:cubicBezTo>
                    <a:cubicBezTo>
                      <a:pt x="14110" y="17686"/>
                      <a:pt x="14110" y="17698"/>
                      <a:pt x="14110" y="17698"/>
                    </a:cubicBezTo>
                    <a:cubicBezTo>
                      <a:pt x="14110" y="17710"/>
                      <a:pt x="14098" y="17721"/>
                      <a:pt x="14098" y="17733"/>
                    </a:cubicBezTo>
                    <a:cubicBezTo>
                      <a:pt x="14086" y="17769"/>
                      <a:pt x="14074" y="17817"/>
                      <a:pt x="14074" y="17864"/>
                    </a:cubicBezTo>
                    <a:cubicBezTo>
                      <a:pt x="14050" y="17972"/>
                      <a:pt x="14038" y="18102"/>
                      <a:pt x="13979" y="18126"/>
                    </a:cubicBezTo>
                    <a:cubicBezTo>
                      <a:pt x="13955" y="18126"/>
                      <a:pt x="13943" y="18138"/>
                      <a:pt x="13931" y="18138"/>
                    </a:cubicBezTo>
                    <a:cubicBezTo>
                      <a:pt x="13917" y="18142"/>
                      <a:pt x="13904" y="18143"/>
                      <a:pt x="13892" y="18143"/>
                    </a:cubicBezTo>
                    <a:cubicBezTo>
                      <a:pt x="13861" y="18143"/>
                      <a:pt x="13834" y="18135"/>
                      <a:pt x="13800" y="18126"/>
                    </a:cubicBezTo>
                    <a:cubicBezTo>
                      <a:pt x="13764" y="18114"/>
                      <a:pt x="13740" y="18102"/>
                      <a:pt x="13705" y="18102"/>
                    </a:cubicBezTo>
                    <a:cubicBezTo>
                      <a:pt x="13681" y="18102"/>
                      <a:pt x="13657" y="18091"/>
                      <a:pt x="13621" y="18091"/>
                    </a:cubicBezTo>
                    <a:lnTo>
                      <a:pt x="13526" y="18091"/>
                    </a:lnTo>
                    <a:cubicBezTo>
                      <a:pt x="13467" y="18091"/>
                      <a:pt x="13383" y="18091"/>
                      <a:pt x="13324" y="18114"/>
                    </a:cubicBezTo>
                    <a:cubicBezTo>
                      <a:pt x="13288" y="18126"/>
                      <a:pt x="13252" y="18138"/>
                      <a:pt x="13240" y="18162"/>
                    </a:cubicBezTo>
                    <a:cubicBezTo>
                      <a:pt x="13169" y="18233"/>
                      <a:pt x="12478" y="19138"/>
                      <a:pt x="12466" y="19150"/>
                    </a:cubicBezTo>
                    <a:cubicBezTo>
                      <a:pt x="12455" y="19174"/>
                      <a:pt x="12395" y="19234"/>
                      <a:pt x="12288" y="19234"/>
                    </a:cubicBezTo>
                    <a:lnTo>
                      <a:pt x="11097" y="19234"/>
                    </a:lnTo>
                    <a:lnTo>
                      <a:pt x="12407" y="17019"/>
                    </a:lnTo>
                    <a:cubicBezTo>
                      <a:pt x="12419" y="17007"/>
                      <a:pt x="12419" y="16983"/>
                      <a:pt x="12419" y="16971"/>
                    </a:cubicBezTo>
                    <a:cubicBezTo>
                      <a:pt x="12419" y="16971"/>
                      <a:pt x="12157" y="16317"/>
                      <a:pt x="12085" y="16138"/>
                    </a:cubicBezTo>
                    <a:cubicBezTo>
                      <a:pt x="12014" y="15947"/>
                      <a:pt x="11847" y="15447"/>
                      <a:pt x="11847" y="15316"/>
                    </a:cubicBezTo>
                    <a:cubicBezTo>
                      <a:pt x="11847" y="15293"/>
                      <a:pt x="11847" y="15269"/>
                      <a:pt x="11835" y="15245"/>
                    </a:cubicBezTo>
                    <a:cubicBezTo>
                      <a:pt x="11835" y="15126"/>
                      <a:pt x="11824" y="14983"/>
                      <a:pt x="11931" y="14769"/>
                    </a:cubicBezTo>
                    <a:cubicBezTo>
                      <a:pt x="11978" y="14673"/>
                      <a:pt x="12407" y="13888"/>
                      <a:pt x="12347" y="13792"/>
                    </a:cubicBezTo>
                    <a:cubicBezTo>
                      <a:pt x="12336" y="13769"/>
                      <a:pt x="12312" y="13745"/>
                      <a:pt x="12276" y="13709"/>
                    </a:cubicBezTo>
                    <a:cubicBezTo>
                      <a:pt x="12205" y="13626"/>
                      <a:pt x="12097" y="13507"/>
                      <a:pt x="12050" y="13376"/>
                    </a:cubicBezTo>
                    <a:cubicBezTo>
                      <a:pt x="12002" y="13280"/>
                      <a:pt x="11990" y="13138"/>
                      <a:pt x="12002" y="12959"/>
                    </a:cubicBezTo>
                    <a:cubicBezTo>
                      <a:pt x="12002" y="12864"/>
                      <a:pt x="12014" y="12745"/>
                      <a:pt x="12038" y="12626"/>
                    </a:cubicBezTo>
                    <a:cubicBezTo>
                      <a:pt x="12038" y="12590"/>
                      <a:pt x="12050" y="12566"/>
                      <a:pt x="12050" y="12542"/>
                    </a:cubicBezTo>
                    <a:cubicBezTo>
                      <a:pt x="12074" y="12411"/>
                      <a:pt x="12085" y="12352"/>
                      <a:pt x="12085" y="12316"/>
                    </a:cubicBezTo>
                    <a:cubicBezTo>
                      <a:pt x="12085" y="12304"/>
                      <a:pt x="12085" y="12292"/>
                      <a:pt x="12085" y="12292"/>
                    </a:cubicBezTo>
                    <a:lnTo>
                      <a:pt x="12609" y="9637"/>
                    </a:lnTo>
                    <a:close/>
                    <a:moveTo>
                      <a:pt x="9276" y="11840"/>
                    </a:moveTo>
                    <a:cubicBezTo>
                      <a:pt x="9335" y="11852"/>
                      <a:pt x="9502" y="11971"/>
                      <a:pt x="9573" y="12030"/>
                    </a:cubicBezTo>
                    <a:cubicBezTo>
                      <a:pt x="9633" y="12066"/>
                      <a:pt x="9645" y="12078"/>
                      <a:pt x="9657" y="12090"/>
                    </a:cubicBezTo>
                    <a:cubicBezTo>
                      <a:pt x="9704" y="12102"/>
                      <a:pt x="9871" y="12137"/>
                      <a:pt x="10026" y="12137"/>
                    </a:cubicBezTo>
                    <a:cubicBezTo>
                      <a:pt x="10180" y="12137"/>
                      <a:pt x="10252" y="12185"/>
                      <a:pt x="10300" y="12221"/>
                    </a:cubicBezTo>
                    <a:cubicBezTo>
                      <a:pt x="10311" y="12233"/>
                      <a:pt x="10311" y="12245"/>
                      <a:pt x="10323" y="12245"/>
                    </a:cubicBezTo>
                    <a:cubicBezTo>
                      <a:pt x="10335" y="12257"/>
                      <a:pt x="10335" y="12257"/>
                      <a:pt x="10335" y="12257"/>
                    </a:cubicBezTo>
                    <a:cubicBezTo>
                      <a:pt x="10347" y="12268"/>
                      <a:pt x="10347" y="12268"/>
                      <a:pt x="10359" y="12268"/>
                    </a:cubicBezTo>
                    <a:cubicBezTo>
                      <a:pt x="10359" y="12280"/>
                      <a:pt x="10371" y="12280"/>
                      <a:pt x="10371" y="12280"/>
                    </a:cubicBezTo>
                    <a:cubicBezTo>
                      <a:pt x="10383" y="12280"/>
                      <a:pt x="10383" y="12292"/>
                      <a:pt x="10383" y="12292"/>
                    </a:cubicBezTo>
                    <a:cubicBezTo>
                      <a:pt x="10395" y="12292"/>
                      <a:pt x="10407" y="12292"/>
                      <a:pt x="10407" y="12304"/>
                    </a:cubicBezTo>
                    <a:lnTo>
                      <a:pt x="10419" y="12304"/>
                    </a:lnTo>
                    <a:cubicBezTo>
                      <a:pt x="10431" y="12304"/>
                      <a:pt x="10442" y="12304"/>
                      <a:pt x="10454" y="12316"/>
                    </a:cubicBezTo>
                    <a:lnTo>
                      <a:pt x="10490" y="12316"/>
                    </a:lnTo>
                    <a:cubicBezTo>
                      <a:pt x="10502" y="12328"/>
                      <a:pt x="10502" y="12328"/>
                      <a:pt x="10502" y="12328"/>
                    </a:cubicBezTo>
                    <a:lnTo>
                      <a:pt x="10681" y="12328"/>
                    </a:lnTo>
                    <a:cubicBezTo>
                      <a:pt x="10740" y="12316"/>
                      <a:pt x="10883" y="12316"/>
                      <a:pt x="11121" y="12316"/>
                    </a:cubicBezTo>
                    <a:lnTo>
                      <a:pt x="11502" y="12316"/>
                    </a:lnTo>
                    <a:cubicBezTo>
                      <a:pt x="11538" y="12316"/>
                      <a:pt x="11574" y="12316"/>
                      <a:pt x="11609" y="12328"/>
                    </a:cubicBezTo>
                    <a:lnTo>
                      <a:pt x="11990" y="12328"/>
                    </a:lnTo>
                    <a:cubicBezTo>
                      <a:pt x="11990" y="12328"/>
                      <a:pt x="11990" y="12340"/>
                      <a:pt x="11990" y="12340"/>
                    </a:cubicBezTo>
                    <a:cubicBezTo>
                      <a:pt x="11990" y="12340"/>
                      <a:pt x="11990" y="12352"/>
                      <a:pt x="11990" y="12352"/>
                    </a:cubicBezTo>
                    <a:cubicBezTo>
                      <a:pt x="11990" y="12364"/>
                      <a:pt x="11978" y="12376"/>
                      <a:pt x="11978" y="12387"/>
                    </a:cubicBezTo>
                    <a:cubicBezTo>
                      <a:pt x="11978" y="12387"/>
                      <a:pt x="11978" y="12399"/>
                      <a:pt x="11978" y="12411"/>
                    </a:cubicBezTo>
                    <a:cubicBezTo>
                      <a:pt x="11978" y="12423"/>
                      <a:pt x="11978" y="12435"/>
                      <a:pt x="11978" y="12447"/>
                    </a:cubicBezTo>
                    <a:cubicBezTo>
                      <a:pt x="11966" y="12459"/>
                      <a:pt x="11966" y="12471"/>
                      <a:pt x="11966" y="12483"/>
                    </a:cubicBezTo>
                    <a:cubicBezTo>
                      <a:pt x="11966" y="12495"/>
                      <a:pt x="11966" y="12507"/>
                      <a:pt x="11955" y="12518"/>
                    </a:cubicBezTo>
                    <a:cubicBezTo>
                      <a:pt x="11955" y="12542"/>
                      <a:pt x="11955" y="12578"/>
                      <a:pt x="11943" y="12614"/>
                    </a:cubicBezTo>
                    <a:cubicBezTo>
                      <a:pt x="11919" y="12733"/>
                      <a:pt x="11907" y="12852"/>
                      <a:pt x="11907" y="12959"/>
                    </a:cubicBezTo>
                    <a:cubicBezTo>
                      <a:pt x="11895" y="13149"/>
                      <a:pt x="11919" y="13304"/>
                      <a:pt x="11966" y="13411"/>
                    </a:cubicBezTo>
                    <a:cubicBezTo>
                      <a:pt x="12026" y="13554"/>
                      <a:pt x="12133" y="13685"/>
                      <a:pt x="12205" y="13769"/>
                    </a:cubicBezTo>
                    <a:cubicBezTo>
                      <a:pt x="12240" y="13792"/>
                      <a:pt x="12264" y="13816"/>
                      <a:pt x="12264" y="13828"/>
                    </a:cubicBezTo>
                    <a:cubicBezTo>
                      <a:pt x="12264" y="13900"/>
                      <a:pt x="12038" y="14376"/>
                      <a:pt x="11847" y="14721"/>
                    </a:cubicBezTo>
                    <a:cubicBezTo>
                      <a:pt x="11728" y="14959"/>
                      <a:pt x="11740" y="15126"/>
                      <a:pt x="11752" y="15257"/>
                    </a:cubicBezTo>
                    <a:cubicBezTo>
                      <a:pt x="11752" y="15269"/>
                      <a:pt x="11752" y="15293"/>
                      <a:pt x="11752" y="15316"/>
                    </a:cubicBezTo>
                    <a:cubicBezTo>
                      <a:pt x="11764" y="15471"/>
                      <a:pt x="11931" y="15995"/>
                      <a:pt x="12002" y="16174"/>
                    </a:cubicBezTo>
                    <a:cubicBezTo>
                      <a:pt x="12062" y="16328"/>
                      <a:pt x="12276" y="16876"/>
                      <a:pt x="12324" y="16983"/>
                    </a:cubicBezTo>
                    <a:lnTo>
                      <a:pt x="10990" y="19234"/>
                    </a:lnTo>
                    <a:lnTo>
                      <a:pt x="10323" y="19234"/>
                    </a:lnTo>
                    <a:cubicBezTo>
                      <a:pt x="10311" y="19234"/>
                      <a:pt x="10300" y="19234"/>
                      <a:pt x="10288" y="19245"/>
                    </a:cubicBezTo>
                    <a:cubicBezTo>
                      <a:pt x="10276" y="19257"/>
                      <a:pt x="10276" y="19269"/>
                      <a:pt x="10276" y="19281"/>
                    </a:cubicBezTo>
                    <a:lnTo>
                      <a:pt x="10300" y="20174"/>
                    </a:lnTo>
                    <a:lnTo>
                      <a:pt x="8287" y="20174"/>
                    </a:lnTo>
                    <a:cubicBezTo>
                      <a:pt x="8287" y="19972"/>
                      <a:pt x="8275" y="19722"/>
                      <a:pt x="8275" y="19650"/>
                    </a:cubicBezTo>
                    <a:cubicBezTo>
                      <a:pt x="8275" y="19638"/>
                      <a:pt x="8275" y="19626"/>
                      <a:pt x="8275" y="19626"/>
                    </a:cubicBezTo>
                    <a:cubicBezTo>
                      <a:pt x="8275" y="19615"/>
                      <a:pt x="8275" y="19591"/>
                      <a:pt x="8275" y="19543"/>
                    </a:cubicBezTo>
                    <a:cubicBezTo>
                      <a:pt x="8275" y="19507"/>
                      <a:pt x="8275" y="19472"/>
                      <a:pt x="8275" y="19436"/>
                    </a:cubicBezTo>
                    <a:cubicBezTo>
                      <a:pt x="8287" y="19257"/>
                      <a:pt x="8287" y="19103"/>
                      <a:pt x="8287" y="19007"/>
                    </a:cubicBezTo>
                    <a:cubicBezTo>
                      <a:pt x="8287" y="18972"/>
                      <a:pt x="8287" y="18948"/>
                      <a:pt x="8287" y="18936"/>
                    </a:cubicBezTo>
                    <a:lnTo>
                      <a:pt x="8275" y="18888"/>
                    </a:lnTo>
                    <a:cubicBezTo>
                      <a:pt x="8240" y="18531"/>
                      <a:pt x="8216" y="18281"/>
                      <a:pt x="8192" y="18091"/>
                    </a:cubicBezTo>
                    <a:cubicBezTo>
                      <a:pt x="8192" y="18055"/>
                      <a:pt x="8180" y="18019"/>
                      <a:pt x="8180" y="17983"/>
                    </a:cubicBezTo>
                    <a:cubicBezTo>
                      <a:pt x="8180" y="17960"/>
                      <a:pt x="8180" y="17924"/>
                      <a:pt x="8168" y="17900"/>
                    </a:cubicBezTo>
                    <a:cubicBezTo>
                      <a:pt x="8168" y="17864"/>
                      <a:pt x="8168" y="17829"/>
                      <a:pt x="8168" y="17805"/>
                    </a:cubicBezTo>
                    <a:cubicBezTo>
                      <a:pt x="8168" y="17793"/>
                      <a:pt x="8156" y="17781"/>
                      <a:pt x="8156" y="17769"/>
                    </a:cubicBezTo>
                    <a:cubicBezTo>
                      <a:pt x="8156" y="17674"/>
                      <a:pt x="8156" y="17638"/>
                      <a:pt x="8156" y="17614"/>
                    </a:cubicBezTo>
                    <a:cubicBezTo>
                      <a:pt x="8156" y="17495"/>
                      <a:pt x="8204" y="17150"/>
                      <a:pt x="8275" y="17007"/>
                    </a:cubicBezTo>
                    <a:cubicBezTo>
                      <a:pt x="8299" y="16948"/>
                      <a:pt x="8335" y="16888"/>
                      <a:pt x="8371" y="16829"/>
                    </a:cubicBezTo>
                    <a:cubicBezTo>
                      <a:pt x="8418" y="16757"/>
                      <a:pt x="8466" y="16686"/>
                      <a:pt x="8490" y="16602"/>
                    </a:cubicBezTo>
                    <a:cubicBezTo>
                      <a:pt x="8526" y="16448"/>
                      <a:pt x="8442" y="16186"/>
                      <a:pt x="8406" y="16138"/>
                    </a:cubicBezTo>
                    <a:cubicBezTo>
                      <a:pt x="8383" y="16114"/>
                      <a:pt x="8359" y="16102"/>
                      <a:pt x="8323" y="16102"/>
                    </a:cubicBezTo>
                    <a:cubicBezTo>
                      <a:pt x="8275" y="16102"/>
                      <a:pt x="8192" y="16126"/>
                      <a:pt x="8121" y="16150"/>
                    </a:cubicBezTo>
                    <a:cubicBezTo>
                      <a:pt x="8097" y="16162"/>
                      <a:pt x="8073" y="16162"/>
                      <a:pt x="8061" y="16162"/>
                    </a:cubicBezTo>
                    <a:cubicBezTo>
                      <a:pt x="8061" y="16162"/>
                      <a:pt x="8014" y="16150"/>
                      <a:pt x="7918" y="15936"/>
                    </a:cubicBezTo>
                    <a:cubicBezTo>
                      <a:pt x="7847" y="15757"/>
                      <a:pt x="7704" y="15674"/>
                      <a:pt x="7549" y="15626"/>
                    </a:cubicBezTo>
                    <a:cubicBezTo>
                      <a:pt x="7537" y="15614"/>
                      <a:pt x="7525" y="15614"/>
                      <a:pt x="7502" y="15614"/>
                    </a:cubicBezTo>
                    <a:cubicBezTo>
                      <a:pt x="7502" y="15602"/>
                      <a:pt x="7490" y="15602"/>
                      <a:pt x="7490" y="15602"/>
                    </a:cubicBezTo>
                    <a:cubicBezTo>
                      <a:pt x="7478" y="15602"/>
                      <a:pt x="7466" y="15602"/>
                      <a:pt x="7454" y="15590"/>
                    </a:cubicBezTo>
                    <a:lnTo>
                      <a:pt x="7430" y="15590"/>
                    </a:lnTo>
                    <a:cubicBezTo>
                      <a:pt x="7418" y="15590"/>
                      <a:pt x="7406" y="15590"/>
                      <a:pt x="7394" y="15578"/>
                    </a:cubicBezTo>
                    <a:lnTo>
                      <a:pt x="7371" y="15578"/>
                    </a:lnTo>
                    <a:cubicBezTo>
                      <a:pt x="7371" y="15578"/>
                      <a:pt x="7371" y="15566"/>
                      <a:pt x="7371" y="15566"/>
                    </a:cubicBezTo>
                    <a:cubicBezTo>
                      <a:pt x="7371" y="15543"/>
                      <a:pt x="7371" y="15519"/>
                      <a:pt x="7371" y="15495"/>
                    </a:cubicBezTo>
                    <a:cubicBezTo>
                      <a:pt x="7359" y="15459"/>
                      <a:pt x="7359" y="15435"/>
                      <a:pt x="7359" y="15412"/>
                    </a:cubicBezTo>
                    <a:cubicBezTo>
                      <a:pt x="7359" y="15400"/>
                      <a:pt x="7359" y="15400"/>
                      <a:pt x="7359" y="15400"/>
                    </a:cubicBezTo>
                    <a:cubicBezTo>
                      <a:pt x="7359" y="15364"/>
                      <a:pt x="7359" y="15340"/>
                      <a:pt x="7359" y="15316"/>
                    </a:cubicBezTo>
                    <a:cubicBezTo>
                      <a:pt x="7359" y="15305"/>
                      <a:pt x="7359" y="15305"/>
                      <a:pt x="7359" y="15293"/>
                    </a:cubicBezTo>
                    <a:cubicBezTo>
                      <a:pt x="7359" y="15269"/>
                      <a:pt x="7359" y="15245"/>
                      <a:pt x="7347" y="15221"/>
                    </a:cubicBezTo>
                    <a:cubicBezTo>
                      <a:pt x="7347" y="15197"/>
                      <a:pt x="7347" y="15185"/>
                      <a:pt x="7347" y="15174"/>
                    </a:cubicBezTo>
                    <a:cubicBezTo>
                      <a:pt x="7347" y="15150"/>
                      <a:pt x="7347" y="15138"/>
                      <a:pt x="7347" y="15114"/>
                    </a:cubicBezTo>
                    <a:cubicBezTo>
                      <a:pt x="7347" y="15102"/>
                      <a:pt x="7347" y="15078"/>
                      <a:pt x="7347" y="15066"/>
                    </a:cubicBezTo>
                    <a:cubicBezTo>
                      <a:pt x="7347" y="15043"/>
                      <a:pt x="7335" y="15019"/>
                      <a:pt x="7335" y="15007"/>
                    </a:cubicBezTo>
                    <a:cubicBezTo>
                      <a:pt x="7335" y="14983"/>
                      <a:pt x="7335" y="14959"/>
                      <a:pt x="7335" y="14935"/>
                    </a:cubicBezTo>
                    <a:cubicBezTo>
                      <a:pt x="7335" y="14924"/>
                      <a:pt x="7335" y="14912"/>
                      <a:pt x="7335" y="14900"/>
                    </a:cubicBezTo>
                    <a:cubicBezTo>
                      <a:pt x="7335" y="14876"/>
                      <a:pt x="7335" y="14840"/>
                      <a:pt x="7323" y="14816"/>
                    </a:cubicBezTo>
                    <a:cubicBezTo>
                      <a:pt x="7323" y="14804"/>
                      <a:pt x="7323" y="14804"/>
                      <a:pt x="7323" y="14793"/>
                    </a:cubicBezTo>
                    <a:cubicBezTo>
                      <a:pt x="7323" y="14697"/>
                      <a:pt x="7311" y="14590"/>
                      <a:pt x="7311" y="14507"/>
                    </a:cubicBezTo>
                    <a:cubicBezTo>
                      <a:pt x="7299" y="14447"/>
                      <a:pt x="7299" y="14400"/>
                      <a:pt x="7299" y="14364"/>
                    </a:cubicBezTo>
                    <a:cubicBezTo>
                      <a:pt x="7287" y="14292"/>
                      <a:pt x="7287" y="14257"/>
                      <a:pt x="7287" y="14245"/>
                    </a:cubicBezTo>
                    <a:cubicBezTo>
                      <a:pt x="7228" y="13983"/>
                      <a:pt x="7192" y="13781"/>
                      <a:pt x="7192" y="13745"/>
                    </a:cubicBezTo>
                    <a:cubicBezTo>
                      <a:pt x="7204" y="13733"/>
                      <a:pt x="7240" y="13685"/>
                      <a:pt x="7478" y="13542"/>
                    </a:cubicBezTo>
                    <a:cubicBezTo>
                      <a:pt x="7561" y="13495"/>
                      <a:pt x="7561" y="13316"/>
                      <a:pt x="7549" y="13138"/>
                    </a:cubicBezTo>
                    <a:lnTo>
                      <a:pt x="7549" y="13090"/>
                    </a:lnTo>
                    <a:cubicBezTo>
                      <a:pt x="7549" y="13078"/>
                      <a:pt x="7549" y="13078"/>
                      <a:pt x="7561" y="13066"/>
                    </a:cubicBezTo>
                    <a:cubicBezTo>
                      <a:pt x="7573" y="13054"/>
                      <a:pt x="7597" y="13019"/>
                      <a:pt x="7644" y="12971"/>
                    </a:cubicBezTo>
                    <a:cubicBezTo>
                      <a:pt x="7668" y="12947"/>
                      <a:pt x="7704" y="12923"/>
                      <a:pt x="7728" y="12899"/>
                    </a:cubicBezTo>
                    <a:cubicBezTo>
                      <a:pt x="7740" y="12888"/>
                      <a:pt x="7906" y="12757"/>
                      <a:pt x="8014" y="12614"/>
                    </a:cubicBezTo>
                    <a:cubicBezTo>
                      <a:pt x="8121" y="12471"/>
                      <a:pt x="8216" y="12328"/>
                      <a:pt x="8240" y="12221"/>
                    </a:cubicBezTo>
                    <a:cubicBezTo>
                      <a:pt x="8240" y="12209"/>
                      <a:pt x="8240" y="12197"/>
                      <a:pt x="8264" y="12173"/>
                    </a:cubicBezTo>
                    <a:lnTo>
                      <a:pt x="8275" y="12173"/>
                    </a:lnTo>
                    <a:cubicBezTo>
                      <a:pt x="8323" y="12126"/>
                      <a:pt x="8406" y="12078"/>
                      <a:pt x="8478" y="12030"/>
                    </a:cubicBezTo>
                    <a:cubicBezTo>
                      <a:pt x="8526" y="12006"/>
                      <a:pt x="8573" y="11971"/>
                      <a:pt x="8609" y="11947"/>
                    </a:cubicBezTo>
                    <a:cubicBezTo>
                      <a:pt x="8668" y="11899"/>
                      <a:pt x="9061" y="11840"/>
                      <a:pt x="9228" y="11840"/>
                    </a:cubicBezTo>
                    <a:close/>
                    <a:moveTo>
                      <a:pt x="5466" y="15531"/>
                    </a:moveTo>
                    <a:cubicBezTo>
                      <a:pt x="5537" y="15543"/>
                      <a:pt x="5620" y="15555"/>
                      <a:pt x="5704" y="15566"/>
                    </a:cubicBezTo>
                    <a:cubicBezTo>
                      <a:pt x="5728" y="15566"/>
                      <a:pt x="5763" y="15566"/>
                      <a:pt x="5787" y="15578"/>
                    </a:cubicBezTo>
                    <a:cubicBezTo>
                      <a:pt x="5870" y="15578"/>
                      <a:pt x="5942" y="15590"/>
                      <a:pt x="6013" y="15602"/>
                    </a:cubicBezTo>
                    <a:cubicBezTo>
                      <a:pt x="6073" y="15602"/>
                      <a:pt x="6120" y="15614"/>
                      <a:pt x="6156" y="15614"/>
                    </a:cubicBezTo>
                    <a:cubicBezTo>
                      <a:pt x="6228" y="15614"/>
                      <a:pt x="6311" y="15602"/>
                      <a:pt x="6406" y="15602"/>
                    </a:cubicBezTo>
                    <a:cubicBezTo>
                      <a:pt x="6466" y="15602"/>
                      <a:pt x="6537" y="15590"/>
                      <a:pt x="6609" y="15590"/>
                    </a:cubicBezTo>
                    <a:lnTo>
                      <a:pt x="6716" y="15590"/>
                    </a:lnTo>
                    <a:cubicBezTo>
                      <a:pt x="6871" y="15590"/>
                      <a:pt x="7109" y="15614"/>
                      <a:pt x="7323" y="15662"/>
                    </a:cubicBezTo>
                    <a:cubicBezTo>
                      <a:pt x="7406" y="15674"/>
                      <a:pt x="7478" y="15697"/>
                      <a:pt x="7525" y="15709"/>
                    </a:cubicBezTo>
                    <a:cubicBezTo>
                      <a:pt x="7668" y="15757"/>
                      <a:pt x="7775" y="15828"/>
                      <a:pt x="7835" y="15971"/>
                    </a:cubicBezTo>
                    <a:cubicBezTo>
                      <a:pt x="7942" y="16221"/>
                      <a:pt x="8014" y="16257"/>
                      <a:pt x="8073" y="16257"/>
                    </a:cubicBezTo>
                    <a:cubicBezTo>
                      <a:pt x="8085" y="16257"/>
                      <a:pt x="8121" y="16245"/>
                      <a:pt x="8156" y="16233"/>
                    </a:cubicBezTo>
                    <a:cubicBezTo>
                      <a:pt x="8204" y="16221"/>
                      <a:pt x="8275" y="16197"/>
                      <a:pt x="8335" y="16197"/>
                    </a:cubicBezTo>
                    <a:cubicBezTo>
                      <a:pt x="8359" y="16245"/>
                      <a:pt x="8430" y="16471"/>
                      <a:pt x="8406" y="16578"/>
                    </a:cubicBezTo>
                    <a:cubicBezTo>
                      <a:pt x="8383" y="16650"/>
                      <a:pt x="8335" y="16721"/>
                      <a:pt x="8299" y="16781"/>
                    </a:cubicBezTo>
                    <a:cubicBezTo>
                      <a:pt x="8264" y="16840"/>
                      <a:pt x="8216" y="16900"/>
                      <a:pt x="8192" y="16971"/>
                    </a:cubicBezTo>
                    <a:cubicBezTo>
                      <a:pt x="8121" y="17138"/>
                      <a:pt x="8061" y="17483"/>
                      <a:pt x="8061" y="17614"/>
                    </a:cubicBezTo>
                    <a:cubicBezTo>
                      <a:pt x="8061" y="17698"/>
                      <a:pt x="8109" y="18126"/>
                      <a:pt x="8192" y="18888"/>
                    </a:cubicBezTo>
                    <a:lnTo>
                      <a:pt x="8192" y="18948"/>
                    </a:lnTo>
                    <a:cubicBezTo>
                      <a:pt x="8204" y="18995"/>
                      <a:pt x="8192" y="19388"/>
                      <a:pt x="8192" y="19543"/>
                    </a:cubicBezTo>
                    <a:cubicBezTo>
                      <a:pt x="8192" y="19591"/>
                      <a:pt x="8180" y="19615"/>
                      <a:pt x="8180" y="19626"/>
                    </a:cubicBezTo>
                    <a:lnTo>
                      <a:pt x="8180" y="19638"/>
                    </a:lnTo>
                    <a:cubicBezTo>
                      <a:pt x="8180" y="19638"/>
                      <a:pt x="8192" y="19638"/>
                      <a:pt x="8192" y="19650"/>
                    </a:cubicBezTo>
                    <a:cubicBezTo>
                      <a:pt x="8192" y="19662"/>
                      <a:pt x="8192" y="19662"/>
                      <a:pt x="8192" y="19662"/>
                    </a:cubicBezTo>
                    <a:cubicBezTo>
                      <a:pt x="8192" y="19674"/>
                      <a:pt x="8192" y="19674"/>
                      <a:pt x="8192" y="19674"/>
                    </a:cubicBezTo>
                    <a:cubicBezTo>
                      <a:pt x="8192" y="19698"/>
                      <a:pt x="8192" y="19722"/>
                      <a:pt x="8192" y="19757"/>
                    </a:cubicBezTo>
                    <a:cubicBezTo>
                      <a:pt x="8192" y="19888"/>
                      <a:pt x="8192" y="20055"/>
                      <a:pt x="8204" y="20174"/>
                    </a:cubicBezTo>
                    <a:lnTo>
                      <a:pt x="7585" y="20174"/>
                    </a:lnTo>
                    <a:cubicBezTo>
                      <a:pt x="7561" y="20174"/>
                      <a:pt x="7537" y="20186"/>
                      <a:pt x="7537" y="20210"/>
                    </a:cubicBezTo>
                    <a:lnTo>
                      <a:pt x="7537" y="21710"/>
                    </a:lnTo>
                    <a:lnTo>
                      <a:pt x="6442" y="21758"/>
                    </a:lnTo>
                    <a:cubicBezTo>
                      <a:pt x="6454" y="21722"/>
                      <a:pt x="6466" y="21674"/>
                      <a:pt x="6478" y="21627"/>
                    </a:cubicBezTo>
                    <a:cubicBezTo>
                      <a:pt x="6478" y="21615"/>
                      <a:pt x="6490" y="21591"/>
                      <a:pt x="6490" y="21567"/>
                    </a:cubicBezTo>
                    <a:cubicBezTo>
                      <a:pt x="6490" y="21567"/>
                      <a:pt x="6490" y="21567"/>
                      <a:pt x="6490" y="21555"/>
                    </a:cubicBezTo>
                    <a:cubicBezTo>
                      <a:pt x="6501" y="21543"/>
                      <a:pt x="6501" y="21531"/>
                      <a:pt x="6501" y="21508"/>
                    </a:cubicBezTo>
                    <a:cubicBezTo>
                      <a:pt x="6501" y="21508"/>
                      <a:pt x="6513" y="21496"/>
                      <a:pt x="6513" y="21484"/>
                    </a:cubicBezTo>
                    <a:lnTo>
                      <a:pt x="6513" y="21460"/>
                    </a:lnTo>
                    <a:cubicBezTo>
                      <a:pt x="6525" y="21448"/>
                      <a:pt x="6525" y="21436"/>
                      <a:pt x="6525" y="21424"/>
                    </a:cubicBezTo>
                    <a:cubicBezTo>
                      <a:pt x="6525" y="21412"/>
                      <a:pt x="6525" y="21400"/>
                      <a:pt x="6537" y="21389"/>
                    </a:cubicBezTo>
                    <a:cubicBezTo>
                      <a:pt x="6537" y="21389"/>
                      <a:pt x="6537" y="21377"/>
                      <a:pt x="6537" y="21365"/>
                    </a:cubicBezTo>
                    <a:cubicBezTo>
                      <a:pt x="6537" y="21353"/>
                      <a:pt x="6549" y="21341"/>
                      <a:pt x="6549" y="21329"/>
                    </a:cubicBezTo>
                    <a:cubicBezTo>
                      <a:pt x="6549" y="21329"/>
                      <a:pt x="6549" y="21317"/>
                      <a:pt x="6549" y="21305"/>
                    </a:cubicBezTo>
                    <a:cubicBezTo>
                      <a:pt x="6561" y="21293"/>
                      <a:pt x="6561" y="21270"/>
                      <a:pt x="6561" y="21258"/>
                    </a:cubicBezTo>
                    <a:cubicBezTo>
                      <a:pt x="6561" y="21258"/>
                      <a:pt x="6561" y="21246"/>
                      <a:pt x="6561" y="21246"/>
                    </a:cubicBezTo>
                    <a:cubicBezTo>
                      <a:pt x="6573" y="21234"/>
                      <a:pt x="6573" y="21222"/>
                      <a:pt x="6573" y="21210"/>
                    </a:cubicBezTo>
                    <a:cubicBezTo>
                      <a:pt x="6573" y="21198"/>
                      <a:pt x="6573" y="21198"/>
                      <a:pt x="6573" y="21186"/>
                    </a:cubicBezTo>
                    <a:cubicBezTo>
                      <a:pt x="6573" y="21186"/>
                      <a:pt x="6585" y="21174"/>
                      <a:pt x="6585" y="21162"/>
                    </a:cubicBezTo>
                    <a:lnTo>
                      <a:pt x="6585" y="21150"/>
                    </a:lnTo>
                    <a:cubicBezTo>
                      <a:pt x="6585" y="21139"/>
                      <a:pt x="6585" y="21127"/>
                      <a:pt x="6585" y="21127"/>
                    </a:cubicBezTo>
                    <a:cubicBezTo>
                      <a:pt x="6585" y="21115"/>
                      <a:pt x="6585" y="21115"/>
                      <a:pt x="6585" y="21115"/>
                    </a:cubicBezTo>
                    <a:cubicBezTo>
                      <a:pt x="6597" y="21103"/>
                      <a:pt x="6597" y="21091"/>
                      <a:pt x="6597" y="21091"/>
                    </a:cubicBezTo>
                    <a:cubicBezTo>
                      <a:pt x="6597" y="21091"/>
                      <a:pt x="6597" y="21079"/>
                      <a:pt x="6597" y="21079"/>
                    </a:cubicBezTo>
                    <a:cubicBezTo>
                      <a:pt x="6597" y="21067"/>
                      <a:pt x="6597" y="21067"/>
                      <a:pt x="6597" y="21067"/>
                    </a:cubicBezTo>
                    <a:cubicBezTo>
                      <a:pt x="6597" y="21055"/>
                      <a:pt x="6597" y="21031"/>
                      <a:pt x="6585" y="21019"/>
                    </a:cubicBezTo>
                    <a:cubicBezTo>
                      <a:pt x="6573" y="20960"/>
                      <a:pt x="6549" y="20865"/>
                      <a:pt x="6501" y="20710"/>
                    </a:cubicBezTo>
                    <a:cubicBezTo>
                      <a:pt x="6466" y="20603"/>
                      <a:pt x="6430" y="20472"/>
                      <a:pt x="6394" y="20353"/>
                    </a:cubicBezTo>
                    <a:cubicBezTo>
                      <a:pt x="6382" y="20305"/>
                      <a:pt x="6370" y="20269"/>
                      <a:pt x="6359" y="20222"/>
                    </a:cubicBezTo>
                    <a:cubicBezTo>
                      <a:pt x="6323" y="20067"/>
                      <a:pt x="6251" y="19924"/>
                      <a:pt x="6192" y="19793"/>
                    </a:cubicBezTo>
                    <a:cubicBezTo>
                      <a:pt x="6109" y="19638"/>
                      <a:pt x="6049" y="19495"/>
                      <a:pt x="6061" y="19400"/>
                    </a:cubicBezTo>
                    <a:cubicBezTo>
                      <a:pt x="6073" y="19353"/>
                      <a:pt x="6097" y="19293"/>
                      <a:pt x="6109" y="19234"/>
                    </a:cubicBezTo>
                    <a:cubicBezTo>
                      <a:pt x="6156" y="19091"/>
                      <a:pt x="6216" y="18936"/>
                      <a:pt x="6156" y="18769"/>
                    </a:cubicBezTo>
                    <a:cubicBezTo>
                      <a:pt x="6120" y="18674"/>
                      <a:pt x="6037" y="18579"/>
                      <a:pt x="5954" y="18472"/>
                    </a:cubicBezTo>
                    <a:cubicBezTo>
                      <a:pt x="5859" y="18352"/>
                      <a:pt x="5751" y="18222"/>
                      <a:pt x="5704" y="18067"/>
                    </a:cubicBezTo>
                    <a:cubicBezTo>
                      <a:pt x="5668" y="17936"/>
                      <a:pt x="5632" y="17781"/>
                      <a:pt x="5597" y="17638"/>
                    </a:cubicBezTo>
                    <a:cubicBezTo>
                      <a:pt x="5561" y="17483"/>
                      <a:pt x="5537" y="17317"/>
                      <a:pt x="5489" y="17174"/>
                    </a:cubicBezTo>
                    <a:cubicBezTo>
                      <a:pt x="5466" y="17102"/>
                      <a:pt x="5442" y="17007"/>
                      <a:pt x="5406" y="16876"/>
                    </a:cubicBezTo>
                    <a:cubicBezTo>
                      <a:pt x="5394" y="16805"/>
                      <a:pt x="5370" y="16733"/>
                      <a:pt x="5358" y="16674"/>
                    </a:cubicBezTo>
                    <a:cubicBezTo>
                      <a:pt x="5347" y="16626"/>
                      <a:pt x="5347" y="16578"/>
                      <a:pt x="5335" y="16531"/>
                    </a:cubicBezTo>
                    <a:cubicBezTo>
                      <a:pt x="5311" y="16400"/>
                      <a:pt x="5287" y="16317"/>
                      <a:pt x="5287" y="16305"/>
                    </a:cubicBezTo>
                    <a:cubicBezTo>
                      <a:pt x="5287" y="16305"/>
                      <a:pt x="5251" y="16102"/>
                      <a:pt x="5204" y="15971"/>
                    </a:cubicBezTo>
                    <a:cubicBezTo>
                      <a:pt x="5204" y="15959"/>
                      <a:pt x="5192" y="15936"/>
                      <a:pt x="5180" y="15912"/>
                    </a:cubicBezTo>
                    <a:cubicBezTo>
                      <a:pt x="5168" y="15888"/>
                      <a:pt x="5168" y="15864"/>
                      <a:pt x="5156" y="15840"/>
                    </a:cubicBezTo>
                    <a:cubicBezTo>
                      <a:pt x="5144" y="15805"/>
                      <a:pt x="5132" y="15781"/>
                      <a:pt x="5132" y="15745"/>
                    </a:cubicBezTo>
                    <a:lnTo>
                      <a:pt x="5120" y="15733"/>
                    </a:lnTo>
                    <a:cubicBezTo>
                      <a:pt x="5120" y="15721"/>
                      <a:pt x="5120" y="15721"/>
                      <a:pt x="5120" y="15709"/>
                    </a:cubicBezTo>
                    <a:cubicBezTo>
                      <a:pt x="5120" y="15697"/>
                      <a:pt x="5120" y="15686"/>
                      <a:pt x="5132" y="15686"/>
                    </a:cubicBezTo>
                    <a:cubicBezTo>
                      <a:pt x="5144" y="15674"/>
                      <a:pt x="5156" y="15662"/>
                      <a:pt x="5168" y="15650"/>
                    </a:cubicBezTo>
                    <a:cubicBezTo>
                      <a:pt x="5180" y="15638"/>
                      <a:pt x="5192" y="15626"/>
                      <a:pt x="5204" y="15614"/>
                    </a:cubicBezTo>
                    <a:cubicBezTo>
                      <a:pt x="5216" y="15614"/>
                      <a:pt x="5216" y="15614"/>
                      <a:pt x="5216" y="15602"/>
                    </a:cubicBezTo>
                    <a:cubicBezTo>
                      <a:pt x="5227" y="15602"/>
                      <a:pt x="5251" y="15590"/>
                      <a:pt x="5263" y="15578"/>
                    </a:cubicBezTo>
                    <a:cubicBezTo>
                      <a:pt x="5263" y="15578"/>
                      <a:pt x="5275" y="15566"/>
                      <a:pt x="5275" y="15566"/>
                    </a:cubicBezTo>
                    <a:cubicBezTo>
                      <a:pt x="5299" y="15555"/>
                      <a:pt x="5311" y="15555"/>
                      <a:pt x="5335" y="15543"/>
                    </a:cubicBezTo>
                    <a:lnTo>
                      <a:pt x="5347" y="15543"/>
                    </a:lnTo>
                    <a:cubicBezTo>
                      <a:pt x="5370" y="15543"/>
                      <a:pt x="5394" y="15531"/>
                      <a:pt x="5418" y="15531"/>
                    </a:cubicBezTo>
                    <a:close/>
                    <a:moveTo>
                      <a:pt x="2596" y="15876"/>
                    </a:moveTo>
                    <a:cubicBezTo>
                      <a:pt x="2691" y="15876"/>
                      <a:pt x="2799" y="15900"/>
                      <a:pt x="2894" y="15924"/>
                    </a:cubicBezTo>
                    <a:cubicBezTo>
                      <a:pt x="2965" y="15936"/>
                      <a:pt x="3037" y="15947"/>
                      <a:pt x="3096" y="15959"/>
                    </a:cubicBezTo>
                    <a:cubicBezTo>
                      <a:pt x="3227" y="15971"/>
                      <a:pt x="3311" y="16043"/>
                      <a:pt x="3370" y="16114"/>
                    </a:cubicBezTo>
                    <a:cubicBezTo>
                      <a:pt x="3418" y="16162"/>
                      <a:pt x="3465" y="16197"/>
                      <a:pt x="3513" y="16209"/>
                    </a:cubicBezTo>
                    <a:lnTo>
                      <a:pt x="3549" y="16209"/>
                    </a:lnTo>
                    <a:cubicBezTo>
                      <a:pt x="3692" y="16209"/>
                      <a:pt x="4144" y="16055"/>
                      <a:pt x="4299" y="15971"/>
                    </a:cubicBezTo>
                    <a:cubicBezTo>
                      <a:pt x="4323" y="15959"/>
                      <a:pt x="4346" y="15959"/>
                      <a:pt x="4370" y="15959"/>
                    </a:cubicBezTo>
                    <a:cubicBezTo>
                      <a:pt x="4501" y="15959"/>
                      <a:pt x="4668" y="16078"/>
                      <a:pt x="4811" y="16174"/>
                    </a:cubicBezTo>
                    <a:cubicBezTo>
                      <a:pt x="4846" y="16197"/>
                      <a:pt x="4882" y="16221"/>
                      <a:pt x="4906" y="16233"/>
                    </a:cubicBezTo>
                    <a:cubicBezTo>
                      <a:pt x="4942" y="16257"/>
                      <a:pt x="4966" y="16269"/>
                      <a:pt x="5001" y="16281"/>
                    </a:cubicBezTo>
                    <a:cubicBezTo>
                      <a:pt x="5001" y="16281"/>
                      <a:pt x="5013" y="16293"/>
                      <a:pt x="5013" y="16293"/>
                    </a:cubicBezTo>
                    <a:cubicBezTo>
                      <a:pt x="5037" y="16305"/>
                      <a:pt x="5061" y="16317"/>
                      <a:pt x="5085" y="16317"/>
                    </a:cubicBezTo>
                    <a:cubicBezTo>
                      <a:pt x="5085" y="16317"/>
                      <a:pt x="5085" y="16328"/>
                      <a:pt x="5085" y="16328"/>
                    </a:cubicBezTo>
                    <a:cubicBezTo>
                      <a:pt x="5108" y="16328"/>
                      <a:pt x="5132" y="16340"/>
                      <a:pt x="5156" y="16340"/>
                    </a:cubicBezTo>
                    <a:cubicBezTo>
                      <a:pt x="5156" y="16340"/>
                      <a:pt x="5156" y="16352"/>
                      <a:pt x="5168" y="16352"/>
                    </a:cubicBezTo>
                    <a:lnTo>
                      <a:pt x="5204" y="16352"/>
                    </a:lnTo>
                    <a:cubicBezTo>
                      <a:pt x="5204" y="16364"/>
                      <a:pt x="5204" y="16364"/>
                      <a:pt x="5204" y="16364"/>
                    </a:cubicBezTo>
                    <a:cubicBezTo>
                      <a:pt x="5204" y="16376"/>
                      <a:pt x="5204" y="16376"/>
                      <a:pt x="5216" y="16388"/>
                    </a:cubicBezTo>
                    <a:cubicBezTo>
                      <a:pt x="5216" y="16400"/>
                      <a:pt x="5216" y="16400"/>
                      <a:pt x="5216" y="16412"/>
                    </a:cubicBezTo>
                    <a:cubicBezTo>
                      <a:pt x="5216" y="16424"/>
                      <a:pt x="5216" y="16436"/>
                      <a:pt x="5216" y="16448"/>
                    </a:cubicBezTo>
                    <a:cubicBezTo>
                      <a:pt x="5227" y="16459"/>
                      <a:pt x="5227" y="16471"/>
                      <a:pt x="5227" y="16495"/>
                    </a:cubicBezTo>
                    <a:cubicBezTo>
                      <a:pt x="5239" y="16507"/>
                      <a:pt x="5239" y="16519"/>
                      <a:pt x="5239" y="16531"/>
                    </a:cubicBezTo>
                    <a:cubicBezTo>
                      <a:pt x="5239" y="16555"/>
                      <a:pt x="5251" y="16567"/>
                      <a:pt x="5251" y="16578"/>
                    </a:cubicBezTo>
                    <a:cubicBezTo>
                      <a:pt x="5251" y="16590"/>
                      <a:pt x="5251" y="16602"/>
                      <a:pt x="5251" y="16626"/>
                    </a:cubicBezTo>
                    <a:cubicBezTo>
                      <a:pt x="5263" y="16638"/>
                      <a:pt x="5263" y="16650"/>
                      <a:pt x="5263" y="16674"/>
                    </a:cubicBezTo>
                    <a:cubicBezTo>
                      <a:pt x="5275" y="16686"/>
                      <a:pt x="5275" y="16698"/>
                      <a:pt x="5275" y="16709"/>
                    </a:cubicBezTo>
                    <a:cubicBezTo>
                      <a:pt x="5275" y="16721"/>
                      <a:pt x="5287" y="16745"/>
                      <a:pt x="5287" y="16757"/>
                    </a:cubicBezTo>
                    <a:cubicBezTo>
                      <a:pt x="5287" y="16781"/>
                      <a:pt x="5299" y="16793"/>
                      <a:pt x="5299" y="16805"/>
                    </a:cubicBezTo>
                    <a:cubicBezTo>
                      <a:pt x="5299" y="16829"/>
                      <a:pt x="5311" y="16864"/>
                      <a:pt x="5311" y="16888"/>
                    </a:cubicBezTo>
                    <a:cubicBezTo>
                      <a:pt x="5347" y="17031"/>
                      <a:pt x="5370" y="17126"/>
                      <a:pt x="5394" y="17210"/>
                    </a:cubicBezTo>
                    <a:cubicBezTo>
                      <a:pt x="5442" y="17340"/>
                      <a:pt x="5478" y="17495"/>
                      <a:pt x="5513" y="17650"/>
                    </a:cubicBezTo>
                    <a:cubicBezTo>
                      <a:pt x="5537" y="17805"/>
                      <a:pt x="5573" y="17960"/>
                      <a:pt x="5620" y="18102"/>
                    </a:cubicBezTo>
                    <a:cubicBezTo>
                      <a:pt x="5632" y="18138"/>
                      <a:pt x="5644" y="18174"/>
                      <a:pt x="5668" y="18222"/>
                    </a:cubicBezTo>
                    <a:cubicBezTo>
                      <a:pt x="5728" y="18341"/>
                      <a:pt x="5811" y="18436"/>
                      <a:pt x="5894" y="18531"/>
                    </a:cubicBezTo>
                    <a:cubicBezTo>
                      <a:pt x="5942" y="18603"/>
                      <a:pt x="6001" y="18674"/>
                      <a:pt x="6037" y="18745"/>
                    </a:cubicBezTo>
                    <a:cubicBezTo>
                      <a:pt x="6049" y="18757"/>
                      <a:pt x="6061" y="18781"/>
                      <a:pt x="6073" y="18805"/>
                    </a:cubicBezTo>
                    <a:cubicBezTo>
                      <a:pt x="6120" y="18936"/>
                      <a:pt x="6073" y="19067"/>
                      <a:pt x="6025" y="19198"/>
                    </a:cubicBezTo>
                    <a:cubicBezTo>
                      <a:pt x="6001" y="19257"/>
                      <a:pt x="5978" y="19329"/>
                      <a:pt x="5978" y="19388"/>
                    </a:cubicBezTo>
                    <a:cubicBezTo>
                      <a:pt x="5954" y="19507"/>
                      <a:pt x="6025" y="19662"/>
                      <a:pt x="6109" y="19829"/>
                    </a:cubicBezTo>
                    <a:cubicBezTo>
                      <a:pt x="6168" y="19960"/>
                      <a:pt x="6228" y="20103"/>
                      <a:pt x="6275" y="20246"/>
                    </a:cubicBezTo>
                    <a:cubicBezTo>
                      <a:pt x="6311" y="20412"/>
                      <a:pt x="6370" y="20591"/>
                      <a:pt x="6418" y="20746"/>
                    </a:cubicBezTo>
                    <a:cubicBezTo>
                      <a:pt x="6454" y="20889"/>
                      <a:pt x="6501" y="21031"/>
                      <a:pt x="6501" y="21067"/>
                    </a:cubicBezTo>
                    <a:cubicBezTo>
                      <a:pt x="6501" y="21067"/>
                      <a:pt x="6501" y="21091"/>
                      <a:pt x="6501" y="21103"/>
                    </a:cubicBezTo>
                    <a:cubicBezTo>
                      <a:pt x="6478" y="21210"/>
                      <a:pt x="6418" y="21496"/>
                      <a:pt x="6347" y="21758"/>
                    </a:cubicBezTo>
                    <a:cubicBezTo>
                      <a:pt x="6347" y="21770"/>
                      <a:pt x="6347" y="21781"/>
                      <a:pt x="6347" y="21793"/>
                    </a:cubicBezTo>
                    <a:lnTo>
                      <a:pt x="4465" y="21841"/>
                    </a:lnTo>
                    <a:cubicBezTo>
                      <a:pt x="4442" y="21853"/>
                      <a:pt x="4430" y="21865"/>
                      <a:pt x="4430" y="21889"/>
                    </a:cubicBezTo>
                    <a:lnTo>
                      <a:pt x="4430" y="21924"/>
                    </a:lnTo>
                    <a:lnTo>
                      <a:pt x="4430" y="24151"/>
                    </a:lnTo>
                    <a:cubicBezTo>
                      <a:pt x="4323" y="24151"/>
                      <a:pt x="4239" y="24139"/>
                      <a:pt x="4215" y="24127"/>
                    </a:cubicBezTo>
                    <a:cubicBezTo>
                      <a:pt x="4215" y="24115"/>
                      <a:pt x="4192" y="24103"/>
                      <a:pt x="4180" y="24091"/>
                    </a:cubicBezTo>
                    <a:cubicBezTo>
                      <a:pt x="4132" y="24032"/>
                      <a:pt x="4073" y="23984"/>
                      <a:pt x="4013" y="23984"/>
                    </a:cubicBezTo>
                    <a:cubicBezTo>
                      <a:pt x="4001" y="23984"/>
                      <a:pt x="3965" y="23984"/>
                      <a:pt x="3930" y="23996"/>
                    </a:cubicBezTo>
                    <a:cubicBezTo>
                      <a:pt x="3906" y="23996"/>
                      <a:pt x="3882" y="23996"/>
                      <a:pt x="3858" y="24008"/>
                    </a:cubicBezTo>
                    <a:lnTo>
                      <a:pt x="3692" y="24008"/>
                    </a:lnTo>
                    <a:cubicBezTo>
                      <a:pt x="3692" y="23996"/>
                      <a:pt x="3680" y="23972"/>
                      <a:pt x="3680" y="23948"/>
                    </a:cubicBezTo>
                    <a:cubicBezTo>
                      <a:pt x="3632" y="23829"/>
                      <a:pt x="3596" y="23698"/>
                      <a:pt x="3513" y="23698"/>
                    </a:cubicBezTo>
                    <a:lnTo>
                      <a:pt x="3453" y="23698"/>
                    </a:lnTo>
                    <a:cubicBezTo>
                      <a:pt x="3442" y="23710"/>
                      <a:pt x="3430" y="23710"/>
                      <a:pt x="3406" y="23710"/>
                    </a:cubicBezTo>
                    <a:lnTo>
                      <a:pt x="3346" y="23710"/>
                    </a:lnTo>
                    <a:cubicBezTo>
                      <a:pt x="3311" y="23722"/>
                      <a:pt x="3275" y="23722"/>
                      <a:pt x="3227" y="23722"/>
                    </a:cubicBezTo>
                    <a:lnTo>
                      <a:pt x="3025" y="23758"/>
                    </a:lnTo>
                    <a:lnTo>
                      <a:pt x="2953" y="23758"/>
                    </a:lnTo>
                    <a:cubicBezTo>
                      <a:pt x="2882" y="23758"/>
                      <a:pt x="2822" y="23734"/>
                      <a:pt x="2787" y="23698"/>
                    </a:cubicBezTo>
                    <a:cubicBezTo>
                      <a:pt x="2775" y="23686"/>
                      <a:pt x="2763" y="23675"/>
                      <a:pt x="2751" y="23663"/>
                    </a:cubicBezTo>
                    <a:cubicBezTo>
                      <a:pt x="2739" y="23615"/>
                      <a:pt x="2715" y="23556"/>
                      <a:pt x="2691" y="23484"/>
                    </a:cubicBezTo>
                    <a:cubicBezTo>
                      <a:pt x="2656" y="23377"/>
                      <a:pt x="2620" y="23270"/>
                      <a:pt x="2572" y="23210"/>
                    </a:cubicBezTo>
                    <a:cubicBezTo>
                      <a:pt x="2525" y="23139"/>
                      <a:pt x="2346" y="23008"/>
                      <a:pt x="2239" y="22924"/>
                    </a:cubicBezTo>
                    <a:lnTo>
                      <a:pt x="2191" y="22877"/>
                    </a:lnTo>
                    <a:cubicBezTo>
                      <a:pt x="2120" y="22829"/>
                      <a:pt x="1977" y="22603"/>
                      <a:pt x="1965" y="22567"/>
                    </a:cubicBezTo>
                    <a:cubicBezTo>
                      <a:pt x="1965" y="22567"/>
                      <a:pt x="1965" y="22555"/>
                      <a:pt x="1965" y="22555"/>
                    </a:cubicBezTo>
                    <a:cubicBezTo>
                      <a:pt x="1965" y="22543"/>
                      <a:pt x="1965" y="22532"/>
                      <a:pt x="1953" y="22532"/>
                    </a:cubicBezTo>
                    <a:cubicBezTo>
                      <a:pt x="1953" y="22520"/>
                      <a:pt x="1953" y="22520"/>
                      <a:pt x="1953" y="22520"/>
                    </a:cubicBezTo>
                    <a:cubicBezTo>
                      <a:pt x="1953" y="22508"/>
                      <a:pt x="1953" y="22508"/>
                      <a:pt x="1941" y="22496"/>
                    </a:cubicBezTo>
                    <a:cubicBezTo>
                      <a:pt x="1941" y="22496"/>
                      <a:pt x="1941" y="22484"/>
                      <a:pt x="1941" y="22484"/>
                    </a:cubicBezTo>
                    <a:cubicBezTo>
                      <a:pt x="1941" y="22472"/>
                      <a:pt x="1929" y="22472"/>
                      <a:pt x="1929" y="22460"/>
                    </a:cubicBezTo>
                    <a:cubicBezTo>
                      <a:pt x="1929" y="22460"/>
                      <a:pt x="1929" y="22448"/>
                      <a:pt x="1918" y="22448"/>
                    </a:cubicBezTo>
                    <a:cubicBezTo>
                      <a:pt x="1918" y="22436"/>
                      <a:pt x="1918" y="22436"/>
                      <a:pt x="1906" y="22424"/>
                    </a:cubicBezTo>
                    <a:cubicBezTo>
                      <a:pt x="1906" y="22424"/>
                      <a:pt x="1894" y="22413"/>
                      <a:pt x="1894" y="22413"/>
                    </a:cubicBezTo>
                    <a:cubicBezTo>
                      <a:pt x="1894" y="22401"/>
                      <a:pt x="1882" y="22401"/>
                      <a:pt x="1870" y="22389"/>
                    </a:cubicBezTo>
                    <a:cubicBezTo>
                      <a:pt x="1870" y="22389"/>
                      <a:pt x="1858" y="22377"/>
                      <a:pt x="1858" y="22377"/>
                    </a:cubicBezTo>
                    <a:cubicBezTo>
                      <a:pt x="1846" y="22365"/>
                      <a:pt x="1846" y="22365"/>
                      <a:pt x="1834" y="22353"/>
                    </a:cubicBezTo>
                    <a:cubicBezTo>
                      <a:pt x="1822" y="22353"/>
                      <a:pt x="1822" y="22341"/>
                      <a:pt x="1810" y="22341"/>
                    </a:cubicBezTo>
                    <a:cubicBezTo>
                      <a:pt x="1798" y="22329"/>
                      <a:pt x="1787" y="22329"/>
                      <a:pt x="1775" y="22329"/>
                    </a:cubicBezTo>
                    <a:cubicBezTo>
                      <a:pt x="1763" y="22317"/>
                      <a:pt x="1763" y="22317"/>
                      <a:pt x="1751" y="22317"/>
                    </a:cubicBezTo>
                    <a:cubicBezTo>
                      <a:pt x="1739" y="22305"/>
                      <a:pt x="1739" y="22305"/>
                      <a:pt x="1727" y="22305"/>
                    </a:cubicBezTo>
                    <a:cubicBezTo>
                      <a:pt x="1727" y="22293"/>
                      <a:pt x="1727" y="22282"/>
                      <a:pt x="1727" y="22270"/>
                    </a:cubicBezTo>
                    <a:cubicBezTo>
                      <a:pt x="1715" y="22198"/>
                      <a:pt x="1715" y="22127"/>
                      <a:pt x="1751" y="22032"/>
                    </a:cubicBezTo>
                    <a:cubicBezTo>
                      <a:pt x="1763" y="21996"/>
                      <a:pt x="1787" y="21960"/>
                      <a:pt x="1798" y="21924"/>
                    </a:cubicBezTo>
                    <a:cubicBezTo>
                      <a:pt x="1834" y="21853"/>
                      <a:pt x="1882" y="21781"/>
                      <a:pt x="1846" y="21674"/>
                    </a:cubicBezTo>
                    <a:lnTo>
                      <a:pt x="1822" y="21615"/>
                    </a:lnTo>
                    <a:cubicBezTo>
                      <a:pt x="1798" y="21520"/>
                      <a:pt x="1763" y="21448"/>
                      <a:pt x="1691" y="21293"/>
                    </a:cubicBezTo>
                    <a:cubicBezTo>
                      <a:pt x="1656" y="21210"/>
                      <a:pt x="1596" y="21162"/>
                      <a:pt x="1560" y="21127"/>
                    </a:cubicBezTo>
                    <a:cubicBezTo>
                      <a:pt x="1513" y="21091"/>
                      <a:pt x="1513" y="21079"/>
                      <a:pt x="1525" y="21055"/>
                    </a:cubicBezTo>
                    <a:cubicBezTo>
                      <a:pt x="1548" y="21008"/>
                      <a:pt x="1572" y="20984"/>
                      <a:pt x="1596" y="20972"/>
                    </a:cubicBezTo>
                    <a:cubicBezTo>
                      <a:pt x="1608" y="20948"/>
                      <a:pt x="1632" y="20924"/>
                      <a:pt x="1644" y="20889"/>
                    </a:cubicBezTo>
                    <a:cubicBezTo>
                      <a:pt x="1668" y="20829"/>
                      <a:pt x="1679" y="20793"/>
                      <a:pt x="1668" y="20710"/>
                    </a:cubicBezTo>
                    <a:cubicBezTo>
                      <a:pt x="1668" y="20662"/>
                      <a:pt x="1679" y="20627"/>
                      <a:pt x="1703" y="20579"/>
                    </a:cubicBezTo>
                    <a:cubicBezTo>
                      <a:pt x="1715" y="20555"/>
                      <a:pt x="1727" y="20531"/>
                      <a:pt x="1739" y="20508"/>
                    </a:cubicBezTo>
                    <a:cubicBezTo>
                      <a:pt x="1739" y="20484"/>
                      <a:pt x="1751" y="20460"/>
                      <a:pt x="1775" y="20412"/>
                    </a:cubicBezTo>
                    <a:cubicBezTo>
                      <a:pt x="1810" y="20353"/>
                      <a:pt x="1858" y="20281"/>
                      <a:pt x="1906" y="20162"/>
                    </a:cubicBezTo>
                    <a:cubicBezTo>
                      <a:pt x="1941" y="20055"/>
                      <a:pt x="1953" y="19948"/>
                      <a:pt x="1965" y="19853"/>
                    </a:cubicBezTo>
                    <a:cubicBezTo>
                      <a:pt x="1989" y="19757"/>
                      <a:pt x="1989" y="19674"/>
                      <a:pt x="2025" y="19626"/>
                    </a:cubicBezTo>
                    <a:cubicBezTo>
                      <a:pt x="2049" y="19591"/>
                      <a:pt x="2072" y="19567"/>
                      <a:pt x="2084" y="19543"/>
                    </a:cubicBezTo>
                    <a:cubicBezTo>
                      <a:pt x="2120" y="19519"/>
                      <a:pt x="2144" y="19484"/>
                      <a:pt x="2156" y="19412"/>
                    </a:cubicBezTo>
                    <a:lnTo>
                      <a:pt x="2168" y="19353"/>
                    </a:lnTo>
                    <a:cubicBezTo>
                      <a:pt x="2179" y="19281"/>
                      <a:pt x="2179" y="19234"/>
                      <a:pt x="2179" y="19114"/>
                    </a:cubicBezTo>
                    <a:cubicBezTo>
                      <a:pt x="2179" y="19043"/>
                      <a:pt x="2179" y="18960"/>
                      <a:pt x="2179" y="18888"/>
                    </a:cubicBezTo>
                    <a:cubicBezTo>
                      <a:pt x="2168" y="18817"/>
                      <a:pt x="2168" y="18757"/>
                      <a:pt x="2168" y="18722"/>
                    </a:cubicBezTo>
                    <a:cubicBezTo>
                      <a:pt x="2168" y="18638"/>
                      <a:pt x="2179" y="18412"/>
                      <a:pt x="2168" y="18329"/>
                    </a:cubicBezTo>
                    <a:cubicBezTo>
                      <a:pt x="2168" y="18305"/>
                      <a:pt x="2179" y="18281"/>
                      <a:pt x="2179" y="18257"/>
                    </a:cubicBezTo>
                    <a:cubicBezTo>
                      <a:pt x="2191" y="18198"/>
                      <a:pt x="2203" y="18126"/>
                      <a:pt x="2156" y="18091"/>
                    </a:cubicBezTo>
                    <a:cubicBezTo>
                      <a:pt x="2108" y="18055"/>
                      <a:pt x="2049" y="18007"/>
                      <a:pt x="2001" y="17995"/>
                    </a:cubicBezTo>
                    <a:lnTo>
                      <a:pt x="1965" y="17995"/>
                    </a:lnTo>
                    <a:cubicBezTo>
                      <a:pt x="1929" y="17995"/>
                      <a:pt x="1894" y="17983"/>
                      <a:pt x="1882" y="17960"/>
                    </a:cubicBezTo>
                    <a:cubicBezTo>
                      <a:pt x="1870" y="17936"/>
                      <a:pt x="1858" y="17912"/>
                      <a:pt x="1834" y="17888"/>
                    </a:cubicBezTo>
                    <a:cubicBezTo>
                      <a:pt x="1810" y="17852"/>
                      <a:pt x="1787" y="17805"/>
                      <a:pt x="1798" y="17757"/>
                    </a:cubicBezTo>
                    <a:cubicBezTo>
                      <a:pt x="1798" y="17721"/>
                      <a:pt x="1810" y="17698"/>
                      <a:pt x="1810" y="17674"/>
                    </a:cubicBezTo>
                    <a:cubicBezTo>
                      <a:pt x="1822" y="17638"/>
                      <a:pt x="1846" y="17591"/>
                      <a:pt x="1846" y="17507"/>
                    </a:cubicBezTo>
                    <a:cubicBezTo>
                      <a:pt x="1846" y="17424"/>
                      <a:pt x="1846" y="17340"/>
                      <a:pt x="1822" y="17281"/>
                    </a:cubicBezTo>
                    <a:cubicBezTo>
                      <a:pt x="1822" y="17269"/>
                      <a:pt x="1810" y="17257"/>
                      <a:pt x="1810" y="17245"/>
                    </a:cubicBezTo>
                    <a:cubicBezTo>
                      <a:pt x="1810" y="17233"/>
                      <a:pt x="1810" y="17221"/>
                      <a:pt x="1798" y="17221"/>
                    </a:cubicBezTo>
                    <a:cubicBezTo>
                      <a:pt x="1798" y="17221"/>
                      <a:pt x="1798" y="17210"/>
                      <a:pt x="1798" y="17210"/>
                    </a:cubicBezTo>
                    <a:cubicBezTo>
                      <a:pt x="1787" y="17186"/>
                      <a:pt x="1787" y="17174"/>
                      <a:pt x="1775" y="17150"/>
                    </a:cubicBezTo>
                    <a:cubicBezTo>
                      <a:pt x="1751" y="17114"/>
                      <a:pt x="1715" y="17102"/>
                      <a:pt x="1679" y="17079"/>
                    </a:cubicBezTo>
                    <a:cubicBezTo>
                      <a:pt x="1644" y="17055"/>
                      <a:pt x="1620" y="17031"/>
                      <a:pt x="1608" y="16995"/>
                    </a:cubicBezTo>
                    <a:cubicBezTo>
                      <a:pt x="1584" y="16948"/>
                      <a:pt x="1572" y="16888"/>
                      <a:pt x="1560" y="16817"/>
                    </a:cubicBezTo>
                    <a:cubicBezTo>
                      <a:pt x="1548" y="16733"/>
                      <a:pt x="1525" y="16638"/>
                      <a:pt x="1501" y="16578"/>
                    </a:cubicBezTo>
                    <a:cubicBezTo>
                      <a:pt x="1501" y="16567"/>
                      <a:pt x="1489" y="16555"/>
                      <a:pt x="1477" y="16543"/>
                    </a:cubicBezTo>
                    <a:lnTo>
                      <a:pt x="1548" y="16543"/>
                    </a:lnTo>
                    <a:cubicBezTo>
                      <a:pt x="1560" y="16531"/>
                      <a:pt x="1584" y="16531"/>
                      <a:pt x="1608" y="16531"/>
                    </a:cubicBezTo>
                    <a:cubicBezTo>
                      <a:pt x="1620" y="16531"/>
                      <a:pt x="1632" y="16531"/>
                      <a:pt x="1644" y="16519"/>
                    </a:cubicBezTo>
                    <a:lnTo>
                      <a:pt x="1691" y="16519"/>
                    </a:lnTo>
                    <a:cubicBezTo>
                      <a:pt x="1703" y="16519"/>
                      <a:pt x="1715" y="16507"/>
                      <a:pt x="1727" y="16507"/>
                    </a:cubicBezTo>
                    <a:cubicBezTo>
                      <a:pt x="1751" y="16507"/>
                      <a:pt x="1775" y="16495"/>
                      <a:pt x="1787" y="16495"/>
                    </a:cubicBezTo>
                    <a:cubicBezTo>
                      <a:pt x="1989" y="16436"/>
                      <a:pt x="2156" y="16245"/>
                      <a:pt x="2287" y="16078"/>
                    </a:cubicBezTo>
                    <a:cubicBezTo>
                      <a:pt x="2334" y="16031"/>
                      <a:pt x="2370" y="15983"/>
                      <a:pt x="2406" y="15947"/>
                    </a:cubicBezTo>
                    <a:cubicBezTo>
                      <a:pt x="2453" y="15900"/>
                      <a:pt x="2513" y="15876"/>
                      <a:pt x="2596" y="15876"/>
                    </a:cubicBezTo>
                    <a:close/>
                    <a:moveTo>
                      <a:pt x="9633" y="20257"/>
                    </a:moveTo>
                    <a:cubicBezTo>
                      <a:pt x="9633" y="20281"/>
                      <a:pt x="9633" y="20305"/>
                      <a:pt x="9633" y="20317"/>
                    </a:cubicBezTo>
                    <a:lnTo>
                      <a:pt x="9645" y="22603"/>
                    </a:lnTo>
                    <a:cubicBezTo>
                      <a:pt x="9657" y="24437"/>
                      <a:pt x="9669" y="26306"/>
                      <a:pt x="9669" y="26413"/>
                    </a:cubicBezTo>
                    <a:cubicBezTo>
                      <a:pt x="9669" y="26413"/>
                      <a:pt x="9657" y="26413"/>
                      <a:pt x="9657" y="26425"/>
                    </a:cubicBezTo>
                    <a:lnTo>
                      <a:pt x="9657" y="26687"/>
                    </a:lnTo>
                    <a:cubicBezTo>
                      <a:pt x="9514" y="26615"/>
                      <a:pt x="9252" y="26496"/>
                      <a:pt x="9133" y="26413"/>
                    </a:cubicBezTo>
                    <a:cubicBezTo>
                      <a:pt x="9109" y="26401"/>
                      <a:pt x="9085" y="26389"/>
                      <a:pt x="9061" y="26365"/>
                    </a:cubicBezTo>
                    <a:cubicBezTo>
                      <a:pt x="8871" y="26234"/>
                      <a:pt x="8526" y="25996"/>
                      <a:pt x="7978" y="25972"/>
                    </a:cubicBezTo>
                    <a:cubicBezTo>
                      <a:pt x="7513" y="25961"/>
                      <a:pt x="6823" y="25889"/>
                      <a:pt x="6406" y="25842"/>
                    </a:cubicBezTo>
                    <a:cubicBezTo>
                      <a:pt x="6287" y="25830"/>
                      <a:pt x="6192" y="25818"/>
                      <a:pt x="6132" y="25818"/>
                    </a:cubicBezTo>
                    <a:cubicBezTo>
                      <a:pt x="5918" y="25794"/>
                      <a:pt x="5823" y="25687"/>
                      <a:pt x="5751" y="25603"/>
                    </a:cubicBezTo>
                    <a:cubicBezTo>
                      <a:pt x="5728" y="25580"/>
                      <a:pt x="5704" y="25544"/>
                      <a:pt x="5668" y="25532"/>
                    </a:cubicBezTo>
                    <a:cubicBezTo>
                      <a:pt x="5656" y="25520"/>
                      <a:pt x="5620" y="25472"/>
                      <a:pt x="5573" y="25425"/>
                    </a:cubicBezTo>
                    <a:cubicBezTo>
                      <a:pt x="5478" y="25306"/>
                      <a:pt x="5358" y="25151"/>
                      <a:pt x="5227" y="25151"/>
                    </a:cubicBezTo>
                    <a:lnTo>
                      <a:pt x="5192" y="25151"/>
                    </a:lnTo>
                    <a:cubicBezTo>
                      <a:pt x="5132" y="25151"/>
                      <a:pt x="5061" y="25175"/>
                      <a:pt x="4989" y="25199"/>
                    </a:cubicBezTo>
                    <a:cubicBezTo>
                      <a:pt x="4918" y="25210"/>
                      <a:pt x="4846" y="25234"/>
                      <a:pt x="4787" y="25234"/>
                    </a:cubicBezTo>
                    <a:cubicBezTo>
                      <a:pt x="4739" y="25234"/>
                      <a:pt x="4704" y="25222"/>
                      <a:pt x="4680" y="25199"/>
                    </a:cubicBezTo>
                    <a:cubicBezTo>
                      <a:pt x="4501" y="25068"/>
                      <a:pt x="4477" y="24984"/>
                      <a:pt x="4477" y="24865"/>
                    </a:cubicBezTo>
                    <a:cubicBezTo>
                      <a:pt x="4477" y="24829"/>
                      <a:pt x="4489" y="24794"/>
                      <a:pt x="4501" y="24746"/>
                    </a:cubicBezTo>
                    <a:cubicBezTo>
                      <a:pt x="4525" y="24603"/>
                      <a:pt x="4549" y="24448"/>
                      <a:pt x="4454" y="24389"/>
                    </a:cubicBezTo>
                    <a:cubicBezTo>
                      <a:pt x="4370" y="24329"/>
                      <a:pt x="3954" y="24198"/>
                      <a:pt x="3858" y="24163"/>
                    </a:cubicBezTo>
                    <a:lnTo>
                      <a:pt x="3858" y="24091"/>
                    </a:lnTo>
                    <a:cubicBezTo>
                      <a:pt x="3882" y="24091"/>
                      <a:pt x="3918" y="24079"/>
                      <a:pt x="3954" y="24079"/>
                    </a:cubicBezTo>
                    <a:cubicBezTo>
                      <a:pt x="3977" y="24079"/>
                      <a:pt x="4001" y="24067"/>
                      <a:pt x="4013" y="24067"/>
                    </a:cubicBezTo>
                    <a:cubicBezTo>
                      <a:pt x="4037" y="24067"/>
                      <a:pt x="4096" y="24127"/>
                      <a:pt x="4120" y="24151"/>
                    </a:cubicBezTo>
                    <a:cubicBezTo>
                      <a:pt x="4132" y="24163"/>
                      <a:pt x="4156" y="24187"/>
                      <a:pt x="4168" y="24187"/>
                    </a:cubicBezTo>
                    <a:cubicBezTo>
                      <a:pt x="4215" y="24234"/>
                      <a:pt x="4394" y="24246"/>
                      <a:pt x="4465" y="24246"/>
                    </a:cubicBezTo>
                    <a:cubicBezTo>
                      <a:pt x="4477" y="24246"/>
                      <a:pt x="4489" y="24246"/>
                      <a:pt x="4501" y="24234"/>
                    </a:cubicBezTo>
                    <a:cubicBezTo>
                      <a:pt x="4513" y="24222"/>
                      <a:pt x="4513" y="24210"/>
                      <a:pt x="4513" y="24198"/>
                    </a:cubicBezTo>
                    <a:lnTo>
                      <a:pt x="4513" y="21936"/>
                    </a:lnTo>
                    <a:lnTo>
                      <a:pt x="5037" y="21924"/>
                    </a:lnTo>
                    <a:lnTo>
                      <a:pt x="6382" y="21877"/>
                    </a:lnTo>
                    <a:cubicBezTo>
                      <a:pt x="6406" y="21877"/>
                      <a:pt x="6418" y="21865"/>
                      <a:pt x="6418" y="21853"/>
                    </a:cubicBezTo>
                    <a:lnTo>
                      <a:pt x="7585" y="21793"/>
                    </a:lnTo>
                    <a:cubicBezTo>
                      <a:pt x="7609" y="21793"/>
                      <a:pt x="7633" y="21770"/>
                      <a:pt x="7633" y="21746"/>
                    </a:cubicBezTo>
                    <a:lnTo>
                      <a:pt x="7633" y="21734"/>
                    </a:lnTo>
                    <a:lnTo>
                      <a:pt x="7633" y="20257"/>
                    </a:lnTo>
                    <a:lnTo>
                      <a:pt x="8204" y="20257"/>
                    </a:lnTo>
                    <a:cubicBezTo>
                      <a:pt x="8204" y="20257"/>
                      <a:pt x="8204" y="20269"/>
                      <a:pt x="8204" y="20269"/>
                    </a:cubicBezTo>
                    <a:cubicBezTo>
                      <a:pt x="8204" y="20293"/>
                      <a:pt x="8216" y="20305"/>
                      <a:pt x="8252" y="20305"/>
                    </a:cubicBezTo>
                    <a:cubicBezTo>
                      <a:pt x="8275" y="20305"/>
                      <a:pt x="8287" y="20293"/>
                      <a:pt x="8287" y="20269"/>
                    </a:cubicBezTo>
                    <a:lnTo>
                      <a:pt x="8287" y="20257"/>
                    </a:lnTo>
                    <a:close/>
                    <a:moveTo>
                      <a:pt x="9776" y="28401"/>
                    </a:moveTo>
                    <a:lnTo>
                      <a:pt x="9788" y="28497"/>
                    </a:lnTo>
                    <a:cubicBezTo>
                      <a:pt x="9788" y="28509"/>
                      <a:pt x="9788" y="28509"/>
                      <a:pt x="9799" y="28520"/>
                    </a:cubicBezTo>
                    <a:lnTo>
                      <a:pt x="10121" y="29020"/>
                    </a:lnTo>
                    <a:cubicBezTo>
                      <a:pt x="10061" y="28985"/>
                      <a:pt x="10014" y="28949"/>
                      <a:pt x="9966" y="28913"/>
                    </a:cubicBezTo>
                    <a:cubicBezTo>
                      <a:pt x="9871" y="28842"/>
                      <a:pt x="9764" y="28770"/>
                      <a:pt x="9740" y="28735"/>
                    </a:cubicBezTo>
                    <a:cubicBezTo>
                      <a:pt x="9728" y="28687"/>
                      <a:pt x="9752" y="28532"/>
                      <a:pt x="9776" y="28401"/>
                    </a:cubicBezTo>
                    <a:close/>
                    <a:moveTo>
                      <a:pt x="14229" y="17733"/>
                    </a:moveTo>
                    <a:cubicBezTo>
                      <a:pt x="14252" y="17733"/>
                      <a:pt x="14288" y="17757"/>
                      <a:pt x="14324" y="17769"/>
                    </a:cubicBezTo>
                    <a:cubicBezTo>
                      <a:pt x="14336" y="17781"/>
                      <a:pt x="14348" y="17781"/>
                      <a:pt x="14360" y="17781"/>
                    </a:cubicBezTo>
                    <a:cubicBezTo>
                      <a:pt x="14371" y="17793"/>
                      <a:pt x="14383" y="17817"/>
                      <a:pt x="14395" y="17841"/>
                    </a:cubicBezTo>
                    <a:cubicBezTo>
                      <a:pt x="14407" y="17864"/>
                      <a:pt x="14419" y="17900"/>
                      <a:pt x="14431" y="17912"/>
                    </a:cubicBezTo>
                    <a:cubicBezTo>
                      <a:pt x="14443" y="17960"/>
                      <a:pt x="14467" y="18007"/>
                      <a:pt x="14479" y="18031"/>
                    </a:cubicBezTo>
                    <a:cubicBezTo>
                      <a:pt x="14514" y="18102"/>
                      <a:pt x="14622" y="18162"/>
                      <a:pt x="14764" y="18233"/>
                    </a:cubicBezTo>
                    <a:lnTo>
                      <a:pt x="14788" y="18233"/>
                    </a:lnTo>
                    <a:cubicBezTo>
                      <a:pt x="14824" y="18257"/>
                      <a:pt x="14860" y="18269"/>
                      <a:pt x="14883" y="18293"/>
                    </a:cubicBezTo>
                    <a:cubicBezTo>
                      <a:pt x="14883" y="18293"/>
                      <a:pt x="14895" y="18293"/>
                      <a:pt x="14907" y="18305"/>
                    </a:cubicBezTo>
                    <a:cubicBezTo>
                      <a:pt x="14967" y="18329"/>
                      <a:pt x="15098" y="18364"/>
                      <a:pt x="15312" y="18412"/>
                    </a:cubicBezTo>
                    <a:lnTo>
                      <a:pt x="15324" y="18412"/>
                    </a:lnTo>
                    <a:cubicBezTo>
                      <a:pt x="15348" y="18424"/>
                      <a:pt x="15491" y="18555"/>
                      <a:pt x="15610" y="18662"/>
                    </a:cubicBezTo>
                    <a:lnTo>
                      <a:pt x="15622" y="18662"/>
                    </a:lnTo>
                    <a:cubicBezTo>
                      <a:pt x="15681" y="18686"/>
                      <a:pt x="16169" y="18888"/>
                      <a:pt x="16276" y="18900"/>
                    </a:cubicBezTo>
                    <a:cubicBezTo>
                      <a:pt x="16288" y="18900"/>
                      <a:pt x="16312" y="18900"/>
                      <a:pt x="16324" y="18912"/>
                    </a:cubicBezTo>
                    <a:lnTo>
                      <a:pt x="16336" y="18912"/>
                    </a:lnTo>
                    <a:cubicBezTo>
                      <a:pt x="16348" y="18924"/>
                      <a:pt x="16360" y="18936"/>
                      <a:pt x="16384" y="18936"/>
                    </a:cubicBezTo>
                    <a:cubicBezTo>
                      <a:pt x="16384" y="18936"/>
                      <a:pt x="16384" y="18948"/>
                      <a:pt x="16396" y="18948"/>
                    </a:cubicBezTo>
                    <a:cubicBezTo>
                      <a:pt x="16407" y="18960"/>
                      <a:pt x="16419" y="18960"/>
                      <a:pt x="16431" y="18972"/>
                    </a:cubicBezTo>
                    <a:lnTo>
                      <a:pt x="16443" y="18972"/>
                    </a:lnTo>
                    <a:cubicBezTo>
                      <a:pt x="16455" y="18984"/>
                      <a:pt x="16467" y="18995"/>
                      <a:pt x="16479" y="19007"/>
                    </a:cubicBezTo>
                    <a:cubicBezTo>
                      <a:pt x="16479" y="19019"/>
                      <a:pt x="16479" y="19043"/>
                      <a:pt x="16491" y="19055"/>
                    </a:cubicBezTo>
                    <a:cubicBezTo>
                      <a:pt x="16491" y="19067"/>
                      <a:pt x="16491" y="19079"/>
                      <a:pt x="16491" y="19091"/>
                    </a:cubicBezTo>
                    <a:cubicBezTo>
                      <a:pt x="16491" y="19114"/>
                      <a:pt x="16491" y="19138"/>
                      <a:pt x="16491" y="19162"/>
                    </a:cubicBezTo>
                    <a:cubicBezTo>
                      <a:pt x="16491" y="19198"/>
                      <a:pt x="16491" y="19234"/>
                      <a:pt x="16491" y="19269"/>
                    </a:cubicBezTo>
                    <a:cubicBezTo>
                      <a:pt x="16491" y="19460"/>
                      <a:pt x="16503" y="19615"/>
                      <a:pt x="16527" y="19757"/>
                    </a:cubicBezTo>
                    <a:cubicBezTo>
                      <a:pt x="16527" y="19781"/>
                      <a:pt x="16527" y="19805"/>
                      <a:pt x="16538" y="19829"/>
                    </a:cubicBezTo>
                    <a:cubicBezTo>
                      <a:pt x="16538" y="19948"/>
                      <a:pt x="16562" y="20067"/>
                      <a:pt x="16693" y="20138"/>
                    </a:cubicBezTo>
                    <a:cubicBezTo>
                      <a:pt x="16824" y="20210"/>
                      <a:pt x="16908" y="20222"/>
                      <a:pt x="16979" y="20234"/>
                    </a:cubicBezTo>
                    <a:cubicBezTo>
                      <a:pt x="17027" y="20246"/>
                      <a:pt x="17062" y="20246"/>
                      <a:pt x="17086" y="20269"/>
                    </a:cubicBezTo>
                    <a:lnTo>
                      <a:pt x="17098" y="20269"/>
                    </a:lnTo>
                    <a:cubicBezTo>
                      <a:pt x="17110" y="20269"/>
                      <a:pt x="17146" y="20281"/>
                      <a:pt x="17193" y="20341"/>
                    </a:cubicBezTo>
                    <a:cubicBezTo>
                      <a:pt x="17265" y="20412"/>
                      <a:pt x="17515" y="20638"/>
                      <a:pt x="17586" y="20698"/>
                    </a:cubicBezTo>
                    <a:cubicBezTo>
                      <a:pt x="17598" y="20698"/>
                      <a:pt x="17610" y="20710"/>
                      <a:pt x="17622" y="20722"/>
                    </a:cubicBezTo>
                    <a:cubicBezTo>
                      <a:pt x="17681" y="20758"/>
                      <a:pt x="17729" y="20781"/>
                      <a:pt x="17777" y="20889"/>
                    </a:cubicBezTo>
                    <a:cubicBezTo>
                      <a:pt x="17812" y="20948"/>
                      <a:pt x="17836" y="20984"/>
                      <a:pt x="17860" y="21019"/>
                    </a:cubicBezTo>
                    <a:cubicBezTo>
                      <a:pt x="17908" y="21067"/>
                      <a:pt x="17908" y="21079"/>
                      <a:pt x="17896" y="21127"/>
                    </a:cubicBezTo>
                    <a:cubicBezTo>
                      <a:pt x="17860" y="21174"/>
                      <a:pt x="17812" y="21246"/>
                      <a:pt x="17765" y="21305"/>
                    </a:cubicBezTo>
                    <a:cubicBezTo>
                      <a:pt x="17717" y="21377"/>
                      <a:pt x="17670" y="21448"/>
                      <a:pt x="17646" y="21508"/>
                    </a:cubicBezTo>
                    <a:cubicBezTo>
                      <a:pt x="17610" y="21591"/>
                      <a:pt x="17503" y="21960"/>
                      <a:pt x="17574" y="22091"/>
                    </a:cubicBezTo>
                    <a:cubicBezTo>
                      <a:pt x="17610" y="22151"/>
                      <a:pt x="17670" y="22162"/>
                      <a:pt x="17705" y="22174"/>
                    </a:cubicBezTo>
                    <a:cubicBezTo>
                      <a:pt x="17753" y="22186"/>
                      <a:pt x="17777" y="22186"/>
                      <a:pt x="17789" y="22234"/>
                    </a:cubicBezTo>
                    <a:lnTo>
                      <a:pt x="17800" y="22246"/>
                    </a:lnTo>
                    <a:cubicBezTo>
                      <a:pt x="17848" y="22389"/>
                      <a:pt x="17931" y="22567"/>
                      <a:pt x="18074" y="22567"/>
                    </a:cubicBezTo>
                    <a:cubicBezTo>
                      <a:pt x="18134" y="22567"/>
                      <a:pt x="18205" y="22543"/>
                      <a:pt x="18265" y="22520"/>
                    </a:cubicBezTo>
                    <a:cubicBezTo>
                      <a:pt x="18289" y="22508"/>
                      <a:pt x="18312" y="22496"/>
                      <a:pt x="18324" y="22496"/>
                    </a:cubicBezTo>
                    <a:cubicBezTo>
                      <a:pt x="18336" y="22615"/>
                      <a:pt x="18360" y="23186"/>
                      <a:pt x="18348" y="23282"/>
                    </a:cubicBezTo>
                    <a:cubicBezTo>
                      <a:pt x="18348" y="23353"/>
                      <a:pt x="18265" y="23448"/>
                      <a:pt x="18205" y="23532"/>
                    </a:cubicBezTo>
                    <a:cubicBezTo>
                      <a:pt x="18181" y="23567"/>
                      <a:pt x="18158" y="23603"/>
                      <a:pt x="18134" y="23627"/>
                    </a:cubicBezTo>
                    <a:cubicBezTo>
                      <a:pt x="18110" y="23675"/>
                      <a:pt x="18086" y="23722"/>
                      <a:pt x="18062" y="23782"/>
                    </a:cubicBezTo>
                    <a:cubicBezTo>
                      <a:pt x="18015" y="23865"/>
                      <a:pt x="17967" y="23960"/>
                      <a:pt x="17896" y="24056"/>
                    </a:cubicBezTo>
                    <a:cubicBezTo>
                      <a:pt x="17824" y="24163"/>
                      <a:pt x="17765" y="24198"/>
                      <a:pt x="17693" y="24246"/>
                    </a:cubicBezTo>
                    <a:cubicBezTo>
                      <a:pt x="17658" y="24270"/>
                      <a:pt x="17622" y="24294"/>
                      <a:pt x="17574" y="24329"/>
                    </a:cubicBezTo>
                    <a:cubicBezTo>
                      <a:pt x="17431" y="24448"/>
                      <a:pt x="17217" y="24746"/>
                      <a:pt x="17169" y="24889"/>
                    </a:cubicBezTo>
                    <a:cubicBezTo>
                      <a:pt x="17146" y="24925"/>
                      <a:pt x="17134" y="24972"/>
                      <a:pt x="17122" y="25020"/>
                    </a:cubicBezTo>
                    <a:cubicBezTo>
                      <a:pt x="17098" y="25127"/>
                      <a:pt x="17062" y="25246"/>
                      <a:pt x="16991" y="25294"/>
                    </a:cubicBezTo>
                    <a:cubicBezTo>
                      <a:pt x="16872" y="25353"/>
                      <a:pt x="15872" y="25853"/>
                      <a:pt x="15431" y="25925"/>
                    </a:cubicBezTo>
                    <a:cubicBezTo>
                      <a:pt x="15288" y="25961"/>
                      <a:pt x="15074" y="26008"/>
                      <a:pt x="14824" y="26068"/>
                    </a:cubicBezTo>
                    <a:cubicBezTo>
                      <a:pt x="14288" y="26187"/>
                      <a:pt x="13633" y="26330"/>
                      <a:pt x="13336" y="26330"/>
                    </a:cubicBezTo>
                    <a:lnTo>
                      <a:pt x="13133" y="26330"/>
                    </a:lnTo>
                    <a:cubicBezTo>
                      <a:pt x="12836" y="26330"/>
                      <a:pt x="12681" y="26330"/>
                      <a:pt x="12431" y="26258"/>
                    </a:cubicBezTo>
                    <a:cubicBezTo>
                      <a:pt x="12300" y="26211"/>
                      <a:pt x="12228" y="26199"/>
                      <a:pt x="12181" y="26199"/>
                    </a:cubicBezTo>
                    <a:cubicBezTo>
                      <a:pt x="12133" y="26187"/>
                      <a:pt x="12121" y="26187"/>
                      <a:pt x="12097" y="26151"/>
                    </a:cubicBezTo>
                    <a:cubicBezTo>
                      <a:pt x="12074" y="26127"/>
                      <a:pt x="12050" y="26115"/>
                      <a:pt x="12026" y="26092"/>
                    </a:cubicBezTo>
                    <a:cubicBezTo>
                      <a:pt x="11978" y="26032"/>
                      <a:pt x="11931" y="25984"/>
                      <a:pt x="11871" y="25949"/>
                    </a:cubicBezTo>
                    <a:cubicBezTo>
                      <a:pt x="11782" y="25909"/>
                      <a:pt x="11710" y="25886"/>
                      <a:pt x="11613" y="25886"/>
                    </a:cubicBezTo>
                    <a:cubicBezTo>
                      <a:pt x="11593" y="25886"/>
                      <a:pt x="11572" y="25887"/>
                      <a:pt x="11550" y="25889"/>
                    </a:cubicBezTo>
                    <a:cubicBezTo>
                      <a:pt x="11478" y="25901"/>
                      <a:pt x="11443" y="25925"/>
                      <a:pt x="11419" y="25949"/>
                    </a:cubicBezTo>
                    <a:cubicBezTo>
                      <a:pt x="11383" y="25996"/>
                      <a:pt x="11383" y="26044"/>
                      <a:pt x="11395" y="26092"/>
                    </a:cubicBezTo>
                    <a:cubicBezTo>
                      <a:pt x="11407" y="26175"/>
                      <a:pt x="11609" y="26687"/>
                      <a:pt x="11693" y="26770"/>
                    </a:cubicBezTo>
                    <a:cubicBezTo>
                      <a:pt x="11716" y="26794"/>
                      <a:pt x="11740" y="26818"/>
                      <a:pt x="11764" y="26842"/>
                    </a:cubicBezTo>
                    <a:cubicBezTo>
                      <a:pt x="11835" y="26889"/>
                      <a:pt x="11871" y="26925"/>
                      <a:pt x="11871" y="26985"/>
                    </a:cubicBezTo>
                    <a:cubicBezTo>
                      <a:pt x="11871" y="27008"/>
                      <a:pt x="11871" y="27032"/>
                      <a:pt x="11871" y="27056"/>
                    </a:cubicBezTo>
                    <a:cubicBezTo>
                      <a:pt x="11871" y="27127"/>
                      <a:pt x="11871" y="27163"/>
                      <a:pt x="11800" y="27211"/>
                    </a:cubicBezTo>
                    <a:cubicBezTo>
                      <a:pt x="11776" y="27235"/>
                      <a:pt x="11752" y="27246"/>
                      <a:pt x="11728" y="27258"/>
                    </a:cubicBezTo>
                    <a:cubicBezTo>
                      <a:pt x="11657" y="27306"/>
                      <a:pt x="11609" y="27342"/>
                      <a:pt x="11538" y="27532"/>
                    </a:cubicBezTo>
                    <a:cubicBezTo>
                      <a:pt x="11502" y="27675"/>
                      <a:pt x="11502" y="27747"/>
                      <a:pt x="11502" y="27806"/>
                    </a:cubicBezTo>
                    <a:cubicBezTo>
                      <a:pt x="11490" y="27854"/>
                      <a:pt x="11490" y="27877"/>
                      <a:pt x="11478" y="27913"/>
                    </a:cubicBezTo>
                    <a:cubicBezTo>
                      <a:pt x="11466" y="27949"/>
                      <a:pt x="11454" y="27961"/>
                      <a:pt x="11443" y="27985"/>
                    </a:cubicBezTo>
                    <a:cubicBezTo>
                      <a:pt x="11407" y="28032"/>
                      <a:pt x="11395" y="28056"/>
                      <a:pt x="11371" y="28151"/>
                    </a:cubicBezTo>
                    <a:cubicBezTo>
                      <a:pt x="11371" y="28175"/>
                      <a:pt x="11371" y="28187"/>
                      <a:pt x="11371" y="28199"/>
                    </a:cubicBezTo>
                    <a:cubicBezTo>
                      <a:pt x="11347" y="28330"/>
                      <a:pt x="11312" y="28497"/>
                      <a:pt x="11407" y="28592"/>
                    </a:cubicBezTo>
                    <a:cubicBezTo>
                      <a:pt x="11526" y="28711"/>
                      <a:pt x="11585" y="28818"/>
                      <a:pt x="11585" y="28878"/>
                    </a:cubicBezTo>
                    <a:cubicBezTo>
                      <a:pt x="11585" y="28961"/>
                      <a:pt x="11574" y="29032"/>
                      <a:pt x="11431" y="29104"/>
                    </a:cubicBezTo>
                    <a:cubicBezTo>
                      <a:pt x="11359" y="29140"/>
                      <a:pt x="11276" y="29151"/>
                      <a:pt x="11193" y="29175"/>
                    </a:cubicBezTo>
                    <a:cubicBezTo>
                      <a:pt x="11109" y="29187"/>
                      <a:pt x="11014" y="29211"/>
                      <a:pt x="10931" y="29247"/>
                    </a:cubicBezTo>
                    <a:cubicBezTo>
                      <a:pt x="10907" y="29259"/>
                      <a:pt x="10871" y="29271"/>
                      <a:pt x="10847" y="29294"/>
                    </a:cubicBezTo>
                    <a:lnTo>
                      <a:pt x="10823" y="29306"/>
                    </a:lnTo>
                    <a:cubicBezTo>
                      <a:pt x="10740" y="29366"/>
                      <a:pt x="10633" y="29425"/>
                      <a:pt x="10550" y="29473"/>
                    </a:cubicBezTo>
                    <a:lnTo>
                      <a:pt x="10478" y="29425"/>
                    </a:lnTo>
                    <a:lnTo>
                      <a:pt x="9871" y="28473"/>
                    </a:lnTo>
                    <a:lnTo>
                      <a:pt x="9811" y="28092"/>
                    </a:lnTo>
                    <a:cubicBezTo>
                      <a:pt x="9823" y="28068"/>
                      <a:pt x="9823" y="28032"/>
                      <a:pt x="9823" y="28008"/>
                    </a:cubicBezTo>
                    <a:cubicBezTo>
                      <a:pt x="9823" y="27794"/>
                      <a:pt x="9788" y="26806"/>
                      <a:pt x="9788" y="26770"/>
                    </a:cubicBezTo>
                    <a:cubicBezTo>
                      <a:pt x="9788" y="26758"/>
                      <a:pt x="9776" y="26746"/>
                      <a:pt x="9764" y="26734"/>
                    </a:cubicBezTo>
                    <a:lnTo>
                      <a:pt x="9752" y="23520"/>
                    </a:lnTo>
                    <a:cubicBezTo>
                      <a:pt x="9740" y="22686"/>
                      <a:pt x="9740" y="21627"/>
                      <a:pt x="9728" y="20257"/>
                    </a:cubicBezTo>
                    <a:lnTo>
                      <a:pt x="10347" y="20257"/>
                    </a:lnTo>
                    <a:cubicBezTo>
                      <a:pt x="10359" y="20257"/>
                      <a:pt x="10371" y="20257"/>
                      <a:pt x="10371" y="20246"/>
                    </a:cubicBezTo>
                    <a:cubicBezTo>
                      <a:pt x="10383" y="20234"/>
                      <a:pt x="10383" y="20222"/>
                      <a:pt x="10383" y="20210"/>
                    </a:cubicBezTo>
                    <a:lnTo>
                      <a:pt x="10371" y="19329"/>
                    </a:lnTo>
                    <a:lnTo>
                      <a:pt x="12288" y="19329"/>
                    </a:lnTo>
                    <a:cubicBezTo>
                      <a:pt x="12431" y="19329"/>
                      <a:pt x="12514" y="19245"/>
                      <a:pt x="12538" y="19210"/>
                    </a:cubicBezTo>
                    <a:cubicBezTo>
                      <a:pt x="12550" y="19198"/>
                      <a:pt x="12550" y="19198"/>
                      <a:pt x="12562" y="19186"/>
                    </a:cubicBezTo>
                    <a:cubicBezTo>
                      <a:pt x="12597" y="19138"/>
                      <a:pt x="12705" y="18995"/>
                      <a:pt x="12824" y="18841"/>
                    </a:cubicBezTo>
                    <a:cubicBezTo>
                      <a:pt x="12836" y="18817"/>
                      <a:pt x="12859" y="18793"/>
                      <a:pt x="12871" y="18769"/>
                    </a:cubicBezTo>
                    <a:cubicBezTo>
                      <a:pt x="13014" y="18591"/>
                      <a:pt x="13157" y="18400"/>
                      <a:pt x="13240" y="18293"/>
                    </a:cubicBezTo>
                    <a:cubicBezTo>
                      <a:pt x="13252" y="18281"/>
                      <a:pt x="13264" y="18269"/>
                      <a:pt x="13276" y="18257"/>
                    </a:cubicBezTo>
                    <a:cubicBezTo>
                      <a:pt x="13288" y="18233"/>
                      <a:pt x="13300" y="18222"/>
                      <a:pt x="13300" y="18222"/>
                    </a:cubicBezTo>
                    <a:cubicBezTo>
                      <a:pt x="13324" y="18198"/>
                      <a:pt x="13407" y="18174"/>
                      <a:pt x="13526" y="18174"/>
                    </a:cubicBezTo>
                    <a:cubicBezTo>
                      <a:pt x="13586" y="18174"/>
                      <a:pt x="13645" y="18186"/>
                      <a:pt x="13693" y="18186"/>
                    </a:cubicBezTo>
                    <a:cubicBezTo>
                      <a:pt x="13717" y="18198"/>
                      <a:pt x="13740" y="18210"/>
                      <a:pt x="13776" y="18210"/>
                    </a:cubicBezTo>
                    <a:cubicBezTo>
                      <a:pt x="13815" y="18223"/>
                      <a:pt x="13855" y="18232"/>
                      <a:pt x="13896" y="18232"/>
                    </a:cubicBezTo>
                    <a:cubicBezTo>
                      <a:pt x="13930" y="18232"/>
                      <a:pt x="13965" y="18226"/>
                      <a:pt x="14002" y="18210"/>
                    </a:cubicBezTo>
                    <a:cubicBezTo>
                      <a:pt x="14121" y="18174"/>
                      <a:pt x="14133" y="18019"/>
                      <a:pt x="14157" y="17876"/>
                    </a:cubicBezTo>
                    <a:cubicBezTo>
                      <a:pt x="14169" y="17829"/>
                      <a:pt x="14169" y="17793"/>
                      <a:pt x="14181" y="17757"/>
                    </a:cubicBezTo>
                    <a:cubicBezTo>
                      <a:pt x="14193" y="17733"/>
                      <a:pt x="14193" y="17733"/>
                      <a:pt x="14193" y="17733"/>
                    </a:cubicBezTo>
                    <a:close/>
                    <a:moveTo>
                      <a:pt x="1727" y="22401"/>
                    </a:moveTo>
                    <a:cubicBezTo>
                      <a:pt x="1727" y="22401"/>
                      <a:pt x="1739" y="22401"/>
                      <a:pt x="1739" y="22413"/>
                    </a:cubicBezTo>
                    <a:cubicBezTo>
                      <a:pt x="1751" y="22413"/>
                      <a:pt x="1763" y="22413"/>
                      <a:pt x="1763" y="22424"/>
                    </a:cubicBezTo>
                    <a:lnTo>
                      <a:pt x="1787" y="22424"/>
                    </a:lnTo>
                    <a:cubicBezTo>
                      <a:pt x="1787" y="22436"/>
                      <a:pt x="1798" y="22436"/>
                      <a:pt x="1798" y="22436"/>
                    </a:cubicBezTo>
                    <a:cubicBezTo>
                      <a:pt x="1798" y="22448"/>
                      <a:pt x="1810" y="22448"/>
                      <a:pt x="1810" y="22448"/>
                    </a:cubicBezTo>
                    <a:cubicBezTo>
                      <a:pt x="1822" y="22460"/>
                      <a:pt x="1822" y="22460"/>
                      <a:pt x="1822" y="22472"/>
                    </a:cubicBezTo>
                    <a:lnTo>
                      <a:pt x="1834" y="22472"/>
                    </a:lnTo>
                    <a:cubicBezTo>
                      <a:pt x="1834" y="22484"/>
                      <a:pt x="1846" y="22484"/>
                      <a:pt x="1846" y="22496"/>
                    </a:cubicBezTo>
                    <a:cubicBezTo>
                      <a:pt x="1846" y="22496"/>
                      <a:pt x="1846" y="22496"/>
                      <a:pt x="1846" y="22508"/>
                    </a:cubicBezTo>
                    <a:cubicBezTo>
                      <a:pt x="1858" y="22508"/>
                      <a:pt x="1858" y="22520"/>
                      <a:pt x="1858" y="22520"/>
                    </a:cubicBezTo>
                    <a:cubicBezTo>
                      <a:pt x="1858" y="22520"/>
                      <a:pt x="1858" y="22532"/>
                      <a:pt x="1858" y="22532"/>
                    </a:cubicBezTo>
                    <a:cubicBezTo>
                      <a:pt x="1870" y="22532"/>
                      <a:pt x="1870" y="22543"/>
                      <a:pt x="1870" y="22543"/>
                    </a:cubicBezTo>
                    <a:cubicBezTo>
                      <a:pt x="1870" y="22543"/>
                      <a:pt x="1870" y="22555"/>
                      <a:pt x="1870" y="22555"/>
                    </a:cubicBezTo>
                    <a:cubicBezTo>
                      <a:pt x="1870" y="22555"/>
                      <a:pt x="1870" y="22567"/>
                      <a:pt x="1870" y="22579"/>
                    </a:cubicBezTo>
                    <a:cubicBezTo>
                      <a:pt x="1882" y="22591"/>
                      <a:pt x="1882" y="22591"/>
                      <a:pt x="1882" y="22603"/>
                    </a:cubicBezTo>
                    <a:cubicBezTo>
                      <a:pt x="1894" y="22627"/>
                      <a:pt x="1953" y="22734"/>
                      <a:pt x="2025" y="22817"/>
                    </a:cubicBezTo>
                    <a:cubicBezTo>
                      <a:pt x="2060" y="22877"/>
                      <a:pt x="2108" y="22924"/>
                      <a:pt x="2132" y="22948"/>
                    </a:cubicBezTo>
                    <a:lnTo>
                      <a:pt x="2191" y="22996"/>
                    </a:lnTo>
                    <a:cubicBezTo>
                      <a:pt x="2275" y="23067"/>
                      <a:pt x="2453" y="23198"/>
                      <a:pt x="2513" y="23270"/>
                    </a:cubicBezTo>
                    <a:cubicBezTo>
                      <a:pt x="2549" y="23305"/>
                      <a:pt x="2572" y="23425"/>
                      <a:pt x="2608" y="23520"/>
                    </a:cubicBezTo>
                    <a:cubicBezTo>
                      <a:pt x="2632" y="23591"/>
                      <a:pt x="2656" y="23651"/>
                      <a:pt x="2668" y="23698"/>
                    </a:cubicBezTo>
                    <a:cubicBezTo>
                      <a:pt x="2715" y="23794"/>
                      <a:pt x="2811" y="23841"/>
                      <a:pt x="2953" y="23841"/>
                    </a:cubicBezTo>
                    <a:lnTo>
                      <a:pt x="3049" y="23841"/>
                    </a:lnTo>
                    <a:lnTo>
                      <a:pt x="3168" y="23829"/>
                    </a:lnTo>
                    <a:cubicBezTo>
                      <a:pt x="3227" y="23817"/>
                      <a:pt x="3299" y="23806"/>
                      <a:pt x="3358" y="23806"/>
                    </a:cubicBezTo>
                    <a:lnTo>
                      <a:pt x="3394" y="23806"/>
                    </a:lnTo>
                    <a:cubicBezTo>
                      <a:pt x="3406" y="23794"/>
                      <a:pt x="3406" y="23794"/>
                      <a:pt x="3418" y="23794"/>
                    </a:cubicBezTo>
                    <a:lnTo>
                      <a:pt x="3501" y="23794"/>
                    </a:lnTo>
                    <a:cubicBezTo>
                      <a:pt x="3537" y="23806"/>
                      <a:pt x="3573" y="23925"/>
                      <a:pt x="3584" y="23972"/>
                    </a:cubicBezTo>
                    <a:cubicBezTo>
                      <a:pt x="3596" y="24008"/>
                      <a:pt x="3608" y="24020"/>
                      <a:pt x="3608" y="24044"/>
                    </a:cubicBezTo>
                    <a:cubicBezTo>
                      <a:pt x="3632" y="24103"/>
                      <a:pt x="3727" y="24103"/>
                      <a:pt x="3751" y="24103"/>
                    </a:cubicBezTo>
                    <a:lnTo>
                      <a:pt x="3763" y="24103"/>
                    </a:lnTo>
                    <a:lnTo>
                      <a:pt x="3763" y="24198"/>
                    </a:lnTo>
                    <a:cubicBezTo>
                      <a:pt x="3763" y="24210"/>
                      <a:pt x="3763" y="24222"/>
                      <a:pt x="3775" y="24222"/>
                    </a:cubicBezTo>
                    <a:lnTo>
                      <a:pt x="3787" y="24329"/>
                    </a:lnTo>
                    <a:cubicBezTo>
                      <a:pt x="3787" y="24341"/>
                      <a:pt x="3799" y="24353"/>
                      <a:pt x="3799" y="24365"/>
                    </a:cubicBezTo>
                    <a:cubicBezTo>
                      <a:pt x="3799" y="24377"/>
                      <a:pt x="3799" y="24389"/>
                      <a:pt x="3799" y="24389"/>
                    </a:cubicBezTo>
                    <a:cubicBezTo>
                      <a:pt x="3799" y="24401"/>
                      <a:pt x="3799" y="24413"/>
                      <a:pt x="3799" y="24425"/>
                    </a:cubicBezTo>
                    <a:cubicBezTo>
                      <a:pt x="3811" y="24472"/>
                      <a:pt x="3811" y="24532"/>
                      <a:pt x="3823" y="24591"/>
                    </a:cubicBezTo>
                    <a:cubicBezTo>
                      <a:pt x="3823" y="24591"/>
                      <a:pt x="3823" y="24603"/>
                      <a:pt x="3823" y="24603"/>
                    </a:cubicBezTo>
                    <a:cubicBezTo>
                      <a:pt x="3823" y="24639"/>
                      <a:pt x="3823" y="24663"/>
                      <a:pt x="3823" y="24687"/>
                    </a:cubicBezTo>
                    <a:cubicBezTo>
                      <a:pt x="3823" y="24687"/>
                      <a:pt x="3834" y="24699"/>
                      <a:pt x="3834" y="24699"/>
                    </a:cubicBezTo>
                    <a:cubicBezTo>
                      <a:pt x="3834" y="24770"/>
                      <a:pt x="3846" y="24841"/>
                      <a:pt x="3846" y="24913"/>
                    </a:cubicBezTo>
                    <a:cubicBezTo>
                      <a:pt x="3846" y="24925"/>
                      <a:pt x="3846" y="24925"/>
                      <a:pt x="3846" y="24937"/>
                    </a:cubicBezTo>
                    <a:cubicBezTo>
                      <a:pt x="3858" y="24960"/>
                      <a:pt x="3858" y="24996"/>
                      <a:pt x="3858" y="25020"/>
                    </a:cubicBezTo>
                    <a:cubicBezTo>
                      <a:pt x="3858" y="25032"/>
                      <a:pt x="3858" y="25044"/>
                      <a:pt x="3858" y="25056"/>
                    </a:cubicBezTo>
                    <a:cubicBezTo>
                      <a:pt x="3870" y="25080"/>
                      <a:pt x="3870" y="25103"/>
                      <a:pt x="3870" y="25139"/>
                    </a:cubicBezTo>
                    <a:cubicBezTo>
                      <a:pt x="3870" y="25151"/>
                      <a:pt x="3870" y="25151"/>
                      <a:pt x="3870" y="25163"/>
                    </a:cubicBezTo>
                    <a:cubicBezTo>
                      <a:pt x="3882" y="25199"/>
                      <a:pt x="3882" y="25234"/>
                      <a:pt x="3882" y="25270"/>
                    </a:cubicBezTo>
                    <a:cubicBezTo>
                      <a:pt x="3882" y="25282"/>
                      <a:pt x="3882" y="25294"/>
                      <a:pt x="3882" y="25306"/>
                    </a:cubicBezTo>
                    <a:cubicBezTo>
                      <a:pt x="3882" y="25330"/>
                      <a:pt x="3894" y="25353"/>
                      <a:pt x="3894" y="25389"/>
                    </a:cubicBezTo>
                    <a:cubicBezTo>
                      <a:pt x="3894" y="25401"/>
                      <a:pt x="3894" y="25413"/>
                      <a:pt x="3894" y="25425"/>
                    </a:cubicBezTo>
                    <a:cubicBezTo>
                      <a:pt x="3894" y="25449"/>
                      <a:pt x="3894" y="25472"/>
                      <a:pt x="3906" y="25496"/>
                    </a:cubicBezTo>
                    <a:cubicBezTo>
                      <a:pt x="3906" y="25508"/>
                      <a:pt x="3906" y="25520"/>
                      <a:pt x="3906" y="25532"/>
                    </a:cubicBezTo>
                    <a:cubicBezTo>
                      <a:pt x="3906" y="25568"/>
                      <a:pt x="3906" y="25603"/>
                      <a:pt x="3906" y="25639"/>
                    </a:cubicBezTo>
                    <a:cubicBezTo>
                      <a:pt x="3942" y="26187"/>
                      <a:pt x="3930" y="26270"/>
                      <a:pt x="3918" y="26294"/>
                    </a:cubicBezTo>
                    <a:cubicBezTo>
                      <a:pt x="3870" y="26353"/>
                      <a:pt x="3799" y="26413"/>
                      <a:pt x="3739" y="26461"/>
                    </a:cubicBezTo>
                    <a:cubicBezTo>
                      <a:pt x="3680" y="26508"/>
                      <a:pt x="3632" y="26544"/>
                      <a:pt x="3596" y="26592"/>
                    </a:cubicBezTo>
                    <a:cubicBezTo>
                      <a:pt x="3573" y="26627"/>
                      <a:pt x="3573" y="26675"/>
                      <a:pt x="3561" y="26723"/>
                    </a:cubicBezTo>
                    <a:cubicBezTo>
                      <a:pt x="3549" y="26794"/>
                      <a:pt x="3537" y="26865"/>
                      <a:pt x="3465" y="26925"/>
                    </a:cubicBezTo>
                    <a:cubicBezTo>
                      <a:pt x="3358" y="27020"/>
                      <a:pt x="3061" y="27223"/>
                      <a:pt x="3025" y="27235"/>
                    </a:cubicBezTo>
                    <a:cubicBezTo>
                      <a:pt x="3013" y="27246"/>
                      <a:pt x="2977" y="27270"/>
                      <a:pt x="2775" y="27437"/>
                    </a:cubicBezTo>
                    <a:cubicBezTo>
                      <a:pt x="2596" y="27592"/>
                      <a:pt x="2358" y="27794"/>
                      <a:pt x="2275" y="27842"/>
                    </a:cubicBezTo>
                    <a:cubicBezTo>
                      <a:pt x="2251" y="27854"/>
                      <a:pt x="2227" y="27866"/>
                      <a:pt x="2203" y="27889"/>
                    </a:cubicBezTo>
                    <a:cubicBezTo>
                      <a:pt x="2072" y="27949"/>
                      <a:pt x="1941" y="28020"/>
                      <a:pt x="1989" y="28235"/>
                    </a:cubicBezTo>
                    <a:lnTo>
                      <a:pt x="1989" y="28270"/>
                    </a:lnTo>
                    <a:cubicBezTo>
                      <a:pt x="2037" y="28497"/>
                      <a:pt x="2049" y="28616"/>
                      <a:pt x="1894" y="28711"/>
                    </a:cubicBezTo>
                    <a:cubicBezTo>
                      <a:pt x="1787" y="28770"/>
                      <a:pt x="1584" y="28806"/>
                      <a:pt x="1417" y="28830"/>
                    </a:cubicBezTo>
                    <a:cubicBezTo>
                      <a:pt x="1251" y="28854"/>
                      <a:pt x="1156" y="28878"/>
                      <a:pt x="1108" y="28913"/>
                    </a:cubicBezTo>
                    <a:cubicBezTo>
                      <a:pt x="977" y="29009"/>
                      <a:pt x="822" y="29187"/>
                      <a:pt x="810" y="29378"/>
                    </a:cubicBezTo>
                    <a:cubicBezTo>
                      <a:pt x="798" y="29425"/>
                      <a:pt x="798" y="29473"/>
                      <a:pt x="786" y="29509"/>
                    </a:cubicBezTo>
                    <a:cubicBezTo>
                      <a:pt x="786" y="29521"/>
                      <a:pt x="786" y="29532"/>
                      <a:pt x="786" y="29532"/>
                    </a:cubicBezTo>
                    <a:cubicBezTo>
                      <a:pt x="775" y="29568"/>
                      <a:pt x="775" y="29604"/>
                      <a:pt x="763" y="29628"/>
                    </a:cubicBezTo>
                    <a:cubicBezTo>
                      <a:pt x="763" y="29640"/>
                      <a:pt x="763" y="29640"/>
                      <a:pt x="763" y="29640"/>
                    </a:cubicBezTo>
                    <a:cubicBezTo>
                      <a:pt x="751" y="29711"/>
                      <a:pt x="727" y="29759"/>
                      <a:pt x="703" y="29794"/>
                    </a:cubicBezTo>
                    <a:cubicBezTo>
                      <a:pt x="691" y="29747"/>
                      <a:pt x="667" y="29699"/>
                      <a:pt x="655" y="29675"/>
                    </a:cubicBezTo>
                    <a:cubicBezTo>
                      <a:pt x="644" y="29640"/>
                      <a:pt x="667" y="29497"/>
                      <a:pt x="679" y="29413"/>
                    </a:cubicBezTo>
                    <a:lnTo>
                      <a:pt x="691" y="29378"/>
                    </a:lnTo>
                    <a:cubicBezTo>
                      <a:pt x="703" y="29247"/>
                      <a:pt x="715" y="29056"/>
                      <a:pt x="715" y="28925"/>
                    </a:cubicBezTo>
                    <a:cubicBezTo>
                      <a:pt x="715" y="28854"/>
                      <a:pt x="703" y="28806"/>
                      <a:pt x="691" y="28747"/>
                    </a:cubicBezTo>
                    <a:cubicBezTo>
                      <a:pt x="679" y="28687"/>
                      <a:pt x="667" y="28628"/>
                      <a:pt x="691" y="28592"/>
                    </a:cubicBezTo>
                    <a:cubicBezTo>
                      <a:pt x="703" y="28580"/>
                      <a:pt x="715" y="28556"/>
                      <a:pt x="727" y="28532"/>
                    </a:cubicBezTo>
                    <a:cubicBezTo>
                      <a:pt x="786" y="28437"/>
                      <a:pt x="846" y="28318"/>
                      <a:pt x="822" y="28235"/>
                    </a:cubicBezTo>
                    <a:cubicBezTo>
                      <a:pt x="810" y="28199"/>
                      <a:pt x="786" y="28151"/>
                      <a:pt x="751" y="28116"/>
                    </a:cubicBezTo>
                    <a:cubicBezTo>
                      <a:pt x="715" y="28068"/>
                      <a:pt x="679" y="28020"/>
                      <a:pt x="679" y="27961"/>
                    </a:cubicBezTo>
                    <a:lnTo>
                      <a:pt x="679" y="27937"/>
                    </a:lnTo>
                    <a:cubicBezTo>
                      <a:pt x="679" y="27830"/>
                      <a:pt x="691" y="27830"/>
                      <a:pt x="715" y="27818"/>
                    </a:cubicBezTo>
                    <a:lnTo>
                      <a:pt x="727" y="27818"/>
                    </a:lnTo>
                    <a:cubicBezTo>
                      <a:pt x="786" y="27794"/>
                      <a:pt x="882" y="27758"/>
                      <a:pt x="906" y="27627"/>
                    </a:cubicBezTo>
                    <a:cubicBezTo>
                      <a:pt x="917" y="27556"/>
                      <a:pt x="917" y="27485"/>
                      <a:pt x="929" y="27401"/>
                    </a:cubicBezTo>
                    <a:cubicBezTo>
                      <a:pt x="929" y="27330"/>
                      <a:pt x="941" y="27258"/>
                      <a:pt x="941" y="27199"/>
                    </a:cubicBezTo>
                    <a:cubicBezTo>
                      <a:pt x="953" y="27151"/>
                      <a:pt x="953" y="27092"/>
                      <a:pt x="965" y="27044"/>
                    </a:cubicBezTo>
                    <a:cubicBezTo>
                      <a:pt x="977" y="26949"/>
                      <a:pt x="977" y="26865"/>
                      <a:pt x="1001" y="26806"/>
                    </a:cubicBezTo>
                    <a:cubicBezTo>
                      <a:pt x="1025" y="26746"/>
                      <a:pt x="1215" y="26556"/>
                      <a:pt x="1298" y="26473"/>
                    </a:cubicBezTo>
                    <a:cubicBezTo>
                      <a:pt x="1370" y="26413"/>
                      <a:pt x="1394" y="26377"/>
                      <a:pt x="1406" y="26365"/>
                    </a:cubicBezTo>
                    <a:cubicBezTo>
                      <a:pt x="1417" y="26353"/>
                      <a:pt x="1417" y="26353"/>
                      <a:pt x="1429" y="26342"/>
                    </a:cubicBezTo>
                    <a:cubicBezTo>
                      <a:pt x="1477" y="26294"/>
                      <a:pt x="1513" y="26246"/>
                      <a:pt x="1501" y="26115"/>
                    </a:cubicBezTo>
                    <a:cubicBezTo>
                      <a:pt x="1489" y="25996"/>
                      <a:pt x="1465" y="25937"/>
                      <a:pt x="1429" y="25877"/>
                    </a:cubicBezTo>
                    <a:cubicBezTo>
                      <a:pt x="1417" y="25842"/>
                      <a:pt x="1406" y="25818"/>
                      <a:pt x="1382" y="25782"/>
                    </a:cubicBezTo>
                    <a:cubicBezTo>
                      <a:pt x="1346" y="25663"/>
                      <a:pt x="1310" y="25544"/>
                      <a:pt x="1298" y="25437"/>
                    </a:cubicBezTo>
                    <a:lnTo>
                      <a:pt x="1298" y="25401"/>
                    </a:lnTo>
                    <a:cubicBezTo>
                      <a:pt x="1287" y="25294"/>
                      <a:pt x="1287" y="25246"/>
                      <a:pt x="1191" y="25163"/>
                    </a:cubicBezTo>
                    <a:cubicBezTo>
                      <a:pt x="1120" y="25103"/>
                      <a:pt x="1001" y="25008"/>
                      <a:pt x="1001" y="24913"/>
                    </a:cubicBezTo>
                    <a:cubicBezTo>
                      <a:pt x="989" y="24889"/>
                      <a:pt x="989" y="24865"/>
                      <a:pt x="989" y="24841"/>
                    </a:cubicBezTo>
                    <a:cubicBezTo>
                      <a:pt x="977" y="24758"/>
                      <a:pt x="965" y="24675"/>
                      <a:pt x="965" y="24508"/>
                    </a:cubicBezTo>
                    <a:cubicBezTo>
                      <a:pt x="965" y="24389"/>
                      <a:pt x="965" y="24175"/>
                      <a:pt x="977" y="23972"/>
                    </a:cubicBezTo>
                    <a:cubicBezTo>
                      <a:pt x="977" y="23806"/>
                      <a:pt x="977" y="23663"/>
                      <a:pt x="977" y="23591"/>
                    </a:cubicBezTo>
                    <a:cubicBezTo>
                      <a:pt x="977" y="23556"/>
                      <a:pt x="977" y="23520"/>
                      <a:pt x="977" y="23472"/>
                    </a:cubicBezTo>
                    <a:cubicBezTo>
                      <a:pt x="965" y="23341"/>
                      <a:pt x="953" y="23163"/>
                      <a:pt x="1025" y="23079"/>
                    </a:cubicBezTo>
                    <a:cubicBezTo>
                      <a:pt x="1048" y="23055"/>
                      <a:pt x="1060" y="23044"/>
                      <a:pt x="1060" y="23044"/>
                    </a:cubicBezTo>
                    <a:lnTo>
                      <a:pt x="1072" y="23044"/>
                    </a:lnTo>
                    <a:cubicBezTo>
                      <a:pt x="1084" y="23044"/>
                      <a:pt x="1120" y="23032"/>
                      <a:pt x="1156" y="23008"/>
                    </a:cubicBezTo>
                    <a:cubicBezTo>
                      <a:pt x="1167" y="22996"/>
                      <a:pt x="1167" y="22996"/>
                      <a:pt x="1179" y="22984"/>
                    </a:cubicBezTo>
                    <a:lnTo>
                      <a:pt x="1227" y="22960"/>
                    </a:lnTo>
                    <a:cubicBezTo>
                      <a:pt x="1251" y="22948"/>
                      <a:pt x="1263" y="22936"/>
                      <a:pt x="1298" y="22924"/>
                    </a:cubicBezTo>
                    <a:cubicBezTo>
                      <a:pt x="1310" y="22913"/>
                      <a:pt x="1322" y="22901"/>
                      <a:pt x="1334" y="22901"/>
                    </a:cubicBezTo>
                    <a:cubicBezTo>
                      <a:pt x="1358" y="22877"/>
                      <a:pt x="1394" y="22853"/>
                      <a:pt x="1406" y="22841"/>
                    </a:cubicBezTo>
                    <a:cubicBezTo>
                      <a:pt x="1417" y="22829"/>
                      <a:pt x="1417" y="22829"/>
                      <a:pt x="1417" y="22817"/>
                    </a:cubicBezTo>
                    <a:cubicBezTo>
                      <a:pt x="1429" y="22817"/>
                      <a:pt x="1429" y="22805"/>
                      <a:pt x="1429" y="22805"/>
                    </a:cubicBezTo>
                    <a:cubicBezTo>
                      <a:pt x="1441" y="22794"/>
                      <a:pt x="1453" y="22770"/>
                      <a:pt x="1453" y="22758"/>
                    </a:cubicBezTo>
                    <a:cubicBezTo>
                      <a:pt x="1453" y="22734"/>
                      <a:pt x="1465" y="22710"/>
                      <a:pt x="1465" y="22698"/>
                    </a:cubicBezTo>
                    <a:cubicBezTo>
                      <a:pt x="1477" y="22639"/>
                      <a:pt x="1489" y="22591"/>
                      <a:pt x="1537" y="22555"/>
                    </a:cubicBezTo>
                    <a:cubicBezTo>
                      <a:pt x="1560" y="22543"/>
                      <a:pt x="1572" y="22543"/>
                      <a:pt x="1584" y="22532"/>
                    </a:cubicBezTo>
                    <a:cubicBezTo>
                      <a:pt x="1644" y="22496"/>
                      <a:pt x="1703" y="22472"/>
                      <a:pt x="1715" y="22401"/>
                    </a:cubicBezTo>
                    <a:close/>
                    <a:moveTo>
                      <a:pt x="3870" y="24270"/>
                    </a:moveTo>
                    <a:lnTo>
                      <a:pt x="3870" y="24270"/>
                    </a:lnTo>
                    <a:cubicBezTo>
                      <a:pt x="4084" y="24329"/>
                      <a:pt x="4335" y="24425"/>
                      <a:pt x="4394" y="24460"/>
                    </a:cubicBezTo>
                    <a:cubicBezTo>
                      <a:pt x="4430" y="24484"/>
                      <a:pt x="4406" y="24651"/>
                      <a:pt x="4394" y="24734"/>
                    </a:cubicBezTo>
                    <a:cubicBezTo>
                      <a:pt x="4382" y="24782"/>
                      <a:pt x="4370" y="24829"/>
                      <a:pt x="4370" y="24865"/>
                    </a:cubicBezTo>
                    <a:cubicBezTo>
                      <a:pt x="4358" y="25020"/>
                      <a:pt x="4430" y="25139"/>
                      <a:pt x="4608" y="25270"/>
                    </a:cubicBezTo>
                    <a:cubicBezTo>
                      <a:pt x="4656" y="25306"/>
                      <a:pt x="4716" y="25330"/>
                      <a:pt x="4787" y="25330"/>
                    </a:cubicBezTo>
                    <a:lnTo>
                      <a:pt x="4799" y="25330"/>
                    </a:lnTo>
                    <a:cubicBezTo>
                      <a:pt x="4882" y="25330"/>
                      <a:pt x="4954" y="25306"/>
                      <a:pt x="5025" y="25282"/>
                    </a:cubicBezTo>
                    <a:cubicBezTo>
                      <a:pt x="5097" y="25258"/>
                      <a:pt x="5144" y="25246"/>
                      <a:pt x="5204" y="25246"/>
                    </a:cubicBezTo>
                    <a:cubicBezTo>
                      <a:pt x="5311" y="25246"/>
                      <a:pt x="5418" y="25389"/>
                      <a:pt x="5489" y="25484"/>
                    </a:cubicBezTo>
                    <a:cubicBezTo>
                      <a:pt x="5537" y="25544"/>
                      <a:pt x="5573" y="25591"/>
                      <a:pt x="5608" y="25603"/>
                    </a:cubicBezTo>
                    <a:cubicBezTo>
                      <a:pt x="5620" y="25615"/>
                      <a:pt x="5644" y="25639"/>
                      <a:pt x="5668" y="25663"/>
                    </a:cubicBezTo>
                    <a:cubicBezTo>
                      <a:pt x="5739" y="25746"/>
                      <a:pt x="5859" y="25877"/>
                      <a:pt x="6109" y="25901"/>
                    </a:cubicBezTo>
                    <a:cubicBezTo>
                      <a:pt x="6168" y="25913"/>
                      <a:pt x="6263" y="25913"/>
                      <a:pt x="6382" y="25925"/>
                    </a:cubicBezTo>
                    <a:cubicBezTo>
                      <a:pt x="6799" y="25972"/>
                      <a:pt x="7490" y="26044"/>
                      <a:pt x="7966" y="26068"/>
                    </a:cubicBezTo>
                    <a:cubicBezTo>
                      <a:pt x="8478" y="26080"/>
                      <a:pt x="8811" y="26318"/>
                      <a:pt x="8990" y="26437"/>
                    </a:cubicBezTo>
                    <a:lnTo>
                      <a:pt x="9014" y="26461"/>
                    </a:lnTo>
                    <a:cubicBezTo>
                      <a:pt x="9037" y="26473"/>
                      <a:pt x="9049" y="26484"/>
                      <a:pt x="9061" y="26496"/>
                    </a:cubicBezTo>
                    <a:cubicBezTo>
                      <a:pt x="9204" y="26580"/>
                      <a:pt x="9526" y="26734"/>
                      <a:pt x="9657" y="26794"/>
                    </a:cubicBezTo>
                    <a:lnTo>
                      <a:pt x="9645" y="27592"/>
                    </a:lnTo>
                    <a:lnTo>
                      <a:pt x="9728" y="28092"/>
                    </a:lnTo>
                    <a:cubicBezTo>
                      <a:pt x="9716" y="28175"/>
                      <a:pt x="9704" y="28270"/>
                      <a:pt x="9692" y="28354"/>
                    </a:cubicBezTo>
                    <a:cubicBezTo>
                      <a:pt x="9657" y="28568"/>
                      <a:pt x="9633" y="28699"/>
                      <a:pt x="9657" y="28770"/>
                    </a:cubicBezTo>
                    <a:cubicBezTo>
                      <a:pt x="9692" y="28830"/>
                      <a:pt x="9776" y="28890"/>
                      <a:pt x="9907" y="28985"/>
                    </a:cubicBezTo>
                    <a:cubicBezTo>
                      <a:pt x="10014" y="29056"/>
                      <a:pt x="10133" y="29140"/>
                      <a:pt x="10192" y="29211"/>
                    </a:cubicBezTo>
                    <a:cubicBezTo>
                      <a:pt x="10216" y="29235"/>
                      <a:pt x="10228" y="29247"/>
                      <a:pt x="10240" y="29271"/>
                    </a:cubicBezTo>
                    <a:cubicBezTo>
                      <a:pt x="10228" y="29271"/>
                      <a:pt x="10216" y="29282"/>
                      <a:pt x="10192" y="29294"/>
                    </a:cubicBezTo>
                    <a:lnTo>
                      <a:pt x="10157" y="29318"/>
                    </a:lnTo>
                    <a:cubicBezTo>
                      <a:pt x="10014" y="29413"/>
                      <a:pt x="9776" y="29568"/>
                      <a:pt x="9692" y="29568"/>
                    </a:cubicBezTo>
                    <a:cubicBezTo>
                      <a:pt x="9609" y="29568"/>
                      <a:pt x="9371" y="29568"/>
                      <a:pt x="9216" y="29485"/>
                    </a:cubicBezTo>
                    <a:cubicBezTo>
                      <a:pt x="9037" y="29390"/>
                      <a:pt x="8728" y="29282"/>
                      <a:pt x="8633" y="29259"/>
                    </a:cubicBezTo>
                    <a:lnTo>
                      <a:pt x="8621" y="29247"/>
                    </a:lnTo>
                    <a:cubicBezTo>
                      <a:pt x="8514" y="29223"/>
                      <a:pt x="8430" y="29199"/>
                      <a:pt x="8311" y="29128"/>
                    </a:cubicBezTo>
                    <a:cubicBezTo>
                      <a:pt x="8287" y="29104"/>
                      <a:pt x="8252" y="29080"/>
                      <a:pt x="8240" y="29068"/>
                    </a:cubicBezTo>
                    <a:cubicBezTo>
                      <a:pt x="8187" y="29026"/>
                      <a:pt x="8143" y="28983"/>
                      <a:pt x="8057" y="28983"/>
                    </a:cubicBezTo>
                    <a:cubicBezTo>
                      <a:pt x="8047" y="28983"/>
                      <a:pt x="8037" y="28984"/>
                      <a:pt x="8025" y="28985"/>
                    </a:cubicBezTo>
                    <a:cubicBezTo>
                      <a:pt x="8025" y="28985"/>
                      <a:pt x="7644" y="29032"/>
                      <a:pt x="7561" y="29128"/>
                    </a:cubicBezTo>
                    <a:cubicBezTo>
                      <a:pt x="7549" y="29151"/>
                      <a:pt x="7549" y="29175"/>
                      <a:pt x="7549" y="29187"/>
                    </a:cubicBezTo>
                    <a:cubicBezTo>
                      <a:pt x="7549" y="29211"/>
                      <a:pt x="7549" y="29235"/>
                      <a:pt x="7549" y="29259"/>
                    </a:cubicBezTo>
                    <a:cubicBezTo>
                      <a:pt x="7549" y="29306"/>
                      <a:pt x="7549" y="29354"/>
                      <a:pt x="7573" y="29413"/>
                    </a:cubicBezTo>
                    <a:cubicBezTo>
                      <a:pt x="7609" y="29485"/>
                      <a:pt x="7609" y="29556"/>
                      <a:pt x="7609" y="29640"/>
                    </a:cubicBezTo>
                    <a:cubicBezTo>
                      <a:pt x="7597" y="29747"/>
                      <a:pt x="7692" y="29890"/>
                      <a:pt x="7740" y="29949"/>
                    </a:cubicBezTo>
                    <a:lnTo>
                      <a:pt x="7740" y="29961"/>
                    </a:lnTo>
                    <a:cubicBezTo>
                      <a:pt x="7752" y="29997"/>
                      <a:pt x="7740" y="30152"/>
                      <a:pt x="7740" y="30247"/>
                    </a:cubicBezTo>
                    <a:cubicBezTo>
                      <a:pt x="7728" y="30342"/>
                      <a:pt x="7728" y="30437"/>
                      <a:pt x="7728" y="30497"/>
                    </a:cubicBezTo>
                    <a:cubicBezTo>
                      <a:pt x="7728" y="30533"/>
                      <a:pt x="7728" y="30580"/>
                      <a:pt x="7728" y="30628"/>
                    </a:cubicBezTo>
                    <a:cubicBezTo>
                      <a:pt x="7716" y="30687"/>
                      <a:pt x="7716" y="30759"/>
                      <a:pt x="7728" y="30806"/>
                    </a:cubicBezTo>
                    <a:lnTo>
                      <a:pt x="394" y="31223"/>
                    </a:lnTo>
                    <a:cubicBezTo>
                      <a:pt x="382" y="31140"/>
                      <a:pt x="346" y="31080"/>
                      <a:pt x="322" y="31033"/>
                    </a:cubicBezTo>
                    <a:cubicBezTo>
                      <a:pt x="310" y="31009"/>
                      <a:pt x="298" y="30997"/>
                      <a:pt x="298" y="30985"/>
                    </a:cubicBezTo>
                    <a:cubicBezTo>
                      <a:pt x="298" y="30949"/>
                      <a:pt x="274" y="30925"/>
                      <a:pt x="263" y="30902"/>
                    </a:cubicBezTo>
                    <a:cubicBezTo>
                      <a:pt x="215" y="30830"/>
                      <a:pt x="144" y="30723"/>
                      <a:pt x="144" y="30533"/>
                    </a:cubicBezTo>
                    <a:cubicBezTo>
                      <a:pt x="144" y="30461"/>
                      <a:pt x="144" y="30402"/>
                      <a:pt x="155" y="30342"/>
                    </a:cubicBezTo>
                    <a:cubicBezTo>
                      <a:pt x="155" y="30259"/>
                      <a:pt x="155" y="30199"/>
                      <a:pt x="155" y="30140"/>
                    </a:cubicBezTo>
                    <a:cubicBezTo>
                      <a:pt x="144" y="30104"/>
                      <a:pt x="144" y="30080"/>
                      <a:pt x="144" y="30056"/>
                    </a:cubicBezTo>
                    <a:lnTo>
                      <a:pt x="96" y="30056"/>
                    </a:lnTo>
                    <a:lnTo>
                      <a:pt x="144" y="30033"/>
                    </a:lnTo>
                    <a:lnTo>
                      <a:pt x="144" y="30021"/>
                    </a:lnTo>
                    <a:cubicBezTo>
                      <a:pt x="132" y="29997"/>
                      <a:pt x="132" y="29985"/>
                      <a:pt x="132" y="29961"/>
                    </a:cubicBezTo>
                    <a:lnTo>
                      <a:pt x="108" y="29902"/>
                    </a:lnTo>
                    <a:cubicBezTo>
                      <a:pt x="191" y="29890"/>
                      <a:pt x="286" y="29878"/>
                      <a:pt x="322" y="29878"/>
                    </a:cubicBezTo>
                    <a:cubicBezTo>
                      <a:pt x="358" y="29878"/>
                      <a:pt x="394" y="29890"/>
                      <a:pt x="429" y="29902"/>
                    </a:cubicBezTo>
                    <a:cubicBezTo>
                      <a:pt x="478" y="29921"/>
                      <a:pt x="534" y="29940"/>
                      <a:pt x="599" y="29940"/>
                    </a:cubicBezTo>
                    <a:cubicBezTo>
                      <a:pt x="613" y="29940"/>
                      <a:pt x="628" y="29939"/>
                      <a:pt x="644" y="29937"/>
                    </a:cubicBezTo>
                    <a:cubicBezTo>
                      <a:pt x="667" y="29937"/>
                      <a:pt x="679" y="29925"/>
                      <a:pt x="691" y="29925"/>
                    </a:cubicBezTo>
                    <a:cubicBezTo>
                      <a:pt x="703" y="29913"/>
                      <a:pt x="715" y="29913"/>
                      <a:pt x="727" y="29902"/>
                    </a:cubicBezTo>
                    <a:cubicBezTo>
                      <a:pt x="739" y="29890"/>
                      <a:pt x="763" y="29878"/>
                      <a:pt x="775" y="29854"/>
                    </a:cubicBezTo>
                    <a:cubicBezTo>
                      <a:pt x="775" y="29854"/>
                      <a:pt x="775" y="29842"/>
                      <a:pt x="775" y="29842"/>
                    </a:cubicBezTo>
                    <a:cubicBezTo>
                      <a:pt x="798" y="29806"/>
                      <a:pt x="822" y="29771"/>
                      <a:pt x="834" y="29723"/>
                    </a:cubicBezTo>
                    <a:cubicBezTo>
                      <a:pt x="834" y="29723"/>
                      <a:pt x="834" y="29711"/>
                      <a:pt x="834" y="29711"/>
                    </a:cubicBezTo>
                    <a:cubicBezTo>
                      <a:pt x="846" y="29687"/>
                      <a:pt x="858" y="29652"/>
                      <a:pt x="858" y="29628"/>
                    </a:cubicBezTo>
                    <a:cubicBezTo>
                      <a:pt x="858" y="29616"/>
                      <a:pt x="858" y="29616"/>
                      <a:pt x="858" y="29616"/>
                    </a:cubicBezTo>
                    <a:cubicBezTo>
                      <a:pt x="870" y="29580"/>
                      <a:pt x="870" y="29556"/>
                      <a:pt x="882" y="29521"/>
                    </a:cubicBezTo>
                    <a:cubicBezTo>
                      <a:pt x="882" y="29509"/>
                      <a:pt x="882" y="29509"/>
                      <a:pt x="882" y="29497"/>
                    </a:cubicBezTo>
                    <a:cubicBezTo>
                      <a:pt x="882" y="29461"/>
                      <a:pt x="894" y="29425"/>
                      <a:pt x="894" y="29390"/>
                    </a:cubicBezTo>
                    <a:cubicBezTo>
                      <a:pt x="917" y="29223"/>
                      <a:pt x="1048" y="29068"/>
                      <a:pt x="1156" y="28985"/>
                    </a:cubicBezTo>
                    <a:cubicBezTo>
                      <a:pt x="1191" y="28961"/>
                      <a:pt x="1322" y="28937"/>
                      <a:pt x="1429" y="28925"/>
                    </a:cubicBezTo>
                    <a:cubicBezTo>
                      <a:pt x="1608" y="28890"/>
                      <a:pt x="1822" y="28866"/>
                      <a:pt x="1941" y="28782"/>
                    </a:cubicBezTo>
                    <a:cubicBezTo>
                      <a:pt x="2156" y="28651"/>
                      <a:pt x="2120" y="28461"/>
                      <a:pt x="2084" y="28258"/>
                    </a:cubicBezTo>
                    <a:lnTo>
                      <a:pt x="2072" y="28223"/>
                    </a:lnTo>
                    <a:cubicBezTo>
                      <a:pt x="2049" y="28080"/>
                      <a:pt x="2108" y="28032"/>
                      <a:pt x="2239" y="27961"/>
                    </a:cubicBezTo>
                    <a:cubicBezTo>
                      <a:pt x="2275" y="27949"/>
                      <a:pt x="2299" y="27937"/>
                      <a:pt x="2322" y="27925"/>
                    </a:cubicBezTo>
                    <a:cubicBezTo>
                      <a:pt x="2418" y="27866"/>
                      <a:pt x="2644" y="27663"/>
                      <a:pt x="2834" y="27508"/>
                    </a:cubicBezTo>
                    <a:cubicBezTo>
                      <a:pt x="2941" y="27413"/>
                      <a:pt x="3049" y="27330"/>
                      <a:pt x="3061" y="27318"/>
                    </a:cubicBezTo>
                    <a:cubicBezTo>
                      <a:pt x="3108" y="27306"/>
                      <a:pt x="3406" y="27092"/>
                      <a:pt x="3525" y="26985"/>
                    </a:cubicBezTo>
                    <a:cubicBezTo>
                      <a:pt x="3620" y="26913"/>
                      <a:pt x="3632" y="26818"/>
                      <a:pt x="3644" y="26746"/>
                    </a:cubicBezTo>
                    <a:cubicBezTo>
                      <a:pt x="3656" y="26699"/>
                      <a:pt x="3668" y="26663"/>
                      <a:pt x="3680" y="26639"/>
                    </a:cubicBezTo>
                    <a:cubicBezTo>
                      <a:pt x="3692" y="26604"/>
                      <a:pt x="3751" y="26568"/>
                      <a:pt x="3799" y="26532"/>
                    </a:cubicBezTo>
                    <a:cubicBezTo>
                      <a:pt x="3870" y="26473"/>
                      <a:pt x="3942" y="26413"/>
                      <a:pt x="3989" y="26342"/>
                    </a:cubicBezTo>
                    <a:cubicBezTo>
                      <a:pt x="4013" y="26318"/>
                      <a:pt x="4049" y="26258"/>
                      <a:pt x="4001" y="25639"/>
                    </a:cubicBezTo>
                    <a:cubicBezTo>
                      <a:pt x="4001" y="25603"/>
                      <a:pt x="4001" y="25580"/>
                      <a:pt x="3989" y="25544"/>
                    </a:cubicBezTo>
                    <a:cubicBezTo>
                      <a:pt x="3989" y="25532"/>
                      <a:pt x="3989" y="25520"/>
                      <a:pt x="3989" y="25508"/>
                    </a:cubicBezTo>
                    <a:cubicBezTo>
                      <a:pt x="3989" y="25484"/>
                      <a:pt x="3989" y="25472"/>
                      <a:pt x="3989" y="25449"/>
                    </a:cubicBezTo>
                    <a:cubicBezTo>
                      <a:pt x="3989" y="25437"/>
                      <a:pt x="3989" y="25425"/>
                      <a:pt x="3989" y="25413"/>
                    </a:cubicBezTo>
                    <a:cubicBezTo>
                      <a:pt x="3977" y="25389"/>
                      <a:pt x="3977" y="25365"/>
                      <a:pt x="3977" y="25353"/>
                    </a:cubicBezTo>
                    <a:cubicBezTo>
                      <a:pt x="3977" y="25341"/>
                      <a:pt x="3977" y="25330"/>
                      <a:pt x="3977" y="25318"/>
                    </a:cubicBezTo>
                    <a:cubicBezTo>
                      <a:pt x="3977" y="25294"/>
                      <a:pt x="3977" y="25270"/>
                      <a:pt x="3977" y="25258"/>
                    </a:cubicBezTo>
                    <a:cubicBezTo>
                      <a:pt x="3965" y="25246"/>
                      <a:pt x="3965" y="25222"/>
                      <a:pt x="3965" y="25210"/>
                    </a:cubicBezTo>
                    <a:cubicBezTo>
                      <a:pt x="3965" y="25199"/>
                      <a:pt x="3965" y="25175"/>
                      <a:pt x="3965" y="25163"/>
                    </a:cubicBezTo>
                    <a:cubicBezTo>
                      <a:pt x="3965" y="25139"/>
                      <a:pt x="3965" y="25127"/>
                      <a:pt x="3965" y="25115"/>
                    </a:cubicBezTo>
                    <a:cubicBezTo>
                      <a:pt x="3954" y="25091"/>
                      <a:pt x="3954" y="25080"/>
                      <a:pt x="3954" y="25056"/>
                    </a:cubicBezTo>
                    <a:cubicBezTo>
                      <a:pt x="3954" y="25044"/>
                      <a:pt x="3954" y="25032"/>
                      <a:pt x="3954" y="25020"/>
                    </a:cubicBezTo>
                    <a:cubicBezTo>
                      <a:pt x="3954" y="24996"/>
                      <a:pt x="3942" y="24972"/>
                      <a:pt x="3942" y="24949"/>
                    </a:cubicBezTo>
                    <a:cubicBezTo>
                      <a:pt x="3942" y="24949"/>
                      <a:pt x="3942" y="24937"/>
                      <a:pt x="3942" y="24925"/>
                    </a:cubicBezTo>
                    <a:cubicBezTo>
                      <a:pt x="3942" y="24865"/>
                      <a:pt x="3930" y="24806"/>
                      <a:pt x="3930" y="24746"/>
                    </a:cubicBezTo>
                    <a:cubicBezTo>
                      <a:pt x="3930" y="24746"/>
                      <a:pt x="3930" y="24746"/>
                      <a:pt x="3930" y="24734"/>
                    </a:cubicBezTo>
                    <a:cubicBezTo>
                      <a:pt x="3918" y="24710"/>
                      <a:pt x="3918" y="24687"/>
                      <a:pt x="3918" y="24663"/>
                    </a:cubicBezTo>
                    <a:cubicBezTo>
                      <a:pt x="3918" y="24651"/>
                      <a:pt x="3918" y="24639"/>
                      <a:pt x="3918" y="24639"/>
                    </a:cubicBezTo>
                    <a:cubicBezTo>
                      <a:pt x="3918" y="24615"/>
                      <a:pt x="3906" y="24603"/>
                      <a:pt x="3906" y="24591"/>
                    </a:cubicBezTo>
                    <a:cubicBezTo>
                      <a:pt x="3906" y="24579"/>
                      <a:pt x="3906" y="24556"/>
                      <a:pt x="3906" y="24544"/>
                    </a:cubicBezTo>
                    <a:cubicBezTo>
                      <a:pt x="3906" y="24532"/>
                      <a:pt x="3906" y="24532"/>
                      <a:pt x="3906" y="24520"/>
                    </a:cubicBezTo>
                    <a:cubicBezTo>
                      <a:pt x="3906" y="24508"/>
                      <a:pt x="3894" y="24484"/>
                      <a:pt x="3894" y="24472"/>
                    </a:cubicBezTo>
                    <a:cubicBezTo>
                      <a:pt x="3894" y="24472"/>
                      <a:pt x="3894" y="24460"/>
                      <a:pt x="3894" y="24460"/>
                    </a:cubicBezTo>
                    <a:cubicBezTo>
                      <a:pt x="3882" y="24377"/>
                      <a:pt x="3882" y="24318"/>
                      <a:pt x="3870" y="24270"/>
                    </a:cubicBezTo>
                    <a:close/>
                    <a:moveTo>
                      <a:pt x="8395" y="30902"/>
                    </a:moveTo>
                    <a:cubicBezTo>
                      <a:pt x="8406" y="30914"/>
                      <a:pt x="8406" y="30937"/>
                      <a:pt x="8418" y="30949"/>
                    </a:cubicBezTo>
                    <a:cubicBezTo>
                      <a:pt x="8490" y="31045"/>
                      <a:pt x="8609" y="31164"/>
                      <a:pt x="8740" y="31199"/>
                    </a:cubicBezTo>
                    <a:cubicBezTo>
                      <a:pt x="8776" y="31199"/>
                      <a:pt x="8811" y="31211"/>
                      <a:pt x="8835" y="31211"/>
                    </a:cubicBezTo>
                    <a:cubicBezTo>
                      <a:pt x="8907" y="31223"/>
                      <a:pt x="8942" y="31235"/>
                      <a:pt x="8954" y="31259"/>
                    </a:cubicBezTo>
                    <a:cubicBezTo>
                      <a:pt x="8966" y="31271"/>
                      <a:pt x="8966" y="31295"/>
                      <a:pt x="8978" y="31330"/>
                    </a:cubicBezTo>
                    <a:cubicBezTo>
                      <a:pt x="9014" y="31426"/>
                      <a:pt x="9049" y="31557"/>
                      <a:pt x="9157" y="31557"/>
                    </a:cubicBezTo>
                    <a:cubicBezTo>
                      <a:pt x="9157" y="31557"/>
                      <a:pt x="9502" y="31557"/>
                      <a:pt x="9561" y="31461"/>
                    </a:cubicBezTo>
                    <a:cubicBezTo>
                      <a:pt x="9585" y="31437"/>
                      <a:pt x="9585" y="31414"/>
                      <a:pt x="9573" y="31390"/>
                    </a:cubicBezTo>
                    <a:cubicBezTo>
                      <a:pt x="9549" y="31318"/>
                      <a:pt x="9478" y="31247"/>
                      <a:pt x="9430" y="31199"/>
                    </a:cubicBezTo>
                    <a:cubicBezTo>
                      <a:pt x="9454" y="31199"/>
                      <a:pt x="9478" y="31199"/>
                      <a:pt x="9502" y="31187"/>
                    </a:cubicBezTo>
                    <a:cubicBezTo>
                      <a:pt x="9526" y="31187"/>
                      <a:pt x="9538" y="31176"/>
                      <a:pt x="9561" y="31176"/>
                    </a:cubicBezTo>
                    <a:cubicBezTo>
                      <a:pt x="9645" y="31164"/>
                      <a:pt x="9752" y="31140"/>
                      <a:pt x="9788" y="31080"/>
                    </a:cubicBezTo>
                    <a:cubicBezTo>
                      <a:pt x="9823" y="31033"/>
                      <a:pt x="9883" y="30985"/>
                      <a:pt x="9907" y="30973"/>
                    </a:cubicBezTo>
                    <a:cubicBezTo>
                      <a:pt x="9930" y="30985"/>
                      <a:pt x="9978" y="31056"/>
                      <a:pt x="9978" y="31104"/>
                    </a:cubicBezTo>
                    <a:cubicBezTo>
                      <a:pt x="9990" y="31164"/>
                      <a:pt x="9990" y="31354"/>
                      <a:pt x="9990" y="31390"/>
                    </a:cubicBezTo>
                    <a:cubicBezTo>
                      <a:pt x="9978" y="31402"/>
                      <a:pt x="9990" y="31426"/>
                      <a:pt x="9990" y="31521"/>
                    </a:cubicBezTo>
                    <a:cubicBezTo>
                      <a:pt x="9990" y="31640"/>
                      <a:pt x="10002" y="31914"/>
                      <a:pt x="9990" y="31949"/>
                    </a:cubicBezTo>
                    <a:cubicBezTo>
                      <a:pt x="9978" y="31961"/>
                      <a:pt x="9966" y="31973"/>
                      <a:pt x="9930" y="31985"/>
                    </a:cubicBezTo>
                    <a:cubicBezTo>
                      <a:pt x="9895" y="31997"/>
                      <a:pt x="9871" y="32009"/>
                      <a:pt x="9823" y="32021"/>
                    </a:cubicBezTo>
                    <a:cubicBezTo>
                      <a:pt x="9788" y="32045"/>
                      <a:pt x="9776" y="32057"/>
                      <a:pt x="9752" y="32068"/>
                    </a:cubicBezTo>
                    <a:cubicBezTo>
                      <a:pt x="9716" y="32092"/>
                      <a:pt x="9692" y="32104"/>
                      <a:pt x="9573" y="32104"/>
                    </a:cubicBezTo>
                    <a:cubicBezTo>
                      <a:pt x="9557" y="32100"/>
                      <a:pt x="9542" y="32099"/>
                      <a:pt x="9526" y="32099"/>
                    </a:cubicBezTo>
                    <a:cubicBezTo>
                      <a:pt x="9495" y="32099"/>
                      <a:pt x="9466" y="32104"/>
                      <a:pt x="9442" y="32104"/>
                    </a:cubicBezTo>
                    <a:lnTo>
                      <a:pt x="9395" y="32104"/>
                    </a:lnTo>
                    <a:cubicBezTo>
                      <a:pt x="9359" y="32104"/>
                      <a:pt x="9359" y="32104"/>
                      <a:pt x="9359" y="32080"/>
                    </a:cubicBezTo>
                    <a:cubicBezTo>
                      <a:pt x="9359" y="32068"/>
                      <a:pt x="9359" y="32045"/>
                      <a:pt x="9347" y="32021"/>
                    </a:cubicBezTo>
                    <a:cubicBezTo>
                      <a:pt x="9323" y="31830"/>
                      <a:pt x="9299" y="31723"/>
                      <a:pt x="9252" y="31687"/>
                    </a:cubicBezTo>
                    <a:cubicBezTo>
                      <a:pt x="9228" y="31676"/>
                      <a:pt x="9180" y="31664"/>
                      <a:pt x="9109" y="31664"/>
                    </a:cubicBezTo>
                    <a:cubicBezTo>
                      <a:pt x="9049" y="31664"/>
                      <a:pt x="8966" y="31676"/>
                      <a:pt x="8907" y="31676"/>
                    </a:cubicBezTo>
                    <a:cubicBezTo>
                      <a:pt x="8883" y="31676"/>
                      <a:pt x="8859" y="31687"/>
                      <a:pt x="8847" y="31687"/>
                    </a:cubicBezTo>
                    <a:cubicBezTo>
                      <a:pt x="8787" y="31687"/>
                      <a:pt x="8633" y="31771"/>
                      <a:pt x="8633" y="31926"/>
                    </a:cubicBezTo>
                    <a:cubicBezTo>
                      <a:pt x="8621" y="31961"/>
                      <a:pt x="8621" y="31985"/>
                      <a:pt x="8609" y="32009"/>
                    </a:cubicBezTo>
                    <a:cubicBezTo>
                      <a:pt x="8597" y="32092"/>
                      <a:pt x="8597" y="32152"/>
                      <a:pt x="8728" y="32188"/>
                    </a:cubicBezTo>
                    <a:cubicBezTo>
                      <a:pt x="8871" y="32223"/>
                      <a:pt x="9061" y="32319"/>
                      <a:pt x="9157" y="32390"/>
                    </a:cubicBezTo>
                    <a:cubicBezTo>
                      <a:pt x="9192" y="32414"/>
                      <a:pt x="9228" y="32438"/>
                      <a:pt x="9252" y="32449"/>
                    </a:cubicBezTo>
                    <a:cubicBezTo>
                      <a:pt x="9180" y="32461"/>
                      <a:pt x="9073" y="32485"/>
                      <a:pt x="8907" y="32557"/>
                    </a:cubicBezTo>
                    <a:cubicBezTo>
                      <a:pt x="8597" y="32664"/>
                      <a:pt x="8418" y="32914"/>
                      <a:pt x="8359" y="33009"/>
                    </a:cubicBezTo>
                    <a:cubicBezTo>
                      <a:pt x="8323" y="33069"/>
                      <a:pt x="8287" y="33152"/>
                      <a:pt x="8252" y="33235"/>
                    </a:cubicBezTo>
                    <a:cubicBezTo>
                      <a:pt x="8252" y="33247"/>
                      <a:pt x="8240" y="33259"/>
                      <a:pt x="8240" y="33271"/>
                    </a:cubicBezTo>
                    <a:cubicBezTo>
                      <a:pt x="8228" y="33319"/>
                      <a:pt x="8216" y="33366"/>
                      <a:pt x="8204" y="33402"/>
                    </a:cubicBezTo>
                    <a:cubicBezTo>
                      <a:pt x="8204" y="33426"/>
                      <a:pt x="8192" y="33438"/>
                      <a:pt x="8192" y="33450"/>
                    </a:cubicBezTo>
                    <a:cubicBezTo>
                      <a:pt x="8192" y="33473"/>
                      <a:pt x="8192" y="33485"/>
                      <a:pt x="8180" y="33497"/>
                    </a:cubicBezTo>
                    <a:cubicBezTo>
                      <a:pt x="8180" y="33521"/>
                      <a:pt x="8180" y="33533"/>
                      <a:pt x="8180" y="33533"/>
                    </a:cubicBezTo>
                    <a:cubicBezTo>
                      <a:pt x="8180" y="33545"/>
                      <a:pt x="8180" y="33545"/>
                      <a:pt x="8180" y="33557"/>
                    </a:cubicBezTo>
                    <a:cubicBezTo>
                      <a:pt x="8168" y="33640"/>
                      <a:pt x="8168" y="33735"/>
                      <a:pt x="8180" y="33807"/>
                    </a:cubicBezTo>
                    <a:cubicBezTo>
                      <a:pt x="8192" y="33926"/>
                      <a:pt x="8216" y="34057"/>
                      <a:pt x="8240" y="34176"/>
                    </a:cubicBezTo>
                    <a:cubicBezTo>
                      <a:pt x="8264" y="34283"/>
                      <a:pt x="8275" y="34390"/>
                      <a:pt x="8275" y="34426"/>
                    </a:cubicBezTo>
                    <a:cubicBezTo>
                      <a:pt x="8275" y="34485"/>
                      <a:pt x="8275" y="34485"/>
                      <a:pt x="8240" y="34497"/>
                    </a:cubicBezTo>
                    <a:cubicBezTo>
                      <a:pt x="8216" y="34497"/>
                      <a:pt x="8192" y="34497"/>
                      <a:pt x="8168" y="34509"/>
                    </a:cubicBezTo>
                    <a:cubicBezTo>
                      <a:pt x="8049" y="34521"/>
                      <a:pt x="7954" y="34533"/>
                      <a:pt x="7954" y="34604"/>
                    </a:cubicBezTo>
                    <a:cubicBezTo>
                      <a:pt x="7954" y="34616"/>
                      <a:pt x="7942" y="34700"/>
                      <a:pt x="7918" y="34783"/>
                    </a:cubicBezTo>
                    <a:cubicBezTo>
                      <a:pt x="7883" y="34950"/>
                      <a:pt x="7835" y="35176"/>
                      <a:pt x="7835" y="35271"/>
                    </a:cubicBezTo>
                    <a:cubicBezTo>
                      <a:pt x="7835" y="35331"/>
                      <a:pt x="7835" y="35366"/>
                      <a:pt x="7847" y="35390"/>
                    </a:cubicBezTo>
                    <a:cubicBezTo>
                      <a:pt x="7847" y="35402"/>
                      <a:pt x="7847" y="35402"/>
                      <a:pt x="7847" y="35414"/>
                    </a:cubicBezTo>
                    <a:cubicBezTo>
                      <a:pt x="7833" y="35418"/>
                      <a:pt x="7815" y="35419"/>
                      <a:pt x="7795" y="35419"/>
                    </a:cubicBezTo>
                    <a:cubicBezTo>
                      <a:pt x="7745" y="35419"/>
                      <a:pt x="7683" y="35411"/>
                      <a:pt x="7633" y="35402"/>
                    </a:cubicBezTo>
                    <a:cubicBezTo>
                      <a:pt x="7621" y="35402"/>
                      <a:pt x="7609" y="35402"/>
                      <a:pt x="7585" y="35390"/>
                    </a:cubicBezTo>
                    <a:cubicBezTo>
                      <a:pt x="7562" y="35375"/>
                      <a:pt x="7525" y="35360"/>
                      <a:pt x="7471" y="35360"/>
                    </a:cubicBezTo>
                    <a:cubicBezTo>
                      <a:pt x="7440" y="35360"/>
                      <a:pt x="7402" y="35365"/>
                      <a:pt x="7359" y="35378"/>
                    </a:cubicBezTo>
                    <a:cubicBezTo>
                      <a:pt x="7228" y="35426"/>
                      <a:pt x="7204" y="35450"/>
                      <a:pt x="7144" y="35497"/>
                    </a:cubicBezTo>
                    <a:cubicBezTo>
                      <a:pt x="7121" y="35521"/>
                      <a:pt x="7085" y="35545"/>
                      <a:pt x="7049" y="35569"/>
                    </a:cubicBezTo>
                    <a:cubicBezTo>
                      <a:pt x="6990" y="35605"/>
                      <a:pt x="6954" y="35640"/>
                      <a:pt x="6918" y="35664"/>
                    </a:cubicBezTo>
                    <a:cubicBezTo>
                      <a:pt x="6859" y="35712"/>
                      <a:pt x="6835" y="35736"/>
                      <a:pt x="6799" y="35747"/>
                    </a:cubicBezTo>
                    <a:lnTo>
                      <a:pt x="6740" y="35747"/>
                    </a:lnTo>
                    <a:cubicBezTo>
                      <a:pt x="6597" y="35771"/>
                      <a:pt x="6537" y="35795"/>
                      <a:pt x="6513" y="35831"/>
                    </a:cubicBezTo>
                    <a:lnTo>
                      <a:pt x="6478" y="35890"/>
                    </a:lnTo>
                    <a:cubicBezTo>
                      <a:pt x="6382" y="36021"/>
                      <a:pt x="6168" y="36355"/>
                      <a:pt x="6049" y="36533"/>
                    </a:cubicBezTo>
                    <a:lnTo>
                      <a:pt x="6001" y="36593"/>
                    </a:lnTo>
                    <a:cubicBezTo>
                      <a:pt x="5894" y="36748"/>
                      <a:pt x="5811" y="36855"/>
                      <a:pt x="5799" y="36974"/>
                    </a:cubicBezTo>
                    <a:lnTo>
                      <a:pt x="1548" y="37343"/>
                    </a:lnTo>
                    <a:lnTo>
                      <a:pt x="1548" y="37319"/>
                    </a:lnTo>
                    <a:cubicBezTo>
                      <a:pt x="1525" y="37200"/>
                      <a:pt x="1477" y="36998"/>
                      <a:pt x="1501" y="36902"/>
                    </a:cubicBezTo>
                    <a:cubicBezTo>
                      <a:pt x="1525" y="36783"/>
                      <a:pt x="1560" y="36640"/>
                      <a:pt x="1632" y="36545"/>
                    </a:cubicBezTo>
                    <a:cubicBezTo>
                      <a:pt x="1656" y="36509"/>
                      <a:pt x="1691" y="36486"/>
                      <a:pt x="1727" y="36462"/>
                    </a:cubicBezTo>
                    <a:cubicBezTo>
                      <a:pt x="1787" y="36426"/>
                      <a:pt x="1858" y="36367"/>
                      <a:pt x="1822" y="36259"/>
                    </a:cubicBezTo>
                    <a:cubicBezTo>
                      <a:pt x="1798" y="36140"/>
                      <a:pt x="1727" y="35974"/>
                      <a:pt x="1632" y="35890"/>
                    </a:cubicBezTo>
                    <a:cubicBezTo>
                      <a:pt x="1548" y="35819"/>
                      <a:pt x="1477" y="35771"/>
                      <a:pt x="1310" y="35712"/>
                    </a:cubicBezTo>
                    <a:cubicBezTo>
                      <a:pt x="1275" y="35700"/>
                      <a:pt x="1239" y="35688"/>
                      <a:pt x="1203" y="35664"/>
                    </a:cubicBezTo>
                    <a:cubicBezTo>
                      <a:pt x="1144" y="35652"/>
                      <a:pt x="1060" y="35628"/>
                      <a:pt x="1048" y="35617"/>
                    </a:cubicBezTo>
                    <a:cubicBezTo>
                      <a:pt x="1072" y="35581"/>
                      <a:pt x="1287" y="35509"/>
                      <a:pt x="1370" y="35509"/>
                    </a:cubicBezTo>
                    <a:lnTo>
                      <a:pt x="1548" y="35509"/>
                    </a:lnTo>
                    <a:cubicBezTo>
                      <a:pt x="1656" y="35509"/>
                      <a:pt x="1739" y="35497"/>
                      <a:pt x="1787" y="35450"/>
                    </a:cubicBezTo>
                    <a:cubicBezTo>
                      <a:pt x="1918" y="35366"/>
                      <a:pt x="1941" y="35236"/>
                      <a:pt x="1953" y="35128"/>
                    </a:cubicBezTo>
                    <a:lnTo>
                      <a:pt x="1953" y="35081"/>
                    </a:lnTo>
                    <a:cubicBezTo>
                      <a:pt x="1965" y="34985"/>
                      <a:pt x="1965" y="34890"/>
                      <a:pt x="1882" y="34878"/>
                    </a:cubicBezTo>
                    <a:lnTo>
                      <a:pt x="1858" y="34878"/>
                    </a:lnTo>
                    <a:cubicBezTo>
                      <a:pt x="1834" y="34866"/>
                      <a:pt x="1822" y="34866"/>
                      <a:pt x="1656" y="34866"/>
                    </a:cubicBezTo>
                    <a:lnTo>
                      <a:pt x="1477" y="34866"/>
                    </a:lnTo>
                    <a:cubicBezTo>
                      <a:pt x="1298" y="34866"/>
                      <a:pt x="1263" y="34855"/>
                      <a:pt x="1251" y="34831"/>
                    </a:cubicBezTo>
                    <a:cubicBezTo>
                      <a:pt x="1203" y="34783"/>
                      <a:pt x="1179" y="34747"/>
                      <a:pt x="1191" y="34712"/>
                    </a:cubicBezTo>
                    <a:cubicBezTo>
                      <a:pt x="1191" y="34676"/>
                      <a:pt x="1215" y="34628"/>
                      <a:pt x="1239" y="34593"/>
                    </a:cubicBezTo>
                    <a:cubicBezTo>
                      <a:pt x="1251" y="34569"/>
                      <a:pt x="1263" y="34545"/>
                      <a:pt x="1275" y="34533"/>
                    </a:cubicBezTo>
                    <a:cubicBezTo>
                      <a:pt x="1287" y="34497"/>
                      <a:pt x="1287" y="34450"/>
                      <a:pt x="1275" y="34426"/>
                    </a:cubicBezTo>
                    <a:cubicBezTo>
                      <a:pt x="1322" y="34378"/>
                      <a:pt x="1406" y="34259"/>
                      <a:pt x="1346" y="34164"/>
                    </a:cubicBezTo>
                    <a:cubicBezTo>
                      <a:pt x="1310" y="34116"/>
                      <a:pt x="1275" y="34093"/>
                      <a:pt x="1239" y="34069"/>
                    </a:cubicBezTo>
                    <a:cubicBezTo>
                      <a:pt x="1191" y="34045"/>
                      <a:pt x="1191" y="34033"/>
                      <a:pt x="1191" y="34009"/>
                    </a:cubicBezTo>
                    <a:cubicBezTo>
                      <a:pt x="1191" y="33973"/>
                      <a:pt x="1215" y="33938"/>
                      <a:pt x="1227" y="33902"/>
                    </a:cubicBezTo>
                    <a:cubicBezTo>
                      <a:pt x="1251" y="33854"/>
                      <a:pt x="1287" y="33795"/>
                      <a:pt x="1263" y="33747"/>
                    </a:cubicBezTo>
                    <a:cubicBezTo>
                      <a:pt x="1239" y="33664"/>
                      <a:pt x="1215" y="33640"/>
                      <a:pt x="1144" y="33592"/>
                    </a:cubicBezTo>
                    <a:cubicBezTo>
                      <a:pt x="1084" y="33557"/>
                      <a:pt x="1001" y="33473"/>
                      <a:pt x="1001" y="33450"/>
                    </a:cubicBezTo>
                    <a:cubicBezTo>
                      <a:pt x="1001" y="33426"/>
                      <a:pt x="1036" y="33378"/>
                      <a:pt x="1072" y="33354"/>
                    </a:cubicBezTo>
                    <a:cubicBezTo>
                      <a:pt x="1132" y="33331"/>
                      <a:pt x="1191" y="33283"/>
                      <a:pt x="1203" y="33164"/>
                    </a:cubicBezTo>
                    <a:cubicBezTo>
                      <a:pt x="1203" y="33092"/>
                      <a:pt x="1203" y="33045"/>
                      <a:pt x="1167" y="32997"/>
                    </a:cubicBezTo>
                    <a:cubicBezTo>
                      <a:pt x="1145" y="32975"/>
                      <a:pt x="1113" y="32966"/>
                      <a:pt x="1071" y="32966"/>
                    </a:cubicBezTo>
                    <a:cubicBezTo>
                      <a:pt x="1047" y="32966"/>
                      <a:pt x="1019" y="32969"/>
                      <a:pt x="989" y="32973"/>
                    </a:cubicBezTo>
                    <a:lnTo>
                      <a:pt x="834" y="32973"/>
                    </a:lnTo>
                    <a:cubicBezTo>
                      <a:pt x="798" y="32961"/>
                      <a:pt x="703" y="32914"/>
                      <a:pt x="679" y="32890"/>
                    </a:cubicBezTo>
                    <a:cubicBezTo>
                      <a:pt x="679" y="32866"/>
                      <a:pt x="703" y="32795"/>
                      <a:pt x="715" y="32759"/>
                    </a:cubicBezTo>
                    <a:cubicBezTo>
                      <a:pt x="751" y="32700"/>
                      <a:pt x="703" y="32580"/>
                      <a:pt x="679" y="32509"/>
                    </a:cubicBezTo>
                    <a:cubicBezTo>
                      <a:pt x="679" y="32509"/>
                      <a:pt x="644" y="32342"/>
                      <a:pt x="644" y="32199"/>
                    </a:cubicBezTo>
                    <a:cubicBezTo>
                      <a:pt x="644" y="32164"/>
                      <a:pt x="632" y="32128"/>
                      <a:pt x="632" y="32080"/>
                    </a:cubicBezTo>
                    <a:cubicBezTo>
                      <a:pt x="620" y="32057"/>
                      <a:pt x="620" y="32033"/>
                      <a:pt x="620" y="31997"/>
                    </a:cubicBezTo>
                    <a:cubicBezTo>
                      <a:pt x="620" y="31985"/>
                      <a:pt x="620" y="31973"/>
                      <a:pt x="620" y="31961"/>
                    </a:cubicBezTo>
                    <a:cubicBezTo>
                      <a:pt x="620" y="31961"/>
                      <a:pt x="620" y="31949"/>
                      <a:pt x="620" y="31938"/>
                    </a:cubicBezTo>
                    <a:lnTo>
                      <a:pt x="620" y="31914"/>
                    </a:lnTo>
                    <a:cubicBezTo>
                      <a:pt x="620" y="31902"/>
                      <a:pt x="620" y="31890"/>
                      <a:pt x="620" y="31890"/>
                    </a:cubicBezTo>
                    <a:cubicBezTo>
                      <a:pt x="632" y="31878"/>
                      <a:pt x="632" y="31866"/>
                      <a:pt x="632" y="31854"/>
                    </a:cubicBezTo>
                    <a:cubicBezTo>
                      <a:pt x="644" y="31842"/>
                      <a:pt x="644" y="31830"/>
                      <a:pt x="655" y="31818"/>
                    </a:cubicBezTo>
                    <a:cubicBezTo>
                      <a:pt x="655" y="31807"/>
                      <a:pt x="655" y="31807"/>
                      <a:pt x="655" y="31795"/>
                    </a:cubicBezTo>
                    <a:cubicBezTo>
                      <a:pt x="667" y="31783"/>
                      <a:pt x="667" y="31783"/>
                      <a:pt x="679" y="31771"/>
                    </a:cubicBezTo>
                    <a:cubicBezTo>
                      <a:pt x="786" y="31604"/>
                      <a:pt x="858" y="31545"/>
                      <a:pt x="906" y="31509"/>
                    </a:cubicBezTo>
                    <a:lnTo>
                      <a:pt x="929" y="31497"/>
                    </a:lnTo>
                    <a:cubicBezTo>
                      <a:pt x="941" y="31485"/>
                      <a:pt x="941" y="31485"/>
                      <a:pt x="953" y="31473"/>
                    </a:cubicBezTo>
                    <a:cubicBezTo>
                      <a:pt x="1001" y="31437"/>
                      <a:pt x="1036" y="31402"/>
                      <a:pt x="1048" y="31306"/>
                    </a:cubicBezTo>
                    <a:lnTo>
                      <a:pt x="8395" y="30902"/>
                    </a:lnTo>
                    <a:close/>
                    <a:moveTo>
                      <a:pt x="5799" y="37069"/>
                    </a:moveTo>
                    <a:cubicBezTo>
                      <a:pt x="5799" y="37105"/>
                      <a:pt x="5787" y="37141"/>
                      <a:pt x="5787" y="37176"/>
                    </a:cubicBezTo>
                    <a:cubicBezTo>
                      <a:pt x="5787" y="37271"/>
                      <a:pt x="5775" y="37355"/>
                      <a:pt x="5799" y="37438"/>
                    </a:cubicBezTo>
                    <a:cubicBezTo>
                      <a:pt x="5799" y="37438"/>
                      <a:pt x="5799" y="37450"/>
                      <a:pt x="5799" y="37462"/>
                    </a:cubicBezTo>
                    <a:lnTo>
                      <a:pt x="5823" y="37557"/>
                    </a:lnTo>
                    <a:cubicBezTo>
                      <a:pt x="5823" y="37569"/>
                      <a:pt x="5835" y="37581"/>
                      <a:pt x="5835" y="37593"/>
                    </a:cubicBezTo>
                    <a:cubicBezTo>
                      <a:pt x="5847" y="37641"/>
                      <a:pt x="5859" y="37664"/>
                      <a:pt x="5870" y="37700"/>
                    </a:cubicBezTo>
                    <a:cubicBezTo>
                      <a:pt x="5882" y="37700"/>
                      <a:pt x="5882" y="37712"/>
                      <a:pt x="5882" y="37724"/>
                    </a:cubicBezTo>
                    <a:cubicBezTo>
                      <a:pt x="5894" y="37724"/>
                      <a:pt x="5894" y="37736"/>
                      <a:pt x="5906" y="37748"/>
                    </a:cubicBezTo>
                    <a:cubicBezTo>
                      <a:pt x="5918" y="37760"/>
                      <a:pt x="5930" y="37783"/>
                      <a:pt x="5954" y="37807"/>
                    </a:cubicBezTo>
                    <a:cubicBezTo>
                      <a:pt x="6001" y="37855"/>
                      <a:pt x="6049" y="37891"/>
                      <a:pt x="6085" y="37914"/>
                    </a:cubicBezTo>
                    <a:cubicBezTo>
                      <a:pt x="6132" y="37950"/>
                      <a:pt x="6156" y="37974"/>
                      <a:pt x="6192" y="38033"/>
                    </a:cubicBezTo>
                    <a:lnTo>
                      <a:pt x="6216" y="38057"/>
                    </a:lnTo>
                    <a:cubicBezTo>
                      <a:pt x="6299" y="38188"/>
                      <a:pt x="6454" y="38438"/>
                      <a:pt x="6537" y="38522"/>
                    </a:cubicBezTo>
                    <a:cubicBezTo>
                      <a:pt x="6621" y="38605"/>
                      <a:pt x="6728" y="38688"/>
                      <a:pt x="6918" y="38688"/>
                    </a:cubicBezTo>
                    <a:lnTo>
                      <a:pt x="7513" y="38688"/>
                    </a:lnTo>
                    <a:cubicBezTo>
                      <a:pt x="7597" y="38700"/>
                      <a:pt x="7633" y="38700"/>
                      <a:pt x="7680" y="38748"/>
                    </a:cubicBezTo>
                    <a:cubicBezTo>
                      <a:pt x="7871" y="38891"/>
                      <a:pt x="7906" y="38974"/>
                      <a:pt x="7906" y="38998"/>
                    </a:cubicBezTo>
                    <a:cubicBezTo>
                      <a:pt x="7906" y="39034"/>
                      <a:pt x="7883" y="39069"/>
                      <a:pt x="7859" y="39129"/>
                    </a:cubicBezTo>
                    <a:cubicBezTo>
                      <a:pt x="7823" y="39188"/>
                      <a:pt x="7775" y="39284"/>
                      <a:pt x="7752" y="39391"/>
                    </a:cubicBezTo>
                    <a:cubicBezTo>
                      <a:pt x="7740" y="39462"/>
                      <a:pt x="7728" y="39498"/>
                      <a:pt x="7716" y="39534"/>
                    </a:cubicBezTo>
                    <a:cubicBezTo>
                      <a:pt x="7692" y="39617"/>
                      <a:pt x="7668" y="39665"/>
                      <a:pt x="7728" y="39760"/>
                    </a:cubicBezTo>
                    <a:cubicBezTo>
                      <a:pt x="7752" y="39796"/>
                      <a:pt x="7764" y="39831"/>
                      <a:pt x="7787" y="39855"/>
                    </a:cubicBezTo>
                    <a:cubicBezTo>
                      <a:pt x="7835" y="39915"/>
                      <a:pt x="7835" y="39927"/>
                      <a:pt x="7823" y="39938"/>
                    </a:cubicBezTo>
                    <a:cubicBezTo>
                      <a:pt x="7799" y="39962"/>
                      <a:pt x="7764" y="39998"/>
                      <a:pt x="7716" y="40034"/>
                    </a:cubicBezTo>
                    <a:cubicBezTo>
                      <a:pt x="7633" y="40105"/>
                      <a:pt x="7513" y="40212"/>
                      <a:pt x="7418" y="40331"/>
                    </a:cubicBezTo>
                    <a:cubicBezTo>
                      <a:pt x="7371" y="40391"/>
                      <a:pt x="7347" y="40439"/>
                      <a:pt x="7311" y="40474"/>
                    </a:cubicBezTo>
                    <a:cubicBezTo>
                      <a:pt x="7252" y="40570"/>
                      <a:pt x="7216" y="40617"/>
                      <a:pt x="7109" y="40700"/>
                    </a:cubicBezTo>
                    <a:cubicBezTo>
                      <a:pt x="7002" y="40772"/>
                      <a:pt x="6906" y="40843"/>
                      <a:pt x="6823" y="40891"/>
                    </a:cubicBezTo>
                    <a:cubicBezTo>
                      <a:pt x="6775" y="40927"/>
                      <a:pt x="6728" y="40951"/>
                      <a:pt x="6692" y="40974"/>
                    </a:cubicBezTo>
                    <a:cubicBezTo>
                      <a:pt x="6609" y="41034"/>
                      <a:pt x="6144" y="41522"/>
                      <a:pt x="6085" y="41653"/>
                    </a:cubicBezTo>
                    <a:cubicBezTo>
                      <a:pt x="6013" y="41772"/>
                      <a:pt x="6013" y="41796"/>
                      <a:pt x="5966" y="42046"/>
                    </a:cubicBezTo>
                    <a:cubicBezTo>
                      <a:pt x="5954" y="42165"/>
                      <a:pt x="5942" y="42367"/>
                      <a:pt x="5942" y="42558"/>
                    </a:cubicBezTo>
                    <a:cubicBezTo>
                      <a:pt x="5942" y="42772"/>
                      <a:pt x="5930" y="43034"/>
                      <a:pt x="5906" y="43094"/>
                    </a:cubicBezTo>
                    <a:cubicBezTo>
                      <a:pt x="5835" y="43213"/>
                      <a:pt x="5775" y="43296"/>
                      <a:pt x="5656" y="43379"/>
                    </a:cubicBezTo>
                    <a:cubicBezTo>
                      <a:pt x="5608" y="43427"/>
                      <a:pt x="5501" y="43475"/>
                      <a:pt x="5394" y="43522"/>
                    </a:cubicBezTo>
                    <a:cubicBezTo>
                      <a:pt x="5204" y="43618"/>
                      <a:pt x="5073" y="43677"/>
                      <a:pt x="5025" y="43748"/>
                    </a:cubicBezTo>
                    <a:cubicBezTo>
                      <a:pt x="4942" y="43856"/>
                      <a:pt x="4846" y="44070"/>
                      <a:pt x="4775" y="44237"/>
                    </a:cubicBezTo>
                    <a:lnTo>
                      <a:pt x="4751" y="44308"/>
                    </a:lnTo>
                    <a:cubicBezTo>
                      <a:pt x="4680" y="44475"/>
                      <a:pt x="4596" y="44641"/>
                      <a:pt x="4668" y="44796"/>
                    </a:cubicBezTo>
                    <a:lnTo>
                      <a:pt x="4680" y="44832"/>
                    </a:lnTo>
                    <a:cubicBezTo>
                      <a:pt x="4739" y="44963"/>
                      <a:pt x="4775" y="45070"/>
                      <a:pt x="4787" y="45201"/>
                    </a:cubicBezTo>
                    <a:cubicBezTo>
                      <a:pt x="4799" y="45272"/>
                      <a:pt x="4787" y="45427"/>
                      <a:pt x="4787" y="45558"/>
                    </a:cubicBezTo>
                    <a:cubicBezTo>
                      <a:pt x="4775" y="45725"/>
                      <a:pt x="4775" y="45784"/>
                      <a:pt x="4775" y="45808"/>
                    </a:cubicBezTo>
                    <a:cubicBezTo>
                      <a:pt x="4787" y="45832"/>
                      <a:pt x="4811" y="45856"/>
                      <a:pt x="4858" y="45915"/>
                    </a:cubicBezTo>
                    <a:cubicBezTo>
                      <a:pt x="4930" y="46011"/>
                      <a:pt x="5037" y="46142"/>
                      <a:pt x="5120" y="46296"/>
                    </a:cubicBezTo>
                    <a:cubicBezTo>
                      <a:pt x="5156" y="46356"/>
                      <a:pt x="5192" y="46415"/>
                      <a:pt x="5216" y="46475"/>
                    </a:cubicBezTo>
                    <a:cubicBezTo>
                      <a:pt x="5311" y="46642"/>
                      <a:pt x="5382" y="46785"/>
                      <a:pt x="5454" y="46832"/>
                    </a:cubicBezTo>
                    <a:cubicBezTo>
                      <a:pt x="5489" y="46856"/>
                      <a:pt x="5513" y="46892"/>
                      <a:pt x="5537" y="46904"/>
                    </a:cubicBezTo>
                    <a:cubicBezTo>
                      <a:pt x="5513" y="46904"/>
                      <a:pt x="5478" y="46892"/>
                      <a:pt x="5454" y="46880"/>
                    </a:cubicBezTo>
                    <a:cubicBezTo>
                      <a:pt x="5418" y="46868"/>
                      <a:pt x="5406" y="46856"/>
                      <a:pt x="5394" y="46856"/>
                    </a:cubicBezTo>
                    <a:cubicBezTo>
                      <a:pt x="5382" y="46856"/>
                      <a:pt x="5347" y="46832"/>
                      <a:pt x="5299" y="46808"/>
                    </a:cubicBezTo>
                    <a:cubicBezTo>
                      <a:pt x="5192" y="46761"/>
                      <a:pt x="5061" y="46689"/>
                      <a:pt x="4989" y="46666"/>
                    </a:cubicBezTo>
                    <a:cubicBezTo>
                      <a:pt x="4977" y="46666"/>
                      <a:pt x="4942" y="46654"/>
                      <a:pt x="4906" y="46630"/>
                    </a:cubicBezTo>
                    <a:cubicBezTo>
                      <a:pt x="4739" y="46570"/>
                      <a:pt x="4489" y="46463"/>
                      <a:pt x="4311" y="46463"/>
                    </a:cubicBezTo>
                    <a:cubicBezTo>
                      <a:pt x="4227" y="46451"/>
                      <a:pt x="4132" y="46451"/>
                      <a:pt x="4025" y="46451"/>
                    </a:cubicBezTo>
                    <a:cubicBezTo>
                      <a:pt x="3882" y="46451"/>
                      <a:pt x="3727" y="46439"/>
                      <a:pt x="3608" y="46439"/>
                    </a:cubicBezTo>
                    <a:cubicBezTo>
                      <a:pt x="3418" y="46439"/>
                      <a:pt x="2572" y="46511"/>
                      <a:pt x="2513" y="46523"/>
                    </a:cubicBezTo>
                    <a:lnTo>
                      <a:pt x="2477" y="46523"/>
                    </a:lnTo>
                    <a:cubicBezTo>
                      <a:pt x="2445" y="46533"/>
                      <a:pt x="2408" y="46539"/>
                      <a:pt x="2373" y="46539"/>
                    </a:cubicBezTo>
                    <a:cubicBezTo>
                      <a:pt x="2330" y="46539"/>
                      <a:pt x="2289" y="46530"/>
                      <a:pt x="2263" y="46511"/>
                    </a:cubicBezTo>
                    <a:cubicBezTo>
                      <a:pt x="2215" y="46487"/>
                      <a:pt x="2191" y="46439"/>
                      <a:pt x="2168" y="46404"/>
                    </a:cubicBezTo>
                    <a:cubicBezTo>
                      <a:pt x="2132" y="46356"/>
                      <a:pt x="2096" y="46308"/>
                      <a:pt x="2025" y="46285"/>
                    </a:cubicBezTo>
                    <a:cubicBezTo>
                      <a:pt x="2001" y="46273"/>
                      <a:pt x="1977" y="46261"/>
                      <a:pt x="1953" y="46261"/>
                    </a:cubicBezTo>
                    <a:cubicBezTo>
                      <a:pt x="1906" y="46249"/>
                      <a:pt x="1894" y="46249"/>
                      <a:pt x="1858" y="46213"/>
                    </a:cubicBezTo>
                    <a:cubicBezTo>
                      <a:pt x="1727" y="46082"/>
                      <a:pt x="1715" y="46034"/>
                      <a:pt x="1715" y="46023"/>
                    </a:cubicBezTo>
                    <a:cubicBezTo>
                      <a:pt x="1715" y="45999"/>
                      <a:pt x="1727" y="45975"/>
                      <a:pt x="1751" y="45939"/>
                    </a:cubicBezTo>
                    <a:cubicBezTo>
                      <a:pt x="1775" y="45892"/>
                      <a:pt x="1798" y="45832"/>
                      <a:pt x="1798" y="45773"/>
                    </a:cubicBezTo>
                    <a:cubicBezTo>
                      <a:pt x="1798" y="45665"/>
                      <a:pt x="1751" y="45284"/>
                      <a:pt x="1715" y="45153"/>
                    </a:cubicBezTo>
                    <a:cubicBezTo>
                      <a:pt x="1691" y="45034"/>
                      <a:pt x="1679" y="44975"/>
                      <a:pt x="1679" y="44844"/>
                    </a:cubicBezTo>
                    <a:cubicBezTo>
                      <a:pt x="1679" y="44582"/>
                      <a:pt x="1644" y="44522"/>
                      <a:pt x="1608" y="44510"/>
                    </a:cubicBezTo>
                    <a:lnTo>
                      <a:pt x="1596" y="44499"/>
                    </a:lnTo>
                    <a:cubicBezTo>
                      <a:pt x="1560" y="44487"/>
                      <a:pt x="1513" y="44451"/>
                      <a:pt x="1441" y="44451"/>
                    </a:cubicBezTo>
                    <a:cubicBezTo>
                      <a:pt x="1382" y="44451"/>
                      <a:pt x="1334" y="44463"/>
                      <a:pt x="1275" y="44499"/>
                    </a:cubicBezTo>
                    <a:cubicBezTo>
                      <a:pt x="1132" y="44558"/>
                      <a:pt x="1013" y="44653"/>
                      <a:pt x="953" y="44713"/>
                    </a:cubicBezTo>
                    <a:cubicBezTo>
                      <a:pt x="941" y="44725"/>
                      <a:pt x="929" y="44737"/>
                      <a:pt x="917" y="44737"/>
                    </a:cubicBezTo>
                    <a:cubicBezTo>
                      <a:pt x="917" y="44737"/>
                      <a:pt x="894" y="44749"/>
                      <a:pt x="870" y="44749"/>
                    </a:cubicBezTo>
                    <a:cubicBezTo>
                      <a:pt x="834" y="44749"/>
                      <a:pt x="798" y="44737"/>
                      <a:pt x="786" y="44713"/>
                    </a:cubicBezTo>
                    <a:cubicBezTo>
                      <a:pt x="775" y="44689"/>
                      <a:pt x="775" y="44653"/>
                      <a:pt x="763" y="44618"/>
                    </a:cubicBezTo>
                    <a:cubicBezTo>
                      <a:pt x="715" y="44439"/>
                      <a:pt x="655" y="44249"/>
                      <a:pt x="620" y="44177"/>
                    </a:cubicBezTo>
                    <a:cubicBezTo>
                      <a:pt x="584" y="44129"/>
                      <a:pt x="548" y="44094"/>
                      <a:pt x="513" y="44070"/>
                    </a:cubicBezTo>
                    <a:cubicBezTo>
                      <a:pt x="477" y="44022"/>
                      <a:pt x="429" y="43987"/>
                      <a:pt x="405" y="43915"/>
                    </a:cubicBezTo>
                    <a:cubicBezTo>
                      <a:pt x="358" y="43760"/>
                      <a:pt x="334" y="43618"/>
                      <a:pt x="310" y="43487"/>
                    </a:cubicBezTo>
                    <a:cubicBezTo>
                      <a:pt x="298" y="43379"/>
                      <a:pt x="286" y="43201"/>
                      <a:pt x="274" y="43082"/>
                    </a:cubicBezTo>
                    <a:lnTo>
                      <a:pt x="274" y="42998"/>
                    </a:lnTo>
                    <a:cubicBezTo>
                      <a:pt x="274" y="42963"/>
                      <a:pt x="263" y="42927"/>
                      <a:pt x="251" y="42879"/>
                    </a:cubicBezTo>
                    <a:cubicBezTo>
                      <a:pt x="251" y="42832"/>
                      <a:pt x="227" y="42736"/>
                      <a:pt x="239" y="42701"/>
                    </a:cubicBezTo>
                    <a:cubicBezTo>
                      <a:pt x="251" y="42689"/>
                      <a:pt x="263" y="42677"/>
                      <a:pt x="286" y="42665"/>
                    </a:cubicBezTo>
                    <a:cubicBezTo>
                      <a:pt x="322" y="42641"/>
                      <a:pt x="394" y="42594"/>
                      <a:pt x="525" y="42510"/>
                    </a:cubicBezTo>
                    <a:cubicBezTo>
                      <a:pt x="691" y="42391"/>
                      <a:pt x="715" y="42308"/>
                      <a:pt x="727" y="42236"/>
                    </a:cubicBezTo>
                    <a:cubicBezTo>
                      <a:pt x="739" y="42201"/>
                      <a:pt x="751" y="42177"/>
                      <a:pt x="763" y="42153"/>
                    </a:cubicBezTo>
                    <a:cubicBezTo>
                      <a:pt x="786" y="42105"/>
                      <a:pt x="798" y="42105"/>
                      <a:pt x="810" y="42082"/>
                    </a:cubicBezTo>
                    <a:cubicBezTo>
                      <a:pt x="834" y="42070"/>
                      <a:pt x="870" y="42046"/>
                      <a:pt x="917" y="41986"/>
                    </a:cubicBezTo>
                    <a:cubicBezTo>
                      <a:pt x="941" y="41963"/>
                      <a:pt x="953" y="41939"/>
                      <a:pt x="977" y="41927"/>
                    </a:cubicBezTo>
                    <a:cubicBezTo>
                      <a:pt x="1048" y="41843"/>
                      <a:pt x="1096" y="41796"/>
                      <a:pt x="1096" y="41653"/>
                    </a:cubicBezTo>
                    <a:cubicBezTo>
                      <a:pt x="1096" y="41617"/>
                      <a:pt x="1096" y="41570"/>
                      <a:pt x="1096" y="41534"/>
                    </a:cubicBezTo>
                    <a:cubicBezTo>
                      <a:pt x="1084" y="41415"/>
                      <a:pt x="1084" y="41308"/>
                      <a:pt x="1132" y="41260"/>
                    </a:cubicBezTo>
                    <a:cubicBezTo>
                      <a:pt x="1156" y="41248"/>
                      <a:pt x="1167" y="41248"/>
                      <a:pt x="1179" y="41236"/>
                    </a:cubicBezTo>
                    <a:cubicBezTo>
                      <a:pt x="1263" y="41177"/>
                      <a:pt x="1298" y="41141"/>
                      <a:pt x="1287" y="40974"/>
                    </a:cubicBezTo>
                    <a:cubicBezTo>
                      <a:pt x="1287" y="40879"/>
                      <a:pt x="1263" y="40820"/>
                      <a:pt x="1227" y="40760"/>
                    </a:cubicBezTo>
                    <a:cubicBezTo>
                      <a:pt x="1203" y="40689"/>
                      <a:pt x="1167" y="40617"/>
                      <a:pt x="1156" y="40498"/>
                    </a:cubicBezTo>
                    <a:cubicBezTo>
                      <a:pt x="1132" y="40415"/>
                      <a:pt x="1132" y="40379"/>
                      <a:pt x="1120" y="40355"/>
                    </a:cubicBezTo>
                    <a:cubicBezTo>
                      <a:pt x="1120" y="40343"/>
                      <a:pt x="1132" y="40319"/>
                      <a:pt x="1144" y="40260"/>
                    </a:cubicBezTo>
                    <a:cubicBezTo>
                      <a:pt x="1156" y="40200"/>
                      <a:pt x="1156" y="40153"/>
                      <a:pt x="1156" y="40105"/>
                    </a:cubicBezTo>
                    <a:cubicBezTo>
                      <a:pt x="1167" y="39998"/>
                      <a:pt x="1179" y="39927"/>
                      <a:pt x="1251" y="39796"/>
                    </a:cubicBezTo>
                    <a:cubicBezTo>
                      <a:pt x="1287" y="39712"/>
                      <a:pt x="1346" y="39653"/>
                      <a:pt x="1394" y="39593"/>
                    </a:cubicBezTo>
                    <a:cubicBezTo>
                      <a:pt x="1465" y="39510"/>
                      <a:pt x="1537" y="39427"/>
                      <a:pt x="1537" y="39319"/>
                    </a:cubicBezTo>
                    <a:cubicBezTo>
                      <a:pt x="1537" y="39248"/>
                      <a:pt x="1525" y="39176"/>
                      <a:pt x="1513" y="39129"/>
                    </a:cubicBezTo>
                    <a:cubicBezTo>
                      <a:pt x="1501" y="39057"/>
                      <a:pt x="1489" y="38998"/>
                      <a:pt x="1501" y="38926"/>
                    </a:cubicBezTo>
                    <a:cubicBezTo>
                      <a:pt x="1513" y="38855"/>
                      <a:pt x="1537" y="38795"/>
                      <a:pt x="1548" y="38724"/>
                    </a:cubicBezTo>
                    <a:cubicBezTo>
                      <a:pt x="1572" y="38665"/>
                      <a:pt x="1584" y="38617"/>
                      <a:pt x="1596" y="38545"/>
                    </a:cubicBezTo>
                    <a:cubicBezTo>
                      <a:pt x="1620" y="38450"/>
                      <a:pt x="1644" y="38307"/>
                      <a:pt x="1644" y="38176"/>
                    </a:cubicBezTo>
                    <a:lnTo>
                      <a:pt x="1644" y="38153"/>
                    </a:lnTo>
                    <a:cubicBezTo>
                      <a:pt x="1644" y="38153"/>
                      <a:pt x="1644" y="38141"/>
                      <a:pt x="1644" y="38141"/>
                    </a:cubicBezTo>
                    <a:cubicBezTo>
                      <a:pt x="1644" y="38129"/>
                      <a:pt x="1644" y="38117"/>
                      <a:pt x="1644" y="38117"/>
                    </a:cubicBezTo>
                    <a:cubicBezTo>
                      <a:pt x="1644" y="38010"/>
                      <a:pt x="1596" y="37605"/>
                      <a:pt x="1560" y="37438"/>
                    </a:cubicBezTo>
                    <a:lnTo>
                      <a:pt x="5799" y="37069"/>
                    </a:lnTo>
                    <a:close/>
                    <a:moveTo>
                      <a:pt x="6056" y="0"/>
                    </a:moveTo>
                    <a:cubicBezTo>
                      <a:pt x="6031" y="0"/>
                      <a:pt x="6007" y="11"/>
                      <a:pt x="5989" y="29"/>
                    </a:cubicBezTo>
                    <a:cubicBezTo>
                      <a:pt x="5954" y="76"/>
                      <a:pt x="5966" y="148"/>
                      <a:pt x="5966" y="196"/>
                    </a:cubicBezTo>
                    <a:cubicBezTo>
                      <a:pt x="5966" y="207"/>
                      <a:pt x="5966" y="219"/>
                      <a:pt x="5966" y="219"/>
                    </a:cubicBezTo>
                    <a:cubicBezTo>
                      <a:pt x="5966" y="255"/>
                      <a:pt x="5966" y="374"/>
                      <a:pt x="5942" y="446"/>
                    </a:cubicBezTo>
                    <a:cubicBezTo>
                      <a:pt x="5930" y="517"/>
                      <a:pt x="5870" y="565"/>
                      <a:pt x="5799" y="636"/>
                    </a:cubicBezTo>
                    <a:cubicBezTo>
                      <a:pt x="5728" y="696"/>
                      <a:pt x="5608" y="731"/>
                      <a:pt x="5454" y="731"/>
                    </a:cubicBezTo>
                    <a:cubicBezTo>
                      <a:pt x="5299" y="731"/>
                      <a:pt x="5263" y="803"/>
                      <a:pt x="5216" y="874"/>
                    </a:cubicBezTo>
                    <a:cubicBezTo>
                      <a:pt x="5204" y="898"/>
                      <a:pt x="5192" y="922"/>
                      <a:pt x="5168" y="946"/>
                    </a:cubicBezTo>
                    <a:cubicBezTo>
                      <a:pt x="5073" y="1065"/>
                      <a:pt x="4918" y="1339"/>
                      <a:pt x="4882" y="1410"/>
                    </a:cubicBezTo>
                    <a:cubicBezTo>
                      <a:pt x="4870" y="1434"/>
                      <a:pt x="4846" y="1458"/>
                      <a:pt x="4823" y="1493"/>
                    </a:cubicBezTo>
                    <a:cubicBezTo>
                      <a:pt x="4775" y="1553"/>
                      <a:pt x="4716" y="1636"/>
                      <a:pt x="4692" y="1720"/>
                    </a:cubicBezTo>
                    <a:cubicBezTo>
                      <a:pt x="4656" y="1839"/>
                      <a:pt x="4692" y="1898"/>
                      <a:pt x="4727" y="1946"/>
                    </a:cubicBezTo>
                    <a:cubicBezTo>
                      <a:pt x="4739" y="1946"/>
                      <a:pt x="4739" y="1958"/>
                      <a:pt x="4751" y="1970"/>
                    </a:cubicBezTo>
                    <a:cubicBezTo>
                      <a:pt x="4787" y="2017"/>
                      <a:pt x="4858" y="2160"/>
                      <a:pt x="4870" y="2220"/>
                    </a:cubicBezTo>
                    <a:cubicBezTo>
                      <a:pt x="4882" y="2255"/>
                      <a:pt x="4823" y="2398"/>
                      <a:pt x="4799" y="2482"/>
                    </a:cubicBezTo>
                    <a:cubicBezTo>
                      <a:pt x="4775" y="2541"/>
                      <a:pt x="4751" y="2589"/>
                      <a:pt x="4739" y="2648"/>
                    </a:cubicBezTo>
                    <a:cubicBezTo>
                      <a:pt x="4692" y="2803"/>
                      <a:pt x="4644" y="3089"/>
                      <a:pt x="4632" y="3220"/>
                    </a:cubicBezTo>
                    <a:cubicBezTo>
                      <a:pt x="4632" y="3244"/>
                      <a:pt x="4632" y="3255"/>
                      <a:pt x="4632" y="3267"/>
                    </a:cubicBezTo>
                    <a:cubicBezTo>
                      <a:pt x="4632" y="3303"/>
                      <a:pt x="4620" y="3363"/>
                      <a:pt x="4620" y="3434"/>
                    </a:cubicBezTo>
                    <a:cubicBezTo>
                      <a:pt x="4608" y="3494"/>
                      <a:pt x="4596" y="3565"/>
                      <a:pt x="4596" y="3601"/>
                    </a:cubicBezTo>
                    <a:cubicBezTo>
                      <a:pt x="4549" y="3648"/>
                      <a:pt x="4263" y="3779"/>
                      <a:pt x="4037" y="3886"/>
                    </a:cubicBezTo>
                    <a:cubicBezTo>
                      <a:pt x="3823" y="3994"/>
                      <a:pt x="3584" y="4101"/>
                      <a:pt x="3477" y="4160"/>
                    </a:cubicBezTo>
                    <a:cubicBezTo>
                      <a:pt x="3287" y="4291"/>
                      <a:pt x="3049" y="4482"/>
                      <a:pt x="2930" y="4577"/>
                    </a:cubicBezTo>
                    <a:cubicBezTo>
                      <a:pt x="2894" y="4601"/>
                      <a:pt x="2882" y="4625"/>
                      <a:pt x="2870" y="4637"/>
                    </a:cubicBezTo>
                    <a:cubicBezTo>
                      <a:pt x="2787" y="4684"/>
                      <a:pt x="2822" y="4910"/>
                      <a:pt x="2822" y="4910"/>
                    </a:cubicBezTo>
                    <a:cubicBezTo>
                      <a:pt x="2834" y="4958"/>
                      <a:pt x="2918" y="5113"/>
                      <a:pt x="3013" y="5244"/>
                    </a:cubicBezTo>
                    <a:cubicBezTo>
                      <a:pt x="3120" y="5387"/>
                      <a:pt x="3132" y="5422"/>
                      <a:pt x="3156" y="5494"/>
                    </a:cubicBezTo>
                    <a:cubicBezTo>
                      <a:pt x="3168" y="5518"/>
                      <a:pt x="3156" y="5529"/>
                      <a:pt x="3120" y="5577"/>
                    </a:cubicBezTo>
                    <a:cubicBezTo>
                      <a:pt x="3084" y="5613"/>
                      <a:pt x="3025" y="5672"/>
                      <a:pt x="2989" y="5768"/>
                    </a:cubicBezTo>
                    <a:cubicBezTo>
                      <a:pt x="2930" y="5934"/>
                      <a:pt x="2977" y="6113"/>
                      <a:pt x="3001" y="6184"/>
                    </a:cubicBezTo>
                    <a:cubicBezTo>
                      <a:pt x="3013" y="6208"/>
                      <a:pt x="3013" y="6220"/>
                      <a:pt x="3013" y="6232"/>
                    </a:cubicBezTo>
                    <a:cubicBezTo>
                      <a:pt x="3013" y="6232"/>
                      <a:pt x="3025" y="6256"/>
                      <a:pt x="3049" y="6315"/>
                    </a:cubicBezTo>
                    <a:lnTo>
                      <a:pt x="3061" y="6363"/>
                    </a:lnTo>
                    <a:cubicBezTo>
                      <a:pt x="3108" y="6506"/>
                      <a:pt x="3192" y="6744"/>
                      <a:pt x="3215" y="6899"/>
                    </a:cubicBezTo>
                    <a:cubicBezTo>
                      <a:pt x="3239" y="7053"/>
                      <a:pt x="3192" y="7149"/>
                      <a:pt x="3144" y="7256"/>
                    </a:cubicBezTo>
                    <a:cubicBezTo>
                      <a:pt x="3108" y="7304"/>
                      <a:pt x="3084" y="7351"/>
                      <a:pt x="3061" y="7411"/>
                    </a:cubicBezTo>
                    <a:cubicBezTo>
                      <a:pt x="3001" y="7577"/>
                      <a:pt x="3072" y="7696"/>
                      <a:pt x="3120" y="7780"/>
                    </a:cubicBezTo>
                    <a:cubicBezTo>
                      <a:pt x="3144" y="7815"/>
                      <a:pt x="3156" y="7839"/>
                      <a:pt x="3168" y="7863"/>
                    </a:cubicBezTo>
                    <a:cubicBezTo>
                      <a:pt x="3192" y="7923"/>
                      <a:pt x="3227" y="7970"/>
                      <a:pt x="3263" y="8030"/>
                    </a:cubicBezTo>
                    <a:cubicBezTo>
                      <a:pt x="3287" y="8077"/>
                      <a:pt x="3322" y="8113"/>
                      <a:pt x="3346" y="8161"/>
                    </a:cubicBezTo>
                    <a:cubicBezTo>
                      <a:pt x="3394" y="8268"/>
                      <a:pt x="3406" y="8327"/>
                      <a:pt x="3346" y="8447"/>
                    </a:cubicBezTo>
                    <a:cubicBezTo>
                      <a:pt x="3311" y="8518"/>
                      <a:pt x="3072" y="8530"/>
                      <a:pt x="2953" y="8542"/>
                    </a:cubicBezTo>
                    <a:cubicBezTo>
                      <a:pt x="2882" y="8554"/>
                      <a:pt x="2834" y="8554"/>
                      <a:pt x="2811" y="8566"/>
                    </a:cubicBezTo>
                    <a:cubicBezTo>
                      <a:pt x="2715" y="8589"/>
                      <a:pt x="2549" y="9018"/>
                      <a:pt x="2430" y="9363"/>
                    </a:cubicBezTo>
                    <a:lnTo>
                      <a:pt x="2334" y="9542"/>
                    </a:lnTo>
                    <a:lnTo>
                      <a:pt x="1882" y="10459"/>
                    </a:lnTo>
                    <a:lnTo>
                      <a:pt x="1858" y="10482"/>
                    </a:lnTo>
                    <a:cubicBezTo>
                      <a:pt x="1846" y="10518"/>
                      <a:pt x="1763" y="10649"/>
                      <a:pt x="1691" y="10828"/>
                    </a:cubicBezTo>
                    <a:cubicBezTo>
                      <a:pt x="1632" y="10959"/>
                      <a:pt x="1644" y="11018"/>
                      <a:pt x="1679" y="11078"/>
                    </a:cubicBezTo>
                    <a:cubicBezTo>
                      <a:pt x="1691" y="11114"/>
                      <a:pt x="1703" y="11137"/>
                      <a:pt x="1703" y="11185"/>
                    </a:cubicBezTo>
                    <a:cubicBezTo>
                      <a:pt x="1703" y="11304"/>
                      <a:pt x="1668" y="11375"/>
                      <a:pt x="1632" y="11459"/>
                    </a:cubicBezTo>
                    <a:cubicBezTo>
                      <a:pt x="1620" y="11483"/>
                      <a:pt x="1620" y="11506"/>
                      <a:pt x="1608" y="11530"/>
                    </a:cubicBezTo>
                    <a:cubicBezTo>
                      <a:pt x="1584" y="11602"/>
                      <a:pt x="1489" y="11745"/>
                      <a:pt x="1417" y="11852"/>
                    </a:cubicBezTo>
                    <a:cubicBezTo>
                      <a:pt x="1287" y="12042"/>
                      <a:pt x="1298" y="12090"/>
                      <a:pt x="1298" y="12114"/>
                    </a:cubicBezTo>
                    <a:cubicBezTo>
                      <a:pt x="1298" y="12173"/>
                      <a:pt x="1358" y="12280"/>
                      <a:pt x="1489" y="12518"/>
                    </a:cubicBezTo>
                    <a:cubicBezTo>
                      <a:pt x="1620" y="12733"/>
                      <a:pt x="1656" y="12816"/>
                      <a:pt x="1679" y="12923"/>
                    </a:cubicBezTo>
                    <a:lnTo>
                      <a:pt x="1679" y="12935"/>
                    </a:lnTo>
                    <a:cubicBezTo>
                      <a:pt x="1679" y="12947"/>
                      <a:pt x="1691" y="12959"/>
                      <a:pt x="1691" y="12971"/>
                    </a:cubicBezTo>
                    <a:cubicBezTo>
                      <a:pt x="1691" y="12983"/>
                      <a:pt x="1691" y="13007"/>
                      <a:pt x="1703" y="13019"/>
                    </a:cubicBezTo>
                    <a:lnTo>
                      <a:pt x="1703" y="13042"/>
                    </a:lnTo>
                    <a:cubicBezTo>
                      <a:pt x="1715" y="13102"/>
                      <a:pt x="1715" y="13161"/>
                      <a:pt x="1727" y="13221"/>
                    </a:cubicBezTo>
                    <a:cubicBezTo>
                      <a:pt x="1727" y="13233"/>
                      <a:pt x="1727" y="13245"/>
                      <a:pt x="1727" y="13257"/>
                    </a:cubicBezTo>
                    <a:cubicBezTo>
                      <a:pt x="1727" y="13269"/>
                      <a:pt x="1727" y="13292"/>
                      <a:pt x="1739" y="13304"/>
                    </a:cubicBezTo>
                    <a:lnTo>
                      <a:pt x="1739" y="13388"/>
                    </a:lnTo>
                    <a:cubicBezTo>
                      <a:pt x="1751" y="13471"/>
                      <a:pt x="1751" y="13519"/>
                      <a:pt x="1739" y="13530"/>
                    </a:cubicBezTo>
                    <a:cubicBezTo>
                      <a:pt x="1739" y="13566"/>
                      <a:pt x="1715" y="13578"/>
                      <a:pt x="1632" y="13614"/>
                    </a:cubicBezTo>
                    <a:cubicBezTo>
                      <a:pt x="1584" y="13638"/>
                      <a:pt x="1525" y="13661"/>
                      <a:pt x="1465" y="13697"/>
                    </a:cubicBezTo>
                    <a:cubicBezTo>
                      <a:pt x="1275" y="13816"/>
                      <a:pt x="1227" y="14019"/>
                      <a:pt x="1191" y="14162"/>
                    </a:cubicBezTo>
                    <a:cubicBezTo>
                      <a:pt x="1167" y="14281"/>
                      <a:pt x="1167" y="14352"/>
                      <a:pt x="1179" y="14412"/>
                    </a:cubicBezTo>
                    <a:cubicBezTo>
                      <a:pt x="1179" y="14435"/>
                      <a:pt x="1179" y="14471"/>
                      <a:pt x="1179" y="14495"/>
                    </a:cubicBezTo>
                    <a:cubicBezTo>
                      <a:pt x="1179" y="14554"/>
                      <a:pt x="1156" y="14578"/>
                      <a:pt x="1120" y="14626"/>
                    </a:cubicBezTo>
                    <a:cubicBezTo>
                      <a:pt x="1096" y="14650"/>
                      <a:pt x="1072" y="14685"/>
                      <a:pt x="1048" y="14721"/>
                    </a:cubicBezTo>
                    <a:cubicBezTo>
                      <a:pt x="977" y="14828"/>
                      <a:pt x="1025" y="15209"/>
                      <a:pt x="1036" y="15316"/>
                    </a:cubicBezTo>
                    <a:cubicBezTo>
                      <a:pt x="1036" y="15328"/>
                      <a:pt x="1036" y="15340"/>
                      <a:pt x="1036" y="15364"/>
                    </a:cubicBezTo>
                    <a:cubicBezTo>
                      <a:pt x="1025" y="15447"/>
                      <a:pt x="1025" y="15566"/>
                      <a:pt x="1036" y="15638"/>
                    </a:cubicBezTo>
                    <a:cubicBezTo>
                      <a:pt x="1060" y="15733"/>
                      <a:pt x="1132" y="15805"/>
                      <a:pt x="1215" y="15888"/>
                    </a:cubicBezTo>
                    <a:lnTo>
                      <a:pt x="1251" y="15924"/>
                    </a:lnTo>
                    <a:cubicBezTo>
                      <a:pt x="1298" y="15983"/>
                      <a:pt x="1334" y="15995"/>
                      <a:pt x="1358" y="16007"/>
                    </a:cubicBezTo>
                    <a:cubicBezTo>
                      <a:pt x="1382" y="16019"/>
                      <a:pt x="1406" y="16031"/>
                      <a:pt x="1429" y="16067"/>
                    </a:cubicBezTo>
                    <a:cubicBezTo>
                      <a:pt x="1441" y="16090"/>
                      <a:pt x="1429" y="16114"/>
                      <a:pt x="1370" y="16174"/>
                    </a:cubicBezTo>
                    <a:cubicBezTo>
                      <a:pt x="1334" y="16209"/>
                      <a:pt x="1298" y="16233"/>
                      <a:pt x="1275" y="16269"/>
                    </a:cubicBezTo>
                    <a:cubicBezTo>
                      <a:pt x="1227" y="16364"/>
                      <a:pt x="1298" y="16459"/>
                      <a:pt x="1358" y="16531"/>
                    </a:cubicBezTo>
                    <a:lnTo>
                      <a:pt x="1370" y="16531"/>
                    </a:lnTo>
                    <a:cubicBezTo>
                      <a:pt x="1382" y="16567"/>
                      <a:pt x="1406" y="16590"/>
                      <a:pt x="1417" y="16614"/>
                    </a:cubicBezTo>
                    <a:cubicBezTo>
                      <a:pt x="1441" y="16662"/>
                      <a:pt x="1453" y="16757"/>
                      <a:pt x="1477" y="16840"/>
                    </a:cubicBezTo>
                    <a:cubicBezTo>
                      <a:pt x="1489" y="16912"/>
                      <a:pt x="1501" y="16971"/>
                      <a:pt x="1513" y="17019"/>
                    </a:cubicBezTo>
                    <a:cubicBezTo>
                      <a:pt x="1537" y="17090"/>
                      <a:pt x="1596" y="17126"/>
                      <a:pt x="1632" y="17150"/>
                    </a:cubicBezTo>
                    <a:cubicBezTo>
                      <a:pt x="1656" y="17174"/>
                      <a:pt x="1679" y="17186"/>
                      <a:pt x="1691" y="17198"/>
                    </a:cubicBezTo>
                    <a:cubicBezTo>
                      <a:pt x="1703" y="17210"/>
                      <a:pt x="1703" y="17221"/>
                      <a:pt x="1715" y="17245"/>
                    </a:cubicBezTo>
                    <a:cubicBezTo>
                      <a:pt x="1715" y="17257"/>
                      <a:pt x="1727" y="17257"/>
                      <a:pt x="1727" y="17269"/>
                    </a:cubicBezTo>
                    <a:cubicBezTo>
                      <a:pt x="1727" y="17281"/>
                      <a:pt x="1727" y="17293"/>
                      <a:pt x="1739" y="17293"/>
                    </a:cubicBezTo>
                    <a:cubicBezTo>
                      <a:pt x="1751" y="17352"/>
                      <a:pt x="1763" y="17424"/>
                      <a:pt x="1751" y="17495"/>
                    </a:cubicBezTo>
                    <a:cubicBezTo>
                      <a:pt x="1751" y="17579"/>
                      <a:pt x="1739" y="17614"/>
                      <a:pt x="1727" y="17650"/>
                    </a:cubicBezTo>
                    <a:cubicBezTo>
                      <a:pt x="1715" y="17674"/>
                      <a:pt x="1715" y="17698"/>
                      <a:pt x="1703" y="17745"/>
                    </a:cubicBezTo>
                    <a:cubicBezTo>
                      <a:pt x="1691" y="17829"/>
                      <a:pt x="1727" y="17888"/>
                      <a:pt x="1763" y="17948"/>
                    </a:cubicBezTo>
                    <a:cubicBezTo>
                      <a:pt x="1775" y="17960"/>
                      <a:pt x="1787" y="17983"/>
                      <a:pt x="1798" y="17995"/>
                    </a:cubicBezTo>
                    <a:cubicBezTo>
                      <a:pt x="1822" y="18079"/>
                      <a:pt x="1918" y="18079"/>
                      <a:pt x="1953" y="18091"/>
                    </a:cubicBezTo>
                    <a:lnTo>
                      <a:pt x="1977" y="18091"/>
                    </a:lnTo>
                    <a:cubicBezTo>
                      <a:pt x="2001" y="18091"/>
                      <a:pt x="2049" y="18114"/>
                      <a:pt x="2096" y="18150"/>
                    </a:cubicBezTo>
                    <a:cubicBezTo>
                      <a:pt x="2108" y="18162"/>
                      <a:pt x="2096" y="18222"/>
                      <a:pt x="2096" y="18245"/>
                    </a:cubicBezTo>
                    <a:cubicBezTo>
                      <a:pt x="2084" y="18269"/>
                      <a:pt x="2084" y="18305"/>
                      <a:pt x="2084" y="18341"/>
                    </a:cubicBezTo>
                    <a:cubicBezTo>
                      <a:pt x="2084" y="18412"/>
                      <a:pt x="2084" y="18638"/>
                      <a:pt x="2072" y="18710"/>
                    </a:cubicBezTo>
                    <a:cubicBezTo>
                      <a:pt x="2072" y="18757"/>
                      <a:pt x="2084" y="18817"/>
                      <a:pt x="2084" y="18888"/>
                    </a:cubicBezTo>
                    <a:cubicBezTo>
                      <a:pt x="2084" y="18960"/>
                      <a:pt x="2096" y="19043"/>
                      <a:pt x="2096" y="19114"/>
                    </a:cubicBezTo>
                    <a:cubicBezTo>
                      <a:pt x="2096" y="19234"/>
                      <a:pt x="2084" y="19269"/>
                      <a:pt x="2072" y="19341"/>
                    </a:cubicBezTo>
                    <a:lnTo>
                      <a:pt x="2072" y="19400"/>
                    </a:lnTo>
                    <a:cubicBezTo>
                      <a:pt x="2060" y="19448"/>
                      <a:pt x="2049" y="19460"/>
                      <a:pt x="2025" y="19484"/>
                    </a:cubicBezTo>
                    <a:cubicBezTo>
                      <a:pt x="2001" y="19507"/>
                      <a:pt x="1977" y="19531"/>
                      <a:pt x="1941" y="19579"/>
                    </a:cubicBezTo>
                    <a:cubicBezTo>
                      <a:pt x="1906" y="19650"/>
                      <a:pt x="1894" y="19734"/>
                      <a:pt x="1882" y="19841"/>
                    </a:cubicBezTo>
                    <a:cubicBezTo>
                      <a:pt x="1870" y="19924"/>
                      <a:pt x="1858" y="20031"/>
                      <a:pt x="1810" y="20127"/>
                    </a:cubicBezTo>
                    <a:cubicBezTo>
                      <a:pt x="1775" y="20234"/>
                      <a:pt x="1727" y="20317"/>
                      <a:pt x="1691" y="20377"/>
                    </a:cubicBezTo>
                    <a:cubicBezTo>
                      <a:pt x="1668" y="20424"/>
                      <a:pt x="1656" y="20448"/>
                      <a:pt x="1644" y="20484"/>
                    </a:cubicBezTo>
                    <a:cubicBezTo>
                      <a:pt x="1644" y="20496"/>
                      <a:pt x="1632" y="20519"/>
                      <a:pt x="1620" y="20543"/>
                    </a:cubicBezTo>
                    <a:cubicBezTo>
                      <a:pt x="1596" y="20591"/>
                      <a:pt x="1572" y="20650"/>
                      <a:pt x="1572" y="20710"/>
                    </a:cubicBezTo>
                    <a:cubicBezTo>
                      <a:pt x="1584" y="20781"/>
                      <a:pt x="1584" y="20805"/>
                      <a:pt x="1560" y="20865"/>
                    </a:cubicBezTo>
                    <a:cubicBezTo>
                      <a:pt x="1548" y="20877"/>
                      <a:pt x="1548" y="20889"/>
                      <a:pt x="1525" y="20900"/>
                    </a:cubicBezTo>
                    <a:cubicBezTo>
                      <a:pt x="1501" y="20924"/>
                      <a:pt x="1477" y="20960"/>
                      <a:pt x="1441" y="21019"/>
                    </a:cubicBezTo>
                    <a:cubicBezTo>
                      <a:pt x="1394" y="21103"/>
                      <a:pt x="1453" y="21150"/>
                      <a:pt x="1501" y="21198"/>
                    </a:cubicBezTo>
                    <a:cubicBezTo>
                      <a:pt x="1537" y="21234"/>
                      <a:pt x="1572" y="21270"/>
                      <a:pt x="1608" y="21341"/>
                    </a:cubicBezTo>
                    <a:cubicBezTo>
                      <a:pt x="1679" y="21484"/>
                      <a:pt x="1703" y="21555"/>
                      <a:pt x="1739" y="21639"/>
                    </a:cubicBezTo>
                    <a:lnTo>
                      <a:pt x="1751" y="21698"/>
                    </a:lnTo>
                    <a:cubicBezTo>
                      <a:pt x="1775" y="21770"/>
                      <a:pt x="1751" y="21805"/>
                      <a:pt x="1715" y="21877"/>
                    </a:cubicBezTo>
                    <a:cubicBezTo>
                      <a:pt x="1703" y="21912"/>
                      <a:pt x="1679" y="21960"/>
                      <a:pt x="1656" y="22008"/>
                    </a:cubicBezTo>
                    <a:cubicBezTo>
                      <a:pt x="1620" y="22115"/>
                      <a:pt x="1632" y="22198"/>
                      <a:pt x="1632" y="22270"/>
                    </a:cubicBezTo>
                    <a:cubicBezTo>
                      <a:pt x="1632" y="22293"/>
                      <a:pt x="1632" y="22317"/>
                      <a:pt x="1632" y="22341"/>
                    </a:cubicBezTo>
                    <a:cubicBezTo>
                      <a:pt x="1632" y="22341"/>
                      <a:pt x="1632" y="22353"/>
                      <a:pt x="1632" y="22353"/>
                    </a:cubicBezTo>
                    <a:cubicBezTo>
                      <a:pt x="1632" y="22401"/>
                      <a:pt x="1608" y="22413"/>
                      <a:pt x="1537" y="22448"/>
                    </a:cubicBezTo>
                    <a:cubicBezTo>
                      <a:pt x="1525" y="22460"/>
                      <a:pt x="1513" y="22472"/>
                      <a:pt x="1489" y="22484"/>
                    </a:cubicBezTo>
                    <a:cubicBezTo>
                      <a:pt x="1406" y="22532"/>
                      <a:pt x="1394" y="22615"/>
                      <a:pt x="1382" y="22674"/>
                    </a:cubicBezTo>
                    <a:cubicBezTo>
                      <a:pt x="1370" y="22698"/>
                      <a:pt x="1370" y="22710"/>
                      <a:pt x="1370" y="22734"/>
                    </a:cubicBezTo>
                    <a:cubicBezTo>
                      <a:pt x="1370" y="22746"/>
                      <a:pt x="1358" y="22746"/>
                      <a:pt x="1358" y="22758"/>
                    </a:cubicBezTo>
                    <a:cubicBezTo>
                      <a:pt x="1358" y="22758"/>
                      <a:pt x="1346" y="22770"/>
                      <a:pt x="1346" y="22770"/>
                    </a:cubicBezTo>
                    <a:cubicBezTo>
                      <a:pt x="1346" y="22770"/>
                      <a:pt x="1346" y="22770"/>
                      <a:pt x="1334" y="22782"/>
                    </a:cubicBezTo>
                    <a:cubicBezTo>
                      <a:pt x="1322" y="22794"/>
                      <a:pt x="1310" y="22805"/>
                      <a:pt x="1287" y="22829"/>
                    </a:cubicBezTo>
                    <a:cubicBezTo>
                      <a:pt x="1275" y="22829"/>
                      <a:pt x="1263" y="22841"/>
                      <a:pt x="1239" y="22853"/>
                    </a:cubicBezTo>
                    <a:cubicBezTo>
                      <a:pt x="1227" y="22865"/>
                      <a:pt x="1203" y="22877"/>
                      <a:pt x="1179" y="22889"/>
                    </a:cubicBezTo>
                    <a:lnTo>
                      <a:pt x="1132" y="22913"/>
                    </a:lnTo>
                    <a:cubicBezTo>
                      <a:pt x="1120" y="22913"/>
                      <a:pt x="1120" y="22924"/>
                      <a:pt x="1108" y="22924"/>
                    </a:cubicBezTo>
                    <a:cubicBezTo>
                      <a:pt x="1084" y="22936"/>
                      <a:pt x="1072" y="22948"/>
                      <a:pt x="1072" y="22948"/>
                    </a:cubicBezTo>
                    <a:cubicBezTo>
                      <a:pt x="1062" y="22946"/>
                      <a:pt x="1054" y="22944"/>
                      <a:pt x="1047" y="22944"/>
                    </a:cubicBezTo>
                    <a:cubicBezTo>
                      <a:pt x="1021" y="22944"/>
                      <a:pt x="1009" y="22964"/>
                      <a:pt x="953" y="23020"/>
                    </a:cubicBezTo>
                    <a:cubicBezTo>
                      <a:pt x="858" y="23139"/>
                      <a:pt x="870" y="23329"/>
                      <a:pt x="882" y="23472"/>
                    </a:cubicBezTo>
                    <a:cubicBezTo>
                      <a:pt x="882" y="23520"/>
                      <a:pt x="894" y="23556"/>
                      <a:pt x="894" y="23591"/>
                    </a:cubicBezTo>
                    <a:cubicBezTo>
                      <a:pt x="894" y="23663"/>
                      <a:pt x="882" y="23806"/>
                      <a:pt x="882" y="23972"/>
                    </a:cubicBezTo>
                    <a:cubicBezTo>
                      <a:pt x="882" y="24175"/>
                      <a:pt x="870" y="24389"/>
                      <a:pt x="870" y="24508"/>
                    </a:cubicBezTo>
                    <a:cubicBezTo>
                      <a:pt x="870" y="24675"/>
                      <a:pt x="882" y="24770"/>
                      <a:pt x="894" y="24853"/>
                    </a:cubicBezTo>
                    <a:cubicBezTo>
                      <a:pt x="894" y="24877"/>
                      <a:pt x="906" y="24901"/>
                      <a:pt x="906" y="24925"/>
                    </a:cubicBezTo>
                    <a:cubicBezTo>
                      <a:pt x="917" y="25056"/>
                      <a:pt x="1048" y="25163"/>
                      <a:pt x="1132" y="25234"/>
                    </a:cubicBezTo>
                    <a:cubicBezTo>
                      <a:pt x="1191" y="25294"/>
                      <a:pt x="1191" y="25318"/>
                      <a:pt x="1203" y="25401"/>
                    </a:cubicBezTo>
                    <a:lnTo>
                      <a:pt x="1203" y="25437"/>
                    </a:lnTo>
                    <a:cubicBezTo>
                      <a:pt x="1215" y="25568"/>
                      <a:pt x="1263" y="25687"/>
                      <a:pt x="1298" y="25806"/>
                    </a:cubicBezTo>
                    <a:cubicBezTo>
                      <a:pt x="1310" y="25853"/>
                      <a:pt x="1334" y="25889"/>
                      <a:pt x="1346" y="25913"/>
                    </a:cubicBezTo>
                    <a:cubicBezTo>
                      <a:pt x="1382" y="25972"/>
                      <a:pt x="1406" y="26020"/>
                      <a:pt x="1417" y="26115"/>
                    </a:cubicBezTo>
                    <a:cubicBezTo>
                      <a:pt x="1417" y="26223"/>
                      <a:pt x="1394" y="26246"/>
                      <a:pt x="1370" y="26270"/>
                    </a:cubicBezTo>
                    <a:cubicBezTo>
                      <a:pt x="1358" y="26282"/>
                      <a:pt x="1346" y="26294"/>
                      <a:pt x="1334" y="26306"/>
                    </a:cubicBezTo>
                    <a:cubicBezTo>
                      <a:pt x="1322" y="26318"/>
                      <a:pt x="1287" y="26365"/>
                      <a:pt x="1239" y="26401"/>
                    </a:cubicBezTo>
                    <a:cubicBezTo>
                      <a:pt x="1072" y="26568"/>
                      <a:pt x="941" y="26699"/>
                      <a:pt x="917" y="26770"/>
                    </a:cubicBezTo>
                    <a:cubicBezTo>
                      <a:pt x="894" y="26842"/>
                      <a:pt x="882" y="26937"/>
                      <a:pt x="870" y="27032"/>
                    </a:cubicBezTo>
                    <a:cubicBezTo>
                      <a:pt x="870" y="27080"/>
                      <a:pt x="858" y="27139"/>
                      <a:pt x="858" y="27187"/>
                    </a:cubicBezTo>
                    <a:cubicBezTo>
                      <a:pt x="846" y="27246"/>
                      <a:pt x="846" y="27330"/>
                      <a:pt x="834" y="27401"/>
                    </a:cubicBezTo>
                    <a:cubicBezTo>
                      <a:pt x="834" y="27473"/>
                      <a:pt x="834" y="27544"/>
                      <a:pt x="822" y="27604"/>
                    </a:cubicBezTo>
                    <a:cubicBezTo>
                      <a:pt x="798" y="27687"/>
                      <a:pt x="751" y="27711"/>
                      <a:pt x="691" y="27723"/>
                    </a:cubicBezTo>
                    <a:lnTo>
                      <a:pt x="679" y="27735"/>
                    </a:lnTo>
                    <a:cubicBezTo>
                      <a:pt x="596" y="27758"/>
                      <a:pt x="596" y="27842"/>
                      <a:pt x="596" y="27937"/>
                    </a:cubicBezTo>
                    <a:lnTo>
                      <a:pt x="596" y="27961"/>
                    </a:lnTo>
                    <a:cubicBezTo>
                      <a:pt x="596" y="28044"/>
                      <a:pt x="644" y="28116"/>
                      <a:pt x="679" y="28163"/>
                    </a:cubicBezTo>
                    <a:cubicBezTo>
                      <a:pt x="703" y="28199"/>
                      <a:pt x="727" y="28235"/>
                      <a:pt x="739" y="28258"/>
                    </a:cubicBezTo>
                    <a:cubicBezTo>
                      <a:pt x="751" y="28306"/>
                      <a:pt x="691" y="28413"/>
                      <a:pt x="644" y="28485"/>
                    </a:cubicBezTo>
                    <a:cubicBezTo>
                      <a:pt x="632" y="28509"/>
                      <a:pt x="620" y="28532"/>
                      <a:pt x="608" y="28556"/>
                    </a:cubicBezTo>
                    <a:cubicBezTo>
                      <a:pt x="572" y="28616"/>
                      <a:pt x="584" y="28687"/>
                      <a:pt x="608" y="28770"/>
                    </a:cubicBezTo>
                    <a:cubicBezTo>
                      <a:pt x="620" y="28818"/>
                      <a:pt x="620" y="28866"/>
                      <a:pt x="620" y="28925"/>
                    </a:cubicBezTo>
                    <a:cubicBezTo>
                      <a:pt x="620" y="29080"/>
                      <a:pt x="608" y="29259"/>
                      <a:pt x="596" y="29366"/>
                    </a:cubicBezTo>
                    <a:lnTo>
                      <a:pt x="596" y="29401"/>
                    </a:lnTo>
                    <a:cubicBezTo>
                      <a:pt x="560" y="29556"/>
                      <a:pt x="548" y="29652"/>
                      <a:pt x="572" y="29711"/>
                    </a:cubicBezTo>
                    <a:cubicBezTo>
                      <a:pt x="584" y="29735"/>
                      <a:pt x="608" y="29782"/>
                      <a:pt x="632" y="29842"/>
                    </a:cubicBezTo>
                    <a:cubicBezTo>
                      <a:pt x="618" y="29844"/>
                      <a:pt x="605" y="29845"/>
                      <a:pt x="592" y="29845"/>
                    </a:cubicBezTo>
                    <a:cubicBezTo>
                      <a:pt x="538" y="29845"/>
                      <a:pt x="492" y="29828"/>
                      <a:pt x="453" y="29818"/>
                    </a:cubicBezTo>
                    <a:cubicBezTo>
                      <a:pt x="405" y="29806"/>
                      <a:pt x="370" y="29794"/>
                      <a:pt x="322" y="29794"/>
                    </a:cubicBezTo>
                    <a:cubicBezTo>
                      <a:pt x="274" y="29794"/>
                      <a:pt x="144" y="29794"/>
                      <a:pt x="24" y="29830"/>
                    </a:cubicBezTo>
                    <a:cubicBezTo>
                      <a:pt x="13" y="29842"/>
                      <a:pt x="13" y="29842"/>
                      <a:pt x="1" y="29854"/>
                    </a:cubicBezTo>
                    <a:cubicBezTo>
                      <a:pt x="1" y="29866"/>
                      <a:pt x="1" y="29878"/>
                      <a:pt x="1" y="29890"/>
                    </a:cubicBezTo>
                    <a:lnTo>
                      <a:pt x="48" y="29997"/>
                    </a:lnTo>
                    <a:cubicBezTo>
                      <a:pt x="48" y="30009"/>
                      <a:pt x="48" y="30021"/>
                      <a:pt x="48" y="30033"/>
                    </a:cubicBezTo>
                    <a:lnTo>
                      <a:pt x="48" y="30044"/>
                    </a:lnTo>
                    <a:lnTo>
                      <a:pt x="96" y="30044"/>
                    </a:lnTo>
                    <a:lnTo>
                      <a:pt x="60" y="30068"/>
                    </a:lnTo>
                    <a:cubicBezTo>
                      <a:pt x="60" y="30080"/>
                      <a:pt x="60" y="30104"/>
                      <a:pt x="60" y="30140"/>
                    </a:cubicBezTo>
                    <a:cubicBezTo>
                      <a:pt x="60" y="30199"/>
                      <a:pt x="60" y="30259"/>
                      <a:pt x="60" y="30342"/>
                    </a:cubicBezTo>
                    <a:cubicBezTo>
                      <a:pt x="60" y="30402"/>
                      <a:pt x="60" y="30461"/>
                      <a:pt x="60" y="30533"/>
                    </a:cubicBezTo>
                    <a:cubicBezTo>
                      <a:pt x="60" y="30747"/>
                      <a:pt x="132" y="30866"/>
                      <a:pt x="179" y="30949"/>
                    </a:cubicBezTo>
                    <a:cubicBezTo>
                      <a:pt x="191" y="30961"/>
                      <a:pt x="203" y="30985"/>
                      <a:pt x="203" y="30985"/>
                    </a:cubicBezTo>
                    <a:cubicBezTo>
                      <a:pt x="215" y="31021"/>
                      <a:pt x="227" y="31045"/>
                      <a:pt x="251" y="31080"/>
                    </a:cubicBezTo>
                    <a:cubicBezTo>
                      <a:pt x="274" y="31128"/>
                      <a:pt x="310" y="31187"/>
                      <a:pt x="310" y="31271"/>
                    </a:cubicBezTo>
                    <a:cubicBezTo>
                      <a:pt x="310" y="31283"/>
                      <a:pt x="310" y="31295"/>
                      <a:pt x="322" y="31295"/>
                    </a:cubicBezTo>
                    <a:cubicBezTo>
                      <a:pt x="334" y="31306"/>
                      <a:pt x="346" y="31306"/>
                      <a:pt x="358" y="31306"/>
                    </a:cubicBezTo>
                    <a:lnTo>
                      <a:pt x="953" y="31271"/>
                    </a:lnTo>
                    <a:lnTo>
                      <a:pt x="953" y="31271"/>
                    </a:lnTo>
                    <a:cubicBezTo>
                      <a:pt x="953" y="31366"/>
                      <a:pt x="929" y="31378"/>
                      <a:pt x="906" y="31402"/>
                    </a:cubicBezTo>
                    <a:cubicBezTo>
                      <a:pt x="894" y="31402"/>
                      <a:pt x="882" y="31414"/>
                      <a:pt x="870" y="31426"/>
                    </a:cubicBezTo>
                    <a:lnTo>
                      <a:pt x="858" y="31437"/>
                    </a:lnTo>
                    <a:cubicBezTo>
                      <a:pt x="798" y="31473"/>
                      <a:pt x="715" y="31545"/>
                      <a:pt x="608" y="31723"/>
                    </a:cubicBezTo>
                    <a:cubicBezTo>
                      <a:pt x="596" y="31735"/>
                      <a:pt x="584" y="31747"/>
                      <a:pt x="584" y="31747"/>
                    </a:cubicBezTo>
                    <a:cubicBezTo>
                      <a:pt x="572" y="31759"/>
                      <a:pt x="572" y="31771"/>
                      <a:pt x="560" y="31783"/>
                    </a:cubicBezTo>
                    <a:cubicBezTo>
                      <a:pt x="560" y="31795"/>
                      <a:pt x="560" y="31807"/>
                      <a:pt x="548" y="31818"/>
                    </a:cubicBezTo>
                    <a:cubicBezTo>
                      <a:pt x="548" y="31830"/>
                      <a:pt x="536" y="31854"/>
                      <a:pt x="536" y="31866"/>
                    </a:cubicBezTo>
                    <a:cubicBezTo>
                      <a:pt x="536" y="31878"/>
                      <a:pt x="536" y="31890"/>
                      <a:pt x="525" y="31902"/>
                    </a:cubicBezTo>
                    <a:lnTo>
                      <a:pt x="525" y="31926"/>
                    </a:lnTo>
                    <a:cubicBezTo>
                      <a:pt x="525" y="31938"/>
                      <a:pt x="525" y="31949"/>
                      <a:pt x="525" y="31961"/>
                    </a:cubicBezTo>
                    <a:cubicBezTo>
                      <a:pt x="525" y="31985"/>
                      <a:pt x="525" y="31997"/>
                      <a:pt x="525" y="32009"/>
                    </a:cubicBezTo>
                    <a:cubicBezTo>
                      <a:pt x="525" y="32033"/>
                      <a:pt x="536" y="32068"/>
                      <a:pt x="536" y="32104"/>
                    </a:cubicBezTo>
                    <a:cubicBezTo>
                      <a:pt x="548" y="32140"/>
                      <a:pt x="548" y="32176"/>
                      <a:pt x="548" y="32199"/>
                    </a:cubicBezTo>
                    <a:cubicBezTo>
                      <a:pt x="560" y="32342"/>
                      <a:pt x="584" y="32521"/>
                      <a:pt x="596" y="32545"/>
                    </a:cubicBezTo>
                    <a:cubicBezTo>
                      <a:pt x="620" y="32616"/>
                      <a:pt x="644" y="32700"/>
                      <a:pt x="632" y="32723"/>
                    </a:cubicBezTo>
                    <a:cubicBezTo>
                      <a:pt x="608" y="32771"/>
                      <a:pt x="584" y="32866"/>
                      <a:pt x="584" y="32902"/>
                    </a:cubicBezTo>
                    <a:cubicBezTo>
                      <a:pt x="584" y="32985"/>
                      <a:pt x="798" y="33057"/>
                      <a:pt x="810" y="33057"/>
                    </a:cubicBezTo>
                    <a:cubicBezTo>
                      <a:pt x="822" y="33063"/>
                      <a:pt x="846" y="33066"/>
                      <a:pt x="877" y="33066"/>
                    </a:cubicBezTo>
                    <a:cubicBezTo>
                      <a:pt x="908" y="33066"/>
                      <a:pt x="947" y="33063"/>
                      <a:pt x="989" y="33057"/>
                    </a:cubicBezTo>
                    <a:lnTo>
                      <a:pt x="1108" y="33057"/>
                    </a:lnTo>
                    <a:cubicBezTo>
                      <a:pt x="1120" y="33069"/>
                      <a:pt x="1108" y="33128"/>
                      <a:pt x="1108" y="33152"/>
                    </a:cubicBezTo>
                    <a:cubicBezTo>
                      <a:pt x="1096" y="33223"/>
                      <a:pt x="1072" y="33259"/>
                      <a:pt x="1025" y="33283"/>
                    </a:cubicBezTo>
                    <a:cubicBezTo>
                      <a:pt x="977" y="33307"/>
                      <a:pt x="917" y="33378"/>
                      <a:pt x="917" y="33450"/>
                    </a:cubicBezTo>
                    <a:cubicBezTo>
                      <a:pt x="917" y="33521"/>
                      <a:pt x="1048" y="33640"/>
                      <a:pt x="1096" y="33676"/>
                    </a:cubicBezTo>
                    <a:cubicBezTo>
                      <a:pt x="1156" y="33712"/>
                      <a:pt x="1156" y="33712"/>
                      <a:pt x="1179" y="33771"/>
                    </a:cubicBezTo>
                    <a:cubicBezTo>
                      <a:pt x="1191" y="33795"/>
                      <a:pt x="1167" y="33831"/>
                      <a:pt x="1144" y="33866"/>
                    </a:cubicBezTo>
                    <a:cubicBezTo>
                      <a:pt x="1132" y="33902"/>
                      <a:pt x="1108" y="33950"/>
                      <a:pt x="1096" y="33997"/>
                    </a:cubicBezTo>
                    <a:cubicBezTo>
                      <a:pt x="1096" y="34081"/>
                      <a:pt x="1156" y="34116"/>
                      <a:pt x="1191" y="34140"/>
                    </a:cubicBezTo>
                    <a:cubicBezTo>
                      <a:pt x="1227" y="34164"/>
                      <a:pt x="1251" y="34176"/>
                      <a:pt x="1263" y="34212"/>
                    </a:cubicBezTo>
                    <a:cubicBezTo>
                      <a:pt x="1298" y="34259"/>
                      <a:pt x="1239" y="34343"/>
                      <a:pt x="1203" y="34378"/>
                    </a:cubicBezTo>
                    <a:cubicBezTo>
                      <a:pt x="1191" y="34390"/>
                      <a:pt x="1191" y="34402"/>
                      <a:pt x="1191" y="34414"/>
                    </a:cubicBezTo>
                    <a:cubicBezTo>
                      <a:pt x="1191" y="34426"/>
                      <a:pt x="1191" y="34474"/>
                      <a:pt x="1179" y="34497"/>
                    </a:cubicBezTo>
                    <a:cubicBezTo>
                      <a:pt x="1179" y="34509"/>
                      <a:pt x="1167" y="34533"/>
                      <a:pt x="1156" y="34545"/>
                    </a:cubicBezTo>
                    <a:cubicBezTo>
                      <a:pt x="1132" y="34593"/>
                      <a:pt x="1108" y="34640"/>
                      <a:pt x="1096" y="34700"/>
                    </a:cubicBezTo>
                    <a:cubicBezTo>
                      <a:pt x="1096" y="34783"/>
                      <a:pt x="1132" y="34843"/>
                      <a:pt x="1179" y="34902"/>
                    </a:cubicBezTo>
                    <a:cubicBezTo>
                      <a:pt x="1215" y="34938"/>
                      <a:pt x="1298" y="34962"/>
                      <a:pt x="1477" y="34962"/>
                    </a:cubicBezTo>
                    <a:lnTo>
                      <a:pt x="1620" y="34962"/>
                    </a:lnTo>
                    <a:lnTo>
                      <a:pt x="1656" y="34950"/>
                    </a:lnTo>
                    <a:cubicBezTo>
                      <a:pt x="1810" y="34950"/>
                      <a:pt x="1822" y="34950"/>
                      <a:pt x="1834" y="34962"/>
                    </a:cubicBezTo>
                    <a:lnTo>
                      <a:pt x="1858" y="34962"/>
                    </a:lnTo>
                    <a:cubicBezTo>
                      <a:pt x="1870" y="34974"/>
                      <a:pt x="1870" y="35033"/>
                      <a:pt x="1870" y="35069"/>
                    </a:cubicBezTo>
                    <a:lnTo>
                      <a:pt x="1858" y="35116"/>
                    </a:lnTo>
                    <a:cubicBezTo>
                      <a:pt x="1858" y="35212"/>
                      <a:pt x="1834" y="35307"/>
                      <a:pt x="1739" y="35378"/>
                    </a:cubicBezTo>
                    <a:cubicBezTo>
                      <a:pt x="1703" y="35402"/>
                      <a:pt x="1632" y="35426"/>
                      <a:pt x="1548" y="35426"/>
                    </a:cubicBezTo>
                    <a:cubicBezTo>
                      <a:pt x="1501" y="35426"/>
                      <a:pt x="1465" y="35414"/>
                      <a:pt x="1429" y="35414"/>
                    </a:cubicBezTo>
                    <a:lnTo>
                      <a:pt x="1358" y="35414"/>
                    </a:lnTo>
                    <a:cubicBezTo>
                      <a:pt x="1298" y="35414"/>
                      <a:pt x="1001" y="35486"/>
                      <a:pt x="965" y="35593"/>
                    </a:cubicBezTo>
                    <a:cubicBezTo>
                      <a:pt x="941" y="35676"/>
                      <a:pt x="1036" y="35712"/>
                      <a:pt x="1167" y="35759"/>
                    </a:cubicBezTo>
                    <a:cubicBezTo>
                      <a:pt x="1203" y="35771"/>
                      <a:pt x="1239" y="35783"/>
                      <a:pt x="1287" y="35795"/>
                    </a:cubicBezTo>
                    <a:cubicBezTo>
                      <a:pt x="1453" y="35855"/>
                      <a:pt x="1501" y="35902"/>
                      <a:pt x="1572" y="35962"/>
                    </a:cubicBezTo>
                    <a:cubicBezTo>
                      <a:pt x="1632" y="36009"/>
                      <a:pt x="1703" y="36140"/>
                      <a:pt x="1739" y="36283"/>
                    </a:cubicBezTo>
                    <a:cubicBezTo>
                      <a:pt x="1751" y="36331"/>
                      <a:pt x="1727" y="36343"/>
                      <a:pt x="1668" y="36390"/>
                    </a:cubicBezTo>
                    <a:cubicBezTo>
                      <a:pt x="1632" y="36414"/>
                      <a:pt x="1596" y="36450"/>
                      <a:pt x="1560" y="36486"/>
                    </a:cubicBezTo>
                    <a:cubicBezTo>
                      <a:pt x="1477" y="36605"/>
                      <a:pt x="1441" y="36760"/>
                      <a:pt x="1417" y="36890"/>
                    </a:cubicBezTo>
                    <a:cubicBezTo>
                      <a:pt x="1394" y="36998"/>
                      <a:pt x="1429" y="37200"/>
                      <a:pt x="1453" y="37343"/>
                    </a:cubicBezTo>
                    <a:lnTo>
                      <a:pt x="1465" y="37402"/>
                    </a:lnTo>
                    <a:cubicBezTo>
                      <a:pt x="1489" y="37522"/>
                      <a:pt x="1560" y="38010"/>
                      <a:pt x="1560" y="38117"/>
                    </a:cubicBezTo>
                    <a:cubicBezTo>
                      <a:pt x="1560" y="38117"/>
                      <a:pt x="1560" y="38117"/>
                      <a:pt x="1560" y="38129"/>
                    </a:cubicBezTo>
                    <a:lnTo>
                      <a:pt x="1548" y="38188"/>
                    </a:lnTo>
                    <a:cubicBezTo>
                      <a:pt x="1548" y="38295"/>
                      <a:pt x="1525" y="38438"/>
                      <a:pt x="1513" y="38534"/>
                    </a:cubicBezTo>
                    <a:cubicBezTo>
                      <a:pt x="1501" y="38593"/>
                      <a:pt x="1477" y="38641"/>
                      <a:pt x="1465" y="38688"/>
                    </a:cubicBezTo>
                    <a:cubicBezTo>
                      <a:pt x="1441" y="38760"/>
                      <a:pt x="1417" y="38831"/>
                      <a:pt x="1406" y="38915"/>
                    </a:cubicBezTo>
                    <a:cubicBezTo>
                      <a:pt x="1394" y="38998"/>
                      <a:pt x="1406" y="39069"/>
                      <a:pt x="1429" y="39141"/>
                    </a:cubicBezTo>
                    <a:cubicBezTo>
                      <a:pt x="1441" y="39200"/>
                      <a:pt x="1453" y="39248"/>
                      <a:pt x="1453" y="39319"/>
                    </a:cubicBezTo>
                    <a:cubicBezTo>
                      <a:pt x="1453" y="39391"/>
                      <a:pt x="1394" y="39462"/>
                      <a:pt x="1322" y="39534"/>
                    </a:cubicBezTo>
                    <a:cubicBezTo>
                      <a:pt x="1275" y="39593"/>
                      <a:pt x="1203" y="39665"/>
                      <a:pt x="1167" y="39760"/>
                    </a:cubicBezTo>
                    <a:cubicBezTo>
                      <a:pt x="1084" y="39903"/>
                      <a:pt x="1084" y="39986"/>
                      <a:pt x="1072" y="40093"/>
                    </a:cubicBezTo>
                    <a:cubicBezTo>
                      <a:pt x="1060" y="40141"/>
                      <a:pt x="1060" y="40189"/>
                      <a:pt x="1048" y="40248"/>
                    </a:cubicBezTo>
                    <a:cubicBezTo>
                      <a:pt x="1036" y="40308"/>
                      <a:pt x="1036" y="40331"/>
                      <a:pt x="1025" y="40343"/>
                    </a:cubicBezTo>
                    <a:cubicBezTo>
                      <a:pt x="1025" y="40355"/>
                      <a:pt x="1025" y="40367"/>
                      <a:pt x="1036" y="40391"/>
                    </a:cubicBezTo>
                    <a:cubicBezTo>
                      <a:pt x="1036" y="40415"/>
                      <a:pt x="1048" y="40474"/>
                      <a:pt x="1060" y="40522"/>
                    </a:cubicBezTo>
                    <a:cubicBezTo>
                      <a:pt x="1084" y="40641"/>
                      <a:pt x="1108" y="40724"/>
                      <a:pt x="1144" y="40796"/>
                    </a:cubicBezTo>
                    <a:cubicBezTo>
                      <a:pt x="1167" y="40855"/>
                      <a:pt x="1191" y="40903"/>
                      <a:pt x="1203" y="40986"/>
                    </a:cubicBezTo>
                    <a:cubicBezTo>
                      <a:pt x="1203" y="41105"/>
                      <a:pt x="1191" y="41117"/>
                      <a:pt x="1132" y="41165"/>
                    </a:cubicBezTo>
                    <a:cubicBezTo>
                      <a:pt x="1108" y="41165"/>
                      <a:pt x="1096" y="41177"/>
                      <a:pt x="1084" y="41201"/>
                    </a:cubicBezTo>
                    <a:cubicBezTo>
                      <a:pt x="989" y="41272"/>
                      <a:pt x="1001" y="41403"/>
                      <a:pt x="1001" y="41546"/>
                    </a:cubicBezTo>
                    <a:cubicBezTo>
                      <a:pt x="1001" y="41582"/>
                      <a:pt x="1013" y="41617"/>
                      <a:pt x="1013" y="41653"/>
                    </a:cubicBezTo>
                    <a:cubicBezTo>
                      <a:pt x="1013" y="41760"/>
                      <a:pt x="977" y="41784"/>
                      <a:pt x="906" y="41855"/>
                    </a:cubicBezTo>
                    <a:cubicBezTo>
                      <a:pt x="894" y="41879"/>
                      <a:pt x="870" y="41903"/>
                      <a:pt x="846" y="41927"/>
                    </a:cubicBezTo>
                    <a:cubicBezTo>
                      <a:pt x="798" y="41986"/>
                      <a:pt x="775" y="41998"/>
                      <a:pt x="763" y="42010"/>
                    </a:cubicBezTo>
                    <a:cubicBezTo>
                      <a:pt x="727" y="42034"/>
                      <a:pt x="715" y="42058"/>
                      <a:pt x="679" y="42117"/>
                    </a:cubicBezTo>
                    <a:cubicBezTo>
                      <a:pt x="655" y="42153"/>
                      <a:pt x="655" y="42177"/>
                      <a:pt x="644" y="42213"/>
                    </a:cubicBezTo>
                    <a:cubicBezTo>
                      <a:pt x="632" y="42272"/>
                      <a:pt x="608" y="42332"/>
                      <a:pt x="477" y="42439"/>
                    </a:cubicBezTo>
                    <a:cubicBezTo>
                      <a:pt x="346" y="42522"/>
                      <a:pt x="274" y="42570"/>
                      <a:pt x="227" y="42594"/>
                    </a:cubicBezTo>
                    <a:cubicBezTo>
                      <a:pt x="203" y="42617"/>
                      <a:pt x="191" y="42617"/>
                      <a:pt x="167" y="42629"/>
                    </a:cubicBezTo>
                    <a:cubicBezTo>
                      <a:pt x="132" y="42665"/>
                      <a:pt x="144" y="42736"/>
                      <a:pt x="167" y="42891"/>
                    </a:cubicBezTo>
                    <a:cubicBezTo>
                      <a:pt x="167" y="42939"/>
                      <a:pt x="179" y="42975"/>
                      <a:pt x="179" y="42998"/>
                    </a:cubicBezTo>
                    <a:lnTo>
                      <a:pt x="191" y="43094"/>
                    </a:lnTo>
                    <a:cubicBezTo>
                      <a:pt x="191" y="43213"/>
                      <a:pt x="215" y="43391"/>
                      <a:pt x="227" y="43498"/>
                    </a:cubicBezTo>
                    <a:cubicBezTo>
                      <a:pt x="239" y="43629"/>
                      <a:pt x="274" y="43772"/>
                      <a:pt x="322" y="43939"/>
                    </a:cubicBezTo>
                    <a:cubicBezTo>
                      <a:pt x="346" y="44034"/>
                      <a:pt x="405" y="44082"/>
                      <a:pt x="453" y="44129"/>
                    </a:cubicBezTo>
                    <a:cubicBezTo>
                      <a:pt x="489" y="44153"/>
                      <a:pt x="513" y="44189"/>
                      <a:pt x="536" y="44225"/>
                    </a:cubicBezTo>
                    <a:cubicBezTo>
                      <a:pt x="572" y="44296"/>
                      <a:pt x="632" y="44522"/>
                      <a:pt x="667" y="44641"/>
                    </a:cubicBezTo>
                    <a:cubicBezTo>
                      <a:pt x="679" y="44677"/>
                      <a:pt x="691" y="44713"/>
                      <a:pt x="691" y="44737"/>
                    </a:cubicBezTo>
                    <a:cubicBezTo>
                      <a:pt x="715" y="44796"/>
                      <a:pt x="786" y="44844"/>
                      <a:pt x="870" y="44844"/>
                    </a:cubicBezTo>
                    <a:cubicBezTo>
                      <a:pt x="906" y="44844"/>
                      <a:pt x="953" y="44832"/>
                      <a:pt x="977" y="44808"/>
                    </a:cubicBezTo>
                    <a:cubicBezTo>
                      <a:pt x="977" y="44808"/>
                      <a:pt x="989" y="44796"/>
                      <a:pt x="1013" y="44784"/>
                    </a:cubicBezTo>
                    <a:cubicBezTo>
                      <a:pt x="1072" y="44737"/>
                      <a:pt x="1179" y="44641"/>
                      <a:pt x="1310" y="44570"/>
                    </a:cubicBezTo>
                    <a:cubicBezTo>
                      <a:pt x="1358" y="44546"/>
                      <a:pt x="1394" y="44534"/>
                      <a:pt x="1441" y="44534"/>
                    </a:cubicBezTo>
                    <a:cubicBezTo>
                      <a:pt x="1489" y="44534"/>
                      <a:pt x="1513" y="44558"/>
                      <a:pt x="1548" y="44582"/>
                    </a:cubicBezTo>
                    <a:lnTo>
                      <a:pt x="1560" y="44582"/>
                    </a:lnTo>
                    <a:cubicBezTo>
                      <a:pt x="1572" y="44594"/>
                      <a:pt x="1584" y="44665"/>
                      <a:pt x="1584" y="44844"/>
                    </a:cubicBezTo>
                    <a:cubicBezTo>
                      <a:pt x="1584" y="44975"/>
                      <a:pt x="1596" y="45058"/>
                      <a:pt x="1632" y="45177"/>
                    </a:cubicBezTo>
                    <a:cubicBezTo>
                      <a:pt x="1656" y="45296"/>
                      <a:pt x="1703" y="45677"/>
                      <a:pt x="1703" y="45761"/>
                    </a:cubicBezTo>
                    <a:cubicBezTo>
                      <a:pt x="1703" y="45808"/>
                      <a:pt x="1679" y="45856"/>
                      <a:pt x="1668" y="45904"/>
                    </a:cubicBezTo>
                    <a:cubicBezTo>
                      <a:pt x="1644" y="45939"/>
                      <a:pt x="1632" y="45975"/>
                      <a:pt x="1620" y="46011"/>
                    </a:cubicBezTo>
                    <a:cubicBezTo>
                      <a:pt x="1620" y="46082"/>
                      <a:pt x="1679" y="46165"/>
                      <a:pt x="1798" y="46273"/>
                    </a:cubicBezTo>
                    <a:cubicBezTo>
                      <a:pt x="1846" y="46320"/>
                      <a:pt x="1882" y="46332"/>
                      <a:pt x="1929" y="46344"/>
                    </a:cubicBezTo>
                    <a:cubicBezTo>
                      <a:pt x="1953" y="46344"/>
                      <a:pt x="1965" y="46356"/>
                      <a:pt x="2001" y="46368"/>
                    </a:cubicBezTo>
                    <a:cubicBezTo>
                      <a:pt x="2037" y="46380"/>
                      <a:pt x="2060" y="46415"/>
                      <a:pt x="2084" y="46451"/>
                    </a:cubicBezTo>
                    <a:cubicBezTo>
                      <a:pt x="2120" y="46499"/>
                      <a:pt x="2156" y="46546"/>
                      <a:pt x="2203" y="46582"/>
                    </a:cubicBezTo>
                    <a:cubicBezTo>
                      <a:pt x="2251" y="46618"/>
                      <a:pt x="2310" y="46630"/>
                      <a:pt x="2370" y="46630"/>
                    </a:cubicBezTo>
                    <a:cubicBezTo>
                      <a:pt x="2418" y="46630"/>
                      <a:pt x="2453" y="46618"/>
                      <a:pt x="2489" y="46618"/>
                    </a:cubicBezTo>
                    <a:cubicBezTo>
                      <a:pt x="2501" y="46618"/>
                      <a:pt x="2513" y="46606"/>
                      <a:pt x="2525" y="46606"/>
                    </a:cubicBezTo>
                    <a:cubicBezTo>
                      <a:pt x="2584" y="46606"/>
                      <a:pt x="3430" y="46535"/>
                      <a:pt x="3608" y="46535"/>
                    </a:cubicBezTo>
                    <a:cubicBezTo>
                      <a:pt x="3715" y="46535"/>
                      <a:pt x="3870" y="46535"/>
                      <a:pt x="4025" y="46546"/>
                    </a:cubicBezTo>
                    <a:lnTo>
                      <a:pt x="4311" y="46546"/>
                    </a:lnTo>
                    <a:cubicBezTo>
                      <a:pt x="4465" y="46546"/>
                      <a:pt x="4727" y="46654"/>
                      <a:pt x="4870" y="46713"/>
                    </a:cubicBezTo>
                    <a:cubicBezTo>
                      <a:pt x="4906" y="46737"/>
                      <a:pt x="4942" y="46749"/>
                      <a:pt x="4966" y="46749"/>
                    </a:cubicBezTo>
                    <a:cubicBezTo>
                      <a:pt x="5025" y="46773"/>
                      <a:pt x="5156" y="46844"/>
                      <a:pt x="5251" y="46892"/>
                    </a:cubicBezTo>
                    <a:cubicBezTo>
                      <a:pt x="5370" y="46951"/>
                      <a:pt x="5370" y="46951"/>
                      <a:pt x="5370" y="46951"/>
                    </a:cubicBezTo>
                    <a:cubicBezTo>
                      <a:pt x="5382" y="46951"/>
                      <a:pt x="5406" y="46951"/>
                      <a:pt x="5430" y="46963"/>
                    </a:cubicBezTo>
                    <a:cubicBezTo>
                      <a:pt x="5537" y="46999"/>
                      <a:pt x="5597" y="47023"/>
                      <a:pt x="5620" y="47023"/>
                    </a:cubicBezTo>
                    <a:cubicBezTo>
                      <a:pt x="5644" y="47023"/>
                      <a:pt x="5656" y="47011"/>
                      <a:pt x="5668" y="47011"/>
                    </a:cubicBezTo>
                    <a:cubicBezTo>
                      <a:pt x="5668" y="46999"/>
                      <a:pt x="5680" y="46975"/>
                      <a:pt x="5680" y="46963"/>
                    </a:cubicBezTo>
                    <a:cubicBezTo>
                      <a:pt x="5680" y="46916"/>
                      <a:pt x="5573" y="46808"/>
                      <a:pt x="5513" y="46761"/>
                    </a:cubicBezTo>
                    <a:cubicBezTo>
                      <a:pt x="5454" y="46725"/>
                      <a:pt x="5382" y="46582"/>
                      <a:pt x="5299" y="46427"/>
                    </a:cubicBezTo>
                    <a:cubicBezTo>
                      <a:pt x="5263" y="46368"/>
                      <a:pt x="5239" y="46308"/>
                      <a:pt x="5204" y="46249"/>
                    </a:cubicBezTo>
                    <a:cubicBezTo>
                      <a:pt x="5108" y="46094"/>
                      <a:pt x="5001" y="45951"/>
                      <a:pt x="4930" y="45856"/>
                    </a:cubicBezTo>
                    <a:cubicBezTo>
                      <a:pt x="4894" y="45820"/>
                      <a:pt x="4870" y="45784"/>
                      <a:pt x="4858" y="45784"/>
                    </a:cubicBezTo>
                    <a:cubicBezTo>
                      <a:pt x="4858" y="45761"/>
                      <a:pt x="4870" y="45653"/>
                      <a:pt x="4870" y="45558"/>
                    </a:cubicBezTo>
                    <a:cubicBezTo>
                      <a:pt x="4882" y="45427"/>
                      <a:pt x="4882" y="45272"/>
                      <a:pt x="4882" y="45189"/>
                    </a:cubicBezTo>
                    <a:cubicBezTo>
                      <a:pt x="4870" y="45058"/>
                      <a:pt x="4823" y="44939"/>
                      <a:pt x="4763" y="44796"/>
                    </a:cubicBezTo>
                    <a:lnTo>
                      <a:pt x="4751" y="44761"/>
                    </a:lnTo>
                    <a:cubicBezTo>
                      <a:pt x="4704" y="44641"/>
                      <a:pt x="4763" y="44499"/>
                      <a:pt x="4823" y="44332"/>
                    </a:cubicBezTo>
                    <a:lnTo>
                      <a:pt x="4858" y="44272"/>
                    </a:lnTo>
                    <a:cubicBezTo>
                      <a:pt x="4942" y="44070"/>
                      <a:pt x="5037" y="43879"/>
                      <a:pt x="5097" y="43796"/>
                    </a:cubicBezTo>
                    <a:cubicBezTo>
                      <a:pt x="5132" y="43748"/>
                      <a:pt x="5299" y="43665"/>
                      <a:pt x="5430" y="43606"/>
                    </a:cubicBezTo>
                    <a:cubicBezTo>
                      <a:pt x="5549" y="43546"/>
                      <a:pt x="5656" y="43498"/>
                      <a:pt x="5704" y="43451"/>
                    </a:cubicBezTo>
                    <a:cubicBezTo>
                      <a:pt x="5835" y="43356"/>
                      <a:pt x="5906" y="43260"/>
                      <a:pt x="5978" y="43141"/>
                    </a:cubicBezTo>
                    <a:cubicBezTo>
                      <a:pt x="6013" y="43070"/>
                      <a:pt x="6025" y="42879"/>
                      <a:pt x="6025" y="42558"/>
                    </a:cubicBezTo>
                    <a:cubicBezTo>
                      <a:pt x="6037" y="42367"/>
                      <a:pt x="6037" y="42177"/>
                      <a:pt x="6061" y="42070"/>
                    </a:cubicBezTo>
                    <a:cubicBezTo>
                      <a:pt x="6097" y="41808"/>
                      <a:pt x="6109" y="41796"/>
                      <a:pt x="6156" y="41689"/>
                    </a:cubicBezTo>
                    <a:cubicBezTo>
                      <a:pt x="6216" y="41593"/>
                      <a:pt x="6656" y="41105"/>
                      <a:pt x="6751" y="41046"/>
                    </a:cubicBezTo>
                    <a:cubicBezTo>
                      <a:pt x="6775" y="41022"/>
                      <a:pt x="6823" y="40998"/>
                      <a:pt x="6871" y="40962"/>
                    </a:cubicBezTo>
                    <a:cubicBezTo>
                      <a:pt x="6954" y="40915"/>
                      <a:pt x="7061" y="40843"/>
                      <a:pt x="7156" y="40772"/>
                    </a:cubicBezTo>
                    <a:cubicBezTo>
                      <a:pt x="7287" y="40677"/>
                      <a:pt x="7323" y="40617"/>
                      <a:pt x="7394" y="40522"/>
                    </a:cubicBezTo>
                    <a:cubicBezTo>
                      <a:pt x="7418" y="40486"/>
                      <a:pt x="7442" y="40439"/>
                      <a:pt x="7490" y="40391"/>
                    </a:cubicBezTo>
                    <a:cubicBezTo>
                      <a:pt x="7573" y="40272"/>
                      <a:pt x="7692" y="40177"/>
                      <a:pt x="7775" y="40105"/>
                    </a:cubicBezTo>
                    <a:cubicBezTo>
                      <a:pt x="7835" y="40058"/>
                      <a:pt x="7871" y="40022"/>
                      <a:pt x="7894" y="39998"/>
                    </a:cubicBezTo>
                    <a:cubicBezTo>
                      <a:pt x="7942" y="39927"/>
                      <a:pt x="7906" y="39867"/>
                      <a:pt x="7859" y="39808"/>
                    </a:cubicBezTo>
                    <a:cubicBezTo>
                      <a:pt x="7847" y="39784"/>
                      <a:pt x="7823" y="39748"/>
                      <a:pt x="7799" y="39724"/>
                    </a:cubicBezTo>
                    <a:cubicBezTo>
                      <a:pt x="7764" y="39653"/>
                      <a:pt x="7775" y="39641"/>
                      <a:pt x="7799" y="39569"/>
                    </a:cubicBezTo>
                    <a:cubicBezTo>
                      <a:pt x="7811" y="39534"/>
                      <a:pt x="7823" y="39474"/>
                      <a:pt x="7835" y="39415"/>
                    </a:cubicBezTo>
                    <a:cubicBezTo>
                      <a:pt x="7859" y="39307"/>
                      <a:pt x="7894" y="39236"/>
                      <a:pt x="7930" y="39165"/>
                    </a:cubicBezTo>
                    <a:cubicBezTo>
                      <a:pt x="7966" y="39105"/>
                      <a:pt x="8002" y="39057"/>
                      <a:pt x="8002" y="38998"/>
                    </a:cubicBezTo>
                    <a:cubicBezTo>
                      <a:pt x="7990" y="38891"/>
                      <a:pt x="7871" y="38772"/>
                      <a:pt x="7740" y="38676"/>
                    </a:cubicBezTo>
                    <a:cubicBezTo>
                      <a:pt x="7656" y="38605"/>
                      <a:pt x="7597" y="38605"/>
                      <a:pt x="7513" y="38605"/>
                    </a:cubicBezTo>
                    <a:lnTo>
                      <a:pt x="7442" y="38605"/>
                    </a:lnTo>
                    <a:cubicBezTo>
                      <a:pt x="7359" y="38593"/>
                      <a:pt x="7228" y="38593"/>
                      <a:pt x="7097" y="38593"/>
                    </a:cubicBezTo>
                    <a:cubicBezTo>
                      <a:pt x="7037" y="38593"/>
                      <a:pt x="6978" y="38605"/>
                      <a:pt x="6918" y="38605"/>
                    </a:cubicBezTo>
                    <a:cubicBezTo>
                      <a:pt x="6775" y="38605"/>
                      <a:pt x="6680" y="38545"/>
                      <a:pt x="6609" y="38462"/>
                    </a:cubicBezTo>
                    <a:cubicBezTo>
                      <a:pt x="6525" y="38379"/>
                      <a:pt x="6370" y="38129"/>
                      <a:pt x="6287" y="38010"/>
                    </a:cubicBezTo>
                    <a:lnTo>
                      <a:pt x="6275" y="37986"/>
                    </a:lnTo>
                    <a:cubicBezTo>
                      <a:pt x="6228" y="37914"/>
                      <a:pt x="6180" y="37879"/>
                      <a:pt x="6132" y="37843"/>
                    </a:cubicBezTo>
                    <a:cubicBezTo>
                      <a:pt x="6097" y="37819"/>
                      <a:pt x="6061" y="37795"/>
                      <a:pt x="6013" y="37748"/>
                    </a:cubicBezTo>
                    <a:cubicBezTo>
                      <a:pt x="6001" y="37724"/>
                      <a:pt x="5989" y="37712"/>
                      <a:pt x="5978" y="37688"/>
                    </a:cubicBezTo>
                    <a:cubicBezTo>
                      <a:pt x="5978" y="37688"/>
                      <a:pt x="5966" y="37676"/>
                      <a:pt x="5966" y="37676"/>
                    </a:cubicBezTo>
                    <a:cubicBezTo>
                      <a:pt x="5966" y="37664"/>
                      <a:pt x="5954" y="37664"/>
                      <a:pt x="5954" y="37652"/>
                    </a:cubicBezTo>
                    <a:cubicBezTo>
                      <a:pt x="5942" y="37629"/>
                      <a:pt x="5930" y="37605"/>
                      <a:pt x="5918" y="37569"/>
                    </a:cubicBezTo>
                    <a:cubicBezTo>
                      <a:pt x="5918" y="37557"/>
                      <a:pt x="5918" y="37545"/>
                      <a:pt x="5906" y="37533"/>
                    </a:cubicBezTo>
                    <a:lnTo>
                      <a:pt x="5894" y="37450"/>
                    </a:lnTo>
                    <a:cubicBezTo>
                      <a:pt x="5894" y="37438"/>
                      <a:pt x="5882" y="37426"/>
                      <a:pt x="5882" y="37414"/>
                    </a:cubicBezTo>
                    <a:cubicBezTo>
                      <a:pt x="5870" y="37355"/>
                      <a:pt x="5870" y="37271"/>
                      <a:pt x="5882" y="37176"/>
                    </a:cubicBezTo>
                    <a:cubicBezTo>
                      <a:pt x="5882" y="37129"/>
                      <a:pt x="5882" y="37081"/>
                      <a:pt x="5882" y="37021"/>
                    </a:cubicBezTo>
                    <a:cubicBezTo>
                      <a:pt x="5894" y="36902"/>
                      <a:pt x="5954" y="36807"/>
                      <a:pt x="6073" y="36640"/>
                    </a:cubicBezTo>
                    <a:lnTo>
                      <a:pt x="6120" y="36581"/>
                    </a:lnTo>
                    <a:cubicBezTo>
                      <a:pt x="6240" y="36402"/>
                      <a:pt x="6454" y="36069"/>
                      <a:pt x="6549" y="35938"/>
                    </a:cubicBezTo>
                    <a:lnTo>
                      <a:pt x="6585" y="35878"/>
                    </a:lnTo>
                    <a:cubicBezTo>
                      <a:pt x="6597" y="35867"/>
                      <a:pt x="6704" y="35855"/>
                      <a:pt x="6751" y="35843"/>
                    </a:cubicBezTo>
                    <a:cubicBezTo>
                      <a:pt x="6775" y="35843"/>
                      <a:pt x="6799" y="35831"/>
                      <a:pt x="6811" y="35831"/>
                    </a:cubicBezTo>
                    <a:cubicBezTo>
                      <a:pt x="6871" y="35819"/>
                      <a:pt x="6906" y="35783"/>
                      <a:pt x="6978" y="35736"/>
                    </a:cubicBezTo>
                    <a:cubicBezTo>
                      <a:pt x="7013" y="35712"/>
                      <a:pt x="7049" y="35676"/>
                      <a:pt x="7097" y="35640"/>
                    </a:cubicBezTo>
                    <a:cubicBezTo>
                      <a:pt x="7144" y="35617"/>
                      <a:pt x="7168" y="35593"/>
                      <a:pt x="7192" y="35569"/>
                    </a:cubicBezTo>
                    <a:cubicBezTo>
                      <a:pt x="7263" y="35521"/>
                      <a:pt x="7275" y="35509"/>
                      <a:pt x="7394" y="35474"/>
                    </a:cubicBezTo>
                    <a:cubicBezTo>
                      <a:pt x="7436" y="35456"/>
                      <a:pt x="7463" y="35450"/>
                      <a:pt x="7485" y="35450"/>
                    </a:cubicBezTo>
                    <a:cubicBezTo>
                      <a:pt x="7508" y="35450"/>
                      <a:pt x="7525" y="35456"/>
                      <a:pt x="7549" y="35462"/>
                    </a:cubicBezTo>
                    <a:cubicBezTo>
                      <a:pt x="7561" y="35474"/>
                      <a:pt x="7585" y="35486"/>
                      <a:pt x="7621" y="35497"/>
                    </a:cubicBezTo>
                    <a:cubicBezTo>
                      <a:pt x="7669" y="35504"/>
                      <a:pt x="7729" y="35511"/>
                      <a:pt x="7782" y="35511"/>
                    </a:cubicBezTo>
                    <a:cubicBezTo>
                      <a:pt x="7822" y="35511"/>
                      <a:pt x="7857" y="35508"/>
                      <a:pt x="7883" y="35497"/>
                    </a:cubicBezTo>
                    <a:cubicBezTo>
                      <a:pt x="7942" y="35462"/>
                      <a:pt x="7942" y="35426"/>
                      <a:pt x="7930" y="35378"/>
                    </a:cubicBezTo>
                    <a:cubicBezTo>
                      <a:pt x="7930" y="35355"/>
                      <a:pt x="7918" y="35319"/>
                      <a:pt x="7930" y="35271"/>
                    </a:cubicBezTo>
                    <a:cubicBezTo>
                      <a:pt x="7930" y="35188"/>
                      <a:pt x="7978" y="34950"/>
                      <a:pt x="8014" y="34795"/>
                    </a:cubicBezTo>
                    <a:cubicBezTo>
                      <a:pt x="8037" y="34700"/>
                      <a:pt x="8037" y="34640"/>
                      <a:pt x="8049" y="34616"/>
                    </a:cubicBezTo>
                    <a:cubicBezTo>
                      <a:pt x="8073" y="34604"/>
                      <a:pt x="8133" y="34604"/>
                      <a:pt x="8180" y="34593"/>
                    </a:cubicBezTo>
                    <a:cubicBezTo>
                      <a:pt x="8204" y="34593"/>
                      <a:pt x="8240" y="34593"/>
                      <a:pt x="8252" y="34581"/>
                    </a:cubicBezTo>
                    <a:cubicBezTo>
                      <a:pt x="8347" y="34557"/>
                      <a:pt x="8359" y="34521"/>
                      <a:pt x="8371" y="34438"/>
                    </a:cubicBezTo>
                    <a:cubicBezTo>
                      <a:pt x="8371" y="34390"/>
                      <a:pt x="8359" y="34307"/>
                      <a:pt x="8323" y="34152"/>
                    </a:cubicBezTo>
                    <a:cubicBezTo>
                      <a:pt x="8299" y="34045"/>
                      <a:pt x="8275" y="33914"/>
                      <a:pt x="8264" y="33795"/>
                    </a:cubicBezTo>
                    <a:cubicBezTo>
                      <a:pt x="8252" y="33723"/>
                      <a:pt x="8252" y="33652"/>
                      <a:pt x="8264" y="33569"/>
                    </a:cubicBezTo>
                    <a:cubicBezTo>
                      <a:pt x="8264" y="33569"/>
                      <a:pt x="8264" y="33557"/>
                      <a:pt x="8264" y="33557"/>
                    </a:cubicBezTo>
                    <a:cubicBezTo>
                      <a:pt x="8275" y="33545"/>
                      <a:pt x="8275" y="33533"/>
                      <a:pt x="8275" y="33521"/>
                    </a:cubicBezTo>
                    <a:cubicBezTo>
                      <a:pt x="8275" y="33497"/>
                      <a:pt x="8275" y="33485"/>
                      <a:pt x="8287" y="33473"/>
                    </a:cubicBezTo>
                    <a:cubicBezTo>
                      <a:pt x="8287" y="33461"/>
                      <a:pt x="8287" y="33438"/>
                      <a:pt x="8287" y="33426"/>
                    </a:cubicBezTo>
                    <a:cubicBezTo>
                      <a:pt x="8299" y="33378"/>
                      <a:pt x="8311" y="33342"/>
                      <a:pt x="8323" y="33295"/>
                    </a:cubicBezTo>
                    <a:cubicBezTo>
                      <a:pt x="8335" y="33283"/>
                      <a:pt x="8335" y="33271"/>
                      <a:pt x="8335" y="33259"/>
                    </a:cubicBezTo>
                    <a:cubicBezTo>
                      <a:pt x="8371" y="33188"/>
                      <a:pt x="8395" y="33116"/>
                      <a:pt x="8430" y="33057"/>
                    </a:cubicBezTo>
                    <a:cubicBezTo>
                      <a:pt x="8549" y="32866"/>
                      <a:pt x="8740" y="32711"/>
                      <a:pt x="8930" y="32640"/>
                    </a:cubicBezTo>
                    <a:cubicBezTo>
                      <a:pt x="9097" y="32569"/>
                      <a:pt x="9204" y="32557"/>
                      <a:pt x="9276" y="32545"/>
                    </a:cubicBezTo>
                    <a:cubicBezTo>
                      <a:pt x="9299" y="32533"/>
                      <a:pt x="9323" y="32533"/>
                      <a:pt x="9347" y="32521"/>
                    </a:cubicBezTo>
                    <a:cubicBezTo>
                      <a:pt x="9383" y="32509"/>
                      <a:pt x="9383" y="32485"/>
                      <a:pt x="9395" y="32473"/>
                    </a:cubicBezTo>
                    <a:cubicBezTo>
                      <a:pt x="9395" y="32426"/>
                      <a:pt x="9359" y="32414"/>
                      <a:pt x="9299" y="32378"/>
                    </a:cubicBezTo>
                    <a:cubicBezTo>
                      <a:pt x="9276" y="32354"/>
                      <a:pt x="9240" y="32342"/>
                      <a:pt x="9204" y="32319"/>
                    </a:cubicBezTo>
                    <a:cubicBezTo>
                      <a:pt x="9097" y="32247"/>
                      <a:pt x="8907" y="32140"/>
                      <a:pt x="8752" y="32104"/>
                    </a:cubicBezTo>
                    <a:cubicBezTo>
                      <a:pt x="8692" y="32092"/>
                      <a:pt x="8692" y="32092"/>
                      <a:pt x="8704" y="32033"/>
                    </a:cubicBezTo>
                    <a:cubicBezTo>
                      <a:pt x="8704" y="32009"/>
                      <a:pt x="8716" y="31973"/>
                      <a:pt x="8716" y="31938"/>
                    </a:cubicBezTo>
                    <a:cubicBezTo>
                      <a:pt x="8728" y="31830"/>
                      <a:pt x="8835" y="31771"/>
                      <a:pt x="8847" y="31771"/>
                    </a:cubicBezTo>
                    <a:lnTo>
                      <a:pt x="8918" y="31771"/>
                    </a:lnTo>
                    <a:cubicBezTo>
                      <a:pt x="8978" y="31771"/>
                      <a:pt x="9049" y="31759"/>
                      <a:pt x="9109" y="31759"/>
                    </a:cubicBezTo>
                    <a:cubicBezTo>
                      <a:pt x="9180" y="31759"/>
                      <a:pt x="9204" y="31771"/>
                      <a:pt x="9204" y="31771"/>
                    </a:cubicBezTo>
                    <a:cubicBezTo>
                      <a:pt x="9228" y="31795"/>
                      <a:pt x="9252" y="31973"/>
                      <a:pt x="9264" y="32033"/>
                    </a:cubicBezTo>
                    <a:cubicBezTo>
                      <a:pt x="9264" y="32057"/>
                      <a:pt x="9264" y="32080"/>
                      <a:pt x="9276" y="32092"/>
                    </a:cubicBezTo>
                    <a:cubicBezTo>
                      <a:pt x="9288" y="32188"/>
                      <a:pt x="9371" y="32188"/>
                      <a:pt x="9395" y="32188"/>
                    </a:cubicBezTo>
                    <a:lnTo>
                      <a:pt x="9573" y="32188"/>
                    </a:lnTo>
                    <a:cubicBezTo>
                      <a:pt x="9599" y="32190"/>
                      <a:pt x="9621" y="32191"/>
                      <a:pt x="9640" y="32191"/>
                    </a:cubicBezTo>
                    <a:cubicBezTo>
                      <a:pt x="9729" y="32191"/>
                      <a:pt x="9760" y="32169"/>
                      <a:pt x="9799" y="32140"/>
                    </a:cubicBezTo>
                    <a:cubicBezTo>
                      <a:pt x="9823" y="32128"/>
                      <a:pt x="9835" y="32116"/>
                      <a:pt x="9859" y="32104"/>
                    </a:cubicBezTo>
                    <a:cubicBezTo>
                      <a:pt x="9895" y="32092"/>
                      <a:pt x="9930" y="32080"/>
                      <a:pt x="9954" y="32068"/>
                    </a:cubicBezTo>
                    <a:cubicBezTo>
                      <a:pt x="10002" y="32057"/>
                      <a:pt x="10038" y="32045"/>
                      <a:pt x="10061" y="31997"/>
                    </a:cubicBezTo>
                    <a:cubicBezTo>
                      <a:pt x="10097" y="31973"/>
                      <a:pt x="10097" y="31866"/>
                      <a:pt x="10073" y="31521"/>
                    </a:cubicBezTo>
                    <a:cubicBezTo>
                      <a:pt x="10073" y="31461"/>
                      <a:pt x="10073" y="31414"/>
                      <a:pt x="10073" y="31402"/>
                    </a:cubicBezTo>
                    <a:cubicBezTo>
                      <a:pt x="10073" y="31366"/>
                      <a:pt x="10085" y="31164"/>
                      <a:pt x="10073" y="31080"/>
                    </a:cubicBezTo>
                    <a:cubicBezTo>
                      <a:pt x="10061" y="31009"/>
                      <a:pt x="9978" y="30878"/>
                      <a:pt x="9907" y="30878"/>
                    </a:cubicBezTo>
                    <a:cubicBezTo>
                      <a:pt x="9859" y="30878"/>
                      <a:pt x="9752" y="30985"/>
                      <a:pt x="9716" y="31021"/>
                    </a:cubicBezTo>
                    <a:cubicBezTo>
                      <a:pt x="9692" y="31056"/>
                      <a:pt x="9597" y="31080"/>
                      <a:pt x="9549" y="31092"/>
                    </a:cubicBezTo>
                    <a:cubicBezTo>
                      <a:pt x="9514" y="31092"/>
                      <a:pt x="9490" y="31104"/>
                      <a:pt x="9478" y="31104"/>
                    </a:cubicBezTo>
                    <a:cubicBezTo>
                      <a:pt x="9454" y="31116"/>
                      <a:pt x="9407" y="31116"/>
                      <a:pt x="9371" y="31116"/>
                    </a:cubicBezTo>
                    <a:cubicBezTo>
                      <a:pt x="9335" y="31116"/>
                      <a:pt x="9311" y="31116"/>
                      <a:pt x="9288" y="31128"/>
                    </a:cubicBezTo>
                    <a:cubicBezTo>
                      <a:pt x="9276" y="31128"/>
                      <a:pt x="9252" y="31152"/>
                      <a:pt x="9252" y="31176"/>
                    </a:cubicBezTo>
                    <a:cubicBezTo>
                      <a:pt x="9252" y="31187"/>
                      <a:pt x="9264" y="31211"/>
                      <a:pt x="9288" y="31223"/>
                    </a:cubicBezTo>
                    <a:cubicBezTo>
                      <a:pt x="9299" y="31223"/>
                      <a:pt x="9311" y="31223"/>
                      <a:pt x="9335" y="31247"/>
                    </a:cubicBezTo>
                    <a:cubicBezTo>
                      <a:pt x="9383" y="31283"/>
                      <a:pt x="9454" y="31354"/>
                      <a:pt x="9490" y="31414"/>
                    </a:cubicBezTo>
                    <a:cubicBezTo>
                      <a:pt x="9442" y="31437"/>
                      <a:pt x="9264" y="31473"/>
                      <a:pt x="9157" y="31473"/>
                    </a:cubicBezTo>
                    <a:cubicBezTo>
                      <a:pt x="9121" y="31473"/>
                      <a:pt x="9085" y="31354"/>
                      <a:pt x="9061" y="31295"/>
                    </a:cubicBezTo>
                    <a:cubicBezTo>
                      <a:pt x="9049" y="31271"/>
                      <a:pt x="9049" y="31235"/>
                      <a:pt x="9037" y="31211"/>
                    </a:cubicBezTo>
                    <a:cubicBezTo>
                      <a:pt x="9002" y="31152"/>
                      <a:pt x="8930" y="31140"/>
                      <a:pt x="8859" y="31128"/>
                    </a:cubicBezTo>
                    <a:cubicBezTo>
                      <a:pt x="8823" y="31116"/>
                      <a:pt x="8799" y="31116"/>
                      <a:pt x="8764" y="31104"/>
                    </a:cubicBezTo>
                    <a:cubicBezTo>
                      <a:pt x="8656" y="31080"/>
                      <a:pt x="8549" y="30973"/>
                      <a:pt x="8490" y="30890"/>
                    </a:cubicBezTo>
                    <a:cubicBezTo>
                      <a:pt x="8478" y="30878"/>
                      <a:pt x="8478" y="30866"/>
                      <a:pt x="8466" y="30842"/>
                    </a:cubicBezTo>
                    <a:cubicBezTo>
                      <a:pt x="8466" y="30818"/>
                      <a:pt x="8442" y="30806"/>
                      <a:pt x="8418" y="30806"/>
                    </a:cubicBezTo>
                    <a:lnTo>
                      <a:pt x="7823" y="30842"/>
                    </a:lnTo>
                    <a:cubicBezTo>
                      <a:pt x="7811" y="30783"/>
                      <a:pt x="7811" y="30711"/>
                      <a:pt x="7811" y="30628"/>
                    </a:cubicBezTo>
                    <a:cubicBezTo>
                      <a:pt x="7811" y="30580"/>
                      <a:pt x="7811" y="30533"/>
                      <a:pt x="7811" y="30497"/>
                    </a:cubicBezTo>
                    <a:cubicBezTo>
                      <a:pt x="7811" y="30437"/>
                      <a:pt x="7823" y="30342"/>
                      <a:pt x="7823" y="30259"/>
                    </a:cubicBezTo>
                    <a:cubicBezTo>
                      <a:pt x="7847" y="30044"/>
                      <a:pt x="7847" y="29961"/>
                      <a:pt x="7823" y="29913"/>
                    </a:cubicBezTo>
                    <a:lnTo>
                      <a:pt x="7811" y="29902"/>
                    </a:lnTo>
                    <a:cubicBezTo>
                      <a:pt x="7775" y="29854"/>
                      <a:pt x="7692" y="29723"/>
                      <a:pt x="7692" y="29652"/>
                    </a:cubicBezTo>
                    <a:cubicBezTo>
                      <a:pt x="7704" y="29544"/>
                      <a:pt x="7692" y="29461"/>
                      <a:pt x="7656" y="29378"/>
                    </a:cubicBezTo>
                    <a:cubicBezTo>
                      <a:pt x="7633" y="29342"/>
                      <a:pt x="7633" y="29306"/>
                      <a:pt x="7644" y="29271"/>
                    </a:cubicBezTo>
                    <a:cubicBezTo>
                      <a:pt x="7644" y="29235"/>
                      <a:pt x="7644" y="29211"/>
                      <a:pt x="7633" y="29187"/>
                    </a:cubicBezTo>
                    <a:cubicBezTo>
                      <a:pt x="7656" y="29140"/>
                      <a:pt x="7883" y="29092"/>
                      <a:pt x="8037" y="29080"/>
                    </a:cubicBezTo>
                    <a:cubicBezTo>
                      <a:pt x="8048" y="29078"/>
                      <a:pt x="8057" y="29077"/>
                      <a:pt x="8065" y="29077"/>
                    </a:cubicBezTo>
                    <a:cubicBezTo>
                      <a:pt x="8106" y="29077"/>
                      <a:pt x="8131" y="29100"/>
                      <a:pt x="8180" y="29140"/>
                    </a:cubicBezTo>
                    <a:cubicBezTo>
                      <a:pt x="8204" y="29151"/>
                      <a:pt x="8228" y="29175"/>
                      <a:pt x="8264" y="29199"/>
                    </a:cubicBezTo>
                    <a:cubicBezTo>
                      <a:pt x="8395" y="29282"/>
                      <a:pt x="8478" y="29306"/>
                      <a:pt x="8597" y="29342"/>
                    </a:cubicBezTo>
                    <a:lnTo>
                      <a:pt x="8609" y="29342"/>
                    </a:lnTo>
                    <a:cubicBezTo>
                      <a:pt x="8704" y="29378"/>
                      <a:pt x="9002" y="29473"/>
                      <a:pt x="9168" y="29568"/>
                    </a:cubicBezTo>
                    <a:cubicBezTo>
                      <a:pt x="9347" y="29652"/>
                      <a:pt x="9597" y="29652"/>
                      <a:pt x="9692" y="29652"/>
                    </a:cubicBezTo>
                    <a:cubicBezTo>
                      <a:pt x="9788" y="29652"/>
                      <a:pt x="9978" y="29544"/>
                      <a:pt x="10204" y="29390"/>
                    </a:cubicBezTo>
                    <a:lnTo>
                      <a:pt x="10240" y="29366"/>
                    </a:lnTo>
                    <a:cubicBezTo>
                      <a:pt x="10264" y="29354"/>
                      <a:pt x="10288" y="29342"/>
                      <a:pt x="10311" y="29330"/>
                    </a:cubicBezTo>
                    <a:lnTo>
                      <a:pt x="10407" y="29485"/>
                    </a:lnTo>
                    <a:cubicBezTo>
                      <a:pt x="10407" y="29485"/>
                      <a:pt x="10419" y="29485"/>
                      <a:pt x="10419" y="29497"/>
                    </a:cubicBezTo>
                    <a:lnTo>
                      <a:pt x="10514" y="29568"/>
                    </a:lnTo>
                    <a:lnTo>
                      <a:pt x="10561" y="29568"/>
                    </a:lnTo>
                    <a:cubicBezTo>
                      <a:pt x="10669" y="29509"/>
                      <a:pt x="10776" y="29437"/>
                      <a:pt x="10871" y="29390"/>
                    </a:cubicBezTo>
                    <a:lnTo>
                      <a:pt x="10895" y="29366"/>
                    </a:lnTo>
                    <a:cubicBezTo>
                      <a:pt x="10919" y="29354"/>
                      <a:pt x="10942" y="29342"/>
                      <a:pt x="10966" y="29330"/>
                    </a:cubicBezTo>
                    <a:cubicBezTo>
                      <a:pt x="11038" y="29294"/>
                      <a:pt x="11121" y="29282"/>
                      <a:pt x="11204" y="29259"/>
                    </a:cubicBezTo>
                    <a:cubicBezTo>
                      <a:pt x="11288" y="29247"/>
                      <a:pt x="11383" y="29223"/>
                      <a:pt x="11466" y="29187"/>
                    </a:cubicBezTo>
                    <a:cubicBezTo>
                      <a:pt x="11645" y="29104"/>
                      <a:pt x="11681" y="28985"/>
                      <a:pt x="11681" y="28878"/>
                    </a:cubicBezTo>
                    <a:cubicBezTo>
                      <a:pt x="11681" y="28770"/>
                      <a:pt x="11562" y="28628"/>
                      <a:pt x="11478" y="28532"/>
                    </a:cubicBezTo>
                    <a:cubicBezTo>
                      <a:pt x="11407" y="28473"/>
                      <a:pt x="11443" y="28330"/>
                      <a:pt x="11454" y="28223"/>
                    </a:cubicBezTo>
                    <a:cubicBezTo>
                      <a:pt x="11454" y="28199"/>
                      <a:pt x="11466" y="28187"/>
                      <a:pt x="11466" y="28163"/>
                    </a:cubicBezTo>
                    <a:cubicBezTo>
                      <a:pt x="11478" y="28092"/>
                      <a:pt x="11490" y="28068"/>
                      <a:pt x="11514" y="28032"/>
                    </a:cubicBezTo>
                    <a:cubicBezTo>
                      <a:pt x="11526" y="28008"/>
                      <a:pt x="11538" y="27985"/>
                      <a:pt x="11550" y="27961"/>
                    </a:cubicBezTo>
                    <a:cubicBezTo>
                      <a:pt x="11585" y="27901"/>
                      <a:pt x="11585" y="27866"/>
                      <a:pt x="11585" y="27806"/>
                    </a:cubicBezTo>
                    <a:cubicBezTo>
                      <a:pt x="11585" y="27758"/>
                      <a:pt x="11585" y="27687"/>
                      <a:pt x="11633" y="27568"/>
                    </a:cubicBezTo>
                    <a:cubicBezTo>
                      <a:pt x="11681" y="27401"/>
                      <a:pt x="11716" y="27377"/>
                      <a:pt x="11776" y="27342"/>
                    </a:cubicBezTo>
                    <a:cubicBezTo>
                      <a:pt x="11800" y="27330"/>
                      <a:pt x="11824" y="27306"/>
                      <a:pt x="11859" y="27282"/>
                    </a:cubicBezTo>
                    <a:cubicBezTo>
                      <a:pt x="11966" y="27211"/>
                      <a:pt x="11955" y="27139"/>
                      <a:pt x="11955" y="27056"/>
                    </a:cubicBezTo>
                    <a:cubicBezTo>
                      <a:pt x="11955" y="27032"/>
                      <a:pt x="11955" y="27020"/>
                      <a:pt x="11955" y="26985"/>
                    </a:cubicBezTo>
                    <a:cubicBezTo>
                      <a:pt x="11966" y="26889"/>
                      <a:pt x="11883" y="26830"/>
                      <a:pt x="11824" y="26770"/>
                    </a:cubicBezTo>
                    <a:cubicBezTo>
                      <a:pt x="11800" y="26746"/>
                      <a:pt x="11776" y="26734"/>
                      <a:pt x="11752" y="26711"/>
                    </a:cubicBezTo>
                    <a:cubicBezTo>
                      <a:pt x="11693" y="26639"/>
                      <a:pt x="11490" y="26151"/>
                      <a:pt x="11478" y="26080"/>
                    </a:cubicBezTo>
                    <a:cubicBezTo>
                      <a:pt x="11478" y="26044"/>
                      <a:pt x="11478" y="26020"/>
                      <a:pt x="11490" y="26008"/>
                    </a:cubicBezTo>
                    <a:cubicBezTo>
                      <a:pt x="11490" y="25996"/>
                      <a:pt x="11502" y="25984"/>
                      <a:pt x="11562" y="25984"/>
                    </a:cubicBezTo>
                    <a:cubicBezTo>
                      <a:pt x="11587" y="25982"/>
                      <a:pt x="11610" y="25980"/>
                      <a:pt x="11632" y="25980"/>
                    </a:cubicBezTo>
                    <a:cubicBezTo>
                      <a:pt x="11703" y="25980"/>
                      <a:pt x="11760" y="25996"/>
                      <a:pt x="11824" y="26032"/>
                    </a:cubicBezTo>
                    <a:cubicBezTo>
                      <a:pt x="11871" y="26056"/>
                      <a:pt x="11919" y="26103"/>
                      <a:pt x="11966" y="26151"/>
                    </a:cubicBezTo>
                    <a:cubicBezTo>
                      <a:pt x="11990" y="26175"/>
                      <a:pt x="12002" y="26199"/>
                      <a:pt x="12026" y="26223"/>
                    </a:cubicBezTo>
                    <a:cubicBezTo>
                      <a:pt x="12074" y="26270"/>
                      <a:pt x="12097" y="26270"/>
                      <a:pt x="12157" y="26282"/>
                    </a:cubicBezTo>
                    <a:cubicBezTo>
                      <a:pt x="12205" y="26294"/>
                      <a:pt x="12276" y="26306"/>
                      <a:pt x="12407" y="26342"/>
                    </a:cubicBezTo>
                    <a:cubicBezTo>
                      <a:pt x="12657" y="26425"/>
                      <a:pt x="12824" y="26425"/>
                      <a:pt x="13133" y="26425"/>
                    </a:cubicBezTo>
                    <a:lnTo>
                      <a:pt x="13336" y="26425"/>
                    </a:lnTo>
                    <a:cubicBezTo>
                      <a:pt x="13645" y="26425"/>
                      <a:pt x="14312" y="26270"/>
                      <a:pt x="14836" y="26151"/>
                    </a:cubicBezTo>
                    <a:cubicBezTo>
                      <a:pt x="15098" y="26092"/>
                      <a:pt x="15312" y="26044"/>
                      <a:pt x="15443" y="26020"/>
                    </a:cubicBezTo>
                    <a:cubicBezTo>
                      <a:pt x="15895" y="25937"/>
                      <a:pt x="16908" y="25437"/>
                      <a:pt x="17027" y="25377"/>
                    </a:cubicBezTo>
                    <a:cubicBezTo>
                      <a:pt x="17146" y="25306"/>
                      <a:pt x="17181" y="25163"/>
                      <a:pt x="17217" y="25044"/>
                    </a:cubicBezTo>
                    <a:cubicBezTo>
                      <a:pt x="17229" y="24996"/>
                      <a:pt x="17241" y="24960"/>
                      <a:pt x="17253" y="24925"/>
                    </a:cubicBezTo>
                    <a:cubicBezTo>
                      <a:pt x="17300" y="24794"/>
                      <a:pt x="17503" y="24508"/>
                      <a:pt x="17634" y="24401"/>
                    </a:cubicBezTo>
                    <a:cubicBezTo>
                      <a:pt x="17670" y="24365"/>
                      <a:pt x="17705" y="24353"/>
                      <a:pt x="17741" y="24329"/>
                    </a:cubicBezTo>
                    <a:cubicBezTo>
                      <a:pt x="17812" y="24270"/>
                      <a:pt x="17884" y="24234"/>
                      <a:pt x="17967" y="24115"/>
                    </a:cubicBezTo>
                    <a:cubicBezTo>
                      <a:pt x="18039" y="24008"/>
                      <a:pt x="18098" y="23913"/>
                      <a:pt x="18134" y="23817"/>
                    </a:cubicBezTo>
                    <a:cubicBezTo>
                      <a:pt x="18170" y="23770"/>
                      <a:pt x="18193" y="23710"/>
                      <a:pt x="18217" y="23675"/>
                    </a:cubicBezTo>
                    <a:cubicBezTo>
                      <a:pt x="18229" y="23651"/>
                      <a:pt x="18253" y="23627"/>
                      <a:pt x="18277" y="23591"/>
                    </a:cubicBezTo>
                    <a:cubicBezTo>
                      <a:pt x="18348" y="23496"/>
                      <a:pt x="18432" y="23377"/>
                      <a:pt x="18443" y="23294"/>
                    </a:cubicBezTo>
                    <a:cubicBezTo>
                      <a:pt x="18455" y="23198"/>
                      <a:pt x="18432" y="22508"/>
                      <a:pt x="18408" y="22448"/>
                    </a:cubicBezTo>
                    <a:cubicBezTo>
                      <a:pt x="18402" y="22418"/>
                      <a:pt x="18381" y="22407"/>
                      <a:pt x="18350" y="22407"/>
                    </a:cubicBezTo>
                    <a:cubicBezTo>
                      <a:pt x="18318" y="22407"/>
                      <a:pt x="18277" y="22418"/>
                      <a:pt x="18229" y="22436"/>
                    </a:cubicBezTo>
                    <a:cubicBezTo>
                      <a:pt x="18181" y="22460"/>
                      <a:pt x="18122" y="22484"/>
                      <a:pt x="18074" y="22484"/>
                    </a:cubicBezTo>
                    <a:cubicBezTo>
                      <a:pt x="17991" y="22484"/>
                      <a:pt x="17920" y="22317"/>
                      <a:pt x="17884" y="22210"/>
                    </a:cubicBezTo>
                    <a:lnTo>
                      <a:pt x="17872" y="22198"/>
                    </a:lnTo>
                    <a:cubicBezTo>
                      <a:pt x="17836" y="22115"/>
                      <a:pt x="17777" y="22103"/>
                      <a:pt x="17729" y="22091"/>
                    </a:cubicBezTo>
                    <a:cubicBezTo>
                      <a:pt x="17693" y="22079"/>
                      <a:pt x="17670" y="22067"/>
                      <a:pt x="17658" y="22043"/>
                    </a:cubicBezTo>
                    <a:cubicBezTo>
                      <a:pt x="17610" y="21960"/>
                      <a:pt x="17681" y="21651"/>
                      <a:pt x="17729" y="21543"/>
                    </a:cubicBezTo>
                    <a:cubicBezTo>
                      <a:pt x="17753" y="21496"/>
                      <a:pt x="17800" y="21424"/>
                      <a:pt x="17848" y="21365"/>
                    </a:cubicBezTo>
                    <a:cubicBezTo>
                      <a:pt x="17896" y="21293"/>
                      <a:pt x="17943" y="21222"/>
                      <a:pt x="17967" y="21162"/>
                    </a:cubicBezTo>
                    <a:cubicBezTo>
                      <a:pt x="18015" y="21067"/>
                      <a:pt x="17979" y="21008"/>
                      <a:pt x="17931" y="20960"/>
                    </a:cubicBezTo>
                    <a:cubicBezTo>
                      <a:pt x="17908" y="20936"/>
                      <a:pt x="17884" y="20900"/>
                      <a:pt x="17860" y="20853"/>
                    </a:cubicBezTo>
                    <a:cubicBezTo>
                      <a:pt x="17800" y="20722"/>
                      <a:pt x="17729" y="20686"/>
                      <a:pt x="17670" y="20638"/>
                    </a:cubicBezTo>
                    <a:cubicBezTo>
                      <a:pt x="17658" y="20638"/>
                      <a:pt x="17658" y="20627"/>
                      <a:pt x="17646" y="20615"/>
                    </a:cubicBezTo>
                    <a:cubicBezTo>
                      <a:pt x="17574" y="20567"/>
                      <a:pt x="17324" y="20353"/>
                      <a:pt x="17265" y="20281"/>
                    </a:cubicBezTo>
                    <a:cubicBezTo>
                      <a:pt x="17217" y="20210"/>
                      <a:pt x="17146" y="20186"/>
                      <a:pt x="17122" y="20186"/>
                    </a:cubicBezTo>
                    <a:cubicBezTo>
                      <a:pt x="17086" y="20162"/>
                      <a:pt x="17038" y="20150"/>
                      <a:pt x="16991" y="20150"/>
                    </a:cubicBezTo>
                    <a:cubicBezTo>
                      <a:pt x="16931" y="20138"/>
                      <a:pt x="16848" y="20115"/>
                      <a:pt x="16741" y="20067"/>
                    </a:cubicBezTo>
                    <a:cubicBezTo>
                      <a:pt x="16646" y="20019"/>
                      <a:pt x="16634" y="19936"/>
                      <a:pt x="16622" y="19817"/>
                    </a:cubicBezTo>
                    <a:cubicBezTo>
                      <a:pt x="16622" y="19793"/>
                      <a:pt x="16622" y="19769"/>
                      <a:pt x="16610" y="19746"/>
                    </a:cubicBezTo>
                    <a:cubicBezTo>
                      <a:pt x="16598" y="19603"/>
                      <a:pt x="16586" y="19460"/>
                      <a:pt x="16574" y="19269"/>
                    </a:cubicBezTo>
                    <a:cubicBezTo>
                      <a:pt x="16574" y="19234"/>
                      <a:pt x="16574" y="19198"/>
                      <a:pt x="16574" y="19162"/>
                    </a:cubicBezTo>
                    <a:cubicBezTo>
                      <a:pt x="16574" y="19138"/>
                      <a:pt x="16574" y="19114"/>
                      <a:pt x="16574" y="19091"/>
                    </a:cubicBezTo>
                    <a:cubicBezTo>
                      <a:pt x="16574" y="19079"/>
                      <a:pt x="16574" y="19067"/>
                      <a:pt x="16574" y="19055"/>
                    </a:cubicBezTo>
                    <a:cubicBezTo>
                      <a:pt x="16574" y="19031"/>
                      <a:pt x="16574" y="19007"/>
                      <a:pt x="16574" y="18984"/>
                    </a:cubicBezTo>
                    <a:cubicBezTo>
                      <a:pt x="16574" y="18972"/>
                      <a:pt x="16574" y="18972"/>
                      <a:pt x="16574" y="18960"/>
                    </a:cubicBezTo>
                    <a:cubicBezTo>
                      <a:pt x="16562" y="18924"/>
                      <a:pt x="16562" y="18888"/>
                      <a:pt x="16550" y="18864"/>
                    </a:cubicBezTo>
                    <a:cubicBezTo>
                      <a:pt x="16527" y="18745"/>
                      <a:pt x="16574" y="18412"/>
                      <a:pt x="16598" y="18162"/>
                    </a:cubicBezTo>
                    <a:cubicBezTo>
                      <a:pt x="16610" y="18043"/>
                      <a:pt x="16622" y="17936"/>
                      <a:pt x="16634" y="17876"/>
                    </a:cubicBezTo>
                    <a:cubicBezTo>
                      <a:pt x="16634" y="17769"/>
                      <a:pt x="16646" y="17757"/>
                      <a:pt x="16669" y="17745"/>
                    </a:cubicBezTo>
                    <a:cubicBezTo>
                      <a:pt x="16693" y="17745"/>
                      <a:pt x="16717" y="17733"/>
                      <a:pt x="16753" y="17710"/>
                    </a:cubicBezTo>
                    <a:cubicBezTo>
                      <a:pt x="16765" y="17698"/>
                      <a:pt x="16788" y="17686"/>
                      <a:pt x="16812" y="17674"/>
                    </a:cubicBezTo>
                    <a:cubicBezTo>
                      <a:pt x="16872" y="17638"/>
                      <a:pt x="16943" y="17602"/>
                      <a:pt x="16991" y="17495"/>
                    </a:cubicBezTo>
                    <a:cubicBezTo>
                      <a:pt x="17027" y="17412"/>
                      <a:pt x="17015" y="17376"/>
                      <a:pt x="17015" y="17329"/>
                    </a:cubicBezTo>
                    <a:cubicBezTo>
                      <a:pt x="17015" y="17281"/>
                      <a:pt x="17003" y="17233"/>
                      <a:pt x="17015" y="17138"/>
                    </a:cubicBezTo>
                    <a:cubicBezTo>
                      <a:pt x="17027" y="17090"/>
                      <a:pt x="17027" y="17043"/>
                      <a:pt x="17038" y="16995"/>
                    </a:cubicBezTo>
                    <a:cubicBezTo>
                      <a:pt x="17050" y="16805"/>
                      <a:pt x="17074" y="16638"/>
                      <a:pt x="17062" y="16471"/>
                    </a:cubicBezTo>
                    <a:cubicBezTo>
                      <a:pt x="17062" y="16364"/>
                      <a:pt x="17038" y="16233"/>
                      <a:pt x="17015" y="16126"/>
                    </a:cubicBezTo>
                    <a:cubicBezTo>
                      <a:pt x="16991" y="16019"/>
                      <a:pt x="16967" y="15912"/>
                      <a:pt x="16967" y="15864"/>
                    </a:cubicBezTo>
                    <a:cubicBezTo>
                      <a:pt x="16967" y="15781"/>
                      <a:pt x="17086" y="15686"/>
                      <a:pt x="17158" y="15626"/>
                    </a:cubicBezTo>
                    <a:cubicBezTo>
                      <a:pt x="17181" y="15590"/>
                      <a:pt x="17205" y="15566"/>
                      <a:pt x="17217" y="15555"/>
                    </a:cubicBezTo>
                    <a:cubicBezTo>
                      <a:pt x="17241" y="15519"/>
                      <a:pt x="17241" y="15471"/>
                      <a:pt x="17241" y="15376"/>
                    </a:cubicBezTo>
                    <a:cubicBezTo>
                      <a:pt x="17241" y="15293"/>
                      <a:pt x="17241" y="15174"/>
                      <a:pt x="17253" y="15007"/>
                    </a:cubicBezTo>
                    <a:cubicBezTo>
                      <a:pt x="17277" y="14769"/>
                      <a:pt x="17408" y="14531"/>
                      <a:pt x="17491" y="14388"/>
                    </a:cubicBezTo>
                    <a:cubicBezTo>
                      <a:pt x="17515" y="14340"/>
                      <a:pt x="17539" y="14292"/>
                      <a:pt x="17539" y="14269"/>
                    </a:cubicBezTo>
                    <a:cubicBezTo>
                      <a:pt x="17539" y="14269"/>
                      <a:pt x="17550" y="14257"/>
                      <a:pt x="17550" y="14257"/>
                    </a:cubicBezTo>
                    <a:lnTo>
                      <a:pt x="17503" y="14245"/>
                    </a:lnTo>
                    <a:lnTo>
                      <a:pt x="17550" y="14245"/>
                    </a:lnTo>
                    <a:cubicBezTo>
                      <a:pt x="17550" y="14233"/>
                      <a:pt x="17562" y="14209"/>
                      <a:pt x="17562" y="14197"/>
                    </a:cubicBezTo>
                    <a:cubicBezTo>
                      <a:pt x="17562" y="14197"/>
                      <a:pt x="17562" y="14185"/>
                      <a:pt x="17562" y="14173"/>
                    </a:cubicBezTo>
                    <a:cubicBezTo>
                      <a:pt x="17562" y="14162"/>
                      <a:pt x="17562" y="14138"/>
                      <a:pt x="17562" y="14126"/>
                    </a:cubicBezTo>
                    <a:cubicBezTo>
                      <a:pt x="17574" y="14114"/>
                      <a:pt x="17574" y="14102"/>
                      <a:pt x="17574" y="14102"/>
                    </a:cubicBezTo>
                    <a:cubicBezTo>
                      <a:pt x="17574" y="14090"/>
                      <a:pt x="17574" y="14078"/>
                      <a:pt x="17574" y="14066"/>
                    </a:cubicBezTo>
                    <a:lnTo>
                      <a:pt x="17574" y="14031"/>
                    </a:lnTo>
                    <a:cubicBezTo>
                      <a:pt x="17574" y="13947"/>
                      <a:pt x="17574" y="13876"/>
                      <a:pt x="17574" y="13816"/>
                    </a:cubicBezTo>
                    <a:lnTo>
                      <a:pt x="17574" y="13792"/>
                    </a:lnTo>
                    <a:cubicBezTo>
                      <a:pt x="17574" y="13769"/>
                      <a:pt x="17574" y="13757"/>
                      <a:pt x="17586" y="13745"/>
                    </a:cubicBezTo>
                    <a:cubicBezTo>
                      <a:pt x="17586" y="13733"/>
                      <a:pt x="17610" y="13721"/>
                      <a:pt x="17634" y="13685"/>
                    </a:cubicBezTo>
                    <a:cubicBezTo>
                      <a:pt x="17670" y="13661"/>
                      <a:pt x="17705" y="13638"/>
                      <a:pt x="17741" y="13590"/>
                    </a:cubicBezTo>
                    <a:cubicBezTo>
                      <a:pt x="17836" y="13471"/>
                      <a:pt x="18074" y="13138"/>
                      <a:pt x="18146" y="13030"/>
                    </a:cubicBezTo>
                    <a:cubicBezTo>
                      <a:pt x="18181" y="12971"/>
                      <a:pt x="18205" y="12923"/>
                      <a:pt x="18217" y="12888"/>
                    </a:cubicBezTo>
                    <a:cubicBezTo>
                      <a:pt x="18229" y="12864"/>
                      <a:pt x="18241" y="12840"/>
                      <a:pt x="18265" y="12816"/>
                    </a:cubicBezTo>
                    <a:cubicBezTo>
                      <a:pt x="18277" y="12780"/>
                      <a:pt x="18348" y="12745"/>
                      <a:pt x="18420" y="12697"/>
                    </a:cubicBezTo>
                    <a:cubicBezTo>
                      <a:pt x="18479" y="12661"/>
                      <a:pt x="18562" y="12614"/>
                      <a:pt x="18634" y="12554"/>
                    </a:cubicBezTo>
                    <a:cubicBezTo>
                      <a:pt x="18777" y="12447"/>
                      <a:pt x="18920" y="12268"/>
                      <a:pt x="19051" y="12102"/>
                    </a:cubicBezTo>
                    <a:lnTo>
                      <a:pt x="19110" y="12030"/>
                    </a:lnTo>
                    <a:cubicBezTo>
                      <a:pt x="19182" y="11947"/>
                      <a:pt x="19313" y="11792"/>
                      <a:pt x="19444" y="11649"/>
                    </a:cubicBezTo>
                    <a:cubicBezTo>
                      <a:pt x="19622" y="11447"/>
                      <a:pt x="19741" y="11328"/>
                      <a:pt x="19753" y="11292"/>
                    </a:cubicBezTo>
                    <a:cubicBezTo>
                      <a:pt x="19777" y="11268"/>
                      <a:pt x="19944" y="11102"/>
                      <a:pt x="20110" y="10947"/>
                    </a:cubicBezTo>
                    <a:cubicBezTo>
                      <a:pt x="20372" y="10697"/>
                      <a:pt x="20670" y="10411"/>
                      <a:pt x="20729" y="10316"/>
                    </a:cubicBezTo>
                    <a:lnTo>
                      <a:pt x="20741" y="10304"/>
                    </a:lnTo>
                    <a:cubicBezTo>
                      <a:pt x="20753" y="10304"/>
                      <a:pt x="20753" y="10292"/>
                      <a:pt x="20765" y="10280"/>
                    </a:cubicBezTo>
                    <a:cubicBezTo>
                      <a:pt x="20860" y="10161"/>
                      <a:pt x="20979" y="10078"/>
                      <a:pt x="21170" y="9947"/>
                    </a:cubicBezTo>
                    <a:cubicBezTo>
                      <a:pt x="21253" y="9899"/>
                      <a:pt x="21337" y="9851"/>
                      <a:pt x="21420" y="9792"/>
                    </a:cubicBezTo>
                    <a:cubicBezTo>
                      <a:pt x="21527" y="9720"/>
                      <a:pt x="21622" y="9661"/>
                      <a:pt x="21670" y="9637"/>
                    </a:cubicBezTo>
                    <a:cubicBezTo>
                      <a:pt x="21765" y="9601"/>
                      <a:pt x="22003" y="9459"/>
                      <a:pt x="22099" y="9399"/>
                    </a:cubicBezTo>
                    <a:lnTo>
                      <a:pt x="22111" y="9387"/>
                    </a:lnTo>
                    <a:cubicBezTo>
                      <a:pt x="22206" y="9328"/>
                      <a:pt x="22289" y="9268"/>
                      <a:pt x="22408" y="9256"/>
                    </a:cubicBezTo>
                    <a:cubicBezTo>
                      <a:pt x="22539" y="9244"/>
                      <a:pt x="22623" y="9173"/>
                      <a:pt x="22694" y="9113"/>
                    </a:cubicBezTo>
                    <a:lnTo>
                      <a:pt x="22730" y="9089"/>
                    </a:lnTo>
                    <a:cubicBezTo>
                      <a:pt x="22753" y="9066"/>
                      <a:pt x="22765" y="9054"/>
                      <a:pt x="22777" y="9042"/>
                    </a:cubicBezTo>
                    <a:cubicBezTo>
                      <a:pt x="22813" y="9006"/>
                      <a:pt x="22837" y="8994"/>
                      <a:pt x="22884" y="8994"/>
                    </a:cubicBezTo>
                    <a:lnTo>
                      <a:pt x="22896" y="8994"/>
                    </a:lnTo>
                    <a:cubicBezTo>
                      <a:pt x="23004" y="8994"/>
                      <a:pt x="23123" y="8911"/>
                      <a:pt x="23277" y="8780"/>
                    </a:cubicBezTo>
                    <a:cubicBezTo>
                      <a:pt x="23420" y="8673"/>
                      <a:pt x="23408" y="8447"/>
                      <a:pt x="23408" y="8292"/>
                    </a:cubicBezTo>
                    <a:cubicBezTo>
                      <a:pt x="23408" y="8256"/>
                      <a:pt x="23408" y="8220"/>
                      <a:pt x="23408" y="8196"/>
                    </a:cubicBezTo>
                    <a:cubicBezTo>
                      <a:pt x="23420" y="8101"/>
                      <a:pt x="23456" y="8018"/>
                      <a:pt x="23504" y="7946"/>
                    </a:cubicBezTo>
                    <a:cubicBezTo>
                      <a:pt x="23575" y="7851"/>
                      <a:pt x="23635" y="7601"/>
                      <a:pt x="23646" y="7494"/>
                    </a:cubicBezTo>
                    <a:cubicBezTo>
                      <a:pt x="23646" y="7387"/>
                      <a:pt x="23611" y="7315"/>
                      <a:pt x="23539" y="7196"/>
                    </a:cubicBezTo>
                    <a:cubicBezTo>
                      <a:pt x="23468" y="7101"/>
                      <a:pt x="23456" y="6875"/>
                      <a:pt x="23432" y="6708"/>
                    </a:cubicBezTo>
                    <a:lnTo>
                      <a:pt x="23432" y="6661"/>
                    </a:lnTo>
                    <a:cubicBezTo>
                      <a:pt x="23408" y="6482"/>
                      <a:pt x="23301" y="6363"/>
                      <a:pt x="23134" y="6327"/>
                    </a:cubicBezTo>
                    <a:cubicBezTo>
                      <a:pt x="23099" y="6321"/>
                      <a:pt x="23068" y="6318"/>
                      <a:pt x="23038" y="6318"/>
                    </a:cubicBezTo>
                    <a:cubicBezTo>
                      <a:pt x="22957" y="6318"/>
                      <a:pt x="22891" y="6340"/>
                      <a:pt x="22813" y="6375"/>
                    </a:cubicBezTo>
                    <a:lnTo>
                      <a:pt x="22777" y="6387"/>
                    </a:lnTo>
                    <a:cubicBezTo>
                      <a:pt x="22732" y="6404"/>
                      <a:pt x="22701" y="6415"/>
                      <a:pt x="22672" y="6415"/>
                    </a:cubicBezTo>
                    <a:cubicBezTo>
                      <a:pt x="22640" y="6415"/>
                      <a:pt x="22613" y="6401"/>
                      <a:pt x="22575" y="6363"/>
                    </a:cubicBezTo>
                    <a:cubicBezTo>
                      <a:pt x="22551" y="6339"/>
                      <a:pt x="22539" y="6315"/>
                      <a:pt x="22515" y="6291"/>
                    </a:cubicBezTo>
                    <a:cubicBezTo>
                      <a:pt x="22480" y="6244"/>
                      <a:pt x="22444" y="6184"/>
                      <a:pt x="22349" y="6172"/>
                    </a:cubicBezTo>
                    <a:cubicBezTo>
                      <a:pt x="22182" y="6172"/>
                      <a:pt x="22170" y="6756"/>
                      <a:pt x="22170" y="6756"/>
                    </a:cubicBezTo>
                    <a:cubicBezTo>
                      <a:pt x="22170" y="6887"/>
                      <a:pt x="22158" y="7065"/>
                      <a:pt x="22134" y="7196"/>
                    </a:cubicBezTo>
                    <a:cubicBezTo>
                      <a:pt x="22122" y="7280"/>
                      <a:pt x="22122" y="7327"/>
                      <a:pt x="22122" y="7351"/>
                    </a:cubicBezTo>
                    <a:cubicBezTo>
                      <a:pt x="22122" y="7387"/>
                      <a:pt x="22039" y="7530"/>
                      <a:pt x="21980" y="7589"/>
                    </a:cubicBezTo>
                    <a:cubicBezTo>
                      <a:pt x="21920" y="7637"/>
                      <a:pt x="21741" y="7839"/>
                      <a:pt x="21718" y="7887"/>
                    </a:cubicBezTo>
                    <a:cubicBezTo>
                      <a:pt x="21718" y="7887"/>
                      <a:pt x="21706" y="7911"/>
                      <a:pt x="21694" y="7923"/>
                    </a:cubicBezTo>
                    <a:cubicBezTo>
                      <a:pt x="21670" y="7982"/>
                      <a:pt x="21587" y="8125"/>
                      <a:pt x="21563" y="8149"/>
                    </a:cubicBezTo>
                    <a:cubicBezTo>
                      <a:pt x="21539" y="8185"/>
                      <a:pt x="21301" y="8327"/>
                      <a:pt x="21170" y="8387"/>
                    </a:cubicBezTo>
                    <a:cubicBezTo>
                      <a:pt x="21003" y="8458"/>
                      <a:pt x="20813" y="8720"/>
                      <a:pt x="20789" y="8744"/>
                    </a:cubicBezTo>
                    <a:cubicBezTo>
                      <a:pt x="20741" y="8816"/>
                      <a:pt x="20694" y="8899"/>
                      <a:pt x="20658" y="8982"/>
                    </a:cubicBezTo>
                    <a:cubicBezTo>
                      <a:pt x="20646" y="9018"/>
                      <a:pt x="20622" y="9078"/>
                      <a:pt x="20610" y="9078"/>
                    </a:cubicBezTo>
                    <a:cubicBezTo>
                      <a:pt x="20598" y="9078"/>
                      <a:pt x="20551" y="9066"/>
                      <a:pt x="20515" y="9018"/>
                    </a:cubicBezTo>
                    <a:cubicBezTo>
                      <a:pt x="20467" y="8958"/>
                      <a:pt x="20408" y="8935"/>
                      <a:pt x="20348" y="8923"/>
                    </a:cubicBezTo>
                    <a:cubicBezTo>
                      <a:pt x="20337" y="8911"/>
                      <a:pt x="20313" y="8911"/>
                      <a:pt x="20301" y="8911"/>
                    </a:cubicBezTo>
                    <a:lnTo>
                      <a:pt x="20289" y="8899"/>
                    </a:lnTo>
                    <a:cubicBezTo>
                      <a:pt x="20194" y="8875"/>
                      <a:pt x="20098" y="8875"/>
                      <a:pt x="20063" y="8875"/>
                    </a:cubicBezTo>
                    <a:lnTo>
                      <a:pt x="20027" y="8875"/>
                    </a:lnTo>
                    <a:cubicBezTo>
                      <a:pt x="19956" y="8875"/>
                      <a:pt x="19825" y="8982"/>
                      <a:pt x="19789" y="9089"/>
                    </a:cubicBezTo>
                    <a:cubicBezTo>
                      <a:pt x="19759" y="9170"/>
                      <a:pt x="19720" y="9199"/>
                      <a:pt x="19687" y="9199"/>
                    </a:cubicBezTo>
                    <a:cubicBezTo>
                      <a:pt x="19681" y="9199"/>
                      <a:pt x="19675" y="9198"/>
                      <a:pt x="19670" y="9197"/>
                    </a:cubicBezTo>
                    <a:cubicBezTo>
                      <a:pt x="19598" y="9197"/>
                      <a:pt x="19455" y="9113"/>
                      <a:pt x="19360" y="9042"/>
                    </a:cubicBezTo>
                    <a:cubicBezTo>
                      <a:pt x="19277" y="8982"/>
                      <a:pt x="19146" y="8970"/>
                      <a:pt x="19027" y="8970"/>
                    </a:cubicBezTo>
                    <a:lnTo>
                      <a:pt x="18789" y="8970"/>
                    </a:lnTo>
                    <a:cubicBezTo>
                      <a:pt x="18717" y="8970"/>
                      <a:pt x="18670" y="8982"/>
                      <a:pt x="18622" y="8982"/>
                    </a:cubicBezTo>
                    <a:cubicBezTo>
                      <a:pt x="18592" y="8988"/>
                      <a:pt x="18565" y="8991"/>
                      <a:pt x="18536" y="8991"/>
                    </a:cubicBezTo>
                    <a:cubicBezTo>
                      <a:pt x="18506" y="8991"/>
                      <a:pt x="18473" y="8988"/>
                      <a:pt x="18432" y="8982"/>
                    </a:cubicBezTo>
                    <a:cubicBezTo>
                      <a:pt x="18372" y="8958"/>
                      <a:pt x="18301" y="8923"/>
                      <a:pt x="18229" y="8899"/>
                    </a:cubicBezTo>
                    <a:cubicBezTo>
                      <a:pt x="18122" y="8851"/>
                      <a:pt x="18015" y="8792"/>
                      <a:pt x="17860" y="8756"/>
                    </a:cubicBezTo>
                    <a:cubicBezTo>
                      <a:pt x="17777" y="8732"/>
                      <a:pt x="17693" y="8720"/>
                      <a:pt x="17586" y="8708"/>
                    </a:cubicBezTo>
                    <a:lnTo>
                      <a:pt x="17562" y="8708"/>
                    </a:lnTo>
                    <a:lnTo>
                      <a:pt x="17527" y="8697"/>
                    </a:lnTo>
                    <a:cubicBezTo>
                      <a:pt x="17455" y="8697"/>
                      <a:pt x="17396" y="8697"/>
                      <a:pt x="17336" y="8685"/>
                    </a:cubicBezTo>
                    <a:lnTo>
                      <a:pt x="17086" y="8685"/>
                    </a:lnTo>
                    <a:cubicBezTo>
                      <a:pt x="16967" y="8673"/>
                      <a:pt x="16777" y="8673"/>
                      <a:pt x="16741" y="8637"/>
                    </a:cubicBezTo>
                    <a:cubicBezTo>
                      <a:pt x="16741" y="8637"/>
                      <a:pt x="16741" y="8625"/>
                      <a:pt x="16729" y="8625"/>
                    </a:cubicBezTo>
                    <a:cubicBezTo>
                      <a:pt x="16717" y="8601"/>
                      <a:pt x="16729" y="8589"/>
                      <a:pt x="16765" y="8542"/>
                    </a:cubicBezTo>
                    <a:cubicBezTo>
                      <a:pt x="16777" y="8518"/>
                      <a:pt x="16788" y="8506"/>
                      <a:pt x="16800" y="8494"/>
                    </a:cubicBezTo>
                    <a:cubicBezTo>
                      <a:pt x="16812" y="8470"/>
                      <a:pt x="16884" y="8423"/>
                      <a:pt x="16943" y="8375"/>
                    </a:cubicBezTo>
                    <a:cubicBezTo>
                      <a:pt x="17027" y="8316"/>
                      <a:pt x="17122" y="8244"/>
                      <a:pt x="17181" y="8161"/>
                    </a:cubicBezTo>
                    <a:cubicBezTo>
                      <a:pt x="17193" y="8149"/>
                      <a:pt x="17205" y="8137"/>
                      <a:pt x="17217" y="8125"/>
                    </a:cubicBezTo>
                    <a:cubicBezTo>
                      <a:pt x="17300" y="8018"/>
                      <a:pt x="17300" y="7911"/>
                      <a:pt x="17324" y="7685"/>
                    </a:cubicBezTo>
                    <a:lnTo>
                      <a:pt x="17324" y="7613"/>
                    </a:lnTo>
                    <a:cubicBezTo>
                      <a:pt x="17336" y="7399"/>
                      <a:pt x="17384" y="7304"/>
                      <a:pt x="17431" y="7232"/>
                    </a:cubicBezTo>
                    <a:cubicBezTo>
                      <a:pt x="17443" y="7208"/>
                      <a:pt x="17455" y="7184"/>
                      <a:pt x="17467" y="7149"/>
                    </a:cubicBezTo>
                    <a:cubicBezTo>
                      <a:pt x="17479" y="7113"/>
                      <a:pt x="17503" y="7101"/>
                      <a:pt x="17574" y="7089"/>
                    </a:cubicBezTo>
                    <a:cubicBezTo>
                      <a:pt x="17610" y="7089"/>
                      <a:pt x="17658" y="7077"/>
                      <a:pt x="17705" y="7053"/>
                    </a:cubicBezTo>
                    <a:cubicBezTo>
                      <a:pt x="17836" y="6982"/>
                      <a:pt x="17860" y="6839"/>
                      <a:pt x="17896" y="6720"/>
                    </a:cubicBezTo>
                    <a:lnTo>
                      <a:pt x="17896" y="6684"/>
                    </a:lnTo>
                    <a:cubicBezTo>
                      <a:pt x="17920" y="6577"/>
                      <a:pt x="18205" y="6244"/>
                      <a:pt x="18241" y="6208"/>
                    </a:cubicBezTo>
                    <a:cubicBezTo>
                      <a:pt x="18277" y="6172"/>
                      <a:pt x="18312" y="6018"/>
                      <a:pt x="18289" y="5922"/>
                    </a:cubicBezTo>
                    <a:cubicBezTo>
                      <a:pt x="18277" y="5863"/>
                      <a:pt x="18229" y="5768"/>
                      <a:pt x="18146" y="5625"/>
                    </a:cubicBezTo>
                    <a:cubicBezTo>
                      <a:pt x="18110" y="5541"/>
                      <a:pt x="18074" y="5470"/>
                      <a:pt x="18051" y="5434"/>
                    </a:cubicBezTo>
                    <a:cubicBezTo>
                      <a:pt x="18051" y="5422"/>
                      <a:pt x="18051" y="5410"/>
                      <a:pt x="18039" y="5399"/>
                    </a:cubicBezTo>
                    <a:cubicBezTo>
                      <a:pt x="18003" y="5291"/>
                      <a:pt x="17955" y="5196"/>
                      <a:pt x="17717" y="5196"/>
                    </a:cubicBezTo>
                    <a:cubicBezTo>
                      <a:pt x="17550" y="5196"/>
                      <a:pt x="17372" y="5137"/>
                      <a:pt x="17181" y="5006"/>
                    </a:cubicBezTo>
                    <a:cubicBezTo>
                      <a:pt x="17158" y="4982"/>
                      <a:pt x="17134" y="4958"/>
                      <a:pt x="17110" y="4934"/>
                    </a:cubicBezTo>
                    <a:cubicBezTo>
                      <a:pt x="17074" y="4898"/>
                      <a:pt x="17038" y="4863"/>
                      <a:pt x="16991" y="4863"/>
                    </a:cubicBezTo>
                    <a:cubicBezTo>
                      <a:pt x="16931" y="4851"/>
                      <a:pt x="16765" y="4827"/>
                      <a:pt x="16491" y="4684"/>
                    </a:cubicBezTo>
                    <a:cubicBezTo>
                      <a:pt x="16217" y="4529"/>
                      <a:pt x="15467" y="4005"/>
                      <a:pt x="15276" y="3803"/>
                    </a:cubicBezTo>
                    <a:cubicBezTo>
                      <a:pt x="15098" y="3613"/>
                      <a:pt x="15086" y="3601"/>
                      <a:pt x="14967" y="3577"/>
                    </a:cubicBezTo>
                    <a:cubicBezTo>
                      <a:pt x="14955" y="3577"/>
                      <a:pt x="14931" y="3565"/>
                      <a:pt x="14907" y="3565"/>
                    </a:cubicBezTo>
                    <a:cubicBezTo>
                      <a:pt x="14717" y="3517"/>
                      <a:pt x="13990" y="3291"/>
                      <a:pt x="13812" y="3220"/>
                    </a:cubicBezTo>
                    <a:cubicBezTo>
                      <a:pt x="13657" y="3160"/>
                      <a:pt x="13538" y="3113"/>
                      <a:pt x="13514" y="3041"/>
                    </a:cubicBezTo>
                    <a:cubicBezTo>
                      <a:pt x="13467" y="2898"/>
                      <a:pt x="13407" y="2791"/>
                      <a:pt x="13348" y="2720"/>
                    </a:cubicBezTo>
                    <a:cubicBezTo>
                      <a:pt x="13288" y="2660"/>
                      <a:pt x="13181" y="2589"/>
                      <a:pt x="13002" y="2470"/>
                    </a:cubicBezTo>
                    <a:cubicBezTo>
                      <a:pt x="12895" y="2398"/>
                      <a:pt x="12776" y="2315"/>
                      <a:pt x="12633" y="2208"/>
                    </a:cubicBezTo>
                    <a:cubicBezTo>
                      <a:pt x="12216" y="1922"/>
                      <a:pt x="12062" y="1696"/>
                      <a:pt x="11990" y="1565"/>
                    </a:cubicBezTo>
                    <a:cubicBezTo>
                      <a:pt x="11943" y="1469"/>
                      <a:pt x="11919" y="1374"/>
                      <a:pt x="11895" y="1291"/>
                    </a:cubicBezTo>
                    <a:cubicBezTo>
                      <a:pt x="11871" y="1184"/>
                      <a:pt x="11859" y="1124"/>
                      <a:pt x="11812" y="1088"/>
                    </a:cubicBezTo>
                    <a:cubicBezTo>
                      <a:pt x="11788" y="1077"/>
                      <a:pt x="11764" y="1077"/>
                      <a:pt x="11716" y="1065"/>
                    </a:cubicBezTo>
                    <a:lnTo>
                      <a:pt x="11669" y="1053"/>
                    </a:lnTo>
                    <a:cubicBezTo>
                      <a:pt x="11550" y="1017"/>
                      <a:pt x="11383" y="981"/>
                      <a:pt x="11323" y="910"/>
                    </a:cubicBezTo>
                    <a:cubicBezTo>
                      <a:pt x="11264" y="850"/>
                      <a:pt x="11216" y="767"/>
                      <a:pt x="11157" y="684"/>
                    </a:cubicBezTo>
                    <a:cubicBezTo>
                      <a:pt x="11109" y="624"/>
                      <a:pt x="11062" y="553"/>
                      <a:pt x="11002" y="493"/>
                    </a:cubicBezTo>
                    <a:cubicBezTo>
                      <a:pt x="10907" y="374"/>
                      <a:pt x="10823" y="362"/>
                      <a:pt x="10716" y="362"/>
                    </a:cubicBezTo>
                    <a:cubicBezTo>
                      <a:pt x="10692" y="350"/>
                      <a:pt x="10669" y="350"/>
                      <a:pt x="10633" y="350"/>
                    </a:cubicBezTo>
                    <a:cubicBezTo>
                      <a:pt x="10514" y="326"/>
                      <a:pt x="9966" y="303"/>
                      <a:pt x="9692" y="303"/>
                    </a:cubicBezTo>
                    <a:lnTo>
                      <a:pt x="9526" y="303"/>
                    </a:lnTo>
                    <a:cubicBezTo>
                      <a:pt x="9383" y="326"/>
                      <a:pt x="9264" y="493"/>
                      <a:pt x="9192" y="624"/>
                    </a:cubicBezTo>
                    <a:cubicBezTo>
                      <a:pt x="9145" y="719"/>
                      <a:pt x="9085" y="886"/>
                      <a:pt x="9073" y="969"/>
                    </a:cubicBezTo>
                    <a:cubicBezTo>
                      <a:pt x="9073" y="993"/>
                      <a:pt x="9002" y="1053"/>
                      <a:pt x="8954" y="1088"/>
                    </a:cubicBezTo>
                    <a:cubicBezTo>
                      <a:pt x="8930" y="1112"/>
                      <a:pt x="8907" y="1124"/>
                      <a:pt x="8895" y="1148"/>
                    </a:cubicBezTo>
                    <a:cubicBezTo>
                      <a:pt x="8871" y="1172"/>
                      <a:pt x="8823" y="1374"/>
                      <a:pt x="8776" y="1589"/>
                    </a:cubicBezTo>
                    <a:cubicBezTo>
                      <a:pt x="8740" y="1458"/>
                      <a:pt x="8692" y="1279"/>
                      <a:pt x="8621" y="1041"/>
                    </a:cubicBezTo>
                    <a:cubicBezTo>
                      <a:pt x="8502" y="636"/>
                      <a:pt x="8275" y="600"/>
                      <a:pt x="8121" y="577"/>
                    </a:cubicBezTo>
                    <a:cubicBezTo>
                      <a:pt x="8097" y="565"/>
                      <a:pt x="8073" y="565"/>
                      <a:pt x="8049" y="565"/>
                    </a:cubicBezTo>
                    <a:cubicBezTo>
                      <a:pt x="8002" y="553"/>
                      <a:pt x="7954" y="553"/>
                      <a:pt x="7883" y="553"/>
                    </a:cubicBezTo>
                    <a:cubicBezTo>
                      <a:pt x="7775" y="553"/>
                      <a:pt x="7644" y="553"/>
                      <a:pt x="7549" y="565"/>
                    </a:cubicBezTo>
                    <a:lnTo>
                      <a:pt x="7490" y="565"/>
                    </a:lnTo>
                    <a:cubicBezTo>
                      <a:pt x="7430" y="577"/>
                      <a:pt x="7371" y="577"/>
                      <a:pt x="7347" y="577"/>
                    </a:cubicBezTo>
                    <a:lnTo>
                      <a:pt x="7335" y="577"/>
                    </a:lnTo>
                    <a:cubicBezTo>
                      <a:pt x="7228" y="577"/>
                      <a:pt x="7025" y="648"/>
                      <a:pt x="6978" y="672"/>
                    </a:cubicBezTo>
                    <a:cubicBezTo>
                      <a:pt x="6906" y="660"/>
                      <a:pt x="6740" y="493"/>
                      <a:pt x="6668" y="410"/>
                    </a:cubicBezTo>
                    <a:cubicBezTo>
                      <a:pt x="6632" y="374"/>
                      <a:pt x="6609" y="350"/>
                      <a:pt x="6585" y="326"/>
                    </a:cubicBezTo>
                    <a:cubicBezTo>
                      <a:pt x="6466" y="219"/>
                      <a:pt x="6097" y="17"/>
                      <a:pt x="6085" y="5"/>
                    </a:cubicBezTo>
                    <a:cubicBezTo>
                      <a:pt x="6075" y="2"/>
                      <a:pt x="6066" y="0"/>
                      <a:pt x="6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21"/>
            <p:cNvGrpSpPr/>
            <p:nvPr/>
          </p:nvGrpSpPr>
          <p:grpSpPr>
            <a:xfrm>
              <a:off x="7282036" y="1120425"/>
              <a:ext cx="901500" cy="901500"/>
              <a:chOff x="6851861" y="953525"/>
              <a:chExt cx="901500" cy="901500"/>
            </a:xfrm>
          </p:grpSpPr>
          <p:sp>
            <p:nvSpPr>
              <p:cNvPr id="915" name="Google Shape;915;p21"/>
              <p:cNvSpPr/>
              <p:nvPr/>
            </p:nvSpPr>
            <p:spPr>
              <a:xfrm>
                <a:off x="6920642" y="1022306"/>
                <a:ext cx="763800" cy="76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6851861" y="953525"/>
                <a:ext cx="901500" cy="901500"/>
              </a:xfrm>
              <a:prstGeom prst="pie">
                <a:avLst>
                  <a:gd name="adj1" fmla="val 19301699"/>
                  <a:gd name="adj2" fmla="val 5245635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7074935" y="1176663"/>
                <a:ext cx="455400" cy="4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8" name="Google Shape;918;p21"/>
            <p:cNvSpPr txBox="1"/>
            <p:nvPr/>
          </p:nvSpPr>
          <p:spPr>
            <a:xfrm>
              <a:off x="6887225" y="2399363"/>
              <a:ext cx="16911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planet where we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9" name="Google Shape;919;p21"/>
            <p:cNvSpPr txBox="1"/>
            <p:nvPr/>
          </p:nvSpPr>
          <p:spPr>
            <a:xfrm flipH="1">
              <a:off x="6887225" y="2103463"/>
              <a:ext cx="16911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920" name="Google Shape;920;p21"/>
            <p:cNvGrpSpPr/>
            <p:nvPr/>
          </p:nvGrpSpPr>
          <p:grpSpPr>
            <a:xfrm>
              <a:off x="7282036" y="3078475"/>
              <a:ext cx="901500" cy="901500"/>
              <a:chOff x="6851861" y="3430286"/>
              <a:chExt cx="901500" cy="901500"/>
            </a:xfrm>
          </p:grpSpPr>
          <p:sp>
            <p:nvSpPr>
              <p:cNvPr id="921" name="Google Shape;921;p21"/>
              <p:cNvSpPr/>
              <p:nvPr/>
            </p:nvSpPr>
            <p:spPr>
              <a:xfrm>
                <a:off x="6920642" y="3499067"/>
                <a:ext cx="763800" cy="76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1"/>
              <p:cNvSpPr/>
              <p:nvPr/>
            </p:nvSpPr>
            <p:spPr>
              <a:xfrm>
                <a:off x="6851861" y="3430286"/>
                <a:ext cx="901500" cy="901500"/>
              </a:xfrm>
              <a:prstGeom prst="pie">
                <a:avLst>
                  <a:gd name="adj1" fmla="val 19301699"/>
                  <a:gd name="adj2" fmla="val 629736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1"/>
              <p:cNvSpPr/>
              <p:nvPr/>
            </p:nvSpPr>
            <p:spPr>
              <a:xfrm>
                <a:off x="7074935" y="3653425"/>
                <a:ext cx="455400" cy="4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4" name="Google Shape;924;p21"/>
            <p:cNvSpPr txBox="1"/>
            <p:nvPr/>
          </p:nvSpPr>
          <p:spPr>
            <a:xfrm>
              <a:off x="6887225" y="4357413"/>
              <a:ext cx="16911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very far away from Earth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5" name="Google Shape;925;p21"/>
            <p:cNvSpPr txBox="1"/>
            <p:nvPr/>
          </p:nvSpPr>
          <p:spPr>
            <a:xfrm flipH="1">
              <a:off x="6887225" y="4061513"/>
              <a:ext cx="16911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26" name="Google Shape;926;p21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grpSp>
        <p:nvGrpSpPr>
          <p:cNvPr id="927" name="Google Shape;927;p21"/>
          <p:cNvGrpSpPr/>
          <p:nvPr/>
        </p:nvGrpSpPr>
        <p:grpSpPr>
          <a:xfrm>
            <a:off x="3444782" y="1419414"/>
            <a:ext cx="303497" cy="303520"/>
            <a:chOff x="-63252250" y="1930850"/>
            <a:chExt cx="319000" cy="319025"/>
          </a:xfrm>
        </p:grpSpPr>
        <p:sp>
          <p:nvSpPr>
            <p:cNvPr id="928" name="Google Shape;928;p21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0" name="Google Shape;930;p21"/>
          <p:cNvSpPr/>
          <p:nvPr/>
        </p:nvSpPr>
        <p:spPr>
          <a:xfrm>
            <a:off x="5511514" y="1419854"/>
            <a:ext cx="306279" cy="30264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1" name="Google Shape;931;p21"/>
          <p:cNvGrpSpPr/>
          <p:nvPr/>
        </p:nvGrpSpPr>
        <p:grpSpPr>
          <a:xfrm>
            <a:off x="3497982" y="3378914"/>
            <a:ext cx="197083" cy="300642"/>
            <a:chOff x="-64343900" y="2282125"/>
            <a:chExt cx="207150" cy="316000"/>
          </a:xfrm>
        </p:grpSpPr>
        <p:sp>
          <p:nvSpPr>
            <p:cNvPr id="932" name="Google Shape;932;p21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4" name="Google Shape;934;p21"/>
          <p:cNvGrpSpPr/>
          <p:nvPr/>
        </p:nvGrpSpPr>
        <p:grpSpPr>
          <a:xfrm>
            <a:off x="5499729" y="3423368"/>
            <a:ext cx="329822" cy="211727"/>
            <a:chOff x="5411225" y="2726350"/>
            <a:chExt cx="296950" cy="190625"/>
          </a:xfrm>
        </p:grpSpPr>
        <p:sp>
          <p:nvSpPr>
            <p:cNvPr id="935" name="Google Shape;935;p21"/>
            <p:cNvSpPr/>
            <p:nvPr/>
          </p:nvSpPr>
          <p:spPr>
            <a:xfrm>
              <a:off x="5534100" y="279487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5411225" y="2726350"/>
              <a:ext cx="296950" cy="190625"/>
            </a:xfrm>
            <a:custGeom>
              <a:avLst/>
              <a:gdLst/>
              <a:ahLst/>
              <a:cxnLst/>
              <a:rect l="l" t="t" r="r" b="b"/>
              <a:pathLst>
                <a:path w="11878" h="7625" extrusionOk="0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7" name="Google Shape;937;p21"/>
          <p:cNvGrpSpPr/>
          <p:nvPr/>
        </p:nvGrpSpPr>
        <p:grpSpPr>
          <a:xfrm>
            <a:off x="7581033" y="1425319"/>
            <a:ext cx="301748" cy="291696"/>
            <a:chOff x="2079300" y="4399325"/>
            <a:chExt cx="489850" cy="483100"/>
          </a:xfrm>
        </p:grpSpPr>
        <p:sp>
          <p:nvSpPr>
            <p:cNvPr id="938" name="Google Shape;938;p21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0" name="Google Shape;940;p21"/>
          <p:cNvGrpSpPr/>
          <p:nvPr/>
        </p:nvGrpSpPr>
        <p:grpSpPr>
          <a:xfrm>
            <a:off x="7581921" y="3410859"/>
            <a:ext cx="301731" cy="241410"/>
            <a:chOff x="6242450" y="3252800"/>
            <a:chExt cx="484475" cy="398300"/>
          </a:xfrm>
        </p:grpSpPr>
        <p:sp>
          <p:nvSpPr>
            <p:cNvPr id="941" name="Google Shape;941;p21"/>
            <p:cNvSpPr/>
            <p:nvPr/>
          </p:nvSpPr>
          <p:spPr>
            <a:xfrm>
              <a:off x="6626825" y="342717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4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4"/>
                    <a:pt x="879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6508150" y="3418300"/>
              <a:ext cx="45550" cy="68400"/>
            </a:xfrm>
            <a:custGeom>
              <a:avLst/>
              <a:gdLst/>
              <a:ahLst/>
              <a:cxnLst/>
              <a:rect l="l" t="t" r="r" b="b"/>
              <a:pathLst>
                <a:path w="1822" h="2736" extrusionOk="0">
                  <a:moveTo>
                    <a:pt x="1062" y="0"/>
                  </a:moveTo>
                  <a:cubicBezTo>
                    <a:pt x="917" y="0"/>
                    <a:pt x="772" y="55"/>
                    <a:pt x="662" y="166"/>
                  </a:cubicBezTo>
                  <a:cubicBezTo>
                    <a:pt x="1" y="830"/>
                    <a:pt x="1" y="1905"/>
                    <a:pt x="662" y="2569"/>
                  </a:cubicBezTo>
                  <a:cubicBezTo>
                    <a:pt x="768" y="2675"/>
                    <a:pt x="912" y="2732"/>
                    <a:pt x="1063" y="2735"/>
                  </a:cubicBezTo>
                  <a:cubicBezTo>
                    <a:pt x="1568" y="2732"/>
                    <a:pt x="1821" y="2122"/>
                    <a:pt x="1462" y="1766"/>
                  </a:cubicBezTo>
                  <a:cubicBezTo>
                    <a:pt x="1242" y="1545"/>
                    <a:pt x="1242" y="1186"/>
                    <a:pt x="1462" y="966"/>
                  </a:cubicBezTo>
                  <a:cubicBezTo>
                    <a:pt x="1685" y="745"/>
                    <a:pt x="1685" y="386"/>
                    <a:pt x="1462" y="166"/>
                  </a:cubicBezTo>
                  <a:cubicBezTo>
                    <a:pt x="1352" y="55"/>
                    <a:pt x="1207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6242450" y="3252800"/>
              <a:ext cx="484475" cy="398300"/>
            </a:xfrm>
            <a:custGeom>
              <a:avLst/>
              <a:gdLst/>
              <a:ahLst/>
              <a:cxnLst/>
              <a:rect l="l" t="t" r="r" b="b"/>
              <a:pathLst>
                <a:path w="19379" h="15932" extrusionOk="0">
                  <a:moveTo>
                    <a:pt x="9593" y="1178"/>
                  </a:moveTo>
                  <a:cubicBezTo>
                    <a:pt x="11124" y="1417"/>
                    <a:pt x="12374" y="2528"/>
                    <a:pt x="12794" y="4017"/>
                  </a:cubicBezTo>
                  <a:cubicBezTo>
                    <a:pt x="12443" y="4032"/>
                    <a:pt x="12093" y="4065"/>
                    <a:pt x="11746" y="4116"/>
                  </a:cubicBezTo>
                  <a:cubicBezTo>
                    <a:pt x="10595" y="3543"/>
                    <a:pt x="9792" y="2450"/>
                    <a:pt x="9593" y="1178"/>
                  </a:cubicBezTo>
                  <a:close/>
                  <a:moveTo>
                    <a:pt x="1697" y="2890"/>
                  </a:moveTo>
                  <a:cubicBezTo>
                    <a:pt x="3790" y="2894"/>
                    <a:pt x="5520" y="4524"/>
                    <a:pt x="5653" y="6613"/>
                  </a:cubicBezTo>
                  <a:lnTo>
                    <a:pt x="4360" y="5321"/>
                  </a:lnTo>
                  <a:cubicBezTo>
                    <a:pt x="4250" y="5211"/>
                    <a:pt x="4105" y="5156"/>
                    <a:pt x="3960" y="5156"/>
                  </a:cubicBezTo>
                  <a:cubicBezTo>
                    <a:pt x="3815" y="5156"/>
                    <a:pt x="3670" y="5211"/>
                    <a:pt x="3560" y="5321"/>
                  </a:cubicBezTo>
                  <a:cubicBezTo>
                    <a:pt x="3340" y="5542"/>
                    <a:pt x="3340" y="5901"/>
                    <a:pt x="3560" y="6121"/>
                  </a:cubicBezTo>
                  <a:lnTo>
                    <a:pt x="4852" y="7414"/>
                  </a:lnTo>
                  <a:cubicBezTo>
                    <a:pt x="2763" y="7281"/>
                    <a:pt x="1132" y="5551"/>
                    <a:pt x="1132" y="3458"/>
                  </a:cubicBezTo>
                  <a:lnTo>
                    <a:pt x="1129" y="3458"/>
                  </a:lnTo>
                  <a:lnTo>
                    <a:pt x="1129" y="2890"/>
                  </a:lnTo>
                  <a:close/>
                  <a:moveTo>
                    <a:pt x="15511" y="5593"/>
                  </a:moveTo>
                  <a:cubicBezTo>
                    <a:pt x="16553" y="6067"/>
                    <a:pt x="17477" y="6888"/>
                    <a:pt x="18135" y="7966"/>
                  </a:cubicBezTo>
                  <a:cubicBezTo>
                    <a:pt x="17471" y="9056"/>
                    <a:pt x="16532" y="9887"/>
                    <a:pt x="15472" y="10358"/>
                  </a:cubicBezTo>
                  <a:cubicBezTo>
                    <a:pt x="13748" y="9228"/>
                    <a:pt x="13766" y="6695"/>
                    <a:pt x="15511" y="5593"/>
                  </a:cubicBezTo>
                  <a:close/>
                  <a:moveTo>
                    <a:pt x="13326" y="5134"/>
                  </a:moveTo>
                  <a:cubicBezTo>
                    <a:pt x="13345" y="5134"/>
                    <a:pt x="13363" y="5134"/>
                    <a:pt x="13382" y="5134"/>
                  </a:cubicBezTo>
                  <a:cubicBezTo>
                    <a:pt x="13417" y="5140"/>
                    <a:pt x="13451" y="5143"/>
                    <a:pt x="13485" y="5143"/>
                  </a:cubicBezTo>
                  <a:cubicBezTo>
                    <a:pt x="13504" y="5143"/>
                    <a:pt x="13523" y="5142"/>
                    <a:pt x="13542" y="5140"/>
                  </a:cubicBezTo>
                  <a:cubicBezTo>
                    <a:pt x="13548" y="5140"/>
                    <a:pt x="13554" y="5137"/>
                    <a:pt x="13560" y="5137"/>
                  </a:cubicBezTo>
                  <a:cubicBezTo>
                    <a:pt x="13775" y="5143"/>
                    <a:pt x="13989" y="5161"/>
                    <a:pt x="14204" y="5197"/>
                  </a:cubicBezTo>
                  <a:cubicBezTo>
                    <a:pt x="12688" y="6728"/>
                    <a:pt x="12676" y="9189"/>
                    <a:pt x="14170" y="10738"/>
                  </a:cubicBezTo>
                  <a:cubicBezTo>
                    <a:pt x="13968" y="10771"/>
                    <a:pt x="13763" y="10789"/>
                    <a:pt x="13560" y="10792"/>
                  </a:cubicBezTo>
                  <a:lnTo>
                    <a:pt x="13542" y="10792"/>
                  </a:lnTo>
                  <a:cubicBezTo>
                    <a:pt x="13520" y="10789"/>
                    <a:pt x="13497" y="10787"/>
                    <a:pt x="13475" y="10787"/>
                  </a:cubicBezTo>
                  <a:cubicBezTo>
                    <a:pt x="13444" y="10787"/>
                    <a:pt x="13414" y="10790"/>
                    <a:pt x="13382" y="10795"/>
                  </a:cubicBezTo>
                  <a:cubicBezTo>
                    <a:pt x="13362" y="10796"/>
                    <a:pt x="13341" y="10796"/>
                    <a:pt x="13321" y="10796"/>
                  </a:cubicBezTo>
                  <a:cubicBezTo>
                    <a:pt x="12807" y="10796"/>
                    <a:pt x="12296" y="10759"/>
                    <a:pt x="11788" y="10684"/>
                  </a:cubicBezTo>
                  <a:cubicBezTo>
                    <a:pt x="11755" y="10675"/>
                    <a:pt x="11722" y="10672"/>
                    <a:pt x="11691" y="10669"/>
                  </a:cubicBezTo>
                  <a:cubicBezTo>
                    <a:pt x="9931" y="10370"/>
                    <a:pt x="8938" y="9530"/>
                    <a:pt x="7114" y="7990"/>
                  </a:cubicBezTo>
                  <a:lnTo>
                    <a:pt x="7105" y="7987"/>
                  </a:lnTo>
                  <a:lnTo>
                    <a:pt x="7177" y="7927"/>
                  </a:lnTo>
                  <a:cubicBezTo>
                    <a:pt x="8986" y="6402"/>
                    <a:pt x="9973" y="5569"/>
                    <a:pt x="11691" y="5267"/>
                  </a:cubicBezTo>
                  <a:cubicBezTo>
                    <a:pt x="11731" y="5264"/>
                    <a:pt x="11767" y="5258"/>
                    <a:pt x="11806" y="5249"/>
                  </a:cubicBezTo>
                  <a:cubicBezTo>
                    <a:pt x="12310" y="5173"/>
                    <a:pt x="12816" y="5134"/>
                    <a:pt x="13326" y="5134"/>
                  </a:cubicBezTo>
                  <a:close/>
                  <a:moveTo>
                    <a:pt x="4852" y="8561"/>
                  </a:moveTo>
                  <a:lnTo>
                    <a:pt x="3560" y="9850"/>
                  </a:lnTo>
                  <a:cubicBezTo>
                    <a:pt x="3340" y="10071"/>
                    <a:pt x="3340" y="10430"/>
                    <a:pt x="3560" y="10650"/>
                  </a:cubicBezTo>
                  <a:cubicBezTo>
                    <a:pt x="3670" y="10762"/>
                    <a:pt x="3815" y="10818"/>
                    <a:pt x="3960" y="10818"/>
                  </a:cubicBezTo>
                  <a:cubicBezTo>
                    <a:pt x="4105" y="10818"/>
                    <a:pt x="4250" y="10762"/>
                    <a:pt x="4360" y="10650"/>
                  </a:cubicBezTo>
                  <a:lnTo>
                    <a:pt x="5653" y="9361"/>
                  </a:lnTo>
                  <a:lnTo>
                    <a:pt x="5653" y="9361"/>
                  </a:lnTo>
                  <a:cubicBezTo>
                    <a:pt x="5520" y="11451"/>
                    <a:pt x="3790" y="13078"/>
                    <a:pt x="1697" y="13081"/>
                  </a:cubicBezTo>
                  <a:lnTo>
                    <a:pt x="1129" y="13081"/>
                  </a:lnTo>
                  <a:lnTo>
                    <a:pt x="1129" y="12517"/>
                  </a:lnTo>
                  <a:cubicBezTo>
                    <a:pt x="1132" y="10421"/>
                    <a:pt x="2760" y="8691"/>
                    <a:pt x="4852" y="8561"/>
                  </a:cubicBezTo>
                  <a:close/>
                  <a:moveTo>
                    <a:pt x="11734" y="11822"/>
                  </a:moveTo>
                  <a:cubicBezTo>
                    <a:pt x="12066" y="11870"/>
                    <a:pt x="12416" y="11901"/>
                    <a:pt x="12794" y="11916"/>
                  </a:cubicBezTo>
                  <a:cubicBezTo>
                    <a:pt x="12374" y="13407"/>
                    <a:pt x="11121" y="14515"/>
                    <a:pt x="9593" y="14754"/>
                  </a:cubicBezTo>
                  <a:cubicBezTo>
                    <a:pt x="9792" y="13489"/>
                    <a:pt x="10589" y="12396"/>
                    <a:pt x="11734" y="11822"/>
                  </a:cubicBezTo>
                  <a:close/>
                  <a:moveTo>
                    <a:pt x="8986" y="1"/>
                  </a:moveTo>
                  <a:cubicBezTo>
                    <a:pt x="8984" y="1"/>
                    <a:pt x="8982" y="1"/>
                    <a:pt x="8980" y="1"/>
                  </a:cubicBezTo>
                  <a:cubicBezTo>
                    <a:pt x="8666" y="1"/>
                    <a:pt x="8412" y="255"/>
                    <a:pt x="8412" y="566"/>
                  </a:cubicBezTo>
                  <a:cubicBezTo>
                    <a:pt x="8415" y="2084"/>
                    <a:pt x="9092" y="3522"/>
                    <a:pt x="10257" y="4491"/>
                  </a:cubicBezTo>
                  <a:cubicBezTo>
                    <a:pt x="9019" y="4950"/>
                    <a:pt x="8044" y="5720"/>
                    <a:pt x="6794" y="6774"/>
                  </a:cubicBezTo>
                  <a:cubicBezTo>
                    <a:pt x="6749" y="4002"/>
                    <a:pt x="4481" y="1761"/>
                    <a:pt x="1697" y="1761"/>
                  </a:cubicBezTo>
                  <a:lnTo>
                    <a:pt x="565" y="1761"/>
                  </a:lnTo>
                  <a:cubicBezTo>
                    <a:pt x="251" y="1761"/>
                    <a:pt x="0" y="2015"/>
                    <a:pt x="0" y="2326"/>
                  </a:cubicBezTo>
                  <a:lnTo>
                    <a:pt x="0" y="3458"/>
                  </a:lnTo>
                  <a:cubicBezTo>
                    <a:pt x="0" y="5366"/>
                    <a:pt x="1066" y="7115"/>
                    <a:pt x="2763" y="7987"/>
                  </a:cubicBezTo>
                  <a:cubicBezTo>
                    <a:pt x="1066" y="8863"/>
                    <a:pt x="0" y="10611"/>
                    <a:pt x="0" y="12517"/>
                  </a:cubicBezTo>
                  <a:lnTo>
                    <a:pt x="0" y="13649"/>
                  </a:lnTo>
                  <a:cubicBezTo>
                    <a:pt x="0" y="13963"/>
                    <a:pt x="254" y="14213"/>
                    <a:pt x="565" y="14213"/>
                  </a:cubicBezTo>
                  <a:lnTo>
                    <a:pt x="1697" y="14213"/>
                  </a:lnTo>
                  <a:cubicBezTo>
                    <a:pt x="4478" y="14213"/>
                    <a:pt x="6746" y="11973"/>
                    <a:pt x="6794" y="9204"/>
                  </a:cubicBezTo>
                  <a:cubicBezTo>
                    <a:pt x="7808" y="10056"/>
                    <a:pt x="8606" y="10693"/>
                    <a:pt x="9523" y="11149"/>
                  </a:cubicBezTo>
                  <a:cubicBezTo>
                    <a:pt x="9756" y="11263"/>
                    <a:pt x="9998" y="11366"/>
                    <a:pt x="10242" y="11457"/>
                  </a:cubicBezTo>
                  <a:cubicBezTo>
                    <a:pt x="9086" y="12426"/>
                    <a:pt x="8415" y="13857"/>
                    <a:pt x="8412" y="15367"/>
                  </a:cubicBezTo>
                  <a:cubicBezTo>
                    <a:pt x="8412" y="15678"/>
                    <a:pt x="8666" y="15932"/>
                    <a:pt x="8980" y="15932"/>
                  </a:cubicBezTo>
                  <a:cubicBezTo>
                    <a:pt x="8982" y="15932"/>
                    <a:pt x="8984" y="15932"/>
                    <a:pt x="8986" y="15932"/>
                  </a:cubicBezTo>
                  <a:cubicBezTo>
                    <a:pt x="11387" y="15932"/>
                    <a:pt x="13461" y="14254"/>
                    <a:pt x="13962" y="11907"/>
                  </a:cubicBezTo>
                  <a:cubicBezTo>
                    <a:pt x="14971" y="11813"/>
                    <a:pt x="15943" y="11481"/>
                    <a:pt x="16794" y="10934"/>
                  </a:cubicBezTo>
                  <a:cubicBezTo>
                    <a:pt x="17812" y="10288"/>
                    <a:pt x="18672" y="9355"/>
                    <a:pt x="19285" y="8238"/>
                  </a:cubicBezTo>
                  <a:cubicBezTo>
                    <a:pt x="19379" y="8069"/>
                    <a:pt x="19379" y="7864"/>
                    <a:pt x="19285" y="7694"/>
                  </a:cubicBezTo>
                  <a:cubicBezTo>
                    <a:pt x="18672" y="6577"/>
                    <a:pt x="17809" y="5644"/>
                    <a:pt x="16794" y="4998"/>
                  </a:cubicBezTo>
                  <a:cubicBezTo>
                    <a:pt x="15943" y="4452"/>
                    <a:pt x="14971" y="4119"/>
                    <a:pt x="13962" y="4026"/>
                  </a:cubicBezTo>
                  <a:cubicBezTo>
                    <a:pt x="13461" y="1679"/>
                    <a:pt x="11387" y="1"/>
                    <a:pt x="8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" name="Imagen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96" y="-180479"/>
            <a:ext cx="1181237" cy="1173147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297" y="-180479"/>
            <a:ext cx="1181237" cy="1173147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826265" y="0"/>
            <a:ext cx="7571136" cy="220337"/>
          </a:xfrm>
          <a:prstGeom prst="rect">
            <a:avLst/>
          </a:prstGeom>
          <a:solidFill>
            <a:srgbClr val="7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2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949" name="Google Shape;949;p22"/>
          <p:cNvSpPr/>
          <p:nvPr/>
        </p:nvSpPr>
        <p:spPr>
          <a:xfrm>
            <a:off x="2536398" y="3716451"/>
            <a:ext cx="599198" cy="599198"/>
          </a:xfrm>
          <a:custGeom>
            <a:avLst/>
            <a:gdLst/>
            <a:ahLst/>
            <a:cxnLst/>
            <a:rect l="l" t="t" r="r" b="b"/>
            <a:pathLst>
              <a:path w="9958" h="9958" extrusionOk="0">
                <a:moveTo>
                  <a:pt x="5427" y="2565"/>
                </a:moveTo>
                <a:cubicBezTo>
                  <a:pt x="5353" y="2565"/>
                  <a:pt x="5278" y="2614"/>
                  <a:pt x="5278" y="2714"/>
                </a:cubicBezTo>
                <a:cubicBezTo>
                  <a:pt x="5303" y="2789"/>
                  <a:pt x="5353" y="2838"/>
                  <a:pt x="5452" y="2838"/>
                </a:cubicBezTo>
                <a:cubicBezTo>
                  <a:pt x="5527" y="2838"/>
                  <a:pt x="5577" y="2789"/>
                  <a:pt x="5577" y="2689"/>
                </a:cubicBezTo>
                <a:cubicBezTo>
                  <a:pt x="5577" y="2614"/>
                  <a:pt x="5502" y="2565"/>
                  <a:pt x="5427" y="2565"/>
                </a:cubicBezTo>
                <a:close/>
                <a:moveTo>
                  <a:pt x="2865" y="2854"/>
                </a:moveTo>
                <a:cubicBezTo>
                  <a:pt x="2831" y="2854"/>
                  <a:pt x="2797" y="2866"/>
                  <a:pt x="2764" y="2888"/>
                </a:cubicBezTo>
                <a:cubicBezTo>
                  <a:pt x="2714" y="2938"/>
                  <a:pt x="2714" y="3038"/>
                  <a:pt x="2764" y="3087"/>
                </a:cubicBezTo>
                <a:cubicBezTo>
                  <a:pt x="2791" y="3128"/>
                  <a:pt x="2834" y="3147"/>
                  <a:pt x="2875" y="3147"/>
                </a:cubicBezTo>
                <a:cubicBezTo>
                  <a:pt x="2908" y="3147"/>
                  <a:pt x="2941" y="3135"/>
                  <a:pt x="2963" y="3112"/>
                </a:cubicBezTo>
                <a:cubicBezTo>
                  <a:pt x="3013" y="3062"/>
                  <a:pt x="3038" y="2963"/>
                  <a:pt x="2988" y="2913"/>
                </a:cubicBezTo>
                <a:cubicBezTo>
                  <a:pt x="2947" y="2872"/>
                  <a:pt x="2906" y="2854"/>
                  <a:pt x="2865" y="2854"/>
                </a:cubicBezTo>
                <a:close/>
                <a:moveTo>
                  <a:pt x="2229" y="2926"/>
                </a:moveTo>
                <a:cubicBezTo>
                  <a:pt x="2191" y="2926"/>
                  <a:pt x="2154" y="2938"/>
                  <a:pt x="2117" y="2963"/>
                </a:cubicBezTo>
                <a:cubicBezTo>
                  <a:pt x="2067" y="3013"/>
                  <a:pt x="2067" y="3112"/>
                  <a:pt x="2117" y="3162"/>
                </a:cubicBezTo>
                <a:cubicBezTo>
                  <a:pt x="2144" y="3203"/>
                  <a:pt x="2187" y="3222"/>
                  <a:pt x="2228" y="3222"/>
                </a:cubicBezTo>
                <a:cubicBezTo>
                  <a:pt x="2261" y="3222"/>
                  <a:pt x="2293" y="3209"/>
                  <a:pt x="2316" y="3187"/>
                </a:cubicBezTo>
                <a:cubicBezTo>
                  <a:pt x="2391" y="3112"/>
                  <a:pt x="2391" y="3038"/>
                  <a:pt x="2341" y="2963"/>
                </a:cubicBezTo>
                <a:cubicBezTo>
                  <a:pt x="2303" y="2938"/>
                  <a:pt x="2266" y="2926"/>
                  <a:pt x="2229" y="2926"/>
                </a:cubicBezTo>
                <a:close/>
                <a:moveTo>
                  <a:pt x="2590" y="3498"/>
                </a:moveTo>
                <a:cubicBezTo>
                  <a:pt x="2552" y="3498"/>
                  <a:pt x="2515" y="3510"/>
                  <a:pt x="2490" y="3535"/>
                </a:cubicBezTo>
                <a:cubicBezTo>
                  <a:pt x="2415" y="3585"/>
                  <a:pt x="2415" y="3685"/>
                  <a:pt x="2465" y="3735"/>
                </a:cubicBezTo>
                <a:cubicBezTo>
                  <a:pt x="2496" y="3765"/>
                  <a:pt x="2546" y="3787"/>
                  <a:pt x="2591" y="3787"/>
                </a:cubicBezTo>
                <a:cubicBezTo>
                  <a:pt x="2619" y="3787"/>
                  <a:pt x="2645" y="3778"/>
                  <a:pt x="2664" y="3759"/>
                </a:cubicBezTo>
                <a:cubicBezTo>
                  <a:pt x="2739" y="3685"/>
                  <a:pt x="2739" y="3610"/>
                  <a:pt x="2689" y="3535"/>
                </a:cubicBezTo>
                <a:cubicBezTo>
                  <a:pt x="2664" y="3510"/>
                  <a:pt x="2627" y="3498"/>
                  <a:pt x="2590" y="3498"/>
                </a:cubicBezTo>
                <a:close/>
                <a:moveTo>
                  <a:pt x="2081" y="3550"/>
                </a:moveTo>
                <a:cubicBezTo>
                  <a:pt x="2047" y="3550"/>
                  <a:pt x="2015" y="3563"/>
                  <a:pt x="1992" y="3585"/>
                </a:cubicBezTo>
                <a:cubicBezTo>
                  <a:pt x="1918" y="3635"/>
                  <a:pt x="1918" y="3735"/>
                  <a:pt x="1967" y="3784"/>
                </a:cubicBezTo>
                <a:cubicBezTo>
                  <a:pt x="1995" y="3825"/>
                  <a:pt x="2037" y="3844"/>
                  <a:pt x="2078" y="3844"/>
                </a:cubicBezTo>
                <a:cubicBezTo>
                  <a:pt x="2112" y="3844"/>
                  <a:pt x="2144" y="3832"/>
                  <a:pt x="2167" y="3809"/>
                </a:cubicBezTo>
                <a:cubicBezTo>
                  <a:pt x="2241" y="3759"/>
                  <a:pt x="2241" y="3660"/>
                  <a:pt x="2191" y="3610"/>
                </a:cubicBezTo>
                <a:cubicBezTo>
                  <a:pt x="2164" y="3569"/>
                  <a:pt x="2122" y="3550"/>
                  <a:pt x="2081" y="3550"/>
                </a:cubicBezTo>
                <a:close/>
                <a:moveTo>
                  <a:pt x="4979" y="1619"/>
                </a:moveTo>
                <a:cubicBezTo>
                  <a:pt x="5801" y="1619"/>
                  <a:pt x="6597" y="1917"/>
                  <a:pt x="7195" y="2465"/>
                </a:cubicBezTo>
                <a:cubicBezTo>
                  <a:pt x="7742" y="2938"/>
                  <a:pt x="8115" y="3560"/>
                  <a:pt x="8265" y="4257"/>
                </a:cubicBezTo>
                <a:cubicBezTo>
                  <a:pt x="8115" y="4207"/>
                  <a:pt x="7941" y="4183"/>
                  <a:pt x="7767" y="4183"/>
                </a:cubicBezTo>
                <a:cubicBezTo>
                  <a:pt x="7717" y="3959"/>
                  <a:pt x="7643" y="3735"/>
                  <a:pt x="7543" y="3535"/>
                </a:cubicBezTo>
                <a:cubicBezTo>
                  <a:pt x="7493" y="3436"/>
                  <a:pt x="7419" y="3386"/>
                  <a:pt x="7319" y="3386"/>
                </a:cubicBezTo>
                <a:cubicBezTo>
                  <a:pt x="7236" y="3376"/>
                  <a:pt x="7153" y="3371"/>
                  <a:pt x="7070" y="3371"/>
                </a:cubicBezTo>
                <a:cubicBezTo>
                  <a:pt x="6756" y="3371"/>
                  <a:pt x="6445" y="3442"/>
                  <a:pt x="6149" y="3560"/>
                </a:cubicBezTo>
                <a:cubicBezTo>
                  <a:pt x="6274" y="3112"/>
                  <a:pt x="6274" y="2639"/>
                  <a:pt x="6124" y="2191"/>
                </a:cubicBezTo>
                <a:cubicBezTo>
                  <a:pt x="6099" y="2092"/>
                  <a:pt x="6000" y="2017"/>
                  <a:pt x="5925" y="1992"/>
                </a:cubicBezTo>
                <a:cubicBezTo>
                  <a:pt x="5719" y="1941"/>
                  <a:pt x="5511" y="1915"/>
                  <a:pt x="5306" y="1915"/>
                </a:cubicBezTo>
                <a:cubicBezTo>
                  <a:pt x="4621" y="1915"/>
                  <a:pt x="3965" y="2197"/>
                  <a:pt x="3486" y="2714"/>
                </a:cubicBezTo>
                <a:cubicBezTo>
                  <a:pt x="3336" y="2515"/>
                  <a:pt x="3137" y="2390"/>
                  <a:pt x="2913" y="2316"/>
                </a:cubicBezTo>
                <a:cubicBezTo>
                  <a:pt x="3486" y="1868"/>
                  <a:pt x="4208" y="1619"/>
                  <a:pt x="4979" y="1619"/>
                </a:cubicBezTo>
                <a:close/>
                <a:moveTo>
                  <a:pt x="4108" y="3473"/>
                </a:moveTo>
                <a:cubicBezTo>
                  <a:pt x="4071" y="3473"/>
                  <a:pt x="4033" y="3486"/>
                  <a:pt x="4008" y="3510"/>
                </a:cubicBezTo>
                <a:cubicBezTo>
                  <a:pt x="3959" y="3560"/>
                  <a:pt x="3959" y="3660"/>
                  <a:pt x="4008" y="3710"/>
                </a:cubicBezTo>
                <a:lnTo>
                  <a:pt x="4531" y="4232"/>
                </a:lnTo>
                <a:cubicBezTo>
                  <a:pt x="4556" y="4270"/>
                  <a:pt x="4593" y="4288"/>
                  <a:pt x="4631" y="4288"/>
                </a:cubicBezTo>
                <a:cubicBezTo>
                  <a:pt x="4668" y="4288"/>
                  <a:pt x="4705" y="4270"/>
                  <a:pt x="4730" y="4232"/>
                </a:cubicBezTo>
                <a:cubicBezTo>
                  <a:pt x="4780" y="4183"/>
                  <a:pt x="4780" y="4083"/>
                  <a:pt x="4730" y="4033"/>
                </a:cubicBezTo>
                <a:lnTo>
                  <a:pt x="4208" y="3510"/>
                </a:lnTo>
                <a:cubicBezTo>
                  <a:pt x="4183" y="3486"/>
                  <a:pt x="4145" y="3473"/>
                  <a:pt x="4108" y="3473"/>
                </a:cubicBezTo>
                <a:close/>
                <a:moveTo>
                  <a:pt x="6921" y="4008"/>
                </a:moveTo>
                <a:cubicBezTo>
                  <a:pt x="6846" y="4033"/>
                  <a:pt x="6796" y="4108"/>
                  <a:pt x="6821" y="4183"/>
                </a:cubicBezTo>
                <a:cubicBezTo>
                  <a:pt x="6821" y="4257"/>
                  <a:pt x="6896" y="4307"/>
                  <a:pt x="6971" y="4307"/>
                </a:cubicBezTo>
                <a:cubicBezTo>
                  <a:pt x="7070" y="4282"/>
                  <a:pt x="7120" y="4207"/>
                  <a:pt x="7095" y="4133"/>
                </a:cubicBezTo>
                <a:cubicBezTo>
                  <a:pt x="7095" y="4058"/>
                  <a:pt x="6995" y="4008"/>
                  <a:pt x="6921" y="4008"/>
                </a:cubicBezTo>
                <a:close/>
                <a:moveTo>
                  <a:pt x="2558" y="2560"/>
                </a:moveTo>
                <a:cubicBezTo>
                  <a:pt x="2840" y="2560"/>
                  <a:pt x="3119" y="2686"/>
                  <a:pt x="3287" y="2938"/>
                </a:cubicBezTo>
                <a:cubicBezTo>
                  <a:pt x="3038" y="3286"/>
                  <a:pt x="2863" y="3710"/>
                  <a:pt x="2839" y="4158"/>
                </a:cubicBezTo>
                <a:lnTo>
                  <a:pt x="2415" y="4382"/>
                </a:lnTo>
                <a:cubicBezTo>
                  <a:pt x="2216" y="4357"/>
                  <a:pt x="2017" y="4232"/>
                  <a:pt x="1868" y="4083"/>
                </a:cubicBezTo>
                <a:cubicBezTo>
                  <a:pt x="1544" y="3710"/>
                  <a:pt x="1569" y="3112"/>
                  <a:pt x="1943" y="2789"/>
                </a:cubicBezTo>
                <a:cubicBezTo>
                  <a:pt x="2117" y="2636"/>
                  <a:pt x="2339" y="2560"/>
                  <a:pt x="2558" y="2560"/>
                </a:cubicBezTo>
                <a:close/>
                <a:moveTo>
                  <a:pt x="1290" y="4223"/>
                </a:moveTo>
                <a:cubicBezTo>
                  <a:pt x="1236" y="4223"/>
                  <a:pt x="1190" y="4251"/>
                  <a:pt x="1171" y="4307"/>
                </a:cubicBezTo>
                <a:cubicBezTo>
                  <a:pt x="1146" y="4407"/>
                  <a:pt x="1171" y="4481"/>
                  <a:pt x="1270" y="4506"/>
                </a:cubicBezTo>
                <a:cubicBezTo>
                  <a:pt x="1284" y="4511"/>
                  <a:pt x="1297" y="4513"/>
                  <a:pt x="1310" y="4513"/>
                </a:cubicBezTo>
                <a:cubicBezTo>
                  <a:pt x="1370" y="4513"/>
                  <a:pt x="1424" y="4468"/>
                  <a:pt x="1445" y="4407"/>
                </a:cubicBezTo>
                <a:cubicBezTo>
                  <a:pt x="1470" y="4332"/>
                  <a:pt x="1420" y="4257"/>
                  <a:pt x="1345" y="4232"/>
                </a:cubicBezTo>
                <a:cubicBezTo>
                  <a:pt x="1326" y="4226"/>
                  <a:pt x="1308" y="4223"/>
                  <a:pt x="1290" y="4223"/>
                </a:cubicBezTo>
                <a:close/>
                <a:moveTo>
                  <a:pt x="3710" y="3871"/>
                </a:moveTo>
                <a:cubicBezTo>
                  <a:pt x="3672" y="3871"/>
                  <a:pt x="3635" y="3884"/>
                  <a:pt x="3610" y="3909"/>
                </a:cubicBezTo>
                <a:cubicBezTo>
                  <a:pt x="3560" y="3959"/>
                  <a:pt x="3560" y="4058"/>
                  <a:pt x="3610" y="4108"/>
                </a:cubicBezTo>
                <a:lnTo>
                  <a:pt x="4133" y="4631"/>
                </a:lnTo>
                <a:cubicBezTo>
                  <a:pt x="4158" y="4668"/>
                  <a:pt x="4195" y="4687"/>
                  <a:pt x="4232" y="4687"/>
                </a:cubicBezTo>
                <a:cubicBezTo>
                  <a:pt x="4270" y="4687"/>
                  <a:pt x="4307" y="4668"/>
                  <a:pt x="4332" y="4631"/>
                </a:cubicBezTo>
                <a:cubicBezTo>
                  <a:pt x="4382" y="4581"/>
                  <a:pt x="4382" y="4481"/>
                  <a:pt x="4332" y="4431"/>
                </a:cubicBezTo>
                <a:lnTo>
                  <a:pt x="3809" y="3909"/>
                </a:lnTo>
                <a:cubicBezTo>
                  <a:pt x="3784" y="3884"/>
                  <a:pt x="3747" y="3871"/>
                  <a:pt x="3710" y="3871"/>
                </a:cubicBezTo>
                <a:close/>
                <a:moveTo>
                  <a:pt x="8126" y="4749"/>
                </a:moveTo>
                <a:cubicBezTo>
                  <a:pt x="8066" y="4749"/>
                  <a:pt x="8012" y="4793"/>
                  <a:pt x="7991" y="4855"/>
                </a:cubicBezTo>
                <a:cubicBezTo>
                  <a:pt x="7991" y="4954"/>
                  <a:pt x="8041" y="5029"/>
                  <a:pt x="8115" y="5029"/>
                </a:cubicBezTo>
                <a:cubicBezTo>
                  <a:pt x="8129" y="5033"/>
                  <a:pt x="8142" y="5035"/>
                  <a:pt x="8155" y="5035"/>
                </a:cubicBezTo>
                <a:cubicBezTo>
                  <a:pt x="8215" y="5035"/>
                  <a:pt x="8269" y="4991"/>
                  <a:pt x="8290" y="4929"/>
                </a:cubicBezTo>
                <a:cubicBezTo>
                  <a:pt x="8315" y="4855"/>
                  <a:pt x="8265" y="4780"/>
                  <a:pt x="8165" y="4755"/>
                </a:cubicBezTo>
                <a:cubicBezTo>
                  <a:pt x="8152" y="4751"/>
                  <a:pt x="8139" y="4749"/>
                  <a:pt x="8126" y="4749"/>
                </a:cubicBezTo>
                <a:close/>
                <a:moveTo>
                  <a:pt x="7158" y="3656"/>
                </a:moveTo>
                <a:cubicBezTo>
                  <a:pt x="7204" y="3656"/>
                  <a:pt x="7249" y="3657"/>
                  <a:pt x="7294" y="3660"/>
                </a:cubicBezTo>
                <a:cubicBezTo>
                  <a:pt x="7518" y="4108"/>
                  <a:pt x="7568" y="4606"/>
                  <a:pt x="7468" y="5054"/>
                </a:cubicBezTo>
                <a:cubicBezTo>
                  <a:pt x="7170" y="5054"/>
                  <a:pt x="6846" y="4929"/>
                  <a:pt x="6547" y="4730"/>
                </a:cubicBezTo>
                <a:cubicBezTo>
                  <a:pt x="6298" y="4556"/>
                  <a:pt x="6074" y="4332"/>
                  <a:pt x="5950" y="4083"/>
                </a:cubicBezTo>
                <a:cubicBezTo>
                  <a:pt x="5975" y="4033"/>
                  <a:pt x="6000" y="3983"/>
                  <a:pt x="6025" y="3934"/>
                </a:cubicBezTo>
                <a:cubicBezTo>
                  <a:pt x="6360" y="3755"/>
                  <a:pt x="6756" y="3656"/>
                  <a:pt x="7158" y="3656"/>
                </a:cubicBezTo>
                <a:close/>
                <a:moveTo>
                  <a:pt x="1505" y="4823"/>
                </a:moveTo>
                <a:cubicBezTo>
                  <a:pt x="1445" y="4823"/>
                  <a:pt x="1390" y="4868"/>
                  <a:pt x="1370" y="4929"/>
                </a:cubicBezTo>
                <a:cubicBezTo>
                  <a:pt x="1345" y="5004"/>
                  <a:pt x="1395" y="5079"/>
                  <a:pt x="1470" y="5104"/>
                </a:cubicBezTo>
                <a:cubicBezTo>
                  <a:pt x="1487" y="5109"/>
                  <a:pt x="1505" y="5112"/>
                  <a:pt x="1522" y="5112"/>
                </a:cubicBezTo>
                <a:cubicBezTo>
                  <a:pt x="1577" y="5112"/>
                  <a:pt x="1625" y="5080"/>
                  <a:pt x="1644" y="5004"/>
                </a:cubicBezTo>
                <a:cubicBezTo>
                  <a:pt x="1669" y="4929"/>
                  <a:pt x="1619" y="4855"/>
                  <a:pt x="1544" y="4830"/>
                </a:cubicBezTo>
                <a:cubicBezTo>
                  <a:pt x="1531" y="4825"/>
                  <a:pt x="1518" y="4823"/>
                  <a:pt x="1505" y="4823"/>
                </a:cubicBezTo>
                <a:close/>
                <a:moveTo>
                  <a:pt x="1370" y="3710"/>
                </a:moveTo>
                <a:cubicBezTo>
                  <a:pt x="1420" y="3909"/>
                  <a:pt x="1519" y="4108"/>
                  <a:pt x="1644" y="4282"/>
                </a:cubicBezTo>
                <a:cubicBezTo>
                  <a:pt x="1768" y="4407"/>
                  <a:pt x="1918" y="4506"/>
                  <a:pt x="2067" y="4581"/>
                </a:cubicBezTo>
                <a:cubicBezTo>
                  <a:pt x="1943" y="4606"/>
                  <a:pt x="1843" y="4705"/>
                  <a:pt x="1868" y="4855"/>
                </a:cubicBezTo>
                <a:cubicBezTo>
                  <a:pt x="1868" y="4954"/>
                  <a:pt x="1943" y="5029"/>
                  <a:pt x="2042" y="5054"/>
                </a:cubicBezTo>
                <a:lnTo>
                  <a:pt x="2465" y="5153"/>
                </a:lnTo>
                <a:cubicBezTo>
                  <a:pt x="2299" y="5338"/>
                  <a:pt x="2051" y="5440"/>
                  <a:pt x="1791" y="5440"/>
                </a:cubicBezTo>
                <a:cubicBezTo>
                  <a:pt x="1701" y="5440"/>
                  <a:pt x="1609" y="5428"/>
                  <a:pt x="1519" y="5402"/>
                </a:cubicBezTo>
                <a:cubicBezTo>
                  <a:pt x="1046" y="5253"/>
                  <a:pt x="773" y="4755"/>
                  <a:pt x="922" y="4257"/>
                </a:cubicBezTo>
                <a:cubicBezTo>
                  <a:pt x="997" y="4033"/>
                  <a:pt x="1171" y="3834"/>
                  <a:pt x="1370" y="3710"/>
                </a:cubicBezTo>
                <a:close/>
                <a:moveTo>
                  <a:pt x="8414" y="5352"/>
                </a:moveTo>
                <a:cubicBezTo>
                  <a:pt x="8340" y="5352"/>
                  <a:pt x="8265" y="5377"/>
                  <a:pt x="8240" y="5477"/>
                </a:cubicBezTo>
                <a:cubicBezTo>
                  <a:pt x="8215" y="5552"/>
                  <a:pt x="8265" y="5626"/>
                  <a:pt x="8340" y="5651"/>
                </a:cubicBezTo>
                <a:cubicBezTo>
                  <a:pt x="8414" y="5651"/>
                  <a:pt x="8514" y="5626"/>
                  <a:pt x="8514" y="5527"/>
                </a:cubicBezTo>
                <a:cubicBezTo>
                  <a:pt x="8539" y="5452"/>
                  <a:pt x="8489" y="5377"/>
                  <a:pt x="8414" y="5352"/>
                </a:cubicBezTo>
                <a:close/>
                <a:moveTo>
                  <a:pt x="5852" y="5069"/>
                </a:moveTo>
                <a:cubicBezTo>
                  <a:pt x="5813" y="5069"/>
                  <a:pt x="5778" y="5087"/>
                  <a:pt x="5751" y="5128"/>
                </a:cubicBezTo>
                <a:cubicBezTo>
                  <a:pt x="5701" y="5178"/>
                  <a:pt x="5701" y="5278"/>
                  <a:pt x="5776" y="5328"/>
                </a:cubicBezTo>
                <a:lnTo>
                  <a:pt x="6348" y="5776"/>
                </a:lnTo>
                <a:cubicBezTo>
                  <a:pt x="6382" y="5798"/>
                  <a:pt x="6415" y="5810"/>
                  <a:pt x="6447" y="5810"/>
                </a:cubicBezTo>
                <a:cubicBezTo>
                  <a:pt x="6485" y="5810"/>
                  <a:pt x="6520" y="5792"/>
                  <a:pt x="6547" y="5751"/>
                </a:cubicBezTo>
                <a:cubicBezTo>
                  <a:pt x="6597" y="5701"/>
                  <a:pt x="6597" y="5601"/>
                  <a:pt x="6522" y="5552"/>
                </a:cubicBezTo>
                <a:lnTo>
                  <a:pt x="5950" y="5104"/>
                </a:lnTo>
                <a:cubicBezTo>
                  <a:pt x="5916" y="5081"/>
                  <a:pt x="5883" y="5069"/>
                  <a:pt x="5852" y="5069"/>
                </a:cubicBezTo>
                <a:close/>
                <a:moveTo>
                  <a:pt x="5324" y="2198"/>
                </a:moveTo>
                <a:cubicBezTo>
                  <a:pt x="5500" y="2198"/>
                  <a:pt x="5677" y="2220"/>
                  <a:pt x="5850" y="2266"/>
                </a:cubicBezTo>
                <a:cubicBezTo>
                  <a:pt x="6000" y="2739"/>
                  <a:pt x="5975" y="3237"/>
                  <a:pt x="5801" y="3685"/>
                </a:cubicBezTo>
                <a:cubicBezTo>
                  <a:pt x="5527" y="3610"/>
                  <a:pt x="5253" y="3486"/>
                  <a:pt x="5004" y="3262"/>
                </a:cubicBezTo>
                <a:cubicBezTo>
                  <a:pt x="4979" y="3237"/>
                  <a:pt x="4942" y="3224"/>
                  <a:pt x="4905" y="3224"/>
                </a:cubicBezTo>
                <a:cubicBezTo>
                  <a:pt x="4867" y="3224"/>
                  <a:pt x="4830" y="3237"/>
                  <a:pt x="4805" y="3262"/>
                </a:cubicBezTo>
                <a:cubicBezTo>
                  <a:pt x="4755" y="3336"/>
                  <a:pt x="4755" y="3436"/>
                  <a:pt x="4805" y="3486"/>
                </a:cubicBezTo>
                <a:cubicBezTo>
                  <a:pt x="5079" y="3710"/>
                  <a:pt x="5377" y="3884"/>
                  <a:pt x="5701" y="3959"/>
                </a:cubicBezTo>
                <a:cubicBezTo>
                  <a:pt x="5601" y="4133"/>
                  <a:pt x="5477" y="4282"/>
                  <a:pt x="5353" y="4431"/>
                </a:cubicBezTo>
                <a:cubicBezTo>
                  <a:pt x="5004" y="4805"/>
                  <a:pt x="4581" y="5029"/>
                  <a:pt x="4083" y="5104"/>
                </a:cubicBezTo>
                <a:cubicBezTo>
                  <a:pt x="3984" y="5104"/>
                  <a:pt x="3909" y="5178"/>
                  <a:pt x="3859" y="5253"/>
                </a:cubicBezTo>
                <a:lnTo>
                  <a:pt x="3511" y="6000"/>
                </a:lnTo>
                <a:lnTo>
                  <a:pt x="3262" y="5178"/>
                </a:lnTo>
                <a:cubicBezTo>
                  <a:pt x="3237" y="5104"/>
                  <a:pt x="3162" y="5054"/>
                  <a:pt x="3087" y="5029"/>
                </a:cubicBezTo>
                <a:lnTo>
                  <a:pt x="2241" y="4805"/>
                </a:lnTo>
                <a:lnTo>
                  <a:pt x="2963" y="4407"/>
                </a:lnTo>
                <a:cubicBezTo>
                  <a:pt x="3063" y="4357"/>
                  <a:pt x="3112" y="4282"/>
                  <a:pt x="3112" y="4183"/>
                </a:cubicBezTo>
                <a:cubicBezTo>
                  <a:pt x="3162" y="3685"/>
                  <a:pt x="3361" y="3237"/>
                  <a:pt x="3710" y="2888"/>
                </a:cubicBezTo>
                <a:cubicBezTo>
                  <a:pt x="3859" y="2739"/>
                  <a:pt x="4008" y="2614"/>
                  <a:pt x="4183" y="2515"/>
                </a:cubicBezTo>
                <a:cubicBezTo>
                  <a:pt x="4208" y="2664"/>
                  <a:pt x="4282" y="2789"/>
                  <a:pt x="4357" y="2913"/>
                </a:cubicBezTo>
                <a:cubicBezTo>
                  <a:pt x="4373" y="2961"/>
                  <a:pt x="4420" y="2989"/>
                  <a:pt x="4472" y="2989"/>
                </a:cubicBezTo>
                <a:cubicBezTo>
                  <a:pt x="4500" y="2989"/>
                  <a:pt x="4530" y="2981"/>
                  <a:pt x="4556" y="2963"/>
                </a:cubicBezTo>
                <a:cubicBezTo>
                  <a:pt x="4631" y="2938"/>
                  <a:pt x="4656" y="2838"/>
                  <a:pt x="4606" y="2764"/>
                </a:cubicBezTo>
                <a:cubicBezTo>
                  <a:pt x="4531" y="2639"/>
                  <a:pt x="4481" y="2515"/>
                  <a:pt x="4432" y="2390"/>
                </a:cubicBezTo>
                <a:cubicBezTo>
                  <a:pt x="4715" y="2264"/>
                  <a:pt x="5019" y="2198"/>
                  <a:pt x="5324" y="2198"/>
                </a:cubicBezTo>
                <a:close/>
                <a:moveTo>
                  <a:pt x="7877" y="5769"/>
                </a:moveTo>
                <a:cubicBezTo>
                  <a:pt x="7817" y="5769"/>
                  <a:pt x="7763" y="5814"/>
                  <a:pt x="7742" y="5875"/>
                </a:cubicBezTo>
                <a:cubicBezTo>
                  <a:pt x="7742" y="5975"/>
                  <a:pt x="7767" y="6049"/>
                  <a:pt x="7867" y="6074"/>
                </a:cubicBezTo>
                <a:cubicBezTo>
                  <a:pt x="7941" y="6074"/>
                  <a:pt x="8016" y="6024"/>
                  <a:pt x="8041" y="5950"/>
                </a:cubicBezTo>
                <a:cubicBezTo>
                  <a:pt x="8041" y="5875"/>
                  <a:pt x="8016" y="5800"/>
                  <a:pt x="7916" y="5776"/>
                </a:cubicBezTo>
                <a:cubicBezTo>
                  <a:pt x="7903" y="5771"/>
                  <a:pt x="7890" y="5769"/>
                  <a:pt x="7877" y="5769"/>
                </a:cubicBezTo>
                <a:close/>
                <a:moveTo>
                  <a:pt x="5503" y="5517"/>
                </a:moveTo>
                <a:cubicBezTo>
                  <a:pt x="5465" y="5517"/>
                  <a:pt x="5430" y="5535"/>
                  <a:pt x="5402" y="5576"/>
                </a:cubicBezTo>
                <a:cubicBezTo>
                  <a:pt x="5353" y="5626"/>
                  <a:pt x="5353" y="5726"/>
                  <a:pt x="5427" y="5776"/>
                </a:cubicBezTo>
                <a:lnTo>
                  <a:pt x="6000" y="6224"/>
                </a:lnTo>
                <a:cubicBezTo>
                  <a:pt x="6033" y="6246"/>
                  <a:pt x="6067" y="6258"/>
                  <a:pt x="6098" y="6258"/>
                </a:cubicBezTo>
                <a:cubicBezTo>
                  <a:pt x="6137" y="6258"/>
                  <a:pt x="6171" y="6240"/>
                  <a:pt x="6199" y="6199"/>
                </a:cubicBezTo>
                <a:cubicBezTo>
                  <a:pt x="6249" y="6149"/>
                  <a:pt x="6249" y="6049"/>
                  <a:pt x="6174" y="6000"/>
                </a:cubicBezTo>
                <a:lnTo>
                  <a:pt x="5601" y="5552"/>
                </a:lnTo>
                <a:cubicBezTo>
                  <a:pt x="5568" y="5529"/>
                  <a:pt x="5534" y="5517"/>
                  <a:pt x="5503" y="5517"/>
                </a:cubicBezTo>
                <a:close/>
                <a:moveTo>
                  <a:pt x="7878" y="4479"/>
                </a:moveTo>
                <a:cubicBezTo>
                  <a:pt x="8181" y="4479"/>
                  <a:pt x="8477" y="4649"/>
                  <a:pt x="8663" y="4929"/>
                </a:cubicBezTo>
                <a:cubicBezTo>
                  <a:pt x="8788" y="5128"/>
                  <a:pt x="8812" y="5377"/>
                  <a:pt x="8763" y="5601"/>
                </a:cubicBezTo>
                <a:cubicBezTo>
                  <a:pt x="8688" y="5850"/>
                  <a:pt x="8564" y="6049"/>
                  <a:pt x="8340" y="6174"/>
                </a:cubicBezTo>
                <a:cubicBezTo>
                  <a:pt x="8203" y="6265"/>
                  <a:pt x="8041" y="6309"/>
                  <a:pt x="7877" y="6309"/>
                </a:cubicBezTo>
                <a:cubicBezTo>
                  <a:pt x="7681" y="6309"/>
                  <a:pt x="7481" y="6246"/>
                  <a:pt x="7319" y="6124"/>
                </a:cubicBezTo>
                <a:cubicBezTo>
                  <a:pt x="7518" y="5875"/>
                  <a:pt x="7667" y="5576"/>
                  <a:pt x="7742" y="5253"/>
                </a:cubicBezTo>
                <a:cubicBezTo>
                  <a:pt x="7792" y="5029"/>
                  <a:pt x="7817" y="4730"/>
                  <a:pt x="7817" y="4481"/>
                </a:cubicBezTo>
                <a:cubicBezTo>
                  <a:pt x="7837" y="4480"/>
                  <a:pt x="7858" y="4479"/>
                  <a:pt x="7878" y="4479"/>
                </a:cubicBezTo>
                <a:close/>
                <a:moveTo>
                  <a:pt x="2341" y="6174"/>
                </a:moveTo>
                <a:lnTo>
                  <a:pt x="3063" y="6896"/>
                </a:lnTo>
                <a:lnTo>
                  <a:pt x="3063" y="6896"/>
                </a:lnTo>
                <a:lnTo>
                  <a:pt x="2042" y="6846"/>
                </a:lnTo>
                <a:cubicBezTo>
                  <a:pt x="2067" y="6597"/>
                  <a:pt x="2167" y="6373"/>
                  <a:pt x="2341" y="6174"/>
                </a:cubicBezTo>
                <a:close/>
                <a:moveTo>
                  <a:pt x="7667" y="6784"/>
                </a:moveTo>
                <a:cubicBezTo>
                  <a:pt x="7630" y="6784"/>
                  <a:pt x="7593" y="6796"/>
                  <a:pt x="7568" y="6821"/>
                </a:cubicBezTo>
                <a:cubicBezTo>
                  <a:pt x="7518" y="6871"/>
                  <a:pt x="7518" y="6970"/>
                  <a:pt x="7568" y="7020"/>
                </a:cubicBezTo>
                <a:cubicBezTo>
                  <a:pt x="7593" y="7045"/>
                  <a:pt x="7630" y="7057"/>
                  <a:pt x="7667" y="7057"/>
                </a:cubicBezTo>
                <a:cubicBezTo>
                  <a:pt x="7705" y="7057"/>
                  <a:pt x="7742" y="7045"/>
                  <a:pt x="7767" y="7020"/>
                </a:cubicBezTo>
                <a:cubicBezTo>
                  <a:pt x="7817" y="6970"/>
                  <a:pt x="7817" y="6871"/>
                  <a:pt x="7767" y="6821"/>
                </a:cubicBezTo>
                <a:cubicBezTo>
                  <a:pt x="7742" y="6796"/>
                  <a:pt x="7705" y="6784"/>
                  <a:pt x="7667" y="6784"/>
                </a:cubicBezTo>
                <a:close/>
                <a:moveTo>
                  <a:pt x="7033" y="6883"/>
                </a:moveTo>
                <a:cubicBezTo>
                  <a:pt x="6995" y="6883"/>
                  <a:pt x="6958" y="6896"/>
                  <a:pt x="6921" y="6921"/>
                </a:cubicBezTo>
                <a:cubicBezTo>
                  <a:pt x="6871" y="6970"/>
                  <a:pt x="6871" y="7070"/>
                  <a:pt x="6921" y="7120"/>
                </a:cubicBezTo>
                <a:cubicBezTo>
                  <a:pt x="6958" y="7157"/>
                  <a:pt x="6995" y="7176"/>
                  <a:pt x="7033" y="7176"/>
                </a:cubicBezTo>
                <a:cubicBezTo>
                  <a:pt x="7070" y="7176"/>
                  <a:pt x="7107" y="7157"/>
                  <a:pt x="7145" y="7120"/>
                </a:cubicBezTo>
                <a:cubicBezTo>
                  <a:pt x="7195" y="7070"/>
                  <a:pt x="7195" y="6970"/>
                  <a:pt x="7145" y="6921"/>
                </a:cubicBezTo>
                <a:cubicBezTo>
                  <a:pt x="7107" y="6896"/>
                  <a:pt x="7070" y="6883"/>
                  <a:pt x="7033" y="6883"/>
                </a:cubicBezTo>
                <a:close/>
                <a:moveTo>
                  <a:pt x="7145" y="6348"/>
                </a:moveTo>
                <a:cubicBezTo>
                  <a:pt x="7355" y="6505"/>
                  <a:pt x="7614" y="6601"/>
                  <a:pt x="7870" y="6601"/>
                </a:cubicBezTo>
                <a:cubicBezTo>
                  <a:pt x="7978" y="6601"/>
                  <a:pt x="8087" y="6584"/>
                  <a:pt x="8190" y="6547"/>
                </a:cubicBezTo>
                <a:lnTo>
                  <a:pt x="8190" y="6547"/>
                </a:lnTo>
                <a:cubicBezTo>
                  <a:pt x="8190" y="6796"/>
                  <a:pt x="8115" y="7045"/>
                  <a:pt x="7941" y="7219"/>
                </a:cubicBezTo>
                <a:cubicBezTo>
                  <a:pt x="7755" y="7393"/>
                  <a:pt x="7518" y="7481"/>
                  <a:pt x="7285" y="7481"/>
                </a:cubicBezTo>
                <a:cubicBezTo>
                  <a:pt x="7051" y="7481"/>
                  <a:pt x="6821" y="7393"/>
                  <a:pt x="6647" y="7219"/>
                </a:cubicBezTo>
                <a:cubicBezTo>
                  <a:pt x="6547" y="7120"/>
                  <a:pt x="6473" y="6995"/>
                  <a:pt x="6423" y="6871"/>
                </a:cubicBezTo>
                <a:cubicBezTo>
                  <a:pt x="6697" y="6746"/>
                  <a:pt x="6946" y="6572"/>
                  <a:pt x="7145" y="6348"/>
                </a:cubicBezTo>
                <a:close/>
                <a:moveTo>
                  <a:pt x="5776" y="4357"/>
                </a:moveTo>
                <a:cubicBezTo>
                  <a:pt x="5925" y="4581"/>
                  <a:pt x="6149" y="4805"/>
                  <a:pt x="6398" y="4979"/>
                </a:cubicBezTo>
                <a:cubicBezTo>
                  <a:pt x="6722" y="5203"/>
                  <a:pt x="7070" y="5328"/>
                  <a:pt x="7394" y="5352"/>
                </a:cubicBezTo>
                <a:cubicBezTo>
                  <a:pt x="7344" y="5527"/>
                  <a:pt x="7244" y="5726"/>
                  <a:pt x="7145" y="5875"/>
                </a:cubicBezTo>
                <a:cubicBezTo>
                  <a:pt x="6871" y="6298"/>
                  <a:pt x="6473" y="6597"/>
                  <a:pt x="6000" y="6746"/>
                </a:cubicBezTo>
                <a:cubicBezTo>
                  <a:pt x="5900" y="6771"/>
                  <a:pt x="5826" y="6846"/>
                  <a:pt x="5801" y="6921"/>
                </a:cubicBezTo>
                <a:lnTo>
                  <a:pt x="5577" y="7717"/>
                </a:lnTo>
                <a:lnTo>
                  <a:pt x="5178" y="6945"/>
                </a:lnTo>
                <a:cubicBezTo>
                  <a:pt x="5153" y="6871"/>
                  <a:pt x="5079" y="6821"/>
                  <a:pt x="5004" y="6821"/>
                </a:cubicBezTo>
                <a:lnTo>
                  <a:pt x="4158" y="6746"/>
                </a:lnTo>
                <a:lnTo>
                  <a:pt x="4780" y="6224"/>
                </a:lnTo>
                <a:cubicBezTo>
                  <a:pt x="4880" y="6174"/>
                  <a:pt x="4905" y="6074"/>
                  <a:pt x="4905" y="6000"/>
                </a:cubicBezTo>
                <a:cubicBezTo>
                  <a:pt x="4880" y="5676"/>
                  <a:pt x="4929" y="5352"/>
                  <a:pt x="5054" y="5054"/>
                </a:cubicBezTo>
                <a:cubicBezTo>
                  <a:pt x="5228" y="4929"/>
                  <a:pt x="5402" y="4805"/>
                  <a:pt x="5552" y="4631"/>
                </a:cubicBezTo>
                <a:cubicBezTo>
                  <a:pt x="5651" y="4556"/>
                  <a:pt x="5726" y="4456"/>
                  <a:pt x="5776" y="4357"/>
                </a:cubicBezTo>
                <a:close/>
                <a:moveTo>
                  <a:pt x="2017" y="7145"/>
                </a:moveTo>
                <a:lnTo>
                  <a:pt x="3087" y="7194"/>
                </a:lnTo>
                <a:lnTo>
                  <a:pt x="2341" y="7966"/>
                </a:lnTo>
                <a:cubicBezTo>
                  <a:pt x="2142" y="7717"/>
                  <a:pt x="2042" y="7418"/>
                  <a:pt x="2017" y="7145"/>
                </a:cubicBezTo>
                <a:close/>
                <a:moveTo>
                  <a:pt x="3585" y="7443"/>
                </a:moveTo>
                <a:lnTo>
                  <a:pt x="4307" y="8165"/>
                </a:lnTo>
                <a:cubicBezTo>
                  <a:pt x="4108" y="8314"/>
                  <a:pt x="3884" y="8414"/>
                  <a:pt x="3660" y="8464"/>
                </a:cubicBezTo>
                <a:lnTo>
                  <a:pt x="3585" y="7443"/>
                </a:lnTo>
                <a:close/>
                <a:moveTo>
                  <a:pt x="3312" y="7393"/>
                </a:moveTo>
                <a:lnTo>
                  <a:pt x="3361" y="8489"/>
                </a:lnTo>
                <a:cubicBezTo>
                  <a:pt x="3063" y="8464"/>
                  <a:pt x="2789" y="8364"/>
                  <a:pt x="2540" y="8165"/>
                </a:cubicBezTo>
                <a:lnTo>
                  <a:pt x="3312" y="7393"/>
                </a:lnTo>
                <a:close/>
                <a:moveTo>
                  <a:pt x="4979" y="1320"/>
                </a:moveTo>
                <a:cubicBezTo>
                  <a:pt x="4058" y="1320"/>
                  <a:pt x="3187" y="1644"/>
                  <a:pt x="2515" y="2266"/>
                </a:cubicBezTo>
                <a:cubicBezTo>
                  <a:pt x="2216" y="2266"/>
                  <a:pt x="1967" y="2390"/>
                  <a:pt x="1743" y="2565"/>
                </a:cubicBezTo>
                <a:cubicBezTo>
                  <a:pt x="1494" y="2789"/>
                  <a:pt x="1370" y="3112"/>
                  <a:pt x="1345" y="3411"/>
                </a:cubicBezTo>
                <a:cubicBezTo>
                  <a:pt x="1022" y="3535"/>
                  <a:pt x="748" y="3834"/>
                  <a:pt x="648" y="4183"/>
                </a:cubicBezTo>
                <a:cubicBezTo>
                  <a:pt x="449" y="4780"/>
                  <a:pt x="773" y="5427"/>
                  <a:pt x="1345" y="5651"/>
                </a:cubicBezTo>
                <a:cubicBezTo>
                  <a:pt x="1420" y="6049"/>
                  <a:pt x="1569" y="6423"/>
                  <a:pt x="1743" y="6771"/>
                </a:cubicBezTo>
                <a:cubicBezTo>
                  <a:pt x="1669" y="7294"/>
                  <a:pt x="1818" y="7866"/>
                  <a:pt x="2216" y="8265"/>
                </a:cubicBezTo>
                <a:cubicBezTo>
                  <a:pt x="2557" y="8605"/>
                  <a:pt x="2994" y="8772"/>
                  <a:pt x="3431" y="8772"/>
                </a:cubicBezTo>
                <a:cubicBezTo>
                  <a:pt x="3697" y="8772"/>
                  <a:pt x="3963" y="8711"/>
                  <a:pt x="4208" y="8588"/>
                </a:cubicBezTo>
                <a:cubicBezTo>
                  <a:pt x="4457" y="8638"/>
                  <a:pt x="4705" y="8663"/>
                  <a:pt x="4979" y="8663"/>
                </a:cubicBezTo>
                <a:cubicBezTo>
                  <a:pt x="5104" y="8663"/>
                  <a:pt x="5253" y="8663"/>
                  <a:pt x="5402" y="8638"/>
                </a:cubicBezTo>
                <a:cubicBezTo>
                  <a:pt x="5477" y="8638"/>
                  <a:pt x="5527" y="8563"/>
                  <a:pt x="5527" y="8464"/>
                </a:cubicBezTo>
                <a:cubicBezTo>
                  <a:pt x="5502" y="8389"/>
                  <a:pt x="5452" y="8339"/>
                  <a:pt x="5353" y="8339"/>
                </a:cubicBezTo>
                <a:cubicBezTo>
                  <a:pt x="5228" y="8364"/>
                  <a:pt x="5104" y="8364"/>
                  <a:pt x="4979" y="8364"/>
                </a:cubicBezTo>
                <a:cubicBezTo>
                  <a:pt x="4830" y="8364"/>
                  <a:pt x="4681" y="8364"/>
                  <a:pt x="4556" y="8339"/>
                </a:cubicBezTo>
                <a:cubicBezTo>
                  <a:pt x="4606" y="8290"/>
                  <a:pt x="4631" y="8240"/>
                  <a:pt x="4631" y="8165"/>
                </a:cubicBezTo>
                <a:cubicBezTo>
                  <a:pt x="4631" y="8115"/>
                  <a:pt x="4606" y="8041"/>
                  <a:pt x="4556" y="7991"/>
                </a:cubicBezTo>
                <a:lnTo>
                  <a:pt x="2490" y="5950"/>
                </a:lnTo>
                <a:cubicBezTo>
                  <a:pt x="2465" y="5900"/>
                  <a:pt x="2391" y="5875"/>
                  <a:pt x="2316" y="5875"/>
                </a:cubicBezTo>
                <a:cubicBezTo>
                  <a:pt x="2241" y="5875"/>
                  <a:pt x="2191" y="5900"/>
                  <a:pt x="2142" y="5950"/>
                </a:cubicBezTo>
                <a:cubicBezTo>
                  <a:pt x="2042" y="6074"/>
                  <a:pt x="1943" y="6224"/>
                  <a:pt x="1868" y="6373"/>
                </a:cubicBezTo>
                <a:cubicBezTo>
                  <a:pt x="1793" y="6149"/>
                  <a:pt x="1718" y="5950"/>
                  <a:pt x="1669" y="5726"/>
                </a:cubicBezTo>
                <a:lnTo>
                  <a:pt x="1793" y="5726"/>
                </a:lnTo>
                <a:cubicBezTo>
                  <a:pt x="2191" y="5726"/>
                  <a:pt x="2540" y="5552"/>
                  <a:pt x="2764" y="5228"/>
                </a:cubicBezTo>
                <a:lnTo>
                  <a:pt x="2988" y="5303"/>
                </a:lnTo>
                <a:lnTo>
                  <a:pt x="3287" y="6224"/>
                </a:lnTo>
                <a:cubicBezTo>
                  <a:pt x="3312" y="6323"/>
                  <a:pt x="3386" y="6373"/>
                  <a:pt x="3486" y="6398"/>
                </a:cubicBezTo>
                <a:cubicBezTo>
                  <a:pt x="3585" y="6398"/>
                  <a:pt x="3685" y="6348"/>
                  <a:pt x="3710" y="6248"/>
                </a:cubicBezTo>
                <a:lnTo>
                  <a:pt x="4133" y="5377"/>
                </a:lnTo>
                <a:cubicBezTo>
                  <a:pt x="4332" y="5352"/>
                  <a:pt x="4506" y="5303"/>
                  <a:pt x="4681" y="5228"/>
                </a:cubicBezTo>
                <a:lnTo>
                  <a:pt x="4681" y="5228"/>
                </a:lnTo>
                <a:cubicBezTo>
                  <a:pt x="4631" y="5477"/>
                  <a:pt x="4606" y="5751"/>
                  <a:pt x="4606" y="6000"/>
                </a:cubicBezTo>
                <a:lnTo>
                  <a:pt x="3834" y="6597"/>
                </a:lnTo>
                <a:cubicBezTo>
                  <a:pt x="3760" y="6647"/>
                  <a:pt x="3735" y="6746"/>
                  <a:pt x="3760" y="6846"/>
                </a:cubicBezTo>
                <a:cubicBezTo>
                  <a:pt x="3784" y="6945"/>
                  <a:pt x="3859" y="6995"/>
                  <a:pt x="3959" y="7020"/>
                </a:cubicBezTo>
                <a:lnTo>
                  <a:pt x="4954" y="7095"/>
                </a:lnTo>
                <a:lnTo>
                  <a:pt x="5402" y="7991"/>
                </a:lnTo>
                <a:cubicBezTo>
                  <a:pt x="5427" y="8066"/>
                  <a:pt x="5502" y="8115"/>
                  <a:pt x="5601" y="8115"/>
                </a:cubicBezTo>
                <a:cubicBezTo>
                  <a:pt x="5701" y="8115"/>
                  <a:pt x="5801" y="8041"/>
                  <a:pt x="5826" y="7941"/>
                </a:cubicBezTo>
                <a:lnTo>
                  <a:pt x="6099" y="7020"/>
                </a:lnTo>
                <a:cubicBezTo>
                  <a:pt x="6124" y="6995"/>
                  <a:pt x="6124" y="6995"/>
                  <a:pt x="6149" y="6995"/>
                </a:cubicBezTo>
                <a:cubicBezTo>
                  <a:pt x="6224" y="7145"/>
                  <a:pt x="6323" y="7294"/>
                  <a:pt x="6423" y="7418"/>
                </a:cubicBezTo>
                <a:cubicBezTo>
                  <a:pt x="6572" y="7568"/>
                  <a:pt x="6771" y="7667"/>
                  <a:pt x="6971" y="7717"/>
                </a:cubicBezTo>
                <a:cubicBezTo>
                  <a:pt x="6672" y="7941"/>
                  <a:pt x="6348" y="8090"/>
                  <a:pt x="6000" y="8215"/>
                </a:cubicBezTo>
                <a:cubicBezTo>
                  <a:pt x="5925" y="8240"/>
                  <a:pt x="5875" y="8314"/>
                  <a:pt x="5900" y="8389"/>
                </a:cubicBezTo>
                <a:cubicBezTo>
                  <a:pt x="5921" y="8451"/>
                  <a:pt x="5975" y="8495"/>
                  <a:pt x="6035" y="8495"/>
                </a:cubicBezTo>
                <a:cubicBezTo>
                  <a:pt x="6048" y="8495"/>
                  <a:pt x="6061" y="8493"/>
                  <a:pt x="6074" y="8489"/>
                </a:cubicBezTo>
                <a:cubicBezTo>
                  <a:pt x="6547" y="8339"/>
                  <a:pt x="6995" y="8090"/>
                  <a:pt x="7369" y="7767"/>
                </a:cubicBezTo>
                <a:cubicBezTo>
                  <a:pt x="7643" y="7742"/>
                  <a:pt x="7916" y="7618"/>
                  <a:pt x="8140" y="7418"/>
                </a:cubicBezTo>
                <a:cubicBezTo>
                  <a:pt x="8389" y="7145"/>
                  <a:pt x="8514" y="6796"/>
                  <a:pt x="8489" y="6423"/>
                </a:cubicBezTo>
                <a:cubicBezTo>
                  <a:pt x="8763" y="6273"/>
                  <a:pt x="8962" y="6000"/>
                  <a:pt x="9036" y="5676"/>
                </a:cubicBezTo>
                <a:cubicBezTo>
                  <a:pt x="9111" y="5377"/>
                  <a:pt x="9061" y="5054"/>
                  <a:pt x="8912" y="4780"/>
                </a:cubicBezTo>
                <a:cubicBezTo>
                  <a:pt x="8812" y="4631"/>
                  <a:pt x="8713" y="4531"/>
                  <a:pt x="8588" y="4431"/>
                </a:cubicBezTo>
                <a:cubicBezTo>
                  <a:pt x="8464" y="3585"/>
                  <a:pt x="8041" y="2814"/>
                  <a:pt x="7394" y="2241"/>
                </a:cubicBezTo>
                <a:cubicBezTo>
                  <a:pt x="6722" y="1644"/>
                  <a:pt x="5875" y="1320"/>
                  <a:pt x="4979" y="1320"/>
                </a:cubicBezTo>
                <a:close/>
                <a:moveTo>
                  <a:pt x="4979" y="300"/>
                </a:moveTo>
                <a:cubicBezTo>
                  <a:pt x="6224" y="300"/>
                  <a:pt x="7394" y="797"/>
                  <a:pt x="8290" y="1669"/>
                </a:cubicBezTo>
                <a:cubicBezTo>
                  <a:pt x="9161" y="2565"/>
                  <a:pt x="9659" y="3735"/>
                  <a:pt x="9659" y="4979"/>
                </a:cubicBezTo>
                <a:cubicBezTo>
                  <a:pt x="9659" y="6248"/>
                  <a:pt x="9161" y="7418"/>
                  <a:pt x="8290" y="8314"/>
                </a:cubicBezTo>
                <a:cubicBezTo>
                  <a:pt x="7394" y="9186"/>
                  <a:pt x="6224" y="9683"/>
                  <a:pt x="4979" y="9683"/>
                </a:cubicBezTo>
                <a:cubicBezTo>
                  <a:pt x="3710" y="9683"/>
                  <a:pt x="2540" y="9186"/>
                  <a:pt x="1644" y="8314"/>
                </a:cubicBezTo>
                <a:cubicBezTo>
                  <a:pt x="773" y="7418"/>
                  <a:pt x="275" y="6248"/>
                  <a:pt x="275" y="4979"/>
                </a:cubicBezTo>
                <a:cubicBezTo>
                  <a:pt x="275" y="3735"/>
                  <a:pt x="773" y="2565"/>
                  <a:pt x="1644" y="1669"/>
                </a:cubicBezTo>
                <a:cubicBezTo>
                  <a:pt x="2540" y="797"/>
                  <a:pt x="3710" y="300"/>
                  <a:pt x="4979" y="300"/>
                </a:cubicBezTo>
                <a:close/>
                <a:moveTo>
                  <a:pt x="4979" y="1"/>
                </a:moveTo>
                <a:cubicBezTo>
                  <a:pt x="3635" y="1"/>
                  <a:pt x="2391" y="524"/>
                  <a:pt x="1445" y="1469"/>
                </a:cubicBezTo>
                <a:cubicBezTo>
                  <a:pt x="499" y="2415"/>
                  <a:pt x="1" y="3660"/>
                  <a:pt x="1" y="4979"/>
                </a:cubicBezTo>
                <a:cubicBezTo>
                  <a:pt x="1" y="6323"/>
                  <a:pt x="499" y="7568"/>
                  <a:pt x="1445" y="8514"/>
                </a:cubicBezTo>
                <a:cubicBezTo>
                  <a:pt x="2391" y="9459"/>
                  <a:pt x="3635" y="9957"/>
                  <a:pt x="4979" y="9957"/>
                </a:cubicBezTo>
                <a:cubicBezTo>
                  <a:pt x="6298" y="9957"/>
                  <a:pt x="7543" y="9459"/>
                  <a:pt x="8489" y="8514"/>
                </a:cubicBezTo>
                <a:cubicBezTo>
                  <a:pt x="9435" y="7568"/>
                  <a:pt x="9957" y="6323"/>
                  <a:pt x="9957" y="4979"/>
                </a:cubicBezTo>
                <a:cubicBezTo>
                  <a:pt x="9957" y="3660"/>
                  <a:pt x="9435" y="2415"/>
                  <a:pt x="8489" y="1469"/>
                </a:cubicBezTo>
                <a:cubicBezTo>
                  <a:pt x="7543" y="524"/>
                  <a:pt x="6298" y="1"/>
                  <a:pt x="49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2"/>
          <p:cNvSpPr/>
          <p:nvPr/>
        </p:nvSpPr>
        <p:spPr>
          <a:xfrm>
            <a:off x="2586582" y="2492427"/>
            <a:ext cx="498830" cy="599258"/>
          </a:xfrm>
          <a:custGeom>
            <a:avLst/>
            <a:gdLst/>
            <a:ahLst/>
            <a:cxnLst/>
            <a:rect l="l" t="t" r="r" b="b"/>
            <a:pathLst>
              <a:path w="8290" h="9959" extrusionOk="0">
                <a:moveTo>
                  <a:pt x="4415" y="284"/>
                </a:moveTo>
                <a:cubicBezTo>
                  <a:pt x="4447" y="284"/>
                  <a:pt x="4478" y="289"/>
                  <a:pt x="4506" y="300"/>
                </a:cubicBezTo>
                <a:cubicBezTo>
                  <a:pt x="4630" y="325"/>
                  <a:pt x="4705" y="500"/>
                  <a:pt x="4805" y="674"/>
                </a:cubicBezTo>
                <a:cubicBezTo>
                  <a:pt x="4904" y="823"/>
                  <a:pt x="5004" y="972"/>
                  <a:pt x="5128" y="1072"/>
                </a:cubicBezTo>
                <a:cubicBezTo>
                  <a:pt x="5278" y="1172"/>
                  <a:pt x="5452" y="1221"/>
                  <a:pt x="5626" y="1246"/>
                </a:cubicBezTo>
                <a:cubicBezTo>
                  <a:pt x="5800" y="1296"/>
                  <a:pt x="5999" y="1346"/>
                  <a:pt x="6074" y="1445"/>
                </a:cubicBezTo>
                <a:cubicBezTo>
                  <a:pt x="6149" y="1545"/>
                  <a:pt x="6124" y="1719"/>
                  <a:pt x="6099" y="1918"/>
                </a:cubicBezTo>
                <a:cubicBezTo>
                  <a:pt x="6099" y="2093"/>
                  <a:pt x="6074" y="2292"/>
                  <a:pt x="6124" y="2441"/>
                </a:cubicBezTo>
                <a:cubicBezTo>
                  <a:pt x="6174" y="2615"/>
                  <a:pt x="6298" y="2740"/>
                  <a:pt x="6423" y="2864"/>
                </a:cubicBezTo>
                <a:cubicBezTo>
                  <a:pt x="6572" y="3038"/>
                  <a:pt x="6721" y="3188"/>
                  <a:pt x="6672" y="3362"/>
                </a:cubicBezTo>
                <a:cubicBezTo>
                  <a:pt x="6622" y="3511"/>
                  <a:pt x="6497" y="3586"/>
                  <a:pt x="6348" y="3586"/>
                </a:cubicBezTo>
                <a:lnTo>
                  <a:pt x="6323" y="3586"/>
                </a:lnTo>
                <a:cubicBezTo>
                  <a:pt x="6323" y="3586"/>
                  <a:pt x="6323" y="3561"/>
                  <a:pt x="6298" y="3536"/>
                </a:cubicBezTo>
                <a:cubicBezTo>
                  <a:pt x="6199" y="3337"/>
                  <a:pt x="6049" y="3113"/>
                  <a:pt x="5825" y="3038"/>
                </a:cubicBezTo>
                <a:cubicBezTo>
                  <a:pt x="5781" y="3024"/>
                  <a:pt x="5736" y="3018"/>
                  <a:pt x="5689" y="3018"/>
                </a:cubicBezTo>
                <a:cubicBezTo>
                  <a:pt x="5576" y="3018"/>
                  <a:pt x="5458" y="3053"/>
                  <a:pt x="5352" y="3088"/>
                </a:cubicBezTo>
                <a:cubicBezTo>
                  <a:pt x="5103" y="2292"/>
                  <a:pt x="4382" y="1744"/>
                  <a:pt x="3510" y="1744"/>
                </a:cubicBezTo>
                <a:cubicBezTo>
                  <a:pt x="3386" y="1744"/>
                  <a:pt x="3261" y="1744"/>
                  <a:pt x="3112" y="1769"/>
                </a:cubicBezTo>
                <a:cubicBezTo>
                  <a:pt x="3037" y="1794"/>
                  <a:pt x="2988" y="1869"/>
                  <a:pt x="3013" y="1943"/>
                </a:cubicBezTo>
                <a:cubicBezTo>
                  <a:pt x="3033" y="2026"/>
                  <a:pt x="3088" y="2074"/>
                  <a:pt x="3149" y="2074"/>
                </a:cubicBezTo>
                <a:cubicBezTo>
                  <a:pt x="3161" y="2074"/>
                  <a:pt x="3174" y="2072"/>
                  <a:pt x="3187" y="2068"/>
                </a:cubicBezTo>
                <a:cubicBezTo>
                  <a:pt x="3286" y="2043"/>
                  <a:pt x="3411" y="2018"/>
                  <a:pt x="3510" y="2018"/>
                </a:cubicBezTo>
                <a:cubicBezTo>
                  <a:pt x="4257" y="2018"/>
                  <a:pt x="4879" y="2516"/>
                  <a:pt x="5079" y="3213"/>
                </a:cubicBezTo>
                <a:cubicBezTo>
                  <a:pt x="4954" y="3262"/>
                  <a:pt x="4854" y="3287"/>
                  <a:pt x="4755" y="3287"/>
                </a:cubicBezTo>
                <a:cubicBezTo>
                  <a:pt x="4655" y="3287"/>
                  <a:pt x="4506" y="3238"/>
                  <a:pt x="4357" y="3163"/>
                </a:cubicBezTo>
                <a:cubicBezTo>
                  <a:pt x="4175" y="3102"/>
                  <a:pt x="3992" y="3025"/>
                  <a:pt x="3824" y="3025"/>
                </a:cubicBezTo>
                <a:cubicBezTo>
                  <a:pt x="3785" y="3025"/>
                  <a:pt x="3747" y="3029"/>
                  <a:pt x="3709" y="3038"/>
                </a:cubicBezTo>
                <a:cubicBezTo>
                  <a:pt x="3461" y="3138"/>
                  <a:pt x="3311" y="3387"/>
                  <a:pt x="3187" y="3586"/>
                </a:cubicBezTo>
                <a:lnTo>
                  <a:pt x="1917" y="3586"/>
                </a:lnTo>
                <a:cubicBezTo>
                  <a:pt x="1917" y="3088"/>
                  <a:pt x="2191" y="2615"/>
                  <a:pt x="2614" y="2317"/>
                </a:cubicBezTo>
                <a:cubicBezTo>
                  <a:pt x="2689" y="2267"/>
                  <a:pt x="2689" y="2167"/>
                  <a:pt x="2639" y="2117"/>
                </a:cubicBezTo>
                <a:cubicBezTo>
                  <a:pt x="2623" y="2069"/>
                  <a:pt x="2576" y="2042"/>
                  <a:pt x="2524" y="2042"/>
                </a:cubicBezTo>
                <a:cubicBezTo>
                  <a:pt x="2496" y="2042"/>
                  <a:pt x="2466" y="2050"/>
                  <a:pt x="2440" y="2068"/>
                </a:cubicBezTo>
                <a:cubicBezTo>
                  <a:pt x="1942" y="2416"/>
                  <a:pt x="1644" y="2989"/>
                  <a:pt x="1619" y="3586"/>
                </a:cubicBezTo>
                <a:lnTo>
                  <a:pt x="698" y="3586"/>
                </a:lnTo>
                <a:cubicBezTo>
                  <a:pt x="548" y="3586"/>
                  <a:pt x="424" y="3511"/>
                  <a:pt x="374" y="3362"/>
                </a:cubicBezTo>
                <a:cubicBezTo>
                  <a:pt x="324" y="3188"/>
                  <a:pt x="474" y="3038"/>
                  <a:pt x="623" y="2864"/>
                </a:cubicBezTo>
                <a:cubicBezTo>
                  <a:pt x="747" y="2740"/>
                  <a:pt x="872" y="2615"/>
                  <a:pt x="922" y="2441"/>
                </a:cubicBezTo>
                <a:cubicBezTo>
                  <a:pt x="971" y="2292"/>
                  <a:pt x="947" y="2093"/>
                  <a:pt x="922" y="1918"/>
                </a:cubicBezTo>
                <a:cubicBezTo>
                  <a:pt x="922" y="1719"/>
                  <a:pt x="897" y="1545"/>
                  <a:pt x="971" y="1445"/>
                </a:cubicBezTo>
                <a:cubicBezTo>
                  <a:pt x="1046" y="1346"/>
                  <a:pt x="1220" y="1296"/>
                  <a:pt x="1420" y="1246"/>
                </a:cubicBezTo>
                <a:cubicBezTo>
                  <a:pt x="1594" y="1221"/>
                  <a:pt x="1768" y="1172"/>
                  <a:pt x="1917" y="1072"/>
                </a:cubicBezTo>
                <a:cubicBezTo>
                  <a:pt x="2042" y="972"/>
                  <a:pt x="2141" y="823"/>
                  <a:pt x="2241" y="674"/>
                </a:cubicBezTo>
                <a:cubicBezTo>
                  <a:pt x="2316" y="500"/>
                  <a:pt x="2415" y="325"/>
                  <a:pt x="2540" y="300"/>
                </a:cubicBezTo>
                <a:cubicBezTo>
                  <a:pt x="2568" y="289"/>
                  <a:pt x="2597" y="284"/>
                  <a:pt x="2628" y="284"/>
                </a:cubicBezTo>
                <a:cubicBezTo>
                  <a:pt x="2733" y="284"/>
                  <a:pt x="2853" y="342"/>
                  <a:pt x="2988" y="400"/>
                </a:cubicBezTo>
                <a:cubicBezTo>
                  <a:pt x="3162" y="475"/>
                  <a:pt x="3336" y="549"/>
                  <a:pt x="3510" y="549"/>
                </a:cubicBezTo>
                <a:cubicBezTo>
                  <a:pt x="3709" y="549"/>
                  <a:pt x="3884" y="475"/>
                  <a:pt x="4033" y="400"/>
                </a:cubicBezTo>
                <a:cubicBezTo>
                  <a:pt x="4168" y="342"/>
                  <a:pt x="4303" y="284"/>
                  <a:pt x="4415" y="284"/>
                </a:cubicBezTo>
                <a:close/>
                <a:moveTo>
                  <a:pt x="4755" y="5055"/>
                </a:moveTo>
                <a:cubicBezTo>
                  <a:pt x="5651" y="5055"/>
                  <a:pt x="6348" y="5752"/>
                  <a:pt x="6373" y="6623"/>
                </a:cubicBezTo>
                <a:lnTo>
                  <a:pt x="5103" y="6623"/>
                </a:lnTo>
                <a:cubicBezTo>
                  <a:pt x="4979" y="6424"/>
                  <a:pt x="4830" y="6150"/>
                  <a:pt x="4581" y="6075"/>
                </a:cubicBezTo>
                <a:cubicBezTo>
                  <a:pt x="4526" y="6057"/>
                  <a:pt x="4471" y="6049"/>
                  <a:pt x="4417" y="6049"/>
                </a:cubicBezTo>
                <a:cubicBezTo>
                  <a:pt x="4249" y="6049"/>
                  <a:pt x="4084" y="6124"/>
                  <a:pt x="3934" y="6200"/>
                </a:cubicBezTo>
                <a:cubicBezTo>
                  <a:pt x="3784" y="6274"/>
                  <a:pt x="3635" y="6324"/>
                  <a:pt x="3510" y="6324"/>
                </a:cubicBezTo>
                <a:cubicBezTo>
                  <a:pt x="3436" y="6324"/>
                  <a:pt x="3336" y="6299"/>
                  <a:pt x="3212" y="6249"/>
                </a:cubicBezTo>
                <a:cubicBezTo>
                  <a:pt x="3411" y="5552"/>
                  <a:pt x="4033" y="5055"/>
                  <a:pt x="4755" y="5055"/>
                </a:cubicBezTo>
                <a:close/>
                <a:moveTo>
                  <a:pt x="3510" y="8091"/>
                </a:moveTo>
                <a:cubicBezTo>
                  <a:pt x="4406" y="8091"/>
                  <a:pt x="5103" y="8788"/>
                  <a:pt x="5128" y="9659"/>
                </a:cubicBezTo>
                <a:lnTo>
                  <a:pt x="1917" y="9659"/>
                </a:lnTo>
                <a:cubicBezTo>
                  <a:pt x="1942" y="8788"/>
                  <a:pt x="2639" y="8091"/>
                  <a:pt x="3510" y="8091"/>
                </a:cubicBezTo>
                <a:close/>
                <a:moveTo>
                  <a:pt x="4453" y="6344"/>
                </a:moveTo>
                <a:cubicBezTo>
                  <a:pt x="4472" y="6344"/>
                  <a:pt x="4489" y="6346"/>
                  <a:pt x="4506" y="6349"/>
                </a:cubicBezTo>
                <a:cubicBezTo>
                  <a:pt x="4606" y="6399"/>
                  <a:pt x="4705" y="6573"/>
                  <a:pt x="4805" y="6722"/>
                </a:cubicBezTo>
                <a:cubicBezTo>
                  <a:pt x="4904" y="6872"/>
                  <a:pt x="5004" y="7046"/>
                  <a:pt x="5128" y="7145"/>
                </a:cubicBezTo>
                <a:cubicBezTo>
                  <a:pt x="5278" y="7245"/>
                  <a:pt x="5452" y="7270"/>
                  <a:pt x="5626" y="7320"/>
                </a:cubicBezTo>
                <a:cubicBezTo>
                  <a:pt x="5800" y="7369"/>
                  <a:pt x="5999" y="7394"/>
                  <a:pt x="6074" y="7494"/>
                </a:cubicBezTo>
                <a:cubicBezTo>
                  <a:pt x="6149" y="7593"/>
                  <a:pt x="6124" y="7793"/>
                  <a:pt x="6099" y="7967"/>
                </a:cubicBezTo>
                <a:cubicBezTo>
                  <a:pt x="6099" y="8166"/>
                  <a:pt x="6074" y="8340"/>
                  <a:pt x="6124" y="8514"/>
                </a:cubicBezTo>
                <a:cubicBezTo>
                  <a:pt x="6174" y="8664"/>
                  <a:pt x="6298" y="8813"/>
                  <a:pt x="6423" y="8938"/>
                </a:cubicBezTo>
                <a:cubicBezTo>
                  <a:pt x="6547" y="9062"/>
                  <a:pt x="6672" y="9211"/>
                  <a:pt x="6672" y="9361"/>
                </a:cubicBezTo>
                <a:cubicBezTo>
                  <a:pt x="6672" y="9386"/>
                  <a:pt x="6672" y="9410"/>
                  <a:pt x="6672" y="9435"/>
                </a:cubicBezTo>
                <a:cubicBezTo>
                  <a:pt x="6622" y="9560"/>
                  <a:pt x="6497" y="9659"/>
                  <a:pt x="6348" y="9659"/>
                </a:cubicBezTo>
                <a:lnTo>
                  <a:pt x="5427" y="9659"/>
                </a:lnTo>
                <a:cubicBezTo>
                  <a:pt x="5402" y="8639"/>
                  <a:pt x="4556" y="7793"/>
                  <a:pt x="3510" y="7793"/>
                </a:cubicBezTo>
                <a:cubicBezTo>
                  <a:pt x="2490" y="7793"/>
                  <a:pt x="1644" y="8639"/>
                  <a:pt x="1619" y="9659"/>
                </a:cubicBezTo>
                <a:lnTo>
                  <a:pt x="698" y="9659"/>
                </a:lnTo>
                <a:cubicBezTo>
                  <a:pt x="548" y="9659"/>
                  <a:pt x="424" y="9560"/>
                  <a:pt x="374" y="9435"/>
                </a:cubicBezTo>
                <a:cubicBezTo>
                  <a:pt x="374" y="9410"/>
                  <a:pt x="374" y="9386"/>
                  <a:pt x="374" y="9361"/>
                </a:cubicBezTo>
                <a:cubicBezTo>
                  <a:pt x="374" y="9211"/>
                  <a:pt x="499" y="9062"/>
                  <a:pt x="623" y="8938"/>
                </a:cubicBezTo>
                <a:cubicBezTo>
                  <a:pt x="747" y="8813"/>
                  <a:pt x="872" y="8664"/>
                  <a:pt x="922" y="8514"/>
                </a:cubicBezTo>
                <a:cubicBezTo>
                  <a:pt x="971" y="8340"/>
                  <a:pt x="947" y="8166"/>
                  <a:pt x="922" y="7967"/>
                </a:cubicBezTo>
                <a:cubicBezTo>
                  <a:pt x="922" y="7793"/>
                  <a:pt x="897" y="7593"/>
                  <a:pt x="971" y="7494"/>
                </a:cubicBezTo>
                <a:cubicBezTo>
                  <a:pt x="1046" y="7394"/>
                  <a:pt x="1220" y="7369"/>
                  <a:pt x="1420" y="7320"/>
                </a:cubicBezTo>
                <a:cubicBezTo>
                  <a:pt x="1594" y="7270"/>
                  <a:pt x="1768" y="7245"/>
                  <a:pt x="1917" y="7145"/>
                </a:cubicBezTo>
                <a:cubicBezTo>
                  <a:pt x="2042" y="7046"/>
                  <a:pt x="2141" y="6872"/>
                  <a:pt x="2241" y="6722"/>
                </a:cubicBezTo>
                <a:cubicBezTo>
                  <a:pt x="2316" y="6573"/>
                  <a:pt x="2415" y="6399"/>
                  <a:pt x="2540" y="6349"/>
                </a:cubicBezTo>
                <a:lnTo>
                  <a:pt x="2614" y="6349"/>
                </a:lnTo>
                <a:cubicBezTo>
                  <a:pt x="2714" y="6349"/>
                  <a:pt x="2838" y="6399"/>
                  <a:pt x="2988" y="6473"/>
                </a:cubicBezTo>
                <a:cubicBezTo>
                  <a:pt x="3162" y="6548"/>
                  <a:pt x="3336" y="6623"/>
                  <a:pt x="3510" y="6623"/>
                </a:cubicBezTo>
                <a:cubicBezTo>
                  <a:pt x="3709" y="6623"/>
                  <a:pt x="3884" y="6548"/>
                  <a:pt x="4033" y="6473"/>
                </a:cubicBezTo>
                <a:cubicBezTo>
                  <a:pt x="4184" y="6409"/>
                  <a:pt x="4335" y="6344"/>
                  <a:pt x="4453" y="6344"/>
                </a:cubicBezTo>
                <a:close/>
                <a:moveTo>
                  <a:pt x="2615" y="1"/>
                </a:moveTo>
                <a:cubicBezTo>
                  <a:pt x="2564" y="1"/>
                  <a:pt x="2514" y="8"/>
                  <a:pt x="2465" y="27"/>
                </a:cubicBezTo>
                <a:cubicBezTo>
                  <a:pt x="2216" y="101"/>
                  <a:pt x="2092" y="325"/>
                  <a:pt x="1967" y="524"/>
                </a:cubicBezTo>
                <a:cubicBezTo>
                  <a:pt x="1892" y="649"/>
                  <a:pt x="1818" y="773"/>
                  <a:pt x="1743" y="848"/>
                </a:cubicBezTo>
                <a:cubicBezTo>
                  <a:pt x="1644" y="898"/>
                  <a:pt x="1494" y="948"/>
                  <a:pt x="1345" y="972"/>
                </a:cubicBezTo>
                <a:cubicBezTo>
                  <a:pt x="1121" y="1022"/>
                  <a:pt x="872" y="1072"/>
                  <a:pt x="723" y="1271"/>
                </a:cubicBezTo>
                <a:cubicBezTo>
                  <a:pt x="598" y="1445"/>
                  <a:pt x="623" y="1694"/>
                  <a:pt x="648" y="1943"/>
                </a:cubicBezTo>
                <a:cubicBezTo>
                  <a:pt x="648" y="2093"/>
                  <a:pt x="673" y="2242"/>
                  <a:pt x="623" y="2366"/>
                </a:cubicBezTo>
                <a:cubicBezTo>
                  <a:pt x="598" y="2466"/>
                  <a:pt x="499" y="2565"/>
                  <a:pt x="399" y="2665"/>
                </a:cubicBezTo>
                <a:cubicBezTo>
                  <a:pt x="200" y="2889"/>
                  <a:pt x="1" y="3138"/>
                  <a:pt x="100" y="3462"/>
                </a:cubicBezTo>
                <a:cubicBezTo>
                  <a:pt x="175" y="3710"/>
                  <a:pt x="424" y="3885"/>
                  <a:pt x="698" y="3885"/>
                </a:cubicBezTo>
                <a:lnTo>
                  <a:pt x="2963" y="3885"/>
                </a:lnTo>
                <a:cubicBezTo>
                  <a:pt x="2863" y="3934"/>
                  <a:pt x="2739" y="3984"/>
                  <a:pt x="2589" y="4009"/>
                </a:cubicBezTo>
                <a:cubicBezTo>
                  <a:pt x="2365" y="4059"/>
                  <a:pt x="2116" y="4109"/>
                  <a:pt x="1967" y="4308"/>
                </a:cubicBezTo>
                <a:cubicBezTo>
                  <a:pt x="1843" y="4482"/>
                  <a:pt x="1868" y="4731"/>
                  <a:pt x="1892" y="4980"/>
                </a:cubicBezTo>
                <a:cubicBezTo>
                  <a:pt x="1892" y="5129"/>
                  <a:pt x="1917" y="5279"/>
                  <a:pt x="1868" y="5378"/>
                </a:cubicBezTo>
                <a:cubicBezTo>
                  <a:pt x="1843" y="5478"/>
                  <a:pt x="1743" y="5602"/>
                  <a:pt x="1644" y="5702"/>
                </a:cubicBezTo>
                <a:cubicBezTo>
                  <a:pt x="1444" y="5926"/>
                  <a:pt x="1245" y="6175"/>
                  <a:pt x="1345" y="6473"/>
                </a:cubicBezTo>
                <a:cubicBezTo>
                  <a:pt x="1395" y="6672"/>
                  <a:pt x="1569" y="6822"/>
                  <a:pt x="1768" y="6897"/>
                </a:cubicBezTo>
                <a:cubicBezTo>
                  <a:pt x="1668" y="6971"/>
                  <a:pt x="1519" y="6996"/>
                  <a:pt x="1345" y="7046"/>
                </a:cubicBezTo>
                <a:cubicBezTo>
                  <a:pt x="1121" y="7096"/>
                  <a:pt x="872" y="7145"/>
                  <a:pt x="723" y="7320"/>
                </a:cubicBezTo>
                <a:cubicBezTo>
                  <a:pt x="598" y="7519"/>
                  <a:pt x="623" y="7768"/>
                  <a:pt x="648" y="7992"/>
                </a:cubicBezTo>
                <a:cubicBezTo>
                  <a:pt x="648" y="8141"/>
                  <a:pt x="673" y="8315"/>
                  <a:pt x="623" y="8415"/>
                </a:cubicBezTo>
                <a:cubicBezTo>
                  <a:pt x="598" y="8514"/>
                  <a:pt x="499" y="8614"/>
                  <a:pt x="399" y="8738"/>
                </a:cubicBezTo>
                <a:cubicBezTo>
                  <a:pt x="250" y="8913"/>
                  <a:pt x="75" y="9112"/>
                  <a:pt x="75" y="9361"/>
                </a:cubicBezTo>
                <a:cubicBezTo>
                  <a:pt x="75" y="9410"/>
                  <a:pt x="75" y="9460"/>
                  <a:pt x="100" y="9510"/>
                </a:cubicBezTo>
                <a:cubicBezTo>
                  <a:pt x="175" y="9784"/>
                  <a:pt x="424" y="9958"/>
                  <a:pt x="698" y="9958"/>
                </a:cubicBezTo>
                <a:lnTo>
                  <a:pt x="6348" y="9958"/>
                </a:lnTo>
                <a:cubicBezTo>
                  <a:pt x="6622" y="9958"/>
                  <a:pt x="6871" y="9784"/>
                  <a:pt x="6945" y="9510"/>
                </a:cubicBezTo>
                <a:cubicBezTo>
                  <a:pt x="6970" y="9460"/>
                  <a:pt x="6970" y="9410"/>
                  <a:pt x="6970" y="9361"/>
                </a:cubicBezTo>
                <a:cubicBezTo>
                  <a:pt x="6970" y="9112"/>
                  <a:pt x="6796" y="8913"/>
                  <a:pt x="6647" y="8738"/>
                </a:cubicBezTo>
                <a:cubicBezTo>
                  <a:pt x="6522" y="8614"/>
                  <a:pt x="6448" y="8514"/>
                  <a:pt x="6398" y="8415"/>
                </a:cubicBezTo>
                <a:cubicBezTo>
                  <a:pt x="6373" y="8315"/>
                  <a:pt x="6398" y="8141"/>
                  <a:pt x="6398" y="7992"/>
                </a:cubicBezTo>
                <a:cubicBezTo>
                  <a:pt x="6423" y="7768"/>
                  <a:pt x="6448" y="7519"/>
                  <a:pt x="6298" y="7320"/>
                </a:cubicBezTo>
                <a:cubicBezTo>
                  <a:pt x="6174" y="7145"/>
                  <a:pt x="5925" y="7096"/>
                  <a:pt x="5701" y="7046"/>
                </a:cubicBezTo>
                <a:cubicBezTo>
                  <a:pt x="5551" y="6996"/>
                  <a:pt x="5427" y="6971"/>
                  <a:pt x="5327" y="6921"/>
                </a:cubicBezTo>
                <a:lnTo>
                  <a:pt x="7593" y="6921"/>
                </a:lnTo>
                <a:cubicBezTo>
                  <a:pt x="7866" y="6921"/>
                  <a:pt x="8115" y="6747"/>
                  <a:pt x="8190" y="6473"/>
                </a:cubicBezTo>
                <a:cubicBezTo>
                  <a:pt x="8289" y="6175"/>
                  <a:pt x="8065" y="5926"/>
                  <a:pt x="7891" y="5702"/>
                </a:cubicBezTo>
                <a:cubicBezTo>
                  <a:pt x="7792" y="5602"/>
                  <a:pt x="7692" y="5478"/>
                  <a:pt x="7642" y="5378"/>
                </a:cubicBezTo>
                <a:cubicBezTo>
                  <a:pt x="7624" y="5322"/>
                  <a:pt x="7577" y="5294"/>
                  <a:pt x="7523" y="5294"/>
                </a:cubicBezTo>
                <a:cubicBezTo>
                  <a:pt x="7505" y="5294"/>
                  <a:pt x="7487" y="5297"/>
                  <a:pt x="7468" y="5303"/>
                </a:cubicBezTo>
                <a:cubicBezTo>
                  <a:pt x="7393" y="5328"/>
                  <a:pt x="7344" y="5403"/>
                  <a:pt x="7368" y="5478"/>
                </a:cubicBezTo>
                <a:cubicBezTo>
                  <a:pt x="7418" y="5627"/>
                  <a:pt x="7543" y="5776"/>
                  <a:pt x="7667" y="5901"/>
                </a:cubicBezTo>
                <a:cubicBezTo>
                  <a:pt x="7817" y="6075"/>
                  <a:pt x="7966" y="6224"/>
                  <a:pt x="7916" y="6399"/>
                </a:cubicBezTo>
                <a:cubicBezTo>
                  <a:pt x="7866" y="6523"/>
                  <a:pt x="7742" y="6623"/>
                  <a:pt x="7593" y="6623"/>
                </a:cubicBezTo>
                <a:lnTo>
                  <a:pt x="6672" y="6623"/>
                </a:lnTo>
                <a:cubicBezTo>
                  <a:pt x="6647" y="5602"/>
                  <a:pt x="5800" y="4756"/>
                  <a:pt x="4755" y="4756"/>
                </a:cubicBezTo>
                <a:cubicBezTo>
                  <a:pt x="3909" y="4756"/>
                  <a:pt x="3187" y="5328"/>
                  <a:pt x="2938" y="6125"/>
                </a:cubicBezTo>
                <a:cubicBezTo>
                  <a:pt x="2832" y="6090"/>
                  <a:pt x="2714" y="6054"/>
                  <a:pt x="2601" y="6054"/>
                </a:cubicBezTo>
                <a:cubicBezTo>
                  <a:pt x="2555" y="6054"/>
                  <a:pt x="2509" y="6061"/>
                  <a:pt x="2465" y="6075"/>
                </a:cubicBezTo>
                <a:cubicBezTo>
                  <a:pt x="2216" y="6150"/>
                  <a:pt x="2067" y="6424"/>
                  <a:pt x="1942" y="6623"/>
                </a:cubicBezTo>
                <a:cubicBezTo>
                  <a:pt x="1793" y="6623"/>
                  <a:pt x="1668" y="6523"/>
                  <a:pt x="1619" y="6399"/>
                </a:cubicBezTo>
                <a:cubicBezTo>
                  <a:pt x="1569" y="6224"/>
                  <a:pt x="1718" y="6075"/>
                  <a:pt x="1868" y="5901"/>
                </a:cubicBezTo>
                <a:cubicBezTo>
                  <a:pt x="1992" y="5776"/>
                  <a:pt x="2116" y="5627"/>
                  <a:pt x="2166" y="5478"/>
                </a:cubicBezTo>
                <a:cubicBezTo>
                  <a:pt x="2216" y="5303"/>
                  <a:pt x="2191" y="5129"/>
                  <a:pt x="2166" y="4955"/>
                </a:cubicBezTo>
                <a:cubicBezTo>
                  <a:pt x="2166" y="4756"/>
                  <a:pt x="2141" y="4582"/>
                  <a:pt x="2216" y="4482"/>
                </a:cubicBezTo>
                <a:cubicBezTo>
                  <a:pt x="2291" y="4358"/>
                  <a:pt x="2465" y="4333"/>
                  <a:pt x="2664" y="4283"/>
                </a:cubicBezTo>
                <a:cubicBezTo>
                  <a:pt x="2838" y="4258"/>
                  <a:pt x="3013" y="4208"/>
                  <a:pt x="3162" y="4109"/>
                </a:cubicBezTo>
                <a:cubicBezTo>
                  <a:pt x="3286" y="4009"/>
                  <a:pt x="3386" y="3860"/>
                  <a:pt x="3485" y="3686"/>
                </a:cubicBezTo>
                <a:cubicBezTo>
                  <a:pt x="3560" y="3536"/>
                  <a:pt x="3660" y="3362"/>
                  <a:pt x="3784" y="3337"/>
                </a:cubicBezTo>
                <a:cubicBezTo>
                  <a:pt x="3812" y="3326"/>
                  <a:pt x="3842" y="3321"/>
                  <a:pt x="3872" y="3321"/>
                </a:cubicBezTo>
                <a:cubicBezTo>
                  <a:pt x="3977" y="3321"/>
                  <a:pt x="4097" y="3379"/>
                  <a:pt x="4232" y="3437"/>
                </a:cubicBezTo>
                <a:cubicBezTo>
                  <a:pt x="4406" y="3511"/>
                  <a:pt x="4581" y="3586"/>
                  <a:pt x="4755" y="3586"/>
                </a:cubicBezTo>
                <a:cubicBezTo>
                  <a:pt x="4954" y="3586"/>
                  <a:pt x="5128" y="3511"/>
                  <a:pt x="5278" y="3437"/>
                </a:cubicBezTo>
                <a:cubicBezTo>
                  <a:pt x="5413" y="3379"/>
                  <a:pt x="5548" y="3321"/>
                  <a:pt x="5659" y="3321"/>
                </a:cubicBezTo>
                <a:cubicBezTo>
                  <a:pt x="5692" y="3321"/>
                  <a:pt x="5723" y="3326"/>
                  <a:pt x="5751" y="3337"/>
                </a:cubicBezTo>
                <a:cubicBezTo>
                  <a:pt x="5875" y="3362"/>
                  <a:pt x="5950" y="3536"/>
                  <a:pt x="6049" y="3686"/>
                </a:cubicBezTo>
                <a:cubicBezTo>
                  <a:pt x="6149" y="3860"/>
                  <a:pt x="6248" y="4009"/>
                  <a:pt x="6373" y="4109"/>
                </a:cubicBezTo>
                <a:cubicBezTo>
                  <a:pt x="6522" y="4208"/>
                  <a:pt x="6696" y="4258"/>
                  <a:pt x="6871" y="4283"/>
                </a:cubicBezTo>
                <a:cubicBezTo>
                  <a:pt x="7045" y="4333"/>
                  <a:pt x="7244" y="4358"/>
                  <a:pt x="7319" y="4482"/>
                </a:cubicBezTo>
                <a:cubicBezTo>
                  <a:pt x="7368" y="4532"/>
                  <a:pt x="7368" y="4607"/>
                  <a:pt x="7368" y="4756"/>
                </a:cubicBezTo>
                <a:cubicBezTo>
                  <a:pt x="7368" y="4831"/>
                  <a:pt x="7418" y="4905"/>
                  <a:pt x="7518" y="4905"/>
                </a:cubicBezTo>
                <a:cubicBezTo>
                  <a:pt x="7593" y="4905"/>
                  <a:pt x="7667" y="4831"/>
                  <a:pt x="7667" y="4756"/>
                </a:cubicBezTo>
                <a:cubicBezTo>
                  <a:pt x="7667" y="4631"/>
                  <a:pt x="7667" y="4432"/>
                  <a:pt x="7543" y="4308"/>
                </a:cubicBezTo>
                <a:cubicBezTo>
                  <a:pt x="7418" y="4109"/>
                  <a:pt x="7169" y="4059"/>
                  <a:pt x="6945" y="4009"/>
                </a:cubicBezTo>
                <a:cubicBezTo>
                  <a:pt x="6771" y="3959"/>
                  <a:pt x="6622" y="3934"/>
                  <a:pt x="6522" y="3860"/>
                </a:cubicBezTo>
                <a:cubicBezTo>
                  <a:pt x="6721" y="3810"/>
                  <a:pt x="6871" y="3661"/>
                  <a:pt x="6945" y="3462"/>
                </a:cubicBezTo>
                <a:cubicBezTo>
                  <a:pt x="7045" y="3138"/>
                  <a:pt x="6821" y="2889"/>
                  <a:pt x="6647" y="2665"/>
                </a:cubicBezTo>
                <a:cubicBezTo>
                  <a:pt x="6547" y="2565"/>
                  <a:pt x="6448" y="2466"/>
                  <a:pt x="6398" y="2366"/>
                </a:cubicBezTo>
                <a:cubicBezTo>
                  <a:pt x="6373" y="2242"/>
                  <a:pt x="6398" y="2093"/>
                  <a:pt x="6398" y="1943"/>
                </a:cubicBezTo>
                <a:cubicBezTo>
                  <a:pt x="6423" y="1694"/>
                  <a:pt x="6448" y="1445"/>
                  <a:pt x="6298" y="1271"/>
                </a:cubicBezTo>
                <a:cubicBezTo>
                  <a:pt x="6174" y="1072"/>
                  <a:pt x="5925" y="1022"/>
                  <a:pt x="5701" y="972"/>
                </a:cubicBezTo>
                <a:cubicBezTo>
                  <a:pt x="5551" y="948"/>
                  <a:pt x="5402" y="898"/>
                  <a:pt x="5303" y="848"/>
                </a:cubicBezTo>
                <a:cubicBezTo>
                  <a:pt x="5203" y="773"/>
                  <a:pt x="5128" y="649"/>
                  <a:pt x="5054" y="524"/>
                </a:cubicBezTo>
                <a:cubicBezTo>
                  <a:pt x="4954" y="325"/>
                  <a:pt x="4805" y="101"/>
                  <a:pt x="4581" y="27"/>
                </a:cubicBezTo>
                <a:cubicBezTo>
                  <a:pt x="4526" y="8"/>
                  <a:pt x="4471" y="1"/>
                  <a:pt x="4417" y="1"/>
                </a:cubicBezTo>
                <a:cubicBezTo>
                  <a:pt x="4249" y="1"/>
                  <a:pt x="4084" y="76"/>
                  <a:pt x="3934" y="151"/>
                </a:cubicBezTo>
                <a:cubicBezTo>
                  <a:pt x="3784" y="201"/>
                  <a:pt x="3635" y="276"/>
                  <a:pt x="3510" y="276"/>
                </a:cubicBezTo>
                <a:cubicBezTo>
                  <a:pt x="3411" y="276"/>
                  <a:pt x="3261" y="201"/>
                  <a:pt x="3112" y="151"/>
                </a:cubicBezTo>
                <a:cubicBezTo>
                  <a:pt x="2943" y="76"/>
                  <a:pt x="2773" y="1"/>
                  <a:pt x="26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2"/>
          <p:cNvSpPr/>
          <p:nvPr/>
        </p:nvSpPr>
        <p:spPr>
          <a:xfrm>
            <a:off x="2531915" y="1317620"/>
            <a:ext cx="608163" cy="599559"/>
          </a:xfrm>
          <a:custGeom>
            <a:avLst/>
            <a:gdLst/>
            <a:ahLst/>
            <a:cxnLst/>
            <a:rect l="l" t="t" r="r" b="b"/>
            <a:pathLst>
              <a:path w="10107" h="9964" extrusionOk="0">
                <a:moveTo>
                  <a:pt x="4468" y="747"/>
                </a:moveTo>
                <a:cubicBezTo>
                  <a:pt x="4431" y="747"/>
                  <a:pt x="4394" y="766"/>
                  <a:pt x="4356" y="803"/>
                </a:cubicBezTo>
                <a:cubicBezTo>
                  <a:pt x="4307" y="853"/>
                  <a:pt x="4307" y="953"/>
                  <a:pt x="4356" y="1002"/>
                </a:cubicBezTo>
                <a:cubicBezTo>
                  <a:pt x="4394" y="1027"/>
                  <a:pt x="4431" y="1040"/>
                  <a:pt x="4468" y="1040"/>
                </a:cubicBezTo>
                <a:cubicBezTo>
                  <a:pt x="4506" y="1040"/>
                  <a:pt x="4543" y="1027"/>
                  <a:pt x="4580" y="1002"/>
                </a:cubicBezTo>
                <a:cubicBezTo>
                  <a:pt x="4630" y="953"/>
                  <a:pt x="4630" y="853"/>
                  <a:pt x="4580" y="803"/>
                </a:cubicBezTo>
                <a:cubicBezTo>
                  <a:pt x="4543" y="766"/>
                  <a:pt x="4506" y="747"/>
                  <a:pt x="4468" y="747"/>
                </a:cubicBezTo>
                <a:close/>
                <a:moveTo>
                  <a:pt x="5190" y="747"/>
                </a:moveTo>
                <a:cubicBezTo>
                  <a:pt x="5153" y="747"/>
                  <a:pt x="5116" y="766"/>
                  <a:pt x="5078" y="803"/>
                </a:cubicBezTo>
                <a:cubicBezTo>
                  <a:pt x="5028" y="853"/>
                  <a:pt x="5028" y="953"/>
                  <a:pt x="5078" y="1002"/>
                </a:cubicBezTo>
                <a:cubicBezTo>
                  <a:pt x="5116" y="1027"/>
                  <a:pt x="5153" y="1040"/>
                  <a:pt x="5190" y="1040"/>
                </a:cubicBezTo>
                <a:cubicBezTo>
                  <a:pt x="5228" y="1040"/>
                  <a:pt x="5265" y="1027"/>
                  <a:pt x="5302" y="1002"/>
                </a:cubicBezTo>
                <a:cubicBezTo>
                  <a:pt x="5352" y="953"/>
                  <a:pt x="5352" y="853"/>
                  <a:pt x="5302" y="803"/>
                </a:cubicBezTo>
                <a:cubicBezTo>
                  <a:pt x="5265" y="766"/>
                  <a:pt x="5228" y="747"/>
                  <a:pt x="5190" y="747"/>
                </a:cubicBezTo>
                <a:close/>
                <a:moveTo>
                  <a:pt x="4842" y="1313"/>
                </a:moveTo>
                <a:cubicBezTo>
                  <a:pt x="4804" y="1313"/>
                  <a:pt x="4767" y="1326"/>
                  <a:pt x="4730" y="1351"/>
                </a:cubicBezTo>
                <a:cubicBezTo>
                  <a:pt x="4680" y="1401"/>
                  <a:pt x="4680" y="1500"/>
                  <a:pt x="4730" y="1550"/>
                </a:cubicBezTo>
                <a:cubicBezTo>
                  <a:pt x="4767" y="1587"/>
                  <a:pt x="4804" y="1606"/>
                  <a:pt x="4842" y="1606"/>
                </a:cubicBezTo>
                <a:cubicBezTo>
                  <a:pt x="4879" y="1606"/>
                  <a:pt x="4916" y="1587"/>
                  <a:pt x="4954" y="1550"/>
                </a:cubicBezTo>
                <a:cubicBezTo>
                  <a:pt x="5003" y="1500"/>
                  <a:pt x="5003" y="1401"/>
                  <a:pt x="4954" y="1351"/>
                </a:cubicBezTo>
                <a:cubicBezTo>
                  <a:pt x="4916" y="1326"/>
                  <a:pt x="4879" y="1313"/>
                  <a:pt x="4842" y="1313"/>
                </a:cubicBezTo>
                <a:close/>
                <a:moveTo>
                  <a:pt x="8774" y="3330"/>
                </a:moveTo>
                <a:cubicBezTo>
                  <a:pt x="8887" y="3330"/>
                  <a:pt x="8999" y="3367"/>
                  <a:pt x="9086" y="3442"/>
                </a:cubicBezTo>
                <a:cubicBezTo>
                  <a:pt x="9135" y="3516"/>
                  <a:pt x="9185" y="3591"/>
                  <a:pt x="9210" y="3666"/>
                </a:cubicBezTo>
                <a:cubicBezTo>
                  <a:pt x="9235" y="3765"/>
                  <a:pt x="9310" y="3840"/>
                  <a:pt x="9409" y="3865"/>
                </a:cubicBezTo>
                <a:cubicBezTo>
                  <a:pt x="9484" y="3890"/>
                  <a:pt x="9559" y="3939"/>
                  <a:pt x="9608" y="3989"/>
                </a:cubicBezTo>
                <a:cubicBezTo>
                  <a:pt x="9783" y="4163"/>
                  <a:pt x="9783" y="4437"/>
                  <a:pt x="9633" y="4587"/>
                </a:cubicBezTo>
                <a:cubicBezTo>
                  <a:pt x="9546" y="4688"/>
                  <a:pt x="9425" y="4739"/>
                  <a:pt x="9300" y="4739"/>
                </a:cubicBezTo>
                <a:cubicBezTo>
                  <a:pt x="9210" y="4739"/>
                  <a:pt x="9119" y="4713"/>
                  <a:pt x="9036" y="4661"/>
                </a:cubicBezTo>
                <a:cubicBezTo>
                  <a:pt x="8994" y="4630"/>
                  <a:pt x="8944" y="4616"/>
                  <a:pt x="8894" y="4616"/>
                </a:cubicBezTo>
                <a:cubicBezTo>
                  <a:pt x="8824" y="4616"/>
                  <a:pt x="8756" y="4643"/>
                  <a:pt x="8712" y="4686"/>
                </a:cubicBezTo>
                <a:lnTo>
                  <a:pt x="8513" y="4885"/>
                </a:lnTo>
                <a:cubicBezTo>
                  <a:pt x="8488" y="4811"/>
                  <a:pt x="8438" y="4761"/>
                  <a:pt x="8364" y="4686"/>
                </a:cubicBezTo>
                <a:cubicBezTo>
                  <a:pt x="8314" y="4636"/>
                  <a:pt x="8264" y="4587"/>
                  <a:pt x="8190" y="4562"/>
                </a:cubicBezTo>
                <a:lnTo>
                  <a:pt x="8364" y="4363"/>
                </a:lnTo>
                <a:cubicBezTo>
                  <a:pt x="8463" y="4263"/>
                  <a:pt x="8488" y="4139"/>
                  <a:pt x="8414" y="4014"/>
                </a:cubicBezTo>
                <a:cubicBezTo>
                  <a:pt x="8289" y="3840"/>
                  <a:pt x="8314" y="3591"/>
                  <a:pt x="8463" y="3442"/>
                </a:cubicBezTo>
                <a:cubicBezTo>
                  <a:pt x="8550" y="3367"/>
                  <a:pt x="8662" y="3330"/>
                  <a:pt x="8774" y="3330"/>
                </a:cubicBezTo>
                <a:close/>
                <a:moveTo>
                  <a:pt x="1593" y="5084"/>
                </a:moveTo>
                <a:cubicBezTo>
                  <a:pt x="1618" y="5134"/>
                  <a:pt x="1668" y="5209"/>
                  <a:pt x="1718" y="5259"/>
                </a:cubicBezTo>
                <a:cubicBezTo>
                  <a:pt x="1793" y="5308"/>
                  <a:pt x="1842" y="5358"/>
                  <a:pt x="1917" y="5408"/>
                </a:cubicBezTo>
                <a:lnTo>
                  <a:pt x="1718" y="5582"/>
                </a:lnTo>
                <a:cubicBezTo>
                  <a:pt x="1643" y="5682"/>
                  <a:pt x="1618" y="5831"/>
                  <a:pt x="1693" y="5931"/>
                </a:cubicBezTo>
                <a:cubicBezTo>
                  <a:pt x="1817" y="6105"/>
                  <a:pt x="1793" y="6354"/>
                  <a:pt x="1618" y="6503"/>
                </a:cubicBezTo>
                <a:cubicBezTo>
                  <a:pt x="1544" y="6578"/>
                  <a:pt x="1438" y="6615"/>
                  <a:pt x="1329" y="6615"/>
                </a:cubicBezTo>
                <a:cubicBezTo>
                  <a:pt x="1220" y="6615"/>
                  <a:pt x="1108" y="6578"/>
                  <a:pt x="1021" y="6503"/>
                </a:cubicBezTo>
                <a:cubicBezTo>
                  <a:pt x="971" y="6453"/>
                  <a:pt x="921" y="6379"/>
                  <a:pt x="896" y="6304"/>
                </a:cubicBezTo>
                <a:cubicBezTo>
                  <a:pt x="872" y="6180"/>
                  <a:pt x="797" y="6105"/>
                  <a:pt x="697" y="6080"/>
                </a:cubicBezTo>
                <a:cubicBezTo>
                  <a:pt x="623" y="6055"/>
                  <a:pt x="548" y="6030"/>
                  <a:pt x="473" y="5956"/>
                </a:cubicBezTo>
                <a:cubicBezTo>
                  <a:pt x="324" y="5781"/>
                  <a:pt x="324" y="5532"/>
                  <a:pt x="473" y="5358"/>
                </a:cubicBezTo>
                <a:cubicBezTo>
                  <a:pt x="564" y="5267"/>
                  <a:pt x="693" y="5213"/>
                  <a:pt x="818" y="5213"/>
                </a:cubicBezTo>
                <a:cubicBezTo>
                  <a:pt x="899" y="5213"/>
                  <a:pt x="978" y="5235"/>
                  <a:pt x="1046" y="5284"/>
                </a:cubicBezTo>
                <a:cubicBezTo>
                  <a:pt x="1104" y="5318"/>
                  <a:pt x="1161" y="5337"/>
                  <a:pt x="1217" y="5337"/>
                </a:cubicBezTo>
                <a:cubicBezTo>
                  <a:pt x="1280" y="5337"/>
                  <a:pt x="1341" y="5312"/>
                  <a:pt x="1394" y="5259"/>
                </a:cubicBezTo>
                <a:lnTo>
                  <a:pt x="1593" y="5084"/>
                </a:lnTo>
                <a:close/>
                <a:moveTo>
                  <a:pt x="4905" y="0"/>
                </a:moveTo>
                <a:cubicBezTo>
                  <a:pt x="4689" y="0"/>
                  <a:pt x="4471" y="35"/>
                  <a:pt x="4257" y="106"/>
                </a:cubicBezTo>
                <a:cubicBezTo>
                  <a:pt x="4182" y="131"/>
                  <a:pt x="4132" y="206"/>
                  <a:pt x="4157" y="281"/>
                </a:cubicBezTo>
                <a:cubicBezTo>
                  <a:pt x="4178" y="342"/>
                  <a:pt x="4249" y="387"/>
                  <a:pt x="4315" y="387"/>
                </a:cubicBezTo>
                <a:cubicBezTo>
                  <a:pt x="4329" y="387"/>
                  <a:pt x="4343" y="384"/>
                  <a:pt x="4356" y="380"/>
                </a:cubicBezTo>
                <a:cubicBezTo>
                  <a:pt x="4536" y="323"/>
                  <a:pt x="4722" y="294"/>
                  <a:pt x="4907" y="294"/>
                </a:cubicBezTo>
                <a:cubicBezTo>
                  <a:pt x="5362" y="294"/>
                  <a:pt x="5812" y="467"/>
                  <a:pt x="6148" y="803"/>
                </a:cubicBezTo>
                <a:cubicBezTo>
                  <a:pt x="6497" y="1152"/>
                  <a:pt x="6696" y="1600"/>
                  <a:pt x="6696" y="2098"/>
                </a:cubicBezTo>
                <a:cubicBezTo>
                  <a:pt x="6696" y="2570"/>
                  <a:pt x="6522" y="3043"/>
                  <a:pt x="6173" y="3367"/>
                </a:cubicBezTo>
                <a:cubicBezTo>
                  <a:pt x="5850" y="3691"/>
                  <a:pt x="5427" y="3890"/>
                  <a:pt x="5003" y="3915"/>
                </a:cubicBezTo>
                <a:cubicBezTo>
                  <a:pt x="4406" y="3939"/>
                  <a:pt x="3834" y="4163"/>
                  <a:pt x="3386" y="4537"/>
                </a:cubicBezTo>
                <a:lnTo>
                  <a:pt x="2714" y="5084"/>
                </a:lnTo>
                <a:cubicBezTo>
                  <a:pt x="2608" y="5178"/>
                  <a:pt x="2476" y="5222"/>
                  <a:pt x="2345" y="5222"/>
                </a:cubicBezTo>
                <a:cubicBezTo>
                  <a:pt x="2196" y="5222"/>
                  <a:pt x="2048" y="5165"/>
                  <a:pt x="1942" y="5060"/>
                </a:cubicBezTo>
                <a:cubicBezTo>
                  <a:pt x="1718" y="4836"/>
                  <a:pt x="1693" y="4512"/>
                  <a:pt x="1892" y="4263"/>
                </a:cubicBezTo>
                <a:lnTo>
                  <a:pt x="2415" y="3641"/>
                </a:lnTo>
                <a:cubicBezTo>
                  <a:pt x="2813" y="3168"/>
                  <a:pt x="3037" y="2595"/>
                  <a:pt x="3087" y="1973"/>
                </a:cubicBezTo>
                <a:cubicBezTo>
                  <a:pt x="3112" y="1525"/>
                  <a:pt x="3311" y="1127"/>
                  <a:pt x="3610" y="803"/>
                </a:cubicBezTo>
                <a:cubicBezTo>
                  <a:pt x="3684" y="753"/>
                  <a:pt x="3734" y="704"/>
                  <a:pt x="3784" y="654"/>
                </a:cubicBezTo>
                <a:cubicBezTo>
                  <a:pt x="3858" y="629"/>
                  <a:pt x="3858" y="529"/>
                  <a:pt x="3809" y="455"/>
                </a:cubicBezTo>
                <a:cubicBezTo>
                  <a:pt x="3778" y="424"/>
                  <a:pt x="3728" y="403"/>
                  <a:pt x="3683" y="403"/>
                </a:cubicBezTo>
                <a:cubicBezTo>
                  <a:pt x="3655" y="403"/>
                  <a:pt x="3629" y="411"/>
                  <a:pt x="3610" y="430"/>
                </a:cubicBezTo>
                <a:cubicBezTo>
                  <a:pt x="3535" y="480"/>
                  <a:pt x="3485" y="554"/>
                  <a:pt x="3410" y="604"/>
                </a:cubicBezTo>
                <a:cubicBezTo>
                  <a:pt x="3062" y="953"/>
                  <a:pt x="2838" y="1425"/>
                  <a:pt x="2788" y="1948"/>
                </a:cubicBezTo>
                <a:cubicBezTo>
                  <a:pt x="2763" y="2496"/>
                  <a:pt x="2539" y="3019"/>
                  <a:pt x="2191" y="3442"/>
                </a:cubicBezTo>
                <a:lnTo>
                  <a:pt x="1668" y="4089"/>
                </a:lnTo>
                <a:cubicBezTo>
                  <a:pt x="1519" y="4288"/>
                  <a:pt x="1444" y="4537"/>
                  <a:pt x="1469" y="4761"/>
                </a:cubicBezTo>
                <a:lnTo>
                  <a:pt x="1195" y="5035"/>
                </a:lnTo>
                <a:cubicBezTo>
                  <a:pt x="1076" y="4965"/>
                  <a:pt x="942" y="4932"/>
                  <a:pt x="809" y="4932"/>
                </a:cubicBezTo>
                <a:cubicBezTo>
                  <a:pt x="607" y="4932"/>
                  <a:pt x="409" y="5009"/>
                  <a:pt x="274" y="5159"/>
                </a:cubicBezTo>
                <a:cubicBezTo>
                  <a:pt x="0" y="5433"/>
                  <a:pt x="0" y="5881"/>
                  <a:pt x="274" y="6155"/>
                </a:cubicBezTo>
                <a:cubicBezTo>
                  <a:pt x="374" y="6254"/>
                  <a:pt x="498" y="6329"/>
                  <a:pt x="623" y="6379"/>
                </a:cubicBezTo>
                <a:cubicBezTo>
                  <a:pt x="648" y="6503"/>
                  <a:pt x="722" y="6628"/>
                  <a:pt x="822" y="6702"/>
                </a:cubicBezTo>
                <a:cubicBezTo>
                  <a:pt x="971" y="6852"/>
                  <a:pt x="1145" y="6926"/>
                  <a:pt x="1320" y="6926"/>
                </a:cubicBezTo>
                <a:cubicBezTo>
                  <a:pt x="1519" y="6926"/>
                  <a:pt x="1693" y="6852"/>
                  <a:pt x="1817" y="6727"/>
                </a:cubicBezTo>
                <a:cubicBezTo>
                  <a:pt x="2091" y="6478"/>
                  <a:pt x="2141" y="6080"/>
                  <a:pt x="1942" y="5781"/>
                </a:cubicBezTo>
                <a:lnTo>
                  <a:pt x="2216" y="5508"/>
                </a:lnTo>
                <a:cubicBezTo>
                  <a:pt x="2267" y="5518"/>
                  <a:pt x="2317" y="5523"/>
                  <a:pt x="2368" y="5523"/>
                </a:cubicBezTo>
                <a:cubicBezTo>
                  <a:pt x="2564" y="5523"/>
                  <a:pt x="2754" y="5447"/>
                  <a:pt x="2913" y="5308"/>
                </a:cubicBezTo>
                <a:lnTo>
                  <a:pt x="3560" y="4761"/>
                </a:lnTo>
                <a:cubicBezTo>
                  <a:pt x="3983" y="4437"/>
                  <a:pt x="4506" y="4213"/>
                  <a:pt x="5003" y="4188"/>
                </a:cubicBezTo>
                <a:cubicBezTo>
                  <a:pt x="5526" y="4163"/>
                  <a:pt x="5999" y="3939"/>
                  <a:pt x="6373" y="3591"/>
                </a:cubicBezTo>
                <a:cubicBezTo>
                  <a:pt x="6771" y="3193"/>
                  <a:pt x="6995" y="2645"/>
                  <a:pt x="6995" y="2073"/>
                </a:cubicBezTo>
                <a:cubicBezTo>
                  <a:pt x="6995" y="1525"/>
                  <a:pt x="6746" y="977"/>
                  <a:pt x="6348" y="604"/>
                </a:cubicBezTo>
                <a:cubicBezTo>
                  <a:pt x="5957" y="214"/>
                  <a:pt x="5440" y="0"/>
                  <a:pt x="4905" y="0"/>
                </a:cubicBezTo>
                <a:close/>
                <a:moveTo>
                  <a:pt x="5252" y="8358"/>
                </a:moveTo>
                <a:cubicBezTo>
                  <a:pt x="5215" y="8358"/>
                  <a:pt x="5178" y="8370"/>
                  <a:pt x="5153" y="8395"/>
                </a:cubicBezTo>
                <a:cubicBezTo>
                  <a:pt x="5103" y="8445"/>
                  <a:pt x="5103" y="8544"/>
                  <a:pt x="5153" y="8594"/>
                </a:cubicBezTo>
                <a:cubicBezTo>
                  <a:pt x="5178" y="8631"/>
                  <a:pt x="5215" y="8650"/>
                  <a:pt x="5252" y="8650"/>
                </a:cubicBezTo>
                <a:cubicBezTo>
                  <a:pt x="5290" y="8650"/>
                  <a:pt x="5327" y="8631"/>
                  <a:pt x="5352" y="8594"/>
                </a:cubicBezTo>
                <a:cubicBezTo>
                  <a:pt x="5427" y="8544"/>
                  <a:pt x="5427" y="8445"/>
                  <a:pt x="5352" y="8395"/>
                </a:cubicBezTo>
                <a:cubicBezTo>
                  <a:pt x="5327" y="8370"/>
                  <a:pt x="5290" y="8358"/>
                  <a:pt x="5252" y="8358"/>
                </a:cubicBezTo>
                <a:close/>
                <a:moveTo>
                  <a:pt x="4904" y="8905"/>
                </a:moveTo>
                <a:cubicBezTo>
                  <a:pt x="4867" y="8905"/>
                  <a:pt x="4829" y="8918"/>
                  <a:pt x="4804" y="8943"/>
                </a:cubicBezTo>
                <a:cubicBezTo>
                  <a:pt x="4755" y="9017"/>
                  <a:pt x="4755" y="9092"/>
                  <a:pt x="4804" y="9167"/>
                </a:cubicBezTo>
                <a:cubicBezTo>
                  <a:pt x="4829" y="9191"/>
                  <a:pt x="4867" y="9204"/>
                  <a:pt x="4904" y="9204"/>
                </a:cubicBezTo>
                <a:cubicBezTo>
                  <a:pt x="4941" y="9204"/>
                  <a:pt x="4979" y="9191"/>
                  <a:pt x="5003" y="9167"/>
                </a:cubicBezTo>
                <a:cubicBezTo>
                  <a:pt x="5078" y="9092"/>
                  <a:pt x="5078" y="9017"/>
                  <a:pt x="5003" y="8943"/>
                </a:cubicBezTo>
                <a:cubicBezTo>
                  <a:pt x="4979" y="8918"/>
                  <a:pt x="4941" y="8905"/>
                  <a:pt x="4904" y="8905"/>
                </a:cubicBezTo>
                <a:close/>
                <a:moveTo>
                  <a:pt x="5626" y="8905"/>
                </a:moveTo>
                <a:cubicBezTo>
                  <a:pt x="5588" y="8905"/>
                  <a:pt x="5551" y="8918"/>
                  <a:pt x="5526" y="8943"/>
                </a:cubicBezTo>
                <a:cubicBezTo>
                  <a:pt x="5476" y="9017"/>
                  <a:pt x="5476" y="9092"/>
                  <a:pt x="5526" y="9167"/>
                </a:cubicBezTo>
                <a:cubicBezTo>
                  <a:pt x="5551" y="9191"/>
                  <a:pt x="5588" y="9204"/>
                  <a:pt x="5626" y="9204"/>
                </a:cubicBezTo>
                <a:cubicBezTo>
                  <a:pt x="5663" y="9204"/>
                  <a:pt x="5700" y="9191"/>
                  <a:pt x="5725" y="9167"/>
                </a:cubicBezTo>
                <a:cubicBezTo>
                  <a:pt x="5800" y="9092"/>
                  <a:pt x="5800" y="9017"/>
                  <a:pt x="5725" y="8943"/>
                </a:cubicBezTo>
                <a:cubicBezTo>
                  <a:pt x="5700" y="8918"/>
                  <a:pt x="5663" y="8905"/>
                  <a:pt x="5626" y="8905"/>
                </a:cubicBezTo>
                <a:close/>
                <a:moveTo>
                  <a:pt x="8774" y="3037"/>
                </a:moveTo>
                <a:cubicBezTo>
                  <a:pt x="8594" y="3037"/>
                  <a:pt x="8414" y="3106"/>
                  <a:pt x="8264" y="3243"/>
                </a:cubicBezTo>
                <a:cubicBezTo>
                  <a:pt x="8015" y="3467"/>
                  <a:pt x="7966" y="3865"/>
                  <a:pt x="8165" y="4163"/>
                </a:cubicBezTo>
                <a:lnTo>
                  <a:pt x="7891" y="4437"/>
                </a:lnTo>
                <a:cubicBezTo>
                  <a:pt x="7851" y="4433"/>
                  <a:pt x="7812" y="4431"/>
                  <a:pt x="7773" y="4431"/>
                </a:cubicBezTo>
                <a:cubicBezTo>
                  <a:pt x="7564" y="4431"/>
                  <a:pt x="7362" y="4490"/>
                  <a:pt x="7194" y="4636"/>
                </a:cubicBezTo>
                <a:lnTo>
                  <a:pt x="6522" y="5184"/>
                </a:lnTo>
                <a:cubicBezTo>
                  <a:pt x="6124" y="5532"/>
                  <a:pt x="5601" y="5732"/>
                  <a:pt x="5103" y="5757"/>
                </a:cubicBezTo>
                <a:cubicBezTo>
                  <a:pt x="4779" y="5781"/>
                  <a:pt x="4481" y="5856"/>
                  <a:pt x="4207" y="6005"/>
                </a:cubicBezTo>
                <a:cubicBezTo>
                  <a:pt x="4132" y="6055"/>
                  <a:pt x="4107" y="6130"/>
                  <a:pt x="4157" y="6205"/>
                </a:cubicBezTo>
                <a:cubicBezTo>
                  <a:pt x="4176" y="6261"/>
                  <a:pt x="4237" y="6289"/>
                  <a:pt x="4297" y="6289"/>
                </a:cubicBezTo>
                <a:cubicBezTo>
                  <a:pt x="4317" y="6289"/>
                  <a:pt x="4338" y="6285"/>
                  <a:pt x="4356" y="6279"/>
                </a:cubicBezTo>
                <a:cubicBezTo>
                  <a:pt x="4580" y="6130"/>
                  <a:pt x="4854" y="6055"/>
                  <a:pt x="5103" y="6055"/>
                </a:cubicBezTo>
                <a:cubicBezTo>
                  <a:pt x="5676" y="6005"/>
                  <a:pt x="6248" y="5781"/>
                  <a:pt x="6721" y="5408"/>
                </a:cubicBezTo>
                <a:lnTo>
                  <a:pt x="7368" y="4860"/>
                </a:lnTo>
                <a:cubicBezTo>
                  <a:pt x="7482" y="4770"/>
                  <a:pt x="7616" y="4725"/>
                  <a:pt x="7747" y="4725"/>
                </a:cubicBezTo>
                <a:cubicBezTo>
                  <a:pt x="7904" y="4725"/>
                  <a:pt x="8056" y="4788"/>
                  <a:pt x="8165" y="4910"/>
                </a:cubicBezTo>
                <a:cubicBezTo>
                  <a:pt x="8389" y="5109"/>
                  <a:pt x="8414" y="5458"/>
                  <a:pt x="8214" y="5682"/>
                </a:cubicBezTo>
                <a:lnTo>
                  <a:pt x="7692" y="6329"/>
                </a:lnTo>
                <a:cubicBezTo>
                  <a:pt x="7293" y="6802"/>
                  <a:pt x="7069" y="7374"/>
                  <a:pt x="7020" y="7997"/>
                </a:cubicBezTo>
                <a:cubicBezTo>
                  <a:pt x="6995" y="8420"/>
                  <a:pt x="6796" y="8843"/>
                  <a:pt x="6472" y="9142"/>
                </a:cubicBezTo>
                <a:cubicBezTo>
                  <a:pt x="6148" y="9465"/>
                  <a:pt x="5700" y="9664"/>
                  <a:pt x="5228" y="9664"/>
                </a:cubicBezTo>
                <a:lnTo>
                  <a:pt x="5203" y="9664"/>
                </a:lnTo>
                <a:cubicBezTo>
                  <a:pt x="4730" y="9664"/>
                  <a:pt x="4307" y="9490"/>
                  <a:pt x="3958" y="9142"/>
                </a:cubicBezTo>
                <a:cubicBezTo>
                  <a:pt x="3261" y="8470"/>
                  <a:pt x="3211" y="7374"/>
                  <a:pt x="3858" y="6653"/>
                </a:cubicBezTo>
                <a:cubicBezTo>
                  <a:pt x="3908" y="6603"/>
                  <a:pt x="3908" y="6503"/>
                  <a:pt x="3858" y="6453"/>
                </a:cubicBezTo>
                <a:cubicBezTo>
                  <a:pt x="3821" y="6429"/>
                  <a:pt x="3784" y="6416"/>
                  <a:pt x="3746" y="6416"/>
                </a:cubicBezTo>
                <a:cubicBezTo>
                  <a:pt x="3709" y="6416"/>
                  <a:pt x="3672" y="6429"/>
                  <a:pt x="3634" y="6453"/>
                </a:cubicBezTo>
                <a:cubicBezTo>
                  <a:pt x="2888" y="7300"/>
                  <a:pt x="2938" y="8569"/>
                  <a:pt x="3759" y="9366"/>
                </a:cubicBezTo>
                <a:cubicBezTo>
                  <a:pt x="4157" y="9739"/>
                  <a:pt x="4655" y="9963"/>
                  <a:pt x="5203" y="9963"/>
                </a:cubicBezTo>
                <a:lnTo>
                  <a:pt x="5228" y="9963"/>
                </a:lnTo>
                <a:cubicBezTo>
                  <a:pt x="5775" y="9963"/>
                  <a:pt x="6298" y="9739"/>
                  <a:pt x="6696" y="9341"/>
                </a:cubicBezTo>
                <a:cubicBezTo>
                  <a:pt x="7045" y="8992"/>
                  <a:pt x="7269" y="8519"/>
                  <a:pt x="7318" y="8022"/>
                </a:cubicBezTo>
                <a:cubicBezTo>
                  <a:pt x="7343" y="7449"/>
                  <a:pt x="7567" y="6926"/>
                  <a:pt x="7916" y="6503"/>
                </a:cubicBezTo>
                <a:lnTo>
                  <a:pt x="8438" y="5881"/>
                </a:lnTo>
                <a:cubicBezTo>
                  <a:pt x="8588" y="5682"/>
                  <a:pt x="8662" y="5433"/>
                  <a:pt x="8613" y="5184"/>
                </a:cubicBezTo>
                <a:lnTo>
                  <a:pt x="8887" y="4910"/>
                </a:lnTo>
                <a:cubicBezTo>
                  <a:pt x="9008" y="4992"/>
                  <a:pt x="9147" y="5031"/>
                  <a:pt x="9285" y="5031"/>
                </a:cubicBezTo>
                <a:cubicBezTo>
                  <a:pt x="9486" y="5031"/>
                  <a:pt x="9685" y="4948"/>
                  <a:pt x="9832" y="4786"/>
                </a:cubicBezTo>
                <a:cubicBezTo>
                  <a:pt x="10106" y="4512"/>
                  <a:pt x="10081" y="4064"/>
                  <a:pt x="9832" y="3790"/>
                </a:cubicBezTo>
                <a:cubicBezTo>
                  <a:pt x="9733" y="3691"/>
                  <a:pt x="9608" y="3616"/>
                  <a:pt x="9484" y="3591"/>
                </a:cubicBezTo>
                <a:cubicBezTo>
                  <a:pt x="9459" y="3467"/>
                  <a:pt x="9384" y="3342"/>
                  <a:pt x="9285" y="3243"/>
                </a:cubicBezTo>
                <a:cubicBezTo>
                  <a:pt x="9135" y="3106"/>
                  <a:pt x="8955" y="3037"/>
                  <a:pt x="8774" y="30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2" name="Google Shape;952;p22"/>
          <p:cNvGrpSpPr/>
          <p:nvPr/>
        </p:nvGrpSpPr>
        <p:grpSpPr>
          <a:xfrm>
            <a:off x="455600" y="1108013"/>
            <a:ext cx="8232788" cy="3368063"/>
            <a:chOff x="455600" y="1108013"/>
            <a:chExt cx="8232788" cy="3368063"/>
          </a:xfrm>
        </p:grpSpPr>
        <p:sp>
          <p:nvSpPr>
            <p:cNvPr id="953" name="Google Shape;953;p22"/>
            <p:cNvSpPr/>
            <p:nvPr/>
          </p:nvSpPr>
          <p:spPr>
            <a:xfrm>
              <a:off x="4283789" y="1870722"/>
              <a:ext cx="322088" cy="523640"/>
            </a:xfrm>
            <a:custGeom>
              <a:avLst/>
              <a:gdLst/>
              <a:ahLst/>
              <a:cxnLst/>
              <a:rect l="l" t="t" r="r" b="b"/>
              <a:pathLst>
                <a:path w="5216" h="8480" extrusionOk="0">
                  <a:moveTo>
                    <a:pt x="2100" y="1"/>
                  </a:moveTo>
                  <a:cubicBezTo>
                    <a:pt x="1959" y="1"/>
                    <a:pt x="1504" y="56"/>
                    <a:pt x="1417" y="121"/>
                  </a:cubicBezTo>
                  <a:cubicBezTo>
                    <a:pt x="1346" y="181"/>
                    <a:pt x="1179" y="264"/>
                    <a:pt x="1084" y="347"/>
                  </a:cubicBezTo>
                  <a:cubicBezTo>
                    <a:pt x="1084" y="347"/>
                    <a:pt x="1084" y="347"/>
                    <a:pt x="1072" y="359"/>
                  </a:cubicBezTo>
                  <a:cubicBezTo>
                    <a:pt x="1060" y="383"/>
                    <a:pt x="1048" y="395"/>
                    <a:pt x="1036" y="419"/>
                  </a:cubicBezTo>
                  <a:cubicBezTo>
                    <a:pt x="1012" y="526"/>
                    <a:pt x="929" y="657"/>
                    <a:pt x="822" y="800"/>
                  </a:cubicBezTo>
                  <a:cubicBezTo>
                    <a:pt x="727" y="931"/>
                    <a:pt x="548" y="1074"/>
                    <a:pt x="548" y="1074"/>
                  </a:cubicBezTo>
                  <a:cubicBezTo>
                    <a:pt x="536" y="1086"/>
                    <a:pt x="346" y="1229"/>
                    <a:pt x="346" y="1300"/>
                  </a:cubicBezTo>
                  <a:cubicBezTo>
                    <a:pt x="346" y="1300"/>
                    <a:pt x="346" y="1312"/>
                    <a:pt x="346" y="1312"/>
                  </a:cubicBezTo>
                  <a:cubicBezTo>
                    <a:pt x="357" y="1407"/>
                    <a:pt x="381" y="1669"/>
                    <a:pt x="298" y="1717"/>
                  </a:cubicBezTo>
                  <a:cubicBezTo>
                    <a:pt x="203" y="1764"/>
                    <a:pt x="0" y="1895"/>
                    <a:pt x="0" y="1955"/>
                  </a:cubicBezTo>
                  <a:cubicBezTo>
                    <a:pt x="0" y="2026"/>
                    <a:pt x="72" y="2407"/>
                    <a:pt x="84" y="2467"/>
                  </a:cubicBezTo>
                  <a:cubicBezTo>
                    <a:pt x="96" y="2514"/>
                    <a:pt x="155" y="3431"/>
                    <a:pt x="167" y="3824"/>
                  </a:cubicBezTo>
                  <a:cubicBezTo>
                    <a:pt x="262" y="3836"/>
                    <a:pt x="334" y="3860"/>
                    <a:pt x="381" y="3872"/>
                  </a:cubicBezTo>
                  <a:cubicBezTo>
                    <a:pt x="548" y="3931"/>
                    <a:pt x="655" y="4015"/>
                    <a:pt x="727" y="4169"/>
                  </a:cubicBezTo>
                  <a:cubicBezTo>
                    <a:pt x="783" y="4316"/>
                    <a:pt x="850" y="4420"/>
                    <a:pt x="898" y="4420"/>
                  </a:cubicBezTo>
                  <a:cubicBezTo>
                    <a:pt x="900" y="4420"/>
                    <a:pt x="903" y="4420"/>
                    <a:pt x="905" y="4419"/>
                  </a:cubicBezTo>
                  <a:cubicBezTo>
                    <a:pt x="943" y="4419"/>
                    <a:pt x="1096" y="4358"/>
                    <a:pt x="1167" y="4358"/>
                  </a:cubicBezTo>
                  <a:cubicBezTo>
                    <a:pt x="1185" y="4358"/>
                    <a:pt x="1198" y="4362"/>
                    <a:pt x="1203" y="4372"/>
                  </a:cubicBezTo>
                  <a:cubicBezTo>
                    <a:pt x="1239" y="4419"/>
                    <a:pt x="1322" y="4669"/>
                    <a:pt x="1286" y="4800"/>
                  </a:cubicBezTo>
                  <a:cubicBezTo>
                    <a:pt x="1250" y="4943"/>
                    <a:pt x="1143" y="5050"/>
                    <a:pt x="1072" y="5205"/>
                  </a:cubicBezTo>
                  <a:cubicBezTo>
                    <a:pt x="1012" y="5360"/>
                    <a:pt x="953" y="5705"/>
                    <a:pt x="953" y="5824"/>
                  </a:cubicBezTo>
                  <a:cubicBezTo>
                    <a:pt x="953" y="5955"/>
                    <a:pt x="1072" y="7086"/>
                    <a:pt x="1084" y="7146"/>
                  </a:cubicBezTo>
                  <a:cubicBezTo>
                    <a:pt x="1084" y="7217"/>
                    <a:pt x="1072" y="7801"/>
                    <a:pt x="1072" y="7836"/>
                  </a:cubicBezTo>
                  <a:cubicBezTo>
                    <a:pt x="1072" y="7860"/>
                    <a:pt x="1084" y="8479"/>
                    <a:pt x="1084" y="8479"/>
                  </a:cubicBezTo>
                  <a:lnTo>
                    <a:pt x="1084" y="8420"/>
                  </a:lnTo>
                  <a:lnTo>
                    <a:pt x="3191" y="8420"/>
                  </a:lnTo>
                  <a:lnTo>
                    <a:pt x="3179" y="8348"/>
                  </a:lnTo>
                  <a:lnTo>
                    <a:pt x="3167" y="7491"/>
                  </a:lnTo>
                  <a:lnTo>
                    <a:pt x="3858" y="7491"/>
                  </a:lnTo>
                  <a:lnTo>
                    <a:pt x="5215" y="5205"/>
                  </a:lnTo>
                  <a:cubicBezTo>
                    <a:pt x="5215" y="5205"/>
                    <a:pt x="4965" y="4550"/>
                    <a:pt x="4882" y="4360"/>
                  </a:cubicBezTo>
                  <a:cubicBezTo>
                    <a:pt x="4810" y="4181"/>
                    <a:pt x="4656" y="3669"/>
                    <a:pt x="4644" y="3526"/>
                  </a:cubicBezTo>
                  <a:cubicBezTo>
                    <a:pt x="4632" y="3372"/>
                    <a:pt x="4596" y="3217"/>
                    <a:pt x="4739" y="2955"/>
                  </a:cubicBezTo>
                  <a:cubicBezTo>
                    <a:pt x="4882" y="2705"/>
                    <a:pt x="5191" y="2086"/>
                    <a:pt x="5156" y="2026"/>
                  </a:cubicBezTo>
                  <a:cubicBezTo>
                    <a:pt x="5120" y="1967"/>
                    <a:pt x="4929" y="1800"/>
                    <a:pt x="4846" y="1610"/>
                  </a:cubicBezTo>
                  <a:cubicBezTo>
                    <a:pt x="4799" y="1490"/>
                    <a:pt x="4787" y="1336"/>
                    <a:pt x="4799" y="1169"/>
                  </a:cubicBezTo>
                  <a:cubicBezTo>
                    <a:pt x="4799" y="1050"/>
                    <a:pt x="4822" y="943"/>
                    <a:pt x="4834" y="836"/>
                  </a:cubicBezTo>
                  <a:cubicBezTo>
                    <a:pt x="4882" y="574"/>
                    <a:pt x="4882" y="490"/>
                    <a:pt x="4882" y="490"/>
                  </a:cubicBezTo>
                  <a:cubicBezTo>
                    <a:pt x="4882" y="490"/>
                    <a:pt x="4369" y="485"/>
                    <a:pt x="3963" y="485"/>
                  </a:cubicBezTo>
                  <a:cubicBezTo>
                    <a:pt x="3760" y="485"/>
                    <a:pt x="3584" y="486"/>
                    <a:pt x="3513" y="490"/>
                  </a:cubicBezTo>
                  <a:cubicBezTo>
                    <a:pt x="3486" y="492"/>
                    <a:pt x="3463" y="493"/>
                    <a:pt x="3440" y="493"/>
                  </a:cubicBezTo>
                  <a:cubicBezTo>
                    <a:pt x="3292" y="493"/>
                    <a:pt x="3230" y="459"/>
                    <a:pt x="3167" y="407"/>
                  </a:cubicBezTo>
                  <a:cubicBezTo>
                    <a:pt x="3108" y="347"/>
                    <a:pt x="3024" y="312"/>
                    <a:pt x="2870" y="312"/>
                  </a:cubicBezTo>
                  <a:cubicBezTo>
                    <a:pt x="2715" y="312"/>
                    <a:pt x="2548" y="276"/>
                    <a:pt x="2524" y="252"/>
                  </a:cubicBezTo>
                  <a:cubicBezTo>
                    <a:pt x="2501" y="240"/>
                    <a:pt x="2227" y="26"/>
                    <a:pt x="2132" y="2"/>
                  </a:cubicBezTo>
                  <a:cubicBezTo>
                    <a:pt x="2124" y="1"/>
                    <a:pt x="2114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2"/>
            <p:cNvSpPr/>
            <p:nvPr/>
          </p:nvSpPr>
          <p:spPr>
            <a:xfrm>
              <a:off x="4521962" y="1734808"/>
              <a:ext cx="333882" cy="598543"/>
            </a:xfrm>
            <a:custGeom>
              <a:avLst/>
              <a:gdLst/>
              <a:ahLst/>
              <a:cxnLst/>
              <a:rect l="l" t="t" r="r" b="b"/>
              <a:pathLst>
                <a:path w="5407" h="9693" extrusionOk="0">
                  <a:moveTo>
                    <a:pt x="1561" y="1"/>
                  </a:moveTo>
                  <a:lnTo>
                    <a:pt x="1025" y="2691"/>
                  </a:lnTo>
                  <a:cubicBezTo>
                    <a:pt x="1025" y="2691"/>
                    <a:pt x="1025" y="2775"/>
                    <a:pt x="977" y="3037"/>
                  </a:cubicBezTo>
                  <a:cubicBezTo>
                    <a:pt x="953" y="3144"/>
                    <a:pt x="942" y="3251"/>
                    <a:pt x="942" y="3370"/>
                  </a:cubicBezTo>
                  <a:cubicBezTo>
                    <a:pt x="930" y="3537"/>
                    <a:pt x="942" y="3691"/>
                    <a:pt x="989" y="3811"/>
                  </a:cubicBezTo>
                  <a:cubicBezTo>
                    <a:pt x="1072" y="4001"/>
                    <a:pt x="1263" y="4168"/>
                    <a:pt x="1299" y="4227"/>
                  </a:cubicBezTo>
                  <a:cubicBezTo>
                    <a:pt x="1334" y="4287"/>
                    <a:pt x="1025" y="4906"/>
                    <a:pt x="882" y="5156"/>
                  </a:cubicBezTo>
                  <a:cubicBezTo>
                    <a:pt x="739" y="5418"/>
                    <a:pt x="775" y="5573"/>
                    <a:pt x="787" y="5727"/>
                  </a:cubicBezTo>
                  <a:cubicBezTo>
                    <a:pt x="799" y="5870"/>
                    <a:pt x="953" y="6382"/>
                    <a:pt x="1025" y="6561"/>
                  </a:cubicBezTo>
                  <a:cubicBezTo>
                    <a:pt x="1108" y="6751"/>
                    <a:pt x="1358" y="7406"/>
                    <a:pt x="1358" y="7406"/>
                  </a:cubicBezTo>
                  <a:lnTo>
                    <a:pt x="1" y="9692"/>
                  </a:lnTo>
                  <a:lnTo>
                    <a:pt x="1275" y="9692"/>
                  </a:lnTo>
                  <a:cubicBezTo>
                    <a:pt x="1406" y="9692"/>
                    <a:pt x="1465" y="9621"/>
                    <a:pt x="1489" y="9585"/>
                  </a:cubicBezTo>
                  <a:cubicBezTo>
                    <a:pt x="1513" y="9561"/>
                    <a:pt x="2204" y="8668"/>
                    <a:pt x="2263" y="8597"/>
                  </a:cubicBezTo>
                  <a:cubicBezTo>
                    <a:pt x="2300" y="8560"/>
                    <a:pt x="2408" y="8546"/>
                    <a:pt x="2510" y="8546"/>
                  </a:cubicBezTo>
                  <a:cubicBezTo>
                    <a:pt x="2575" y="8546"/>
                    <a:pt x="2638" y="8552"/>
                    <a:pt x="2680" y="8561"/>
                  </a:cubicBezTo>
                  <a:cubicBezTo>
                    <a:pt x="2763" y="8578"/>
                    <a:pt x="2817" y="8600"/>
                    <a:pt x="2882" y="8600"/>
                  </a:cubicBezTo>
                  <a:cubicBezTo>
                    <a:pt x="2911" y="8600"/>
                    <a:pt x="2941" y="8596"/>
                    <a:pt x="2977" y="8585"/>
                  </a:cubicBezTo>
                  <a:cubicBezTo>
                    <a:pt x="3097" y="8537"/>
                    <a:pt x="3085" y="8275"/>
                    <a:pt x="3120" y="8156"/>
                  </a:cubicBezTo>
                  <a:cubicBezTo>
                    <a:pt x="3132" y="8121"/>
                    <a:pt x="3156" y="8109"/>
                    <a:pt x="3168" y="8097"/>
                  </a:cubicBezTo>
                  <a:cubicBezTo>
                    <a:pt x="3168" y="8097"/>
                    <a:pt x="3085" y="7930"/>
                    <a:pt x="3073" y="7906"/>
                  </a:cubicBezTo>
                  <a:cubicBezTo>
                    <a:pt x="3073" y="7882"/>
                    <a:pt x="2942" y="7787"/>
                    <a:pt x="2835" y="7656"/>
                  </a:cubicBezTo>
                  <a:cubicBezTo>
                    <a:pt x="2739" y="7525"/>
                    <a:pt x="2716" y="7109"/>
                    <a:pt x="2704" y="6930"/>
                  </a:cubicBezTo>
                  <a:cubicBezTo>
                    <a:pt x="2704" y="6739"/>
                    <a:pt x="2716" y="6061"/>
                    <a:pt x="2775" y="5846"/>
                  </a:cubicBezTo>
                  <a:cubicBezTo>
                    <a:pt x="2823" y="5632"/>
                    <a:pt x="3097" y="5525"/>
                    <a:pt x="3323" y="5358"/>
                  </a:cubicBezTo>
                  <a:cubicBezTo>
                    <a:pt x="3537" y="5192"/>
                    <a:pt x="3692" y="4882"/>
                    <a:pt x="3775" y="4787"/>
                  </a:cubicBezTo>
                  <a:cubicBezTo>
                    <a:pt x="3870" y="4680"/>
                    <a:pt x="4204" y="4132"/>
                    <a:pt x="4240" y="4037"/>
                  </a:cubicBezTo>
                  <a:cubicBezTo>
                    <a:pt x="4240" y="4037"/>
                    <a:pt x="4240" y="4025"/>
                    <a:pt x="4240" y="4013"/>
                  </a:cubicBezTo>
                  <a:cubicBezTo>
                    <a:pt x="4263" y="3906"/>
                    <a:pt x="4240" y="3691"/>
                    <a:pt x="4240" y="3691"/>
                  </a:cubicBezTo>
                  <a:cubicBezTo>
                    <a:pt x="4240" y="3691"/>
                    <a:pt x="4109" y="3382"/>
                    <a:pt x="4180" y="3275"/>
                  </a:cubicBezTo>
                  <a:cubicBezTo>
                    <a:pt x="4263" y="3168"/>
                    <a:pt x="4335" y="3168"/>
                    <a:pt x="4335" y="3001"/>
                  </a:cubicBezTo>
                  <a:cubicBezTo>
                    <a:pt x="4335" y="2834"/>
                    <a:pt x="4168" y="2596"/>
                    <a:pt x="4240" y="2429"/>
                  </a:cubicBezTo>
                  <a:cubicBezTo>
                    <a:pt x="4311" y="2263"/>
                    <a:pt x="4561" y="1894"/>
                    <a:pt x="4716" y="1775"/>
                  </a:cubicBezTo>
                  <a:cubicBezTo>
                    <a:pt x="4871" y="1655"/>
                    <a:pt x="5192" y="1084"/>
                    <a:pt x="5180" y="989"/>
                  </a:cubicBezTo>
                  <a:cubicBezTo>
                    <a:pt x="5168" y="905"/>
                    <a:pt x="5025" y="739"/>
                    <a:pt x="5073" y="596"/>
                  </a:cubicBezTo>
                  <a:cubicBezTo>
                    <a:pt x="5073" y="572"/>
                    <a:pt x="5085" y="560"/>
                    <a:pt x="5097" y="536"/>
                  </a:cubicBezTo>
                  <a:cubicBezTo>
                    <a:pt x="5228" y="370"/>
                    <a:pt x="5406" y="143"/>
                    <a:pt x="5406" y="143"/>
                  </a:cubicBezTo>
                  <a:lnTo>
                    <a:pt x="2680" y="36"/>
                  </a:lnTo>
                  <a:lnTo>
                    <a:pt x="15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2"/>
            <p:cNvSpPr/>
            <p:nvPr/>
          </p:nvSpPr>
          <p:spPr>
            <a:xfrm>
              <a:off x="4564632" y="1210603"/>
              <a:ext cx="405142" cy="432374"/>
            </a:xfrm>
            <a:custGeom>
              <a:avLst/>
              <a:gdLst/>
              <a:ahLst/>
              <a:cxnLst/>
              <a:rect l="l" t="t" r="r" b="b"/>
              <a:pathLst>
                <a:path w="6561" h="7002" extrusionOk="0">
                  <a:moveTo>
                    <a:pt x="0" y="0"/>
                  </a:moveTo>
                  <a:lnTo>
                    <a:pt x="48" y="2548"/>
                  </a:lnTo>
                  <a:cubicBezTo>
                    <a:pt x="48" y="2548"/>
                    <a:pt x="512" y="2727"/>
                    <a:pt x="762" y="2846"/>
                  </a:cubicBezTo>
                  <a:cubicBezTo>
                    <a:pt x="1024" y="2965"/>
                    <a:pt x="965" y="3072"/>
                    <a:pt x="1013" y="3144"/>
                  </a:cubicBezTo>
                  <a:cubicBezTo>
                    <a:pt x="1060" y="3215"/>
                    <a:pt x="1596" y="3608"/>
                    <a:pt x="1751" y="3715"/>
                  </a:cubicBezTo>
                  <a:cubicBezTo>
                    <a:pt x="1905" y="3822"/>
                    <a:pt x="2727" y="4394"/>
                    <a:pt x="2763" y="4429"/>
                  </a:cubicBezTo>
                  <a:cubicBezTo>
                    <a:pt x="2798" y="4477"/>
                    <a:pt x="3001" y="4977"/>
                    <a:pt x="3072" y="5072"/>
                  </a:cubicBezTo>
                  <a:cubicBezTo>
                    <a:pt x="3132" y="5168"/>
                    <a:pt x="3418" y="5203"/>
                    <a:pt x="3465" y="5251"/>
                  </a:cubicBezTo>
                  <a:cubicBezTo>
                    <a:pt x="3525" y="5299"/>
                    <a:pt x="3882" y="5751"/>
                    <a:pt x="3965" y="5846"/>
                  </a:cubicBezTo>
                  <a:cubicBezTo>
                    <a:pt x="4049" y="5930"/>
                    <a:pt x="4263" y="5930"/>
                    <a:pt x="4299" y="5930"/>
                  </a:cubicBezTo>
                  <a:cubicBezTo>
                    <a:pt x="4346" y="5930"/>
                    <a:pt x="4596" y="6192"/>
                    <a:pt x="4799" y="6346"/>
                  </a:cubicBezTo>
                  <a:cubicBezTo>
                    <a:pt x="5013" y="6501"/>
                    <a:pt x="5275" y="6680"/>
                    <a:pt x="5358" y="6787"/>
                  </a:cubicBezTo>
                  <a:cubicBezTo>
                    <a:pt x="5406" y="6835"/>
                    <a:pt x="5454" y="6918"/>
                    <a:pt x="5477" y="7001"/>
                  </a:cubicBezTo>
                  <a:cubicBezTo>
                    <a:pt x="5561" y="6882"/>
                    <a:pt x="5561" y="6787"/>
                    <a:pt x="5573" y="6513"/>
                  </a:cubicBezTo>
                  <a:cubicBezTo>
                    <a:pt x="5596" y="6204"/>
                    <a:pt x="5692" y="6144"/>
                    <a:pt x="5727" y="6037"/>
                  </a:cubicBezTo>
                  <a:cubicBezTo>
                    <a:pt x="5763" y="5930"/>
                    <a:pt x="5858" y="5965"/>
                    <a:pt x="5977" y="5906"/>
                  </a:cubicBezTo>
                  <a:cubicBezTo>
                    <a:pt x="6096" y="5846"/>
                    <a:pt x="6120" y="5703"/>
                    <a:pt x="6144" y="5584"/>
                  </a:cubicBezTo>
                  <a:cubicBezTo>
                    <a:pt x="6180" y="5453"/>
                    <a:pt x="6477" y="5096"/>
                    <a:pt x="6501" y="5084"/>
                  </a:cubicBezTo>
                  <a:cubicBezTo>
                    <a:pt x="6525" y="5061"/>
                    <a:pt x="6561" y="4930"/>
                    <a:pt x="6549" y="4834"/>
                  </a:cubicBezTo>
                  <a:cubicBezTo>
                    <a:pt x="6525" y="4739"/>
                    <a:pt x="6347" y="4453"/>
                    <a:pt x="6311" y="4346"/>
                  </a:cubicBezTo>
                  <a:cubicBezTo>
                    <a:pt x="6263" y="4251"/>
                    <a:pt x="6263" y="4144"/>
                    <a:pt x="6013" y="4144"/>
                  </a:cubicBezTo>
                  <a:cubicBezTo>
                    <a:pt x="5763" y="4144"/>
                    <a:pt x="5549" y="4001"/>
                    <a:pt x="5454" y="3941"/>
                  </a:cubicBezTo>
                  <a:cubicBezTo>
                    <a:pt x="5370" y="3870"/>
                    <a:pt x="5346" y="3810"/>
                    <a:pt x="5275" y="3798"/>
                  </a:cubicBezTo>
                  <a:cubicBezTo>
                    <a:pt x="5215" y="3798"/>
                    <a:pt x="5049" y="3775"/>
                    <a:pt x="4763" y="3620"/>
                  </a:cubicBezTo>
                  <a:cubicBezTo>
                    <a:pt x="4477" y="3465"/>
                    <a:pt x="3739" y="2941"/>
                    <a:pt x="3537" y="2727"/>
                  </a:cubicBezTo>
                  <a:cubicBezTo>
                    <a:pt x="3334" y="2513"/>
                    <a:pt x="3370" y="2548"/>
                    <a:pt x="3191" y="2513"/>
                  </a:cubicBezTo>
                  <a:cubicBezTo>
                    <a:pt x="3013" y="2465"/>
                    <a:pt x="2275" y="2239"/>
                    <a:pt x="2096" y="2167"/>
                  </a:cubicBezTo>
                  <a:cubicBezTo>
                    <a:pt x="1905" y="2096"/>
                    <a:pt x="1798" y="2036"/>
                    <a:pt x="1775" y="1953"/>
                  </a:cubicBezTo>
                  <a:cubicBezTo>
                    <a:pt x="1739" y="1870"/>
                    <a:pt x="1691" y="1739"/>
                    <a:pt x="1608" y="1655"/>
                  </a:cubicBezTo>
                  <a:cubicBezTo>
                    <a:pt x="1524" y="1560"/>
                    <a:pt x="1286" y="1429"/>
                    <a:pt x="905" y="1155"/>
                  </a:cubicBezTo>
                  <a:cubicBezTo>
                    <a:pt x="512" y="870"/>
                    <a:pt x="346" y="655"/>
                    <a:pt x="251" y="477"/>
                  </a:cubicBezTo>
                  <a:cubicBezTo>
                    <a:pt x="155" y="298"/>
                    <a:pt x="143" y="72"/>
                    <a:pt x="84" y="36"/>
                  </a:cubicBezTo>
                  <a:cubicBezTo>
                    <a:pt x="72" y="24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4178627" y="4071344"/>
              <a:ext cx="211988" cy="234279"/>
            </a:xfrm>
            <a:custGeom>
              <a:avLst/>
              <a:gdLst/>
              <a:ahLst/>
              <a:cxnLst/>
              <a:rect l="l" t="t" r="r" b="b"/>
              <a:pathLst>
                <a:path w="3433" h="3794" extrusionOk="0">
                  <a:moveTo>
                    <a:pt x="1" y="1"/>
                  </a:moveTo>
                  <a:lnTo>
                    <a:pt x="1" y="36"/>
                  </a:lnTo>
                  <a:lnTo>
                    <a:pt x="191" y="3501"/>
                  </a:lnTo>
                  <a:lnTo>
                    <a:pt x="1775" y="3501"/>
                  </a:lnTo>
                  <a:cubicBezTo>
                    <a:pt x="1775" y="3501"/>
                    <a:pt x="1966" y="3794"/>
                    <a:pt x="2071" y="3794"/>
                  </a:cubicBezTo>
                  <a:cubicBezTo>
                    <a:pt x="2080" y="3794"/>
                    <a:pt x="2089" y="3791"/>
                    <a:pt x="2096" y="3787"/>
                  </a:cubicBezTo>
                  <a:cubicBezTo>
                    <a:pt x="2191" y="3727"/>
                    <a:pt x="2358" y="3691"/>
                    <a:pt x="2430" y="3584"/>
                  </a:cubicBezTo>
                  <a:cubicBezTo>
                    <a:pt x="2489" y="3477"/>
                    <a:pt x="2775" y="3477"/>
                    <a:pt x="2775" y="3465"/>
                  </a:cubicBezTo>
                  <a:cubicBezTo>
                    <a:pt x="2777" y="3462"/>
                    <a:pt x="2780" y="3460"/>
                    <a:pt x="2784" y="3460"/>
                  </a:cubicBezTo>
                  <a:cubicBezTo>
                    <a:pt x="2803" y="3460"/>
                    <a:pt x="2848" y="3494"/>
                    <a:pt x="2891" y="3494"/>
                  </a:cubicBezTo>
                  <a:cubicBezTo>
                    <a:pt x="2900" y="3494"/>
                    <a:pt x="2909" y="3493"/>
                    <a:pt x="2918" y="3489"/>
                  </a:cubicBezTo>
                  <a:cubicBezTo>
                    <a:pt x="2977" y="3465"/>
                    <a:pt x="2965" y="3477"/>
                    <a:pt x="3084" y="3370"/>
                  </a:cubicBezTo>
                  <a:cubicBezTo>
                    <a:pt x="3215" y="3275"/>
                    <a:pt x="3299" y="3227"/>
                    <a:pt x="3299" y="3132"/>
                  </a:cubicBezTo>
                  <a:cubicBezTo>
                    <a:pt x="3299" y="3047"/>
                    <a:pt x="3432" y="2961"/>
                    <a:pt x="3341" y="2961"/>
                  </a:cubicBezTo>
                  <a:cubicBezTo>
                    <a:pt x="3330" y="2961"/>
                    <a:pt x="3316" y="2963"/>
                    <a:pt x="3299" y="2965"/>
                  </a:cubicBezTo>
                  <a:cubicBezTo>
                    <a:pt x="3120" y="2977"/>
                    <a:pt x="3096" y="3037"/>
                    <a:pt x="2977" y="3037"/>
                  </a:cubicBezTo>
                  <a:cubicBezTo>
                    <a:pt x="2912" y="3037"/>
                    <a:pt x="2833" y="3047"/>
                    <a:pt x="2757" y="3047"/>
                  </a:cubicBezTo>
                  <a:cubicBezTo>
                    <a:pt x="2694" y="3047"/>
                    <a:pt x="2633" y="3040"/>
                    <a:pt x="2584" y="3013"/>
                  </a:cubicBezTo>
                  <a:cubicBezTo>
                    <a:pt x="2489" y="2941"/>
                    <a:pt x="2370" y="2965"/>
                    <a:pt x="2180" y="2751"/>
                  </a:cubicBezTo>
                  <a:cubicBezTo>
                    <a:pt x="2001" y="2537"/>
                    <a:pt x="1870" y="2406"/>
                    <a:pt x="1632" y="2263"/>
                  </a:cubicBezTo>
                  <a:cubicBezTo>
                    <a:pt x="1406" y="2132"/>
                    <a:pt x="1179" y="2036"/>
                    <a:pt x="1096" y="1989"/>
                  </a:cubicBezTo>
                  <a:cubicBezTo>
                    <a:pt x="1025" y="1941"/>
                    <a:pt x="882" y="1727"/>
                    <a:pt x="822" y="1608"/>
                  </a:cubicBezTo>
                  <a:cubicBezTo>
                    <a:pt x="763" y="1489"/>
                    <a:pt x="608" y="1370"/>
                    <a:pt x="584" y="1346"/>
                  </a:cubicBezTo>
                  <a:cubicBezTo>
                    <a:pt x="560" y="1310"/>
                    <a:pt x="536" y="1120"/>
                    <a:pt x="501" y="1072"/>
                  </a:cubicBezTo>
                  <a:cubicBezTo>
                    <a:pt x="477" y="1036"/>
                    <a:pt x="382" y="977"/>
                    <a:pt x="298" y="929"/>
                  </a:cubicBezTo>
                  <a:cubicBezTo>
                    <a:pt x="215" y="882"/>
                    <a:pt x="251" y="858"/>
                    <a:pt x="251" y="762"/>
                  </a:cubicBezTo>
                  <a:cubicBezTo>
                    <a:pt x="251" y="679"/>
                    <a:pt x="263" y="679"/>
                    <a:pt x="263" y="536"/>
                  </a:cubicBezTo>
                  <a:cubicBezTo>
                    <a:pt x="263" y="381"/>
                    <a:pt x="179" y="251"/>
                    <a:pt x="167" y="2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3959534" y="1721469"/>
              <a:ext cx="358088" cy="385444"/>
            </a:xfrm>
            <a:custGeom>
              <a:avLst/>
              <a:gdLst/>
              <a:ahLst/>
              <a:cxnLst/>
              <a:rect l="l" t="t" r="r" b="b"/>
              <a:pathLst>
                <a:path w="5799" h="6242" extrusionOk="0">
                  <a:moveTo>
                    <a:pt x="1284" y="1"/>
                  </a:moveTo>
                  <a:cubicBezTo>
                    <a:pt x="1168" y="1"/>
                    <a:pt x="1008" y="98"/>
                    <a:pt x="834" y="133"/>
                  </a:cubicBezTo>
                  <a:cubicBezTo>
                    <a:pt x="751" y="157"/>
                    <a:pt x="608" y="169"/>
                    <a:pt x="477" y="193"/>
                  </a:cubicBezTo>
                  <a:lnTo>
                    <a:pt x="286" y="562"/>
                  </a:lnTo>
                  <a:lnTo>
                    <a:pt x="13" y="1098"/>
                  </a:lnTo>
                  <a:cubicBezTo>
                    <a:pt x="13" y="1098"/>
                    <a:pt x="1" y="1109"/>
                    <a:pt x="1" y="1133"/>
                  </a:cubicBezTo>
                  <a:cubicBezTo>
                    <a:pt x="108" y="1181"/>
                    <a:pt x="215" y="1229"/>
                    <a:pt x="274" y="1252"/>
                  </a:cubicBezTo>
                  <a:cubicBezTo>
                    <a:pt x="429" y="1324"/>
                    <a:pt x="775" y="1562"/>
                    <a:pt x="870" y="1693"/>
                  </a:cubicBezTo>
                  <a:cubicBezTo>
                    <a:pt x="977" y="1824"/>
                    <a:pt x="977" y="2360"/>
                    <a:pt x="977" y="2503"/>
                  </a:cubicBezTo>
                  <a:cubicBezTo>
                    <a:pt x="977" y="2633"/>
                    <a:pt x="870" y="2860"/>
                    <a:pt x="870" y="2955"/>
                  </a:cubicBezTo>
                  <a:cubicBezTo>
                    <a:pt x="870" y="2991"/>
                    <a:pt x="885" y="3003"/>
                    <a:pt x="910" y="3003"/>
                  </a:cubicBezTo>
                  <a:cubicBezTo>
                    <a:pt x="952" y="3003"/>
                    <a:pt x="1022" y="2970"/>
                    <a:pt x="1096" y="2955"/>
                  </a:cubicBezTo>
                  <a:cubicBezTo>
                    <a:pt x="1136" y="2951"/>
                    <a:pt x="1190" y="2950"/>
                    <a:pt x="1250" y="2950"/>
                  </a:cubicBezTo>
                  <a:cubicBezTo>
                    <a:pt x="1370" y="2950"/>
                    <a:pt x="1513" y="2955"/>
                    <a:pt x="1608" y="2955"/>
                  </a:cubicBezTo>
                  <a:cubicBezTo>
                    <a:pt x="1751" y="2967"/>
                    <a:pt x="2060" y="3181"/>
                    <a:pt x="2191" y="3348"/>
                  </a:cubicBezTo>
                  <a:cubicBezTo>
                    <a:pt x="2322" y="3503"/>
                    <a:pt x="3025" y="4122"/>
                    <a:pt x="3311" y="4288"/>
                  </a:cubicBezTo>
                  <a:cubicBezTo>
                    <a:pt x="3596" y="4467"/>
                    <a:pt x="3656" y="4729"/>
                    <a:pt x="3656" y="4848"/>
                  </a:cubicBezTo>
                  <a:cubicBezTo>
                    <a:pt x="3656" y="4979"/>
                    <a:pt x="3525" y="5372"/>
                    <a:pt x="3513" y="5467"/>
                  </a:cubicBezTo>
                  <a:cubicBezTo>
                    <a:pt x="3513" y="5562"/>
                    <a:pt x="3561" y="5717"/>
                    <a:pt x="3739" y="5884"/>
                  </a:cubicBezTo>
                  <a:cubicBezTo>
                    <a:pt x="3906" y="6039"/>
                    <a:pt x="4108" y="6182"/>
                    <a:pt x="4108" y="6182"/>
                  </a:cubicBezTo>
                  <a:cubicBezTo>
                    <a:pt x="4168" y="6182"/>
                    <a:pt x="4215" y="6193"/>
                    <a:pt x="4251" y="6193"/>
                  </a:cubicBezTo>
                  <a:cubicBezTo>
                    <a:pt x="4370" y="6193"/>
                    <a:pt x="4513" y="6182"/>
                    <a:pt x="4704" y="6170"/>
                  </a:cubicBezTo>
                  <a:lnTo>
                    <a:pt x="4775" y="6170"/>
                  </a:lnTo>
                  <a:cubicBezTo>
                    <a:pt x="4797" y="6168"/>
                    <a:pt x="4821" y="6167"/>
                    <a:pt x="4846" y="6167"/>
                  </a:cubicBezTo>
                  <a:cubicBezTo>
                    <a:pt x="5012" y="6167"/>
                    <a:pt x="5242" y="6200"/>
                    <a:pt x="5418" y="6241"/>
                  </a:cubicBezTo>
                  <a:cubicBezTo>
                    <a:pt x="5406" y="5848"/>
                    <a:pt x="5347" y="4931"/>
                    <a:pt x="5335" y="4884"/>
                  </a:cubicBezTo>
                  <a:cubicBezTo>
                    <a:pt x="5323" y="4824"/>
                    <a:pt x="5251" y="4443"/>
                    <a:pt x="5251" y="4372"/>
                  </a:cubicBezTo>
                  <a:cubicBezTo>
                    <a:pt x="5251" y="4312"/>
                    <a:pt x="5454" y="4181"/>
                    <a:pt x="5549" y="4134"/>
                  </a:cubicBezTo>
                  <a:cubicBezTo>
                    <a:pt x="5632" y="4086"/>
                    <a:pt x="5608" y="3824"/>
                    <a:pt x="5597" y="3729"/>
                  </a:cubicBezTo>
                  <a:cubicBezTo>
                    <a:pt x="5597" y="3729"/>
                    <a:pt x="5597" y="3717"/>
                    <a:pt x="5597" y="3717"/>
                  </a:cubicBezTo>
                  <a:cubicBezTo>
                    <a:pt x="5597" y="3646"/>
                    <a:pt x="5787" y="3503"/>
                    <a:pt x="5799" y="3491"/>
                  </a:cubicBezTo>
                  <a:cubicBezTo>
                    <a:pt x="5799" y="3491"/>
                    <a:pt x="4989" y="2050"/>
                    <a:pt x="5013" y="1991"/>
                  </a:cubicBezTo>
                  <a:cubicBezTo>
                    <a:pt x="5037" y="1931"/>
                    <a:pt x="4704" y="1681"/>
                    <a:pt x="4644" y="1610"/>
                  </a:cubicBezTo>
                  <a:cubicBezTo>
                    <a:pt x="4585" y="1550"/>
                    <a:pt x="4370" y="1455"/>
                    <a:pt x="4335" y="1336"/>
                  </a:cubicBezTo>
                  <a:cubicBezTo>
                    <a:pt x="4287" y="1217"/>
                    <a:pt x="4084" y="955"/>
                    <a:pt x="4001" y="859"/>
                  </a:cubicBezTo>
                  <a:cubicBezTo>
                    <a:pt x="3918" y="776"/>
                    <a:pt x="3727" y="705"/>
                    <a:pt x="3561" y="693"/>
                  </a:cubicBezTo>
                  <a:cubicBezTo>
                    <a:pt x="3394" y="693"/>
                    <a:pt x="3287" y="836"/>
                    <a:pt x="3132" y="895"/>
                  </a:cubicBezTo>
                  <a:cubicBezTo>
                    <a:pt x="3071" y="923"/>
                    <a:pt x="2998" y="933"/>
                    <a:pt x="2916" y="933"/>
                  </a:cubicBezTo>
                  <a:cubicBezTo>
                    <a:pt x="2788" y="933"/>
                    <a:pt x="2641" y="910"/>
                    <a:pt x="2489" y="895"/>
                  </a:cubicBezTo>
                  <a:cubicBezTo>
                    <a:pt x="2227" y="871"/>
                    <a:pt x="2263" y="669"/>
                    <a:pt x="2251" y="633"/>
                  </a:cubicBezTo>
                  <a:cubicBezTo>
                    <a:pt x="2227" y="598"/>
                    <a:pt x="2108" y="633"/>
                    <a:pt x="1810" y="502"/>
                  </a:cubicBezTo>
                  <a:cubicBezTo>
                    <a:pt x="1525" y="371"/>
                    <a:pt x="1501" y="181"/>
                    <a:pt x="1394" y="50"/>
                  </a:cubicBezTo>
                  <a:cubicBezTo>
                    <a:pt x="1365" y="14"/>
                    <a:pt x="1328" y="1"/>
                    <a:pt x="1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3988928" y="1481875"/>
              <a:ext cx="361793" cy="455159"/>
            </a:xfrm>
            <a:custGeom>
              <a:avLst/>
              <a:gdLst/>
              <a:ahLst/>
              <a:cxnLst/>
              <a:rect l="l" t="t" r="r" b="b"/>
              <a:pathLst>
                <a:path w="5859" h="7371" extrusionOk="0">
                  <a:moveTo>
                    <a:pt x="822" y="1"/>
                  </a:moveTo>
                  <a:lnTo>
                    <a:pt x="822" y="1"/>
                  </a:lnTo>
                  <a:cubicBezTo>
                    <a:pt x="846" y="72"/>
                    <a:pt x="727" y="120"/>
                    <a:pt x="656" y="298"/>
                  </a:cubicBezTo>
                  <a:cubicBezTo>
                    <a:pt x="584" y="489"/>
                    <a:pt x="680" y="679"/>
                    <a:pt x="680" y="727"/>
                  </a:cubicBezTo>
                  <a:cubicBezTo>
                    <a:pt x="680" y="739"/>
                    <a:pt x="691" y="763"/>
                    <a:pt x="703" y="810"/>
                  </a:cubicBezTo>
                  <a:cubicBezTo>
                    <a:pt x="751" y="953"/>
                    <a:pt x="846" y="1215"/>
                    <a:pt x="882" y="1406"/>
                  </a:cubicBezTo>
                  <a:cubicBezTo>
                    <a:pt x="918" y="1644"/>
                    <a:pt x="799" y="1751"/>
                    <a:pt x="727" y="1930"/>
                  </a:cubicBezTo>
                  <a:cubicBezTo>
                    <a:pt x="656" y="2120"/>
                    <a:pt x="775" y="2239"/>
                    <a:pt x="822" y="2346"/>
                  </a:cubicBezTo>
                  <a:cubicBezTo>
                    <a:pt x="870" y="2453"/>
                    <a:pt x="941" y="2537"/>
                    <a:pt x="1001" y="2656"/>
                  </a:cubicBezTo>
                  <a:cubicBezTo>
                    <a:pt x="1061" y="2763"/>
                    <a:pt x="1072" y="2846"/>
                    <a:pt x="1013" y="2965"/>
                  </a:cubicBezTo>
                  <a:cubicBezTo>
                    <a:pt x="941" y="3096"/>
                    <a:pt x="525" y="3084"/>
                    <a:pt x="441" y="3108"/>
                  </a:cubicBezTo>
                  <a:cubicBezTo>
                    <a:pt x="346" y="3144"/>
                    <a:pt x="84" y="3894"/>
                    <a:pt x="84" y="3894"/>
                  </a:cubicBezTo>
                  <a:lnTo>
                    <a:pt x="1" y="4073"/>
                  </a:lnTo>
                  <a:cubicBezTo>
                    <a:pt x="132" y="4049"/>
                    <a:pt x="275" y="4037"/>
                    <a:pt x="358" y="4013"/>
                  </a:cubicBezTo>
                  <a:cubicBezTo>
                    <a:pt x="532" y="3978"/>
                    <a:pt x="692" y="3881"/>
                    <a:pt x="808" y="3881"/>
                  </a:cubicBezTo>
                  <a:cubicBezTo>
                    <a:pt x="852" y="3881"/>
                    <a:pt x="889" y="3894"/>
                    <a:pt x="918" y="3930"/>
                  </a:cubicBezTo>
                  <a:cubicBezTo>
                    <a:pt x="1025" y="4061"/>
                    <a:pt x="1049" y="4251"/>
                    <a:pt x="1334" y="4382"/>
                  </a:cubicBezTo>
                  <a:cubicBezTo>
                    <a:pt x="1632" y="4513"/>
                    <a:pt x="1751" y="4478"/>
                    <a:pt x="1775" y="4513"/>
                  </a:cubicBezTo>
                  <a:cubicBezTo>
                    <a:pt x="1787" y="4549"/>
                    <a:pt x="1751" y="4751"/>
                    <a:pt x="2013" y="4775"/>
                  </a:cubicBezTo>
                  <a:cubicBezTo>
                    <a:pt x="2165" y="4790"/>
                    <a:pt x="2312" y="4813"/>
                    <a:pt x="2440" y="4813"/>
                  </a:cubicBezTo>
                  <a:cubicBezTo>
                    <a:pt x="2522" y="4813"/>
                    <a:pt x="2595" y="4803"/>
                    <a:pt x="2656" y="4775"/>
                  </a:cubicBezTo>
                  <a:cubicBezTo>
                    <a:pt x="2811" y="4716"/>
                    <a:pt x="2918" y="4573"/>
                    <a:pt x="3085" y="4573"/>
                  </a:cubicBezTo>
                  <a:cubicBezTo>
                    <a:pt x="3251" y="4585"/>
                    <a:pt x="3442" y="4656"/>
                    <a:pt x="3525" y="4739"/>
                  </a:cubicBezTo>
                  <a:cubicBezTo>
                    <a:pt x="3608" y="4835"/>
                    <a:pt x="3811" y="5097"/>
                    <a:pt x="3859" y="5216"/>
                  </a:cubicBezTo>
                  <a:cubicBezTo>
                    <a:pt x="3894" y="5335"/>
                    <a:pt x="4109" y="5430"/>
                    <a:pt x="4168" y="5490"/>
                  </a:cubicBezTo>
                  <a:cubicBezTo>
                    <a:pt x="4228" y="5561"/>
                    <a:pt x="4561" y="5811"/>
                    <a:pt x="4537" y="5871"/>
                  </a:cubicBezTo>
                  <a:cubicBezTo>
                    <a:pt x="4513" y="5930"/>
                    <a:pt x="5323" y="7371"/>
                    <a:pt x="5323" y="7371"/>
                  </a:cubicBezTo>
                  <a:cubicBezTo>
                    <a:pt x="5323" y="7371"/>
                    <a:pt x="5502" y="7228"/>
                    <a:pt x="5597" y="7097"/>
                  </a:cubicBezTo>
                  <a:cubicBezTo>
                    <a:pt x="5704" y="6954"/>
                    <a:pt x="5787" y="6823"/>
                    <a:pt x="5811" y="6716"/>
                  </a:cubicBezTo>
                  <a:cubicBezTo>
                    <a:pt x="5823" y="6692"/>
                    <a:pt x="5835" y="6680"/>
                    <a:pt x="5847" y="6656"/>
                  </a:cubicBezTo>
                  <a:cubicBezTo>
                    <a:pt x="5859" y="6644"/>
                    <a:pt x="5859" y="6644"/>
                    <a:pt x="5859" y="6644"/>
                  </a:cubicBezTo>
                  <a:cubicBezTo>
                    <a:pt x="5847" y="6585"/>
                    <a:pt x="5823" y="6502"/>
                    <a:pt x="5823" y="6418"/>
                  </a:cubicBezTo>
                  <a:cubicBezTo>
                    <a:pt x="5811" y="6240"/>
                    <a:pt x="5811" y="5882"/>
                    <a:pt x="5716" y="5668"/>
                  </a:cubicBezTo>
                  <a:cubicBezTo>
                    <a:pt x="5621" y="5454"/>
                    <a:pt x="5502" y="5323"/>
                    <a:pt x="5502" y="5085"/>
                  </a:cubicBezTo>
                  <a:cubicBezTo>
                    <a:pt x="5502" y="4930"/>
                    <a:pt x="5502" y="4620"/>
                    <a:pt x="5502" y="4406"/>
                  </a:cubicBezTo>
                  <a:cubicBezTo>
                    <a:pt x="5502" y="4287"/>
                    <a:pt x="5502" y="4192"/>
                    <a:pt x="5502" y="4192"/>
                  </a:cubicBezTo>
                  <a:lnTo>
                    <a:pt x="5502" y="3942"/>
                  </a:lnTo>
                  <a:lnTo>
                    <a:pt x="5502" y="3918"/>
                  </a:lnTo>
                  <a:cubicBezTo>
                    <a:pt x="5502" y="3918"/>
                    <a:pt x="5466" y="3868"/>
                    <a:pt x="5394" y="3868"/>
                  </a:cubicBezTo>
                  <a:cubicBezTo>
                    <a:pt x="5373" y="3868"/>
                    <a:pt x="5349" y="3872"/>
                    <a:pt x="5323" y="3882"/>
                  </a:cubicBezTo>
                  <a:cubicBezTo>
                    <a:pt x="5216" y="3918"/>
                    <a:pt x="5002" y="4085"/>
                    <a:pt x="4930" y="4097"/>
                  </a:cubicBezTo>
                  <a:cubicBezTo>
                    <a:pt x="4859" y="4097"/>
                    <a:pt x="4656" y="3966"/>
                    <a:pt x="4597" y="3870"/>
                  </a:cubicBezTo>
                  <a:cubicBezTo>
                    <a:pt x="4549" y="3763"/>
                    <a:pt x="4263" y="3156"/>
                    <a:pt x="4263" y="3156"/>
                  </a:cubicBezTo>
                  <a:cubicBezTo>
                    <a:pt x="4263" y="3156"/>
                    <a:pt x="4609" y="2703"/>
                    <a:pt x="4537" y="2573"/>
                  </a:cubicBezTo>
                  <a:cubicBezTo>
                    <a:pt x="4513" y="2513"/>
                    <a:pt x="4478" y="2465"/>
                    <a:pt x="4466" y="2430"/>
                  </a:cubicBezTo>
                  <a:cubicBezTo>
                    <a:pt x="4430" y="2382"/>
                    <a:pt x="4418" y="2334"/>
                    <a:pt x="4418" y="2299"/>
                  </a:cubicBezTo>
                  <a:cubicBezTo>
                    <a:pt x="4418" y="2239"/>
                    <a:pt x="4430" y="2156"/>
                    <a:pt x="4382" y="2096"/>
                  </a:cubicBezTo>
                  <a:cubicBezTo>
                    <a:pt x="4323" y="2025"/>
                    <a:pt x="4180" y="1941"/>
                    <a:pt x="4168" y="1846"/>
                  </a:cubicBezTo>
                  <a:cubicBezTo>
                    <a:pt x="4156" y="1763"/>
                    <a:pt x="4168" y="1572"/>
                    <a:pt x="4168" y="1489"/>
                  </a:cubicBezTo>
                  <a:cubicBezTo>
                    <a:pt x="4168" y="1477"/>
                    <a:pt x="4168" y="1465"/>
                    <a:pt x="4168" y="1453"/>
                  </a:cubicBezTo>
                  <a:cubicBezTo>
                    <a:pt x="4160" y="1428"/>
                    <a:pt x="4078" y="1378"/>
                    <a:pt x="3975" y="1378"/>
                  </a:cubicBezTo>
                  <a:cubicBezTo>
                    <a:pt x="3934" y="1378"/>
                    <a:pt x="3890" y="1385"/>
                    <a:pt x="3847" y="1406"/>
                  </a:cubicBezTo>
                  <a:cubicBezTo>
                    <a:pt x="3739" y="1447"/>
                    <a:pt x="3558" y="1511"/>
                    <a:pt x="3441" y="1511"/>
                  </a:cubicBezTo>
                  <a:cubicBezTo>
                    <a:pt x="3389" y="1511"/>
                    <a:pt x="3349" y="1498"/>
                    <a:pt x="3335" y="1465"/>
                  </a:cubicBezTo>
                  <a:cubicBezTo>
                    <a:pt x="3287" y="1370"/>
                    <a:pt x="3156" y="1049"/>
                    <a:pt x="3168" y="906"/>
                  </a:cubicBezTo>
                  <a:cubicBezTo>
                    <a:pt x="3168" y="763"/>
                    <a:pt x="3418" y="548"/>
                    <a:pt x="3478" y="441"/>
                  </a:cubicBezTo>
                  <a:cubicBezTo>
                    <a:pt x="3525" y="334"/>
                    <a:pt x="3597" y="191"/>
                    <a:pt x="3525" y="144"/>
                  </a:cubicBezTo>
                  <a:cubicBezTo>
                    <a:pt x="3466" y="96"/>
                    <a:pt x="3358" y="25"/>
                    <a:pt x="3108" y="25"/>
                  </a:cubicBezTo>
                  <a:cubicBezTo>
                    <a:pt x="3025" y="29"/>
                    <a:pt x="2837" y="30"/>
                    <a:pt x="2617" y="30"/>
                  </a:cubicBezTo>
                  <a:cubicBezTo>
                    <a:pt x="2177" y="30"/>
                    <a:pt x="1608" y="25"/>
                    <a:pt x="1489" y="25"/>
                  </a:cubicBezTo>
                  <a:cubicBezTo>
                    <a:pt x="1370" y="25"/>
                    <a:pt x="1013" y="13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4328620" y="1507193"/>
              <a:ext cx="289731" cy="393965"/>
            </a:xfrm>
            <a:custGeom>
              <a:avLst/>
              <a:gdLst/>
              <a:ahLst/>
              <a:cxnLst/>
              <a:rect l="l" t="t" r="r" b="b"/>
              <a:pathLst>
                <a:path w="4692" h="6380" extrusionOk="0">
                  <a:moveTo>
                    <a:pt x="1645" y="1"/>
                  </a:moveTo>
                  <a:cubicBezTo>
                    <a:pt x="1486" y="1"/>
                    <a:pt x="1342" y="34"/>
                    <a:pt x="1275" y="43"/>
                  </a:cubicBezTo>
                  <a:cubicBezTo>
                    <a:pt x="1191" y="55"/>
                    <a:pt x="1132" y="198"/>
                    <a:pt x="1132" y="317"/>
                  </a:cubicBezTo>
                  <a:cubicBezTo>
                    <a:pt x="1132" y="448"/>
                    <a:pt x="1108" y="508"/>
                    <a:pt x="1072" y="639"/>
                  </a:cubicBezTo>
                  <a:cubicBezTo>
                    <a:pt x="1048" y="781"/>
                    <a:pt x="953" y="841"/>
                    <a:pt x="941" y="972"/>
                  </a:cubicBezTo>
                  <a:cubicBezTo>
                    <a:pt x="941" y="996"/>
                    <a:pt x="941" y="1031"/>
                    <a:pt x="941" y="1055"/>
                  </a:cubicBezTo>
                  <a:cubicBezTo>
                    <a:pt x="941" y="1150"/>
                    <a:pt x="941" y="1246"/>
                    <a:pt x="941" y="1377"/>
                  </a:cubicBezTo>
                  <a:cubicBezTo>
                    <a:pt x="941" y="1555"/>
                    <a:pt x="703" y="1674"/>
                    <a:pt x="608" y="1722"/>
                  </a:cubicBezTo>
                  <a:cubicBezTo>
                    <a:pt x="513" y="1770"/>
                    <a:pt x="524" y="1984"/>
                    <a:pt x="524" y="2043"/>
                  </a:cubicBezTo>
                  <a:cubicBezTo>
                    <a:pt x="524" y="2091"/>
                    <a:pt x="441" y="2365"/>
                    <a:pt x="393" y="2424"/>
                  </a:cubicBezTo>
                  <a:cubicBezTo>
                    <a:pt x="358" y="2472"/>
                    <a:pt x="167" y="2722"/>
                    <a:pt x="155" y="2853"/>
                  </a:cubicBezTo>
                  <a:cubicBezTo>
                    <a:pt x="155" y="2972"/>
                    <a:pt x="191" y="3258"/>
                    <a:pt x="191" y="3329"/>
                  </a:cubicBezTo>
                  <a:cubicBezTo>
                    <a:pt x="191" y="3413"/>
                    <a:pt x="84" y="3508"/>
                    <a:pt x="1" y="3532"/>
                  </a:cubicBezTo>
                  <a:lnTo>
                    <a:pt x="1" y="3782"/>
                  </a:lnTo>
                  <a:cubicBezTo>
                    <a:pt x="1" y="3782"/>
                    <a:pt x="1" y="3865"/>
                    <a:pt x="1" y="3996"/>
                  </a:cubicBezTo>
                  <a:cubicBezTo>
                    <a:pt x="1" y="4210"/>
                    <a:pt x="1" y="4520"/>
                    <a:pt x="1" y="4675"/>
                  </a:cubicBezTo>
                  <a:cubicBezTo>
                    <a:pt x="1" y="4913"/>
                    <a:pt x="120" y="5044"/>
                    <a:pt x="215" y="5258"/>
                  </a:cubicBezTo>
                  <a:cubicBezTo>
                    <a:pt x="310" y="5472"/>
                    <a:pt x="310" y="5830"/>
                    <a:pt x="322" y="6008"/>
                  </a:cubicBezTo>
                  <a:cubicBezTo>
                    <a:pt x="322" y="6092"/>
                    <a:pt x="346" y="6175"/>
                    <a:pt x="358" y="6234"/>
                  </a:cubicBezTo>
                  <a:cubicBezTo>
                    <a:pt x="441" y="6151"/>
                    <a:pt x="620" y="6068"/>
                    <a:pt x="691" y="6008"/>
                  </a:cubicBezTo>
                  <a:cubicBezTo>
                    <a:pt x="774" y="5946"/>
                    <a:pt x="1187" y="5884"/>
                    <a:pt x="1350" y="5884"/>
                  </a:cubicBezTo>
                  <a:cubicBezTo>
                    <a:pt x="1375" y="5884"/>
                    <a:pt x="1394" y="5886"/>
                    <a:pt x="1406" y="5889"/>
                  </a:cubicBezTo>
                  <a:cubicBezTo>
                    <a:pt x="1501" y="5913"/>
                    <a:pt x="1775" y="6127"/>
                    <a:pt x="1798" y="6139"/>
                  </a:cubicBezTo>
                  <a:cubicBezTo>
                    <a:pt x="1822" y="6163"/>
                    <a:pt x="1989" y="6199"/>
                    <a:pt x="2144" y="6199"/>
                  </a:cubicBezTo>
                  <a:cubicBezTo>
                    <a:pt x="2298" y="6199"/>
                    <a:pt x="2382" y="6234"/>
                    <a:pt x="2441" y="6294"/>
                  </a:cubicBezTo>
                  <a:cubicBezTo>
                    <a:pt x="2504" y="6346"/>
                    <a:pt x="2566" y="6380"/>
                    <a:pt x="2714" y="6380"/>
                  </a:cubicBezTo>
                  <a:cubicBezTo>
                    <a:pt x="2737" y="6380"/>
                    <a:pt x="2760" y="6379"/>
                    <a:pt x="2787" y="6377"/>
                  </a:cubicBezTo>
                  <a:cubicBezTo>
                    <a:pt x="2858" y="6373"/>
                    <a:pt x="3034" y="6372"/>
                    <a:pt x="3237" y="6372"/>
                  </a:cubicBezTo>
                  <a:cubicBezTo>
                    <a:pt x="3643" y="6372"/>
                    <a:pt x="4156" y="6377"/>
                    <a:pt x="4156" y="6377"/>
                  </a:cubicBezTo>
                  <a:lnTo>
                    <a:pt x="4692" y="3687"/>
                  </a:lnTo>
                  <a:lnTo>
                    <a:pt x="4692" y="115"/>
                  </a:lnTo>
                  <a:lnTo>
                    <a:pt x="3632" y="103"/>
                  </a:lnTo>
                  <a:lnTo>
                    <a:pt x="2418" y="79"/>
                  </a:lnTo>
                  <a:lnTo>
                    <a:pt x="2382" y="79"/>
                  </a:lnTo>
                  <a:lnTo>
                    <a:pt x="2394" y="67"/>
                  </a:lnTo>
                  <a:cubicBezTo>
                    <a:pt x="2287" y="67"/>
                    <a:pt x="1929" y="31"/>
                    <a:pt x="1763" y="7"/>
                  </a:cubicBezTo>
                  <a:cubicBezTo>
                    <a:pt x="1723" y="3"/>
                    <a:pt x="1684" y="1"/>
                    <a:pt x="1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4017642" y="1163858"/>
              <a:ext cx="550007" cy="413108"/>
            </a:xfrm>
            <a:custGeom>
              <a:avLst/>
              <a:gdLst/>
              <a:ahLst/>
              <a:cxnLst/>
              <a:rect l="l" t="t" r="r" b="b"/>
              <a:pathLst>
                <a:path w="8907" h="6690" extrusionOk="0">
                  <a:moveTo>
                    <a:pt x="6833" y="1"/>
                  </a:moveTo>
                  <a:cubicBezTo>
                    <a:pt x="6767" y="1"/>
                    <a:pt x="6717" y="3"/>
                    <a:pt x="6692" y="7"/>
                  </a:cubicBezTo>
                  <a:cubicBezTo>
                    <a:pt x="6549" y="31"/>
                    <a:pt x="6442" y="210"/>
                    <a:pt x="6394" y="305"/>
                  </a:cubicBezTo>
                  <a:cubicBezTo>
                    <a:pt x="6334" y="400"/>
                    <a:pt x="6287" y="555"/>
                    <a:pt x="6275" y="626"/>
                  </a:cubicBezTo>
                  <a:cubicBezTo>
                    <a:pt x="6263" y="698"/>
                    <a:pt x="6108" y="793"/>
                    <a:pt x="6084" y="829"/>
                  </a:cubicBezTo>
                  <a:cubicBezTo>
                    <a:pt x="6049" y="865"/>
                    <a:pt x="5930" y="1436"/>
                    <a:pt x="5930" y="1436"/>
                  </a:cubicBezTo>
                  <a:cubicBezTo>
                    <a:pt x="5930" y="1436"/>
                    <a:pt x="5858" y="1162"/>
                    <a:pt x="5739" y="710"/>
                  </a:cubicBezTo>
                  <a:cubicBezTo>
                    <a:pt x="5608" y="269"/>
                    <a:pt x="5358" y="305"/>
                    <a:pt x="5191" y="257"/>
                  </a:cubicBezTo>
                  <a:cubicBezTo>
                    <a:pt x="5154" y="250"/>
                    <a:pt x="5105" y="247"/>
                    <a:pt x="5049" y="247"/>
                  </a:cubicBezTo>
                  <a:cubicBezTo>
                    <a:pt x="4925" y="247"/>
                    <a:pt x="4771" y="261"/>
                    <a:pt x="4656" y="269"/>
                  </a:cubicBezTo>
                  <a:cubicBezTo>
                    <a:pt x="4644" y="555"/>
                    <a:pt x="4632" y="1091"/>
                    <a:pt x="4703" y="1281"/>
                  </a:cubicBezTo>
                  <a:cubicBezTo>
                    <a:pt x="4798" y="1543"/>
                    <a:pt x="4870" y="1591"/>
                    <a:pt x="4941" y="1638"/>
                  </a:cubicBezTo>
                  <a:cubicBezTo>
                    <a:pt x="5013" y="1686"/>
                    <a:pt x="5108" y="1888"/>
                    <a:pt x="5144" y="1996"/>
                  </a:cubicBezTo>
                  <a:cubicBezTo>
                    <a:pt x="5168" y="2091"/>
                    <a:pt x="5394" y="2365"/>
                    <a:pt x="5489" y="2365"/>
                  </a:cubicBezTo>
                  <a:cubicBezTo>
                    <a:pt x="5596" y="2365"/>
                    <a:pt x="5846" y="2365"/>
                    <a:pt x="5918" y="2400"/>
                  </a:cubicBezTo>
                  <a:cubicBezTo>
                    <a:pt x="5977" y="2424"/>
                    <a:pt x="6215" y="2627"/>
                    <a:pt x="6215" y="2746"/>
                  </a:cubicBezTo>
                  <a:cubicBezTo>
                    <a:pt x="6227" y="2877"/>
                    <a:pt x="6299" y="3472"/>
                    <a:pt x="6144" y="3639"/>
                  </a:cubicBezTo>
                  <a:cubicBezTo>
                    <a:pt x="6001" y="3793"/>
                    <a:pt x="5674" y="4049"/>
                    <a:pt x="5588" y="4049"/>
                  </a:cubicBezTo>
                  <a:cubicBezTo>
                    <a:pt x="5581" y="4049"/>
                    <a:pt x="5576" y="4047"/>
                    <a:pt x="5572" y="4043"/>
                  </a:cubicBezTo>
                  <a:cubicBezTo>
                    <a:pt x="5525" y="3996"/>
                    <a:pt x="5584" y="3841"/>
                    <a:pt x="5465" y="3829"/>
                  </a:cubicBezTo>
                  <a:cubicBezTo>
                    <a:pt x="5456" y="3828"/>
                    <a:pt x="5447" y="3828"/>
                    <a:pt x="5437" y="3828"/>
                  </a:cubicBezTo>
                  <a:cubicBezTo>
                    <a:pt x="5340" y="3828"/>
                    <a:pt x="5247" y="3882"/>
                    <a:pt x="5203" y="3936"/>
                  </a:cubicBezTo>
                  <a:cubicBezTo>
                    <a:pt x="5166" y="3974"/>
                    <a:pt x="5137" y="3997"/>
                    <a:pt x="5104" y="3997"/>
                  </a:cubicBezTo>
                  <a:cubicBezTo>
                    <a:pt x="5084" y="3997"/>
                    <a:pt x="5063" y="3990"/>
                    <a:pt x="5037" y="3972"/>
                  </a:cubicBezTo>
                  <a:cubicBezTo>
                    <a:pt x="4966" y="3922"/>
                    <a:pt x="4896" y="3871"/>
                    <a:pt x="4804" y="3871"/>
                  </a:cubicBezTo>
                  <a:cubicBezTo>
                    <a:pt x="4787" y="3871"/>
                    <a:pt x="4769" y="3873"/>
                    <a:pt x="4751" y="3877"/>
                  </a:cubicBezTo>
                  <a:cubicBezTo>
                    <a:pt x="4676" y="3899"/>
                    <a:pt x="4600" y="3936"/>
                    <a:pt x="4525" y="3936"/>
                  </a:cubicBezTo>
                  <a:cubicBezTo>
                    <a:pt x="4481" y="3936"/>
                    <a:pt x="4437" y="3924"/>
                    <a:pt x="4394" y="3889"/>
                  </a:cubicBezTo>
                  <a:cubicBezTo>
                    <a:pt x="4275" y="3793"/>
                    <a:pt x="4096" y="3615"/>
                    <a:pt x="4072" y="3543"/>
                  </a:cubicBezTo>
                  <a:cubicBezTo>
                    <a:pt x="4048" y="3472"/>
                    <a:pt x="3989" y="3270"/>
                    <a:pt x="3917" y="3234"/>
                  </a:cubicBezTo>
                  <a:cubicBezTo>
                    <a:pt x="3858" y="3210"/>
                    <a:pt x="3620" y="3067"/>
                    <a:pt x="3596" y="2972"/>
                  </a:cubicBezTo>
                  <a:cubicBezTo>
                    <a:pt x="3572" y="2877"/>
                    <a:pt x="3560" y="2436"/>
                    <a:pt x="3513" y="2341"/>
                  </a:cubicBezTo>
                  <a:cubicBezTo>
                    <a:pt x="3471" y="2259"/>
                    <a:pt x="3439" y="2167"/>
                    <a:pt x="3339" y="2167"/>
                  </a:cubicBezTo>
                  <a:cubicBezTo>
                    <a:pt x="3323" y="2167"/>
                    <a:pt x="3306" y="2169"/>
                    <a:pt x="3286" y="2174"/>
                  </a:cubicBezTo>
                  <a:cubicBezTo>
                    <a:pt x="3143" y="2222"/>
                    <a:pt x="2965" y="2186"/>
                    <a:pt x="3036" y="2436"/>
                  </a:cubicBezTo>
                  <a:cubicBezTo>
                    <a:pt x="3108" y="2686"/>
                    <a:pt x="3203" y="2984"/>
                    <a:pt x="3227" y="3091"/>
                  </a:cubicBezTo>
                  <a:cubicBezTo>
                    <a:pt x="3263" y="3210"/>
                    <a:pt x="3358" y="3365"/>
                    <a:pt x="3239" y="3472"/>
                  </a:cubicBezTo>
                  <a:cubicBezTo>
                    <a:pt x="3151" y="3551"/>
                    <a:pt x="3121" y="3618"/>
                    <a:pt x="3044" y="3618"/>
                  </a:cubicBezTo>
                  <a:cubicBezTo>
                    <a:pt x="3017" y="3618"/>
                    <a:pt x="2984" y="3610"/>
                    <a:pt x="2941" y="3591"/>
                  </a:cubicBezTo>
                  <a:cubicBezTo>
                    <a:pt x="2762" y="3532"/>
                    <a:pt x="2405" y="3293"/>
                    <a:pt x="2346" y="3234"/>
                  </a:cubicBezTo>
                  <a:cubicBezTo>
                    <a:pt x="2310" y="3210"/>
                    <a:pt x="2048" y="3031"/>
                    <a:pt x="1834" y="2877"/>
                  </a:cubicBezTo>
                  <a:cubicBezTo>
                    <a:pt x="1834" y="2901"/>
                    <a:pt x="1834" y="2912"/>
                    <a:pt x="1834" y="2924"/>
                  </a:cubicBezTo>
                  <a:cubicBezTo>
                    <a:pt x="1822" y="2996"/>
                    <a:pt x="1798" y="3198"/>
                    <a:pt x="1798" y="3270"/>
                  </a:cubicBezTo>
                  <a:cubicBezTo>
                    <a:pt x="1798" y="3341"/>
                    <a:pt x="893" y="3710"/>
                    <a:pt x="655" y="3865"/>
                  </a:cubicBezTo>
                  <a:cubicBezTo>
                    <a:pt x="417" y="4008"/>
                    <a:pt x="95" y="4294"/>
                    <a:pt x="48" y="4329"/>
                  </a:cubicBezTo>
                  <a:cubicBezTo>
                    <a:pt x="0" y="4353"/>
                    <a:pt x="12" y="4520"/>
                    <a:pt x="24" y="4555"/>
                  </a:cubicBezTo>
                  <a:cubicBezTo>
                    <a:pt x="24" y="4591"/>
                    <a:pt x="107" y="4734"/>
                    <a:pt x="203" y="4877"/>
                  </a:cubicBezTo>
                  <a:cubicBezTo>
                    <a:pt x="310" y="5008"/>
                    <a:pt x="322" y="5056"/>
                    <a:pt x="357" y="5139"/>
                  </a:cubicBezTo>
                  <a:cubicBezTo>
                    <a:pt x="357" y="5139"/>
                    <a:pt x="357" y="5139"/>
                    <a:pt x="357" y="5151"/>
                  </a:cubicBezTo>
                  <a:cubicBezTo>
                    <a:pt x="536" y="5163"/>
                    <a:pt x="905" y="5175"/>
                    <a:pt x="1024" y="5175"/>
                  </a:cubicBezTo>
                  <a:cubicBezTo>
                    <a:pt x="1143" y="5175"/>
                    <a:pt x="1712" y="5180"/>
                    <a:pt x="2152" y="5180"/>
                  </a:cubicBezTo>
                  <a:cubicBezTo>
                    <a:pt x="2372" y="5180"/>
                    <a:pt x="2560" y="5179"/>
                    <a:pt x="2643" y="5175"/>
                  </a:cubicBezTo>
                  <a:cubicBezTo>
                    <a:pt x="2893" y="5175"/>
                    <a:pt x="3001" y="5246"/>
                    <a:pt x="3060" y="5294"/>
                  </a:cubicBezTo>
                  <a:cubicBezTo>
                    <a:pt x="3132" y="5341"/>
                    <a:pt x="3060" y="5484"/>
                    <a:pt x="3013" y="5591"/>
                  </a:cubicBezTo>
                  <a:cubicBezTo>
                    <a:pt x="2953" y="5698"/>
                    <a:pt x="2703" y="5913"/>
                    <a:pt x="2703" y="6056"/>
                  </a:cubicBezTo>
                  <a:cubicBezTo>
                    <a:pt x="2691" y="6199"/>
                    <a:pt x="2822" y="6520"/>
                    <a:pt x="2870" y="6615"/>
                  </a:cubicBezTo>
                  <a:cubicBezTo>
                    <a:pt x="2884" y="6648"/>
                    <a:pt x="2924" y="6661"/>
                    <a:pt x="2976" y="6661"/>
                  </a:cubicBezTo>
                  <a:cubicBezTo>
                    <a:pt x="3093" y="6661"/>
                    <a:pt x="3274" y="6597"/>
                    <a:pt x="3382" y="6556"/>
                  </a:cubicBezTo>
                  <a:cubicBezTo>
                    <a:pt x="3425" y="6535"/>
                    <a:pt x="3469" y="6528"/>
                    <a:pt x="3510" y="6528"/>
                  </a:cubicBezTo>
                  <a:cubicBezTo>
                    <a:pt x="3613" y="6528"/>
                    <a:pt x="3695" y="6578"/>
                    <a:pt x="3703" y="6603"/>
                  </a:cubicBezTo>
                  <a:cubicBezTo>
                    <a:pt x="3703" y="6615"/>
                    <a:pt x="3703" y="6627"/>
                    <a:pt x="3703" y="6639"/>
                  </a:cubicBezTo>
                  <a:cubicBezTo>
                    <a:pt x="3763" y="6663"/>
                    <a:pt x="3834" y="6675"/>
                    <a:pt x="3905" y="6687"/>
                  </a:cubicBezTo>
                  <a:cubicBezTo>
                    <a:pt x="3928" y="6689"/>
                    <a:pt x="3946" y="6690"/>
                    <a:pt x="3963" y="6690"/>
                  </a:cubicBezTo>
                  <a:cubicBezTo>
                    <a:pt x="4051" y="6690"/>
                    <a:pt x="4069" y="6660"/>
                    <a:pt x="4179" y="6580"/>
                  </a:cubicBezTo>
                  <a:cubicBezTo>
                    <a:pt x="4294" y="6499"/>
                    <a:pt x="4454" y="6341"/>
                    <a:pt x="4615" y="6341"/>
                  </a:cubicBezTo>
                  <a:cubicBezTo>
                    <a:pt x="4620" y="6341"/>
                    <a:pt x="4626" y="6341"/>
                    <a:pt x="4632" y="6341"/>
                  </a:cubicBezTo>
                  <a:cubicBezTo>
                    <a:pt x="4715" y="6353"/>
                    <a:pt x="4798" y="6413"/>
                    <a:pt x="4870" y="6449"/>
                  </a:cubicBezTo>
                  <a:cubicBezTo>
                    <a:pt x="4953" y="6472"/>
                    <a:pt x="5025" y="6508"/>
                    <a:pt x="5108" y="6544"/>
                  </a:cubicBezTo>
                  <a:cubicBezTo>
                    <a:pt x="5264" y="6593"/>
                    <a:pt x="5540" y="6633"/>
                    <a:pt x="5759" y="6633"/>
                  </a:cubicBezTo>
                  <a:cubicBezTo>
                    <a:pt x="5808" y="6633"/>
                    <a:pt x="5853" y="6631"/>
                    <a:pt x="5894" y="6627"/>
                  </a:cubicBezTo>
                  <a:cubicBezTo>
                    <a:pt x="5918" y="6627"/>
                    <a:pt x="5941" y="6627"/>
                    <a:pt x="5977" y="6615"/>
                  </a:cubicBezTo>
                  <a:cubicBezTo>
                    <a:pt x="5977" y="6591"/>
                    <a:pt x="5977" y="6556"/>
                    <a:pt x="5977" y="6532"/>
                  </a:cubicBezTo>
                  <a:cubicBezTo>
                    <a:pt x="5989" y="6401"/>
                    <a:pt x="6072" y="6341"/>
                    <a:pt x="6108" y="6199"/>
                  </a:cubicBezTo>
                  <a:cubicBezTo>
                    <a:pt x="6144" y="6068"/>
                    <a:pt x="6168" y="6008"/>
                    <a:pt x="6168" y="5877"/>
                  </a:cubicBezTo>
                  <a:cubicBezTo>
                    <a:pt x="6168" y="5758"/>
                    <a:pt x="6227" y="5615"/>
                    <a:pt x="6311" y="5603"/>
                  </a:cubicBezTo>
                  <a:cubicBezTo>
                    <a:pt x="6378" y="5594"/>
                    <a:pt x="6522" y="5561"/>
                    <a:pt x="6681" y="5561"/>
                  </a:cubicBezTo>
                  <a:cubicBezTo>
                    <a:pt x="6720" y="5561"/>
                    <a:pt x="6759" y="5563"/>
                    <a:pt x="6799" y="5567"/>
                  </a:cubicBezTo>
                  <a:cubicBezTo>
                    <a:pt x="6965" y="5591"/>
                    <a:pt x="7323" y="5627"/>
                    <a:pt x="7430" y="5627"/>
                  </a:cubicBezTo>
                  <a:lnTo>
                    <a:pt x="8906" y="3698"/>
                  </a:lnTo>
                  <a:lnTo>
                    <a:pt x="8906" y="3305"/>
                  </a:lnTo>
                  <a:lnTo>
                    <a:pt x="8858" y="757"/>
                  </a:lnTo>
                  <a:cubicBezTo>
                    <a:pt x="8728" y="734"/>
                    <a:pt x="8525" y="686"/>
                    <a:pt x="8442" y="603"/>
                  </a:cubicBezTo>
                  <a:cubicBezTo>
                    <a:pt x="8347" y="484"/>
                    <a:pt x="8239" y="305"/>
                    <a:pt x="8120" y="174"/>
                  </a:cubicBezTo>
                  <a:cubicBezTo>
                    <a:pt x="8013" y="43"/>
                    <a:pt x="7918" y="67"/>
                    <a:pt x="7775" y="55"/>
                  </a:cubicBezTo>
                  <a:cubicBezTo>
                    <a:pt x="7669" y="36"/>
                    <a:pt x="7111" y="1"/>
                    <a:pt x="6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4688875" y="1950875"/>
              <a:ext cx="236070" cy="364078"/>
            </a:xfrm>
            <a:custGeom>
              <a:avLst/>
              <a:gdLst/>
              <a:ahLst/>
              <a:cxnLst/>
              <a:rect l="l" t="t" r="r" b="b"/>
              <a:pathLst>
                <a:path w="3823" h="5896" extrusionOk="0">
                  <a:moveTo>
                    <a:pt x="2789" y="0"/>
                  </a:moveTo>
                  <a:cubicBezTo>
                    <a:pt x="2659" y="0"/>
                    <a:pt x="2504" y="11"/>
                    <a:pt x="2370" y="50"/>
                  </a:cubicBezTo>
                  <a:cubicBezTo>
                    <a:pt x="2108" y="121"/>
                    <a:pt x="1715" y="157"/>
                    <a:pt x="1691" y="157"/>
                  </a:cubicBezTo>
                  <a:cubicBezTo>
                    <a:pt x="1679" y="157"/>
                    <a:pt x="1537" y="192"/>
                    <a:pt x="1537" y="192"/>
                  </a:cubicBezTo>
                  <a:cubicBezTo>
                    <a:pt x="1537" y="192"/>
                    <a:pt x="1560" y="407"/>
                    <a:pt x="1537" y="514"/>
                  </a:cubicBezTo>
                  <a:cubicBezTo>
                    <a:pt x="1537" y="526"/>
                    <a:pt x="1537" y="538"/>
                    <a:pt x="1537" y="538"/>
                  </a:cubicBezTo>
                  <a:cubicBezTo>
                    <a:pt x="1501" y="633"/>
                    <a:pt x="1167" y="1181"/>
                    <a:pt x="1072" y="1288"/>
                  </a:cubicBezTo>
                  <a:cubicBezTo>
                    <a:pt x="989" y="1383"/>
                    <a:pt x="834" y="1693"/>
                    <a:pt x="620" y="1859"/>
                  </a:cubicBezTo>
                  <a:cubicBezTo>
                    <a:pt x="394" y="2026"/>
                    <a:pt x="120" y="2133"/>
                    <a:pt x="72" y="2347"/>
                  </a:cubicBezTo>
                  <a:cubicBezTo>
                    <a:pt x="13" y="2562"/>
                    <a:pt x="1" y="3240"/>
                    <a:pt x="1" y="3419"/>
                  </a:cubicBezTo>
                  <a:cubicBezTo>
                    <a:pt x="13" y="3610"/>
                    <a:pt x="36" y="4026"/>
                    <a:pt x="132" y="4157"/>
                  </a:cubicBezTo>
                  <a:cubicBezTo>
                    <a:pt x="239" y="4288"/>
                    <a:pt x="370" y="4383"/>
                    <a:pt x="370" y="4407"/>
                  </a:cubicBezTo>
                  <a:cubicBezTo>
                    <a:pt x="382" y="4431"/>
                    <a:pt x="465" y="4598"/>
                    <a:pt x="465" y="4598"/>
                  </a:cubicBezTo>
                  <a:cubicBezTo>
                    <a:pt x="470" y="4597"/>
                    <a:pt x="476" y="4596"/>
                    <a:pt x="482" y="4596"/>
                  </a:cubicBezTo>
                  <a:cubicBezTo>
                    <a:pt x="552" y="4596"/>
                    <a:pt x="645" y="4657"/>
                    <a:pt x="667" y="4657"/>
                  </a:cubicBezTo>
                  <a:cubicBezTo>
                    <a:pt x="691" y="4657"/>
                    <a:pt x="763" y="4848"/>
                    <a:pt x="810" y="4931"/>
                  </a:cubicBezTo>
                  <a:cubicBezTo>
                    <a:pt x="834" y="4979"/>
                    <a:pt x="977" y="5050"/>
                    <a:pt x="1084" y="5110"/>
                  </a:cubicBezTo>
                  <a:cubicBezTo>
                    <a:pt x="1132" y="5134"/>
                    <a:pt x="1167" y="5145"/>
                    <a:pt x="1191" y="5157"/>
                  </a:cubicBezTo>
                  <a:cubicBezTo>
                    <a:pt x="1275" y="5217"/>
                    <a:pt x="1596" y="5276"/>
                    <a:pt x="1620" y="5288"/>
                  </a:cubicBezTo>
                  <a:cubicBezTo>
                    <a:pt x="1656" y="5288"/>
                    <a:pt x="1929" y="5538"/>
                    <a:pt x="1929" y="5538"/>
                  </a:cubicBezTo>
                  <a:cubicBezTo>
                    <a:pt x="1929" y="5538"/>
                    <a:pt x="2465" y="5753"/>
                    <a:pt x="2560" y="5765"/>
                  </a:cubicBezTo>
                  <a:cubicBezTo>
                    <a:pt x="2668" y="5776"/>
                    <a:pt x="2811" y="5896"/>
                    <a:pt x="2811" y="5896"/>
                  </a:cubicBezTo>
                  <a:cubicBezTo>
                    <a:pt x="2811" y="5860"/>
                    <a:pt x="2799" y="5812"/>
                    <a:pt x="2799" y="5776"/>
                  </a:cubicBezTo>
                  <a:cubicBezTo>
                    <a:pt x="2763" y="5598"/>
                    <a:pt x="2858" y="4991"/>
                    <a:pt x="2870" y="4788"/>
                  </a:cubicBezTo>
                  <a:cubicBezTo>
                    <a:pt x="2882" y="4586"/>
                    <a:pt x="2918" y="4645"/>
                    <a:pt x="3001" y="4586"/>
                  </a:cubicBezTo>
                  <a:cubicBezTo>
                    <a:pt x="3084" y="4526"/>
                    <a:pt x="3168" y="4514"/>
                    <a:pt x="3227" y="4383"/>
                  </a:cubicBezTo>
                  <a:cubicBezTo>
                    <a:pt x="3287" y="4264"/>
                    <a:pt x="3227" y="4264"/>
                    <a:pt x="3251" y="4038"/>
                  </a:cubicBezTo>
                  <a:cubicBezTo>
                    <a:pt x="3287" y="3812"/>
                    <a:pt x="3322" y="3586"/>
                    <a:pt x="3311" y="3383"/>
                  </a:cubicBezTo>
                  <a:cubicBezTo>
                    <a:pt x="3299" y="3193"/>
                    <a:pt x="3203" y="2895"/>
                    <a:pt x="3203" y="2764"/>
                  </a:cubicBezTo>
                  <a:cubicBezTo>
                    <a:pt x="3203" y="2645"/>
                    <a:pt x="3442" y="2490"/>
                    <a:pt x="3465" y="2443"/>
                  </a:cubicBezTo>
                  <a:cubicBezTo>
                    <a:pt x="3501" y="2395"/>
                    <a:pt x="3465" y="2240"/>
                    <a:pt x="3489" y="1919"/>
                  </a:cubicBezTo>
                  <a:cubicBezTo>
                    <a:pt x="3525" y="1585"/>
                    <a:pt x="3751" y="1252"/>
                    <a:pt x="3787" y="1169"/>
                  </a:cubicBezTo>
                  <a:cubicBezTo>
                    <a:pt x="3787" y="1169"/>
                    <a:pt x="3787" y="1157"/>
                    <a:pt x="3787" y="1157"/>
                  </a:cubicBezTo>
                  <a:cubicBezTo>
                    <a:pt x="3787" y="1157"/>
                    <a:pt x="3787" y="1145"/>
                    <a:pt x="3787" y="1145"/>
                  </a:cubicBezTo>
                  <a:cubicBezTo>
                    <a:pt x="3799" y="1133"/>
                    <a:pt x="3799" y="1121"/>
                    <a:pt x="3799" y="1097"/>
                  </a:cubicBezTo>
                  <a:cubicBezTo>
                    <a:pt x="3799" y="1097"/>
                    <a:pt x="3799" y="1085"/>
                    <a:pt x="3799" y="1085"/>
                  </a:cubicBezTo>
                  <a:cubicBezTo>
                    <a:pt x="3799" y="1062"/>
                    <a:pt x="3811" y="1050"/>
                    <a:pt x="3811" y="1038"/>
                  </a:cubicBezTo>
                  <a:cubicBezTo>
                    <a:pt x="3811" y="1026"/>
                    <a:pt x="3811" y="1014"/>
                    <a:pt x="3811" y="1002"/>
                  </a:cubicBezTo>
                  <a:cubicBezTo>
                    <a:pt x="3811" y="990"/>
                    <a:pt x="3811" y="990"/>
                    <a:pt x="3811" y="978"/>
                  </a:cubicBezTo>
                  <a:cubicBezTo>
                    <a:pt x="3811" y="966"/>
                    <a:pt x="3811" y="954"/>
                    <a:pt x="3811" y="931"/>
                  </a:cubicBezTo>
                  <a:cubicBezTo>
                    <a:pt x="3811" y="847"/>
                    <a:pt x="3811" y="752"/>
                    <a:pt x="3811" y="704"/>
                  </a:cubicBezTo>
                  <a:cubicBezTo>
                    <a:pt x="3811" y="681"/>
                    <a:pt x="3823" y="657"/>
                    <a:pt x="3823" y="645"/>
                  </a:cubicBezTo>
                  <a:cubicBezTo>
                    <a:pt x="3751" y="597"/>
                    <a:pt x="3513" y="514"/>
                    <a:pt x="3406" y="347"/>
                  </a:cubicBezTo>
                  <a:cubicBezTo>
                    <a:pt x="3311" y="181"/>
                    <a:pt x="3132" y="14"/>
                    <a:pt x="3037" y="14"/>
                  </a:cubicBezTo>
                  <a:cubicBezTo>
                    <a:pt x="2993" y="8"/>
                    <a:pt x="2900" y="0"/>
                    <a:pt x="27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3905132" y="1791433"/>
              <a:ext cx="308132" cy="370624"/>
            </a:xfrm>
            <a:custGeom>
              <a:avLst/>
              <a:gdLst/>
              <a:ahLst/>
              <a:cxnLst/>
              <a:rect l="l" t="t" r="r" b="b"/>
              <a:pathLst>
                <a:path w="4990" h="6002" extrusionOk="0">
                  <a:moveTo>
                    <a:pt x="882" y="0"/>
                  </a:moveTo>
                  <a:cubicBezTo>
                    <a:pt x="846" y="60"/>
                    <a:pt x="774" y="191"/>
                    <a:pt x="715" y="334"/>
                  </a:cubicBezTo>
                  <a:cubicBezTo>
                    <a:pt x="620" y="536"/>
                    <a:pt x="715" y="524"/>
                    <a:pt x="715" y="679"/>
                  </a:cubicBezTo>
                  <a:cubicBezTo>
                    <a:pt x="715" y="834"/>
                    <a:pt x="667" y="929"/>
                    <a:pt x="620" y="1036"/>
                  </a:cubicBezTo>
                  <a:cubicBezTo>
                    <a:pt x="584" y="1143"/>
                    <a:pt x="441" y="1358"/>
                    <a:pt x="429" y="1370"/>
                  </a:cubicBezTo>
                  <a:cubicBezTo>
                    <a:pt x="429" y="1381"/>
                    <a:pt x="310" y="1536"/>
                    <a:pt x="310" y="1596"/>
                  </a:cubicBezTo>
                  <a:cubicBezTo>
                    <a:pt x="322" y="1655"/>
                    <a:pt x="382" y="1774"/>
                    <a:pt x="513" y="1989"/>
                  </a:cubicBezTo>
                  <a:cubicBezTo>
                    <a:pt x="632" y="2191"/>
                    <a:pt x="667" y="2286"/>
                    <a:pt x="703" y="2405"/>
                  </a:cubicBezTo>
                  <a:cubicBezTo>
                    <a:pt x="703" y="2405"/>
                    <a:pt x="703" y="2417"/>
                    <a:pt x="703" y="2417"/>
                  </a:cubicBezTo>
                  <a:cubicBezTo>
                    <a:pt x="703" y="2429"/>
                    <a:pt x="703" y="2441"/>
                    <a:pt x="715" y="2465"/>
                  </a:cubicBezTo>
                  <a:cubicBezTo>
                    <a:pt x="715" y="2477"/>
                    <a:pt x="715" y="2489"/>
                    <a:pt x="715" y="2501"/>
                  </a:cubicBezTo>
                  <a:cubicBezTo>
                    <a:pt x="715" y="2513"/>
                    <a:pt x="727" y="2524"/>
                    <a:pt x="727" y="2536"/>
                  </a:cubicBezTo>
                  <a:cubicBezTo>
                    <a:pt x="727" y="2584"/>
                    <a:pt x="739" y="2643"/>
                    <a:pt x="751" y="2715"/>
                  </a:cubicBezTo>
                  <a:cubicBezTo>
                    <a:pt x="751" y="2727"/>
                    <a:pt x="751" y="2727"/>
                    <a:pt x="751" y="2739"/>
                  </a:cubicBezTo>
                  <a:cubicBezTo>
                    <a:pt x="751" y="2763"/>
                    <a:pt x="751" y="2774"/>
                    <a:pt x="751" y="2798"/>
                  </a:cubicBezTo>
                  <a:cubicBezTo>
                    <a:pt x="751" y="2810"/>
                    <a:pt x="763" y="2810"/>
                    <a:pt x="763" y="2822"/>
                  </a:cubicBezTo>
                  <a:cubicBezTo>
                    <a:pt x="763" y="2846"/>
                    <a:pt x="763" y="2858"/>
                    <a:pt x="763" y="2870"/>
                  </a:cubicBezTo>
                  <a:cubicBezTo>
                    <a:pt x="763" y="2941"/>
                    <a:pt x="763" y="3001"/>
                    <a:pt x="763" y="3036"/>
                  </a:cubicBezTo>
                  <a:cubicBezTo>
                    <a:pt x="751" y="3144"/>
                    <a:pt x="620" y="3132"/>
                    <a:pt x="465" y="3239"/>
                  </a:cubicBezTo>
                  <a:cubicBezTo>
                    <a:pt x="298" y="3334"/>
                    <a:pt x="251" y="3513"/>
                    <a:pt x="215" y="3667"/>
                  </a:cubicBezTo>
                  <a:cubicBezTo>
                    <a:pt x="179" y="3834"/>
                    <a:pt x="203" y="3882"/>
                    <a:pt x="203" y="3989"/>
                  </a:cubicBezTo>
                  <a:cubicBezTo>
                    <a:pt x="191" y="4108"/>
                    <a:pt x="132" y="4132"/>
                    <a:pt x="60" y="4239"/>
                  </a:cubicBezTo>
                  <a:cubicBezTo>
                    <a:pt x="1" y="4346"/>
                    <a:pt x="60" y="4787"/>
                    <a:pt x="60" y="4810"/>
                  </a:cubicBezTo>
                  <a:cubicBezTo>
                    <a:pt x="60" y="4834"/>
                    <a:pt x="36" y="5025"/>
                    <a:pt x="60" y="5120"/>
                  </a:cubicBezTo>
                  <a:cubicBezTo>
                    <a:pt x="84" y="5215"/>
                    <a:pt x="155" y="5287"/>
                    <a:pt x="251" y="5382"/>
                  </a:cubicBezTo>
                  <a:cubicBezTo>
                    <a:pt x="346" y="5489"/>
                    <a:pt x="370" y="5453"/>
                    <a:pt x="441" y="5537"/>
                  </a:cubicBezTo>
                  <a:cubicBezTo>
                    <a:pt x="513" y="5620"/>
                    <a:pt x="346" y="5703"/>
                    <a:pt x="298" y="5787"/>
                  </a:cubicBezTo>
                  <a:cubicBezTo>
                    <a:pt x="263" y="5858"/>
                    <a:pt x="322" y="5930"/>
                    <a:pt x="370" y="6001"/>
                  </a:cubicBezTo>
                  <a:cubicBezTo>
                    <a:pt x="513" y="5989"/>
                    <a:pt x="655" y="5977"/>
                    <a:pt x="751" y="5942"/>
                  </a:cubicBezTo>
                  <a:cubicBezTo>
                    <a:pt x="1001" y="5882"/>
                    <a:pt x="1191" y="5572"/>
                    <a:pt x="1346" y="5406"/>
                  </a:cubicBezTo>
                  <a:cubicBezTo>
                    <a:pt x="1401" y="5346"/>
                    <a:pt x="1481" y="5326"/>
                    <a:pt x="1572" y="5326"/>
                  </a:cubicBezTo>
                  <a:cubicBezTo>
                    <a:pt x="1734" y="5326"/>
                    <a:pt x="1931" y="5390"/>
                    <a:pt x="2084" y="5406"/>
                  </a:cubicBezTo>
                  <a:cubicBezTo>
                    <a:pt x="2310" y="5430"/>
                    <a:pt x="2394" y="5632"/>
                    <a:pt x="2501" y="5656"/>
                  </a:cubicBezTo>
                  <a:cubicBezTo>
                    <a:pt x="2507" y="5657"/>
                    <a:pt x="2515" y="5658"/>
                    <a:pt x="2524" y="5658"/>
                  </a:cubicBezTo>
                  <a:cubicBezTo>
                    <a:pt x="2659" y="5658"/>
                    <a:pt x="3096" y="5507"/>
                    <a:pt x="3263" y="5430"/>
                  </a:cubicBezTo>
                  <a:cubicBezTo>
                    <a:pt x="3291" y="5415"/>
                    <a:pt x="3321" y="5408"/>
                    <a:pt x="3354" y="5408"/>
                  </a:cubicBezTo>
                  <a:cubicBezTo>
                    <a:pt x="3531" y="5408"/>
                    <a:pt x="3765" y="5601"/>
                    <a:pt x="3906" y="5691"/>
                  </a:cubicBezTo>
                  <a:cubicBezTo>
                    <a:pt x="4084" y="5799"/>
                    <a:pt x="4215" y="5811"/>
                    <a:pt x="4215" y="5811"/>
                  </a:cubicBezTo>
                  <a:cubicBezTo>
                    <a:pt x="4215" y="5811"/>
                    <a:pt x="4180" y="5608"/>
                    <a:pt x="4144" y="5489"/>
                  </a:cubicBezTo>
                  <a:cubicBezTo>
                    <a:pt x="4120" y="5441"/>
                    <a:pt x="4108" y="5394"/>
                    <a:pt x="4084" y="5346"/>
                  </a:cubicBezTo>
                  <a:cubicBezTo>
                    <a:pt x="4073" y="5310"/>
                    <a:pt x="4061" y="5287"/>
                    <a:pt x="4061" y="5251"/>
                  </a:cubicBezTo>
                  <a:cubicBezTo>
                    <a:pt x="4061" y="5251"/>
                    <a:pt x="4061" y="5239"/>
                    <a:pt x="4061" y="5239"/>
                  </a:cubicBezTo>
                  <a:cubicBezTo>
                    <a:pt x="4061" y="5227"/>
                    <a:pt x="4049" y="5215"/>
                    <a:pt x="4049" y="5203"/>
                  </a:cubicBezTo>
                  <a:cubicBezTo>
                    <a:pt x="4049" y="5180"/>
                    <a:pt x="4061" y="5156"/>
                    <a:pt x="4084" y="5144"/>
                  </a:cubicBezTo>
                  <a:cubicBezTo>
                    <a:pt x="4139" y="5090"/>
                    <a:pt x="4223" y="4986"/>
                    <a:pt x="4399" y="4986"/>
                  </a:cubicBezTo>
                  <a:cubicBezTo>
                    <a:pt x="4416" y="4986"/>
                    <a:pt x="4434" y="4987"/>
                    <a:pt x="4454" y="4989"/>
                  </a:cubicBezTo>
                  <a:cubicBezTo>
                    <a:pt x="4596" y="5001"/>
                    <a:pt x="4835" y="5037"/>
                    <a:pt x="4989" y="5049"/>
                  </a:cubicBezTo>
                  <a:cubicBezTo>
                    <a:pt x="4989" y="5049"/>
                    <a:pt x="4787" y="4906"/>
                    <a:pt x="4620" y="4751"/>
                  </a:cubicBezTo>
                  <a:cubicBezTo>
                    <a:pt x="4454" y="4584"/>
                    <a:pt x="4394" y="4429"/>
                    <a:pt x="4394" y="4334"/>
                  </a:cubicBezTo>
                  <a:cubicBezTo>
                    <a:pt x="4406" y="4239"/>
                    <a:pt x="4537" y="3846"/>
                    <a:pt x="4537" y="3715"/>
                  </a:cubicBezTo>
                  <a:cubicBezTo>
                    <a:pt x="4537" y="3596"/>
                    <a:pt x="4477" y="3334"/>
                    <a:pt x="4192" y="3155"/>
                  </a:cubicBezTo>
                  <a:cubicBezTo>
                    <a:pt x="3906" y="2989"/>
                    <a:pt x="3203" y="2370"/>
                    <a:pt x="3072" y="2215"/>
                  </a:cubicBezTo>
                  <a:cubicBezTo>
                    <a:pt x="2941" y="2048"/>
                    <a:pt x="2632" y="1834"/>
                    <a:pt x="2489" y="1834"/>
                  </a:cubicBezTo>
                  <a:cubicBezTo>
                    <a:pt x="2406" y="1827"/>
                    <a:pt x="2288" y="1820"/>
                    <a:pt x="2180" y="1820"/>
                  </a:cubicBezTo>
                  <a:cubicBezTo>
                    <a:pt x="2101" y="1820"/>
                    <a:pt x="2027" y="1824"/>
                    <a:pt x="1977" y="1834"/>
                  </a:cubicBezTo>
                  <a:cubicBezTo>
                    <a:pt x="1904" y="1841"/>
                    <a:pt x="1836" y="1871"/>
                    <a:pt x="1794" y="1871"/>
                  </a:cubicBezTo>
                  <a:cubicBezTo>
                    <a:pt x="1767" y="1871"/>
                    <a:pt x="1751" y="1859"/>
                    <a:pt x="1751" y="1822"/>
                  </a:cubicBezTo>
                  <a:cubicBezTo>
                    <a:pt x="1751" y="1727"/>
                    <a:pt x="1858" y="1500"/>
                    <a:pt x="1858" y="1370"/>
                  </a:cubicBezTo>
                  <a:cubicBezTo>
                    <a:pt x="1858" y="1227"/>
                    <a:pt x="1858" y="691"/>
                    <a:pt x="1751" y="560"/>
                  </a:cubicBezTo>
                  <a:cubicBezTo>
                    <a:pt x="1656" y="429"/>
                    <a:pt x="1310" y="191"/>
                    <a:pt x="1155" y="119"/>
                  </a:cubicBezTo>
                  <a:cubicBezTo>
                    <a:pt x="1096" y="96"/>
                    <a:pt x="989" y="48"/>
                    <a:pt x="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4775635" y="1676700"/>
              <a:ext cx="346356" cy="313999"/>
            </a:xfrm>
            <a:custGeom>
              <a:avLst/>
              <a:gdLst/>
              <a:ahLst/>
              <a:cxnLst/>
              <a:rect l="l" t="t" r="r" b="b"/>
              <a:pathLst>
                <a:path w="5609" h="5085" extrusionOk="0">
                  <a:moveTo>
                    <a:pt x="1572" y="1"/>
                  </a:moveTo>
                  <a:cubicBezTo>
                    <a:pt x="1513" y="49"/>
                    <a:pt x="1453" y="96"/>
                    <a:pt x="1441" y="108"/>
                  </a:cubicBezTo>
                  <a:cubicBezTo>
                    <a:pt x="1417" y="156"/>
                    <a:pt x="1394" y="299"/>
                    <a:pt x="1406" y="394"/>
                  </a:cubicBezTo>
                  <a:cubicBezTo>
                    <a:pt x="1429" y="501"/>
                    <a:pt x="1382" y="632"/>
                    <a:pt x="1358" y="763"/>
                  </a:cubicBezTo>
                  <a:cubicBezTo>
                    <a:pt x="1334" y="894"/>
                    <a:pt x="1298" y="1084"/>
                    <a:pt x="1298" y="1084"/>
                  </a:cubicBezTo>
                  <a:cubicBezTo>
                    <a:pt x="1298" y="1084"/>
                    <a:pt x="1120" y="1311"/>
                    <a:pt x="989" y="1477"/>
                  </a:cubicBezTo>
                  <a:cubicBezTo>
                    <a:pt x="977" y="1501"/>
                    <a:pt x="977" y="1513"/>
                    <a:pt x="965" y="1537"/>
                  </a:cubicBezTo>
                  <a:cubicBezTo>
                    <a:pt x="917" y="1680"/>
                    <a:pt x="1060" y="1846"/>
                    <a:pt x="1072" y="1930"/>
                  </a:cubicBezTo>
                  <a:cubicBezTo>
                    <a:pt x="1084" y="2025"/>
                    <a:pt x="763" y="2596"/>
                    <a:pt x="608" y="2716"/>
                  </a:cubicBezTo>
                  <a:cubicBezTo>
                    <a:pt x="453" y="2835"/>
                    <a:pt x="203" y="3204"/>
                    <a:pt x="132" y="3370"/>
                  </a:cubicBezTo>
                  <a:cubicBezTo>
                    <a:pt x="60" y="3525"/>
                    <a:pt x="215" y="3775"/>
                    <a:pt x="215" y="3942"/>
                  </a:cubicBezTo>
                  <a:cubicBezTo>
                    <a:pt x="215" y="4109"/>
                    <a:pt x="155" y="4109"/>
                    <a:pt x="72" y="4216"/>
                  </a:cubicBezTo>
                  <a:cubicBezTo>
                    <a:pt x="1" y="4323"/>
                    <a:pt x="132" y="4632"/>
                    <a:pt x="132" y="4632"/>
                  </a:cubicBezTo>
                  <a:cubicBezTo>
                    <a:pt x="132" y="4632"/>
                    <a:pt x="274" y="4597"/>
                    <a:pt x="286" y="4597"/>
                  </a:cubicBezTo>
                  <a:cubicBezTo>
                    <a:pt x="310" y="4597"/>
                    <a:pt x="703" y="4561"/>
                    <a:pt x="965" y="4490"/>
                  </a:cubicBezTo>
                  <a:cubicBezTo>
                    <a:pt x="1099" y="4451"/>
                    <a:pt x="1254" y="4440"/>
                    <a:pt x="1384" y="4440"/>
                  </a:cubicBezTo>
                  <a:cubicBezTo>
                    <a:pt x="1495" y="4440"/>
                    <a:pt x="1588" y="4448"/>
                    <a:pt x="1632" y="4454"/>
                  </a:cubicBezTo>
                  <a:cubicBezTo>
                    <a:pt x="1727" y="4454"/>
                    <a:pt x="1906" y="4621"/>
                    <a:pt x="2001" y="4787"/>
                  </a:cubicBezTo>
                  <a:cubicBezTo>
                    <a:pt x="2108" y="4954"/>
                    <a:pt x="2346" y="5037"/>
                    <a:pt x="2418" y="5085"/>
                  </a:cubicBezTo>
                  <a:cubicBezTo>
                    <a:pt x="2441" y="5025"/>
                    <a:pt x="2501" y="5002"/>
                    <a:pt x="2584" y="4906"/>
                  </a:cubicBezTo>
                  <a:cubicBezTo>
                    <a:pt x="2679" y="4787"/>
                    <a:pt x="2918" y="4466"/>
                    <a:pt x="2989" y="4359"/>
                  </a:cubicBezTo>
                  <a:cubicBezTo>
                    <a:pt x="3049" y="4251"/>
                    <a:pt x="3060" y="4204"/>
                    <a:pt x="3108" y="4144"/>
                  </a:cubicBezTo>
                  <a:cubicBezTo>
                    <a:pt x="3144" y="4073"/>
                    <a:pt x="3322" y="3990"/>
                    <a:pt x="3489" y="3870"/>
                  </a:cubicBezTo>
                  <a:cubicBezTo>
                    <a:pt x="3644" y="3739"/>
                    <a:pt x="3811" y="3537"/>
                    <a:pt x="3953" y="3358"/>
                  </a:cubicBezTo>
                  <a:cubicBezTo>
                    <a:pt x="4096" y="3180"/>
                    <a:pt x="4561" y="2668"/>
                    <a:pt x="4596" y="2620"/>
                  </a:cubicBezTo>
                  <a:cubicBezTo>
                    <a:pt x="4632" y="2561"/>
                    <a:pt x="5466" y="1787"/>
                    <a:pt x="5573" y="1644"/>
                  </a:cubicBezTo>
                  <a:cubicBezTo>
                    <a:pt x="5585" y="1632"/>
                    <a:pt x="5597" y="1620"/>
                    <a:pt x="5608" y="1608"/>
                  </a:cubicBezTo>
                  <a:cubicBezTo>
                    <a:pt x="5573" y="1525"/>
                    <a:pt x="5513" y="1406"/>
                    <a:pt x="5513" y="1382"/>
                  </a:cubicBezTo>
                  <a:cubicBezTo>
                    <a:pt x="5501" y="1346"/>
                    <a:pt x="5406" y="1215"/>
                    <a:pt x="5335" y="1108"/>
                  </a:cubicBezTo>
                  <a:cubicBezTo>
                    <a:pt x="5263" y="1013"/>
                    <a:pt x="5216" y="882"/>
                    <a:pt x="5216" y="739"/>
                  </a:cubicBezTo>
                  <a:lnTo>
                    <a:pt x="5216" y="322"/>
                  </a:lnTo>
                  <a:lnTo>
                    <a:pt x="5216" y="310"/>
                  </a:lnTo>
                  <a:cubicBezTo>
                    <a:pt x="5192" y="310"/>
                    <a:pt x="5180" y="299"/>
                    <a:pt x="5156" y="299"/>
                  </a:cubicBezTo>
                  <a:cubicBezTo>
                    <a:pt x="5061" y="263"/>
                    <a:pt x="4954" y="263"/>
                    <a:pt x="4906" y="263"/>
                  </a:cubicBezTo>
                  <a:cubicBezTo>
                    <a:pt x="4870" y="275"/>
                    <a:pt x="4751" y="370"/>
                    <a:pt x="4704" y="465"/>
                  </a:cubicBezTo>
                  <a:cubicBezTo>
                    <a:pt x="4671" y="541"/>
                    <a:pt x="4628" y="598"/>
                    <a:pt x="4567" y="598"/>
                  </a:cubicBezTo>
                  <a:cubicBezTo>
                    <a:pt x="4561" y="598"/>
                    <a:pt x="4555" y="597"/>
                    <a:pt x="4549" y="596"/>
                  </a:cubicBezTo>
                  <a:cubicBezTo>
                    <a:pt x="4465" y="596"/>
                    <a:pt x="4311" y="501"/>
                    <a:pt x="4203" y="430"/>
                  </a:cubicBezTo>
                  <a:cubicBezTo>
                    <a:pt x="4132" y="376"/>
                    <a:pt x="4000" y="369"/>
                    <a:pt x="3854" y="369"/>
                  </a:cubicBezTo>
                  <a:cubicBezTo>
                    <a:pt x="3805" y="369"/>
                    <a:pt x="3754" y="370"/>
                    <a:pt x="3703" y="370"/>
                  </a:cubicBezTo>
                  <a:cubicBezTo>
                    <a:pt x="3561" y="370"/>
                    <a:pt x="3502" y="391"/>
                    <a:pt x="3430" y="391"/>
                  </a:cubicBezTo>
                  <a:cubicBezTo>
                    <a:pt x="3394" y="391"/>
                    <a:pt x="3354" y="386"/>
                    <a:pt x="3299" y="370"/>
                  </a:cubicBezTo>
                  <a:cubicBezTo>
                    <a:pt x="3132" y="322"/>
                    <a:pt x="2977" y="215"/>
                    <a:pt x="2727" y="156"/>
                  </a:cubicBezTo>
                  <a:cubicBezTo>
                    <a:pt x="2632" y="132"/>
                    <a:pt x="2549" y="120"/>
                    <a:pt x="2465" y="108"/>
                  </a:cubicBezTo>
                  <a:lnTo>
                    <a:pt x="2441" y="108"/>
                  </a:lnTo>
                  <a:cubicBezTo>
                    <a:pt x="2418" y="108"/>
                    <a:pt x="2406" y="96"/>
                    <a:pt x="2394" y="96"/>
                  </a:cubicBezTo>
                  <a:cubicBezTo>
                    <a:pt x="2298" y="84"/>
                    <a:pt x="2203" y="84"/>
                    <a:pt x="2120" y="84"/>
                  </a:cubicBezTo>
                  <a:cubicBezTo>
                    <a:pt x="1941" y="72"/>
                    <a:pt x="1644" y="96"/>
                    <a:pt x="1584" y="13"/>
                  </a:cubicBezTo>
                  <a:cubicBezTo>
                    <a:pt x="1584" y="13"/>
                    <a:pt x="1584" y="13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4475649" y="1367945"/>
              <a:ext cx="427248" cy="375749"/>
            </a:xfrm>
            <a:custGeom>
              <a:avLst/>
              <a:gdLst/>
              <a:ahLst/>
              <a:cxnLst/>
              <a:rect l="l" t="t" r="r" b="b"/>
              <a:pathLst>
                <a:path w="6919" h="6085" extrusionOk="0">
                  <a:moveTo>
                    <a:pt x="1489" y="0"/>
                  </a:moveTo>
                  <a:lnTo>
                    <a:pt x="1489" y="393"/>
                  </a:lnTo>
                  <a:lnTo>
                    <a:pt x="13" y="2322"/>
                  </a:lnTo>
                  <a:lnTo>
                    <a:pt x="1" y="2334"/>
                  </a:lnTo>
                  <a:lnTo>
                    <a:pt x="37" y="2334"/>
                  </a:lnTo>
                  <a:lnTo>
                    <a:pt x="1251" y="2358"/>
                  </a:lnTo>
                  <a:lnTo>
                    <a:pt x="2311" y="2370"/>
                  </a:lnTo>
                  <a:lnTo>
                    <a:pt x="2311" y="5942"/>
                  </a:lnTo>
                  <a:lnTo>
                    <a:pt x="3430" y="5977"/>
                  </a:lnTo>
                  <a:lnTo>
                    <a:pt x="6156" y="6084"/>
                  </a:lnTo>
                  <a:cubicBezTo>
                    <a:pt x="6156" y="6084"/>
                    <a:pt x="6180" y="5894"/>
                    <a:pt x="6216" y="5763"/>
                  </a:cubicBezTo>
                  <a:cubicBezTo>
                    <a:pt x="6240" y="5632"/>
                    <a:pt x="6287" y="5501"/>
                    <a:pt x="6264" y="5394"/>
                  </a:cubicBezTo>
                  <a:cubicBezTo>
                    <a:pt x="6252" y="5299"/>
                    <a:pt x="6275" y="5156"/>
                    <a:pt x="6299" y="5108"/>
                  </a:cubicBezTo>
                  <a:cubicBezTo>
                    <a:pt x="6311" y="5096"/>
                    <a:pt x="6371" y="5049"/>
                    <a:pt x="6430" y="5001"/>
                  </a:cubicBezTo>
                  <a:cubicBezTo>
                    <a:pt x="6394" y="4941"/>
                    <a:pt x="6454" y="4882"/>
                    <a:pt x="6502" y="4822"/>
                  </a:cubicBezTo>
                  <a:cubicBezTo>
                    <a:pt x="6549" y="4763"/>
                    <a:pt x="6775" y="4620"/>
                    <a:pt x="6895" y="4489"/>
                  </a:cubicBezTo>
                  <a:cubicBezTo>
                    <a:pt x="6895" y="4477"/>
                    <a:pt x="6906" y="4465"/>
                    <a:pt x="6918" y="4453"/>
                  </a:cubicBezTo>
                  <a:cubicBezTo>
                    <a:pt x="6895" y="4370"/>
                    <a:pt x="6847" y="4287"/>
                    <a:pt x="6799" y="4239"/>
                  </a:cubicBezTo>
                  <a:cubicBezTo>
                    <a:pt x="6716" y="4132"/>
                    <a:pt x="6454" y="3953"/>
                    <a:pt x="6240" y="3798"/>
                  </a:cubicBezTo>
                  <a:cubicBezTo>
                    <a:pt x="6037" y="3644"/>
                    <a:pt x="5787" y="3382"/>
                    <a:pt x="5740" y="3382"/>
                  </a:cubicBezTo>
                  <a:cubicBezTo>
                    <a:pt x="5704" y="3382"/>
                    <a:pt x="5490" y="3382"/>
                    <a:pt x="5406" y="3298"/>
                  </a:cubicBezTo>
                  <a:cubicBezTo>
                    <a:pt x="5323" y="3203"/>
                    <a:pt x="4966" y="2751"/>
                    <a:pt x="4906" y="2703"/>
                  </a:cubicBezTo>
                  <a:cubicBezTo>
                    <a:pt x="4859" y="2655"/>
                    <a:pt x="4573" y="2620"/>
                    <a:pt x="4513" y="2524"/>
                  </a:cubicBezTo>
                  <a:cubicBezTo>
                    <a:pt x="4442" y="2429"/>
                    <a:pt x="4239" y="1929"/>
                    <a:pt x="4204" y="1893"/>
                  </a:cubicBezTo>
                  <a:cubicBezTo>
                    <a:pt x="4168" y="1846"/>
                    <a:pt x="3346" y="1274"/>
                    <a:pt x="3192" y="1167"/>
                  </a:cubicBezTo>
                  <a:cubicBezTo>
                    <a:pt x="3037" y="1060"/>
                    <a:pt x="2501" y="667"/>
                    <a:pt x="2454" y="596"/>
                  </a:cubicBezTo>
                  <a:cubicBezTo>
                    <a:pt x="2406" y="524"/>
                    <a:pt x="2465" y="417"/>
                    <a:pt x="2203" y="298"/>
                  </a:cubicBezTo>
                  <a:cubicBezTo>
                    <a:pt x="1953" y="179"/>
                    <a:pt x="1489" y="0"/>
                    <a:pt x="1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4130832" y="1145826"/>
              <a:ext cx="275775" cy="268057"/>
            </a:xfrm>
            <a:custGeom>
              <a:avLst/>
              <a:gdLst/>
              <a:ahLst/>
              <a:cxnLst/>
              <a:rect l="l" t="t" r="r" b="b"/>
              <a:pathLst>
                <a:path w="4466" h="4341" extrusionOk="0">
                  <a:moveTo>
                    <a:pt x="1374" y="1"/>
                  </a:moveTo>
                  <a:cubicBezTo>
                    <a:pt x="1312" y="1"/>
                    <a:pt x="1334" y="134"/>
                    <a:pt x="1334" y="168"/>
                  </a:cubicBezTo>
                  <a:cubicBezTo>
                    <a:pt x="1334" y="204"/>
                    <a:pt x="1334" y="335"/>
                    <a:pt x="1310" y="406"/>
                  </a:cubicBezTo>
                  <a:cubicBezTo>
                    <a:pt x="1299" y="490"/>
                    <a:pt x="1227" y="549"/>
                    <a:pt x="1144" y="621"/>
                  </a:cubicBezTo>
                  <a:cubicBezTo>
                    <a:pt x="1060" y="692"/>
                    <a:pt x="941" y="716"/>
                    <a:pt x="775" y="728"/>
                  </a:cubicBezTo>
                  <a:cubicBezTo>
                    <a:pt x="608" y="728"/>
                    <a:pt x="608" y="811"/>
                    <a:pt x="525" y="918"/>
                  </a:cubicBezTo>
                  <a:cubicBezTo>
                    <a:pt x="441" y="1037"/>
                    <a:pt x="287" y="1299"/>
                    <a:pt x="239" y="1371"/>
                  </a:cubicBezTo>
                  <a:cubicBezTo>
                    <a:pt x="203" y="1442"/>
                    <a:pt x="96" y="1573"/>
                    <a:pt x="60" y="1692"/>
                  </a:cubicBezTo>
                  <a:cubicBezTo>
                    <a:pt x="13" y="1811"/>
                    <a:pt x="72" y="1835"/>
                    <a:pt x="108" y="1895"/>
                  </a:cubicBezTo>
                  <a:cubicBezTo>
                    <a:pt x="144" y="1942"/>
                    <a:pt x="227" y="2097"/>
                    <a:pt x="239" y="2157"/>
                  </a:cubicBezTo>
                  <a:cubicBezTo>
                    <a:pt x="251" y="2216"/>
                    <a:pt x="156" y="2431"/>
                    <a:pt x="96" y="2609"/>
                  </a:cubicBezTo>
                  <a:cubicBezTo>
                    <a:pt x="48" y="2764"/>
                    <a:pt x="13" y="3050"/>
                    <a:pt x="1" y="3169"/>
                  </a:cubicBezTo>
                  <a:cubicBezTo>
                    <a:pt x="215" y="3323"/>
                    <a:pt x="477" y="3502"/>
                    <a:pt x="513" y="3526"/>
                  </a:cubicBezTo>
                  <a:cubicBezTo>
                    <a:pt x="572" y="3585"/>
                    <a:pt x="929" y="3824"/>
                    <a:pt x="1108" y="3883"/>
                  </a:cubicBezTo>
                  <a:cubicBezTo>
                    <a:pt x="1151" y="3902"/>
                    <a:pt x="1184" y="3910"/>
                    <a:pt x="1211" y="3910"/>
                  </a:cubicBezTo>
                  <a:cubicBezTo>
                    <a:pt x="1288" y="3910"/>
                    <a:pt x="1318" y="3843"/>
                    <a:pt x="1406" y="3764"/>
                  </a:cubicBezTo>
                  <a:cubicBezTo>
                    <a:pt x="1525" y="3657"/>
                    <a:pt x="1430" y="3502"/>
                    <a:pt x="1394" y="3383"/>
                  </a:cubicBezTo>
                  <a:cubicBezTo>
                    <a:pt x="1370" y="3276"/>
                    <a:pt x="1275" y="2978"/>
                    <a:pt x="1203" y="2728"/>
                  </a:cubicBezTo>
                  <a:cubicBezTo>
                    <a:pt x="1132" y="2478"/>
                    <a:pt x="1310" y="2514"/>
                    <a:pt x="1453" y="2466"/>
                  </a:cubicBezTo>
                  <a:cubicBezTo>
                    <a:pt x="1473" y="2461"/>
                    <a:pt x="1490" y="2459"/>
                    <a:pt x="1506" y="2459"/>
                  </a:cubicBezTo>
                  <a:cubicBezTo>
                    <a:pt x="1606" y="2459"/>
                    <a:pt x="1638" y="2551"/>
                    <a:pt x="1680" y="2633"/>
                  </a:cubicBezTo>
                  <a:cubicBezTo>
                    <a:pt x="1727" y="2728"/>
                    <a:pt x="1739" y="3169"/>
                    <a:pt x="1763" y="3264"/>
                  </a:cubicBezTo>
                  <a:cubicBezTo>
                    <a:pt x="1787" y="3359"/>
                    <a:pt x="2025" y="3502"/>
                    <a:pt x="2084" y="3526"/>
                  </a:cubicBezTo>
                  <a:cubicBezTo>
                    <a:pt x="2156" y="3562"/>
                    <a:pt x="2215" y="3764"/>
                    <a:pt x="2239" y="3835"/>
                  </a:cubicBezTo>
                  <a:cubicBezTo>
                    <a:pt x="2263" y="3907"/>
                    <a:pt x="2442" y="4085"/>
                    <a:pt x="2561" y="4181"/>
                  </a:cubicBezTo>
                  <a:cubicBezTo>
                    <a:pt x="2604" y="4216"/>
                    <a:pt x="2648" y="4228"/>
                    <a:pt x="2692" y="4228"/>
                  </a:cubicBezTo>
                  <a:cubicBezTo>
                    <a:pt x="2767" y="4228"/>
                    <a:pt x="2843" y="4191"/>
                    <a:pt x="2918" y="4169"/>
                  </a:cubicBezTo>
                  <a:cubicBezTo>
                    <a:pt x="2936" y="4165"/>
                    <a:pt x="2954" y="4163"/>
                    <a:pt x="2971" y="4163"/>
                  </a:cubicBezTo>
                  <a:cubicBezTo>
                    <a:pt x="3063" y="4163"/>
                    <a:pt x="3133" y="4214"/>
                    <a:pt x="3204" y="4264"/>
                  </a:cubicBezTo>
                  <a:cubicBezTo>
                    <a:pt x="3230" y="4282"/>
                    <a:pt x="3251" y="4289"/>
                    <a:pt x="3271" y="4289"/>
                  </a:cubicBezTo>
                  <a:cubicBezTo>
                    <a:pt x="3304" y="4289"/>
                    <a:pt x="3333" y="4266"/>
                    <a:pt x="3370" y="4228"/>
                  </a:cubicBezTo>
                  <a:cubicBezTo>
                    <a:pt x="3414" y="4174"/>
                    <a:pt x="3507" y="4120"/>
                    <a:pt x="3604" y="4120"/>
                  </a:cubicBezTo>
                  <a:cubicBezTo>
                    <a:pt x="3614" y="4120"/>
                    <a:pt x="3623" y="4120"/>
                    <a:pt x="3632" y="4121"/>
                  </a:cubicBezTo>
                  <a:cubicBezTo>
                    <a:pt x="3751" y="4133"/>
                    <a:pt x="3692" y="4288"/>
                    <a:pt x="3739" y="4335"/>
                  </a:cubicBezTo>
                  <a:cubicBezTo>
                    <a:pt x="3743" y="4339"/>
                    <a:pt x="3748" y="4341"/>
                    <a:pt x="3755" y="4341"/>
                  </a:cubicBezTo>
                  <a:cubicBezTo>
                    <a:pt x="3841" y="4341"/>
                    <a:pt x="4168" y="4085"/>
                    <a:pt x="4311" y="3931"/>
                  </a:cubicBezTo>
                  <a:cubicBezTo>
                    <a:pt x="4466" y="3764"/>
                    <a:pt x="4394" y="3169"/>
                    <a:pt x="4394" y="3038"/>
                  </a:cubicBezTo>
                  <a:cubicBezTo>
                    <a:pt x="4382" y="2919"/>
                    <a:pt x="4144" y="2716"/>
                    <a:pt x="4085" y="2681"/>
                  </a:cubicBezTo>
                  <a:cubicBezTo>
                    <a:pt x="4013" y="2657"/>
                    <a:pt x="3763" y="2657"/>
                    <a:pt x="3656" y="2657"/>
                  </a:cubicBezTo>
                  <a:cubicBezTo>
                    <a:pt x="3561" y="2657"/>
                    <a:pt x="3335" y="2383"/>
                    <a:pt x="3311" y="2288"/>
                  </a:cubicBezTo>
                  <a:cubicBezTo>
                    <a:pt x="3275" y="2180"/>
                    <a:pt x="3192" y="1978"/>
                    <a:pt x="3108" y="1930"/>
                  </a:cubicBezTo>
                  <a:cubicBezTo>
                    <a:pt x="3037" y="1883"/>
                    <a:pt x="2965" y="1835"/>
                    <a:pt x="2870" y="1573"/>
                  </a:cubicBezTo>
                  <a:cubicBezTo>
                    <a:pt x="2799" y="1383"/>
                    <a:pt x="2811" y="847"/>
                    <a:pt x="2823" y="561"/>
                  </a:cubicBezTo>
                  <a:lnTo>
                    <a:pt x="2823" y="561"/>
                  </a:lnTo>
                  <a:cubicBezTo>
                    <a:pt x="2751" y="573"/>
                    <a:pt x="2692" y="573"/>
                    <a:pt x="2668" y="573"/>
                  </a:cubicBezTo>
                  <a:cubicBezTo>
                    <a:pt x="2661" y="572"/>
                    <a:pt x="2655" y="572"/>
                    <a:pt x="2647" y="572"/>
                  </a:cubicBezTo>
                  <a:cubicBezTo>
                    <a:pt x="2531" y="572"/>
                    <a:pt x="2299" y="656"/>
                    <a:pt x="2299" y="656"/>
                  </a:cubicBezTo>
                  <a:cubicBezTo>
                    <a:pt x="2203" y="656"/>
                    <a:pt x="1977" y="406"/>
                    <a:pt x="1870" y="311"/>
                  </a:cubicBezTo>
                  <a:cubicBezTo>
                    <a:pt x="1763" y="204"/>
                    <a:pt x="1382" y="2"/>
                    <a:pt x="1382" y="2"/>
                  </a:cubicBezTo>
                  <a:cubicBezTo>
                    <a:pt x="1379" y="1"/>
                    <a:pt x="1376" y="1"/>
                    <a:pt x="1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3852211" y="3428762"/>
              <a:ext cx="480847" cy="614783"/>
            </a:xfrm>
            <a:custGeom>
              <a:avLst/>
              <a:gdLst/>
              <a:ahLst/>
              <a:cxnLst/>
              <a:rect l="l" t="t" r="r" b="b"/>
              <a:pathLst>
                <a:path w="7787" h="9956" extrusionOk="0">
                  <a:moveTo>
                    <a:pt x="5668" y="0"/>
                  </a:moveTo>
                  <a:lnTo>
                    <a:pt x="1346" y="370"/>
                  </a:lnTo>
                  <a:cubicBezTo>
                    <a:pt x="1370" y="501"/>
                    <a:pt x="1429" y="989"/>
                    <a:pt x="1429" y="1096"/>
                  </a:cubicBezTo>
                  <a:cubicBezTo>
                    <a:pt x="1429" y="1096"/>
                    <a:pt x="1429" y="1108"/>
                    <a:pt x="1429" y="1108"/>
                  </a:cubicBezTo>
                  <a:cubicBezTo>
                    <a:pt x="1429" y="1120"/>
                    <a:pt x="1429" y="1120"/>
                    <a:pt x="1429" y="1132"/>
                  </a:cubicBezTo>
                  <a:cubicBezTo>
                    <a:pt x="1429" y="1143"/>
                    <a:pt x="1429" y="1155"/>
                    <a:pt x="1429" y="1167"/>
                  </a:cubicBezTo>
                  <a:cubicBezTo>
                    <a:pt x="1429" y="1274"/>
                    <a:pt x="1405" y="1417"/>
                    <a:pt x="1381" y="1524"/>
                  </a:cubicBezTo>
                  <a:cubicBezTo>
                    <a:pt x="1358" y="1655"/>
                    <a:pt x="1310" y="1763"/>
                    <a:pt x="1286" y="1905"/>
                  </a:cubicBezTo>
                  <a:cubicBezTo>
                    <a:pt x="1262" y="2048"/>
                    <a:pt x="1322" y="2144"/>
                    <a:pt x="1322" y="2298"/>
                  </a:cubicBezTo>
                  <a:cubicBezTo>
                    <a:pt x="1322" y="2465"/>
                    <a:pt x="1131" y="2560"/>
                    <a:pt x="1036" y="2763"/>
                  </a:cubicBezTo>
                  <a:cubicBezTo>
                    <a:pt x="941" y="2953"/>
                    <a:pt x="965" y="3025"/>
                    <a:pt x="929" y="3239"/>
                  </a:cubicBezTo>
                  <a:cubicBezTo>
                    <a:pt x="893" y="3441"/>
                    <a:pt x="905" y="3239"/>
                    <a:pt x="941" y="3489"/>
                  </a:cubicBezTo>
                  <a:cubicBezTo>
                    <a:pt x="977" y="3739"/>
                    <a:pt x="1072" y="3787"/>
                    <a:pt x="1072" y="3965"/>
                  </a:cubicBezTo>
                  <a:cubicBezTo>
                    <a:pt x="1084" y="4132"/>
                    <a:pt x="1036" y="4132"/>
                    <a:pt x="941" y="4215"/>
                  </a:cubicBezTo>
                  <a:cubicBezTo>
                    <a:pt x="846" y="4287"/>
                    <a:pt x="881" y="4465"/>
                    <a:pt x="881" y="4632"/>
                  </a:cubicBezTo>
                  <a:cubicBezTo>
                    <a:pt x="881" y="4787"/>
                    <a:pt x="822" y="4822"/>
                    <a:pt x="715" y="4942"/>
                  </a:cubicBezTo>
                  <a:cubicBezTo>
                    <a:pt x="608" y="5061"/>
                    <a:pt x="608" y="5013"/>
                    <a:pt x="548" y="5120"/>
                  </a:cubicBezTo>
                  <a:cubicBezTo>
                    <a:pt x="500" y="5215"/>
                    <a:pt x="548" y="5299"/>
                    <a:pt x="334" y="5454"/>
                  </a:cubicBezTo>
                  <a:cubicBezTo>
                    <a:pt x="119" y="5596"/>
                    <a:pt x="72" y="5620"/>
                    <a:pt x="36" y="5644"/>
                  </a:cubicBezTo>
                  <a:cubicBezTo>
                    <a:pt x="0" y="5680"/>
                    <a:pt x="48" y="5882"/>
                    <a:pt x="60" y="5977"/>
                  </a:cubicBezTo>
                  <a:cubicBezTo>
                    <a:pt x="72" y="6061"/>
                    <a:pt x="84" y="6335"/>
                    <a:pt x="107" y="6477"/>
                  </a:cubicBezTo>
                  <a:cubicBezTo>
                    <a:pt x="119" y="6620"/>
                    <a:pt x="155" y="6775"/>
                    <a:pt x="203" y="6906"/>
                  </a:cubicBezTo>
                  <a:cubicBezTo>
                    <a:pt x="238" y="7037"/>
                    <a:pt x="358" y="7085"/>
                    <a:pt x="405" y="7180"/>
                  </a:cubicBezTo>
                  <a:cubicBezTo>
                    <a:pt x="465" y="7275"/>
                    <a:pt x="548" y="7620"/>
                    <a:pt x="572" y="7704"/>
                  </a:cubicBezTo>
                  <a:cubicBezTo>
                    <a:pt x="586" y="7754"/>
                    <a:pt x="644" y="7774"/>
                    <a:pt x="696" y="7774"/>
                  </a:cubicBezTo>
                  <a:cubicBezTo>
                    <a:pt x="729" y="7774"/>
                    <a:pt x="760" y="7766"/>
                    <a:pt x="774" y="7751"/>
                  </a:cubicBezTo>
                  <a:cubicBezTo>
                    <a:pt x="822" y="7716"/>
                    <a:pt x="965" y="7597"/>
                    <a:pt x="1120" y="7513"/>
                  </a:cubicBezTo>
                  <a:cubicBezTo>
                    <a:pt x="1178" y="7484"/>
                    <a:pt x="1226" y="7474"/>
                    <a:pt x="1266" y="7474"/>
                  </a:cubicBezTo>
                  <a:cubicBezTo>
                    <a:pt x="1340" y="7474"/>
                    <a:pt x="1386" y="7510"/>
                    <a:pt x="1417" y="7525"/>
                  </a:cubicBezTo>
                  <a:cubicBezTo>
                    <a:pt x="1453" y="7549"/>
                    <a:pt x="1465" y="7692"/>
                    <a:pt x="1465" y="7823"/>
                  </a:cubicBezTo>
                  <a:cubicBezTo>
                    <a:pt x="1465" y="7942"/>
                    <a:pt x="1477" y="8025"/>
                    <a:pt x="1501" y="8144"/>
                  </a:cubicBezTo>
                  <a:cubicBezTo>
                    <a:pt x="1536" y="8275"/>
                    <a:pt x="1584" y="8656"/>
                    <a:pt x="1584" y="8752"/>
                  </a:cubicBezTo>
                  <a:cubicBezTo>
                    <a:pt x="1584" y="8847"/>
                    <a:pt x="1512" y="8930"/>
                    <a:pt x="1501" y="9002"/>
                  </a:cubicBezTo>
                  <a:cubicBezTo>
                    <a:pt x="1501" y="9061"/>
                    <a:pt x="1596" y="9156"/>
                    <a:pt x="1655" y="9216"/>
                  </a:cubicBezTo>
                  <a:cubicBezTo>
                    <a:pt x="1727" y="9287"/>
                    <a:pt x="1751" y="9264"/>
                    <a:pt x="1846" y="9299"/>
                  </a:cubicBezTo>
                  <a:cubicBezTo>
                    <a:pt x="1941" y="9335"/>
                    <a:pt x="1965" y="9454"/>
                    <a:pt x="2072" y="9525"/>
                  </a:cubicBezTo>
                  <a:cubicBezTo>
                    <a:pt x="2113" y="9556"/>
                    <a:pt x="2158" y="9565"/>
                    <a:pt x="2202" y="9565"/>
                  </a:cubicBezTo>
                  <a:cubicBezTo>
                    <a:pt x="2261" y="9565"/>
                    <a:pt x="2317" y="9549"/>
                    <a:pt x="2358" y="9549"/>
                  </a:cubicBezTo>
                  <a:cubicBezTo>
                    <a:pt x="2417" y="9537"/>
                    <a:pt x="3263" y="9466"/>
                    <a:pt x="3441" y="9466"/>
                  </a:cubicBezTo>
                  <a:cubicBezTo>
                    <a:pt x="3632" y="9466"/>
                    <a:pt x="3929" y="9478"/>
                    <a:pt x="4144" y="9478"/>
                  </a:cubicBezTo>
                  <a:cubicBezTo>
                    <a:pt x="4358" y="9490"/>
                    <a:pt x="4715" y="9656"/>
                    <a:pt x="4810" y="9692"/>
                  </a:cubicBezTo>
                  <a:cubicBezTo>
                    <a:pt x="4906" y="9728"/>
                    <a:pt x="5203" y="9883"/>
                    <a:pt x="5215" y="9883"/>
                  </a:cubicBezTo>
                  <a:cubicBezTo>
                    <a:pt x="5226" y="9883"/>
                    <a:pt x="5424" y="9955"/>
                    <a:pt x="5460" y="9955"/>
                  </a:cubicBezTo>
                  <a:cubicBezTo>
                    <a:pt x="5463" y="9955"/>
                    <a:pt x="5464" y="9955"/>
                    <a:pt x="5465" y="9954"/>
                  </a:cubicBezTo>
                  <a:cubicBezTo>
                    <a:pt x="5477" y="9942"/>
                    <a:pt x="5406" y="9847"/>
                    <a:pt x="5322" y="9775"/>
                  </a:cubicBezTo>
                  <a:cubicBezTo>
                    <a:pt x="5227" y="9716"/>
                    <a:pt x="5132" y="9502"/>
                    <a:pt x="5001" y="9252"/>
                  </a:cubicBezTo>
                  <a:cubicBezTo>
                    <a:pt x="4858" y="9013"/>
                    <a:pt x="4668" y="8811"/>
                    <a:pt x="4656" y="8775"/>
                  </a:cubicBezTo>
                  <a:cubicBezTo>
                    <a:pt x="4644" y="8728"/>
                    <a:pt x="4679" y="8323"/>
                    <a:pt x="4668" y="8180"/>
                  </a:cubicBezTo>
                  <a:cubicBezTo>
                    <a:pt x="4656" y="8037"/>
                    <a:pt x="4596" y="7918"/>
                    <a:pt x="4537" y="7763"/>
                  </a:cubicBezTo>
                  <a:cubicBezTo>
                    <a:pt x="4477" y="7609"/>
                    <a:pt x="4572" y="7430"/>
                    <a:pt x="4644" y="7239"/>
                  </a:cubicBezTo>
                  <a:cubicBezTo>
                    <a:pt x="4727" y="7049"/>
                    <a:pt x="4822" y="6847"/>
                    <a:pt x="4894" y="6751"/>
                  </a:cubicBezTo>
                  <a:cubicBezTo>
                    <a:pt x="4965" y="6644"/>
                    <a:pt x="5382" y="6489"/>
                    <a:pt x="5513" y="6394"/>
                  </a:cubicBezTo>
                  <a:cubicBezTo>
                    <a:pt x="5644" y="6299"/>
                    <a:pt x="5703" y="6204"/>
                    <a:pt x="5775" y="6096"/>
                  </a:cubicBezTo>
                  <a:cubicBezTo>
                    <a:pt x="5834" y="5977"/>
                    <a:pt x="5799" y="5299"/>
                    <a:pt x="5846" y="5037"/>
                  </a:cubicBezTo>
                  <a:cubicBezTo>
                    <a:pt x="5894" y="4775"/>
                    <a:pt x="5894" y="4763"/>
                    <a:pt x="5953" y="4656"/>
                  </a:cubicBezTo>
                  <a:cubicBezTo>
                    <a:pt x="6013" y="4537"/>
                    <a:pt x="6465" y="4049"/>
                    <a:pt x="6561" y="3989"/>
                  </a:cubicBezTo>
                  <a:cubicBezTo>
                    <a:pt x="6644" y="3930"/>
                    <a:pt x="6811" y="3834"/>
                    <a:pt x="6965" y="3715"/>
                  </a:cubicBezTo>
                  <a:cubicBezTo>
                    <a:pt x="7132" y="3596"/>
                    <a:pt x="7132" y="3537"/>
                    <a:pt x="7287" y="3346"/>
                  </a:cubicBezTo>
                  <a:cubicBezTo>
                    <a:pt x="7430" y="3144"/>
                    <a:pt x="7632" y="3013"/>
                    <a:pt x="7692" y="2953"/>
                  </a:cubicBezTo>
                  <a:cubicBezTo>
                    <a:pt x="7739" y="2882"/>
                    <a:pt x="7668" y="2834"/>
                    <a:pt x="7597" y="2715"/>
                  </a:cubicBezTo>
                  <a:cubicBezTo>
                    <a:pt x="7525" y="2608"/>
                    <a:pt x="7585" y="2584"/>
                    <a:pt x="7620" y="2382"/>
                  </a:cubicBezTo>
                  <a:cubicBezTo>
                    <a:pt x="7668" y="2179"/>
                    <a:pt x="7787" y="2072"/>
                    <a:pt x="7787" y="1977"/>
                  </a:cubicBezTo>
                  <a:cubicBezTo>
                    <a:pt x="7787" y="1894"/>
                    <a:pt x="7632" y="1751"/>
                    <a:pt x="7549" y="1691"/>
                  </a:cubicBezTo>
                  <a:cubicBezTo>
                    <a:pt x="7466" y="1620"/>
                    <a:pt x="7406" y="1632"/>
                    <a:pt x="7275" y="1620"/>
                  </a:cubicBezTo>
                  <a:lnTo>
                    <a:pt x="6751" y="1620"/>
                  </a:lnTo>
                  <a:cubicBezTo>
                    <a:pt x="6584" y="1620"/>
                    <a:pt x="6489" y="1560"/>
                    <a:pt x="6406" y="1477"/>
                  </a:cubicBezTo>
                  <a:cubicBezTo>
                    <a:pt x="6311" y="1382"/>
                    <a:pt x="6132" y="1096"/>
                    <a:pt x="6061" y="989"/>
                  </a:cubicBezTo>
                  <a:cubicBezTo>
                    <a:pt x="6001" y="870"/>
                    <a:pt x="5930" y="870"/>
                    <a:pt x="5822" y="751"/>
                  </a:cubicBezTo>
                  <a:cubicBezTo>
                    <a:pt x="5799" y="739"/>
                    <a:pt x="5787" y="715"/>
                    <a:pt x="5775" y="691"/>
                  </a:cubicBezTo>
                  <a:cubicBezTo>
                    <a:pt x="5763" y="691"/>
                    <a:pt x="5763" y="679"/>
                    <a:pt x="5763" y="679"/>
                  </a:cubicBezTo>
                  <a:cubicBezTo>
                    <a:pt x="5751" y="667"/>
                    <a:pt x="5751" y="667"/>
                    <a:pt x="5751" y="655"/>
                  </a:cubicBezTo>
                  <a:cubicBezTo>
                    <a:pt x="5727" y="631"/>
                    <a:pt x="5715" y="596"/>
                    <a:pt x="5715" y="560"/>
                  </a:cubicBezTo>
                  <a:cubicBezTo>
                    <a:pt x="5703" y="548"/>
                    <a:pt x="5703" y="536"/>
                    <a:pt x="5703" y="524"/>
                  </a:cubicBezTo>
                  <a:cubicBezTo>
                    <a:pt x="5692" y="512"/>
                    <a:pt x="5692" y="501"/>
                    <a:pt x="5692" y="489"/>
                  </a:cubicBezTo>
                  <a:cubicBezTo>
                    <a:pt x="5692" y="477"/>
                    <a:pt x="5680" y="453"/>
                    <a:pt x="5680" y="441"/>
                  </a:cubicBezTo>
                  <a:cubicBezTo>
                    <a:pt x="5680" y="429"/>
                    <a:pt x="5680" y="417"/>
                    <a:pt x="5668" y="405"/>
                  </a:cubicBezTo>
                  <a:cubicBezTo>
                    <a:pt x="5644" y="298"/>
                    <a:pt x="5668" y="155"/>
                    <a:pt x="5668" y="12"/>
                  </a:cubicBezTo>
                  <a:cubicBezTo>
                    <a:pt x="5668" y="0"/>
                    <a:pt x="5668" y="0"/>
                    <a:pt x="5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>
              <a:off x="3877220" y="3047944"/>
              <a:ext cx="586008" cy="403660"/>
            </a:xfrm>
            <a:custGeom>
              <a:avLst/>
              <a:gdLst/>
              <a:ahLst/>
              <a:cxnLst/>
              <a:rect l="l" t="t" r="r" b="b"/>
              <a:pathLst>
                <a:path w="9490" h="6537" extrusionOk="0">
                  <a:moveTo>
                    <a:pt x="7858" y="0"/>
                  </a:moveTo>
                  <a:lnTo>
                    <a:pt x="429" y="417"/>
                  </a:lnTo>
                  <a:cubicBezTo>
                    <a:pt x="429" y="560"/>
                    <a:pt x="381" y="560"/>
                    <a:pt x="334" y="607"/>
                  </a:cubicBezTo>
                  <a:cubicBezTo>
                    <a:pt x="274" y="643"/>
                    <a:pt x="191" y="703"/>
                    <a:pt x="72" y="893"/>
                  </a:cubicBezTo>
                  <a:cubicBezTo>
                    <a:pt x="60" y="905"/>
                    <a:pt x="60" y="905"/>
                    <a:pt x="48" y="917"/>
                  </a:cubicBezTo>
                  <a:cubicBezTo>
                    <a:pt x="48" y="929"/>
                    <a:pt x="36" y="941"/>
                    <a:pt x="36" y="953"/>
                  </a:cubicBezTo>
                  <a:cubicBezTo>
                    <a:pt x="36" y="964"/>
                    <a:pt x="24" y="964"/>
                    <a:pt x="24" y="976"/>
                  </a:cubicBezTo>
                  <a:cubicBezTo>
                    <a:pt x="12" y="988"/>
                    <a:pt x="12" y="1012"/>
                    <a:pt x="12" y="1024"/>
                  </a:cubicBezTo>
                  <a:cubicBezTo>
                    <a:pt x="12" y="1036"/>
                    <a:pt x="0" y="1036"/>
                    <a:pt x="0" y="1048"/>
                  </a:cubicBezTo>
                  <a:cubicBezTo>
                    <a:pt x="0" y="1060"/>
                    <a:pt x="0" y="1072"/>
                    <a:pt x="0" y="1072"/>
                  </a:cubicBezTo>
                  <a:cubicBezTo>
                    <a:pt x="0" y="1084"/>
                    <a:pt x="0" y="1095"/>
                    <a:pt x="0" y="1107"/>
                  </a:cubicBezTo>
                  <a:cubicBezTo>
                    <a:pt x="0" y="1119"/>
                    <a:pt x="0" y="1131"/>
                    <a:pt x="0" y="1143"/>
                  </a:cubicBezTo>
                  <a:cubicBezTo>
                    <a:pt x="0" y="1214"/>
                    <a:pt x="24" y="1286"/>
                    <a:pt x="24" y="1345"/>
                  </a:cubicBezTo>
                  <a:cubicBezTo>
                    <a:pt x="24" y="1488"/>
                    <a:pt x="60" y="1667"/>
                    <a:pt x="60" y="1667"/>
                  </a:cubicBezTo>
                  <a:cubicBezTo>
                    <a:pt x="60" y="1667"/>
                    <a:pt x="131" y="1834"/>
                    <a:pt x="107" y="1881"/>
                  </a:cubicBezTo>
                  <a:cubicBezTo>
                    <a:pt x="83" y="1929"/>
                    <a:pt x="60" y="2024"/>
                    <a:pt x="60" y="2048"/>
                  </a:cubicBezTo>
                  <a:cubicBezTo>
                    <a:pt x="60" y="2072"/>
                    <a:pt x="203" y="2143"/>
                    <a:pt x="250" y="2155"/>
                  </a:cubicBezTo>
                  <a:cubicBezTo>
                    <a:pt x="262" y="2159"/>
                    <a:pt x="286" y="2160"/>
                    <a:pt x="315" y="2160"/>
                  </a:cubicBezTo>
                  <a:cubicBezTo>
                    <a:pt x="375" y="2160"/>
                    <a:pt x="457" y="2155"/>
                    <a:pt x="512" y="2155"/>
                  </a:cubicBezTo>
                  <a:cubicBezTo>
                    <a:pt x="584" y="2155"/>
                    <a:pt x="584" y="2215"/>
                    <a:pt x="584" y="2310"/>
                  </a:cubicBezTo>
                  <a:cubicBezTo>
                    <a:pt x="572" y="2393"/>
                    <a:pt x="536" y="2429"/>
                    <a:pt x="476" y="2465"/>
                  </a:cubicBezTo>
                  <a:cubicBezTo>
                    <a:pt x="429" y="2488"/>
                    <a:pt x="381" y="2548"/>
                    <a:pt x="381" y="2596"/>
                  </a:cubicBezTo>
                  <a:cubicBezTo>
                    <a:pt x="381" y="2643"/>
                    <a:pt x="488" y="2738"/>
                    <a:pt x="548" y="2786"/>
                  </a:cubicBezTo>
                  <a:cubicBezTo>
                    <a:pt x="619" y="2822"/>
                    <a:pt x="631" y="2834"/>
                    <a:pt x="655" y="2905"/>
                  </a:cubicBezTo>
                  <a:cubicBezTo>
                    <a:pt x="667" y="2965"/>
                    <a:pt x="584" y="3060"/>
                    <a:pt x="572" y="3155"/>
                  </a:cubicBezTo>
                  <a:cubicBezTo>
                    <a:pt x="560" y="3239"/>
                    <a:pt x="679" y="3239"/>
                    <a:pt x="738" y="3334"/>
                  </a:cubicBezTo>
                  <a:cubicBezTo>
                    <a:pt x="786" y="3417"/>
                    <a:pt x="667" y="3560"/>
                    <a:pt x="667" y="3560"/>
                  </a:cubicBezTo>
                  <a:cubicBezTo>
                    <a:pt x="667" y="3560"/>
                    <a:pt x="667" y="3620"/>
                    <a:pt x="655" y="3655"/>
                  </a:cubicBezTo>
                  <a:cubicBezTo>
                    <a:pt x="643" y="3703"/>
                    <a:pt x="584" y="3774"/>
                    <a:pt x="572" y="3846"/>
                  </a:cubicBezTo>
                  <a:cubicBezTo>
                    <a:pt x="572" y="3917"/>
                    <a:pt x="607" y="3965"/>
                    <a:pt x="643" y="4012"/>
                  </a:cubicBezTo>
                  <a:cubicBezTo>
                    <a:pt x="677" y="4055"/>
                    <a:pt x="784" y="4061"/>
                    <a:pt x="916" y="4061"/>
                  </a:cubicBezTo>
                  <a:cubicBezTo>
                    <a:pt x="969" y="4061"/>
                    <a:pt x="1026" y="4060"/>
                    <a:pt x="1084" y="4060"/>
                  </a:cubicBezTo>
                  <a:cubicBezTo>
                    <a:pt x="1143" y="4057"/>
                    <a:pt x="1182" y="4055"/>
                    <a:pt x="1208" y="4055"/>
                  </a:cubicBezTo>
                  <a:cubicBezTo>
                    <a:pt x="1272" y="4055"/>
                    <a:pt x="1264" y="4064"/>
                    <a:pt x="1298" y="4072"/>
                  </a:cubicBezTo>
                  <a:cubicBezTo>
                    <a:pt x="1357" y="4084"/>
                    <a:pt x="1346" y="4155"/>
                    <a:pt x="1334" y="4262"/>
                  </a:cubicBezTo>
                  <a:cubicBezTo>
                    <a:pt x="1322" y="4382"/>
                    <a:pt x="1298" y="4489"/>
                    <a:pt x="1191" y="4560"/>
                  </a:cubicBezTo>
                  <a:cubicBezTo>
                    <a:pt x="1137" y="4602"/>
                    <a:pt x="1054" y="4611"/>
                    <a:pt x="975" y="4611"/>
                  </a:cubicBezTo>
                  <a:cubicBezTo>
                    <a:pt x="916" y="4611"/>
                    <a:pt x="859" y="4606"/>
                    <a:pt x="819" y="4606"/>
                  </a:cubicBezTo>
                  <a:cubicBezTo>
                    <a:pt x="806" y="4606"/>
                    <a:pt x="795" y="4606"/>
                    <a:pt x="786" y="4608"/>
                  </a:cubicBezTo>
                  <a:cubicBezTo>
                    <a:pt x="715" y="4608"/>
                    <a:pt x="453" y="4691"/>
                    <a:pt x="441" y="4751"/>
                  </a:cubicBezTo>
                  <a:cubicBezTo>
                    <a:pt x="417" y="4810"/>
                    <a:pt x="560" y="4834"/>
                    <a:pt x="726" y="4893"/>
                  </a:cubicBezTo>
                  <a:cubicBezTo>
                    <a:pt x="893" y="4965"/>
                    <a:pt x="953" y="5001"/>
                    <a:pt x="1036" y="5072"/>
                  </a:cubicBezTo>
                  <a:cubicBezTo>
                    <a:pt x="1107" y="5144"/>
                    <a:pt x="1179" y="5286"/>
                    <a:pt x="1215" y="5417"/>
                  </a:cubicBezTo>
                  <a:cubicBezTo>
                    <a:pt x="1238" y="5548"/>
                    <a:pt x="1107" y="5548"/>
                    <a:pt x="1024" y="5667"/>
                  </a:cubicBezTo>
                  <a:cubicBezTo>
                    <a:pt x="941" y="5775"/>
                    <a:pt x="917" y="5917"/>
                    <a:pt x="881" y="6048"/>
                  </a:cubicBezTo>
                  <a:cubicBezTo>
                    <a:pt x="857" y="6167"/>
                    <a:pt x="917" y="6417"/>
                    <a:pt x="941" y="6537"/>
                  </a:cubicBezTo>
                  <a:lnTo>
                    <a:pt x="5263" y="6167"/>
                  </a:lnTo>
                  <a:cubicBezTo>
                    <a:pt x="5275" y="6025"/>
                    <a:pt x="5358" y="5917"/>
                    <a:pt x="5513" y="5703"/>
                  </a:cubicBezTo>
                  <a:cubicBezTo>
                    <a:pt x="5668" y="5477"/>
                    <a:pt x="5953" y="5036"/>
                    <a:pt x="5977" y="5001"/>
                  </a:cubicBezTo>
                  <a:cubicBezTo>
                    <a:pt x="6001" y="4965"/>
                    <a:pt x="6168" y="4953"/>
                    <a:pt x="6239" y="4929"/>
                  </a:cubicBezTo>
                  <a:cubicBezTo>
                    <a:pt x="6310" y="4917"/>
                    <a:pt x="6346" y="4858"/>
                    <a:pt x="6501" y="4751"/>
                  </a:cubicBezTo>
                  <a:cubicBezTo>
                    <a:pt x="6656" y="4643"/>
                    <a:pt x="6644" y="4632"/>
                    <a:pt x="6811" y="4572"/>
                  </a:cubicBezTo>
                  <a:cubicBezTo>
                    <a:pt x="6855" y="4555"/>
                    <a:pt x="6888" y="4549"/>
                    <a:pt x="6914" y="4549"/>
                  </a:cubicBezTo>
                  <a:cubicBezTo>
                    <a:pt x="6978" y="4549"/>
                    <a:pt x="7001" y="4587"/>
                    <a:pt x="7061" y="4596"/>
                  </a:cubicBezTo>
                  <a:cubicBezTo>
                    <a:pt x="7109" y="4603"/>
                    <a:pt x="7161" y="4610"/>
                    <a:pt x="7205" y="4610"/>
                  </a:cubicBezTo>
                  <a:cubicBezTo>
                    <a:pt x="7238" y="4610"/>
                    <a:pt x="7267" y="4606"/>
                    <a:pt x="7287" y="4596"/>
                  </a:cubicBezTo>
                  <a:cubicBezTo>
                    <a:pt x="7346" y="4572"/>
                    <a:pt x="7311" y="4560"/>
                    <a:pt x="7311" y="4417"/>
                  </a:cubicBezTo>
                  <a:cubicBezTo>
                    <a:pt x="7311" y="4274"/>
                    <a:pt x="7430" y="3798"/>
                    <a:pt x="7430" y="3750"/>
                  </a:cubicBezTo>
                  <a:cubicBezTo>
                    <a:pt x="7430" y="3703"/>
                    <a:pt x="7608" y="3703"/>
                    <a:pt x="7668" y="3691"/>
                  </a:cubicBezTo>
                  <a:cubicBezTo>
                    <a:pt x="7739" y="3667"/>
                    <a:pt x="7739" y="3655"/>
                    <a:pt x="7751" y="3572"/>
                  </a:cubicBezTo>
                  <a:cubicBezTo>
                    <a:pt x="7763" y="3500"/>
                    <a:pt x="7680" y="3203"/>
                    <a:pt x="7644" y="2941"/>
                  </a:cubicBezTo>
                  <a:cubicBezTo>
                    <a:pt x="7644" y="2869"/>
                    <a:pt x="7644" y="2786"/>
                    <a:pt x="7656" y="2703"/>
                  </a:cubicBezTo>
                  <a:cubicBezTo>
                    <a:pt x="7656" y="2703"/>
                    <a:pt x="7656" y="2703"/>
                    <a:pt x="7656" y="2691"/>
                  </a:cubicBezTo>
                  <a:cubicBezTo>
                    <a:pt x="7656" y="2679"/>
                    <a:pt x="7656" y="2667"/>
                    <a:pt x="7656" y="2655"/>
                  </a:cubicBezTo>
                  <a:cubicBezTo>
                    <a:pt x="7656" y="2643"/>
                    <a:pt x="7668" y="2619"/>
                    <a:pt x="7668" y="2607"/>
                  </a:cubicBezTo>
                  <a:cubicBezTo>
                    <a:pt x="7668" y="2596"/>
                    <a:pt x="7668" y="2584"/>
                    <a:pt x="7680" y="2560"/>
                  </a:cubicBezTo>
                  <a:cubicBezTo>
                    <a:pt x="7680" y="2524"/>
                    <a:pt x="7692" y="2477"/>
                    <a:pt x="7715" y="2429"/>
                  </a:cubicBezTo>
                  <a:cubicBezTo>
                    <a:pt x="7715" y="2417"/>
                    <a:pt x="7715" y="2405"/>
                    <a:pt x="7727" y="2393"/>
                  </a:cubicBezTo>
                  <a:cubicBezTo>
                    <a:pt x="7751" y="2310"/>
                    <a:pt x="7787" y="2238"/>
                    <a:pt x="7823" y="2179"/>
                  </a:cubicBezTo>
                  <a:cubicBezTo>
                    <a:pt x="7918" y="2024"/>
                    <a:pt x="8108" y="1834"/>
                    <a:pt x="8346" y="1738"/>
                  </a:cubicBezTo>
                  <a:cubicBezTo>
                    <a:pt x="8585" y="1643"/>
                    <a:pt x="8704" y="1643"/>
                    <a:pt x="8763" y="1619"/>
                  </a:cubicBezTo>
                  <a:cubicBezTo>
                    <a:pt x="8811" y="1607"/>
                    <a:pt x="8716" y="1572"/>
                    <a:pt x="8608" y="1500"/>
                  </a:cubicBezTo>
                  <a:cubicBezTo>
                    <a:pt x="8501" y="1429"/>
                    <a:pt x="8311" y="1334"/>
                    <a:pt x="8168" y="1298"/>
                  </a:cubicBezTo>
                  <a:cubicBezTo>
                    <a:pt x="8025" y="1250"/>
                    <a:pt x="8096" y="1203"/>
                    <a:pt x="8096" y="1072"/>
                  </a:cubicBezTo>
                  <a:cubicBezTo>
                    <a:pt x="8108" y="953"/>
                    <a:pt x="8239" y="869"/>
                    <a:pt x="8275" y="869"/>
                  </a:cubicBezTo>
                  <a:cubicBezTo>
                    <a:pt x="8307" y="869"/>
                    <a:pt x="8439" y="859"/>
                    <a:pt x="8541" y="859"/>
                  </a:cubicBezTo>
                  <a:cubicBezTo>
                    <a:pt x="8592" y="859"/>
                    <a:pt x="8636" y="861"/>
                    <a:pt x="8656" y="869"/>
                  </a:cubicBezTo>
                  <a:cubicBezTo>
                    <a:pt x="8704" y="905"/>
                    <a:pt x="8727" y="1143"/>
                    <a:pt x="8739" y="1238"/>
                  </a:cubicBezTo>
                  <a:cubicBezTo>
                    <a:pt x="8752" y="1283"/>
                    <a:pt x="8779" y="1294"/>
                    <a:pt x="8827" y="1294"/>
                  </a:cubicBezTo>
                  <a:cubicBezTo>
                    <a:pt x="8868" y="1294"/>
                    <a:pt x="8924" y="1286"/>
                    <a:pt x="9001" y="1286"/>
                  </a:cubicBezTo>
                  <a:cubicBezTo>
                    <a:pt x="9025" y="1287"/>
                    <a:pt x="9045" y="1288"/>
                    <a:pt x="9062" y="1288"/>
                  </a:cubicBezTo>
                  <a:cubicBezTo>
                    <a:pt x="9179" y="1288"/>
                    <a:pt x="9180" y="1256"/>
                    <a:pt x="9263" y="1214"/>
                  </a:cubicBezTo>
                  <a:cubicBezTo>
                    <a:pt x="9370" y="1167"/>
                    <a:pt x="9430" y="1167"/>
                    <a:pt x="9454" y="1119"/>
                  </a:cubicBezTo>
                  <a:cubicBezTo>
                    <a:pt x="9489" y="1072"/>
                    <a:pt x="9454" y="572"/>
                    <a:pt x="9454" y="536"/>
                  </a:cubicBezTo>
                  <a:cubicBezTo>
                    <a:pt x="9466" y="500"/>
                    <a:pt x="9466" y="310"/>
                    <a:pt x="9454" y="238"/>
                  </a:cubicBezTo>
                  <a:cubicBezTo>
                    <a:pt x="9442" y="167"/>
                    <a:pt x="9370" y="60"/>
                    <a:pt x="9335" y="60"/>
                  </a:cubicBezTo>
                  <a:cubicBezTo>
                    <a:pt x="9311" y="60"/>
                    <a:pt x="9227" y="143"/>
                    <a:pt x="9180" y="202"/>
                  </a:cubicBezTo>
                  <a:cubicBezTo>
                    <a:pt x="9132" y="262"/>
                    <a:pt x="8977" y="274"/>
                    <a:pt x="8918" y="298"/>
                  </a:cubicBezTo>
                  <a:cubicBezTo>
                    <a:pt x="8894" y="304"/>
                    <a:pt x="8855" y="304"/>
                    <a:pt x="8818" y="304"/>
                  </a:cubicBezTo>
                  <a:cubicBezTo>
                    <a:pt x="8781" y="304"/>
                    <a:pt x="8745" y="304"/>
                    <a:pt x="8727" y="310"/>
                  </a:cubicBezTo>
                  <a:cubicBezTo>
                    <a:pt x="8704" y="322"/>
                    <a:pt x="8727" y="310"/>
                    <a:pt x="8787" y="357"/>
                  </a:cubicBezTo>
                  <a:cubicBezTo>
                    <a:pt x="8846" y="393"/>
                    <a:pt x="8930" y="476"/>
                    <a:pt x="8966" y="560"/>
                  </a:cubicBezTo>
                  <a:cubicBezTo>
                    <a:pt x="8989" y="631"/>
                    <a:pt x="8680" y="667"/>
                    <a:pt x="8585" y="667"/>
                  </a:cubicBezTo>
                  <a:cubicBezTo>
                    <a:pt x="8489" y="667"/>
                    <a:pt x="8454" y="452"/>
                    <a:pt x="8430" y="381"/>
                  </a:cubicBezTo>
                  <a:cubicBezTo>
                    <a:pt x="8394" y="322"/>
                    <a:pt x="8287" y="322"/>
                    <a:pt x="8180" y="298"/>
                  </a:cubicBezTo>
                  <a:cubicBezTo>
                    <a:pt x="8061" y="262"/>
                    <a:pt x="7942" y="155"/>
                    <a:pt x="7882" y="60"/>
                  </a:cubicBezTo>
                  <a:cubicBezTo>
                    <a:pt x="7870" y="48"/>
                    <a:pt x="7858" y="24"/>
                    <a:pt x="7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2"/>
            <p:cNvSpPr/>
            <p:nvPr/>
          </p:nvSpPr>
          <p:spPr>
            <a:xfrm>
              <a:off x="4439648" y="2234497"/>
              <a:ext cx="538954" cy="731861"/>
            </a:xfrm>
            <a:custGeom>
              <a:avLst/>
              <a:gdLst/>
              <a:ahLst/>
              <a:cxnLst/>
              <a:rect l="l" t="t" r="r" b="b"/>
              <a:pathLst>
                <a:path w="8728" h="11852" extrusionOk="0">
                  <a:moveTo>
                    <a:pt x="4529" y="0"/>
                  </a:moveTo>
                  <a:cubicBezTo>
                    <a:pt x="4519" y="0"/>
                    <a:pt x="4510" y="2"/>
                    <a:pt x="4501" y="5"/>
                  </a:cubicBezTo>
                  <a:cubicBezTo>
                    <a:pt x="4489" y="17"/>
                    <a:pt x="4465" y="29"/>
                    <a:pt x="4453" y="64"/>
                  </a:cubicBezTo>
                  <a:cubicBezTo>
                    <a:pt x="4418" y="183"/>
                    <a:pt x="4430" y="445"/>
                    <a:pt x="4310" y="493"/>
                  </a:cubicBezTo>
                  <a:cubicBezTo>
                    <a:pt x="4274" y="504"/>
                    <a:pt x="4244" y="508"/>
                    <a:pt x="4215" y="508"/>
                  </a:cubicBezTo>
                  <a:cubicBezTo>
                    <a:pt x="4150" y="508"/>
                    <a:pt x="4096" y="486"/>
                    <a:pt x="4013" y="469"/>
                  </a:cubicBezTo>
                  <a:cubicBezTo>
                    <a:pt x="3967" y="460"/>
                    <a:pt x="3901" y="454"/>
                    <a:pt x="3835" y="454"/>
                  </a:cubicBezTo>
                  <a:cubicBezTo>
                    <a:pt x="3730" y="454"/>
                    <a:pt x="3625" y="468"/>
                    <a:pt x="3596" y="505"/>
                  </a:cubicBezTo>
                  <a:cubicBezTo>
                    <a:pt x="3537" y="576"/>
                    <a:pt x="2846" y="1469"/>
                    <a:pt x="2822" y="1493"/>
                  </a:cubicBezTo>
                  <a:cubicBezTo>
                    <a:pt x="2798" y="1529"/>
                    <a:pt x="2739" y="1600"/>
                    <a:pt x="2608" y="1600"/>
                  </a:cubicBezTo>
                  <a:lnTo>
                    <a:pt x="643" y="1600"/>
                  </a:lnTo>
                  <a:lnTo>
                    <a:pt x="655" y="2446"/>
                  </a:lnTo>
                  <a:lnTo>
                    <a:pt x="667" y="2529"/>
                  </a:lnTo>
                  <a:lnTo>
                    <a:pt x="0" y="2529"/>
                  </a:lnTo>
                  <a:cubicBezTo>
                    <a:pt x="0" y="2529"/>
                    <a:pt x="48" y="8744"/>
                    <a:pt x="24" y="8744"/>
                  </a:cubicBezTo>
                  <a:cubicBezTo>
                    <a:pt x="24" y="8744"/>
                    <a:pt x="24" y="8744"/>
                    <a:pt x="24" y="8744"/>
                  </a:cubicBezTo>
                  <a:lnTo>
                    <a:pt x="12" y="9899"/>
                  </a:lnTo>
                  <a:lnTo>
                    <a:pt x="155" y="10816"/>
                  </a:lnTo>
                  <a:lnTo>
                    <a:pt x="762" y="11768"/>
                  </a:lnTo>
                  <a:lnTo>
                    <a:pt x="870" y="11851"/>
                  </a:lnTo>
                  <a:cubicBezTo>
                    <a:pt x="965" y="11792"/>
                    <a:pt x="1096" y="11709"/>
                    <a:pt x="1191" y="11649"/>
                  </a:cubicBezTo>
                  <a:cubicBezTo>
                    <a:pt x="1215" y="11637"/>
                    <a:pt x="1239" y="11613"/>
                    <a:pt x="1274" y="11601"/>
                  </a:cubicBezTo>
                  <a:cubicBezTo>
                    <a:pt x="1429" y="11542"/>
                    <a:pt x="1620" y="11530"/>
                    <a:pt x="1763" y="11470"/>
                  </a:cubicBezTo>
                  <a:cubicBezTo>
                    <a:pt x="1941" y="11387"/>
                    <a:pt x="1953" y="11280"/>
                    <a:pt x="1953" y="11197"/>
                  </a:cubicBezTo>
                  <a:cubicBezTo>
                    <a:pt x="1953" y="11101"/>
                    <a:pt x="1858" y="10982"/>
                    <a:pt x="1763" y="10887"/>
                  </a:cubicBezTo>
                  <a:cubicBezTo>
                    <a:pt x="1667" y="10792"/>
                    <a:pt x="1727" y="10601"/>
                    <a:pt x="1739" y="10482"/>
                  </a:cubicBezTo>
                  <a:cubicBezTo>
                    <a:pt x="1763" y="10363"/>
                    <a:pt x="1786" y="10351"/>
                    <a:pt x="1834" y="10256"/>
                  </a:cubicBezTo>
                  <a:cubicBezTo>
                    <a:pt x="1882" y="10161"/>
                    <a:pt x="1834" y="10101"/>
                    <a:pt x="1905" y="9863"/>
                  </a:cubicBezTo>
                  <a:cubicBezTo>
                    <a:pt x="1989" y="9625"/>
                    <a:pt x="2036" y="9661"/>
                    <a:pt x="2144" y="9565"/>
                  </a:cubicBezTo>
                  <a:cubicBezTo>
                    <a:pt x="2263" y="9482"/>
                    <a:pt x="2227" y="9423"/>
                    <a:pt x="2239" y="9304"/>
                  </a:cubicBezTo>
                  <a:cubicBezTo>
                    <a:pt x="2239" y="9196"/>
                    <a:pt x="2120" y="9137"/>
                    <a:pt x="2036" y="9065"/>
                  </a:cubicBezTo>
                  <a:cubicBezTo>
                    <a:pt x="1965" y="8982"/>
                    <a:pt x="1774" y="8494"/>
                    <a:pt x="1763" y="8399"/>
                  </a:cubicBezTo>
                  <a:cubicBezTo>
                    <a:pt x="1751" y="8315"/>
                    <a:pt x="1751" y="8268"/>
                    <a:pt x="1882" y="8256"/>
                  </a:cubicBezTo>
                  <a:cubicBezTo>
                    <a:pt x="1903" y="8254"/>
                    <a:pt x="1923" y="8253"/>
                    <a:pt x="1942" y="8253"/>
                  </a:cubicBezTo>
                  <a:cubicBezTo>
                    <a:pt x="2030" y="8253"/>
                    <a:pt x="2099" y="8274"/>
                    <a:pt x="2167" y="8303"/>
                  </a:cubicBezTo>
                  <a:cubicBezTo>
                    <a:pt x="2239" y="8351"/>
                    <a:pt x="2298" y="8434"/>
                    <a:pt x="2382" y="8506"/>
                  </a:cubicBezTo>
                  <a:cubicBezTo>
                    <a:pt x="2453" y="8577"/>
                    <a:pt x="2441" y="8530"/>
                    <a:pt x="2739" y="8625"/>
                  </a:cubicBezTo>
                  <a:cubicBezTo>
                    <a:pt x="2945" y="8688"/>
                    <a:pt x="3093" y="8699"/>
                    <a:pt x="3296" y="8699"/>
                  </a:cubicBezTo>
                  <a:cubicBezTo>
                    <a:pt x="3398" y="8699"/>
                    <a:pt x="3513" y="8696"/>
                    <a:pt x="3656" y="8696"/>
                  </a:cubicBezTo>
                  <a:cubicBezTo>
                    <a:pt x="4096" y="8696"/>
                    <a:pt x="5323" y="8375"/>
                    <a:pt x="5763" y="8291"/>
                  </a:cubicBezTo>
                  <a:cubicBezTo>
                    <a:pt x="6204" y="8220"/>
                    <a:pt x="7204" y="7720"/>
                    <a:pt x="7323" y="7649"/>
                  </a:cubicBezTo>
                  <a:cubicBezTo>
                    <a:pt x="7454" y="7577"/>
                    <a:pt x="7478" y="7363"/>
                    <a:pt x="7525" y="7232"/>
                  </a:cubicBezTo>
                  <a:cubicBezTo>
                    <a:pt x="7573" y="7089"/>
                    <a:pt x="7787" y="6791"/>
                    <a:pt x="7918" y="6684"/>
                  </a:cubicBezTo>
                  <a:cubicBezTo>
                    <a:pt x="8061" y="6577"/>
                    <a:pt x="8132" y="6565"/>
                    <a:pt x="8251" y="6410"/>
                  </a:cubicBezTo>
                  <a:cubicBezTo>
                    <a:pt x="8371" y="6244"/>
                    <a:pt x="8430" y="6077"/>
                    <a:pt x="8501" y="5970"/>
                  </a:cubicBezTo>
                  <a:cubicBezTo>
                    <a:pt x="8561" y="5875"/>
                    <a:pt x="8704" y="5708"/>
                    <a:pt x="8716" y="5613"/>
                  </a:cubicBezTo>
                  <a:cubicBezTo>
                    <a:pt x="8728" y="5505"/>
                    <a:pt x="8704" y="4827"/>
                    <a:pt x="8692" y="4779"/>
                  </a:cubicBezTo>
                  <a:cubicBezTo>
                    <a:pt x="8688" y="4770"/>
                    <a:pt x="8679" y="4767"/>
                    <a:pt x="8667" y="4767"/>
                  </a:cubicBezTo>
                  <a:cubicBezTo>
                    <a:pt x="8613" y="4767"/>
                    <a:pt x="8492" y="4839"/>
                    <a:pt x="8394" y="4839"/>
                  </a:cubicBezTo>
                  <a:cubicBezTo>
                    <a:pt x="8275" y="4839"/>
                    <a:pt x="8204" y="4660"/>
                    <a:pt x="8156" y="4541"/>
                  </a:cubicBezTo>
                  <a:cubicBezTo>
                    <a:pt x="8097" y="4410"/>
                    <a:pt x="7990" y="4481"/>
                    <a:pt x="7930" y="4386"/>
                  </a:cubicBezTo>
                  <a:cubicBezTo>
                    <a:pt x="7882" y="4279"/>
                    <a:pt x="7966" y="3946"/>
                    <a:pt x="8001" y="3839"/>
                  </a:cubicBezTo>
                  <a:cubicBezTo>
                    <a:pt x="8049" y="3743"/>
                    <a:pt x="8192" y="3565"/>
                    <a:pt x="8251" y="3458"/>
                  </a:cubicBezTo>
                  <a:cubicBezTo>
                    <a:pt x="8311" y="3350"/>
                    <a:pt x="8216" y="3338"/>
                    <a:pt x="8144" y="3196"/>
                  </a:cubicBezTo>
                  <a:cubicBezTo>
                    <a:pt x="8073" y="3053"/>
                    <a:pt x="8013" y="3029"/>
                    <a:pt x="7930" y="2969"/>
                  </a:cubicBezTo>
                  <a:cubicBezTo>
                    <a:pt x="7859" y="2922"/>
                    <a:pt x="7609" y="2707"/>
                    <a:pt x="7549" y="2624"/>
                  </a:cubicBezTo>
                  <a:cubicBezTo>
                    <a:pt x="7489" y="2553"/>
                    <a:pt x="7430" y="2541"/>
                    <a:pt x="7430" y="2541"/>
                  </a:cubicBezTo>
                  <a:cubicBezTo>
                    <a:pt x="7347" y="2493"/>
                    <a:pt x="7239" y="2529"/>
                    <a:pt x="7037" y="2422"/>
                  </a:cubicBezTo>
                  <a:cubicBezTo>
                    <a:pt x="6894" y="2350"/>
                    <a:pt x="6906" y="2207"/>
                    <a:pt x="6894" y="2065"/>
                  </a:cubicBezTo>
                  <a:cubicBezTo>
                    <a:pt x="6870" y="1910"/>
                    <a:pt x="6858" y="1743"/>
                    <a:pt x="6847" y="1588"/>
                  </a:cubicBezTo>
                  <a:cubicBezTo>
                    <a:pt x="6847" y="1553"/>
                    <a:pt x="6847" y="1517"/>
                    <a:pt x="6847" y="1481"/>
                  </a:cubicBezTo>
                  <a:cubicBezTo>
                    <a:pt x="6847" y="1457"/>
                    <a:pt x="6847" y="1433"/>
                    <a:pt x="6847" y="1410"/>
                  </a:cubicBezTo>
                  <a:cubicBezTo>
                    <a:pt x="6847" y="1398"/>
                    <a:pt x="6847" y="1386"/>
                    <a:pt x="6847" y="1374"/>
                  </a:cubicBezTo>
                  <a:cubicBezTo>
                    <a:pt x="6847" y="1350"/>
                    <a:pt x="6847" y="1326"/>
                    <a:pt x="6847" y="1303"/>
                  </a:cubicBezTo>
                  <a:cubicBezTo>
                    <a:pt x="6847" y="1303"/>
                    <a:pt x="6704" y="1183"/>
                    <a:pt x="6596" y="1172"/>
                  </a:cubicBezTo>
                  <a:cubicBezTo>
                    <a:pt x="6501" y="1160"/>
                    <a:pt x="5965" y="945"/>
                    <a:pt x="5965" y="945"/>
                  </a:cubicBezTo>
                  <a:cubicBezTo>
                    <a:pt x="5965" y="945"/>
                    <a:pt x="5692" y="695"/>
                    <a:pt x="5656" y="695"/>
                  </a:cubicBezTo>
                  <a:cubicBezTo>
                    <a:pt x="5632" y="683"/>
                    <a:pt x="5311" y="624"/>
                    <a:pt x="5227" y="564"/>
                  </a:cubicBezTo>
                  <a:cubicBezTo>
                    <a:pt x="5203" y="552"/>
                    <a:pt x="5168" y="541"/>
                    <a:pt x="5120" y="517"/>
                  </a:cubicBezTo>
                  <a:cubicBezTo>
                    <a:pt x="5013" y="457"/>
                    <a:pt x="4870" y="386"/>
                    <a:pt x="4846" y="338"/>
                  </a:cubicBezTo>
                  <a:cubicBezTo>
                    <a:pt x="4799" y="255"/>
                    <a:pt x="4727" y="64"/>
                    <a:pt x="4703" y="64"/>
                  </a:cubicBezTo>
                  <a:cubicBezTo>
                    <a:pt x="4683" y="64"/>
                    <a:pt x="4598" y="0"/>
                    <a:pt x="4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097666" y="1526707"/>
              <a:ext cx="201490" cy="249347"/>
            </a:xfrm>
            <a:custGeom>
              <a:avLst/>
              <a:gdLst/>
              <a:ahLst/>
              <a:cxnLst/>
              <a:rect l="l" t="t" r="r" b="b"/>
              <a:pathLst>
                <a:path w="3263" h="4038" extrusionOk="0">
                  <a:moveTo>
                    <a:pt x="2020" y="1"/>
                  </a:moveTo>
                  <a:cubicBezTo>
                    <a:pt x="1928" y="1"/>
                    <a:pt x="1882" y="338"/>
                    <a:pt x="1882" y="537"/>
                  </a:cubicBezTo>
                  <a:cubicBezTo>
                    <a:pt x="1882" y="739"/>
                    <a:pt x="1834" y="1073"/>
                    <a:pt x="1834" y="1132"/>
                  </a:cubicBezTo>
                  <a:cubicBezTo>
                    <a:pt x="1834" y="1192"/>
                    <a:pt x="1739" y="1346"/>
                    <a:pt x="1679" y="1394"/>
                  </a:cubicBezTo>
                  <a:cubicBezTo>
                    <a:pt x="1608" y="1454"/>
                    <a:pt x="1441" y="1644"/>
                    <a:pt x="1417" y="1692"/>
                  </a:cubicBezTo>
                  <a:cubicBezTo>
                    <a:pt x="1394" y="1727"/>
                    <a:pt x="1298" y="1930"/>
                    <a:pt x="1263" y="1966"/>
                  </a:cubicBezTo>
                  <a:cubicBezTo>
                    <a:pt x="1227" y="2001"/>
                    <a:pt x="977" y="2144"/>
                    <a:pt x="846" y="2204"/>
                  </a:cubicBezTo>
                  <a:cubicBezTo>
                    <a:pt x="727" y="2263"/>
                    <a:pt x="560" y="2442"/>
                    <a:pt x="489" y="2549"/>
                  </a:cubicBezTo>
                  <a:cubicBezTo>
                    <a:pt x="405" y="2656"/>
                    <a:pt x="334" y="2870"/>
                    <a:pt x="298" y="2894"/>
                  </a:cubicBezTo>
                  <a:cubicBezTo>
                    <a:pt x="292" y="2904"/>
                    <a:pt x="281" y="2909"/>
                    <a:pt x="269" y="2909"/>
                  </a:cubicBezTo>
                  <a:cubicBezTo>
                    <a:pt x="236" y="2909"/>
                    <a:pt x="187" y="2878"/>
                    <a:pt x="143" y="2835"/>
                  </a:cubicBezTo>
                  <a:cubicBezTo>
                    <a:pt x="108" y="2775"/>
                    <a:pt x="60" y="2763"/>
                    <a:pt x="1" y="2751"/>
                  </a:cubicBezTo>
                  <a:lnTo>
                    <a:pt x="1" y="3168"/>
                  </a:lnTo>
                  <a:cubicBezTo>
                    <a:pt x="1" y="3311"/>
                    <a:pt x="48" y="3442"/>
                    <a:pt x="120" y="3537"/>
                  </a:cubicBezTo>
                  <a:cubicBezTo>
                    <a:pt x="191" y="3644"/>
                    <a:pt x="286" y="3775"/>
                    <a:pt x="298" y="3811"/>
                  </a:cubicBezTo>
                  <a:cubicBezTo>
                    <a:pt x="298" y="3835"/>
                    <a:pt x="358" y="3954"/>
                    <a:pt x="393" y="4037"/>
                  </a:cubicBezTo>
                  <a:cubicBezTo>
                    <a:pt x="501" y="3906"/>
                    <a:pt x="620" y="3811"/>
                    <a:pt x="810" y="3692"/>
                  </a:cubicBezTo>
                  <a:cubicBezTo>
                    <a:pt x="1036" y="3561"/>
                    <a:pt x="1239" y="3406"/>
                    <a:pt x="1322" y="3382"/>
                  </a:cubicBezTo>
                  <a:cubicBezTo>
                    <a:pt x="1405" y="3347"/>
                    <a:pt x="1632" y="3216"/>
                    <a:pt x="1739" y="3144"/>
                  </a:cubicBezTo>
                  <a:cubicBezTo>
                    <a:pt x="1846" y="3073"/>
                    <a:pt x="1929" y="3013"/>
                    <a:pt x="2060" y="3001"/>
                  </a:cubicBezTo>
                  <a:cubicBezTo>
                    <a:pt x="2203" y="2978"/>
                    <a:pt x="2275" y="2894"/>
                    <a:pt x="2370" y="2835"/>
                  </a:cubicBezTo>
                  <a:cubicBezTo>
                    <a:pt x="2453" y="2763"/>
                    <a:pt x="2453" y="2728"/>
                    <a:pt x="2560" y="2728"/>
                  </a:cubicBezTo>
                  <a:cubicBezTo>
                    <a:pt x="2656" y="2728"/>
                    <a:pt x="2763" y="2656"/>
                    <a:pt x="2918" y="2525"/>
                  </a:cubicBezTo>
                  <a:cubicBezTo>
                    <a:pt x="3072" y="2394"/>
                    <a:pt x="3013" y="2085"/>
                    <a:pt x="3025" y="1977"/>
                  </a:cubicBezTo>
                  <a:cubicBezTo>
                    <a:pt x="3037" y="1870"/>
                    <a:pt x="3072" y="1775"/>
                    <a:pt x="3132" y="1692"/>
                  </a:cubicBezTo>
                  <a:cubicBezTo>
                    <a:pt x="3191" y="1620"/>
                    <a:pt x="3251" y="1370"/>
                    <a:pt x="3263" y="1275"/>
                  </a:cubicBezTo>
                  <a:cubicBezTo>
                    <a:pt x="3263" y="1168"/>
                    <a:pt x="3239" y="1120"/>
                    <a:pt x="3168" y="1001"/>
                  </a:cubicBezTo>
                  <a:cubicBezTo>
                    <a:pt x="3084" y="882"/>
                    <a:pt x="3060" y="620"/>
                    <a:pt x="3049" y="442"/>
                  </a:cubicBezTo>
                  <a:cubicBezTo>
                    <a:pt x="3025" y="263"/>
                    <a:pt x="2929" y="180"/>
                    <a:pt x="2787" y="156"/>
                  </a:cubicBezTo>
                  <a:cubicBezTo>
                    <a:pt x="2747" y="146"/>
                    <a:pt x="2714" y="142"/>
                    <a:pt x="2684" y="142"/>
                  </a:cubicBezTo>
                  <a:cubicBezTo>
                    <a:pt x="2606" y="142"/>
                    <a:pt x="2548" y="172"/>
                    <a:pt x="2453" y="215"/>
                  </a:cubicBezTo>
                  <a:cubicBezTo>
                    <a:pt x="2409" y="233"/>
                    <a:pt x="2374" y="241"/>
                    <a:pt x="2343" y="241"/>
                  </a:cubicBezTo>
                  <a:cubicBezTo>
                    <a:pt x="2289" y="241"/>
                    <a:pt x="2248" y="217"/>
                    <a:pt x="2203" y="180"/>
                  </a:cubicBezTo>
                  <a:cubicBezTo>
                    <a:pt x="2144" y="120"/>
                    <a:pt x="2108" y="13"/>
                    <a:pt x="2025" y="1"/>
                  </a:cubicBezTo>
                  <a:cubicBezTo>
                    <a:pt x="2023" y="1"/>
                    <a:pt x="2021" y="1"/>
                    <a:pt x="202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4245565" y="1555359"/>
              <a:ext cx="141222" cy="179507"/>
            </a:xfrm>
            <a:custGeom>
              <a:avLst/>
              <a:gdLst/>
              <a:ahLst/>
              <a:cxnLst/>
              <a:rect l="l" t="t" r="r" b="b"/>
              <a:pathLst>
                <a:path w="2287" h="2907" extrusionOk="0">
                  <a:moveTo>
                    <a:pt x="924" y="1"/>
                  </a:moveTo>
                  <a:cubicBezTo>
                    <a:pt x="763" y="1"/>
                    <a:pt x="603" y="159"/>
                    <a:pt x="488" y="240"/>
                  </a:cubicBezTo>
                  <a:cubicBezTo>
                    <a:pt x="378" y="320"/>
                    <a:pt x="360" y="350"/>
                    <a:pt x="272" y="350"/>
                  </a:cubicBezTo>
                  <a:cubicBezTo>
                    <a:pt x="255" y="350"/>
                    <a:pt x="237" y="349"/>
                    <a:pt x="214" y="347"/>
                  </a:cubicBezTo>
                  <a:cubicBezTo>
                    <a:pt x="143" y="335"/>
                    <a:pt x="72" y="323"/>
                    <a:pt x="12" y="299"/>
                  </a:cubicBezTo>
                  <a:cubicBezTo>
                    <a:pt x="12" y="382"/>
                    <a:pt x="0" y="573"/>
                    <a:pt x="12" y="656"/>
                  </a:cubicBezTo>
                  <a:cubicBezTo>
                    <a:pt x="24" y="751"/>
                    <a:pt x="167" y="835"/>
                    <a:pt x="226" y="906"/>
                  </a:cubicBezTo>
                  <a:cubicBezTo>
                    <a:pt x="274" y="966"/>
                    <a:pt x="262" y="1049"/>
                    <a:pt x="262" y="1109"/>
                  </a:cubicBezTo>
                  <a:cubicBezTo>
                    <a:pt x="262" y="1144"/>
                    <a:pt x="274" y="1192"/>
                    <a:pt x="310" y="1240"/>
                  </a:cubicBezTo>
                  <a:cubicBezTo>
                    <a:pt x="322" y="1275"/>
                    <a:pt x="357" y="1323"/>
                    <a:pt x="381" y="1383"/>
                  </a:cubicBezTo>
                  <a:cubicBezTo>
                    <a:pt x="453" y="1513"/>
                    <a:pt x="107" y="1966"/>
                    <a:pt x="107" y="1966"/>
                  </a:cubicBezTo>
                  <a:cubicBezTo>
                    <a:pt x="107" y="1966"/>
                    <a:pt x="393" y="2573"/>
                    <a:pt x="441" y="2680"/>
                  </a:cubicBezTo>
                  <a:cubicBezTo>
                    <a:pt x="500" y="2776"/>
                    <a:pt x="703" y="2907"/>
                    <a:pt x="774" y="2907"/>
                  </a:cubicBezTo>
                  <a:cubicBezTo>
                    <a:pt x="846" y="2895"/>
                    <a:pt x="1048" y="2728"/>
                    <a:pt x="1167" y="2692"/>
                  </a:cubicBezTo>
                  <a:cubicBezTo>
                    <a:pt x="1193" y="2682"/>
                    <a:pt x="1217" y="2678"/>
                    <a:pt x="1238" y="2678"/>
                  </a:cubicBezTo>
                  <a:cubicBezTo>
                    <a:pt x="1310" y="2678"/>
                    <a:pt x="1346" y="2728"/>
                    <a:pt x="1346" y="2728"/>
                  </a:cubicBezTo>
                  <a:lnTo>
                    <a:pt x="1346" y="2752"/>
                  </a:lnTo>
                  <a:cubicBezTo>
                    <a:pt x="1429" y="2728"/>
                    <a:pt x="1536" y="2633"/>
                    <a:pt x="1536" y="2561"/>
                  </a:cubicBezTo>
                  <a:cubicBezTo>
                    <a:pt x="1536" y="2478"/>
                    <a:pt x="1500" y="2192"/>
                    <a:pt x="1500" y="2073"/>
                  </a:cubicBezTo>
                  <a:cubicBezTo>
                    <a:pt x="1512" y="1942"/>
                    <a:pt x="1703" y="1692"/>
                    <a:pt x="1738" y="1644"/>
                  </a:cubicBezTo>
                  <a:cubicBezTo>
                    <a:pt x="1786" y="1585"/>
                    <a:pt x="1869" y="1311"/>
                    <a:pt x="1869" y="1263"/>
                  </a:cubicBezTo>
                  <a:cubicBezTo>
                    <a:pt x="1869" y="1204"/>
                    <a:pt x="1858" y="990"/>
                    <a:pt x="1953" y="942"/>
                  </a:cubicBezTo>
                  <a:cubicBezTo>
                    <a:pt x="2048" y="894"/>
                    <a:pt x="2286" y="775"/>
                    <a:pt x="2286" y="597"/>
                  </a:cubicBezTo>
                  <a:cubicBezTo>
                    <a:pt x="2286" y="466"/>
                    <a:pt x="2286" y="370"/>
                    <a:pt x="2286" y="275"/>
                  </a:cubicBezTo>
                  <a:cubicBezTo>
                    <a:pt x="2250" y="287"/>
                    <a:pt x="2227" y="287"/>
                    <a:pt x="2203" y="287"/>
                  </a:cubicBezTo>
                  <a:cubicBezTo>
                    <a:pt x="2162" y="291"/>
                    <a:pt x="2117" y="293"/>
                    <a:pt x="2068" y="293"/>
                  </a:cubicBezTo>
                  <a:cubicBezTo>
                    <a:pt x="1849" y="293"/>
                    <a:pt x="1573" y="253"/>
                    <a:pt x="1417" y="204"/>
                  </a:cubicBezTo>
                  <a:cubicBezTo>
                    <a:pt x="1334" y="168"/>
                    <a:pt x="1262" y="132"/>
                    <a:pt x="1179" y="97"/>
                  </a:cubicBezTo>
                  <a:cubicBezTo>
                    <a:pt x="1107" y="73"/>
                    <a:pt x="1024" y="13"/>
                    <a:pt x="941" y="1"/>
                  </a:cubicBezTo>
                  <a:cubicBezTo>
                    <a:pt x="935" y="1"/>
                    <a:pt x="929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3878641" y="2522257"/>
              <a:ext cx="209641" cy="465410"/>
            </a:xfrm>
            <a:custGeom>
              <a:avLst/>
              <a:gdLst/>
              <a:ahLst/>
              <a:cxnLst/>
              <a:rect l="l" t="t" r="r" b="b"/>
              <a:pathLst>
                <a:path w="3395" h="7537" extrusionOk="0">
                  <a:moveTo>
                    <a:pt x="1084" y="0"/>
                  </a:moveTo>
                  <a:cubicBezTo>
                    <a:pt x="1084" y="0"/>
                    <a:pt x="1084" y="12"/>
                    <a:pt x="1084" y="12"/>
                  </a:cubicBezTo>
                  <a:cubicBezTo>
                    <a:pt x="1084" y="107"/>
                    <a:pt x="1013" y="119"/>
                    <a:pt x="918" y="179"/>
                  </a:cubicBezTo>
                  <a:cubicBezTo>
                    <a:pt x="834" y="226"/>
                    <a:pt x="834" y="310"/>
                    <a:pt x="811" y="405"/>
                  </a:cubicBezTo>
                  <a:cubicBezTo>
                    <a:pt x="811" y="417"/>
                    <a:pt x="811" y="429"/>
                    <a:pt x="799" y="441"/>
                  </a:cubicBezTo>
                  <a:cubicBezTo>
                    <a:pt x="799" y="441"/>
                    <a:pt x="799" y="441"/>
                    <a:pt x="787" y="453"/>
                  </a:cubicBezTo>
                  <a:cubicBezTo>
                    <a:pt x="787" y="453"/>
                    <a:pt x="787" y="464"/>
                    <a:pt x="775" y="464"/>
                  </a:cubicBezTo>
                  <a:cubicBezTo>
                    <a:pt x="763" y="488"/>
                    <a:pt x="739" y="500"/>
                    <a:pt x="715" y="524"/>
                  </a:cubicBezTo>
                  <a:cubicBezTo>
                    <a:pt x="703" y="524"/>
                    <a:pt x="692" y="536"/>
                    <a:pt x="668" y="548"/>
                  </a:cubicBezTo>
                  <a:cubicBezTo>
                    <a:pt x="632" y="572"/>
                    <a:pt x="596" y="583"/>
                    <a:pt x="561" y="607"/>
                  </a:cubicBezTo>
                  <a:cubicBezTo>
                    <a:pt x="561" y="607"/>
                    <a:pt x="549" y="619"/>
                    <a:pt x="537" y="619"/>
                  </a:cubicBezTo>
                  <a:cubicBezTo>
                    <a:pt x="498" y="646"/>
                    <a:pt x="481" y="652"/>
                    <a:pt x="472" y="652"/>
                  </a:cubicBezTo>
                  <a:cubicBezTo>
                    <a:pt x="464" y="652"/>
                    <a:pt x="462" y="648"/>
                    <a:pt x="457" y="648"/>
                  </a:cubicBezTo>
                  <a:cubicBezTo>
                    <a:pt x="451" y="648"/>
                    <a:pt x="440" y="659"/>
                    <a:pt x="394" y="714"/>
                  </a:cubicBezTo>
                  <a:cubicBezTo>
                    <a:pt x="287" y="845"/>
                    <a:pt x="346" y="1095"/>
                    <a:pt x="346" y="1250"/>
                  </a:cubicBezTo>
                  <a:cubicBezTo>
                    <a:pt x="346" y="1405"/>
                    <a:pt x="322" y="1953"/>
                    <a:pt x="322" y="2167"/>
                  </a:cubicBezTo>
                  <a:cubicBezTo>
                    <a:pt x="322" y="2381"/>
                    <a:pt x="346" y="2477"/>
                    <a:pt x="358" y="2584"/>
                  </a:cubicBezTo>
                  <a:cubicBezTo>
                    <a:pt x="370" y="2691"/>
                    <a:pt x="477" y="2786"/>
                    <a:pt x="561" y="2858"/>
                  </a:cubicBezTo>
                  <a:cubicBezTo>
                    <a:pt x="656" y="2941"/>
                    <a:pt x="644" y="2977"/>
                    <a:pt x="656" y="3096"/>
                  </a:cubicBezTo>
                  <a:cubicBezTo>
                    <a:pt x="668" y="3215"/>
                    <a:pt x="703" y="3334"/>
                    <a:pt x="751" y="3453"/>
                  </a:cubicBezTo>
                  <a:cubicBezTo>
                    <a:pt x="787" y="3572"/>
                    <a:pt x="846" y="3620"/>
                    <a:pt x="858" y="3774"/>
                  </a:cubicBezTo>
                  <a:cubicBezTo>
                    <a:pt x="882" y="3929"/>
                    <a:pt x="811" y="3941"/>
                    <a:pt x="775" y="3989"/>
                  </a:cubicBezTo>
                  <a:cubicBezTo>
                    <a:pt x="739" y="4036"/>
                    <a:pt x="394" y="4346"/>
                    <a:pt x="358" y="4441"/>
                  </a:cubicBezTo>
                  <a:cubicBezTo>
                    <a:pt x="334" y="4536"/>
                    <a:pt x="322" y="4703"/>
                    <a:pt x="311" y="4846"/>
                  </a:cubicBezTo>
                  <a:cubicBezTo>
                    <a:pt x="287" y="4989"/>
                    <a:pt x="287" y="5155"/>
                    <a:pt x="263" y="5275"/>
                  </a:cubicBezTo>
                  <a:cubicBezTo>
                    <a:pt x="239" y="5394"/>
                    <a:pt x="168" y="5406"/>
                    <a:pt x="96" y="5429"/>
                  </a:cubicBezTo>
                  <a:cubicBezTo>
                    <a:pt x="37" y="5453"/>
                    <a:pt x="49" y="5513"/>
                    <a:pt x="49" y="5620"/>
                  </a:cubicBezTo>
                  <a:cubicBezTo>
                    <a:pt x="49" y="5739"/>
                    <a:pt x="168" y="5822"/>
                    <a:pt x="191" y="5906"/>
                  </a:cubicBezTo>
                  <a:cubicBezTo>
                    <a:pt x="203" y="5989"/>
                    <a:pt x="96" y="6144"/>
                    <a:pt x="49" y="6227"/>
                  </a:cubicBezTo>
                  <a:cubicBezTo>
                    <a:pt x="1" y="6322"/>
                    <a:pt x="72" y="6441"/>
                    <a:pt x="72" y="6584"/>
                  </a:cubicBezTo>
                  <a:cubicBezTo>
                    <a:pt x="72" y="6727"/>
                    <a:pt x="60" y="6918"/>
                    <a:pt x="49" y="7025"/>
                  </a:cubicBezTo>
                  <a:cubicBezTo>
                    <a:pt x="25" y="7144"/>
                    <a:pt x="1" y="7299"/>
                    <a:pt x="25" y="7346"/>
                  </a:cubicBezTo>
                  <a:cubicBezTo>
                    <a:pt x="37" y="7382"/>
                    <a:pt x="60" y="7465"/>
                    <a:pt x="96" y="7537"/>
                  </a:cubicBezTo>
                  <a:cubicBezTo>
                    <a:pt x="203" y="7465"/>
                    <a:pt x="239" y="7227"/>
                    <a:pt x="251" y="7049"/>
                  </a:cubicBezTo>
                  <a:cubicBezTo>
                    <a:pt x="275" y="6846"/>
                    <a:pt x="441" y="6679"/>
                    <a:pt x="537" y="6608"/>
                  </a:cubicBezTo>
                  <a:cubicBezTo>
                    <a:pt x="632" y="6537"/>
                    <a:pt x="1120" y="6537"/>
                    <a:pt x="1323" y="6406"/>
                  </a:cubicBezTo>
                  <a:cubicBezTo>
                    <a:pt x="1525" y="6287"/>
                    <a:pt x="1477" y="6108"/>
                    <a:pt x="1430" y="5882"/>
                  </a:cubicBezTo>
                  <a:cubicBezTo>
                    <a:pt x="1394" y="5667"/>
                    <a:pt x="1561" y="5632"/>
                    <a:pt x="1704" y="5536"/>
                  </a:cubicBezTo>
                  <a:cubicBezTo>
                    <a:pt x="1846" y="5453"/>
                    <a:pt x="2406" y="4953"/>
                    <a:pt x="2454" y="4941"/>
                  </a:cubicBezTo>
                  <a:cubicBezTo>
                    <a:pt x="2489" y="4917"/>
                    <a:pt x="2787" y="4715"/>
                    <a:pt x="2906" y="4608"/>
                  </a:cubicBezTo>
                  <a:cubicBezTo>
                    <a:pt x="3025" y="4513"/>
                    <a:pt x="2989" y="4358"/>
                    <a:pt x="3049" y="4274"/>
                  </a:cubicBezTo>
                  <a:cubicBezTo>
                    <a:pt x="3097" y="4191"/>
                    <a:pt x="3275" y="4108"/>
                    <a:pt x="3359" y="3977"/>
                  </a:cubicBezTo>
                  <a:cubicBezTo>
                    <a:pt x="3394" y="3929"/>
                    <a:pt x="3382" y="3643"/>
                    <a:pt x="3359" y="3298"/>
                  </a:cubicBezTo>
                  <a:cubicBezTo>
                    <a:pt x="3323" y="2703"/>
                    <a:pt x="3239" y="1917"/>
                    <a:pt x="3228" y="1869"/>
                  </a:cubicBezTo>
                  <a:cubicBezTo>
                    <a:pt x="3216" y="1857"/>
                    <a:pt x="3216" y="1857"/>
                    <a:pt x="3216" y="1857"/>
                  </a:cubicBezTo>
                  <a:lnTo>
                    <a:pt x="3216" y="1715"/>
                  </a:lnTo>
                  <a:cubicBezTo>
                    <a:pt x="3144" y="1715"/>
                    <a:pt x="3073" y="1715"/>
                    <a:pt x="3061" y="1679"/>
                  </a:cubicBezTo>
                  <a:cubicBezTo>
                    <a:pt x="3025" y="1607"/>
                    <a:pt x="2978" y="1405"/>
                    <a:pt x="2918" y="1405"/>
                  </a:cubicBezTo>
                  <a:lnTo>
                    <a:pt x="2823" y="1405"/>
                  </a:lnTo>
                  <a:cubicBezTo>
                    <a:pt x="2716" y="1417"/>
                    <a:pt x="2537" y="1441"/>
                    <a:pt x="2430" y="1453"/>
                  </a:cubicBezTo>
                  <a:cubicBezTo>
                    <a:pt x="2400" y="1458"/>
                    <a:pt x="2371" y="1461"/>
                    <a:pt x="2342" y="1461"/>
                  </a:cubicBezTo>
                  <a:cubicBezTo>
                    <a:pt x="2244" y="1461"/>
                    <a:pt x="2157" y="1426"/>
                    <a:pt x="2120" y="1334"/>
                  </a:cubicBezTo>
                  <a:cubicBezTo>
                    <a:pt x="2061" y="1226"/>
                    <a:pt x="2013" y="976"/>
                    <a:pt x="1954" y="893"/>
                  </a:cubicBezTo>
                  <a:cubicBezTo>
                    <a:pt x="1882" y="822"/>
                    <a:pt x="1644" y="631"/>
                    <a:pt x="1561" y="572"/>
                  </a:cubicBezTo>
                  <a:cubicBezTo>
                    <a:pt x="1489" y="512"/>
                    <a:pt x="1346" y="274"/>
                    <a:pt x="1334" y="238"/>
                  </a:cubicBezTo>
                  <a:cubicBezTo>
                    <a:pt x="1311" y="202"/>
                    <a:pt x="1311" y="48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4155100" y="2099262"/>
              <a:ext cx="210321" cy="389951"/>
            </a:xfrm>
            <a:custGeom>
              <a:avLst/>
              <a:gdLst/>
              <a:ahLst/>
              <a:cxnLst/>
              <a:rect l="l" t="t" r="r" b="b"/>
              <a:pathLst>
                <a:path w="3406" h="6315" extrusionOk="0">
                  <a:moveTo>
                    <a:pt x="351" y="1"/>
                  </a:moveTo>
                  <a:cubicBezTo>
                    <a:pt x="175" y="1"/>
                    <a:pt x="91" y="105"/>
                    <a:pt x="36" y="159"/>
                  </a:cubicBezTo>
                  <a:cubicBezTo>
                    <a:pt x="13" y="171"/>
                    <a:pt x="1" y="195"/>
                    <a:pt x="1" y="218"/>
                  </a:cubicBezTo>
                  <a:cubicBezTo>
                    <a:pt x="1" y="230"/>
                    <a:pt x="13" y="242"/>
                    <a:pt x="13" y="254"/>
                  </a:cubicBezTo>
                  <a:cubicBezTo>
                    <a:pt x="13" y="254"/>
                    <a:pt x="13" y="266"/>
                    <a:pt x="13" y="266"/>
                  </a:cubicBezTo>
                  <a:cubicBezTo>
                    <a:pt x="13" y="302"/>
                    <a:pt x="25" y="325"/>
                    <a:pt x="36" y="361"/>
                  </a:cubicBezTo>
                  <a:cubicBezTo>
                    <a:pt x="60" y="409"/>
                    <a:pt x="72" y="456"/>
                    <a:pt x="96" y="504"/>
                  </a:cubicBezTo>
                  <a:cubicBezTo>
                    <a:pt x="132" y="623"/>
                    <a:pt x="167" y="826"/>
                    <a:pt x="167" y="826"/>
                  </a:cubicBezTo>
                  <a:cubicBezTo>
                    <a:pt x="167" y="826"/>
                    <a:pt x="227" y="1123"/>
                    <a:pt x="286" y="1385"/>
                  </a:cubicBezTo>
                  <a:cubicBezTo>
                    <a:pt x="310" y="1504"/>
                    <a:pt x="346" y="1611"/>
                    <a:pt x="370" y="1695"/>
                  </a:cubicBezTo>
                  <a:cubicBezTo>
                    <a:pt x="453" y="1980"/>
                    <a:pt x="501" y="2302"/>
                    <a:pt x="596" y="2588"/>
                  </a:cubicBezTo>
                  <a:cubicBezTo>
                    <a:pt x="679" y="2885"/>
                    <a:pt x="965" y="3088"/>
                    <a:pt x="1048" y="3302"/>
                  </a:cubicBezTo>
                  <a:cubicBezTo>
                    <a:pt x="1120" y="3504"/>
                    <a:pt x="977" y="3719"/>
                    <a:pt x="941" y="3909"/>
                  </a:cubicBezTo>
                  <a:cubicBezTo>
                    <a:pt x="906" y="4088"/>
                    <a:pt x="1156" y="4397"/>
                    <a:pt x="1239" y="4743"/>
                  </a:cubicBezTo>
                  <a:cubicBezTo>
                    <a:pt x="1334" y="5088"/>
                    <a:pt x="1477" y="5493"/>
                    <a:pt x="1477" y="5576"/>
                  </a:cubicBezTo>
                  <a:cubicBezTo>
                    <a:pt x="1477" y="5636"/>
                    <a:pt x="1346" y="6171"/>
                    <a:pt x="1310" y="6314"/>
                  </a:cubicBezTo>
                  <a:lnTo>
                    <a:pt x="2513" y="6255"/>
                  </a:lnTo>
                  <a:lnTo>
                    <a:pt x="2513" y="4719"/>
                  </a:lnTo>
                  <a:lnTo>
                    <a:pt x="3168" y="4719"/>
                  </a:lnTo>
                  <a:cubicBezTo>
                    <a:pt x="3168" y="4576"/>
                    <a:pt x="3156" y="4159"/>
                    <a:pt x="3156" y="4135"/>
                  </a:cubicBezTo>
                  <a:cubicBezTo>
                    <a:pt x="3156" y="4100"/>
                    <a:pt x="3168" y="3516"/>
                    <a:pt x="3168" y="3445"/>
                  </a:cubicBezTo>
                  <a:cubicBezTo>
                    <a:pt x="3156" y="3385"/>
                    <a:pt x="3037" y="2254"/>
                    <a:pt x="3037" y="2123"/>
                  </a:cubicBezTo>
                  <a:cubicBezTo>
                    <a:pt x="3037" y="2004"/>
                    <a:pt x="3096" y="1659"/>
                    <a:pt x="3156" y="1504"/>
                  </a:cubicBezTo>
                  <a:cubicBezTo>
                    <a:pt x="3227" y="1349"/>
                    <a:pt x="3334" y="1242"/>
                    <a:pt x="3370" y="1099"/>
                  </a:cubicBezTo>
                  <a:cubicBezTo>
                    <a:pt x="3406" y="968"/>
                    <a:pt x="3323" y="718"/>
                    <a:pt x="3287" y="671"/>
                  </a:cubicBezTo>
                  <a:cubicBezTo>
                    <a:pt x="3282" y="661"/>
                    <a:pt x="3269" y="657"/>
                    <a:pt x="3251" y="657"/>
                  </a:cubicBezTo>
                  <a:cubicBezTo>
                    <a:pt x="3180" y="657"/>
                    <a:pt x="3027" y="718"/>
                    <a:pt x="2989" y="718"/>
                  </a:cubicBezTo>
                  <a:cubicBezTo>
                    <a:pt x="2987" y="719"/>
                    <a:pt x="2984" y="719"/>
                    <a:pt x="2982" y="719"/>
                  </a:cubicBezTo>
                  <a:cubicBezTo>
                    <a:pt x="2934" y="719"/>
                    <a:pt x="2867" y="615"/>
                    <a:pt x="2811" y="468"/>
                  </a:cubicBezTo>
                  <a:cubicBezTo>
                    <a:pt x="2739" y="314"/>
                    <a:pt x="2632" y="230"/>
                    <a:pt x="2465" y="171"/>
                  </a:cubicBezTo>
                  <a:cubicBezTo>
                    <a:pt x="2418" y="159"/>
                    <a:pt x="2346" y="135"/>
                    <a:pt x="2251" y="123"/>
                  </a:cubicBezTo>
                  <a:cubicBezTo>
                    <a:pt x="2049" y="75"/>
                    <a:pt x="1775" y="52"/>
                    <a:pt x="1608" y="52"/>
                  </a:cubicBezTo>
                  <a:lnTo>
                    <a:pt x="1537" y="52"/>
                  </a:lnTo>
                  <a:cubicBezTo>
                    <a:pt x="1346" y="64"/>
                    <a:pt x="1203" y="75"/>
                    <a:pt x="1084" y="75"/>
                  </a:cubicBezTo>
                  <a:cubicBezTo>
                    <a:pt x="1048" y="75"/>
                    <a:pt x="1001" y="75"/>
                    <a:pt x="941" y="64"/>
                  </a:cubicBezTo>
                  <a:cubicBezTo>
                    <a:pt x="787" y="52"/>
                    <a:pt x="548" y="16"/>
                    <a:pt x="406" y="4"/>
                  </a:cubicBezTo>
                  <a:cubicBezTo>
                    <a:pt x="386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4052902" y="2609017"/>
              <a:ext cx="803" cy="6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4055866" y="2609017"/>
              <a:ext cx="803" cy="6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4077170" y="2390604"/>
              <a:ext cx="365498" cy="404463"/>
            </a:xfrm>
            <a:custGeom>
              <a:avLst/>
              <a:gdLst/>
              <a:ahLst/>
              <a:cxnLst/>
              <a:rect l="l" t="t" r="r" b="b"/>
              <a:pathLst>
                <a:path w="5919" h="6550" extrusionOk="0">
                  <a:moveTo>
                    <a:pt x="3775" y="1"/>
                  </a:moveTo>
                  <a:lnTo>
                    <a:pt x="3775" y="1537"/>
                  </a:lnTo>
                  <a:lnTo>
                    <a:pt x="2572" y="1596"/>
                  </a:lnTo>
                  <a:cubicBezTo>
                    <a:pt x="2572" y="1620"/>
                    <a:pt x="2572" y="1632"/>
                    <a:pt x="2572" y="1632"/>
                  </a:cubicBezTo>
                  <a:lnTo>
                    <a:pt x="1906" y="1644"/>
                  </a:lnTo>
                  <a:lnTo>
                    <a:pt x="655" y="1680"/>
                  </a:lnTo>
                  <a:lnTo>
                    <a:pt x="655" y="3989"/>
                  </a:lnTo>
                  <a:cubicBezTo>
                    <a:pt x="655" y="3989"/>
                    <a:pt x="429" y="3989"/>
                    <a:pt x="382" y="3954"/>
                  </a:cubicBezTo>
                  <a:cubicBezTo>
                    <a:pt x="334" y="3906"/>
                    <a:pt x="251" y="3811"/>
                    <a:pt x="203" y="3811"/>
                  </a:cubicBezTo>
                  <a:cubicBezTo>
                    <a:pt x="179" y="3811"/>
                    <a:pt x="84" y="3835"/>
                    <a:pt x="1" y="3847"/>
                  </a:cubicBezTo>
                  <a:lnTo>
                    <a:pt x="1" y="3989"/>
                  </a:lnTo>
                  <a:cubicBezTo>
                    <a:pt x="1" y="3989"/>
                    <a:pt x="1" y="3989"/>
                    <a:pt x="13" y="4001"/>
                  </a:cubicBezTo>
                  <a:cubicBezTo>
                    <a:pt x="13" y="4001"/>
                    <a:pt x="13" y="3989"/>
                    <a:pt x="13" y="3989"/>
                  </a:cubicBezTo>
                  <a:cubicBezTo>
                    <a:pt x="13" y="3989"/>
                    <a:pt x="536" y="4156"/>
                    <a:pt x="620" y="4216"/>
                  </a:cubicBezTo>
                  <a:cubicBezTo>
                    <a:pt x="715" y="4275"/>
                    <a:pt x="632" y="4525"/>
                    <a:pt x="620" y="4656"/>
                  </a:cubicBezTo>
                  <a:cubicBezTo>
                    <a:pt x="620" y="4763"/>
                    <a:pt x="644" y="4847"/>
                    <a:pt x="763" y="4954"/>
                  </a:cubicBezTo>
                  <a:cubicBezTo>
                    <a:pt x="775" y="4978"/>
                    <a:pt x="810" y="5001"/>
                    <a:pt x="834" y="5025"/>
                  </a:cubicBezTo>
                  <a:cubicBezTo>
                    <a:pt x="882" y="5061"/>
                    <a:pt x="929" y="5073"/>
                    <a:pt x="977" y="5073"/>
                  </a:cubicBezTo>
                  <a:cubicBezTo>
                    <a:pt x="1111" y="5073"/>
                    <a:pt x="1246" y="4989"/>
                    <a:pt x="1370" y="4989"/>
                  </a:cubicBezTo>
                  <a:cubicBezTo>
                    <a:pt x="1378" y="4989"/>
                    <a:pt x="1386" y="4989"/>
                    <a:pt x="1394" y="4990"/>
                  </a:cubicBezTo>
                  <a:lnTo>
                    <a:pt x="1406" y="4990"/>
                  </a:lnTo>
                  <a:cubicBezTo>
                    <a:pt x="1584" y="4990"/>
                    <a:pt x="1763" y="5311"/>
                    <a:pt x="1834" y="5359"/>
                  </a:cubicBezTo>
                  <a:cubicBezTo>
                    <a:pt x="1918" y="5418"/>
                    <a:pt x="2013" y="5621"/>
                    <a:pt x="2310" y="5644"/>
                  </a:cubicBezTo>
                  <a:cubicBezTo>
                    <a:pt x="2620" y="5680"/>
                    <a:pt x="3573" y="5787"/>
                    <a:pt x="4168" y="5811"/>
                  </a:cubicBezTo>
                  <a:cubicBezTo>
                    <a:pt x="4763" y="5835"/>
                    <a:pt x="5132" y="6133"/>
                    <a:pt x="5299" y="6240"/>
                  </a:cubicBezTo>
                  <a:cubicBezTo>
                    <a:pt x="5454" y="6347"/>
                    <a:pt x="5835" y="6514"/>
                    <a:pt x="5918" y="6549"/>
                  </a:cubicBezTo>
                  <a:lnTo>
                    <a:pt x="5870" y="120"/>
                  </a:lnTo>
                  <a:lnTo>
                    <a:pt x="5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3927918" y="2120319"/>
              <a:ext cx="318445" cy="516662"/>
            </a:xfrm>
            <a:custGeom>
              <a:avLst/>
              <a:gdLst/>
              <a:ahLst/>
              <a:cxnLst/>
              <a:rect l="l" t="t" r="r" b="b"/>
              <a:pathLst>
                <a:path w="5157" h="8367" extrusionOk="0">
                  <a:moveTo>
                    <a:pt x="1203" y="0"/>
                  </a:moveTo>
                  <a:cubicBezTo>
                    <a:pt x="1112" y="0"/>
                    <a:pt x="1032" y="20"/>
                    <a:pt x="977" y="80"/>
                  </a:cubicBezTo>
                  <a:cubicBezTo>
                    <a:pt x="822" y="246"/>
                    <a:pt x="632" y="556"/>
                    <a:pt x="382" y="616"/>
                  </a:cubicBezTo>
                  <a:cubicBezTo>
                    <a:pt x="286" y="651"/>
                    <a:pt x="144" y="663"/>
                    <a:pt x="1" y="675"/>
                  </a:cubicBezTo>
                  <a:cubicBezTo>
                    <a:pt x="36" y="711"/>
                    <a:pt x="60" y="735"/>
                    <a:pt x="72" y="770"/>
                  </a:cubicBezTo>
                  <a:cubicBezTo>
                    <a:pt x="108" y="866"/>
                    <a:pt x="132" y="1080"/>
                    <a:pt x="167" y="1175"/>
                  </a:cubicBezTo>
                  <a:cubicBezTo>
                    <a:pt x="203" y="1270"/>
                    <a:pt x="298" y="1282"/>
                    <a:pt x="346" y="1342"/>
                  </a:cubicBezTo>
                  <a:cubicBezTo>
                    <a:pt x="346" y="1366"/>
                    <a:pt x="358" y="1378"/>
                    <a:pt x="358" y="1389"/>
                  </a:cubicBezTo>
                  <a:lnTo>
                    <a:pt x="370" y="1389"/>
                  </a:lnTo>
                  <a:cubicBezTo>
                    <a:pt x="370" y="1401"/>
                    <a:pt x="370" y="1413"/>
                    <a:pt x="382" y="1425"/>
                  </a:cubicBezTo>
                  <a:cubicBezTo>
                    <a:pt x="382" y="1437"/>
                    <a:pt x="382" y="1449"/>
                    <a:pt x="382" y="1449"/>
                  </a:cubicBezTo>
                  <a:cubicBezTo>
                    <a:pt x="405" y="1508"/>
                    <a:pt x="417" y="1580"/>
                    <a:pt x="405" y="1663"/>
                  </a:cubicBezTo>
                  <a:cubicBezTo>
                    <a:pt x="405" y="1806"/>
                    <a:pt x="370" y="1818"/>
                    <a:pt x="358" y="1925"/>
                  </a:cubicBezTo>
                  <a:cubicBezTo>
                    <a:pt x="346" y="2020"/>
                    <a:pt x="417" y="2080"/>
                    <a:pt x="441" y="2151"/>
                  </a:cubicBezTo>
                  <a:cubicBezTo>
                    <a:pt x="465" y="2211"/>
                    <a:pt x="560" y="2199"/>
                    <a:pt x="596" y="2211"/>
                  </a:cubicBezTo>
                  <a:cubicBezTo>
                    <a:pt x="632" y="2223"/>
                    <a:pt x="691" y="2247"/>
                    <a:pt x="727" y="2294"/>
                  </a:cubicBezTo>
                  <a:cubicBezTo>
                    <a:pt x="775" y="2330"/>
                    <a:pt x="727" y="2425"/>
                    <a:pt x="739" y="2497"/>
                  </a:cubicBezTo>
                  <a:cubicBezTo>
                    <a:pt x="739" y="2580"/>
                    <a:pt x="739" y="2806"/>
                    <a:pt x="727" y="2890"/>
                  </a:cubicBezTo>
                  <a:cubicBezTo>
                    <a:pt x="727" y="2961"/>
                    <a:pt x="751" y="3140"/>
                    <a:pt x="751" y="3282"/>
                  </a:cubicBezTo>
                  <a:cubicBezTo>
                    <a:pt x="751" y="3425"/>
                    <a:pt x="739" y="3461"/>
                    <a:pt x="715" y="3568"/>
                  </a:cubicBezTo>
                  <a:cubicBezTo>
                    <a:pt x="703" y="3675"/>
                    <a:pt x="656" y="3663"/>
                    <a:pt x="596" y="3771"/>
                  </a:cubicBezTo>
                  <a:cubicBezTo>
                    <a:pt x="525" y="3890"/>
                    <a:pt x="548" y="4104"/>
                    <a:pt x="465" y="4306"/>
                  </a:cubicBezTo>
                  <a:cubicBezTo>
                    <a:pt x="394" y="4509"/>
                    <a:pt x="310" y="4604"/>
                    <a:pt x="298" y="4664"/>
                  </a:cubicBezTo>
                  <a:cubicBezTo>
                    <a:pt x="275" y="4723"/>
                    <a:pt x="227" y="4806"/>
                    <a:pt x="227" y="4878"/>
                  </a:cubicBezTo>
                  <a:cubicBezTo>
                    <a:pt x="239" y="4949"/>
                    <a:pt x="227" y="4985"/>
                    <a:pt x="203" y="5045"/>
                  </a:cubicBezTo>
                  <a:cubicBezTo>
                    <a:pt x="191" y="5104"/>
                    <a:pt x="144" y="5104"/>
                    <a:pt x="96" y="5211"/>
                  </a:cubicBezTo>
                  <a:cubicBezTo>
                    <a:pt x="36" y="5307"/>
                    <a:pt x="167" y="5318"/>
                    <a:pt x="263" y="5485"/>
                  </a:cubicBezTo>
                  <a:cubicBezTo>
                    <a:pt x="346" y="5664"/>
                    <a:pt x="370" y="5735"/>
                    <a:pt x="405" y="5854"/>
                  </a:cubicBezTo>
                  <a:cubicBezTo>
                    <a:pt x="453" y="5973"/>
                    <a:pt x="370" y="6045"/>
                    <a:pt x="310" y="6188"/>
                  </a:cubicBezTo>
                  <a:cubicBezTo>
                    <a:pt x="263" y="6330"/>
                    <a:pt x="286" y="6426"/>
                    <a:pt x="286" y="6509"/>
                  </a:cubicBezTo>
                  <a:cubicBezTo>
                    <a:pt x="513" y="6557"/>
                    <a:pt x="525" y="6711"/>
                    <a:pt x="536" y="6747"/>
                  </a:cubicBezTo>
                  <a:cubicBezTo>
                    <a:pt x="548" y="6783"/>
                    <a:pt x="691" y="7021"/>
                    <a:pt x="763" y="7081"/>
                  </a:cubicBezTo>
                  <a:cubicBezTo>
                    <a:pt x="846" y="7140"/>
                    <a:pt x="1084" y="7331"/>
                    <a:pt x="1156" y="7402"/>
                  </a:cubicBezTo>
                  <a:cubicBezTo>
                    <a:pt x="1215" y="7485"/>
                    <a:pt x="1263" y="7735"/>
                    <a:pt x="1322" y="7843"/>
                  </a:cubicBezTo>
                  <a:cubicBezTo>
                    <a:pt x="1359" y="7935"/>
                    <a:pt x="1446" y="7970"/>
                    <a:pt x="1544" y="7970"/>
                  </a:cubicBezTo>
                  <a:cubicBezTo>
                    <a:pt x="1573" y="7970"/>
                    <a:pt x="1602" y="7967"/>
                    <a:pt x="1632" y="7962"/>
                  </a:cubicBezTo>
                  <a:cubicBezTo>
                    <a:pt x="1691" y="7962"/>
                    <a:pt x="1763" y="7950"/>
                    <a:pt x="1846" y="7938"/>
                  </a:cubicBezTo>
                  <a:cubicBezTo>
                    <a:pt x="1906" y="7938"/>
                    <a:pt x="1977" y="7926"/>
                    <a:pt x="2025" y="7914"/>
                  </a:cubicBezTo>
                  <a:lnTo>
                    <a:pt x="2120" y="7914"/>
                  </a:lnTo>
                  <a:cubicBezTo>
                    <a:pt x="2180" y="7914"/>
                    <a:pt x="2227" y="8116"/>
                    <a:pt x="2263" y="8188"/>
                  </a:cubicBezTo>
                  <a:cubicBezTo>
                    <a:pt x="2275" y="8224"/>
                    <a:pt x="2346" y="8224"/>
                    <a:pt x="2418" y="8224"/>
                  </a:cubicBezTo>
                  <a:cubicBezTo>
                    <a:pt x="2501" y="8212"/>
                    <a:pt x="2596" y="8188"/>
                    <a:pt x="2620" y="8188"/>
                  </a:cubicBezTo>
                  <a:cubicBezTo>
                    <a:pt x="2668" y="8188"/>
                    <a:pt x="2751" y="8283"/>
                    <a:pt x="2799" y="8331"/>
                  </a:cubicBezTo>
                  <a:cubicBezTo>
                    <a:pt x="2846" y="8366"/>
                    <a:pt x="3072" y="8366"/>
                    <a:pt x="3072" y="8366"/>
                  </a:cubicBezTo>
                  <a:lnTo>
                    <a:pt x="3072" y="6057"/>
                  </a:lnTo>
                  <a:lnTo>
                    <a:pt x="4323" y="6021"/>
                  </a:lnTo>
                  <a:lnTo>
                    <a:pt x="4989" y="6009"/>
                  </a:lnTo>
                  <a:cubicBezTo>
                    <a:pt x="4989" y="6009"/>
                    <a:pt x="4989" y="5997"/>
                    <a:pt x="4989" y="5973"/>
                  </a:cubicBezTo>
                  <a:cubicBezTo>
                    <a:pt x="5025" y="5830"/>
                    <a:pt x="5156" y="5295"/>
                    <a:pt x="5156" y="5235"/>
                  </a:cubicBezTo>
                  <a:cubicBezTo>
                    <a:pt x="5156" y="5152"/>
                    <a:pt x="5013" y="4747"/>
                    <a:pt x="4918" y="4402"/>
                  </a:cubicBezTo>
                  <a:cubicBezTo>
                    <a:pt x="4835" y="4056"/>
                    <a:pt x="4585" y="3759"/>
                    <a:pt x="4620" y="3568"/>
                  </a:cubicBezTo>
                  <a:cubicBezTo>
                    <a:pt x="4656" y="3378"/>
                    <a:pt x="4799" y="3163"/>
                    <a:pt x="4727" y="2961"/>
                  </a:cubicBezTo>
                  <a:cubicBezTo>
                    <a:pt x="4644" y="2747"/>
                    <a:pt x="4358" y="2544"/>
                    <a:pt x="4275" y="2247"/>
                  </a:cubicBezTo>
                  <a:cubicBezTo>
                    <a:pt x="4180" y="1961"/>
                    <a:pt x="4132" y="1639"/>
                    <a:pt x="4049" y="1354"/>
                  </a:cubicBezTo>
                  <a:cubicBezTo>
                    <a:pt x="4025" y="1270"/>
                    <a:pt x="3989" y="1163"/>
                    <a:pt x="3965" y="1044"/>
                  </a:cubicBezTo>
                  <a:cubicBezTo>
                    <a:pt x="3906" y="782"/>
                    <a:pt x="3846" y="485"/>
                    <a:pt x="3846" y="485"/>
                  </a:cubicBezTo>
                  <a:cubicBezTo>
                    <a:pt x="3846" y="485"/>
                    <a:pt x="3715" y="473"/>
                    <a:pt x="3537" y="365"/>
                  </a:cubicBezTo>
                  <a:cubicBezTo>
                    <a:pt x="3396" y="275"/>
                    <a:pt x="3162" y="82"/>
                    <a:pt x="2985" y="82"/>
                  </a:cubicBezTo>
                  <a:cubicBezTo>
                    <a:pt x="2952" y="82"/>
                    <a:pt x="2922" y="89"/>
                    <a:pt x="2894" y="104"/>
                  </a:cubicBezTo>
                  <a:cubicBezTo>
                    <a:pt x="2727" y="181"/>
                    <a:pt x="2290" y="332"/>
                    <a:pt x="2155" y="332"/>
                  </a:cubicBezTo>
                  <a:cubicBezTo>
                    <a:pt x="2146" y="332"/>
                    <a:pt x="2138" y="331"/>
                    <a:pt x="2132" y="330"/>
                  </a:cubicBezTo>
                  <a:cubicBezTo>
                    <a:pt x="2025" y="306"/>
                    <a:pt x="1941" y="104"/>
                    <a:pt x="1715" y="80"/>
                  </a:cubicBezTo>
                  <a:cubicBezTo>
                    <a:pt x="1562" y="64"/>
                    <a:pt x="1365" y="0"/>
                    <a:pt x="1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2"/>
            <p:cNvSpPr/>
            <p:nvPr/>
          </p:nvSpPr>
          <p:spPr>
            <a:xfrm>
              <a:off x="3844863" y="2637670"/>
              <a:ext cx="633061" cy="435276"/>
            </a:xfrm>
            <a:custGeom>
              <a:avLst/>
              <a:gdLst/>
              <a:ahLst/>
              <a:cxnLst/>
              <a:rect l="l" t="t" r="r" b="b"/>
              <a:pathLst>
                <a:path w="10252" h="7049" extrusionOk="0">
                  <a:moveTo>
                    <a:pt x="3775" y="0"/>
                  </a:moveTo>
                  <a:cubicBezTo>
                    <a:pt x="3786" y="48"/>
                    <a:pt x="3870" y="834"/>
                    <a:pt x="3906" y="1429"/>
                  </a:cubicBezTo>
                  <a:cubicBezTo>
                    <a:pt x="3929" y="1774"/>
                    <a:pt x="3941" y="2060"/>
                    <a:pt x="3906" y="2108"/>
                  </a:cubicBezTo>
                  <a:cubicBezTo>
                    <a:pt x="3822" y="2239"/>
                    <a:pt x="3644" y="2322"/>
                    <a:pt x="3596" y="2405"/>
                  </a:cubicBezTo>
                  <a:cubicBezTo>
                    <a:pt x="3536" y="2489"/>
                    <a:pt x="3572" y="2644"/>
                    <a:pt x="3453" y="2739"/>
                  </a:cubicBezTo>
                  <a:cubicBezTo>
                    <a:pt x="3334" y="2846"/>
                    <a:pt x="3036" y="3048"/>
                    <a:pt x="2989" y="3072"/>
                  </a:cubicBezTo>
                  <a:cubicBezTo>
                    <a:pt x="2953" y="3084"/>
                    <a:pt x="2393" y="3584"/>
                    <a:pt x="2251" y="3667"/>
                  </a:cubicBezTo>
                  <a:cubicBezTo>
                    <a:pt x="2108" y="3763"/>
                    <a:pt x="1941" y="3798"/>
                    <a:pt x="1977" y="4013"/>
                  </a:cubicBezTo>
                  <a:cubicBezTo>
                    <a:pt x="2024" y="4239"/>
                    <a:pt x="2072" y="4418"/>
                    <a:pt x="1870" y="4537"/>
                  </a:cubicBezTo>
                  <a:cubicBezTo>
                    <a:pt x="1667" y="4668"/>
                    <a:pt x="1179" y="4668"/>
                    <a:pt x="1084" y="4739"/>
                  </a:cubicBezTo>
                  <a:cubicBezTo>
                    <a:pt x="988" y="4810"/>
                    <a:pt x="822" y="4977"/>
                    <a:pt x="798" y="5180"/>
                  </a:cubicBezTo>
                  <a:cubicBezTo>
                    <a:pt x="786" y="5358"/>
                    <a:pt x="750" y="5596"/>
                    <a:pt x="643" y="5668"/>
                  </a:cubicBezTo>
                  <a:cubicBezTo>
                    <a:pt x="631" y="5668"/>
                    <a:pt x="607" y="5680"/>
                    <a:pt x="596" y="5680"/>
                  </a:cubicBezTo>
                  <a:cubicBezTo>
                    <a:pt x="583" y="5681"/>
                    <a:pt x="570" y="5681"/>
                    <a:pt x="558" y="5681"/>
                  </a:cubicBezTo>
                  <a:cubicBezTo>
                    <a:pt x="437" y="5681"/>
                    <a:pt x="361" y="5632"/>
                    <a:pt x="274" y="5632"/>
                  </a:cubicBezTo>
                  <a:cubicBezTo>
                    <a:pt x="203" y="5632"/>
                    <a:pt x="96" y="5632"/>
                    <a:pt x="0" y="5668"/>
                  </a:cubicBezTo>
                  <a:cubicBezTo>
                    <a:pt x="12" y="5703"/>
                    <a:pt x="24" y="5739"/>
                    <a:pt x="36" y="5775"/>
                  </a:cubicBezTo>
                  <a:cubicBezTo>
                    <a:pt x="36" y="5787"/>
                    <a:pt x="48" y="5799"/>
                    <a:pt x="48" y="5811"/>
                  </a:cubicBezTo>
                  <a:cubicBezTo>
                    <a:pt x="48" y="5823"/>
                    <a:pt x="48" y="5823"/>
                    <a:pt x="48" y="5834"/>
                  </a:cubicBezTo>
                  <a:cubicBezTo>
                    <a:pt x="48" y="5834"/>
                    <a:pt x="48" y="5846"/>
                    <a:pt x="48" y="5846"/>
                  </a:cubicBezTo>
                  <a:cubicBezTo>
                    <a:pt x="60" y="5870"/>
                    <a:pt x="60" y="5894"/>
                    <a:pt x="60" y="5930"/>
                  </a:cubicBezTo>
                  <a:cubicBezTo>
                    <a:pt x="60" y="6025"/>
                    <a:pt x="60" y="6156"/>
                    <a:pt x="60" y="6323"/>
                  </a:cubicBezTo>
                  <a:cubicBezTo>
                    <a:pt x="60" y="6608"/>
                    <a:pt x="203" y="6715"/>
                    <a:pt x="203" y="6775"/>
                  </a:cubicBezTo>
                  <a:cubicBezTo>
                    <a:pt x="215" y="6835"/>
                    <a:pt x="298" y="6906"/>
                    <a:pt x="310" y="7049"/>
                  </a:cubicBezTo>
                  <a:lnTo>
                    <a:pt x="7727" y="6644"/>
                  </a:lnTo>
                  <a:cubicBezTo>
                    <a:pt x="7704" y="6549"/>
                    <a:pt x="7727" y="6406"/>
                    <a:pt x="7727" y="6287"/>
                  </a:cubicBezTo>
                  <a:cubicBezTo>
                    <a:pt x="7716" y="6132"/>
                    <a:pt x="7763" y="5787"/>
                    <a:pt x="7739" y="5727"/>
                  </a:cubicBezTo>
                  <a:cubicBezTo>
                    <a:pt x="7704" y="5680"/>
                    <a:pt x="7596" y="5537"/>
                    <a:pt x="7608" y="5430"/>
                  </a:cubicBezTo>
                  <a:cubicBezTo>
                    <a:pt x="7608" y="5334"/>
                    <a:pt x="7596" y="5263"/>
                    <a:pt x="7561" y="5191"/>
                  </a:cubicBezTo>
                  <a:cubicBezTo>
                    <a:pt x="7525" y="5108"/>
                    <a:pt x="7561" y="5049"/>
                    <a:pt x="7549" y="4965"/>
                  </a:cubicBezTo>
                  <a:cubicBezTo>
                    <a:pt x="7537" y="4894"/>
                    <a:pt x="7858" y="4834"/>
                    <a:pt x="7977" y="4822"/>
                  </a:cubicBezTo>
                  <a:cubicBezTo>
                    <a:pt x="7988" y="4821"/>
                    <a:pt x="7997" y="4821"/>
                    <a:pt x="8006" y="4821"/>
                  </a:cubicBezTo>
                  <a:cubicBezTo>
                    <a:pt x="8101" y="4821"/>
                    <a:pt x="8131" y="4877"/>
                    <a:pt x="8239" y="4953"/>
                  </a:cubicBezTo>
                  <a:cubicBezTo>
                    <a:pt x="8370" y="5025"/>
                    <a:pt x="8454" y="5049"/>
                    <a:pt x="8573" y="5096"/>
                  </a:cubicBezTo>
                  <a:cubicBezTo>
                    <a:pt x="8692" y="5132"/>
                    <a:pt x="8989" y="5227"/>
                    <a:pt x="9144" y="5311"/>
                  </a:cubicBezTo>
                  <a:cubicBezTo>
                    <a:pt x="9311" y="5394"/>
                    <a:pt x="9549" y="5394"/>
                    <a:pt x="9644" y="5394"/>
                  </a:cubicBezTo>
                  <a:cubicBezTo>
                    <a:pt x="9740" y="5394"/>
                    <a:pt x="10002" y="5227"/>
                    <a:pt x="10168" y="5120"/>
                  </a:cubicBezTo>
                  <a:cubicBezTo>
                    <a:pt x="10204" y="5108"/>
                    <a:pt x="10228" y="5084"/>
                    <a:pt x="10252" y="5072"/>
                  </a:cubicBezTo>
                  <a:cubicBezTo>
                    <a:pt x="10240" y="5037"/>
                    <a:pt x="10216" y="5001"/>
                    <a:pt x="10180" y="4977"/>
                  </a:cubicBezTo>
                  <a:cubicBezTo>
                    <a:pt x="10037" y="4810"/>
                    <a:pt x="9704" y="4632"/>
                    <a:pt x="9656" y="4537"/>
                  </a:cubicBezTo>
                  <a:cubicBezTo>
                    <a:pt x="9609" y="4441"/>
                    <a:pt x="9728" y="4013"/>
                    <a:pt x="9728" y="3798"/>
                  </a:cubicBezTo>
                  <a:cubicBezTo>
                    <a:pt x="9728" y="3584"/>
                    <a:pt x="9692" y="2560"/>
                    <a:pt x="9692" y="2560"/>
                  </a:cubicBezTo>
                  <a:cubicBezTo>
                    <a:pt x="9692" y="2560"/>
                    <a:pt x="9680" y="2560"/>
                    <a:pt x="9680" y="2548"/>
                  </a:cubicBezTo>
                  <a:lnTo>
                    <a:pt x="9680" y="2560"/>
                  </a:lnTo>
                  <a:cubicBezTo>
                    <a:pt x="9680" y="2560"/>
                    <a:pt x="9216" y="2358"/>
                    <a:pt x="9037" y="2239"/>
                  </a:cubicBezTo>
                  <a:cubicBezTo>
                    <a:pt x="9025" y="2239"/>
                    <a:pt x="9013" y="2227"/>
                    <a:pt x="9001" y="2215"/>
                  </a:cubicBezTo>
                  <a:cubicBezTo>
                    <a:pt x="8811" y="2084"/>
                    <a:pt x="8466" y="1834"/>
                    <a:pt x="7918" y="1810"/>
                  </a:cubicBezTo>
                  <a:cubicBezTo>
                    <a:pt x="7323" y="1786"/>
                    <a:pt x="6370" y="1679"/>
                    <a:pt x="6061" y="1643"/>
                  </a:cubicBezTo>
                  <a:cubicBezTo>
                    <a:pt x="5751" y="1620"/>
                    <a:pt x="5668" y="1417"/>
                    <a:pt x="5584" y="1358"/>
                  </a:cubicBezTo>
                  <a:cubicBezTo>
                    <a:pt x="5501" y="1310"/>
                    <a:pt x="5334" y="1000"/>
                    <a:pt x="5156" y="989"/>
                  </a:cubicBezTo>
                  <a:cubicBezTo>
                    <a:pt x="5025" y="989"/>
                    <a:pt x="4882" y="1072"/>
                    <a:pt x="4739" y="1072"/>
                  </a:cubicBezTo>
                  <a:cubicBezTo>
                    <a:pt x="4691" y="1072"/>
                    <a:pt x="4632" y="1060"/>
                    <a:pt x="4584" y="1024"/>
                  </a:cubicBezTo>
                  <a:cubicBezTo>
                    <a:pt x="4560" y="1000"/>
                    <a:pt x="4537" y="989"/>
                    <a:pt x="4525" y="977"/>
                  </a:cubicBezTo>
                  <a:cubicBezTo>
                    <a:pt x="4394" y="858"/>
                    <a:pt x="4358" y="762"/>
                    <a:pt x="4370" y="655"/>
                  </a:cubicBezTo>
                  <a:cubicBezTo>
                    <a:pt x="4382" y="524"/>
                    <a:pt x="4453" y="274"/>
                    <a:pt x="4370" y="215"/>
                  </a:cubicBezTo>
                  <a:cubicBezTo>
                    <a:pt x="4287" y="155"/>
                    <a:pt x="3858" y="24"/>
                    <a:pt x="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2"/>
            <p:cNvSpPr/>
            <p:nvPr/>
          </p:nvSpPr>
          <p:spPr>
            <a:xfrm>
              <a:off x="4124224" y="2696457"/>
              <a:ext cx="13276" cy="7410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37"/>
                    <a:pt x="36" y="48"/>
                    <a:pt x="60" y="72"/>
                  </a:cubicBezTo>
                  <a:cubicBezTo>
                    <a:pt x="108" y="108"/>
                    <a:pt x="167" y="120"/>
                    <a:pt x="215" y="120"/>
                  </a:cubicBezTo>
                  <a:cubicBezTo>
                    <a:pt x="167" y="120"/>
                    <a:pt x="120" y="108"/>
                    <a:pt x="72" y="72"/>
                  </a:cubicBezTo>
                  <a:cubicBezTo>
                    <a:pt x="48" y="48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4163189" y="2698680"/>
              <a:ext cx="279481" cy="97133"/>
            </a:xfrm>
            <a:custGeom>
              <a:avLst/>
              <a:gdLst/>
              <a:ahLst/>
              <a:cxnLst/>
              <a:rect l="l" t="t" r="r" b="b"/>
              <a:pathLst>
                <a:path w="4526" h="1573" extrusionOk="0">
                  <a:moveTo>
                    <a:pt x="1" y="1"/>
                  </a:moveTo>
                  <a:cubicBezTo>
                    <a:pt x="179" y="12"/>
                    <a:pt x="346" y="322"/>
                    <a:pt x="429" y="370"/>
                  </a:cubicBezTo>
                  <a:cubicBezTo>
                    <a:pt x="513" y="429"/>
                    <a:pt x="596" y="632"/>
                    <a:pt x="906" y="655"/>
                  </a:cubicBezTo>
                  <a:cubicBezTo>
                    <a:pt x="1215" y="691"/>
                    <a:pt x="2168" y="798"/>
                    <a:pt x="2763" y="822"/>
                  </a:cubicBezTo>
                  <a:cubicBezTo>
                    <a:pt x="3311" y="846"/>
                    <a:pt x="3656" y="1096"/>
                    <a:pt x="3846" y="1227"/>
                  </a:cubicBezTo>
                  <a:cubicBezTo>
                    <a:pt x="3858" y="1239"/>
                    <a:pt x="3870" y="1251"/>
                    <a:pt x="3882" y="1251"/>
                  </a:cubicBezTo>
                  <a:cubicBezTo>
                    <a:pt x="4061" y="1370"/>
                    <a:pt x="4525" y="1572"/>
                    <a:pt x="4525" y="1572"/>
                  </a:cubicBezTo>
                  <a:lnTo>
                    <a:pt x="4525" y="1560"/>
                  </a:lnTo>
                  <a:cubicBezTo>
                    <a:pt x="4442" y="1525"/>
                    <a:pt x="4049" y="1358"/>
                    <a:pt x="3906" y="1251"/>
                  </a:cubicBezTo>
                  <a:cubicBezTo>
                    <a:pt x="3739" y="1144"/>
                    <a:pt x="3370" y="846"/>
                    <a:pt x="2775" y="822"/>
                  </a:cubicBezTo>
                  <a:cubicBezTo>
                    <a:pt x="2180" y="798"/>
                    <a:pt x="1227" y="691"/>
                    <a:pt x="917" y="655"/>
                  </a:cubicBezTo>
                  <a:cubicBezTo>
                    <a:pt x="620" y="632"/>
                    <a:pt x="525" y="429"/>
                    <a:pt x="441" y="370"/>
                  </a:cubicBezTo>
                  <a:cubicBezTo>
                    <a:pt x="370" y="322"/>
                    <a:pt x="191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4077911" y="2636929"/>
              <a:ext cx="46374" cy="61071"/>
            </a:xfrm>
            <a:custGeom>
              <a:avLst/>
              <a:gdLst/>
              <a:ahLst/>
              <a:cxnLst/>
              <a:rect l="l" t="t" r="r" b="b"/>
              <a:pathLst>
                <a:path w="751" h="989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84" y="36"/>
                    <a:pt x="513" y="167"/>
                    <a:pt x="596" y="227"/>
                  </a:cubicBezTo>
                  <a:cubicBezTo>
                    <a:pt x="679" y="286"/>
                    <a:pt x="608" y="536"/>
                    <a:pt x="596" y="667"/>
                  </a:cubicBezTo>
                  <a:cubicBezTo>
                    <a:pt x="596" y="774"/>
                    <a:pt x="620" y="870"/>
                    <a:pt x="751" y="989"/>
                  </a:cubicBezTo>
                  <a:cubicBezTo>
                    <a:pt x="751" y="977"/>
                    <a:pt x="751" y="977"/>
                    <a:pt x="739" y="965"/>
                  </a:cubicBezTo>
                  <a:cubicBezTo>
                    <a:pt x="632" y="858"/>
                    <a:pt x="608" y="774"/>
                    <a:pt x="608" y="667"/>
                  </a:cubicBezTo>
                  <a:cubicBezTo>
                    <a:pt x="620" y="536"/>
                    <a:pt x="703" y="286"/>
                    <a:pt x="608" y="227"/>
                  </a:cubicBezTo>
                  <a:cubicBezTo>
                    <a:pt x="524" y="16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1" name="Google Shape;981;p22"/>
            <p:cNvGrpSpPr/>
            <p:nvPr/>
          </p:nvGrpSpPr>
          <p:grpSpPr>
            <a:xfrm>
              <a:off x="7028488" y="1108013"/>
              <a:ext cx="1659900" cy="909025"/>
              <a:chOff x="7048500" y="1104900"/>
              <a:chExt cx="1659900" cy="909025"/>
            </a:xfrm>
          </p:grpSpPr>
          <p:sp>
            <p:nvSpPr>
              <p:cNvPr id="982" name="Google Shape;982;p22"/>
              <p:cNvSpPr txBox="1"/>
              <p:nvPr/>
            </p:nvSpPr>
            <p:spPr>
              <a:xfrm>
                <a:off x="7048500" y="1104900"/>
                <a:ext cx="1659900" cy="2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80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83" name="Google Shape;983;p22"/>
              <p:cNvSpPr txBox="1"/>
              <p:nvPr/>
            </p:nvSpPr>
            <p:spPr>
              <a:xfrm>
                <a:off x="7048500" y="1392625"/>
                <a:ext cx="1659900" cy="62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It’s the farthest planet from the Sun and the fourth-largest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984" name="Google Shape;984;p22"/>
            <p:cNvSpPr txBox="1"/>
            <p:nvPr/>
          </p:nvSpPr>
          <p:spPr>
            <a:xfrm>
              <a:off x="7028488" y="2334825"/>
              <a:ext cx="16599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5" name="Google Shape;985;p22"/>
            <p:cNvSpPr txBox="1"/>
            <p:nvPr/>
          </p:nvSpPr>
          <p:spPr>
            <a:xfrm>
              <a:off x="7028488" y="2622550"/>
              <a:ext cx="16599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 made of hydrogen and helium. It has several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6" name="Google Shape;986;p22"/>
            <p:cNvSpPr txBox="1"/>
            <p:nvPr/>
          </p:nvSpPr>
          <p:spPr>
            <a:xfrm>
              <a:off x="7028488" y="3562250"/>
              <a:ext cx="16599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7" name="Google Shape;987;p22"/>
            <p:cNvSpPr txBox="1"/>
            <p:nvPr/>
          </p:nvSpPr>
          <p:spPr>
            <a:xfrm>
              <a:off x="7028488" y="3854175"/>
              <a:ext cx="16599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88" name="Google Shape;988;p22"/>
            <p:cNvGrpSpPr/>
            <p:nvPr/>
          </p:nvGrpSpPr>
          <p:grpSpPr>
            <a:xfrm>
              <a:off x="455638" y="3562550"/>
              <a:ext cx="1659976" cy="913225"/>
              <a:chOff x="475650" y="3483238"/>
              <a:chExt cx="1659976" cy="913225"/>
            </a:xfrm>
          </p:grpSpPr>
          <p:sp>
            <p:nvSpPr>
              <p:cNvPr id="989" name="Google Shape;989;p22"/>
              <p:cNvSpPr txBox="1"/>
              <p:nvPr/>
            </p:nvSpPr>
            <p:spPr>
              <a:xfrm>
                <a:off x="475650" y="3483238"/>
                <a:ext cx="16599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90" name="Google Shape;990;p22"/>
              <p:cNvSpPr txBox="1"/>
              <p:nvPr/>
            </p:nvSpPr>
            <p:spPr>
              <a:xfrm>
                <a:off x="475726" y="3775163"/>
                <a:ext cx="1659900" cy="62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91" name="Google Shape;991;p22"/>
            <p:cNvGrpSpPr/>
            <p:nvPr/>
          </p:nvGrpSpPr>
          <p:grpSpPr>
            <a:xfrm>
              <a:off x="455638" y="2340356"/>
              <a:ext cx="1659976" cy="909625"/>
              <a:chOff x="475650" y="2223138"/>
              <a:chExt cx="1659976" cy="909625"/>
            </a:xfrm>
          </p:grpSpPr>
          <p:sp>
            <p:nvSpPr>
              <p:cNvPr id="992" name="Google Shape;992;p22"/>
              <p:cNvSpPr txBox="1"/>
              <p:nvPr/>
            </p:nvSpPr>
            <p:spPr>
              <a:xfrm>
                <a:off x="475650" y="2223138"/>
                <a:ext cx="16599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80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93" name="Google Shape;993;p22"/>
              <p:cNvSpPr txBox="1"/>
              <p:nvPr/>
            </p:nvSpPr>
            <p:spPr>
              <a:xfrm>
                <a:off x="475726" y="2510863"/>
                <a:ext cx="1659900" cy="6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It’s the closest planet to the Sun and the smallest one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94" name="Google Shape;994;p22"/>
            <p:cNvGrpSpPr/>
            <p:nvPr/>
          </p:nvGrpSpPr>
          <p:grpSpPr>
            <a:xfrm>
              <a:off x="455600" y="1108013"/>
              <a:ext cx="1659976" cy="919775"/>
              <a:chOff x="475613" y="1028700"/>
              <a:chExt cx="1659976" cy="919775"/>
            </a:xfrm>
          </p:grpSpPr>
          <p:sp>
            <p:nvSpPr>
              <p:cNvPr id="995" name="Google Shape;995;p22"/>
              <p:cNvSpPr txBox="1"/>
              <p:nvPr/>
            </p:nvSpPr>
            <p:spPr>
              <a:xfrm>
                <a:off x="475613" y="1028700"/>
                <a:ext cx="16599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8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96" name="Google Shape;996;p22"/>
              <p:cNvSpPr txBox="1"/>
              <p:nvPr/>
            </p:nvSpPr>
            <p:spPr>
              <a:xfrm>
                <a:off x="475688" y="1326575"/>
                <a:ext cx="1659900" cy="6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It’s the biggest object in the Solar System and also a gas giant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997" name="Google Shape;997;p22"/>
            <p:cNvSpPr/>
            <p:nvPr/>
          </p:nvSpPr>
          <p:spPr>
            <a:xfrm>
              <a:off x="3841899" y="1142677"/>
              <a:ext cx="1460202" cy="2903670"/>
            </a:xfrm>
            <a:custGeom>
              <a:avLst/>
              <a:gdLst/>
              <a:ahLst/>
              <a:cxnLst/>
              <a:rect l="l" t="t" r="r" b="b"/>
              <a:pathLst>
                <a:path w="23647" h="47023" extrusionOk="0">
                  <a:moveTo>
                    <a:pt x="6061" y="100"/>
                  </a:moveTo>
                  <a:cubicBezTo>
                    <a:pt x="6132" y="136"/>
                    <a:pt x="6430" y="315"/>
                    <a:pt x="6513" y="398"/>
                  </a:cubicBezTo>
                  <a:cubicBezTo>
                    <a:pt x="6537" y="410"/>
                    <a:pt x="6573" y="446"/>
                    <a:pt x="6597" y="469"/>
                  </a:cubicBezTo>
                  <a:cubicBezTo>
                    <a:pt x="6763" y="636"/>
                    <a:pt x="6894" y="755"/>
                    <a:pt x="6978" y="755"/>
                  </a:cubicBezTo>
                  <a:lnTo>
                    <a:pt x="7002" y="755"/>
                  </a:lnTo>
                  <a:cubicBezTo>
                    <a:pt x="7061" y="731"/>
                    <a:pt x="7252" y="660"/>
                    <a:pt x="7335" y="660"/>
                  </a:cubicBezTo>
                  <a:cubicBezTo>
                    <a:pt x="7347" y="666"/>
                    <a:pt x="7365" y="669"/>
                    <a:pt x="7385" y="669"/>
                  </a:cubicBezTo>
                  <a:cubicBezTo>
                    <a:pt x="7406" y="669"/>
                    <a:pt x="7430" y="666"/>
                    <a:pt x="7454" y="660"/>
                  </a:cubicBezTo>
                  <a:cubicBezTo>
                    <a:pt x="7454" y="696"/>
                    <a:pt x="7454" y="731"/>
                    <a:pt x="7454" y="779"/>
                  </a:cubicBezTo>
                  <a:cubicBezTo>
                    <a:pt x="7454" y="779"/>
                    <a:pt x="7454" y="779"/>
                    <a:pt x="7454" y="791"/>
                  </a:cubicBezTo>
                  <a:cubicBezTo>
                    <a:pt x="7454" y="803"/>
                    <a:pt x="7454" y="815"/>
                    <a:pt x="7454" y="838"/>
                  </a:cubicBezTo>
                  <a:cubicBezTo>
                    <a:pt x="7454" y="838"/>
                    <a:pt x="7454" y="850"/>
                    <a:pt x="7454" y="850"/>
                  </a:cubicBezTo>
                  <a:cubicBezTo>
                    <a:pt x="7454" y="874"/>
                    <a:pt x="7454" y="886"/>
                    <a:pt x="7442" y="898"/>
                  </a:cubicBezTo>
                  <a:lnTo>
                    <a:pt x="7442" y="922"/>
                  </a:lnTo>
                  <a:lnTo>
                    <a:pt x="7442" y="969"/>
                  </a:lnTo>
                  <a:lnTo>
                    <a:pt x="7442" y="993"/>
                  </a:lnTo>
                  <a:cubicBezTo>
                    <a:pt x="7442" y="1005"/>
                    <a:pt x="7454" y="1029"/>
                    <a:pt x="7454" y="1041"/>
                  </a:cubicBezTo>
                  <a:cubicBezTo>
                    <a:pt x="7454" y="1053"/>
                    <a:pt x="7454" y="1065"/>
                    <a:pt x="7454" y="1065"/>
                  </a:cubicBezTo>
                  <a:cubicBezTo>
                    <a:pt x="7454" y="1088"/>
                    <a:pt x="7454" y="1100"/>
                    <a:pt x="7454" y="1112"/>
                  </a:cubicBezTo>
                  <a:cubicBezTo>
                    <a:pt x="7454" y="1124"/>
                    <a:pt x="7454" y="1136"/>
                    <a:pt x="7454" y="1136"/>
                  </a:cubicBezTo>
                  <a:cubicBezTo>
                    <a:pt x="7454" y="1160"/>
                    <a:pt x="7454" y="1172"/>
                    <a:pt x="7454" y="1184"/>
                  </a:cubicBezTo>
                  <a:cubicBezTo>
                    <a:pt x="7454" y="1196"/>
                    <a:pt x="7454" y="1208"/>
                    <a:pt x="7454" y="1208"/>
                  </a:cubicBezTo>
                  <a:cubicBezTo>
                    <a:pt x="7454" y="1219"/>
                    <a:pt x="7454" y="1231"/>
                    <a:pt x="7454" y="1243"/>
                  </a:cubicBezTo>
                  <a:cubicBezTo>
                    <a:pt x="7454" y="1255"/>
                    <a:pt x="7454" y="1267"/>
                    <a:pt x="7454" y="1279"/>
                  </a:cubicBezTo>
                  <a:cubicBezTo>
                    <a:pt x="7454" y="1291"/>
                    <a:pt x="7454" y="1303"/>
                    <a:pt x="7454" y="1315"/>
                  </a:cubicBezTo>
                  <a:cubicBezTo>
                    <a:pt x="7454" y="1327"/>
                    <a:pt x="7454" y="1339"/>
                    <a:pt x="7466" y="1350"/>
                  </a:cubicBezTo>
                  <a:cubicBezTo>
                    <a:pt x="7466" y="1362"/>
                    <a:pt x="7466" y="1374"/>
                    <a:pt x="7466" y="1386"/>
                  </a:cubicBezTo>
                  <a:cubicBezTo>
                    <a:pt x="7466" y="1398"/>
                    <a:pt x="7466" y="1398"/>
                    <a:pt x="7466" y="1410"/>
                  </a:cubicBezTo>
                  <a:cubicBezTo>
                    <a:pt x="7466" y="1422"/>
                    <a:pt x="7466" y="1434"/>
                    <a:pt x="7466" y="1446"/>
                  </a:cubicBezTo>
                  <a:cubicBezTo>
                    <a:pt x="7466" y="1458"/>
                    <a:pt x="7478" y="1469"/>
                    <a:pt x="7478" y="1469"/>
                  </a:cubicBezTo>
                  <a:cubicBezTo>
                    <a:pt x="7478" y="1481"/>
                    <a:pt x="7478" y="1493"/>
                    <a:pt x="7478" y="1505"/>
                  </a:cubicBezTo>
                  <a:cubicBezTo>
                    <a:pt x="7478" y="1505"/>
                    <a:pt x="7478" y="1517"/>
                    <a:pt x="7478" y="1529"/>
                  </a:cubicBezTo>
                  <a:cubicBezTo>
                    <a:pt x="7478" y="1541"/>
                    <a:pt x="7490" y="1541"/>
                    <a:pt x="7490" y="1553"/>
                  </a:cubicBezTo>
                  <a:cubicBezTo>
                    <a:pt x="7490" y="1565"/>
                    <a:pt x="7490" y="1577"/>
                    <a:pt x="7490" y="1589"/>
                  </a:cubicBezTo>
                  <a:cubicBezTo>
                    <a:pt x="7490" y="1589"/>
                    <a:pt x="7490" y="1589"/>
                    <a:pt x="7502" y="1600"/>
                  </a:cubicBezTo>
                  <a:cubicBezTo>
                    <a:pt x="7502" y="1612"/>
                    <a:pt x="7502" y="1624"/>
                    <a:pt x="7513" y="1636"/>
                  </a:cubicBezTo>
                  <a:cubicBezTo>
                    <a:pt x="7609" y="1922"/>
                    <a:pt x="7680" y="1970"/>
                    <a:pt x="7764" y="2017"/>
                  </a:cubicBezTo>
                  <a:cubicBezTo>
                    <a:pt x="7823" y="2053"/>
                    <a:pt x="7906" y="2231"/>
                    <a:pt x="7942" y="2351"/>
                  </a:cubicBezTo>
                  <a:cubicBezTo>
                    <a:pt x="7978" y="2458"/>
                    <a:pt x="8204" y="2755"/>
                    <a:pt x="8335" y="2755"/>
                  </a:cubicBezTo>
                  <a:cubicBezTo>
                    <a:pt x="8633" y="2755"/>
                    <a:pt x="8716" y="2767"/>
                    <a:pt x="8740" y="2779"/>
                  </a:cubicBezTo>
                  <a:cubicBezTo>
                    <a:pt x="8799" y="2803"/>
                    <a:pt x="9014" y="2993"/>
                    <a:pt x="9026" y="3089"/>
                  </a:cubicBezTo>
                  <a:cubicBezTo>
                    <a:pt x="9026" y="3113"/>
                    <a:pt x="9026" y="3136"/>
                    <a:pt x="9026" y="3172"/>
                  </a:cubicBezTo>
                  <a:cubicBezTo>
                    <a:pt x="9037" y="3351"/>
                    <a:pt x="9085" y="3827"/>
                    <a:pt x="8954" y="3958"/>
                  </a:cubicBezTo>
                  <a:cubicBezTo>
                    <a:pt x="8930" y="3982"/>
                    <a:pt x="8895" y="4017"/>
                    <a:pt x="8859" y="4041"/>
                  </a:cubicBezTo>
                  <a:cubicBezTo>
                    <a:pt x="8847" y="4053"/>
                    <a:pt x="8835" y="4065"/>
                    <a:pt x="8823" y="4077"/>
                  </a:cubicBezTo>
                  <a:cubicBezTo>
                    <a:pt x="8776" y="4125"/>
                    <a:pt x="8716" y="4160"/>
                    <a:pt x="8668" y="4208"/>
                  </a:cubicBezTo>
                  <a:cubicBezTo>
                    <a:pt x="8573" y="4279"/>
                    <a:pt x="8490" y="4339"/>
                    <a:pt x="8442" y="4351"/>
                  </a:cubicBezTo>
                  <a:cubicBezTo>
                    <a:pt x="8442" y="4327"/>
                    <a:pt x="8442" y="4315"/>
                    <a:pt x="8442" y="4291"/>
                  </a:cubicBezTo>
                  <a:cubicBezTo>
                    <a:pt x="8430" y="4232"/>
                    <a:pt x="8430" y="4136"/>
                    <a:pt x="8323" y="4125"/>
                  </a:cubicBezTo>
                  <a:lnTo>
                    <a:pt x="8287" y="4125"/>
                  </a:lnTo>
                  <a:cubicBezTo>
                    <a:pt x="8264" y="4125"/>
                    <a:pt x="8228" y="4136"/>
                    <a:pt x="8204" y="4136"/>
                  </a:cubicBezTo>
                  <a:cubicBezTo>
                    <a:pt x="8180" y="4148"/>
                    <a:pt x="8156" y="4160"/>
                    <a:pt x="8133" y="4160"/>
                  </a:cubicBezTo>
                  <a:cubicBezTo>
                    <a:pt x="8133" y="4172"/>
                    <a:pt x="8121" y="4172"/>
                    <a:pt x="8121" y="4172"/>
                  </a:cubicBezTo>
                  <a:cubicBezTo>
                    <a:pt x="8097" y="4184"/>
                    <a:pt x="8085" y="4196"/>
                    <a:pt x="8061" y="4208"/>
                  </a:cubicBezTo>
                  <a:cubicBezTo>
                    <a:pt x="8037" y="4220"/>
                    <a:pt x="8025" y="4244"/>
                    <a:pt x="8014" y="4256"/>
                  </a:cubicBezTo>
                  <a:cubicBezTo>
                    <a:pt x="7990" y="4279"/>
                    <a:pt x="7966" y="4291"/>
                    <a:pt x="7954" y="4291"/>
                  </a:cubicBezTo>
                  <a:cubicBezTo>
                    <a:pt x="7951" y="4294"/>
                    <a:pt x="7948" y="4296"/>
                    <a:pt x="7944" y="4296"/>
                  </a:cubicBezTo>
                  <a:cubicBezTo>
                    <a:pt x="7935" y="4296"/>
                    <a:pt x="7924" y="4285"/>
                    <a:pt x="7906" y="4267"/>
                  </a:cubicBezTo>
                  <a:lnTo>
                    <a:pt x="7883" y="4256"/>
                  </a:lnTo>
                  <a:cubicBezTo>
                    <a:pt x="7835" y="4232"/>
                    <a:pt x="7775" y="4196"/>
                    <a:pt x="7716" y="4184"/>
                  </a:cubicBezTo>
                  <a:cubicBezTo>
                    <a:pt x="7692" y="4172"/>
                    <a:pt x="7668" y="4172"/>
                    <a:pt x="7644" y="4172"/>
                  </a:cubicBezTo>
                  <a:lnTo>
                    <a:pt x="7585" y="4172"/>
                  </a:lnTo>
                  <a:cubicBezTo>
                    <a:pt x="7561" y="4184"/>
                    <a:pt x="7537" y="4196"/>
                    <a:pt x="7513" y="4196"/>
                  </a:cubicBezTo>
                  <a:cubicBezTo>
                    <a:pt x="7462" y="4215"/>
                    <a:pt x="7415" y="4227"/>
                    <a:pt x="7371" y="4227"/>
                  </a:cubicBezTo>
                  <a:cubicBezTo>
                    <a:pt x="7332" y="4227"/>
                    <a:pt x="7297" y="4218"/>
                    <a:pt x="7263" y="4196"/>
                  </a:cubicBezTo>
                  <a:cubicBezTo>
                    <a:pt x="7144" y="4089"/>
                    <a:pt x="6978" y="3922"/>
                    <a:pt x="6966" y="3875"/>
                  </a:cubicBezTo>
                  <a:cubicBezTo>
                    <a:pt x="6906" y="3684"/>
                    <a:pt x="6847" y="3577"/>
                    <a:pt x="6787" y="3541"/>
                  </a:cubicBezTo>
                  <a:cubicBezTo>
                    <a:pt x="6668" y="3482"/>
                    <a:pt x="6501" y="3363"/>
                    <a:pt x="6490" y="3303"/>
                  </a:cubicBezTo>
                  <a:cubicBezTo>
                    <a:pt x="6478" y="3279"/>
                    <a:pt x="6466" y="3196"/>
                    <a:pt x="6466" y="3101"/>
                  </a:cubicBezTo>
                  <a:cubicBezTo>
                    <a:pt x="6442" y="2886"/>
                    <a:pt x="6430" y="2720"/>
                    <a:pt x="6394" y="2660"/>
                  </a:cubicBezTo>
                  <a:lnTo>
                    <a:pt x="6382" y="2636"/>
                  </a:lnTo>
                  <a:cubicBezTo>
                    <a:pt x="6347" y="2565"/>
                    <a:pt x="6299" y="2470"/>
                    <a:pt x="6192" y="2470"/>
                  </a:cubicBezTo>
                  <a:cubicBezTo>
                    <a:pt x="6168" y="2470"/>
                    <a:pt x="6144" y="2470"/>
                    <a:pt x="6120" y="2482"/>
                  </a:cubicBezTo>
                  <a:cubicBezTo>
                    <a:pt x="6097" y="2482"/>
                    <a:pt x="6073" y="2493"/>
                    <a:pt x="6037" y="2493"/>
                  </a:cubicBezTo>
                  <a:cubicBezTo>
                    <a:pt x="5966" y="2505"/>
                    <a:pt x="5882" y="2517"/>
                    <a:pt x="5847" y="2589"/>
                  </a:cubicBezTo>
                  <a:cubicBezTo>
                    <a:pt x="5811" y="2636"/>
                    <a:pt x="5811" y="2708"/>
                    <a:pt x="5835" y="2791"/>
                  </a:cubicBezTo>
                  <a:cubicBezTo>
                    <a:pt x="5870" y="2910"/>
                    <a:pt x="5906" y="3053"/>
                    <a:pt x="5954" y="3172"/>
                  </a:cubicBezTo>
                  <a:cubicBezTo>
                    <a:pt x="5989" y="3291"/>
                    <a:pt x="6013" y="3398"/>
                    <a:pt x="6037" y="3446"/>
                  </a:cubicBezTo>
                  <a:cubicBezTo>
                    <a:pt x="6037" y="3470"/>
                    <a:pt x="6049" y="3494"/>
                    <a:pt x="6061" y="3529"/>
                  </a:cubicBezTo>
                  <a:cubicBezTo>
                    <a:pt x="6097" y="3636"/>
                    <a:pt x="6120" y="3720"/>
                    <a:pt x="6049" y="3779"/>
                  </a:cubicBezTo>
                  <a:cubicBezTo>
                    <a:pt x="6025" y="3803"/>
                    <a:pt x="6001" y="3827"/>
                    <a:pt x="5989" y="3851"/>
                  </a:cubicBezTo>
                  <a:cubicBezTo>
                    <a:pt x="5942" y="3898"/>
                    <a:pt x="5918" y="3910"/>
                    <a:pt x="5882" y="3910"/>
                  </a:cubicBezTo>
                  <a:cubicBezTo>
                    <a:pt x="5859" y="3910"/>
                    <a:pt x="5835" y="3910"/>
                    <a:pt x="5799" y="3898"/>
                  </a:cubicBezTo>
                  <a:cubicBezTo>
                    <a:pt x="5632" y="3827"/>
                    <a:pt x="5275" y="3589"/>
                    <a:pt x="5227" y="3541"/>
                  </a:cubicBezTo>
                  <a:cubicBezTo>
                    <a:pt x="5216" y="3541"/>
                    <a:pt x="5204" y="3541"/>
                    <a:pt x="5192" y="3529"/>
                  </a:cubicBezTo>
                  <a:cubicBezTo>
                    <a:pt x="5192" y="3529"/>
                    <a:pt x="5192" y="3517"/>
                    <a:pt x="5192" y="3517"/>
                  </a:cubicBezTo>
                  <a:cubicBezTo>
                    <a:pt x="5180" y="3517"/>
                    <a:pt x="5168" y="3505"/>
                    <a:pt x="5144" y="3494"/>
                  </a:cubicBezTo>
                  <a:cubicBezTo>
                    <a:pt x="5144" y="3494"/>
                    <a:pt x="5132" y="3482"/>
                    <a:pt x="5132" y="3482"/>
                  </a:cubicBezTo>
                  <a:cubicBezTo>
                    <a:pt x="5120" y="3470"/>
                    <a:pt x="5108" y="3458"/>
                    <a:pt x="5097" y="3458"/>
                  </a:cubicBezTo>
                  <a:cubicBezTo>
                    <a:pt x="5073" y="3446"/>
                    <a:pt x="5061" y="3434"/>
                    <a:pt x="5049" y="3422"/>
                  </a:cubicBezTo>
                  <a:cubicBezTo>
                    <a:pt x="5037" y="3410"/>
                    <a:pt x="5037" y="3410"/>
                    <a:pt x="5025" y="3410"/>
                  </a:cubicBezTo>
                  <a:cubicBezTo>
                    <a:pt x="5001" y="3386"/>
                    <a:pt x="4977" y="3374"/>
                    <a:pt x="4954" y="3351"/>
                  </a:cubicBezTo>
                  <a:cubicBezTo>
                    <a:pt x="4870" y="3303"/>
                    <a:pt x="4799" y="3244"/>
                    <a:pt x="4727" y="3196"/>
                  </a:cubicBezTo>
                  <a:cubicBezTo>
                    <a:pt x="4739" y="3053"/>
                    <a:pt x="4775" y="2803"/>
                    <a:pt x="4823" y="2672"/>
                  </a:cubicBezTo>
                  <a:cubicBezTo>
                    <a:pt x="4835" y="2624"/>
                    <a:pt x="4858" y="2565"/>
                    <a:pt x="4882" y="2517"/>
                  </a:cubicBezTo>
                  <a:cubicBezTo>
                    <a:pt x="4942" y="2351"/>
                    <a:pt x="4977" y="2255"/>
                    <a:pt x="4966" y="2196"/>
                  </a:cubicBezTo>
                  <a:cubicBezTo>
                    <a:pt x="4942" y="2124"/>
                    <a:pt x="4858" y="1970"/>
                    <a:pt x="4823" y="1910"/>
                  </a:cubicBezTo>
                  <a:cubicBezTo>
                    <a:pt x="4823" y="1910"/>
                    <a:pt x="4811" y="1898"/>
                    <a:pt x="4799" y="1886"/>
                  </a:cubicBezTo>
                  <a:cubicBezTo>
                    <a:pt x="4775" y="1850"/>
                    <a:pt x="4751" y="1827"/>
                    <a:pt x="4775" y="1755"/>
                  </a:cubicBezTo>
                  <a:cubicBezTo>
                    <a:pt x="4799" y="1684"/>
                    <a:pt x="4858" y="1600"/>
                    <a:pt x="4906" y="1541"/>
                  </a:cubicBezTo>
                  <a:cubicBezTo>
                    <a:pt x="4930" y="1505"/>
                    <a:pt x="4954" y="1469"/>
                    <a:pt x="4966" y="1446"/>
                  </a:cubicBezTo>
                  <a:cubicBezTo>
                    <a:pt x="5001" y="1374"/>
                    <a:pt x="5156" y="1112"/>
                    <a:pt x="5239" y="1005"/>
                  </a:cubicBezTo>
                  <a:cubicBezTo>
                    <a:pt x="5263" y="969"/>
                    <a:pt x="5275" y="946"/>
                    <a:pt x="5287" y="922"/>
                  </a:cubicBezTo>
                  <a:cubicBezTo>
                    <a:pt x="5335" y="850"/>
                    <a:pt x="5347" y="827"/>
                    <a:pt x="5454" y="815"/>
                  </a:cubicBezTo>
                  <a:cubicBezTo>
                    <a:pt x="5644" y="815"/>
                    <a:pt x="5763" y="779"/>
                    <a:pt x="5859" y="707"/>
                  </a:cubicBezTo>
                  <a:cubicBezTo>
                    <a:pt x="5942" y="624"/>
                    <a:pt x="6013" y="565"/>
                    <a:pt x="6037" y="469"/>
                  </a:cubicBezTo>
                  <a:cubicBezTo>
                    <a:pt x="6049" y="386"/>
                    <a:pt x="6061" y="267"/>
                    <a:pt x="6061" y="219"/>
                  </a:cubicBezTo>
                  <a:cubicBezTo>
                    <a:pt x="6061" y="219"/>
                    <a:pt x="6061" y="207"/>
                    <a:pt x="6061" y="196"/>
                  </a:cubicBezTo>
                  <a:cubicBezTo>
                    <a:pt x="6049" y="148"/>
                    <a:pt x="6049" y="112"/>
                    <a:pt x="6061" y="100"/>
                  </a:cubicBezTo>
                  <a:close/>
                  <a:moveTo>
                    <a:pt x="9692" y="386"/>
                  </a:moveTo>
                  <a:cubicBezTo>
                    <a:pt x="9966" y="386"/>
                    <a:pt x="10502" y="422"/>
                    <a:pt x="10621" y="434"/>
                  </a:cubicBezTo>
                  <a:cubicBezTo>
                    <a:pt x="10657" y="446"/>
                    <a:pt x="10681" y="446"/>
                    <a:pt x="10716" y="446"/>
                  </a:cubicBezTo>
                  <a:cubicBezTo>
                    <a:pt x="10800" y="457"/>
                    <a:pt x="10859" y="457"/>
                    <a:pt x="10942" y="541"/>
                  </a:cubicBezTo>
                  <a:cubicBezTo>
                    <a:pt x="10990" y="600"/>
                    <a:pt x="11038" y="672"/>
                    <a:pt x="11073" y="743"/>
                  </a:cubicBezTo>
                  <a:cubicBezTo>
                    <a:pt x="11145" y="827"/>
                    <a:pt x="11204" y="910"/>
                    <a:pt x="11264" y="969"/>
                  </a:cubicBezTo>
                  <a:cubicBezTo>
                    <a:pt x="11335" y="1065"/>
                    <a:pt x="11514" y="1100"/>
                    <a:pt x="11645" y="1136"/>
                  </a:cubicBezTo>
                  <a:lnTo>
                    <a:pt x="11657" y="1136"/>
                  </a:lnTo>
                  <a:lnTo>
                    <a:pt x="11657" y="1505"/>
                  </a:lnTo>
                  <a:lnTo>
                    <a:pt x="11704" y="3648"/>
                  </a:lnTo>
                  <a:lnTo>
                    <a:pt x="11704" y="4029"/>
                  </a:lnTo>
                  <a:lnTo>
                    <a:pt x="10252" y="5922"/>
                  </a:lnTo>
                  <a:lnTo>
                    <a:pt x="10145" y="5922"/>
                  </a:lnTo>
                  <a:cubicBezTo>
                    <a:pt x="10145" y="5922"/>
                    <a:pt x="10133" y="5922"/>
                    <a:pt x="10121" y="5910"/>
                  </a:cubicBezTo>
                  <a:lnTo>
                    <a:pt x="10050" y="5910"/>
                  </a:lnTo>
                  <a:cubicBezTo>
                    <a:pt x="10026" y="5910"/>
                    <a:pt x="10002" y="5910"/>
                    <a:pt x="9978" y="5899"/>
                  </a:cubicBezTo>
                  <a:lnTo>
                    <a:pt x="9895" y="5899"/>
                  </a:lnTo>
                  <a:cubicBezTo>
                    <a:pt x="9895" y="5899"/>
                    <a:pt x="9883" y="5899"/>
                    <a:pt x="9883" y="5887"/>
                  </a:cubicBezTo>
                  <a:lnTo>
                    <a:pt x="9788" y="5887"/>
                  </a:lnTo>
                  <a:cubicBezTo>
                    <a:pt x="9764" y="5875"/>
                    <a:pt x="9740" y="5875"/>
                    <a:pt x="9716" y="5875"/>
                  </a:cubicBezTo>
                  <a:cubicBezTo>
                    <a:pt x="9692" y="5875"/>
                    <a:pt x="9669" y="5863"/>
                    <a:pt x="9645" y="5863"/>
                  </a:cubicBezTo>
                  <a:lnTo>
                    <a:pt x="9526" y="5863"/>
                  </a:lnTo>
                  <a:cubicBezTo>
                    <a:pt x="9407" y="5863"/>
                    <a:pt x="9288" y="5875"/>
                    <a:pt x="9216" y="5899"/>
                  </a:cubicBezTo>
                  <a:lnTo>
                    <a:pt x="9157" y="5899"/>
                  </a:lnTo>
                  <a:cubicBezTo>
                    <a:pt x="9049" y="5922"/>
                    <a:pt x="8966" y="6089"/>
                    <a:pt x="8966" y="6220"/>
                  </a:cubicBezTo>
                  <a:cubicBezTo>
                    <a:pt x="8966" y="6280"/>
                    <a:pt x="8966" y="6327"/>
                    <a:pt x="8954" y="6363"/>
                  </a:cubicBezTo>
                  <a:cubicBezTo>
                    <a:pt x="8942" y="6399"/>
                    <a:pt x="8942" y="6434"/>
                    <a:pt x="8930" y="6470"/>
                  </a:cubicBezTo>
                  <a:lnTo>
                    <a:pt x="8918" y="6530"/>
                  </a:lnTo>
                  <a:cubicBezTo>
                    <a:pt x="8895" y="6589"/>
                    <a:pt x="8871" y="6637"/>
                    <a:pt x="8847" y="6684"/>
                  </a:cubicBezTo>
                  <a:cubicBezTo>
                    <a:pt x="8835" y="6696"/>
                    <a:pt x="8823" y="6720"/>
                    <a:pt x="8823" y="6744"/>
                  </a:cubicBezTo>
                  <a:cubicBezTo>
                    <a:pt x="8799" y="6780"/>
                    <a:pt x="8787" y="6815"/>
                    <a:pt x="8776" y="6863"/>
                  </a:cubicBezTo>
                  <a:cubicBezTo>
                    <a:pt x="8776" y="6887"/>
                    <a:pt x="8776" y="6899"/>
                    <a:pt x="8776" y="6923"/>
                  </a:cubicBezTo>
                  <a:cubicBezTo>
                    <a:pt x="8764" y="6923"/>
                    <a:pt x="8752" y="6934"/>
                    <a:pt x="8728" y="6934"/>
                  </a:cubicBezTo>
                  <a:cubicBezTo>
                    <a:pt x="8633" y="6934"/>
                    <a:pt x="8490" y="6934"/>
                    <a:pt x="8347" y="6911"/>
                  </a:cubicBezTo>
                  <a:cubicBezTo>
                    <a:pt x="8204" y="6899"/>
                    <a:pt x="8073" y="6863"/>
                    <a:pt x="7978" y="6839"/>
                  </a:cubicBezTo>
                  <a:cubicBezTo>
                    <a:pt x="7894" y="6815"/>
                    <a:pt x="7823" y="6780"/>
                    <a:pt x="7728" y="6744"/>
                  </a:cubicBezTo>
                  <a:cubicBezTo>
                    <a:pt x="7716" y="6732"/>
                    <a:pt x="7692" y="6720"/>
                    <a:pt x="7668" y="6708"/>
                  </a:cubicBezTo>
                  <a:cubicBezTo>
                    <a:pt x="7609" y="6684"/>
                    <a:pt x="7549" y="6649"/>
                    <a:pt x="7478" y="6649"/>
                  </a:cubicBezTo>
                  <a:cubicBezTo>
                    <a:pt x="7465" y="6645"/>
                    <a:pt x="7451" y="6644"/>
                    <a:pt x="7437" y="6644"/>
                  </a:cubicBezTo>
                  <a:cubicBezTo>
                    <a:pt x="7399" y="6644"/>
                    <a:pt x="7358" y="6655"/>
                    <a:pt x="7323" y="6672"/>
                  </a:cubicBezTo>
                  <a:cubicBezTo>
                    <a:pt x="7228" y="6708"/>
                    <a:pt x="7144" y="6780"/>
                    <a:pt x="7073" y="6827"/>
                  </a:cubicBezTo>
                  <a:cubicBezTo>
                    <a:pt x="7049" y="6851"/>
                    <a:pt x="7013" y="6875"/>
                    <a:pt x="6990" y="6887"/>
                  </a:cubicBezTo>
                  <a:cubicBezTo>
                    <a:pt x="6966" y="6911"/>
                    <a:pt x="6942" y="6923"/>
                    <a:pt x="6930" y="6934"/>
                  </a:cubicBezTo>
                  <a:cubicBezTo>
                    <a:pt x="6881" y="6976"/>
                    <a:pt x="6860" y="6988"/>
                    <a:pt x="6824" y="6988"/>
                  </a:cubicBezTo>
                  <a:cubicBezTo>
                    <a:pt x="6808" y="6988"/>
                    <a:pt x="6789" y="6986"/>
                    <a:pt x="6763" y="6982"/>
                  </a:cubicBezTo>
                  <a:cubicBezTo>
                    <a:pt x="6740" y="6982"/>
                    <a:pt x="6704" y="6982"/>
                    <a:pt x="6680" y="6970"/>
                  </a:cubicBezTo>
                  <a:cubicBezTo>
                    <a:pt x="6668" y="6970"/>
                    <a:pt x="6656" y="6970"/>
                    <a:pt x="6644" y="6958"/>
                  </a:cubicBezTo>
                  <a:cubicBezTo>
                    <a:pt x="6632" y="6958"/>
                    <a:pt x="6609" y="6958"/>
                    <a:pt x="6597" y="6946"/>
                  </a:cubicBezTo>
                  <a:cubicBezTo>
                    <a:pt x="6597" y="6946"/>
                    <a:pt x="6597" y="6934"/>
                    <a:pt x="6597" y="6934"/>
                  </a:cubicBezTo>
                  <a:cubicBezTo>
                    <a:pt x="6573" y="6875"/>
                    <a:pt x="6454" y="6827"/>
                    <a:pt x="6347" y="6827"/>
                  </a:cubicBezTo>
                  <a:cubicBezTo>
                    <a:pt x="6299" y="6827"/>
                    <a:pt x="6251" y="6839"/>
                    <a:pt x="6204" y="6851"/>
                  </a:cubicBezTo>
                  <a:cubicBezTo>
                    <a:pt x="6085" y="6899"/>
                    <a:pt x="5918" y="6958"/>
                    <a:pt x="5823" y="6958"/>
                  </a:cubicBezTo>
                  <a:cubicBezTo>
                    <a:pt x="5775" y="6958"/>
                    <a:pt x="5763" y="6946"/>
                    <a:pt x="5751" y="6946"/>
                  </a:cubicBezTo>
                  <a:cubicBezTo>
                    <a:pt x="5680" y="6756"/>
                    <a:pt x="5585" y="6506"/>
                    <a:pt x="5585" y="6399"/>
                  </a:cubicBezTo>
                  <a:cubicBezTo>
                    <a:pt x="5597" y="6351"/>
                    <a:pt x="5632" y="6280"/>
                    <a:pt x="5692" y="6220"/>
                  </a:cubicBezTo>
                  <a:cubicBezTo>
                    <a:pt x="5716" y="6184"/>
                    <a:pt x="5739" y="6149"/>
                    <a:pt x="5763" y="6125"/>
                  </a:cubicBezTo>
                  <a:cubicBezTo>
                    <a:pt x="5823" y="6053"/>
                    <a:pt x="5870" y="5994"/>
                    <a:pt x="5894" y="5946"/>
                  </a:cubicBezTo>
                  <a:lnTo>
                    <a:pt x="5906" y="5922"/>
                  </a:lnTo>
                  <a:cubicBezTo>
                    <a:pt x="5930" y="5887"/>
                    <a:pt x="5954" y="5839"/>
                    <a:pt x="5966" y="5791"/>
                  </a:cubicBezTo>
                  <a:cubicBezTo>
                    <a:pt x="5978" y="5756"/>
                    <a:pt x="5978" y="5732"/>
                    <a:pt x="5978" y="5708"/>
                  </a:cubicBezTo>
                  <a:cubicBezTo>
                    <a:pt x="5989" y="5660"/>
                    <a:pt x="5978" y="5625"/>
                    <a:pt x="5942" y="5601"/>
                  </a:cubicBezTo>
                  <a:cubicBezTo>
                    <a:pt x="5882" y="5553"/>
                    <a:pt x="5799" y="5506"/>
                    <a:pt x="5680" y="5482"/>
                  </a:cubicBezTo>
                  <a:cubicBezTo>
                    <a:pt x="5632" y="5482"/>
                    <a:pt x="5585" y="5470"/>
                    <a:pt x="5525" y="5470"/>
                  </a:cubicBezTo>
                  <a:lnTo>
                    <a:pt x="5489" y="5470"/>
                  </a:lnTo>
                  <a:cubicBezTo>
                    <a:pt x="5335" y="5482"/>
                    <a:pt x="4763" y="5482"/>
                    <a:pt x="4346" y="5482"/>
                  </a:cubicBezTo>
                  <a:cubicBezTo>
                    <a:pt x="4323" y="5482"/>
                    <a:pt x="4287" y="5482"/>
                    <a:pt x="4263" y="5470"/>
                  </a:cubicBezTo>
                  <a:lnTo>
                    <a:pt x="3620" y="5470"/>
                  </a:lnTo>
                  <a:cubicBezTo>
                    <a:pt x="3608" y="5470"/>
                    <a:pt x="3584" y="5470"/>
                    <a:pt x="3573" y="5458"/>
                  </a:cubicBezTo>
                  <a:lnTo>
                    <a:pt x="3394" y="5458"/>
                  </a:lnTo>
                  <a:cubicBezTo>
                    <a:pt x="3370" y="5458"/>
                    <a:pt x="3358" y="5458"/>
                    <a:pt x="3334" y="5446"/>
                  </a:cubicBezTo>
                  <a:lnTo>
                    <a:pt x="3239" y="5446"/>
                  </a:lnTo>
                  <a:cubicBezTo>
                    <a:pt x="3215" y="5363"/>
                    <a:pt x="3180" y="5327"/>
                    <a:pt x="3084" y="5196"/>
                  </a:cubicBezTo>
                  <a:cubicBezTo>
                    <a:pt x="2989" y="5053"/>
                    <a:pt x="2918" y="4922"/>
                    <a:pt x="2906" y="4898"/>
                  </a:cubicBezTo>
                  <a:cubicBezTo>
                    <a:pt x="2906" y="4851"/>
                    <a:pt x="2906" y="4720"/>
                    <a:pt x="2918" y="4708"/>
                  </a:cubicBezTo>
                  <a:cubicBezTo>
                    <a:pt x="2930" y="4696"/>
                    <a:pt x="2953" y="4672"/>
                    <a:pt x="2989" y="4648"/>
                  </a:cubicBezTo>
                  <a:cubicBezTo>
                    <a:pt x="3108" y="4553"/>
                    <a:pt x="3346" y="4363"/>
                    <a:pt x="3525" y="4244"/>
                  </a:cubicBezTo>
                  <a:cubicBezTo>
                    <a:pt x="3632" y="4172"/>
                    <a:pt x="3858" y="4065"/>
                    <a:pt x="4084" y="3970"/>
                  </a:cubicBezTo>
                  <a:cubicBezTo>
                    <a:pt x="4596" y="3720"/>
                    <a:pt x="4692" y="3672"/>
                    <a:pt x="4692" y="3613"/>
                  </a:cubicBezTo>
                  <a:cubicBezTo>
                    <a:pt x="4692" y="3577"/>
                    <a:pt x="4704" y="3517"/>
                    <a:pt x="4704" y="3446"/>
                  </a:cubicBezTo>
                  <a:cubicBezTo>
                    <a:pt x="4716" y="3386"/>
                    <a:pt x="4716" y="3339"/>
                    <a:pt x="4716" y="3303"/>
                  </a:cubicBezTo>
                  <a:cubicBezTo>
                    <a:pt x="4751" y="3327"/>
                    <a:pt x="4787" y="3351"/>
                    <a:pt x="4823" y="3374"/>
                  </a:cubicBezTo>
                  <a:cubicBezTo>
                    <a:pt x="4823" y="3374"/>
                    <a:pt x="4835" y="3386"/>
                    <a:pt x="4846" y="3386"/>
                  </a:cubicBezTo>
                  <a:cubicBezTo>
                    <a:pt x="4858" y="3398"/>
                    <a:pt x="4870" y="3410"/>
                    <a:pt x="4882" y="3422"/>
                  </a:cubicBezTo>
                  <a:cubicBezTo>
                    <a:pt x="4894" y="3434"/>
                    <a:pt x="4918" y="3446"/>
                    <a:pt x="4930" y="3458"/>
                  </a:cubicBezTo>
                  <a:cubicBezTo>
                    <a:pt x="4942" y="3458"/>
                    <a:pt x="4942" y="3458"/>
                    <a:pt x="4954" y="3470"/>
                  </a:cubicBezTo>
                  <a:cubicBezTo>
                    <a:pt x="4966" y="3482"/>
                    <a:pt x="4989" y="3494"/>
                    <a:pt x="5001" y="3505"/>
                  </a:cubicBezTo>
                  <a:lnTo>
                    <a:pt x="5013" y="3505"/>
                  </a:lnTo>
                  <a:cubicBezTo>
                    <a:pt x="5037" y="3517"/>
                    <a:pt x="5049" y="3529"/>
                    <a:pt x="5061" y="3541"/>
                  </a:cubicBezTo>
                  <a:cubicBezTo>
                    <a:pt x="5061" y="3541"/>
                    <a:pt x="5073" y="3553"/>
                    <a:pt x="5073" y="3553"/>
                  </a:cubicBezTo>
                  <a:cubicBezTo>
                    <a:pt x="5085" y="3565"/>
                    <a:pt x="5097" y="3565"/>
                    <a:pt x="5108" y="3577"/>
                  </a:cubicBezTo>
                  <a:cubicBezTo>
                    <a:pt x="5120" y="3577"/>
                    <a:pt x="5120" y="3577"/>
                    <a:pt x="5120" y="3589"/>
                  </a:cubicBezTo>
                  <a:cubicBezTo>
                    <a:pt x="5132" y="3589"/>
                    <a:pt x="5144" y="3601"/>
                    <a:pt x="5144" y="3601"/>
                  </a:cubicBezTo>
                  <a:cubicBezTo>
                    <a:pt x="5156" y="3613"/>
                    <a:pt x="5156" y="3613"/>
                    <a:pt x="5168" y="3613"/>
                  </a:cubicBezTo>
                  <a:cubicBezTo>
                    <a:pt x="5227" y="3672"/>
                    <a:pt x="5585" y="3910"/>
                    <a:pt x="5763" y="3982"/>
                  </a:cubicBezTo>
                  <a:cubicBezTo>
                    <a:pt x="5811" y="3999"/>
                    <a:pt x="5850" y="4006"/>
                    <a:pt x="5883" y="4006"/>
                  </a:cubicBezTo>
                  <a:cubicBezTo>
                    <a:pt x="5965" y="4006"/>
                    <a:pt x="6010" y="3961"/>
                    <a:pt x="6061" y="3910"/>
                  </a:cubicBezTo>
                  <a:cubicBezTo>
                    <a:pt x="6073" y="3886"/>
                    <a:pt x="6097" y="3863"/>
                    <a:pt x="6109" y="3851"/>
                  </a:cubicBezTo>
                  <a:cubicBezTo>
                    <a:pt x="6216" y="3744"/>
                    <a:pt x="6180" y="3625"/>
                    <a:pt x="6156" y="3529"/>
                  </a:cubicBezTo>
                  <a:cubicBezTo>
                    <a:pt x="6144" y="3517"/>
                    <a:pt x="6144" y="3505"/>
                    <a:pt x="6144" y="3494"/>
                  </a:cubicBezTo>
                  <a:cubicBezTo>
                    <a:pt x="6132" y="3470"/>
                    <a:pt x="6120" y="3446"/>
                    <a:pt x="6120" y="3422"/>
                  </a:cubicBezTo>
                  <a:cubicBezTo>
                    <a:pt x="6109" y="3374"/>
                    <a:pt x="6073" y="3267"/>
                    <a:pt x="6037" y="3136"/>
                  </a:cubicBezTo>
                  <a:cubicBezTo>
                    <a:pt x="6001" y="3017"/>
                    <a:pt x="5954" y="2886"/>
                    <a:pt x="5918" y="2767"/>
                  </a:cubicBezTo>
                  <a:cubicBezTo>
                    <a:pt x="5906" y="2708"/>
                    <a:pt x="5906" y="2660"/>
                    <a:pt x="5918" y="2636"/>
                  </a:cubicBezTo>
                  <a:cubicBezTo>
                    <a:pt x="5942" y="2601"/>
                    <a:pt x="6001" y="2589"/>
                    <a:pt x="6061" y="2589"/>
                  </a:cubicBezTo>
                  <a:cubicBezTo>
                    <a:pt x="6085" y="2577"/>
                    <a:pt x="6120" y="2577"/>
                    <a:pt x="6144" y="2565"/>
                  </a:cubicBezTo>
                  <a:cubicBezTo>
                    <a:pt x="6161" y="2560"/>
                    <a:pt x="6175" y="2558"/>
                    <a:pt x="6188" y="2558"/>
                  </a:cubicBezTo>
                  <a:cubicBezTo>
                    <a:pt x="6238" y="2558"/>
                    <a:pt x="6261" y="2596"/>
                    <a:pt x="6299" y="2672"/>
                  </a:cubicBezTo>
                  <a:lnTo>
                    <a:pt x="6323" y="2708"/>
                  </a:lnTo>
                  <a:cubicBezTo>
                    <a:pt x="6347" y="2755"/>
                    <a:pt x="6359" y="2970"/>
                    <a:pt x="6370" y="3113"/>
                  </a:cubicBezTo>
                  <a:cubicBezTo>
                    <a:pt x="6382" y="3208"/>
                    <a:pt x="6382" y="3291"/>
                    <a:pt x="6394" y="3327"/>
                  </a:cubicBezTo>
                  <a:cubicBezTo>
                    <a:pt x="6430" y="3458"/>
                    <a:pt x="6740" y="3625"/>
                    <a:pt x="6751" y="3625"/>
                  </a:cubicBezTo>
                  <a:cubicBezTo>
                    <a:pt x="6775" y="3636"/>
                    <a:pt x="6823" y="3732"/>
                    <a:pt x="6882" y="3898"/>
                  </a:cubicBezTo>
                  <a:cubicBezTo>
                    <a:pt x="6906" y="3994"/>
                    <a:pt x="7109" y="4184"/>
                    <a:pt x="7216" y="4267"/>
                  </a:cubicBezTo>
                  <a:cubicBezTo>
                    <a:pt x="7263" y="4303"/>
                    <a:pt x="7317" y="4315"/>
                    <a:pt x="7372" y="4315"/>
                  </a:cubicBezTo>
                  <a:cubicBezTo>
                    <a:pt x="7427" y="4315"/>
                    <a:pt x="7484" y="4303"/>
                    <a:pt x="7537" y="4291"/>
                  </a:cubicBezTo>
                  <a:cubicBezTo>
                    <a:pt x="7561" y="4279"/>
                    <a:pt x="7585" y="4267"/>
                    <a:pt x="7609" y="4267"/>
                  </a:cubicBezTo>
                  <a:cubicBezTo>
                    <a:pt x="7615" y="4261"/>
                    <a:pt x="7624" y="4259"/>
                    <a:pt x="7634" y="4259"/>
                  </a:cubicBezTo>
                  <a:cubicBezTo>
                    <a:pt x="7644" y="4259"/>
                    <a:pt x="7656" y="4261"/>
                    <a:pt x="7668" y="4267"/>
                  </a:cubicBezTo>
                  <a:cubicBezTo>
                    <a:pt x="7728" y="4267"/>
                    <a:pt x="7775" y="4303"/>
                    <a:pt x="7835" y="4339"/>
                  </a:cubicBezTo>
                  <a:lnTo>
                    <a:pt x="7859" y="4351"/>
                  </a:lnTo>
                  <a:cubicBezTo>
                    <a:pt x="7897" y="4376"/>
                    <a:pt x="7929" y="4387"/>
                    <a:pt x="7958" y="4387"/>
                  </a:cubicBezTo>
                  <a:cubicBezTo>
                    <a:pt x="8008" y="4387"/>
                    <a:pt x="8047" y="4353"/>
                    <a:pt x="8085" y="4315"/>
                  </a:cubicBezTo>
                  <a:cubicBezTo>
                    <a:pt x="8128" y="4262"/>
                    <a:pt x="8208" y="4218"/>
                    <a:pt x="8285" y="4218"/>
                  </a:cubicBezTo>
                  <a:cubicBezTo>
                    <a:pt x="8294" y="4218"/>
                    <a:pt x="8302" y="4219"/>
                    <a:pt x="8311" y="4220"/>
                  </a:cubicBezTo>
                  <a:cubicBezTo>
                    <a:pt x="8335" y="4220"/>
                    <a:pt x="8347" y="4232"/>
                    <a:pt x="8347" y="4303"/>
                  </a:cubicBezTo>
                  <a:cubicBezTo>
                    <a:pt x="8359" y="4339"/>
                    <a:pt x="8359" y="4386"/>
                    <a:pt x="8383" y="4422"/>
                  </a:cubicBezTo>
                  <a:cubicBezTo>
                    <a:pt x="8395" y="4422"/>
                    <a:pt x="8406" y="4434"/>
                    <a:pt x="8430" y="4434"/>
                  </a:cubicBezTo>
                  <a:cubicBezTo>
                    <a:pt x="8549" y="4434"/>
                    <a:pt x="8895" y="4148"/>
                    <a:pt x="9026" y="4017"/>
                  </a:cubicBezTo>
                  <a:cubicBezTo>
                    <a:pt x="9180" y="3863"/>
                    <a:pt x="9133" y="3386"/>
                    <a:pt x="9121" y="3160"/>
                  </a:cubicBezTo>
                  <a:cubicBezTo>
                    <a:pt x="9121" y="3136"/>
                    <a:pt x="9109" y="3101"/>
                    <a:pt x="9109" y="3089"/>
                  </a:cubicBezTo>
                  <a:cubicBezTo>
                    <a:pt x="9109" y="2934"/>
                    <a:pt x="8847" y="2732"/>
                    <a:pt x="8776" y="2696"/>
                  </a:cubicBezTo>
                  <a:cubicBezTo>
                    <a:pt x="8728" y="2672"/>
                    <a:pt x="8597" y="2660"/>
                    <a:pt x="8335" y="2660"/>
                  </a:cubicBezTo>
                  <a:cubicBezTo>
                    <a:pt x="8275" y="2660"/>
                    <a:pt x="8061" y="2422"/>
                    <a:pt x="8025" y="2315"/>
                  </a:cubicBezTo>
                  <a:cubicBezTo>
                    <a:pt x="8002" y="2231"/>
                    <a:pt x="7906" y="2005"/>
                    <a:pt x="7811" y="1946"/>
                  </a:cubicBezTo>
                  <a:cubicBezTo>
                    <a:pt x="7740" y="1898"/>
                    <a:pt x="7680" y="1862"/>
                    <a:pt x="7597" y="1612"/>
                  </a:cubicBezTo>
                  <a:cubicBezTo>
                    <a:pt x="7585" y="1589"/>
                    <a:pt x="7585" y="1577"/>
                    <a:pt x="7573" y="1553"/>
                  </a:cubicBezTo>
                  <a:cubicBezTo>
                    <a:pt x="7573" y="1541"/>
                    <a:pt x="7573" y="1529"/>
                    <a:pt x="7573" y="1517"/>
                  </a:cubicBezTo>
                  <a:cubicBezTo>
                    <a:pt x="7573" y="1505"/>
                    <a:pt x="7561" y="1493"/>
                    <a:pt x="7561" y="1469"/>
                  </a:cubicBezTo>
                  <a:cubicBezTo>
                    <a:pt x="7561" y="1458"/>
                    <a:pt x="7561" y="1446"/>
                    <a:pt x="7561" y="1434"/>
                  </a:cubicBezTo>
                  <a:cubicBezTo>
                    <a:pt x="7561" y="1410"/>
                    <a:pt x="7549" y="1386"/>
                    <a:pt x="7549" y="1374"/>
                  </a:cubicBezTo>
                  <a:cubicBezTo>
                    <a:pt x="7549" y="1350"/>
                    <a:pt x="7549" y="1339"/>
                    <a:pt x="7549" y="1327"/>
                  </a:cubicBezTo>
                  <a:cubicBezTo>
                    <a:pt x="7549" y="1303"/>
                    <a:pt x="7549" y="1279"/>
                    <a:pt x="7549" y="1255"/>
                  </a:cubicBezTo>
                  <a:cubicBezTo>
                    <a:pt x="7549" y="1231"/>
                    <a:pt x="7549" y="1219"/>
                    <a:pt x="7537" y="1196"/>
                  </a:cubicBezTo>
                  <a:cubicBezTo>
                    <a:pt x="7537" y="1172"/>
                    <a:pt x="7537" y="1148"/>
                    <a:pt x="7537" y="1124"/>
                  </a:cubicBezTo>
                  <a:cubicBezTo>
                    <a:pt x="7537" y="1100"/>
                    <a:pt x="7537" y="1077"/>
                    <a:pt x="7537" y="1053"/>
                  </a:cubicBezTo>
                  <a:cubicBezTo>
                    <a:pt x="7537" y="1029"/>
                    <a:pt x="7537" y="1005"/>
                    <a:pt x="7537" y="969"/>
                  </a:cubicBezTo>
                  <a:cubicBezTo>
                    <a:pt x="7537" y="946"/>
                    <a:pt x="7537" y="922"/>
                    <a:pt x="7537" y="898"/>
                  </a:cubicBezTo>
                  <a:cubicBezTo>
                    <a:pt x="7537" y="874"/>
                    <a:pt x="7537" y="838"/>
                    <a:pt x="7537" y="815"/>
                  </a:cubicBezTo>
                  <a:cubicBezTo>
                    <a:pt x="7537" y="791"/>
                    <a:pt x="7537" y="755"/>
                    <a:pt x="7537" y="731"/>
                  </a:cubicBezTo>
                  <a:cubicBezTo>
                    <a:pt x="7537" y="707"/>
                    <a:pt x="7537" y="684"/>
                    <a:pt x="7549" y="660"/>
                  </a:cubicBezTo>
                  <a:cubicBezTo>
                    <a:pt x="7675" y="651"/>
                    <a:pt x="7820" y="643"/>
                    <a:pt x="7923" y="643"/>
                  </a:cubicBezTo>
                  <a:cubicBezTo>
                    <a:pt x="7965" y="643"/>
                    <a:pt x="8001" y="644"/>
                    <a:pt x="8025" y="648"/>
                  </a:cubicBezTo>
                  <a:cubicBezTo>
                    <a:pt x="8049" y="660"/>
                    <a:pt x="8073" y="660"/>
                    <a:pt x="8109" y="660"/>
                  </a:cubicBezTo>
                  <a:cubicBezTo>
                    <a:pt x="8264" y="684"/>
                    <a:pt x="8430" y="707"/>
                    <a:pt x="8537" y="1065"/>
                  </a:cubicBezTo>
                  <a:cubicBezTo>
                    <a:pt x="8668" y="1517"/>
                    <a:pt x="8740" y="1791"/>
                    <a:pt x="8740" y="1791"/>
                  </a:cubicBezTo>
                  <a:cubicBezTo>
                    <a:pt x="8740" y="1815"/>
                    <a:pt x="8764" y="1827"/>
                    <a:pt x="8776" y="1827"/>
                  </a:cubicBezTo>
                  <a:cubicBezTo>
                    <a:pt x="8799" y="1827"/>
                    <a:pt x="8823" y="1815"/>
                    <a:pt x="8823" y="1791"/>
                  </a:cubicBezTo>
                  <a:cubicBezTo>
                    <a:pt x="8871" y="1529"/>
                    <a:pt x="8942" y="1231"/>
                    <a:pt x="8966" y="1196"/>
                  </a:cubicBezTo>
                  <a:cubicBezTo>
                    <a:pt x="8966" y="1196"/>
                    <a:pt x="8990" y="1172"/>
                    <a:pt x="9014" y="1160"/>
                  </a:cubicBezTo>
                  <a:cubicBezTo>
                    <a:pt x="9085" y="1100"/>
                    <a:pt x="9157" y="1041"/>
                    <a:pt x="9168" y="981"/>
                  </a:cubicBezTo>
                  <a:cubicBezTo>
                    <a:pt x="9180" y="922"/>
                    <a:pt x="9228" y="767"/>
                    <a:pt x="9276" y="672"/>
                  </a:cubicBezTo>
                  <a:cubicBezTo>
                    <a:pt x="9359" y="505"/>
                    <a:pt x="9454" y="410"/>
                    <a:pt x="9538" y="398"/>
                  </a:cubicBezTo>
                  <a:cubicBezTo>
                    <a:pt x="9561" y="398"/>
                    <a:pt x="9597" y="386"/>
                    <a:pt x="9692" y="386"/>
                  </a:cubicBezTo>
                  <a:close/>
                  <a:moveTo>
                    <a:pt x="11740" y="1160"/>
                  </a:moveTo>
                  <a:cubicBezTo>
                    <a:pt x="11752" y="1160"/>
                    <a:pt x="11764" y="1172"/>
                    <a:pt x="11764" y="1172"/>
                  </a:cubicBezTo>
                  <a:cubicBezTo>
                    <a:pt x="11776" y="1184"/>
                    <a:pt x="11800" y="1255"/>
                    <a:pt x="11812" y="1315"/>
                  </a:cubicBezTo>
                  <a:cubicBezTo>
                    <a:pt x="11835" y="1398"/>
                    <a:pt x="11859" y="1505"/>
                    <a:pt x="11907" y="1600"/>
                  </a:cubicBezTo>
                  <a:cubicBezTo>
                    <a:pt x="11990" y="1755"/>
                    <a:pt x="12145" y="1981"/>
                    <a:pt x="12574" y="2291"/>
                  </a:cubicBezTo>
                  <a:cubicBezTo>
                    <a:pt x="12728" y="2386"/>
                    <a:pt x="12847" y="2470"/>
                    <a:pt x="12955" y="2541"/>
                  </a:cubicBezTo>
                  <a:cubicBezTo>
                    <a:pt x="13121" y="2660"/>
                    <a:pt x="13228" y="2732"/>
                    <a:pt x="13276" y="2779"/>
                  </a:cubicBezTo>
                  <a:cubicBezTo>
                    <a:pt x="13336" y="2851"/>
                    <a:pt x="13383" y="2946"/>
                    <a:pt x="13431" y="3065"/>
                  </a:cubicBezTo>
                  <a:cubicBezTo>
                    <a:pt x="13467" y="3172"/>
                    <a:pt x="13598" y="3232"/>
                    <a:pt x="13776" y="3303"/>
                  </a:cubicBezTo>
                  <a:cubicBezTo>
                    <a:pt x="13967" y="3386"/>
                    <a:pt x="14717" y="3613"/>
                    <a:pt x="14883" y="3648"/>
                  </a:cubicBezTo>
                  <a:cubicBezTo>
                    <a:pt x="14907" y="3660"/>
                    <a:pt x="14931" y="3660"/>
                    <a:pt x="14955" y="3672"/>
                  </a:cubicBezTo>
                  <a:cubicBezTo>
                    <a:pt x="15038" y="3684"/>
                    <a:pt x="15038" y="3684"/>
                    <a:pt x="15205" y="3863"/>
                  </a:cubicBezTo>
                  <a:cubicBezTo>
                    <a:pt x="15419" y="4089"/>
                    <a:pt x="16169" y="4601"/>
                    <a:pt x="16443" y="4756"/>
                  </a:cubicBezTo>
                  <a:cubicBezTo>
                    <a:pt x="16741" y="4922"/>
                    <a:pt x="16919" y="4946"/>
                    <a:pt x="16979" y="4946"/>
                  </a:cubicBezTo>
                  <a:cubicBezTo>
                    <a:pt x="17003" y="4946"/>
                    <a:pt x="17015" y="4970"/>
                    <a:pt x="17038" y="4994"/>
                  </a:cubicBezTo>
                  <a:cubicBezTo>
                    <a:pt x="17062" y="5018"/>
                    <a:pt x="17098" y="5053"/>
                    <a:pt x="17134" y="5077"/>
                  </a:cubicBezTo>
                  <a:cubicBezTo>
                    <a:pt x="17336" y="5220"/>
                    <a:pt x="17539" y="5291"/>
                    <a:pt x="17717" y="5291"/>
                  </a:cubicBezTo>
                  <a:cubicBezTo>
                    <a:pt x="17908" y="5291"/>
                    <a:pt x="17931" y="5351"/>
                    <a:pt x="17955" y="5434"/>
                  </a:cubicBezTo>
                  <a:cubicBezTo>
                    <a:pt x="17967" y="5446"/>
                    <a:pt x="17967" y="5458"/>
                    <a:pt x="17967" y="5470"/>
                  </a:cubicBezTo>
                  <a:cubicBezTo>
                    <a:pt x="17991" y="5518"/>
                    <a:pt x="18027" y="5589"/>
                    <a:pt x="18074" y="5660"/>
                  </a:cubicBezTo>
                  <a:cubicBezTo>
                    <a:pt x="18122" y="5768"/>
                    <a:pt x="18193" y="5899"/>
                    <a:pt x="18205" y="5946"/>
                  </a:cubicBezTo>
                  <a:cubicBezTo>
                    <a:pt x="18217" y="6018"/>
                    <a:pt x="18193" y="6125"/>
                    <a:pt x="18181" y="6149"/>
                  </a:cubicBezTo>
                  <a:cubicBezTo>
                    <a:pt x="18170" y="6149"/>
                    <a:pt x="17836" y="6518"/>
                    <a:pt x="17812" y="6672"/>
                  </a:cubicBezTo>
                  <a:lnTo>
                    <a:pt x="17800" y="6696"/>
                  </a:lnTo>
                  <a:cubicBezTo>
                    <a:pt x="17777" y="6815"/>
                    <a:pt x="17753" y="6923"/>
                    <a:pt x="17670" y="6970"/>
                  </a:cubicBezTo>
                  <a:cubicBezTo>
                    <a:pt x="17622" y="6994"/>
                    <a:pt x="17586" y="6994"/>
                    <a:pt x="17550" y="7006"/>
                  </a:cubicBezTo>
                  <a:cubicBezTo>
                    <a:pt x="17491" y="7018"/>
                    <a:pt x="17419" y="7030"/>
                    <a:pt x="17384" y="7125"/>
                  </a:cubicBezTo>
                  <a:cubicBezTo>
                    <a:pt x="17372" y="7149"/>
                    <a:pt x="17360" y="7173"/>
                    <a:pt x="17348" y="7196"/>
                  </a:cubicBezTo>
                  <a:cubicBezTo>
                    <a:pt x="17312" y="7268"/>
                    <a:pt x="17253" y="7375"/>
                    <a:pt x="17241" y="7601"/>
                  </a:cubicBezTo>
                  <a:lnTo>
                    <a:pt x="17229" y="7685"/>
                  </a:lnTo>
                  <a:cubicBezTo>
                    <a:pt x="17217" y="7839"/>
                    <a:pt x="17217" y="7923"/>
                    <a:pt x="17181" y="7994"/>
                  </a:cubicBezTo>
                  <a:cubicBezTo>
                    <a:pt x="17181" y="7994"/>
                    <a:pt x="17181" y="7982"/>
                    <a:pt x="17181" y="7982"/>
                  </a:cubicBezTo>
                  <a:cubicBezTo>
                    <a:pt x="17169" y="7958"/>
                    <a:pt x="17158" y="7946"/>
                    <a:pt x="17146" y="7923"/>
                  </a:cubicBezTo>
                  <a:cubicBezTo>
                    <a:pt x="17146" y="7923"/>
                    <a:pt x="17146" y="7911"/>
                    <a:pt x="17134" y="7911"/>
                  </a:cubicBezTo>
                  <a:cubicBezTo>
                    <a:pt x="17122" y="7887"/>
                    <a:pt x="17110" y="7863"/>
                    <a:pt x="17098" y="7851"/>
                  </a:cubicBezTo>
                  <a:cubicBezTo>
                    <a:pt x="17062" y="7804"/>
                    <a:pt x="16967" y="7732"/>
                    <a:pt x="16872" y="7649"/>
                  </a:cubicBezTo>
                  <a:cubicBezTo>
                    <a:pt x="16812" y="7613"/>
                    <a:pt x="16741" y="7554"/>
                    <a:pt x="16681" y="7518"/>
                  </a:cubicBezTo>
                  <a:cubicBezTo>
                    <a:pt x="16634" y="7470"/>
                    <a:pt x="16586" y="7434"/>
                    <a:pt x="16538" y="7411"/>
                  </a:cubicBezTo>
                  <a:cubicBezTo>
                    <a:pt x="16443" y="7327"/>
                    <a:pt x="16324" y="7232"/>
                    <a:pt x="16241" y="7149"/>
                  </a:cubicBezTo>
                  <a:cubicBezTo>
                    <a:pt x="16074" y="7006"/>
                    <a:pt x="16038" y="6982"/>
                    <a:pt x="16003" y="6982"/>
                  </a:cubicBezTo>
                  <a:cubicBezTo>
                    <a:pt x="15860" y="6982"/>
                    <a:pt x="15741" y="6958"/>
                    <a:pt x="15705" y="6911"/>
                  </a:cubicBezTo>
                  <a:cubicBezTo>
                    <a:pt x="15669" y="6875"/>
                    <a:pt x="15598" y="6780"/>
                    <a:pt x="15514" y="6684"/>
                  </a:cubicBezTo>
                  <a:cubicBezTo>
                    <a:pt x="15503" y="6672"/>
                    <a:pt x="15491" y="6661"/>
                    <a:pt x="15491" y="6649"/>
                  </a:cubicBezTo>
                  <a:cubicBezTo>
                    <a:pt x="15395" y="6542"/>
                    <a:pt x="15324" y="6446"/>
                    <a:pt x="15264" y="6387"/>
                  </a:cubicBezTo>
                  <a:cubicBezTo>
                    <a:pt x="15241" y="6351"/>
                    <a:pt x="15217" y="6327"/>
                    <a:pt x="15205" y="6315"/>
                  </a:cubicBezTo>
                  <a:cubicBezTo>
                    <a:pt x="15181" y="6291"/>
                    <a:pt x="15122" y="6280"/>
                    <a:pt x="15038" y="6244"/>
                  </a:cubicBezTo>
                  <a:cubicBezTo>
                    <a:pt x="14955" y="6220"/>
                    <a:pt x="14836" y="6184"/>
                    <a:pt x="14812" y="6137"/>
                  </a:cubicBezTo>
                  <a:cubicBezTo>
                    <a:pt x="14776" y="6089"/>
                    <a:pt x="14693" y="5922"/>
                    <a:pt x="14633" y="5780"/>
                  </a:cubicBezTo>
                  <a:cubicBezTo>
                    <a:pt x="14562" y="5625"/>
                    <a:pt x="14526" y="5553"/>
                    <a:pt x="14502" y="5518"/>
                  </a:cubicBezTo>
                  <a:cubicBezTo>
                    <a:pt x="14502" y="5518"/>
                    <a:pt x="14502" y="5506"/>
                    <a:pt x="14502" y="5506"/>
                  </a:cubicBezTo>
                  <a:cubicBezTo>
                    <a:pt x="14467" y="5458"/>
                    <a:pt x="13895" y="5065"/>
                    <a:pt x="13621" y="4875"/>
                  </a:cubicBezTo>
                  <a:cubicBezTo>
                    <a:pt x="13550" y="4827"/>
                    <a:pt x="13502" y="4791"/>
                    <a:pt x="13479" y="4779"/>
                  </a:cubicBezTo>
                  <a:cubicBezTo>
                    <a:pt x="13300" y="4660"/>
                    <a:pt x="12788" y="4279"/>
                    <a:pt x="12752" y="4220"/>
                  </a:cubicBezTo>
                  <a:cubicBezTo>
                    <a:pt x="12752" y="4208"/>
                    <a:pt x="12740" y="4184"/>
                    <a:pt x="12740" y="4172"/>
                  </a:cubicBezTo>
                  <a:cubicBezTo>
                    <a:pt x="12728" y="4101"/>
                    <a:pt x="12705" y="4005"/>
                    <a:pt x="12490" y="3910"/>
                  </a:cubicBezTo>
                  <a:cubicBezTo>
                    <a:pt x="12466" y="3898"/>
                    <a:pt x="12431" y="3886"/>
                    <a:pt x="12407" y="3863"/>
                  </a:cubicBezTo>
                  <a:lnTo>
                    <a:pt x="12395" y="3863"/>
                  </a:lnTo>
                  <a:cubicBezTo>
                    <a:pt x="12371" y="3851"/>
                    <a:pt x="12336" y="3839"/>
                    <a:pt x="12312" y="3827"/>
                  </a:cubicBezTo>
                  <a:cubicBezTo>
                    <a:pt x="12300" y="3827"/>
                    <a:pt x="12300" y="3827"/>
                    <a:pt x="12288" y="3815"/>
                  </a:cubicBezTo>
                  <a:cubicBezTo>
                    <a:pt x="12264" y="3803"/>
                    <a:pt x="12228" y="3791"/>
                    <a:pt x="12205" y="3779"/>
                  </a:cubicBezTo>
                  <a:lnTo>
                    <a:pt x="12193" y="3779"/>
                  </a:lnTo>
                  <a:cubicBezTo>
                    <a:pt x="12169" y="3767"/>
                    <a:pt x="12133" y="3755"/>
                    <a:pt x="12097" y="3744"/>
                  </a:cubicBezTo>
                  <a:cubicBezTo>
                    <a:pt x="12062" y="3732"/>
                    <a:pt x="12038" y="3720"/>
                    <a:pt x="12002" y="3708"/>
                  </a:cubicBezTo>
                  <a:cubicBezTo>
                    <a:pt x="12002" y="3708"/>
                    <a:pt x="12002" y="3696"/>
                    <a:pt x="11990" y="3696"/>
                  </a:cubicBezTo>
                  <a:cubicBezTo>
                    <a:pt x="11966" y="3684"/>
                    <a:pt x="11943" y="3672"/>
                    <a:pt x="11919" y="3672"/>
                  </a:cubicBezTo>
                  <a:lnTo>
                    <a:pt x="11907" y="3672"/>
                  </a:lnTo>
                  <a:cubicBezTo>
                    <a:pt x="11859" y="3648"/>
                    <a:pt x="11824" y="3625"/>
                    <a:pt x="11788" y="3625"/>
                  </a:cubicBezTo>
                  <a:lnTo>
                    <a:pt x="11740" y="1160"/>
                  </a:lnTo>
                  <a:close/>
                  <a:moveTo>
                    <a:pt x="7459" y="6731"/>
                  </a:moveTo>
                  <a:cubicBezTo>
                    <a:pt x="7465" y="6731"/>
                    <a:pt x="7472" y="6731"/>
                    <a:pt x="7478" y="6732"/>
                  </a:cubicBezTo>
                  <a:cubicBezTo>
                    <a:pt x="7525" y="6744"/>
                    <a:pt x="7573" y="6768"/>
                    <a:pt x="7633" y="6792"/>
                  </a:cubicBezTo>
                  <a:cubicBezTo>
                    <a:pt x="7656" y="6803"/>
                    <a:pt x="7680" y="6815"/>
                    <a:pt x="7692" y="6827"/>
                  </a:cubicBezTo>
                  <a:cubicBezTo>
                    <a:pt x="7787" y="6863"/>
                    <a:pt x="7859" y="6899"/>
                    <a:pt x="7942" y="6923"/>
                  </a:cubicBezTo>
                  <a:cubicBezTo>
                    <a:pt x="8109" y="6981"/>
                    <a:pt x="8396" y="7024"/>
                    <a:pt x="8612" y="7024"/>
                  </a:cubicBezTo>
                  <a:cubicBezTo>
                    <a:pt x="8659" y="7024"/>
                    <a:pt x="8702" y="7022"/>
                    <a:pt x="8740" y="7018"/>
                  </a:cubicBezTo>
                  <a:lnTo>
                    <a:pt x="8776" y="7018"/>
                  </a:lnTo>
                  <a:cubicBezTo>
                    <a:pt x="8776" y="7018"/>
                    <a:pt x="8776" y="7030"/>
                    <a:pt x="8776" y="7030"/>
                  </a:cubicBezTo>
                  <a:cubicBezTo>
                    <a:pt x="8776" y="7053"/>
                    <a:pt x="8776" y="7077"/>
                    <a:pt x="8776" y="7113"/>
                  </a:cubicBezTo>
                  <a:cubicBezTo>
                    <a:pt x="8776" y="7161"/>
                    <a:pt x="8776" y="7220"/>
                    <a:pt x="8776" y="7280"/>
                  </a:cubicBezTo>
                  <a:cubicBezTo>
                    <a:pt x="8776" y="7434"/>
                    <a:pt x="8549" y="7542"/>
                    <a:pt x="8466" y="7589"/>
                  </a:cubicBezTo>
                  <a:cubicBezTo>
                    <a:pt x="8359" y="7649"/>
                    <a:pt x="8359" y="7827"/>
                    <a:pt x="8371" y="7911"/>
                  </a:cubicBezTo>
                  <a:lnTo>
                    <a:pt x="8371" y="7946"/>
                  </a:lnTo>
                  <a:cubicBezTo>
                    <a:pt x="8371" y="7958"/>
                    <a:pt x="8359" y="8006"/>
                    <a:pt x="8335" y="8054"/>
                  </a:cubicBezTo>
                  <a:cubicBezTo>
                    <a:pt x="8311" y="8149"/>
                    <a:pt x="8264" y="8268"/>
                    <a:pt x="8240" y="8304"/>
                  </a:cubicBezTo>
                  <a:cubicBezTo>
                    <a:pt x="8240" y="8304"/>
                    <a:pt x="8145" y="8423"/>
                    <a:pt x="8073" y="8542"/>
                  </a:cubicBezTo>
                  <a:cubicBezTo>
                    <a:pt x="8037" y="8613"/>
                    <a:pt x="8002" y="8697"/>
                    <a:pt x="8002" y="8756"/>
                  </a:cubicBezTo>
                  <a:cubicBezTo>
                    <a:pt x="7990" y="8828"/>
                    <a:pt x="8002" y="8958"/>
                    <a:pt x="8014" y="9066"/>
                  </a:cubicBezTo>
                  <a:cubicBezTo>
                    <a:pt x="8014" y="9137"/>
                    <a:pt x="8025" y="9209"/>
                    <a:pt x="8025" y="9232"/>
                  </a:cubicBezTo>
                  <a:cubicBezTo>
                    <a:pt x="8025" y="9244"/>
                    <a:pt x="8025" y="9256"/>
                    <a:pt x="8014" y="9268"/>
                  </a:cubicBezTo>
                  <a:cubicBezTo>
                    <a:pt x="8014" y="9268"/>
                    <a:pt x="8014" y="9280"/>
                    <a:pt x="8014" y="9280"/>
                  </a:cubicBezTo>
                  <a:cubicBezTo>
                    <a:pt x="8002" y="9292"/>
                    <a:pt x="8002" y="9304"/>
                    <a:pt x="7990" y="9316"/>
                  </a:cubicBezTo>
                  <a:lnTo>
                    <a:pt x="7978" y="9316"/>
                  </a:lnTo>
                  <a:cubicBezTo>
                    <a:pt x="7978" y="9328"/>
                    <a:pt x="7966" y="9339"/>
                    <a:pt x="7954" y="9339"/>
                  </a:cubicBezTo>
                  <a:cubicBezTo>
                    <a:pt x="7954" y="9339"/>
                    <a:pt x="7954" y="9351"/>
                    <a:pt x="7954" y="9351"/>
                  </a:cubicBezTo>
                  <a:cubicBezTo>
                    <a:pt x="7942" y="9351"/>
                    <a:pt x="7918" y="9363"/>
                    <a:pt x="7906" y="9375"/>
                  </a:cubicBezTo>
                  <a:cubicBezTo>
                    <a:pt x="7906" y="9375"/>
                    <a:pt x="7906" y="9375"/>
                    <a:pt x="7894" y="9363"/>
                  </a:cubicBezTo>
                  <a:cubicBezTo>
                    <a:pt x="7871" y="9339"/>
                    <a:pt x="7823" y="9316"/>
                    <a:pt x="7764" y="9316"/>
                  </a:cubicBezTo>
                  <a:cubicBezTo>
                    <a:pt x="7740" y="9316"/>
                    <a:pt x="7716" y="9316"/>
                    <a:pt x="7692" y="9328"/>
                  </a:cubicBezTo>
                  <a:cubicBezTo>
                    <a:pt x="7633" y="9351"/>
                    <a:pt x="7549" y="9399"/>
                    <a:pt x="7478" y="9447"/>
                  </a:cubicBezTo>
                  <a:cubicBezTo>
                    <a:pt x="7418" y="9482"/>
                    <a:pt x="7335" y="9542"/>
                    <a:pt x="7311" y="9542"/>
                  </a:cubicBezTo>
                  <a:cubicBezTo>
                    <a:pt x="7263" y="9542"/>
                    <a:pt x="7061" y="9423"/>
                    <a:pt x="7025" y="9339"/>
                  </a:cubicBezTo>
                  <a:cubicBezTo>
                    <a:pt x="6978" y="9256"/>
                    <a:pt x="6751" y="8768"/>
                    <a:pt x="6692" y="8649"/>
                  </a:cubicBezTo>
                  <a:cubicBezTo>
                    <a:pt x="6787" y="8518"/>
                    <a:pt x="7025" y="8173"/>
                    <a:pt x="6966" y="8042"/>
                  </a:cubicBezTo>
                  <a:cubicBezTo>
                    <a:pt x="6942" y="8018"/>
                    <a:pt x="6930" y="7982"/>
                    <a:pt x="6918" y="7958"/>
                  </a:cubicBezTo>
                  <a:cubicBezTo>
                    <a:pt x="6906" y="7935"/>
                    <a:pt x="6894" y="7923"/>
                    <a:pt x="6882" y="7899"/>
                  </a:cubicBezTo>
                  <a:cubicBezTo>
                    <a:pt x="6859" y="7863"/>
                    <a:pt x="6847" y="7827"/>
                    <a:pt x="6847" y="7792"/>
                  </a:cubicBezTo>
                  <a:cubicBezTo>
                    <a:pt x="6847" y="7780"/>
                    <a:pt x="6847" y="7768"/>
                    <a:pt x="6847" y="7756"/>
                  </a:cubicBezTo>
                  <a:cubicBezTo>
                    <a:pt x="6847" y="7696"/>
                    <a:pt x="6847" y="7625"/>
                    <a:pt x="6799" y="7565"/>
                  </a:cubicBezTo>
                  <a:cubicBezTo>
                    <a:pt x="6775" y="7530"/>
                    <a:pt x="6751" y="7506"/>
                    <a:pt x="6716" y="7482"/>
                  </a:cubicBezTo>
                  <a:cubicBezTo>
                    <a:pt x="6668" y="7434"/>
                    <a:pt x="6597" y="7375"/>
                    <a:pt x="6597" y="7327"/>
                  </a:cubicBezTo>
                  <a:cubicBezTo>
                    <a:pt x="6597" y="7315"/>
                    <a:pt x="6597" y="7304"/>
                    <a:pt x="6597" y="7292"/>
                  </a:cubicBezTo>
                  <a:cubicBezTo>
                    <a:pt x="6597" y="7280"/>
                    <a:pt x="6597" y="7256"/>
                    <a:pt x="6597" y="7232"/>
                  </a:cubicBezTo>
                  <a:cubicBezTo>
                    <a:pt x="6597" y="7196"/>
                    <a:pt x="6597" y="7161"/>
                    <a:pt x="6597" y="7113"/>
                  </a:cubicBezTo>
                  <a:cubicBezTo>
                    <a:pt x="6597" y="7089"/>
                    <a:pt x="6597" y="7065"/>
                    <a:pt x="6597" y="7042"/>
                  </a:cubicBezTo>
                  <a:cubicBezTo>
                    <a:pt x="6609" y="7042"/>
                    <a:pt x="6621" y="7053"/>
                    <a:pt x="6632" y="7053"/>
                  </a:cubicBezTo>
                  <a:cubicBezTo>
                    <a:pt x="6644" y="7053"/>
                    <a:pt x="6656" y="7053"/>
                    <a:pt x="6656" y="7065"/>
                  </a:cubicBezTo>
                  <a:cubicBezTo>
                    <a:pt x="6692" y="7065"/>
                    <a:pt x="6728" y="7077"/>
                    <a:pt x="6751" y="7077"/>
                  </a:cubicBezTo>
                  <a:lnTo>
                    <a:pt x="6823" y="7077"/>
                  </a:lnTo>
                  <a:cubicBezTo>
                    <a:pt x="6894" y="7077"/>
                    <a:pt x="6930" y="7053"/>
                    <a:pt x="6978" y="7006"/>
                  </a:cubicBezTo>
                  <a:cubicBezTo>
                    <a:pt x="7002" y="6994"/>
                    <a:pt x="7025" y="6982"/>
                    <a:pt x="7049" y="6958"/>
                  </a:cubicBezTo>
                  <a:cubicBezTo>
                    <a:pt x="7073" y="6946"/>
                    <a:pt x="7097" y="6923"/>
                    <a:pt x="7121" y="6899"/>
                  </a:cubicBezTo>
                  <a:cubicBezTo>
                    <a:pt x="7222" y="6831"/>
                    <a:pt x="7345" y="6731"/>
                    <a:pt x="7459" y="6731"/>
                  </a:cubicBezTo>
                  <a:close/>
                  <a:moveTo>
                    <a:pt x="11788" y="3720"/>
                  </a:moveTo>
                  <a:cubicBezTo>
                    <a:pt x="11812" y="3732"/>
                    <a:pt x="11847" y="3732"/>
                    <a:pt x="11871" y="3744"/>
                  </a:cubicBezTo>
                  <a:cubicBezTo>
                    <a:pt x="11883" y="3755"/>
                    <a:pt x="11895" y="3755"/>
                    <a:pt x="11907" y="3767"/>
                  </a:cubicBezTo>
                  <a:lnTo>
                    <a:pt x="11931" y="3767"/>
                  </a:lnTo>
                  <a:cubicBezTo>
                    <a:pt x="11955" y="3779"/>
                    <a:pt x="11978" y="3791"/>
                    <a:pt x="12002" y="3803"/>
                  </a:cubicBezTo>
                  <a:lnTo>
                    <a:pt x="12014" y="3803"/>
                  </a:lnTo>
                  <a:cubicBezTo>
                    <a:pt x="12038" y="3815"/>
                    <a:pt x="12062" y="3827"/>
                    <a:pt x="12085" y="3839"/>
                  </a:cubicBezTo>
                  <a:lnTo>
                    <a:pt x="12097" y="3839"/>
                  </a:lnTo>
                  <a:cubicBezTo>
                    <a:pt x="12133" y="3851"/>
                    <a:pt x="12157" y="3863"/>
                    <a:pt x="12181" y="3875"/>
                  </a:cubicBezTo>
                  <a:lnTo>
                    <a:pt x="12193" y="3875"/>
                  </a:lnTo>
                  <a:cubicBezTo>
                    <a:pt x="12228" y="3886"/>
                    <a:pt x="12252" y="3898"/>
                    <a:pt x="12276" y="3910"/>
                  </a:cubicBezTo>
                  <a:lnTo>
                    <a:pt x="12288" y="3910"/>
                  </a:lnTo>
                  <a:cubicBezTo>
                    <a:pt x="12312" y="3922"/>
                    <a:pt x="12336" y="3934"/>
                    <a:pt x="12359" y="3946"/>
                  </a:cubicBezTo>
                  <a:cubicBezTo>
                    <a:pt x="12371" y="3946"/>
                    <a:pt x="12371" y="3958"/>
                    <a:pt x="12383" y="3958"/>
                  </a:cubicBezTo>
                  <a:cubicBezTo>
                    <a:pt x="12407" y="3970"/>
                    <a:pt x="12431" y="3982"/>
                    <a:pt x="12455" y="3982"/>
                  </a:cubicBezTo>
                  <a:cubicBezTo>
                    <a:pt x="12597" y="4053"/>
                    <a:pt x="12633" y="4113"/>
                    <a:pt x="12645" y="4172"/>
                  </a:cubicBezTo>
                  <a:cubicBezTo>
                    <a:pt x="12645" y="4172"/>
                    <a:pt x="12657" y="4184"/>
                    <a:pt x="12657" y="4196"/>
                  </a:cubicBezTo>
                  <a:cubicBezTo>
                    <a:pt x="12657" y="4220"/>
                    <a:pt x="12669" y="4244"/>
                    <a:pt x="12681" y="4267"/>
                  </a:cubicBezTo>
                  <a:cubicBezTo>
                    <a:pt x="12728" y="4351"/>
                    <a:pt x="13300" y="4767"/>
                    <a:pt x="13431" y="4851"/>
                  </a:cubicBezTo>
                  <a:cubicBezTo>
                    <a:pt x="13609" y="4970"/>
                    <a:pt x="14383" y="5518"/>
                    <a:pt x="14431" y="5565"/>
                  </a:cubicBezTo>
                  <a:cubicBezTo>
                    <a:pt x="14431" y="5565"/>
                    <a:pt x="14443" y="5577"/>
                    <a:pt x="14443" y="5601"/>
                  </a:cubicBezTo>
                  <a:cubicBezTo>
                    <a:pt x="14467" y="5649"/>
                    <a:pt x="14514" y="5744"/>
                    <a:pt x="14550" y="5827"/>
                  </a:cubicBezTo>
                  <a:cubicBezTo>
                    <a:pt x="14610" y="5958"/>
                    <a:pt x="14681" y="6101"/>
                    <a:pt x="14717" y="6172"/>
                  </a:cubicBezTo>
                  <a:cubicBezTo>
                    <a:pt x="14729" y="6184"/>
                    <a:pt x="14729" y="6184"/>
                    <a:pt x="14729" y="6196"/>
                  </a:cubicBezTo>
                  <a:cubicBezTo>
                    <a:pt x="14788" y="6268"/>
                    <a:pt x="14907" y="6303"/>
                    <a:pt x="15014" y="6339"/>
                  </a:cubicBezTo>
                  <a:cubicBezTo>
                    <a:pt x="15062" y="6351"/>
                    <a:pt x="15133" y="6375"/>
                    <a:pt x="15145" y="6387"/>
                  </a:cubicBezTo>
                  <a:cubicBezTo>
                    <a:pt x="15145" y="6387"/>
                    <a:pt x="15157" y="6399"/>
                    <a:pt x="15157" y="6399"/>
                  </a:cubicBezTo>
                  <a:cubicBezTo>
                    <a:pt x="15169" y="6411"/>
                    <a:pt x="15193" y="6434"/>
                    <a:pt x="15205" y="6458"/>
                  </a:cubicBezTo>
                  <a:cubicBezTo>
                    <a:pt x="15241" y="6494"/>
                    <a:pt x="15276" y="6542"/>
                    <a:pt x="15312" y="6577"/>
                  </a:cubicBezTo>
                  <a:cubicBezTo>
                    <a:pt x="15324" y="6589"/>
                    <a:pt x="15324" y="6601"/>
                    <a:pt x="15336" y="6613"/>
                  </a:cubicBezTo>
                  <a:cubicBezTo>
                    <a:pt x="15360" y="6649"/>
                    <a:pt x="15395" y="6672"/>
                    <a:pt x="15419" y="6708"/>
                  </a:cubicBezTo>
                  <a:cubicBezTo>
                    <a:pt x="15514" y="6827"/>
                    <a:pt x="15598" y="6934"/>
                    <a:pt x="15634" y="6970"/>
                  </a:cubicBezTo>
                  <a:cubicBezTo>
                    <a:pt x="15717" y="7065"/>
                    <a:pt x="15907" y="7077"/>
                    <a:pt x="16003" y="7077"/>
                  </a:cubicBezTo>
                  <a:cubicBezTo>
                    <a:pt x="16015" y="7077"/>
                    <a:pt x="16098" y="7161"/>
                    <a:pt x="16181" y="7220"/>
                  </a:cubicBezTo>
                  <a:cubicBezTo>
                    <a:pt x="16265" y="7304"/>
                    <a:pt x="16384" y="7399"/>
                    <a:pt x="16479" y="7482"/>
                  </a:cubicBezTo>
                  <a:cubicBezTo>
                    <a:pt x="16527" y="7518"/>
                    <a:pt x="16574" y="7554"/>
                    <a:pt x="16622" y="7589"/>
                  </a:cubicBezTo>
                  <a:cubicBezTo>
                    <a:pt x="16788" y="7708"/>
                    <a:pt x="16967" y="7839"/>
                    <a:pt x="17038" y="7911"/>
                  </a:cubicBezTo>
                  <a:cubicBezTo>
                    <a:pt x="17038" y="7923"/>
                    <a:pt x="17050" y="7935"/>
                    <a:pt x="17062" y="7946"/>
                  </a:cubicBezTo>
                  <a:cubicBezTo>
                    <a:pt x="17062" y="7946"/>
                    <a:pt x="17062" y="7958"/>
                    <a:pt x="17062" y="7958"/>
                  </a:cubicBezTo>
                  <a:cubicBezTo>
                    <a:pt x="17074" y="7970"/>
                    <a:pt x="17074" y="7982"/>
                    <a:pt x="17086" y="7994"/>
                  </a:cubicBezTo>
                  <a:cubicBezTo>
                    <a:pt x="17086" y="7994"/>
                    <a:pt x="17086" y="8006"/>
                    <a:pt x="17098" y="8006"/>
                  </a:cubicBezTo>
                  <a:cubicBezTo>
                    <a:pt x="17098" y="8018"/>
                    <a:pt x="17098" y="8030"/>
                    <a:pt x="17110" y="8042"/>
                  </a:cubicBezTo>
                  <a:cubicBezTo>
                    <a:pt x="17110" y="8054"/>
                    <a:pt x="17110" y="8054"/>
                    <a:pt x="17122" y="8066"/>
                  </a:cubicBezTo>
                  <a:cubicBezTo>
                    <a:pt x="17122" y="8077"/>
                    <a:pt x="17122" y="8089"/>
                    <a:pt x="17134" y="8089"/>
                  </a:cubicBezTo>
                  <a:cubicBezTo>
                    <a:pt x="17122" y="8101"/>
                    <a:pt x="17122" y="8101"/>
                    <a:pt x="17122" y="8113"/>
                  </a:cubicBezTo>
                  <a:cubicBezTo>
                    <a:pt x="17062" y="8173"/>
                    <a:pt x="16967" y="8244"/>
                    <a:pt x="16884" y="8304"/>
                  </a:cubicBezTo>
                  <a:cubicBezTo>
                    <a:pt x="16812" y="8363"/>
                    <a:pt x="16753" y="8411"/>
                    <a:pt x="16729" y="8447"/>
                  </a:cubicBezTo>
                  <a:cubicBezTo>
                    <a:pt x="16717" y="8458"/>
                    <a:pt x="16705" y="8470"/>
                    <a:pt x="16693" y="8482"/>
                  </a:cubicBezTo>
                  <a:cubicBezTo>
                    <a:pt x="16669" y="8518"/>
                    <a:pt x="16634" y="8577"/>
                    <a:pt x="16646" y="8637"/>
                  </a:cubicBezTo>
                  <a:cubicBezTo>
                    <a:pt x="16622" y="8649"/>
                    <a:pt x="16610" y="8661"/>
                    <a:pt x="16598" y="8673"/>
                  </a:cubicBezTo>
                  <a:cubicBezTo>
                    <a:pt x="16550" y="8708"/>
                    <a:pt x="16538" y="8720"/>
                    <a:pt x="16527" y="8732"/>
                  </a:cubicBezTo>
                  <a:cubicBezTo>
                    <a:pt x="16527" y="8732"/>
                    <a:pt x="16527" y="8744"/>
                    <a:pt x="16527" y="8744"/>
                  </a:cubicBezTo>
                  <a:cubicBezTo>
                    <a:pt x="16515" y="8756"/>
                    <a:pt x="16515" y="8756"/>
                    <a:pt x="16515" y="8756"/>
                  </a:cubicBezTo>
                  <a:cubicBezTo>
                    <a:pt x="16515" y="8768"/>
                    <a:pt x="16515" y="8768"/>
                    <a:pt x="16515" y="8768"/>
                  </a:cubicBezTo>
                  <a:cubicBezTo>
                    <a:pt x="16503" y="8780"/>
                    <a:pt x="16503" y="8780"/>
                    <a:pt x="16503" y="8792"/>
                  </a:cubicBezTo>
                  <a:cubicBezTo>
                    <a:pt x="16479" y="8863"/>
                    <a:pt x="16479" y="8970"/>
                    <a:pt x="16491" y="9054"/>
                  </a:cubicBezTo>
                  <a:cubicBezTo>
                    <a:pt x="16491" y="9066"/>
                    <a:pt x="16491" y="9066"/>
                    <a:pt x="16491" y="9078"/>
                  </a:cubicBezTo>
                  <a:cubicBezTo>
                    <a:pt x="16491" y="9161"/>
                    <a:pt x="16467" y="9244"/>
                    <a:pt x="16443" y="9351"/>
                  </a:cubicBezTo>
                  <a:lnTo>
                    <a:pt x="16431" y="9399"/>
                  </a:lnTo>
                  <a:cubicBezTo>
                    <a:pt x="16419" y="9459"/>
                    <a:pt x="16407" y="9518"/>
                    <a:pt x="16396" y="9578"/>
                  </a:cubicBezTo>
                  <a:cubicBezTo>
                    <a:pt x="16396" y="9590"/>
                    <a:pt x="16396" y="9601"/>
                    <a:pt x="16396" y="9601"/>
                  </a:cubicBezTo>
                  <a:cubicBezTo>
                    <a:pt x="16396" y="9625"/>
                    <a:pt x="16396" y="9637"/>
                    <a:pt x="16396" y="9649"/>
                  </a:cubicBezTo>
                  <a:cubicBezTo>
                    <a:pt x="16384" y="9649"/>
                    <a:pt x="16384" y="9661"/>
                    <a:pt x="16384" y="9673"/>
                  </a:cubicBezTo>
                  <a:cubicBezTo>
                    <a:pt x="16384" y="9673"/>
                    <a:pt x="16384" y="9685"/>
                    <a:pt x="16384" y="9685"/>
                  </a:cubicBezTo>
                  <a:lnTo>
                    <a:pt x="12621" y="9542"/>
                  </a:lnTo>
                  <a:lnTo>
                    <a:pt x="12621" y="6018"/>
                  </a:lnTo>
                  <a:cubicBezTo>
                    <a:pt x="12621" y="5994"/>
                    <a:pt x="12597" y="5982"/>
                    <a:pt x="12574" y="5970"/>
                  </a:cubicBezTo>
                  <a:lnTo>
                    <a:pt x="10359" y="5934"/>
                  </a:lnTo>
                  <a:lnTo>
                    <a:pt x="11788" y="4065"/>
                  </a:lnTo>
                  <a:cubicBezTo>
                    <a:pt x="11788" y="4065"/>
                    <a:pt x="11788" y="4053"/>
                    <a:pt x="11788" y="4041"/>
                  </a:cubicBezTo>
                  <a:lnTo>
                    <a:pt x="11788" y="3720"/>
                  </a:lnTo>
                  <a:close/>
                  <a:moveTo>
                    <a:pt x="22349" y="6268"/>
                  </a:moveTo>
                  <a:cubicBezTo>
                    <a:pt x="22384" y="6268"/>
                    <a:pt x="22408" y="6303"/>
                    <a:pt x="22444" y="6351"/>
                  </a:cubicBezTo>
                  <a:cubicBezTo>
                    <a:pt x="22468" y="6375"/>
                    <a:pt x="22492" y="6399"/>
                    <a:pt x="22515" y="6434"/>
                  </a:cubicBezTo>
                  <a:cubicBezTo>
                    <a:pt x="22569" y="6472"/>
                    <a:pt x="22617" y="6501"/>
                    <a:pt x="22682" y="6501"/>
                  </a:cubicBezTo>
                  <a:cubicBezTo>
                    <a:pt x="22719" y="6501"/>
                    <a:pt x="22761" y="6492"/>
                    <a:pt x="22813" y="6470"/>
                  </a:cubicBezTo>
                  <a:lnTo>
                    <a:pt x="22849" y="6458"/>
                  </a:lnTo>
                  <a:cubicBezTo>
                    <a:pt x="22918" y="6423"/>
                    <a:pt x="22969" y="6401"/>
                    <a:pt x="23033" y="6401"/>
                  </a:cubicBezTo>
                  <a:cubicBezTo>
                    <a:pt x="23057" y="6401"/>
                    <a:pt x="23082" y="6404"/>
                    <a:pt x="23111" y="6411"/>
                  </a:cubicBezTo>
                  <a:cubicBezTo>
                    <a:pt x="23254" y="6446"/>
                    <a:pt x="23325" y="6530"/>
                    <a:pt x="23337" y="6661"/>
                  </a:cubicBezTo>
                  <a:lnTo>
                    <a:pt x="23349" y="6720"/>
                  </a:lnTo>
                  <a:cubicBezTo>
                    <a:pt x="23361" y="6899"/>
                    <a:pt x="23385" y="7125"/>
                    <a:pt x="23456" y="7244"/>
                  </a:cubicBezTo>
                  <a:cubicBezTo>
                    <a:pt x="23539" y="7363"/>
                    <a:pt x="23563" y="7411"/>
                    <a:pt x="23551" y="7494"/>
                  </a:cubicBezTo>
                  <a:cubicBezTo>
                    <a:pt x="23539" y="7589"/>
                    <a:pt x="23480" y="7815"/>
                    <a:pt x="23432" y="7887"/>
                  </a:cubicBezTo>
                  <a:cubicBezTo>
                    <a:pt x="23373" y="7970"/>
                    <a:pt x="23337" y="8077"/>
                    <a:pt x="23325" y="8185"/>
                  </a:cubicBezTo>
                  <a:cubicBezTo>
                    <a:pt x="23313" y="8220"/>
                    <a:pt x="23313" y="8256"/>
                    <a:pt x="23325" y="8292"/>
                  </a:cubicBezTo>
                  <a:cubicBezTo>
                    <a:pt x="23325" y="8423"/>
                    <a:pt x="23325" y="8625"/>
                    <a:pt x="23218" y="8708"/>
                  </a:cubicBezTo>
                  <a:cubicBezTo>
                    <a:pt x="23087" y="8828"/>
                    <a:pt x="22980" y="8899"/>
                    <a:pt x="22896" y="8899"/>
                  </a:cubicBezTo>
                  <a:lnTo>
                    <a:pt x="22884" y="8899"/>
                  </a:lnTo>
                  <a:cubicBezTo>
                    <a:pt x="22801" y="8899"/>
                    <a:pt x="22765" y="8935"/>
                    <a:pt x="22718" y="8970"/>
                  </a:cubicBezTo>
                  <a:cubicBezTo>
                    <a:pt x="22706" y="8982"/>
                    <a:pt x="22694" y="8994"/>
                    <a:pt x="22670" y="9018"/>
                  </a:cubicBezTo>
                  <a:lnTo>
                    <a:pt x="22634" y="9042"/>
                  </a:lnTo>
                  <a:cubicBezTo>
                    <a:pt x="22563" y="9101"/>
                    <a:pt x="22503" y="9161"/>
                    <a:pt x="22396" y="9173"/>
                  </a:cubicBezTo>
                  <a:cubicBezTo>
                    <a:pt x="22253" y="9185"/>
                    <a:pt x="22158" y="9244"/>
                    <a:pt x="22063" y="9316"/>
                  </a:cubicBezTo>
                  <a:lnTo>
                    <a:pt x="22051" y="9328"/>
                  </a:lnTo>
                  <a:cubicBezTo>
                    <a:pt x="21932" y="9399"/>
                    <a:pt x="21718" y="9530"/>
                    <a:pt x="21646" y="9554"/>
                  </a:cubicBezTo>
                  <a:cubicBezTo>
                    <a:pt x="21587" y="9578"/>
                    <a:pt x="21491" y="9637"/>
                    <a:pt x="21372" y="9720"/>
                  </a:cubicBezTo>
                  <a:cubicBezTo>
                    <a:pt x="21289" y="9768"/>
                    <a:pt x="21206" y="9828"/>
                    <a:pt x="21122" y="9875"/>
                  </a:cubicBezTo>
                  <a:cubicBezTo>
                    <a:pt x="20956" y="9982"/>
                    <a:pt x="20837" y="10066"/>
                    <a:pt x="20741" y="10173"/>
                  </a:cubicBezTo>
                  <a:cubicBezTo>
                    <a:pt x="20729" y="10149"/>
                    <a:pt x="20729" y="10137"/>
                    <a:pt x="20718" y="10113"/>
                  </a:cubicBezTo>
                  <a:cubicBezTo>
                    <a:pt x="20706" y="10101"/>
                    <a:pt x="20706" y="10090"/>
                    <a:pt x="20694" y="10078"/>
                  </a:cubicBezTo>
                  <a:cubicBezTo>
                    <a:pt x="20694" y="10066"/>
                    <a:pt x="20682" y="10054"/>
                    <a:pt x="20682" y="10042"/>
                  </a:cubicBezTo>
                  <a:cubicBezTo>
                    <a:pt x="20682" y="10042"/>
                    <a:pt x="20682" y="10042"/>
                    <a:pt x="20682" y="10030"/>
                  </a:cubicBezTo>
                  <a:cubicBezTo>
                    <a:pt x="20670" y="10030"/>
                    <a:pt x="20670" y="10018"/>
                    <a:pt x="20670" y="10018"/>
                  </a:cubicBezTo>
                  <a:cubicBezTo>
                    <a:pt x="20658" y="9971"/>
                    <a:pt x="20598" y="9887"/>
                    <a:pt x="20503" y="9768"/>
                  </a:cubicBezTo>
                  <a:lnTo>
                    <a:pt x="20491" y="9732"/>
                  </a:lnTo>
                  <a:cubicBezTo>
                    <a:pt x="20420" y="9637"/>
                    <a:pt x="20384" y="9518"/>
                    <a:pt x="20384" y="9387"/>
                  </a:cubicBezTo>
                  <a:lnTo>
                    <a:pt x="20384" y="9030"/>
                  </a:lnTo>
                  <a:cubicBezTo>
                    <a:pt x="20408" y="9042"/>
                    <a:pt x="20432" y="9054"/>
                    <a:pt x="20444" y="9078"/>
                  </a:cubicBezTo>
                  <a:cubicBezTo>
                    <a:pt x="20493" y="9135"/>
                    <a:pt x="20560" y="9170"/>
                    <a:pt x="20612" y="9170"/>
                  </a:cubicBezTo>
                  <a:cubicBezTo>
                    <a:pt x="20635" y="9170"/>
                    <a:pt x="20655" y="9164"/>
                    <a:pt x="20670" y="9149"/>
                  </a:cubicBezTo>
                  <a:cubicBezTo>
                    <a:pt x="20694" y="9125"/>
                    <a:pt x="20706" y="9089"/>
                    <a:pt x="20741" y="9018"/>
                  </a:cubicBezTo>
                  <a:cubicBezTo>
                    <a:pt x="20777" y="8947"/>
                    <a:pt x="20813" y="8851"/>
                    <a:pt x="20860" y="8804"/>
                  </a:cubicBezTo>
                  <a:cubicBezTo>
                    <a:pt x="20932" y="8697"/>
                    <a:pt x="21087" y="8518"/>
                    <a:pt x="21206" y="8470"/>
                  </a:cubicBezTo>
                  <a:cubicBezTo>
                    <a:pt x="21337" y="8411"/>
                    <a:pt x="21587" y="8256"/>
                    <a:pt x="21622" y="8220"/>
                  </a:cubicBezTo>
                  <a:cubicBezTo>
                    <a:pt x="21658" y="8185"/>
                    <a:pt x="21706" y="8101"/>
                    <a:pt x="21777" y="7970"/>
                  </a:cubicBezTo>
                  <a:cubicBezTo>
                    <a:pt x="21789" y="7946"/>
                    <a:pt x="21789" y="7935"/>
                    <a:pt x="21801" y="7923"/>
                  </a:cubicBezTo>
                  <a:cubicBezTo>
                    <a:pt x="21813" y="7899"/>
                    <a:pt x="21980" y="7708"/>
                    <a:pt x="22039" y="7649"/>
                  </a:cubicBezTo>
                  <a:cubicBezTo>
                    <a:pt x="22111" y="7601"/>
                    <a:pt x="22206" y="7434"/>
                    <a:pt x="22206" y="7351"/>
                  </a:cubicBezTo>
                  <a:cubicBezTo>
                    <a:pt x="22206" y="7339"/>
                    <a:pt x="22218" y="7280"/>
                    <a:pt x="22230" y="7208"/>
                  </a:cubicBezTo>
                  <a:cubicBezTo>
                    <a:pt x="22242" y="7077"/>
                    <a:pt x="22265" y="6887"/>
                    <a:pt x="22265" y="6756"/>
                  </a:cubicBezTo>
                  <a:cubicBezTo>
                    <a:pt x="22265" y="6518"/>
                    <a:pt x="22313" y="6280"/>
                    <a:pt x="22349" y="6268"/>
                  </a:cubicBezTo>
                  <a:close/>
                  <a:moveTo>
                    <a:pt x="9526" y="5946"/>
                  </a:moveTo>
                  <a:cubicBezTo>
                    <a:pt x="9561" y="5946"/>
                    <a:pt x="9597" y="5946"/>
                    <a:pt x="9633" y="5958"/>
                  </a:cubicBezTo>
                  <a:cubicBezTo>
                    <a:pt x="9657" y="5958"/>
                    <a:pt x="9680" y="5958"/>
                    <a:pt x="9704" y="5970"/>
                  </a:cubicBezTo>
                  <a:lnTo>
                    <a:pt x="9799" y="5970"/>
                  </a:lnTo>
                  <a:cubicBezTo>
                    <a:pt x="9823" y="5982"/>
                    <a:pt x="9847" y="5982"/>
                    <a:pt x="9883" y="5982"/>
                  </a:cubicBezTo>
                  <a:lnTo>
                    <a:pt x="9895" y="5982"/>
                  </a:lnTo>
                  <a:cubicBezTo>
                    <a:pt x="9919" y="5982"/>
                    <a:pt x="9942" y="5994"/>
                    <a:pt x="9966" y="5994"/>
                  </a:cubicBezTo>
                  <a:lnTo>
                    <a:pt x="9990" y="5994"/>
                  </a:lnTo>
                  <a:cubicBezTo>
                    <a:pt x="10014" y="5994"/>
                    <a:pt x="10038" y="5994"/>
                    <a:pt x="10050" y="6006"/>
                  </a:cubicBezTo>
                  <a:lnTo>
                    <a:pt x="10121" y="6006"/>
                  </a:lnTo>
                  <a:cubicBezTo>
                    <a:pt x="10180" y="6018"/>
                    <a:pt x="10228" y="6018"/>
                    <a:pt x="10252" y="6018"/>
                  </a:cubicBezTo>
                  <a:lnTo>
                    <a:pt x="10264" y="6018"/>
                  </a:lnTo>
                  <a:lnTo>
                    <a:pt x="12526" y="6065"/>
                  </a:lnTo>
                  <a:lnTo>
                    <a:pt x="12526" y="9578"/>
                  </a:lnTo>
                  <a:lnTo>
                    <a:pt x="12002" y="12233"/>
                  </a:lnTo>
                  <a:lnTo>
                    <a:pt x="10669" y="12233"/>
                  </a:lnTo>
                  <a:cubicBezTo>
                    <a:pt x="10634" y="12237"/>
                    <a:pt x="10603" y="12239"/>
                    <a:pt x="10576" y="12239"/>
                  </a:cubicBezTo>
                  <a:cubicBezTo>
                    <a:pt x="10456" y="12239"/>
                    <a:pt x="10408" y="12200"/>
                    <a:pt x="10359" y="12161"/>
                  </a:cubicBezTo>
                  <a:cubicBezTo>
                    <a:pt x="10276" y="12090"/>
                    <a:pt x="10169" y="12054"/>
                    <a:pt x="10026" y="12054"/>
                  </a:cubicBezTo>
                  <a:cubicBezTo>
                    <a:pt x="9871" y="12054"/>
                    <a:pt x="9716" y="12018"/>
                    <a:pt x="9704" y="12006"/>
                  </a:cubicBezTo>
                  <a:cubicBezTo>
                    <a:pt x="9692" y="12006"/>
                    <a:pt x="9669" y="11983"/>
                    <a:pt x="9633" y="11959"/>
                  </a:cubicBezTo>
                  <a:cubicBezTo>
                    <a:pt x="9585" y="11923"/>
                    <a:pt x="9526" y="11887"/>
                    <a:pt x="9478" y="11852"/>
                  </a:cubicBezTo>
                  <a:cubicBezTo>
                    <a:pt x="9407" y="11804"/>
                    <a:pt x="9347" y="11768"/>
                    <a:pt x="9299" y="11756"/>
                  </a:cubicBezTo>
                  <a:cubicBezTo>
                    <a:pt x="9288" y="11745"/>
                    <a:pt x="9264" y="11745"/>
                    <a:pt x="9228" y="11745"/>
                  </a:cubicBezTo>
                  <a:cubicBezTo>
                    <a:pt x="9085" y="11745"/>
                    <a:pt x="8645" y="11804"/>
                    <a:pt x="8549" y="11876"/>
                  </a:cubicBezTo>
                  <a:cubicBezTo>
                    <a:pt x="8526" y="11899"/>
                    <a:pt x="8478" y="11923"/>
                    <a:pt x="8430" y="11959"/>
                  </a:cubicBezTo>
                  <a:cubicBezTo>
                    <a:pt x="8406" y="11971"/>
                    <a:pt x="8383" y="11983"/>
                    <a:pt x="8359" y="11995"/>
                  </a:cubicBezTo>
                  <a:cubicBezTo>
                    <a:pt x="8347" y="12006"/>
                    <a:pt x="8347" y="12006"/>
                    <a:pt x="8335" y="12006"/>
                  </a:cubicBezTo>
                  <a:cubicBezTo>
                    <a:pt x="8323" y="12018"/>
                    <a:pt x="8299" y="12030"/>
                    <a:pt x="8275" y="12054"/>
                  </a:cubicBezTo>
                  <a:lnTo>
                    <a:pt x="8264" y="12054"/>
                  </a:lnTo>
                  <a:cubicBezTo>
                    <a:pt x="8264" y="12042"/>
                    <a:pt x="8264" y="12042"/>
                    <a:pt x="8264" y="12030"/>
                  </a:cubicBezTo>
                  <a:cubicBezTo>
                    <a:pt x="8264" y="12018"/>
                    <a:pt x="8264" y="12006"/>
                    <a:pt x="8252" y="12006"/>
                  </a:cubicBezTo>
                  <a:cubicBezTo>
                    <a:pt x="8252" y="11971"/>
                    <a:pt x="8252" y="11947"/>
                    <a:pt x="8252" y="11911"/>
                  </a:cubicBezTo>
                  <a:lnTo>
                    <a:pt x="8240" y="11840"/>
                  </a:lnTo>
                  <a:cubicBezTo>
                    <a:pt x="8240" y="11649"/>
                    <a:pt x="8228" y="11340"/>
                    <a:pt x="8145" y="11149"/>
                  </a:cubicBezTo>
                  <a:cubicBezTo>
                    <a:pt x="8109" y="11090"/>
                    <a:pt x="8085" y="11030"/>
                    <a:pt x="8061" y="10983"/>
                  </a:cubicBezTo>
                  <a:cubicBezTo>
                    <a:pt x="7990" y="10852"/>
                    <a:pt x="7930" y="10744"/>
                    <a:pt x="7930" y="10578"/>
                  </a:cubicBezTo>
                  <a:cubicBezTo>
                    <a:pt x="7918" y="10423"/>
                    <a:pt x="7918" y="10113"/>
                    <a:pt x="7930" y="9899"/>
                  </a:cubicBezTo>
                  <a:lnTo>
                    <a:pt x="7930" y="9685"/>
                  </a:lnTo>
                  <a:lnTo>
                    <a:pt x="7930" y="9470"/>
                  </a:lnTo>
                  <a:cubicBezTo>
                    <a:pt x="7930" y="9459"/>
                    <a:pt x="7930" y="9459"/>
                    <a:pt x="7942" y="9459"/>
                  </a:cubicBezTo>
                  <a:cubicBezTo>
                    <a:pt x="7942" y="9459"/>
                    <a:pt x="7954" y="9447"/>
                    <a:pt x="7966" y="9447"/>
                  </a:cubicBezTo>
                  <a:cubicBezTo>
                    <a:pt x="7966" y="9447"/>
                    <a:pt x="7966" y="9447"/>
                    <a:pt x="7978" y="9435"/>
                  </a:cubicBezTo>
                  <a:cubicBezTo>
                    <a:pt x="7978" y="9435"/>
                    <a:pt x="7990" y="9423"/>
                    <a:pt x="8002" y="9423"/>
                  </a:cubicBezTo>
                  <a:cubicBezTo>
                    <a:pt x="8002" y="9423"/>
                    <a:pt x="8002" y="9411"/>
                    <a:pt x="8014" y="9411"/>
                  </a:cubicBezTo>
                  <a:cubicBezTo>
                    <a:pt x="8014" y="9411"/>
                    <a:pt x="8025" y="9399"/>
                    <a:pt x="8025" y="9399"/>
                  </a:cubicBezTo>
                  <a:cubicBezTo>
                    <a:pt x="8037" y="9387"/>
                    <a:pt x="8037" y="9387"/>
                    <a:pt x="8049" y="9387"/>
                  </a:cubicBezTo>
                  <a:cubicBezTo>
                    <a:pt x="8049" y="9375"/>
                    <a:pt x="8061" y="9375"/>
                    <a:pt x="8061" y="9363"/>
                  </a:cubicBezTo>
                  <a:cubicBezTo>
                    <a:pt x="8061" y="9363"/>
                    <a:pt x="8073" y="9351"/>
                    <a:pt x="8073" y="9351"/>
                  </a:cubicBezTo>
                  <a:cubicBezTo>
                    <a:pt x="8073" y="9339"/>
                    <a:pt x="8085" y="9339"/>
                    <a:pt x="8085" y="9328"/>
                  </a:cubicBezTo>
                  <a:cubicBezTo>
                    <a:pt x="8085" y="9328"/>
                    <a:pt x="8097" y="9316"/>
                    <a:pt x="8097" y="9316"/>
                  </a:cubicBezTo>
                  <a:cubicBezTo>
                    <a:pt x="8097" y="9304"/>
                    <a:pt x="8097" y="9304"/>
                    <a:pt x="8109" y="9292"/>
                  </a:cubicBezTo>
                  <a:cubicBezTo>
                    <a:pt x="8109" y="9280"/>
                    <a:pt x="8109" y="9280"/>
                    <a:pt x="8109" y="9280"/>
                  </a:cubicBezTo>
                  <a:cubicBezTo>
                    <a:pt x="8109" y="9268"/>
                    <a:pt x="8109" y="9256"/>
                    <a:pt x="8109" y="9232"/>
                  </a:cubicBezTo>
                  <a:cubicBezTo>
                    <a:pt x="8109" y="9232"/>
                    <a:pt x="8109" y="9220"/>
                    <a:pt x="8109" y="9209"/>
                  </a:cubicBezTo>
                  <a:cubicBezTo>
                    <a:pt x="8109" y="9173"/>
                    <a:pt x="8109" y="9125"/>
                    <a:pt x="8097" y="9066"/>
                  </a:cubicBezTo>
                  <a:cubicBezTo>
                    <a:pt x="8097" y="8982"/>
                    <a:pt x="8085" y="8887"/>
                    <a:pt x="8085" y="8816"/>
                  </a:cubicBezTo>
                  <a:cubicBezTo>
                    <a:pt x="8085" y="8792"/>
                    <a:pt x="8085" y="8768"/>
                    <a:pt x="8085" y="8756"/>
                  </a:cubicBezTo>
                  <a:cubicBezTo>
                    <a:pt x="8085" y="8661"/>
                    <a:pt x="8252" y="8423"/>
                    <a:pt x="8311" y="8363"/>
                  </a:cubicBezTo>
                  <a:cubicBezTo>
                    <a:pt x="8311" y="8363"/>
                    <a:pt x="8311" y="8351"/>
                    <a:pt x="8311" y="8351"/>
                  </a:cubicBezTo>
                  <a:cubicBezTo>
                    <a:pt x="8359" y="8280"/>
                    <a:pt x="8454" y="8006"/>
                    <a:pt x="8454" y="7946"/>
                  </a:cubicBezTo>
                  <a:lnTo>
                    <a:pt x="8454" y="7911"/>
                  </a:lnTo>
                  <a:cubicBezTo>
                    <a:pt x="8454" y="7851"/>
                    <a:pt x="8442" y="7696"/>
                    <a:pt x="8514" y="7673"/>
                  </a:cubicBezTo>
                  <a:cubicBezTo>
                    <a:pt x="8609" y="7613"/>
                    <a:pt x="8871" y="7482"/>
                    <a:pt x="8871" y="7280"/>
                  </a:cubicBezTo>
                  <a:cubicBezTo>
                    <a:pt x="8871" y="7208"/>
                    <a:pt x="8871" y="7161"/>
                    <a:pt x="8871" y="7113"/>
                  </a:cubicBezTo>
                  <a:cubicBezTo>
                    <a:pt x="8871" y="7053"/>
                    <a:pt x="8859" y="7006"/>
                    <a:pt x="8871" y="6958"/>
                  </a:cubicBezTo>
                  <a:cubicBezTo>
                    <a:pt x="8871" y="6934"/>
                    <a:pt x="8871" y="6911"/>
                    <a:pt x="8871" y="6875"/>
                  </a:cubicBezTo>
                  <a:cubicBezTo>
                    <a:pt x="8871" y="6815"/>
                    <a:pt x="8895" y="6780"/>
                    <a:pt x="8930" y="6732"/>
                  </a:cubicBezTo>
                  <a:cubicBezTo>
                    <a:pt x="8954" y="6684"/>
                    <a:pt x="8990" y="6625"/>
                    <a:pt x="9002" y="6553"/>
                  </a:cubicBezTo>
                  <a:lnTo>
                    <a:pt x="9014" y="6494"/>
                  </a:lnTo>
                  <a:cubicBezTo>
                    <a:pt x="9037" y="6422"/>
                    <a:pt x="9049" y="6363"/>
                    <a:pt x="9049" y="6303"/>
                  </a:cubicBezTo>
                  <a:lnTo>
                    <a:pt x="9049" y="6291"/>
                  </a:lnTo>
                  <a:cubicBezTo>
                    <a:pt x="9061" y="6280"/>
                    <a:pt x="9061" y="6256"/>
                    <a:pt x="9061" y="6220"/>
                  </a:cubicBezTo>
                  <a:cubicBezTo>
                    <a:pt x="9061" y="6113"/>
                    <a:pt x="9121" y="6006"/>
                    <a:pt x="9168" y="5994"/>
                  </a:cubicBezTo>
                  <a:cubicBezTo>
                    <a:pt x="9180" y="5994"/>
                    <a:pt x="9204" y="5982"/>
                    <a:pt x="9240" y="5982"/>
                  </a:cubicBezTo>
                  <a:cubicBezTo>
                    <a:pt x="9311" y="5970"/>
                    <a:pt x="9407" y="5946"/>
                    <a:pt x="9526" y="5946"/>
                  </a:cubicBezTo>
                  <a:close/>
                  <a:moveTo>
                    <a:pt x="3382" y="5541"/>
                  </a:moveTo>
                  <a:cubicBezTo>
                    <a:pt x="3406" y="5541"/>
                    <a:pt x="3418" y="5553"/>
                    <a:pt x="3442" y="5553"/>
                  </a:cubicBezTo>
                  <a:lnTo>
                    <a:pt x="3620" y="5553"/>
                  </a:lnTo>
                  <a:cubicBezTo>
                    <a:pt x="3632" y="5553"/>
                    <a:pt x="3656" y="5553"/>
                    <a:pt x="3668" y="5565"/>
                  </a:cubicBezTo>
                  <a:lnTo>
                    <a:pt x="5525" y="5565"/>
                  </a:lnTo>
                  <a:cubicBezTo>
                    <a:pt x="5751" y="5565"/>
                    <a:pt x="5835" y="5637"/>
                    <a:pt x="5882" y="5672"/>
                  </a:cubicBezTo>
                  <a:cubicBezTo>
                    <a:pt x="5918" y="5696"/>
                    <a:pt x="5859" y="5815"/>
                    <a:pt x="5823" y="5887"/>
                  </a:cubicBezTo>
                  <a:lnTo>
                    <a:pt x="5811" y="5910"/>
                  </a:lnTo>
                  <a:cubicBezTo>
                    <a:pt x="5799" y="5946"/>
                    <a:pt x="5751" y="6006"/>
                    <a:pt x="5704" y="6065"/>
                  </a:cubicBezTo>
                  <a:cubicBezTo>
                    <a:pt x="5620" y="6161"/>
                    <a:pt x="5525" y="6268"/>
                    <a:pt x="5501" y="6351"/>
                  </a:cubicBezTo>
                  <a:cubicBezTo>
                    <a:pt x="5501" y="6363"/>
                    <a:pt x="5501" y="6387"/>
                    <a:pt x="5501" y="6399"/>
                  </a:cubicBezTo>
                  <a:cubicBezTo>
                    <a:pt x="5489" y="6542"/>
                    <a:pt x="5632" y="6887"/>
                    <a:pt x="5668" y="6982"/>
                  </a:cubicBezTo>
                  <a:cubicBezTo>
                    <a:pt x="5692" y="7018"/>
                    <a:pt x="5728" y="7053"/>
                    <a:pt x="5823" y="7053"/>
                  </a:cubicBezTo>
                  <a:cubicBezTo>
                    <a:pt x="5966" y="7053"/>
                    <a:pt x="6192" y="6958"/>
                    <a:pt x="6240" y="6934"/>
                  </a:cubicBezTo>
                  <a:cubicBezTo>
                    <a:pt x="6275" y="6923"/>
                    <a:pt x="6311" y="6923"/>
                    <a:pt x="6347" y="6923"/>
                  </a:cubicBezTo>
                  <a:lnTo>
                    <a:pt x="6406" y="6923"/>
                  </a:lnTo>
                  <a:cubicBezTo>
                    <a:pt x="6466" y="6934"/>
                    <a:pt x="6501" y="6958"/>
                    <a:pt x="6501" y="6958"/>
                  </a:cubicBezTo>
                  <a:cubicBezTo>
                    <a:pt x="6501" y="6970"/>
                    <a:pt x="6501" y="6970"/>
                    <a:pt x="6501" y="6982"/>
                  </a:cubicBezTo>
                  <a:cubicBezTo>
                    <a:pt x="6513" y="7018"/>
                    <a:pt x="6501" y="7065"/>
                    <a:pt x="6501" y="7113"/>
                  </a:cubicBezTo>
                  <a:cubicBezTo>
                    <a:pt x="6501" y="7161"/>
                    <a:pt x="6501" y="7196"/>
                    <a:pt x="6501" y="7244"/>
                  </a:cubicBezTo>
                  <a:cubicBezTo>
                    <a:pt x="6501" y="7280"/>
                    <a:pt x="6501" y="7315"/>
                    <a:pt x="6501" y="7339"/>
                  </a:cubicBezTo>
                  <a:cubicBezTo>
                    <a:pt x="6513" y="7423"/>
                    <a:pt x="6585" y="7494"/>
                    <a:pt x="6656" y="7554"/>
                  </a:cubicBezTo>
                  <a:cubicBezTo>
                    <a:pt x="6680" y="7577"/>
                    <a:pt x="6704" y="7601"/>
                    <a:pt x="6728" y="7613"/>
                  </a:cubicBezTo>
                  <a:cubicBezTo>
                    <a:pt x="6751" y="7661"/>
                    <a:pt x="6751" y="7708"/>
                    <a:pt x="6751" y="7756"/>
                  </a:cubicBezTo>
                  <a:cubicBezTo>
                    <a:pt x="6751" y="7768"/>
                    <a:pt x="6751" y="7780"/>
                    <a:pt x="6751" y="7792"/>
                  </a:cubicBezTo>
                  <a:cubicBezTo>
                    <a:pt x="6751" y="7839"/>
                    <a:pt x="6775" y="7887"/>
                    <a:pt x="6799" y="7946"/>
                  </a:cubicBezTo>
                  <a:cubicBezTo>
                    <a:pt x="6811" y="7958"/>
                    <a:pt x="6823" y="7982"/>
                    <a:pt x="6835" y="8006"/>
                  </a:cubicBezTo>
                  <a:cubicBezTo>
                    <a:pt x="6847" y="8030"/>
                    <a:pt x="6871" y="8054"/>
                    <a:pt x="6882" y="8089"/>
                  </a:cubicBezTo>
                  <a:cubicBezTo>
                    <a:pt x="6918" y="8149"/>
                    <a:pt x="6763" y="8411"/>
                    <a:pt x="6609" y="8625"/>
                  </a:cubicBezTo>
                  <a:cubicBezTo>
                    <a:pt x="6597" y="8637"/>
                    <a:pt x="6597" y="8649"/>
                    <a:pt x="6597" y="8673"/>
                  </a:cubicBezTo>
                  <a:cubicBezTo>
                    <a:pt x="6609" y="8697"/>
                    <a:pt x="6894" y="9280"/>
                    <a:pt x="6942" y="9375"/>
                  </a:cubicBezTo>
                  <a:cubicBezTo>
                    <a:pt x="7002" y="9494"/>
                    <a:pt x="7216" y="9637"/>
                    <a:pt x="7311" y="9637"/>
                  </a:cubicBezTo>
                  <a:cubicBezTo>
                    <a:pt x="7359" y="9625"/>
                    <a:pt x="7418" y="9590"/>
                    <a:pt x="7525" y="9518"/>
                  </a:cubicBezTo>
                  <a:cubicBezTo>
                    <a:pt x="7597" y="9482"/>
                    <a:pt x="7668" y="9435"/>
                    <a:pt x="7716" y="9411"/>
                  </a:cubicBezTo>
                  <a:cubicBezTo>
                    <a:pt x="7732" y="9408"/>
                    <a:pt x="7746" y="9406"/>
                    <a:pt x="7759" y="9406"/>
                  </a:cubicBezTo>
                  <a:cubicBezTo>
                    <a:pt x="7794" y="9406"/>
                    <a:pt x="7818" y="9417"/>
                    <a:pt x="7835" y="9435"/>
                  </a:cubicBezTo>
                  <a:lnTo>
                    <a:pt x="7835" y="9685"/>
                  </a:lnTo>
                  <a:lnTo>
                    <a:pt x="7835" y="9899"/>
                  </a:lnTo>
                  <a:cubicBezTo>
                    <a:pt x="7835" y="10113"/>
                    <a:pt x="7835" y="10423"/>
                    <a:pt x="7835" y="10578"/>
                  </a:cubicBezTo>
                  <a:cubicBezTo>
                    <a:pt x="7835" y="10768"/>
                    <a:pt x="7906" y="10887"/>
                    <a:pt x="7978" y="11018"/>
                  </a:cubicBezTo>
                  <a:cubicBezTo>
                    <a:pt x="8002" y="11078"/>
                    <a:pt x="8025" y="11125"/>
                    <a:pt x="8061" y="11185"/>
                  </a:cubicBezTo>
                  <a:cubicBezTo>
                    <a:pt x="8133" y="11364"/>
                    <a:pt x="8145" y="11649"/>
                    <a:pt x="8156" y="11852"/>
                  </a:cubicBezTo>
                  <a:lnTo>
                    <a:pt x="8156" y="11911"/>
                  </a:lnTo>
                  <a:cubicBezTo>
                    <a:pt x="8156" y="11947"/>
                    <a:pt x="8156" y="11983"/>
                    <a:pt x="8168" y="12030"/>
                  </a:cubicBezTo>
                  <a:cubicBezTo>
                    <a:pt x="8168" y="12042"/>
                    <a:pt x="8180" y="12054"/>
                    <a:pt x="8180" y="12066"/>
                  </a:cubicBezTo>
                  <a:cubicBezTo>
                    <a:pt x="8180" y="12078"/>
                    <a:pt x="8180" y="12102"/>
                    <a:pt x="8192" y="12126"/>
                  </a:cubicBezTo>
                  <a:cubicBezTo>
                    <a:pt x="8180" y="12137"/>
                    <a:pt x="8180" y="12137"/>
                    <a:pt x="8180" y="12149"/>
                  </a:cubicBezTo>
                  <a:cubicBezTo>
                    <a:pt x="8168" y="12149"/>
                    <a:pt x="8168" y="12149"/>
                    <a:pt x="8168" y="12161"/>
                  </a:cubicBezTo>
                  <a:cubicBezTo>
                    <a:pt x="8156" y="12173"/>
                    <a:pt x="8156" y="12185"/>
                    <a:pt x="8145" y="12197"/>
                  </a:cubicBezTo>
                  <a:cubicBezTo>
                    <a:pt x="8133" y="12292"/>
                    <a:pt x="8037" y="12435"/>
                    <a:pt x="7942" y="12554"/>
                  </a:cubicBezTo>
                  <a:cubicBezTo>
                    <a:pt x="7930" y="12578"/>
                    <a:pt x="7906" y="12602"/>
                    <a:pt x="7894" y="12626"/>
                  </a:cubicBezTo>
                  <a:cubicBezTo>
                    <a:pt x="7883" y="12626"/>
                    <a:pt x="7883" y="12626"/>
                    <a:pt x="7883" y="12638"/>
                  </a:cubicBezTo>
                  <a:cubicBezTo>
                    <a:pt x="7859" y="12649"/>
                    <a:pt x="7847" y="12673"/>
                    <a:pt x="7835" y="12685"/>
                  </a:cubicBezTo>
                  <a:cubicBezTo>
                    <a:pt x="7823" y="12685"/>
                    <a:pt x="7823" y="12697"/>
                    <a:pt x="7823" y="12697"/>
                  </a:cubicBezTo>
                  <a:cubicBezTo>
                    <a:pt x="7799" y="12709"/>
                    <a:pt x="7787" y="12733"/>
                    <a:pt x="7764" y="12745"/>
                  </a:cubicBezTo>
                  <a:cubicBezTo>
                    <a:pt x="7752" y="12768"/>
                    <a:pt x="7728" y="12780"/>
                    <a:pt x="7716" y="12792"/>
                  </a:cubicBezTo>
                  <a:cubicBezTo>
                    <a:pt x="7716" y="12780"/>
                    <a:pt x="7704" y="12768"/>
                    <a:pt x="7692" y="12757"/>
                  </a:cubicBezTo>
                  <a:cubicBezTo>
                    <a:pt x="7692" y="12745"/>
                    <a:pt x="7680" y="12733"/>
                    <a:pt x="7680" y="12721"/>
                  </a:cubicBezTo>
                  <a:cubicBezTo>
                    <a:pt x="7668" y="12709"/>
                    <a:pt x="7656" y="12685"/>
                    <a:pt x="7644" y="12661"/>
                  </a:cubicBezTo>
                  <a:cubicBezTo>
                    <a:pt x="7633" y="12649"/>
                    <a:pt x="7621" y="12626"/>
                    <a:pt x="7621" y="12614"/>
                  </a:cubicBezTo>
                  <a:cubicBezTo>
                    <a:pt x="7609" y="12590"/>
                    <a:pt x="7597" y="12566"/>
                    <a:pt x="7585" y="12554"/>
                  </a:cubicBezTo>
                  <a:cubicBezTo>
                    <a:pt x="7573" y="12530"/>
                    <a:pt x="7561" y="12518"/>
                    <a:pt x="7561" y="12507"/>
                  </a:cubicBezTo>
                  <a:cubicBezTo>
                    <a:pt x="7549" y="12483"/>
                    <a:pt x="7537" y="12459"/>
                    <a:pt x="7525" y="12435"/>
                  </a:cubicBezTo>
                  <a:cubicBezTo>
                    <a:pt x="7513" y="12423"/>
                    <a:pt x="7502" y="12411"/>
                    <a:pt x="7490" y="12387"/>
                  </a:cubicBezTo>
                  <a:cubicBezTo>
                    <a:pt x="7478" y="12364"/>
                    <a:pt x="7478" y="12352"/>
                    <a:pt x="7466" y="12328"/>
                  </a:cubicBezTo>
                  <a:cubicBezTo>
                    <a:pt x="7454" y="12316"/>
                    <a:pt x="7442" y="12292"/>
                    <a:pt x="7430" y="12268"/>
                  </a:cubicBezTo>
                  <a:cubicBezTo>
                    <a:pt x="7418" y="12257"/>
                    <a:pt x="7406" y="12233"/>
                    <a:pt x="7406" y="12221"/>
                  </a:cubicBezTo>
                  <a:cubicBezTo>
                    <a:pt x="7394" y="12197"/>
                    <a:pt x="7383" y="12173"/>
                    <a:pt x="7371" y="12161"/>
                  </a:cubicBezTo>
                  <a:cubicBezTo>
                    <a:pt x="7359" y="12137"/>
                    <a:pt x="7347" y="12126"/>
                    <a:pt x="7347" y="12114"/>
                  </a:cubicBezTo>
                  <a:cubicBezTo>
                    <a:pt x="7335" y="12090"/>
                    <a:pt x="7323" y="12066"/>
                    <a:pt x="7311" y="12042"/>
                  </a:cubicBezTo>
                  <a:cubicBezTo>
                    <a:pt x="7299" y="12030"/>
                    <a:pt x="7287" y="12018"/>
                    <a:pt x="7287" y="11995"/>
                  </a:cubicBezTo>
                  <a:cubicBezTo>
                    <a:pt x="7275" y="11983"/>
                    <a:pt x="7263" y="11959"/>
                    <a:pt x="7252" y="11935"/>
                  </a:cubicBezTo>
                  <a:cubicBezTo>
                    <a:pt x="7240" y="11923"/>
                    <a:pt x="7228" y="11899"/>
                    <a:pt x="7228" y="11887"/>
                  </a:cubicBezTo>
                  <a:cubicBezTo>
                    <a:pt x="7216" y="11864"/>
                    <a:pt x="7204" y="11852"/>
                    <a:pt x="7192" y="11828"/>
                  </a:cubicBezTo>
                  <a:cubicBezTo>
                    <a:pt x="7192" y="11816"/>
                    <a:pt x="7180" y="11804"/>
                    <a:pt x="7168" y="11792"/>
                  </a:cubicBezTo>
                  <a:cubicBezTo>
                    <a:pt x="7156" y="11768"/>
                    <a:pt x="7156" y="11756"/>
                    <a:pt x="7144" y="11733"/>
                  </a:cubicBezTo>
                  <a:cubicBezTo>
                    <a:pt x="7132" y="11721"/>
                    <a:pt x="7132" y="11709"/>
                    <a:pt x="7121" y="11697"/>
                  </a:cubicBezTo>
                  <a:cubicBezTo>
                    <a:pt x="7109" y="11673"/>
                    <a:pt x="7109" y="11661"/>
                    <a:pt x="7097" y="11649"/>
                  </a:cubicBezTo>
                  <a:cubicBezTo>
                    <a:pt x="7085" y="11625"/>
                    <a:pt x="7085" y="11614"/>
                    <a:pt x="7073" y="11602"/>
                  </a:cubicBezTo>
                  <a:cubicBezTo>
                    <a:pt x="7073" y="11590"/>
                    <a:pt x="7061" y="11578"/>
                    <a:pt x="7061" y="11566"/>
                  </a:cubicBezTo>
                  <a:cubicBezTo>
                    <a:pt x="7049" y="11554"/>
                    <a:pt x="7049" y="11542"/>
                    <a:pt x="7037" y="11530"/>
                  </a:cubicBezTo>
                  <a:cubicBezTo>
                    <a:pt x="7037" y="11518"/>
                    <a:pt x="7025" y="11506"/>
                    <a:pt x="7025" y="11495"/>
                  </a:cubicBezTo>
                  <a:cubicBezTo>
                    <a:pt x="7013" y="11483"/>
                    <a:pt x="7013" y="11471"/>
                    <a:pt x="7013" y="11471"/>
                  </a:cubicBezTo>
                  <a:cubicBezTo>
                    <a:pt x="7002" y="11459"/>
                    <a:pt x="7002" y="11447"/>
                    <a:pt x="6990" y="11435"/>
                  </a:cubicBezTo>
                  <a:cubicBezTo>
                    <a:pt x="6990" y="11423"/>
                    <a:pt x="6990" y="11423"/>
                    <a:pt x="6978" y="11411"/>
                  </a:cubicBezTo>
                  <a:cubicBezTo>
                    <a:pt x="6978" y="11411"/>
                    <a:pt x="6978" y="11399"/>
                    <a:pt x="6978" y="11399"/>
                  </a:cubicBezTo>
                  <a:cubicBezTo>
                    <a:pt x="6966" y="11387"/>
                    <a:pt x="6966" y="11375"/>
                    <a:pt x="6966" y="11364"/>
                  </a:cubicBezTo>
                  <a:cubicBezTo>
                    <a:pt x="6978" y="11304"/>
                    <a:pt x="6906" y="11233"/>
                    <a:pt x="6692" y="11054"/>
                  </a:cubicBezTo>
                  <a:cubicBezTo>
                    <a:pt x="6644" y="11006"/>
                    <a:pt x="6597" y="10971"/>
                    <a:pt x="6585" y="10959"/>
                  </a:cubicBezTo>
                  <a:cubicBezTo>
                    <a:pt x="6561" y="10935"/>
                    <a:pt x="6513" y="10899"/>
                    <a:pt x="6478" y="10875"/>
                  </a:cubicBezTo>
                  <a:cubicBezTo>
                    <a:pt x="6394" y="10828"/>
                    <a:pt x="6299" y="10756"/>
                    <a:pt x="6275" y="10697"/>
                  </a:cubicBezTo>
                  <a:cubicBezTo>
                    <a:pt x="6228" y="10566"/>
                    <a:pt x="6025" y="10292"/>
                    <a:pt x="5942" y="10209"/>
                  </a:cubicBezTo>
                  <a:cubicBezTo>
                    <a:pt x="5847" y="10101"/>
                    <a:pt x="5632" y="10042"/>
                    <a:pt x="5466" y="10030"/>
                  </a:cubicBezTo>
                  <a:cubicBezTo>
                    <a:pt x="5455" y="10029"/>
                    <a:pt x="5445" y="10029"/>
                    <a:pt x="5435" y="10029"/>
                  </a:cubicBezTo>
                  <a:cubicBezTo>
                    <a:pt x="5330" y="10029"/>
                    <a:pt x="5244" y="10083"/>
                    <a:pt x="5168" y="10137"/>
                  </a:cubicBezTo>
                  <a:cubicBezTo>
                    <a:pt x="5120" y="10173"/>
                    <a:pt x="5073" y="10209"/>
                    <a:pt x="5013" y="10232"/>
                  </a:cubicBezTo>
                  <a:cubicBezTo>
                    <a:pt x="4966" y="10244"/>
                    <a:pt x="4906" y="10256"/>
                    <a:pt x="4823" y="10256"/>
                  </a:cubicBezTo>
                  <a:cubicBezTo>
                    <a:pt x="4739" y="10256"/>
                    <a:pt x="4644" y="10244"/>
                    <a:pt x="4537" y="10244"/>
                  </a:cubicBezTo>
                  <a:cubicBezTo>
                    <a:pt x="4489" y="10232"/>
                    <a:pt x="4442" y="10232"/>
                    <a:pt x="4394" y="10221"/>
                  </a:cubicBezTo>
                  <a:cubicBezTo>
                    <a:pt x="4227" y="10209"/>
                    <a:pt x="4215" y="10113"/>
                    <a:pt x="4204" y="10042"/>
                  </a:cubicBezTo>
                  <a:cubicBezTo>
                    <a:pt x="4204" y="10018"/>
                    <a:pt x="4204" y="9994"/>
                    <a:pt x="4192" y="9982"/>
                  </a:cubicBezTo>
                  <a:cubicBezTo>
                    <a:pt x="4168" y="9947"/>
                    <a:pt x="4132" y="9947"/>
                    <a:pt x="4084" y="9935"/>
                  </a:cubicBezTo>
                  <a:cubicBezTo>
                    <a:pt x="4025" y="9935"/>
                    <a:pt x="3918" y="9911"/>
                    <a:pt x="3739" y="9828"/>
                  </a:cubicBezTo>
                  <a:cubicBezTo>
                    <a:pt x="3549" y="9744"/>
                    <a:pt x="3489" y="9637"/>
                    <a:pt x="3418" y="9518"/>
                  </a:cubicBezTo>
                  <a:cubicBezTo>
                    <a:pt x="3394" y="9482"/>
                    <a:pt x="3370" y="9435"/>
                    <a:pt x="3334" y="9387"/>
                  </a:cubicBezTo>
                  <a:cubicBezTo>
                    <a:pt x="3299" y="9351"/>
                    <a:pt x="3251" y="9328"/>
                    <a:pt x="3192" y="9328"/>
                  </a:cubicBezTo>
                  <a:lnTo>
                    <a:pt x="3144" y="9328"/>
                  </a:lnTo>
                  <a:cubicBezTo>
                    <a:pt x="3084" y="9339"/>
                    <a:pt x="3025" y="9363"/>
                    <a:pt x="2965" y="9387"/>
                  </a:cubicBezTo>
                  <a:cubicBezTo>
                    <a:pt x="2882" y="9423"/>
                    <a:pt x="2811" y="9447"/>
                    <a:pt x="2727" y="9459"/>
                  </a:cubicBezTo>
                  <a:cubicBezTo>
                    <a:pt x="2703" y="9470"/>
                    <a:pt x="2680" y="9470"/>
                    <a:pt x="2656" y="9482"/>
                  </a:cubicBezTo>
                  <a:cubicBezTo>
                    <a:pt x="2632" y="9482"/>
                    <a:pt x="2596" y="9482"/>
                    <a:pt x="2572" y="9494"/>
                  </a:cubicBezTo>
                  <a:lnTo>
                    <a:pt x="2560" y="9494"/>
                  </a:lnTo>
                  <a:cubicBezTo>
                    <a:pt x="2537" y="9494"/>
                    <a:pt x="2513" y="9506"/>
                    <a:pt x="2477" y="9506"/>
                  </a:cubicBezTo>
                  <a:lnTo>
                    <a:pt x="2453" y="9506"/>
                  </a:lnTo>
                  <a:lnTo>
                    <a:pt x="2513" y="9399"/>
                  </a:lnTo>
                  <a:cubicBezTo>
                    <a:pt x="2632" y="9066"/>
                    <a:pt x="2787" y="8685"/>
                    <a:pt x="2834" y="8649"/>
                  </a:cubicBezTo>
                  <a:cubicBezTo>
                    <a:pt x="2858" y="8649"/>
                    <a:pt x="2906" y="8637"/>
                    <a:pt x="2953" y="8637"/>
                  </a:cubicBezTo>
                  <a:cubicBezTo>
                    <a:pt x="3180" y="8613"/>
                    <a:pt x="3370" y="8589"/>
                    <a:pt x="3430" y="8482"/>
                  </a:cubicBezTo>
                  <a:cubicBezTo>
                    <a:pt x="3501" y="8339"/>
                    <a:pt x="3489" y="8244"/>
                    <a:pt x="3418" y="8125"/>
                  </a:cubicBezTo>
                  <a:cubicBezTo>
                    <a:pt x="3394" y="8066"/>
                    <a:pt x="3370" y="8030"/>
                    <a:pt x="3334" y="7982"/>
                  </a:cubicBezTo>
                  <a:cubicBezTo>
                    <a:pt x="3299" y="7935"/>
                    <a:pt x="3275" y="7875"/>
                    <a:pt x="3251" y="7827"/>
                  </a:cubicBezTo>
                  <a:cubicBezTo>
                    <a:pt x="3239" y="7792"/>
                    <a:pt x="3215" y="7768"/>
                    <a:pt x="3203" y="7744"/>
                  </a:cubicBezTo>
                  <a:cubicBezTo>
                    <a:pt x="3156" y="7649"/>
                    <a:pt x="3108" y="7565"/>
                    <a:pt x="3144" y="7446"/>
                  </a:cubicBezTo>
                  <a:cubicBezTo>
                    <a:pt x="3168" y="7387"/>
                    <a:pt x="3192" y="7339"/>
                    <a:pt x="3215" y="7292"/>
                  </a:cubicBezTo>
                  <a:cubicBezTo>
                    <a:pt x="3275" y="7184"/>
                    <a:pt x="3334" y="7077"/>
                    <a:pt x="3311" y="6887"/>
                  </a:cubicBezTo>
                  <a:cubicBezTo>
                    <a:pt x="3275" y="6720"/>
                    <a:pt x="3192" y="6482"/>
                    <a:pt x="3144" y="6327"/>
                  </a:cubicBezTo>
                  <a:lnTo>
                    <a:pt x="3132" y="6291"/>
                  </a:lnTo>
                  <a:cubicBezTo>
                    <a:pt x="3120" y="6256"/>
                    <a:pt x="3108" y="6220"/>
                    <a:pt x="3108" y="6208"/>
                  </a:cubicBezTo>
                  <a:cubicBezTo>
                    <a:pt x="3108" y="6208"/>
                    <a:pt x="3096" y="6184"/>
                    <a:pt x="3096" y="6161"/>
                  </a:cubicBezTo>
                  <a:cubicBezTo>
                    <a:pt x="3072" y="6089"/>
                    <a:pt x="3025" y="5946"/>
                    <a:pt x="3084" y="5803"/>
                  </a:cubicBezTo>
                  <a:cubicBezTo>
                    <a:pt x="3108" y="5720"/>
                    <a:pt x="3156" y="5672"/>
                    <a:pt x="3192" y="5625"/>
                  </a:cubicBezTo>
                  <a:cubicBezTo>
                    <a:pt x="3215" y="5601"/>
                    <a:pt x="3239" y="5565"/>
                    <a:pt x="3251" y="5541"/>
                  </a:cubicBezTo>
                  <a:close/>
                  <a:moveTo>
                    <a:pt x="16693" y="8708"/>
                  </a:moveTo>
                  <a:cubicBezTo>
                    <a:pt x="16753" y="8756"/>
                    <a:pt x="16884" y="8768"/>
                    <a:pt x="17086" y="8768"/>
                  </a:cubicBezTo>
                  <a:cubicBezTo>
                    <a:pt x="17134" y="8768"/>
                    <a:pt x="17193" y="8768"/>
                    <a:pt x="17241" y="8780"/>
                  </a:cubicBezTo>
                  <a:lnTo>
                    <a:pt x="17324" y="8780"/>
                  </a:lnTo>
                  <a:cubicBezTo>
                    <a:pt x="17384" y="8780"/>
                    <a:pt x="17443" y="8792"/>
                    <a:pt x="17515" y="8792"/>
                  </a:cubicBezTo>
                  <a:lnTo>
                    <a:pt x="17562" y="8792"/>
                  </a:lnTo>
                  <a:cubicBezTo>
                    <a:pt x="17562" y="8792"/>
                    <a:pt x="17562" y="8804"/>
                    <a:pt x="17574" y="8804"/>
                  </a:cubicBezTo>
                  <a:cubicBezTo>
                    <a:pt x="17681" y="8816"/>
                    <a:pt x="17753" y="8828"/>
                    <a:pt x="17836" y="8851"/>
                  </a:cubicBezTo>
                  <a:cubicBezTo>
                    <a:pt x="17979" y="8875"/>
                    <a:pt x="18098" y="8935"/>
                    <a:pt x="18193" y="8982"/>
                  </a:cubicBezTo>
                  <a:cubicBezTo>
                    <a:pt x="18265" y="9006"/>
                    <a:pt x="18336" y="9042"/>
                    <a:pt x="18408" y="9066"/>
                  </a:cubicBezTo>
                  <a:cubicBezTo>
                    <a:pt x="18463" y="9080"/>
                    <a:pt x="18507" y="9085"/>
                    <a:pt x="18548" y="9085"/>
                  </a:cubicBezTo>
                  <a:cubicBezTo>
                    <a:pt x="18577" y="9085"/>
                    <a:pt x="18604" y="9082"/>
                    <a:pt x="18634" y="9078"/>
                  </a:cubicBezTo>
                  <a:cubicBezTo>
                    <a:pt x="18682" y="9066"/>
                    <a:pt x="18717" y="9066"/>
                    <a:pt x="18789" y="9066"/>
                  </a:cubicBezTo>
                  <a:lnTo>
                    <a:pt x="19027" y="9066"/>
                  </a:lnTo>
                  <a:cubicBezTo>
                    <a:pt x="19134" y="9066"/>
                    <a:pt x="19241" y="9066"/>
                    <a:pt x="19301" y="9113"/>
                  </a:cubicBezTo>
                  <a:cubicBezTo>
                    <a:pt x="19384" y="9173"/>
                    <a:pt x="19551" y="9280"/>
                    <a:pt x="19658" y="9292"/>
                  </a:cubicBezTo>
                  <a:cubicBezTo>
                    <a:pt x="19664" y="9292"/>
                    <a:pt x="19670" y="9293"/>
                    <a:pt x="19676" y="9293"/>
                  </a:cubicBezTo>
                  <a:cubicBezTo>
                    <a:pt x="19805" y="9293"/>
                    <a:pt x="19849" y="9171"/>
                    <a:pt x="19872" y="9125"/>
                  </a:cubicBezTo>
                  <a:cubicBezTo>
                    <a:pt x="19908" y="9042"/>
                    <a:pt x="20003" y="8970"/>
                    <a:pt x="20027" y="8958"/>
                  </a:cubicBezTo>
                  <a:lnTo>
                    <a:pt x="20063" y="8958"/>
                  </a:lnTo>
                  <a:cubicBezTo>
                    <a:pt x="20086" y="8958"/>
                    <a:pt x="20170" y="8958"/>
                    <a:pt x="20253" y="8994"/>
                  </a:cubicBezTo>
                  <a:lnTo>
                    <a:pt x="20289" y="8994"/>
                  </a:lnTo>
                  <a:lnTo>
                    <a:pt x="20289" y="9387"/>
                  </a:lnTo>
                  <a:cubicBezTo>
                    <a:pt x="20289" y="9530"/>
                    <a:pt x="20337" y="9673"/>
                    <a:pt x="20420" y="9792"/>
                  </a:cubicBezTo>
                  <a:lnTo>
                    <a:pt x="20432" y="9816"/>
                  </a:lnTo>
                  <a:cubicBezTo>
                    <a:pt x="20491" y="9887"/>
                    <a:pt x="20575" y="10018"/>
                    <a:pt x="20587" y="10042"/>
                  </a:cubicBezTo>
                  <a:cubicBezTo>
                    <a:pt x="20587" y="10042"/>
                    <a:pt x="20587" y="10054"/>
                    <a:pt x="20598" y="10066"/>
                  </a:cubicBezTo>
                  <a:cubicBezTo>
                    <a:pt x="20598" y="10078"/>
                    <a:pt x="20598" y="10090"/>
                    <a:pt x="20610" y="10090"/>
                  </a:cubicBezTo>
                  <a:cubicBezTo>
                    <a:pt x="20610" y="10101"/>
                    <a:pt x="20610" y="10101"/>
                    <a:pt x="20610" y="10113"/>
                  </a:cubicBezTo>
                  <a:cubicBezTo>
                    <a:pt x="20622" y="10125"/>
                    <a:pt x="20634" y="10149"/>
                    <a:pt x="20634" y="10161"/>
                  </a:cubicBezTo>
                  <a:cubicBezTo>
                    <a:pt x="20634" y="10173"/>
                    <a:pt x="20646" y="10173"/>
                    <a:pt x="20646" y="10173"/>
                  </a:cubicBezTo>
                  <a:cubicBezTo>
                    <a:pt x="20646" y="10197"/>
                    <a:pt x="20658" y="10221"/>
                    <a:pt x="20670" y="10232"/>
                  </a:cubicBezTo>
                  <a:cubicBezTo>
                    <a:pt x="20670" y="10244"/>
                    <a:pt x="20670" y="10244"/>
                    <a:pt x="20682" y="10244"/>
                  </a:cubicBezTo>
                  <a:lnTo>
                    <a:pt x="20670" y="10244"/>
                  </a:lnTo>
                  <a:lnTo>
                    <a:pt x="20658" y="10268"/>
                  </a:lnTo>
                  <a:cubicBezTo>
                    <a:pt x="20598" y="10340"/>
                    <a:pt x="20289" y="10637"/>
                    <a:pt x="20039" y="10887"/>
                  </a:cubicBezTo>
                  <a:cubicBezTo>
                    <a:pt x="19801" y="11114"/>
                    <a:pt x="19694" y="11221"/>
                    <a:pt x="19682" y="11244"/>
                  </a:cubicBezTo>
                  <a:cubicBezTo>
                    <a:pt x="19670" y="11268"/>
                    <a:pt x="19515" y="11435"/>
                    <a:pt x="19384" y="11590"/>
                  </a:cubicBezTo>
                  <a:cubicBezTo>
                    <a:pt x="19253" y="11733"/>
                    <a:pt x="19110" y="11899"/>
                    <a:pt x="19039" y="11983"/>
                  </a:cubicBezTo>
                  <a:lnTo>
                    <a:pt x="18979" y="12042"/>
                  </a:lnTo>
                  <a:cubicBezTo>
                    <a:pt x="18860" y="12197"/>
                    <a:pt x="18705" y="12376"/>
                    <a:pt x="18574" y="12483"/>
                  </a:cubicBezTo>
                  <a:cubicBezTo>
                    <a:pt x="18503" y="12542"/>
                    <a:pt x="18432" y="12578"/>
                    <a:pt x="18372" y="12626"/>
                  </a:cubicBezTo>
                  <a:cubicBezTo>
                    <a:pt x="18289" y="12673"/>
                    <a:pt x="18217" y="12721"/>
                    <a:pt x="18193" y="12757"/>
                  </a:cubicBezTo>
                  <a:cubicBezTo>
                    <a:pt x="18170" y="12792"/>
                    <a:pt x="18158" y="12816"/>
                    <a:pt x="18146" y="12852"/>
                  </a:cubicBezTo>
                  <a:cubicBezTo>
                    <a:pt x="18122" y="12888"/>
                    <a:pt x="18110" y="12923"/>
                    <a:pt x="18062" y="12983"/>
                  </a:cubicBezTo>
                  <a:cubicBezTo>
                    <a:pt x="17991" y="13090"/>
                    <a:pt x="17765" y="13411"/>
                    <a:pt x="17670" y="13530"/>
                  </a:cubicBezTo>
                  <a:cubicBezTo>
                    <a:pt x="17634" y="13578"/>
                    <a:pt x="17598" y="13602"/>
                    <a:pt x="17574" y="13626"/>
                  </a:cubicBezTo>
                  <a:cubicBezTo>
                    <a:pt x="17562" y="13638"/>
                    <a:pt x="17539" y="13650"/>
                    <a:pt x="17527" y="13673"/>
                  </a:cubicBezTo>
                  <a:cubicBezTo>
                    <a:pt x="17515" y="13661"/>
                    <a:pt x="17503" y="13661"/>
                    <a:pt x="17491" y="13650"/>
                  </a:cubicBezTo>
                  <a:cubicBezTo>
                    <a:pt x="17384" y="13602"/>
                    <a:pt x="17241" y="13530"/>
                    <a:pt x="17169" y="13411"/>
                  </a:cubicBezTo>
                  <a:cubicBezTo>
                    <a:pt x="17062" y="13245"/>
                    <a:pt x="16872" y="13066"/>
                    <a:pt x="16753" y="13054"/>
                  </a:cubicBezTo>
                  <a:lnTo>
                    <a:pt x="16741" y="13054"/>
                  </a:lnTo>
                  <a:cubicBezTo>
                    <a:pt x="16681" y="13054"/>
                    <a:pt x="16598" y="13042"/>
                    <a:pt x="16491" y="13042"/>
                  </a:cubicBezTo>
                  <a:cubicBezTo>
                    <a:pt x="16336" y="13042"/>
                    <a:pt x="16181" y="13054"/>
                    <a:pt x="16074" y="13090"/>
                  </a:cubicBezTo>
                  <a:cubicBezTo>
                    <a:pt x="15812" y="13161"/>
                    <a:pt x="15431" y="13197"/>
                    <a:pt x="15407" y="13197"/>
                  </a:cubicBezTo>
                  <a:cubicBezTo>
                    <a:pt x="15395" y="13197"/>
                    <a:pt x="15348" y="13209"/>
                    <a:pt x="15300" y="13221"/>
                  </a:cubicBezTo>
                  <a:lnTo>
                    <a:pt x="15276" y="13221"/>
                  </a:lnTo>
                  <a:cubicBezTo>
                    <a:pt x="15264" y="13209"/>
                    <a:pt x="15264" y="13185"/>
                    <a:pt x="15253" y="13161"/>
                  </a:cubicBezTo>
                  <a:cubicBezTo>
                    <a:pt x="15253" y="13149"/>
                    <a:pt x="15241" y="13126"/>
                    <a:pt x="15241" y="13114"/>
                  </a:cubicBezTo>
                  <a:cubicBezTo>
                    <a:pt x="15241" y="13114"/>
                    <a:pt x="15241" y="13102"/>
                    <a:pt x="15241" y="13102"/>
                  </a:cubicBezTo>
                  <a:cubicBezTo>
                    <a:pt x="15241" y="13090"/>
                    <a:pt x="15229" y="13078"/>
                    <a:pt x="15229" y="13066"/>
                  </a:cubicBezTo>
                  <a:cubicBezTo>
                    <a:pt x="15229" y="13054"/>
                    <a:pt x="15229" y="13054"/>
                    <a:pt x="15229" y="13042"/>
                  </a:cubicBezTo>
                  <a:cubicBezTo>
                    <a:pt x="15229" y="13042"/>
                    <a:pt x="15229" y="13030"/>
                    <a:pt x="15229" y="13019"/>
                  </a:cubicBezTo>
                  <a:cubicBezTo>
                    <a:pt x="15217" y="13007"/>
                    <a:pt x="15217" y="13007"/>
                    <a:pt x="15217" y="12995"/>
                  </a:cubicBezTo>
                  <a:cubicBezTo>
                    <a:pt x="15217" y="12983"/>
                    <a:pt x="15217" y="12983"/>
                    <a:pt x="15217" y="12971"/>
                  </a:cubicBezTo>
                  <a:cubicBezTo>
                    <a:pt x="15217" y="12971"/>
                    <a:pt x="15217" y="12959"/>
                    <a:pt x="15217" y="12947"/>
                  </a:cubicBezTo>
                  <a:cubicBezTo>
                    <a:pt x="15217" y="12947"/>
                    <a:pt x="15217" y="12935"/>
                    <a:pt x="15217" y="12935"/>
                  </a:cubicBezTo>
                  <a:cubicBezTo>
                    <a:pt x="15217" y="12923"/>
                    <a:pt x="15217" y="12923"/>
                    <a:pt x="15229" y="12911"/>
                  </a:cubicBezTo>
                  <a:cubicBezTo>
                    <a:pt x="15229" y="12911"/>
                    <a:pt x="15229" y="12899"/>
                    <a:pt x="15229" y="12888"/>
                  </a:cubicBezTo>
                  <a:lnTo>
                    <a:pt x="15241" y="12888"/>
                  </a:lnTo>
                  <a:cubicBezTo>
                    <a:pt x="15253" y="12864"/>
                    <a:pt x="15276" y="12840"/>
                    <a:pt x="15300" y="12816"/>
                  </a:cubicBezTo>
                  <a:cubicBezTo>
                    <a:pt x="15348" y="12768"/>
                    <a:pt x="15384" y="12721"/>
                    <a:pt x="15384" y="12590"/>
                  </a:cubicBezTo>
                  <a:cubicBezTo>
                    <a:pt x="15384" y="12518"/>
                    <a:pt x="15360" y="12435"/>
                    <a:pt x="15336" y="12352"/>
                  </a:cubicBezTo>
                  <a:cubicBezTo>
                    <a:pt x="15300" y="12257"/>
                    <a:pt x="15276" y="12161"/>
                    <a:pt x="15288" y="12090"/>
                  </a:cubicBezTo>
                  <a:cubicBezTo>
                    <a:pt x="15288" y="12066"/>
                    <a:pt x="15288" y="12042"/>
                    <a:pt x="15300" y="12030"/>
                  </a:cubicBezTo>
                  <a:cubicBezTo>
                    <a:pt x="15300" y="12018"/>
                    <a:pt x="15312" y="11995"/>
                    <a:pt x="15324" y="11971"/>
                  </a:cubicBezTo>
                  <a:cubicBezTo>
                    <a:pt x="15324" y="11971"/>
                    <a:pt x="15324" y="11959"/>
                    <a:pt x="15324" y="11959"/>
                  </a:cubicBezTo>
                  <a:cubicBezTo>
                    <a:pt x="15336" y="11959"/>
                    <a:pt x="15336" y="11947"/>
                    <a:pt x="15336" y="11947"/>
                  </a:cubicBezTo>
                  <a:cubicBezTo>
                    <a:pt x="15431" y="11768"/>
                    <a:pt x="15634" y="11495"/>
                    <a:pt x="15753" y="11399"/>
                  </a:cubicBezTo>
                  <a:cubicBezTo>
                    <a:pt x="15788" y="11375"/>
                    <a:pt x="15824" y="11340"/>
                    <a:pt x="15860" y="11292"/>
                  </a:cubicBezTo>
                  <a:cubicBezTo>
                    <a:pt x="15860" y="11292"/>
                    <a:pt x="15860" y="11280"/>
                    <a:pt x="15860" y="11280"/>
                  </a:cubicBezTo>
                  <a:cubicBezTo>
                    <a:pt x="16026" y="11078"/>
                    <a:pt x="16241" y="10685"/>
                    <a:pt x="16241" y="10578"/>
                  </a:cubicBezTo>
                  <a:cubicBezTo>
                    <a:pt x="16229" y="10554"/>
                    <a:pt x="16229" y="10530"/>
                    <a:pt x="16217" y="10506"/>
                  </a:cubicBezTo>
                  <a:cubicBezTo>
                    <a:pt x="16205" y="10494"/>
                    <a:pt x="16193" y="10471"/>
                    <a:pt x="16181" y="10447"/>
                  </a:cubicBezTo>
                  <a:cubicBezTo>
                    <a:pt x="16157" y="10387"/>
                    <a:pt x="16122" y="10328"/>
                    <a:pt x="16122" y="10268"/>
                  </a:cubicBezTo>
                  <a:cubicBezTo>
                    <a:pt x="16122" y="10244"/>
                    <a:pt x="16122" y="10221"/>
                    <a:pt x="16122" y="10197"/>
                  </a:cubicBezTo>
                  <a:cubicBezTo>
                    <a:pt x="16134" y="10185"/>
                    <a:pt x="16134" y="10185"/>
                    <a:pt x="16134" y="10173"/>
                  </a:cubicBezTo>
                  <a:cubicBezTo>
                    <a:pt x="16146" y="10173"/>
                    <a:pt x="16146" y="10161"/>
                    <a:pt x="16146" y="10149"/>
                  </a:cubicBezTo>
                  <a:cubicBezTo>
                    <a:pt x="16265" y="9994"/>
                    <a:pt x="16455" y="9756"/>
                    <a:pt x="16455" y="9756"/>
                  </a:cubicBezTo>
                  <a:cubicBezTo>
                    <a:pt x="16467" y="9756"/>
                    <a:pt x="16467" y="9744"/>
                    <a:pt x="16467" y="9732"/>
                  </a:cubicBezTo>
                  <a:cubicBezTo>
                    <a:pt x="16467" y="9732"/>
                    <a:pt x="16491" y="9554"/>
                    <a:pt x="16527" y="9423"/>
                  </a:cubicBezTo>
                  <a:lnTo>
                    <a:pt x="16538" y="9363"/>
                  </a:lnTo>
                  <a:cubicBezTo>
                    <a:pt x="16562" y="9256"/>
                    <a:pt x="16586" y="9149"/>
                    <a:pt x="16574" y="9066"/>
                  </a:cubicBezTo>
                  <a:cubicBezTo>
                    <a:pt x="16574" y="9054"/>
                    <a:pt x="16574" y="9042"/>
                    <a:pt x="16574" y="9042"/>
                  </a:cubicBezTo>
                  <a:cubicBezTo>
                    <a:pt x="16562" y="8970"/>
                    <a:pt x="16574" y="8899"/>
                    <a:pt x="16586" y="8839"/>
                  </a:cubicBezTo>
                  <a:cubicBezTo>
                    <a:pt x="16586" y="8816"/>
                    <a:pt x="16598" y="8792"/>
                    <a:pt x="16610" y="8780"/>
                  </a:cubicBezTo>
                  <a:cubicBezTo>
                    <a:pt x="16610" y="8780"/>
                    <a:pt x="16622" y="8768"/>
                    <a:pt x="16657" y="8744"/>
                  </a:cubicBezTo>
                  <a:cubicBezTo>
                    <a:pt x="16669" y="8732"/>
                    <a:pt x="16681" y="8720"/>
                    <a:pt x="16693" y="8708"/>
                  </a:cubicBezTo>
                  <a:close/>
                  <a:moveTo>
                    <a:pt x="3190" y="9415"/>
                  </a:moveTo>
                  <a:cubicBezTo>
                    <a:pt x="3221" y="9415"/>
                    <a:pt x="3245" y="9424"/>
                    <a:pt x="3263" y="9447"/>
                  </a:cubicBezTo>
                  <a:cubicBezTo>
                    <a:pt x="3299" y="9482"/>
                    <a:pt x="3322" y="9530"/>
                    <a:pt x="3346" y="9566"/>
                  </a:cubicBezTo>
                  <a:cubicBezTo>
                    <a:pt x="3406" y="9685"/>
                    <a:pt x="3489" y="9816"/>
                    <a:pt x="3703" y="9911"/>
                  </a:cubicBezTo>
                  <a:cubicBezTo>
                    <a:pt x="3751" y="9935"/>
                    <a:pt x="3787" y="9947"/>
                    <a:pt x="3834" y="9971"/>
                  </a:cubicBezTo>
                  <a:cubicBezTo>
                    <a:pt x="3942" y="10006"/>
                    <a:pt x="4025" y="10018"/>
                    <a:pt x="4073" y="10030"/>
                  </a:cubicBezTo>
                  <a:lnTo>
                    <a:pt x="4108" y="10030"/>
                  </a:lnTo>
                  <a:cubicBezTo>
                    <a:pt x="4108" y="10042"/>
                    <a:pt x="4120" y="10042"/>
                    <a:pt x="4120" y="10054"/>
                  </a:cubicBezTo>
                  <a:cubicBezTo>
                    <a:pt x="4120" y="10125"/>
                    <a:pt x="4144" y="10292"/>
                    <a:pt x="4382" y="10316"/>
                  </a:cubicBezTo>
                  <a:cubicBezTo>
                    <a:pt x="4442" y="10316"/>
                    <a:pt x="4489" y="10328"/>
                    <a:pt x="4537" y="10328"/>
                  </a:cubicBezTo>
                  <a:cubicBezTo>
                    <a:pt x="4632" y="10340"/>
                    <a:pt x="4727" y="10352"/>
                    <a:pt x="4823" y="10352"/>
                  </a:cubicBezTo>
                  <a:cubicBezTo>
                    <a:pt x="4918" y="10352"/>
                    <a:pt x="4989" y="10340"/>
                    <a:pt x="5049" y="10316"/>
                  </a:cubicBezTo>
                  <a:cubicBezTo>
                    <a:pt x="5108" y="10280"/>
                    <a:pt x="5168" y="10256"/>
                    <a:pt x="5216" y="10221"/>
                  </a:cubicBezTo>
                  <a:cubicBezTo>
                    <a:pt x="5299" y="10161"/>
                    <a:pt x="5358" y="10113"/>
                    <a:pt x="5442" y="10113"/>
                  </a:cubicBezTo>
                  <a:lnTo>
                    <a:pt x="5466" y="10113"/>
                  </a:lnTo>
                  <a:cubicBezTo>
                    <a:pt x="5478" y="10113"/>
                    <a:pt x="5501" y="10125"/>
                    <a:pt x="5525" y="10125"/>
                  </a:cubicBezTo>
                  <a:cubicBezTo>
                    <a:pt x="5668" y="10149"/>
                    <a:pt x="5823" y="10209"/>
                    <a:pt x="5882" y="10268"/>
                  </a:cubicBezTo>
                  <a:cubicBezTo>
                    <a:pt x="5954" y="10340"/>
                    <a:pt x="6109" y="10554"/>
                    <a:pt x="6168" y="10673"/>
                  </a:cubicBezTo>
                  <a:cubicBezTo>
                    <a:pt x="6180" y="10697"/>
                    <a:pt x="6192" y="10709"/>
                    <a:pt x="6192" y="10733"/>
                  </a:cubicBezTo>
                  <a:cubicBezTo>
                    <a:pt x="6228" y="10816"/>
                    <a:pt x="6335" y="10887"/>
                    <a:pt x="6418" y="10947"/>
                  </a:cubicBezTo>
                  <a:cubicBezTo>
                    <a:pt x="6466" y="10971"/>
                    <a:pt x="6501" y="10994"/>
                    <a:pt x="6513" y="11018"/>
                  </a:cubicBezTo>
                  <a:cubicBezTo>
                    <a:pt x="6537" y="11042"/>
                    <a:pt x="6573" y="11078"/>
                    <a:pt x="6632" y="11114"/>
                  </a:cubicBezTo>
                  <a:cubicBezTo>
                    <a:pt x="6704" y="11185"/>
                    <a:pt x="6859" y="11316"/>
                    <a:pt x="6882" y="11364"/>
                  </a:cubicBezTo>
                  <a:cubicBezTo>
                    <a:pt x="6882" y="11375"/>
                    <a:pt x="6882" y="11375"/>
                    <a:pt x="6882" y="11375"/>
                  </a:cubicBezTo>
                  <a:cubicBezTo>
                    <a:pt x="6882" y="11375"/>
                    <a:pt x="6882" y="11375"/>
                    <a:pt x="6882" y="11387"/>
                  </a:cubicBezTo>
                  <a:cubicBezTo>
                    <a:pt x="6882" y="11399"/>
                    <a:pt x="6882" y="11399"/>
                    <a:pt x="6882" y="11411"/>
                  </a:cubicBezTo>
                  <a:cubicBezTo>
                    <a:pt x="6894" y="11411"/>
                    <a:pt x="6894" y="11423"/>
                    <a:pt x="6894" y="11423"/>
                  </a:cubicBezTo>
                  <a:cubicBezTo>
                    <a:pt x="6894" y="11423"/>
                    <a:pt x="6894" y="11435"/>
                    <a:pt x="6894" y="11435"/>
                  </a:cubicBezTo>
                  <a:cubicBezTo>
                    <a:pt x="6906" y="11447"/>
                    <a:pt x="6906" y="11447"/>
                    <a:pt x="6906" y="11459"/>
                  </a:cubicBezTo>
                  <a:cubicBezTo>
                    <a:pt x="6918" y="11471"/>
                    <a:pt x="6918" y="11471"/>
                    <a:pt x="6918" y="11471"/>
                  </a:cubicBezTo>
                  <a:cubicBezTo>
                    <a:pt x="6918" y="11483"/>
                    <a:pt x="6930" y="11495"/>
                    <a:pt x="6930" y="11506"/>
                  </a:cubicBezTo>
                  <a:cubicBezTo>
                    <a:pt x="6930" y="11506"/>
                    <a:pt x="6930" y="11518"/>
                    <a:pt x="6942" y="11518"/>
                  </a:cubicBezTo>
                  <a:cubicBezTo>
                    <a:pt x="6942" y="11530"/>
                    <a:pt x="6954" y="11542"/>
                    <a:pt x="6954" y="11554"/>
                  </a:cubicBezTo>
                  <a:cubicBezTo>
                    <a:pt x="6954" y="11566"/>
                    <a:pt x="6966" y="11578"/>
                    <a:pt x="6966" y="11578"/>
                  </a:cubicBezTo>
                  <a:cubicBezTo>
                    <a:pt x="6978" y="11602"/>
                    <a:pt x="6978" y="11614"/>
                    <a:pt x="6990" y="11637"/>
                  </a:cubicBezTo>
                  <a:cubicBezTo>
                    <a:pt x="6990" y="11637"/>
                    <a:pt x="7002" y="11649"/>
                    <a:pt x="7002" y="11649"/>
                  </a:cubicBezTo>
                  <a:cubicBezTo>
                    <a:pt x="7013" y="11673"/>
                    <a:pt x="7025" y="11697"/>
                    <a:pt x="7025" y="11709"/>
                  </a:cubicBezTo>
                  <a:cubicBezTo>
                    <a:pt x="7037" y="11721"/>
                    <a:pt x="7037" y="11733"/>
                    <a:pt x="7049" y="11745"/>
                  </a:cubicBezTo>
                  <a:cubicBezTo>
                    <a:pt x="7061" y="11756"/>
                    <a:pt x="7073" y="11792"/>
                    <a:pt x="7085" y="11816"/>
                  </a:cubicBezTo>
                  <a:cubicBezTo>
                    <a:pt x="7085" y="11816"/>
                    <a:pt x="7097" y="11828"/>
                    <a:pt x="7097" y="11840"/>
                  </a:cubicBezTo>
                  <a:cubicBezTo>
                    <a:pt x="7109" y="11876"/>
                    <a:pt x="7132" y="11899"/>
                    <a:pt x="7144" y="11935"/>
                  </a:cubicBezTo>
                  <a:cubicBezTo>
                    <a:pt x="7156" y="11947"/>
                    <a:pt x="7156" y="11947"/>
                    <a:pt x="7156" y="11959"/>
                  </a:cubicBezTo>
                  <a:cubicBezTo>
                    <a:pt x="7180" y="11995"/>
                    <a:pt x="7204" y="12030"/>
                    <a:pt x="7216" y="12078"/>
                  </a:cubicBezTo>
                  <a:cubicBezTo>
                    <a:pt x="7228" y="12078"/>
                    <a:pt x="7228" y="12090"/>
                    <a:pt x="7228" y="12102"/>
                  </a:cubicBezTo>
                  <a:cubicBezTo>
                    <a:pt x="7252" y="12137"/>
                    <a:pt x="7275" y="12173"/>
                    <a:pt x="7299" y="12221"/>
                  </a:cubicBezTo>
                  <a:cubicBezTo>
                    <a:pt x="7311" y="12233"/>
                    <a:pt x="7311" y="12245"/>
                    <a:pt x="7323" y="12257"/>
                  </a:cubicBezTo>
                  <a:cubicBezTo>
                    <a:pt x="7347" y="12304"/>
                    <a:pt x="7371" y="12340"/>
                    <a:pt x="7394" y="12387"/>
                  </a:cubicBezTo>
                  <a:cubicBezTo>
                    <a:pt x="7406" y="12411"/>
                    <a:pt x="7406" y="12423"/>
                    <a:pt x="7418" y="12435"/>
                  </a:cubicBezTo>
                  <a:cubicBezTo>
                    <a:pt x="7442" y="12483"/>
                    <a:pt x="7466" y="12530"/>
                    <a:pt x="7502" y="12590"/>
                  </a:cubicBezTo>
                  <a:cubicBezTo>
                    <a:pt x="7513" y="12602"/>
                    <a:pt x="7513" y="12614"/>
                    <a:pt x="7525" y="12638"/>
                  </a:cubicBezTo>
                  <a:cubicBezTo>
                    <a:pt x="7561" y="12685"/>
                    <a:pt x="7585" y="12745"/>
                    <a:pt x="7621" y="12792"/>
                  </a:cubicBezTo>
                  <a:cubicBezTo>
                    <a:pt x="7633" y="12816"/>
                    <a:pt x="7633" y="12828"/>
                    <a:pt x="7644" y="12852"/>
                  </a:cubicBezTo>
                  <a:cubicBezTo>
                    <a:pt x="7644" y="12852"/>
                    <a:pt x="7644" y="12852"/>
                    <a:pt x="7633" y="12864"/>
                  </a:cubicBezTo>
                  <a:lnTo>
                    <a:pt x="7621" y="12864"/>
                  </a:lnTo>
                  <a:cubicBezTo>
                    <a:pt x="7621" y="12876"/>
                    <a:pt x="7609" y="12888"/>
                    <a:pt x="7597" y="12888"/>
                  </a:cubicBezTo>
                  <a:cubicBezTo>
                    <a:pt x="7597" y="12888"/>
                    <a:pt x="7597" y="12899"/>
                    <a:pt x="7597" y="12899"/>
                  </a:cubicBezTo>
                  <a:cubicBezTo>
                    <a:pt x="7585" y="12911"/>
                    <a:pt x="7573" y="12923"/>
                    <a:pt x="7561" y="12935"/>
                  </a:cubicBezTo>
                  <a:lnTo>
                    <a:pt x="7549" y="12935"/>
                  </a:lnTo>
                  <a:cubicBezTo>
                    <a:pt x="7537" y="12947"/>
                    <a:pt x="7537" y="12959"/>
                    <a:pt x="7525" y="12971"/>
                  </a:cubicBezTo>
                  <a:cubicBezTo>
                    <a:pt x="7525" y="12971"/>
                    <a:pt x="7513" y="12971"/>
                    <a:pt x="7513" y="12983"/>
                  </a:cubicBezTo>
                  <a:cubicBezTo>
                    <a:pt x="7513" y="12983"/>
                    <a:pt x="7502" y="12995"/>
                    <a:pt x="7502" y="13007"/>
                  </a:cubicBezTo>
                  <a:cubicBezTo>
                    <a:pt x="7490" y="13007"/>
                    <a:pt x="7490" y="13007"/>
                    <a:pt x="7490" y="13019"/>
                  </a:cubicBezTo>
                  <a:cubicBezTo>
                    <a:pt x="7478" y="13019"/>
                    <a:pt x="7478" y="13030"/>
                    <a:pt x="7478" y="13042"/>
                  </a:cubicBezTo>
                  <a:cubicBezTo>
                    <a:pt x="7478" y="13042"/>
                    <a:pt x="7466" y="13054"/>
                    <a:pt x="7466" y="13054"/>
                  </a:cubicBezTo>
                  <a:cubicBezTo>
                    <a:pt x="7466" y="13066"/>
                    <a:pt x="7466" y="13078"/>
                    <a:pt x="7466" y="13090"/>
                  </a:cubicBezTo>
                  <a:cubicBezTo>
                    <a:pt x="7466" y="13090"/>
                    <a:pt x="7466" y="13102"/>
                    <a:pt x="7466" y="13102"/>
                  </a:cubicBezTo>
                  <a:lnTo>
                    <a:pt x="7466" y="13149"/>
                  </a:lnTo>
                  <a:cubicBezTo>
                    <a:pt x="7478" y="13340"/>
                    <a:pt x="7466" y="13447"/>
                    <a:pt x="7418" y="13471"/>
                  </a:cubicBezTo>
                  <a:cubicBezTo>
                    <a:pt x="7228" y="13590"/>
                    <a:pt x="7109" y="13673"/>
                    <a:pt x="7109" y="13745"/>
                  </a:cubicBezTo>
                  <a:cubicBezTo>
                    <a:pt x="7109" y="13804"/>
                    <a:pt x="7156" y="14031"/>
                    <a:pt x="7180" y="14197"/>
                  </a:cubicBezTo>
                  <a:cubicBezTo>
                    <a:pt x="7192" y="14221"/>
                    <a:pt x="7192" y="14245"/>
                    <a:pt x="7192" y="14269"/>
                  </a:cubicBezTo>
                  <a:cubicBezTo>
                    <a:pt x="7192" y="14269"/>
                    <a:pt x="7204" y="14269"/>
                    <a:pt x="7204" y="14281"/>
                  </a:cubicBezTo>
                  <a:cubicBezTo>
                    <a:pt x="7204" y="14281"/>
                    <a:pt x="7204" y="14292"/>
                    <a:pt x="7204" y="14304"/>
                  </a:cubicBezTo>
                  <a:cubicBezTo>
                    <a:pt x="7204" y="14304"/>
                    <a:pt x="7204" y="14304"/>
                    <a:pt x="7204" y="14316"/>
                  </a:cubicBezTo>
                  <a:cubicBezTo>
                    <a:pt x="7204" y="14328"/>
                    <a:pt x="7204" y="14328"/>
                    <a:pt x="7204" y="14340"/>
                  </a:cubicBezTo>
                  <a:cubicBezTo>
                    <a:pt x="7204" y="14352"/>
                    <a:pt x="7204" y="14352"/>
                    <a:pt x="7204" y="14364"/>
                  </a:cubicBezTo>
                  <a:cubicBezTo>
                    <a:pt x="7204" y="14376"/>
                    <a:pt x="7204" y="14388"/>
                    <a:pt x="7204" y="14400"/>
                  </a:cubicBezTo>
                  <a:cubicBezTo>
                    <a:pt x="7216" y="14412"/>
                    <a:pt x="7216" y="14423"/>
                    <a:pt x="7216" y="14435"/>
                  </a:cubicBezTo>
                  <a:cubicBezTo>
                    <a:pt x="7216" y="14447"/>
                    <a:pt x="7216" y="14459"/>
                    <a:pt x="7216" y="14471"/>
                  </a:cubicBezTo>
                  <a:cubicBezTo>
                    <a:pt x="7216" y="14483"/>
                    <a:pt x="7216" y="14495"/>
                    <a:pt x="7216" y="14507"/>
                  </a:cubicBezTo>
                  <a:cubicBezTo>
                    <a:pt x="7216" y="14519"/>
                    <a:pt x="7216" y="14543"/>
                    <a:pt x="7216" y="14554"/>
                  </a:cubicBezTo>
                  <a:cubicBezTo>
                    <a:pt x="7216" y="14566"/>
                    <a:pt x="7228" y="14578"/>
                    <a:pt x="7228" y="14590"/>
                  </a:cubicBezTo>
                  <a:cubicBezTo>
                    <a:pt x="7228" y="14602"/>
                    <a:pt x="7228" y="14626"/>
                    <a:pt x="7228" y="14638"/>
                  </a:cubicBezTo>
                  <a:cubicBezTo>
                    <a:pt x="7228" y="14650"/>
                    <a:pt x="7228" y="14673"/>
                    <a:pt x="7228" y="14685"/>
                  </a:cubicBezTo>
                  <a:cubicBezTo>
                    <a:pt x="7228" y="14697"/>
                    <a:pt x="7228" y="14721"/>
                    <a:pt x="7228" y="14733"/>
                  </a:cubicBezTo>
                  <a:cubicBezTo>
                    <a:pt x="7228" y="14757"/>
                    <a:pt x="7240" y="14769"/>
                    <a:pt x="7240" y="14781"/>
                  </a:cubicBezTo>
                  <a:cubicBezTo>
                    <a:pt x="7240" y="14804"/>
                    <a:pt x="7240" y="14816"/>
                    <a:pt x="7240" y="14840"/>
                  </a:cubicBezTo>
                  <a:cubicBezTo>
                    <a:pt x="7240" y="14852"/>
                    <a:pt x="7240" y="14876"/>
                    <a:pt x="7240" y="14888"/>
                  </a:cubicBezTo>
                  <a:cubicBezTo>
                    <a:pt x="7240" y="14912"/>
                    <a:pt x="7240" y="14924"/>
                    <a:pt x="7252" y="14947"/>
                  </a:cubicBezTo>
                  <a:cubicBezTo>
                    <a:pt x="7252" y="14959"/>
                    <a:pt x="7252" y="14971"/>
                    <a:pt x="7252" y="14995"/>
                  </a:cubicBezTo>
                  <a:cubicBezTo>
                    <a:pt x="7252" y="15019"/>
                    <a:pt x="7252" y="15043"/>
                    <a:pt x="7252" y="15054"/>
                  </a:cubicBezTo>
                  <a:cubicBezTo>
                    <a:pt x="7252" y="15066"/>
                    <a:pt x="7252" y="15078"/>
                    <a:pt x="7252" y="15090"/>
                  </a:cubicBezTo>
                  <a:cubicBezTo>
                    <a:pt x="7252" y="15114"/>
                    <a:pt x="7252" y="15138"/>
                    <a:pt x="7263" y="15162"/>
                  </a:cubicBezTo>
                  <a:cubicBezTo>
                    <a:pt x="7263" y="15174"/>
                    <a:pt x="7263" y="15185"/>
                    <a:pt x="7263" y="15197"/>
                  </a:cubicBezTo>
                  <a:cubicBezTo>
                    <a:pt x="7263" y="15221"/>
                    <a:pt x="7263" y="15245"/>
                    <a:pt x="7263" y="15269"/>
                  </a:cubicBezTo>
                  <a:cubicBezTo>
                    <a:pt x="7263" y="15281"/>
                    <a:pt x="7263" y="15293"/>
                    <a:pt x="7263" y="15293"/>
                  </a:cubicBezTo>
                  <a:cubicBezTo>
                    <a:pt x="7263" y="15328"/>
                    <a:pt x="7263" y="15352"/>
                    <a:pt x="7275" y="15376"/>
                  </a:cubicBezTo>
                  <a:cubicBezTo>
                    <a:pt x="7275" y="15376"/>
                    <a:pt x="7275" y="15388"/>
                    <a:pt x="7275" y="15388"/>
                  </a:cubicBezTo>
                  <a:cubicBezTo>
                    <a:pt x="7275" y="15424"/>
                    <a:pt x="7275" y="15447"/>
                    <a:pt x="7275" y="15471"/>
                  </a:cubicBezTo>
                  <a:cubicBezTo>
                    <a:pt x="7275" y="15471"/>
                    <a:pt x="7275" y="15471"/>
                    <a:pt x="7275" y="15483"/>
                  </a:cubicBezTo>
                  <a:cubicBezTo>
                    <a:pt x="7275" y="15507"/>
                    <a:pt x="7275" y="15531"/>
                    <a:pt x="7275" y="15555"/>
                  </a:cubicBezTo>
                  <a:cubicBezTo>
                    <a:pt x="7240" y="15555"/>
                    <a:pt x="7192" y="15543"/>
                    <a:pt x="7156" y="15543"/>
                  </a:cubicBezTo>
                  <a:cubicBezTo>
                    <a:pt x="7144" y="15531"/>
                    <a:pt x="7132" y="15531"/>
                    <a:pt x="7121" y="15531"/>
                  </a:cubicBezTo>
                  <a:cubicBezTo>
                    <a:pt x="7085" y="15531"/>
                    <a:pt x="7049" y="15519"/>
                    <a:pt x="7013" y="15519"/>
                  </a:cubicBezTo>
                  <a:cubicBezTo>
                    <a:pt x="7002" y="15519"/>
                    <a:pt x="6978" y="15519"/>
                    <a:pt x="6966" y="15507"/>
                  </a:cubicBezTo>
                  <a:lnTo>
                    <a:pt x="6882" y="15507"/>
                  </a:lnTo>
                  <a:cubicBezTo>
                    <a:pt x="6871" y="15507"/>
                    <a:pt x="6847" y="15507"/>
                    <a:pt x="6835" y="15495"/>
                  </a:cubicBezTo>
                  <a:lnTo>
                    <a:pt x="6609" y="15495"/>
                  </a:lnTo>
                  <a:cubicBezTo>
                    <a:pt x="6525" y="15507"/>
                    <a:pt x="6466" y="15507"/>
                    <a:pt x="6406" y="15507"/>
                  </a:cubicBezTo>
                  <a:cubicBezTo>
                    <a:pt x="6311" y="15519"/>
                    <a:pt x="6228" y="15519"/>
                    <a:pt x="6156" y="15519"/>
                  </a:cubicBezTo>
                  <a:lnTo>
                    <a:pt x="6061" y="15519"/>
                  </a:lnTo>
                  <a:cubicBezTo>
                    <a:pt x="6049" y="15507"/>
                    <a:pt x="6037" y="15507"/>
                    <a:pt x="6037" y="15507"/>
                  </a:cubicBezTo>
                  <a:cubicBezTo>
                    <a:pt x="6025" y="15507"/>
                    <a:pt x="6025" y="15507"/>
                    <a:pt x="6013" y="15495"/>
                  </a:cubicBezTo>
                  <a:cubicBezTo>
                    <a:pt x="6001" y="15483"/>
                    <a:pt x="5989" y="15483"/>
                    <a:pt x="5978" y="15471"/>
                  </a:cubicBezTo>
                  <a:cubicBezTo>
                    <a:pt x="5978" y="15471"/>
                    <a:pt x="5978" y="15471"/>
                    <a:pt x="5966" y="15459"/>
                  </a:cubicBezTo>
                  <a:cubicBezTo>
                    <a:pt x="5954" y="15459"/>
                    <a:pt x="5954" y="15447"/>
                    <a:pt x="5942" y="15447"/>
                  </a:cubicBezTo>
                  <a:cubicBezTo>
                    <a:pt x="5930" y="15435"/>
                    <a:pt x="5930" y="15435"/>
                    <a:pt x="5918" y="15435"/>
                  </a:cubicBezTo>
                  <a:cubicBezTo>
                    <a:pt x="5918" y="15424"/>
                    <a:pt x="5906" y="15412"/>
                    <a:pt x="5894" y="15412"/>
                  </a:cubicBezTo>
                  <a:cubicBezTo>
                    <a:pt x="5882" y="15400"/>
                    <a:pt x="5882" y="15400"/>
                    <a:pt x="5870" y="15388"/>
                  </a:cubicBezTo>
                  <a:cubicBezTo>
                    <a:pt x="5859" y="15388"/>
                    <a:pt x="5847" y="15376"/>
                    <a:pt x="5835" y="15364"/>
                  </a:cubicBezTo>
                  <a:cubicBezTo>
                    <a:pt x="5835" y="15364"/>
                    <a:pt x="5823" y="15352"/>
                    <a:pt x="5811" y="15340"/>
                  </a:cubicBezTo>
                  <a:cubicBezTo>
                    <a:pt x="5799" y="15340"/>
                    <a:pt x="5799" y="15328"/>
                    <a:pt x="5787" y="15316"/>
                  </a:cubicBezTo>
                  <a:cubicBezTo>
                    <a:pt x="5775" y="15316"/>
                    <a:pt x="5763" y="15305"/>
                    <a:pt x="5751" y="15293"/>
                  </a:cubicBezTo>
                  <a:cubicBezTo>
                    <a:pt x="5739" y="15293"/>
                    <a:pt x="5739" y="15281"/>
                    <a:pt x="5728" y="15269"/>
                  </a:cubicBezTo>
                  <a:cubicBezTo>
                    <a:pt x="5704" y="15257"/>
                    <a:pt x="5692" y="15233"/>
                    <a:pt x="5668" y="15221"/>
                  </a:cubicBezTo>
                  <a:cubicBezTo>
                    <a:pt x="5513" y="15066"/>
                    <a:pt x="5454" y="14912"/>
                    <a:pt x="5466" y="14840"/>
                  </a:cubicBezTo>
                  <a:cubicBezTo>
                    <a:pt x="5466" y="14804"/>
                    <a:pt x="5489" y="14709"/>
                    <a:pt x="5525" y="14614"/>
                  </a:cubicBezTo>
                  <a:cubicBezTo>
                    <a:pt x="5561" y="14459"/>
                    <a:pt x="5608" y="14304"/>
                    <a:pt x="5608" y="14221"/>
                  </a:cubicBezTo>
                  <a:cubicBezTo>
                    <a:pt x="5608" y="14162"/>
                    <a:pt x="5585" y="13828"/>
                    <a:pt x="5239" y="13626"/>
                  </a:cubicBezTo>
                  <a:cubicBezTo>
                    <a:pt x="5180" y="13590"/>
                    <a:pt x="5108" y="13542"/>
                    <a:pt x="5037" y="13483"/>
                  </a:cubicBezTo>
                  <a:cubicBezTo>
                    <a:pt x="4704" y="13245"/>
                    <a:pt x="4227" y="12816"/>
                    <a:pt x="4132" y="12685"/>
                  </a:cubicBezTo>
                  <a:cubicBezTo>
                    <a:pt x="3989" y="12518"/>
                    <a:pt x="3680" y="12292"/>
                    <a:pt x="3513" y="12292"/>
                  </a:cubicBezTo>
                  <a:cubicBezTo>
                    <a:pt x="3442" y="12280"/>
                    <a:pt x="3322" y="12280"/>
                    <a:pt x="3203" y="12280"/>
                  </a:cubicBezTo>
                  <a:cubicBezTo>
                    <a:pt x="3108" y="12280"/>
                    <a:pt x="3037" y="12280"/>
                    <a:pt x="2989" y="12292"/>
                  </a:cubicBezTo>
                  <a:cubicBezTo>
                    <a:pt x="2953" y="12292"/>
                    <a:pt x="2918" y="12304"/>
                    <a:pt x="2882" y="12316"/>
                  </a:cubicBezTo>
                  <a:cubicBezTo>
                    <a:pt x="2858" y="12316"/>
                    <a:pt x="2834" y="12328"/>
                    <a:pt x="2822" y="12328"/>
                  </a:cubicBezTo>
                  <a:cubicBezTo>
                    <a:pt x="2822" y="12292"/>
                    <a:pt x="2846" y="12221"/>
                    <a:pt x="2870" y="12149"/>
                  </a:cubicBezTo>
                  <a:cubicBezTo>
                    <a:pt x="2894" y="12054"/>
                    <a:pt x="2930" y="11947"/>
                    <a:pt x="2930" y="11864"/>
                  </a:cubicBezTo>
                  <a:cubicBezTo>
                    <a:pt x="2930" y="11411"/>
                    <a:pt x="2894" y="11137"/>
                    <a:pt x="2811" y="11042"/>
                  </a:cubicBezTo>
                  <a:cubicBezTo>
                    <a:pt x="2703" y="10899"/>
                    <a:pt x="2358" y="10661"/>
                    <a:pt x="2203" y="10590"/>
                  </a:cubicBezTo>
                  <a:cubicBezTo>
                    <a:pt x="2191" y="10578"/>
                    <a:pt x="2168" y="10566"/>
                    <a:pt x="2144" y="10554"/>
                  </a:cubicBezTo>
                  <a:cubicBezTo>
                    <a:pt x="2132" y="10554"/>
                    <a:pt x="2132" y="10554"/>
                    <a:pt x="2120" y="10542"/>
                  </a:cubicBezTo>
                  <a:cubicBezTo>
                    <a:pt x="2108" y="10542"/>
                    <a:pt x="2096" y="10542"/>
                    <a:pt x="2084" y="10530"/>
                  </a:cubicBezTo>
                  <a:cubicBezTo>
                    <a:pt x="2072" y="10530"/>
                    <a:pt x="2049" y="10518"/>
                    <a:pt x="2037" y="10518"/>
                  </a:cubicBezTo>
                  <a:cubicBezTo>
                    <a:pt x="2037" y="10506"/>
                    <a:pt x="2025" y="10506"/>
                    <a:pt x="2013" y="10506"/>
                  </a:cubicBezTo>
                  <a:cubicBezTo>
                    <a:pt x="2001" y="10494"/>
                    <a:pt x="1977" y="10494"/>
                    <a:pt x="1965" y="10482"/>
                  </a:cubicBezTo>
                  <a:lnTo>
                    <a:pt x="2406" y="9613"/>
                  </a:lnTo>
                  <a:cubicBezTo>
                    <a:pt x="2418" y="9601"/>
                    <a:pt x="2430" y="9601"/>
                    <a:pt x="2441" y="9601"/>
                  </a:cubicBezTo>
                  <a:cubicBezTo>
                    <a:pt x="2465" y="9601"/>
                    <a:pt x="2477" y="9601"/>
                    <a:pt x="2501" y="9590"/>
                  </a:cubicBezTo>
                  <a:lnTo>
                    <a:pt x="2537" y="9590"/>
                  </a:lnTo>
                  <a:cubicBezTo>
                    <a:pt x="2549" y="9590"/>
                    <a:pt x="2572" y="9578"/>
                    <a:pt x="2596" y="9578"/>
                  </a:cubicBezTo>
                  <a:cubicBezTo>
                    <a:pt x="2608" y="9578"/>
                    <a:pt x="2620" y="9578"/>
                    <a:pt x="2644" y="9566"/>
                  </a:cubicBezTo>
                  <a:lnTo>
                    <a:pt x="2680" y="9566"/>
                  </a:lnTo>
                  <a:cubicBezTo>
                    <a:pt x="2703" y="9566"/>
                    <a:pt x="2727" y="9554"/>
                    <a:pt x="2751" y="9554"/>
                  </a:cubicBezTo>
                  <a:cubicBezTo>
                    <a:pt x="2834" y="9542"/>
                    <a:pt x="2918" y="9506"/>
                    <a:pt x="2989" y="9470"/>
                  </a:cubicBezTo>
                  <a:cubicBezTo>
                    <a:pt x="3071" y="9441"/>
                    <a:pt x="3139" y="9415"/>
                    <a:pt x="3190" y="9415"/>
                  </a:cubicBezTo>
                  <a:close/>
                  <a:moveTo>
                    <a:pt x="1918" y="10566"/>
                  </a:moveTo>
                  <a:cubicBezTo>
                    <a:pt x="1929" y="10566"/>
                    <a:pt x="1953" y="10578"/>
                    <a:pt x="1965" y="10578"/>
                  </a:cubicBezTo>
                  <a:cubicBezTo>
                    <a:pt x="1965" y="10578"/>
                    <a:pt x="1977" y="10590"/>
                    <a:pt x="1977" y="10590"/>
                  </a:cubicBezTo>
                  <a:cubicBezTo>
                    <a:pt x="2001" y="10602"/>
                    <a:pt x="2013" y="10602"/>
                    <a:pt x="2037" y="10613"/>
                  </a:cubicBezTo>
                  <a:cubicBezTo>
                    <a:pt x="2049" y="10613"/>
                    <a:pt x="2049" y="10613"/>
                    <a:pt x="2060" y="10625"/>
                  </a:cubicBezTo>
                  <a:cubicBezTo>
                    <a:pt x="2072" y="10625"/>
                    <a:pt x="2084" y="10637"/>
                    <a:pt x="2096" y="10637"/>
                  </a:cubicBezTo>
                  <a:cubicBezTo>
                    <a:pt x="2108" y="10637"/>
                    <a:pt x="2108" y="10649"/>
                    <a:pt x="2120" y="10649"/>
                  </a:cubicBezTo>
                  <a:cubicBezTo>
                    <a:pt x="2132" y="10649"/>
                    <a:pt x="2156" y="10661"/>
                    <a:pt x="2168" y="10673"/>
                  </a:cubicBezTo>
                  <a:cubicBezTo>
                    <a:pt x="2310" y="10733"/>
                    <a:pt x="2644" y="10971"/>
                    <a:pt x="2739" y="11102"/>
                  </a:cubicBezTo>
                  <a:cubicBezTo>
                    <a:pt x="2775" y="11137"/>
                    <a:pt x="2834" y="11304"/>
                    <a:pt x="2834" y="11876"/>
                  </a:cubicBezTo>
                  <a:cubicBezTo>
                    <a:pt x="2834" y="11935"/>
                    <a:pt x="2811" y="12030"/>
                    <a:pt x="2775" y="12126"/>
                  </a:cubicBezTo>
                  <a:cubicBezTo>
                    <a:pt x="2751" y="12209"/>
                    <a:pt x="2739" y="12280"/>
                    <a:pt x="2739" y="12328"/>
                  </a:cubicBezTo>
                  <a:cubicBezTo>
                    <a:pt x="2739" y="12340"/>
                    <a:pt x="2739" y="12364"/>
                    <a:pt x="2739" y="12376"/>
                  </a:cubicBezTo>
                  <a:cubicBezTo>
                    <a:pt x="2763" y="12399"/>
                    <a:pt x="2787" y="12423"/>
                    <a:pt x="2822" y="12423"/>
                  </a:cubicBezTo>
                  <a:cubicBezTo>
                    <a:pt x="2846" y="12423"/>
                    <a:pt x="2870" y="12411"/>
                    <a:pt x="2906" y="12399"/>
                  </a:cubicBezTo>
                  <a:cubicBezTo>
                    <a:pt x="2941" y="12387"/>
                    <a:pt x="2977" y="12387"/>
                    <a:pt x="3001" y="12376"/>
                  </a:cubicBezTo>
                  <a:lnTo>
                    <a:pt x="3513" y="12376"/>
                  </a:lnTo>
                  <a:cubicBezTo>
                    <a:pt x="3632" y="12387"/>
                    <a:pt x="3930" y="12590"/>
                    <a:pt x="4061" y="12745"/>
                  </a:cubicBezTo>
                  <a:cubicBezTo>
                    <a:pt x="4073" y="12768"/>
                    <a:pt x="4096" y="12792"/>
                    <a:pt x="4132" y="12828"/>
                  </a:cubicBezTo>
                  <a:cubicBezTo>
                    <a:pt x="4358" y="13054"/>
                    <a:pt x="4930" y="13554"/>
                    <a:pt x="5192" y="13709"/>
                  </a:cubicBezTo>
                  <a:cubicBezTo>
                    <a:pt x="5501" y="13888"/>
                    <a:pt x="5513" y="14173"/>
                    <a:pt x="5513" y="14221"/>
                  </a:cubicBezTo>
                  <a:cubicBezTo>
                    <a:pt x="5513" y="14292"/>
                    <a:pt x="5466" y="14459"/>
                    <a:pt x="5430" y="14590"/>
                  </a:cubicBezTo>
                  <a:cubicBezTo>
                    <a:pt x="5406" y="14697"/>
                    <a:pt x="5382" y="14793"/>
                    <a:pt x="5370" y="14828"/>
                  </a:cubicBezTo>
                  <a:cubicBezTo>
                    <a:pt x="5370" y="14935"/>
                    <a:pt x="5430" y="15114"/>
                    <a:pt x="5608" y="15293"/>
                  </a:cubicBezTo>
                  <a:cubicBezTo>
                    <a:pt x="5644" y="15328"/>
                    <a:pt x="5692" y="15364"/>
                    <a:pt x="5728" y="15400"/>
                  </a:cubicBezTo>
                  <a:lnTo>
                    <a:pt x="5739" y="15400"/>
                  </a:lnTo>
                  <a:cubicBezTo>
                    <a:pt x="5775" y="15435"/>
                    <a:pt x="5811" y="15459"/>
                    <a:pt x="5847" y="15483"/>
                  </a:cubicBezTo>
                  <a:cubicBezTo>
                    <a:pt x="5847" y="15483"/>
                    <a:pt x="5847" y="15495"/>
                    <a:pt x="5847" y="15495"/>
                  </a:cubicBezTo>
                  <a:cubicBezTo>
                    <a:pt x="5847" y="15495"/>
                    <a:pt x="5835" y="15483"/>
                    <a:pt x="5823" y="15483"/>
                  </a:cubicBezTo>
                  <a:cubicBezTo>
                    <a:pt x="5787" y="15483"/>
                    <a:pt x="5751" y="15483"/>
                    <a:pt x="5716" y="15471"/>
                  </a:cubicBezTo>
                  <a:cubicBezTo>
                    <a:pt x="5632" y="15459"/>
                    <a:pt x="5549" y="15447"/>
                    <a:pt x="5478" y="15447"/>
                  </a:cubicBezTo>
                  <a:cubicBezTo>
                    <a:pt x="5455" y="15444"/>
                    <a:pt x="5433" y="15443"/>
                    <a:pt x="5413" y="15443"/>
                  </a:cubicBezTo>
                  <a:cubicBezTo>
                    <a:pt x="5282" y="15443"/>
                    <a:pt x="5194" y="15503"/>
                    <a:pt x="5132" y="15555"/>
                  </a:cubicBezTo>
                  <a:cubicBezTo>
                    <a:pt x="5120" y="15566"/>
                    <a:pt x="5120" y="15578"/>
                    <a:pt x="5108" y="15578"/>
                  </a:cubicBezTo>
                  <a:cubicBezTo>
                    <a:pt x="5097" y="15590"/>
                    <a:pt x="5085" y="15602"/>
                    <a:pt x="5073" y="15614"/>
                  </a:cubicBezTo>
                  <a:cubicBezTo>
                    <a:pt x="5049" y="15626"/>
                    <a:pt x="5037" y="15662"/>
                    <a:pt x="5037" y="15709"/>
                  </a:cubicBezTo>
                  <a:cubicBezTo>
                    <a:pt x="5037" y="15721"/>
                    <a:pt x="5037" y="15733"/>
                    <a:pt x="5037" y="15745"/>
                  </a:cubicBezTo>
                  <a:cubicBezTo>
                    <a:pt x="5037" y="15757"/>
                    <a:pt x="5037" y="15757"/>
                    <a:pt x="5037" y="15769"/>
                  </a:cubicBezTo>
                  <a:cubicBezTo>
                    <a:pt x="5049" y="15793"/>
                    <a:pt x="5061" y="15828"/>
                    <a:pt x="5073" y="15864"/>
                  </a:cubicBezTo>
                  <a:cubicBezTo>
                    <a:pt x="5073" y="15888"/>
                    <a:pt x="5085" y="15912"/>
                    <a:pt x="5097" y="15936"/>
                  </a:cubicBezTo>
                  <a:cubicBezTo>
                    <a:pt x="5108" y="15959"/>
                    <a:pt x="5108" y="15983"/>
                    <a:pt x="5120" y="16007"/>
                  </a:cubicBezTo>
                  <a:cubicBezTo>
                    <a:pt x="5132" y="16019"/>
                    <a:pt x="5132" y="16043"/>
                    <a:pt x="5132" y="16067"/>
                  </a:cubicBezTo>
                  <a:cubicBezTo>
                    <a:pt x="5144" y="16067"/>
                    <a:pt x="5144" y="16078"/>
                    <a:pt x="5144" y="16078"/>
                  </a:cubicBezTo>
                  <a:cubicBezTo>
                    <a:pt x="5144" y="16102"/>
                    <a:pt x="5156" y="16114"/>
                    <a:pt x="5156" y="16126"/>
                  </a:cubicBezTo>
                  <a:cubicBezTo>
                    <a:pt x="5156" y="16138"/>
                    <a:pt x="5156" y="16138"/>
                    <a:pt x="5156" y="16150"/>
                  </a:cubicBezTo>
                  <a:cubicBezTo>
                    <a:pt x="5168" y="16162"/>
                    <a:pt x="5168" y="16174"/>
                    <a:pt x="5168" y="16186"/>
                  </a:cubicBezTo>
                  <a:cubicBezTo>
                    <a:pt x="5168" y="16197"/>
                    <a:pt x="5168" y="16197"/>
                    <a:pt x="5180" y="16209"/>
                  </a:cubicBezTo>
                  <a:cubicBezTo>
                    <a:pt x="5180" y="16221"/>
                    <a:pt x="5180" y="16245"/>
                    <a:pt x="5180" y="16257"/>
                  </a:cubicBezTo>
                  <a:cubicBezTo>
                    <a:pt x="5168" y="16257"/>
                    <a:pt x="5156" y="16257"/>
                    <a:pt x="5156" y="16245"/>
                  </a:cubicBezTo>
                  <a:lnTo>
                    <a:pt x="5132" y="16245"/>
                  </a:lnTo>
                  <a:cubicBezTo>
                    <a:pt x="5120" y="16245"/>
                    <a:pt x="5108" y="16233"/>
                    <a:pt x="5108" y="16233"/>
                  </a:cubicBezTo>
                  <a:cubicBezTo>
                    <a:pt x="5097" y="16233"/>
                    <a:pt x="5085" y="16221"/>
                    <a:pt x="5085" y="16221"/>
                  </a:cubicBezTo>
                  <a:cubicBezTo>
                    <a:pt x="5073" y="16221"/>
                    <a:pt x="5061" y="16209"/>
                    <a:pt x="5049" y="16209"/>
                  </a:cubicBezTo>
                  <a:cubicBezTo>
                    <a:pt x="5037" y="16197"/>
                    <a:pt x="5025" y="16197"/>
                    <a:pt x="5025" y="16197"/>
                  </a:cubicBezTo>
                  <a:cubicBezTo>
                    <a:pt x="5001" y="16186"/>
                    <a:pt x="4977" y="16174"/>
                    <a:pt x="4954" y="16162"/>
                  </a:cubicBezTo>
                  <a:cubicBezTo>
                    <a:pt x="4930" y="16138"/>
                    <a:pt x="4894" y="16114"/>
                    <a:pt x="4858" y="16090"/>
                  </a:cubicBezTo>
                  <a:cubicBezTo>
                    <a:pt x="4763" y="16031"/>
                    <a:pt x="4656" y="15959"/>
                    <a:pt x="4549" y="15912"/>
                  </a:cubicBezTo>
                  <a:cubicBezTo>
                    <a:pt x="4489" y="15888"/>
                    <a:pt x="4430" y="15864"/>
                    <a:pt x="4370" y="15864"/>
                  </a:cubicBezTo>
                  <a:cubicBezTo>
                    <a:pt x="4335" y="15864"/>
                    <a:pt x="4299" y="15876"/>
                    <a:pt x="4263" y="15888"/>
                  </a:cubicBezTo>
                  <a:cubicBezTo>
                    <a:pt x="4108" y="15971"/>
                    <a:pt x="3668" y="16126"/>
                    <a:pt x="3549" y="16126"/>
                  </a:cubicBezTo>
                  <a:cubicBezTo>
                    <a:pt x="3537" y="16126"/>
                    <a:pt x="3537" y="16114"/>
                    <a:pt x="3537" y="16114"/>
                  </a:cubicBezTo>
                  <a:cubicBezTo>
                    <a:pt x="3501" y="16114"/>
                    <a:pt x="3477" y="16078"/>
                    <a:pt x="3442" y="16043"/>
                  </a:cubicBezTo>
                  <a:cubicBezTo>
                    <a:pt x="3370" y="15983"/>
                    <a:pt x="3263" y="15888"/>
                    <a:pt x="3108" y="15864"/>
                  </a:cubicBezTo>
                  <a:cubicBezTo>
                    <a:pt x="3049" y="15864"/>
                    <a:pt x="2989" y="15852"/>
                    <a:pt x="2918" y="15840"/>
                  </a:cubicBezTo>
                  <a:cubicBezTo>
                    <a:pt x="2811" y="15816"/>
                    <a:pt x="2703" y="15793"/>
                    <a:pt x="2596" y="15793"/>
                  </a:cubicBezTo>
                  <a:cubicBezTo>
                    <a:pt x="2489" y="15793"/>
                    <a:pt x="2406" y="15816"/>
                    <a:pt x="2346" y="15876"/>
                  </a:cubicBezTo>
                  <a:cubicBezTo>
                    <a:pt x="2299" y="15924"/>
                    <a:pt x="2263" y="15971"/>
                    <a:pt x="2215" y="16019"/>
                  </a:cubicBezTo>
                  <a:cubicBezTo>
                    <a:pt x="2096" y="16174"/>
                    <a:pt x="1941" y="16364"/>
                    <a:pt x="1763" y="16412"/>
                  </a:cubicBezTo>
                  <a:cubicBezTo>
                    <a:pt x="1751" y="16412"/>
                    <a:pt x="1727" y="16412"/>
                    <a:pt x="1703" y="16424"/>
                  </a:cubicBezTo>
                  <a:lnTo>
                    <a:pt x="1668" y="16424"/>
                  </a:lnTo>
                  <a:cubicBezTo>
                    <a:pt x="1656" y="16436"/>
                    <a:pt x="1632" y="16436"/>
                    <a:pt x="1620" y="16436"/>
                  </a:cubicBezTo>
                  <a:cubicBezTo>
                    <a:pt x="1608" y="16436"/>
                    <a:pt x="1596" y="16436"/>
                    <a:pt x="1572" y="16448"/>
                  </a:cubicBezTo>
                  <a:lnTo>
                    <a:pt x="1525" y="16448"/>
                  </a:lnTo>
                  <a:cubicBezTo>
                    <a:pt x="1501" y="16448"/>
                    <a:pt x="1489" y="16448"/>
                    <a:pt x="1465" y="16459"/>
                  </a:cubicBezTo>
                  <a:lnTo>
                    <a:pt x="1417" y="16459"/>
                  </a:lnTo>
                  <a:cubicBezTo>
                    <a:pt x="1382" y="16412"/>
                    <a:pt x="1334" y="16352"/>
                    <a:pt x="1358" y="16317"/>
                  </a:cubicBezTo>
                  <a:cubicBezTo>
                    <a:pt x="1370" y="16293"/>
                    <a:pt x="1406" y="16269"/>
                    <a:pt x="1429" y="16245"/>
                  </a:cubicBezTo>
                  <a:cubicBezTo>
                    <a:pt x="1489" y="16186"/>
                    <a:pt x="1572" y="16102"/>
                    <a:pt x="1501" y="16007"/>
                  </a:cubicBezTo>
                  <a:cubicBezTo>
                    <a:pt x="1465" y="15959"/>
                    <a:pt x="1429" y="15947"/>
                    <a:pt x="1406" y="15936"/>
                  </a:cubicBezTo>
                  <a:cubicBezTo>
                    <a:pt x="1382" y="15924"/>
                    <a:pt x="1358" y="15900"/>
                    <a:pt x="1310" y="15864"/>
                  </a:cubicBezTo>
                  <a:lnTo>
                    <a:pt x="1275" y="15828"/>
                  </a:lnTo>
                  <a:cubicBezTo>
                    <a:pt x="1203" y="15745"/>
                    <a:pt x="1144" y="15686"/>
                    <a:pt x="1132" y="15614"/>
                  </a:cubicBezTo>
                  <a:cubicBezTo>
                    <a:pt x="1108" y="15555"/>
                    <a:pt x="1120" y="15447"/>
                    <a:pt x="1120" y="15376"/>
                  </a:cubicBezTo>
                  <a:cubicBezTo>
                    <a:pt x="1132" y="15340"/>
                    <a:pt x="1132" y="15316"/>
                    <a:pt x="1132" y="15305"/>
                  </a:cubicBezTo>
                  <a:cubicBezTo>
                    <a:pt x="1096" y="15090"/>
                    <a:pt x="1084" y="14828"/>
                    <a:pt x="1120" y="14769"/>
                  </a:cubicBezTo>
                  <a:cubicBezTo>
                    <a:pt x="1144" y="14733"/>
                    <a:pt x="1167" y="14709"/>
                    <a:pt x="1191" y="14685"/>
                  </a:cubicBezTo>
                  <a:cubicBezTo>
                    <a:pt x="1227" y="14638"/>
                    <a:pt x="1263" y="14590"/>
                    <a:pt x="1263" y="14507"/>
                  </a:cubicBezTo>
                  <a:cubicBezTo>
                    <a:pt x="1275" y="14459"/>
                    <a:pt x="1263" y="14435"/>
                    <a:pt x="1263" y="14400"/>
                  </a:cubicBezTo>
                  <a:cubicBezTo>
                    <a:pt x="1263" y="14340"/>
                    <a:pt x="1263" y="14292"/>
                    <a:pt x="1287" y="14185"/>
                  </a:cubicBezTo>
                  <a:cubicBezTo>
                    <a:pt x="1322" y="14019"/>
                    <a:pt x="1358" y="13864"/>
                    <a:pt x="1513" y="13781"/>
                  </a:cubicBezTo>
                  <a:cubicBezTo>
                    <a:pt x="1560" y="13745"/>
                    <a:pt x="1620" y="13721"/>
                    <a:pt x="1668" y="13697"/>
                  </a:cubicBezTo>
                  <a:cubicBezTo>
                    <a:pt x="1751" y="13661"/>
                    <a:pt x="1822" y="13638"/>
                    <a:pt x="1834" y="13542"/>
                  </a:cubicBezTo>
                  <a:cubicBezTo>
                    <a:pt x="1834" y="13507"/>
                    <a:pt x="1834" y="13459"/>
                    <a:pt x="1834" y="13376"/>
                  </a:cubicBezTo>
                  <a:lnTo>
                    <a:pt x="1822" y="13292"/>
                  </a:lnTo>
                  <a:cubicBezTo>
                    <a:pt x="1822" y="13280"/>
                    <a:pt x="1822" y="13257"/>
                    <a:pt x="1822" y="13245"/>
                  </a:cubicBezTo>
                  <a:cubicBezTo>
                    <a:pt x="1822" y="13233"/>
                    <a:pt x="1822" y="13221"/>
                    <a:pt x="1810" y="13209"/>
                  </a:cubicBezTo>
                  <a:cubicBezTo>
                    <a:pt x="1810" y="13149"/>
                    <a:pt x="1798" y="13090"/>
                    <a:pt x="1787" y="13030"/>
                  </a:cubicBezTo>
                  <a:lnTo>
                    <a:pt x="1787" y="13007"/>
                  </a:lnTo>
                  <a:cubicBezTo>
                    <a:pt x="1787" y="12983"/>
                    <a:pt x="1787" y="12971"/>
                    <a:pt x="1775" y="12959"/>
                  </a:cubicBezTo>
                  <a:cubicBezTo>
                    <a:pt x="1775" y="12947"/>
                    <a:pt x="1775" y="12923"/>
                    <a:pt x="1775" y="12911"/>
                  </a:cubicBezTo>
                  <a:cubicBezTo>
                    <a:pt x="1775" y="12911"/>
                    <a:pt x="1763" y="12899"/>
                    <a:pt x="1763" y="12899"/>
                  </a:cubicBezTo>
                  <a:cubicBezTo>
                    <a:pt x="1739" y="12768"/>
                    <a:pt x="1691" y="12673"/>
                    <a:pt x="1572" y="12471"/>
                  </a:cubicBezTo>
                  <a:cubicBezTo>
                    <a:pt x="1477" y="12304"/>
                    <a:pt x="1394" y="12149"/>
                    <a:pt x="1382" y="12102"/>
                  </a:cubicBezTo>
                  <a:cubicBezTo>
                    <a:pt x="1382" y="12090"/>
                    <a:pt x="1417" y="12018"/>
                    <a:pt x="1501" y="11899"/>
                  </a:cubicBezTo>
                  <a:cubicBezTo>
                    <a:pt x="1537" y="11840"/>
                    <a:pt x="1656" y="11661"/>
                    <a:pt x="1691" y="11554"/>
                  </a:cubicBezTo>
                  <a:cubicBezTo>
                    <a:pt x="1703" y="11530"/>
                    <a:pt x="1715" y="11518"/>
                    <a:pt x="1715" y="11495"/>
                  </a:cubicBezTo>
                  <a:cubicBezTo>
                    <a:pt x="1751" y="11411"/>
                    <a:pt x="1787" y="11316"/>
                    <a:pt x="1787" y="11185"/>
                  </a:cubicBezTo>
                  <a:cubicBezTo>
                    <a:pt x="1787" y="11125"/>
                    <a:pt x="1775" y="11078"/>
                    <a:pt x="1763" y="11042"/>
                  </a:cubicBezTo>
                  <a:cubicBezTo>
                    <a:pt x="1739" y="10994"/>
                    <a:pt x="1727" y="10971"/>
                    <a:pt x="1775" y="10863"/>
                  </a:cubicBezTo>
                  <a:cubicBezTo>
                    <a:pt x="1834" y="10733"/>
                    <a:pt x="1894" y="10625"/>
                    <a:pt x="1918" y="10566"/>
                  </a:cubicBezTo>
                  <a:close/>
                  <a:moveTo>
                    <a:pt x="16729" y="13138"/>
                  </a:moveTo>
                  <a:lnTo>
                    <a:pt x="16753" y="13149"/>
                  </a:lnTo>
                  <a:cubicBezTo>
                    <a:pt x="16812" y="13149"/>
                    <a:pt x="16979" y="13292"/>
                    <a:pt x="17086" y="13459"/>
                  </a:cubicBezTo>
                  <a:cubicBezTo>
                    <a:pt x="17169" y="13602"/>
                    <a:pt x="17348" y="13685"/>
                    <a:pt x="17443" y="13733"/>
                  </a:cubicBezTo>
                  <a:cubicBezTo>
                    <a:pt x="17455" y="13733"/>
                    <a:pt x="17455" y="13745"/>
                    <a:pt x="17467" y="13745"/>
                  </a:cubicBezTo>
                  <a:cubicBezTo>
                    <a:pt x="17479" y="13745"/>
                    <a:pt x="17479" y="13745"/>
                    <a:pt x="17491" y="13757"/>
                  </a:cubicBezTo>
                  <a:cubicBezTo>
                    <a:pt x="17491" y="13769"/>
                    <a:pt x="17491" y="13781"/>
                    <a:pt x="17491" y="13792"/>
                  </a:cubicBezTo>
                  <a:lnTo>
                    <a:pt x="17491" y="13816"/>
                  </a:lnTo>
                  <a:cubicBezTo>
                    <a:pt x="17491" y="13864"/>
                    <a:pt x="17491" y="13947"/>
                    <a:pt x="17479" y="14019"/>
                  </a:cubicBezTo>
                  <a:lnTo>
                    <a:pt x="17479" y="14054"/>
                  </a:lnTo>
                  <a:cubicBezTo>
                    <a:pt x="17479" y="14066"/>
                    <a:pt x="17479" y="14078"/>
                    <a:pt x="17479" y="14090"/>
                  </a:cubicBezTo>
                  <a:cubicBezTo>
                    <a:pt x="17479" y="14102"/>
                    <a:pt x="17479" y="14102"/>
                    <a:pt x="17479" y="14114"/>
                  </a:cubicBezTo>
                  <a:cubicBezTo>
                    <a:pt x="17479" y="14138"/>
                    <a:pt x="17479" y="14150"/>
                    <a:pt x="17479" y="14162"/>
                  </a:cubicBezTo>
                  <a:lnTo>
                    <a:pt x="17467" y="14185"/>
                  </a:lnTo>
                  <a:cubicBezTo>
                    <a:pt x="17467" y="14197"/>
                    <a:pt x="17467" y="14209"/>
                    <a:pt x="17467" y="14233"/>
                  </a:cubicBezTo>
                  <a:lnTo>
                    <a:pt x="17455" y="14233"/>
                  </a:lnTo>
                  <a:cubicBezTo>
                    <a:pt x="17455" y="14257"/>
                    <a:pt x="17431" y="14292"/>
                    <a:pt x="17408" y="14340"/>
                  </a:cubicBezTo>
                  <a:cubicBezTo>
                    <a:pt x="17324" y="14495"/>
                    <a:pt x="17193" y="14745"/>
                    <a:pt x="17169" y="14995"/>
                  </a:cubicBezTo>
                  <a:cubicBezTo>
                    <a:pt x="17146" y="15174"/>
                    <a:pt x="17146" y="15305"/>
                    <a:pt x="17158" y="15388"/>
                  </a:cubicBezTo>
                  <a:cubicBezTo>
                    <a:pt x="17158" y="15435"/>
                    <a:pt x="17158" y="15495"/>
                    <a:pt x="17146" y="15507"/>
                  </a:cubicBezTo>
                  <a:cubicBezTo>
                    <a:pt x="17146" y="15507"/>
                    <a:pt x="17110" y="15531"/>
                    <a:pt x="17098" y="15555"/>
                  </a:cubicBezTo>
                  <a:cubicBezTo>
                    <a:pt x="17003" y="15626"/>
                    <a:pt x="16884" y="15745"/>
                    <a:pt x="16884" y="15852"/>
                  </a:cubicBezTo>
                  <a:cubicBezTo>
                    <a:pt x="16884" y="15924"/>
                    <a:pt x="16896" y="16019"/>
                    <a:pt x="16919" y="16138"/>
                  </a:cubicBezTo>
                  <a:cubicBezTo>
                    <a:pt x="16943" y="16257"/>
                    <a:pt x="16967" y="16376"/>
                    <a:pt x="16979" y="16483"/>
                  </a:cubicBezTo>
                  <a:cubicBezTo>
                    <a:pt x="16991" y="16638"/>
                    <a:pt x="16967" y="16805"/>
                    <a:pt x="16943" y="16983"/>
                  </a:cubicBezTo>
                  <a:cubicBezTo>
                    <a:pt x="16943" y="17031"/>
                    <a:pt x="16931" y="17079"/>
                    <a:pt x="16931" y="17126"/>
                  </a:cubicBezTo>
                  <a:cubicBezTo>
                    <a:pt x="16919" y="17233"/>
                    <a:pt x="16919" y="17293"/>
                    <a:pt x="16919" y="17329"/>
                  </a:cubicBezTo>
                  <a:cubicBezTo>
                    <a:pt x="16931" y="17376"/>
                    <a:pt x="16931" y="17400"/>
                    <a:pt x="16908" y="17460"/>
                  </a:cubicBezTo>
                  <a:cubicBezTo>
                    <a:pt x="16872" y="17531"/>
                    <a:pt x="16824" y="17555"/>
                    <a:pt x="16765" y="17591"/>
                  </a:cubicBezTo>
                  <a:cubicBezTo>
                    <a:pt x="16741" y="17602"/>
                    <a:pt x="16717" y="17626"/>
                    <a:pt x="16693" y="17638"/>
                  </a:cubicBezTo>
                  <a:cubicBezTo>
                    <a:pt x="16681" y="17650"/>
                    <a:pt x="16657" y="17662"/>
                    <a:pt x="16646" y="17662"/>
                  </a:cubicBezTo>
                  <a:cubicBezTo>
                    <a:pt x="16574" y="17686"/>
                    <a:pt x="16550" y="17721"/>
                    <a:pt x="16538" y="17876"/>
                  </a:cubicBezTo>
                  <a:cubicBezTo>
                    <a:pt x="16538" y="17936"/>
                    <a:pt x="16527" y="18031"/>
                    <a:pt x="16515" y="18150"/>
                  </a:cubicBezTo>
                  <a:cubicBezTo>
                    <a:pt x="16479" y="18412"/>
                    <a:pt x="16443" y="18745"/>
                    <a:pt x="16467" y="18876"/>
                  </a:cubicBezTo>
                  <a:cubicBezTo>
                    <a:pt x="16455" y="18876"/>
                    <a:pt x="16443" y="18876"/>
                    <a:pt x="16443" y="18864"/>
                  </a:cubicBezTo>
                  <a:cubicBezTo>
                    <a:pt x="16431" y="18864"/>
                    <a:pt x="16431" y="18864"/>
                    <a:pt x="16419" y="18853"/>
                  </a:cubicBezTo>
                  <a:cubicBezTo>
                    <a:pt x="16407" y="18853"/>
                    <a:pt x="16407" y="18853"/>
                    <a:pt x="16396" y="18841"/>
                  </a:cubicBezTo>
                  <a:lnTo>
                    <a:pt x="16372" y="18841"/>
                  </a:lnTo>
                  <a:cubicBezTo>
                    <a:pt x="16372" y="18829"/>
                    <a:pt x="16360" y="18829"/>
                    <a:pt x="16348" y="18829"/>
                  </a:cubicBezTo>
                  <a:cubicBezTo>
                    <a:pt x="16336" y="18817"/>
                    <a:pt x="16336" y="18817"/>
                    <a:pt x="16336" y="18817"/>
                  </a:cubicBezTo>
                  <a:cubicBezTo>
                    <a:pt x="16312" y="18817"/>
                    <a:pt x="16300" y="18805"/>
                    <a:pt x="16288" y="18805"/>
                  </a:cubicBezTo>
                  <a:cubicBezTo>
                    <a:pt x="16205" y="18793"/>
                    <a:pt x="15812" y="18650"/>
                    <a:pt x="15669" y="18591"/>
                  </a:cubicBezTo>
                  <a:cubicBezTo>
                    <a:pt x="15384" y="18341"/>
                    <a:pt x="15360" y="18329"/>
                    <a:pt x="15348" y="18329"/>
                  </a:cubicBezTo>
                  <a:lnTo>
                    <a:pt x="15324" y="18329"/>
                  </a:lnTo>
                  <a:cubicBezTo>
                    <a:pt x="15169" y="18293"/>
                    <a:pt x="15062" y="18269"/>
                    <a:pt x="15003" y="18245"/>
                  </a:cubicBezTo>
                  <a:cubicBezTo>
                    <a:pt x="14991" y="18233"/>
                    <a:pt x="14979" y="18233"/>
                    <a:pt x="14967" y="18233"/>
                  </a:cubicBezTo>
                  <a:cubicBezTo>
                    <a:pt x="14943" y="18222"/>
                    <a:pt x="14931" y="18222"/>
                    <a:pt x="14931" y="18210"/>
                  </a:cubicBezTo>
                  <a:cubicBezTo>
                    <a:pt x="14907" y="18198"/>
                    <a:pt x="14872" y="18174"/>
                    <a:pt x="14824" y="18150"/>
                  </a:cubicBezTo>
                  <a:lnTo>
                    <a:pt x="14812" y="18150"/>
                  </a:lnTo>
                  <a:cubicBezTo>
                    <a:pt x="14729" y="18102"/>
                    <a:pt x="14586" y="18031"/>
                    <a:pt x="14562" y="17995"/>
                  </a:cubicBezTo>
                  <a:cubicBezTo>
                    <a:pt x="14550" y="17960"/>
                    <a:pt x="14526" y="17924"/>
                    <a:pt x="14514" y="17876"/>
                  </a:cubicBezTo>
                  <a:cubicBezTo>
                    <a:pt x="14455" y="17745"/>
                    <a:pt x="14431" y="17698"/>
                    <a:pt x="14383" y="17698"/>
                  </a:cubicBezTo>
                  <a:cubicBezTo>
                    <a:pt x="14383" y="17698"/>
                    <a:pt x="14371" y="17686"/>
                    <a:pt x="14360" y="17686"/>
                  </a:cubicBezTo>
                  <a:cubicBezTo>
                    <a:pt x="14312" y="17662"/>
                    <a:pt x="14264" y="17638"/>
                    <a:pt x="14205" y="17638"/>
                  </a:cubicBezTo>
                  <a:cubicBezTo>
                    <a:pt x="14205" y="17626"/>
                    <a:pt x="14193" y="17602"/>
                    <a:pt x="14181" y="17591"/>
                  </a:cubicBezTo>
                  <a:cubicBezTo>
                    <a:pt x="14181" y="17591"/>
                    <a:pt x="14181" y="17591"/>
                    <a:pt x="14181" y="17579"/>
                  </a:cubicBezTo>
                  <a:cubicBezTo>
                    <a:pt x="14169" y="17567"/>
                    <a:pt x="14169" y="17555"/>
                    <a:pt x="14157" y="17543"/>
                  </a:cubicBezTo>
                  <a:cubicBezTo>
                    <a:pt x="14157" y="17531"/>
                    <a:pt x="14157" y="17531"/>
                    <a:pt x="14157" y="17531"/>
                  </a:cubicBezTo>
                  <a:cubicBezTo>
                    <a:pt x="14145" y="17519"/>
                    <a:pt x="14145" y="17507"/>
                    <a:pt x="14145" y="17495"/>
                  </a:cubicBezTo>
                  <a:lnTo>
                    <a:pt x="14133" y="17495"/>
                  </a:lnTo>
                  <a:cubicBezTo>
                    <a:pt x="14133" y="17483"/>
                    <a:pt x="14133" y="17483"/>
                    <a:pt x="14133" y="17471"/>
                  </a:cubicBezTo>
                  <a:cubicBezTo>
                    <a:pt x="14121" y="17460"/>
                    <a:pt x="14110" y="17436"/>
                    <a:pt x="14062" y="17400"/>
                  </a:cubicBezTo>
                  <a:cubicBezTo>
                    <a:pt x="14014" y="17352"/>
                    <a:pt x="13943" y="17293"/>
                    <a:pt x="13883" y="17210"/>
                  </a:cubicBezTo>
                  <a:cubicBezTo>
                    <a:pt x="13848" y="17150"/>
                    <a:pt x="13788" y="16983"/>
                    <a:pt x="13764" y="16507"/>
                  </a:cubicBezTo>
                  <a:cubicBezTo>
                    <a:pt x="13752" y="16328"/>
                    <a:pt x="13776" y="15662"/>
                    <a:pt x="13824" y="15447"/>
                  </a:cubicBezTo>
                  <a:cubicBezTo>
                    <a:pt x="13860" y="15316"/>
                    <a:pt x="14014" y="15209"/>
                    <a:pt x="14169" y="15114"/>
                  </a:cubicBezTo>
                  <a:cubicBezTo>
                    <a:pt x="14229" y="15066"/>
                    <a:pt x="14300" y="15031"/>
                    <a:pt x="14360" y="14983"/>
                  </a:cubicBezTo>
                  <a:cubicBezTo>
                    <a:pt x="14514" y="14864"/>
                    <a:pt x="14645" y="14673"/>
                    <a:pt x="14729" y="14531"/>
                  </a:cubicBezTo>
                  <a:cubicBezTo>
                    <a:pt x="14776" y="14483"/>
                    <a:pt x="14800" y="14435"/>
                    <a:pt x="14824" y="14400"/>
                  </a:cubicBezTo>
                  <a:cubicBezTo>
                    <a:pt x="14919" y="14292"/>
                    <a:pt x="15253" y="13745"/>
                    <a:pt x="15288" y="13650"/>
                  </a:cubicBezTo>
                  <a:cubicBezTo>
                    <a:pt x="15300" y="13638"/>
                    <a:pt x="15300" y="13626"/>
                    <a:pt x="15300" y="13614"/>
                  </a:cubicBezTo>
                  <a:cubicBezTo>
                    <a:pt x="15312" y="13590"/>
                    <a:pt x="15312" y="13566"/>
                    <a:pt x="15312" y="13542"/>
                  </a:cubicBezTo>
                  <a:cubicBezTo>
                    <a:pt x="15312" y="13542"/>
                    <a:pt x="15312" y="13530"/>
                    <a:pt x="15312" y="13530"/>
                  </a:cubicBezTo>
                  <a:cubicBezTo>
                    <a:pt x="15312" y="13507"/>
                    <a:pt x="15312" y="13483"/>
                    <a:pt x="15312" y="13459"/>
                  </a:cubicBezTo>
                  <a:cubicBezTo>
                    <a:pt x="15312" y="13423"/>
                    <a:pt x="15312" y="13400"/>
                    <a:pt x="15312" y="13376"/>
                  </a:cubicBezTo>
                  <a:cubicBezTo>
                    <a:pt x="15300" y="13376"/>
                    <a:pt x="15300" y="13376"/>
                    <a:pt x="15300" y="13364"/>
                  </a:cubicBezTo>
                  <a:cubicBezTo>
                    <a:pt x="15300" y="13352"/>
                    <a:pt x="15300" y="13328"/>
                    <a:pt x="15300" y="13316"/>
                  </a:cubicBezTo>
                  <a:cubicBezTo>
                    <a:pt x="15312" y="13304"/>
                    <a:pt x="15324" y="13304"/>
                    <a:pt x="15336" y="13304"/>
                  </a:cubicBezTo>
                  <a:cubicBezTo>
                    <a:pt x="15372" y="13292"/>
                    <a:pt x="15407" y="13292"/>
                    <a:pt x="15407" y="13292"/>
                  </a:cubicBezTo>
                  <a:cubicBezTo>
                    <a:pt x="15431" y="13292"/>
                    <a:pt x="15550" y="13280"/>
                    <a:pt x="15693" y="13257"/>
                  </a:cubicBezTo>
                  <a:lnTo>
                    <a:pt x="15717" y="13257"/>
                  </a:lnTo>
                  <a:cubicBezTo>
                    <a:pt x="15812" y="13245"/>
                    <a:pt x="15907" y="13221"/>
                    <a:pt x="15991" y="13209"/>
                  </a:cubicBezTo>
                  <a:cubicBezTo>
                    <a:pt x="16026" y="13197"/>
                    <a:pt x="16062" y="13185"/>
                    <a:pt x="16098" y="13173"/>
                  </a:cubicBezTo>
                  <a:cubicBezTo>
                    <a:pt x="16205" y="13149"/>
                    <a:pt x="16336" y="13138"/>
                    <a:pt x="16491" y="13138"/>
                  </a:cubicBezTo>
                  <a:close/>
                  <a:moveTo>
                    <a:pt x="12609" y="9637"/>
                  </a:moveTo>
                  <a:lnTo>
                    <a:pt x="16336" y="9768"/>
                  </a:lnTo>
                  <a:cubicBezTo>
                    <a:pt x="16288" y="9828"/>
                    <a:pt x="16229" y="9899"/>
                    <a:pt x="16181" y="9971"/>
                  </a:cubicBezTo>
                  <a:cubicBezTo>
                    <a:pt x="16169" y="9971"/>
                    <a:pt x="16169" y="9982"/>
                    <a:pt x="16157" y="9982"/>
                  </a:cubicBezTo>
                  <a:cubicBezTo>
                    <a:pt x="16146" y="10006"/>
                    <a:pt x="16134" y="10018"/>
                    <a:pt x="16122" y="10042"/>
                  </a:cubicBezTo>
                  <a:cubicBezTo>
                    <a:pt x="16122" y="10042"/>
                    <a:pt x="16110" y="10054"/>
                    <a:pt x="16110" y="10054"/>
                  </a:cubicBezTo>
                  <a:cubicBezTo>
                    <a:pt x="16098" y="10078"/>
                    <a:pt x="16086" y="10090"/>
                    <a:pt x="16074" y="10101"/>
                  </a:cubicBezTo>
                  <a:cubicBezTo>
                    <a:pt x="16074" y="10113"/>
                    <a:pt x="16062" y="10125"/>
                    <a:pt x="16062" y="10137"/>
                  </a:cubicBezTo>
                  <a:cubicBezTo>
                    <a:pt x="16050" y="10149"/>
                    <a:pt x="16050" y="10149"/>
                    <a:pt x="16038" y="10161"/>
                  </a:cubicBezTo>
                  <a:cubicBezTo>
                    <a:pt x="16015" y="10244"/>
                    <a:pt x="16026" y="10316"/>
                    <a:pt x="16050" y="10375"/>
                  </a:cubicBezTo>
                  <a:cubicBezTo>
                    <a:pt x="16074" y="10423"/>
                    <a:pt x="16086" y="10459"/>
                    <a:pt x="16110" y="10482"/>
                  </a:cubicBezTo>
                  <a:cubicBezTo>
                    <a:pt x="16110" y="10506"/>
                    <a:pt x="16122" y="10530"/>
                    <a:pt x="16134" y="10542"/>
                  </a:cubicBezTo>
                  <a:cubicBezTo>
                    <a:pt x="16146" y="10554"/>
                    <a:pt x="16146" y="10578"/>
                    <a:pt x="16146" y="10590"/>
                  </a:cubicBezTo>
                  <a:cubicBezTo>
                    <a:pt x="16146" y="10590"/>
                    <a:pt x="16146" y="10602"/>
                    <a:pt x="16146" y="10602"/>
                  </a:cubicBezTo>
                  <a:cubicBezTo>
                    <a:pt x="16122" y="10697"/>
                    <a:pt x="15967" y="10994"/>
                    <a:pt x="15824" y="11185"/>
                  </a:cubicBezTo>
                  <a:cubicBezTo>
                    <a:pt x="15776" y="11244"/>
                    <a:pt x="15741" y="11304"/>
                    <a:pt x="15705" y="11328"/>
                  </a:cubicBezTo>
                  <a:cubicBezTo>
                    <a:pt x="15562" y="11435"/>
                    <a:pt x="15372" y="11697"/>
                    <a:pt x="15264" y="11887"/>
                  </a:cubicBezTo>
                  <a:cubicBezTo>
                    <a:pt x="15241" y="11923"/>
                    <a:pt x="15229" y="11971"/>
                    <a:pt x="15217" y="11995"/>
                  </a:cubicBezTo>
                  <a:cubicBezTo>
                    <a:pt x="15205" y="12018"/>
                    <a:pt x="15193" y="12054"/>
                    <a:pt x="15193" y="12078"/>
                  </a:cubicBezTo>
                  <a:cubicBezTo>
                    <a:pt x="15181" y="12173"/>
                    <a:pt x="15217" y="12280"/>
                    <a:pt x="15253" y="12376"/>
                  </a:cubicBezTo>
                  <a:cubicBezTo>
                    <a:pt x="15276" y="12459"/>
                    <a:pt x="15300" y="12530"/>
                    <a:pt x="15300" y="12590"/>
                  </a:cubicBezTo>
                  <a:cubicBezTo>
                    <a:pt x="15300" y="12685"/>
                    <a:pt x="15276" y="12709"/>
                    <a:pt x="15229" y="12757"/>
                  </a:cubicBezTo>
                  <a:cubicBezTo>
                    <a:pt x="15205" y="12780"/>
                    <a:pt x="15181" y="12804"/>
                    <a:pt x="15157" y="12840"/>
                  </a:cubicBezTo>
                  <a:cubicBezTo>
                    <a:pt x="15145" y="12852"/>
                    <a:pt x="15145" y="12876"/>
                    <a:pt x="15133" y="12888"/>
                  </a:cubicBezTo>
                  <a:cubicBezTo>
                    <a:pt x="15133" y="12899"/>
                    <a:pt x="15133" y="12899"/>
                    <a:pt x="15133" y="12911"/>
                  </a:cubicBezTo>
                  <a:cubicBezTo>
                    <a:pt x="15133" y="12923"/>
                    <a:pt x="15133" y="12935"/>
                    <a:pt x="15133" y="12959"/>
                  </a:cubicBezTo>
                  <a:cubicBezTo>
                    <a:pt x="15133" y="12959"/>
                    <a:pt x="15133" y="12971"/>
                    <a:pt x="15133" y="12983"/>
                  </a:cubicBezTo>
                  <a:cubicBezTo>
                    <a:pt x="15133" y="12995"/>
                    <a:pt x="15133" y="13007"/>
                    <a:pt x="15133" y="13030"/>
                  </a:cubicBezTo>
                  <a:cubicBezTo>
                    <a:pt x="15133" y="13042"/>
                    <a:pt x="15133" y="13054"/>
                    <a:pt x="15145" y="13066"/>
                  </a:cubicBezTo>
                  <a:cubicBezTo>
                    <a:pt x="15145" y="13078"/>
                    <a:pt x="15145" y="13078"/>
                    <a:pt x="15145" y="13090"/>
                  </a:cubicBezTo>
                  <a:cubicBezTo>
                    <a:pt x="15145" y="13114"/>
                    <a:pt x="15157" y="13126"/>
                    <a:pt x="15157" y="13138"/>
                  </a:cubicBezTo>
                  <a:cubicBezTo>
                    <a:pt x="15157" y="13149"/>
                    <a:pt x="15157" y="13149"/>
                    <a:pt x="15157" y="13161"/>
                  </a:cubicBezTo>
                  <a:cubicBezTo>
                    <a:pt x="15181" y="13221"/>
                    <a:pt x="15205" y="13269"/>
                    <a:pt x="15205" y="13292"/>
                  </a:cubicBezTo>
                  <a:cubicBezTo>
                    <a:pt x="15205" y="13304"/>
                    <a:pt x="15217" y="13328"/>
                    <a:pt x="15217" y="13364"/>
                  </a:cubicBezTo>
                  <a:cubicBezTo>
                    <a:pt x="15217" y="13364"/>
                    <a:pt x="15217" y="13376"/>
                    <a:pt x="15217" y="13376"/>
                  </a:cubicBezTo>
                  <a:cubicBezTo>
                    <a:pt x="15217" y="13388"/>
                    <a:pt x="15217" y="13388"/>
                    <a:pt x="15217" y="13388"/>
                  </a:cubicBezTo>
                  <a:cubicBezTo>
                    <a:pt x="15217" y="13400"/>
                    <a:pt x="15217" y="13411"/>
                    <a:pt x="15217" y="13423"/>
                  </a:cubicBezTo>
                  <a:cubicBezTo>
                    <a:pt x="15217" y="13423"/>
                    <a:pt x="15217" y="13423"/>
                    <a:pt x="15217" y="13435"/>
                  </a:cubicBezTo>
                  <a:cubicBezTo>
                    <a:pt x="15217" y="13459"/>
                    <a:pt x="15217" y="13483"/>
                    <a:pt x="15217" y="13519"/>
                  </a:cubicBezTo>
                  <a:cubicBezTo>
                    <a:pt x="15217" y="13530"/>
                    <a:pt x="15217" y="13542"/>
                    <a:pt x="15217" y="13554"/>
                  </a:cubicBezTo>
                  <a:cubicBezTo>
                    <a:pt x="15217" y="13566"/>
                    <a:pt x="15217" y="13578"/>
                    <a:pt x="15217" y="13590"/>
                  </a:cubicBezTo>
                  <a:cubicBezTo>
                    <a:pt x="15217" y="13602"/>
                    <a:pt x="15217" y="13602"/>
                    <a:pt x="15205" y="13614"/>
                  </a:cubicBezTo>
                  <a:cubicBezTo>
                    <a:pt x="15169" y="13697"/>
                    <a:pt x="14848" y="14245"/>
                    <a:pt x="14764" y="14340"/>
                  </a:cubicBezTo>
                  <a:cubicBezTo>
                    <a:pt x="14729" y="14376"/>
                    <a:pt x="14693" y="14423"/>
                    <a:pt x="14657" y="14483"/>
                  </a:cubicBezTo>
                  <a:cubicBezTo>
                    <a:pt x="14574" y="14614"/>
                    <a:pt x="14455" y="14793"/>
                    <a:pt x="14300" y="14912"/>
                  </a:cubicBezTo>
                  <a:cubicBezTo>
                    <a:pt x="14241" y="14959"/>
                    <a:pt x="14181" y="14995"/>
                    <a:pt x="14121" y="15031"/>
                  </a:cubicBezTo>
                  <a:cubicBezTo>
                    <a:pt x="13990" y="15126"/>
                    <a:pt x="13871" y="15197"/>
                    <a:pt x="13800" y="15305"/>
                  </a:cubicBezTo>
                  <a:cubicBezTo>
                    <a:pt x="13776" y="15340"/>
                    <a:pt x="13752" y="15388"/>
                    <a:pt x="13740" y="15424"/>
                  </a:cubicBezTo>
                  <a:cubicBezTo>
                    <a:pt x="13693" y="15638"/>
                    <a:pt x="13669" y="16328"/>
                    <a:pt x="13669" y="16519"/>
                  </a:cubicBezTo>
                  <a:cubicBezTo>
                    <a:pt x="13693" y="16924"/>
                    <a:pt x="13740" y="17162"/>
                    <a:pt x="13812" y="17269"/>
                  </a:cubicBezTo>
                  <a:cubicBezTo>
                    <a:pt x="13883" y="17352"/>
                    <a:pt x="13955" y="17424"/>
                    <a:pt x="14002" y="17460"/>
                  </a:cubicBezTo>
                  <a:cubicBezTo>
                    <a:pt x="14026" y="17483"/>
                    <a:pt x="14038" y="17507"/>
                    <a:pt x="14050" y="17507"/>
                  </a:cubicBezTo>
                  <a:cubicBezTo>
                    <a:pt x="14050" y="17507"/>
                    <a:pt x="14050" y="17507"/>
                    <a:pt x="14050" y="17519"/>
                  </a:cubicBezTo>
                  <a:cubicBezTo>
                    <a:pt x="14050" y="17531"/>
                    <a:pt x="14062" y="17531"/>
                    <a:pt x="14062" y="17543"/>
                  </a:cubicBezTo>
                  <a:cubicBezTo>
                    <a:pt x="14062" y="17555"/>
                    <a:pt x="14074" y="17555"/>
                    <a:pt x="14074" y="17567"/>
                  </a:cubicBezTo>
                  <a:cubicBezTo>
                    <a:pt x="14086" y="17591"/>
                    <a:pt x="14098" y="17614"/>
                    <a:pt x="14110" y="17626"/>
                  </a:cubicBezTo>
                  <a:cubicBezTo>
                    <a:pt x="14110" y="17638"/>
                    <a:pt x="14110" y="17638"/>
                    <a:pt x="14110" y="17638"/>
                  </a:cubicBezTo>
                  <a:cubicBezTo>
                    <a:pt x="14110" y="17638"/>
                    <a:pt x="14110" y="17650"/>
                    <a:pt x="14121" y="17662"/>
                  </a:cubicBezTo>
                  <a:cubicBezTo>
                    <a:pt x="14121" y="17662"/>
                    <a:pt x="14121" y="17674"/>
                    <a:pt x="14121" y="17674"/>
                  </a:cubicBezTo>
                  <a:cubicBezTo>
                    <a:pt x="14121" y="17674"/>
                    <a:pt x="14121" y="17686"/>
                    <a:pt x="14121" y="17686"/>
                  </a:cubicBezTo>
                  <a:cubicBezTo>
                    <a:pt x="14110" y="17686"/>
                    <a:pt x="14110" y="17698"/>
                    <a:pt x="14110" y="17698"/>
                  </a:cubicBezTo>
                  <a:cubicBezTo>
                    <a:pt x="14110" y="17710"/>
                    <a:pt x="14098" y="17721"/>
                    <a:pt x="14098" y="17733"/>
                  </a:cubicBezTo>
                  <a:cubicBezTo>
                    <a:pt x="14086" y="17769"/>
                    <a:pt x="14074" y="17817"/>
                    <a:pt x="14074" y="17864"/>
                  </a:cubicBezTo>
                  <a:cubicBezTo>
                    <a:pt x="14050" y="17972"/>
                    <a:pt x="14038" y="18102"/>
                    <a:pt x="13979" y="18126"/>
                  </a:cubicBezTo>
                  <a:cubicBezTo>
                    <a:pt x="13955" y="18126"/>
                    <a:pt x="13943" y="18138"/>
                    <a:pt x="13931" y="18138"/>
                  </a:cubicBezTo>
                  <a:cubicBezTo>
                    <a:pt x="13917" y="18142"/>
                    <a:pt x="13904" y="18143"/>
                    <a:pt x="13892" y="18143"/>
                  </a:cubicBezTo>
                  <a:cubicBezTo>
                    <a:pt x="13861" y="18143"/>
                    <a:pt x="13834" y="18135"/>
                    <a:pt x="13800" y="18126"/>
                  </a:cubicBezTo>
                  <a:cubicBezTo>
                    <a:pt x="13764" y="18114"/>
                    <a:pt x="13740" y="18102"/>
                    <a:pt x="13705" y="18102"/>
                  </a:cubicBezTo>
                  <a:cubicBezTo>
                    <a:pt x="13681" y="18102"/>
                    <a:pt x="13657" y="18091"/>
                    <a:pt x="13621" y="18091"/>
                  </a:cubicBezTo>
                  <a:lnTo>
                    <a:pt x="13526" y="18091"/>
                  </a:lnTo>
                  <a:cubicBezTo>
                    <a:pt x="13467" y="18091"/>
                    <a:pt x="13383" y="18091"/>
                    <a:pt x="13324" y="18114"/>
                  </a:cubicBezTo>
                  <a:cubicBezTo>
                    <a:pt x="13288" y="18126"/>
                    <a:pt x="13252" y="18138"/>
                    <a:pt x="13240" y="18162"/>
                  </a:cubicBezTo>
                  <a:cubicBezTo>
                    <a:pt x="13169" y="18233"/>
                    <a:pt x="12478" y="19138"/>
                    <a:pt x="12466" y="19150"/>
                  </a:cubicBezTo>
                  <a:cubicBezTo>
                    <a:pt x="12455" y="19174"/>
                    <a:pt x="12395" y="19234"/>
                    <a:pt x="12288" y="19234"/>
                  </a:cubicBezTo>
                  <a:lnTo>
                    <a:pt x="11097" y="19234"/>
                  </a:lnTo>
                  <a:lnTo>
                    <a:pt x="12407" y="17019"/>
                  </a:lnTo>
                  <a:cubicBezTo>
                    <a:pt x="12419" y="17007"/>
                    <a:pt x="12419" y="16983"/>
                    <a:pt x="12419" y="16971"/>
                  </a:cubicBezTo>
                  <a:cubicBezTo>
                    <a:pt x="12419" y="16971"/>
                    <a:pt x="12157" y="16317"/>
                    <a:pt x="12085" y="16138"/>
                  </a:cubicBezTo>
                  <a:cubicBezTo>
                    <a:pt x="12014" y="15947"/>
                    <a:pt x="11847" y="15447"/>
                    <a:pt x="11847" y="15316"/>
                  </a:cubicBezTo>
                  <a:cubicBezTo>
                    <a:pt x="11847" y="15293"/>
                    <a:pt x="11847" y="15269"/>
                    <a:pt x="11835" y="15245"/>
                  </a:cubicBezTo>
                  <a:cubicBezTo>
                    <a:pt x="11835" y="15126"/>
                    <a:pt x="11824" y="14983"/>
                    <a:pt x="11931" y="14769"/>
                  </a:cubicBezTo>
                  <a:cubicBezTo>
                    <a:pt x="11978" y="14673"/>
                    <a:pt x="12407" y="13888"/>
                    <a:pt x="12347" y="13792"/>
                  </a:cubicBezTo>
                  <a:cubicBezTo>
                    <a:pt x="12336" y="13769"/>
                    <a:pt x="12312" y="13745"/>
                    <a:pt x="12276" y="13709"/>
                  </a:cubicBezTo>
                  <a:cubicBezTo>
                    <a:pt x="12205" y="13626"/>
                    <a:pt x="12097" y="13507"/>
                    <a:pt x="12050" y="13376"/>
                  </a:cubicBezTo>
                  <a:cubicBezTo>
                    <a:pt x="12002" y="13280"/>
                    <a:pt x="11990" y="13138"/>
                    <a:pt x="12002" y="12959"/>
                  </a:cubicBezTo>
                  <a:cubicBezTo>
                    <a:pt x="12002" y="12864"/>
                    <a:pt x="12014" y="12745"/>
                    <a:pt x="12038" y="12626"/>
                  </a:cubicBezTo>
                  <a:cubicBezTo>
                    <a:pt x="12038" y="12590"/>
                    <a:pt x="12050" y="12566"/>
                    <a:pt x="12050" y="12542"/>
                  </a:cubicBezTo>
                  <a:cubicBezTo>
                    <a:pt x="12074" y="12411"/>
                    <a:pt x="12085" y="12352"/>
                    <a:pt x="12085" y="12316"/>
                  </a:cubicBezTo>
                  <a:cubicBezTo>
                    <a:pt x="12085" y="12304"/>
                    <a:pt x="12085" y="12292"/>
                    <a:pt x="12085" y="12292"/>
                  </a:cubicBezTo>
                  <a:lnTo>
                    <a:pt x="12609" y="9637"/>
                  </a:lnTo>
                  <a:close/>
                  <a:moveTo>
                    <a:pt x="9276" y="11840"/>
                  </a:moveTo>
                  <a:cubicBezTo>
                    <a:pt x="9335" y="11852"/>
                    <a:pt x="9502" y="11971"/>
                    <a:pt x="9573" y="12030"/>
                  </a:cubicBezTo>
                  <a:cubicBezTo>
                    <a:pt x="9633" y="12066"/>
                    <a:pt x="9645" y="12078"/>
                    <a:pt x="9657" y="12090"/>
                  </a:cubicBezTo>
                  <a:cubicBezTo>
                    <a:pt x="9704" y="12102"/>
                    <a:pt x="9871" y="12137"/>
                    <a:pt x="10026" y="12137"/>
                  </a:cubicBezTo>
                  <a:cubicBezTo>
                    <a:pt x="10180" y="12137"/>
                    <a:pt x="10252" y="12185"/>
                    <a:pt x="10300" y="12221"/>
                  </a:cubicBezTo>
                  <a:cubicBezTo>
                    <a:pt x="10311" y="12233"/>
                    <a:pt x="10311" y="12245"/>
                    <a:pt x="10323" y="12245"/>
                  </a:cubicBezTo>
                  <a:cubicBezTo>
                    <a:pt x="10335" y="12257"/>
                    <a:pt x="10335" y="12257"/>
                    <a:pt x="10335" y="12257"/>
                  </a:cubicBezTo>
                  <a:cubicBezTo>
                    <a:pt x="10347" y="12268"/>
                    <a:pt x="10347" y="12268"/>
                    <a:pt x="10359" y="12268"/>
                  </a:cubicBezTo>
                  <a:cubicBezTo>
                    <a:pt x="10359" y="12280"/>
                    <a:pt x="10371" y="12280"/>
                    <a:pt x="10371" y="12280"/>
                  </a:cubicBezTo>
                  <a:cubicBezTo>
                    <a:pt x="10383" y="12280"/>
                    <a:pt x="10383" y="12292"/>
                    <a:pt x="10383" y="12292"/>
                  </a:cubicBezTo>
                  <a:cubicBezTo>
                    <a:pt x="10395" y="12292"/>
                    <a:pt x="10407" y="12292"/>
                    <a:pt x="10407" y="12304"/>
                  </a:cubicBezTo>
                  <a:lnTo>
                    <a:pt x="10419" y="12304"/>
                  </a:lnTo>
                  <a:cubicBezTo>
                    <a:pt x="10431" y="12304"/>
                    <a:pt x="10442" y="12304"/>
                    <a:pt x="10454" y="12316"/>
                  </a:cubicBezTo>
                  <a:lnTo>
                    <a:pt x="10490" y="12316"/>
                  </a:lnTo>
                  <a:cubicBezTo>
                    <a:pt x="10502" y="12328"/>
                    <a:pt x="10502" y="12328"/>
                    <a:pt x="10502" y="12328"/>
                  </a:cubicBezTo>
                  <a:lnTo>
                    <a:pt x="10681" y="12328"/>
                  </a:lnTo>
                  <a:cubicBezTo>
                    <a:pt x="10740" y="12316"/>
                    <a:pt x="10883" y="12316"/>
                    <a:pt x="11121" y="12316"/>
                  </a:cubicBezTo>
                  <a:lnTo>
                    <a:pt x="11502" y="12316"/>
                  </a:lnTo>
                  <a:cubicBezTo>
                    <a:pt x="11538" y="12316"/>
                    <a:pt x="11574" y="12316"/>
                    <a:pt x="11609" y="12328"/>
                  </a:cubicBezTo>
                  <a:lnTo>
                    <a:pt x="11990" y="12328"/>
                  </a:lnTo>
                  <a:cubicBezTo>
                    <a:pt x="11990" y="12328"/>
                    <a:pt x="11990" y="12340"/>
                    <a:pt x="11990" y="12340"/>
                  </a:cubicBezTo>
                  <a:cubicBezTo>
                    <a:pt x="11990" y="12340"/>
                    <a:pt x="11990" y="12352"/>
                    <a:pt x="11990" y="12352"/>
                  </a:cubicBezTo>
                  <a:cubicBezTo>
                    <a:pt x="11990" y="12364"/>
                    <a:pt x="11978" y="12376"/>
                    <a:pt x="11978" y="12387"/>
                  </a:cubicBezTo>
                  <a:cubicBezTo>
                    <a:pt x="11978" y="12387"/>
                    <a:pt x="11978" y="12399"/>
                    <a:pt x="11978" y="12411"/>
                  </a:cubicBezTo>
                  <a:cubicBezTo>
                    <a:pt x="11978" y="12423"/>
                    <a:pt x="11978" y="12435"/>
                    <a:pt x="11978" y="12447"/>
                  </a:cubicBezTo>
                  <a:cubicBezTo>
                    <a:pt x="11966" y="12459"/>
                    <a:pt x="11966" y="12471"/>
                    <a:pt x="11966" y="12483"/>
                  </a:cubicBezTo>
                  <a:cubicBezTo>
                    <a:pt x="11966" y="12495"/>
                    <a:pt x="11966" y="12507"/>
                    <a:pt x="11955" y="12518"/>
                  </a:cubicBezTo>
                  <a:cubicBezTo>
                    <a:pt x="11955" y="12542"/>
                    <a:pt x="11955" y="12578"/>
                    <a:pt x="11943" y="12614"/>
                  </a:cubicBezTo>
                  <a:cubicBezTo>
                    <a:pt x="11919" y="12733"/>
                    <a:pt x="11907" y="12852"/>
                    <a:pt x="11907" y="12959"/>
                  </a:cubicBezTo>
                  <a:cubicBezTo>
                    <a:pt x="11895" y="13149"/>
                    <a:pt x="11919" y="13304"/>
                    <a:pt x="11966" y="13411"/>
                  </a:cubicBezTo>
                  <a:cubicBezTo>
                    <a:pt x="12026" y="13554"/>
                    <a:pt x="12133" y="13685"/>
                    <a:pt x="12205" y="13769"/>
                  </a:cubicBezTo>
                  <a:cubicBezTo>
                    <a:pt x="12240" y="13792"/>
                    <a:pt x="12264" y="13816"/>
                    <a:pt x="12264" y="13828"/>
                  </a:cubicBezTo>
                  <a:cubicBezTo>
                    <a:pt x="12264" y="13900"/>
                    <a:pt x="12038" y="14376"/>
                    <a:pt x="11847" y="14721"/>
                  </a:cubicBezTo>
                  <a:cubicBezTo>
                    <a:pt x="11728" y="14959"/>
                    <a:pt x="11740" y="15126"/>
                    <a:pt x="11752" y="15257"/>
                  </a:cubicBezTo>
                  <a:cubicBezTo>
                    <a:pt x="11752" y="15269"/>
                    <a:pt x="11752" y="15293"/>
                    <a:pt x="11752" y="15316"/>
                  </a:cubicBezTo>
                  <a:cubicBezTo>
                    <a:pt x="11764" y="15471"/>
                    <a:pt x="11931" y="15995"/>
                    <a:pt x="12002" y="16174"/>
                  </a:cubicBezTo>
                  <a:cubicBezTo>
                    <a:pt x="12062" y="16328"/>
                    <a:pt x="12276" y="16876"/>
                    <a:pt x="12324" y="16983"/>
                  </a:cubicBezTo>
                  <a:lnTo>
                    <a:pt x="10990" y="19234"/>
                  </a:lnTo>
                  <a:lnTo>
                    <a:pt x="10323" y="19234"/>
                  </a:lnTo>
                  <a:cubicBezTo>
                    <a:pt x="10311" y="19234"/>
                    <a:pt x="10300" y="19234"/>
                    <a:pt x="10288" y="19245"/>
                  </a:cubicBezTo>
                  <a:cubicBezTo>
                    <a:pt x="10276" y="19257"/>
                    <a:pt x="10276" y="19269"/>
                    <a:pt x="10276" y="19281"/>
                  </a:cubicBezTo>
                  <a:lnTo>
                    <a:pt x="10300" y="20174"/>
                  </a:lnTo>
                  <a:lnTo>
                    <a:pt x="8287" y="20174"/>
                  </a:lnTo>
                  <a:cubicBezTo>
                    <a:pt x="8287" y="19972"/>
                    <a:pt x="8275" y="19722"/>
                    <a:pt x="8275" y="19650"/>
                  </a:cubicBezTo>
                  <a:cubicBezTo>
                    <a:pt x="8275" y="19638"/>
                    <a:pt x="8275" y="19626"/>
                    <a:pt x="8275" y="19626"/>
                  </a:cubicBezTo>
                  <a:cubicBezTo>
                    <a:pt x="8275" y="19615"/>
                    <a:pt x="8275" y="19591"/>
                    <a:pt x="8275" y="19543"/>
                  </a:cubicBezTo>
                  <a:cubicBezTo>
                    <a:pt x="8275" y="19507"/>
                    <a:pt x="8275" y="19472"/>
                    <a:pt x="8275" y="19436"/>
                  </a:cubicBezTo>
                  <a:cubicBezTo>
                    <a:pt x="8287" y="19257"/>
                    <a:pt x="8287" y="19103"/>
                    <a:pt x="8287" y="19007"/>
                  </a:cubicBezTo>
                  <a:cubicBezTo>
                    <a:pt x="8287" y="18972"/>
                    <a:pt x="8287" y="18948"/>
                    <a:pt x="8287" y="18936"/>
                  </a:cubicBezTo>
                  <a:lnTo>
                    <a:pt x="8275" y="18888"/>
                  </a:lnTo>
                  <a:cubicBezTo>
                    <a:pt x="8240" y="18531"/>
                    <a:pt x="8216" y="18281"/>
                    <a:pt x="8192" y="18091"/>
                  </a:cubicBezTo>
                  <a:cubicBezTo>
                    <a:pt x="8192" y="18055"/>
                    <a:pt x="8180" y="18019"/>
                    <a:pt x="8180" y="17983"/>
                  </a:cubicBezTo>
                  <a:cubicBezTo>
                    <a:pt x="8180" y="17960"/>
                    <a:pt x="8180" y="17924"/>
                    <a:pt x="8168" y="17900"/>
                  </a:cubicBezTo>
                  <a:cubicBezTo>
                    <a:pt x="8168" y="17864"/>
                    <a:pt x="8168" y="17829"/>
                    <a:pt x="8168" y="17805"/>
                  </a:cubicBezTo>
                  <a:cubicBezTo>
                    <a:pt x="8168" y="17793"/>
                    <a:pt x="8156" y="17781"/>
                    <a:pt x="8156" y="17769"/>
                  </a:cubicBezTo>
                  <a:cubicBezTo>
                    <a:pt x="8156" y="17674"/>
                    <a:pt x="8156" y="17638"/>
                    <a:pt x="8156" y="17614"/>
                  </a:cubicBezTo>
                  <a:cubicBezTo>
                    <a:pt x="8156" y="17495"/>
                    <a:pt x="8204" y="17150"/>
                    <a:pt x="8275" y="17007"/>
                  </a:cubicBezTo>
                  <a:cubicBezTo>
                    <a:pt x="8299" y="16948"/>
                    <a:pt x="8335" y="16888"/>
                    <a:pt x="8371" y="16829"/>
                  </a:cubicBezTo>
                  <a:cubicBezTo>
                    <a:pt x="8418" y="16757"/>
                    <a:pt x="8466" y="16686"/>
                    <a:pt x="8490" y="16602"/>
                  </a:cubicBezTo>
                  <a:cubicBezTo>
                    <a:pt x="8526" y="16448"/>
                    <a:pt x="8442" y="16186"/>
                    <a:pt x="8406" y="16138"/>
                  </a:cubicBezTo>
                  <a:cubicBezTo>
                    <a:pt x="8383" y="16114"/>
                    <a:pt x="8359" y="16102"/>
                    <a:pt x="8323" y="16102"/>
                  </a:cubicBezTo>
                  <a:cubicBezTo>
                    <a:pt x="8275" y="16102"/>
                    <a:pt x="8192" y="16126"/>
                    <a:pt x="8121" y="16150"/>
                  </a:cubicBezTo>
                  <a:cubicBezTo>
                    <a:pt x="8097" y="16162"/>
                    <a:pt x="8073" y="16162"/>
                    <a:pt x="8061" y="16162"/>
                  </a:cubicBezTo>
                  <a:cubicBezTo>
                    <a:pt x="8061" y="16162"/>
                    <a:pt x="8014" y="16150"/>
                    <a:pt x="7918" y="15936"/>
                  </a:cubicBezTo>
                  <a:cubicBezTo>
                    <a:pt x="7847" y="15757"/>
                    <a:pt x="7704" y="15674"/>
                    <a:pt x="7549" y="15626"/>
                  </a:cubicBezTo>
                  <a:cubicBezTo>
                    <a:pt x="7537" y="15614"/>
                    <a:pt x="7525" y="15614"/>
                    <a:pt x="7502" y="15614"/>
                  </a:cubicBezTo>
                  <a:cubicBezTo>
                    <a:pt x="7502" y="15602"/>
                    <a:pt x="7490" y="15602"/>
                    <a:pt x="7490" y="15602"/>
                  </a:cubicBezTo>
                  <a:cubicBezTo>
                    <a:pt x="7478" y="15602"/>
                    <a:pt x="7466" y="15602"/>
                    <a:pt x="7454" y="15590"/>
                  </a:cubicBezTo>
                  <a:lnTo>
                    <a:pt x="7430" y="15590"/>
                  </a:lnTo>
                  <a:cubicBezTo>
                    <a:pt x="7418" y="15590"/>
                    <a:pt x="7406" y="15590"/>
                    <a:pt x="7394" y="15578"/>
                  </a:cubicBezTo>
                  <a:lnTo>
                    <a:pt x="7371" y="15578"/>
                  </a:lnTo>
                  <a:cubicBezTo>
                    <a:pt x="7371" y="15578"/>
                    <a:pt x="7371" y="15566"/>
                    <a:pt x="7371" y="15566"/>
                  </a:cubicBezTo>
                  <a:cubicBezTo>
                    <a:pt x="7371" y="15543"/>
                    <a:pt x="7371" y="15519"/>
                    <a:pt x="7371" y="15495"/>
                  </a:cubicBezTo>
                  <a:cubicBezTo>
                    <a:pt x="7359" y="15459"/>
                    <a:pt x="7359" y="15435"/>
                    <a:pt x="7359" y="15412"/>
                  </a:cubicBezTo>
                  <a:cubicBezTo>
                    <a:pt x="7359" y="15400"/>
                    <a:pt x="7359" y="15400"/>
                    <a:pt x="7359" y="15400"/>
                  </a:cubicBezTo>
                  <a:cubicBezTo>
                    <a:pt x="7359" y="15364"/>
                    <a:pt x="7359" y="15340"/>
                    <a:pt x="7359" y="15316"/>
                  </a:cubicBezTo>
                  <a:cubicBezTo>
                    <a:pt x="7359" y="15305"/>
                    <a:pt x="7359" y="15305"/>
                    <a:pt x="7359" y="15293"/>
                  </a:cubicBezTo>
                  <a:cubicBezTo>
                    <a:pt x="7359" y="15269"/>
                    <a:pt x="7359" y="15245"/>
                    <a:pt x="7347" y="15221"/>
                  </a:cubicBezTo>
                  <a:cubicBezTo>
                    <a:pt x="7347" y="15197"/>
                    <a:pt x="7347" y="15185"/>
                    <a:pt x="7347" y="15174"/>
                  </a:cubicBezTo>
                  <a:cubicBezTo>
                    <a:pt x="7347" y="15150"/>
                    <a:pt x="7347" y="15138"/>
                    <a:pt x="7347" y="15114"/>
                  </a:cubicBezTo>
                  <a:cubicBezTo>
                    <a:pt x="7347" y="15102"/>
                    <a:pt x="7347" y="15078"/>
                    <a:pt x="7347" y="15066"/>
                  </a:cubicBezTo>
                  <a:cubicBezTo>
                    <a:pt x="7347" y="15043"/>
                    <a:pt x="7335" y="15019"/>
                    <a:pt x="7335" y="15007"/>
                  </a:cubicBezTo>
                  <a:cubicBezTo>
                    <a:pt x="7335" y="14983"/>
                    <a:pt x="7335" y="14959"/>
                    <a:pt x="7335" y="14935"/>
                  </a:cubicBezTo>
                  <a:cubicBezTo>
                    <a:pt x="7335" y="14924"/>
                    <a:pt x="7335" y="14912"/>
                    <a:pt x="7335" y="14900"/>
                  </a:cubicBezTo>
                  <a:cubicBezTo>
                    <a:pt x="7335" y="14876"/>
                    <a:pt x="7335" y="14840"/>
                    <a:pt x="7323" y="14816"/>
                  </a:cubicBezTo>
                  <a:cubicBezTo>
                    <a:pt x="7323" y="14804"/>
                    <a:pt x="7323" y="14804"/>
                    <a:pt x="7323" y="14793"/>
                  </a:cubicBezTo>
                  <a:cubicBezTo>
                    <a:pt x="7323" y="14697"/>
                    <a:pt x="7311" y="14590"/>
                    <a:pt x="7311" y="14507"/>
                  </a:cubicBezTo>
                  <a:cubicBezTo>
                    <a:pt x="7299" y="14447"/>
                    <a:pt x="7299" y="14400"/>
                    <a:pt x="7299" y="14364"/>
                  </a:cubicBezTo>
                  <a:cubicBezTo>
                    <a:pt x="7287" y="14292"/>
                    <a:pt x="7287" y="14257"/>
                    <a:pt x="7287" y="14245"/>
                  </a:cubicBezTo>
                  <a:cubicBezTo>
                    <a:pt x="7228" y="13983"/>
                    <a:pt x="7192" y="13781"/>
                    <a:pt x="7192" y="13745"/>
                  </a:cubicBezTo>
                  <a:cubicBezTo>
                    <a:pt x="7204" y="13733"/>
                    <a:pt x="7240" y="13685"/>
                    <a:pt x="7478" y="13542"/>
                  </a:cubicBezTo>
                  <a:cubicBezTo>
                    <a:pt x="7561" y="13495"/>
                    <a:pt x="7561" y="13316"/>
                    <a:pt x="7549" y="13138"/>
                  </a:cubicBezTo>
                  <a:lnTo>
                    <a:pt x="7549" y="13090"/>
                  </a:lnTo>
                  <a:cubicBezTo>
                    <a:pt x="7549" y="13078"/>
                    <a:pt x="7549" y="13078"/>
                    <a:pt x="7561" y="13066"/>
                  </a:cubicBezTo>
                  <a:cubicBezTo>
                    <a:pt x="7573" y="13054"/>
                    <a:pt x="7597" y="13019"/>
                    <a:pt x="7644" y="12971"/>
                  </a:cubicBezTo>
                  <a:cubicBezTo>
                    <a:pt x="7668" y="12947"/>
                    <a:pt x="7704" y="12923"/>
                    <a:pt x="7728" y="12899"/>
                  </a:cubicBezTo>
                  <a:cubicBezTo>
                    <a:pt x="7740" y="12888"/>
                    <a:pt x="7906" y="12757"/>
                    <a:pt x="8014" y="12614"/>
                  </a:cubicBezTo>
                  <a:cubicBezTo>
                    <a:pt x="8121" y="12471"/>
                    <a:pt x="8216" y="12328"/>
                    <a:pt x="8240" y="12221"/>
                  </a:cubicBezTo>
                  <a:cubicBezTo>
                    <a:pt x="8240" y="12209"/>
                    <a:pt x="8240" y="12197"/>
                    <a:pt x="8264" y="12173"/>
                  </a:cubicBezTo>
                  <a:lnTo>
                    <a:pt x="8275" y="12173"/>
                  </a:lnTo>
                  <a:cubicBezTo>
                    <a:pt x="8323" y="12126"/>
                    <a:pt x="8406" y="12078"/>
                    <a:pt x="8478" y="12030"/>
                  </a:cubicBezTo>
                  <a:cubicBezTo>
                    <a:pt x="8526" y="12006"/>
                    <a:pt x="8573" y="11971"/>
                    <a:pt x="8609" y="11947"/>
                  </a:cubicBezTo>
                  <a:cubicBezTo>
                    <a:pt x="8668" y="11899"/>
                    <a:pt x="9061" y="11840"/>
                    <a:pt x="9228" y="11840"/>
                  </a:cubicBezTo>
                  <a:close/>
                  <a:moveTo>
                    <a:pt x="5466" y="15531"/>
                  </a:moveTo>
                  <a:cubicBezTo>
                    <a:pt x="5537" y="15543"/>
                    <a:pt x="5620" y="15555"/>
                    <a:pt x="5704" y="15566"/>
                  </a:cubicBezTo>
                  <a:cubicBezTo>
                    <a:pt x="5728" y="15566"/>
                    <a:pt x="5763" y="15566"/>
                    <a:pt x="5787" y="15578"/>
                  </a:cubicBezTo>
                  <a:cubicBezTo>
                    <a:pt x="5870" y="15578"/>
                    <a:pt x="5942" y="15590"/>
                    <a:pt x="6013" y="15602"/>
                  </a:cubicBezTo>
                  <a:cubicBezTo>
                    <a:pt x="6073" y="15602"/>
                    <a:pt x="6120" y="15614"/>
                    <a:pt x="6156" y="15614"/>
                  </a:cubicBezTo>
                  <a:cubicBezTo>
                    <a:pt x="6228" y="15614"/>
                    <a:pt x="6311" y="15602"/>
                    <a:pt x="6406" y="15602"/>
                  </a:cubicBezTo>
                  <a:cubicBezTo>
                    <a:pt x="6466" y="15602"/>
                    <a:pt x="6537" y="15590"/>
                    <a:pt x="6609" y="15590"/>
                  </a:cubicBezTo>
                  <a:lnTo>
                    <a:pt x="6716" y="15590"/>
                  </a:lnTo>
                  <a:cubicBezTo>
                    <a:pt x="6871" y="15590"/>
                    <a:pt x="7109" y="15614"/>
                    <a:pt x="7323" y="15662"/>
                  </a:cubicBezTo>
                  <a:cubicBezTo>
                    <a:pt x="7406" y="15674"/>
                    <a:pt x="7478" y="15697"/>
                    <a:pt x="7525" y="15709"/>
                  </a:cubicBezTo>
                  <a:cubicBezTo>
                    <a:pt x="7668" y="15757"/>
                    <a:pt x="7775" y="15828"/>
                    <a:pt x="7835" y="15971"/>
                  </a:cubicBezTo>
                  <a:cubicBezTo>
                    <a:pt x="7942" y="16221"/>
                    <a:pt x="8014" y="16257"/>
                    <a:pt x="8073" y="16257"/>
                  </a:cubicBezTo>
                  <a:cubicBezTo>
                    <a:pt x="8085" y="16257"/>
                    <a:pt x="8121" y="16245"/>
                    <a:pt x="8156" y="16233"/>
                  </a:cubicBezTo>
                  <a:cubicBezTo>
                    <a:pt x="8204" y="16221"/>
                    <a:pt x="8275" y="16197"/>
                    <a:pt x="8335" y="16197"/>
                  </a:cubicBezTo>
                  <a:cubicBezTo>
                    <a:pt x="8359" y="16245"/>
                    <a:pt x="8430" y="16471"/>
                    <a:pt x="8406" y="16578"/>
                  </a:cubicBezTo>
                  <a:cubicBezTo>
                    <a:pt x="8383" y="16650"/>
                    <a:pt x="8335" y="16721"/>
                    <a:pt x="8299" y="16781"/>
                  </a:cubicBezTo>
                  <a:cubicBezTo>
                    <a:pt x="8264" y="16840"/>
                    <a:pt x="8216" y="16900"/>
                    <a:pt x="8192" y="16971"/>
                  </a:cubicBezTo>
                  <a:cubicBezTo>
                    <a:pt x="8121" y="17138"/>
                    <a:pt x="8061" y="17483"/>
                    <a:pt x="8061" y="17614"/>
                  </a:cubicBezTo>
                  <a:cubicBezTo>
                    <a:pt x="8061" y="17698"/>
                    <a:pt x="8109" y="18126"/>
                    <a:pt x="8192" y="18888"/>
                  </a:cubicBezTo>
                  <a:lnTo>
                    <a:pt x="8192" y="18948"/>
                  </a:lnTo>
                  <a:cubicBezTo>
                    <a:pt x="8204" y="18995"/>
                    <a:pt x="8192" y="19388"/>
                    <a:pt x="8192" y="19543"/>
                  </a:cubicBezTo>
                  <a:cubicBezTo>
                    <a:pt x="8192" y="19591"/>
                    <a:pt x="8180" y="19615"/>
                    <a:pt x="8180" y="19626"/>
                  </a:cubicBezTo>
                  <a:lnTo>
                    <a:pt x="8180" y="19638"/>
                  </a:lnTo>
                  <a:cubicBezTo>
                    <a:pt x="8180" y="19638"/>
                    <a:pt x="8192" y="19638"/>
                    <a:pt x="8192" y="19650"/>
                  </a:cubicBezTo>
                  <a:cubicBezTo>
                    <a:pt x="8192" y="19662"/>
                    <a:pt x="8192" y="19662"/>
                    <a:pt x="8192" y="19662"/>
                  </a:cubicBezTo>
                  <a:cubicBezTo>
                    <a:pt x="8192" y="19674"/>
                    <a:pt x="8192" y="19674"/>
                    <a:pt x="8192" y="19674"/>
                  </a:cubicBezTo>
                  <a:cubicBezTo>
                    <a:pt x="8192" y="19698"/>
                    <a:pt x="8192" y="19722"/>
                    <a:pt x="8192" y="19757"/>
                  </a:cubicBezTo>
                  <a:cubicBezTo>
                    <a:pt x="8192" y="19888"/>
                    <a:pt x="8192" y="20055"/>
                    <a:pt x="8204" y="20174"/>
                  </a:cubicBezTo>
                  <a:lnTo>
                    <a:pt x="7585" y="20174"/>
                  </a:lnTo>
                  <a:cubicBezTo>
                    <a:pt x="7561" y="20174"/>
                    <a:pt x="7537" y="20186"/>
                    <a:pt x="7537" y="20210"/>
                  </a:cubicBezTo>
                  <a:lnTo>
                    <a:pt x="7537" y="21710"/>
                  </a:lnTo>
                  <a:lnTo>
                    <a:pt x="6442" y="21758"/>
                  </a:lnTo>
                  <a:cubicBezTo>
                    <a:pt x="6454" y="21722"/>
                    <a:pt x="6466" y="21674"/>
                    <a:pt x="6478" y="21627"/>
                  </a:cubicBezTo>
                  <a:cubicBezTo>
                    <a:pt x="6478" y="21615"/>
                    <a:pt x="6490" y="21591"/>
                    <a:pt x="6490" y="21567"/>
                  </a:cubicBezTo>
                  <a:cubicBezTo>
                    <a:pt x="6490" y="21567"/>
                    <a:pt x="6490" y="21567"/>
                    <a:pt x="6490" y="21555"/>
                  </a:cubicBezTo>
                  <a:cubicBezTo>
                    <a:pt x="6501" y="21543"/>
                    <a:pt x="6501" y="21531"/>
                    <a:pt x="6501" y="21508"/>
                  </a:cubicBezTo>
                  <a:cubicBezTo>
                    <a:pt x="6501" y="21508"/>
                    <a:pt x="6513" y="21496"/>
                    <a:pt x="6513" y="21484"/>
                  </a:cubicBezTo>
                  <a:lnTo>
                    <a:pt x="6513" y="21460"/>
                  </a:lnTo>
                  <a:cubicBezTo>
                    <a:pt x="6525" y="21448"/>
                    <a:pt x="6525" y="21436"/>
                    <a:pt x="6525" y="21424"/>
                  </a:cubicBezTo>
                  <a:cubicBezTo>
                    <a:pt x="6525" y="21412"/>
                    <a:pt x="6525" y="21400"/>
                    <a:pt x="6537" y="21389"/>
                  </a:cubicBezTo>
                  <a:cubicBezTo>
                    <a:pt x="6537" y="21389"/>
                    <a:pt x="6537" y="21377"/>
                    <a:pt x="6537" y="21365"/>
                  </a:cubicBezTo>
                  <a:cubicBezTo>
                    <a:pt x="6537" y="21353"/>
                    <a:pt x="6549" y="21341"/>
                    <a:pt x="6549" y="21329"/>
                  </a:cubicBezTo>
                  <a:cubicBezTo>
                    <a:pt x="6549" y="21329"/>
                    <a:pt x="6549" y="21317"/>
                    <a:pt x="6549" y="21305"/>
                  </a:cubicBezTo>
                  <a:cubicBezTo>
                    <a:pt x="6561" y="21293"/>
                    <a:pt x="6561" y="21270"/>
                    <a:pt x="6561" y="21258"/>
                  </a:cubicBezTo>
                  <a:cubicBezTo>
                    <a:pt x="6561" y="21258"/>
                    <a:pt x="6561" y="21246"/>
                    <a:pt x="6561" y="21246"/>
                  </a:cubicBezTo>
                  <a:cubicBezTo>
                    <a:pt x="6573" y="21234"/>
                    <a:pt x="6573" y="21222"/>
                    <a:pt x="6573" y="21210"/>
                  </a:cubicBezTo>
                  <a:cubicBezTo>
                    <a:pt x="6573" y="21198"/>
                    <a:pt x="6573" y="21198"/>
                    <a:pt x="6573" y="21186"/>
                  </a:cubicBezTo>
                  <a:cubicBezTo>
                    <a:pt x="6573" y="21186"/>
                    <a:pt x="6585" y="21174"/>
                    <a:pt x="6585" y="21162"/>
                  </a:cubicBezTo>
                  <a:lnTo>
                    <a:pt x="6585" y="21150"/>
                  </a:lnTo>
                  <a:cubicBezTo>
                    <a:pt x="6585" y="21139"/>
                    <a:pt x="6585" y="21127"/>
                    <a:pt x="6585" y="21127"/>
                  </a:cubicBezTo>
                  <a:cubicBezTo>
                    <a:pt x="6585" y="21115"/>
                    <a:pt x="6585" y="21115"/>
                    <a:pt x="6585" y="21115"/>
                  </a:cubicBezTo>
                  <a:cubicBezTo>
                    <a:pt x="6597" y="21103"/>
                    <a:pt x="6597" y="21091"/>
                    <a:pt x="6597" y="21091"/>
                  </a:cubicBezTo>
                  <a:cubicBezTo>
                    <a:pt x="6597" y="21091"/>
                    <a:pt x="6597" y="21079"/>
                    <a:pt x="6597" y="21079"/>
                  </a:cubicBezTo>
                  <a:cubicBezTo>
                    <a:pt x="6597" y="21067"/>
                    <a:pt x="6597" y="21067"/>
                    <a:pt x="6597" y="21067"/>
                  </a:cubicBezTo>
                  <a:cubicBezTo>
                    <a:pt x="6597" y="21055"/>
                    <a:pt x="6597" y="21031"/>
                    <a:pt x="6585" y="21019"/>
                  </a:cubicBezTo>
                  <a:cubicBezTo>
                    <a:pt x="6573" y="20960"/>
                    <a:pt x="6549" y="20865"/>
                    <a:pt x="6501" y="20710"/>
                  </a:cubicBezTo>
                  <a:cubicBezTo>
                    <a:pt x="6466" y="20603"/>
                    <a:pt x="6430" y="20472"/>
                    <a:pt x="6394" y="20353"/>
                  </a:cubicBezTo>
                  <a:cubicBezTo>
                    <a:pt x="6382" y="20305"/>
                    <a:pt x="6370" y="20269"/>
                    <a:pt x="6359" y="20222"/>
                  </a:cubicBezTo>
                  <a:cubicBezTo>
                    <a:pt x="6323" y="20067"/>
                    <a:pt x="6251" y="19924"/>
                    <a:pt x="6192" y="19793"/>
                  </a:cubicBezTo>
                  <a:cubicBezTo>
                    <a:pt x="6109" y="19638"/>
                    <a:pt x="6049" y="19495"/>
                    <a:pt x="6061" y="19400"/>
                  </a:cubicBezTo>
                  <a:cubicBezTo>
                    <a:pt x="6073" y="19353"/>
                    <a:pt x="6097" y="19293"/>
                    <a:pt x="6109" y="19234"/>
                  </a:cubicBezTo>
                  <a:cubicBezTo>
                    <a:pt x="6156" y="19091"/>
                    <a:pt x="6216" y="18936"/>
                    <a:pt x="6156" y="18769"/>
                  </a:cubicBezTo>
                  <a:cubicBezTo>
                    <a:pt x="6120" y="18674"/>
                    <a:pt x="6037" y="18579"/>
                    <a:pt x="5954" y="18472"/>
                  </a:cubicBezTo>
                  <a:cubicBezTo>
                    <a:pt x="5859" y="18352"/>
                    <a:pt x="5751" y="18222"/>
                    <a:pt x="5704" y="18067"/>
                  </a:cubicBezTo>
                  <a:cubicBezTo>
                    <a:pt x="5668" y="17936"/>
                    <a:pt x="5632" y="17781"/>
                    <a:pt x="5597" y="17638"/>
                  </a:cubicBezTo>
                  <a:cubicBezTo>
                    <a:pt x="5561" y="17483"/>
                    <a:pt x="5537" y="17317"/>
                    <a:pt x="5489" y="17174"/>
                  </a:cubicBezTo>
                  <a:cubicBezTo>
                    <a:pt x="5466" y="17102"/>
                    <a:pt x="5442" y="17007"/>
                    <a:pt x="5406" y="16876"/>
                  </a:cubicBezTo>
                  <a:cubicBezTo>
                    <a:pt x="5394" y="16805"/>
                    <a:pt x="5370" y="16733"/>
                    <a:pt x="5358" y="16674"/>
                  </a:cubicBezTo>
                  <a:cubicBezTo>
                    <a:pt x="5347" y="16626"/>
                    <a:pt x="5347" y="16578"/>
                    <a:pt x="5335" y="16531"/>
                  </a:cubicBezTo>
                  <a:cubicBezTo>
                    <a:pt x="5311" y="16400"/>
                    <a:pt x="5287" y="16317"/>
                    <a:pt x="5287" y="16305"/>
                  </a:cubicBezTo>
                  <a:cubicBezTo>
                    <a:pt x="5287" y="16305"/>
                    <a:pt x="5251" y="16102"/>
                    <a:pt x="5204" y="15971"/>
                  </a:cubicBezTo>
                  <a:cubicBezTo>
                    <a:pt x="5204" y="15959"/>
                    <a:pt x="5192" y="15936"/>
                    <a:pt x="5180" y="15912"/>
                  </a:cubicBezTo>
                  <a:cubicBezTo>
                    <a:pt x="5168" y="15888"/>
                    <a:pt x="5168" y="15864"/>
                    <a:pt x="5156" y="15840"/>
                  </a:cubicBezTo>
                  <a:cubicBezTo>
                    <a:pt x="5144" y="15805"/>
                    <a:pt x="5132" y="15781"/>
                    <a:pt x="5132" y="15745"/>
                  </a:cubicBezTo>
                  <a:lnTo>
                    <a:pt x="5120" y="15733"/>
                  </a:lnTo>
                  <a:cubicBezTo>
                    <a:pt x="5120" y="15721"/>
                    <a:pt x="5120" y="15721"/>
                    <a:pt x="5120" y="15709"/>
                  </a:cubicBezTo>
                  <a:cubicBezTo>
                    <a:pt x="5120" y="15697"/>
                    <a:pt x="5120" y="15686"/>
                    <a:pt x="5132" y="15686"/>
                  </a:cubicBezTo>
                  <a:cubicBezTo>
                    <a:pt x="5144" y="15674"/>
                    <a:pt x="5156" y="15662"/>
                    <a:pt x="5168" y="15650"/>
                  </a:cubicBezTo>
                  <a:cubicBezTo>
                    <a:pt x="5180" y="15638"/>
                    <a:pt x="5192" y="15626"/>
                    <a:pt x="5204" y="15614"/>
                  </a:cubicBezTo>
                  <a:cubicBezTo>
                    <a:pt x="5216" y="15614"/>
                    <a:pt x="5216" y="15614"/>
                    <a:pt x="5216" y="15602"/>
                  </a:cubicBezTo>
                  <a:cubicBezTo>
                    <a:pt x="5227" y="15602"/>
                    <a:pt x="5251" y="15590"/>
                    <a:pt x="5263" y="15578"/>
                  </a:cubicBezTo>
                  <a:cubicBezTo>
                    <a:pt x="5263" y="15578"/>
                    <a:pt x="5275" y="15566"/>
                    <a:pt x="5275" y="15566"/>
                  </a:cubicBezTo>
                  <a:cubicBezTo>
                    <a:pt x="5299" y="15555"/>
                    <a:pt x="5311" y="15555"/>
                    <a:pt x="5335" y="15543"/>
                  </a:cubicBezTo>
                  <a:lnTo>
                    <a:pt x="5347" y="15543"/>
                  </a:lnTo>
                  <a:cubicBezTo>
                    <a:pt x="5370" y="15543"/>
                    <a:pt x="5394" y="15531"/>
                    <a:pt x="5418" y="15531"/>
                  </a:cubicBezTo>
                  <a:close/>
                  <a:moveTo>
                    <a:pt x="2596" y="15876"/>
                  </a:moveTo>
                  <a:cubicBezTo>
                    <a:pt x="2691" y="15876"/>
                    <a:pt x="2799" y="15900"/>
                    <a:pt x="2894" y="15924"/>
                  </a:cubicBezTo>
                  <a:cubicBezTo>
                    <a:pt x="2965" y="15936"/>
                    <a:pt x="3037" y="15947"/>
                    <a:pt x="3096" y="15959"/>
                  </a:cubicBezTo>
                  <a:cubicBezTo>
                    <a:pt x="3227" y="15971"/>
                    <a:pt x="3311" y="16043"/>
                    <a:pt x="3370" y="16114"/>
                  </a:cubicBezTo>
                  <a:cubicBezTo>
                    <a:pt x="3418" y="16162"/>
                    <a:pt x="3465" y="16197"/>
                    <a:pt x="3513" y="16209"/>
                  </a:cubicBezTo>
                  <a:lnTo>
                    <a:pt x="3549" y="16209"/>
                  </a:lnTo>
                  <a:cubicBezTo>
                    <a:pt x="3692" y="16209"/>
                    <a:pt x="4144" y="16055"/>
                    <a:pt x="4299" y="15971"/>
                  </a:cubicBezTo>
                  <a:cubicBezTo>
                    <a:pt x="4323" y="15959"/>
                    <a:pt x="4346" y="15959"/>
                    <a:pt x="4370" y="15959"/>
                  </a:cubicBezTo>
                  <a:cubicBezTo>
                    <a:pt x="4501" y="15959"/>
                    <a:pt x="4668" y="16078"/>
                    <a:pt x="4811" y="16174"/>
                  </a:cubicBezTo>
                  <a:cubicBezTo>
                    <a:pt x="4846" y="16197"/>
                    <a:pt x="4882" y="16221"/>
                    <a:pt x="4906" y="16233"/>
                  </a:cubicBezTo>
                  <a:cubicBezTo>
                    <a:pt x="4942" y="16257"/>
                    <a:pt x="4966" y="16269"/>
                    <a:pt x="5001" y="16281"/>
                  </a:cubicBezTo>
                  <a:cubicBezTo>
                    <a:pt x="5001" y="16281"/>
                    <a:pt x="5013" y="16293"/>
                    <a:pt x="5013" y="16293"/>
                  </a:cubicBezTo>
                  <a:cubicBezTo>
                    <a:pt x="5037" y="16305"/>
                    <a:pt x="5061" y="16317"/>
                    <a:pt x="5085" y="16317"/>
                  </a:cubicBezTo>
                  <a:cubicBezTo>
                    <a:pt x="5085" y="16317"/>
                    <a:pt x="5085" y="16328"/>
                    <a:pt x="5085" y="16328"/>
                  </a:cubicBezTo>
                  <a:cubicBezTo>
                    <a:pt x="5108" y="16328"/>
                    <a:pt x="5132" y="16340"/>
                    <a:pt x="5156" y="16340"/>
                  </a:cubicBezTo>
                  <a:cubicBezTo>
                    <a:pt x="5156" y="16340"/>
                    <a:pt x="5156" y="16352"/>
                    <a:pt x="5168" y="16352"/>
                  </a:cubicBezTo>
                  <a:lnTo>
                    <a:pt x="5204" y="16352"/>
                  </a:lnTo>
                  <a:cubicBezTo>
                    <a:pt x="5204" y="16364"/>
                    <a:pt x="5204" y="16364"/>
                    <a:pt x="5204" y="16364"/>
                  </a:cubicBezTo>
                  <a:cubicBezTo>
                    <a:pt x="5204" y="16376"/>
                    <a:pt x="5204" y="16376"/>
                    <a:pt x="5216" y="16388"/>
                  </a:cubicBezTo>
                  <a:cubicBezTo>
                    <a:pt x="5216" y="16400"/>
                    <a:pt x="5216" y="16400"/>
                    <a:pt x="5216" y="16412"/>
                  </a:cubicBezTo>
                  <a:cubicBezTo>
                    <a:pt x="5216" y="16424"/>
                    <a:pt x="5216" y="16436"/>
                    <a:pt x="5216" y="16448"/>
                  </a:cubicBezTo>
                  <a:cubicBezTo>
                    <a:pt x="5227" y="16459"/>
                    <a:pt x="5227" y="16471"/>
                    <a:pt x="5227" y="16495"/>
                  </a:cubicBezTo>
                  <a:cubicBezTo>
                    <a:pt x="5239" y="16507"/>
                    <a:pt x="5239" y="16519"/>
                    <a:pt x="5239" y="16531"/>
                  </a:cubicBezTo>
                  <a:cubicBezTo>
                    <a:pt x="5239" y="16555"/>
                    <a:pt x="5251" y="16567"/>
                    <a:pt x="5251" y="16578"/>
                  </a:cubicBezTo>
                  <a:cubicBezTo>
                    <a:pt x="5251" y="16590"/>
                    <a:pt x="5251" y="16602"/>
                    <a:pt x="5251" y="16626"/>
                  </a:cubicBezTo>
                  <a:cubicBezTo>
                    <a:pt x="5263" y="16638"/>
                    <a:pt x="5263" y="16650"/>
                    <a:pt x="5263" y="16674"/>
                  </a:cubicBezTo>
                  <a:cubicBezTo>
                    <a:pt x="5275" y="16686"/>
                    <a:pt x="5275" y="16698"/>
                    <a:pt x="5275" y="16709"/>
                  </a:cubicBezTo>
                  <a:cubicBezTo>
                    <a:pt x="5275" y="16721"/>
                    <a:pt x="5287" y="16745"/>
                    <a:pt x="5287" y="16757"/>
                  </a:cubicBezTo>
                  <a:cubicBezTo>
                    <a:pt x="5287" y="16781"/>
                    <a:pt x="5299" y="16793"/>
                    <a:pt x="5299" y="16805"/>
                  </a:cubicBezTo>
                  <a:cubicBezTo>
                    <a:pt x="5299" y="16829"/>
                    <a:pt x="5311" y="16864"/>
                    <a:pt x="5311" y="16888"/>
                  </a:cubicBezTo>
                  <a:cubicBezTo>
                    <a:pt x="5347" y="17031"/>
                    <a:pt x="5370" y="17126"/>
                    <a:pt x="5394" y="17210"/>
                  </a:cubicBezTo>
                  <a:cubicBezTo>
                    <a:pt x="5442" y="17340"/>
                    <a:pt x="5478" y="17495"/>
                    <a:pt x="5513" y="17650"/>
                  </a:cubicBezTo>
                  <a:cubicBezTo>
                    <a:pt x="5537" y="17805"/>
                    <a:pt x="5573" y="17960"/>
                    <a:pt x="5620" y="18102"/>
                  </a:cubicBezTo>
                  <a:cubicBezTo>
                    <a:pt x="5632" y="18138"/>
                    <a:pt x="5644" y="18174"/>
                    <a:pt x="5668" y="18222"/>
                  </a:cubicBezTo>
                  <a:cubicBezTo>
                    <a:pt x="5728" y="18341"/>
                    <a:pt x="5811" y="18436"/>
                    <a:pt x="5894" y="18531"/>
                  </a:cubicBezTo>
                  <a:cubicBezTo>
                    <a:pt x="5942" y="18603"/>
                    <a:pt x="6001" y="18674"/>
                    <a:pt x="6037" y="18745"/>
                  </a:cubicBezTo>
                  <a:cubicBezTo>
                    <a:pt x="6049" y="18757"/>
                    <a:pt x="6061" y="18781"/>
                    <a:pt x="6073" y="18805"/>
                  </a:cubicBezTo>
                  <a:cubicBezTo>
                    <a:pt x="6120" y="18936"/>
                    <a:pt x="6073" y="19067"/>
                    <a:pt x="6025" y="19198"/>
                  </a:cubicBezTo>
                  <a:cubicBezTo>
                    <a:pt x="6001" y="19257"/>
                    <a:pt x="5978" y="19329"/>
                    <a:pt x="5978" y="19388"/>
                  </a:cubicBezTo>
                  <a:cubicBezTo>
                    <a:pt x="5954" y="19507"/>
                    <a:pt x="6025" y="19662"/>
                    <a:pt x="6109" y="19829"/>
                  </a:cubicBezTo>
                  <a:cubicBezTo>
                    <a:pt x="6168" y="19960"/>
                    <a:pt x="6228" y="20103"/>
                    <a:pt x="6275" y="20246"/>
                  </a:cubicBezTo>
                  <a:cubicBezTo>
                    <a:pt x="6311" y="20412"/>
                    <a:pt x="6370" y="20591"/>
                    <a:pt x="6418" y="20746"/>
                  </a:cubicBezTo>
                  <a:cubicBezTo>
                    <a:pt x="6454" y="20889"/>
                    <a:pt x="6501" y="21031"/>
                    <a:pt x="6501" y="21067"/>
                  </a:cubicBezTo>
                  <a:cubicBezTo>
                    <a:pt x="6501" y="21067"/>
                    <a:pt x="6501" y="21091"/>
                    <a:pt x="6501" y="21103"/>
                  </a:cubicBezTo>
                  <a:cubicBezTo>
                    <a:pt x="6478" y="21210"/>
                    <a:pt x="6418" y="21496"/>
                    <a:pt x="6347" y="21758"/>
                  </a:cubicBezTo>
                  <a:cubicBezTo>
                    <a:pt x="6347" y="21770"/>
                    <a:pt x="6347" y="21781"/>
                    <a:pt x="6347" y="21793"/>
                  </a:cubicBezTo>
                  <a:lnTo>
                    <a:pt x="4465" y="21841"/>
                  </a:lnTo>
                  <a:cubicBezTo>
                    <a:pt x="4442" y="21853"/>
                    <a:pt x="4430" y="21865"/>
                    <a:pt x="4430" y="21889"/>
                  </a:cubicBezTo>
                  <a:lnTo>
                    <a:pt x="4430" y="21924"/>
                  </a:lnTo>
                  <a:lnTo>
                    <a:pt x="4430" y="24151"/>
                  </a:lnTo>
                  <a:cubicBezTo>
                    <a:pt x="4323" y="24151"/>
                    <a:pt x="4239" y="24139"/>
                    <a:pt x="4215" y="24127"/>
                  </a:cubicBezTo>
                  <a:cubicBezTo>
                    <a:pt x="4215" y="24115"/>
                    <a:pt x="4192" y="24103"/>
                    <a:pt x="4180" y="24091"/>
                  </a:cubicBezTo>
                  <a:cubicBezTo>
                    <a:pt x="4132" y="24032"/>
                    <a:pt x="4073" y="23984"/>
                    <a:pt x="4013" y="23984"/>
                  </a:cubicBezTo>
                  <a:cubicBezTo>
                    <a:pt x="4001" y="23984"/>
                    <a:pt x="3965" y="23984"/>
                    <a:pt x="3930" y="23996"/>
                  </a:cubicBezTo>
                  <a:cubicBezTo>
                    <a:pt x="3906" y="23996"/>
                    <a:pt x="3882" y="23996"/>
                    <a:pt x="3858" y="24008"/>
                  </a:cubicBezTo>
                  <a:lnTo>
                    <a:pt x="3692" y="24008"/>
                  </a:lnTo>
                  <a:cubicBezTo>
                    <a:pt x="3692" y="23996"/>
                    <a:pt x="3680" y="23972"/>
                    <a:pt x="3680" y="23948"/>
                  </a:cubicBezTo>
                  <a:cubicBezTo>
                    <a:pt x="3632" y="23829"/>
                    <a:pt x="3596" y="23698"/>
                    <a:pt x="3513" y="23698"/>
                  </a:cubicBezTo>
                  <a:lnTo>
                    <a:pt x="3453" y="23698"/>
                  </a:lnTo>
                  <a:cubicBezTo>
                    <a:pt x="3442" y="23710"/>
                    <a:pt x="3430" y="23710"/>
                    <a:pt x="3406" y="23710"/>
                  </a:cubicBezTo>
                  <a:lnTo>
                    <a:pt x="3346" y="23710"/>
                  </a:lnTo>
                  <a:cubicBezTo>
                    <a:pt x="3311" y="23722"/>
                    <a:pt x="3275" y="23722"/>
                    <a:pt x="3227" y="23722"/>
                  </a:cubicBezTo>
                  <a:lnTo>
                    <a:pt x="3025" y="23758"/>
                  </a:lnTo>
                  <a:lnTo>
                    <a:pt x="2953" y="23758"/>
                  </a:lnTo>
                  <a:cubicBezTo>
                    <a:pt x="2882" y="23758"/>
                    <a:pt x="2822" y="23734"/>
                    <a:pt x="2787" y="23698"/>
                  </a:cubicBezTo>
                  <a:cubicBezTo>
                    <a:pt x="2775" y="23686"/>
                    <a:pt x="2763" y="23675"/>
                    <a:pt x="2751" y="23663"/>
                  </a:cubicBezTo>
                  <a:cubicBezTo>
                    <a:pt x="2739" y="23615"/>
                    <a:pt x="2715" y="23556"/>
                    <a:pt x="2691" y="23484"/>
                  </a:cubicBezTo>
                  <a:cubicBezTo>
                    <a:pt x="2656" y="23377"/>
                    <a:pt x="2620" y="23270"/>
                    <a:pt x="2572" y="23210"/>
                  </a:cubicBezTo>
                  <a:cubicBezTo>
                    <a:pt x="2525" y="23139"/>
                    <a:pt x="2346" y="23008"/>
                    <a:pt x="2239" y="22924"/>
                  </a:cubicBezTo>
                  <a:lnTo>
                    <a:pt x="2191" y="22877"/>
                  </a:lnTo>
                  <a:cubicBezTo>
                    <a:pt x="2120" y="22829"/>
                    <a:pt x="1977" y="22603"/>
                    <a:pt x="1965" y="22567"/>
                  </a:cubicBezTo>
                  <a:cubicBezTo>
                    <a:pt x="1965" y="22567"/>
                    <a:pt x="1965" y="22555"/>
                    <a:pt x="1965" y="22555"/>
                  </a:cubicBezTo>
                  <a:cubicBezTo>
                    <a:pt x="1965" y="22543"/>
                    <a:pt x="1965" y="22532"/>
                    <a:pt x="1953" y="22532"/>
                  </a:cubicBezTo>
                  <a:cubicBezTo>
                    <a:pt x="1953" y="22520"/>
                    <a:pt x="1953" y="22520"/>
                    <a:pt x="1953" y="22520"/>
                  </a:cubicBezTo>
                  <a:cubicBezTo>
                    <a:pt x="1953" y="22508"/>
                    <a:pt x="1953" y="22508"/>
                    <a:pt x="1941" y="22496"/>
                  </a:cubicBezTo>
                  <a:cubicBezTo>
                    <a:pt x="1941" y="22496"/>
                    <a:pt x="1941" y="22484"/>
                    <a:pt x="1941" y="22484"/>
                  </a:cubicBezTo>
                  <a:cubicBezTo>
                    <a:pt x="1941" y="22472"/>
                    <a:pt x="1929" y="22472"/>
                    <a:pt x="1929" y="22460"/>
                  </a:cubicBezTo>
                  <a:cubicBezTo>
                    <a:pt x="1929" y="22460"/>
                    <a:pt x="1929" y="22448"/>
                    <a:pt x="1918" y="22448"/>
                  </a:cubicBezTo>
                  <a:cubicBezTo>
                    <a:pt x="1918" y="22436"/>
                    <a:pt x="1918" y="22436"/>
                    <a:pt x="1906" y="22424"/>
                  </a:cubicBezTo>
                  <a:cubicBezTo>
                    <a:pt x="1906" y="22424"/>
                    <a:pt x="1894" y="22413"/>
                    <a:pt x="1894" y="22413"/>
                  </a:cubicBezTo>
                  <a:cubicBezTo>
                    <a:pt x="1894" y="22401"/>
                    <a:pt x="1882" y="22401"/>
                    <a:pt x="1870" y="22389"/>
                  </a:cubicBezTo>
                  <a:cubicBezTo>
                    <a:pt x="1870" y="22389"/>
                    <a:pt x="1858" y="22377"/>
                    <a:pt x="1858" y="22377"/>
                  </a:cubicBezTo>
                  <a:cubicBezTo>
                    <a:pt x="1846" y="22365"/>
                    <a:pt x="1846" y="22365"/>
                    <a:pt x="1834" y="22353"/>
                  </a:cubicBezTo>
                  <a:cubicBezTo>
                    <a:pt x="1822" y="22353"/>
                    <a:pt x="1822" y="22341"/>
                    <a:pt x="1810" y="22341"/>
                  </a:cubicBezTo>
                  <a:cubicBezTo>
                    <a:pt x="1798" y="22329"/>
                    <a:pt x="1787" y="22329"/>
                    <a:pt x="1775" y="22329"/>
                  </a:cubicBezTo>
                  <a:cubicBezTo>
                    <a:pt x="1763" y="22317"/>
                    <a:pt x="1763" y="22317"/>
                    <a:pt x="1751" y="22317"/>
                  </a:cubicBezTo>
                  <a:cubicBezTo>
                    <a:pt x="1739" y="22305"/>
                    <a:pt x="1739" y="22305"/>
                    <a:pt x="1727" y="22305"/>
                  </a:cubicBezTo>
                  <a:cubicBezTo>
                    <a:pt x="1727" y="22293"/>
                    <a:pt x="1727" y="22282"/>
                    <a:pt x="1727" y="22270"/>
                  </a:cubicBezTo>
                  <a:cubicBezTo>
                    <a:pt x="1715" y="22198"/>
                    <a:pt x="1715" y="22127"/>
                    <a:pt x="1751" y="22032"/>
                  </a:cubicBezTo>
                  <a:cubicBezTo>
                    <a:pt x="1763" y="21996"/>
                    <a:pt x="1787" y="21960"/>
                    <a:pt x="1798" y="21924"/>
                  </a:cubicBezTo>
                  <a:cubicBezTo>
                    <a:pt x="1834" y="21853"/>
                    <a:pt x="1882" y="21781"/>
                    <a:pt x="1846" y="21674"/>
                  </a:cubicBezTo>
                  <a:lnTo>
                    <a:pt x="1822" y="21615"/>
                  </a:lnTo>
                  <a:cubicBezTo>
                    <a:pt x="1798" y="21520"/>
                    <a:pt x="1763" y="21448"/>
                    <a:pt x="1691" y="21293"/>
                  </a:cubicBezTo>
                  <a:cubicBezTo>
                    <a:pt x="1656" y="21210"/>
                    <a:pt x="1596" y="21162"/>
                    <a:pt x="1560" y="21127"/>
                  </a:cubicBezTo>
                  <a:cubicBezTo>
                    <a:pt x="1513" y="21091"/>
                    <a:pt x="1513" y="21079"/>
                    <a:pt x="1525" y="21055"/>
                  </a:cubicBezTo>
                  <a:cubicBezTo>
                    <a:pt x="1548" y="21008"/>
                    <a:pt x="1572" y="20984"/>
                    <a:pt x="1596" y="20972"/>
                  </a:cubicBezTo>
                  <a:cubicBezTo>
                    <a:pt x="1608" y="20948"/>
                    <a:pt x="1632" y="20924"/>
                    <a:pt x="1644" y="20889"/>
                  </a:cubicBezTo>
                  <a:cubicBezTo>
                    <a:pt x="1668" y="20829"/>
                    <a:pt x="1679" y="20793"/>
                    <a:pt x="1668" y="20710"/>
                  </a:cubicBezTo>
                  <a:cubicBezTo>
                    <a:pt x="1668" y="20662"/>
                    <a:pt x="1679" y="20627"/>
                    <a:pt x="1703" y="20579"/>
                  </a:cubicBezTo>
                  <a:cubicBezTo>
                    <a:pt x="1715" y="20555"/>
                    <a:pt x="1727" y="20531"/>
                    <a:pt x="1739" y="20508"/>
                  </a:cubicBezTo>
                  <a:cubicBezTo>
                    <a:pt x="1739" y="20484"/>
                    <a:pt x="1751" y="20460"/>
                    <a:pt x="1775" y="20412"/>
                  </a:cubicBezTo>
                  <a:cubicBezTo>
                    <a:pt x="1810" y="20353"/>
                    <a:pt x="1858" y="20281"/>
                    <a:pt x="1906" y="20162"/>
                  </a:cubicBezTo>
                  <a:cubicBezTo>
                    <a:pt x="1941" y="20055"/>
                    <a:pt x="1953" y="19948"/>
                    <a:pt x="1965" y="19853"/>
                  </a:cubicBezTo>
                  <a:cubicBezTo>
                    <a:pt x="1989" y="19757"/>
                    <a:pt x="1989" y="19674"/>
                    <a:pt x="2025" y="19626"/>
                  </a:cubicBezTo>
                  <a:cubicBezTo>
                    <a:pt x="2049" y="19591"/>
                    <a:pt x="2072" y="19567"/>
                    <a:pt x="2084" y="19543"/>
                  </a:cubicBezTo>
                  <a:cubicBezTo>
                    <a:pt x="2120" y="19519"/>
                    <a:pt x="2144" y="19484"/>
                    <a:pt x="2156" y="19412"/>
                  </a:cubicBezTo>
                  <a:lnTo>
                    <a:pt x="2168" y="19353"/>
                  </a:lnTo>
                  <a:cubicBezTo>
                    <a:pt x="2179" y="19281"/>
                    <a:pt x="2179" y="19234"/>
                    <a:pt x="2179" y="19114"/>
                  </a:cubicBezTo>
                  <a:cubicBezTo>
                    <a:pt x="2179" y="19043"/>
                    <a:pt x="2179" y="18960"/>
                    <a:pt x="2179" y="18888"/>
                  </a:cubicBezTo>
                  <a:cubicBezTo>
                    <a:pt x="2168" y="18817"/>
                    <a:pt x="2168" y="18757"/>
                    <a:pt x="2168" y="18722"/>
                  </a:cubicBezTo>
                  <a:cubicBezTo>
                    <a:pt x="2168" y="18638"/>
                    <a:pt x="2179" y="18412"/>
                    <a:pt x="2168" y="18329"/>
                  </a:cubicBezTo>
                  <a:cubicBezTo>
                    <a:pt x="2168" y="18305"/>
                    <a:pt x="2179" y="18281"/>
                    <a:pt x="2179" y="18257"/>
                  </a:cubicBezTo>
                  <a:cubicBezTo>
                    <a:pt x="2191" y="18198"/>
                    <a:pt x="2203" y="18126"/>
                    <a:pt x="2156" y="18091"/>
                  </a:cubicBezTo>
                  <a:cubicBezTo>
                    <a:pt x="2108" y="18055"/>
                    <a:pt x="2049" y="18007"/>
                    <a:pt x="2001" y="17995"/>
                  </a:cubicBezTo>
                  <a:lnTo>
                    <a:pt x="1965" y="17995"/>
                  </a:lnTo>
                  <a:cubicBezTo>
                    <a:pt x="1929" y="17995"/>
                    <a:pt x="1894" y="17983"/>
                    <a:pt x="1882" y="17960"/>
                  </a:cubicBezTo>
                  <a:cubicBezTo>
                    <a:pt x="1870" y="17936"/>
                    <a:pt x="1858" y="17912"/>
                    <a:pt x="1834" y="17888"/>
                  </a:cubicBezTo>
                  <a:cubicBezTo>
                    <a:pt x="1810" y="17852"/>
                    <a:pt x="1787" y="17805"/>
                    <a:pt x="1798" y="17757"/>
                  </a:cubicBezTo>
                  <a:cubicBezTo>
                    <a:pt x="1798" y="17721"/>
                    <a:pt x="1810" y="17698"/>
                    <a:pt x="1810" y="17674"/>
                  </a:cubicBezTo>
                  <a:cubicBezTo>
                    <a:pt x="1822" y="17638"/>
                    <a:pt x="1846" y="17591"/>
                    <a:pt x="1846" y="17507"/>
                  </a:cubicBezTo>
                  <a:cubicBezTo>
                    <a:pt x="1846" y="17424"/>
                    <a:pt x="1846" y="17340"/>
                    <a:pt x="1822" y="17281"/>
                  </a:cubicBezTo>
                  <a:cubicBezTo>
                    <a:pt x="1822" y="17269"/>
                    <a:pt x="1810" y="17257"/>
                    <a:pt x="1810" y="17245"/>
                  </a:cubicBezTo>
                  <a:cubicBezTo>
                    <a:pt x="1810" y="17233"/>
                    <a:pt x="1810" y="17221"/>
                    <a:pt x="1798" y="17221"/>
                  </a:cubicBezTo>
                  <a:cubicBezTo>
                    <a:pt x="1798" y="17221"/>
                    <a:pt x="1798" y="17210"/>
                    <a:pt x="1798" y="17210"/>
                  </a:cubicBezTo>
                  <a:cubicBezTo>
                    <a:pt x="1787" y="17186"/>
                    <a:pt x="1787" y="17174"/>
                    <a:pt x="1775" y="17150"/>
                  </a:cubicBezTo>
                  <a:cubicBezTo>
                    <a:pt x="1751" y="17114"/>
                    <a:pt x="1715" y="17102"/>
                    <a:pt x="1679" y="17079"/>
                  </a:cubicBezTo>
                  <a:cubicBezTo>
                    <a:pt x="1644" y="17055"/>
                    <a:pt x="1620" y="17031"/>
                    <a:pt x="1608" y="16995"/>
                  </a:cubicBezTo>
                  <a:cubicBezTo>
                    <a:pt x="1584" y="16948"/>
                    <a:pt x="1572" y="16888"/>
                    <a:pt x="1560" y="16817"/>
                  </a:cubicBezTo>
                  <a:cubicBezTo>
                    <a:pt x="1548" y="16733"/>
                    <a:pt x="1525" y="16638"/>
                    <a:pt x="1501" y="16578"/>
                  </a:cubicBezTo>
                  <a:cubicBezTo>
                    <a:pt x="1501" y="16567"/>
                    <a:pt x="1489" y="16555"/>
                    <a:pt x="1477" y="16543"/>
                  </a:cubicBezTo>
                  <a:lnTo>
                    <a:pt x="1548" y="16543"/>
                  </a:lnTo>
                  <a:cubicBezTo>
                    <a:pt x="1560" y="16531"/>
                    <a:pt x="1584" y="16531"/>
                    <a:pt x="1608" y="16531"/>
                  </a:cubicBezTo>
                  <a:cubicBezTo>
                    <a:pt x="1620" y="16531"/>
                    <a:pt x="1632" y="16531"/>
                    <a:pt x="1644" y="16519"/>
                  </a:cubicBezTo>
                  <a:lnTo>
                    <a:pt x="1691" y="16519"/>
                  </a:lnTo>
                  <a:cubicBezTo>
                    <a:pt x="1703" y="16519"/>
                    <a:pt x="1715" y="16507"/>
                    <a:pt x="1727" y="16507"/>
                  </a:cubicBezTo>
                  <a:cubicBezTo>
                    <a:pt x="1751" y="16507"/>
                    <a:pt x="1775" y="16495"/>
                    <a:pt x="1787" y="16495"/>
                  </a:cubicBezTo>
                  <a:cubicBezTo>
                    <a:pt x="1989" y="16436"/>
                    <a:pt x="2156" y="16245"/>
                    <a:pt x="2287" y="16078"/>
                  </a:cubicBezTo>
                  <a:cubicBezTo>
                    <a:pt x="2334" y="16031"/>
                    <a:pt x="2370" y="15983"/>
                    <a:pt x="2406" y="15947"/>
                  </a:cubicBezTo>
                  <a:cubicBezTo>
                    <a:pt x="2453" y="15900"/>
                    <a:pt x="2513" y="15876"/>
                    <a:pt x="2596" y="15876"/>
                  </a:cubicBezTo>
                  <a:close/>
                  <a:moveTo>
                    <a:pt x="9633" y="20257"/>
                  </a:moveTo>
                  <a:cubicBezTo>
                    <a:pt x="9633" y="20281"/>
                    <a:pt x="9633" y="20305"/>
                    <a:pt x="9633" y="20317"/>
                  </a:cubicBezTo>
                  <a:lnTo>
                    <a:pt x="9645" y="22603"/>
                  </a:lnTo>
                  <a:cubicBezTo>
                    <a:pt x="9657" y="24437"/>
                    <a:pt x="9669" y="26306"/>
                    <a:pt x="9669" y="26413"/>
                  </a:cubicBezTo>
                  <a:cubicBezTo>
                    <a:pt x="9669" y="26413"/>
                    <a:pt x="9657" y="26413"/>
                    <a:pt x="9657" y="26425"/>
                  </a:cubicBezTo>
                  <a:lnTo>
                    <a:pt x="9657" y="26687"/>
                  </a:lnTo>
                  <a:cubicBezTo>
                    <a:pt x="9514" y="26615"/>
                    <a:pt x="9252" y="26496"/>
                    <a:pt x="9133" y="26413"/>
                  </a:cubicBezTo>
                  <a:cubicBezTo>
                    <a:pt x="9109" y="26401"/>
                    <a:pt x="9085" y="26389"/>
                    <a:pt x="9061" y="26365"/>
                  </a:cubicBezTo>
                  <a:cubicBezTo>
                    <a:pt x="8871" y="26234"/>
                    <a:pt x="8526" y="25996"/>
                    <a:pt x="7978" y="25972"/>
                  </a:cubicBezTo>
                  <a:cubicBezTo>
                    <a:pt x="7513" y="25961"/>
                    <a:pt x="6823" y="25889"/>
                    <a:pt x="6406" y="25842"/>
                  </a:cubicBezTo>
                  <a:cubicBezTo>
                    <a:pt x="6287" y="25830"/>
                    <a:pt x="6192" y="25818"/>
                    <a:pt x="6132" y="25818"/>
                  </a:cubicBezTo>
                  <a:cubicBezTo>
                    <a:pt x="5918" y="25794"/>
                    <a:pt x="5823" y="25687"/>
                    <a:pt x="5751" y="25603"/>
                  </a:cubicBezTo>
                  <a:cubicBezTo>
                    <a:pt x="5728" y="25580"/>
                    <a:pt x="5704" y="25544"/>
                    <a:pt x="5668" y="25532"/>
                  </a:cubicBezTo>
                  <a:cubicBezTo>
                    <a:pt x="5656" y="25520"/>
                    <a:pt x="5620" y="25472"/>
                    <a:pt x="5573" y="25425"/>
                  </a:cubicBezTo>
                  <a:cubicBezTo>
                    <a:pt x="5478" y="25306"/>
                    <a:pt x="5358" y="25151"/>
                    <a:pt x="5227" y="25151"/>
                  </a:cubicBezTo>
                  <a:lnTo>
                    <a:pt x="5192" y="25151"/>
                  </a:lnTo>
                  <a:cubicBezTo>
                    <a:pt x="5132" y="25151"/>
                    <a:pt x="5061" y="25175"/>
                    <a:pt x="4989" y="25199"/>
                  </a:cubicBezTo>
                  <a:cubicBezTo>
                    <a:pt x="4918" y="25210"/>
                    <a:pt x="4846" y="25234"/>
                    <a:pt x="4787" y="25234"/>
                  </a:cubicBezTo>
                  <a:cubicBezTo>
                    <a:pt x="4739" y="25234"/>
                    <a:pt x="4704" y="25222"/>
                    <a:pt x="4680" y="25199"/>
                  </a:cubicBezTo>
                  <a:cubicBezTo>
                    <a:pt x="4501" y="25068"/>
                    <a:pt x="4477" y="24984"/>
                    <a:pt x="4477" y="24865"/>
                  </a:cubicBezTo>
                  <a:cubicBezTo>
                    <a:pt x="4477" y="24829"/>
                    <a:pt x="4489" y="24794"/>
                    <a:pt x="4501" y="24746"/>
                  </a:cubicBezTo>
                  <a:cubicBezTo>
                    <a:pt x="4525" y="24603"/>
                    <a:pt x="4549" y="24448"/>
                    <a:pt x="4454" y="24389"/>
                  </a:cubicBezTo>
                  <a:cubicBezTo>
                    <a:pt x="4370" y="24329"/>
                    <a:pt x="3954" y="24198"/>
                    <a:pt x="3858" y="24163"/>
                  </a:cubicBezTo>
                  <a:lnTo>
                    <a:pt x="3858" y="24091"/>
                  </a:lnTo>
                  <a:cubicBezTo>
                    <a:pt x="3882" y="24091"/>
                    <a:pt x="3918" y="24079"/>
                    <a:pt x="3954" y="24079"/>
                  </a:cubicBezTo>
                  <a:cubicBezTo>
                    <a:pt x="3977" y="24079"/>
                    <a:pt x="4001" y="24067"/>
                    <a:pt x="4013" y="24067"/>
                  </a:cubicBezTo>
                  <a:cubicBezTo>
                    <a:pt x="4037" y="24067"/>
                    <a:pt x="4096" y="24127"/>
                    <a:pt x="4120" y="24151"/>
                  </a:cubicBezTo>
                  <a:cubicBezTo>
                    <a:pt x="4132" y="24163"/>
                    <a:pt x="4156" y="24187"/>
                    <a:pt x="4168" y="24187"/>
                  </a:cubicBezTo>
                  <a:cubicBezTo>
                    <a:pt x="4215" y="24234"/>
                    <a:pt x="4394" y="24246"/>
                    <a:pt x="4465" y="24246"/>
                  </a:cubicBezTo>
                  <a:cubicBezTo>
                    <a:pt x="4477" y="24246"/>
                    <a:pt x="4489" y="24246"/>
                    <a:pt x="4501" y="24234"/>
                  </a:cubicBezTo>
                  <a:cubicBezTo>
                    <a:pt x="4513" y="24222"/>
                    <a:pt x="4513" y="24210"/>
                    <a:pt x="4513" y="24198"/>
                  </a:cubicBezTo>
                  <a:lnTo>
                    <a:pt x="4513" y="21936"/>
                  </a:lnTo>
                  <a:lnTo>
                    <a:pt x="5037" y="21924"/>
                  </a:lnTo>
                  <a:lnTo>
                    <a:pt x="6382" y="21877"/>
                  </a:lnTo>
                  <a:cubicBezTo>
                    <a:pt x="6406" y="21877"/>
                    <a:pt x="6418" y="21865"/>
                    <a:pt x="6418" y="21853"/>
                  </a:cubicBezTo>
                  <a:lnTo>
                    <a:pt x="7585" y="21793"/>
                  </a:lnTo>
                  <a:cubicBezTo>
                    <a:pt x="7609" y="21793"/>
                    <a:pt x="7633" y="21770"/>
                    <a:pt x="7633" y="21746"/>
                  </a:cubicBezTo>
                  <a:lnTo>
                    <a:pt x="7633" y="21734"/>
                  </a:lnTo>
                  <a:lnTo>
                    <a:pt x="7633" y="20257"/>
                  </a:lnTo>
                  <a:lnTo>
                    <a:pt x="8204" y="20257"/>
                  </a:lnTo>
                  <a:cubicBezTo>
                    <a:pt x="8204" y="20257"/>
                    <a:pt x="8204" y="20269"/>
                    <a:pt x="8204" y="20269"/>
                  </a:cubicBezTo>
                  <a:cubicBezTo>
                    <a:pt x="8204" y="20293"/>
                    <a:pt x="8216" y="20305"/>
                    <a:pt x="8252" y="20305"/>
                  </a:cubicBezTo>
                  <a:cubicBezTo>
                    <a:pt x="8275" y="20305"/>
                    <a:pt x="8287" y="20293"/>
                    <a:pt x="8287" y="20269"/>
                  </a:cubicBezTo>
                  <a:lnTo>
                    <a:pt x="8287" y="20257"/>
                  </a:lnTo>
                  <a:close/>
                  <a:moveTo>
                    <a:pt x="9776" y="28401"/>
                  </a:moveTo>
                  <a:lnTo>
                    <a:pt x="9788" y="28497"/>
                  </a:lnTo>
                  <a:cubicBezTo>
                    <a:pt x="9788" y="28509"/>
                    <a:pt x="9788" y="28509"/>
                    <a:pt x="9799" y="28520"/>
                  </a:cubicBezTo>
                  <a:lnTo>
                    <a:pt x="10121" y="29020"/>
                  </a:lnTo>
                  <a:cubicBezTo>
                    <a:pt x="10061" y="28985"/>
                    <a:pt x="10014" y="28949"/>
                    <a:pt x="9966" y="28913"/>
                  </a:cubicBezTo>
                  <a:cubicBezTo>
                    <a:pt x="9871" y="28842"/>
                    <a:pt x="9764" y="28770"/>
                    <a:pt x="9740" y="28735"/>
                  </a:cubicBezTo>
                  <a:cubicBezTo>
                    <a:pt x="9728" y="28687"/>
                    <a:pt x="9752" y="28532"/>
                    <a:pt x="9776" y="28401"/>
                  </a:cubicBezTo>
                  <a:close/>
                  <a:moveTo>
                    <a:pt x="14229" y="17733"/>
                  </a:moveTo>
                  <a:cubicBezTo>
                    <a:pt x="14252" y="17733"/>
                    <a:pt x="14288" y="17757"/>
                    <a:pt x="14324" y="17769"/>
                  </a:cubicBezTo>
                  <a:cubicBezTo>
                    <a:pt x="14336" y="17781"/>
                    <a:pt x="14348" y="17781"/>
                    <a:pt x="14360" y="17781"/>
                  </a:cubicBezTo>
                  <a:cubicBezTo>
                    <a:pt x="14371" y="17793"/>
                    <a:pt x="14383" y="17817"/>
                    <a:pt x="14395" y="17841"/>
                  </a:cubicBezTo>
                  <a:cubicBezTo>
                    <a:pt x="14407" y="17864"/>
                    <a:pt x="14419" y="17900"/>
                    <a:pt x="14431" y="17912"/>
                  </a:cubicBezTo>
                  <a:cubicBezTo>
                    <a:pt x="14443" y="17960"/>
                    <a:pt x="14467" y="18007"/>
                    <a:pt x="14479" y="18031"/>
                  </a:cubicBezTo>
                  <a:cubicBezTo>
                    <a:pt x="14514" y="18102"/>
                    <a:pt x="14622" y="18162"/>
                    <a:pt x="14764" y="18233"/>
                  </a:cubicBezTo>
                  <a:lnTo>
                    <a:pt x="14788" y="18233"/>
                  </a:lnTo>
                  <a:cubicBezTo>
                    <a:pt x="14824" y="18257"/>
                    <a:pt x="14860" y="18269"/>
                    <a:pt x="14883" y="18293"/>
                  </a:cubicBezTo>
                  <a:cubicBezTo>
                    <a:pt x="14883" y="18293"/>
                    <a:pt x="14895" y="18293"/>
                    <a:pt x="14907" y="18305"/>
                  </a:cubicBezTo>
                  <a:cubicBezTo>
                    <a:pt x="14967" y="18329"/>
                    <a:pt x="15098" y="18364"/>
                    <a:pt x="15312" y="18412"/>
                  </a:cubicBezTo>
                  <a:lnTo>
                    <a:pt x="15324" y="18412"/>
                  </a:lnTo>
                  <a:cubicBezTo>
                    <a:pt x="15348" y="18424"/>
                    <a:pt x="15491" y="18555"/>
                    <a:pt x="15610" y="18662"/>
                  </a:cubicBezTo>
                  <a:lnTo>
                    <a:pt x="15622" y="18662"/>
                  </a:lnTo>
                  <a:cubicBezTo>
                    <a:pt x="15681" y="18686"/>
                    <a:pt x="16169" y="18888"/>
                    <a:pt x="16276" y="18900"/>
                  </a:cubicBezTo>
                  <a:cubicBezTo>
                    <a:pt x="16288" y="18900"/>
                    <a:pt x="16312" y="18900"/>
                    <a:pt x="16324" y="18912"/>
                  </a:cubicBezTo>
                  <a:lnTo>
                    <a:pt x="16336" y="18912"/>
                  </a:lnTo>
                  <a:cubicBezTo>
                    <a:pt x="16348" y="18924"/>
                    <a:pt x="16360" y="18936"/>
                    <a:pt x="16384" y="18936"/>
                  </a:cubicBezTo>
                  <a:cubicBezTo>
                    <a:pt x="16384" y="18936"/>
                    <a:pt x="16384" y="18948"/>
                    <a:pt x="16396" y="18948"/>
                  </a:cubicBezTo>
                  <a:cubicBezTo>
                    <a:pt x="16407" y="18960"/>
                    <a:pt x="16419" y="18960"/>
                    <a:pt x="16431" y="18972"/>
                  </a:cubicBezTo>
                  <a:lnTo>
                    <a:pt x="16443" y="18972"/>
                  </a:lnTo>
                  <a:cubicBezTo>
                    <a:pt x="16455" y="18984"/>
                    <a:pt x="16467" y="18995"/>
                    <a:pt x="16479" y="19007"/>
                  </a:cubicBezTo>
                  <a:cubicBezTo>
                    <a:pt x="16479" y="19019"/>
                    <a:pt x="16479" y="19043"/>
                    <a:pt x="16491" y="19055"/>
                  </a:cubicBezTo>
                  <a:cubicBezTo>
                    <a:pt x="16491" y="19067"/>
                    <a:pt x="16491" y="19079"/>
                    <a:pt x="16491" y="19091"/>
                  </a:cubicBezTo>
                  <a:cubicBezTo>
                    <a:pt x="16491" y="19114"/>
                    <a:pt x="16491" y="19138"/>
                    <a:pt x="16491" y="19162"/>
                  </a:cubicBezTo>
                  <a:cubicBezTo>
                    <a:pt x="16491" y="19198"/>
                    <a:pt x="16491" y="19234"/>
                    <a:pt x="16491" y="19269"/>
                  </a:cubicBezTo>
                  <a:cubicBezTo>
                    <a:pt x="16491" y="19460"/>
                    <a:pt x="16503" y="19615"/>
                    <a:pt x="16527" y="19757"/>
                  </a:cubicBezTo>
                  <a:cubicBezTo>
                    <a:pt x="16527" y="19781"/>
                    <a:pt x="16527" y="19805"/>
                    <a:pt x="16538" y="19829"/>
                  </a:cubicBezTo>
                  <a:cubicBezTo>
                    <a:pt x="16538" y="19948"/>
                    <a:pt x="16562" y="20067"/>
                    <a:pt x="16693" y="20138"/>
                  </a:cubicBezTo>
                  <a:cubicBezTo>
                    <a:pt x="16824" y="20210"/>
                    <a:pt x="16908" y="20222"/>
                    <a:pt x="16979" y="20234"/>
                  </a:cubicBezTo>
                  <a:cubicBezTo>
                    <a:pt x="17027" y="20246"/>
                    <a:pt x="17062" y="20246"/>
                    <a:pt x="17086" y="20269"/>
                  </a:cubicBezTo>
                  <a:lnTo>
                    <a:pt x="17098" y="20269"/>
                  </a:lnTo>
                  <a:cubicBezTo>
                    <a:pt x="17110" y="20269"/>
                    <a:pt x="17146" y="20281"/>
                    <a:pt x="17193" y="20341"/>
                  </a:cubicBezTo>
                  <a:cubicBezTo>
                    <a:pt x="17265" y="20412"/>
                    <a:pt x="17515" y="20638"/>
                    <a:pt x="17586" y="20698"/>
                  </a:cubicBezTo>
                  <a:cubicBezTo>
                    <a:pt x="17598" y="20698"/>
                    <a:pt x="17610" y="20710"/>
                    <a:pt x="17622" y="20722"/>
                  </a:cubicBezTo>
                  <a:cubicBezTo>
                    <a:pt x="17681" y="20758"/>
                    <a:pt x="17729" y="20781"/>
                    <a:pt x="17777" y="20889"/>
                  </a:cubicBezTo>
                  <a:cubicBezTo>
                    <a:pt x="17812" y="20948"/>
                    <a:pt x="17836" y="20984"/>
                    <a:pt x="17860" y="21019"/>
                  </a:cubicBezTo>
                  <a:cubicBezTo>
                    <a:pt x="17908" y="21067"/>
                    <a:pt x="17908" y="21079"/>
                    <a:pt x="17896" y="21127"/>
                  </a:cubicBezTo>
                  <a:cubicBezTo>
                    <a:pt x="17860" y="21174"/>
                    <a:pt x="17812" y="21246"/>
                    <a:pt x="17765" y="21305"/>
                  </a:cubicBezTo>
                  <a:cubicBezTo>
                    <a:pt x="17717" y="21377"/>
                    <a:pt x="17670" y="21448"/>
                    <a:pt x="17646" y="21508"/>
                  </a:cubicBezTo>
                  <a:cubicBezTo>
                    <a:pt x="17610" y="21591"/>
                    <a:pt x="17503" y="21960"/>
                    <a:pt x="17574" y="22091"/>
                  </a:cubicBezTo>
                  <a:cubicBezTo>
                    <a:pt x="17610" y="22151"/>
                    <a:pt x="17670" y="22162"/>
                    <a:pt x="17705" y="22174"/>
                  </a:cubicBezTo>
                  <a:cubicBezTo>
                    <a:pt x="17753" y="22186"/>
                    <a:pt x="17777" y="22186"/>
                    <a:pt x="17789" y="22234"/>
                  </a:cubicBezTo>
                  <a:lnTo>
                    <a:pt x="17800" y="22246"/>
                  </a:lnTo>
                  <a:cubicBezTo>
                    <a:pt x="17848" y="22389"/>
                    <a:pt x="17931" y="22567"/>
                    <a:pt x="18074" y="22567"/>
                  </a:cubicBezTo>
                  <a:cubicBezTo>
                    <a:pt x="18134" y="22567"/>
                    <a:pt x="18205" y="22543"/>
                    <a:pt x="18265" y="22520"/>
                  </a:cubicBezTo>
                  <a:cubicBezTo>
                    <a:pt x="18289" y="22508"/>
                    <a:pt x="18312" y="22496"/>
                    <a:pt x="18324" y="22496"/>
                  </a:cubicBezTo>
                  <a:cubicBezTo>
                    <a:pt x="18336" y="22615"/>
                    <a:pt x="18360" y="23186"/>
                    <a:pt x="18348" y="23282"/>
                  </a:cubicBezTo>
                  <a:cubicBezTo>
                    <a:pt x="18348" y="23353"/>
                    <a:pt x="18265" y="23448"/>
                    <a:pt x="18205" y="23532"/>
                  </a:cubicBezTo>
                  <a:cubicBezTo>
                    <a:pt x="18181" y="23567"/>
                    <a:pt x="18158" y="23603"/>
                    <a:pt x="18134" y="23627"/>
                  </a:cubicBezTo>
                  <a:cubicBezTo>
                    <a:pt x="18110" y="23675"/>
                    <a:pt x="18086" y="23722"/>
                    <a:pt x="18062" y="23782"/>
                  </a:cubicBezTo>
                  <a:cubicBezTo>
                    <a:pt x="18015" y="23865"/>
                    <a:pt x="17967" y="23960"/>
                    <a:pt x="17896" y="24056"/>
                  </a:cubicBezTo>
                  <a:cubicBezTo>
                    <a:pt x="17824" y="24163"/>
                    <a:pt x="17765" y="24198"/>
                    <a:pt x="17693" y="24246"/>
                  </a:cubicBezTo>
                  <a:cubicBezTo>
                    <a:pt x="17658" y="24270"/>
                    <a:pt x="17622" y="24294"/>
                    <a:pt x="17574" y="24329"/>
                  </a:cubicBezTo>
                  <a:cubicBezTo>
                    <a:pt x="17431" y="24448"/>
                    <a:pt x="17217" y="24746"/>
                    <a:pt x="17169" y="24889"/>
                  </a:cubicBezTo>
                  <a:cubicBezTo>
                    <a:pt x="17146" y="24925"/>
                    <a:pt x="17134" y="24972"/>
                    <a:pt x="17122" y="25020"/>
                  </a:cubicBezTo>
                  <a:cubicBezTo>
                    <a:pt x="17098" y="25127"/>
                    <a:pt x="17062" y="25246"/>
                    <a:pt x="16991" y="25294"/>
                  </a:cubicBezTo>
                  <a:cubicBezTo>
                    <a:pt x="16872" y="25353"/>
                    <a:pt x="15872" y="25853"/>
                    <a:pt x="15431" y="25925"/>
                  </a:cubicBezTo>
                  <a:cubicBezTo>
                    <a:pt x="15288" y="25961"/>
                    <a:pt x="15074" y="26008"/>
                    <a:pt x="14824" y="26068"/>
                  </a:cubicBezTo>
                  <a:cubicBezTo>
                    <a:pt x="14288" y="26187"/>
                    <a:pt x="13633" y="26330"/>
                    <a:pt x="13336" y="26330"/>
                  </a:cubicBezTo>
                  <a:lnTo>
                    <a:pt x="13133" y="26330"/>
                  </a:lnTo>
                  <a:cubicBezTo>
                    <a:pt x="12836" y="26330"/>
                    <a:pt x="12681" y="26330"/>
                    <a:pt x="12431" y="26258"/>
                  </a:cubicBezTo>
                  <a:cubicBezTo>
                    <a:pt x="12300" y="26211"/>
                    <a:pt x="12228" y="26199"/>
                    <a:pt x="12181" y="26199"/>
                  </a:cubicBezTo>
                  <a:cubicBezTo>
                    <a:pt x="12133" y="26187"/>
                    <a:pt x="12121" y="26187"/>
                    <a:pt x="12097" y="26151"/>
                  </a:cubicBezTo>
                  <a:cubicBezTo>
                    <a:pt x="12074" y="26127"/>
                    <a:pt x="12050" y="26115"/>
                    <a:pt x="12026" y="26092"/>
                  </a:cubicBezTo>
                  <a:cubicBezTo>
                    <a:pt x="11978" y="26032"/>
                    <a:pt x="11931" y="25984"/>
                    <a:pt x="11871" y="25949"/>
                  </a:cubicBezTo>
                  <a:cubicBezTo>
                    <a:pt x="11782" y="25909"/>
                    <a:pt x="11710" y="25886"/>
                    <a:pt x="11613" y="25886"/>
                  </a:cubicBezTo>
                  <a:cubicBezTo>
                    <a:pt x="11593" y="25886"/>
                    <a:pt x="11572" y="25887"/>
                    <a:pt x="11550" y="25889"/>
                  </a:cubicBezTo>
                  <a:cubicBezTo>
                    <a:pt x="11478" y="25901"/>
                    <a:pt x="11443" y="25925"/>
                    <a:pt x="11419" y="25949"/>
                  </a:cubicBezTo>
                  <a:cubicBezTo>
                    <a:pt x="11383" y="25996"/>
                    <a:pt x="11383" y="26044"/>
                    <a:pt x="11395" y="26092"/>
                  </a:cubicBezTo>
                  <a:cubicBezTo>
                    <a:pt x="11407" y="26175"/>
                    <a:pt x="11609" y="26687"/>
                    <a:pt x="11693" y="26770"/>
                  </a:cubicBezTo>
                  <a:cubicBezTo>
                    <a:pt x="11716" y="26794"/>
                    <a:pt x="11740" y="26818"/>
                    <a:pt x="11764" y="26842"/>
                  </a:cubicBezTo>
                  <a:cubicBezTo>
                    <a:pt x="11835" y="26889"/>
                    <a:pt x="11871" y="26925"/>
                    <a:pt x="11871" y="26985"/>
                  </a:cubicBezTo>
                  <a:cubicBezTo>
                    <a:pt x="11871" y="27008"/>
                    <a:pt x="11871" y="27032"/>
                    <a:pt x="11871" y="27056"/>
                  </a:cubicBezTo>
                  <a:cubicBezTo>
                    <a:pt x="11871" y="27127"/>
                    <a:pt x="11871" y="27163"/>
                    <a:pt x="11800" y="27211"/>
                  </a:cubicBezTo>
                  <a:cubicBezTo>
                    <a:pt x="11776" y="27235"/>
                    <a:pt x="11752" y="27246"/>
                    <a:pt x="11728" y="27258"/>
                  </a:cubicBezTo>
                  <a:cubicBezTo>
                    <a:pt x="11657" y="27306"/>
                    <a:pt x="11609" y="27342"/>
                    <a:pt x="11538" y="27532"/>
                  </a:cubicBezTo>
                  <a:cubicBezTo>
                    <a:pt x="11502" y="27675"/>
                    <a:pt x="11502" y="27747"/>
                    <a:pt x="11502" y="27806"/>
                  </a:cubicBezTo>
                  <a:cubicBezTo>
                    <a:pt x="11490" y="27854"/>
                    <a:pt x="11490" y="27877"/>
                    <a:pt x="11478" y="27913"/>
                  </a:cubicBezTo>
                  <a:cubicBezTo>
                    <a:pt x="11466" y="27949"/>
                    <a:pt x="11454" y="27961"/>
                    <a:pt x="11443" y="27985"/>
                  </a:cubicBezTo>
                  <a:cubicBezTo>
                    <a:pt x="11407" y="28032"/>
                    <a:pt x="11395" y="28056"/>
                    <a:pt x="11371" y="28151"/>
                  </a:cubicBezTo>
                  <a:cubicBezTo>
                    <a:pt x="11371" y="28175"/>
                    <a:pt x="11371" y="28187"/>
                    <a:pt x="11371" y="28199"/>
                  </a:cubicBezTo>
                  <a:cubicBezTo>
                    <a:pt x="11347" y="28330"/>
                    <a:pt x="11312" y="28497"/>
                    <a:pt x="11407" y="28592"/>
                  </a:cubicBezTo>
                  <a:cubicBezTo>
                    <a:pt x="11526" y="28711"/>
                    <a:pt x="11585" y="28818"/>
                    <a:pt x="11585" y="28878"/>
                  </a:cubicBezTo>
                  <a:cubicBezTo>
                    <a:pt x="11585" y="28961"/>
                    <a:pt x="11574" y="29032"/>
                    <a:pt x="11431" y="29104"/>
                  </a:cubicBezTo>
                  <a:cubicBezTo>
                    <a:pt x="11359" y="29140"/>
                    <a:pt x="11276" y="29151"/>
                    <a:pt x="11193" y="29175"/>
                  </a:cubicBezTo>
                  <a:cubicBezTo>
                    <a:pt x="11109" y="29187"/>
                    <a:pt x="11014" y="29211"/>
                    <a:pt x="10931" y="29247"/>
                  </a:cubicBezTo>
                  <a:cubicBezTo>
                    <a:pt x="10907" y="29259"/>
                    <a:pt x="10871" y="29271"/>
                    <a:pt x="10847" y="29294"/>
                  </a:cubicBezTo>
                  <a:lnTo>
                    <a:pt x="10823" y="29306"/>
                  </a:lnTo>
                  <a:cubicBezTo>
                    <a:pt x="10740" y="29366"/>
                    <a:pt x="10633" y="29425"/>
                    <a:pt x="10550" y="29473"/>
                  </a:cubicBezTo>
                  <a:lnTo>
                    <a:pt x="10478" y="29425"/>
                  </a:lnTo>
                  <a:lnTo>
                    <a:pt x="9871" y="28473"/>
                  </a:lnTo>
                  <a:lnTo>
                    <a:pt x="9811" y="28092"/>
                  </a:lnTo>
                  <a:cubicBezTo>
                    <a:pt x="9823" y="28068"/>
                    <a:pt x="9823" y="28032"/>
                    <a:pt x="9823" y="28008"/>
                  </a:cubicBezTo>
                  <a:cubicBezTo>
                    <a:pt x="9823" y="27794"/>
                    <a:pt x="9788" y="26806"/>
                    <a:pt x="9788" y="26770"/>
                  </a:cubicBezTo>
                  <a:cubicBezTo>
                    <a:pt x="9788" y="26758"/>
                    <a:pt x="9776" y="26746"/>
                    <a:pt x="9764" y="26734"/>
                  </a:cubicBezTo>
                  <a:lnTo>
                    <a:pt x="9752" y="23520"/>
                  </a:lnTo>
                  <a:cubicBezTo>
                    <a:pt x="9740" y="22686"/>
                    <a:pt x="9740" y="21627"/>
                    <a:pt x="9728" y="20257"/>
                  </a:cubicBezTo>
                  <a:lnTo>
                    <a:pt x="10347" y="20257"/>
                  </a:lnTo>
                  <a:cubicBezTo>
                    <a:pt x="10359" y="20257"/>
                    <a:pt x="10371" y="20257"/>
                    <a:pt x="10371" y="20246"/>
                  </a:cubicBezTo>
                  <a:cubicBezTo>
                    <a:pt x="10383" y="20234"/>
                    <a:pt x="10383" y="20222"/>
                    <a:pt x="10383" y="20210"/>
                  </a:cubicBezTo>
                  <a:lnTo>
                    <a:pt x="10371" y="19329"/>
                  </a:lnTo>
                  <a:lnTo>
                    <a:pt x="12288" y="19329"/>
                  </a:lnTo>
                  <a:cubicBezTo>
                    <a:pt x="12431" y="19329"/>
                    <a:pt x="12514" y="19245"/>
                    <a:pt x="12538" y="19210"/>
                  </a:cubicBezTo>
                  <a:cubicBezTo>
                    <a:pt x="12550" y="19198"/>
                    <a:pt x="12550" y="19198"/>
                    <a:pt x="12562" y="19186"/>
                  </a:cubicBezTo>
                  <a:cubicBezTo>
                    <a:pt x="12597" y="19138"/>
                    <a:pt x="12705" y="18995"/>
                    <a:pt x="12824" y="18841"/>
                  </a:cubicBezTo>
                  <a:cubicBezTo>
                    <a:pt x="12836" y="18817"/>
                    <a:pt x="12859" y="18793"/>
                    <a:pt x="12871" y="18769"/>
                  </a:cubicBezTo>
                  <a:cubicBezTo>
                    <a:pt x="13014" y="18591"/>
                    <a:pt x="13157" y="18400"/>
                    <a:pt x="13240" y="18293"/>
                  </a:cubicBezTo>
                  <a:cubicBezTo>
                    <a:pt x="13252" y="18281"/>
                    <a:pt x="13264" y="18269"/>
                    <a:pt x="13276" y="18257"/>
                  </a:cubicBezTo>
                  <a:cubicBezTo>
                    <a:pt x="13288" y="18233"/>
                    <a:pt x="13300" y="18222"/>
                    <a:pt x="13300" y="18222"/>
                  </a:cubicBezTo>
                  <a:cubicBezTo>
                    <a:pt x="13324" y="18198"/>
                    <a:pt x="13407" y="18174"/>
                    <a:pt x="13526" y="18174"/>
                  </a:cubicBezTo>
                  <a:cubicBezTo>
                    <a:pt x="13586" y="18174"/>
                    <a:pt x="13645" y="18186"/>
                    <a:pt x="13693" y="18186"/>
                  </a:cubicBezTo>
                  <a:cubicBezTo>
                    <a:pt x="13717" y="18198"/>
                    <a:pt x="13740" y="18210"/>
                    <a:pt x="13776" y="18210"/>
                  </a:cubicBezTo>
                  <a:cubicBezTo>
                    <a:pt x="13815" y="18223"/>
                    <a:pt x="13855" y="18232"/>
                    <a:pt x="13896" y="18232"/>
                  </a:cubicBezTo>
                  <a:cubicBezTo>
                    <a:pt x="13930" y="18232"/>
                    <a:pt x="13965" y="18226"/>
                    <a:pt x="14002" y="18210"/>
                  </a:cubicBezTo>
                  <a:cubicBezTo>
                    <a:pt x="14121" y="18174"/>
                    <a:pt x="14133" y="18019"/>
                    <a:pt x="14157" y="17876"/>
                  </a:cubicBezTo>
                  <a:cubicBezTo>
                    <a:pt x="14169" y="17829"/>
                    <a:pt x="14169" y="17793"/>
                    <a:pt x="14181" y="17757"/>
                  </a:cubicBezTo>
                  <a:cubicBezTo>
                    <a:pt x="14193" y="17733"/>
                    <a:pt x="14193" y="17733"/>
                    <a:pt x="14193" y="17733"/>
                  </a:cubicBezTo>
                  <a:close/>
                  <a:moveTo>
                    <a:pt x="1727" y="22401"/>
                  </a:moveTo>
                  <a:cubicBezTo>
                    <a:pt x="1727" y="22401"/>
                    <a:pt x="1739" y="22401"/>
                    <a:pt x="1739" y="22413"/>
                  </a:cubicBezTo>
                  <a:cubicBezTo>
                    <a:pt x="1751" y="22413"/>
                    <a:pt x="1763" y="22413"/>
                    <a:pt x="1763" y="22424"/>
                  </a:cubicBezTo>
                  <a:lnTo>
                    <a:pt x="1787" y="22424"/>
                  </a:lnTo>
                  <a:cubicBezTo>
                    <a:pt x="1787" y="22436"/>
                    <a:pt x="1798" y="22436"/>
                    <a:pt x="1798" y="22436"/>
                  </a:cubicBezTo>
                  <a:cubicBezTo>
                    <a:pt x="1798" y="22448"/>
                    <a:pt x="1810" y="22448"/>
                    <a:pt x="1810" y="22448"/>
                  </a:cubicBezTo>
                  <a:cubicBezTo>
                    <a:pt x="1822" y="22460"/>
                    <a:pt x="1822" y="22460"/>
                    <a:pt x="1822" y="22472"/>
                  </a:cubicBezTo>
                  <a:lnTo>
                    <a:pt x="1834" y="22472"/>
                  </a:lnTo>
                  <a:cubicBezTo>
                    <a:pt x="1834" y="22484"/>
                    <a:pt x="1846" y="22484"/>
                    <a:pt x="1846" y="22496"/>
                  </a:cubicBezTo>
                  <a:cubicBezTo>
                    <a:pt x="1846" y="22496"/>
                    <a:pt x="1846" y="22496"/>
                    <a:pt x="1846" y="22508"/>
                  </a:cubicBezTo>
                  <a:cubicBezTo>
                    <a:pt x="1858" y="22508"/>
                    <a:pt x="1858" y="22520"/>
                    <a:pt x="1858" y="22520"/>
                  </a:cubicBezTo>
                  <a:cubicBezTo>
                    <a:pt x="1858" y="22520"/>
                    <a:pt x="1858" y="22532"/>
                    <a:pt x="1858" y="22532"/>
                  </a:cubicBezTo>
                  <a:cubicBezTo>
                    <a:pt x="1870" y="22532"/>
                    <a:pt x="1870" y="22543"/>
                    <a:pt x="1870" y="22543"/>
                  </a:cubicBezTo>
                  <a:cubicBezTo>
                    <a:pt x="1870" y="22543"/>
                    <a:pt x="1870" y="22555"/>
                    <a:pt x="1870" y="22555"/>
                  </a:cubicBezTo>
                  <a:cubicBezTo>
                    <a:pt x="1870" y="22555"/>
                    <a:pt x="1870" y="22567"/>
                    <a:pt x="1870" y="22579"/>
                  </a:cubicBezTo>
                  <a:cubicBezTo>
                    <a:pt x="1882" y="22591"/>
                    <a:pt x="1882" y="22591"/>
                    <a:pt x="1882" y="22603"/>
                  </a:cubicBezTo>
                  <a:cubicBezTo>
                    <a:pt x="1894" y="22627"/>
                    <a:pt x="1953" y="22734"/>
                    <a:pt x="2025" y="22817"/>
                  </a:cubicBezTo>
                  <a:cubicBezTo>
                    <a:pt x="2060" y="22877"/>
                    <a:pt x="2108" y="22924"/>
                    <a:pt x="2132" y="22948"/>
                  </a:cubicBezTo>
                  <a:lnTo>
                    <a:pt x="2191" y="22996"/>
                  </a:lnTo>
                  <a:cubicBezTo>
                    <a:pt x="2275" y="23067"/>
                    <a:pt x="2453" y="23198"/>
                    <a:pt x="2513" y="23270"/>
                  </a:cubicBezTo>
                  <a:cubicBezTo>
                    <a:pt x="2549" y="23305"/>
                    <a:pt x="2572" y="23425"/>
                    <a:pt x="2608" y="23520"/>
                  </a:cubicBezTo>
                  <a:cubicBezTo>
                    <a:pt x="2632" y="23591"/>
                    <a:pt x="2656" y="23651"/>
                    <a:pt x="2668" y="23698"/>
                  </a:cubicBezTo>
                  <a:cubicBezTo>
                    <a:pt x="2715" y="23794"/>
                    <a:pt x="2811" y="23841"/>
                    <a:pt x="2953" y="23841"/>
                  </a:cubicBezTo>
                  <a:lnTo>
                    <a:pt x="3049" y="23841"/>
                  </a:lnTo>
                  <a:lnTo>
                    <a:pt x="3168" y="23829"/>
                  </a:lnTo>
                  <a:cubicBezTo>
                    <a:pt x="3227" y="23817"/>
                    <a:pt x="3299" y="23806"/>
                    <a:pt x="3358" y="23806"/>
                  </a:cubicBezTo>
                  <a:lnTo>
                    <a:pt x="3394" y="23806"/>
                  </a:lnTo>
                  <a:cubicBezTo>
                    <a:pt x="3406" y="23794"/>
                    <a:pt x="3406" y="23794"/>
                    <a:pt x="3418" y="23794"/>
                  </a:cubicBezTo>
                  <a:lnTo>
                    <a:pt x="3501" y="23794"/>
                  </a:lnTo>
                  <a:cubicBezTo>
                    <a:pt x="3537" y="23806"/>
                    <a:pt x="3573" y="23925"/>
                    <a:pt x="3584" y="23972"/>
                  </a:cubicBezTo>
                  <a:cubicBezTo>
                    <a:pt x="3596" y="24008"/>
                    <a:pt x="3608" y="24020"/>
                    <a:pt x="3608" y="24044"/>
                  </a:cubicBezTo>
                  <a:cubicBezTo>
                    <a:pt x="3632" y="24103"/>
                    <a:pt x="3727" y="24103"/>
                    <a:pt x="3751" y="24103"/>
                  </a:cubicBezTo>
                  <a:lnTo>
                    <a:pt x="3763" y="24103"/>
                  </a:lnTo>
                  <a:lnTo>
                    <a:pt x="3763" y="24198"/>
                  </a:lnTo>
                  <a:cubicBezTo>
                    <a:pt x="3763" y="24210"/>
                    <a:pt x="3763" y="24222"/>
                    <a:pt x="3775" y="24222"/>
                  </a:cubicBezTo>
                  <a:lnTo>
                    <a:pt x="3787" y="24329"/>
                  </a:lnTo>
                  <a:cubicBezTo>
                    <a:pt x="3787" y="24341"/>
                    <a:pt x="3799" y="24353"/>
                    <a:pt x="3799" y="24365"/>
                  </a:cubicBezTo>
                  <a:cubicBezTo>
                    <a:pt x="3799" y="24377"/>
                    <a:pt x="3799" y="24389"/>
                    <a:pt x="3799" y="24389"/>
                  </a:cubicBezTo>
                  <a:cubicBezTo>
                    <a:pt x="3799" y="24401"/>
                    <a:pt x="3799" y="24413"/>
                    <a:pt x="3799" y="24425"/>
                  </a:cubicBezTo>
                  <a:cubicBezTo>
                    <a:pt x="3811" y="24472"/>
                    <a:pt x="3811" y="24532"/>
                    <a:pt x="3823" y="24591"/>
                  </a:cubicBezTo>
                  <a:cubicBezTo>
                    <a:pt x="3823" y="24591"/>
                    <a:pt x="3823" y="24603"/>
                    <a:pt x="3823" y="24603"/>
                  </a:cubicBezTo>
                  <a:cubicBezTo>
                    <a:pt x="3823" y="24639"/>
                    <a:pt x="3823" y="24663"/>
                    <a:pt x="3823" y="24687"/>
                  </a:cubicBezTo>
                  <a:cubicBezTo>
                    <a:pt x="3823" y="24687"/>
                    <a:pt x="3834" y="24699"/>
                    <a:pt x="3834" y="24699"/>
                  </a:cubicBezTo>
                  <a:cubicBezTo>
                    <a:pt x="3834" y="24770"/>
                    <a:pt x="3846" y="24841"/>
                    <a:pt x="3846" y="24913"/>
                  </a:cubicBezTo>
                  <a:cubicBezTo>
                    <a:pt x="3846" y="24925"/>
                    <a:pt x="3846" y="24925"/>
                    <a:pt x="3846" y="24937"/>
                  </a:cubicBezTo>
                  <a:cubicBezTo>
                    <a:pt x="3858" y="24960"/>
                    <a:pt x="3858" y="24996"/>
                    <a:pt x="3858" y="25020"/>
                  </a:cubicBezTo>
                  <a:cubicBezTo>
                    <a:pt x="3858" y="25032"/>
                    <a:pt x="3858" y="25044"/>
                    <a:pt x="3858" y="25056"/>
                  </a:cubicBezTo>
                  <a:cubicBezTo>
                    <a:pt x="3870" y="25080"/>
                    <a:pt x="3870" y="25103"/>
                    <a:pt x="3870" y="25139"/>
                  </a:cubicBezTo>
                  <a:cubicBezTo>
                    <a:pt x="3870" y="25151"/>
                    <a:pt x="3870" y="25151"/>
                    <a:pt x="3870" y="25163"/>
                  </a:cubicBezTo>
                  <a:cubicBezTo>
                    <a:pt x="3882" y="25199"/>
                    <a:pt x="3882" y="25234"/>
                    <a:pt x="3882" y="25270"/>
                  </a:cubicBezTo>
                  <a:cubicBezTo>
                    <a:pt x="3882" y="25282"/>
                    <a:pt x="3882" y="25294"/>
                    <a:pt x="3882" y="25306"/>
                  </a:cubicBezTo>
                  <a:cubicBezTo>
                    <a:pt x="3882" y="25330"/>
                    <a:pt x="3894" y="25353"/>
                    <a:pt x="3894" y="25389"/>
                  </a:cubicBezTo>
                  <a:cubicBezTo>
                    <a:pt x="3894" y="25401"/>
                    <a:pt x="3894" y="25413"/>
                    <a:pt x="3894" y="25425"/>
                  </a:cubicBezTo>
                  <a:cubicBezTo>
                    <a:pt x="3894" y="25449"/>
                    <a:pt x="3894" y="25472"/>
                    <a:pt x="3906" y="25496"/>
                  </a:cubicBezTo>
                  <a:cubicBezTo>
                    <a:pt x="3906" y="25508"/>
                    <a:pt x="3906" y="25520"/>
                    <a:pt x="3906" y="25532"/>
                  </a:cubicBezTo>
                  <a:cubicBezTo>
                    <a:pt x="3906" y="25568"/>
                    <a:pt x="3906" y="25603"/>
                    <a:pt x="3906" y="25639"/>
                  </a:cubicBezTo>
                  <a:cubicBezTo>
                    <a:pt x="3942" y="26187"/>
                    <a:pt x="3930" y="26270"/>
                    <a:pt x="3918" y="26294"/>
                  </a:cubicBezTo>
                  <a:cubicBezTo>
                    <a:pt x="3870" y="26353"/>
                    <a:pt x="3799" y="26413"/>
                    <a:pt x="3739" y="26461"/>
                  </a:cubicBezTo>
                  <a:cubicBezTo>
                    <a:pt x="3680" y="26508"/>
                    <a:pt x="3632" y="26544"/>
                    <a:pt x="3596" y="26592"/>
                  </a:cubicBezTo>
                  <a:cubicBezTo>
                    <a:pt x="3573" y="26627"/>
                    <a:pt x="3573" y="26675"/>
                    <a:pt x="3561" y="26723"/>
                  </a:cubicBezTo>
                  <a:cubicBezTo>
                    <a:pt x="3549" y="26794"/>
                    <a:pt x="3537" y="26865"/>
                    <a:pt x="3465" y="26925"/>
                  </a:cubicBezTo>
                  <a:cubicBezTo>
                    <a:pt x="3358" y="27020"/>
                    <a:pt x="3061" y="27223"/>
                    <a:pt x="3025" y="27235"/>
                  </a:cubicBezTo>
                  <a:cubicBezTo>
                    <a:pt x="3013" y="27246"/>
                    <a:pt x="2977" y="27270"/>
                    <a:pt x="2775" y="27437"/>
                  </a:cubicBezTo>
                  <a:cubicBezTo>
                    <a:pt x="2596" y="27592"/>
                    <a:pt x="2358" y="27794"/>
                    <a:pt x="2275" y="27842"/>
                  </a:cubicBezTo>
                  <a:cubicBezTo>
                    <a:pt x="2251" y="27854"/>
                    <a:pt x="2227" y="27866"/>
                    <a:pt x="2203" y="27889"/>
                  </a:cubicBezTo>
                  <a:cubicBezTo>
                    <a:pt x="2072" y="27949"/>
                    <a:pt x="1941" y="28020"/>
                    <a:pt x="1989" y="28235"/>
                  </a:cubicBezTo>
                  <a:lnTo>
                    <a:pt x="1989" y="28270"/>
                  </a:lnTo>
                  <a:cubicBezTo>
                    <a:pt x="2037" y="28497"/>
                    <a:pt x="2049" y="28616"/>
                    <a:pt x="1894" y="28711"/>
                  </a:cubicBezTo>
                  <a:cubicBezTo>
                    <a:pt x="1787" y="28770"/>
                    <a:pt x="1584" y="28806"/>
                    <a:pt x="1417" y="28830"/>
                  </a:cubicBezTo>
                  <a:cubicBezTo>
                    <a:pt x="1251" y="28854"/>
                    <a:pt x="1156" y="28878"/>
                    <a:pt x="1108" y="28913"/>
                  </a:cubicBezTo>
                  <a:cubicBezTo>
                    <a:pt x="977" y="29009"/>
                    <a:pt x="822" y="29187"/>
                    <a:pt x="810" y="29378"/>
                  </a:cubicBezTo>
                  <a:cubicBezTo>
                    <a:pt x="798" y="29425"/>
                    <a:pt x="798" y="29473"/>
                    <a:pt x="786" y="29509"/>
                  </a:cubicBezTo>
                  <a:cubicBezTo>
                    <a:pt x="786" y="29521"/>
                    <a:pt x="786" y="29532"/>
                    <a:pt x="786" y="29532"/>
                  </a:cubicBezTo>
                  <a:cubicBezTo>
                    <a:pt x="775" y="29568"/>
                    <a:pt x="775" y="29604"/>
                    <a:pt x="763" y="29628"/>
                  </a:cubicBezTo>
                  <a:cubicBezTo>
                    <a:pt x="763" y="29640"/>
                    <a:pt x="763" y="29640"/>
                    <a:pt x="763" y="29640"/>
                  </a:cubicBezTo>
                  <a:cubicBezTo>
                    <a:pt x="751" y="29711"/>
                    <a:pt x="727" y="29759"/>
                    <a:pt x="703" y="29794"/>
                  </a:cubicBezTo>
                  <a:cubicBezTo>
                    <a:pt x="691" y="29747"/>
                    <a:pt x="667" y="29699"/>
                    <a:pt x="655" y="29675"/>
                  </a:cubicBezTo>
                  <a:cubicBezTo>
                    <a:pt x="644" y="29640"/>
                    <a:pt x="667" y="29497"/>
                    <a:pt x="679" y="29413"/>
                  </a:cubicBezTo>
                  <a:lnTo>
                    <a:pt x="691" y="29378"/>
                  </a:lnTo>
                  <a:cubicBezTo>
                    <a:pt x="703" y="29247"/>
                    <a:pt x="715" y="29056"/>
                    <a:pt x="715" y="28925"/>
                  </a:cubicBezTo>
                  <a:cubicBezTo>
                    <a:pt x="715" y="28854"/>
                    <a:pt x="703" y="28806"/>
                    <a:pt x="691" y="28747"/>
                  </a:cubicBezTo>
                  <a:cubicBezTo>
                    <a:pt x="679" y="28687"/>
                    <a:pt x="667" y="28628"/>
                    <a:pt x="691" y="28592"/>
                  </a:cubicBezTo>
                  <a:cubicBezTo>
                    <a:pt x="703" y="28580"/>
                    <a:pt x="715" y="28556"/>
                    <a:pt x="727" y="28532"/>
                  </a:cubicBezTo>
                  <a:cubicBezTo>
                    <a:pt x="786" y="28437"/>
                    <a:pt x="846" y="28318"/>
                    <a:pt x="822" y="28235"/>
                  </a:cubicBezTo>
                  <a:cubicBezTo>
                    <a:pt x="810" y="28199"/>
                    <a:pt x="786" y="28151"/>
                    <a:pt x="751" y="28116"/>
                  </a:cubicBezTo>
                  <a:cubicBezTo>
                    <a:pt x="715" y="28068"/>
                    <a:pt x="679" y="28020"/>
                    <a:pt x="679" y="27961"/>
                  </a:cubicBezTo>
                  <a:lnTo>
                    <a:pt x="679" y="27937"/>
                  </a:lnTo>
                  <a:cubicBezTo>
                    <a:pt x="679" y="27830"/>
                    <a:pt x="691" y="27830"/>
                    <a:pt x="715" y="27818"/>
                  </a:cubicBezTo>
                  <a:lnTo>
                    <a:pt x="727" y="27818"/>
                  </a:lnTo>
                  <a:cubicBezTo>
                    <a:pt x="786" y="27794"/>
                    <a:pt x="882" y="27758"/>
                    <a:pt x="906" y="27627"/>
                  </a:cubicBezTo>
                  <a:cubicBezTo>
                    <a:pt x="917" y="27556"/>
                    <a:pt x="917" y="27485"/>
                    <a:pt x="929" y="27401"/>
                  </a:cubicBezTo>
                  <a:cubicBezTo>
                    <a:pt x="929" y="27330"/>
                    <a:pt x="941" y="27258"/>
                    <a:pt x="941" y="27199"/>
                  </a:cubicBezTo>
                  <a:cubicBezTo>
                    <a:pt x="953" y="27151"/>
                    <a:pt x="953" y="27092"/>
                    <a:pt x="965" y="27044"/>
                  </a:cubicBezTo>
                  <a:cubicBezTo>
                    <a:pt x="977" y="26949"/>
                    <a:pt x="977" y="26865"/>
                    <a:pt x="1001" y="26806"/>
                  </a:cubicBezTo>
                  <a:cubicBezTo>
                    <a:pt x="1025" y="26746"/>
                    <a:pt x="1215" y="26556"/>
                    <a:pt x="1298" y="26473"/>
                  </a:cubicBezTo>
                  <a:cubicBezTo>
                    <a:pt x="1370" y="26413"/>
                    <a:pt x="1394" y="26377"/>
                    <a:pt x="1406" y="26365"/>
                  </a:cubicBezTo>
                  <a:cubicBezTo>
                    <a:pt x="1417" y="26353"/>
                    <a:pt x="1417" y="26353"/>
                    <a:pt x="1429" y="26342"/>
                  </a:cubicBezTo>
                  <a:cubicBezTo>
                    <a:pt x="1477" y="26294"/>
                    <a:pt x="1513" y="26246"/>
                    <a:pt x="1501" y="26115"/>
                  </a:cubicBezTo>
                  <a:cubicBezTo>
                    <a:pt x="1489" y="25996"/>
                    <a:pt x="1465" y="25937"/>
                    <a:pt x="1429" y="25877"/>
                  </a:cubicBezTo>
                  <a:cubicBezTo>
                    <a:pt x="1417" y="25842"/>
                    <a:pt x="1406" y="25818"/>
                    <a:pt x="1382" y="25782"/>
                  </a:cubicBezTo>
                  <a:cubicBezTo>
                    <a:pt x="1346" y="25663"/>
                    <a:pt x="1310" y="25544"/>
                    <a:pt x="1298" y="25437"/>
                  </a:cubicBezTo>
                  <a:lnTo>
                    <a:pt x="1298" y="25401"/>
                  </a:lnTo>
                  <a:cubicBezTo>
                    <a:pt x="1287" y="25294"/>
                    <a:pt x="1287" y="25246"/>
                    <a:pt x="1191" y="25163"/>
                  </a:cubicBezTo>
                  <a:cubicBezTo>
                    <a:pt x="1120" y="25103"/>
                    <a:pt x="1001" y="25008"/>
                    <a:pt x="1001" y="24913"/>
                  </a:cubicBezTo>
                  <a:cubicBezTo>
                    <a:pt x="989" y="24889"/>
                    <a:pt x="989" y="24865"/>
                    <a:pt x="989" y="24841"/>
                  </a:cubicBezTo>
                  <a:cubicBezTo>
                    <a:pt x="977" y="24758"/>
                    <a:pt x="965" y="24675"/>
                    <a:pt x="965" y="24508"/>
                  </a:cubicBezTo>
                  <a:cubicBezTo>
                    <a:pt x="965" y="24389"/>
                    <a:pt x="965" y="24175"/>
                    <a:pt x="977" y="23972"/>
                  </a:cubicBezTo>
                  <a:cubicBezTo>
                    <a:pt x="977" y="23806"/>
                    <a:pt x="977" y="23663"/>
                    <a:pt x="977" y="23591"/>
                  </a:cubicBezTo>
                  <a:cubicBezTo>
                    <a:pt x="977" y="23556"/>
                    <a:pt x="977" y="23520"/>
                    <a:pt x="977" y="23472"/>
                  </a:cubicBezTo>
                  <a:cubicBezTo>
                    <a:pt x="965" y="23341"/>
                    <a:pt x="953" y="23163"/>
                    <a:pt x="1025" y="23079"/>
                  </a:cubicBezTo>
                  <a:cubicBezTo>
                    <a:pt x="1048" y="23055"/>
                    <a:pt x="1060" y="23044"/>
                    <a:pt x="1060" y="23044"/>
                  </a:cubicBezTo>
                  <a:lnTo>
                    <a:pt x="1072" y="23044"/>
                  </a:lnTo>
                  <a:cubicBezTo>
                    <a:pt x="1084" y="23044"/>
                    <a:pt x="1120" y="23032"/>
                    <a:pt x="1156" y="23008"/>
                  </a:cubicBezTo>
                  <a:cubicBezTo>
                    <a:pt x="1167" y="22996"/>
                    <a:pt x="1167" y="22996"/>
                    <a:pt x="1179" y="22984"/>
                  </a:cubicBezTo>
                  <a:lnTo>
                    <a:pt x="1227" y="22960"/>
                  </a:lnTo>
                  <a:cubicBezTo>
                    <a:pt x="1251" y="22948"/>
                    <a:pt x="1263" y="22936"/>
                    <a:pt x="1298" y="22924"/>
                  </a:cubicBezTo>
                  <a:cubicBezTo>
                    <a:pt x="1310" y="22913"/>
                    <a:pt x="1322" y="22901"/>
                    <a:pt x="1334" y="22901"/>
                  </a:cubicBezTo>
                  <a:cubicBezTo>
                    <a:pt x="1358" y="22877"/>
                    <a:pt x="1394" y="22853"/>
                    <a:pt x="1406" y="22841"/>
                  </a:cubicBezTo>
                  <a:cubicBezTo>
                    <a:pt x="1417" y="22829"/>
                    <a:pt x="1417" y="22829"/>
                    <a:pt x="1417" y="22817"/>
                  </a:cubicBezTo>
                  <a:cubicBezTo>
                    <a:pt x="1429" y="22817"/>
                    <a:pt x="1429" y="22805"/>
                    <a:pt x="1429" y="22805"/>
                  </a:cubicBezTo>
                  <a:cubicBezTo>
                    <a:pt x="1441" y="22794"/>
                    <a:pt x="1453" y="22770"/>
                    <a:pt x="1453" y="22758"/>
                  </a:cubicBezTo>
                  <a:cubicBezTo>
                    <a:pt x="1453" y="22734"/>
                    <a:pt x="1465" y="22710"/>
                    <a:pt x="1465" y="22698"/>
                  </a:cubicBezTo>
                  <a:cubicBezTo>
                    <a:pt x="1477" y="22639"/>
                    <a:pt x="1489" y="22591"/>
                    <a:pt x="1537" y="22555"/>
                  </a:cubicBezTo>
                  <a:cubicBezTo>
                    <a:pt x="1560" y="22543"/>
                    <a:pt x="1572" y="22543"/>
                    <a:pt x="1584" y="22532"/>
                  </a:cubicBezTo>
                  <a:cubicBezTo>
                    <a:pt x="1644" y="22496"/>
                    <a:pt x="1703" y="22472"/>
                    <a:pt x="1715" y="22401"/>
                  </a:cubicBezTo>
                  <a:close/>
                  <a:moveTo>
                    <a:pt x="3870" y="24270"/>
                  </a:moveTo>
                  <a:lnTo>
                    <a:pt x="3870" y="24270"/>
                  </a:lnTo>
                  <a:cubicBezTo>
                    <a:pt x="4084" y="24329"/>
                    <a:pt x="4335" y="24425"/>
                    <a:pt x="4394" y="24460"/>
                  </a:cubicBezTo>
                  <a:cubicBezTo>
                    <a:pt x="4430" y="24484"/>
                    <a:pt x="4406" y="24651"/>
                    <a:pt x="4394" y="24734"/>
                  </a:cubicBezTo>
                  <a:cubicBezTo>
                    <a:pt x="4382" y="24782"/>
                    <a:pt x="4370" y="24829"/>
                    <a:pt x="4370" y="24865"/>
                  </a:cubicBezTo>
                  <a:cubicBezTo>
                    <a:pt x="4358" y="25020"/>
                    <a:pt x="4430" y="25139"/>
                    <a:pt x="4608" y="25270"/>
                  </a:cubicBezTo>
                  <a:cubicBezTo>
                    <a:pt x="4656" y="25306"/>
                    <a:pt x="4716" y="25330"/>
                    <a:pt x="4787" y="25330"/>
                  </a:cubicBezTo>
                  <a:lnTo>
                    <a:pt x="4799" y="25330"/>
                  </a:lnTo>
                  <a:cubicBezTo>
                    <a:pt x="4882" y="25330"/>
                    <a:pt x="4954" y="25306"/>
                    <a:pt x="5025" y="25282"/>
                  </a:cubicBezTo>
                  <a:cubicBezTo>
                    <a:pt x="5097" y="25258"/>
                    <a:pt x="5144" y="25246"/>
                    <a:pt x="5204" y="25246"/>
                  </a:cubicBezTo>
                  <a:cubicBezTo>
                    <a:pt x="5311" y="25246"/>
                    <a:pt x="5418" y="25389"/>
                    <a:pt x="5489" y="25484"/>
                  </a:cubicBezTo>
                  <a:cubicBezTo>
                    <a:pt x="5537" y="25544"/>
                    <a:pt x="5573" y="25591"/>
                    <a:pt x="5608" y="25603"/>
                  </a:cubicBezTo>
                  <a:cubicBezTo>
                    <a:pt x="5620" y="25615"/>
                    <a:pt x="5644" y="25639"/>
                    <a:pt x="5668" y="25663"/>
                  </a:cubicBezTo>
                  <a:cubicBezTo>
                    <a:pt x="5739" y="25746"/>
                    <a:pt x="5859" y="25877"/>
                    <a:pt x="6109" y="25901"/>
                  </a:cubicBezTo>
                  <a:cubicBezTo>
                    <a:pt x="6168" y="25913"/>
                    <a:pt x="6263" y="25913"/>
                    <a:pt x="6382" y="25925"/>
                  </a:cubicBezTo>
                  <a:cubicBezTo>
                    <a:pt x="6799" y="25972"/>
                    <a:pt x="7490" y="26044"/>
                    <a:pt x="7966" y="26068"/>
                  </a:cubicBezTo>
                  <a:cubicBezTo>
                    <a:pt x="8478" y="26080"/>
                    <a:pt x="8811" y="26318"/>
                    <a:pt x="8990" y="26437"/>
                  </a:cubicBezTo>
                  <a:lnTo>
                    <a:pt x="9014" y="26461"/>
                  </a:lnTo>
                  <a:cubicBezTo>
                    <a:pt x="9037" y="26473"/>
                    <a:pt x="9049" y="26484"/>
                    <a:pt x="9061" y="26496"/>
                  </a:cubicBezTo>
                  <a:cubicBezTo>
                    <a:pt x="9204" y="26580"/>
                    <a:pt x="9526" y="26734"/>
                    <a:pt x="9657" y="26794"/>
                  </a:cubicBezTo>
                  <a:lnTo>
                    <a:pt x="9645" y="27592"/>
                  </a:lnTo>
                  <a:lnTo>
                    <a:pt x="9728" y="28092"/>
                  </a:lnTo>
                  <a:cubicBezTo>
                    <a:pt x="9716" y="28175"/>
                    <a:pt x="9704" y="28270"/>
                    <a:pt x="9692" y="28354"/>
                  </a:cubicBezTo>
                  <a:cubicBezTo>
                    <a:pt x="9657" y="28568"/>
                    <a:pt x="9633" y="28699"/>
                    <a:pt x="9657" y="28770"/>
                  </a:cubicBezTo>
                  <a:cubicBezTo>
                    <a:pt x="9692" y="28830"/>
                    <a:pt x="9776" y="28890"/>
                    <a:pt x="9907" y="28985"/>
                  </a:cubicBezTo>
                  <a:cubicBezTo>
                    <a:pt x="10014" y="29056"/>
                    <a:pt x="10133" y="29140"/>
                    <a:pt x="10192" y="29211"/>
                  </a:cubicBezTo>
                  <a:cubicBezTo>
                    <a:pt x="10216" y="29235"/>
                    <a:pt x="10228" y="29247"/>
                    <a:pt x="10240" y="29271"/>
                  </a:cubicBezTo>
                  <a:cubicBezTo>
                    <a:pt x="10228" y="29271"/>
                    <a:pt x="10216" y="29282"/>
                    <a:pt x="10192" y="29294"/>
                  </a:cubicBezTo>
                  <a:lnTo>
                    <a:pt x="10157" y="29318"/>
                  </a:lnTo>
                  <a:cubicBezTo>
                    <a:pt x="10014" y="29413"/>
                    <a:pt x="9776" y="29568"/>
                    <a:pt x="9692" y="29568"/>
                  </a:cubicBezTo>
                  <a:cubicBezTo>
                    <a:pt x="9609" y="29568"/>
                    <a:pt x="9371" y="29568"/>
                    <a:pt x="9216" y="29485"/>
                  </a:cubicBezTo>
                  <a:cubicBezTo>
                    <a:pt x="9037" y="29390"/>
                    <a:pt x="8728" y="29282"/>
                    <a:pt x="8633" y="29259"/>
                  </a:cubicBezTo>
                  <a:lnTo>
                    <a:pt x="8621" y="29247"/>
                  </a:lnTo>
                  <a:cubicBezTo>
                    <a:pt x="8514" y="29223"/>
                    <a:pt x="8430" y="29199"/>
                    <a:pt x="8311" y="29128"/>
                  </a:cubicBezTo>
                  <a:cubicBezTo>
                    <a:pt x="8287" y="29104"/>
                    <a:pt x="8252" y="29080"/>
                    <a:pt x="8240" y="29068"/>
                  </a:cubicBezTo>
                  <a:cubicBezTo>
                    <a:pt x="8187" y="29026"/>
                    <a:pt x="8143" y="28983"/>
                    <a:pt x="8057" y="28983"/>
                  </a:cubicBezTo>
                  <a:cubicBezTo>
                    <a:pt x="8047" y="28983"/>
                    <a:pt x="8037" y="28984"/>
                    <a:pt x="8025" y="28985"/>
                  </a:cubicBezTo>
                  <a:cubicBezTo>
                    <a:pt x="8025" y="28985"/>
                    <a:pt x="7644" y="29032"/>
                    <a:pt x="7561" y="29128"/>
                  </a:cubicBezTo>
                  <a:cubicBezTo>
                    <a:pt x="7549" y="29151"/>
                    <a:pt x="7549" y="29175"/>
                    <a:pt x="7549" y="29187"/>
                  </a:cubicBezTo>
                  <a:cubicBezTo>
                    <a:pt x="7549" y="29211"/>
                    <a:pt x="7549" y="29235"/>
                    <a:pt x="7549" y="29259"/>
                  </a:cubicBezTo>
                  <a:cubicBezTo>
                    <a:pt x="7549" y="29306"/>
                    <a:pt x="7549" y="29354"/>
                    <a:pt x="7573" y="29413"/>
                  </a:cubicBezTo>
                  <a:cubicBezTo>
                    <a:pt x="7609" y="29485"/>
                    <a:pt x="7609" y="29556"/>
                    <a:pt x="7609" y="29640"/>
                  </a:cubicBezTo>
                  <a:cubicBezTo>
                    <a:pt x="7597" y="29747"/>
                    <a:pt x="7692" y="29890"/>
                    <a:pt x="7740" y="29949"/>
                  </a:cubicBezTo>
                  <a:lnTo>
                    <a:pt x="7740" y="29961"/>
                  </a:lnTo>
                  <a:cubicBezTo>
                    <a:pt x="7752" y="29997"/>
                    <a:pt x="7740" y="30152"/>
                    <a:pt x="7740" y="30247"/>
                  </a:cubicBezTo>
                  <a:cubicBezTo>
                    <a:pt x="7728" y="30342"/>
                    <a:pt x="7728" y="30437"/>
                    <a:pt x="7728" y="30497"/>
                  </a:cubicBezTo>
                  <a:cubicBezTo>
                    <a:pt x="7728" y="30533"/>
                    <a:pt x="7728" y="30580"/>
                    <a:pt x="7728" y="30628"/>
                  </a:cubicBezTo>
                  <a:cubicBezTo>
                    <a:pt x="7716" y="30687"/>
                    <a:pt x="7716" y="30759"/>
                    <a:pt x="7728" y="30806"/>
                  </a:cubicBezTo>
                  <a:lnTo>
                    <a:pt x="394" y="31223"/>
                  </a:lnTo>
                  <a:cubicBezTo>
                    <a:pt x="382" y="31140"/>
                    <a:pt x="346" y="31080"/>
                    <a:pt x="322" y="31033"/>
                  </a:cubicBezTo>
                  <a:cubicBezTo>
                    <a:pt x="310" y="31009"/>
                    <a:pt x="298" y="30997"/>
                    <a:pt x="298" y="30985"/>
                  </a:cubicBezTo>
                  <a:cubicBezTo>
                    <a:pt x="298" y="30949"/>
                    <a:pt x="274" y="30925"/>
                    <a:pt x="263" y="30902"/>
                  </a:cubicBezTo>
                  <a:cubicBezTo>
                    <a:pt x="215" y="30830"/>
                    <a:pt x="144" y="30723"/>
                    <a:pt x="144" y="30533"/>
                  </a:cubicBezTo>
                  <a:cubicBezTo>
                    <a:pt x="144" y="30461"/>
                    <a:pt x="144" y="30402"/>
                    <a:pt x="155" y="30342"/>
                  </a:cubicBezTo>
                  <a:cubicBezTo>
                    <a:pt x="155" y="30259"/>
                    <a:pt x="155" y="30199"/>
                    <a:pt x="155" y="30140"/>
                  </a:cubicBezTo>
                  <a:cubicBezTo>
                    <a:pt x="144" y="30104"/>
                    <a:pt x="144" y="30080"/>
                    <a:pt x="144" y="30056"/>
                  </a:cubicBezTo>
                  <a:lnTo>
                    <a:pt x="96" y="30056"/>
                  </a:lnTo>
                  <a:lnTo>
                    <a:pt x="144" y="30033"/>
                  </a:lnTo>
                  <a:lnTo>
                    <a:pt x="144" y="30021"/>
                  </a:lnTo>
                  <a:cubicBezTo>
                    <a:pt x="132" y="29997"/>
                    <a:pt x="132" y="29985"/>
                    <a:pt x="132" y="29961"/>
                  </a:cubicBezTo>
                  <a:lnTo>
                    <a:pt x="108" y="29902"/>
                  </a:lnTo>
                  <a:cubicBezTo>
                    <a:pt x="191" y="29890"/>
                    <a:pt x="286" y="29878"/>
                    <a:pt x="322" y="29878"/>
                  </a:cubicBezTo>
                  <a:cubicBezTo>
                    <a:pt x="358" y="29878"/>
                    <a:pt x="394" y="29890"/>
                    <a:pt x="429" y="29902"/>
                  </a:cubicBezTo>
                  <a:cubicBezTo>
                    <a:pt x="478" y="29921"/>
                    <a:pt x="534" y="29940"/>
                    <a:pt x="599" y="29940"/>
                  </a:cubicBezTo>
                  <a:cubicBezTo>
                    <a:pt x="613" y="29940"/>
                    <a:pt x="628" y="29939"/>
                    <a:pt x="644" y="29937"/>
                  </a:cubicBezTo>
                  <a:cubicBezTo>
                    <a:pt x="667" y="29937"/>
                    <a:pt x="679" y="29925"/>
                    <a:pt x="691" y="29925"/>
                  </a:cubicBezTo>
                  <a:cubicBezTo>
                    <a:pt x="703" y="29913"/>
                    <a:pt x="715" y="29913"/>
                    <a:pt x="727" y="29902"/>
                  </a:cubicBezTo>
                  <a:cubicBezTo>
                    <a:pt x="739" y="29890"/>
                    <a:pt x="763" y="29878"/>
                    <a:pt x="775" y="29854"/>
                  </a:cubicBezTo>
                  <a:cubicBezTo>
                    <a:pt x="775" y="29854"/>
                    <a:pt x="775" y="29842"/>
                    <a:pt x="775" y="29842"/>
                  </a:cubicBezTo>
                  <a:cubicBezTo>
                    <a:pt x="798" y="29806"/>
                    <a:pt x="822" y="29771"/>
                    <a:pt x="834" y="29723"/>
                  </a:cubicBezTo>
                  <a:cubicBezTo>
                    <a:pt x="834" y="29723"/>
                    <a:pt x="834" y="29711"/>
                    <a:pt x="834" y="29711"/>
                  </a:cubicBezTo>
                  <a:cubicBezTo>
                    <a:pt x="846" y="29687"/>
                    <a:pt x="858" y="29652"/>
                    <a:pt x="858" y="29628"/>
                  </a:cubicBezTo>
                  <a:cubicBezTo>
                    <a:pt x="858" y="29616"/>
                    <a:pt x="858" y="29616"/>
                    <a:pt x="858" y="29616"/>
                  </a:cubicBezTo>
                  <a:cubicBezTo>
                    <a:pt x="870" y="29580"/>
                    <a:pt x="870" y="29556"/>
                    <a:pt x="882" y="29521"/>
                  </a:cubicBezTo>
                  <a:cubicBezTo>
                    <a:pt x="882" y="29509"/>
                    <a:pt x="882" y="29509"/>
                    <a:pt x="882" y="29497"/>
                  </a:cubicBezTo>
                  <a:cubicBezTo>
                    <a:pt x="882" y="29461"/>
                    <a:pt x="894" y="29425"/>
                    <a:pt x="894" y="29390"/>
                  </a:cubicBezTo>
                  <a:cubicBezTo>
                    <a:pt x="917" y="29223"/>
                    <a:pt x="1048" y="29068"/>
                    <a:pt x="1156" y="28985"/>
                  </a:cubicBezTo>
                  <a:cubicBezTo>
                    <a:pt x="1191" y="28961"/>
                    <a:pt x="1322" y="28937"/>
                    <a:pt x="1429" y="28925"/>
                  </a:cubicBezTo>
                  <a:cubicBezTo>
                    <a:pt x="1608" y="28890"/>
                    <a:pt x="1822" y="28866"/>
                    <a:pt x="1941" y="28782"/>
                  </a:cubicBezTo>
                  <a:cubicBezTo>
                    <a:pt x="2156" y="28651"/>
                    <a:pt x="2120" y="28461"/>
                    <a:pt x="2084" y="28258"/>
                  </a:cubicBezTo>
                  <a:lnTo>
                    <a:pt x="2072" y="28223"/>
                  </a:lnTo>
                  <a:cubicBezTo>
                    <a:pt x="2049" y="28080"/>
                    <a:pt x="2108" y="28032"/>
                    <a:pt x="2239" y="27961"/>
                  </a:cubicBezTo>
                  <a:cubicBezTo>
                    <a:pt x="2275" y="27949"/>
                    <a:pt x="2299" y="27937"/>
                    <a:pt x="2322" y="27925"/>
                  </a:cubicBezTo>
                  <a:cubicBezTo>
                    <a:pt x="2418" y="27866"/>
                    <a:pt x="2644" y="27663"/>
                    <a:pt x="2834" y="27508"/>
                  </a:cubicBezTo>
                  <a:cubicBezTo>
                    <a:pt x="2941" y="27413"/>
                    <a:pt x="3049" y="27330"/>
                    <a:pt x="3061" y="27318"/>
                  </a:cubicBezTo>
                  <a:cubicBezTo>
                    <a:pt x="3108" y="27306"/>
                    <a:pt x="3406" y="27092"/>
                    <a:pt x="3525" y="26985"/>
                  </a:cubicBezTo>
                  <a:cubicBezTo>
                    <a:pt x="3620" y="26913"/>
                    <a:pt x="3632" y="26818"/>
                    <a:pt x="3644" y="26746"/>
                  </a:cubicBezTo>
                  <a:cubicBezTo>
                    <a:pt x="3656" y="26699"/>
                    <a:pt x="3668" y="26663"/>
                    <a:pt x="3680" y="26639"/>
                  </a:cubicBezTo>
                  <a:cubicBezTo>
                    <a:pt x="3692" y="26604"/>
                    <a:pt x="3751" y="26568"/>
                    <a:pt x="3799" y="26532"/>
                  </a:cubicBezTo>
                  <a:cubicBezTo>
                    <a:pt x="3870" y="26473"/>
                    <a:pt x="3942" y="26413"/>
                    <a:pt x="3989" y="26342"/>
                  </a:cubicBezTo>
                  <a:cubicBezTo>
                    <a:pt x="4013" y="26318"/>
                    <a:pt x="4049" y="26258"/>
                    <a:pt x="4001" y="25639"/>
                  </a:cubicBezTo>
                  <a:cubicBezTo>
                    <a:pt x="4001" y="25603"/>
                    <a:pt x="4001" y="25580"/>
                    <a:pt x="3989" y="25544"/>
                  </a:cubicBezTo>
                  <a:cubicBezTo>
                    <a:pt x="3989" y="25532"/>
                    <a:pt x="3989" y="25520"/>
                    <a:pt x="3989" y="25508"/>
                  </a:cubicBezTo>
                  <a:cubicBezTo>
                    <a:pt x="3989" y="25484"/>
                    <a:pt x="3989" y="25472"/>
                    <a:pt x="3989" y="25449"/>
                  </a:cubicBezTo>
                  <a:cubicBezTo>
                    <a:pt x="3989" y="25437"/>
                    <a:pt x="3989" y="25425"/>
                    <a:pt x="3989" y="25413"/>
                  </a:cubicBezTo>
                  <a:cubicBezTo>
                    <a:pt x="3977" y="25389"/>
                    <a:pt x="3977" y="25365"/>
                    <a:pt x="3977" y="25353"/>
                  </a:cubicBezTo>
                  <a:cubicBezTo>
                    <a:pt x="3977" y="25341"/>
                    <a:pt x="3977" y="25330"/>
                    <a:pt x="3977" y="25318"/>
                  </a:cubicBezTo>
                  <a:cubicBezTo>
                    <a:pt x="3977" y="25294"/>
                    <a:pt x="3977" y="25270"/>
                    <a:pt x="3977" y="25258"/>
                  </a:cubicBezTo>
                  <a:cubicBezTo>
                    <a:pt x="3965" y="25246"/>
                    <a:pt x="3965" y="25222"/>
                    <a:pt x="3965" y="25210"/>
                  </a:cubicBezTo>
                  <a:cubicBezTo>
                    <a:pt x="3965" y="25199"/>
                    <a:pt x="3965" y="25175"/>
                    <a:pt x="3965" y="25163"/>
                  </a:cubicBezTo>
                  <a:cubicBezTo>
                    <a:pt x="3965" y="25139"/>
                    <a:pt x="3965" y="25127"/>
                    <a:pt x="3965" y="25115"/>
                  </a:cubicBezTo>
                  <a:cubicBezTo>
                    <a:pt x="3954" y="25091"/>
                    <a:pt x="3954" y="25080"/>
                    <a:pt x="3954" y="25056"/>
                  </a:cubicBezTo>
                  <a:cubicBezTo>
                    <a:pt x="3954" y="25044"/>
                    <a:pt x="3954" y="25032"/>
                    <a:pt x="3954" y="25020"/>
                  </a:cubicBezTo>
                  <a:cubicBezTo>
                    <a:pt x="3954" y="24996"/>
                    <a:pt x="3942" y="24972"/>
                    <a:pt x="3942" y="24949"/>
                  </a:cubicBezTo>
                  <a:cubicBezTo>
                    <a:pt x="3942" y="24949"/>
                    <a:pt x="3942" y="24937"/>
                    <a:pt x="3942" y="24925"/>
                  </a:cubicBezTo>
                  <a:cubicBezTo>
                    <a:pt x="3942" y="24865"/>
                    <a:pt x="3930" y="24806"/>
                    <a:pt x="3930" y="24746"/>
                  </a:cubicBezTo>
                  <a:cubicBezTo>
                    <a:pt x="3930" y="24746"/>
                    <a:pt x="3930" y="24746"/>
                    <a:pt x="3930" y="24734"/>
                  </a:cubicBezTo>
                  <a:cubicBezTo>
                    <a:pt x="3918" y="24710"/>
                    <a:pt x="3918" y="24687"/>
                    <a:pt x="3918" y="24663"/>
                  </a:cubicBezTo>
                  <a:cubicBezTo>
                    <a:pt x="3918" y="24651"/>
                    <a:pt x="3918" y="24639"/>
                    <a:pt x="3918" y="24639"/>
                  </a:cubicBezTo>
                  <a:cubicBezTo>
                    <a:pt x="3918" y="24615"/>
                    <a:pt x="3906" y="24603"/>
                    <a:pt x="3906" y="24591"/>
                  </a:cubicBezTo>
                  <a:cubicBezTo>
                    <a:pt x="3906" y="24579"/>
                    <a:pt x="3906" y="24556"/>
                    <a:pt x="3906" y="24544"/>
                  </a:cubicBezTo>
                  <a:cubicBezTo>
                    <a:pt x="3906" y="24532"/>
                    <a:pt x="3906" y="24532"/>
                    <a:pt x="3906" y="24520"/>
                  </a:cubicBezTo>
                  <a:cubicBezTo>
                    <a:pt x="3906" y="24508"/>
                    <a:pt x="3894" y="24484"/>
                    <a:pt x="3894" y="24472"/>
                  </a:cubicBezTo>
                  <a:cubicBezTo>
                    <a:pt x="3894" y="24472"/>
                    <a:pt x="3894" y="24460"/>
                    <a:pt x="3894" y="24460"/>
                  </a:cubicBezTo>
                  <a:cubicBezTo>
                    <a:pt x="3882" y="24377"/>
                    <a:pt x="3882" y="24318"/>
                    <a:pt x="3870" y="24270"/>
                  </a:cubicBezTo>
                  <a:close/>
                  <a:moveTo>
                    <a:pt x="8395" y="30902"/>
                  </a:moveTo>
                  <a:cubicBezTo>
                    <a:pt x="8406" y="30914"/>
                    <a:pt x="8406" y="30937"/>
                    <a:pt x="8418" y="30949"/>
                  </a:cubicBezTo>
                  <a:cubicBezTo>
                    <a:pt x="8490" y="31045"/>
                    <a:pt x="8609" y="31164"/>
                    <a:pt x="8740" y="31199"/>
                  </a:cubicBezTo>
                  <a:cubicBezTo>
                    <a:pt x="8776" y="31199"/>
                    <a:pt x="8811" y="31211"/>
                    <a:pt x="8835" y="31211"/>
                  </a:cubicBezTo>
                  <a:cubicBezTo>
                    <a:pt x="8907" y="31223"/>
                    <a:pt x="8942" y="31235"/>
                    <a:pt x="8954" y="31259"/>
                  </a:cubicBezTo>
                  <a:cubicBezTo>
                    <a:pt x="8966" y="31271"/>
                    <a:pt x="8966" y="31295"/>
                    <a:pt x="8978" y="31330"/>
                  </a:cubicBezTo>
                  <a:cubicBezTo>
                    <a:pt x="9014" y="31426"/>
                    <a:pt x="9049" y="31557"/>
                    <a:pt x="9157" y="31557"/>
                  </a:cubicBezTo>
                  <a:cubicBezTo>
                    <a:pt x="9157" y="31557"/>
                    <a:pt x="9502" y="31557"/>
                    <a:pt x="9561" y="31461"/>
                  </a:cubicBezTo>
                  <a:cubicBezTo>
                    <a:pt x="9585" y="31437"/>
                    <a:pt x="9585" y="31414"/>
                    <a:pt x="9573" y="31390"/>
                  </a:cubicBezTo>
                  <a:cubicBezTo>
                    <a:pt x="9549" y="31318"/>
                    <a:pt x="9478" y="31247"/>
                    <a:pt x="9430" y="31199"/>
                  </a:cubicBezTo>
                  <a:cubicBezTo>
                    <a:pt x="9454" y="31199"/>
                    <a:pt x="9478" y="31199"/>
                    <a:pt x="9502" y="31187"/>
                  </a:cubicBezTo>
                  <a:cubicBezTo>
                    <a:pt x="9526" y="31187"/>
                    <a:pt x="9538" y="31176"/>
                    <a:pt x="9561" y="31176"/>
                  </a:cubicBezTo>
                  <a:cubicBezTo>
                    <a:pt x="9645" y="31164"/>
                    <a:pt x="9752" y="31140"/>
                    <a:pt x="9788" y="31080"/>
                  </a:cubicBezTo>
                  <a:cubicBezTo>
                    <a:pt x="9823" y="31033"/>
                    <a:pt x="9883" y="30985"/>
                    <a:pt x="9907" y="30973"/>
                  </a:cubicBezTo>
                  <a:cubicBezTo>
                    <a:pt x="9930" y="30985"/>
                    <a:pt x="9978" y="31056"/>
                    <a:pt x="9978" y="31104"/>
                  </a:cubicBezTo>
                  <a:cubicBezTo>
                    <a:pt x="9990" y="31164"/>
                    <a:pt x="9990" y="31354"/>
                    <a:pt x="9990" y="31390"/>
                  </a:cubicBezTo>
                  <a:cubicBezTo>
                    <a:pt x="9978" y="31402"/>
                    <a:pt x="9990" y="31426"/>
                    <a:pt x="9990" y="31521"/>
                  </a:cubicBezTo>
                  <a:cubicBezTo>
                    <a:pt x="9990" y="31640"/>
                    <a:pt x="10002" y="31914"/>
                    <a:pt x="9990" y="31949"/>
                  </a:cubicBezTo>
                  <a:cubicBezTo>
                    <a:pt x="9978" y="31961"/>
                    <a:pt x="9966" y="31973"/>
                    <a:pt x="9930" y="31985"/>
                  </a:cubicBezTo>
                  <a:cubicBezTo>
                    <a:pt x="9895" y="31997"/>
                    <a:pt x="9871" y="32009"/>
                    <a:pt x="9823" y="32021"/>
                  </a:cubicBezTo>
                  <a:cubicBezTo>
                    <a:pt x="9788" y="32045"/>
                    <a:pt x="9776" y="32057"/>
                    <a:pt x="9752" y="32068"/>
                  </a:cubicBezTo>
                  <a:cubicBezTo>
                    <a:pt x="9716" y="32092"/>
                    <a:pt x="9692" y="32104"/>
                    <a:pt x="9573" y="32104"/>
                  </a:cubicBezTo>
                  <a:cubicBezTo>
                    <a:pt x="9557" y="32100"/>
                    <a:pt x="9542" y="32099"/>
                    <a:pt x="9526" y="32099"/>
                  </a:cubicBezTo>
                  <a:cubicBezTo>
                    <a:pt x="9495" y="32099"/>
                    <a:pt x="9466" y="32104"/>
                    <a:pt x="9442" y="32104"/>
                  </a:cubicBezTo>
                  <a:lnTo>
                    <a:pt x="9395" y="32104"/>
                  </a:lnTo>
                  <a:cubicBezTo>
                    <a:pt x="9359" y="32104"/>
                    <a:pt x="9359" y="32104"/>
                    <a:pt x="9359" y="32080"/>
                  </a:cubicBezTo>
                  <a:cubicBezTo>
                    <a:pt x="9359" y="32068"/>
                    <a:pt x="9359" y="32045"/>
                    <a:pt x="9347" y="32021"/>
                  </a:cubicBezTo>
                  <a:cubicBezTo>
                    <a:pt x="9323" y="31830"/>
                    <a:pt x="9299" y="31723"/>
                    <a:pt x="9252" y="31687"/>
                  </a:cubicBezTo>
                  <a:cubicBezTo>
                    <a:pt x="9228" y="31676"/>
                    <a:pt x="9180" y="31664"/>
                    <a:pt x="9109" y="31664"/>
                  </a:cubicBezTo>
                  <a:cubicBezTo>
                    <a:pt x="9049" y="31664"/>
                    <a:pt x="8966" y="31676"/>
                    <a:pt x="8907" y="31676"/>
                  </a:cubicBezTo>
                  <a:cubicBezTo>
                    <a:pt x="8883" y="31676"/>
                    <a:pt x="8859" y="31687"/>
                    <a:pt x="8847" y="31687"/>
                  </a:cubicBezTo>
                  <a:cubicBezTo>
                    <a:pt x="8787" y="31687"/>
                    <a:pt x="8633" y="31771"/>
                    <a:pt x="8633" y="31926"/>
                  </a:cubicBezTo>
                  <a:cubicBezTo>
                    <a:pt x="8621" y="31961"/>
                    <a:pt x="8621" y="31985"/>
                    <a:pt x="8609" y="32009"/>
                  </a:cubicBezTo>
                  <a:cubicBezTo>
                    <a:pt x="8597" y="32092"/>
                    <a:pt x="8597" y="32152"/>
                    <a:pt x="8728" y="32188"/>
                  </a:cubicBezTo>
                  <a:cubicBezTo>
                    <a:pt x="8871" y="32223"/>
                    <a:pt x="9061" y="32319"/>
                    <a:pt x="9157" y="32390"/>
                  </a:cubicBezTo>
                  <a:cubicBezTo>
                    <a:pt x="9192" y="32414"/>
                    <a:pt x="9228" y="32438"/>
                    <a:pt x="9252" y="32449"/>
                  </a:cubicBezTo>
                  <a:cubicBezTo>
                    <a:pt x="9180" y="32461"/>
                    <a:pt x="9073" y="32485"/>
                    <a:pt x="8907" y="32557"/>
                  </a:cubicBezTo>
                  <a:cubicBezTo>
                    <a:pt x="8597" y="32664"/>
                    <a:pt x="8418" y="32914"/>
                    <a:pt x="8359" y="33009"/>
                  </a:cubicBezTo>
                  <a:cubicBezTo>
                    <a:pt x="8323" y="33069"/>
                    <a:pt x="8287" y="33152"/>
                    <a:pt x="8252" y="33235"/>
                  </a:cubicBezTo>
                  <a:cubicBezTo>
                    <a:pt x="8252" y="33247"/>
                    <a:pt x="8240" y="33259"/>
                    <a:pt x="8240" y="33271"/>
                  </a:cubicBezTo>
                  <a:cubicBezTo>
                    <a:pt x="8228" y="33319"/>
                    <a:pt x="8216" y="33366"/>
                    <a:pt x="8204" y="33402"/>
                  </a:cubicBezTo>
                  <a:cubicBezTo>
                    <a:pt x="8204" y="33426"/>
                    <a:pt x="8192" y="33438"/>
                    <a:pt x="8192" y="33450"/>
                  </a:cubicBezTo>
                  <a:cubicBezTo>
                    <a:pt x="8192" y="33473"/>
                    <a:pt x="8192" y="33485"/>
                    <a:pt x="8180" y="33497"/>
                  </a:cubicBezTo>
                  <a:cubicBezTo>
                    <a:pt x="8180" y="33521"/>
                    <a:pt x="8180" y="33533"/>
                    <a:pt x="8180" y="33533"/>
                  </a:cubicBezTo>
                  <a:cubicBezTo>
                    <a:pt x="8180" y="33545"/>
                    <a:pt x="8180" y="33545"/>
                    <a:pt x="8180" y="33557"/>
                  </a:cubicBezTo>
                  <a:cubicBezTo>
                    <a:pt x="8168" y="33640"/>
                    <a:pt x="8168" y="33735"/>
                    <a:pt x="8180" y="33807"/>
                  </a:cubicBezTo>
                  <a:cubicBezTo>
                    <a:pt x="8192" y="33926"/>
                    <a:pt x="8216" y="34057"/>
                    <a:pt x="8240" y="34176"/>
                  </a:cubicBezTo>
                  <a:cubicBezTo>
                    <a:pt x="8264" y="34283"/>
                    <a:pt x="8275" y="34390"/>
                    <a:pt x="8275" y="34426"/>
                  </a:cubicBezTo>
                  <a:cubicBezTo>
                    <a:pt x="8275" y="34485"/>
                    <a:pt x="8275" y="34485"/>
                    <a:pt x="8240" y="34497"/>
                  </a:cubicBezTo>
                  <a:cubicBezTo>
                    <a:pt x="8216" y="34497"/>
                    <a:pt x="8192" y="34497"/>
                    <a:pt x="8168" y="34509"/>
                  </a:cubicBezTo>
                  <a:cubicBezTo>
                    <a:pt x="8049" y="34521"/>
                    <a:pt x="7954" y="34533"/>
                    <a:pt x="7954" y="34604"/>
                  </a:cubicBezTo>
                  <a:cubicBezTo>
                    <a:pt x="7954" y="34616"/>
                    <a:pt x="7942" y="34700"/>
                    <a:pt x="7918" y="34783"/>
                  </a:cubicBezTo>
                  <a:cubicBezTo>
                    <a:pt x="7883" y="34950"/>
                    <a:pt x="7835" y="35176"/>
                    <a:pt x="7835" y="35271"/>
                  </a:cubicBezTo>
                  <a:cubicBezTo>
                    <a:pt x="7835" y="35331"/>
                    <a:pt x="7835" y="35366"/>
                    <a:pt x="7847" y="35390"/>
                  </a:cubicBezTo>
                  <a:cubicBezTo>
                    <a:pt x="7847" y="35402"/>
                    <a:pt x="7847" y="35402"/>
                    <a:pt x="7847" y="35414"/>
                  </a:cubicBezTo>
                  <a:cubicBezTo>
                    <a:pt x="7833" y="35418"/>
                    <a:pt x="7815" y="35419"/>
                    <a:pt x="7795" y="35419"/>
                  </a:cubicBezTo>
                  <a:cubicBezTo>
                    <a:pt x="7745" y="35419"/>
                    <a:pt x="7683" y="35411"/>
                    <a:pt x="7633" y="35402"/>
                  </a:cubicBezTo>
                  <a:cubicBezTo>
                    <a:pt x="7621" y="35402"/>
                    <a:pt x="7609" y="35402"/>
                    <a:pt x="7585" y="35390"/>
                  </a:cubicBezTo>
                  <a:cubicBezTo>
                    <a:pt x="7562" y="35375"/>
                    <a:pt x="7525" y="35360"/>
                    <a:pt x="7471" y="35360"/>
                  </a:cubicBezTo>
                  <a:cubicBezTo>
                    <a:pt x="7440" y="35360"/>
                    <a:pt x="7402" y="35365"/>
                    <a:pt x="7359" y="35378"/>
                  </a:cubicBezTo>
                  <a:cubicBezTo>
                    <a:pt x="7228" y="35426"/>
                    <a:pt x="7204" y="35450"/>
                    <a:pt x="7144" y="35497"/>
                  </a:cubicBezTo>
                  <a:cubicBezTo>
                    <a:pt x="7121" y="35521"/>
                    <a:pt x="7085" y="35545"/>
                    <a:pt x="7049" y="35569"/>
                  </a:cubicBezTo>
                  <a:cubicBezTo>
                    <a:pt x="6990" y="35605"/>
                    <a:pt x="6954" y="35640"/>
                    <a:pt x="6918" y="35664"/>
                  </a:cubicBezTo>
                  <a:cubicBezTo>
                    <a:pt x="6859" y="35712"/>
                    <a:pt x="6835" y="35736"/>
                    <a:pt x="6799" y="35747"/>
                  </a:cubicBezTo>
                  <a:lnTo>
                    <a:pt x="6740" y="35747"/>
                  </a:lnTo>
                  <a:cubicBezTo>
                    <a:pt x="6597" y="35771"/>
                    <a:pt x="6537" y="35795"/>
                    <a:pt x="6513" y="35831"/>
                  </a:cubicBezTo>
                  <a:lnTo>
                    <a:pt x="6478" y="35890"/>
                  </a:lnTo>
                  <a:cubicBezTo>
                    <a:pt x="6382" y="36021"/>
                    <a:pt x="6168" y="36355"/>
                    <a:pt x="6049" y="36533"/>
                  </a:cubicBezTo>
                  <a:lnTo>
                    <a:pt x="6001" y="36593"/>
                  </a:lnTo>
                  <a:cubicBezTo>
                    <a:pt x="5894" y="36748"/>
                    <a:pt x="5811" y="36855"/>
                    <a:pt x="5799" y="36974"/>
                  </a:cubicBezTo>
                  <a:lnTo>
                    <a:pt x="1548" y="37343"/>
                  </a:lnTo>
                  <a:lnTo>
                    <a:pt x="1548" y="37319"/>
                  </a:lnTo>
                  <a:cubicBezTo>
                    <a:pt x="1525" y="37200"/>
                    <a:pt x="1477" y="36998"/>
                    <a:pt x="1501" y="36902"/>
                  </a:cubicBezTo>
                  <a:cubicBezTo>
                    <a:pt x="1525" y="36783"/>
                    <a:pt x="1560" y="36640"/>
                    <a:pt x="1632" y="36545"/>
                  </a:cubicBezTo>
                  <a:cubicBezTo>
                    <a:pt x="1656" y="36509"/>
                    <a:pt x="1691" y="36486"/>
                    <a:pt x="1727" y="36462"/>
                  </a:cubicBezTo>
                  <a:cubicBezTo>
                    <a:pt x="1787" y="36426"/>
                    <a:pt x="1858" y="36367"/>
                    <a:pt x="1822" y="36259"/>
                  </a:cubicBezTo>
                  <a:cubicBezTo>
                    <a:pt x="1798" y="36140"/>
                    <a:pt x="1727" y="35974"/>
                    <a:pt x="1632" y="35890"/>
                  </a:cubicBezTo>
                  <a:cubicBezTo>
                    <a:pt x="1548" y="35819"/>
                    <a:pt x="1477" y="35771"/>
                    <a:pt x="1310" y="35712"/>
                  </a:cubicBezTo>
                  <a:cubicBezTo>
                    <a:pt x="1275" y="35700"/>
                    <a:pt x="1239" y="35688"/>
                    <a:pt x="1203" y="35664"/>
                  </a:cubicBezTo>
                  <a:cubicBezTo>
                    <a:pt x="1144" y="35652"/>
                    <a:pt x="1060" y="35628"/>
                    <a:pt x="1048" y="35617"/>
                  </a:cubicBezTo>
                  <a:cubicBezTo>
                    <a:pt x="1072" y="35581"/>
                    <a:pt x="1287" y="35509"/>
                    <a:pt x="1370" y="35509"/>
                  </a:cubicBezTo>
                  <a:lnTo>
                    <a:pt x="1548" y="35509"/>
                  </a:lnTo>
                  <a:cubicBezTo>
                    <a:pt x="1656" y="35509"/>
                    <a:pt x="1739" y="35497"/>
                    <a:pt x="1787" y="35450"/>
                  </a:cubicBezTo>
                  <a:cubicBezTo>
                    <a:pt x="1918" y="35366"/>
                    <a:pt x="1941" y="35236"/>
                    <a:pt x="1953" y="35128"/>
                  </a:cubicBezTo>
                  <a:lnTo>
                    <a:pt x="1953" y="35081"/>
                  </a:lnTo>
                  <a:cubicBezTo>
                    <a:pt x="1965" y="34985"/>
                    <a:pt x="1965" y="34890"/>
                    <a:pt x="1882" y="34878"/>
                  </a:cubicBezTo>
                  <a:lnTo>
                    <a:pt x="1858" y="34878"/>
                  </a:lnTo>
                  <a:cubicBezTo>
                    <a:pt x="1834" y="34866"/>
                    <a:pt x="1822" y="34866"/>
                    <a:pt x="1656" y="34866"/>
                  </a:cubicBezTo>
                  <a:lnTo>
                    <a:pt x="1477" y="34866"/>
                  </a:lnTo>
                  <a:cubicBezTo>
                    <a:pt x="1298" y="34866"/>
                    <a:pt x="1263" y="34855"/>
                    <a:pt x="1251" y="34831"/>
                  </a:cubicBezTo>
                  <a:cubicBezTo>
                    <a:pt x="1203" y="34783"/>
                    <a:pt x="1179" y="34747"/>
                    <a:pt x="1191" y="34712"/>
                  </a:cubicBezTo>
                  <a:cubicBezTo>
                    <a:pt x="1191" y="34676"/>
                    <a:pt x="1215" y="34628"/>
                    <a:pt x="1239" y="34593"/>
                  </a:cubicBezTo>
                  <a:cubicBezTo>
                    <a:pt x="1251" y="34569"/>
                    <a:pt x="1263" y="34545"/>
                    <a:pt x="1275" y="34533"/>
                  </a:cubicBezTo>
                  <a:cubicBezTo>
                    <a:pt x="1287" y="34497"/>
                    <a:pt x="1287" y="34450"/>
                    <a:pt x="1275" y="34426"/>
                  </a:cubicBezTo>
                  <a:cubicBezTo>
                    <a:pt x="1322" y="34378"/>
                    <a:pt x="1406" y="34259"/>
                    <a:pt x="1346" y="34164"/>
                  </a:cubicBezTo>
                  <a:cubicBezTo>
                    <a:pt x="1310" y="34116"/>
                    <a:pt x="1275" y="34093"/>
                    <a:pt x="1239" y="34069"/>
                  </a:cubicBezTo>
                  <a:cubicBezTo>
                    <a:pt x="1191" y="34045"/>
                    <a:pt x="1191" y="34033"/>
                    <a:pt x="1191" y="34009"/>
                  </a:cubicBezTo>
                  <a:cubicBezTo>
                    <a:pt x="1191" y="33973"/>
                    <a:pt x="1215" y="33938"/>
                    <a:pt x="1227" y="33902"/>
                  </a:cubicBezTo>
                  <a:cubicBezTo>
                    <a:pt x="1251" y="33854"/>
                    <a:pt x="1287" y="33795"/>
                    <a:pt x="1263" y="33747"/>
                  </a:cubicBezTo>
                  <a:cubicBezTo>
                    <a:pt x="1239" y="33664"/>
                    <a:pt x="1215" y="33640"/>
                    <a:pt x="1144" y="33592"/>
                  </a:cubicBezTo>
                  <a:cubicBezTo>
                    <a:pt x="1084" y="33557"/>
                    <a:pt x="1001" y="33473"/>
                    <a:pt x="1001" y="33450"/>
                  </a:cubicBezTo>
                  <a:cubicBezTo>
                    <a:pt x="1001" y="33426"/>
                    <a:pt x="1036" y="33378"/>
                    <a:pt x="1072" y="33354"/>
                  </a:cubicBezTo>
                  <a:cubicBezTo>
                    <a:pt x="1132" y="33331"/>
                    <a:pt x="1191" y="33283"/>
                    <a:pt x="1203" y="33164"/>
                  </a:cubicBezTo>
                  <a:cubicBezTo>
                    <a:pt x="1203" y="33092"/>
                    <a:pt x="1203" y="33045"/>
                    <a:pt x="1167" y="32997"/>
                  </a:cubicBezTo>
                  <a:cubicBezTo>
                    <a:pt x="1145" y="32975"/>
                    <a:pt x="1113" y="32966"/>
                    <a:pt x="1071" y="32966"/>
                  </a:cubicBezTo>
                  <a:cubicBezTo>
                    <a:pt x="1047" y="32966"/>
                    <a:pt x="1019" y="32969"/>
                    <a:pt x="989" y="32973"/>
                  </a:cubicBezTo>
                  <a:lnTo>
                    <a:pt x="834" y="32973"/>
                  </a:lnTo>
                  <a:cubicBezTo>
                    <a:pt x="798" y="32961"/>
                    <a:pt x="703" y="32914"/>
                    <a:pt x="679" y="32890"/>
                  </a:cubicBezTo>
                  <a:cubicBezTo>
                    <a:pt x="679" y="32866"/>
                    <a:pt x="703" y="32795"/>
                    <a:pt x="715" y="32759"/>
                  </a:cubicBezTo>
                  <a:cubicBezTo>
                    <a:pt x="751" y="32700"/>
                    <a:pt x="703" y="32580"/>
                    <a:pt x="679" y="32509"/>
                  </a:cubicBezTo>
                  <a:cubicBezTo>
                    <a:pt x="679" y="32509"/>
                    <a:pt x="644" y="32342"/>
                    <a:pt x="644" y="32199"/>
                  </a:cubicBezTo>
                  <a:cubicBezTo>
                    <a:pt x="644" y="32164"/>
                    <a:pt x="632" y="32128"/>
                    <a:pt x="632" y="32080"/>
                  </a:cubicBezTo>
                  <a:cubicBezTo>
                    <a:pt x="620" y="32057"/>
                    <a:pt x="620" y="32033"/>
                    <a:pt x="620" y="31997"/>
                  </a:cubicBezTo>
                  <a:cubicBezTo>
                    <a:pt x="620" y="31985"/>
                    <a:pt x="620" y="31973"/>
                    <a:pt x="620" y="31961"/>
                  </a:cubicBezTo>
                  <a:cubicBezTo>
                    <a:pt x="620" y="31961"/>
                    <a:pt x="620" y="31949"/>
                    <a:pt x="620" y="31938"/>
                  </a:cubicBezTo>
                  <a:lnTo>
                    <a:pt x="620" y="31914"/>
                  </a:lnTo>
                  <a:cubicBezTo>
                    <a:pt x="620" y="31902"/>
                    <a:pt x="620" y="31890"/>
                    <a:pt x="620" y="31890"/>
                  </a:cubicBezTo>
                  <a:cubicBezTo>
                    <a:pt x="632" y="31878"/>
                    <a:pt x="632" y="31866"/>
                    <a:pt x="632" y="31854"/>
                  </a:cubicBezTo>
                  <a:cubicBezTo>
                    <a:pt x="644" y="31842"/>
                    <a:pt x="644" y="31830"/>
                    <a:pt x="655" y="31818"/>
                  </a:cubicBezTo>
                  <a:cubicBezTo>
                    <a:pt x="655" y="31807"/>
                    <a:pt x="655" y="31807"/>
                    <a:pt x="655" y="31795"/>
                  </a:cubicBezTo>
                  <a:cubicBezTo>
                    <a:pt x="667" y="31783"/>
                    <a:pt x="667" y="31783"/>
                    <a:pt x="679" y="31771"/>
                  </a:cubicBezTo>
                  <a:cubicBezTo>
                    <a:pt x="786" y="31604"/>
                    <a:pt x="858" y="31545"/>
                    <a:pt x="906" y="31509"/>
                  </a:cubicBezTo>
                  <a:lnTo>
                    <a:pt x="929" y="31497"/>
                  </a:lnTo>
                  <a:cubicBezTo>
                    <a:pt x="941" y="31485"/>
                    <a:pt x="941" y="31485"/>
                    <a:pt x="953" y="31473"/>
                  </a:cubicBezTo>
                  <a:cubicBezTo>
                    <a:pt x="1001" y="31437"/>
                    <a:pt x="1036" y="31402"/>
                    <a:pt x="1048" y="31306"/>
                  </a:cubicBezTo>
                  <a:lnTo>
                    <a:pt x="8395" y="30902"/>
                  </a:lnTo>
                  <a:close/>
                  <a:moveTo>
                    <a:pt x="5799" y="37069"/>
                  </a:moveTo>
                  <a:cubicBezTo>
                    <a:pt x="5799" y="37105"/>
                    <a:pt x="5787" y="37141"/>
                    <a:pt x="5787" y="37176"/>
                  </a:cubicBezTo>
                  <a:cubicBezTo>
                    <a:pt x="5787" y="37271"/>
                    <a:pt x="5775" y="37355"/>
                    <a:pt x="5799" y="37438"/>
                  </a:cubicBezTo>
                  <a:cubicBezTo>
                    <a:pt x="5799" y="37438"/>
                    <a:pt x="5799" y="37450"/>
                    <a:pt x="5799" y="37462"/>
                  </a:cubicBezTo>
                  <a:lnTo>
                    <a:pt x="5823" y="37557"/>
                  </a:lnTo>
                  <a:cubicBezTo>
                    <a:pt x="5823" y="37569"/>
                    <a:pt x="5835" y="37581"/>
                    <a:pt x="5835" y="37593"/>
                  </a:cubicBezTo>
                  <a:cubicBezTo>
                    <a:pt x="5847" y="37641"/>
                    <a:pt x="5859" y="37664"/>
                    <a:pt x="5870" y="37700"/>
                  </a:cubicBezTo>
                  <a:cubicBezTo>
                    <a:pt x="5882" y="37700"/>
                    <a:pt x="5882" y="37712"/>
                    <a:pt x="5882" y="37724"/>
                  </a:cubicBezTo>
                  <a:cubicBezTo>
                    <a:pt x="5894" y="37724"/>
                    <a:pt x="5894" y="37736"/>
                    <a:pt x="5906" y="37748"/>
                  </a:cubicBezTo>
                  <a:cubicBezTo>
                    <a:pt x="5918" y="37760"/>
                    <a:pt x="5930" y="37783"/>
                    <a:pt x="5954" y="37807"/>
                  </a:cubicBezTo>
                  <a:cubicBezTo>
                    <a:pt x="6001" y="37855"/>
                    <a:pt x="6049" y="37891"/>
                    <a:pt x="6085" y="37914"/>
                  </a:cubicBezTo>
                  <a:cubicBezTo>
                    <a:pt x="6132" y="37950"/>
                    <a:pt x="6156" y="37974"/>
                    <a:pt x="6192" y="38033"/>
                  </a:cubicBezTo>
                  <a:lnTo>
                    <a:pt x="6216" y="38057"/>
                  </a:lnTo>
                  <a:cubicBezTo>
                    <a:pt x="6299" y="38188"/>
                    <a:pt x="6454" y="38438"/>
                    <a:pt x="6537" y="38522"/>
                  </a:cubicBezTo>
                  <a:cubicBezTo>
                    <a:pt x="6621" y="38605"/>
                    <a:pt x="6728" y="38688"/>
                    <a:pt x="6918" y="38688"/>
                  </a:cubicBezTo>
                  <a:lnTo>
                    <a:pt x="7513" y="38688"/>
                  </a:lnTo>
                  <a:cubicBezTo>
                    <a:pt x="7597" y="38700"/>
                    <a:pt x="7633" y="38700"/>
                    <a:pt x="7680" y="38748"/>
                  </a:cubicBezTo>
                  <a:cubicBezTo>
                    <a:pt x="7871" y="38891"/>
                    <a:pt x="7906" y="38974"/>
                    <a:pt x="7906" y="38998"/>
                  </a:cubicBezTo>
                  <a:cubicBezTo>
                    <a:pt x="7906" y="39034"/>
                    <a:pt x="7883" y="39069"/>
                    <a:pt x="7859" y="39129"/>
                  </a:cubicBezTo>
                  <a:cubicBezTo>
                    <a:pt x="7823" y="39188"/>
                    <a:pt x="7775" y="39284"/>
                    <a:pt x="7752" y="39391"/>
                  </a:cubicBezTo>
                  <a:cubicBezTo>
                    <a:pt x="7740" y="39462"/>
                    <a:pt x="7728" y="39498"/>
                    <a:pt x="7716" y="39534"/>
                  </a:cubicBezTo>
                  <a:cubicBezTo>
                    <a:pt x="7692" y="39617"/>
                    <a:pt x="7668" y="39665"/>
                    <a:pt x="7728" y="39760"/>
                  </a:cubicBezTo>
                  <a:cubicBezTo>
                    <a:pt x="7752" y="39796"/>
                    <a:pt x="7764" y="39831"/>
                    <a:pt x="7787" y="39855"/>
                  </a:cubicBezTo>
                  <a:cubicBezTo>
                    <a:pt x="7835" y="39915"/>
                    <a:pt x="7835" y="39927"/>
                    <a:pt x="7823" y="39938"/>
                  </a:cubicBezTo>
                  <a:cubicBezTo>
                    <a:pt x="7799" y="39962"/>
                    <a:pt x="7764" y="39998"/>
                    <a:pt x="7716" y="40034"/>
                  </a:cubicBezTo>
                  <a:cubicBezTo>
                    <a:pt x="7633" y="40105"/>
                    <a:pt x="7513" y="40212"/>
                    <a:pt x="7418" y="40331"/>
                  </a:cubicBezTo>
                  <a:cubicBezTo>
                    <a:pt x="7371" y="40391"/>
                    <a:pt x="7347" y="40439"/>
                    <a:pt x="7311" y="40474"/>
                  </a:cubicBezTo>
                  <a:cubicBezTo>
                    <a:pt x="7252" y="40570"/>
                    <a:pt x="7216" y="40617"/>
                    <a:pt x="7109" y="40700"/>
                  </a:cubicBezTo>
                  <a:cubicBezTo>
                    <a:pt x="7002" y="40772"/>
                    <a:pt x="6906" y="40843"/>
                    <a:pt x="6823" y="40891"/>
                  </a:cubicBezTo>
                  <a:cubicBezTo>
                    <a:pt x="6775" y="40927"/>
                    <a:pt x="6728" y="40951"/>
                    <a:pt x="6692" y="40974"/>
                  </a:cubicBezTo>
                  <a:cubicBezTo>
                    <a:pt x="6609" y="41034"/>
                    <a:pt x="6144" y="41522"/>
                    <a:pt x="6085" y="41653"/>
                  </a:cubicBezTo>
                  <a:cubicBezTo>
                    <a:pt x="6013" y="41772"/>
                    <a:pt x="6013" y="41796"/>
                    <a:pt x="5966" y="42046"/>
                  </a:cubicBezTo>
                  <a:cubicBezTo>
                    <a:pt x="5954" y="42165"/>
                    <a:pt x="5942" y="42367"/>
                    <a:pt x="5942" y="42558"/>
                  </a:cubicBezTo>
                  <a:cubicBezTo>
                    <a:pt x="5942" y="42772"/>
                    <a:pt x="5930" y="43034"/>
                    <a:pt x="5906" y="43094"/>
                  </a:cubicBezTo>
                  <a:cubicBezTo>
                    <a:pt x="5835" y="43213"/>
                    <a:pt x="5775" y="43296"/>
                    <a:pt x="5656" y="43379"/>
                  </a:cubicBezTo>
                  <a:cubicBezTo>
                    <a:pt x="5608" y="43427"/>
                    <a:pt x="5501" y="43475"/>
                    <a:pt x="5394" y="43522"/>
                  </a:cubicBezTo>
                  <a:cubicBezTo>
                    <a:pt x="5204" y="43618"/>
                    <a:pt x="5073" y="43677"/>
                    <a:pt x="5025" y="43748"/>
                  </a:cubicBezTo>
                  <a:cubicBezTo>
                    <a:pt x="4942" y="43856"/>
                    <a:pt x="4846" y="44070"/>
                    <a:pt x="4775" y="44237"/>
                  </a:cubicBezTo>
                  <a:lnTo>
                    <a:pt x="4751" y="44308"/>
                  </a:lnTo>
                  <a:cubicBezTo>
                    <a:pt x="4680" y="44475"/>
                    <a:pt x="4596" y="44641"/>
                    <a:pt x="4668" y="44796"/>
                  </a:cubicBezTo>
                  <a:lnTo>
                    <a:pt x="4680" y="44832"/>
                  </a:lnTo>
                  <a:cubicBezTo>
                    <a:pt x="4739" y="44963"/>
                    <a:pt x="4775" y="45070"/>
                    <a:pt x="4787" y="45201"/>
                  </a:cubicBezTo>
                  <a:cubicBezTo>
                    <a:pt x="4799" y="45272"/>
                    <a:pt x="4787" y="45427"/>
                    <a:pt x="4787" y="45558"/>
                  </a:cubicBezTo>
                  <a:cubicBezTo>
                    <a:pt x="4775" y="45725"/>
                    <a:pt x="4775" y="45784"/>
                    <a:pt x="4775" y="45808"/>
                  </a:cubicBezTo>
                  <a:cubicBezTo>
                    <a:pt x="4787" y="45832"/>
                    <a:pt x="4811" y="45856"/>
                    <a:pt x="4858" y="45915"/>
                  </a:cubicBezTo>
                  <a:cubicBezTo>
                    <a:pt x="4930" y="46011"/>
                    <a:pt x="5037" y="46142"/>
                    <a:pt x="5120" y="46296"/>
                  </a:cubicBezTo>
                  <a:cubicBezTo>
                    <a:pt x="5156" y="46356"/>
                    <a:pt x="5192" y="46415"/>
                    <a:pt x="5216" y="46475"/>
                  </a:cubicBezTo>
                  <a:cubicBezTo>
                    <a:pt x="5311" y="46642"/>
                    <a:pt x="5382" y="46785"/>
                    <a:pt x="5454" y="46832"/>
                  </a:cubicBezTo>
                  <a:cubicBezTo>
                    <a:pt x="5489" y="46856"/>
                    <a:pt x="5513" y="46892"/>
                    <a:pt x="5537" y="46904"/>
                  </a:cubicBezTo>
                  <a:cubicBezTo>
                    <a:pt x="5513" y="46904"/>
                    <a:pt x="5478" y="46892"/>
                    <a:pt x="5454" y="46880"/>
                  </a:cubicBezTo>
                  <a:cubicBezTo>
                    <a:pt x="5418" y="46868"/>
                    <a:pt x="5406" y="46856"/>
                    <a:pt x="5394" y="46856"/>
                  </a:cubicBezTo>
                  <a:cubicBezTo>
                    <a:pt x="5382" y="46856"/>
                    <a:pt x="5347" y="46832"/>
                    <a:pt x="5299" y="46808"/>
                  </a:cubicBezTo>
                  <a:cubicBezTo>
                    <a:pt x="5192" y="46761"/>
                    <a:pt x="5061" y="46689"/>
                    <a:pt x="4989" y="46666"/>
                  </a:cubicBezTo>
                  <a:cubicBezTo>
                    <a:pt x="4977" y="46666"/>
                    <a:pt x="4942" y="46654"/>
                    <a:pt x="4906" y="46630"/>
                  </a:cubicBezTo>
                  <a:cubicBezTo>
                    <a:pt x="4739" y="46570"/>
                    <a:pt x="4489" y="46463"/>
                    <a:pt x="4311" y="46463"/>
                  </a:cubicBezTo>
                  <a:cubicBezTo>
                    <a:pt x="4227" y="46451"/>
                    <a:pt x="4132" y="46451"/>
                    <a:pt x="4025" y="46451"/>
                  </a:cubicBezTo>
                  <a:cubicBezTo>
                    <a:pt x="3882" y="46451"/>
                    <a:pt x="3727" y="46439"/>
                    <a:pt x="3608" y="46439"/>
                  </a:cubicBezTo>
                  <a:cubicBezTo>
                    <a:pt x="3418" y="46439"/>
                    <a:pt x="2572" y="46511"/>
                    <a:pt x="2513" y="46523"/>
                  </a:cubicBezTo>
                  <a:lnTo>
                    <a:pt x="2477" y="46523"/>
                  </a:lnTo>
                  <a:cubicBezTo>
                    <a:pt x="2445" y="46533"/>
                    <a:pt x="2408" y="46539"/>
                    <a:pt x="2373" y="46539"/>
                  </a:cubicBezTo>
                  <a:cubicBezTo>
                    <a:pt x="2330" y="46539"/>
                    <a:pt x="2289" y="46530"/>
                    <a:pt x="2263" y="46511"/>
                  </a:cubicBezTo>
                  <a:cubicBezTo>
                    <a:pt x="2215" y="46487"/>
                    <a:pt x="2191" y="46439"/>
                    <a:pt x="2168" y="46404"/>
                  </a:cubicBezTo>
                  <a:cubicBezTo>
                    <a:pt x="2132" y="46356"/>
                    <a:pt x="2096" y="46308"/>
                    <a:pt x="2025" y="46285"/>
                  </a:cubicBezTo>
                  <a:cubicBezTo>
                    <a:pt x="2001" y="46273"/>
                    <a:pt x="1977" y="46261"/>
                    <a:pt x="1953" y="46261"/>
                  </a:cubicBezTo>
                  <a:cubicBezTo>
                    <a:pt x="1906" y="46249"/>
                    <a:pt x="1894" y="46249"/>
                    <a:pt x="1858" y="46213"/>
                  </a:cubicBezTo>
                  <a:cubicBezTo>
                    <a:pt x="1727" y="46082"/>
                    <a:pt x="1715" y="46034"/>
                    <a:pt x="1715" y="46023"/>
                  </a:cubicBezTo>
                  <a:cubicBezTo>
                    <a:pt x="1715" y="45999"/>
                    <a:pt x="1727" y="45975"/>
                    <a:pt x="1751" y="45939"/>
                  </a:cubicBezTo>
                  <a:cubicBezTo>
                    <a:pt x="1775" y="45892"/>
                    <a:pt x="1798" y="45832"/>
                    <a:pt x="1798" y="45773"/>
                  </a:cubicBezTo>
                  <a:cubicBezTo>
                    <a:pt x="1798" y="45665"/>
                    <a:pt x="1751" y="45284"/>
                    <a:pt x="1715" y="45153"/>
                  </a:cubicBezTo>
                  <a:cubicBezTo>
                    <a:pt x="1691" y="45034"/>
                    <a:pt x="1679" y="44975"/>
                    <a:pt x="1679" y="44844"/>
                  </a:cubicBezTo>
                  <a:cubicBezTo>
                    <a:pt x="1679" y="44582"/>
                    <a:pt x="1644" y="44522"/>
                    <a:pt x="1608" y="44510"/>
                  </a:cubicBezTo>
                  <a:lnTo>
                    <a:pt x="1596" y="44499"/>
                  </a:lnTo>
                  <a:cubicBezTo>
                    <a:pt x="1560" y="44487"/>
                    <a:pt x="1513" y="44451"/>
                    <a:pt x="1441" y="44451"/>
                  </a:cubicBezTo>
                  <a:cubicBezTo>
                    <a:pt x="1382" y="44451"/>
                    <a:pt x="1334" y="44463"/>
                    <a:pt x="1275" y="44499"/>
                  </a:cubicBezTo>
                  <a:cubicBezTo>
                    <a:pt x="1132" y="44558"/>
                    <a:pt x="1013" y="44653"/>
                    <a:pt x="953" y="44713"/>
                  </a:cubicBezTo>
                  <a:cubicBezTo>
                    <a:pt x="941" y="44725"/>
                    <a:pt x="929" y="44737"/>
                    <a:pt x="917" y="44737"/>
                  </a:cubicBezTo>
                  <a:cubicBezTo>
                    <a:pt x="917" y="44737"/>
                    <a:pt x="894" y="44749"/>
                    <a:pt x="870" y="44749"/>
                  </a:cubicBezTo>
                  <a:cubicBezTo>
                    <a:pt x="834" y="44749"/>
                    <a:pt x="798" y="44737"/>
                    <a:pt x="786" y="44713"/>
                  </a:cubicBezTo>
                  <a:cubicBezTo>
                    <a:pt x="775" y="44689"/>
                    <a:pt x="775" y="44653"/>
                    <a:pt x="763" y="44618"/>
                  </a:cubicBezTo>
                  <a:cubicBezTo>
                    <a:pt x="715" y="44439"/>
                    <a:pt x="655" y="44249"/>
                    <a:pt x="620" y="44177"/>
                  </a:cubicBezTo>
                  <a:cubicBezTo>
                    <a:pt x="584" y="44129"/>
                    <a:pt x="548" y="44094"/>
                    <a:pt x="513" y="44070"/>
                  </a:cubicBezTo>
                  <a:cubicBezTo>
                    <a:pt x="477" y="44022"/>
                    <a:pt x="429" y="43987"/>
                    <a:pt x="405" y="43915"/>
                  </a:cubicBezTo>
                  <a:cubicBezTo>
                    <a:pt x="358" y="43760"/>
                    <a:pt x="334" y="43618"/>
                    <a:pt x="310" y="43487"/>
                  </a:cubicBezTo>
                  <a:cubicBezTo>
                    <a:pt x="298" y="43379"/>
                    <a:pt x="286" y="43201"/>
                    <a:pt x="274" y="43082"/>
                  </a:cubicBezTo>
                  <a:lnTo>
                    <a:pt x="274" y="42998"/>
                  </a:lnTo>
                  <a:cubicBezTo>
                    <a:pt x="274" y="42963"/>
                    <a:pt x="263" y="42927"/>
                    <a:pt x="251" y="42879"/>
                  </a:cubicBezTo>
                  <a:cubicBezTo>
                    <a:pt x="251" y="42832"/>
                    <a:pt x="227" y="42736"/>
                    <a:pt x="239" y="42701"/>
                  </a:cubicBezTo>
                  <a:cubicBezTo>
                    <a:pt x="251" y="42689"/>
                    <a:pt x="263" y="42677"/>
                    <a:pt x="286" y="42665"/>
                  </a:cubicBezTo>
                  <a:cubicBezTo>
                    <a:pt x="322" y="42641"/>
                    <a:pt x="394" y="42594"/>
                    <a:pt x="525" y="42510"/>
                  </a:cubicBezTo>
                  <a:cubicBezTo>
                    <a:pt x="691" y="42391"/>
                    <a:pt x="715" y="42308"/>
                    <a:pt x="727" y="42236"/>
                  </a:cubicBezTo>
                  <a:cubicBezTo>
                    <a:pt x="739" y="42201"/>
                    <a:pt x="751" y="42177"/>
                    <a:pt x="763" y="42153"/>
                  </a:cubicBezTo>
                  <a:cubicBezTo>
                    <a:pt x="786" y="42105"/>
                    <a:pt x="798" y="42105"/>
                    <a:pt x="810" y="42082"/>
                  </a:cubicBezTo>
                  <a:cubicBezTo>
                    <a:pt x="834" y="42070"/>
                    <a:pt x="870" y="42046"/>
                    <a:pt x="917" y="41986"/>
                  </a:cubicBezTo>
                  <a:cubicBezTo>
                    <a:pt x="941" y="41963"/>
                    <a:pt x="953" y="41939"/>
                    <a:pt x="977" y="41927"/>
                  </a:cubicBezTo>
                  <a:cubicBezTo>
                    <a:pt x="1048" y="41843"/>
                    <a:pt x="1096" y="41796"/>
                    <a:pt x="1096" y="41653"/>
                  </a:cubicBezTo>
                  <a:cubicBezTo>
                    <a:pt x="1096" y="41617"/>
                    <a:pt x="1096" y="41570"/>
                    <a:pt x="1096" y="41534"/>
                  </a:cubicBezTo>
                  <a:cubicBezTo>
                    <a:pt x="1084" y="41415"/>
                    <a:pt x="1084" y="41308"/>
                    <a:pt x="1132" y="41260"/>
                  </a:cubicBezTo>
                  <a:cubicBezTo>
                    <a:pt x="1156" y="41248"/>
                    <a:pt x="1167" y="41248"/>
                    <a:pt x="1179" y="41236"/>
                  </a:cubicBezTo>
                  <a:cubicBezTo>
                    <a:pt x="1263" y="41177"/>
                    <a:pt x="1298" y="41141"/>
                    <a:pt x="1287" y="40974"/>
                  </a:cubicBezTo>
                  <a:cubicBezTo>
                    <a:pt x="1287" y="40879"/>
                    <a:pt x="1263" y="40820"/>
                    <a:pt x="1227" y="40760"/>
                  </a:cubicBezTo>
                  <a:cubicBezTo>
                    <a:pt x="1203" y="40689"/>
                    <a:pt x="1167" y="40617"/>
                    <a:pt x="1156" y="40498"/>
                  </a:cubicBezTo>
                  <a:cubicBezTo>
                    <a:pt x="1132" y="40415"/>
                    <a:pt x="1132" y="40379"/>
                    <a:pt x="1120" y="40355"/>
                  </a:cubicBezTo>
                  <a:cubicBezTo>
                    <a:pt x="1120" y="40343"/>
                    <a:pt x="1132" y="40319"/>
                    <a:pt x="1144" y="40260"/>
                  </a:cubicBezTo>
                  <a:cubicBezTo>
                    <a:pt x="1156" y="40200"/>
                    <a:pt x="1156" y="40153"/>
                    <a:pt x="1156" y="40105"/>
                  </a:cubicBezTo>
                  <a:cubicBezTo>
                    <a:pt x="1167" y="39998"/>
                    <a:pt x="1179" y="39927"/>
                    <a:pt x="1251" y="39796"/>
                  </a:cubicBezTo>
                  <a:cubicBezTo>
                    <a:pt x="1287" y="39712"/>
                    <a:pt x="1346" y="39653"/>
                    <a:pt x="1394" y="39593"/>
                  </a:cubicBezTo>
                  <a:cubicBezTo>
                    <a:pt x="1465" y="39510"/>
                    <a:pt x="1537" y="39427"/>
                    <a:pt x="1537" y="39319"/>
                  </a:cubicBezTo>
                  <a:cubicBezTo>
                    <a:pt x="1537" y="39248"/>
                    <a:pt x="1525" y="39176"/>
                    <a:pt x="1513" y="39129"/>
                  </a:cubicBezTo>
                  <a:cubicBezTo>
                    <a:pt x="1501" y="39057"/>
                    <a:pt x="1489" y="38998"/>
                    <a:pt x="1501" y="38926"/>
                  </a:cubicBezTo>
                  <a:cubicBezTo>
                    <a:pt x="1513" y="38855"/>
                    <a:pt x="1537" y="38795"/>
                    <a:pt x="1548" y="38724"/>
                  </a:cubicBezTo>
                  <a:cubicBezTo>
                    <a:pt x="1572" y="38665"/>
                    <a:pt x="1584" y="38617"/>
                    <a:pt x="1596" y="38545"/>
                  </a:cubicBezTo>
                  <a:cubicBezTo>
                    <a:pt x="1620" y="38450"/>
                    <a:pt x="1644" y="38307"/>
                    <a:pt x="1644" y="38176"/>
                  </a:cubicBezTo>
                  <a:lnTo>
                    <a:pt x="1644" y="38153"/>
                  </a:lnTo>
                  <a:cubicBezTo>
                    <a:pt x="1644" y="38153"/>
                    <a:pt x="1644" y="38141"/>
                    <a:pt x="1644" y="38141"/>
                  </a:cubicBezTo>
                  <a:cubicBezTo>
                    <a:pt x="1644" y="38129"/>
                    <a:pt x="1644" y="38117"/>
                    <a:pt x="1644" y="38117"/>
                  </a:cubicBezTo>
                  <a:cubicBezTo>
                    <a:pt x="1644" y="38010"/>
                    <a:pt x="1596" y="37605"/>
                    <a:pt x="1560" y="37438"/>
                  </a:cubicBezTo>
                  <a:lnTo>
                    <a:pt x="5799" y="37069"/>
                  </a:lnTo>
                  <a:close/>
                  <a:moveTo>
                    <a:pt x="6056" y="0"/>
                  </a:moveTo>
                  <a:cubicBezTo>
                    <a:pt x="6031" y="0"/>
                    <a:pt x="6007" y="11"/>
                    <a:pt x="5989" y="29"/>
                  </a:cubicBezTo>
                  <a:cubicBezTo>
                    <a:pt x="5954" y="76"/>
                    <a:pt x="5966" y="148"/>
                    <a:pt x="5966" y="196"/>
                  </a:cubicBezTo>
                  <a:cubicBezTo>
                    <a:pt x="5966" y="207"/>
                    <a:pt x="5966" y="219"/>
                    <a:pt x="5966" y="219"/>
                  </a:cubicBezTo>
                  <a:cubicBezTo>
                    <a:pt x="5966" y="255"/>
                    <a:pt x="5966" y="374"/>
                    <a:pt x="5942" y="446"/>
                  </a:cubicBezTo>
                  <a:cubicBezTo>
                    <a:pt x="5930" y="517"/>
                    <a:pt x="5870" y="565"/>
                    <a:pt x="5799" y="636"/>
                  </a:cubicBezTo>
                  <a:cubicBezTo>
                    <a:pt x="5728" y="696"/>
                    <a:pt x="5608" y="731"/>
                    <a:pt x="5454" y="731"/>
                  </a:cubicBezTo>
                  <a:cubicBezTo>
                    <a:pt x="5299" y="731"/>
                    <a:pt x="5263" y="803"/>
                    <a:pt x="5216" y="874"/>
                  </a:cubicBezTo>
                  <a:cubicBezTo>
                    <a:pt x="5204" y="898"/>
                    <a:pt x="5192" y="922"/>
                    <a:pt x="5168" y="946"/>
                  </a:cubicBezTo>
                  <a:cubicBezTo>
                    <a:pt x="5073" y="1065"/>
                    <a:pt x="4918" y="1339"/>
                    <a:pt x="4882" y="1410"/>
                  </a:cubicBezTo>
                  <a:cubicBezTo>
                    <a:pt x="4870" y="1434"/>
                    <a:pt x="4846" y="1458"/>
                    <a:pt x="4823" y="1493"/>
                  </a:cubicBezTo>
                  <a:cubicBezTo>
                    <a:pt x="4775" y="1553"/>
                    <a:pt x="4716" y="1636"/>
                    <a:pt x="4692" y="1720"/>
                  </a:cubicBezTo>
                  <a:cubicBezTo>
                    <a:pt x="4656" y="1839"/>
                    <a:pt x="4692" y="1898"/>
                    <a:pt x="4727" y="1946"/>
                  </a:cubicBezTo>
                  <a:cubicBezTo>
                    <a:pt x="4739" y="1946"/>
                    <a:pt x="4739" y="1958"/>
                    <a:pt x="4751" y="1970"/>
                  </a:cubicBezTo>
                  <a:cubicBezTo>
                    <a:pt x="4787" y="2017"/>
                    <a:pt x="4858" y="2160"/>
                    <a:pt x="4870" y="2220"/>
                  </a:cubicBezTo>
                  <a:cubicBezTo>
                    <a:pt x="4882" y="2255"/>
                    <a:pt x="4823" y="2398"/>
                    <a:pt x="4799" y="2482"/>
                  </a:cubicBezTo>
                  <a:cubicBezTo>
                    <a:pt x="4775" y="2541"/>
                    <a:pt x="4751" y="2589"/>
                    <a:pt x="4739" y="2648"/>
                  </a:cubicBezTo>
                  <a:cubicBezTo>
                    <a:pt x="4692" y="2803"/>
                    <a:pt x="4644" y="3089"/>
                    <a:pt x="4632" y="3220"/>
                  </a:cubicBezTo>
                  <a:cubicBezTo>
                    <a:pt x="4632" y="3244"/>
                    <a:pt x="4632" y="3255"/>
                    <a:pt x="4632" y="3267"/>
                  </a:cubicBezTo>
                  <a:cubicBezTo>
                    <a:pt x="4632" y="3303"/>
                    <a:pt x="4620" y="3363"/>
                    <a:pt x="4620" y="3434"/>
                  </a:cubicBezTo>
                  <a:cubicBezTo>
                    <a:pt x="4608" y="3494"/>
                    <a:pt x="4596" y="3565"/>
                    <a:pt x="4596" y="3601"/>
                  </a:cubicBezTo>
                  <a:cubicBezTo>
                    <a:pt x="4549" y="3648"/>
                    <a:pt x="4263" y="3779"/>
                    <a:pt x="4037" y="3886"/>
                  </a:cubicBezTo>
                  <a:cubicBezTo>
                    <a:pt x="3823" y="3994"/>
                    <a:pt x="3584" y="4101"/>
                    <a:pt x="3477" y="4160"/>
                  </a:cubicBezTo>
                  <a:cubicBezTo>
                    <a:pt x="3287" y="4291"/>
                    <a:pt x="3049" y="4482"/>
                    <a:pt x="2930" y="4577"/>
                  </a:cubicBezTo>
                  <a:cubicBezTo>
                    <a:pt x="2894" y="4601"/>
                    <a:pt x="2882" y="4625"/>
                    <a:pt x="2870" y="4637"/>
                  </a:cubicBezTo>
                  <a:cubicBezTo>
                    <a:pt x="2787" y="4684"/>
                    <a:pt x="2822" y="4910"/>
                    <a:pt x="2822" y="4910"/>
                  </a:cubicBezTo>
                  <a:cubicBezTo>
                    <a:pt x="2834" y="4958"/>
                    <a:pt x="2918" y="5113"/>
                    <a:pt x="3013" y="5244"/>
                  </a:cubicBezTo>
                  <a:cubicBezTo>
                    <a:pt x="3120" y="5387"/>
                    <a:pt x="3132" y="5422"/>
                    <a:pt x="3156" y="5494"/>
                  </a:cubicBezTo>
                  <a:cubicBezTo>
                    <a:pt x="3168" y="5518"/>
                    <a:pt x="3156" y="5529"/>
                    <a:pt x="3120" y="5577"/>
                  </a:cubicBezTo>
                  <a:cubicBezTo>
                    <a:pt x="3084" y="5613"/>
                    <a:pt x="3025" y="5672"/>
                    <a:pt x="2989" y="5768"/>
                  </a:cubicBezTo>
                  <a:cubicBezTo>
                    <a:pt x="2930" y="5934"/>
                    <a:pt x="2977" y="6113"/>
                    <a:pt x="3001" y="6184"/>
                  </a:cubicBezTo>
                  <a:cubicBezTo>
                    <a:pt x="3013" y="6208"/>
                    <a:pt x="3013" y="6220"/>
                    <a:pt x="3013" y="6232"/>
                  </a:cubicBezTo>
                  <a:cubicBezTo>
                    <a:pt x="3013" y="6232"/>
                    <a:pt x="3025" y="6256"/>
                    <a:pt x="3049" y="6315"/>
                  </a:cubicBezTo>
                  <a:lnTo>
                    <a:pt x="3061" y="6363"/>
                  </a:lnTo>
                  <a:cubicBezTo>
                    <a:pt x="3108" y="6506"/>
                    <a:pt x="3192" y="6744"/>
                    <a:pt x="3215" y="6899"/>
                  </a:cubicBezTo>
                  <a:cubicBezTo>
                    <a:pt x="3239" y="7053"/>
                    <a:pt x="3192" y="7149"/>
                    <a:pt x="3144" y="7256"/>
                  </a:cubicBezTo>
                  <a:cubicBezTo>
                    <a:pt x="3108" y="7304"/>
                    <a:pt x="3084" y="7351"/>
                    <a:pt x="3061" y="7411"/>
                  </a:cubicBezTo>
                  <a:cubicBezTo>
                    <a:pt x="3001" y="7577"/>
                    <a:pt x="3072" y="7696"/>
                    <a:pt x="3120" y="7780"/>
                  </a:cubicBezTo>
                  <a:cubicBezTo>
                    <a:pt x="3144" y="7815"/>
                    <a:pt x="3156" y="7839"/>
                    <a:pt x="3168" y="7863"/>
                  </a:cubicBezTo>
                  <a:cubicBezTo>
                    <a:pt x="3192" y="7923"/>
                    <a:pt x="3227" y="7970"/>
                    <a:pt x="3263" y="8030"/>
                  </a:cubicBezTo>
                  <a:cubicBezTo>
                    <a:pt x="3287" y="8077"/>
                    <a:pt x="3322" y="8113"/>
                    <a:pt x="3346" y="8161"/>
                  </a:cubicBezTo>
                  <a:cubicBezTo>
                    <a:pt x="3394" y="8268"/>
                    <a:pt x="3406" y="8327"/>
                    <a:pt x="3346" y="8447"/>
                  </a:cubicBezTo>
                  <a:cubicBezTo>
                    <a:pt x="3311" y="8518"/>
                    <a:pt x="3072" y="8530"/>
                    <a:pt x="2953" y="8542"/>
                  </a:cubicBezTo>
                  <a:cubicBezTo>
                    <a:pt x="2882" y="8554"/>
                    <a:pt x="2834" y="8554"/>
                    <a:pt x="2811" y="8566"/>
                  </a:cubicBezTo>
                  <a:cubicBezTo>
                    <a:pt x="2715" y="8589"/>
                    <a:pt x="2549" y="9018"/>
                    <a:pt x="2430" y="9363"/>
                  </a:cubicBezTo>
                  <a:lnTo>
                    <a:pt x="2334" y="9542"/>
                  </a:lnTo>
                  <a:lnTo>
                    <a:pt x="1882" y="10459"/>
                  </a:lnTo>
                  <a:lnTo>
                    <a:pt x="1858" y="10482"/>
                  </a:lnTo>
                  <a:cubicBezTo>
                    <a:pt x="1846" y="10518"/>
                    <a:pt x="1763" y="10649"/>
                    <a:pt x="1691" y="10828"/>
                  </a:cubicBezTo>
                  <a:cubicBezTo>
                    <a:pt x="1632" y="10959"/>
                    <a:pt x="1644" y="11018"/>
                    <a:pt x="1679" y="11078"/>
                  </a:cubicBezTo>
                  <a:cubicBezTo>
                    <a:pt x="1691" y="11114"/>
                    <a:pt x="1703" y="11137"/>
                    <a:pt x="1703" y="11185"/>
                  </a:cubicBezTo>
                  <a:cubicBezTo>
                    <a:pt x="1703" y="11304"/>
                    <a:pt x="1668" y="11375"/>
                    <a:pt x="1632" y="11459"/>
                  </a:cubicBezTo>
                  <a:cubicBezTo>
                    <a:pt x="1620" y="11483"/>
                    <a:pt x="1620" y="11506"/>
                    <a:pt x="1608" y="11530"/>
                  </a:cubicBezTo>
                  <a:cubicBezTo>
                    <a:pt x="1584" y="11602"/>
                    <a:pt x="1489" y="11745"/>
                    <a:pt x="1417" y="11852"/>
                  </a:cubicBezTo>
                  <a:cubicBezTo>
                    <a:pt x="1287" y="12042"/>
                    <a:pt x="1298" y="12090"/>
                    <a:pt x="1298" y="12114"/>
                  </a:cubicBezTo>
                  <a:cubicBezTo>
                    <a:pt x="1298" y="12173"/>
                    <a:pt x="1358" y="12280"/>
                    <a:pt x="1489" y="12518"/>
                  </a:cubicBezTo>
                  <a:cubicBezTo>
                    <a:pt x="1620" y="12733"/>
                    <a:pt x="1656" y="12816"/>
                    <a:pt x="1679" y="12923"/>
                  </a:cubicBezTo>
                  <a:lnTo>
                    <a:pt x="1679" y="12935"/>
                  </a:lnTo>
                  <a:cubicBezTo>
                    <a:pt x="1679" y="12947"/>
                    <a:pt x="1691" y="12959"/>
                    <a:pt x="1691" y="12971"/>
                  </a:cubicBezTo>
                  <a:cubicBezTo>
                    <a:pt x="1691" y="12983"/>
                    <a:pt x="1691" y="13007"/>
                    <a:pt x="1703" y="13019"/>
                  </a:cubicBezTo>
                  <a:lnTo>
                    <a:pt x="1703" y="13042"/>
                  </a:lnTo>
                  <a:cubicBezTo>
                    <a:pt x="1715" y="13102"/>
                    <a:pt x="1715" y="13161"/>
                    <a:pt x="1727" y="13221"/>
                  </a:cubicBezTo>
                  <a:cubicBezTo>
                    <a:pt x="1727" y="13233"/>
                    <a:pt x="1727" y="13245"/>
                    <a:pt x="1727" y="13257"/>
                  </a:cubicBezTo>
                  <a:cubicBezTo>
                    <a:pt x="1727" y="13269"/>
                    <a:pt x="1727" y="13292"/>
                    <a:pt x="1739" y="13304"/>
                  </a:cubicBezTo>
                  <a:lnTo>
                    <a:pt x="1739" y="13388"/>
                  </a:lnTo>
                  <a:cubicBezTo>
                    <a:pt x="1751" y="13471"/>
                    <a:pt x="1751" y="13519"/>
                    <a:pt x="1739" y="13530"/>
                  </a:cubicBezTo>
                  <a:cubicBezTo>
                    <a:pt x="1739" y="13566"/>
                    <a:pt x="1715" y="13578"/>
                    <a:pt x="1632" y="13614"/>
                  </a:cubicBezTo>
                  <a:cubicBezTo>
                    <a:pt x="1584" y="13638"/>
                    <a:pt x="1525" y="13661"/>
                    <a:pt x="1465" y="13697"/>
                  </a:cubicBezTo>
                  <a:cubicBezTo>
                    <a:pt x="1275" y="13816"/>
                    <a:pt x="1227" y="14019"/>
                    <a:pt x="1191" y="14162"/>
                  </a:cubicBezTo>
                  <a:cubicBezTo>
                    <a:pt x="1167" y="14281"/>
                    <a:pt x="1167" y="14352"/>
                    <a:pt x="1179" y="14412"/>
                  </a:cubicBezTo>
                  <a:cubicBezTo>
                    <a:pt x="1179" y="14435"/>
                    <a:pt x="1179" y="14471"/>
                    <a:pt x="1179" y="14495"/>
                  </a:cubicBezTo>
                  <a:cubicBezTo>
                    <a:pt x="1179" y="14554"/>
                    <a:pt x="1156" y="14578"/>
                    <a:pt x="1120" y="14626"/>
                  </a:cubicBezTo>
                  <a:cubicBezTo>
                    <a:pt x="1096" y="14650"/>
                    <a:pt x="1072" y="14685"/>
                    <a:pt x="1048" y="14721"/>
                  </a:cubicBezTo>
                  <a:cubicBezTo>
                    <a:pt x="977" y="14828"/>
                    <a:pt x="1025" y="15209"/>
                    <a:pt x="1036" y="15316"/>
                  </a:cubicBezTo>
                  <a:cubicBezTo>
                    <a:pt x="1036" y="15328"/>
                    <a:pt x="1036" y="15340"/>
                    <a:pt x="1036" y="15364"/>
                  </a:cubicBezTo>
                  <a:cubicBezTo>
                    <a:pt x="1025" y="15447"/>
                    <a:pt x="1025" y="15566"/>
                    <a:pt x="1036" y="15638"/>
                  </a:cubicBezTo>
                  <a:cubicBezTo>
                    <a:pt x="1060" y="15733"/>
                    <a:pt x="1132" y="15805"/>
                    <a:pt x="1215" y="15888"/>
                  </a:cubicBezTo>
                  <a:lnTo>
                    <a:pt x="1251" y="15924"/>
                  </a:lnTo>
                  <a:cubicBezTo>
                    <a:pt x="1298" y="15983"/>
                    <a:pt x="1334" y="15995"/>
                    <a:pt x="1358" y="16007"/>
                  </a:cubicBezTo>
                  <a:cubicBezTo>
                    <a:pt x="1382" y="16019"/>
                    <a:pt x="1406" y="16031"/>
                    <a:pt x="1429" y="16067"/>
                  </a:cubicBezTo>
                  <a:cubicBezTo>
                    <a:pt x="1441" y="16090"/>
                    <a:pt x="1429" y="16114"/>
                    <a:pt x="1370" y="16174"/>
                  </a:cubicBezTo>
                  <a:cubicBezTo>
                    <a:pt x="1334" y="16209"/>
                    <a:pt x="1298" y="16233"/>
                    <a:pt x="1275" y="16269"/>
                  </a:cubicBezTo>
                  <a:cubicBezTo>
                    <a:pt x="1227" y="16364"/>
                    <a:pt x="1298" y="16459"/>
                    <a:pt x="1358" y="16531"/>
                  </a:cubicBezTo>
                  <a:lnTo>
                    <a:pt x="1370" y="16531"/>
                  </a:lnTo>
                  <a:cubicBezTo>
                    <a:pt x="1382" y="16567"/>
                    <a:pt x="1406" y="16590"/>
                    <a:pt x="1417" y="16614"/>
                  </a:cubicBezTo>
                  <a:cubicBezTo>
                    <a:pt x="1441" y="16662"/>
                    <a:pt x="1453" y="16757"/>
                    <a:pt x="1477" y="16840"/>
                  </a:cubicBezTo>
                  <a:cubicBezTo>
                    <a:pt x="1489" y="16912"/>
                    <a:pt x="1501" y="16971"/>
                    <a:pt x="1513" y="17019"/>
                  </a:cubicBezTo>
                  <a:cubicBezTo>
                    <a:pt x="1537" y="17090"/>
                    <a:pt x="1596" y="17126"/>
                    <a:pt x="1632" y="17150"/>
                  </a:cubicBezTo>
                  <a:cubicBezTo>
                    <a:pt x="1656" y="17174"/>
                    <a:pt x="1679" y="17186"/>
                    <a:pt x="1691" y="17198"/>
                  </a:cubicBezTo>
                  <a:cubicBezTo>
                    <a:pt x="1703" y="17210"/>
                    <a:pt x="1703" y="17221"/>
                    <a:pt x="1715" y="17245"/>
                  </a:cubicBezTo>
                  <a:cubicBezTo>
                    <a:pt x="1715" y="17257"/>
                    <a:pt x="1727" y="17257"/>
                    <a:pt x="1727" y="17269"/>
                  </a:cubicBezTo>
                  <a:cubicBezTo>
                    <a:pt x="1727" y="17281"/>
                    <a:pt x="1727" y="17293"/>
                    <a:pt x="1739" y="17293"/>
                  </a:cubicBezTo>
                  <a:cubicBezTo>
                    <a:pt x="1751" y="17352"/>
                    <a:pt x="1763" y="17424"/>
                    <a:pt x="1751" y="17495"/>
                  </a:cubicBezTo>
                  <a:cubicBezTo>
                    <a:pt x="1751" y="17579"/>
                    <a:pt x="1739" y="17614"/>
                    <a:pt x="1727" y="17650"/>
                  </a:cubicBezTo>
                  <a:cubicBezTo>
                    <a:pt x="1715" y="17674"/>
                    <a:pt x="1715" y="17698"/>
                    <a:pt x="1703" y="17745"/>
                  </a:cubicBezTo>
                  <a:cubicBezTo>
                    <a:pt x="1691" y="17829"/>
                    <a:pt x="1727" y="17888"/>
                    <a:pt x="1763" y="17948"/>
                  </a:cubicBezTo>
                  <a:cubicBezTo>
                    <a:pt x="1775" y="17960"/>
                    <a:pt x="1787" y="17983"/>
                    <a:pt x="1798" y="17995"/>
                  </a:cubicBezTo>
                  <a:cubicBezTo>
                    <a:pt x="1822" y="18079"/>
                    <a:pt x="1918" y="18079"/>
                    <a:pt x="1953" y="18091"/>
                  </a:cubicBezTo>
                  <a:lnTo>
                    <a:pt x="1977" y="18091"/>
                  </a:lnTo>
                  <a:cubicBezTo>
                    <a:pt x="2001" y="18091"/>
                    <a:pt x="2049" y="18114"/>
                    <a:pt x="2096" y="18150"/>
                  </a:cubicBezTo>
                  <a:cubicBezTo>
                    <a:pt x="2108" y="18162"/>
                    <a:pt x="2096" y="18222"/>
                    <a:pt x="2096" y="18245"/>
                  </a:cubicBezTo>
                  <a:cubicBezTo>
                    <a:pt x="2084" y="18269"/>
                    <a:pt x="2084" y="18305"/>
                    <a:pt x="2084" y="18341"/>
                  </a:cubicBezTo>
                  <a:cubicBezTo>
                    <a:pt x="2084" y="18412"/>
                    <a:pt x="2084" y="18638"/>
                    <a:pt x="2072" y="18710"/>
                  </a:cubicBezTo>
                  <a:cubicBezTo>
                    <a:pt x="2072" y="18757"/>
                    <a:pt x="2084" y="18817"/>
                    <a:pt x="2084" y="18888"/>
                  </a:cubicBezTo>
                  <a:cubicBezTo>
                    <a:pt x="2084" y="18960"/>
                    <a:pt x="2096" y="19043"/>
                    <a:pt x="2096" y="19114"/>
                  </a:cubicBezTo>
                  <a:cubicBezTo>
                    <a:pt x="2096" y="19234"/>
                    <a:pt x="2084" y="19269"/>
                    <a:pt x="2072" y="19341"/>
                  </a:cubicBezTo>
                  <a:lnTo>
                    <a:pt x="2072" y="19400"/>
                  </a:lnTo>
                  <a:cubicBezTo>
                    <a:pt x="2060" y="19448"/>
                    <a:pt x="2049" y="19460"/>
                    <a:pt x="2025" y="19484"/>
                  </a:cubicBezTo>
                  <a:cubicBezTo>
                    <a:pt x="2001" y="19507"/>
                    <a:pt x="1977" y="19531"/>
                    <a:pt x="1941" y="19579"/>
                  </a:cubicBezTo>
                  <a:cubicBezTo>
                    <a:pt x="1906" y="19650"/>
                    <a:pt x="1894" y="19734"/>
                    <a:pt x="1882" y="19841"/>
                  </a:cubicBezTo>
                  <a:cubicBezTo>
                    <a:pt x="1870" y="19924"/>
                    <a:pt x="1858" y="20031"/>
                    <a:pt x="1810" y="20127"/>
                  </a:cubicBezTo>
                  <a:cubicBezTo>
                    <a:pt x="1775" y="20234"/>
                    <a:pt x="1727" y="20317"/>
                    <a:pt x="1691" y="20377"/>
                  </a:cubicBezTo>
                  <a:cubicBezTo>
                    <a:pt x="1668" y="20424"/>
                    <a:pt x="1656" y="20448"/>
                    <a:pt x="1644" y="20484"/>
                  </a:cubicBezTo>
                  <a:cubicBezTo>
                    <a:pt x="1644" y="20496"/>
                    <a:pt x="1632" y="20519"/>
                    <a:pt x="1620" y="20543"/>
                  </a:cubicBezTo>
                  <a:cubicBezTo>
                    <a:pt x="1596" y="20591"/>
                    <a:pt x="1572" y="20650"/>
                    <a:pt x="1572" y="20710"/>
                  </a:cubicBezTo>
                  <a:cubicBezTo>
                    <a:pt x="1584" y="20781"/>
                    <a:pt x="1584" y="20805"/>
                    <a:pt x="1560" y="20865"/>
                  </a:cubicBezTo>
                  <a:cubicBezTo>
                    <a:pt x="1548" y="20877"/>
                    <a:pt x="1548" y="20889"/>
                    <a:pt x="1525" y="20900"/>
                  </a:cubicBezTo>
                  <a:cubicBezTo>
                    <a:pt x="1501" y="20924"/>
                    <a:pt x="1477" y="20960"/>
                    <a:pt x="1441" y="21019"/>
                  </a:cubicBezTo>
                  <a:cubicBezTo>
                    <a:pt x="1394" y="21103"/>
                    <a:pt x="1453" y="21150"/>
                    <a:pt x="1501" y="21198"/>
                  </a:cubicBezTo>
                  <a:cubicBezTo>
                    <a:pt x="1537" y="21234"/>
                    <a:pt x="1572" y="21270"/>
                    <a:pt x="1608" y="21341"/>
                  </a:cubicBezTo>
                  <a:cubicBezTo>
                    <a:pt x="1679" y="21484"/>
                    <a:pt x="1703" y="21555"/>
                    <a:pt x="1739" y="21639"/>
                  </a:cubicBezTo>
                  <a:lnTo>
                    <a:pt x="1751" y="21698"/>
                  </a:lnTo>
                  <a:cubicBezTo>
                    <a:pt x="1775" y="21770"/>
                    <a:pt x="1751" y="21805"/>
                    <a:pt x="1715" y="21877"/>
                  </a:cubicBezTo>
                  <a:cubicBezTo>
                    <a:pt x="1703" y="21912"/>
                    <a:pt x="1679" y="21960"/>
                    <a:pt x="1656" y="22008"/>
                  </a:cubicBezTo>
                  <a:cubicBezTo>
                    <a:pt x="1620" y="22115"/>
                    <a:pt x="1632" y="22198"/>
                    <a:pt x="1632" y="22270"/>
                  </a:cubicBezTo>
                  <a:cubicBezTo>
                    <a:pt x="1632" y="22293"/>
                    <a:pt x="1632" y="22317"/>
                    <a:pt x="1632" y="22341"/>
                  </a:cubicBezTo>
                  <a:cubicBezTo>
                    <a:pt x="1632" y="22341"/>
                    <a:pt x="1632" y="22353"/>
                    <a:pt x="1632" y="22353"/>
                  </a:cubicBezTo>
                  <a:cubicBezTo>
                    <a:pt x="1632" y="22401"/>
                    <a:pt x="1608" y="22413"/>
                    <a:pt x="1537" y="22448"/>
                  </a:cubicBezTo>
                  <a:cubicBezTo>
                    <a:pt x="1525" y="22460"/>
                    <a:pt x="1513" y="22472"/>
                    <a:pt x="1489" y="22484"/>
                  </a:cubicBezTo>
                  <a:cubicBezTo>
                    <a:pt x="1406" y="22532"/>
                    <a:pt x="1394" y="22615"/>
                    <a:pt x="1382" y="22674"/>
                  </a:cubicBezTo>
                  <a:cubicBezTo>
                    <a:pt x="1370" y="22698"/>
                    <a:pt x="1370" y="22710"/>
                    <a:pt x="1370" y="22734"/>
                  </a:cubicBezTo>
                  <a:cubicBezTo>
                    <a:pt x="1370" y="22746"/>
                    <a:pt x="1358" y="22746"/>
                    <a:pt x="1358" y="22758"/>
                  </a:cubicBezTo>
                  <a:cubicBezTo>
                    <a:pt x="1358" y="22758"/>
                    <a:pt x="1346" y="22770"/>
                    <a:pt x="1346" y="22770"/>
                  </a:cubicBezTo>
                  <a:cubicBezTo>
                    <a:pt x="1346" y="22770"/>
                    <a:pt x="1346" y="22770"/>
                    <a:pt x="1334" y="22782"/>
                  </a:cubicBezTo>
                  <a:cubicBezTo>
                    <a:pt x="1322" y="22794"/>
                    <a:pt x="1310" y="22805"/>
                    <a:pt x="1287" y="22829"/>
                  </a:cubicBezTo>
                  <a:cubicBezTo>
                    <a:pt x="1275" y="22829"/>
                    <a:pt x="1263" y="22841"/>
                    <a:pt x="1239" y="22853"/>
                  </a:cubicBezTo>
                  <a:cubicBezTo>
                    <a:pt x="1227" y="22865"/>
                    <a:pt x="1203" y="22877"/>
                    <a:pt x="1179" y="22889"/>
                  </a:cubicBezTo>
                  <a:lnTo>
                    <a:pt x="1132" y="22913"/>
                  </a:lnTo>
                  <a:cubicBezTo>
                    <a:pt x="1120" y="22913"/>
                    <a:pt x="1120" y="22924"/>
                    <a:pt x="1108" y="22924"/>
                  </a:cubicBezTo>
                  <a:cubicBezTo>
                    <a:pt x="1084" y="22936"/>
                    <a:pt x="1072" y="22948"/>
                    <a:pt x="1072" y="22948"/>
                  </a:cubicBezTo>
                  <a:cubicBezTo>
                    <a:pt x="1062" y="22946"/>
                    <a:pt x="1054" y="22944"/>
                    <a:pt x="1047" y="22944"/>
                  </a:cubicBezTo>
                  <a:cubicBezTo>
                    <a:pt x="1021" y="22944"/>
                    <a:pt x="1009" y="22964"/>
                    <a:pt x="953" y="23020"/>
                  </a:cubicBezTo>
                  <a:cubicBezTo>
                    <a:pt x="858" y="23139"/>
                    <a:pt x="870" y="23329"/>
                    <a:pt x="882" y="23472"/>
                  </a:cubicBezTo>
                  <a:cubicBezTo>
                    <a:pt x="882" y="23520"/>
                    <a:pt x="894" y="23556"/>
                    <a:pt x="894" y="23591"/>
                  </a:cubicBezTo>
                  <a:cubicBezTo>
                    <a:pt x="894" y="23663"/>
                    <a:pt x="882" y="23806"/>
                    <a:pt x="882" y="23972"/>
                  </a:cubicBezTo>
                  <a:cubicBezTo>
                    <a:pt x="882" y="24175"/>
                    <a:pt x="870" y="24389"/>
                    <a:pt x="870" y="24508"/>
                  </a:cubicBezTo>
                  <a:cubicBezTo>
                    <a:pt x="870" y="24675"/>
                    <a:pt x="882" y="24770"/>
                    <a:pt x="894" y="24853"/>
                  </a:cubicBezTo>
                  <a:cubicBezTo>
                    <a:pt x="894" y="24877"/>
                    <a:pt x="906" y="24901"/>
                    <a:pt x="906" y="24925"/>
                  </a:cubicBezTo>
                  <a:cubicBezTo>
                    <a:pt x="917" y="25056"/>
                    <a:pt x="1048" y="25163"/>
                    <a:pt x="1132" y="25234"/>
                  </a:cubicBezTo>
                  <a:cubicBezTo>
                    <a:pt x="1191" y="25294"/>
                    <a:pt x="1191" y="25318"/>
                    <a:pt x="1203" y="25401"/>
                  </a:cubicBezTo>
                  <a:lnTo>
                    <a:pt x="1203" y="25437"/>
                  </a:lnTo>
                  <a:cubicBezTo>
                    <a:pt x="1215" y="25568"/>
                    <a:pt x="1263" y="25687"/>
                    <a:pt x="1298" y="25806"/>
                  </a:cubicBezTo>
                  <a:cubicBezTo>
                    <a:pt x="1310" y="25853"/>
                    <a:pt x="1334" y="25889"/>
                    <a:pt x="1346" y="25913"/>
                  </a:cubicBezTo>
                  <a:cubicBezTo>
                    <a:pt x="1382" y="25972"/>
                    <a:pt x="1406" y="26020"/>
                    <a:pt x="1417" y="26115"/>
                  </a:cubicBezTo>
                  <a:cubicBezTo>
                    <a:pt x="1417" y="26223"/>
                    <a:pt x="1394" y="26246"/>
                    <a:pt x="1370" y="26270"/>
                  </a:cubicBezTo>
                  <a:cubicBezTo>
                    <a:pt x="1358" y="26282"/>
                    <a:pt x="1346" y="26294"/>
                    <a:pt x="1334" y="26306"/>
                  </a:cubicBezTo>
                  <a:cubicBezTo>
                    <a:pt x="1322" y="26318"/>
                    <a:pt x="1287" y="26365"/>
                    <a:pt x="1239" y="26401"/>
                  </a:cubicBezTo>
                  <a:cubicBezTo>
                    <a:pt x="1072" y="26568"/>
                    <a:pt x="941" y="26699"/>
                    <a:pt x="917" y="26770"/>
                  </a:cubicBezTo>
                  <a:cubicBezTo>
                    <a:pt x="894" y="26842"/>
                    <a:pt x="882" y="26937"/>
                    <a:pt x="870" y="27032"/>
                  </a:cubicBezTo>
                  <a:cubicBezTo>
                    <a:pt x="870" y="27080"/>
                    <a:pt x="858" y="27139"/>
                    <a:pt x="858" y="27187"/>
                  </a:cubicBezTo>
                  <a:cubicBezTo>
                    <a:pt x="846" y="27246"/>
                    <a:pt x="846" y="27330"/>
                    <a:pt x="834" y="27401"/>
                  </a:cubicBezTo>
                  <a:cubicBezTo>
                    <a:pt x="834" y="27473"/>
                    <a:pt x="834" y="27544"/>
                    <a:pt x="822" y="27604"/>
                  </a:cubicBezTo>
                  <a:cubicBezTo>
                    <a:pt x="798" y="27687"/>
                    <a:pt x="751" y="27711"/>
                    <a:pt x="691" y="27723"/>
                  </a:cubicBezTo>
                  <a:lnTo>
                    <a:pt x="679" y="27735"/>
                  </a:lnTo>
                  <a:cubicBezTo>
                    <a:pt x="596" y="27758"/>
                    <a:pt x="596" y="27842"/>
                    <a:pt x="596" y="27937"/>
                  </a:cubicBezTo>
                  <a:lnTo>
                    <a:pt x="596" y="27961"/>
                  </a:lnTo>
                  <a:cubicBezTo>
                    <a:pt x="596" y="28044"/>
                    <a:pt x="644" y="28116"/>
                    <a:pt x="679" y="28163"/>
                  </a:cubicBezTo>
                  <a:cubicBezTo>
                    <a:pt x="703" y="28199"/>
                    <a:pt x="727" y="28235"/>
                    <a:pt x="739" y="28258"/>
                  </a:cubicBezTo>
                  <a:cubicBezTo>
                    <a:pt x="751" y="28306"/>
                    <a:pt x="691" y="28413"/>
                    <a:pt x="644" y="28485"/>
                  </a:cubicBezTo>
                  <a:cubicBezTo>
                    <a:pt x="632" y="28509"/>
                    <a:pt x="620" y="28532"/>
                    <a:pt x="608" y="28556"/>
                  </a:cubicBezTo>
                  <a:cubicBezTo>
                    <a:pt x="572" y="28616"/>
                    <a:pt x="584" y="28687"/>
                    <a:pt x="608" y="28770"/>
                  </a:cubicBezTo>
                  <a:cubicBezTo>
                    <a:pt x="620" y="28818"/>
                    <a:pt x="620" y="28866"/>
                    <a:pt x="620" y="28925"/>
                  </a:cubicBezTo>
                  <a:cubicBezTo>
                    <a:pt x="620" y="29080"/>
                    <a:pt x="608" y="29259"/>
                    <a:pt x="596" y="29366"/>
                  </a:cubicBezTo>
                  <a:lnTo>
                    <a:pt x="596" y="29401"/>
                  </a:lnTo>
                  <a:cubicBezTo>
                    <a:pt x="560" y="29556"/>
                    <a:pt x="548" y="29652"/>
                    <a:pt x="572" y="29711"/>
                  </a:cubicBezTo>
                  <a:cubicBezTo>
                    <a:pt x="584" y="29735"/>
                    <a:pt x="608" y="29782"/>
                    <a:pt x="632" y="29842"/>
                  </a:cubicBezTo>
                  <a:cubicBezTo>
                    <a:pt x="618" y="29844"/>
                    <a:pt x="605" y="29845"/>
                    <a:pt x="592" y="29845"/>
                  </a:cubicBezTo>
                  <a:cubicBezTo>
                    <a:pt x="538" y="29845"/>
                    <a:pt x="492" y="29828"/>
                    <a:pt x="453" y="29818"/>
                  </a:cubicBezTo>
                  <a:cubicBezTo>
                    <a:pt x="405" y="29806"/>
                    <a:pt x="370" y="29794"/>
                    <a:pt x="322" y="29794"/>
                  </a:cubicBezTo>
                  <a:cubicBezTo>
                    <a:pt x="274" y="29794"/>
                    <a:pt x="144" y="29794"/>
                    <a:pt x="24" y="29830"/>
                  </a:cubicBezTo>
                  <a:cubicBezTo>
                    <a:pt x="13" y="29842"/>
                    <a:pt x="13" y="29842"/>
                    <a:pt x="1" y="29854"/>
                  </a:cubicBezTo>
                  <a:cubicBezTo>
                    <a:pt x="1" y="29866"/>
                    <a:pt x="1" y="29878"/>
                    <a:pt x="1" y="29890"/>
                  </a:cubicBezTo>
                  <a:lnTo>
                    <a:pt x="48" y="29997"/>
                  </a:lnTo>
                  <a:cubicBezTo>
                    <a:pt x="48" y="30009"/>
                    <a:pt x="48" y="30021"/>
                    <a:pt x="48" y="30033"/>
                  </a:cubicBezTo>
                  <a:lnTo>
                    <a:pt x="48" y="30044"/>
                  </a:lnTo>
                  <a:lnTo>
                    <a:pt x="96" y="30044"/>
                  </a:lnTo>
                  <a:lnTo>
                    <a:pt x="60" y="30068"/>
                  </a:lnTo>
                  <a:cubicBezTo>
                    <a:pt x="60" y="30080"/>
                    <a:pt x="60" y="30104"/>
                    <a:pt x="60" y="30140"/>
                  </a:cubicBezTo>
                  <a:cubicBezTo>
                    <a:pt x="60" y="30199"/>
                    <a:pt x="60" y="30259"/>
                    <a:pt x="60" y="30342"/>
                  </a:cubicBezTo>
                  <a:cubicBezTo>
                    <a:pt x="60" y="30402"/>
                    <a:pt x="60" y="30461"/>
                    <a:pt x="60" y="30533"/>
                  </a:cubicBezTo>
                  <a:cubicBezTo>
                    <a:pt x="60" y="30747"/>
                    <a:pt x="132" y="30866"/>
                    <a:pt x="179" y="30949"/>
                  </a:cubicBezTo>
                  <a:cubicBezTo>
                    <a:pt x="191" y="30961"/>
                    <a:pt x="203" y="30985"/>
                    <a:pt x="203" y="30985"/>
                  </a:cubicBezTo>
                  <a:cubicBezTo>
                    <a:pt x="215" y="31021"/>
                    <a:pt x="227" y="31045"/>
                    <a:pt x="251" y="31080"/>
                  </a:cubicBezTo>
                  <a:cubicBezTo>
                    <a:pt x="274" y="31128"/>
                    <a:pt x="310" y="31187"/>
                    <a:pt x="310" y="31271"/>
                  </a:cubicBezTo>
                  <a:cubicBezTo>
                    <a:pt x="310" y="31283"/>
                    <a:pt x="310" y="31295"/>
                    <a:pt x="322" y="31295"/>
                  </a:cubicBezTo>
                  <a:cubicBezTo>
                    <a:pt x="334" y="31306"/>
                    <a:pt x="346" y="31306"/>
                    <a:pt x="358" y="31306"/>
                  </a:cubicBezTo>
                  <a:lnTo>
                    <a:pt x="953" y="31271"/>
                  </a:lnTo>
                  <a:lnTo>
                    <a:pt x="953" y="31271"/>
                  </a:lnTo>
                  <a:cubicBezTo>
                    <a:pt x="953" y="31366"/>
                    <a:pt x="929" y="31378"/>
                    <a:pt x="906" y="31402"/>
                  </a:cubicBezTo>
                  <a:cubicBezTo>
                    <a:pt x="894" y="31402"/>
                    <a:pt x="882" y="31414"/>
                    <a:pt x="870" y="31426"/>
                  </a:cubicBezTo>
                  <a:lnTo>
                    <a:pt x="858" y="31437"/>
                  </a:lnTo>
                  <a:cubicBezTo>
                    <a:pt x="798" y="31473"/>
                    <a:pt x="715" y="31545"/>
                    <a:pt x="608" y="31723"/>
                  </a:cubicBezTo>
                  <a:cubicBezTo>
                    <a:pt x="596" y="31735"/>
                    <a:pt x="584" y="31747"/>
                    <a:pt x="584" y="31747"/>
                  </a:cubicBezTo>
                  <a:cubicBezTo>
                    <a:pt x="572" y="31759"/>
                    <a:pt x="572" y="31771"/>
                    <a:pt x="560" y="31783"/>
                  </a:cubicBezTo>
                  <a:cubicBezTo>
                    <a:pt x="560" y="31795"/>
                    <a:pt x="560" y="31807"/>
                    <a:pt x="548" y="31818"/>
                  </a:cubicBezTo>
                  <a:cubicBezTo>
                    <a:pt x="548" y="31830"/>
                    <a:pt x="536" y="31854"/>
                    <a:pt x="536" y="31866"/>
                  </a:cubicBezTo>
                  <a:cubicBezTo>
                    <a:pt x="536" y="31878"/>
                    <a:pt x="536" y="31890"/>
                    <a:pt x="525" y="31902"/>
                  </a:cubicBezTo>
                  <a:lnTo>
                    <a:pt x="525" y="31926"/>
                  </a:lnTo>
                  <a:cubicBezTo>
                    <a:pt x="525" y="31938"/>
                    <a:pt x="525" y="31949"/>
                    <a:pt x="525" y="31961"/>
                  </a:cubicBezTo>
                  <a:cubicBezTo>
                    <a:pt x="525" y="31985"/>
                    <a:pt x="525" y="31997"/>
                    <a:pt x="525" y="32009"/>
                  </a:cubicBezTo>
                  <a:cubicBezTo>
                    <a:pt x="525" y="32033"/>
                    <a:pt x="536" y="32068"/>
                    <a:pt x="536" y="32104"/>
                  </a:cubicBezTo>
                  <a:cubicBezTo>
                    <a:pt x="548" y="32140"/>
                    <a:pt x="548" y="32176"/>
                    <a:pt x="548" y="32199"/>
                  </a:cubicBezTo>
                  <a:cubicBezTo>
                    <a:pt x="560" y="32342"/>
                    <a:pt x="584" y="32521"/>
                    <a:pt x="596" y="32545"/>
                  </a:cubicBezTo>
                  <a:cubicBezTo>
                    <a:pt x="620" y="32616"/>
                    <a:pt x="644" y="32700"/>
                    <a:pt x="632" y="32723"/>
                  </a:cubicBezTo>
                  <a:cubicBezTo>
                    <a:pt x="608" y="32771"/>
                    <a:pt x="584" y="32866"/>
                    <a:pt x="584" y="32902"/>
                  </a:cubicBezTo>
                  <a:cubicBezTo>
                    <a:pt x="584" y="32985"/>
                    <a:pt x="798" y="33057"/>
                    <a:pt x="810" y="33057"/>
                  </a:cubicBezTo>
                  <a:cubicBezTo>
                    <a:pt x="822" y="33063"/>
                    <a:pt x="846" y="33066"/>
                    <a:pt x="877" y="33066"/>
                  </a:cubicBezTo>
                  <a:cubicBezTo>
                    <a:pt x="908" y="33066"/>
                    <a:pt x="947" y="33063"/>
                    <a:pt x="989" y="33057"/>
                  </a:cubicBezTo>
                  <a:lnTo>
                    <a:pt x="1108" y="33057"/>
                  </a:lnTo>
                  <a:cubicBezTo>
                    <a:pt x="1120" y="33069"/>
                    <a:pt x="1108" y="33128"/>
                    <a:pt x="1108" y="33152"/>
                  </a:cubicBezTo>
                  <a:cubicBezTo>
                    <a:pt x="1096" y="33223"/>
                    <a:pt x="1072" y="33259"/>
                    <a:pt x="1025" y="33283"/>
                  </a:cubicBezTo>
                  <a:cubicBezTo>
                    <a:pt x="977" y="33307"/>
                    <a:pt x="917" y="33378"/>
                    <a:pt x="917" y="33450"/>
                  </a:cubicBezTo>
                  <a:cubicBezTo>
                    <a:pt x="917" y="33521"/>
                    <a:pt x="1048" y="33640"/>
                    <a:pt x="1096" y="33676"/>
                  </a:cubicBezTo>
                  <a:cubicBezTo>
                    <a:pt x="1156" y="33712"/>
                    <a:pt x="1156" y="33712"/>
                    <a:pt x="1179" y="33771"/>
                  </a:cubicBezTo>
                  <a:cubicBezTo>
                    <a:pt x="1191" y="33795"/>
                    <a:pt x="1167" y="33831"/>
                    <a:pt x="1144" y="33866"/>
                  </a:cubicBezTo>
                  <a:cubicBezTo>
                    <a:pt x="1132" y="33902"/>
                    <a:pt x="1108" y="33950"/>
                    <a:pt x="1096" y="33997"/>
                  </a:cubicBezTo>
                  <a:cubicBezTo>
                    <a:pt x="1096" y="34081"/>
                    <a:pt x="1156" y="34116"/>
                    <a:pt x="1191" y="34140"/>
                  </a:cubicBezTo>
                  <a:cubicBezTo>
                    <a:pt x="1227" y="34164"/>
                    <a:pt x="1251" y="34176"/>
                    <a:pt x="1263" y="34212"/>
                  </a:cubicBezTo>
                  <a:cubicBezTo>
                    <a:pt x="1298" y="34259"/>
                    <a:pt x="1239" y="34343"/>
                    <a:pt x="1203" y="34378"/>
                  </a:cubicBezTo>
                  <a:cubicBezTo>
                    <a:pt x="1191" y="34390"/>
                    <a:pt x="1191" y="34402"/>
                    <a:pt x="1191" y="34414"/>
                  </a:cubicBezTo>
                  <a:cubicBezTo>
                    <a:pt x="1191" y="34426"/>
                    <a:pt x="1191" y="34474"/>
                    <a:pt x="1179" y="34497"/>
                  </a:cubicBezTo>
                  <a:cubicBezTo>
                    <a:pt x="1179" y="34509"/>
                    <a:pt x="1167" y="34533"/>
                    <a:pt x="1156" y="34545"/>
                  </a:cubicBezTo>
                  <a:cubicBezTo>
                    <a:pt x="1132" y="34593"/>
                    <a:pt x="1108" y="34640"/>
                    <a:pt x="1096" y="34700"/>
                  </a:cubicBezTo>
                  <a:cubicBezTo>
                    <a:pt x="1096" y="34783"/>
                    <a:pt x="1132" y="34843"/>
                    <a:pt x="1179" y="34902"/>
                  </a:cubicBezTo>
                  <a:cubicBezTo>
                    <a:pt x="1215" y="34938"/>
                    <a:pt x="1298" y="34962"/>
                    <a:pt x="1477" y="34962"/>
                  </a:cubicBezTo>
                  <a:lnTo>
                    <a:pt x="1620" y="34962"/>
                  </a:lnTo>
                  <a:lnTo>
                    <a:pt x="1656" y="34950"/>
                  </a:lnTo>
                  <a:cubicBezTo>
                    <a:pt x="1810" y="34950"/>
                    <a:pt x="1822" y="34950"/>
                    <a:pt x="1834" y="34962"/>
                  </a:cubicBezTo>
                  <a:lnTo>
                    <a:pt x="1858" y="34962"/>
                  </a:lnTo>
                  <a:cubicBezTo>
                    <a:pt x="1870" y="34974"/>
                    <a:pt x="1870" y="35033"/>
                    <a:pt x="1870" y="35069"/>
                  </a:cubicBezTo>
                  <a:lnTo>
                    <a:pt x="1858" y="35116"/>
                  </a:lnTo>
                  <a:cubicBezTo>
                    <a:pt x="1858" y="35212"/>
                    <a:pt x="1834" y="35307"/>
                    <a:pt x="1739" y="35378"/>
                  </a:cubicBezTo>
                  <a:cubicBezTo>
                    <a:pt x="1703" y="35402"/>
                    <a:pt x="1632" y="35426"/>
                    <a:pt x="1548" y="35426"/>
                  </a:cubicBezTo>
                  <a:cubicBezTo>
                    <a:pt x="1501" y="35426"/>
                    <a:pt x="1465" y="35414"/>
                    <a:pt x="1429" y="35414"/>
                  </a:cubicBezTo>
                  <a:lnTo>
                    <a:pt x="1358" y="35414"/>
                  </a:lnTo>
                  <a:cubicBezTo>
                    <a:pt x="1298" y="35414"/>
                    <a:pt x="1001" y="35486"/>
                    <a:pt x="965" y="35593"/>
                  </a:cubicBezTo>
                  <a:cubicBezTo>
                    <a:pt x="941" y="35676"/>
                    <a:pt x="1036" y="35712"/>
                    <a:pt x="1167" y="35759"/>
                  </a:cubicBezTo>
                  <a:cubicBezTo>
                    <a:pt x="1203" y="35771"/>
                    <a:pt x="1239" y="35783"/>
                    <a:pt x="1287" y="35795"/>
                  </a:cubicBezTo>
                  <a:cubicBezTo>
                    <a:pt x="1453" y="35855"/>
                    <a:pt x="1501" y="35902"/>
                    <a:pt x="1572" y="35962"/>
                  </a:cubicBezTo>
                  <a:cubicBezTo>
                    <a:pt x="1632" y="36009"/>
                    <a:pt x="1703" y="36140"/>
                    <a:pt x="1739" y="36283"/>
                  </a:cubicBezTo>
                  <a:cubicBezTo>
                    <a:pt x="1751" y="36331"/>
                    <a:pt x="1727" y="36343"/>
                    <a:pt x="1668" y="36390"/>
                  </a:cubicBezTo>
                  <a:cubicBezTo>
                    <a:pt x="1632" y="36414"/>
                    <a:pt x="1596" y="36450"/>
                    <a:pt x="1560" y="36486"/>
                  </a:cubicBezTo>
                  <a:cubicBezTo>
                    <a:pt x="1477" y="36605"/>
                    <a:pt x="1441" y="36760"/>
                    <a:pt x="1417" y="36890"/>
                  </a:cubicBezTo>
                  <a:cubicBezTo>
                    <a:pt x="1394" y="36998"/>
                    <a:pt x="1429" y="37200"/>
                    <a:pt x="1453" y="37343"/>
                  </a:cubicBezTo>
                  <a:lnTo>
                    <a:pt x="1465" y="37402"/>
                  </a:lnTo>
                  <a:cubicBezTo>
                    <a:pt x="1489" y="37522"/>
                    <a:pt x="1560" y="38010"/>
                    <a:pt x="1560" y="38117"/>
                  </a:cubicBezTo>
                  <a:cubicBezTo>
                    <a:pt x="1560" y="38117"/>
                    <a:pt x="1560" y="38117"/>
                    <a:pt x="1560" y="38129"/>
                  </a:cubicBezTo>
                  <a:lnTo>
                    <a:pt x="1548" y="38188"/>
                  </a:lnTo>
                  <a:cubicBezTo>
                    <a:pt x="1548" y="38295"/>
                    <a:pt x="1525" y="38438"/>
                    <a:pt x="1513" y="38534"/>
                  </a:cubicBezTo>
                  <a:cubicBezTo>
                    <a:pt x="1501" y="38593"/>
                    <a:pt x="1477" y="38641"/>
                    <a:pt x="1465" y="38688"/>
                  </a:cubicBezTo>
                  <a:cubicBezTo>
                    <a:pt x="1441" y="38760"/>
                    <a:pt x="1417" y="38831"/>
                    <a:pt x="1406" y="38915"/>
                  </a:cubicBezTo>
                  <a:cubicBezTo>
                    <a:pt x="1394" y="38998"/>
                    <a:pt x="1406" y="39069"/>
                    <a:pt x="1429" y="39141"/>
                  </a:cubicBezTo>
                  <a:cubicBezTo>
                    <a:pt x="1441" y="39200"/>
                    <a:pt x="1453" y="39248"/>
                    <a:pt x="1453" y="39319"/>
                  </a:cubicBezTo>
                  <a:cubicBezTo>
                    <a:pt x="1453" y="39391"/>
                    <a:pt x="1394" y="39462"/>
                    <a:pt x="1322" y="39534"/>
                  </a:cubicBezTo>
                  <a:cubicBezTo>
                    <a:pt x="1275" y="39593"/>
                    <a:pt x="1203" y="39665"/>
                    <a:pt x="1167" y="39760"/>
                  </a:cubicBezTo>
                  <a:cubicBezTo>
                    <a:pt x="1084" y="39903"/>
                    <a:pt x="1084" y="39986"/>
                    <a:pt x="1072" y="40093"/>
                  </a:cubicBezTo>
                  <a:cubicBezTo>
                    <a:pt x="1060" y="40141"/>
                    <a:pt x="1060" y="40189"/>
                    <a:pt x="1048" y="40248"/>
                  </a:cubicBezTo>
                  <a:cubicBezTo>
                    <a:pt x="1036" y="40308"/>
                    <a:pt x="1036" y="40331"/>
                    <a:pt x="1025" y="40343"/>
                  </a:cubicBezTo>
                  <a:cubicBezTo>
                    <a:pt x="1025" y="40355"/>
                    <a:pt x="1025" y="40367"/>
                    <a:pt x="1036" y="40391"/>
                  </a:cubicBezTo>
                  <a:cubicBezTo>
                    <a:pt x="1036" y="40415"/>
                    <a:pt x="1048" y="40474"/>
                    <a:pt x="1060" y="40522"/>
                  </a:cubicBezTo>
                  <a:cubicBezTo>
                    <a:pt x="1084" y="40641"/>
                    <a:pt x="1108" y="40724"/>
                    <a:pt x="1144" y="40796"/>
                  </a:cubicBezTo>
                  <a:cubicBezTo>
                    <a:pt x="1167" y="40855"/>
                    <a:pt x="1191" y="40903"/>
                    <a:pt x="1203" y="40986"/>
                  </a:cubicBezTo>
                  <a:cubicBezTo>
                    <a:pt x="1203" y="41105"/>
                    <a:pt x="1191" y="41117"/>
                    <a:pt x="1132" y="41165"/>
                  </a:cubicBezTo>
                  <a:cubicBezTo>
                    <a:pt x="1108" y="41165"/>
                    <a:pt x="1096" y="41177"/>
                    <a:pt x="1084" y="41201"/>
                  </a:cubicBezTo>
                  <a:cubicBezTo>
                    <a:pt x="989" y="41272"/>
                    <a:pt x="1001" y="41403"/>
                    <a:pt x="1001" y="41546"/>
                  </a:cubicBezTo>
                  <a:cubicBezTo>
                    <a:pt x="1001" y="41582"/>
                    <a:pt x="1013" y="41617"/>
                    <a:pt x="1013" y="41653"/>
                  </a:cubicBezTo>
                  <a:cubicBezTo>
                    <a:pt x="1013" y="41760"/>
                    <a:pt x="977" y="41784"/>
                    <a:pt x="906" y="41855"/>
                  </a:cubicBezTo>
                  <a:cubicBezTo>
                    <a:pt x="894" y="41879"/>
                    <a:pt x="870" y="41903"/>
                    <a:pt x="846" y="41927"/>
                  </a:cubicBezTo>
                  <a:cubicBezTo>
                    <a:pt x="798" y="41986"/>
                    <a:pt x="775" y="41998"/>
                    <a:pt x="763" y="42010"/>
                  </a:cubicBezTo>
                  <a:cubicBezTo>
                    <a:pt x="727" y="42034"/>
                    <a:pt x="715" y="42058"/>
                    <a:pt x="679" y="42117"/>
                  </a:cubicBezTo>
                  <a:cubicBezTo>
                    <a:pt x="655" y="42153"/>
                    <a:pt x="655" y="42177"/>
                    <a:pt x="644" y="42213"/>
                  </a:cubicBezTo>
                  <a:cubicBezTo>
                    <a:pt x="632" y="42272"/>
                    <a:pt x="608" y="42332"/>
                    <a:pt x="477" y="42439"/>
                  </a:cubicBezTo>
                  <a:cubicBezTo>
                    <a:pt x="346" y="42522"/>
                    <a:pt x="274" y="42570"/>
                    <a:pt x="227" y="42594"/>
                  </a:cubicBezTo>
                  <a:cubicBezTo>
                    <a:pt x="203" y="42617"/>
                    <a:pt x="191" y="42617"/>
                    <a:pt x="167" y="42629"/>
                  </a:cubicBezTo>
                  <a:cubicBezTo>
                    <a:pt x="132" y="42665"/>
                    <a:pt x="144" y="42736"/>
                    <a:pt x="167" y="42891"/>
                  </a:cubicBezTo>
                  <a:cubicBezTo>
                    <a:pt x="167" y="42939"/>
                    <a:pt x="179" y="42975"/>
                    <a:pt x="179" y="42998"/>
                  </a:cubicBezTo>
                  <a:lnTo>
                    <a:pt x="191" y="43094"/>
                  </a:lnTo>
                  <a:cubicBezTo>
                    <a:pt x="191" y="43213"/>
                    <a:pt x="215" y="43391"/>
                    <a:pt x="227" y="43498"/>
                  </a:cubicBezTo>
                  <a:cubicBezTo>
                    <a:pt x="239" y="43629"/>
                    <a:pt x="274" y="43772"/>
                    <a:pt x="322" y="43939"/>
                  </a:cubicBezTo>
                  <a:cubicBezTo>
                    <a:pt x="346" y="44034"/>
                    <a:pt x="405" y="44082"/>
                    <a:pt x="453" y="44129"/>
                  </a:cubicBezTo>
                  <a:cubicBezTo>
                    <a:pt x="489" y="44153"/>
                    <a:pt x="513" y="44189"/>
                    <a:pt x="536" y="44225"/>
                  </a:cubicBezTo>
                  <a:cubicBezTo>
                    <a:pt x="572" y="44296"/>
                    <a:pt x="632" y="44522"/>
                    <a:pt x="667" y="44641"/>
                  </a:cubicBezTo>
                  <a:cubicBezTo>
                    <a:pt x="679" y="44677"/>
                    <a:pt x="691" y="44713"/>
                    <a:pt x="691" y="44737"/>
                  </a:cubicBezTo>
                  <a:cubicBezTo>
                    <a:pt x="715" y="44796"/>
                    <a:pt x="786" y="44844"/>
                    <a:pt x="870" y="44844"/>
                  </a:cubicBezTo>
                  <a:cubicBezTo>
                    <a:pt x="906" y="44844"/>
                    <a:pt x="953" y="44832"/>
                    <a:pt x="977" y="44808"/>
                  </a:cubicBezTo>
                  <a:cubicBezTo>
                    <a:pt x="977" y="44808"/>
                    <a:pt x="989" y="44796"/>
                    <a:pt x="1013" y="44784"/>
                  </a:cubicBezTo>
                  <a:cubicBezTo>
                    <a:pt x="1072" y="44737"/>
                    <a:pt x="1179" y="44641"/>
                    <a:pt x="1310" y="44570"/>
                  </a:cubicBezTo>
                  <a:cubicBezTo>
                    <a:pt x="1358" y="44546"/>
                    <a:pt x="1394" y="44534"/>
                    <a:pt x="1441" y="44534"/>
                  </a:cubicBezTo>
                  <a:cubicBezTo>
                    <a:pt x="1489" y="44534"/>
                    <a:pt x="1513" y="44558"/>
                    <a:pt x="1548" y="44582"/>
                  </a:cubicBezTo>
                  <a:lnTo>
                    <a:pt x="1560" y="44582"/>
                  </a:lnTo>
                  <a:cubicBezTo>
                    <a:pt x="1572" y="44594"/>
                    <a:pt x="1584" y="44665"/>
                    <a:pt x="1584" y="44844"/>
                  </a:cubicBezTo>
                  <a:cubicBezTo>
                    <a:pt x="1584" y="44975"/>
                    <a:pt x="1596" y="45058"/>
                    <a:pt x="1632" y="45177"/>
                  </a:cubicBezTo>
                  <a:cubicBezTo>
                    <a:pt x="1656" y="45296"/>
                    <a:pt x="1703" y="45677"/>
                    <a:pt x="1703" y="45761"/>
                  </a:cubicBezTo>
                  <a:cubicBezTo>
                    <a:pt x="1703" y="45808"/>
                    <a:pt x="1679" y="45856"/>
                    <a:pt x="1668" y="45904"/>
                  </a:cubicBezTo>
                  <a:cubicBezTo>
                    <a:pt x="1644" y="45939"/>
                    <a:pt x="1632" y="45975"/>
                    <a:pt x="1620" y="46011"/>
                  </a:cubicBezTo>
                  <a:cubicBezTo>
                    <a:pt x="1620" y="46082"/>
                    <a:pt x="1679" y="46165"/>
                    <a:pt x="1798" y="46273"/>
                  </a:cubicBezTo>
                  <a:cubicBezTo>
                    <a:pt x="1846" y="46320"/>
                    <a:pt x="1882" y="46332"/>
                    <a:pt x="1929" y="46344"/>
                  </a:cubicBezTo>
                  <a:cubicBezTo>
                    <a:pt x="1953" y="46344"/>
                    <a:pt x="1965" y="46356"/>
                    <a:pt x="2001" y="46368"/>
                  </a:cubicBezTo>
                  <a:cubicBezTo>
                    <a:pt x="2037" y="46380"/>
                    <a:pt x="2060" y="46415"/>
                    <a:pt x="2084" y="46451"/>
                  </a:cubicBezTo>
                  <a:cubicBezTo>
                    <a:pt x="2120" y="46499"/>
                    <a:pt x="2156" y="46546"/>
                    <a:pt x="2203" y="46582"/>
                  </a:cubicBezTo>
                  <a:cubicBezTo>
                    <a:pt x="2251" y="46618"/>
                    <a:pt x="2310" y="46630"/>
                    <a:pt x="2370" y="46630"/>
                  </a:cubicBezTo>
                  <a:cubicBezTo>
                    <a:pt x="2418" y="46630"/>
                    <a:pt x="2453" y="46618"/>
                    <a:pt x="2489" y="46618"/>
                  </a:cubicBezTo>
                  <a:cubicBezTo>
                    <a:pt x="2501" y="46618"/>
                    <a:pt x="2513" y="46606"/>
                    <a:pt x="2525" y="46606"/>
                  </a:cubicBezTo>
                  <a:cubicBezTo>
                    <a:pt x="2584" y="46606"/>
                    <a:pt x="3430" y="46535"/>
                    <a:pt x="3608" y="46535"/>
                  </a:cubicBezTo>
                  <a:cubicBezTo>
                    <a:pt x="3715" y="46535"/>
                    <a:pt x="3870" y="46535"/>
                    <a:pt x="4025" y="46546"/>
                  </a:cubicBezTo>
                  <a:lnTo>
                    <a:pt x="4311" y="46546"/>
                  </a:lnTo>
                  <a:cubicBezTo>
                    <a:pt x="4465" y="46546"/>
                    <a:pt x="4727" y="46654"/>
                    <a:pt x="4870" y="46713"/>
                  </a:cubicBezTo>
                  <a:cubicBezTo>
                    <a:pt x="4906" y="46737"/>
                    <a:pt x="4942" y="46749"/>
                    <a:pt x="4966" y="46749"/>
                  </a:cubicBezTo>
                  <a:cubicBezTo>
                    <a:pt x="5025" y="46773"/>
                    <a:pt x="5156" y="46844"/>
                    <a:pt x="5251" y="46892"/>
                  </a:cubicBezTo>
                  <a:cubicBezTo>
                    <a:pt x="5370" y="46951"/>
                    <a:pt x="5370" y="46951"/>
                    <a:pt x="5370" y="46951"/>
                  </a:cubicBezTo>
                  <a:cubicBezTo>
                    <a:pt x="5382" y="46951"/>
                    <a:pt x="5406" y="46951"/>
                    <a:pt x="5430" y="46963"/>
                  </a:cubicBezTo>
                  <a:cubicBezTo>
                    <a:pt x="5537" y="46999"/>
                    <a:pt x="5597" y="47023"/>
                    <a:pt x="5620" y="47023"/>
                  </a:cubicBezTo>
                  <a:cubicBezTo>
                    <a:pt x="5644" y="47023"/>
                    <a:pt x="5656" y="47011"/>
                    <a:pt x="5668" y="47011"/>
                  </a:cubicBezTo>
                  <a:cubicBezTo>
                    <a:pt x="5668" y="46999"/>
                    <a:pt x="5680" y="46975"/>
                    <a:pt x="5680" y="46963"/>
                  </a:cubicBezTo>
                  <a:cubicBezTo>
                    <a:pt x="5680" y="46916"/>
                    <a:pt x="5573" y="46808"/>
                    <a:pt x="5513" y="46761"/>
                  </a:cubicBezTo>
                  <a:cubicBezTo>
                    <a:pt x="5454" y="46725"/>
                    <a:pt x="5382" y="46582"/>
                    <a:pt x="5299" y="46427"/>
                  </a:cubicBezTo>
                  <a:cubicBezTo>
                    <a:pt x="5263" y="46368"/>
                    <a:pt x="5239" y="46308"/>
                    <a:pt x="5204" y="46249"/>
                  </a:cubicBezTo>
                  <a:cubicBezTo>
                    <a:pt x="5108" y="46094"/>
                    <a:pt x="5001" y="45951"/>
                    <a:pt x="4930" y="45856"/>
                  </a:cubicBezTo>
                  <a:cubicBezTo>
                    <a:pt x="4894" y="45820"/>
                    <a:pt x="4870" y="45784"/>
                    <a:pt x="4858" y="45784"/>
                  </a:cubicBezTo>
                  <a:cubicBezTo>
                    <a:pt x="4858" y="45761"/>
                    <a:pt x="4870" y="45653"/>
                    <a:pt x="4870" y="45558"/>
                  </a:cubicBezTo>
                  <a:cubicBezTo>
                    <a:pt x="4882" y="45427"/>
                    <a:pt x="4882" y="45272"/>
                    <a:pt x="4882" y="45189"/>
                  </a:cubicBezTo>
                  <a:cubicBezTo>
                    <a:pt x="4870" y="45058"/>
                    <a:pt x="4823" y="44939"/>
                    <a:pt x="4763" y="44796"/>
                  </a:cubicBezTo>
                  <a:lnTo>
                    <a:pt x="4751" y="44761"/>
                  </a:lnTo>
                  <a:cubicBezTo>
                    <a:pt x="4704" y="44641"/>
                    <a:pt x="4763" y="44499"/>
                    <a:pt x="4823" y="44332"/>
                  </a:cubicBezTo>
                  <a:lnTo>
                    <a:pt x="4858" y="44272"/>
                  </a:lnTo>
                  <a:cubicBezTo>
                    <a:pt x="4942" y="44070"/>
                    <a:pt x="5037" y="43879"/>
                    <a:pt x="5097" y="43796"/>
                  </a:cubicBezTo>
                  <a:cubicBezTo>
                    <a:pt x="5132" y="43748"/>
                    <a:pt x="5299" y="43665"/>
                    <a:pt x="5430" y="43606"/>
                  </a:cubicBezTo>
                  <a:cubicBezTo>
                    <a:pt x="5549" y="43546"/>
                    <a:pt x="5656" y="43498"/>
                    <a:pt x="5704" y="43451"/>
                  </a:cubicBezTo>
                  <a:cubicBezTo>
                    <a:pt x="5835" y="43356"/>
                    <a:pt x="5906" y="43260"/>
                    <a:pt x="5978" y="43141"/>
                  </a:cubicBezTo>
                  <a:cubicBezTo>
                    <a:pt x="6013" y="43070"/>
                    <a:pt x="6025" y="42879"/>
                    <a:pt x="6025" y="42558"/>
                  </a:cubicBezTo>
                  <a:cubicBezTo>
                    <a:pt x="6037" y="42367"/>
                    <a:pt x="6037" y="42177"/>
                    <a:pt x="6061" y="42070"/>
                  </a:cubicBezTo>
                  <a:cubicBezTo>
                    <a:pt x="6097" y="41808"/>
                    <a:pt x="6109" y="41796"/>
                    <a:pt x="6156" y="41689"/>
                  </a:cubicBezTo>
                  <a:cubicBezTo>
                    <a:pt x="6216" y="41593"/>
                    <a:pt x="6656" y="41105"/>
                    <a:pt x="6751" y="41046"/>
                  </a:cubicBezTo>
                  <a:cubicBezTo>
                    <a:pt x="6775" y="41022"/>
                    <a:pt x="6823" y="40998"/>
                    <a:pt x="6871" y="40962"/>
                  </a:cubicBezTo>
                  <a:cubicBezTo>
                    <a:pt x="6954" y="40915"/>
                    <a:pt x="7061" y="40843"/>
                    <a:pt x="7156" y="40772"/>
                  </a:cubicBezTo>
                  <a:cubicBezTo>
                    <a:pt x="7287" y="40677"/>
                    <a:pt x="7323" y="40617"/>
                    <a:pt x="7394" y="40522"/>
                  </a:cubicBezTo>
                  <a:cubicBezTo>
                    <a:pt x="7418" y="40486"/>
                    <a:pt x="7442" y="40439"/>
                    <a:pt x="7490" y="40391"/>
                  </a:cubicBezTo>
                  <a:cubicBezTo>
                    <a:pt x="7573" y="40272"/>
                    <a:pt x="7692" y="40177"/>
                    <a:pt x="7775" y="40105"/>
                  </a:cubicBezTo>
                  <a:cubicBezTo>
                    <a:pt x="7835" y="40058"/>
                    <a:pt x="7871" y="40022"/>
                    <a:pt x="7894" y="39998"/>
                  </a:cubicBezTo>
                  <a:cubicBezTo>
                    <a:pt x="7942" y="39927"/>
                    <a:pt x="7906" y="39867"/>
                    <a:pt x="7859" y="39808"/>
                  </a:cubicBezTo>
                  <a:cubicBezTo>
                    <a:pt x="7847" y="39784"/>
                    <a:pt x="7823" y="39748"/>
                    <a:pt x="7799" y="39724"/>
                  </a:cubicBezTo>
                  <a:cubicBezTo>
                    <a:pt x="7764" y="39653"/>
                    <a:pt x="7775" y="39641"/>
                    <a:pt x="7799" y="39569"/>
                  </a:cubicBezTo>
                  <a:cubicBezTo>
                    <a:pt x="7811" y="39534"/>
                    <a:pt x="7823" y="39474"/>
                    <a:pt x="7835" y="39415"/>
                  </a:cubicBezTo>
                  <a:cubicBezTo>
                    <a:pt x="7859" y="39307"/>
                    <a:pt x="7894" y="39236"/>
                    <a:pt x="7930" y="39165"/>
                  </a:cubicBezTo>
                  <a:cubicBezTo>
                    <a:pt x="7966" y="39105"/>
                    <a:pt x="8002" y="39057"/>
                    <a:pt x="8002" y="38998"/>
                  </a:cubicBezTo>
                  <a:cubicBezTo>
                    <a:pt x="7990" y="38891"/>
                    <a:pt x="7871" y="38772"/>
                    <a:pt x="7740" y="38676"/>
                  </a:cubicBezTo>
                  <a:cubicBezTo>
                    <a:pt x="7656" y="38605"/>
                    <a:pt x="7597" y="38605"/>
                    <a:pt x="7513" y="38605"/>
                  </a:cubicBezTo>
                  <a:lnTo>
                    <a:pt x="7442" y="38605"/>
                  </a:lnTo>
                  <a:cubicBezTo>
                    <a:pt x="7359" y="38593"/>
                    <a:pt x="7228" y="38593"/>
                    <a:pt x="7097" y="38593"/>
                  </a:cubicBezTo>
                  <a:cubicBezTo>
                    <a:pt x="7037" y="38593"/>
                    <a:pt x="6978" y="38605"/>
                    <a:pt x="6918" y="38605"/>
                  </a:cubicBezTo>
                  <a:cubicBezTo>
                    <a:pt x="6775" y="38605"/>
                    <a:pt x="6680" y="38545"/>
                    <a:pt x="6609" y="38462"/>
                  </a:cubicBezTo>
                  <a:cubicBezTo>
                    <a:pt x="6525" y="38379"/>
                    <a:pt x="6370" y="38129"/>
                    <a:pt x="6287" y="38010"/>
                  </a:cubicBezTo>
                  <a:lnTo>
                    <a:pt x="6275" y="37986"/>
                  </a:lnTo>
                  <a:cubicBezTo>
                    <a:pt x="6228" y="37914"/>
                    <a:pt x="6180" y="37879"/>
                    <a:pt x="6132" y="37843"/>
                  </a:cubicBezTo>
                  <a:cubicBezTo>
                    <a:pt x="6097" y="37819"/>
                    <a:pt x="6061" y="37795"/>
                    <a:pt x="6013" y="37748"/>
                  </a:cubicBezTo>
                  <a:cubicBezTo>
                    <a:pt x="6001" y="37724"/>
                    <a:pt x="5989" y="37712"/>
                    <a:pt x="5978" y="37688"/>
                  </a:cubicBezTo>
                  <a:cubicBezTo>
                    <a:pt x="5978" y="37688"/>
                    <a:pt x="5966" y="37676"/>
                    <a:pt x="5966" y="37676"/>
                  </a:cubicBezTo>
                  <a:cubicBezTo>
                    <a:pt x="5966" y="37664"/>
                    <a:pt x="5954" y="37664"/>
                    <a:pt x="5954" y="37652"/>
                  </a:cubicBezTo>
                  <a:cubicBezTo>
                    <a:pt x="5942" y="37629"/>
                    <a:pt x="5930" y="37605"/>
                    <a:pt x="5918" y="37569"/>
                  </a:cubicBezTo>
                  <a:cubicBezTo>
                    <a:pt x="5918" y="37557"/>
                    <a:pt x="5918" y="37545"/>
                    <a:pt x="5906" y="37533"/>
                  </a:cubicBezTo>
                  <a:lnTo>
                    <a:pt x="5894" y="37450"/>
                  </a:lnTo>
                  <a:cubicBezTo>
                    <a:pt x="5894" y="37438"/>
                    <a:pt x="5882" y="37426"/>
                    <a:pt x="5882" y="37414"/>
                  </a:cubicBezTo>
                  <a:cubicBezTo>
                    <a:pt x="5870" y="37355"/>
                    <a:pt x="5870" y="37271"/>
                    <a:pt x="5882" y="37176"/>
                  </a:cubicBezTo>
                  <a:cubicBezTo>
                    <a:pt x="5882" y="37129"/>
                    <a:pt x="5882" y="37081"/>
                    <a:pt x="5882" y="37021"/>
                  </a:cubicBezTo>
                  <a:cubicBezTo>
                    <a:pt x="5894" y="36902"/>
                    <a:pt x="5954" y="36807"/>
                    <a:pt x="6073" y="36640"/>
                  </a:cubicBezTo>
                  <a:lnTo>
                    <a:pt x="6120" y="36581"/>
                  </a:lnTo>
                  <a:cubicBezTo>
                    <a:pt x="6240" y="36402"/>
                    <a:pt x="6454" y="36069"/>
                    <a:pt x="6549" y="35938"/>
                  </a:cubicBezTo>
                  <a:lnTo>
                    <a:pt x="6585" y="35878"/>
                  </a:lnTo>
                  <a:cubicBezTo>
                    <a:pt x="6597" y="35867"/>
                    <a:pt x="6704" y="35855"/>
                    <a:pt x="6751" y="35843"/>
                  </a:cubicBezTo>
                  <a:cubicBezTo>
                    <a:pt x="6775" y="35843"/>
                    <a:pt x="6799" y="35831"/>
                    <a:pt x="6811" y="35831"/>
                  </a:cubicBezTo>
                  <a:cubicBezTo>
                    <a:pt x="6871" y="35819"/>
                    <a:pt x="6906" y="35783"/>
                    <a:pt x="6978" y="35736"/>
                  </a:cubicBezTo>
                  <a:cubicBezTo>
                    <a:pt x="7013" y="35712"/>
                    <a:pt x="7049" y="35676"/>
                    <a:pt x="7097" y="35640"/>
                  </a:cubicBezTo>
                  <a:cubicBezTo>
                    <a:pt x="7144" y="35617"/>
                    <a:pt x="7168" y="35593"/>
                    <a:pt x="7192" y="35569"/>
                  </a:cubicBezTo>
                  <a:cubicBezTo>
                    <a:pt x="7263" y="35521"/>
                    <a:pt x="7275" y="35509"/>
                    <a:pt x="7394" y="35474"/>
                  </a:cubicBezTo>
                  <a:cubicBezTo>
                    <a:pt x="7436" y="35456"/>
                    <a:pt x="7463" y="35450"/>
                    <a:pt x="7485" y="35450"/>
                  </a:cubicBezTo>
                  <a:cubicBezTo>
                    <a:pt x="7508" y="35450"/>
                    <a:pt x="7525" y="35456"/>
                    <a:pt x="7549" y="35462"/>
                  </a:cubicBezTo>
                  <a:cubicBezTo>
                    <a:pt x="7561" y="35474"/>
                    <a:pt x="7585" y="35486"/>
                    <a:pt x="7621" y="35497"/>
                  </a:cubicBezTo>
                  <a:cubicBezTo>
                    <a:pt x="7669" y="35504"/>
                    <a:pt x="7729" y="35511"/>
                    <a:pt x="7782" y="35511"/>
                  </a:cubicBezTo>
                  <a:cubicBezTo>
                    <a:pt x="7822" y="35511"/>
                    <a:pt x="7857" y="35508"/>
                    <a:pt x="7883" y="35497"/>
                  </a:cubicBezTo>
                  <a:cubicBezTo>
                    <a:pt x="7942" y="35462"/>
                    <a:pt x="7942" y="35426"/>
                    <a:pt x="7930" y="35378"/>
                  </a:cubicBezTo>
                  <a:cubicBezTo>
                    <a:pt x="7930" y="35355"/>
                    <a:pt x="7918" y="35319"/>
                    <a:pt x="7930" y="35271"/>
                  </a:cubicBezTo>
                  <a:cubicBezTo>
                    <a:pt x="7930" y="35188"/>
                    <a:pt x="7978" y="34950"/>
                    <a:pt x="8014" y="34795"/>
                  </a:cubicBezTo>
                  <a:cubicBezTo>
                    <a:pt x="8037" y="34700"/>
                    <a:pt x="8037" y="34640"/>
                    <a:pt x="8049" y="34616"/>
                  </a:cubicBezTo>
                  <a:cubicBezTo>
                    <a:pt x="8073" y="34604"/>
                    <a:pt x="8133" y="34604"/>
                    <a:pt x="8180" y="34593"/>
                  </a:cubicBezTo>
                  <a:cubicBezTo>
                    <a:pt x="8204" y="34593"/>
                    <a:pt x="8240" y="34593"/>
                    <a:pt x="8252" y="34581"/>
                  </a:cubicBezTo>
                  <a:cubicBezTo>
                    <a:pt x="8347" y="34557"/>
                    <a:pt x="8359" y="34521"/>
                    <a:pt x="8371" y="34438"/>
                  </a:cubicBezTo>
                  <a:cubicBezTo>
                    <a:pt x="8371" y="34390"/>
                    <a:pt x="8359" y="34307"/>
                    <a:pt x="8323" y="34152"/>
                  </a:cubicBezTo>
                  <a:cubicBezTo>
                    <a:pt x="8299" y="34045"/>
                    <a:pt x="8275" y="33914"/>
                    <a:pt x="8264" y="33795"/>
                  </a:cubicBezTo>
                  <a:cubicBezTo>
                    <a:pt x="8252" y="33723"/>
                    <a:pt x="8252" y="33652"/>
                    <a:pt x="8264" y="33569"/>
                  </a:cubicBezTo>
                  <a:cubicBezTo>
                    <a:pt x="8264" y="33569"/>
                    <a:pt x="8264" y="33557"/>
                    <a:pt x="8264" y="33557"/>
                  </a:cubicBezTo>
                  <a:cubicBezTo>
                    <a:pt x="8275" y="33545"/>
                    <a:pt x="8275" y="33533"/>
                    <a:pt x="8275" y="33521"/>
                  </a:cubicBezTo>
                  <a:cubicBezTo>
                    <a:pt x="8275" y="33497"/>
                    <a:pt x="8275" y="33485"/>
                    <a:pt x="8287" y="33473"/>
                  </a:cubicBezTo>
                  <a:cubicBezTo>
                    <a:pt x="8287" y="33461"/>
                    <a:pt x="8287" y="33438"/>
                    <a:pt x="8287" y="33426"/>
                  </a:cubicBezTo>
                  <a:cubicBezTo>
                    <a:pt x="8299" y="33378"/>
                    <a:pt x="8311" y="33342"/>
                    <a:pt x="8323" y="33295"/>
                  </a:cubicBezTo>
                  <a:cubicBezTo>
                    <a:pt x="8335" y="33283"/>
                    <a:pt x="8335" y="33271"/>
                    <a:pt x="8335" y="33259"/>
                  </a:cubicBezTo>
                  <a:cubicBezTo>
                    <a:pt x="8371" y="33188"/>
                    <a:pt x="8395" y="33116"/>
                    <a:pt x="8430" y="33057"/>
                  </a:cubicBezTo>
                  <a:cubicBezTo>
                    <a:pt x="8549" y="32866"/>
                    <a:pt x="8740" y="32711"/>
                    <a:pt x="8930" y="32640"/>
                  </a:cubicBezTo>
                  <a:cubicBezTo>
                    <a:pt x="9097" y="32569"/>
                    <a:pt x="9204" y="32557"/>
                    <a:pt x="9276" y="32545"/>
                  </a:cubicBezTo>
                  <a:cubicBezTo>
                    <a:pt x="9299" y="32533"/>
                    <a:pt x="9323" y="32533"/>
                    <a:pt x="9347" y="32521"/>
                  </a:cubicBezTo>
                  <a:cubicBezTo>
                    <a:pt x="9383" y="32509"/>
                    <a:pt x="9383" y="32485"/>
                    <a:pt x="9395" y="32473"/>
                  </a:cubicBezTo>
                  <a:cubicBezTo>
                    <a:pt x="9395" y="32426"/>
                    <a:pt x="9359" y="32414"/>
                    <a:pt x="9299" y="32378"/>
                  </a:cubicBezTo>
                  <a:cubicBezTo>
                    <a:pt x="9276" y="32354"/>
                    <a:pt x="9240" y="32342"/>
                    <a:pt x="9204" y="32319"/>
                  </a:cubicBezTo>
                  <a:cubicBezTo>
                    <a:pt x="9097" y="32247"/>
                    <a:pt x="8907" y="32140"/>
                    <a:pt x="8752" y="32104"/>
                  </a:cubicBezTo>
                  <a:cubicBezTo>
                    <a:pt x="8692" y="32092"/>
                    <a:pt x="8692" y="32092"/>
                    <a:pt x="8704" y="32033"/>
                  </a:cubicBezTo>
                  <a:cubicBezTo>
                    <a:pt x="8704" y="32009"/>
                    <a:pt x="8716" y="31973"/>
                    <a:pt x="8716" y="31938"/>
                  </a:cubicBezTo>
                  <a:cubicBezTo>
                    <a:pt x="8728" y="31830"/>
                    <a:pt x="8835" y="31771"/>
                    <a:pt x="8847" y="31771"/>
                  </a:cubicBezTo>
                  <a:lnTo>
                    <a:pt x="8918" y="31771"/>
                  </a:lnTo>
                  <a:cubicBezTo>
                    <a:pt x="8978" y="31771"/>
                    <a:pt x="9049" y="31759"/>
                    <a:pt x="9109" y="31759"/>
                  </a:cubicBezTo>
                  <a:cubicBezTo>
                    <a:pt x="9180" y="31759"/>
                    <a:pt x="9204" y="31771"/>
                    <a:pt x="9204" y="31771"/>
                  </a:cubicBezTo>
                  <a:cubicBezTo>
                    <a:pt x="9228" y="31795"/>
                    <a:pt x="9252" y="31973"/>
                    <a:pt x="9264" y="32033"/>
                  </a:cubicBezTo>
                  <a:cubicBezTo>
                    <a:pt x="9264" y="32057"/>
                    <a:pt x="9264" y="32080"/>
                    <a:pt x="9276" y="32092"/>
                  </a:cubicBezTo>
                  <a:cubicBezTo>
                    <a:pt x="9288" y="32188"/>
                    <a:pt x="9371" y="32188"/>
                    <a:pt x="9395" y="32188"/>
                  </a:cubicBezTo>
                  <a:lnTo>
                    <a:pt x="9573" y="32188"/>
                  </a:lnTo>
                  <a:cubicBezTo>
                    <a:pt x="9599" y="32190"/>
                    <a:pt x="9621" y="32191"/>
                    <a:pt x="9640" y="32191"/>
                  </a:cubicBezTo>
                  <a:cubicBezTo>
                    <a:pt x="9729" y="32191"/>
                    <a:pt x="9760" y="32169"/>
                    <a:pt x="9799" y="32140"/>
                  </a:cubicBezTo>
                  <a:cubicBezTo>
                    <a:pt x="9823" y="32128"/>
                    <a:pt x="9835" y="32116"/>
                    <a:pt x="9859" y="32104"/>
                  </a:cubicBezTo>
                  <a:cubicBezTo>
                    <a:pt x="9895" y="32092"/>
                    <a:pt x="9930" y="32080"/>
                    <a:pt x="9954" y="32068"/>
                  </a:cubicBezTo>
                  <a:cubicBezTo>
                    <a:pt x="10002" y="32057"/>
                    <a:pt x="10038" y="32045"/>
                    <a:pt x="10061" y="31997"/>
                  </a:cubicBezTo>
                  <a:cubicBezTo>
                    <a:pt x="10097" y="31973"/>
                    <a:pt x="10097" y="31866"/>
                    <a:pt x="10073" y="31521"/>
                  </a:cubicBezTo>
                  <a:cubicBezTo>
                    <a:pt x="10073" y="31461"/>
                    <a:pt x="10073" y="31414"/>
                    <a:pt x="10073" y="31402"/>
                  </a:cubicBezTo>
                  <a:cubicBezTo>
                    <a:pt x="10073" y="31366"/>
                    <a:pt x="10085" y="31164"/>
                    <a:pt x="10073" y="31080"/>
                  </a:cubicBezTo>
                  <a:cubicBezTo>
                    <a:pt x="10061" y="31009"/>
                    <a:pt x="9978" y="30878"/>
                    <a:pt x="9907" y="30878"/>
                  </a:cubicBezTo>
                  <a:cubicBezTo>
                    <a:pt x="9859" y="30878"/>
                    <a:pt x="9752" y="30985"/>
                    <a:pt x="9716" y="31021"/>
                  </a:cubicBezTo>
                  <a:cubicBezTo>
                    <a:pt x="9692" y="31056"/>
                    <a:pt x="9597" y="31080"/>
                    <a:pt x="9549" y="31092"/>
                  </a:cubicBezTo>
                  <a:cubicBezTo>
                    <a:pt x="9514" y="31092"/>
                    <a:pt x="9490" y="31104"/>
                    <a:pt x="9478" y="31104"/>
                  </a:cubicBezTo>
                  <a:cubicBezTo>
                    <a:pt x="9454" y="31116"/>
                    <a:pt x="9407" y="31116"/>
                    <a:pt x="9371" y="31116"/>
                  </a:cubicBezTo>
                  <a:cubicBezTo>
                    <a:pt x="9335" y="31116"/>
                    <a:pt x="9311" y="31116"/>
                    <a:pt x="9288" y="31128"/>
                  </a:cubicBezTo>
                  <a:cubicBezTo>
                    <a:pt x="9276" y="31128"/>
                    <a:pt x="9252" y="31152"/>
                    <a:pt x="9252" y="31176"/>
                  </a:cubicBezTo>
                  <a:cubicBezTo>
                    <a:pt x="9252" y="31187"/>
                    <a:pt x="9264" y="31211"/>
                    <a:pt x="9288" y="31223"/>
                  </a:cubicBezTo>
                  <a:cubicBezTo>
                    <a:pt x="9299" y="31223"/>
                    <a:pt x="9311" y="31223"/>
                    <a:pt x="9335" y="31247"/>
                  </a:cubicBezTo>
                  <a:cubicBezTo>
                    <a:pt x="9383" y="31283"/>
                    <a:pt x="9454" y="31354"/>
                    <a:pt x="9490" y="31414"/>
                  </a:cubicBezTo>
                  <a:cubicBezTo>
                    <a:pt x="9442" y="31437"/>
                    <a:pt x="9264" y="31473"/>
                    <a:pt x="9157" y="31473"/>
                  </a:cubicBezTo>
                  <a:cubicBezTo>
                    <a:pt x="9121" y="31473"/>
                    <a:pt x="9085" y="31354"/>
                    <a:pt x="9061" y="31295"/>
                  </a:cubicBezTo>
                  <a:cubicBezTo>
                    <a:pt x="9049" y="31271"/>
                    <a:pt x="9049" y="31235"/>
                    <a:pt x="9037" y="31211"/>
                  </a:cubicBezTo>
                  <a:cubicBezTo>
                    <a:pt x="9002" y="31152"/>
                    <a:pt x="8930" y="31140"/>
                    <a:pt x="8859" y="31128"/>
                  </a:cubicBezTo>
                  <a:cubicBezTo>
                    <a:pt x="8823" y="31116"/>
                    <a:pt x="8799" y="31116"/>
                    <a:pt x="8764" y="31104"/>
                  </a:cubicBezTo>
                  <a:cubicBezTo>
                    <a:pt x="8656" y="31080"/>
                    <a:pt x="8549" y="30973"/>
                    <a:pt x="8490" y="30890"/>
                  </a:cubicBezTo>
                  <a:cubicBezTo>
                    <a:pt x="8478" y="30878"/>
                    <a:pt x="8478" y="30866"/>
                    <a:pt x="8466" y="30842"/>
                  </a:cubicBezTo>
                  <a:cubicBezTo>
                    <a:pt x="8466" y="30818"/>
                    <a:pt x="8442" y="30806"/>
                    <a:pt x="8418" y="30806"/>
                  </a:cubicBezTo>
                  <a:lnTo>
                    <a:pt x="7823" y="30842"/>
                  </a:lnTo>
                  <a:cubicBezTo>
                    <a:pt x="7811" y="30783"/>
                    <a:pt x="7811" y="30711"/>
                    <a:pt x="7811" y="30628"/>
                  </a:cubicBezTo>
                  <a:cubicBezTo>
                    <a:pt x="7811" y="30580"/>
                    <a:pt x="7811" y="30533"/>
                    <a:pt x="7811" y="30497"/>
                  </a:cubicBezTo>
                  <a:cubicBezTo>
                    <a:pt x="7811" y="30437"/>
                    <a:pt x="7823" y="30342"/>
                    <a:pt x="7823" y="30259"/>
                  </a:cubicBezTo>
                  <a:cubicBezTo>
                    <a:pt x="7847" y="30044"/>
                    <a:pt x="7847" y="29961"/>
                    <a:pt x="7823" y="29913"/>
                  </a:cubicBezTo>
                  <a:lnTo>
                    <a:pt x="7811" y="29902"/>
                  </a:lnTo>
                  <a:cubicBezTo>
                    <a:pt x="7775" y="29854"/>
                    <a:pt x="7692" y="29723"/>
                    <a:pt x="7692" y="29652"/>
                  </a:cubicBezTo>
                  <a:cubicBezTo>
                    <a:pt x="7704" y="29544"/>
                    <a:pt x="7692" y="29461"/>
                    <a:pt x="7656" y="29378"/>
                  </a:cubicBezTo>
                  <a:cubicBezTo>
                    <a:pt x="7633" y="29342"/>
                    <a:pt x="7633" y="29306"/>
                    <a:pt x="7644" y="29271"/>
                  </a:cubicBezTo>
                  <a:cubicBezTo>
                    <a:pt x="7644" y="29235"/>
                    <a:pt x="7644" y="29211"/>
                    <a:pt x="7633" y="29187"/>
                  </a:cubicBezTo>
                  <a:cubicBezTo>
                    <a:pt x="7656" y="29140"/>
                    <a:pt x="7883" y="29092"/>
                    <a:pt x="8037" y="29080"/>
                  </a:cubicBezTo>
                  <a:cubicBezTo>
                    <a:pt x="8048" y="29078"/>
                    <a:pt x="8057" y="29077"/>
                    <a:pt x="8065" y="29077"/>
                  </a:cubicBezTo>
                  <a:cubicBezTo>
                    <a:pt x="8106" y="29077"/>
                    <a:pt x="8131" y="29100"/>
                    <a:pt x="8180" y="29140"/>
                  </a:cubicBezTo>
                  <a:cubicBezTo>
                    <a:pt x="8204" y="29151"/>
                    <a:pt x="8228" y="29175"/>
                    <a:pt x="8264" y="29199"/>
                  </a:cubicBezTo>
                  <a:cubicBezTo>
                    <a:pt x="8395" y="29282"/>
                    <a:pt x="8478" y="29306"/>
                    <a:pt x="8597" y="29342"/>
                  </a:cubicBezTo>
                  <a:lnTo>
                    <a:pt x="8609" y="29342"/>
                  </a:lnTo>
                  <a:cubicBezTo>
                    <a:pt x="8704" y="29378"/>
                    <a:pt x="9002" y="29473"/>
                    <a:pt x="9168" y="29568"/>
                  </a:cubicBezTo>
                  <a:cubicBezTo>
                    <a:pt x="9347" y="29652"/>
                    <a:pt x="9597" y="29652"/>
                    <a:pt x="9692" y="29652"/>
                  </a:cubicBezTo>
                  <a:cubicBezTo>
                    <a:pt x="9788" y="29652"/>
                    <a:pt x="9978" y="29544"/>
                    <a:pt x="10204" y="29390"/>
                  </a:cubicBezTo>
                  <a:lnTo>
                    <a:pt x="10240" y="29366"/>
                  </a:lnTo>
                  <a:cubicBezTo>
                    <a:pt x="10264" y="29354"/>
                    <a:pt x="10288" y="29342"/>
                    <a:pt x="10311" y="29330"/>
                  </a:cubicBezTo>
                  <a:lnTo>
                    <a:pt x="10407" y="29485"/>
                  </a:lnTo>
                  <a:cubicBezTo>
                    <a:pt x="10407" y="29485"/>
                    <a:pt x="10419" y="29485"/>
                    <a:pt x="10419" y="29497"/>
                  </a:cubicBezTo>
                  <a:lnTo>
                    <a:pt x="10514" y="29568"/>
                  </a:lnTo>
                  <a:lnTo>
                    <a:pt x="10561" y="29568"/>
                  </a:lnTo>
                  <a:cubicBezTo>
                    <a:pt x="10669" y="29509"/>
                    <a:pt x="10776" y="29437"/>
                    <a:pt x="10871" y="29390"/>
                  </a:cubicBezTo>
                  <a:lnTo>
                    <a:pt x="10895" y="29366"/>
                  </a:lnTo>
                  <a:cubicBezTo>
                    <a:pt x="10919" y="29354"/>
                    <a:pt x="10942" y="29342"/>
                    <a:pt x="10966" y="29330"/>
                  </a:cubicBezTo>
                  <a:cubicBezTo>
                    <a:pt x="11038" y="29294"/>
                    <a:pt x="11121" y="29282"/>
                    <a:pt x="11204" y="29259"/>
                  </a:cubicBezTo>
                  <a:cubicBezTo>
                    <a:pt x="11288" y="29247"/>
                    <a:pt x="11383" y="29223"/>
                    <a:pt x="11466" y="29187"/>
                  </a:cubicBezTo>
                  <a:cubicBezTo>
                    <a:pt x="11645" y="29104"/>
                    <a:pt x="11681" y="28985"/>
                    <a:pt x="11681" y="28878"/>
                  </a:cubicBezTo>
                  <a:cubicBezTo>
                    <a:pt x="11681" y="28770"/>
                    <a:pt x="11562" y="28628"/>
                    <a:pt x="11478" y="28532"/>
                  </a:cubicBezTo>
                  <a:cubicBezTo>
                    <a:pt x="11407" y="28473"/>
                    <a:pt x="11443" y="28330"/>
                    <a:pt x="11454" y="28223"/>
                  </a:cubicBezTo>
                  <a:cubicBezTo>
                    <a:pt x="11454" y="28199"/>
                    <a:pt x="11466" y="28187"/>
                    <a:pt x="11466" y="28163"/>
                  </a:cubicBezTo>
                  <a:cubicBezTo>
                    <a:pt x="11478" y="28092"/>
                    <a:pt x="11490" y="28068"/>
                    <a:pt x="11514" y="28032"/>
                  </a:cubicBezTo>
                  <a:cubicBezTo>
                    <a:pt x="11526" y="28008"/>
                    <a:pt x="11538" y="27985"/>
                    <a:pt x="11550" y="27961"/>
                  </a:cubicBezTo>
                  <a:cubicBezTo>
                    <a:pt x="11585" y="27901"/>
                    <a:pt x="11585" y="27866"/>
                    <a:pt x="11585" y="27806"/>
                  </a:cubicBezTo>
                  <a:cubicBezTo>
                    <a:pt x="11585" y="27758"/>
                    <a:pt x="11585" y="27687"/>
                    <a:pt x="11633" y="27568"/>
                  </a:cubicBezTo>
                  <a:cubicBezTo>
                    <a:pt x="11681" y="27401"/>
                    <a:pt x="11716" y="27377"/>
                    <a:pt x="11776" y="27342"/>
                  </a:cubicBezTo>
                  <a:cubicBezTo>
                    <a:pt x="11800" y="27330"/>
                    <a:pt x="11824" y="27306"/>
                    <a:pt x="11859" y="27282"/>
                  </a:cubicBezTo>
                  <a:cubicBezTo>
                    <a:pt x="11966" y="27211"/>
                    <a:pt x="11955" y="27139"/>
                    <a:pt x="11955" y="27056"/>
                  </a:cubicBezTo>
                  <a:cubicBezTo>
                    <a:pt x="11955" y="27032"/>
                    <a:pt x="11955" y="27020"/>
                    <a:pt x="11955" y="26985"/>
                  </a:cubicBezTo>
                  <a:cubicBezTo>
                    <a:pt x="11966" y="26889"/>
                    <a:pt x="11883" y="26830"/>
                    <a:pt x="11824" y="26770"/>
                  </a:cubicBezTo>
                  <a:cubicBezTo>
                    <a:pt x="11800" y="26746"/>
                    <a:pt x="11776" y="26734"/>
                    <a:pt x="11752" y="26711"/>
                  </a:cubicBezTo>
                  <a:cubicBezTo>
                    <a:pt x="11693" y="26639"/>
                    <a:pt x="11490" y="26151"/>
                    <a:pt x="11478" y="26080"/>
                  </a:cubicBezTo>
                  <a:cubicBezTo>
                    <a:pt x="11478" y="26044"/>
                    <a:pt x="11478" y="26020"/>
                    <a:pt x="11490" y="26008"/>
                  </a:cubicBezTo>
                  <a:cubicBezTo>
                    <a:pt x="11490" y="25996"/>
                    <a:pt x="11502" y="25984"/>
                    <a:pt x="11562" y="25984"/>
                  </a:cubicBezTo>
                  <a:cubicBezTo>
                    <a:pt x="11587" y="25982"/>
                    <a:pt x="11610" y="25980"/>
                    <a:pt x="11632" y="25980"/>
                  </a:cubicBezTo>
                  <a:cubicBezTo>
                    <a:pt x="11703" y="25980"/>
                    <a:pt x="11760" y="25996"/>
                    <a:pt x="11824" y="26032"/>
                  </a:cubicBezTo>
                  <a:cubicBezTo>
                    <a:pt x="11871" y="26056"/>
                    <a:pt x="11919" y="26103"/>
                    <a:pt x="11966" y="26151"/>
                  </a:cubicBezTo>
                  <a:cubicBezTo>
                    <a:pt x="11990" y="26175"/>
                    <a:pt x="12002" y="26199"/>
                    <a:pt x="12026" y="26223"/>
                  </a:cubicBezTo>
                  <a:cubicBezTo>
                    <a:pt x="12074" y="26270"/>
                    <a:pt x="12097" y="26270"/>
                    <a:pt x="12157" y="26282"/>
                  </a:cubicBezTo>
                  <a:cubicBezTo>
                    <a:pt x="12205" y="26294"/>
                    <a:pt x="12276" y="26306"/>
                    <a:pt x="12407" y="26342"/>
                  </a:cubicBezTo>
                  <a:cubicBezTo>
                    <a:pt x="12657" y="26425"/>
                    <a:pt x="12824" y="26425"/>
                    <a:pt x="13133" y="26425"/>
                  </a:cubicBezTo>
                  <a:lnTo>
                    <a:pt x="13336" y="26425"/>
                  </a:lnTo>
                  <a:cubicBezTo>
                    <a:pt x="13645" y="26425"/>
                    <a:pt x="14312" y="26270"/>
                    <a:pt x="14836" y="26151"/>
                  </a:cubicBezTo>
                  <a:cubicBezTo>
                    <a:pt x="15098" y="26092"/>
                    <a:pt x="15312" y="26044"/>
                    <a:pt x="15443" y="26020"/>
                  </a:cubicBezTo>
                  <a:cubicBezTo>
                    <a:pt x="15895" y="25937"/>
                    <a:pt x="16908" y="25437"/>
                    <a:pt x="17027" y="25377"/>
                  </a:cubicBezTo>
                  <a:cubicBezTo>
                    <a:pt x="17146" y="25306"/>
                    <a:pt x="17181" y="25163"/>
                    <a:pt x="17217" y="25044"/>
                  </a:cubicBezTo>
                  <a:cubicBezTo>
                    <a:pt x="17229" y="24996"/>
                    <a:pt x="17241" y="24960"/>
                    <a:pt x="17253" y="24925"/>
                  </a:cubicBezTo>
                  <a:cubicBezTo>
                    <a:pt x="17300" y="24794"/>
                    <a:pt x="17503" y="24508"/>
                    <a:pt x="17634" y="24401"/>
                  </a:cubicBezTo>
                  <a:cubicBezTo>
                    <a:pt x="17670" y="24365"/>
                    <a:pt x="17705" y="24353"/>
                    <a:pt x="17741" y="24329"/>
                  </a:cubicBezTo>
                  <a:cubicBezTo>
                    <a:pt x="17812" y="24270"/>
                    <a:pt x="17884" y="24234"/>
                    <a:pt x="17967" y="24115"/>
                  </a:cubicBezTo>
                  <a:cubicBezTo>
                    <a:pt x="18039" y="24008"/>
                    <a:pt x="18098" y="23913"/>
                    <a:pt x="18134" y="23817"/>
                  </a:cubicBezTo>
                  <a:cubicBezTo>
                    <a:pt x="18170" y="23770"/>
                    <a:pt x="18193" y="23710"/>
                    <a:pt x="18217" y="23675"/>
                  </a:cubicBezTo>
                  <a:cubicBezTo>
                    <a:pt x="18229" y="23651"/>
                    <a:pt x="18253" y="23627"/>
                    <a:pt x="18277" y="23591"/>
                  </a:cubicBezTo>
                  <a:cubicBezTo>
                    <a:pt x="18348" y="23496"/>
                    <a:pt x="18432" y="23377"/>
                    <a:pt x="18443" y="23294"/>
                  </a:cubicBezTo>
                  <a:cubicBezTo>
                    <a:pt x="18455" y="23198"/>
                    <a:pt x="18432" y="22508"/>
                    <a:pt x="18408" y="22448"/>
                  </a:cubicBezTo>
                  <a:cubicBezTo>
                    <a:pt x="18402" y="22418"/>
                    <a:pt x="18381" y="22407"/>
                    <a:pt x="18350" y="22407"/>
                  </a:cubicBezTo>
                  <a:cubicBezTo>
                    <a:pt x="18318" y="22407"/>
                    <a:pt x="18277" y="22418"/>
                    <a:pt x="18229" y="22436"/>
                  </a:cubicBezTo>
                  <a:cubicBezTo>
                    <a:pt x="18181" y="22460"/>
                    <a:pt x="18122" y="22484"/>
                    <a:pt x="18074" y="22484"/>
                  </a:cubicBezTo>
                  <a:cubicBezTo>
                    <a:pt x="17991" y="22484"/>
                    <a:pt x="17920" y="22317"/>
                    <a:pt x="17884" y="22210"/>
                  </a:cubicBezTo>
                  <a:lnTo>
                    <a:pt x="17872" y="22198"/>
                  </a:lnTo>
                  <a:cubicBezTo>
                    <a:pt x="17836" y="22115"/>
                    <a:pt x="17777" y="22103"/>
                    <a:pt x="17729" y="22091"/>
                  </a:cubicBezTo>
                  <a:cubicBezTo>
                    <a:pt x="17693" y="22079"/>
                    <a:pt x="17670" y="22067"/>
                    <a:pt x="17658" y="22043"/>
                  </a:cubicBezTo>
                  <a:cubicBezTo>
                    <a:pt x="17610" y="21960"/>
                    <a:pt x="17681" y="21651"/>
                    <a:pt x="17729" y="21543"/>
                  </a:cubicBezTo>
                  <a:cubicBezTo>
                    <a:pt x="17753" y="21496"/>
                    <a:pt x="17800" y="21424"/>
                    <a:pt x="17848" y="21365"/>
                  </a:cubicBezTo>
                  <a:cubicBezTo>
                    <a:pt x="17896" y="21293"/>
                    <a:pt x="17943" y="21222"/>
                    <a:pt x="17967" y="21162"/>
                  </a:cubicBezTo>
                  <a:cubicBezTo>
                    <a:pt x="18015" y="21067"/>
                    <a:pt x="17979" y="21008"/>
                    <a:pt x="17931" y="20960"/>
                  </a:cubicBezTo>
                  <a:cubicBezTo>
                    <a:pt x="17908" y="20936"/>
                    <a:pt x="17884" y="20900"/>
                    <a:pt x="17860" y="20853"/>
                  </a:cubicBezTo>
                  <a:cubicBezTo>
                    <a:pt x="17800" y="20722"/>
                    <a:pt x="17729" y="20686"/>
                    <a:pt x="17670" y="20638"/>
                  </a:cubicBezTo>
                  <a:cubicBezTo>
                    <a:pt x="17658" y="20638"/>
                    <a:pt x="17658" y="20627"/>
                    <a:pt x="17646" y="20615"/>
                  </a:cubicBezTo>
                  <a:cubicBezTo>
                    <a:pt x="17574" y="20567"/>
                    <a:pt x="17324" y="20353"/>
                    <a:pt x="17265" y="20281"/>
                  </a:cubicBezTo>
                  <a:cubicBezTo>
                    <a:pt x="17217" y="20210"/>
                    <a:pt x="17146" y="20186"/>
                    <a:pt x="17122" y="20186"/>
                  </a:cubicBezTo>
                  <a:cubicBezTo>
                    <a:pt x="17086" y="20162"/>
                    <a:pt x="17038" y="20150"/>
                    <a:pt x="16991" y="20150"/>
                  </a:cubicBezTo>
                  <a:cubicBezTo>
                    <a:pt x="16931" y="20138"/>
                    <a:pt x="16848" y="20115"/>
                    <a:pt x="16741" y="20067"/>
                  </a:cubicBezTo>
                  <a:cubicBezTo>
                    <a:pt x="16646" y="20019"/>
                    <a:pt x="16634" y="19936"/>
                    <a:pt x="16622" y="19817"/>
                  </a:cubicBezTo>
                  <a:cubicBezTo>
                    <a:pt x="16622" y="19793"/>
                    <a:pt x="16622" y="19769"/>
                    <a:pt x="16610" y="19746"/>
                  </a:cubicBezTo>
                  <a:cubicBezTo>
                    <a:pt x="16598" y="19603"/>
                    <a:pt x="16586" y="19460"/>
                    <a:pt x="16574" y="19269"/>
                  </a:cubicBezTo>
                  <a:cubicBezTo>
                    <a:pt x="16574" y="19234"/>
                    <a:pt x="16574" y="19198"/>
                    <a:pt x="16574" y="19162"/>
                  </a:cubicBezTo>
                  <a:cubicBezTo>
                    <a:pt x="16574" y="19138"/>
                    <a:pt x="16574" y="19114"/>
                    <a:pt x="16574" y="19091"/>
                  </a:cubicBezTo>
                  <a:cubicBezTo>
                    <a:pt x="16574" y="19079"/>
                    <a:pt x="16574" y="19067"/>
                    <a:pt x="16574" y="19055"/>
                  </a:cubicBezTo>
                  <a:cubicBezTo>
                    <a:pt x="16574" y="19031"/>
                    <a:pt x="16574" y="19007"/>
                    <a:pt x="16574" y="18984"/>
                  </a:cubicBezTo>
                  <a:cubicBezTo>
                    <a:pt x="16574" y="18972"/>
                    <a:pt x="16574" y="18972"/>
                    <a:pt x="16574" y="18960"/>
                  </a:cubicBezTo>
                  <a:cubicBezTo>
                    <a:pt x="16562" y="18924"/>
                    <a:pt x="16562" y="18888"/>
                    <a:pt x="16550" y="18864"/>
                  </a:cubicBezTo>
                  <a:cubicBezTo>
                    <a:pt x="16527" y="18745"/>
                    <a:pt x="16574" y="18412"/>
                    <a:pt x="16598" y="18162"/>
                  </a:cubicBezTo>
                  <a:cubicBezTo>
                    <a:pt x="16610" y="18043"/>
                    <a:pt x="16622" y="17936"/>
                    <a:pt x="16634" y="17876"/>
                  </a:cubicBezTo>
                  <a:cubicBezTo>
                    <a:pt x="16634" y="17769"/>
                    <a:pt x="16646" y="17757"/>
                    <a:pt x="16669" y="17745"/>
                  </a:cubicBezTo>
                  <a:cubicBezTo>
                    <a:pt x="16693" y="17745"/>
                    <a:pt x="16717" y="17733"/>
                    <a:pt x="16753" y="17710"/>
                  </a:cubicBezTo>
                  <a:cubicBezTo>
                    <a:pt x="16765" y="17698"/>
                    <a:pt x="16788" y="17686"/>
                    <a:pt x="16812" y="17674"/>
                  </a:cubicBezTo>
                  <a:cubicBezTo>
                    <a:pt x="16872" y="17638"/>
                    <a:pt x="16943" y="17602"/>
                    <a:pt x="16991" y="17495"/>
                  </a:cubicBezTo>
                  <a:cubicBezTo>
                    <a:pt x="17027" y="17412"/>
                    <a:pt x="17015" y="17376"/>
                    <a:pt x="17015" y="17329"/>
                  </a:cubicBezTo>
                  <a:cubicBezTo>
                    <a:pt x="17015" y="17281"/>
                    <a:pt x="17003" y="17233"/>
                    <a:pt x="17015" y="17138"/>
                  </a:cubicBezTo>
                  <a:cubicBezTo>
                    <a:pt x="17027" y="17090"/>
                    <a:pt x="17027" y="17043"/>
                    <a:pt x="17038" y="16995"/>
                  </a:cubicBezTo>
                  <a:cubicBezTo>
                    <a:pt x="17050" y="16805"/>
                    <a:pt x="17074" y="16638"/>
                    <a:pt x="17062" y="16471"/>
                  </a:cubicBezTo>
                  <a:cubicBezTo>
                    <a:pt x="17062" y="16364"/>
                    <a:pt x="17038" y="16233"/>
                    <a:pt x="17015" y="16126"/>
                  </a:cubicBezTo>
                  <a:cubicBezTo>
                    <a:pt x="16991" y="16019"/>
                    <a:pt x="16967" y="15912"/>
                    <a:pt x="16967" y="15864"/>
                  </a:cubicBezTo>
                  <a:cubicBezTo>
                    <a:pt x="16967" y="15781"/>
                    <a:pt x="17086" y="15686"/>
                    <a:pt x="17158" y="15626"/>
                  </a:cubicBezTo>
                  <a:cubicBezTo>
                    <a:pt x="17181" y="15590"/>
                    <a:pt x="17205" y="15566"/>
                    <a:pt x="17217" y="15555"/>
                  </a:cubicBezTo>
                  <a:cubicBezTo>
                    <a:pt x="17241" y="15519"/>
                    <a:pt x="17241" y="15471"/>
                    <a:pt x="17241" y="15376"/>
                  </a:cubicBezTo>
                  <a:cubicBezTo>
                    <a:pt x="17241" y="15293"/>
                    <a:pt x="17241" y="15174"/>
                    <a:pt x="17253" y="15007"/>
                  </a:cubicBezTo>
                  <a:cubicBezTo>
                    <a:pt x="17277" y="14769"/>
                    <a:pt x="17408" y="14531"/>
                    <a:pt x="17491" y="14388"/>
                  </a:cubicBezTo>
                  <a:cubicBezTo>
                    <a:pt x="17515" y="14340"/>
                    <a:pt x="17539" y="14292"/>
                    <a:pt x="17539" y="14269"/>
                  </a:cubicBezTo>
                  <a:cubicBezTo>
                    <a:pt x="17539" y="14269"/>
                    <a:pt x="17550" y="14257"/>
                    <a:pt x="17550" y="14257"/>
                  </a:cubicBezTo>
                  <a:lnTo>
                    <a:pt x="17503" y="14245"/>
                  </a:lnTo>
                  <a:lnTo>
                    <a:pt x="17550" y="14245"/>
                  </a:lnTo>
                  <a:cubicBezTo>
                    <a:pt x="17550" y="14233"/>
                    <a:pt x="17562" y="14209"/>
                    <a:pt x="17562" y="14197"/>
                  </a:cubicBezTo>
                  <a:cubicBezTo>
                    <a:pt x="17562" y="14197"/>
                    <a:pt x="17562" y="14185"/>
                    <a:pt x="17562" y="14173"/>
                  </a:cubicBezTo>
                  <a:cubicBezTo>
                    <a:pt x="17562" y="14162"/>
                    <a:pt x="17562" y="14138"/>
                    <a:pt x="17562" y="14126"/>
                  </a:cubicBezTo>
                  <a:cubicBezTo>
                    <a:pt x="17574" y="14114"/>
                    <a:pt x="17574" y="14102"/>
                    <a:pt x="17574" y="14102"/>
                  </a:cubicBezTo>
                  <a:cubicBezTo>
                    <a:pt x="17574" y="14090"/>
                    <a:pt x="17574" y="14078"/>
                    <a:pt x="17574" y="14066"/>
                  </a:cubicBezTo>
                  <a:lnTo>
                    <a:pt x="17574" y="14031"/>
                  </a:lnTo>
                  <a:cubicBezTo>
                    <a:pt x="17574" y="13947"/>
                    <a:pt x="17574" y="13876"/>
                    <a:pt x="17574" y="13816"/>
                  </a:cubicBezTo>
                  <a:lnTo>
                    <a:pt x="17574" y="13792"/>
                  </a:lnTo>
                  <a:cubicBezTo>
                    <a:pt x="17574" y="13769"/>
                    <a:pt x="17574" y="13757"/>
                    <a:pt x="17586" y="13745"/>
                  </a:cubicBezTo>
                  <a:cubicBezTo>
                    <a:pt x="17586" y="13733"/>
                    <a:pt x="17610" y="13721"/>
                    <a:pt x="17634" y="13685"/>
                  </a:cubicBezTo>
                  <a:cubicBezTo>
                    <a:pt x="17670" y="13661"/>
                    <a:pt x="17705" y="13638"/>
                    <a:pt x="17741" y="13590"/>
                  </a:cubicBezTo>
                  <a:cubicBezTo>
                    <a:pt x="17836" y="13471"/>
                    <a:pt x="18074" y="13138"/>
                    <a:pt x="18146" y="13030"/>
                  </a:cubicBezTo>
                  <a:cubicBezTo>
                    <a:pt x="18181" y="12971"/>
                    <a:pt x="18205" y="12923"/>
                    <a:pt x="18217" y="12888"/>
                  </a:cubicBezTo>
                  <a:cubicBezTo>
                    <a:pt x="18229" y="12864"/>
                    <a:pt x="18241" y="12840"/>
                    <a:pt x="18265" y="12816"/>
                  </a:cubicBezTo>
                  <a:cubicBezTo>
                    <a:pt x="18277" y="12780"/>
                    <a:pt x="18348" y="12745"/>
                    <a:pt x="18420" y="12697"/>
                  </a:cubicBezTo>
                  <a:cubicBezTo>
                    <a:pt x="18479" y="12661"/>
                    <a:pt x="18562" y="12614"/>
                    <a:pt x="18634" y="12554"/>
                  </a:cubicBezTo>
                  <a:cubicBezTo>
                    <a:pt x="18777" y="12447"/>
                    <a:pt x="18920" y="12268"/>
                    <a:pt x="19051" y="12102"/>
                  </a:cubicBezTo>
                  <a:lnTo>
                    <a:pt x="19110" y="12030"/>
                  </a:lnTo>
                  <a:cubicBezTo>
                    <a:pt x="19182" y="11947"/>
                    <a:pt x="19313" y="11792"/>
                    <a:pt x="19444" y="11649"/>
                  </a:cubicBezTo>
                  <a:cubicBezTo>
                    <a:pt x="19622" y="11447"/>
                    <a:pt x="19741" y="11328"/>
                    <a:pt x="19753" y="11292"/>
                  </a:cubicBezTo>
                  <a:cubicBezTo>
                    <a:pt x="19777" y="11268"/>
                    <a:pt x="19944" y="11102"/>
                    <a:pt x="20110" y="10947"/>
                  </a:cubicBezTo>
                  <a:cubicBezTo>
                    <a:pt x="20372" y="10697"/>
                    <a:pt x="20670" y="10411"/>
                    <a:pt x="20729" y="10316"/>
                  </a:cubicBezTo>
                  <a:lnTo>
                    <a:pt x="20741" y="10304"/>
                  </a:lnTo>
                  <a:cubicBezTo>
                    <a:pt x="20753" y="10304"/>
                    <a:pt x="20753" y="10292"/>
                    <a:pt x="20765" y="10280"/>
                  </a:cubicBezTo>
                  <a:cubicBezTo>
                    <a:pt x="20860" y="10161"/>
                    <a:pt x="20979" y="10078"/>
                    <a:pt x="21170" y="9947"/>
                  </a:cubicBezTo>
                  <a:cubicBezTo>
                    <a:pt x="21253" y="9899"/>
                    <a:pt x="21337" y="9851"/>
                    <a:pt x="21420" y="9792"/>
                  </a:cubicBezTo>
                  <a:cubicBezTo>
                    <a:pt x="21527" y="9720"/>
                    <a:pt x="21622" y="9661"/>
                    <a:pt x="21670" y="9637"/>
                  </a:cubicBezTo>
                  <a:cubicBezTo>
                    <a:pt x="21765" y="9601"/>
                    <a:pt x="22003" y="9459"/>
                    <a:pt x="22099" y="9399"/>
                  </a:cubicBezTo>
                  <a:lnTo>
                    <a:pt x="22111" y="9387"/>
                  </a:lnTo>
                  <a:cubicBezTo>
                    <a:pt x="22206" y="9328"/>
                    <a:pt x="22289" y="9268"/>
                    <a:pt x="22408" y="9256"/>
                  </a:cubicBezTo>
                  <a:cubicBezTo>
                    <a:pt x="22539" y="9244"/>
                    <a:pt x="22623" y="9173"/>
                    <a:pt x="22694" y="9113"/>
                  </a:cubicBezTo>
                  <a:lnTo>
                    <a:pt x="22730" y="9089"/>
                  </a:lnTo>
                  <a:cubicBezTo>
                    <a:pt x="22753" y="9066"/>
                    <a:pt x="22765" y="9054"/>
                    <a:pt x="22777" y="9042"/>
                  </a:cubicBezTo>
                  <a:cubicBezTo>
                    <a:pt x="22813" y="9006"/>
                    <a:pt x="22837" y="8994"/>
                    <a:pt x="22884" y="8994"/>
                  </a:cubicBezTo>
                  <a:lnTo>
                    <a:pt x="22896" y="8994"/>
                  </a:lnTo>
                  <a:cubicBezTo>
                    <a:pt x="23004" y="8994"/>
                    <a:pt x="23123" y="8911"/>
                    <a:pt x="23277" y="8780"/>
                  </a:cubicBezTo>
                  <a:cubicBezTo>
                    <a:pt x="23420" y="8673"/>
                    <a:pt x="23408" y="8447"/>
                    <a:pt x="23408" y="8292"/>
                  </a:cubicBezTo>
                  <a:cubicBezTo>
                    <a:pt x="23408" y="8256"/>
                    <a:pt x="23408" y="8220"/>
                    <a:pt x="23408" y="8196"/>
                  </a:cubicBezTo>
                  <a:cubicBezTo>
                    <a:pt x="23420" y="8101"/>
                    <a:pt x="23456" y="8018"/>
                    <a:pt x="23504" y="7946"/>
                  </a:cubicBezTo>
                  <a:cubicBezTo>
                    <a:pt x="23575" y="7851"/>
                    <a:pt x="23635" y="7601"/>
                    <a:pt x="23646" y="7494"/>
                  </a:cubicBezTo>
                  <a:cubicBezTo>
                    <a:pt x="23646" y="7387"/>
                    <a:pt x="23611" y="7315"/>
                    <a:pt x="23539" y="7196"/>
                  </a:cubicBezTo>
                  <a:cubicBezTo>
                    <a:pt x="23468" y="7101"/>
                    <a:pt x="23456" y="6875"/>
                    <a:pt x="23432" y="6708"/>
                  </a:cubicBezTo>
                  <a:lnTo>
                    <a:pt x="23432" y="6661"/>
                  </a:lnTo>
                  <a:cubicBezTo>
                    <a:pt x="23408" y="6482"/>
                    <a:pt x="23301" y="6363"/>
                    <a:pt x="23134" y="6327"/>
                  </a:cubicBezTo>
                  <a:cubicBezTo>
                    <a:pt x="23099" y="6321"/>
                    <a:pt x="23068" y="6318"/>
                    <a:pt x="23038" y="6318"/>
                  </a:cubicBezTo>
                  <a:cubicBezTo>
                    <a:pt x="22957" y="6318"/>
                    <a:pt x="22891" y="6340"/>
                    <a:pt x="22813" y="6375"/>
                  </a:cubicBezTo>
                  <a:lnTo>
                    <a:pt x="22777" y="6387"/>
                  </a:lnTo>
                  <a:cubicBezTo>
                    <a:pt x="22732" y="6404"/>
                    <a:pt x="22701" y="6415"/>
                    <a:pt x="22672" y="6415"/>
                  </a:cubicBezTo>
                  <a:cubicBezTo>
                    <a:pt x="22640" y="6415"/>
                    <a:pt x="22613" y="6401"/>
                    <a:pt x="22575" y="6363"/>
                  </a:cubicBezTo>
                  <a:cubicBezTo>
                    <a:pt x="22551" y="6339"/>
                    <a:pt x="22539" y="6315"/>
                    <a:pt x="22515" y="6291"/>
                  </a:cubicBezTo>
                  <a:cubicBezTo>
                    <a:pt x="22480" y="6244"/>
                    <a:pt x="22444" y="6184"/>
                    <a:pt x="22349" y="6172"/>
                  </a:cubicBezTo>
                  <a:cubicBezTo>
                    <a:pt x="22182" y="6172"/>
                    <a:pt x="22170" y="6756"/>
                    <a:pt x="22170" y="6756"/>
                  </a:cubicBezTo>
                  <a:cubicBezTo>
                    <a:pt x="22170" y="6887"/>
                    <a:pt x="22158" y="7065"/>
                    <a:pt x="22134" y="7196"/>
                  </a:cubicBezTo>
                  <a:cubicBezTo>
                    <a:pt x="22122" y="7280"/>
                    <a:pt x="22122" y="7327"/>
                    <a:pt x="22122" y="7351"/>
                  </a:cubicBezTo>
                  <a:cubicBezTo>
                    <a:pt x="22122" y="7387"/>
                    <a:pt x="22039" y="7530"/>
                    <a:pt x="21980" y="7589"/>
                  </a:cubicBezTo>
                  <a:cubicBezTo>
                    <a:pt x="21920" y="7637"/>
                    <a:pt x="21741" y="7839"/>
                    <a:pt x="21718" y="7887"/>
                  </a:cubicBezTo>
                  <a:cubicBezTo>
                    <a:pt x="21718" y="7887"/>
                    <a:pt x="21706" y="7911"/>
                    <a:pt x="21694" y="7923"/>
                  </a:cubicBezTo>
                  <a:cubicBezTo>
                    <a:pt x="21670" y="7982"/>
                    <a:pt x="21587" y="8125"/>
                    <a:pt x="21563" y="8149"/>
                  </a:cubicBezTo>
                  <a:cubicBezTo>
                    <a:pt x="21539" y="8185"/>
                    <a:pt x="21301" y="8327"/>
                    <a:pt x="21170" y="8387"/>
                  </a:cubicBezTo>
                  <a:cubicBezTo>
                    <a:pt x="21003" y="8458"/>
                    <a:pt x="20813" y="8720"/>
                    <a:pt x="20789" y="8744"/>
                  </a:cubicBezTo>
                  <a:cubicBezTo>
                    <a:pt x="20741" y="8816"/>
                    <a:pt x="20694" y="8899"/>
                    <a:pt x="20658" y="8982"/>
                  </a:cubicBezTo>
                  <a:cubicBezTo>
                    <a:pt x="20646" y="9018"/>
                    <a:pt x="20622" y="9078"/>
                    <a:pt x="20610" y="9078"/>
                  </a:cubicBezTo>
                  <a:cubicBezTo>
                    <a:pt x="20598" y="9078"/>
                    <a:pt x="20551" y="9066"/>
                    <a:pt x="20515" y="9018"/>
                  </a:cubicBezTo>
                  <a:cubicBezTo>
                    <a:pt x="20467" y="8958"/>
                    <a:pt x="20408" y="8935"/>
                    <a:pt x="20348" y="8923"/>
                  </a:cubicBezTo>
                  <a:cubicBezTo>
                    <a:pt x="20337" y="8911"/>
                    <a:pt x="20313" y="8911"/>
                    <a:pt x="20301" y="8911"/>
                  </a:cubicBezTo>
                  <a:lnTo>
                    <a:pt x="20289" y="8899"/>
                  </a:lnTo>
                  <a:cubicBezTo>
                    <a:pt x="20194" y="8875"/>
                    <a:pt x="20098" y="8875"/>
                    <a:pt x="20063" y="8875"/>
                  </a:cubicBezTo>
                  <a:lnTo>
                    <a:pt x="20027" y="8875"/>
                  </a:lnTo>
                  <a:cubicBezTo>
                    <a:pt x="19956" y="8875"/>
                    <a:pt x="19825" y="8982"/>
                    <a:pt x="19789" y="9089"/>
                  </a:cubicBezTo>
                  <a:cubicBezTo>
                    <a:pt x="19759" y="9170"/>
                    <a:pt x="19720" y="9199"/>
                    <a:pt x="19687" y="9199"/>
                  </a:cubicBezTo>
                  <a:cubicBezTo>
                    <a:pt x="19681" y="9199"/>
                    <a:pt x="19675" y="9198"/>
                    <a:pt x="19670" y="9197"/>
                  </a:cubicBezTo>
                  <a:cubicBezTo>
                    <a:pt x="19598" y="9197"/>
                    <a:pt x="19455" y="9113"/>
                    <a:pt x="19360" y="9042"/>
                  </a:cubicBezTo>
                  <a:cubicBezTo>
                    <a:pt x="19277" y="8982"/>
                    <a:pt x="19146" y="8970"/>
                    <a:pt x="19027" y="8970"/>
                  </a:cubicBezTo>
                  <a:lnTo>
                    <a:pt x="18789" y="8970"/>
                  </a:lnTo>
                  <a:cubicBezTo>
                    <a:pt x="18717" y="8970"/>
                    <a:pt x="18670" y="8982"/>
                    <a:pt x="18622" y="8982"/>
                  </a:cubicBezTo>
                  <a:cubicBezTo>
                    <a:pt x="18592" y="8988"/>
                    <a:pt x="18565" y="8991"/>
                    <a:pt x="18536" y="8991"/>
                  </a:cubicBezTo>
                  <a:cubicBezTo>
                    <a:pt x="18506" y="8991"/>
                    <a:pt x="18473" y="8988"/>
                    <a:pt x="18432" y="8982"/>
                  </a:cubicBezTo>
                  <a:cubicBezTo>
                    <a:pt x="18372" y="8958"/>
                    <a:pt x="18301" y="8923"/>
                    <a:pt x="18229" y="8899"/>
                  </a:cubicBezTo>
                  <a:cubicBezTo>
                    <a:pt x="18122" y="8851"/>
                    <a:pt x="18015" y="8792"/>
                    <a:pt x="17860" y="8756"/>
                  </a:cubicBezTo>
                  <a:cubicBezTo>
                    <a:pt x="17777" y="8732"/>
                    <a:pt x="17693" y="8720"/>
                    <a:pt x="17586" y="8708"/>
                  </a:cubicBezTo>
                  <a:lnTo>
                    <a:pt x="17562" y="8708"/>
                  </a:lnTo>
                  <a:lnTo>
                    <a:pt x="17527" y="8697"/>
                  </a:lnTo>
                  <a:cubicBezTo>
                    <a:pt x="17455" y="8697"/>
                    <a:pt x="17396" y="8697"/>
                    <a:pt x="17336" y="8685"/>
                  </a:cubicBezTo>
                  <a:lnTo>
                    <a:pt x="17086" y="8685"/>
                  </a:lnTo>
                  <a:cubicBezTo>
                    <a:pt x="16967" y="8673"/>
                    <a:pt x="16777" y="8673"/>
                    <a:pt x="16741" y="8637"/>
                  </a:cubicBezTo>
                  <a:cubicBezTo>
                    <a:pt x="16741" y="8637"/>
                    <a:pt x="16741" y="8625"/>
                    <a:pt x="16729" y="8625"/>
                  </a:cubicBezTo>
                  <a:cubicBezTo>
                    <a:pt x="16717" y="8601"/>
                    <a:pt x="16729" y="8589"/>
                    <a:pt x="16765" y="8542"/>
                  </a:cubicBezTo>
                  <a:cubicBezTo>
                    <a:pt x="16777" y="8518"/>
                    <a:pt x="16788" y="8506"/>
                    <a:pt x="16800" y="8494"/>
                  </a:cubicBezTo>
                  <a:cubicBezTo>
                    <a:pt x="16812" y="8470"/>
                    <a:pt x="16884" y="8423"/>
                    <a:pt x="16943" y="8375"/>
                  </a:cubicBezTo>
                  <a:cubicBezTo>
                    <a:pt x="17027" y="8316"/>
                    <a:pt x="17122" y="8244"/>
                    <a:pt x="17181" y="8161"/>
                  </a:cubicBezTo>
                  <a:cubicBezTo>
                    <a:pt x="17193" y="8149"/>
                    <a:pt x="17205" y="8137"/>
                    <a:pt x="17217" y="8125"/>
                  </a:cubicBezTo>
                  <a:cubicBezTo>
                    <a:pt x="17300" y="8018"/>
                    <a:pt x="17300" y="7911"/>
                    <a:pt x="17324" y="7685"/>
                  </a:cubicBezTo>
                  <a:lnTo>
                    <a:pt x="17324" y="7613"/>
                  </a:lnTo>
                  <a:cubicBezTo>
                    <a:pt x="17336" y="7399"/>
                    <a:pt x="17384" y="7304"/>
                    <a:pt x="17431" y="7232"/>
                  </a:cubicBezTo>
                  <a:cubicBezTo>
                    <a:pt x="17443" y="7208"/>
                    <a:pt x="17455" y="7184"/>
                    <a:pt x="17467" y="7149"/>
                  </a:cubicBezTo>
                  <a:cubicBezTo>
                    <a:pt x="17479" y="7113"/>
                    <a:pt x="17503" y="7101"/>
                    <a:pt x="17574" y="7089"/>
                  </a:cubicBezTo>
                  <a:cubicBezTo>
                    <a:pt x="17610" y="7089"/>
                    <a:pt x="17658" y="7077"/>
                    <a:pt x="17705" y="7053"/>
                  </a:cubicBezTo>
                  <a:cubicBezTo>
                    <a:pt x="17836" y="6982"/>
                    <a:pt x="17860" y="6839"/>
                    <a:pt x="17896" y="6720"/>
                  </a:cubicBezTo>
                  <a:lnTo>
                    <a:pt x="17896" y="6684"/>
                  </a:lnTo>
                  <a:cubicBezTo>
                    <a:pt x="17920" y="6577"/>
                    <a:pt x="18205" y="6244"/>
                    <a:pt x="18241" y="6208"/>
                  </a:cubicBezTo>
                  <a:cubicBezTo>
                    <a:pt x="18277" y="6172"/>
                    <a:pt x="18312" y="6018"/>
                    <a:pt x="18289" y="5922"/>
                  </a:cubicBezTo>
                  <a:cubicBezTo>
                    <a:pt x="18277" y="5863"/>
                    <a:pt x="18229" y="5768"/>
                    <a:pt x="18146" y="5625"/>
                  </a:cubicBezTo>
                  <a:cubicBezTo>
                    <a:pt x="18110" y="5541"/>
                    <a:pt x="18074" y="5470"/>
                    <a:pt x="18051" y="5434"/>
                  </a:cubicBezTo>
                  <a:cubicBezTo>
                    <a:pt x="18051" y="5422"/>
                    <a:pt x="18051" y="5410"/>
                    <a:pt x="18039" y="5399"/>
                  </a:cubicBezTo>
                  <a:cubicBezTo>
                    <a:pt x="18003" y="5291"/>
                    <a:pt x="17955" y="5196"/>
                    <a:pt x="17717" y="5196"/>
                  </a:cubicBezTo>
                  <a:cubicBezTo>
                    <a:pt x="17550" y="5196"/>
                    <a:pt x="17372" y="5137"/>
                    <a:pt x="17181" y="5006"/>
                  </a:cubicBezTo>
                  <a:cubicBezTo>
                    <a:pt x="17158" y="4982"/>
                    <a:pt x="17134" y="4958"/>
                    <a:pt x="17110" y="4934"/>
                  </a:cubicBezTo>
                  <a:cubicBezTo>
                    <a:pt x="17074" y="4898"/>
                    <a:pt x="17038" y="4863"/>
                    <a:pt x="16991" y="4863"/>
                  </a:cubicBezTo>
                  <a:cubicBezTo>
                    <a:pt x="16931" y="4851"/>
                    <a:pt x="16765" y="4827"/>
                    <a:pt x="16491" y="4684"/>
                  </a:cubicBezTo>
                  <a:cubicBezTo>
                    <a:pt x="16217" y="4529"/>
                    <a:pt x="15467" y="4005"/>
                    <a:pt x="15276" y="3803"/>
                  </a:cubicBezTo>
                  <a:cubicBezTo>
                    <a:pt x="15098" y="3613"/>
                    <a:pt x="15086" y="3601"/>
                    <a:pt x="14967" y="3577"/>
                  </a:cubicBezTo>
                  <a:cubicBezTo>
                    <a:pt x="14955" y="3577"/>
                    <a:pt x="14931" y="3565"/>
                    <a:pt x="14907" y="3565"/>
                  </a:cubicBezTo>
                  <a:cubicBezTo>
                    <a:pt x="14717" y="3517"/>
                    <a:pt x="13990" y="3291"/>
                    <a:pt x="13812" y="3220"/>
                  </a:cubicBezTo>
                  <a:cubicBezTo>
                    <a:pt x="13657" y="3160"/>
                    <a:pt x="13538" y="3113"/>
                    <a:pt x="13514" y="3041"/>
                  </a:cubicBezTo>
                  <a:cubicBezTo>
                    <a:pt x="13467" y="2898"/>
                    <a:pt x="13407" y="2791"/>
                    <a:pt x="13348" y="2720"/>
                  </a:cubicBezTo>
                  <a:cubicBezTo>
                    <a:pt x="13288" y="2660"/>
                    <a:pt x="13181" y="2589"/>
                    <a:pt x="13002" y="2470"/>
                  </a:cubicBezTo>
                  <a:cubicBezTo>
                    <a:pt x="12895" y="2398"/>
                    <a:pt x="12776" y="2315"/>
                    <a:pt x="12633" y="2208"/>
                  </a:cubicBezTo>
                  <a:cubicBezTo>
                    <a:pt x="12216" y="1922"/>
                    <a:pt x="12062" y="1696"/>
                    <a:pt x="11990" y="1565"/>
                  </a:cubicBezTo>
                  <a:cubicBezTo>
                    <a:pt x="11943" y="1469"/>
                    <a:pt x="11919" y="1374"/>
                    <a:pt x="11895" y="1291"/>
                  </a:cubicBezTo>
                  <a:cubicBezTo>
                    <a:pt x="11871" y="1184"/>
                    <a:pt x="11859" y="1124"/>
                    <a:pt x="11812" y="1088"/>
                  </a:cubicBezTo>
                  <a:cubicBezTo>
                    <a:pt x="11788" y="1077"/>
                    <a:pt x="11764" y="1077"/>
                    <a:pt x="11716" y="1065"/>
                  </a:cubicBezTo>
                  <a:lnTo>
                    <a:pt x="11669" y="1053"/>
                  </a:lnTo>
                  <a:cubicBezTo>
                    <a:pt x="11550" y="1017"/>
                    <a:pt x="11383" y="981"/>
                    <a:pt x="11323" y="910"/>
                  </a:cubicBezTo>
                  <a:cubicBezTo>
                    <a:pt x="11264" y="850"/>
                    <a:pt x="11216" y="767"/>
                    <a:pt x="11157" y="684"/>
                  </a:cubicBezTo>
                  <a:cubicBezTo>
                    <a:pt x="11109" y="624"/>
                    <a:pt x="11062" y="553"/>
                    <a:pt x="11002" y="493"/>
                  </a:cubicBezTo>
                  <a:cubicBezTo>
                    <a:pt x="10907" y="374"/>
                    <a:pt x="10823" y="362"/>
                    <a:pt x="10716" y="362"/>
                  </a:cubicBezTo>
                  <a:cubicBezTo>
                    <a:pt x="10692" y="350"/>
                    <a:pt x="10669" y="350"/>
                    <a:pt x="10633" y="350"/>
                  </a:cubicBezTo>
                  <a:cubicBezTo>
                    <a:pt x="10514" y="326"/>
                    <a:pt x="9966" y="303"/>
                    <a:pt x="9692" y="303"/>
                  </a:cubicBezTo>
                  <a:lnTo>
                    <a:pt x="9526" y="303"/>
                  </a:lnTo>
                  <a:cubicBezTo>
                    <a:pt x="9383" y="326"/>
                    <a:pt x="9264" y="493"/>
                    <a:pt x="9192" y="624"/>
                  </a:cubicBezTo>
                  <a:cubicBezTo>
                    <a:pt x="9145" y="719"/>
                    <a:pt x="9085" y="886"/>
                    <a:pt x="9073" y="969"/>
                  </a:cubicBezTo>
                  <a:cubicBezTo>
                    <a:pt x="9073" y="993"/>
                    <a:pt x="9002" y="1053"/>
                    <a:pt x="8954" y="1088"/>
                  </a:cubicBezTo>
                  <a:cubicBezTo>
                    <a:pt x="8930" y="1112"/>
                    <a:pt x="8907" y="1124"/>
                    <a:pt x="8895" y="1148"/>
                  </a:cubicBezTo>
                  <a:cubicBezTo>
                    <a:pt x="8871" y="1172"/>
                    <a:pt x="8823" y="1374"/>
                    <a:pt x="8776" y="1589"/>
                  </a:cubicBezTo>
                  <a:cubicBezTo>
                    <a:pt x="8740" y="1458"/>
                    <a:pt x="8692" y="1279"/>
                    <a:pt x="8621" y="1041"/>
                  </a:cubicBezTo>
                  <a:cubicBezTo>
                    <a:pt x="8502" y="636"/>
                    <a:pt x="8275" y="600"/>
                    <a:pt x="8121" y="577"/>
                  </a:cubicBezTo>
                  <a:cubicBezTo>
                    <a:pt x="8097" y="565"/>
                    <a:pt x="8073" y="565"/>
                    <a:pt x="8049" y="565"/>
                  </a:cubicBezTo>
                  <a:cubicBezTo>
                    <a:pt x="8002" y="553"/>
                    <a:pt x="7954" y="553"/>
                    <a:pt x="7883" y="553"/>
                  </a:cubicBezTo>
                  <a:cubicBezTo>
                    <a:pt x="7775" y="553"/>
                    <a:pt x="7644" y="553"/>
                    <a:pt x="7549" y="565"/>
                  </a:cubicBezTo>
                  <a:lnTo>
                    <a:pt x="7490" y="565"/>
                  </a:lnTo>
                  <a:cubicBezTo>
                    <a:pt x="7430" y="577"/>
                    <a:pt x="7371" y="577"/>
                    <a:pt x="7347" y="577"/>
                  </a:cubicBezTo>
                  <a:lnTo>
                    <a:pt x="7335" y="577"/>
                  </a:lnTo>
                  <a:cubicBezTo>
                    <a:pt x="7228" y="577"/>
                    <a:pt x="7025" y="648"/>
                    <a:pt x="6978" y="672"/>
                  </a:cubicBezTo>
                  <a:cubicBezTo>
                    <a:pt x="6906" y="660"/>
                    <a:pt x="6740" y="493"/>
                    <a:pt x="6668" y="410"/>
                  </a:cubicBezTo>
                  <a:cubicBezTo>
                    <a:pt x="6632" y="374"/>
                    <a:pt x="6609" y="350"/>
                    <a:pt x="6585" y="326"/>
                  </a:cubicBezTo>
                  <a:cubicBezTo>
                    <a:pt x="6466" y="219"/>
                    <a:pt x="6097" y="17"/>
                    <a:pt x="6085" y="5"/>
                  </a:cubicBezTo>
                  <a:cubicBezTo>
                    <a:pt x="6075" y="2"/>
                    <a:pt x="6066" y="0"/>
                    <a:pt x="6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8" name="Google Shape;998;p22"/>
            <p:cNvCxnSpPr/>
            <p:nvPr/>
          </p:nvCxnSpPr>
          <p:spPr>
            <a:xfrm flipH="1">
              <a:off x="3278775" y="3609975"/>
              <a:ext cx="788400" cy="400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999" name="Google Shape;999;p22"/>
            <p:cNvCxnSpPr/>
            <p:nvPr/>
          </p:nvCxnSpPr>
          <p:spPr>
            <a:xfrm flipH="1">
              <a:off x="3278800" y="2642388"/>
              <a:ext cx="938400" cy="157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000" name="Google Shape;1000;p22"/>
            <p:cNvCxnSpPr/>
            <p:nvPr/>
          </p:nvCxnSpPr>
          <p:spPr>
            <a:xfrm rot="10800000">
              <a:off x="3278800" y="1555175"/>
              <a:ext cx="911700" cy="3384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001" name="Google Shape;1001;p22"/>
            <p:cNvCxnSpPr/>
            <p:nvPr/>
          </p:nvCxnSpPr>
          <p:spPr>
            <a:xfrm rot="10800000" flipH="1">
              <a:off x="4972050" y="1564650"/>
              <a:ext cx="894900" cy="283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002" name="Google Shape;1002;p22"/>
            <p:cNvCxnSpPr/>
            <p:nvPr/>
          </p:nvCxnSpPr>
          <p:spPr>
            <a:xfrm>
              <a:off x="4748225" y="2558662"/>
              <a:ext cx="1118700" cy="2334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003" name="Google Shape;1003;p22"/>
            <p:cNvCxnSpPr/>
            <p:nvPr/>
          </p:nvCxnSpPr>
          <p:spPr>
            <a:xfrm>
              <a:off x="4299700" y="3266775"/>
              <a:ext cx="1567200" cy="7434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1004" name="Google Shape;1004;p22"/>
          <p:cNvSpPr/>
          <p:nvPr/>
        </p:nvSpPr>
        <p:spPr>
          <a:xfrm>
            <a:off x="6011518" y="1318041"/>
            <a:ext cx="597693" cy="599138"/>
          </a:xfrm>
          <a:custGeom>
            <a:avLst/>
            <a:gdLst/>
            <a:ahLst/>
            <a:cxnLst/>
            <a:rect l="l" t="t" r="r" b="b"/>
            <a:pathLst>
              <a:path w="9933" h="9957" extrusionOk="0">
                <a:moveTo>
                  <a:pt x="5850" y="1444"/>
                </a:moveTo>
                <a:cubicBezTo>
                  <a:pt x="6099" y="1544"/>
                  <a:pt x="6323" y="1643"/>
                  <a:pt x="6522" y="1793"/>
                </a:cubicBezTo>
                <a:cubicBezTo>
                  <a:pt x="6472" y="1967"/>
                  <a:pt x="6323" y="2116"/>
                  <a:pt x="6124" y="2116"/>
                </a:cubicBezTo>
                <a:cubicBezTo>
                  <a:pt x="5925" y="2116"/>
                  <a:pt x="5751" y="1942"/>
                  <a:pt x="5751" y="1718"/>
                </a:cubicBezTo>
                <a:cubicBezTo>
                  <a:pt x="5751" y="1618"/>
                  <a:pt x="5775" y="1519"/>
                  <a:pt x="5850" y="1444"/>
                </a:cubicBezTo>
                <a:close/>
                <a:moveTo>
                  <a:pt x="3535" y="1992"/>
                </a:moveTo>
                <a:cubicBezTo>
                  <a:pt x="3635" y="1992"/>
                  <a:pt x="3734" y="2066"/>
                  <a:pt x="3734" y="2166"/>
                </a:cubicBezTo>
                <a:cubicBezTo>
                  <a:pt x="3734" y="2290"/>
                  <a:pt x="3635" y="2365"/>
                  <a:pt x="3535" y="2365"/>
                </a:cubicBezTo>
                <a:cubicBezTo>
                  <a:pt x="3436" y="2365"/>
                  <a:pt x="3361" y="2290"/>
                  <a:pt x="3361" y="2166"/>
                </a:cubicBezTo>
                <a:cubicBezTo>
                  <a:pt x="3361" y="2066"/>
                  <a:pt x="3436" y="1992"/>
                  <a:pt x="3535" y="1992"/>
                </a:cubicBezTo>
                <a:close/>
                <a:moveTo>
                  <a:pt x="3535" y="1693"/>
                </a:moveTo>
                <a:cubicBezTo>
                  <a:pt x="3286" y="1693"/>
                  <a:pt x="3062" y="1917"/>
                  <a:pt x="3062" y="2166"/>
                </a:cubicBezTo>
                <a:cubicBezTo>
                  <a:pt x="3062" y="2440"/>
                  <a:pt x="3286" y="2664"/>
                  <a:pt x="3535" y="2664"/>
                </a:cubicBezTo>
                <a:cubicBezTo>
                  <a:pt x="3809" y="2664"/>
                  <a:pt x="4008" y="2440"/>
                  <a:pt x="4008" y="2166"/>
                </a:cubicBezTo>
                <a:cubicBezTo>
                  <a:pt x="4033" y="1917"/>
                  <a:pt x="3809" y="1693"/>
                  <a:pt x="3535" y="1693"/>
                </a:cubicBezTo>
                <a:close/>
                <a:moveTo>
                  <a:pt x="1793" y="2589"/>
                </a:moveTo>
                <a:cubicBezTo>
                  <a:pt x="1992" y="2614"/>
                  <a:pt x="2166" y="2813"/>
                  <a:pt x="2166" y="3012"/>
                </a:cubicBezTo>
                <a:cubicBezTo>
                  <a:pt x="2166" y="3261"/>
                  <a:pt x="1967" y="3460"/>
                  <a:pt x="1743" y="3460"/>
                </a:cubicBezTo>
                <a:cubicBezTo>
                  <a:pt x="1619" y="3460"/>
                  <a:pt x="1494" y="3386"/>
                  <a:pt x="1395" y="3286"/>
                </a:cubicBezTo>
                <a:cubicBezTo>
                  <a:pt x="1494" y="3037"/>
                  <a:pt x="1643" y="2813"/>
                  <a:pt x="1793" y="2589"/>
                </a:cubicBezTo>
                <a:close/>
                <a:moveTo>
                  <a:pt x="3535" y="3410"/>
                </a:moveTo>
                <a:cubicBezTo>
                  <a:pt x="3635" y="3410"/>
                  <a:pt x="3734" y="3485"/>
                  <a:pt x="3734" y="3585"/>
                </a:cubicBezTo>
                <a:cubicBezTo>
                  <a:pt x="3734" y="3709"/>
                  <a:pt x="3635" y="3784"/>
                  <a:pt x="3535" y="3784"/>
                </a:cubicBezTo>
                <a:cubicBezTo>
                  <a:pt x="3436" y="3784"/>
                  <a:pt x="3361" y="3709"/>
                  <a:pt x="3361" y="3585"/>
                </a:cubicBezTo>
                <a:cubicBezTo>
                  <a:pt x="3361" y="3485"/>
                  <a:pt x="3436" y="3410"/>
                  <a:pt x="3535" y="3410"/>
                </a:cubicBezTo>
                <a:close/>
                <a:moveTo>
                  <a:pt x="5427" y="3410"/>
                </a:moveTo>
                <a:cubicBezTo>
                  <a:pt x="5526" y="3410"/>
                  <a:pt x="5626" y="3485"/>
                  <a:pt x="5626" y="3585"/>
                </a:cubicBezTo>
                <a:cubicBezTo>
                  <a:pt x="5626" y="3709"/>
                  <a:pt x="5526" y="3784"/>
                  <a:pt x="5427" y="3784"/>
                </a:cubicBezTo>
                <a:cubicBezTo>
                  <a:pt x="5327" y="3784"/>
                  <a:pt x="5253" y="3709"/>
                  <a:pt x="5253" y="3585"/>
                </a:cubicBezTo>
                <a:cubicBezTo>
                  <a:pt x="5253" y="3485"/>
                  <a:pt x="5327" y="3410"/>
                  <a:pt x="5427" y="3410"/>
                </a:cubicBezTo>
                <a:close/>
                <a:moveTo>
                  <a:pt x="6846" y="3460"/>
                </a:moveTo>
                <a:cubicBezTo>
                  <a:pt x="6945" y="3460"/>
                  <a:pt x="7020" y="3535"/>
                  <a:pt x="7020" y="3634"/>
                </a:cubicBezTo>
                <a:cubicBezTo>
                  <a:pt x="7020" y="3734"/>
                  <a:pt x="6945" y="3834"/>
                  <a:pt x="6846" y="3834"/>
                </a:cubicBezTo>
                <a:cubicBezTo>
                  <a:pt x="6746" y="3834"/>
                  <a:pt x="6647" y="3734"/>
                  <a:pt x="6647" y="3634"/>
                </a:cubicBezTo>
                <a:cubicBezTo>
                  <a:pt x="6647" y="3535"/>
                  <a:pt x="6746" y="3460"/>
                  <a:pt x="6846" y="3460"/>
                </a:cubicBezTo>
                <a:close/>
                <a:moveTo>
                  <a:pt x="3535" y="3112"/>
                </a:moveTo>
                <a:cubicBezTo>
                  <a:pt x="3286" y="3112"/>
                  <a:pt x="3062" y="3336"/>
                  <a:pt x="3062" y="3585"/>
                </a:cubicBezTo>
                <a:cubicBezTo>
                  <a:pt x="3062" y="3859"/>
                  <a:pt x="3286" y="4083"/>
                  <a:pt x="3535" y="4083"/>
                </a:cubicBezTo>
                <a:cubicBezTo>
                  <a:pt x="3809" y="4083"/>
                  <a:pt x="4008" y="3859"/>
                  <a:pt x="4008" y="3585"/>
                </a:cubicBezTo>
                <a:cubicBezTo>
                  <a:pt x="4033" y="3336"/>
                  <a:pt x="3809" y="3112"/>
                  <a:pt x="3535" y="3112"/>
                </a:cubicBezTo>
                <a:close/>
                <a:moveTo>
                  <a:pt x="5427" y="3112"/>
                </a:moveTo>
                <a:cubicBezTo>
                  <a:pt x="5178" y="3112"/>
                  <a:pt x="4954" y="3336"/>
                  <a:pt x="4954" y="3585"/>
                </a:cubicBezTo>
                <a:cubicBezTo>
                  <a:pt x="4954" y="3859"/>
                  <a:pt x="5178" y="4083"/>
                  <a:pt x="5427" y="4083"/>
                </a:cubicBezTo>
                <a:cubicBezTo>
                  <a:pt x="5701" y="4083"/>
                  <a:pt x="5900" y="3859"/>
                  <a:pt x="5900" y="3585"/>
                </a:cubicBezTo>
                <a:cubicBezTo>
                  <a:pt x="5900" y="3336"/>
                  <a:pt x="5701" y="3112"/>
                  <a:pt x="5427" y="3112"/>
                </a:cubicBezTo>
                <a:close/>
                <a:moveTo>
                  <a:pt x="6846" y="3162"/>
                </a:moveTo>
                <a:cubicBezTo>
                  <a:pt x="6572" y="3162"/>
                  <a:pt x="6348" y="3386"/>
                  <a:pt x="6348" y="3634"/>
                </a:cubicBezTo>
                <a:cubicBezTo>
                  <a:pt x="6348" y="3908"/>
                  <a:pt x="6572" y="4107"/>
                  <a:pt x="6846" y="4107"/>
                </a:cubicBezTo>
                <a:cubicBezTo>
                  <a:pt x="7095" y="4107"/>
                  <a:pt x="7319" y="3908"/>
                  <a:pt x="7319" y="3634"/>
                </a:cubicBezTo>
                <a:cubicBezTo>
                  <a:pt x="7319" y="3386"/>
                  <a:pt x="7095" y="3162"/>
                  <a:pt x="6846" y="3162"/>
                </a:cubicBezTo>
                <a:close/>
                <a:moveTo>
                  <a:pt x="4406" y="299"/>
                </a:moveTo>
                <a:lnTo>
                  <a:pt x="4406" y="872"/>
                </a:lnTo>
                <a:cubicBezTo>
                  <a:pt x="2465" y="946"/>
                  <a:pt x="947" y="2514"/>
                  <a:pt x="872" y="4406"/>
                </a:cubicBezTo>
                <a:lnTo>
                  <a:pt x="274" y="4406"/>
                </a:lnTo>
                <a:cubicBezTo>
                  <a:pt x="324" y="3311"/>
                  <a:pt x="772" y="2315"/>
                  <a:pt x="1544" y="1544"/>
                </a:cubicBezTo>
                <a:cubicBezTo>
                  <a:pt x="2291" y="772"/>
                  <a:pt x="3311" y="324"/>
                  <a:pt x="4406" y="299"/>
                </a:cubicBezTo>
                <a:close/>
                <a:moveTo>
                  <a:pt x="4705" y="1170"/>
                </a:moveTo>
                <a:cubicBezTo>
                  <a:pt x="5004" y="1195"/>
                  <a:pt x="5302" y="1245"/>
                  <a:pt x="5576" y="1320"/>
                </a:cubicBezTo>
                <a:cubicBezTo>
                  <a:pt x="5502" y="1444"/>
                  <a:pt x="5452" y="1569"/>
                  <a:pt x="5452" y="1718"/>
                </a:cubicBezTo>
                <a:cubicBezTo>
                  <a:pt x="5452" y="2091"/>
                  <a:pt x="5751" y="2415"/>
                  <a:pt x="6124" y="2415"/>
                </a:cubicBezTo>
                <a:cubicBezTo>
                  <a:pt x="6398" y="2415"/>
                  <a:pt x="6647" y="2241"/>
                  <a:pt x="6746" y="1992"/>
                </a:cubicBezTo>
                <a:cubicBezTo>
                  <a:pt x="7443" y="2589"/>
                  <a:pt x="7891" y="3435"/>
                  <a:pt x="7941" y="4406"/>
                </a:cubicBezTo>
                <a:lnTo>
                  <a:pt x="4705" y="4406"/>
                </a:lnTo>
                <a:lnTo>
                  <a:pt x="4705" y="2714"/>
                </a:lnTo>
                <a:cubicBezTo>
                  <a:pt x="4705" y="2639"/>
                  <a:pt x="4630" y="2564"/>
                  <a:pt x="4556" y="2564"/>
                </a:cubicBezTo>
                <a:cubicBezTo>
                  <a:pt x="4456" y="2564"/>
                  <a:pt x="4406" y="2639"/>
                  <a:pt x="4406" y="2714"/>
                </a:cubicBezTo>
                <a:lnTo>
                  <a:pt x="4406" y="4406"/>
                </a:lnTo>
                <a:lnTo>
                  <a:pt x="1171" y="4406"/>
                </a:lnTo>
                <a:cubicBezTo>
                  <a:pt x="1171" y="4132"/>
                  <a:pt x="1220" y="3859"/>
                  <a:pt x="1295" y="3585"/>
                </a:cubicBezTo>
                <a:cubicBezTo>
                  <a:pt x="1419" y="3684"/>
                  <a:pt x="1569" y="3734"/>
                  <a:pt x="1743" y="3734"/>
                </a:cubicBezTo>
                <a:cubicBezTo>
                  <a:pt x="2141" y="3734"/>
                  <a:pt x="2465" y="3410"/>
                  <a:pt x="2465" y="3012"/>
                </a:cubicBezTo>
                <a:cubicBezTo>
                  <a:pt x="2465" y="2714"/>
                  <a:pt x="2266" y="2440"/>
                  <a:pt x="1992" y="2340"/>
                </a:cubicBezTo>
                <a:cubicBezTo>
                  <a:pt x="2564" y="1668"/>
                  <a:pt x="3436" y="1220"/>
                  <a:pt x="4406" y="1170"/>
                </a:cubicBezTo>
                <a:lnTo>
                  <a:pt x="4406" y="2017"/>
                </a:lnTo>
                <a:cubicBezTo>
                  <a:pt x="4406" y="2116"/>
                  <a:pt x="4456" y="2166"/>
                  <a:pt x="4556" y="2166"/>
                </a:cubicBezTo>
                <a:cubicBezTo>
                  <a:pt x="4630" y="2166"/>
                  <a:pt x="4705" y="2116"/>
                  <a:pt x="4705" y="2017"/>
                </a:cubicBezTo>
                <a:lnTo>
                  <a:pt x="4705" y="1170"/>
                </a:lnTo>
                <a:close/>
                <a:moveTo>
                  <a:pt x="4705" y="299"/>
                </a:moveTo>
                <a:cubicBezTo>
                  <a:pt x="5751" y="324"/>
                  <a:pt x="6721" y="747"/>
                  <a:pt x="7493" y="1469"/>
                </a:cubicBezTo>
                <a:cubicBezTo>
                  <a:pt x="8289" y="2241"/>
                  <a:pt x="8762" y="3261"/>
                  <a:pt x="8812" y="4331"/>
                </a:cubicBezTo>
                <a:cubicBezTo>
                  <a:pt x="8812" y="4381"/>
                  <a:pt x="8787" y="4406"/>
                  <a:pt x="8737" y="4406"/>
                </a:cubicBezTo>
                <a:lnTo>
                  <a:pt x="8215" y="4406"/>
                </a:lnTo>
                <a:cubicBezTo>
                  <a:pt x="8140" y="2465"/>
                  <a:pt x="6572" y="946"/>
                  <a:pt x="4705" y="872"/>
                </a:cubicBezTo>
                <a:lnTo>
                  <a:pt x="4705" y="299"/>
                </a:lnTo>
                <a:close/>
                <a:moveTo>
                  <a:pt x="3386" y="5302"/>
                </a:moveTo>
                <a:cubicBezTo>
                  <a:pt x="3485" y="5302"/>
                  <a:pt x="3560" y="5377"/>
                  <a:pt x="3560" y="5476"/>
                </a:cubicBezTo>
                <a:cubicBezTo>
                  <a:pt x="3560" y="5576"/>
                  <a:pt x="3485" y="5676"/>
                  <a:pt x="3386" y="5676"/>
                </a:cubicBezTo>
                <a:cubicBezTo>
                  <a:pt x="3286" y="5676"/>
                  <a:pt x="3187" y="5576"/>
                  <a:pt x="3187" y="5476"/>
                </a:cubicBezTo>
                <a:cubicBezTo>
                  <a:pt x="3187" y="5377"/>
                  <a:pt x="3286" y="5302"/>
                  <a:pt x="3386" y="5302"/>
                </a:cubicBezTo>
                <a:close/>
                <a:moveTo>
                  <a:pt x="3386" y="5003"/>
                </a:moveTo>
                <a:cubicBezTo>
                  <a:pt x="3112" y="5003"/>
                  <a:pt x="2913" y="5228"/>
                  <a:pt x="2913" y="5476"/>
                </a:cubicBezTo>
                <a:cubicBezTo>
                  <a:pt x="2913" y="5750"/>
                  <a:pt x="3112" y="5949"/>
                  <a:pt x="3386" y="5949"/>
                </a:cubicBezTo>
                <a:cubicBezTo>
                  <a:pt x="3635" y="5949"/>
                  <a:pt x="3859" y="5750"/>
                  <a:pt x="3859" y="5476"/>
                </a:cubicBezTo>
                <a:cubicBezTo>
                  <a:pt x="3859" y="5228"/>
                  <a:pt x="3635" y="5003"/>
                  <a:pt x="3386" y="5003"/>
                </a:cubicBezTo>
                <a:close/>
                <a:moveTo>
                  <a:pt x="6373" y="6198"/>
                </a:moveTo>
                <a:cubicBezTo>
                  <a:pt x="6472" y="6198"/>
                  <a:pt x="6547" y="6273"/>
                  <a:pt x="6547" y="6397"/>
                </a:cubicBezTo>
                <a:cubicBezTo>
                  <a:pt x="6547" y="6497"/>
                  <a:pt x="6472" y="6572"/>
                  <a:pt x="6373" y="6572"/>
                </a:cubicBezTo>
                <a:cubicBezTo>
                  <a:pt x="6248" y="6572"/>
                  <a:pt x="6174" y="6497"/>
                  <a:pt x="6174" y="6397"/>
                </a:cubicBezTo>
                <a:cubicBezTo>
                  <a:pt x="6174" y="6273"/>
                  <a:pt x="6248" y="6198"/>
                  <a:pt x="6373" y="6198"/>
                </a:cubicBezTo>
                <a:close/>
                <a:moveTo>
                  <a:pt x="7792" y="6248"/>
                </a:moveTo>
                <a:cubicBezTo>
                  <a:pt x="7891" y="6248"/>
                  <a:pt x="7966" y="6348"/>
                  <a:pt x="7966" y="6447"/>
                </a:cubicBezTo>
                <a:cubicBezTo>
                  <a:pt x="7966" y="6547"/>
                  <a:pt x="7891" y="6621"/>
                  <a:pt x="7792" y="6621"/>
                </a:cubicBezTo>
                <a:cubicBezTo>
                  <a:pt x="7692" y="6621"/>
                  <a:pt x="7617" y="6547"/>
                  <a:pt x="7617" y="6447"/>
                </a:cubicBezTo>
                <a:cubicBezTo>
                  <a:pt x="7617" y="6348"/>
                  <a:pt x="7692" y="6248"/>
                  <a:pt x="7792" y="6248"/>
                </a:cubicBezTo>
                <a:close/>
                <a:moveTo>
                  <a:pt x="1768" y="5800"/>
                </a:moveTo>
                <a:cubicBezTo>
                  <a:pt x="2067" y="5800"/>
                  <a:pt x="2316" y="6049"/>
                  <a:pt x="2316" y="6348"/>
                </a:cubicBezTo>
                <a:cubicBezTo>
                  <a:pt x="2316" y="6547"/>
                  <a:pt x="2216" y="6721"/>
                  <a:pt x="2042" y="6821"/>
                </a:cubicBezTo>
                <a:cubicBezTo>
                  <a:pt x="1793" y="6547"/>
                  <a:pt x="1594" y="6248"/>
                  <a:pt x="1444" y="5924"/>
                </a:cubicBezTo>
                <a:cubicBezTo>
                  <a:pt x="1544" y="5850"/>
                  <a:pt x="1668" y="5800"/>
                  <a:pt x="1768" y="5800"/>
                </a:cubicBezTo>
                <a:close/>
                <a:moveTo>
                  <a:pt x="6373" y="5900"/>
                </a:moveTo>
                <a:cubicBezTo>
                  <a:pt x="6099" y="5900"/>
                  <a:pt x="5875" y="6124"/>
                  <a:pt x="5875" y="6397"/>
                </a:cubicBezTo>
                <a:cubicBezTo>
                  <a:pt x="5875" y="6646"/>
                  <a:pt x="6099" y="6870"/>
                  <a:pt x="6373" y="6870"/>
                </a:cubicBezTo>
                <a:cubicBezTo>
                  <a:pt x="6622" y="6870"/>
                  <a:pt x="6846" y="6646"/>
                  <a:pt x="6846" y="6397"/>
                </a:cubicBezTo>
                <a:cubicBezTo>
                  <a:pt x="6846" y="6124"/>
                  <a:pt x="6622" y="5900"/>
                  <a:pt x="6373" y="5900"/>
                </a:cubicBezTo>
                <a:close/>
                <a:moveTo>
                  <a:pt x="7792" y="5974"/>
                </a:moveTo>
                <a:cubicBezTo>
                  <a:pt x="7518" y="5974"/>
                  <a:pt x="7319" y="6173"/>
                  <a:pt x="7319" y="6447"/>
                </a:cubicBezTo>
                <a:cubicBezTo>
                  <a:pt x="7319" y="6696"/>
                  <a:pt x="7518" y="6920"/>
                  <a:pt x="7792" y="6920"/>
                </a:cubicBezTo>
                <a:cubicBezTo>
                  <a:pt x="8040" y="6920"/>
                  <a:pt x="8265" y="6696"/>
                  <a:pt x="8265" y="6447"/>
                </a:cubicBezTo>
                <a:cubicBezTo>
                  <a:pt x="8265" y="6173"/>
                  <a:pt x="8040" y="5974"/>
                  <a:pt x="7792" y="5974"/>
                </a:cubicBezTo>
                <a:close/>
                <a:moveTo>
                  <a:pt x="3685" y="6671"/>
                </a:moveTo>
                <a:cubicBezTo>
                  <a:pt x="3784" y="6671"/>
                  <a:pt x="3859" y="6746"/>
                  <a:pt x="3859" y="6845"/>
                </a:cubicBezTo>
                <a:cubicBezTo>
                  <a:pt x="3859" y="6945"/>
                  <a:pt x="3784" y="7045"/>
                  <a:pt x="3685" y="7045"/>
                </a:cubicBezTo>
                <a:cubicBezTo>
                  <a:pt x="3585" y="7045"/>
                  <a:pt x="3485" y="6945"/>
                  <a:pt x="3485" y="6845"/>
                </a:cubicBezTo>
                <a:cubicBezTo>
                  <a:pt x="3485" y="6746"/>
                  <a:pt x="3585" y="6671"/>
                  <a:pt x="3685" y="6671"/>
                </a:cubicBezTo>
                <a:close/>
                <a:moveTo>
                  <a:pt x="3685" y="6372"/>
                </a:moveTo>
                <a:cubicBezTo>
                  <a:pt x="3411" y="6372"/>
                  <a:pt x="3212" y="6597"/>
                  <a:pt x="3212" y="6845"/>
                </a:cubicBezTo>
                <a:cubicBezTo>
                  <a:pt x="3212" y="7119"/>
                  <a:pt x="3411" y="7343"/>
                  <a:pt x="3685" y="7343"/>
                </a:cubicBezTo>
                <a:cubicBezTo>
                  <a:pt x="3933" y="7343"/>
                  <a:pt x="4157" y="7119"/>
                  <a:pt x="4157" y="6845"/>
                </a:cubicBezTo>
                <a:cubicBezTo>
                  <a:pt x="4157" y="6597"/>
                  <a:pt x="3933" y="6372"/>
                  <a:pt x="3685" y="6372"/>
                </a:cubicBezTo>
                <a:close/>
                <a:moveTo>
                  <a:pt x="4406" y="4705"/>
                </a:moveTo>
                <a:lnTo>
                  <a:pt x="4406" y="7916"/>
                </a:lnTo>
                <a:cubicBezTo>
                  <a:pt x="3585" y="7891"/>
                  <a:pt x="2838" y="7567"/>
                  <a:pt x="2266" y="7045"/>
                </a:cubicBezTo>
                <a:cubicBezTo>
                  <a:pt x="2465" y="6870"/>
                  <a:pt x="2614" y="6621"/>
                  <a:pt x="2614" y="6348"/>
                </a:cubicBezTo>
                <a:cubicBezTo>
                  <a:pt x="2614" y="5900"/>
                  <a:pt x="2241" y="5501"/>
                  <a:pt x="1768" y="5501"/>
                </a:cubicBezTo>
                <a:cubicBezTo>
                  <a:pt x="1619" y="5501"/>
                  <a:pt x="1469" y="5551"/>
                  <a:pt x="1345" y="5626"/>
                </a:cubicBezTo>
                <a:cubicBezTo>
                  <a:pt x="1245" y="5327"/>
                  <a:pt x="1171" y="5028"/>
                  <a:pt x="1171" y="4705"/>
                </a:cubicBezTo>
                <a:close/>
                <a:moveTo>
                  <a:pt x="6821" y="7766"/>
                </a:moveTo>
                <a:cubicBezTo>
                  <a:pt x="7070" y="7766"/>
                  <a:pt x="7269" y="7941"/>
                  <a:pt x="7319" y="8190"/>
                </a:cubicBezTo>
                <a:cubicBezTo>
                  <a:pt x="7045" y="8364"/>
                  <a:pt x="6771" y="8513"/>
                  <a:pt x="6472" y="8613"/>
                </a:cubicBezTo>
                <a:cubicBezTo>
                  <a:pt x="6373" y="8513"/>
                  <a:pt x="6323" y="8389"/>
                  <a:pt x="6323" y="8264"/>
                </a:cubicBezTo>
                <a:cubicBezTo>
                  <a:pt x="6323" y="7990"/>
                  <a:pt x="6547" y="7766"/>
                  <a:pt x="6821" y="7766"/>
                </a:cubicBezTo>
                <a:close/>
                <a:moveTo>
                  <a:pt x="872" y="4705"/>
                </a:moveTo>
                <a:cubicBezTo>
                  <a:pt x="947" y="6572"/>
                  <a:pt x="2465" y="8140"/>
                  <a:pt x="4406" y="8214"/>
                </a:cubicBezTo>
                <a:lnTo>
                  <a:pt x="4406" y="8737"/>
                </a:lnTo>
                <a:cubicBezTo>
                  <a:pt x="4406" y="8787"/>
                  <a:pt x="4381" y="8812"/>
                  <a:pt x="4332" y="8812"/>
                </a:cubicBezTo>
                <a:cubicBezTo>
                  <a:pt x="3237" y="8737"/>
                  <a:pt x="2216" y="8289"/>
                  <a:pt x="1469" y="7493"/>
                </a:cubicBezTo>
                <a:cubicBezTo>
                  <a:pt x="747" y="6721"/>
                  <a:pt x="324" y="5750"/>
                  <a:pt x="274" y="4705"/>
                </a:cubicBezTo>
                <a:close/>
                <a:moveTo>
                  <a:pt x="4556" y="0"/>
                </a:moveTo>
                <a:cubicBezTo>
                  <a:pt x="3336" y="0"/>
                  <a:pt x="2191" y="473"/>
                  <a:pt x="1320" y="1345"/>
                </a:cubicBezTo>
                <a:cubicBezTo>
                  <a:pt x="474" y="2191"/>
                  <a:pt x="1" y="3336"/>
                  <a:pt x="1" y="4555"/>
                </a:cubicBezTo>
                <a:cubicBezTo>
                  <a:pt x="1" y="5725"/>
                  <a:pt x="449" y="6845"/>
                  <a:pt x="1245" y="7692"/>
                </a:cubicBezTo>
                <a:cubicBezTo>
                  <a:pt x="2067" y="8538"/>
                  <a:pt x="3162" y="9036"/>
                  <a:pt x="4332" y="9086"/>
                </a:cubicBezTo>
                <a:cubicBezTo>
                  <a:pt x="4345" y="9087"/>
                  <a:pt x="4357" y="9088"/>
                  <a:pt x="4370" y="9088"/>
                </a:cubicBezTo>
                <a:cubicBezTo>
                  <a:pt x="4553" y="9088"/>
                  <a:pt x="4705" y="8923"/>
                  <a:pt x="4705" y="8737"/>
                </a:cubicBezTo>
                <a:lnTo>
                  <a:pt x="4705" y="4705"/>
                </a:lnTo>
                <a:lnTo>
                  <a:pt x="8737" y="4705"/>
                </a:lnTo>
                <a:cubicBezTo>
                  <a:pt x="8937" y="4705"/>
                  <a:pt x="9111" y="4531"/>
                  <a:pt x="9111" y="4331"/>
                </a:cubicBezTo>
                <a:cubicBezTo>
                  <a:pt x="9036" y="3162"/>
                  <a:pt x="8538" y="2066"/>
                  <a:pt x="7692" y="1270"/>
                </a:cubicBezTo>
                <a:cubicBezTo>
                  <a:pt x="6846" y="448"/>
                  <a:pt x="5726" y="0"/>
                  <a:pt x="4556" y="0"/>
                </a:cubicBezTo>
                <a:close/>
                <a:moveTo>
                  <a:pt x="9634" y="5551"/>
                </a:moveTo>
                <a:cubicBezTo>
                  <a:pt x="9609" y="6646"/>
                  <a:pt x="9161" y="7667"/>
                  <a:pt x="8389" y="8414"/>
                </a:cubicBezTo>
                <a:cubicBezTo>
                  <a:pt x="7617" y="9185"/>
                  <a:pt x="6597" y="9633"/>
                  <a:pt x="5526" y="9658"/>
                </a:cubicBezTo>
                <a:lnTo>
                  <a:pt x="5526" y="9086"/>
                </a:lnTo>
                <a:cubicBezTo>
                  <a:pt x="7393" y="9011"/>
                  <a:pt x="8986" y="7493"/>
                  <a:pt x="9061" y="5551"/>
                </a:cubicBezTo>
                <a:close/>
                <a:moveTo>
                  <a:pt x="5576" y="5277"/>
                </a:moveTo>
                <a:cubicBezTo>
                  <a:pt x="5402" y="5277"/>
                  <a:pt x="5228" y="5427"/>
                  <a:pt x="5228" y="5626"/>
                </a:cubicBezTo>
                <a:lnTo>
                  <a:pt x="5228" y="9658"/>
                </a:lnTo>
                <a:cubicBezTo>
                  <a:pt x="5228" y="9832"/>
                  <a:pt x="5377" y="9957"/>
                  <a:pt x="5526" y="9957"/>
                </a:cubicBezTo>
                <a:cubicBezTo>
                  <a:pt x="6696" y="9932"/>
                  <a:pt x="7792" y="9459"/>
                  <a:pt x="8588" y="8638"/>
                </a:cubicBezTo>
                <a:cubicBezTo>
                  <a:pt x="9409" y="7816"/>
                  <a:pt x="9882" y="6721"/>
                  <a:pt x="9932" y="5576"/>
                </a:cubicBezTo>
                <a:cubicBezTo>
                  <a:pt x="9932" y="5402"/>
                  <a:pt x="9808" y="5277"/>
                  <a:pt x="9634" y="5277"/>
                </a:cubicBezTo>
                <a:lnTo>
                  <a:pt x="7941" y="5277"/>
                </a:lnTo>
                <a:cubicBezTo>
                  <a:pt x="7866" y="5277"/>
                  <a:pt x="7792" y="5327"/>
                  <a:pt x="7792" y="5427"/>
                </a:cubicBezTo>
                <a:cubicBezTo>
                  <a:pt x="7792" y="5501"/>
                  <a:pt x="7866" y="5551"/>
                  <a:pt x="7941" y="5551"/>
                </a:cubicBezTo>
                <a:lnTo>
                  <a:pt x="8762" y="5551"/>
                </a:lnTo>
                <a:cubicBezTo>
                  <a:pt x="8713" y="6547"/>
                  <a:pt x="8265" y="7393"/>
                  <a:pt x="7568" y="7990"/>
                </a:cubicBezTo>
                <a:cubicBezTo>
                  <a:pt x="7443" y="7692"/>
                  <a:pt x="7169" y="7468"/>
                  <a:pt x="6821" y="7468"/>
                </a:cubicBezTo>
                <a:cubicBezTo>
                  <a:pt x="6398" y="7468"/>
                  <a:pt x="6024" y="7816"/>
                  <a:pt x="6024" y="8264"/>
                </a:cubicBezTo>
                <a:cubicBezTo>
                  <a:pt x="6024" y="8414"/>
                  <a:pt x="6074" y="8563"/>
                  <a:pt x="6174" y="8712"/>
                </a:cubicBezTo>
                <a:cubicBezTo>
                  <a:pt x="5950" y="8762"/>
                  <a:pt x="5751" y="8787"/>
                  <a:pt x="5526" y="8787"/>
                </a:cubicBezTo>
                <a:lnTo>
                  <a:pt x="5526" y="5626"/>
                </a:lnTo>
                <a:cubicBezTo>
                  <a:pt x="5526" y="5576"/>
                  <a:pt x="5551" y="5551"/>
                  <a:pt x="5576" y="5551"/>
                </a:cubicBezTo>
                <a:lnTo>
                  <a:pt x="7244" y="5551"/>
                </a:lnTo>
                <a:cubicBezTo>
                  <a:pt x="7344" y="5551"/>
                  <a:pt x="7393" y="5501"/>
                  <a:pt x="7393" y="5427"/>
                </a:cubicBezTo>
                <a:cubicBezTo>
                  <a:pt x="7393" y="5327"/>
                  <a:pt x="7344" y="5277"/>
                  <a:pt x="7244" y="527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2"/>
          <p:cNvSpPr/>
          <p:nvPr/>
        </p:nvSpPr>
        <p:spPr>
          <a:xfrm>
            <a:off x="6008540" y="2493510"/>
            <a:ext cx="603651" cy="598175"/>
          </a:xfrm>
          <a:custGeom>
            <a:avLst/>
            <a:gdLst/>
            <a:ahLst/>
            <a:cxnLst/>
            <a:rect l="l" t="t" r="r" b="b"/>
            <a:pathLst>
              <a:path w="10032" h="9941" extrusionOk="0">
                <a:moveTo>
                  <a:pt x="5016" y="1"/>
                </a:moveTo>
                <a:cubicBezTo>
                  <a:pt x="4978" y="1"/>
                  <a:pt x="4941" y="13"/>
                  <a:pt x="4904" y="38"/>
                </a:cubicBezTo>
                <a:cubicBezTo>
                  <a:pt x="4854" y="88"/>
                  <a:pt x="4854" y="188"/>
                  <a:pt x="4904" y="237"/>
                </a:cubicBezTo>
                <a:cubicBezTo>
                  <a:pt x="5078" y="412"/>
                  <a:pt x="5078" y="685"/>
                  <a:pt x="4904" y="835"/>
                </a:cubicBezTo>
                <a:cubicBezTo>
                  <a:pt x="4779" y="984"/>
                  <a:pt x="4705" y="1158"/>
                  <a:pt x="4705" y="1357"/>
                </a:cubicBezTo>
                <a:cubicBezTo>
                  <a:pt x="4705" y="1532"/>
                  <a:pt x="4779" y="1731"/>
                  <a:pt x="4904" y="1855"/>
                </a:cubicBezTo>
                <a:cubicBezTo>
                  <a:pt x="4941" y="1880"/>
                  <a:pt x="4978" y="1893"/>
                  <a:pt x="5016" y="1893"/>
                </a:cubicBezTo>
                <a:cubicBezTo>
                  <a:pt x="5053" y="1893"/>
                  <a:pt x="5090" y="1880"/>
                  <a:pt x="5128" y="1855"/>
                </a:cubicBezTo>
                <a:cubicBezTo>
                  <a:pt x="5177" y="1805"/>
                  <a:pt x="5177" y="1706"/>
                  <a:pt x="5128" y="1656"/>
                </a:cubicBezTo>
                <a:cubicBezTo>
                  <a:pt x="4953" y="1482"/>
                  <a:pt x="4953" y="1208"/>
                  <a:pt x="5128" y="1059"/>
                </a:cubicBezTo>
                <a:cubicBezTo>
                  <a:pt x="5402" y="760"/>
                  <a:pt x="5402" y="312"/>
                  <a:pt x="5128" y="38"/>
                </a:cubicBezTo>
                <a:cubicBezTo>
                  <a:pt x="5090" y="13"/>
                  <a:pt x="5053" y="1"/>
                  <a:pt x="5016" y="1"/>
                </a:cubicBezTo>
                <a:close/>
                <a:moveTo>
                  <a:pt x="4145" y="573"/>
                </a:moveTo>
                <a:cubicBezTo>
                  <a:pt x="4107" y="573"/>
                  <a:pt x="4070" y="586"/>
                  <a:pt x="4032" y="611"/>
                </a:cubicBezTo>
                <a:cubicBezTo>
                  <a:pt x="3983" y="685"/>
                  <a:pt x="3983" y="760"/>
                  <a:pt x="4032" y="835"/>
                </a:cubicBezTo>
                <a:cubicBezTo>
                  <a:pt x="4157" y="934"/>
                  <a:pt x="4157" y="1109"/>
                  <a:pt x="4032" y="1208"/>
                </a:cubicBezTo>
                <a:cubicBezTo>
                  <a:pt x="3808" y="1432"/>
                  <a:pt x="3808" y="1781"/>
                  <a:pt x="4032" y="2005"/>
                </a:cubicBezTo>
                <a:cubicBezTo>
                  <a:pt x="4070" y="2029"/>
                  <a:pt x="4107" y="2042"/>
                  <a:pt x="4145" y="2042"/>
                </a:cubicBezTo>
                <a:cubicBezTo>
                  <a:pt x="4182" y="2042"/>
                  <a:pt x="4219" y="2029"/>
                  <a:pt x="4257" y="2005"/>
                </a:cubicBezTo>
                <a:cubicBezTo>
                  <a:pt x="4306" y="1955"/>
                  <a:pt x="4306" y="1855"/>
                  <a:pt x="4257" y="1805"/>
                </a:cubicBezTo>
                <a:cubicBezTo>
                  <a:pt x="4132" y="1706"/>
                  <a:pt x="4132" y="1532"/>
                  <a:pt x="4257" y="1407"/>
                </a:cubicBezTo>
                <a:cubicBezTo>
                  <a:pt x="4456" y="1183"/>
                  <a:pt x="4456" y="835"/>
                  <a:pt x="4257" y="611"/>
                </a:cubicBezTo>
                <a:cubicBezTo>
                  <a:pt x="4219" y="586"/>
                  <a:pt x="4182" y="573"/>
                  <a:pt x="4145" y="573"/>
                </a:cubicBezTo>
                <a:close/>
                <a:moveTo>
                  <a:pt x="5899" y="573"/>
                </a:moveTo>
                <a:cubicBezTo>
                  <a:pt x="5862" y="573"/>
                  <a:pt x="5825" y="586"/>
                  <a:pt x="5800" y="611"/>
                </a:cubicBezTo>
                <a:cubicBezTo>
                  <a:pt x="5725" y="685"/>
                  <a:pt x="5725" y="760"/>
                  <a:pt x="5800" y="835"/>
                </a:cubicBezTo>
                <a:cubicBezTo>
                  <a:pt x="5899" y="934"/>
                  <a:pt x="5899" y="1109"/>
                  <a:pt x="5800" y="1208"/>
                </a:cubicBezTo>
                <a:cubicBezTo>
                  <a:pt x="5576" y="1432"/>
                  <a:pt x="5576" y="1781"/>
                  <a:pt x="5800" y="2005"/>
                </a:cubicBezTo>
                <a:cubicBezTo>
                  <a:pt x="5825" y="2029"/>
                  <a:pt x="5862" y="2042"/>
                  <a:pt x="5899" y="2042"/>
                </a:cubicBezTo>
                <a:cubicBezTo>
                  <a:pt x="5937" y="2042"/>
                  <a:pt x="5974" y="2029"/>
                  <a:pt x="5999" y="2005"/>
                </a:cubicBezTo>
                <a:cubicBezTo>
                  <a:pt x="6049" y="1955"/>
                  <a:pt x="6049" y="1855"/>
                  <a:pt x="5999" y="1805"/>
                </a:cubicBezTo>
                <a:cubicBezTo>
                  <a:pt x="5899" y="1706"/>
                  <a:pt x="5899" y="1532"/>
                  <a:pt x="5999" y="1407"/>
                </a:cubicBezTo>
                <a:cubicBezTo>
                  <a:pt x="6223" y="1183"/>
                  <a:pt x="6223" y="835"/>
                  <a:pt x="5999" y="611"/>
                </a:cubicBezTo>
                <a:cubicBezTo>
                  <a:pt x="5974" y="586"/>
                  <a:pt x="5937" y="573"/>
                  <a:pt x="5899" y="573"/>
                </a:cubicBezTo>
                <a:close/>
                <a:moveTo>
                  <a:pt x="4481" y="3983"/>
                </a:moveTo>
                <a:cubicBezTo>
                  <a:pt x="4443" y="3983"/>
                  <a:pt x="4406" y="3996"/>
                  <a:pt x="4381" y="4021"/>
                </a:cubicBezTo>
                <a:lnTo>
                  <a:pt x="2838" y="5564"/>
                </a:lnTo>
                <a:cubicBezTo>
                  <a:pt x="2788" y="5639"/>
                  <a:pt x="2788" y="5713"/>
                  <a:pt x="2838" y="5788"/>
                </a:cubicBezTo>
                <a:cubicBezTo>
                  <a:pt x="2863" y="5813"/>
                  <a:pt x="2900" y="5825"/>
                  <a:pt x="2937" y="5825"/>
                </a:cubicBezTo>
                <a:cubicBezTo>
                  <a:pt x="2975" y="5825"/>
                  <a:pt x="3012" y="5813"/>
                  <a:pt x="3037" y="5788"/>
                </a:cubicBezTo>
                <a:lnTo>
                  <a:pt x="4580" y="4220"/>
                </a:lnTo>
                <a:cubicBezTo>
                  <a:pt x="4630" y="4170"/>
                  <a:pt x="4630" y="4071"/>
                  <a:pt x="4580" y="4021"/>
                </a:cubicBezTo>
                <a:cubicBezTo>
                  <a:pt x="4555" y="3996"/>
                  <a:pt x="4518" y="3983"/>
                  <a:pt x="4481" y="3983"/>
                </a:cubicBezTo>
                <a:close/>
                <a:moveTo>
                  <a:pt x="6123" y="4089"/>
                </a:moveTo>
                <a:cubicBezTo>
                  <a:pt x="6086" y="4089"/>
                  <a:pt x="6049" y="4108"/>
                  <a:pt x="6024" y="4145"/>
                </a:cubicBezTo>
                <a:lnTo>
                  <a:pt x="4032" y="6136"/>
                </a:lnTo>
                <a:cubicBezTo>
                  <a:pt x="3983" y="6186"/>
                  <a:pt x="3983" y="6286"/>
                  <a:pt x="4032" y="6336"/>
                </a:cubicBezTo>
                <a:cubicBezTo>
                  <a:pt x="4057" y="6360"/>
                  <a:pt x="4095" y="6373"/>
                  <a:pt x="4132" y="6373"/>
                </a:cubicBezTo>
                <a:cubicBezTo>
                  <a:pt x="4169" y="6373"/>
                  <a:pt x="4207" y="6360"/>
                  <a:pt x="4232" y="6336"/>
                </a:cubicBezTo>
                <a:lnTo>
                  <a:pt x="6223" y="4344"/>
                </a:lnTo>
                <a:cubicBezTo>
                  <a:pt x="6273" y="4295"/>
                  <a:pt x="6273" y="4195"/>
                  <a:pt x="6223" y="4145"/>
                </a:cubicBezTo>
                <a:cubicBezTo>
                  <a:pt x="6198" y="4108"/>
                  <a:pt x="6161" y="4089"/>
                  <a:pt x="6123" y="4089"/>
                </a:cubicBezTo>
                <a:close/>
                <a:moveTo>
                  <a:pt x="7219" y="4736"/>
                </a:moveTo>
                <a:cubicBezTo>
                  <a:pt x="7181" y="4736"/>
                  <a:pt x="7144" y="4755"/>
                  <a:pt x="7119" y="4792"/>
                </a:cubicBezTo>
                <a:lnTo>
                  <a:pt x="5028" y="6883"/>
                </a:lnTo>
                <a:cubicBezTo>
                  <a:pt x="4953" y="6933"/>
                  <a:pt x="4953" y="7033"/>
                  <a:pt x="5028" y="7082"/>
                </a:cubicBezTo>
                <a:cubicBezTo>
                  <a:pt x="5053" y="7107"/>
                  <a:pt x="5090" y="7120"/>
                  <a:pt x="5128" y="7120"/>
                </a:cubicBezTo>
                <a:cubicBezTo>
                  <a:pt x="5165" y="7120"/>
                  <a:pt x="5202" y="7107"/>
                  <a:pt x="5227" y="7082"/>
                </a:cubicBezTo>
                <a:lnTo>
                  <a:pt x="7318" y="4991"/>
                </a:lnTo>
                <a:cubicBezTo>
                  <a:pt x="7393" y="4942"/>
                  <a:pt x="7393" y="4842"/>
                  <a:pt x="7318" y="4792"/>
                </a:cubicBezTo>
                <a:cubicBezTo>
                  <a:pt x="7293" y="4755"/>
                  <a:pt x="7256" y="4736"/>
                  <a:pt x="7219" y="4736"/>
                </a:cubicBezTo>
                <a:close/>
                <a:moveTo>
                  <a:pt x="7169" y="6609"/>
                </a:moveTo>
                <a:cubicBezTo>
                  <a:pt x="7443" y="6609"/>
                  <a:pt x="7691" y="6833"/>
                  <a:pt x="7691" y="7107"/>
                </a:cubicBezTo>
                <a:cubicBezTo>
                  <a:pt x="7691" y="7381"/>
                  <a:pt x="7443" y="7630"/>
                  <a:pt x="7169" y="7630"/>
                </a:cubicBezTo>
                <a:cubicBezTo>
                  <a:pt x="6895" y="7630"/>
                  <a:pt x="6671" y="7381"/>
                  <a:pt x="6671" y="7107"/>
                </a:cubicBezTo>
                <a:cubicBezTo>
                  <a:pt x="6671" y="6833"/>
                  <a:pt x="6895" y="6609"/>
                  <a:pt x="7169" y="6609"/>
                </a:cubicBezTo>
                <a:close/>
                <a:moveTo>
                  <a:pt x="7169" y="6311"/>
                </a:moveTo>
                <a:cubicBezTo>
                  <a:pt x="6721" y="6311"/>
                  <a:pt x="6372" y="6659"/>
                  <a:pt x="6372" y="7107"/>
                </a:cubicBezTo>
                <a:cubicBezTo>
                  <a:pt x="6372" y="7555"/>
                  <a:pt x="6721" y="7904"/>
                  <a:pt x="7169" y="7904"/>
                </a:cubicBezTo>
                <a:cubicBezTo>
                  <a:pt x="7617" y="7904"/>
                  <a:pt x="7965" y="7555"/>
                  <a:pt x="7965" y="7107"/>
                </a:cubicBezTo>
                <a:cubicBezTo>
                  <a:pt x="7965" y="6659"/>
                  <a:pt x="7617" y="6311"/>
                  <a:pt x="7169" y="6311"/>
                </a:cubicBezTo>
                <a:close/>
                <a:moveTo>
                  <a:pt x="4644" y="3170"/>
                </a:moveTo>
                <a:cubicBezTo>
                  <a:pt x="4631" y="3170"/>
                  <a:pt x="4618" y="3171"/>
                  <a:pt x="4605" y="3174"/>
                </a:cubicBezTo>
                <a:cubicBezTo>
                  <a:pt x="3808" y="3224"/>
                  <a:pt x="2937" y="3473"/>
                  <a:pt x="2265" y="3847"/>
                </a:cubicBezTo>
                <a:cubicBezTo>
                  <a:pt x="1643" y="4170"/>
                  <a:pt x="846" y="4792"/>
                  <a:pt x="647" y="5813"/>
                </a:cubicBezTo>
                <a:cubicBezTo>
                  <a:pt x="622" y="5937"/>
                  <a:pt x="598" y="6087"/>
                  <a:pt x="672" y="6186"/>
                </a:cubicBezTo>
                <a:cubicBezTo>
                  <a:pt x="722" y="6286"/>
                  <a:pt x="871" y="6336"/>
                  <a:pt x="996" y="6360"/>
                </a:cubicBezTo>
                <a:cubicBezTo>
                  <a:pt x="1270" y="6410"/>
                  <a:pt x="1568" y="6410"/>
                  <a:pt x="1842" y="6435"/>
                </a:cubicBezTo>
                <a:cubicBezTo>
                  <a:pt x="2614" y="6485"/>
                  <a:pt x="3236" y="6734"/>
                  <a:pt x="3734" y="7182"/>
                </a:cubicBezTo>
                <a:cubicBezTo>
                  <a:pt x="4132" y="7580"/>
                  <a:pt x="4481" y="8003"/>
                  <a:pt x="4754" y="8377"/>
                </a:cubicBezTo>
                <a:cubicBezTo>
                  <a:pt x="5202" y="8999"/>
                  <a:pt x="5974" y="9372"/>
                  <a:pt x="6771" y="9372"/>
                </a:cubicBezTo>
                <a:cubicBezTo>
                  <a:pt x="6970" y="9372"/>
                  <a:pt x="7169" y="9347"/>
                  <a:pt x="7343" y="9298"/>
                </a:cubicBezTo>
                <a:cubicBezTo>
                  <a:pt x="7866" y="9173"/>
                  <a:pt x="8339" y="8874"/>
                  <a:pt x="8712" y="8451"/>
                </a:cubicBezTo>
                <a:cubicBezTo>
                  <a:pt x="9085" y="8003"/>
                  <a:pt x="9309" y="7481"/>
                  <a:pt x="9384" y="6908"/>
                </a:cubicBezTo>
                <a:cubicBezTo>
                  <a:pt x="9434" y="6535"/>
                  <a:pt x="9409" y="6186"/>
                  <a:pt x="9334" y="5838"/>
                </a:cubicBezTo>
                <a:cubicBezTo>
                  <a:pt x="9135" y="4991"/>
                  <a:pt x="8588" y="4319"/>
                  <a:pt x="7741" y="3822"/>
                </a:cubicBezTo>
                <a:cubicBezTo>
                  <a:pt x="7044" y="3448"/>
                  <a:pt x="6223" y="3224"/>
                  <a:pt x="5302" y="3174"/>
                </a:cubicBezTo>
                <a:cubicBezTo>
                  <a:pt x="5292" y="3171"/>
                  <a:pt x="5282" y="3170"/>
                  <a:pt x="5272" y="3170"/>
                </a:cubicBezTo>
                <a:cubicBezTo>
                  <a:pt x="5209" y="3170"/>
                  <a:pt x="5153" y="3234"/>
                  <a:pt x="5153" y="3299"/>
                </a:cubicBezTo>
                <a:cubicBezTo>
                  <a:pt x="5153" y="3374"/>
                  <a:pt x="5202" y="3448"/>
                  <a:pt x="5302" y="3448"/>
                </a:cubicBezTo>
                <a:cubicBezTo>
                  <a:pt x="6148" y="3498"/>
                  <a:pt x="6970" y="3722"/>
                  <a:pt x="7592" y="4095"/>
                </a:cubicBezTo>
                <a:cubicBezTo>
                  <a:pt x="8364" y="4519"/>
                  <a:pt x="8861" y="5141"/>
                  <a:pt x="9036" y="5912"/>
                </a:cubicBezTo>
                <a:cubicBezTo>
                  <a:pt x="9135" y="6211"/>
                  <a:pt x="9135" y="6535"/>
                  <a:pt x="9085" y="6858"/>
                </a:cubicBezTo>
                <a:cubicBezTo>
                  <a:pt x="9036" y="7381"/>
                  <a:pt x="8812" y="7879"/>
                  <a:pt x="8488" y="8252"/>
                </a:cubicBezTo>
                <a:cubicBezTo>
                  <a:pt x="8164" y="8650"/>
                  <a:pt x="7741" y="8899"/>
                  <a:pt x="7268" y="9024"/>
                </a:cubicBezTo>
                <a:cubicBezTo>
                  <a:pt x="7119" y="9049"/>
                  <a:pt x="6945" y="9074"/>
                  <a:pt x="6771" y="9074"/>
                </a:cubicBezTo>
                <a:cubicBezTo>
                  <a:pt x="6049" y="9074"/>
                  <a:pt x="5377" y="8750"/>
                  <a:pt x="4978" y="8202"/>
                </a:cubicBezTo>
                <a:cubicBezTo>
                  <a:pt x="4705" y="7829"/>
                  <a:pt x="4356" y="7381"/>
                  <a:pt x="3933" y="6983"/>
                </a:cubicBezTo>
                <a:cubicBezTo>
                  <a:pt x="3385" y="6460"/>
                  <a:pt x="2688" y="6186"/>
                  <a:pt x="1842" y="6136"/>
                </a:cubicBezTo>
                <a:cubicBezTo>
                  <a:pt x="1593" y="6136"/>
                  <a:pt x="1294" y="6112"/>
                  <a:pt x="1046" y="6062"/>
                </a:cubicBezTo>
                <a:cubicBezTo>
                  <a:pt x="971" y="6062"/>
                  <a:pt x="946" y="6037"/>
                  <a:pt x="921" y="6037"/>
                </a:cubicBezTo>
                <a:cubicBezTo>
                  <a:pt x="921" y="5987"/>
                  <a:pt x="921" y="5937"/>
                  <a:pt x="921" y="5863"/>
                </a:cubicBezTo>
                <a:cubicBezTo>
                  <a:pt x="1120" y="4967"/>
                  <a:pt x="1842" y="4394"/>
                  <a:pt x="2415" y="4095"/>
                </a:cubicBezTo>
                <a:cubicBezTo>
                  <a:pt x="3037" y="3747"/>
                  <a:pt x="3858" y="3498"/>
                  <a:pt x="4630" y="3448"/>
                </a:cubicBezTo>
                <a:cubicBezTo>
                  <a:pt x="4705" y="3448"/>
                  <a:pt x="4779" y="3374"/>
                  <a:pt x="4779" y="3299"/>
                </a:cubicBezTo>
                <a:cubicBezTo>
                  <a:pt x="4779" y="3234"/>
                  <a:pt x="4723" y="3170"/>
                  <a:pt x="4644" y="3170"/>
                </a:cubicBezTo>
                <a:close/>
                <a:moveTo>
                  <a:pt x="4875" y="2576"/>
                </a:moveTo>
                <a:cubicBezTo>
                  <a:pt x="3891" y="2576"/>
                  <a:pt x="2851" y="2847"/>
                  <a:pt x="2016" y="3324"/>
                </a:cubicBezTo>
                <a:cubicBezTo>
                  <a:pt x="946" y="3896"/>
                  <a:pt x="274" y="4718"/>
                  <a:pt x="75" y="5688"/>
                </a:cubicBezTo>
                <a:cubicBezTo>
                  <a:pt x="0" y="6037"/>
                  <a:pt x="50" y="6311"/>
                  <a:pt x="199" y="6510"/>
                </a:cubicBezTo>
                <a:cubicBezTo>
                  <a:pt x="324" y="6734"/>
                  <a:pt x="573" y="6858"/>
                  <a:pt x="896" y="6933"/>
                </a:cubicBezTo>
                <a:cubicBezTo>
                  <a:pt x="1195" y="6983"/>
                  <a:pt x="1518" y="7008"/>
                  <a:pt x="1792" y="7008"/>
                </a:cubicBezTo>
                <a:cubicBezTo>
                  <a:pt x="2439" y="7057"/>
                  <a:pt x="2937" y="7257"/>
                  <a:pt x="3336" y="7605"/>
                </a:cubicBezTo>
                <a:cubicBezTo>
                  <a:pt x="3684" y="7954"/>
                  <a:pt x="4008" y="8377"/>
                  <a:pt x="4281" y="8725"/>
                </a:cubicBezTo>
                <a:cubicBezTo>
                  <a:pt x="4857" y="9500"/>
                  <a:pt x="5768" y="9940"/>
                  <a:pt x="6733" y="9940"/>
                </a:cubicBezTo>
                <a:cubicBezTo>
                  <a:pt x="6853" y="9940"/>
                  <a:pt x="6973" y="9934"/>
                  <a:pt x="7094" y="9920"/>
                </a:cubicBezTo>
                <a:cubicBezTo>
                  <a:pt x="7169" y="9920"/>
                  <a:pt x="7243" y="9845"/>
                  <a:pt x="7219" y="9771"/>
                </a:cubicBezTo>
                <a:cubicBezTo>
                  <a:pt x="7219" y="9706"/>
                  <a:pt x="7163" y="9641"/>
                  <a:pt x="7099" y="9641"/>
                </a:cubicBezTo>
                <a:cubicBezTo>
                  <a:pt x="7089" y="9641"/>
                  <a:pt x="7079" y="9643"/>
                  <a:pt x="7069" y="9646"/>
                </a:cubicBezTo>
                <a:cubicBezTo>
                  <a:pt x="6973" y="9656"/>
                  <a:pt x="6876" y="9660"/>
                  <a:pt x="6780" y="9660"/>
                </a:cubicBezTo>
                <a:cubicBezTo>
                  <a:pt x="5885" y="9660"/>
                  <a:pt x="5023" y="9248"/>
                  <a:pt x="4505" y="8551"/>
                </a:cubicBezTo>
                <a:cubicBezTo>
                  <a:pt x="4232" y="8202"/>
                  <a:pt x="3908" y="7754"/>
                  <a:pt x="3535" y="7406"/>
                </a:cubicBezTo>
                <a:cubicBezTo>
                  <a:pt x="3087" y="6983"/>
                  <a:pt x="2514" y="6759"/>
                  <a:pt x="1817" y="6734"/>
                </a:cubicBezTo>
                <a:cubicBezTo>
                  <a:pt x="1543" y="6709"/>
                  <a:pt x="1220" y="6684"/>
                  <a:pt x="946" y="6634"/>
                </a:cubicBezTo>
                <a:cubicBezTo>
                  <a:pt x="697" y="6585"/>
                  <a:pt x="523" y="6510"/>
                  <a:pt x="423" y="6360"/>
                </a:cubicBezTo>
                <a:cubicBezTo>
                  <a:pt x="324" y="6211"/>
                  <a:pt x="299" y="6012"/>
                  <a:pt x="349" y="5738"/>
                </a:cubicBezTo>
                <a:cubicBezTo>
                  <a:pt x="598" y="4618"/>
                  <a:pt x="1469" y="3946"/>
                  <a:pt x="2141" y="3573"/>
                </a:cubicBezTo>
                <a:cubicBezTo>
                  <a:pt x="2962" y="3125"/>
                  <a:pt x="4032" y="2851"/>
                  <a:pt x="5003" y="2851"/>
                </a:cubicBezTo>
                <a:cubicBezTo>
                  <a:pt x="6049" y="2876"/>
                  <a:pt x="7069" y="3125"/>
                  <a:pt x="7891" y="3573"/>
                </a:cubicBezTo>
                <a:cubicBezTo>
                  <a:pt x="8787" y="4095"/>
                  <a:pt x="9384" y="4842"/>
                  <a:pt x="9608" y="5763"/>
                </a:cubicBezTo>
                <a:cubicBezTo>
                  <a:pt x="9708" y="6161"/>
                  <a:pt x="9733" y="6535"/>
                  <a:pt x="9683" y="6933"/>
                </a:cubicBezTo>
                <a:cubicBezTo>
                  <a:pt x="9509" y="8128"/>
                  <a:pt x="8737" y="9148"/>
                  <a:pt x="7691" y="9497"/>
                </a:cubicBezTo>
                <a:cubicBezTo>
                  <a:pt x="7617" y="9522"/>
                  <a:pt x="7592" y="9621"/>
                  <a:pt x="7617" y="9696"/>
                </a:cubicBezTo>
                <a:cubicBezTo>
                  <a:pt x="7635" y="9752"/>
                  <a:pt x="7682" y="9780"/>
                  <a:pt x="7736" y="9780"/>
                </a:cubicBezTo>
                <a:cubicBezTo>
                  <a:pt x="7754" y="9780"/>
                  <a:pt x="7772" y="9777"/>
                  <a:pt x="7791" y="9771"/>
                </a:cubicBezTo>
                <a:cubicBezTo>
                  <a:pt x="8936" y="9372"/>
                  <a:pt x="9782" y="8277"/>
                  <a:pt x="9957" y="6983"/>
                </a:cubicBezTo>
                <a:cubicBezTo>
                  <a:pt x="10031" y="6560"/>
                  <a:pt x="10006" y="6112"/>
                  <a:pt x="9907" y="5688"/>
                </a:cubicBezTo>
                <a:cubicBezTo>
                  <a:pt x="9658" y="4693"/>
                  <a:pt x="9011" y="3871"/>
                  <a:pt x="8015" y="3324"/>
                </a:cubicBezTo>
                <a:cubicBezTo>
                  <a:pt x="7194" y="2851"/>
                  <a:pt x="6098" y="2577"/>
                  <a:pt x="5003" y="2577"/>
                </a:cubicBezTo>
                <a:cubicBezTo>
                  <a:pt x="4961" y="2576"/>
                  <a:pt x="4918" y="2576"/>
                  <a:pt x="4875" y="25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2"/>
          <p:cNvSpPr/>
          <p:nvPr/>
        </p:nvSpPr>
        <p:spPr>
          <a:xfrm>
            <a:off x="6038475" y="3716030"/>
            <a:ext cx="543779" cy="599619"/>
          </a:xfrm>
          <a:custGeom>
            <a:avLst/>
            <a:gdLst/>
            <a:ahLst/>
            <a:cxnLst/>
            <a:rect l="l" t="t" r="r" b="b"/>
            <a:pathLst>
              <a:path w="9037" h="9965" extrusionOk="0">
                <a:moveTo>
                  <a:pt x="4158" y="282"/>
                </a:moveTo>
                <a:cubicBezTo>
                  <a:pt x="4506" y="282"/>
                  <a:pt x="4855" y="406"/>
                  <a:pt x="5103" y="655"/>
                </a:cubicBezTo>
                <a:cubicBezTo>
                  <a:pt x="5328" y="829"/>
                  <a:pt x="5477" y="1078"/>
                  <a:pt x="5552" y="1352"/>
                </a:cubicBezTo>
                <a:lnTo>
                  <a:pt x="5452" y="1352"/>
                </a:lnTo>
                <a:cubicBezTo>
                  <a:pt x="4855" y="1352"/>
                  <a:pt x="4307" y="1651"/>
                  <a:pt x="4008" y="2123"/>
                </a:cubicBezTo>
                <a:cubicBezTo>
                  <a:pt x="3710" y="1700"/>
                  <a:pt x="3262" y="1426"/>
                  <a:pt x="2764" y="1352"/>
                </a:cubicBezTo>
                <a:cubicBezTo>
                  <a:pt x="2838" y="1078"/>
                  <a:pt x="2988" y="829"/>
                  <a:pt x="3212" y="630"/>
                </a:cubicBezTo>
                <a:cubicBezTo>
                  <a:pt x="3486" y="406"/>
                  <a:pt x="3809" y="282"/>
                  <a:pt x="4158" y="282"/>
                </a:cubicBezTo>
                <a:close/>
                <a:moveTo>
                  <a:pt x="8476" y="291"/>
                </a:moveTo>
                <a:cubicBezTo>
                  <a:pt x="8528" y="291"/>
                  <a:pt x="8578" y="310"/>
                  <a:pt x="8613" y="356"/>
                </a:cubicBezTo>
                <a:cubicBezTo>
                  <a:pt x="8713" y="431"/>
                  <a:pt x="8713" y="605"/>
                  <a:pt x="8613" y="680"/>
                </a:cubicBezTo>
                <a:lnTo>
                  <a:pt x="6945" y="2148"/>
                </a:lnTo>
                <a:cubicBezTo>
                  <a:pt x="6921" y="2099"/>
                  <a:pt x="6871" y="2074"/>
                  <a:pt x="6846" y="2024"/>
                </a:cubicBezTo>
                <a:lnTo>
                  <a:pt x="8314" y="356"/>
                </a:lnTo>
                <a:cubicBezTo>
                  <a:pt x="8354" y="316"/>
                  <a:pt x="8416" y="291"/>
                  <a:pt x="8476" y="291"/>
                </a:cubicBezTo>
                <a:close/>
                <a:moveTo>
                  <a:pt x="5452" y="1626"/>
                </a:moveTo>
                <a:cubicBezTo>
                  <a:pt x="6273" y="1626"/>
                  <a:pt x="6921" y="2298"/>
                  <a:pt x="6921" y="3094"/>
                </a:cubicBezTo>
                <a:cubicBezTo>
                  <a:pt x="6921" y="3169"/>
                  <a:pt x="6921" y="3244"/>
                  <a:pt x="6896" y="3318"/>
                </a:cubicBezTo>
                <a:lnTo>
                  <a:pt x="4008" y="3318"/>
                </a:lnTo>
                <a:cubicBezTo>
                  <a:pt x="4008" y="3244"/>
                  <a:pt x="4008" y="3169"/>
                  <a:pt x="4008" y="3094"/>
                </a:cubicBezTo>
                <a:cubicBezTo>
                  <a:pt x="4008" y="2298"/>
                  <a:pt x="4655" y="1626"/>
                  <a:pt x="5452" y="1626"/>
                </a:cubicBezTo>
                <a:close/>
                <a:moveTo>
                  <a:pt x="7518" y="3592"/>
                </a:moveTo>
                <a:cubicBezTo>
                  <a:pt x="7617" y="3592"/>
                  <a:pt x="7717" y="3692"/>
                  <a:pt x="7717" y="3791"/>
                </a:cubicBezTo>
                <a:cubicBezTo>
                  <a:pt x="7717" y="3916"/>
                  <a:pt x="7617" y="3990"/>
                  <a:pt x="7518" y="3990"/>
                </a:cubicBezTo>
                <a:lnTo>
                  <a:pt x="499" y="3990"/>
                </a:lnTo>
                <a:cubicBezTo>
                  <a:pt x="374" y="3990"/>
                  <a:pt x="300" y="3916"/>
                  <a:pt x="300" y="3791"/>
                </a:cubicBezTo>
                <a:cubicBezTo>
                  <a:pt x="300" y="3692"/>
                  <a:pt x="374" y="3592"/>
                  <a:pt x="499" y="3592"/>
                </a:cubicBezTo>
                <a:close/>
                <a:moveTo>
                  <a:pt x="4506" y="7898"/>
                </a:moveTo>
                <a:cubicBezTo>
                  <a:pt x="4506" y="8023"/>
                  <a:pt x="4506" y="8147"/>
                  <a:pt x="4531" y="8247"/>
                </a:cubicBezTo>
                <a:cubicBezTo>
                  <a:pt x="4556" y="8496"/>
                  <a:pt x="4655" y="8744"/>
                  <a:pt x="4755" y="8993"/>
                </a:cubicBezTo>
                <a:lnTo>
                  <a:pt x="3237" y="8993"/>
                </a:lnTo>
                <a:cubicBezTo>
                  <a:pt x="3336" y="8769"/>
                  <a:pt x="3411" y="8545"/>
                  <a:pt x="3436" y="8296"/>
                </a:cubicBezTo>
                <a:cubicBezTo>
                  <a:pt x="3461" y="8172"/>
                  <a:pt x="3461" y="8023"/>
                  <a:pt x="3486" y="7898"/>
                </a:cubicBezTo>
                <a:cubicBezTo>
                  <a:pt x="3635" y="7923"/>
                  <a:pt x="3834" y="7948"/>
                  <a:pt x="4008" y="7948"/>
                </a:cubicBezTo>
                <a:cubicBezTo>
                  <a:pt x="4183" y="7948"/>
                  <a:pt x="4332" y="7923"/>
                  <a:pt x="4506" y="7898"/>
                </a:cubicBezTo>
                <a:close/>
                <a:moveTo>
                  <a:pt x="6049" y="9267"/>
                </a:moveTo>
                <a:cubicBezTo>
                  <a:pt x="6149" y="9267"/>
                  <a:pt x="6248" y="9367"/>
                  <a:pt x="6248" y="9466"/>
                </a:cubicBezTo>
                <a:cubicBezTo>
                  <a:pt x="6248" y="9566"/>
                  <a:pt x="6149" y="9665"/>
                  <a:pt x="6049" y="9665"/>
                </a:cubicBezTo>
                <a:lnTo>
                  <a:pt x="1942" y="9665"/>
                </a:lnTo>
                <a:cubicBezTo>
                  <a:pt x="1843" y="9665"/>
                  <a:pt x="1768" y="9566"/>
                  <a:pt x="1768" y="9466"/>
                </a:cubicBezTo>
                <a:cubicBezTo>
                  <a:pt x="1768" y="9367"/>
                  <a:pt x="1843" y="9267"/>
                  <a:pt x="1942" y="9267"/>
                </a:cubicBezTo>
                <a:close/>
                <a:moveTo>
                  <a:pt x="8468" y="1"/>
                </a:moveTo>
                <a:cubicBezTo>
                  <a:pt x="8323" y="1"/>
                  <a:pt x="8182" y="64"/>
                  <a:pt x="8090" y="182"/>
                </a:cubicBezTo>
                <a:lnTo>
                  <a:pt x="6647" y="1800"/>
                </a:lnTo>
                <a:cubicBezTo>
                  <a:pt x="6423" y="1601"/>
                  <a:pt x="6174" y="1451"/>
                  <a:pt x="5875" y="1402"/>
                </a:cubicBezTo>
                <a:cubicBezTo>
                  <a:pt x="5800" y="1028"/>
                  <a:pt x="5601" y="680"/>
                  <a:pt x="5303" y="431"/>
                </a:cubicBezTo>
                <a:cubicBezTo>
                  <a:pt x="4979" y="157"/>
                  <a:pt x="4581" y="8"/>
                  <a:pt x="4158" y="8"/>
                </a:cubicBezTo>
                <a:cubicBezTo>
                  <a:pt x="3734" y="8"/>
                  <a:pt x="3336" y="157"/>
                  <a:pt x="3013" y="431"/>
                </a:cubicBezTo>
                <a:cubicBezTo>
                  <a:pt x="2739" y="655"/>
                  <a:pt x="2540" y="978"/>
                  <a:pt x="2465" y="1352"/>
                </a:cubicBezTo>
                <a:cubicBezTo>
                  <a:pt x="2092" y="1352"/>
                  <a:pt x="1743" y="1476"/>
                  <a:pt x="1469" y="1700"/>
                </a:cubicBezTo>
                <a:cubicBezTo>
                  <a:pt x="1395" y="1750"/>
                  <a:pt x="1395" y="1850"/>
                  <a:pt x="1444" y="1924"/>
                </a:cubicBezTo>
                <a:cubicBezTo>
                  <a:pt x="1475" y="1955"/>
                  <a:pt x="1525" y="1976"/>
                  <a:pt x="1570" y="1976"/>
                </a:cubicBezTo>
                <a:cubicBezTo>
                  <a:pt x="1598" y="1976"/>
                  <a:pt x="1625" y="1968"/>
                  <a:pt x="1644" y="1949"/>
                </a:cubicBezTo>
                <a:cubicBezTo>
                  <a:pt x="1917" y="1750"/>
                  <a:pt x="2216" y="1626"/>
                  <a:pt x="2540" y="1626"/>
                </a:cubicBezTo>
                <a:cubicBezTo>
                  <a:pt x="3087" y="1626"/>
                  <a:pt x="3585" y="1949"/>
                  <a:pt x="3834" y="2422"/>
                </a:cubicBezTo>
                <a:cubicBezTo>
                  <a:pt x="3759" y="2621"/>
                  <a:pt x="3710" y="2845"/>
                  <a:pt x="3710" y="3094"/>
                </a:cubicBezTo>
                <a:cubicBezTo>
                  <a:pt x="3710" y="3169"/>
                  <a:pt x="3710" y="3244"/>
                  <a:pt x="3734" y="3318"/>
                </a:cubicBezTo>
                <a:lnTo>
                  <a:pt x="1096" y="3318"/>
                </a:lnTo>
                <a:cubicBezTo>
                  <a:pt x="1096" y="3244"/>
                  <a:pt x="1096" y="3169"/>
                  <a:pt x="1096" y="3094"/>
                </a:cubicBezTo>
                <a:cubicBezTo>
                  <a:pt x="1096" y="2845"/>
                  <a:pt x="1146" y="2621"/>
                  <a:pt x="1245" y="2422"/>
                </a:cubicBezTo>
                <a:cubicBezTo>
                  <a:pt x="1295" y="2347"/>
                  <a:pt x="1270" y="2248"/>
                  <a:pt x="1196" y="2223"/>
                </a:cubicBezTo>
                <a:cubicBezTo>
                  <a:pt x="1169" y="2205"/>
                  <a:pt x="1140" y="2197"/>
                  <a:pt x="1111" y="2197"/>
                </a:cubicBezTo>
                <a:cubicBezTo>
                  <a:pt x="1060" y="2197"/>
                  <a:pt x="1013" y="2225"/>
                  <a:pt x="996" y="2273"/>
                </a:cubicBezTo>
                <a:cubicBezTo>
                  <a:pt x="872" y="2522"/>
                  <a:pt x="797" y="2820"/>
                  <a:pt x="797" y="3094"/>
                </a:cubicBezTo>
                <a:cubicBezTo>
                  <a:pt x="797" y="3169"/>
                  <a:pt x="797" y="3244"/>
                  <a:pt x="797" y="3318"/>
                </a:cubicBezTo>
                <a:lnTo>
                  <a:pt x="499" y="3318"/>
                </a:lnTo>
                <a:cubicBezTo>
                  <a:pt x="225" y="3318"/>
                  <a:pt x="1" y="3517"/>
                  <a:pt x="1" y="3791"/>
                </a:cubicBezTo>
                <a:cubicBezTo>
                  <a:pt x="1" y="4015"/>
                  <a:pt x="150" y="4189"/>
                  <a:pt x="324" y="4264"/>
                </a:cubicBezTo>
                <a:cubicBezTo>
                  <a:pt x="324" y="6006"/>
                  <a:pt x="1544" y="7475"/>
                  <a:pt x="3187" y="7848"/>
                </a:cubicBezTo>
                <a:cubicBezTo>
                  <a:pt x="3187" y="7973"/>
                  <a:pt x="3162" y="8122"/>
                  <a:pt x="3162" y="8247"/>
                </a:cubicBezTo>
                <a:cubicBezTo>
                  <a:pt x="3112" y="8496"/>
                  <a:pt x="3013" y="8744"/>
                  <a:pt x="2913" y="8993"/>
                </a:cubicBezTo>
                <a:lnTo>
                  <a:pt x="1942" y="8993"/>
                </a:lnTo>
                <a:cubicBezTo>
                  <a:pt x="1693" y="8993"/>
                  <a:pt x="1469" y="9192"/>
                  <a:pt x="1469" y="9466"/>
                </a:cubicBezTo>
                <a:cubicBezTo>
                  <a:pt x="1469" y="9740"/>
                  <a:pt x="1693" y="9964"/>
                  <a:pt x="1942" y="9964"/>
                </a:cubicBezTo>
                <a:lnTo>
                  <a:pt x="6049" y="9964"/>
                </a:lnTo>
                <a:cubicBezTo>
                  <a:pt x="6323" y="9964"/>
                  <a:pt x="6547" y="9740"/>
                  <a:pt x="6547" y="9466"/>
                </a:cubicBezTo>
                <a:cubicBezTo>
                  <a:pt x="6547" y="9192"/>
                  <a:pt x="6323" y="8993"/>
                  <a:pt x="6049" y="8993"/>
                </a:cubicBezTo>
                <a:lnTo>
                  <a:pt x="5103" y="8993"/>
                </a:lnTo>
                <a:cubicBezTo>
                  <a:pt x="4954" y="8744"/>
                  <a:pt x="4855" y="8471"/>
                  <a:pt x="4805" y="8222"/>
                </a:cubicBezTo>
                <a:cubicBezTo>
                  <a:pt x="4805" y="8097"/>
                  <a:pt x="4805" y="7973"/>
                  <a:pt x="4805" y="7848"/>
                </a:cubicBezTo>
                <a:cubicBezTo>
                  <a:pt x="5701" y="7649"/>
                  <a:pt x="6522" y="7102"/>
                  <a:pt x="7070" y="6305"/>
                </a:cubicBezTo>
                <a:cubicBezTo>
                  <a:pt x="7095" y="6230"/>
                  <a:pt x="7095" y="6156"/>
                  <a:pt x="7020" y="6106"/>
                </a:cubicBezTo>
                <a:cubicBezTo>
                  <a:pt x="6994" y="6088"/>
                  <a:pt x="6967" y="6080"/>
                  <a:pt x="6942" y="6080"/>
                </a:cubicBezTo>
                <a:cubicBezTo>
                  <a:pt x="6896" y="6080"/>
                  <a:pt x="6853" y="6108"/>
                  <a:pt x="6821" y="6156"/>
                </a:cubicBezTo>
                <a:cubicBezTo>
                  <a:pt x="6199" y="7077"/>
                  <a:pt x="5128" y="7649"/>
                  <a:pt x="4008" y="7649"/>
                </a:cubicBezTo>
                <a:cubicBezTo>
                  <a:pt x="2141" y="7649"/>
                  <a:pt x="623" y="6131"/>
                  <a:pt x="623" y="4289"/>
                </a:cubicBezTo>
                <a:lnTo>
                  <a:pt x="7393" y="4289"/>
                </a:lnTo>
                <a:cubicBezTo>
                  <a:pt x="7393" y="4737"/>
                  <a:pt x="7294" y="5160"/>
                  <a:pt x="7120" y="5583"/>
                </a:cubicBezTo>
                <a:cubicBezTo>
                  <a:pt x="7095" y="5658"/>
                  <a:pt x="7120" y="5733"/>
                  <a:pt x="7194" y="5782"/>
                </a:cubicBezTo>
                <a:cubicBezTo>
                  <a:pt x="7213" y="5789"/>
                  <a:pt x="7233" y="5792"/>
                  <a:pt x="7253" y="5792"/>
                </a:cubicBezTo>
                <a:cubicBezTo>
                  <a:pt x="7314" y="5792"/>
                  <a:pt x="7375" y="5764"/>
                  <a:pt x="7393" y="5708"/>
                </a:cubicBezTo>
                <a:cubicBezTo>
                  <a:pt x="7593" y="5235"/>
                  <a:pt x="7667" y="4762"/>
                  <a:pt x="7667" y="4264"/>
                </a:cubicBezTo>
                <a:cubicBezTo>
                  <a:pt x="7866" y="4189"/>
                  <a:pt x="7991" y="4015"/>
                  <a:pt x="7991" y="3791"/>
                </a:cubicBezTo>
                <a:cubicBezTo>
                  <a:pt x="7991" y="3517"/>
                  <a:pt x="7792" y="3318"/>
                  <a:pt x="7518" y="3318"/>
                </a:cubicBezTo>
                <a:lnTo>
                  <a:pt x="7194" y="3318"/>
                </a:lnTo>
                <a:cubicBezTo>
                  <a:pt x="7194" y="3244"/>
                  <a:pt x="7219" y="3169"/>
                  <a:pt x="7219" y="3094"/>
                </a:cubicBezTo>
                <a:cubicBezTo>
                  <a:pt x="7219" y="2845"/>
                  <a:pt x="7169" y="2621"/>
                  <a:pt x="7070" y="2422"/>
                </a:cubicBezTo>
                <a:lnTo>
                  <a:pt x="8812" y="904"/>
                </a:lnTo>
                <a:cubicBezTo>
                  <a:pt x="9036" y="705"/>
                  <a:pt x="9036" y="356"/>
                  <a:pt x="8837" y="157"/>
                </a:cubicBezTo>
                <a:cubicBezTo>
                  <a:pt x="8731" y="51"/>
                  <a:pt x="8598" y="1"/>
                  <a:pt x="84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696" y="-472122"/>
            <a:ext cx="1580796" cy="1569969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846" y="-523506"/>
            <a:ext cx="1580796" cy="15699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23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53ADE1"/>
                </a:solidFill>
              </a:rPr>
              <a:t>Argentina Infographics</a:t>
            </a:r>
            <a:endParaRPr sz="3200" dirty="0">
              <a:solidFill>
                <a:srgbClr val="53ADE1"/>
              </a:solidFill>
            </a:endParaRPr>
          </a:p>
        </p:txBody>
      </p:sp>
      <p:sp>
        <p:nvSpPr>
          <p:cNvPr id="1013" name="Google Shape;1013;p23"/>
          <p:cNvSpPr/>
          <p:nvPr/>
        </p:nvSpPr>
        <p:spPr>
          <a:xfrm flipH="1">
            <a:off x="6157350" y="3257475"/>
            <a:ext cx="2508600" cy="1321500"/>
          </a:xfrm>
          <a:prstGeom prst="snip1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3"/>
          <p:cNvSpPr/>
          <p:nvPr/>
        </p:nvSpPr>
        <p:spPr>
          <a:xfrm flipH="1">
            <a:off x="6157350" y="1190625"/>
            <a:ext cx="2508600" cy="13215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3"/>
          <p:cNvSpPr/>
          <p:nvPr/>
        </p:nvSpPr>
        <p:spPr>
          <a:xfrm>
            <a:off x="476250" y="3257475"/>
            <a:ext cx="2508600" cy="132150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3"/>
          <p:cNvSpPr/>
          <p:nvPr/>
        </p:nvSpPr>
        <p:spPr>
          <a:xfrm>
            <a:off x="476250" y="1190625"/>
            <a:ext cx="2508600" cy="13215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3"/>
          <p:cNvSpPr txBox="1"/>
          <p:nvPr/>
        </p:nvSpPr>
        <p:spPr>
          <a:xfrm>
            <a:off x="6311388" y="3837225"/>
            <a:ext cx="2221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is the ringed planet. It’s composed mostly of hydrogen and helium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2" name="Google Shape;1082;p23"/>
          <p:cNvSpPr txBox="1"/>
          <p:nvPr/>
        </p:nvSpPr>
        <p:spPr>
          <a:xfrm>
            <a:off x="6311388" y="3490100"/>
            <a:ext cx="22218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3" name="Google Shape;1083;p23"/>
          <p:cNvSpPr txBox="1"/>
          <p:nvPr/>
        </p:nvSpPr>
        <p:spPr>
          <a:xfrm>
            <a:off x="6311388" y="1758600"/>
            <a:ext cx="2221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entire Solar System and also the fourth-brightest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4" name="Google Shape;1084;p23"/>
          <p:cNvSpPr txBox="1"/>
          <p:nvPr/>
        </p:nvSpPr>
        <p:spPr>
          <a:xfrm>
            <a:off x="6311388" y="1411475"/>
            <a:ext cx="22218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5" name="Google Shape;1085;p23"/>
          <p:cNvSpPr txBox="1"/>
          <p:nvPr/>
        </p:nvSpPr>
        <p:spPr>
          <a:xfrm flipH="1">
            <a:off x="610938" y="3837225"/>
            <a:ext cx="2221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beautiful name. It’s hot and has a very poisonous atmosphere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6" name="Google Shape;1086;p23"/>
          <p:cNvSpPr txBox="1"/>
          <p:nvPr/>
        </p:nvSpPr>
        <p:spPr>
          <a:xfrm flipH="1">
            <a:off x="610938" y="3490100"/>
            <a:ext cx="22218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7" name="Google Shape;1087;p23"/>
          <p:cNvSpPr txBox="1"/>
          <p:nvPr/>
        </p:nvSpPr>
        <p:spPr>
          <a:xfrm flipH="1">
            <a:off x="610938" y="1758600"/>
            <a:ext cx="2221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8" name="Google Shape;1088;p23"/>
          <p:cNvSpPr txBox="1"/>
          <p:nvPr/>
        </p:nvSpPr>
        <p:spPr>
          <a:xfrm flipH="1">
            <a:off x="610938" y="1411475"/>
            <a:ext cx="22218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543" y="1918722"/>
            <a:ext cx="3144228" cy="3027775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679" y="-578236"/>
            <a:ext cx="1580796" cy="1569969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863" y="-629620"/>
            <a:ext cx="1580796" cy="15699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n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0065"/>
            <a:ext cx="1897291" cy="1469973"/>
          </a:xfrm>
          <a:prstGeom prst="rect">
            <a:avLst/>
          </a:prstGeom>
        </p:spPr>
      </p:pic>
      <p:sp>
        <p:nvSpPr>
          <p:cNvPr id="1101" name="Google Shape;1101;p24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grpSp>
        <p:nvGrpSpPr>
          <p:cNvPr id="1103" name="Google Shape;1103;p24"/>
          <p:cNvGrpSpPr/>
          <p:nvPr/>
        </p:nvGrpSpPr>
        <p:grpSpPr>
          <a:xfrm>
            <a:off x="6825847" y="1525569"/>
            <a:ext cx="409531" cy="410617"/>
            <a:chOff x="6679825" y="2693700"/>
            <a:chExt cx="257875" cy="258575"/>
          </a:xfrm>
        </p:grpSpPr>
        <p:sp>
          <p:nvSpPr>
            <p:cNvPr id="1104" name="Google Shape;1104;p24"/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6" name="Google Shape;1106;p24"/>
          <p:cNvGrpSpPr/>
          <p:nvPr/>
        </p:nvGrpSpPr>
        <p:grpSpPr>
          <a:xfrm>
            <a:off x="6820215" y="2785558"/>
            <a:ext cx="420796" cy="395746"/>
            <a:chOff x="-4211975" y="2783850"/>
            <a:chExt cx="291450" cy="274100"/>
          </a:xfrm>
        </p:grpSpPr>
        <p:sp>
          <p:nvSpPr>
            <p:cNvPr id="1107" name="Google Shape;1107;p24"/>
            <p:cNvSpPr/>
            <p:nvPr/>
          </p:nvSpPr>
          <p:spPr>
            <a:xfrm>
              <a:off x="-4211975" y="2937125"/>
              <a:ext cx="291450" cy="120825"/>
            </a:xfrm>
            <a:custGeom>
              <a:avLst/>
              <a:gdLst/>
              <a:ahLst/>
              <a:cxnLst/>
              <a:rect l="l" t="t" r="r" b="b"/>
              <a:pathLst>
                <a:path w="11658" h="4833" extrusionOk="0">
                  <a:moveTo>
                    <a:pt x="978" y="706"/>
                  </a:moveTo>
                  <a:cubicBezTo>
                    <a:pt x="1167" y="706"/>
                    <a:pt x="1324" y="863"/>
                    <a:pt x="1324" y="1052"/>
                  </a:cubicBezTo>
                  <a:lnTo>
                    <a:pt x="1324" y="3762"/>
                  </a:lnTo>
                  <a:cubicBezTo>
                    <a:pt x="1324" y="3982"/>
                    <a:pt x="1167" y="4140"/>
                    <a:pt x="978" y="4140"/>
                  </a:cubicBezTo>
                  <a:lnTo>
                    <a:pt x="631" y="4140"/>
                  </a:lnTo>
                  <a:lnTo>
                    <a:pt x="631" y="706"/>
                  </a:lnTo>
                  <a:close/>
                  <a:moveTo>
                    <a:pt x="3866" y="717"/>
                  </a:moveTo>
                  <a:cubicBezTo>
                    <a:pt x="4374" y="717"/>
                    <a:pt x="4886" y="859"/>
                    <a:pt x="5325" y="1147"/>
                  </a:cubicBezTo>
                  <a:cubicBezTo>
                    <a:pt x="5672" y="1367"/>
                    <a:pt x="5703" y="1399"/>
                    <a:pt x="5829" y="1399"/>
                  </a:cubicBezTo>
                  <a:lnTo>
                    <a:pt x="7247" y="1399"/>
                  </a:lnTo>
                  <a:cubicBezTo>
                    <a:pt x="7436" y="1399"/>
                    <a:pt x="7594" y="1556"/>
                    <a:pt x="7594" y="1777"/>
                  </a:cubicBezTo>
                  <a:cubicBezTo>
                    <a:pt x="7594" y="1966"/>
                    <a:pt x="7436" y="2124"/>
                    <a:pt x="7247" y="2124"/>
                  </a:cubicBezTo>
                  <a:lnTo>
                    <a:pt x="4758" y="2124"/>
                  </a:lnTo>
                  <a:cubicBezTo>
                    <a:pt x="4380" y="2124"/>
                    <a:pt x="4034" y="2344"/>
                    <a:pt x="3845" y="2659"/>
                  </a:cubicBezTo>
                  <a:cubicBezTo>
                    <a:pt x="3782" y="2817"/>
                    <a:pt x="3845" y="3069"/>
                    <a:pt x="4002" y="3132"/>
                  </a:cubicBezTo>
                  <a:cubicBezTo>
                    <a:pt x="4045" y="3158"/>
                    <a:pt x="4096" y="3169"/>
                    <a:pt x="4148" y="3169"/>
                  </a:cubicBezTo>
                  <a:cubicBezTo>
                    <a:pt x="4284" y="3169"/>
                    <a:pt x="4429" y="3088"/>
                    <a:pt x="4475" y="2974"/>
                  </a:cubicBezTo>
                  <a:cubicBezTo>
                    <a:pt x="4538" y="2848"/>
                    <a:pt x="4632" y="2785"/>
                    <a:pt x="4790" y="2785"/>
                  </a:cubicBezTo>
                  <a:lnTo>
                    <a:pt x="7562" y="2785"/>
                  </a:lnTo>
                  <a:cubicBezTo>
                    <a:pt x="7783" y="2785"/>
                    <a:pt x="8003" y="2722"/>
                    <a:pt x="8192" y="2596"/>
                  </a:cubicBezTo>
                  <a:lnTo>
                    <a:pt x="10555" y="769"/>
                  </a:lnTo>
                  <a:cubicBezTo>
                    <a:pt x="10603" y="747"/>
                    <a:pt x="10649" y="737"/>
                    <a:pt x="10693" y="737"/>
                  </a:cubicBezTo>
                  <a:cubicBezTo>
                    <a:pt x="10969" y="737"/>
                    <a:pt x="11146" y="1123"/>
                    <a:pt x="10902" y="1367"/>
                  </a:cubicBezTo>
                  <a:cubicBezTo>
                    <a:pt x="10844" y="1406"/>
                    <a:pt x="10817" y="1419"/>
                    <a:pt x="10805" y="1419"/>
                  </a:cubicBezTo>
                  <a:cubicBezTo>
                    <a:pt x="10780" y="1419"/>
                    <a:pt x="10836" y="1354"/>
                    <a:pt x="10826" y="1354"/>
                  </a:cubicBezTo>
                  <a:cubicBezTo>
                    <a:pt x="10804" y="1354"/>
                    <a:pt x="10447" y="1686"/>
                    <a:pt x="8066" y="3856"/>
                  </a:cubicBezTo>
                  <a:cubicBezTo>
                    <a:pt x="7877" y="4014"/>
                    <a:pt x="7625" y="4140"/>
                    <a:pt x="7373" y="4140"/>
                  </a:cubicBezTo>
                  <a:lnTo>
                    <a:pt x="3435" y="4140"/>
                  </a:lnTo>
                  <a:cubicBezTo>
                    <a:pt x="2962" y="4140"/>
                    <a:pt x="2490" y="4014"/>
                    <a:pt x="2049" y="3825"/>
                  </a:cubicBezTo>
                  <a:lnTo>
                    <a:pt x="2049" y="1399"/>
                  </a:lnTo>
                  <a:lnTo>
                    <a:pt x="2332" y="1210"/>
                  </a:lnTo>
                  <a:cubicBezTo>
                    <a:pt x="2774" y="883"/>
                    <a:pt x="3318" y="717"/>
                    <a:pt x="3866" y="717"/>
                  </a:cubicBezTo>
                  <a:close/>
                  <a:moveTo>
                    <a:pt x="3817" y="0"/>
                  </a:moveTo>
                  <a:cubicBezTo>
                    <a:pt x="3151" y="0"/>
                    <a:pt x="2491" y="205"/>
                    <a:pt x="1923" y="611"/>
                  </a:cubicBezTo>
                  <a:cubicBezTo>
                    <a:pt x="1765" y="265"/>
                    <a:pt x="1419" y="13"/>
                    <a:pt x="1009" y="13"/>
                  </a:cubicBezTo>
                  <a:lnTo>
                    <a:pt x="348" y="13"/>
                  </a:lnTo>
                  <a:cubicBezTo>
                    <a:pt x="159" y="13"/>
                    <a:pt x="1" y="170"/>
                    <a:pt x="1" y="391"/>
                  </a:cubicBezTo>
                  <a:lnTo>
                    <a:pt x="1" y="4486"/>
                  </a:lnTo>
                  <a:cubicBezTo>
                    <a:pt x="1" y="4675"/>
                    <a:pt x="159" y="4833"/>
                    <a:pt x="348" y="4833"/>
                  </a:cubicBezTo>
                  <a:lnTo>
                    <a:pt x="1009" y="4833"/>
                  </a:lnTo>
                  <a:cubicBezTo>
                    <a:pt x="1324" y="4833"/>
                    <a:pt x="1608" y="4675"/>
                    <a:pt x="1797" y="4486"/>
                  </a:cubicBezTo>
                  <a:cubicBezTo>
                    <a:pt x="2332" y="4707"/>
                    <a:pt x="2868" y="4833"/>
                    <a:pt x="3435" y="4833"/>
                  </a:cubicBezTo>
                  <a:lnTo>
                    <a:pt x="7373" y="4833"/>
                  </a:lnTo>
                  <a:cubicBezTo>
                    <a:pt x="7783" y="4833"/>
                    <a:pt x="8192" y="4675"/>
                    <a:pt x="8507" y="4392"/>
                  </a:cubicBezTo>
                  <a:cubicBezTo>
                    <a:pt x="8539" y="4392"/>
                    <a:pt x="11217" y="1903"/>
                    <a:pt x="11248" y="1872"/>
                  </a:cubicBezTo>
                  <a:cubicBezTo>
                    <a:pt x="11406" y="1809"/>
                    <a:pt x="11658" y="1493"/>
                    <a:pt x="11658" y="1084"/>
                  </a:cubicBezTo>
                  <a:cubicBezTo>
                    <a:pt x="11658" y="454"/>
                    <a:pt x="11185" y="44"/>
                    <a:pt x="10618" y="44"/>
                  </a:cubicBezTo>
                  <a:cubicBezTo>
                    <a:pt x="10303" y="44"/>
                    <a:pt x="10051" y="202"/>
                    <a:pt x="9925" y="296"/>
                  </a:cubicBezTo>
                  <a:lnTo>
                    <a:pt x="8192" y="1619"/>
                  </a:lnTo>
                  <a:cubicBezTo>
                    <a:pt x="8098" y="1084"/>
                    <a:pt x="7688" y="706"/>
                    <a:pt x="7153" y="706"/>
                  </a:cubicBezTo>
                  <a:lnTo>
                    <a:pt x="5861" y="706"/>
                  </a:lnTo>
                  <a:lnTo>
                    <a:pt x="5640" y="548"/>
                  </a:lnTo>
                  <a:cubicBezTo>
                    <a:pt x="5075" y="182"/>
                    <a:pt x="4444" y="0"/>
                    <a:pt x="3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-4109575" y="2783850"/>
              <a:ext cx="153625" cy="154400"/>
            </a:xfrm>
            <a:custGeom>
              <a:avLst/>
              <a:gdLst/>
              <a:ahLst/>
              <a:cxnLst/>
              <a:rect l="l" t="t" r="r" b="b"/>
              <a:pathLst>
                <a:path w="6145" h="6176" extrusionOk="0">
                  <a:moveTo>
                    <a:pt x="3057" y="693"/>
                  </a:moveTo>
                  <a:cubicBezTo>
                    <a:pt x="4411" y="693"/>
                    <a:pt x="5482" y="1765"/>
                    <a:pt x="5482" y="3088"/>
                  </a:cubicBezTo>
                  <a:cubicBezTo>
                    <a:pt x="5482" y="4442"/>
                    <a:pt x="4411" y="5482"/>
                    <a:pt x="3057" y="5482"/>
                  </a:cubicBezTo>
                  <a:cubicBezTo>
                    <a:pt x="1733" y="5482"/>
                    <a:pt x="662" y="4442"/>
                    <a:pt x="662" y="3088"/>
                  </a:cubicBezTo>
                  <a:cubicBezTo>
                    <a:pt x="662" y="1765"/>
                    <a:pt x="1733" y="693"/>
                    <a:pt x="3057" y="693"/>
                  </a:cubicBezTo>
                  <a:close/>
                  <a:moveTo>
                    <a:pt x="3057" y="0"/>
                  </a:moveTo>
                  <a:cubicBezTo>
                    <a:pt x="1387" y="0"/>
                    <a:pt x="1" y="1387"/>
                    <a:pt x="1" y="3088"/>
                  </a:cubicBezTo>
                  <a:cubicBezTo>
                    <a:pt x="1" y="4789"/>
                    <a:pt x="1387" y="6175"/>
                    <a:pt x="3057" y="6175"/>
                  </a:cubicBezTo>
                  <a:cubicBezTo>
                    <a:pt x="4758" y="6175"/>
                    <a:pt x="6144" y="4789"/>
                    <a:pt x="6144" y="3088"/>
                  </a:cubicBezTo>
                  <a:cubicBezTo>
                    <a:pt x="6144" y="1387"/>
                    <a:pt x="4758" y="0"/>
                    <a:pt x="3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-4074925" y="281850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1671" y="631"/>
                  </a:moveTo>
                  <a:cubicBezTo>
                    <a:pt x="2238" y="631"/>
                    <a:pt x="2710" y="1103"/>
                    <a:pt x="2710" y="1670"/>
                  </a:cubicBezTo>
                  <a:cubicBezTo>
                    <a:pt x="2710" y="2206"/>
                    <a:pt x="2238" y="2678"/>
                    <a:pt x="1671" y="2678"/>
                  </a:cubicBezTo>
                  <a:cubicBezTo>
                    <a:pt x="1135" y="2678"/>
                    <a:pt x="662" y="2206"/>
                    <a:pt x="662" y="1670"/>
                  </a:cubicBezTo>
                  <a:cubicBezTo>
                    <a:pt x="662" y="1103"/>
                    <a:pt x="1135" y="631"/>
                    <a:pt x="1671" y="631"/>
                  </a:cubicBezTo>
                  <a:close/>
                  <a:moveTo>
                    <a:pt x="1671" y="1"/>
                  </a:moveTo>
                  <a:cubicBezTo>
                    <a:pt x="725" y="1"/>
                    <a:pt x="1" y="757"/>
                    <a:pt x="1" y="1702"/>
                  </a:cubicBezTo>
                  <a:cubicBezTo>
                    <a:pt x="1" y="2647"/>
                    <a:pt x="725" y="3403"/>
                    <a:pt x="1671" y="3403"/>
                  </a:cubicBezTo>
                  <a:cubicBezTo>
                    <a:pt x="2616" y="3403"/>
                    <a:pt x="3372" y="2647"/>
                    <a:pt x="3372" y="1702"/>
                  </a:cubicBezTo>
                  <a:cubicBezTo>
                    <a:pt x="3372" y="757"/>
                    <a:pt x="2616" y="1"/>
                    <a:pt x="1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0" name="Google Shape;1110;p24"/>
          <p:cNvSpPr/>
          <p:nvPr/>
        </p:nvSpPr>
        <p:spPr>
          <a:xfrm>
            <a:off x="6810559" y="4025306"/>
            <a:ext cx="440106" cy="421373"/>
          </a:xfrm>
          <a:custGeom>
            <a:avLst/>
            <a:gdLst/>
            <a:ahLst/>
            <a:cxnLst/>
            <a:rect l="l" t="t" r="r" b="b"/>
            <a:pathLst>
              <a:path w="12193" h="11674" extrusionOk="0">
                <a:moveTo>
                  <a:pt x="9483" y="1174"/>
                </a:moveTo>
                <a:lnTo>
                  <a:pt x="9483" y="2308"/>
                </a:lnTo>
                <a:cubicBezTo>
                  <a:pt x="9483" y="2497"/>
                  <a:pt x="9641" y="2655"/>
                  <a:pt x="9830" y="2655"/>
                </a:cubicBezTo>
                <a:lnTo>
                  <a:pt x="10901" y="2655"/>
                </a:lnTo>
                <a:lnTo>
                  <a:pt x="9515" y="4041"/>
                </a:lnTo>
                <a:lnTo>
                  <a:pt x="8097" y="4041"/>
                </a:lnTo>
                <a:lnTo>
                  <a:pt x="8097" y="2560"/>
                </a:lnTo>
                <a:lnTo>
                  <a:pt x="9483" y="1174"/>
                </a:lnTo>
                <a:close/>
                <a:moveTo>
                  <a:pt x="4885" y="6181"/>
                </a:moveTo>
                <a:cubicBezTo>
                  <a:pt x="5033" y="6181"/>
                  <a:pt x="5183" y="6212"/>
                  <a:pt x="5325" y="6278"/>
                </a:cubicBezTo>
                <a:lnTo>
                  <a:pt x="4600" y="7003"/>
                </a:lnTo>
                <a:cubicBezTo>
                  <a:pt x="4474" y="7129"/>
                  <a:pt x="4474" y="7349"/>
                  <a:pt x="4600" y="7475"/>
                </a:cubicBezTo>
                <a:cubicBezTo>
                  <a:pt x="4663" y="7538"/>
                  <a:pt x="4750" y="7570"/>
                  <a:pt x="4836" y="7570"/>
                </a:cubicBezTo>
                <a:cubicBezTo>
                  <a:pt x="4923" y="7570"/>
                  <a:pt x="5010" y="7538"/>
                  <a:pt x="5073" y="7475"/>
                </a:cubicBezTo>
                <a:lnTo>
                  <a:pt x="5797" y="6751"/>
                </a:lnTo>
                <a:lnTo>
                  <a:pt x="5797" y="6751"/>
                </a:lnTo>
                <a:cubicBezTo>
                  <a:pt x="5986" y="7160"/>
                  <a:pt x="5892" y="7633"/>
                  <a:pt x="5577" y="7948"/>
                </a:cubicBezTo>
                <a:cubicBezTo>
                  <a:pt x="5388" y="8137"/>
                  <a:pt x="5128" y="8231"/>
                  <a:pt x="4864" y="8231"/>
                </a:cubicBezTo>
                <a:cubicBezTo>
                  <a:pt x="4600" y="8231"/>
                  <a:pt x="4332" y="8137"/>
                  <a:pt x="4127" y="7948"/>
                </a:cubicBezTo>
                <a:cubicBezTo>
                  <a:pt x="3749" y="7538"/>
                  <a:pt x="3749" y="6877"/>
                  <a:pt x="4127" y="6499"/>
                </a:cubicBezTo>
                <a:cubicBezTo>
                  <a:pt x="4333" y="6293"/>
                  <a:pt x="4606" y="6181"/>
                  <a:pt x="4885" y="6181"/>
                </a:cubicBezTo>
                <a:close/>
                <a:moveTo>
                  <a:pt x="4897" y="4831"/>
                </a:moveTo>
                <a:cubicBezTo>
                  <a:pt x="5396" y="4831"/>
                  <a:pt x="5890" y="4990"/>
                  <a:pt x="6301" y="5301"/>
                </a:cubicBezTo>
                <a:lnTo>
                  <a:pt x="5829" y="5774"/>
                </a:lnTo>
                <a:cubicBezTo>
                  <a:pt x="5553" y="5590"/>
                  <a:pt x="5233" y="5499"/>
                  <a:pt x="4911" y="5499"/>
                </a:cubicBezTo>
                <a:cubicBezTo>
                  <a:pt x="4460" y="5499"/>
                  <a:pt x="4004" y="5677"/>
                  <a:pt x="3655" y="6026"/>
                </a:cubicBezTo>
                <a:cubicBezTo>
                  <a:pt x="2993" y="6688"/>
                  <a:pt x="2993" y="7790"/>
                  <a:pt x="3655" y="8420"/>
                </a:cubicBezTo>
                <a:cubicBezTo>
                  <a:pt x="3986" y="8751"/>
                  <a:pt x="4427" y="8917"/>
                  <a:pt x="4864" y="8917"/>
                </a:cubicBezTo>
                <a:cubicBezTo>
                  <a:pt x="5301" y="8917"/>
                  <a:pt x="5734" y="8751"/>
                  <a:pt x="6049" y="8420"/>
                </a:cubicBezTo>
                <a:cubicBezTo>
                  <a:pt x="6648" y="7822"/>
                  <a:pt x="6742" y="6908"/>
                  <a:pt x="6301" y="6246"/>
                </a:cubicBezTo>
                <a:lnTo>
                  <a:pt x="6774" y="5774"/>
                </a:lnTo>
                <a:lnTo>
                  <a:pt x="6774" y="5774"/>
                </a:lnTo>
                <a:cubicBezTo>
                  <a:pt x="7467" y="6719"/>
                  <a:pt x="7404" y="8074"/>
                  <a:pt x="6585" y="8924"/>
                </a:cubicBezTo>
                <a:cubicBezTo>
                  <a:pt x="6112" y="9397"/>
                  <a:pt x="5498" y="9633"/>
                  <a:pt x="4883" y="9633"/>
                </a:cubicBezTo>
                <a:cubicBezTo>
                  <a:pt x="4269" y="9633"/>
                  <a:pt x="3655" y="9397"/>
                  <a:pt x="3182" y="8924"/>
                </a:cubicBezTo>
                <a:cubicBezTo>
                  <a:pt x="2237" y="7979"/>
                  <a:pt x="2237" y="6499"/>
                  <a:pt x="3182" y="5553"/>
                </a:cubicBezTo>
                <a:cubicBezTo>
                  <a:pt x="3667" y="5068"/>
                  <a:pt x="4286" y="4831"/>
                  <a:pt x="4897" y="4831"/>
                </a:cubicBezTo>
                <a:close/>
                <a:moveTo>
                  <a:pt x="4873" y="3463"/>
                </a:moveTo>
                <a:cubicBezTo>
                  <a:pt x="5728" y="3463"/>
                  <a:pt x="6583" y="3748"/>
                  <a:pt x="7278" y="4325"/>
                </a:cubicBezTo>
                <a:lnTo>
                  <a:pt x="6805" y="4797"/>
                </a:lnTo>
                <a:cubicBezTo>
                  <a:pt x="6228" y="4353"/>
                  <a:pt x="5533" y="4125"/>
                  <a:pt x="4844" y="4125"/>
                </a:cubicBezTo>
                <a:cubicBezTo>
                  <a:pt x="4065" y="4125"/>
                  <a:pt x="3294" y="4416"/>
                  <a:pt x="2710" y="5018"/>
                </a:cubicBezTo>
                <a:cubicBezTo>
                  <a:pt x="1481" y="6246"/>
                  <a:pt x="1481" y="8168"/>
                  <a:pt x="2710" y="9397"/>
                </a:cubicBezTo>
                <a:cubicBezTo>
                  <a:pt x="3324" y="10011"/>
                  <a:pt x="4112" y="10318"/>
                  <a:pt x="4899" y="10318"/>
                </a:cubicBezTo>
                <a:cubicBezTo>
                  <a:pt x="5687" y="10318"/>
                  <a:pt x="6474" y="10011"/>
                  <a:pt x="7089" y="9397"/>
                </a:cubicBezTo>
                <a:cubicBezTo>
                  <a:pt x="8223" y="8263"/>
                  <a:pt x="8255" y="6467"/>
                  <a:pt x="7309" y="5301"/>
                </a:cubicBezTo>
                <a:lnTo>
                  <a:pt x="7782" y="4829"/>
                </a:lnTo>
                <a:lnTo>
                  <a:pt x="7782" y="4829"/>
                </a:lnTo>
                <a:cubicBezTo>
                  <a:pt x="8979" y="6278"/>
                  <a:pt x="8885" y="8483"/>
                  <a:pt x="7530" y="9870"/>
                </a:cubicBezTo>
                <a:cubicBezTo>
                  <a:pt x="6790" y="10594"/>
                  <a:pt x="5821" y="10956"/>
                  <a:pt x="4856" y="10956"/>
                </a:cubicBezTo>
                <a:cubicBezTo>
                  <a:pt x="3891" y="10956"/>
                  <a:pt x="2930" y="10594"/>
                  <a:pt x="2206" y="9870"/>
                </a:cubicBezTo>
                <a:cubicBezTo>
                  <a:pt x="756" y="8420"/>
                  <a:pt x="756" y="6026"/>
                  <a:pt x="2206" y="4545"/>
                </a:cubicBezTo>
                <a:cubicBezTo>
                  <a:pt x="2941" y="3827"/>
                  <a:pt x="3907" y="3463"/>
                  <a:pt x="4873" y="3463"/>
                </a:cubicBezTo>
                <a:close/>
                <a:moveTo>
                  <a:pt x="9899" y="0"/>
                </a:moveTo>
                <a:cubicBezTo>
                  <a:pt x="9813" y="0"/>
                  <a:pt x="9722" y="32"/>
                  <a:pt x="9641" y="103"/>
                </a:cubicBezTo>
                <a:lnTo>
                  <a:pt x="7561" y="2182"/>
                </a:lnTo>
                <a:cubicBezTo>
                  <a:pt x="7467" y="2277"/>
                  <a:pt x="7435" y="2340"/>
                  <a:pt x="7435" y="2434"/>
                </a:cubicBezTo>
                <a:lnTo>
                  <a:pt x="7435" y="3600"/>
                </a:lnTo>
                <a:cubicBezTo>
                  <a:pt x="6670" y="3071"/>
                  <a:pt x="5769" y="2807"/>
                  <a:pt x="4868" y="2807"/>
                </a:cubicBezTo>
                <a:cubicBezTo>
                  <a:pt x="3731" y="2807"/>
                  <a:pt x="2595" y="3229"/>
                  <a:pt x="1733" y="4073"/>
                </a:cubicBezTo>
                <a:cubicBezTo>
                  <a:pt x="0" y="5805"/>
                  <a:pt x="0" y="8641"/>
                  <a:pt x="1733" y="10374"/>
                </a:cubicBezTo>
                <a:cubicBezTo>
                  <a:pt x="2599" y="11240"/>
                  <a:pt x="3741" y="11673"/>
                  <a:pt x="4883" y="11673"/>
                </a:cubicBezTo>
                <a:cubicBezTo>
                  <a:pt x="6026" y="11673"/>
                  <a:pt x="7168" y="11240"/>
                  <a:pt x="8034" y="10374"/>
                </a:cubicBezTo>
                <a:cubicBezTo>
                  <a:pt x="9578" y="8861"/>
                  <a:pt x="9735" y="6436"/>
                  <a:pt x="8538" y="4703"/>
                </a:cubicBezTo>
                <a:lnTo>
                  <a:pt x="9672" y="4703"/>
                </a:lnTo>
                <a:cubicBezTo>
                  <a:pt x="9767" y="4703"/>
                  <a:pt x="9893" y="4671"/>
                  <a:pt x="9924" y="4608"/>
                </a:cubicBezTo>
                <a:lnTo>
                  <a:pt x="12004" y="2497"/>
                </a:lnTo>
                <a:cubicBezTo>
                  <a:pt x="12193" y="2308"/>
                  <a:pt x="12035" y="1962"/>
                  <a:pt x="11783" y="1962"/>
                </a:cubicBezTo>
                <a:lnTo>
                  <a:pt x="10239" y="1962"/>
                </a:lnTo>
                <a:lnTo>
                  <a:pt x="10239" y="355"/>
                </a:lnTo>
                <a:cubicBezTo>
                  <a:pt x="10239" y="141"/>
                  <a:pt x="10080" y="0"/>
                  <a:pt x="98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24"/>
          <p:cNvSpPr txBox="1"/>
          <p:nvPr/>
        </p:nvSpPr>
        <p:spPr>
          <a:xfrm>
            <a:off x="7431600" y="1407793"/>
            <a:ext cx="12552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5" name="Google Shape;1145;p24"/>
          <p:cNvSpPr txBox="1"/>
          <p:nvPr/>
        </p:nvSpPr>
        <p:spPr>
          <a:xfrm>
            <a:off x="7431600" y="1586168"/>
            <a:ext cx="12552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6" name="Google Shape;1146;p24"/>
          <p:cNvCxnSpPr/>
          <p:nvPr/>
        </p:nvCxnSpPr>
        <p:spPr>
          <a:xfrm>
            <a:off x="7357250" y="1374918"/>
            <a:ext cx="0" cy="7119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7" name="Google Shape;1147;p24"/>
          <p:cNvSpPr txBox="1"/>
          <p:nvPr/>
        </p:nvSpPr>
        <p:spPr>
          <a:xfrm>
            <a:off x="7431600" y="2660356"/>
            <a:ext cx="12552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8" name="Google Shape;1148;p24"/>
          <p:cNvSpPr txBox="1"/>
          <p:nvPr/>
        </p:nvSpPr>
        <p:spPr>
          <a:xfrm>
            <a:off x="7431600" y="2838731"/>
            <a:ext cx="12552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the closest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9" name="Google Shape;1149;p24"/>
          <p:cNvCxnSpPr/>
          <p:nvPr/>
        </p:nvCxnSpPr>
        <p:spPr>
          <a:xfrm>
            <a:off x="7357250" y="2627481"/>
            <a:ext cx="0" cy="7119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0" name="Google Shape;1150;p24"/>
          <p:cNvSpPr txBox="1"/>
          <p:nvPr/>
        </p:nvSpPr>
        <p:spPr>
          <a:xfrm>
            <a:off x="7431600" y="3912918"/>
            <a:ext cx="12552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1" name="Google Shape;1151;p24"/>
          <p:cNvSpPr txBox="1"/>
          <p:nvPr/>
        </p:nvSpPr>
        <p:spPr>
          <a:xfrm>
            <a:off x="7431600" y="4091293"/>
            <a:ext cx="12552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nice name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2" name="Google Shape;1152;p24"/>
          <p:cNvCxnSpPr/>
          <p:nvPr/>
        </p:nvCxnSpPr>
        <p:spPr>
          <a:xfrm>
            <a:off x="7357250" y="3880043"/>
            <a:ext cx="0" cy="7119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4" name="Imagen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15" y="710655"/>
            <a:ext cx="3206841" cy="4228801"/>
          </a:xfrm>
          <a:prstGeom prst="rect">
            <a:avLst/>
          </a:prstGeom>
        </p:spPr>
      </p:pic>
      <p:sp>
        <p:nvSpPr>
          <p:cNvPr id="55" name="Google Shape;1482;p28"/>
          <p:cNvSpPr txBox="1"/>
          <p:nvPr/>
        </p:nvSpPr>
        <p:spPr>
          <a:xfrm>
            <a:off x="4510366" y="1560953"/>
            <a:ext cx="1666882" cy="60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482;p28"/>
          <p:cNvSpPr txBox="1"/>
          <p:nvPr/>
        </p:nvSpPr>
        <p:spPr>
          <a:xfrm>
            <a:off x="4502353" y="2600858"/>
            <a:ext cx="1666882" cy="60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1482;p28"/>
          <p:cNvSpPr txBox="1"/>
          <p:nvPr/>
        </p:nvSpPr>
        <p:spPr>
          <a:xfrm>
            <a:off x="4502353" y="3842245"/>
            <a:ext cx="1666882" cy="60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EF91A70-0F4A-4584-AF5D-FC8BC816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867" y="1886409"/>
            <a:ext cx="4867130" cy="619406"/>
          </a:xfrm>
          <a:prstGeom prst="roundRect">
            <a:avLst>
              <a:gd name="adj" fmla="val 50000"/>
            </a:avLst>
          </a:prstGeom>
          <a:solidFill>
            <a:srgbClr val="53ADE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5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CBD4D9-5124-450A-A8EC-60D3DF33A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603" y="2609225"/>
            <a:ext cx="4867130" cy="61940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5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C83050-6580-4D7A-86F4-1F0F2966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340" y="3332041"/>
            <a:ext cx="4867130" cy="61940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5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E2F80-328B-4334-AC65-F4E776D4E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077" y="4054858"/>
            <a:ext cx="4867130" cy="619406"/>
          </a:xfrm>
          <a:prstGeom prst="roundRect">
            <a:avLst>
              <a:gd name="adj" fmla="val 50000"/>
            </a:avLst>
          </a:prstGeom>
          <a:solidFill>
            <a:srgbClr val="53ADE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5"/>
          </a:p>
        </p:txBody>
      </p:sp>
      <p:sp>
        <p:nvSpPr>
          <p:cNvPr id="7" name="Oval 46">
            <a:extLst>
              <a:ext uri="{FF2B5EF4-FFF2-40B4-BE49-F238E27FC236}">
                <a16:creationId xmlns:a16="http://schemas.microsoft.com/office/drawing/2014/main" id="{DB180B3E-9FE6-4BA5-805F-E2C0FAD38417}"/>
              </a:ext>
            </a:extLst>
          </p:cNvPr>
          <p:cNvSpPr/>
          <p:nvPr/>
        </p:nvSpPr>
        <p:spPr>
          <a:xfrm>
            <a:off x="3917817" y="1951619"/>
            <a:ext cx="488813" cy="488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D57F7611-C4F5-4419-BDD3-AFFD48AA5C2C}"/>
              </a:ext>
            </a:extLst>
          </p:cNvPr>
          <p:cNvSpPr/>
          <p:nvPr/>
        </p:nvSpPr>
        <p:spPr>
          <a:xfrm>
            <a:off x="3698597" y="2674342"/>
            <a:ext cx="488813" cy="488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48">
            <a:extLst>
              <a:ext uri="{FF2B5EF4-FFF2-40B4-BE49-F238E27FC236}">
                <a16:creationId xmlns:a16="http://schemas.microsoft.com/office/drawing/2014/main" id="{75B84676-7726-44D7-A040-EB3F68BB5D6B}"/>
              </a:ext>
            </a:extLst>
          </p:cNvPr>
          <p:cNvSpPr/>
          <p:nvPr/>
        </p:nvSpPr>
        <p:spPr>
          <a:xfrm>
            <a:off x="3479378" y="3397064"/>
            <a:ext cx="488813" cy="488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49">
            <a:extLst>
              <a:ext uri="{FF2B5EF4-FFF2-40B4-BE49-F238E27FC236}">
                <a16:creationId xmlns:a16="http://schemas.microsoft.com/office/drawing/2014/main" id="{E669CFDC-A6B8-42A7-806B-910E0AC74538}"/>
              </a:ext>
            </a:extLst>
          </p:cNvPr>
          <p:cNvSpPr/>
          <p:nvPr/>
        </p:nvSpPr>
        <p:spPr>
          <a:xfrm>
            <a:off x="3260159" y="4119787"/>
            <a:ext cx="488813" cy="488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336C6476-1498-4A5D-9DED-74DA3D2CF3CE}"/>
              </a:ext>
            </a:extLst>
          </p:cNvPr>
          <p:cNvSpPr txBox="1"/>
          <p:nvPr/>
        </p:nvSpPr>
        <p:spPr>
          <a:xfrm flipH="1">
            <a:off x="3907593" y="2004241"/>
            <a:ext cx="4990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rgbClr val="3260AB"/>
                </a:solidFill>
                <a:cs typeface="Calibri" pitchFamily="34" charset="0"/>
              </a:rPr>
              <a:t>01</a:t>
            </a:r>
            <a:endParaRPr lang="ko-KR" altLang="en-US" sz="2100" b="1" dirty="0">
              <a:solidFill>
                <a:srgbClr val="3260AB"/>
              </a:solidFill>
              <a:cs typeface="Calibri" pitchFamily="34" charset="0"/>
            </a:endParaRPr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DBFE1735-B489-43C7-A9E9-9717C9108E67}"/>
              </a:ext>
            </a:extLst>
          </p:cNvPr>
          <p:cNvSpPr txBox="1"/>
          <p:nvPr/>
        </p:nvSpPr>
        <p:spPr>
          <a:xfrm flipH="1">
            <a:off x="3688373" y="2726732"/>
            <a:ext cx="4990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rgbClr val="E73648"/>
                </a:solidFill>
                <a:cs typeface="Calibri" pitchFamily="34" charset="0"/>
              </a:rPr>
              <a:t>02</a:t>
            </a:r>
            <a:endParaRPr lang="ko-KR" altLang="en-US" sz="2100" b="1" dirty="0">
              <a:solidFill>
                <a:srgbClr val="E73648"/>
              </a:solidFill>
              <a:cs typeface="Calibri" pitchFamily="34" charset="0"/>
            </a:endParaRP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C9CC9EAF-D976-4DDE-9744-040BF6C07E83}"/>
              </a:ext>
            </a:extLst>
          </p:cNvPr>
          <p:cNvSpPr txBox="1"/>
          <p:nvPr/>
        </p:nvSpPr>
        <p:spPr>
          <a:xfrm flipH="1">
            <a:off x="3469154" y="3449224"/>
            <a:ext cx="4990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rgbClr val="C52527"/>
                </a:solidFill>
                <a:cs typeface="Calibri" pitchFamily="34" charset="0"/>
              </a:rPr>
              <a:t>03</a:t>
            </a:r>
            <a:endParaRPr lang="ko-KR" altLang="en-US" sz="2100" b="1" dirty="0">
              <a:solidFill>
                <a:srgbClr val="C52527"/>
              </a:solidFill>
              <a:cs typeface="Calibri" pitchFamily="34" charset="0"/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BA94842A-6C50-4AE3-B79D-1B67705E47FB}"/>
              </a:ext>
            </a:extLst>
          </p:cNvPr>
          <p:cNvSpPr txBox="1"/>
          <p:nvPr/>
        </p:nvSpPr>
        <p:spPr>
          <a:xfrm flipH="1">
            <a:off x="3249935" y="4171715"/>
            <a:ext cx="4990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rgbClr val="3260AB"/>
                </a:solidFill>
                <a:cs typeface="Calibri" pitchFamily="34" charset="0"/>
              </a:rPr>
              <a:t>04</a:t>
            </a:r>
            <a:endParaRPr lang="ko-KR" altLang="en-US" sz="2100" b="1" dirty="0">
              <a:solidFill>
                <a:srgbClr val="3260AB"/>
              </a:solidFill>
              <a:cs typeface="Calibri" pitchFamily="34" charset="0"/>
            </a:endParaRPr>
          </a:p>
        </p:txBody>
      </p:sp>
      <p:grpSp>
        <p:nvGrpSpPr>
          <p:cNvPr id="15" name="Group 54">
            <a:extLst>
              <a:ext uri="{FF2B5EF4-FFF2-40B4-BE49-F238E27FC236}">
                <a16:creationId xmlns:a16="http://schemas.microsoft.com/office/drawing/2014/main" id="{7BE739A9-FDCA-4BCE-92AC-9815DEE1C014}"/>
              </a:ext>
            </a:extLst>
          </p:cNvPr>
          <p:cNvGrpSpPr/>
          <p:nvPr/>
        </p:nvGrpSpPr>
        <p:grpSpPr>
          <a:xfrm>
            <a:off x="4513547" y="1918644"/>
            <a:ext cx="3883855" cy="561883"/>
            <a:chOff x="2135876" y="1640986"/>
            <a:chExt cx="2138114" cy="749176"/>
          </a:xfrm>
        </p:grpSpPr>
        <p:sp>
          <p:nvSpPr>
            <p:cNvPr id="16" name="TextBox 55">
              <a:extLst>
                <a:ext uri="{FF2B5EF4-FFF2-40B4-BE49-F238E27FC236}">
                  <a16:creationId xmlns:a16="http://schemas.microsoft.com/office/drawing/2014/main" id="{5F8361CD-69FF-484E-894C-16A02D805E50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A983CCAD-E57D-4271-BDA7-681D7B24E261}"/>
                </a:ext>
              </a:extLst>
            </p:cNvPr>
            <p:cNvSpPr txBox="1"/>
            <p:nvPr/>
          </p:nvSpPr>
          <p:spPr>
            <a:xfrm>
              <a:off x="2135876" y="1640986"/>
              <a:ext cx="2138114" cy="307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CBA9DC59-BFB8-4593-9ECA-8861DA8BF028}"/>
              </a:ext>
            </a:extLst>
          </p:cNvPr>
          <p:cNvGrpSpPr/>
          <p:nvPr/>
        </p:nvGrpSpPr>
        <p:grpSpPr>
          <a:xfrm>
            <a:off x="4295259" y="2643578"/>
            <a:ext cx="3883855" cy="561883"/>
            <a:chOff x="2135876" y="1640986"/>
            <a:chExt cx="2138114" cy="749176"/>
          </a:xfrm>
        </p:grpSpPr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99DE4AD4-B45E-4656-8764-C9FC318B9DBA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9785A2AD-E3F3-4C01-9828-F4B3D408C73C}"/>
                </a:ext>
              </a:extLst>
            </p:cNvPr>
            <p:cNvSpPr txBox="1"/>
            <p:nvPr/>
          </p:nvSpPr>
          <p:spPr>
            <a:xfrm>
              <a:off x="2135876" y="1640986"/>
              <a:ext cx="2138114" cy="307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0">
            <a:extLst>
              <a:ext uri="{FF2B5EF4-FFF2-40B4-BE49-F238E27FC236}">
                <a16:creationId xmlns:a16="http://schemas.microsoft.com/office/drawing/2014/main" id="{5F4FB84E-166B-4BB5-BE89-F7B94D32C3F5}"/>
              </a:ext>
            </a:extLst>
          </p:cNvPr>
          <p:cNvGrpSpPr/>
          <p:nvPr/>
        </p:nvGrpSpPr>
        <p:grpSpPr>
          <a:xfrm>
            <a:off x="4076973" y="3368511"/>
            <a:ext cx="3883855" cy="561883"/>
            <a:chOff x="2135876" y="1640986"/>
            <a:chExt cx="2138114" cy="749176"/>
          </a:xfrm>
        </p:grpSpPr>
        <p:sp>
          <p:nvSpPr>
            <p:cNvPr id="22" name="TextBox 61">
              <a:extLst>
                <a:ext uri="{FF2B5EF4-FFF2-40B4-BE49-F238E27FC236}">
                  <a16:creationId xmlns:a16="http://schemas.microsoft.com/office/drawing/2014/main" id="{7B868BC4-E68D-4E88-A255-B8922B96ADE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3" name="TextBox 62">
              <a:extLst>
                <a:ext uri="{FF2B5EF4-FFF2-40B4-BE49-F238E27FC236}">
                  <a16:creationId xmlns:a16="http://schemas.microsoft.com/office/drawing/2014/main" id="{ACF9C58E-81E7-4297-AE6F-E81F2DCF5E31}"/>
                </a:ext>
              </a:extLst>
            </p:cNvPr>
            <p:cNvSpPr txBox="1"/>
            <p:nvPr/>
          </p:nvSpPr>
          <p:spPr>
            <a:xfrm>
              <a:off x="2135876" y="1640986"/>
              <a:ext cx="2138114" cy="307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3">
            <a:extLst>
              <a:ext uri="{FF2B5EF4-FFF2-40B4-BE49-F238E27FC236}">
                <a16:creationId xmlns:a16="http://schemas.microsoft.com/office/drawing/2014/main" id="{9DE1CBC9-BB04-4599-8FB3-7943BF10B134}"/>
              </a:ext>
            </a:extLst>
          </p:cNvPr>
          <p:cNvGrpSpPr/>
          <p:nvPr/>
        </p:nvGrpSpPr>
        <p:grpSpPr>
          <a:xfrm>
            <a:off x="3858686" y="4093445"/>
            <a:ext cx="3883855" cy="561883"/>
            <a:chOff x="2135876" y="1640986"/>
            <a:chExt cx="2138114" cy="749176"/>
          </a:xfrm>
        </p:grpSpPr>
        <p:sp>
          <p:nvSpPr>
            <p:cNvPr id="25" name="TextBox 64">
              <a:extLst>
                <a:ext uri="{FF2B5EF4-FFF2-40B4-BE49-F238E27FC236}">
                  <a16:creationId xmlns:a16="http://schemas.microsoft.com/office/drawing/2014/main" id="{164DDED0-31BF-48BF-B766-DCDF9CFE52C9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65">
              <a:extLst>
                <a:ext uri="{FF2B5EF4-FFF2-40B4-BE49-F238E27FC236}">
                  <a16:creationId xmlns:a16="http://schemas.microsoft.com/office/drawing/2014/main" id="{EA2DD53E-58DB-4177-8A96-F88B31D9F6E0}"/>
                </a:ext>
              </a:extLst>
            </p:cNvPr>
            <p:cNvSpPr txBox="1"/>
            <p:nvPr/>
          </p:nvSpPr>
          <p:spPr>
            <a:xfrm>
              <a:off x="2135876" y="1640986"/>
              <a:ext cx="2138114" cy="307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66">
            <a:extLst>
              <a:ext uri="{FF2B5EF4-FFF2-40B4-BE49-F238E27FC236}">
                <a16:creationId xmlns:a16="http://schemas.microsoft.com/office/drawing/2014/main" id="{022C9605-ED8D-46B0-AD57-3F9862F996B4}"/>
              </a:ext>
            </a:extLst>
          </p:cNvPr>
          <p:cNvSpPr txBox="1"/>
          <p:nvPr/>
        </p:nvSpPr>
        <p:spPr>
          <a:xfrm>
            <a:off x="4849073" y="1452159"/>
            <a:ext cx="354832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100" dirty="0">
                <a:solidFill>
                  <a:srgbClr val="FF0000"/>
                </a:solidFill>
                <a:cs typeface="Arial" pitchFamily="34" charset="0"/>
              </a:rPr>
              <a:t>CHILEN PATRIOT</a:t>
            </a:r>
            <a:endParaRPr lang="ko-KR" altLang="en-US" sz="21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TextBox 67">
            <a:extLst>
              <a:ext uri="{FF2B5EF4-FFF2-40B4-BE49-F238E27FC236}">
                <a16:creationId xmlns:a16="http://schemas.microsoft.com/office/drawing/2014/main" id="{A2FC25AD-51FC-4CFB-BE84-9EE9602801FA}"/>
              </a:ext>
            </a:extLst>
          </p:cNvPr>
          <p:cNvSpPr txBox="1"/>
          <p:nvPr/>
        </p:nvSpPr>
        <p:spPr>
          <a:xfrm>
            <a:off x="4496377" y="1044597"/>
            <a:ext cx="3901025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100" dirty="0">
                <a:solidFill>
                  <a:srgbClr val="3260AB"/>
                </a:solidFill>
                <a:cs typeface="Arial" pitchFamily="34" charset="0"/>
              </a:rPr>
              <a:t>FESTIVALS PATRIAS </a:t>
            </a:r>
            <a:endParaRPr lang="ko-KR" altLang="en-US" sz="2100" dirty="0">
              <a:solidFill>
                <a:srgbClr val="3260AB"/>
              </a:solidFill>
              <a:cs typeface="Arial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74501" y="447403"/>
            <a:ext cx="2394981" cy="4453877"/>
            <a:chOff x="-6030810" y="-231308"/>
            <a:chExt cx="1255713" cy="2335213"/>
          </a:xfrm>
          <a:solidFill>
            <a:srgbClr val="53ADE1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-5745060" y="373530"/>
              <a:ext cx="922338" cy="1260475"/>
            </a:xfrm>
            <a:custGeom>
              <a:avLst/>
              <a:gdLst>
                <a:gd name="T0" fmla="*/ 10 w 245"/>
                <a:gd name="T1" fmla="*/ 234 h 335"/>
                <a:gd name="T2" fmla="*/ 4 w 245"/>
                <a:gd name="T3" fmla="*/ 219 h 335"/>
                <a:gd name="T4" fmla="*/ 30 w 245"/>
                <a:gd name="T5" fmla="*/ 32 h 335"/>
                <a:gd name="T6" fmla="*/ 83 w 245"/>
                <a:gd name="T7" fmla="*/ 7 h 335"/>
                <a:gd name="T8" fmla="*/ 101 w 245"/>
                <a:gd name="T9" fmla="*/ 72 h 335"/>
                <a:gd name="T10" fmla="*/ 108 w 245"/>
                <a:gd name="T11" fmla="*/ 71 h 335"/>
                <a:gd name="T12" fmla="*/ 113 w 245"/>
                <a:gd name="T13" fmla="*/ 42 h 335"/>
                <a:gd name="T14" fmla="*/ 134 w 245"/>
                <a:gd name="T15" fmla="*/ 42 h 335"/>
                <a:gd name="T16" fmla="*/ 139 w 245"/>
                <a:gd name="T17" fmla="*/ 71 h 335"/>
                <a:gd name="T18" fmla="*/ 146 w 245"/>
                <a:gd name="T19" fmla="*/ 72 h 335"/>
                <a:gd name="T20" fmla="*/ 164 w 245"/>
                <a:gd name="T21" fmla="*/ 8 h 335"/>
                <a:gd name="T22" fmla="*/ 222 w 245"/>
                <a:gd name="T23" fmla="*/ 44 h 335"/>
                <a:gd name="T24" fmla="*/ 243 w 245"/>
                <a:gd name="T25" fmla="*/ 179 h 335"/>
                <a:gd name="T26" fmla="*/ 207 w 245"/>
                <a:gd name="T27" fmla="*/ 179 h 335"/>
                <a:gd name="T28" fmla="*/ 196 w 245"/>
                <a:gd name="T29" fmla="*/ 77 h 335"/>
                <a:gd name="T30" fmla="*/ 186 w 245"/>
                <a:gd name="T31" fmla="*/ 78 h 335"/>
                <a:gd name="T32" fmla="*/ 200 w 245"/>
                <a:gd name="T33" fmla="*/ 335 h 335"/>
                <a:gd name="T34" fmla="*/ 183 w 245"/>
                <a:gd name="T35" fmla="*/ 320 h 335"/>
                <a:gd name="T36" fmla="*/ 153 w 245"/>
                <a:gd name="T37" fmla="*/ 285 h 335"/>
                <a:gd name="T38" fmla="*/ 132 w 245"/>
                <a:gd name="T39" fmla="*/ 226 h 335"/>
                <a:gd name="T40" fmla="*/ 111 w 245"/>
                <a:gd name="T41" fmla="*/ 223 h 335"/>
                <a:gd name="T42" fmla="*/ 88 w 245"/>
                <a:gd name="T43" fmla="*/ 198 h 335"/>
                <a:gd name="T44" fmla="*/ 58 w 245"/>
                <a:gd name="T45" fmla="*/ 187 h 335"/>
                <a:gd name="T46" fmla="*/ 58 w 245"/>
                <a:gd name="T47" fmla="*/ 78 h 335"/>
                <a:gd name="T48" fmla="*/ 51 w 245"/>
                <a:gd name="T49" fmla="*/ 87 h 335"/>
                <a:gd name="T50" fmla="*/ 43 w 245"/>
                <a:gd name="T51" fmla="*/ 204 h 335"/>
                <a:gd name="T52" fmla="*/ 38 w 245"/>
                <a:gd name="T53" fmla="*/ 233 h 335"/>
                <a:gd name="T54" fmla="*/ 10 w 245"/>
                <a:gd name="T55" fmla="*/ 23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335">
                  <a:moveTo>
                    <a:pt x="10" y="234"/>
                  </a:moveTo>
                  <a:cubicBezTo>
                    <a:pt x="8" y="229"/>
                    <a:pt x="5" y="224"/>
                    <a:pt x="4" y="219"/>
                  </a:cubicBezTo>
                  <a:cubicBezTo>
                    <a:pt x="0" y="155"/>
                    <a:pt x="0" y="91"/>
                    <a:pt x="30" y="32"/>
                  </a:cubicBezTo>
                  <a:cubicBezTo>
                    <a:pt x="37" y="17"/>
                    <a:pt x="61" y="0"/>
                    <a:pt x="83" y="7"/>
                  </a:cubicBezTo>
                  <a:cubicBezTo>
                    <a:pt x="89" y="29"/>
                    <a:pt x="95" y="51"/>
                    <a:pt x="101" y="72"/>
                  </a:cubicBezTo>
                  <a:cubicBezTo>
                    <a:pt x="104" y="72"/>
                    <a:pt x="106" y="71"/>
                    <a:pt x="108" y="71"/>
                  </a:cubicBezTo>
                  <a:cubicBezTo>
                    <a:pt x="110" y="62"/>
                    <a:pt x="111" y="53"/>
                    <a:pt x="113" y="42"/>
                  </a:cubicBezTo>
                  <a:cubicBezTo>
                    <a:pt x="119" y="42"/>
                    <a:pt x="126" y="42"/>
                    <a:pt x="134" y="42"/>
                  </a:cubicBezTo>
                  <a:cubicBezTo>
                    <a:pt x="135" y="52"/>
                    <a:pt x="137" y="62"/>
                    <a:pt x="139" y="71"/>
                  </a:cubicBezTo>
                  <a:cubicBezTo>
                    <a:pt x="141" y="72"/>
                    <a:pt x="143" y="72"/>
                    <a:pt x="146" y="72"/>
                  </a:cubicBezTo>
                  <a:cubicBezTo>
                    <a:pt x="152" y="52"/>
                    <a:pt x="157" y="31"/>
                    <a:pt x="164" y="8"/>
                  </a:cubicBezTo>
                  <a:cubicBezTo>
                    <a:pt x="188" y="4"/>
                    <a:pt x="210" y="18"/>
                    <a:pt x="222" y="44"/>
                  </a:cubicBezTo>
                  <a:cubicBezTo>
                    <a:pt x="241" y="87"/>
                    <a:pt x="245" y="132"/>
                    <a:pt x="243" y="179"/>
                  </a:cubicBezTo>
                  <a:cubicBezTo>
                    <a:pt x="231" y="179"/>
                    <a:pt x="219" y="179"/>
                    <a:pt x="207" y="179"/>
                  </a:cubicBezTo>
                  <a:cubicBezTo>
                    <a:pt x="204" y="145"/>
                    <a:pt x="200" y="111"/>
                    <a:pt x="196" y="77"/>
                  </a:cubicBezTo>
                  <a:cubicBezTo>
                    <a:pt x="193" y="77"/>
                    <a:pt x="189" y="78"/>
                    <a:pt x="186" y="78"/>
                  </a:cubicBezTo>
                  <a:cubicBezTo>
                    <a:pt x="191" y="163"/>
                    <a:pt x="195" y="248"/>
                    <a:pt x="200" y="335"/>
                  </a:cubicBezTo>
                  <a:cubicBezTo>
                    <a:pt x="194" y="329"/>
                    <a:pt x="188" y="325"/>
                    <a:pt x="183" y="320"/>
                  </a:cubicBezTo>
                  <a:cubicBezTo>
                    <a:pt x="173" y="309"/>
                    <a:pt x="163" y="297"/>
                    <a:pt x="153" y="285"/>
                  </a:cubicBezTo>
                  <a:cubicBezTo>
                    <a:pt x="136" y="269"/>
                    <a:pt x="133" y="248"/>
                    <a:pt x="132" y="226"/>
                  </a:cubicBezTo>
                  <a:cubicBezTo>
                    <a:pt x="124" y="225"/>
                    <a:pt x="118" y="224"/>
                    <a:pt x="111" y="223"/>
                  </a:cubicBezTo>
                  <a:cubicBezTo>
                    <a:pt x="103" y="215"/>
                    <a:pt x="95" y="206"/>
                    <a:pt x="88" y="198"/>
                  </a:cubicBezTo>
                  <a:cubicBezTo>
                    <a:pt x="85" y="176"/>
                    <a:pt x="69" y="192"/>
                    <a:pt x="58" y="187"/>
                  </a:cubicBezTo>
                  <a:cubicBezTo>
                    <a:pt x="58" y="151"/>
                    <a:pt x="58" y="115"/>
                    <a:pt x="58" y="78"/>
                  </a:cubicBezTo>
                  <a:cubicBezTo>
                    <a:pt x="54" y="81"/>
                    <a:pt x="51" y="84"/>
                    <a:pt x="51" y="87"/>
                  </a:cubicBezTo>
                  <a:cubicBezTo>
                    <a:pt x="48" y="126"/>
                    <a:pt x="46" y="165"/>
                    <a:pt x="43" y="204"/>
                  </a:cubicBezTo>
                  <a:cubicBezTo>
                    <a:pt x="42" y="214"/>
                    <a:pt x="40" y="224"/>
                    <a:pt x="38" y="233"/>
                  </a:cubicBezTo>
                  <a:cubicBezTo>
                    <a:pt x="29" y="241"/>
                    <a:pt x="20" y="243"/>
                    <a:pt x="1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-5548210" y="-231308"/>
              <a:ext cx="536575" cy="585788"/>
            </a:xfrm>
            <a:custGeom>
              <a:avLst/>
              <a:gdLst>
                <a:gd name="T0" fmla="*/ 19 w 143"/>
                <a:gd name="T1" fmla="*/ 80 h 156"/>
                <a:gd name="T2" fmla="*/ 12 w 143"/>
                <a:gd name="T3" fmla="*/ 42 h 156"/>
                <a:gd name="T4" fmla="*/ 135 w 143"/>
                <a:gd name="T5" fmla="*/ 48 h 156"/>
                <a:gd name="T6" fmla="*/ 125 w 143"/>
                <a:gd name="T7" fmla="*/ 79 h 156"/>
                <a:gd name="T8" fmla="*/ 73 w 143"/>
                <a:gd name="T9" fmla="*/ 154 h 156"/>
                <a:gd name="T10" fmla="*/ 19 w 143"/>
                <a:gd name="T11" fmla="*/ 80 h 156"/>
                <a:gd name="T12" fmla="*/ 23 w 143"/>
                <a:gd name="T13" fmla="*/ 63 h 156"/>
                <a:gd name="T14" fmla="*/ 119 w 143"/>
                <a:gd name="T15" fmla="*/ 63 h 156"/>
                <a:gd name="T16" fmla="*/ 23 w 143"/>
                <a:gd name="T17" fmla="*/ 63 h 156"/>
                <a:gd name="T18" fmla="*/ 88 w 143"/>
                <a:gd name="T19" fmla="*/ 28 h 156"/>
                <a:gd name="T20" fmla="*/ 51 w 143"/>
                <a:gd name="T21" fmla="*/ 28 h 156"/>
                <a:gd name="T22" fmla="*/ 88 w 143"/>
                <a:gd name="T23" fmla="*/ 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56">
                  <a:moveTo>
                    <a:pt x="19" y="80"/>
                  </a:moveTo>
                  <a:cubicBezTo>
                    <a:pt x="1" y="68"/>
                    <a:pt x="0" y="61"/>
                    <a:pt x="12" y="42"/>
                  </a:cubicBezTo>
                  <a:cubicBezTo>
                    <a:pt x="40" y="0"/>
                    <a:pt x="112" y="4"/>
                    <a:pt x="135" y="48"/>
                  </a:cubicBezTo>
                  <a:cubicBezTo>
                    <a:pt x="143" y="64"/>
                    <a:pt x="141" y="71"/>
                    <a:pt x="125" y="79"/>
                  </a:cubicBezTo>
                  <a:cubicBezTo>
                    <a:pt x="132" y="117"/>
                    <a:pt x="116" y="151"/>
                    <a:pt x="73" y="154"/>
                  </a:cubicBezTo>
                  <a:cubicBezTo>
                    <a:pt x="36" y="156"/>
                    <a:pt x="16" y="127"/>
                    <a:pt x="19" y="80"/>
                  </a:cubicBezTo>
                  <a:close/>
                  <a:moveTo>
                    <a:pt x="23" y="63"/>
                  </a:moveTo>
                  <a:cubicBezTo>
                    <a:pt x="55" y="63"/>
                    <a:pt x="88" y="63"/>
                    <a:pt x="119" y="63"/>
                  </a:cubicBezTo>
                  <a:cubicBezTo>
                    <a:pt x="101" y="46"/>
                    <a:pt x="49" y="45"/>
                    <a:pt x="23" y="63"/>
                  </a:cubicBezTo>
                  <a:close/>
                  <a:moveTo>
                    <a:pt x="88" y="28"/>
                  </a:moveTo>
                  <a:cubicBezTo>
                    <a:pt x="77" y="28"/>
                    <a:pt x="66" y="28"/>
                    <a:pt x="51" y="28"/>
                  </a:cubicBezTo>
                  <a:cubicBezTo>
                    <a:pt x="72" y="47"/>
                    <a:pt x="72" y="47"/>
                    <a:pt x="8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-5781572" y="1057742"/>
              <a:ext cx="1006475" cy="895350"/>
            </a:xfrm>
            <a:custGeom>
              <a:avLst/>
              <a:gdLst>
                <a:gd name="T0" fmla="*/ 163 w 268"/>
                <a:gd name="T1" fmla="*/ 103 h 238"/>
                <a:gd name="T2" fmla="*/ 193 w 268"/>
                <a:gd name="T3" fmla="*/ 138 h 238"/>
                <a:gd name="T4" fmla="*/ 253 w 268"/>
                <a:gd name="T5" fmla="*/ 214 h 238"/>
                <a:gd name="T6" fmla="*/ 268 w 268"/>
                <a:gd name="T7" fmla="*/ 232 h 238"/>
                <a:gd name="T8" fmla="*/ 266 w 268"/>
                <a:gd name="T9" fmla="*/ 238 h 238"/>
                <a:gd name="T10" fmla="*/ 249 w 268"/>
                <a:gd name="T11" fmla="*/ 230 h 238"/>
                <a:gd name="T12" fmla="*/ 159 w 268"/>
                <a:gd name="T13" fmla="*/ 144 h 238"/>
                <a:gd name="T14" fmla="*/ 152 w 268"/>
                <a:gd name="T15" fmla="*/ 141 h 238"/>
                <a:gd name="T16" fmla="*/ 152 w 268"/>
                <a:gd name="T17" fmla="*/ 141 h 238"/>
                <a:gd name="T18" fmla="*/ 117 w 268"/>
                <a:gd name="T19" fmla="*/ 107 h 238"/>
                <a:gd name="T20" fmla="*/ 89 w 268"/>
                <a:gd name="T21" fmla="*/ 104 h 238"/>
                <a:gd name="T22" fmla="*/ 69 w 268"/>
                <a:gd name="T23" fmla="*/ 131 h 238"/>
                <a:gd name="T24" fmla="*/ 45 w 268"/>
                <a:gd name="T25" fmla="*/ 131 h 238"/>
                <a:gd name="T26" fmla="*/ 47 w 268"/>
                <a:gd name="T27" fmla="*/ 111 h 238"/>
                <a:gd name="T28" fmla="*/ 62 w 268"/>
                <a:gd name="T29" fmla="*/ 85 h 238"/>
                <a:gd name="T30" fmla="*/ 11 w 268"/>
                <a:gd name="T31" fmla="*/ 74 h 238"/>
                <a:gd name="T32" fmla="*/ 0 w 268"/>
                <a:gd name="T33" fmla="*/ 56 h 238"/>
                <a:gd name="T34" fmla="*/ 20 w 268"/>
                <a:gd name="T35" fmla="*/ 52 h 238"/>
                <a:gd name="T36" fmla="*/ 48 w 268"/>
                <a:gd name="T37" fmla="*/ 51 h 238"/>
                <a:gd name="T38" fmla="*/ 63 w 268"/>
                <a:gd name="T39" fmla="*/ 16 h 238"/>
                <a:gd name="T40" fmla="*/ 98 w 268"/>
                <a:gd name="T41" fmla="*/ 16 h 238"/>
                <a:gd name="T42" fmla="*/ 121 w 268"/>
                <a:gd name="T43" fmla="*/ 41 h 238"/>
                <a:gd name="T44" fmla="*/ 127 w 268"/>
                <a:gd name="T45" fmla="*/ 73 h 238"/>
                <a:gd name="T46" fmla="*/ 163 w 268"/>
                <a:gd name="T47" fmla="*/ 10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8" h="238">
                  <a:moveTo>
                    <a:pt x="163" y="103"/>
                  </a:moveTo>
                  <a:cubicBezTo>
                    <a:pt x="173" y="115"/>
                    <a:pt x="183" y="127"/>
                    <a:pt x="193" y="138"/>
                  </a:cubicBezTo>
                  <a:cubicBezTo>
                    <a:pt x="213" y="164"/>
                    <a:pt x="233" y="189"/>
                    <a:pt x="253" y="214"/>
                  </a:cubicBezTo>
                  <a:cubicBezTo>
                    <a:pt x="258" y="220"/>
                    <a:pt x="263" y="226"/>
                    <a:pt x="268" y="232"/>
                  </a:cubicBezTo>
                  <a:cubicBezTo>
                    <a:pt x="267" y="234"/>
                    <a:pt x="267" y="236"/>
                    <a:pt x="266" y="238"/>
                  </a:cubicBezTo>
                  <a:cubicBezTo>
                    <a:pt x="260" y="235"/>
                    <a:pt x="254" y="234"/>
                    <a:pt x="249" y="230"/>
                  </a:cubicBezTo>
                  <a:cubicBezTo>
                    <a:pt x="219" y="202"/>
                    <a:pt x="189" y="173"/>
                    <a:pt x="159" y="144"/>
                  </a:cubicBezTo>
                  <a:cubicBezTo>
                    <a:pt x="157" y="143"/>
                    <a:pt x="154" y="142"/>
                    <a:pt x="152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40" y="130"/>
                    <a:pt x="128" y="118"/>
                    <a:pt x="117" y="107"/>
                  </a:cubicBezTo>
                  <a:cubicBezTo>
                    <a:pt x="106" y="90"/>
                    <a:pt x="102" y="89"/>
                    <a:pt x="89" y="104"/>
                  </a:cubicBezTo>
                  <a:cubicBezTo>
                    <a:pt x="82" y="112"/>
                    <a:pt x="76" y="122"/>
                    <a:pt x="69" y="131"/>
                  </a:cubicBezTo>
                  <a:cubicBezTo>
                    <a:pt x="61" y="131"/>
                    <a:pt x="53" y="131"/>
                    <a:pt x="45" y="131"/>
                  </a:cubicBezTo>
                  <a:cubicBezTo>
                    <a:pt x="46" y="124"/>
                    <a:pt x="45" y="117"/>
                    <a:pt x="47" y="111"/>
                  </a:cubicBezTo>
                  <a:cubicBezTo>
                    <a:pt x="51" y="102"/>
                    <a:pt x="57" y="94"/>
                    <a:pt x="62" y="85"/>
                  </a:cubicBezTo>
                  <a:cubicBezTo>
                    <a:pt x="47" y="63"/>
                    <a:pt x="47" y="63"/>
                    <a:pt x="11" y="74"/>
                  </a:cubicBezTo>
                  <a:cubicBezTo>
                    <a:pt x="8" y="69"/>
                    <a:pt x="4" y="63"/>
                    <a:pt x="0" y="56"/>
                  </a:cubicBezTo>
                  <a:cubicBezTo>
                    <a:pt x="8" y="54"/>
                    <a:pt x="14" y="53"/>
                    <a:pt x="20" y="52"/>
                  </a:cubicBezTo>
                  <a:cubicBezTo>
                    <a:pt x="30" y="61"/>
                    <a:pt x="39" y="59"/>
                    <a:pt x="48" y="51"/>
                  </a:cubicBezTo>
                  <a:cubicBezTo>
                    <a:pt x="53" y="40"/>
                    <a:pt x="57" y="29"/>
                    <a:pt x="63" y="16"/>
                  </a:cubicBezTo>
                  <a:cubicBezTo>
                    <a:pt x="72" y="17"/>
                    <a:pt x="84" y="0"/>
                    <a:pt x="98" y="16"/>
                  </a:cubicBezTo>
                  <a:cubicBezTo>
                    <a:pt x="105" y="24"/>
                    <a:pt x="113" y="33"/>
                    <a:pt x="121" y="41"/>
                  </a:cubicBezTo>
                  <a:cubicBezTo>
                    <a:pt x="120" y="53"/>
                    <a:pt x="145" y="60"/>
                    <a:pt x="127" y="73"/>
                  </a:cubicBezTo>
                  <a:cubicBezTo>
                    <a:pt x="140" y="84"/>
                    <a:pt x="152" y="94"/>
                    <a:pt x="16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-5608535" y="1392705"/>
              <a:ext cx="269875" cy="552450"/>
            </a:xfrm>
            <a:custGeom>
              <a:avLst/>
              <a:gdLst>
                <a:gd name="T0" fmla="*/ 23 w 72"/>
                <a:gd name="T1" fmla="*/ 42 h 147"/>
                <a:gd name="T2" fmla="*/ 43 w 72"/>
                <a:gd name="T3" fmla="*/ 15 h 147"/>
                <a:gd name="T4" fmla="*/ 71 w 72"/>
                <a:gd name="T5" fmla="*/ 18 h 147"/>
                <a:gd name="T6" fmla="*/ 71 w 72"/>
                <a:gd name="T7" fmla="*/ 49 h 147"/>
                <a:gd name="T8" fmla="*/ 64 w 72"/>
                <a:gd name="T9" fmla="*/ 147 h 147"/>
                <a:gd name="T10" fmla="*/ 4 w 72"/>
                <a:gd name="T11" fmla="*/ 141 h 147"/>
                <a:gd name="T12" fmla="*/ 23 w 72"/>
                <a:gd name="T13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7">
                  <a:moveTo>
                    <a:pt x="23" y="42"/>
                  </a:moveTo>
                  <a:cubicBezTo>
                    <a:pt x="30" y="33"/>
                    <a:pt x="36" y="23"/>
                    <a:pt x="43" y="15"/>
                  </a:cubicBezTo>
                  <a:cubicBezTo>
                    <a:pt x="56" y="0"/>
                    <a:pt x="60" y="1"/>
                    <a:pt x="71" y="18"/>
                  </a:cubicBezTo>
                  <a:cubicBezTo>
                    <a:pt x="71" y="28"/>
                    <a:pt x="72" y="38"/>
                    <a:pt x="71" y="49"/>
                  </a:cubicBezTo>
                  <a:cubicBezTo>
                    <a:pt x="69" y="80"/>
                    <a:pt x="67" y="112"/>
                    <a:pt x="64" y="147"/>
                  </a:cubicBezTo>
                  <a:cubicBezTo>
                    <a:pt x="44" y="145"/>
                    <a:pt x="25" y="143"/>
                    <a:pt x="4" y="141"/>
                  </a:cubicBezTo>
                  <a:cubicBezTo>
                    <a:pt x="11" y="107"/>
                    <a:pt x="0" y="7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-6030810" y="806917"/>
              <a:ext cx="298450" cy="330200"/>
            </a:xfrm>
            <a:custGeom>
              <a:avLst/>
              <a:gdLst>
                <a:gd name="T0" fmla="*/ 39 w 79"/>
                <a:gd name="T1" fmla="*/ 0 h 88"/>
                <a:gd name="T2" fmla="*/ 73 w 79"/>
                <a:gd name="T3" fmla="*/ 88 h 88"/>
                <a:gd name="T4" fmla="*/ 13 w 79"/>
                <a:gd name="T5" fmla="*/ 61 h 88"/>
                <a:gd name="T6" fmla="*/ 8 w 79"/>
                <a:gd name="T7" fmla="*/ 38 h 88"/>
                <a:gd name="T8" fmla="*/ 39 w 79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8">
                  <a:moveTo>
                    <a:pt x="39" y="0"/>
                  </a:moveTo>
                  <a:cubicBezTo>
                    <a:pt x="79" y="19"/>
                    <a:pt x="78" y="51"/>
                    <a:pt x="73" y="88"/>
                  </a:cubicBezTo>
                  <a:cubicBezTo>
                    <a:pt x="52" y="79"/>
                    <a:pt x="32" y="71"/>
                    <a:pt x="13" y="61"/>
                  </a:cubicBezTo>
                  <a:cubicBezTo>
                    <a:pt x="3" y="56"/>
                    <a:pt x="0" y="48"/>
                    <a:pt x="8" y="38"/>
                  </a:cubicBezTo>
                  <a:cubicBezTo>
                    <a:pt x="18" y="25"/>
                    <a:pt x="29" y="12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-5210072" y="1587967"/>
              <a:ext cx="250825" cy="357188"/>
            </a:xfrm>
            <a:custGeom>
              <a:avLst/>
              <a:gdLst>
                <a:gd name="T0" fmla="*/ 0 w 67"/>
                <a:gd name="T1" fmla="*/ 0 h 95"/>
                <a:gd name="T2" fmla="*/ 50 w 67"/>
                <a:gd name="T3" fmla="*/ 50 h 95"/>
                <a:gd name="T4" fmla="*/ 64 w 67"/>
                <a:gd name="T5" fmla="*/ 89 h 95"/>
                <a:gd name="T6" fmla="*/ 5 w 67"/>
                <a:gd name="T7" fmla="*/ 95 h 95"/>
                <a:gd name="T8" fmla="*/ 0 w 67"/>
                <a:gd name="T9" fmla="*/ 0 h 95"/>
                <a:gd name="T10" fmla="*/ 0 w 67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95">
                  <a:moveTo>
                    <a:pt x="0" y="0"/>
                  </a:moveTo>
                  <a:cubicBezTo>
                    <a:pt x="16" y="17"/>
                    <a:pt x="31" y="36"/>
                    <a:pt x="50" y="50"/>
                  </a:cubicBezTo>
                  <a:cubicBezTo>
                    <a:pt x="63" y="61"/>
                    <a:pt x="67" y="72"/>
                    <a:pt x="64" y="89"/>
                  </a:cubicBezTo>
                  <a:cubicBezTo>
                    <a:pt x="46" y="91"/>
                    <a:pt x="27" y="93"/>
                    <a:pt x="5" y="95"/>
                  </a:cubicBezTo>
                  <a:cubicBezTo>
                    <a:pt x="3" y="62"/>
                    <a:pt x="2" y="3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-5594247" y="1953092"/>
              <a:ext cx="219075" cy="142875"/>
            </a:xfrm>
            <a:custGeom>
              <a:avLst/>
              <a:gdLst>
                <a:gd name="T0" fmla="*/ 1 w 58"/>
                <a:gd name="T1" fmla="*/ 0 h 38"/>
                <a:gd name="T2" fmla="*/ 58 w 58"/>
                <a:gd name="T3" fmla="*/ 4 h 38"/>
                <a:gd name="T4" fmla="*/ 27 w 58"/>
                <a:gd name="T5" fmla="*/ 36 h 38"/>
                <a:gd name="T6" fmla="*/ 1 w 5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8">
                  <a:moveTo>
                    <a:pt x="1" y="0"/>
                  </a:moveTo>
                  <a:cubicBezTo>
                    <a:pt x="20" y="1"/>
                    <a:pt x="39" y="3"/>
                    <a:pt x="58" y="4"/>
                  </a:cubicBezTo>
                  <a:cubicBezTo>
                    <a:pt x="56" y="25"/>
                    <a:pt x="44" y="38"/>
                    <a:pt x="27" y="36"/>
                  </a:cubicBezTo>
                  <a:cubicBezTo>
                    <a:pt x="11" y="35"/>
                    <a:pt x="0" y="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-5187847" y="1953092"/>
              <a:ext cx="233363" cy="150813"/>
            </a:xfrm>
            <a:custGeom>
              <a:avLst/>
              <a:gdLst>
                <a:gd name="T0" fmla="*/ 59 w 62"/>
                <a:gd name="T1" fmla="*/ 0 h 40"/>
                <a:gd name="T2" fmla="*/ 35 w 62"/>
                <a:gd name="T3" fmla="*/ 36 h 40"/>
                <a:gd name="T4" fmla="*/ 0 w 62"/>
                <a:gd name="T5" fmla="*/ 5 h 40"/>
                <a:gd name="T6" fmla="*/ 59 w 6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40">
                  <a:moveTo>
                    <a:pt x="59" y="0"/>
                  </a:moveTo>
                  <a:cubicBezTo>
                    <a:pt x="62" y="22"/>
                    <a:pt x="52" y="32"/>
                    <a:pt x="35" y="36"/>
                  </a:cubicBezTo>
                  <a:cubicBezTo>
                    <a:pt x="19" y="40"/>
                    <a:pt x="7" y="29"/>
                    <a:pt x="0" y="5"/>
                  </a:cubicBezTo>
                  <a:cubicBezTo>
                    <a:pt x="19" y="3"/>
                    <a:pt x="38" y="1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-4981472" y="1148230"/>
              <a:ext cx="153988" cy="123825"/>
            </a:xfrm>
            <a:custGeom>
              <a:avLst/>
              <a:gdLst>
                <a:gd name="T0" fmla="*/ 40 w 41"/>
                <a:gd name="T1" fmla="*/ 0 h 33"/>
                <a:gd name="T2" fmla="*/ 21 w 41"/>
                <a:gd name="T3" fmla="*/ 31 h 33"/>
                <a:gd name="T4" fmla="*/ 2 w 41"/>
                <a:gd name="T5" fmla="*/ 0 h 33"/>
                <a:gd name="T6" fmla="*/ 40 w 41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3">
                  <a:moveTo>
                    <a:pt x="40" y="0"/>
                  </a:moveTo>
                  <a:cubicBezTo>
                    <a:pt x="41" y="15"/>
                    <a:pt x="40" y="29"/>
                    <a:pt x="21" y="31"/>
                  </a:cubicBezTo>
                  <a:cubicBezTo>
                    <a:pt x="7" y="33"/>
                    <a:pt x="0" y="22"/>
                    <a:pt x="2" y="0"/>
                  </a:cubicBez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-5327547" y="400517"/>
              <a:ext cx="120650" cy="96838"/>
            </a:xfrm>
            <a:custGeom>
              <a:avLst/>
              <a:gdLst>
                <a:gd name="T0" fmla="*/ 32 w 32"/>
                <a:gd name="T1" fmla="*/ 13 h 26"/>
                <a:gd name="T2" fmla="*/ 14 w 32"/>
                <a:gd name="T3" fmla="*/ 25 h 26"/>
                <a:gd name="T4" fmla="*/ 0 w 32"/>
                <a:gd name="T5" fmla="*/ 14 h 26"/>
                <a:gd name="T6" fmla="*/ 12 w 32"/>
                <a:gd name="T7" fmla="*/ 1 h 26"/>
                <a:gd name="T8" fmla="*/ 32 w 32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6">
                  <a:moveTo>
                    <a:pt x="32" y="13"/>
                  </a:moveTo>
                  <a:cubicBezTo>
                    <a:pt x="23" y="20"/>
                    <a:pt x="18" y="26"/>
                    <a:pt x="14" y="25"/>
                  </a:cubicBezTo>
                  <a:cubicBezTo>
                    <a:pt x="9" y="24"/>
                    <a:pt x="4" y="18"/>
                    <a:pt x="0" y="14"/>
                  </a:cubicBezTo>
                  <a:cubicBezTo>
                    <a:pt x="4" y="9"/>
                    <a:pt x="8" y="2"/>
                    <a:pt x="12" y="1"/>
                  </a:cubicBezTo>
                  <a:cubicBezTo>
                    <a:pt x="17" y="0"/>
                    <a:pt x="22" y="7"/>
                    <a:pt x="3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-4973535" y="1087905"/>
              <a:ext cx="142875" cy="19050"/>
            </a:xfrm>
            <a:custGeom>
              <a:avLst/>
              <a:gdLst>
                <a:gd name="T0" fmla="*/ 37 w 38"/>
                <a:gd name="T1" fmla="*/ 5 h 5"/>
                <a:gd name="T2" fmla="*/ 0 w 38"/>
                <a:gd name="T3" fmla="*/ 5 h 5"/>
                <a:gd name="T4" fmla="*/ 0 w 38"/>
                <a:gd name="T5" fmla="*/ 0 h 5"/>
                <a:gd name="T6" fmla="*/ 38 w 38"/>
                <a:gd name="T7" fmla="*/ 0 h 5"/>
                <a:gd name="T8" fmla="*/ 37 w 3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">
                  <a:moveTo>
                    <a:pt x="37" y="5"/>
                  </a:moveTo>
                  <a:cubicBezTo>
                    <a:pt x="25" y="5"/>
                    <a:pt x="1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3" y="0"/>
                    <a:pt x="25" y="0"/>
                    <a:pt x="38" y="0"/>
                  </a:cubicBezTo>
                  <a:cubicBezTo>
                    <a:pt x="38" y="2"/>
                    <a:pt x="38" y="4"/>
                    <a:pt x="3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96" y="-180479"/>
            <a:ext cx="1181237" cy="1173147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297" y="-180479"/>
            <a:ext cx="1181237" cy="1173147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826265" y="0"/>
            <a:ext cx="7571136" cy="220337"/>
          </a:xfrm>
          <a:prstGeom prst="rect">
            <a:avLst/>
          </a:prstGeom>
          <a:solidFill>
            <a:srgbClr val="7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403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26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grpSp>
        <p:nvGrpSpPr>
          <p:cNvPr id="1269" name="Google Shape;1269;p26"/>
          <p:cNvGrpSpPr/>
          <p:nvPr/>
        </p:nvGrpSpPr>
        <p:grpSpPr>
          <a:xfrm>
            <a:off x="457200" y="971550"/>
            <a:ext cx="8215350" cy="3815571"/>
            <a:chOff x="457200" y="971550"/>
            <a:chExt cx="8215350" cy="3815571"/>
          </a:xfrm>
        </p:grpSpPr>
        <p:grpSp>
          <p:nvGrpSpPr>
            <p:cNvPr id="1270" name="Google Shape;1270;p26"/>
            <p:cNvGrpSpPr/>
            <p:nvPr/>
          </p:nvGrpSpPr>
          <p:grpSpPr>
            <a:xfrm>
              <a:off x="5137758" y="2364189"/>
              <a:ext cx="1118583" cy="2422932"/>
              <a:chOff x="767700" y="1085850"/>
              <a:chExt cx="1169699" cy="2533653"/>
            </a:xfrm>
          </p:grpSpPr>
          <p:sp>
            <p:nvSpPr>
              <p:cNvPr id="1271" name="Google Shape;1271;p26"/>
              <p:cNvSpPr/>
              <p:nvPr/>
            </p:nvSpPr>
            <p:spPr>
              <a:xfrm>
                <a:off x="1121677" y="1669044"/>
                <a:ext cx="258009" cy="419463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8480" extrusionOk="0">
                    <a:moveTo>
                      <a:pt x="2100" y="1"/>
                    </a:moveTo>
                    <a:cubicBezTo>
                      <a:pt x="1959" y="1"/>
                      <a:pt x="1504" y="56"/>
                      <a:pt x="1417" y="121"/>
                    </a:cubicBezTo>
                    <a:cubicBezTo>
                      <a:pt x="1346" y="181"/>
                      <a:pt x="1179" y="264"/>
                      <a:pt x="1084" y="347"/>
                    </a:cubicBezTo>
                    <a:cubicBezTo>
                      <a:pt x="1084" y="347"/>
                      <a:pt x="1084" y="347"/>
                      <a:pt x="1072" y="359"/>
                    </a:cubicBezTo>
                    <a:cubicBezTo>
                      <a:pt x="1060" y="383"/>
                      <a:pt x="1048" y="395"/>
                      <a:pt x="1036" y="419"/>
                    </a:cubicBezTo>
                    <a:cubicBezTo>
                      <a:pt x="1012" y="526"/>
                      <a:pt x="929" y="657"/>
                      <a:pt x="822" y="800"/>
                    </a:cubicBezTo>
                    <a:cubicBezTo>
                      <a:pt x="727" y="931"/>
                      <a:pt x="548" y="1074"/>
                      <a:pt x="548" y="1074"/>
                    </a:cubicBezTo>
                    <a:cubicBezTo>
                      <a:pt x="536" y="1086"/>
                      <a:pt x="346" y="1229"/>
                      <a:pt x="346" y="1300"/>
                    </a:cubicBezTo>
                    <a:cubicBezTo>
                      <a:pt x="346" y="1300"/>
                      <a:pt x="346" y="1312"/>
                      <a:pt x="346" y="1312"/>
                    </a:cubicBezTo>
                    <a:cubicBezTo>
                      <a:pt x="357" y="1407"/>
                      <a:pt x="381" y="1669"/>
                      <a:pt x="298" y="1717"/>
                    </a:cubicBezTo>
                    <a:cubicBezTo>
                      <a:pt x="203" y="1764"/>
                      <a:pt x="0" y="1895"/>
                      <a:pt x="0" y="1955"/>
                    </a:cubicBezTo>
                    <a:cubicBezTo>
                      <a:pt x="0" y="2026"/>
                      <a:pt x="72" y="2407"/>
                      <a:pt x="84" y="2467"/>
                    </a:cubicBezTo>
                    <a:cubicBezTo>
                      <a:pt x="96" y="2514"/>
                      <a:pt x="155" y="3431"/>
                      <a:pt x="167" y="3824"/>
                    </a:cubicBezTo>
                    <a:cubicBezTo>
                      <a:pt x="262" y="3836"/>
                      <a:pt x="334" y="3860"/>
                      <a:pt x="381" y="3872"/>
                    </a:cubicBezTo>
                    <a:cubicBezTo>
                      <a:pt x="548" y="3931"/>
                      <a:pt x="655" y="4015"/>
                      <a:pt x="727" y="4169"/>
                    </a:cubicBezTo>
                    <a:cubicBezTo>
                      <a:pt x="783" y="4316"/>
                      <a:pt x="850" y="4420"/>
                      <a:pt x="898" y="4420"/>
                    </a:cubicBezTo>
                    <a:cubicBezTo>
                      <a:pt x="900" y="4420"/>
                      <a:pt x="903" y="4420"/>
                      <a:pt x="905" y="4419"/>
                    </a:cubicBezTo>
                    <a:cubicBezTo>
                      <a:pt x="943" y="4419"/>
                      <a:pt x="1096" y="4358"/>
                      <a:pt x="1167" y="4358"/>
                    </a:cubicBezTo>
                    <a:cubicBezTo>
                      <a:pt x="1185" y="4358"/>
                      <a:pt x="1198" y="4362"/>
                      <a:pt x="1203" y="4372"/>
                    </a:cubicBezTo>
                    <a:cubicBezTo>
                      <a:pt x="1239" y="4419"/>
                      <a:pt x="1322" y="4669"/>
                      <a:pt x="1286" y="4800"/>
                    </a:cubicBezTo>
                    <a:cubicBezTo>
                      <a:pt x="1250" y="4943"/>
                      <a:pt x="1143" y="5050"/>
                      <a:pt x="1072" y="5205"/>
                    </a:cubicBezTo>
                    <a:cubicBezTo>
                      <a:pt x="1012" y="5360"/>
                      <a:pt x="953" y="5705"/>
                      <a:pt x="953" y="5824"/>
                    </a:cubicBezTo>
                    <a:cubicBezTo>
                      <a:pt x="953" y="5955"/>
                      <a:pt x="1072" y="7086"/>
                      <a:pt x="1084" y="7146"/>
                    </a:cubicBezTo>
                    <a:cubicBezTo>
                      <a:pt x="1084" y="7217"/>
                      <a:pt x="1072" y="7801"/>
                      <a:pt x="1072" y="7836"/>
                    </a:cubicBezTo>
                    <a:cubicBezTo>
                      <a:pt x="1072" y="7860"/>
                      <a:pt x="1084" y="8479"/>
                      <a:pt x="1084" y="8479"/>
                    </a:cubicBezTo>
                    <a:lnTo>
                      <a:pt x="1084" y="8420"/>
                    </a:lnTo>
                    <a:lnTo>
                      <a:pt x="3191" y="8420"/>
                    </a:lnTo>
                    <a:lnTo>
                      <a:pt x="3179" y="8348"/>
                    </a:lnTo>
                    <a:lnTo>
                      <a:pt x="3167" y="7491"/>
                    </a:lnTo>
                    <a:lnTo>
                      <a:pt x="3858" y="7491"/>
                    </a:lnTo>
                    <a:lnTo>
                      <a:pt x="5215" y="5205"/>
                    </a:lnTo>
                    <a:cubicBezTo>
                      <a:pt x="5215" y="5205"/>
                      <a:pt x="4965" y="4550"/>
                      <a:pt x="4882" y="4360"/>
                    </a:cubicBezTo>
                    <a:cubicBezTo>
                      <a:pt x="4810" y="4181"/>
                      <a:pt x="4656" y="3669"/>
                      <a:pt x="4644" y="3526"/>
                    </a:cubicBezTo>
                    <a:cubicBezTo>
                      <a:pt x="4632" y="3372"/>
                      <a:pt x="4596" y="3217"/>
                      <a:pt x="4739" y="2955"/>
                    </a:cubicBezTo>
                    <a:cubicBezTo>
                      <a:pt x="4882" y="2705"/>
                      <a:pt x="5191" y="2086"/>
                      <a:pt x="5156" y="2026"/>
                    </a:cubicBezTo>
                    <a:cubicBezTo>
                      <a:pt x="5120" y="1967"/>
                      <a:pt x="4929" y="1800"/>
                      <a:pt x="4846" y="1610"/>
                    </a:cubicBezTo>
                    <a:cubicBezTo>
                      <a:pt x="4799" y="1490"/>
                      <a:pt x="4787" y="1336"/>
                      <a:pt x="4799" y="1169"/>
                    </a:cubicBezTo>
                    <a:cubicBezTo>
                      <a:pt x="4799" y="1050"/>
                      <a:pt x="4822" y="943"/>
                      <a:pt x="4834" y="836"/>
                    </a:cubicBezTo>
                    <a:cubicBezTo>
                      <a:pt x="4882" y="574"/>
                      <a:pt x="4882" y="490"/>
                      <a:pt x="4882" y="490"/>
                    </a:cubicBezTo>
                    <a:cubicBezTo>
                      <a:pt x="4882" y="490"/>
                      <a:pt x="4369" y="485"/>
                      <a:pt x="3963" y="485"/>
                    </a:cubicBezTo>
                    <a:cubicBezTo>
                      <a:pt x="3760" y="485"/>
                      <a:pt x="3584" y="486"/>
                      <a:pt x="3513" y="490"/>
                    </a:cubicBezTo>
                    <a:cubicBezTo>
                      <a:pt x="3486" y="492"/>
                      <a:pt x="3463" y="493"/>
                      <a:pt x="3440" y="493"/>
                    </a:cubicBezTo>
                    <a:cubicBezTo>
                      <a:pt x="3292" y="493"/>
                      <a:pt x="3230" y="459"/>
                      <a:pt x="3167" y="407"/>
                    </a:cubicBezTo>
                    <a:cubicBezTo>
                      <a:pt x="3108" y="347"/>
                      <a:pt x="3024" y="312"/>
                      <a:pt x="2870" y="312"/>
                    </a:cubicBezTo>
                    <a:cubicBezTo>
                      <a:pt x="2715" y="312"/>
                      <a:pt x="2548" y="276"/>
                      <a:pt x="2524" y="252"/>
                    </a:cubicBezTo>
                    <a:cubicBezTo>
                      <a:pt x="2501" y="240"/>
                      <a:pt x="2227" y="26"/>
                      <a:pt x="2132" y="2"/>
                    </a:cubicBezTo>
                    <a:cubicBezTo>
                      <a:pt x="2124" y="1"/>
                      <a:pt x="2114" y="1"/>
                      <a:pt x="2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6"/>
              <p:cNvSpPr/>
              <p:nvPr/>
            </p:nvSpPr>
            <p:spPr>
              <a:xfrm>
                <a:off x="1312467" y="1560171"/>
                <a:ext cx="267457" cy="479464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9693" extrusionOk="0">
                    <a:moveTo>
                      <a:pt x="1561" y="1"/>
                    </a:moveTo>
                    <a:lnTo>
                      <a:pt x="1025" y="2691"/>
                    </a:lnTo>
                    <a:cubicBezTo>
                      <a:pt x="1025" y="2691"/>
                      <a:pt x="1025" y="2775"/>
                      <a:pt x="977" y="3037"/>
                    </a:cubicBezTo>
                    <a:cubicBezTo>
                      <a:pt x="953" y="3144"/>
                      <a:pt x="942" y="3251"/>
                      <a:pt x="942" y="3370"/>
                    </a:cubicBezTo>
                    <a:cubicBezTo>
                      <a:pt x="930" y="3537"/>
                      <a:pt x="942" y="3691"/>
                      <a:pt x="989" y="3811"/>
                    </a:cubicBezTo>
                    <a:cubicBezTo>
                      <a:pt x="1072" y="4001"/>
                      <a:pt x="1263" y="4168"/>
                      <a:pt x="1299" y="4227"/>
                    </a:cubicBezTo>
                    <a:cubicBezTo>
                      <a:pt x="1334" y="4287"/>
                      <a:pt x="1025" y="4906"/>
                      <a:pt x="882" y="5156"/>
                    </a:cubicBezTo>
                    <a:cubicBezTo>
                      <a:pt x="739" y="5418"/>
                      <a:pt x="775" y="5573"/>
                      <a:pt x="787" y="5727"/>
                    </a:cubicBezTo>
                    <a:cubicBezTo>
                      <a:pt x="799" y="5870"/>
                      <a:pt x="953" y="6382"/>
                      <a:pt x="1025" y="6561"/>
                    </a:cubicBezTo>
                    <a:cubicBezTo>
                      <a:pt x="1108" y="6751"/>
                      <a:pt x="1358" y="7406"/>
                      <a:pt x="1358" y="7406"/>
                    </a:cubicBezTo>
                    <a:lnTo>
                      <a:pt x="1" y="9692"/>
                    </a:lnTo>
                    <a:lnTo>
                      <a:pt x="1275" y="9692"/>
                    </a:lnTo>
                    <a:cubicBezTo>
                      <a:pt x="1406" y="9692"/>
                      <a:pt x="1465" y="9621"/>
                      <a:pt x="1489" y="9585"/>
                    </a:cubicBezTo>
                    <a:cubicBezTo>
                      <a:pt x="1513" y="9561"/>
                      <a:pt x="2204" y="8668"/>
                      <a:pt x="2263" y="8597"/>
                    </a:cubicBezTo>
                    <a:cubicBezTo>
                      <a:pt x="2300" y="8560"/>
                      <a:pt x="2408" y="8546"/>
                      <a:pt x="2510" y="8546"/>
                    </a:cubicBezTo>
                    <a:cubicBezTo>
                      <a:pt x="2575" y="8546"/>
                      <a:pt x="2638" y="8552"/>
                      <a:pt x="2680" y="8561"/>
                    </a:cubicBezTo>
                    <a:cubicBezTo>
                      <a:pt x="2763" y="8578"/>
                      <a:pt x="2817" y="8600"/>
                      <a:pt x="2882" y="8600"/>
                    </a:cubicBezTo>
                    <a:cubicBezTo>
                      <a:pt x="2911" y="8600"/>
                      <a:pt x="2941" y="8596"/>
                      <a:pt x="2977" y="8585"/>
                    </a:cubicBezTo>
                    <a:cubicBezTo>
                      <a:pt x="3097" y="8537"/>
                      <a:pt x="3085" y="8275"/>
                      <a:pt x="3120" y="8156"/>
                    </a:cubicBezTo>
                    <a:cubicBezTo>
                      <a:pt x="3132" y="8121"/>
                      <a:pt x="3156" y="8109"/>
                      <a:pt x="3168" y="8097"/>
                    </a:cubicBezTo>
                    <a:cubicBezTo>
                      <a:pt x="3168" y="8097"/>
                      <a:pt x="3085" y="7930"/>
                      <a:pt x="3073" y="7906"/>
                    </a:cubicBezTo>
                    <a:cubicBezTo>
                      <a:pt x="3073" y="7882"/>
                      <a:pt x="2942" y="7787"/>
                      <a:pt x="2835" y="7656"/>
                    </a:cubicBezTo>
                    <a:cubicBezTo>
                      <a:pt x="2739" y="7525"/>
                      <a:pt x="2716" y="7109"/>
                      <a:pt x="2704" y="6930"/>
                    </a:cubicBezTo>
                    <a:cubicBezTo>
                      <a:pt x="2704" y="6739"/>
                      <a:pt x="2716" y="6061"/>
                      <a:pt x="2775" y="5846"/>
                    </a:cubicBezTo>
                    <a:cubicBezTo>
                      <a:pt x="2823" y="5632"/>
                      <a:pt x="3097" y="5525"/>
                      <a:pt x="3323" y="5358"/>
                    </a:cubicBezTo>
                    <a:cubicBezTo>
                      <a:pt x="3537" y="5192"/>
                      <a:pt x="3692" y="4882"/>
                      <a:pt x="3775" y="4787"/>
                    </a:cubicBezTo>
                    <a:cubicBezTo>
                      <a:pt x="3870" y="4680"/>
                      <a:pt x="4204" y="4132"/>
                      <a:pt x="4240" y="4037"/>
                    </a:cubicBezTo>
                    <a:cubicBezTo>
                      <a:pt x="4240" y="4037"/>
                      <a:pt x="4240" y="4025"/>
                      <a:pt x="4240" y="4013"/>
                    </a:cubicBezTo>
                    <a:cubicBezTo>
                      <a:pt x="4263" y="3906"/>
                      <a:pt x="4240" y="3691"/>
                      <a:pt x="4240" y="3691"/>
                    </a:cubicBezTo>
                    <a:cubicBezTo>
                      <a:pt x="4240" y="3691"/>
                      <a:pt x="4109" y="3382"/>
                      <a:pt x="4180" y="3275"/>
                    </a:cubicBezTo>
                    <a:cubicBezTo>
                      <a:pt x="4263" y="3168"/>
                      <a:pt x="4335" y="3168"/>
                      <a:pt x="4335" y="3001"/>
                    </a:cubicBezTo>
                    <a:cubicBezTo>
                      <a:pt x="4335" y="2834"/>
                      <a:pt x="4168" y="2596"/>
                      <a:pt x="4240" y="2429"/>
                    </a:cubicBezTo>
                    <a:cubicBezTo>
                      <a:pt x="4311" y="2263"/>
                      <a:pt x="4561" y="1894"/>
                      <a:pt x="4716" y="1775"/>
                    </a:cubicBezTo>
                    <a:cubicBezTo>
                      <a:pt x="4871" y="1655"/>
                      <a:pt x="5192" y="1084"/>
                      <a:pt x="5180" y="989"/>
                    </a:cubicBezTo>
                    <a:cubicBezTo>
                      <a:pt x="5168" y="905"/>
                      <a:pt x="5025" y="739"/>
                      <a:pt x="5073" y="596"/>
                    </a:cubicBezTo>
                    <a:cubicBezTo>
                      <a:pt x="5073" y="572"/>
                      <a:pt x="5085" y="560"/>
                      <a:pt x="5097" y="536"/>
                    </a:cubicBezTo>
                    <a:cubicBezTo>
                      <a:pt x="5228" y="370"/>
                      <a:pt x="5406" y="143"/>
                      <a:pt x="5406" y="143"/>
                    </a:cubicBezTo>
                    <a:lnTo>
                      <a:pt x="2680" y="36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6"/>
              <p:cNvSpPr/>
              <p:nvPr/>
            </p:nvSpPr>
            <p:spPr>
              <a:xfrm>
                <a:off x="1346648" y="1140262"/>
                <a:ext cx="324540" cy="346354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7002" extrusionOk="0">
                    <a:moveTo>
                      <a:pt x="0" y="0"/>
                    </a:moveTo>
                    <a:lnTo>
                      <a:pt x="48" y="2548"/>
                    </a:lnTo>
                    <a:cubicBezTo>
                      <a:pt x="48" y="2548"/>
                      <a:pt x="512" y="2727"/>
                      <a:pt x="762" y="2846"/>
                    </a:cubicBezTo>
                    <a:cubicBezTo>
                      <a:pt x="1024" y="2965"/>
                      <a:pt x="965" y="3072"/>
                      <a:pt x="1013" y="3144"/>
                    </a:cubicBezTo>
                    <a:cubicBezTo>
                      <a:pt x="1060" y="3215"/>
                      <a:pt x="1596" y="3608"/>
                      <a:pt x="1751" y="3715"/>
                    </a:cubicBezTo>
                    <a:cubicBezTo>
                      <a:pt x="1905" y="3822"/>
                      <a:pt x="2727" y="4394"/>
                      <a:pt x="2763" y="4429"/>
                    </a:cubicBezTo>
                    <a:cubicBezTo>
                      <a:pt x="2798" y="4477"/>
                      <a:pt x="3001" y="4977"/>
                      <a:pt x="3072" y="5072"/>
                    </a:cubicBezTo>
                    <a:cubicBezTo>
                      <a:pt x="3132" y="5168"/>
                      <a:pt x="3418" y="5203"/>
                      <a:pt x="3465" y="5251"/>
                    </a:cubicBezTo>
                    <a:cubicBezTo>
                      <a:pt x="3525" y="5299"/>
                      <a:pt x="3882" y="5751"/>
                      <a:pt x="3965" y="5846"/>
                    </a:cubicBezTo>
                    <a:cubicBezTo>
                      <a:pt x="4049" y="5930"/>
                      <a:pt x="4263" y="5930"/>
                      <a:pt x="4299" y="5930"/>
                    </a:cubicBezTo>
                    <a:cubicBezTo>
                      <a:pt x="4346" y="5930"/>
                      <a:pt x="4596" y="6192"/>
                      <a:pt x="4799" y="6346"/>
                    </a:cubicBezTo>
                    <a:cubicBezTo>
                      <a:pt x="5013" y="6501"/>
                      <a:pt x="5275" y="6680"/>
                      <a:pt x="5358" y="6787"/>
                    </a:cubicBezTo>
                    <a:cubicBezTo>
                      <a:pt x="5406" y="6835"/>
                      <a:pt x="5454" y="6918"/>
                      <a:pt x="5477" y="7001"/>
                    </a:cubicBezTo>
                    <a:cubicBezTo>
                      <a:pt x="5561" y="6882"/>
                      <a:pt x="5561" y="6787"/>
                      <a:pt x="5573" y="6513"/>
                    </a:cubicBezTo>
                    <a:cubicBezTo>
                      <a:pt x="5596" y="6204"/>
                      <a:pt x="5692" y="6144"/>
                      <a:pt x="5727" y="6037"/>
                    </a:cubicBezTo>
                    <a:cubicBezTo>
                      <a:pt x="5763" y="5930"/>
                      <a:pt x="5858" y="5965"/>
                      <a:pt x="5977" y="5906"/>
                    </a:cubicBezTo>
                    <a:cubicBezTo>
                      <a:pt x="6096" y="5846"/>
                      <a:pt x="6120" y="5703"/>
                      <a:pt x="6144" y="5584"/>
                    </a:cubicBezTo>
                    <a:cubicBezTo>
                      <a:pt x="6180" y="5453"/>
                      <a:pt x="6477" y="5096"/>
                      <a:pt x="6501" y="5084"/>
                    </a:cubicBezTo>
                    <a:cubicBezTo>
                      <a:pt x="6525" y="5061"/>
                      <a:pt x="6561" y="4930"/>
                      <a:pt x="6549" y="4834"/>
                    </a:cubicBezTo>
                    <a:cubicBezTo>
                      <a:pt x="6525" y="4739"/>
                      <a:pt x="6347" y="4453"/>
                      <a:pt x="6311" y="4346"/>
                    </a:cubicBezTo>
                    <a:cubicBezTo>
                      <a:pt x="6263" y="4251"/>
                      <a:pt x="6263" y="4144"/>
                      <a:pt x="6013" y="4144"/>
                    </a:cubicBezTo>
                    <a:cubicBezTo>
                      <a:pt x="5763" y="4144"/>
                      <a:pt x="5549" y="4001"/>
                      <a:pt x="5454" y="3941"/>
                    </a:cubicBezTo>
                    <a:cubicBezTo>
                      <a:pt x="5370" y="3870"/>
                      <a:pt x="5346" y="3810"/>
                      <a:pt x="5275" y="3798"/>
                    </a:cubicBezTo>
                    <a:cubicBezTo>
                      <a:pt x="5215" y="3798"/>
                      <a:pt x="5049" y="3775"/>
                      <a:pt x="4763" y="3620"/>
                    </a:cubicBezTo>
                    <a:cubicBezTo>
                      <a:pt x="4477" y="3465"/>
                      <a:pt x="3739" y="2941"/>
                      <a:pt x="3537" y="2727"/>
                    </a:cubicBezTo>
                    <a:cubicBezTo>
                      <a:pt x="3334" y="2513"/>
                      <a:pt x="3370" y="2548"/>
                      <a:pt x="3191" y="2513"/>
                    </a:cubicBezTo>
                    <a:cubicBezTo>
                      <a:pt x="3013" y="2465"/>
                      <a:pt x="2275" y="2239"/>
                      <a:pt x="2096" y="2167"/>
                    </a:cubicBezTo>
                    <a:cubicBezTo>
                      <a:pt x="1905" y="2096"/>
                      <a:pt x="1798" y="2036"/>
                      <a:pt x="1775" y="1953"/>
                    </a:cubicBezTo>
                    <a:cubicBezTo>
                      <a:pt x="1739" y="1870"/>
                      <a:pt x="1691" y="1739"/>
                      <a:pt x="1608" y="1655"/>
                    </a:cubicBezTo>
                    <a:cubicBezTo>
                      <a:pt x="1524" y="1560"/>
                      <a:pt x="1286" y="1429"/>
                      <a:pt x="905" y="1155"/>
                    </a:cubicBezTo>
                    <a:cubicBezTo>
                      <a:pt x="512" y="870"/>
                      <a:pt x="346" y="655"/>
                      <a:pt x="251" y="477"/>
                    </a:cubicBezTo>
                    <a:cubicBezTo>
                      <a:pt x="155" y="298"/>
                      <a:pt x="143" y="72"/>
                      <a:pt x="84" y="36"/>
                    </a:cubicBezTo>
                    <a:cubicBezTo>
                      <a:pt x="72" y="24"/>
                      <a:pt x="36" y="1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6"/>
              <p:cNvSpPr/>
              <p:nvPr/>
            </p:nvSpPr>
            <p:spPr>
              <a:xfrm>
                <a:off x="1037437" y="3431832"/>
                <a:ext cx="169813" cy="187670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794" extrusionOk="0">
                    <a:moveTo>
                      <a:pt x="1" y="1"/>
                    </a:moveTo>
                    <a:lnTo>
                      <a:pt x="1" y="36"/>
                    </a:lnTo>
                    <a:lnTo>
                      <a:pt x="191" y="3501"/>
                    </a:lnTo>
                    <a:lnTo>
                      <a:pt x="1775" y="3501"/>
                    </a:lnTo>
                    <a:cubicBezTo>
                      <a:pt x="1775" y="3501"/>
                      <a:pt x="1966" y="3794"/>
                      <a:pt x="2071" y="3794"/>
                    </a:cubicBezTo>
                    <a:cubicBezTo>
                      <a:pt x="2080" y="3794"/>
                      <a:pt x="2089" y="3791"/>
                      <a:pt x="2096" y="3787"/>
                    </a:cubicBezTo>
                    <a:cubicBezTo>
                      <a:pt x="2191" y="3727"/>
                      <a:pt x="2358" y="3691"/>
                      <a:pt x="2430" y="3584"/>
                    </a:cubicBezTo>
                    <a:cubicBezTo>
                      <a:pt x="2489" y="3477"/>
                      <a:pt x="2775" y="3477"/>
                      <a:pt x="2775" y="3465"/>
                    </a:cubicBezTo>
                    <a:cubicBezTo>
                      <a:pt x="2777" y="3462"/>
                      <a:pt x="2780" y="3460"/>
                      <a:pt x="2784" y="3460"/>
                    </a:cubicBezTo>
                    <a:cubicBezTo>
                      <a:pt x="2803" y="3460"/>
                      <a:pt x="2848" y="3494"/>
                      <a:pt x="2891" y="3494"/>
                    </a:cubicBezTo>
                    <a:cubicBezTo>
                      <a:pt x="2900" y="3494"/>
                      <a:pt x="2909" y="3493"/>
                      <a:pt x="2918" y="3489"/>
                    </a:cubicBezTo>
                    <a:cubicBezTo>
                      <a:pt x="2977" y="3465"/>
                      <a:pt x="2965" y="3477"/>
                      <a:pt x="3084" y="3370"/>
                    </a:cubicBezTo>
                    <a:cubicBezTo>
                      <a:pt x="3215" y="3275"/>
                      <a:pt x="3299" y="3227"/>
                      <a:pt x="3299" y="3132"/>
                    </a:cubicBezTo>
                    <a:cubicBezTo>
                      <a:pt x="3299" y="3047"/>
                      <a:pt x="3432" y="2961"/>
                      <a:pt x="3341" y="2961"/>
                    </a:cubicBezTo>
                    <a:cubicBezTo>
                      <a:pt x="3330" y="2961"/>
                      <a:pt x="3316" y="2963"/>
                      <a:pt x="3299" y="2965"/>
                    </a:cubicBezTo>
                    <a:cubicBezTo>
                      <a:pt x="3120" y="2977"/>
                      <a:pt x="3096" y="3037"/>
                      <a:pt x="2977" y="3037"/>
                    </a:cubicBezTo>
                    <a:cubicBezTo>
                      <a:pt x="2912" y="3037"/>
                      <a:pt x="2833" y="3047"/>
                      <a:pt x="2757" y="3047"/>
                    </a:cubicBezTo>
                    <a:cubicBezTo>
                      <a:pt x="2694" y="3047"/>
                      <a:pt x="2633" y="3040"/>
                      <a:pt x="2584" y="3013"/>
                    </a:cubicBezTo>
                    <a:cubicBezTo>
                      <a:pt x="2489" y="2941"/>
                      <a:pt x="2370" y="2965"/>
                      <a:pt x="2180" y="2751"/>
                    </a:cubicBezTo>
                    <a:cubicBezTo>
                      <a:pt x="2001" y="2537"/>
                      <a:pt x="1870" y="2406"/>
                      <a:pt x="1632" y="2263"/>
                    </a:cubicBezTo>
                    <a:cubicBezTo>
                      <a:pt x="1406" y="2132"/>
                      <a:pt x="1179" y="2036"/>
                      <a:pt x="1096" y="1989"/>
                    </a:cubicBezTo>
                    <a:cubicBezTo>
                      <a:pt x="1025" y="1941"/>
                      <a:pt x="882" y="1727"/>
                      <a:pt x="822" y="1608"/>
                    </a:cubicBezTo>
                    <a:cubicBezTo>
                      <a:pt x="763" y="1489"/>
                      <a:pt x="608" y="1370"/>
                      <a:pt x="584" y="1346"/>
                    </a:cubicBezTo>
                    <a:cubicBezTo>
                      <a:pt x="560" y="1310"/>
                      <a:pt x="536" y="1120"/>
                      <a:pt x="501" y="1072"/>
                    </a:cubicBezTo>
                    <a:cubicBezTo>
                      <a:pt x="477" y="1036"/>
                      <a:pt x="382" y="977"/>
                      <a:pt x="298" y="929"/>
                    </a:cubicBezTo>
                    <a:cubicBezTo>
                      <a:pt x="215" y="882"/>
                      <a:pt x="251" y="858"/>
                      <a:pt x="251" y="762"/>
                    </a:cubicBezTo>
                    <a:cubicBezTo>
                      <a:pt x="251" y="679"/>
                      <a:pt x="263" y="679"/>
                      <a:pt x="263" y="536"/>
                    </a:cubicBezTo>
                    <a:cubicBezTo>
                      <a:pt x="263" y="381"/>
                      <a:pt x="179" y="251"/>
                      <a:pt x="167" y="22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6"/>
              <p:cNvSpPr/>
              <p:nvPr/>
            </p:nvSpPr>
            <p:spPr>
              <a:xfrm>
                <a:off x="861932" y="1549487"/>
                <a:ext cx="286848" cy="308761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6242" extrusionOk="0">
                    <a:moveTo>
                      <a:pt x="1284" y="1"/>
                    </a:moveTo>
                    <a:cubicBezTo>
                      <a:pt x="1168" y="1"/>
                      <a:pt x="1008" y="98"/>
                      <a:pt x="834" y="133"/>
                    </a:cubicBezTo>
                    <a:cubicBezTo>
                      <a:pt x="751" y="157"/>
                      <a:pt x="608" y="169"/>
                      <a:pt x="477" y="193"/>
                    </a:cubicBezTo>
                    <a:lnTo>
                      <a:pt x="286" y="562"/>
                    </a:lnTo>
                    <a:lnTo>
                      <a:pt x="13" y="1098"/>
                    </a:lnTo>
                    <a:cubicBezTo>
                      <a:pt x="13" y="1098"/>
                      <a:pt x="1" y="1109"/>
                      <a:pt x="1" y="1133"/>
                    </a:cubicBezTo>
                    <a:cubicBezTo>
                      <a:pt x="108" y="1181"/>
                      <a:pt x="215" y="1229"/>
                      <a:pt x="274" y="1252"/>
                    </a:cubicBezTo>
                    <a:cubicBezTo>
                      <a:pt x="429" y="1324"/>
                      <a:pt x="775" y="1562"/>
                      <a:pt x="870" y="1693"/>
                    </a:cubicBezTo>
                    <a:cubicBezTo>
                      <a:pt x="977" y="1824"/>
                      <a:pt x="977" y="2360"/>
                      <a:pt x="977" y="2503"/>
                    </a:cubicBezTo>
                    <a:cubicBezTo>
                      <a:pt x="977" y="2633"/>
                      <a:pt x="870" y="2860"/>
                      <a:pt x="870" y="2955"/>
                    </a:cubicBezTo>
                    <a:cubicBezTo>
                      <a:pt x="870" y="2991"/>
                      <a:pt x="885" y="3003"/>
                      <a:pt x="910" y="3003"/>
                    </a:cubicBezTo>
                    <a:cubicBezTo>
                      <a:pt x="952" y="3003"/>
                      <a:pt x="1022" y="2970"/>
                      <a:pt x="1096" y="2955"/>
                    </a:cubicBezTo>
                    <a:cubicBezTo>
                      <a:pt x="1136" y="2951"/>
                      <a:pt x="1190" y="2950"/>
                      <a:pt x="1250" y="2950"/>
                    </a:cubicBezTo>
                    <a:cubicBezTo>
                      <a:pt x="1370" y="2950"/>
                      <a:pt x="1513" y="2955"/>
                      <a:pt x="1608" y="2955"/>
                    </a:cubicBezTo>
                    <a:cubicBezTo>
                      <a:pt x="1751" y="2967"/>
                      <a:pt x="2060" y="3181"/>
                      <a:pt x="2191" y="3348"/>
                    </a:cubicBezTo>
                    <a:cubicBezTo>
                      <a:pt x="2322" y="3503"/>
                      <a:pt x="3025" y="4122"/>
                      <a:pt x="3311" y="4288"/>
                    </a:cubicBezTo>
                    <a:cubicBezTo>
                      <a:pt x="3596" y="4467"/>
                      <a:pt x="3656" y="4729"/>
                      <a:pt x="3656" y="4848"/>
                    </a:cubicBezTo>
                    <a:cubicBezTo>
                      <a:pt x="3656" y="4979"/>
                      <a:pt x="3525" y="5372"/>
                      <a:pt x="3513" y="5467"/>
                    </a:cubicBezTo>
                    <a:cubicBezTo>
                      <a:pt x="3513" y="5562"/>
                      <a:pt x="3561" y="5717"/>
                      <a:pt x="3739" y="5884"/>
                    </a:cubicBezTo>
                    <a:cubicBezTo>
                      <a:pt x="3906" y="6039"/>
                      <a:pt x="4108" y="6182"/>
                      <a:pt x="4108" y="6182"/>
                    </a:cubicBezTo>
                    <a:cubicBezTo>
                      <a:pt x="4168" y="6182"/>
                      <a:pt x="4215" y="6193"/>
                      <a:pt x="4251" y="6193"/>
                    </a:cubicBezTo>
                    <a:cubicBezTo>
                      <a:pt x="4370" y="6193"/>
                      <a:pt x="4513" y="6182"/>
                      <a:pt x="4704" y="6170"/>
                    </a:cubicBezTo>
                    <a:lnTo>
                      <a:pt x="4775" y="6170"/>
                    </a:lnTo>
                    <a:cubicBezTo>
                      <a:pt x="4797" y="6168"/>
                      <a:pt x="4821" y="6167"/>
                      <a:pt x="4846" y="6167"/>
                    </a:cubicBezTo>
                    <a:cubicBezTo>
                      <a:pt x="5012" y="6167"/>
                      <a:pt x="5242" y="6200"/>
                      <a:pt x="5418" y="6241"/>
                    </a:cubicBezTo>
                    <a:cubicBezTo>
                      <a:pt x="5406" y="5848"/>
                      <a:pt x="5347" y="4931"/>
                      <a:pt x="5335" y="4884"/>
                    </a:cubicBezTo>
                    <a:cubicBezTo>
                      <a:pt x="5323" y="4824"/>
                      <a:pt x="5251" y="4443"/>
                      <a:pt x="5251" y="4372"/>
                    </a:cubicBezTo>
                    <a:cubicBezTo>
                      <a:pt x="5251" y="4312"/>
                      <a:pt x="5454" y="4181"/>
                      <a:pt x="5549" y="4134"/>
                    </a:cubicBezTo>
                    <a:cubicBezTo>
                      <a:pt x="5632" y="4086"/>
                      <a:pt x="5608" y="3824"/>
                      <a:pt x="5597" y="3729"/>
                    </a:cubicBezTo>
                    <a:cubicBezTo>
                      <a:pt x="5597" y="3729"/>
                      <a:pt x="5597" y="3717"/>
                      <a:pt x="5597" y="3717"/>
                    </a:cubicBezTo>
                    <a:cubicBezTo>
                      <a:pt x="5597" y="3646"/>
                      <a:pt x="5787" y="3503"/>
                      <a:pt x="5799" y="3491"/>
                    </a:cubicBezTo>
                    <a:cubicBezTo>
                      <a:pt x="5799" y="3491"/>
                      <a:pt x="4989" y="2050"/>
                      <a:pt x="5013" y="1991"/>
                    </a:cubicBezTo>
                    <a:cubicBezTo>
                      <a:pt x="5037" y="1931"/>
                      <a:pt x="4704" y="1681"/>
                      <a:pt x="4644" y="1610"/>
                    </a:cubicBezTo>
                    <a:cubicBezTo>
                      <a:pt x="4585" y="1550"/>
                      <a:pt x="4370" y="1455"/>
                      <a:pt x="4335" y="1336"/>
                    </a:cubicBezTo>
                    <a:cubicBezTo>
                      <a:pt x="4287" y="1217"/>
                      <a:pt x="4084" y="955"/>
                      <a:pt x="4001" y="859"/>
                    </a:cubicBezTo>
                    <a:cubicBezTo>
                      <a:pt x="3918" y="776"/>
                      <a:pt x="3727" y="705"/>
                      <a:pt x="3561" y="693"/>
                    </a:cubicBezTo>
                    <a:cubicBezTo>
                      <a:pt x="3394" y="693"/>
                      <a:pt x="3287" y="836"/>
                      <a:pt x="3132" y="895"/>
                    </a:cubicBezTo>
                    <a:cubicBezTo>
                      <a:pt x="3071" y="923"/>
                      <a:pt x="2998" y="933"/>
                      <a:pt x="2916" y="933"/>
                    </a:cubicBezTo>
                    <a:cubicBezTo>
                      <a:pt x="2788" y="933"/>
                      <a:pt x="2641" y="910"/>
                      <a:pt x="2489" y="895"/>
                    </a:cubicBezTo>
                    <a:cubicBezTo>
                      <a:pt x="2227" y="871"/>
                      <a:pt x="2263" y="669"/>
                      <a:pt x="2251" y="633"/>
                    </a:cubicBezTo>
                    <a:cubicBezTo>
                      <a:pt x="2227" y="598"/>
                      <a:pt x="2108" y="633"/>
                      <a:pt x="1810" y="502"/>
                    </a:cubicBezTo>
                    <a:cubicBezTo>
                      <a:pt x="1525" y="371"/>
                      <a:pt x="1501" y="181"/>
                      <a:pt x="1394" y="50"/>
                    </a:cubicBezTo>
                    <a:cubicBezTo>
                      <a:pt x="1365" y="14"/>
                      <a:pt x="1328" y="1"/>
                      <a:pt x="12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6"/>
              <p:cNvSpPr/>
              <p:nvPr/>
            </p:nvSpPr>
            <p:spPr>
              <a:xfrm>
                <a:off x="885478" y="1357562"/>
                <a:ext cx="289815" cy="364607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7371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46" y="72"/>
                      <a:pt x="727" y="120"/>
                      <a:pt x="656" y="298"/>
                    </a:cubicBezTo>
                    <a:cubicBezTo>
                      <a:pt x="584" y="489"/>
                      <a:pt x="680" y="679"/>
                      <a:pt x="680" y="727"/>
                    </a:cubicBezTo>
                    <a:cubicBezTo>
                      <a:pt x="680" y="739"/>
                      <a:pt x="691" y="763"/>
                      <a:pt x="703" y="810"/>
                    </a:cubicBezTo>
                    <a:cubicBezTo>
                      <a:pt x="751" y="953"/>
                      <a:pt x="846" y="1215"/>
                      <a:pt x="882" y="1406"/>
                    </a:cubicBezTo>
                    <a:cubicBezTo>
                      <a:pt x="918" y="1644"/>
                      <a:pt x="799" y="1751"/>
                      <a:pt x="727" y="1930"/>
                    </a:cubicBezTo>
                    <a:cubicBezTo>
                      <a:pt x="656" y="2120"/>
                      <a:pt x="775" y="2239"/>
                      <a:pt x="822" y="2346"/>
                    </a:cubicBezTo>
                    <a:cubicBezTo>
                      <a:pt x="870" y="2453"/>
                      <a:pt x="941" y="2537"/>
                      <a:pt x="1001" y="2656"/>
                    </a:cubicBezTo>
                    <a:cubicBezTo>
                      <a:pt x="1061" y="2763"/>
                      <a:pt x="1072" y="2846"/>
                      <a:pt x="1013" y="2965"/>
                    </a:cubicBezTo>
                    <a:cubicBezTo>
                      <a:pt x="941" y="3096"/>
                      <a:pt x="525" y="3084"/>
                      <a:pt x="441" y="3108"/>
                    </a:cubicBezTo>
                    <a:cubicBezTo>
                      <a:pt x="346" y="3144"/>
                      <a:pt x="84" y="3894"/>
                      <a:pt x="84" y="3894"/>
                    </a:cubicBezTo>
                    <a:lnTo>
                      <a:pt x="1" y="4073"/>
                    </a:lnTo>
                    <a:cubicBezTo>
                      <a:pt x="132" y="4049"/>
                      <a:pt x="275" y="4037"/>
                      <a:pt x="358" y="4013"/>
                    </a:cubicBezTo>
                    <a:cubicBezTo>
                      <a:pt x="532" y="3978"/>
                      <a:pt x="692" y="3881"/>
                      <a:pt x="808" y="3881"/>
                    </a:cubicBezTo>
                    <a:cubicBezTo>
                      <a:pt x="852" y="3881"/>
                      <a:pt x="889" y="3894"/>
                      <a:pt x="918" y="3930"/>
                    </a:cubicBezTo>
                    <a:cubicBezTo>
                      <a:pt x="1025" y="4061"/>
                      <a:pt x="1049" y="4251"/>
                      <a:pt x="1334" y="4382"/>
                    </a:cubicBezTo>
                    <a:cubicBezTo>
                      <a:pt x="1632" y="4513"/>
                      <a:pt x="1751" y="4478"/>
                      <a:pt x="1775" y="4513"/>
                    </a:cubicBezTo>
                    <a:cubicBezTo>
                      <a:pt x="1787" y="4549"/>
                      <a:pt x="1751" y="4751"/>
                      <a:pt x="2013" y="4775"/>
                    </a:cubicBezTo>
                    <a:cubicBezTo>
                      <a:pt x="2165" y="4790"/>
                      <a:pt x="2312" y="4813"/>
                      <a:pt x="2440" y="4813"/>
                    </a:cubicBezTo>
                    <a:cubicBezTo>
                      <a:pt x="2522" y="4813"/>
                      <a:pt x="2595" y="4803"/>
                      <a:pt x="2656" y="4775"/>
                    </a:cubicBezTo>
                    <a:cubicBezTo>
                      <a:pt x="2811" y="4716"/>
                      <a:pt x="2918" y="4573"/>
                      <a:pt x="3085" y="4573"/>
                    </a:cubicBezTo>
                    <a:cubicBezTo>
                      <a:pt x="3251" y="4585"/>
                      <a:pt x="3442" y="4656"/>
                      <a:pt x="3525" y="4739"/>
                    </a:cubicBezTo>
                    <a:cubicBezTo>
                      <a:pt x="3608" y="4835"/>
                      <a:pt x="3811" y="5097"/>
                      <a:pt x="3859" y="5216"/>
                    </a:cubicBezTo>
                    <a:cubicBezTo>
                      <a:pt x="3894" y="5335"/>
                      <a:pt x="4109" y="5430"/>
                      <a:pt x="4168" y="5490"/>
                    </a:cubicBezTo>
                    <a:cubicBezTo>
                      <a:pt x="4228" y="5561"/>
                      <a:pt x="4561" y="5811"/>
                      <a:pt x="4537" y="5871"/>
                    </a:cubicBezTo>
                    <a:cubicBezTo>
                      <a:pt x="4513" y="5930"/>
                      <a:pt x="5323" y="7371"/>
                      <a:pt x="5323" y="7371"/>
                    </a:cubicBezTo>
                    <a:cubicBezTo>
                      <a:pt x="5323" y="7371"/>
                      <a:pt x="5502" y="7228"/>
                      <a:pt x="5597" y="7097"/>
                    </a:cubicBezTo>
                    <a:cubicBezTo>
                      <a:pt x="5704" y="6954"/>
                      <a:pt x="5787" y="6823"/>
                      <a:pt x="5811" y="6716"/>
                    </a:cubicBezTo>
                    <a:cubicBezTo>
                      <a:pt x="5823" y="6692"/>
                      <a:pt x="5835" y="6680"/>
                      <a:pt x="5847" y="6656"/>
                    </a:cubicBezTo>
                    <a:cubicBezTo>
                      <a:pt x="5859" y="6644"/>
                      <a:pt x="5859" y="6644"/>
                      <a:pt x="5859" y="6644"/>
                    </a:cubicBezTo>
                    <a:cubicBezTo>
                      <a:pt x="5847" y="6585"/>
                      <a:pt x="5823" y="6502"/>
                      <a:pt x="5823" y="6418"/>
                    </a:cubicBezTo>
                    <a:cubicBezTo>
                      <a:pt x="5811" y="6240"/>
                      <a:pt x="5811" y="5882"/>
                      <a:pt x="5716" y="5668"/>
                    </a:cubicBezTo>
                    <a:cubicBezTo>
                      <a:pt x="5621" y="5454"/>
                      <a:pt x="5502" y="5323"/>
                      <a:pt x="5502" y="5085"/>
                    </a:cubicBezTo>
                    <a:cubicBezTo>
                      <a:pt x="5502" y="4930"/>
                      <a:pt x="5502" y="4620"/>
                      <a:pt x="5502" y="4406"/>
                    </a:cubicBezTo>
                    <a:cubicBezTo>
                      <a:pt x="5502" y="4287"/>
                      <a:pt x="5502" y="4192"/>
                      <a:pt x="5502" y="4192"/>
                    </a:cubicBezTo>
                    <a:lnTo>
                      <a:pt x="5502" y="3942"/>
                    </a:lnTo>
                    <a:lnTo>
                      <a:pt x="5502" y="3918"/>
                    </a:lnTo>
                    <a:cubicBezTo>
                      <a:pt x="5502" y="3918"/>
                      <a:pt x="5466" y="3868"/>
                      <a:pt x="5394" y="3868"/>
                    </a:cubicBezTo>
                    <a:cubicBezTo>
                      <a:pt x="5373" y="3868"/>
                      <a:pt x="5349" y="3872"/>
                      <a:pt x="5323" y="3882"/>
                    </a:cubicBezTo>
                    <a:cubicBezTo>
                      <a:pt x="5216" y="3918"/>
                      <a:pt x="5002" y="4085"/>
                      <a:pt x="4930" y="4097"/>
                    </a:cubicBezTo>
                    <a:cubicBezTo>
                      <a:pt x="4859" y="4097"/>
                      <a:pt x="4656" y="3966"/>
                      <a:pt x="4597" y="3870"/>
                    </a:cubicBezTo>
                    <a:cubicBezTo>
                      <a:pt x="4549" y="3763"/>
                      <a:pt x="4263" y="3156"/>
                      <a:pt x="4263" y="3156"/>
                    </a:cubicBezTo>
                    <a:cubicBezTo>
                      <a:pt x="4263" y="3156"/>
                      <a:pt x="4609" y="2703"/>
                      <a:pt x="4537" y="2573"/>
                    </a:cubicBezTo>
                    <a:cubicBezTo>
                      <a:pt x="4513" y="2513"/>
                      <a:pt x="4478" y="2465"/>
                      <a:pt x="4466" y="2430"/>
                    </a:cubicBezTo>
                    <a:cubicBezTo>
                      <a:pt x="4430" y="2382"/>
                      <a:pt x="4418" y="2334"/>
                      <a:pt x="4418" y="2299"/>
                    </a:cubicBezTo>
                    <a:cubicBezTo>
                      <a:pt x="4418" y="2239"/>
                      <a:pt x="4430" y="2156"/>
                      <a:pt x="4382" y="2096"/>
                    </a:cubicBezTo>
                    <a:cubicBezTo>
                      <a:pt x="4323" y="2025"/>
                      <a:pt x="4180" y="1941"/>
                      <a:pt x="4168" y="1846"/>
                    </a:cubicBezTo>
                    <a:cubicBezTo>
                      <a:pt x="4156" y="1763"/>
                      <a:pt x="4168" y="1572"/>
                      <a:pt x="4168" y="1489"/>
                    </a:cubicBezTo>
                    <a:cubicBezTo>
                      <a:pt x="4168" y="1477"/>
                      <a:pt x="4168" y="1465"/>
                      <a:pt x="4168" y="1453"/>
                    </a:cubicBezTo>
                    <a:cubicBezTo>
                      <a:pt x="4160" y="1428"/>
                      <a:pt x="4078" y="1378"/>
                      <a:pt x="3975" y="1378"/>
                    </a:cubicBezTo>
                    <a:cubicBezTo>
                      <a:pt x="3934" y="1378"/>
                      <a:pt x="3890" y="1385"/>
                      <a:pt x="3847" y="1406"/>
                    </a:cubicBezTo>
                    <a:cubicBezTo>
                      <a:pt x="3739" y="1447"/>
                      <a:pt x="3558" y="1511"/>
                      <a:pt x="3441" y="1511"/>
                    </a:cubicBezTo>
                    <a:cubicBezTo>
                      <a:pt x="3389" y="1511"/>
                      <a:pt x="3349" y="1498"/>
                      <a:pt x="3335" y="1465"/>
                    </a:cubicBezTo>
                    <a:cubicBezTo>
                      <a:pt x="3287" y="1370"/>
                      <a:pt x="3156" y="1049"/>
                      <a:pt x="3168" y="906"/>
                    </a:cubicBezTo>
                    <a:cubicBezTo>
                      <a:pt x="3168" y="763"/>
                      <a:pt x="3418" y="548"/>
                      <a:pt x="3478" y="441"/>
                    </a:cubicBezTo>
                    <a:cubicBezTo>
                      <a:pt x="3525" y="334"/>
                      <a:pt x="3597" y="191"/>
                      <a:pt x="3525" y="144"/>
                    </a:cubicBezTo>
                    <a:cubicBezTo>
                      <a:pt x="3466" y="96"/>
                      <a:pt x="3358" y="25"/>
                      <a:pt x="3108" y="25"/>
                    </a:cubicBezTo>
                    <a:cubicBezTo>
                      <a:pt x="3025" y="29"/>
                      <a:pt x="2837" y="30"/>
                      <a:pt x="2617" y="30"/>
                    </a:cubicBezTo>
                    <a:cubicBezTo>
                      <a:pt x="2177" y="30"/>
                      <a:pt x="1608" y="25"/>
                      <a:pt x="1489" y="25"/>
                    </a:cubicBezTo>
                    <a:cubicBezTo>
                      <a:pt x="1370" y="25"/>
                      <a:pt x="1013" y="13"/>
                      <a:pt x="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6"/>
              <p:cNvSpPr/>
              <p:nvPr/>
            </p:nvSpPr>
            <p:spPr>
              <a:xfrm>
                <a:off x="1157590" y="1377843"/>
                <a:ext cx="232090" cy="315587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380" extrusionOk="0">
                    <a:moveTo>
                      <a:pt x="1645" y="1"/>
                    </a:moveTo>
                    <a:cubicBezTo>
                      <a:pt x="1486" y="1"/>
                      <a:pt x="1342" y="34"/>
                      <a:pt x="1275" y="43"/>
                    </a:cubicBezTo>
                    <a:cubicBezTo>
                      <a:pt x="1191" y="55"/>
                      <a:pt x="1132" y="198"/>
                      <a:pt x="1132" y="317"/>
                    </a:cubicBezTo>
                    <a:cubicBezTo>
                      <a:pt x="1132" y="448"/>
                      <a:pt x="1108" y="508"/>
                      <a:pt x="1072" y="639"/>
                    </a:cubicBezTo>
                    <a:cubicBezTo>
                      <a:pt x="1048" y="781"/>
                      <a:pt x="953" y="841"/>
                      <a:pt x="941" y="972"/>
                    </a:cubicBezTo>
                    <a:cubicBezTo>
                      <a:pt x="941" y="996"/>
                      <a:pt x="941" y="1031"/>
                      <a:pt x="941" y="1055"/>
                    </a:cubicBezTo>
                    <a:cubicBezTo>
                      <a:pt x="941" y="1150"/>
                      <a:pt x="941" y="1246"/>
                      <a:pt x="941" y="1377"/>
                    </a:cubicBezTo>
                    <a:cubicBezTo>
                      <a:pt x="941" y="1555"/>
                      <a:pt x="703" y="1674"/>
                      <a:pt x="608" y="1722"/>
                    </a:cubicBezTo>
                    <a:cubicBezTo>
                      <a:pt x="513" y="1770"/>
                      <a:pt x="524" y="1984"/>
                      <a:pt x="524" y="2043"/>
                    </a:cubicBezTo>
                    <a:cubicBezTo>
                      <a:pt x="524" y="2091"/>
                      <a:pt x="441" y="2365"/>
                      <a:pt x="393" y="2424"/>
                    </a:cubicBezTo>
                    <a:cubicBezTo>
                      <a:pt x="358" y="2472"/>
                      <a:pt x="167" y="2722"/>
                      <a:pt x="155" y="2853"/>
                    </a:cubicBezTo>
                    <a:cubicBezTo>
                      <a:pt x="155" y="2972"/>
                      <a:pt x="191" y="3258"/>
                      <a:pt x="191" y="3329"/>
                    </a:cubicBezTo>
                    <a:cubicBezTo>
                      <a:pt x="191" y="3413"/>
                      <a:pt x="84" y="3508"/>
                      <a:pt x="1" y="3532"/>
                    </a:cubicBezTo>
                    <a:lnTo>
                      <a:pt x="1" y="3782"/>
                    </a:lnTo>
                    <a:cubicBezTo>
                      <a:pt x="1" y="3782"/>
                      <a:pt x="1" y="3865"/>
                      <a:pt x="1" y="3996"/>
                    </a:cubicBezTo>
                    <a:cubicBezTo>
                      <a:pt x="1" y="4210"/>
                      <a:pt x="1" y="4520"/>
                      <a:pt x="1" y="4675"/>
                    </a:cubicBezTo>
                    <a:cubicBezTo>
                      <a:pt x="1" y="4913"/>
                      <a:pt x="120" y="5044"/>
                      <a:pt x="215" y="5258"/>
                    </a:cubicBezTo>
                    <a:cubicBezTo>
                      <a:pt x="310" y="5472"/>
                      <a:pt x="310" y="5830"/>
                      <a:pt x="322" y="6008"/>
                    </a:cubicBezTo>
                    <a:cubicBezTo>
                      <a:pt x="322" y="6092"/>
                      <a:pt x="346" y="6175"/>
                      <a:pt x="358" y="6234"/>
                    </a:cubicBezTo>
                    <a:cubicBezTo>
                      <a:pt x="441" y="6151"/>
                      <a:pt x="620" y="6068"/>
                      <a:pt x="691" y="6008"/>
                    </a:cubicBezTo>
                    <a:cubicBezTo>
                      <a:pt x="774" y="5946"/>
                      <a:pt x="1187" y="5884"/>
                      <a:pt x="1350" y="5884"/>
                    </a:cubicBezTo>
                    <a:cubicBezTo>
                      <a:pt x="1375" y="5884"/>
                      <a:pt x="1394" y="5886"/>
                      <a:pt x="1406" y="5889"/>
                    </a:cubicBezTo>
                    <a:cubicBezTo>
                      <a:pt x="1501" y="5913"/>
                      <a:pt x="1775" y="6127"/>
                      <a:pt x="1798" y="6139"/>
                    </a:cubicBezTo>
                    <a:cubicBezTo>
                      <a:pt x="1822" y="6163"/>
                      <a:pt x="1989" y="6199"/>
                      <a:pt x="2144" y="6199"/>
                    </a:cubicBezTo>
                    <a:cubicBezTo>
                      <a:pt x="2298" y="6199"/>
                      <a:pt x="2382" y="6234"/>
                      <a:pt x="2441" y="6294"/>
                    </a:cubicBezTo>
                    <a:cubicBezTo>
                      <a:pt x="2504" y="6346"/>
                      <a:pt x="2566" y="6380"/>
                      <a:pt x="2714" y="6380"/>
                    </a:cubicBezTo>
                    <a:cubicBezTo>
                      <a:pt x="2737" y="6380"/>
                      <a:pt x="2760" y="6379"/>
                      <a:pt x="2787" y="6377"/>
                    </a:cubicBezTo>
                    <a:cubicBezTo>
                      <a:pt x="2858" y="6373"/>
                      <a:pt x="3034" y="6372"/>
                      <a:pt x="3237" y="6372"/>
                    </a:cubicBezTo>
                    <a:cubicBezTo>
                      <a:pt x="3643" y="6372"/>
                      <a:pt x="4156" y="6377"/>
                      <a:pt x="4156" y="6377"/>
                    </a:cubicBezTo>
                    <a:lnTo>
                      <a:pt x="4692" y="3687"/>
                    </a:lnTo>
                    <a:lnTo>
                      <a:pt x="4692" y="115"/>
                    </a:lnTo>
                    <a:lnTo>
                      <a:pt x="3632" y="103"/>
                    </a:lnTo>
                    <a:lnTo>
                      <a:pt x="2418" y="79"/>
                    </a:lnTo>
                    <a:lnTo>
                      <a:pt x="2382" y="79"/>
                    </a:lnTo>
                    <a:lnTo>
                      <a:pt x="2394" y="67"/>
                    </a:lnTo>
                    <a:cubicBezTo>
                      <a:pt x="2287" y="67"/>
                      <a:pt x="1929" y="31"/>
                      <a:pt x="1763" y="7"/>
                    </a:cubicBezTo>
                    <a:cubicBezTo>
                      <a:pt x="1723" y="3"/>
                      <a:pt x="1684" y="1"/>
                      <a:pt x="16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6"/>
              <p:cNvSpPr/>
              <p:nvPr/>
            </p:nvSpPr>
            <p:spPr>
              <a:xfrm>
                <a:off x="908480" y="1102817"/>
                <a:ext cx="440585" cy="330921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6690" extrusionOk="0">
                    <a:moveTo>
                      <a:pt x="6833" y="1"/>
                    </a:moveTo>
                    <a:cubicBezTo>
                      <a:pt x="6767" y="1"/>
                      <a:pt x="6717" y="3"/>
                      <a:pt x="6692" y="7"/>
                    </a:cubicBezTo>
                    <a:cubicBezTo>
                      <a:pt x="6549" y="31"/>
                      <a:pt x="6442" y="210"/>
                      <a:pt x="6394" y="305"/>
                    </a:cubicBezTo>
                    <a:cubicBezTo>
                      <a:pt x="6334" y="400"/>
                      <a:pt x="6287" y="555"/>
                      <a:pt x="6275" y="626"/>
                    </a:cubicBezTo>
                    <a:cubicBezTo>
                      <a:pt x="6263" y="698"/>
                      <a:pt x="6108" y="793"/>
                      <a:pt x="6084" y="829"/>
                    </a:cubicBezTo>
                    <a:cubicBezTo>
                      <a:pt x="6049" y="865"/>
                      <a:pt x="5930" y="1436"/>
                      <a:pt x="5930" y="1436"/>
                    </a:cubicBezTo>
                    <a:cubicBezTo>
                      <a:pt x="5930" y="1436"/>
                      <a:pt x="5858" y="1162"/>
                      <a:pt x="5739" y="710"/>
                    </a:cubicBezTo>
                    <a:cubicBezTo>
                      <a:pt x="5608" y="269"/>
                      <a:pt x="5358" y="305"/>
                      <a:pt x="5191" y="257"/>
                    </a:cubicBezTo>
                    <a:cubicBezTo>
                      <a:pt x="5154" y="250"/>
                      <a:pt x="5105" y="247"/>
                      <a:pt x="5049" y="247"/>
                    </a:cubicBezTo>
                    <a:cubicBezTo>
                      <a:pt x="4925" y="247"/>
                      <a:pt x="4771" y="261"/>
                      <a:pt x="4656" y="269"/>
                    </a:cubicBezTo>
                    <a:cubicBezTo>
                      <a:pt x="4644" y="555"/>
                      <a:pt x="4632" y="1091"/>
                      <a:pt x="4703" y="1281"/>
                    </a:cubicBezTo>
                    <a:cubicBezTo>
                      <a:pt x="4798" y="1543"/>
                      <a:pt x="4870" y="1591"/>
                      <a:pt x="4941" y="1638"/>
                    </a:cubicBezTo>
                    <a:cubicBezTo>
                      <a:pt x="5013" y="1686"/>
                      <a:pt x="5108" y="1888"/>
                      <a:pt x="5144" y="1996"/>
                    </a:cubicBezTo>
                    <a:cubicBezTo>
                      <a:pt x="5168" y="2091"/>
                      <a:pt x="5394" y="2365"/>
                      <a:pt x="5489" y="2365"/>
                    </a:cubicBezTo>
                    <a:cubicBezTo>
                      <a:pt x="5596" y="2365"/>
                      <a:pt x="5846" y="2365"/>
                      <a:pt x="5918" y="2400"/>
                    </a:cubicBezTo>
                    <a:cubicBezTo>
                      <a:pt x="5977" y="2424"/>
                      <a:pt x="6215" y="2627"/>
                      <a:pt x="6215" y="2746"/>
                    </a:cubicBezTo>
                    <a:cubicBezTo>
                      <a:pt x="6227" y="2877"/>
                      <a:pt x="6299" y="3472"/>
                      <a:pt x="6144" y="3639"/>
                    </a:cubicBezTo>
                    <a:cubicBezTo>
                      <a:pt x="6001" y="3793"/>
                      <a:pt x="5674" y="4049"/>
                      <a:pt x="5588" y="4049"/>
                    </a:cubicBezTo>
                    <a:cubicBezTo>
                      <a:pt x="5581" y="4049"/>
                      <a:pt x="5576" y="4047"/>
                      <a:pt x="5572" y="4043"/>
                    </a:cubicBezTo>
                    <a:cubicBezTo>
                      <a:pt x="5525" y="3996"/>
                      <a:pt x="5584" y="3841"/>
                      <a:pt x="5465" y="3829"/>
                    </a:cubicBezTo>
                    <a:cubicBezTo>
                      <a:pt x="5456" y="3828"/>
                      <a:pt x="5447" y="3828"/>
                      <a:pt x="5437" y="3828"/>
                    </a:cubicBezTo>
                    <a:cubicBezTo>
                      <a:pt x="5340" y="3828"/>
                      <a:pt x="5247" y="3882"/>
                      <a:pt x="5203" y="3936"/>
                    </a:cubicBezTo>
                    <a:cubicBezTo>
                      <a:pt x="5166" y="3974"/>
                      <a:pt x="5137" y="3997"/>
                      <a:pt x="5104" y="3997"/>
                    </a:cubicBezTo>
                    <a:cubicBezTo>
                      <a:pt x="5084" y="3997"/>
                      <a:pt x="5063" y="3990"/>
                      <a:pt x="5037" y="3972"/>
                    </a:cubicBezTo>
                    <a:cubicBezTo>
                      <a:pt x="4966" y="3922"/>
                      <a:pt x="4896" y="3871"/>
                      <a:pt x="4804" y="3871"/>
                    </a:cubicBezTo>
                    <a:cubicBezTo>
                      <a:pt x="4787" y="3871"/>
                      <a:pt x="4769" y="3873"/>
                      <a:pt x="4751" y="3877"/>
                    </a:cubicBezTo>
                    <a:cubicBezTo>
                      <a:pt x="4676" y="3899"/>
                      <a:pt x="4600" y="3936"/>
                      <a:pt x="4525" y="3936"/>
                    </a:cubicBezTo>
                    <a:cubicBezTo>
                      <a:pt x="4481" y="3936"/>
                      <a:pt x="4437" y="3924"/>
                      <a:pt x="4394" y="3889"/>
                    </a:cubicBezTo>
                    <a:cubicBezTo>
                      <a:pt x="4275" y="3793"/>
                      <a:pt x="4096" y="3615"/>
                      <a:pt x="4072" y="3543"/>
                    </a:cubicBezTo>
                    <a:cubicBezTo>
                      <a:pt x="4048" y="3472"/>
                      <a:pt x="3989" y="3270"/>
                      <a:pt x="3917" y="3234"/>
                    </a:cubicBezTo>
                    <a:cubicBezTo>
                      <a:pt x="3858" y="3210"/>
                      <a:pt x="3620" y="3067"/>
                      <a:pt x="3596" y="2972"/>
                    </a:cubicBezTo>
                    <a:cubicBezTo>
                      <a:pt x="3572" y="2877"/>
                      <a:pt x="3560" y="2436"/>
                      <a:pt x="3513" y="2341"/>
                    </a:cubicBezTo>
                    <a:cubicBezTo>
                      <a:pt x="3471" y="2259"/>
                      <a:pt x="3439" y="2167"/>
                      <a:pt x="3339" y="2167"/>
                    </a:cubicBezTo>
                    <a:cubicBezTo>
                      <a:pt x="3323" y="2167"/>
                      <a:pt x="3306" y="2169"/>
                      <a:pt x="3286" y="2174"/>
                    </a:cubicBezTo>
                    <a:cubicBezTo>
                      <a:pt x="3143" y="2222"/>
                      <a:pt x="2965" y="2186"/>
                      <a:pt x="3036" y="2436"/>
                    </a:cubicBezTo>
                    <a:cubicBezTo>
                      <a:pt x="3108" y="2686"/>
                      <a:pt x="3203" y="2984"/>
                      <a:pt x="3227" y="3091"/>
                    </a:cubicBezTo>
                    <a:cubicBezTo>
                      <a:pt x="3263" y="3210"/>
                      <a:pt x="3358" y="3365"/>
                      <a:pt x="3239" y="3472"/>
                    </a:cubicBezTo>
                    <a:cubicBezTo>
                      <a:pt x="3151" y="3551"/>
                      <a:pt x="3121" y="3618"/>
                      <a:pt x="3044" y="3618"/>
                    </a:cubicBezTo>
                    <a:cubicBezTo>
                      <a:pt x="3017" y="3618"/>
                      <a:pt x="2984" y="3610"/>
                      <a:pt x="2941" y="3591"/>
                    </a:cubicBezTo>
                    <a:cubicBezTo>
                      <a:pt x="2762" y="3532"/>
                      <a:pt x="2405" y="3293"/>
                      <a:pt x="2346" y="3234"/>
                    </a:cubicBezTo>
                    <a:cubicBezTo>
                      <a:pt x="2310" y="3210"/>
                      <a:pt x="2048" y="3031"/>
                      <a:pt x="1834" y="2877"/>
                    </a:cubicBezTo>
                    <a:cubicBezTo>
                      <a:pt x="1834" y="2901"/>
                      <a:pt x="1834" y="2912"/>
                      <a:pt x="1834" y="2924"/>
                    </a:cubicBezTo>
                    <a:cubicBezTo>
                      <a:pt x="1822" y="2996"/>
                      <a:pt x="1798" y="3198"/>
                      <a:pt x="1798" y="3270"/>
                    </a:cubicBezTo>
                    <a:cubicBezTo>
                      <a:pt x="1798" y="3341"/>
                      <a:pt x="893" y="3710"/>
                      <a:pt x="655" y="3865"/>
                    </a:cubicBezTo>
                    <a:cubicBezTo>
                      <a:pt x="417" y="4008"/>
                      <a:pt x="95" y="4294"/>
                      <a:pt x="48" y="4329"/>
                    </a:cubicBezTo>
                    <a:cubicBezTo>
                      <a:pt x="0" y="4353"/>
                      <a:pt x="12" y="4520"/>
                      <a:pt x="24" y="4555"/>
                    </a:cubicBezTo>
                    <a:cubicBezTo>
                      <a:pt x="24" y="4591"/>
                      <a:pt x="107" y="4734"/>
                      <a:pt x="203" y="4877"/>
                    </a:cubicBezTo>
                    <a:cubicBezTo>
                      <a:pt x="310" y="5008"/>
                      <a:pt x="322" y="5056"/>
                      <a:pt x="357" y="5139"/>
                    </a:cubicBezTo>
                    <a:cubicBezTo>
                      <a:pt x="357" y="5139"/>
                      <a:pt x="357" y="5139"/>
                      <a:pt x="357" y="5151"/>
                    </a:cubicBezTo>
                    <a:cubicBezTo>
                      <a:pt x="536" y="5163"/>
                      <a:pt x="905" y="5175"/>
                      <a:pt x="1024" y="5175"/>
                    </a:cubicBezTo>
                    <a:cubicBezTo>
                      <a:pt x="1143" y="5175"/>
                      <a:pt x="1712" y="5180"/>
                      <a:pt x="2152" y="5180"/>
                    </a:cubicBezTo>
                    <a:cubicBezTo>
                      <a:pt x="2372" y="5180"/>
                      <a:pt x="2560" y="5179"/>
                      <a:pt x="2643" y="5175"/>
                    </a:cubicBezTo>
                    <a:cubicBezTo>
                      <a:pt x="2893" y="5175"/>
                      <a:pt x="3001" y="5246"/>
                      <a:pt x="3060" y="5294"/>
                    </a:cubicBezTo>
                    <a:cubicBezTo>
                      <a:pt x="3132" y="5341"/>
                      <a:pt x="3060" y="5484"/>
                      <a:pt x="3013" y="5591"/>
                    </a:cubicBezTo>
                    <a:cubicBezTo>
                      <a:pt x="2953" y="5698"/>
                      <a:pt x="2703" y="5913"/>
                      <a:pt x="2703" y="6056"/>
                    </a:cubicBezTo>
                    <a:cubicBezTo>
                      <a:pt x="2691" y="6199"/>
                      <a:pt x="2822" y="6520"/>
                      <a:pt x="2870" y="6615"/>
                    </a:cubicBezTo>
                    <a:cubicBezTo>
                      <a:pt x="2884" y="6648"/>
                      <a:pt x="2924" y="6661"/>
                      <a:pt x="2976" y="6661"/>
                    </a:cubicBezTo>
                    <a:cubicBezTo>
                      <a:pt x="3093" y="6661"/>
                      <a:pt x="3274" y="6597"/>
                      <a:pt x="3382" y="6556"/>
                    </a:cubicBezTo>
                    <a:cubicBezTo>
                      <a:pt x="3425" y="6535"/>
                      <a:pt x="3469" y="6528"/>
                      <a:pt x="3510" y="6528"/>
                    </a:cubicBezTo>
                    <a:cubicBezTo>
                      <a:pt x="3613" y="6528"/>
                      <a:pt x="3695" y="6578"/>
                      <a:pt x="3703" y="6603"/>
                    </a:cubicBezTo>
                    <a:cubicBezTo>
                      <a:pt x="3703" y="6615"/>
                      <a:pt x="3703" y="6627"/>
                      <a:pt x="3703" y="6639"/>
                    </a:cubicBezTo>
                    <a:cubicBezTo>
                      <a:pt x="3763" y="6663"/>
                      <a:pt x="3834" y="6675"/>
                      <a:pt x="3905" y="6687"/>
                    </a:cubicBezTo>
                    <a:cubicBezTo>
                      <a:pt x="3928" y="6689"/>
                      <a:pt x="3946" y="6690"/>
                      <a:pt x="3963" y="6690"/>
                    </a:cubicBezTo>
                    <a:cubicBezTo>
                      <a:pt x="4051" y="6690"/>
                      <a:pt x="4069" y="6660"/>
                      <a:pt x="4179" y="6580"/>
                    </a:cubicBezTo>
                    <a:cubicBezTo>
                      <a:pt x="4294" y="6499"/>
                      <a:pt x="4454" y="6341"/>
                      <a:pt x="4615" y="6341"/>
                    </a:cubicBezTo>
                    <a:cubicBezTo>
                      <a:pt x="4620" y="6341"/>
                      <a:pt x="4626" y="6341"/>
                      <a:pt x="4632" y="6341"/>
                    </a:cubicBezTo>
                    <a:cubicBezTo>
                      <a:pt x="4715" y="6353"/>
                      <a:pt x="4798" y="6413"/>
                      <a:pt x="4870" y="6449"/>
                    </a:cubicBezTo>
                    <a:cubicBezTo>
                      <a:pt x="4953" y="6472"/>
                      <a:pt x="5025" y="6508"/>
                      <a:pt x="5108" y="6544"/>
                    </a:cubicBezTo>
                    <a:cubicBezTo>
                      <a:pt x="5264" y="6593"/>
                      <a:pt x="5540" y="6633"/>
                      <a:pt x="5759" y="6633"/>
                    </a:cubicBezTo>
                    <a:cubicBezTo>
                      <a:pt x="5808" y="6633"/>
                      <a:pt x="5853" y="6631"/>
                      <a:pt x="5894" y="6627"/>
                    </a:cubicBezTo>
                    <a:cubicBezTo>
                      <a:pt x="5918" y="6627"/>
                      <a:pt x="5941" y="6627"/>
                      <a:pt x="5977" y="6615"/>
                    </a:cubicBezTo>
                    <a:cubicBezTo>
                      <a:pt x="5977" y="6591"/>
                      <a:pt x="5977" y="6556"/>
                      <a:pt x="5977" y="6532"/>
                    </a:cubicBezTo>
                    <a:cubicBezTo>
                      <a:pt x="5989" y="6401"/>
                      <a:pt x="6072" y="6341"/>
                      <a:pt x="6108" y="6199"/>
                    </a:cubicBezTo>
                    <a:cubicBezTo>
                      <a:pt x="6144" y="6068"/>
                      <a:pt x="6168" y="6008"/>
                      <a:pt x="6168" y="5877"/>
                    </a:cubicBezTo>
                    <a:cubicBezTo>
                      <a:pt x="6168" y="5758"/>
                      <a:pt x="6227" y="5615"/>
                      <a:pt x="6311" y="5603"/>
                    </a:cubicBezTo>
                    <a:cubicBezTo>
                      <a:pt x="6378" y="5594"/>
                      <a:pt x="6522" y="5561"/>
                      <a:pt x="6681" y="5561"/>
                    </a:cubicBezTo>
                    <a:cubicBezTo>
                      <a:pt x="6720" y="5561"/>
                      <a:pt x="6759" y="5563"/>
                      <a:pt x="6799" y="5567"/>
                    </a:cubicBezTo>
                    <a:cubicBezTo>
                      <a:pt x="6965" y="5591"/>
                      <a:pt x="7323" y="5627"/>
                      <a:pt x="7430" y="5627"/>
                    </a:cubicBezTo>
                    <a:lnTo>
                      <a:pt x="8906" y="3698"/>
                    </a:lnTo>
                    <a:lnTo>
                      <a:pt x="8906" y="3305"/>
                    </a:lnTo>
                    <a:lnTo>
                      <a:pt x="8858" y="757"/>
                    </a:lnTo>
                    <a:cubicBezTo>
                      <a:pt x="8728" y="734"/>
                      <a:pt x="8525" y="686"/>
                      <a:pt x="8442" y="603"/>
                    </a:cubicBezTo>
                    <a:cubicBezTo>
                      <a:pt x="8347" y="484"/>
                      <a:pt x="8239" y="305"/>
                      <a:pt x="8120" y="174"/>
                    </a:cubicBezTo>
                    <a:cubicBezTo>
                      <a:pt x="8013" y="43"/>
                      <a:pt x="7918" y="67"/>
                      <a:pt x="7775" y="55"/>
                    </a:cubicBezTo>
                    <a:cubicBezTo>
                      <a:pt x="7669" y="36"/>
                      <a:pt x="7111" y="1"/>
                      <a:pt x="6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6"/>
              <p:cNvSpPr/>
              <p:nvPr/>
            </p:nvSpPr>
            <p:spPr>
              <a:xfrm>
                <a:off x="1446173" y="1733250"/>
                <a:ext cx="189105" cy="291646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5896" extrusionOk="0">
                    <a:moveTo>
                      <a:pt x="2789" y="0"/>
                    </a:moveTo>
                    <a:cubicBezTo>
                      <a:pt x="2659" y="0"/>
                      <a:pt x="2504" y="11"/>
                      <a:pt x="2370" y="50"/>
                    </a:cubicBezTo>
                    <a:cubicBezTo>
                      <a:pt x="2108" y="121"/>
                      <a:pt x="1715" y="157"/>
                      <a:pt x="1691" y="157"/>
                    </a:cubicBezTo>
                    <a:cubicBezTo>
                      <a:pt x="1679" y="157"/>
                      <a:pt x="1537" y="192"/>
                      <a:pt x="1537" y="192"/>
                    </a:cubicBezTo>
                    <a:cubicBezTo>
                      <a:pt x="1537" y="192"/>
                      <a:pt x="1560" y="407"/>
                      <a:pt x="1537" y="514"/>
                    </a:cubicBezTo>
                    <a:cubicBezTo>
                      <a:pt x="1537" y="526"/>
                      <a:pt x="1537" y="538"/>
                      <a:pt x="1537" y="538"/>
                    </a:cubicBezTo>
                    <a:cubicBezTo>
                      <a:pt x="1501" y="633"/>
                      <a:pt x="1167" y="1181"/>
                      <a:pt x="1072" y="1288"/>
                    </a:cubicBezTo>
                    <a:cubicBezTo>
                      <a:pt x="989" y="1383"/>
                      <a:pt x="834" y="1693"/>
                      <a:pt x="620" y="1859"/>
                    </a:cubicBezTo>
                    <a:cubicBezTo>
                      <a:pt x="394" y="2026"/>
                      <a:pt x="120" y="2133"/>
                      <a:pt x="72" y="2347"/>
                    </a:cubicBezTo>
                    <a:cubicBezTo>
                      <a:pt x="13" y="2562"/>
                      <a:pt x="1" y="3240"/>
                      <a:pt x="1" y="3419"/>
                    </a:cubicBezTo>
                    <a:cubicBezTo>
                      <a:pt x="13" y="3610"/>
                      <a:pt x="36" y="4026"/>
                      <a:pt x="132" y="4157"/>
                    </a:cubicBezTo>
                    <a:cubicBezTo>
                      <a:pt x="239" y="4288"/>
                      <a:pt x="370" y="4383"/>
                      <a:pt x="370" y="4407"/>
                    </a:cubicBezTo>
                    <a:cubicBezTo>
                      <a:pt x="382" y="4431"/>
                      <a:pt x="465" y="4598"/>
                      <a:pt x="465" y="4598"/>
                    </a:cubicBezTo>
                    <a:cubicBezTo>
                      <a:pt x="470" y="4597"/>
                      <a:pt x="476" y="4596"/>
                      <a:pt x="482" y="4596"/>
                    </a:cubicBezTo>
                    <a:cubicBezTo>
                      <a:pt x="552" y="4596"/>
                      <a:pt x="645" y="4657"/>
                      <a:pt x="667" y="4657"/>
                    </a:cubicBezTo>
                    <a:cubicBezTo>
                      <a:pt x="691" y="4657"/>
                      <a:pt x="763" y="4848"/>
                      <a:pt x="810" y="4931"/>
                    </a:cubicBezTo>
                    <a:cubicBezTo>
                      <a:pt x="834" y="4979"/>
                      <a:pt x="977" y="5050"/>
                      <a:pt x="1084" y="5110"/>
                    </a:cubicBezTo>
                    <a:cubicBezTo>
                      <a:pt x="1132" y="5134"/>
                      <a:pt x="1167" y="5145"/>
                      <a:pt x="1191" y="5157"/>
                    </a:cubicBezTo>
                    <a:cubicBezTo>
                      <a:pt x="1275" y="5217"/>
                      <a:pt x="1596" y="5276"/>
                      <a:pt x="1620" y="5288"/>
                    </a:cubicBezTo>
                    <a:cubicBezTo>
                      <a:pt x="1656" y="5288"/>
                      <a:pt x="1929" y="5538"/>
                      <a:pt x="1929" y="5538"/>
                    </a:cubicBezTo>
                    <a:cubicBezTo>
                      <a:pt x="1929" y="5538"/>
                      <a:pt x="2465" y="5753"/>
                      <a:pt x="2560" y="5765"/>
                    </a:cubicBezTo>
                    <a:cubicBezTo>
                      <a:pt x="2668" y="5776"/>
                      <a:pt x="2811" y="5896"/>
                      <a:pt x="2811" y="5896"/>
                    </a:cubicBezTo>
                    <a:cubicBezTo>
                      <a:pt x="2811" y="5860"/>
                      <a:pt x="2799" y="5812"/>
                      <a:pt x="2799" y="5776"/>
                    </a:cubicBezTo>
                    <a:cubicBezTo>
                      <a:pt x="2763" y="5598"/>
                      <a:pt x="2858" y="4991"/>
                      <a:pt x="2870" y="4788"/>
                    </a:cubicBezTo>
                    <a:cubicBezTo>
                      <a:pt x="2882" y="4586"/>
                      <a:pt x="2918" y="4645"/>
                      <a:pt x="3001" y="4586"/>
                    </a:cubicBezTo>
                    <a:cubicBezTo>
                      <a:pt x="3084" y="4526"/>
                      <a:pt x="3168" y="4514"/>
                      <a:pt x="3227" y="4383"/>
                    </a:cubicBezTo>
                    <a:cubicBezTo>
                      <a:pt x="3287" y="4264"/>
                      <a:pt x="3227" y="4264"/>
                      <a:pt x="3251" y="4038"/>
                    </a:cubicBezTo>
                    <a:cubicBezTo>
                      <a:pt x="3287" y="3812"/>
                      <a:pt x="3322" y="3586"/>
                      <a:pt x="3311" y="3383"/>
                    </a:cubicBezTo>
                    <a:cubicBezTo>
                      <a:pt x="3299" y="3193"/>
                      <a:pt x="3203" y="2895"/>
                      <a:pt x="3203" y="2764"/>
                    </a:cubicBezTo>
                    <a:cubicBezTo>
                      <a:pt x="3203" y="2645"/>
                      <a:pt x="3442" y="2490"/>
                      <a:pt x="3465" y="2443"/>
                    </a:cubicBezTo>
                    <a:cubicBezTo>
                      <a:pt x="3501" y="2395"/>
                      <a:pt x="3465" y="2240"/>
                      <a:pt x="3489" y="1919"/>
                    </a:cubicBezTo>
                    <a:cubicBezTo>
                      <a:pt x="3525" y="1585"/>
                      <a:pt x="3751" y="1252"/>
                      <a:pt x="3787" y="1169"/>
                    </a:cubicBezTo>
                    <a:cubicBezTo>
                      <a:pt x="3787" y="1169"/>
                      <a:pt x="3787" y="1157"/>
                      <a:pt x="3787" y="1157"/>
                    </a:cubicBezTo>
                    <a:cubicBezTo>
                      <a:pt x="3787" y="1157"/>
                      <a:pt x="3787" y="1145"/>
                      <a:pt x="3787" y="1145"/>
                    </a:cubicBezTo>
                    <a:cubicBezTo>
                      <a:pt x="3799" y="1133"/>
                      <a:pt x="3799" y="1121"/>
                      <a:pt x="3799" y="1097"/>
                    </a:cubicBezTo>
                    <a:cubicBezTo>
                      <a:pt x="3799" y="1097"/>
                      <a:pt x="3799" y="1085"/>
                      <a:pt x="3799" y="1085"/>
                    </a:cubicBezTo>
                    <a:cubicBezTo>
                      <a:pt x="3799" y="1062"/>
                      <a:pt x="3811" y="1050"/>
                      <a:pt x="3811" y="1038"/>
                    </a:cubicBezTo>
                    <a:cubicBezTo>
                      <a:pt x="3811" y="1026"/>
                      <a:pt x="3811" y="1014"/>
                      <a:pt x="3811" y="1002"/>
                    </a:cubicBezTo>
                    <a:cubicBezTo>
                      <a:pt x="3811" y="990"/>
                      <a:pt x="3811" y="990"/>
                      <a:pt x="3811" y="978"/>
                    </a:cubicBezTo>
                    <a:cubicBezTo>
                      <a:pt x="3811" y="966"/>
                      <a:pt x="3811" y="954"/>
                      <a:pt x="3811" y="931"/>
                    </a:cubicBezTo>
                    <a:cubicBezTo>
                      <a:pt x="3811" y="847"/>
                      <a:pt x="3811" y="752"/>
                      <a:pt x="3811" y="704"/>
                    </a:cubicBezTo>
                    <a:cubicBezTo>
                      <a:pt x="3811" y="681"/>
                      <a:pt x="3823" y="657"/>
                      <a:pt x="3823" y="645"/>
                    </a:cubicBezTo>
                    <a:cubicBezTo>
                      <a:pt x="3751" y="597"/>
                      <a:pt x="3513" y="514"/>
                      <a:pt x="3406" y="347"/>
                    </a:cubicBezTo>
                    <a:cubicBezTo>
                      <a:pt x="3311" y="181"/>
                      <a:pt x="3132" y="14"/>
                      <a:pt x="3037" y="14"/>
                    </a:cubicBezTo>
                    <a:cubicBezTo>
                      <a:pt x="2993" y="8"/>
                      <a:pt x="2900" y="0"/>
                      <a:pt x="27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6"/>
              <p:cNvSpPr/>
              <p:nvPr/>
            </p:nvSpPr>
            <p:spPr>
              <a:xfrm>
                <a:off x="818353" y="1605531"/>
                <a:ext cx="246830" cy="296889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002" extrusionOk="0">
                    <a:moveTo>
                      <a:pt x="882" y="0"/>
                    </a:moveTo>
                    <a:cubicBezTo>
                      <a:pt x="846" y="60"/>
                      <a:pt x="774" y="191"/>
                      <a:pt x="715" y="334"/>
                    </a:cubicBezTo>
                    <a:cubicBezTo>
                      <a:pt x="620" y="536"/>
                      <a:pt x="715" y="524"/>
                      <a:pt x="715" y="679"/>
                    </a:cubicBezTo>
                    <a:cubicBezTo>
                      <a:pt x="715" y="834"/>
                      <a:pt x="667" y="929"/>
                      <a:pt x="620" y="1036"/>
                    </a:cubicBezTo>
                    <a:cubicBezTo>
                      <a:pt x="584" y="1143"/>
                      <a:pt x="441" y="1358"/>
                      <a:pt x="429" y="1370"/>
                    </a:cubicBezTo>
                    <a:cubicBezTo>
                      <a:pt x="429" y="1381"/>
                      <a:pt x="310" y="1536"/>
                      <a:pt x="310" y="1596"/>
                    </a:cubicBezTo>
                    <a:cubicBezTo>
                      <a:pt x="322" y="1655"/>
                      <a:pt x="382" y="1774"/>
                      <a:pt x="513" y="1989"/>
                    </a:cubicBezTo>
                    <a:cubicBezTo>
                      <a:pt x="632" y="2191"/>
                      <a:pt x="667" y="2286"/>
                      <a:pt x="703" y="2405"/>
                    </a:cubicBezTo>
                    <a:cubicBezTo>
                      <a:pt x="703" y="2405"/>
                      <a:pt x="703" y="2417"/>
                      <a:pt x="703" y="2417"/>
                    </a:cubicBezTo>
                    <a:cubicBezTo>
                      <a:pt x="703" y="2429"/>
                      <a:pt x="703" y="2441"/>
                      <a:pt x="715" y="2465"/>
                    </a:cubicBezTo>
                    <a:cubicBezTo>
                      <a:pt x="715" y="2477"/>
                      <a:pt x="715" y="2489"/>
                      <a:pt x="715" y="2501"/>
                    </a:cubicBezTo>
                    <a:cubicBezTo>
                      <a:pt x="715" y="2513"/>
                      <a:pt x="727" y="2524"/>
                      <a:pt x="727" y="2536"/>
                    </a:cubicBezTo>
                    <a:cubicBezTo>
                      <a:pt x="727" y="2584"/>
                      <a:pt x="739" y="2643"/>
                      <a:pt x="751" y="2715"/>
                    </a:cubicBezTo>
                    <a:cubicBezTo>
                      <a:pt x="751" y="2727"/>
                      <a:pt x="751" y="2727"/>
                      <a:pt x="751" y="2739"/>
                    </a:cubicBezTo>
                    <a:cubicBezTo>
                      <a:pt x="751" y="2763"/>
                      <a:pt x="751" y="2774"/>
                      <a:pt x="751" y="2798"/>
                    </a:cubicBezTo>
                    <a:cubicBezTo>
                      <a:pt x="751" y="2810"/>
                      <a:pt x="763" y="2810"/>
                      <a:pt x="763" y="2822"/>
                    </a:cubicBezTo>
                    <a:cubicBezTo>
                      <a:pt x="763" y="2846"/>
                      <a:pt x="763" y="2858"/>
                      <a:pt x="763" y="2870"/>
                    </a:cubicBezTo>
                    <a:cubicBezTo>
                      <a:pt x="763" y="2941"/>
                      <a:pt x="763" y="3001"/>
                      <a:pt x="763" y="3036"/>
                    </a:cubicBezTo>
                    <a:cubicBezTo>
                      <a:pt x="751" y="3144"/>
                      <a:pt x="620" y="3132"/>
                      <a:pt x="465" y="3239"/>
                    </a:cubicBezTo>
                    <a:cubicBezTo>
                      <a:pt x="298" y="3334"/>
                      <a:pt x="251" y="3513"/>
                      <a:pt x="215" y="3667"/>
                    </a:cubicBezTo>
                    <a:cubicBezTo>
                      <a:pt x="179" y="3834"/>
                      <a:pt x="203" y="3882"/>
                      <a:pt x="203" y="3989"/>
                    </a:cubicBezTo>
                    <a:cubicBezTo>
                      <a:pt x="191" y="4108"/>
                      <a:pt x="132" y="4132"/>
                      <a:pt x="60" y="4239"/>
                    </a:cubicBezTo>
                    <a:cubicBezTo>
                      <a:pt x="1" y="4346"/>
                      <a:pt x="60" y="4787"/>
                      <a:pt x="60" y="4810"/>
                    </a:cubicBezTo>
                    <a:cubicBezTo>
                      <a:pt x="60" y="4834"/>
                      <a:pt x="36" y="5025"/>
                      <a:pt x="60" y="5120"/>
                    </a:cubicBezTo>
                    <a:cubicBezTo>
                      <a:pt x="84" y="5215"/>
                      <a:pt x="155" y="5287"/>
                      <a:pt x="251" y="5382"/>
                    </a:cubicBezTo>
                    <a:cubicBezTo>
                      <a:pt x="346" y="5489"/>
                      <a:pt x="370" y="5453"/>
                      <a:pt x="441" y="5537"/>
                    </a:cubicBezTo>
                    <a:cubicBezTo>
                      <a:pt x="513" y="5620"/>
                      <a:pt x="346" y="5703"/>
                      <a:pt x="298" y="5787"/>
                    </a:cubicBezTo>
                    <a:cubicBezTo>
                      <a:pt x="263" y="5858"/>
                      <a:pt x="322" y="5930"/>
                      <a:pt x="370" y="6001"/>
                    </a:cubicBezTo>
                    <a:cubicBezTo>
                      <a:pt x="513" y="5989"/>
                      <a:pt x="655" y="5977"/>
                      <a:pt x="751" y="5942"/>
                    </a:cubicBezTo>
                    <a:cubicBezTo>
                      <a:pt x="1001" y="5882"/>
                      <a:pt x="1191" y="5572"/>
                      <a:pt x="1346" y="5406"/>
                    </a:cubicBezTo>
                    <a:cubicBezTo>
                      <a:pt x="1401" y="5346"/>
                      <a:pt x="1481" y="5326"/>
                      <a:pt x="1572" y="5326"/>
                    </a:cubicBezTo>
                    <a:cubicBezTo>
                      <a:pt x="1734" y="5326"/>
                      <a:pt x="1931" y="5390"/>
                      <a:pt x="2084" y="5406"/>
                    </a:cubicBezTo>
                    <a:cubicBezTo>
                      <a:pt x="2310" y="5430"/>
                      <a:pt x="2394" y="5632"/>
                      <a:pt x="2501" y="5656"/>
                    </a:cubicBezTo>
                    <a:cubicBezTo>
                      <a:pt x="2507" y="5657"/>
                      <a:pt x="2515" y="5658"/>
                      <a:pt x="2524" y="5658"/>
                    </a:cubicBezTo>
                    <a:cubicBezTo>
                      <a:pt x="2659" y="5658"/>
                      <a:pt x="3096" y="5507"/>
                      <a:pt x="3263" y="5430"/>
                    </a:cubicBezTo>
                    <a:cubicBezTo>
                      <a:pt x="3291" y="5415"/>
                      <a:pt x="3321" y="5408"/>
                      <a:pt x="3354" y="5408"/>
                    </a:cubicBezTo>
                    <a:cubicBezTo>
                      <a:pt x="3531" y="5408"/>
                      <a:pt x="3765" y="5601"/>
                      <a:pt x="3906" y="5691"/>
                    </a:cubicBezTo>
                    <a:cubicBezTo>
                      <a:pt x="4084" y="5799"/>
                      <a:pt x="4215" y="5811"/>
                      <a:pt x="4215" y="5811"/>
                    </a:cubicBezTo>
                    <a:cubicBezTo>
                      <a:pt x="4215" y="5811"/>
                      <a:pt x="4180" y="5608"/>
                      <a:pt x="4144" y="5489"/>
                    </a:cubicBezTo>
                    <a:cubicBezTo>
                      <a:pt x="4120" y="5441"/>
                      <a:pt x="4108" y="5394"/>
                      <a:pt x="4084" y="5346"/>
                    </a:cubicBezTo>
                    <a:cubicBezTo>
                      <a:pt x="4073" y="5310"/>
                      <a:pt x="4061" y="5287"/>
                      <a:pt x="4061" y="5251"/>
                    </a:cubicBezTo>
                    <a:cubicBezTo>
                      <a:pt x="4061" y="5251"/>
                      <a:pt x="4061" y="5239"/>
                      <a:pt x="4061" y="5239"/>
                    </a:cubicBezTo>
                    <a:cubicBezTo>
                      <a:pt x="4061" y="5227"/>
                      <a:pt x="4049" y="5215"/>
                      <a:pt x="4049" y="5203"/>
                    </a:cubicBezTo>
                    <a:cubicBezTo>
                      <a:pt x="4049" y="5180"/>
                      <a:pt x="4061" y="5156"/>
                      <a:pt x="4084" y="5144"/>
                    </a:cubicBezTo>
                    <a:cubicBezTo>
                      <a:pt x="4139" y="5090"/>
                      <a:pt x="4223" y="4986"/>
                      <a:pt x="4399" y="4986"/>
                    </a:cubicBezTo>
                    <a:cubicBezTo>
                      <a:pt x="4416" y="4986"/>
                      <a:pt x="4434" y="4987"/>
                      <a:pt x="4454" y="4989"/>
                    </a:cubicBezTo>
                    <a:cubicBezTo>
                      <a:pt x="4596" y="5001"/>
                      <a:pt x="4835" y="5037"/>
                      <a:pt x="4989" y="5049"/>
                    </a:cubicBezTo>
                    <a:cubicBezTo>
                      <a:pt x="4989" y="5049"/>
                      <a:pt x="4787" y="4906"/>
                      <a:pt x="4620" y="4751"/>
                    </a:cubicBezTo>
                    <a:cubicBezTo>
                      <a:pt x="4454" y="4584"/>
                      <a:pt x="4394" y="4429"/>
                      <a:pt x="4394" y="4334"/>
                    </a:cubicBezTo>
                    <a:cubicBezTo>
                      <a:pt x="4406" y="4239"/>
                      <a:pt x="4537" y="3846"/>
                      <a:pt x="4537" y="3715"/>
                    </a:cubicBezTo>
                    <a:cubicBezTo>
                      <a:pt x="4537" y="3596"/>
                      <a:pt x="4477" y="3334"/>
                      <a:pt x="4192" y="3155"/>
                    </a:cubicBezTo>
                    <a:cubicBezTo>
                      <a:pt x="3906" y="2989"/>
                      <a:pt x="3203" y="2370"/>
                      <a:pt x="3072" y="2215"/>
                    </a:cubicBezTo>
                    <a:cubicBezTo>
                      <a:pt x="2941" y="2048"/>
                      <a:pt x="2632" y="1834"/>
                      <a:pt x="2489" y="1834"/>
                    </a:cubicBezTo>
                    <a:cubicBezTo>
                      <a:pt x="2406" y="1827"/>
                      <a:pt x="2288" y="1820"/>
                      <a:pt x="2180" y="1820"/>
                    </a:cubicBezTo>
                    <a:cubicBezTo>
                      <a:pt x="2101" y="1820"/>
                      <a:pt x="2027" y="1824"/>
                      <a:pt x="1977" y="1834"/>
                    </a:cubicBezTo>
                    <a:cubicBezTo>
                      <a:pt x="1904" y="1841"/>
                      <a:pt x="1836" y="1871"/>
                      <a:pt x="1794" y="1871"/>
                    </a:cubicBezTo>
                    <a:cubicBezTo>
                      <a:pt x="1767" y="1871"/>
                      <a:pt x="1751" y="1859"/>
                      <a:pt x="1751" y="1822"/>
                    </a:cubicBezTo>
                    <a:cubicBezTo>
                      <a:pt x="1751" y="1727"/>
                      <a:pt x="1858" y="1500"/>
                      <a:pt x="1858" y="1370"/>
                    </a:cubicBezTo>
                    <a:cubicBezTo>
                      <a:pt x="1858" y="1227"/>
                      <a:pt x="1858" y="691"/>
                      <a:pt x="1751" y="560"/>
                    </a:cubicBezTo>
                    <a:cubicBezTo>
                      <a:pt x="1656" y="429"/>
                      <a:pt x="1310" y="191"/>
                      <a:pt x="1155" y="119"/>
                    </a:cubicBezTo>
                    <a:cubicBezTo>
                      <a:pt x="1096" y="96"/>
                      <a:pt x="989" y="48"/>
                      <a:pt x="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6"/>
              <p:cNvSpPr/>
              <p:nvPr/>
            </p:nvSpPr>
            <p:spPr>
              <a:xfrm>
                <a:off x="1515673" y="1513624"/>
                <a:ext cx="277449" cy="25153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085" extrusionOk="0">
                    <a:moveTo>
                      <a:pt x="1572" y="1"/>
                    </a:moveTo>
                    <a:cubicBezTo>
                      <a:pt x="1513" y="49"/>
                      <a:pt x="1453" y="96"/>
                      <a:pt x="1441" y="108"/>
                    </a:cubicBezTo>
                    <a:cubicBezTo>
                      <a:pt x="1417" y="156"/>
                      <a:pt x="1394" y="299"/>
                      <a:pt x="1406" y="394"/>
                    </a:cubicBezTo>
                    <a:cubicBezTo>
                      <a:pt x="1429" y="501"/>
                      <a:pt x="1382" y="632"/>
                      <a:pt x="1358" y="763"/>
                    </a:cubicBezTo>
                    <a:cubicBezTo>
                      <a:pt x="1334" y="894"/>
                      <a:pt x="1298" y="1084"/>
                      <a:pt x="1298" y="1084"/>
                    </a:cubicBezTo>
                    <a:cubicBezTo>
                      <a:pt x="1298" y="1084"/>
                      <a:pt x="1120" y="1311"/>
                      <a:pt x="989" y="1477"/>
                    </a:cubicBezTo>
                    <a:cubicBezTo>
                      <a:pt x="977" y="1501"/>
                      <a:pt x="977" y="1513"/>
                      <a:pt x="965" y="1537"/>
                    </a:cubicBezTo>
                    <a:cubicBezTo>
                      <a:pt x="917" y="1680"/>
                      <a:pt x="1060" y="1846"/>
                      <a:pt x="1072" y="1930"/>
                    </a:cubicBezTo>
                    <a:cubicBezTo>
                      <a:pt x="1084" y="2025"/>
                      <a:pt x="763" y="2596"/>
                      <a:pt x="608" y="2716"/>
                    </a:cubicBezTo>
                    <a:cubicBezTo>
                      <a:pt x="453" y="2835"/>
                      <a:pt x="203" y="3204"/>
                      <a:pt x="132" y="3370"/>
                    </a:cubicBezTo>
                    <a:cubicBezTo>
                      <a:pt x="60" y="3525"/>
                      <a:pt x="215" y="3775"/>
                      <a:pt x="215" y="3942"/>
                    </a:cubicBezTo>
                    <a:cubicBezTo>
                      <a:pt x="215" y="4109"/>
                      <a:pt x="155" y="4109"/>
                      <a:pt x="72" y="4216"/>
                    </a:cubicBezTo>
                    <a:cubicBezTo>
                      <a:pt x="1" y="4323"/>
                      <a:pt x="132" y="4632"/>
                      <a:pt x="132" y="4632"/>
                    </a:cubicBezTo>
                    <a:cubicBezTo>
                      <a:pt x="132" y="4632"/>
                      <a:pt x="274" y="4597"/>
                      <a:pt x="286" y="4597"/>
                    </a:cubicBezTo>
                    <a:cubicBezTo>
                      <a:pt x="310" y="4597"/>
                      <a:pt x="703" y="4561"/>
                      <a:pt x="965" y="4490"/>
                    </a:cubicBezTo>
                    <a:cubicBezTo>
                      <a:pt x="1099" y="4451"/>
                      <a:pt x="1254" y="4440"/>
                      <a:pt x="1384" y="4440"/>
                    </a:cubicBezTo>
                    <a:cubicBezTo>
                      <a:pt x="1495" y="4440"/>
                      <a:pt x="1588" y="4448"/>
                      <a:pt x="1632" y="4454"/>
                    </a:cubicBezTo>
                    <a:cubicBezTo>
                      <a:pt x="1727" y="4454"/>
                      <a:pt x="1906" y="4621"/>
                      <a:pt x="2001" y="4787"/>
                    </a:cubicBezTo>
                    <a:cubicBezTo>
                      <a:pt x="2108" y="4954"/>
                      <a:pt x="2346" y="5037"/>
                      <a:pt x="2418" y="5085"/>
                    </a:cubicBezTo>
                    <a:cubicBezTo>
                      <a:pt x="2441" y="5025"/>
                      <a:pt x="2501" y="5002"/>
                      <a:pt x="2584" y="4906"/>
                    </a:cubicBezTo>
                    <a:cubicBezTo>
                      <a:pt x="2679" y="4787"/>
                      <a:pt x="2918" y="4466"/>
                      <a:pt x="2989" y="4359"/>
                    </a:cubicBezTo>
                    <a:cubicBezTo>
                      <a:pt x="3049" y="4251"/>
                      <a:pt x="3060" y="4204"/>
                      <a:pt x="3108" y="4144"/>
                    </a:cubicBezTo>
                    <a:cubicBezTo>
                      <a:pt x="3144" y="4073"/>
                      <a:pt x="3322" y="3990"/>
                      <a:pt x="3489" y="3870"/>
                    </a:cubicBezTo>
                    <a:cubicBezTo>
                      <a:pt x="3644" y="3739"/>
                      <a:pt x="3811" y="3537"/>
                      <a:pt x="3953" y="3358"/>
                    </a:cubicBezTo>
                    <a:cubicBezTo>
                      <a:pt x="4096" y="3180"/>
                      <a:pt x="4561" y="2668"/>
                      <a:pt x="4596" y="2620"/>
                    </a:cubicBezTo>
                    <a:cubicBezTo>
                      <a:pt x="4632" y="2561"/>
                      <a:pt x="5466" y="1787"/>
                      <a:pt x="5573" y="1644"/>
                    </a:cubicBezTo>
                    <a:cubicBezTo>
                      <a:pt x="5585" y="1632"/>
                      <a:pt x="5597" y="1620"/>
                      <a:pt x="5608" y="1608"/>
                    </a:cubicBezTo>
                    <a:cubicBezTo>
                      <a:pt x="5573" y="1525"/>
                      <a:pt x="5513" y="1406"/>
                      <a:pt x="5513" y="1382"/>
                    </a:cubicBezTo>
                    <a:cubicBezTo>
                      <a:pt x="5501" y="1346"/>
                      <a:pt x="5406" y="1215"/>
                      <a:pt x="5335" y="1108"/>
                    </a:cubicBezTo>
                    <a:cubicBezTo>
                      <a:pt x="5263" y="1013"/>
                      <a:pt x="5216" y="882"/>
                      <a:pt x="5216" y="739"/>
                    </a:cubicBezTo>
                    <a:lnTo>
                      <a:pt x="5216" y="322"/>
                    </a:lnTo>
                    <a:lnTo>
                      <a:pt x="5216" y="310"/>
                    </a:lnTo>
                    <a:cubicBezTo>
                      <a:pt x="5192" y="310"/>
                      <a:pt x="5180" y="299"/>
                      <a:pt x="5156" y="299"/>
                    </a:cubicBezTo>
                    <a:cubicBezTo>
                      <a:pt x="5061" y="263"/>
                      <a:pt x="4954" y="263"/>
                      <a:pt x="4906" y="263"/>
                    </a:cubicBezTo>
                    <a:cubicBezTo>
                      <a:pt x="4870" y="275"/>
                      <a:pt x="4751" y="370"/>
                      <a:pt x="4704" y="465"/>
                    </a:cubicBezTo>
                    <a:cubicBezTo>
                      <a:pt x="4671" y="541"/>
                      <a:pt x="4628" y="598"/>
                      <a:pt x="4567" y="598"/>
                    </a:cubicBezTo>
                    <a:cubicBezTo>
                      <a:pt x="4561" y="598"/>
                      <a:pt x="4555" y="597"/>
                      <a:pt x="4549" y="596"/>
                    </a:cubicBezTo>
                    <a:cubicBezTo>
                      <a:pt x="4465" y="596"/>
                      <a:pt x="4311" y="501"/>
                      <a:pt x="4203" y="430"/>
                    </a:cubicBezTo>
                    <a:cubicBezTo>
                      <a:pt x="4132" y="376"/>
                      <a:pt x="4000" y="369"/>
                      <a:pt x="3854" y="369"/>
                    </a:cubicBezTo>
                    <a:cubicBezTo>
                      <a:pt x="3805" y="369"/>
                      <a:pt x="3754" y="370"/>
                      <a:pt x="3703" y="370"/>
                    </a:cubicBezTo>
                    <a:cubicBezTo>
                      <a:pt x="3561" y="370"/>
                      <a:pt x="3502" y="391"/>
                      <a:pt x="3430" y="391"/>
                    </a:cubicBezTo>
                    <a:cubicBezTo>
                      <a:pt x="3394" y="391"/>
                      <a:pt x="3354" y="386"/>
                      <a:pt x="3299" y="370"/>
                    </a:cubicBezTo>
                    <a:cubicBezTo>
                      <a:pt x="3132" y="322"/>
                      <a:pt x="2977" y="215"/>
                      <a:pt x="2727" y="156"/>
                    </a:cubicBezTo>
                    <a:cubicBezTo>
                      <a:pt x="2632" y="132"/>
                      <a:pt x="2549" y="120"/>
                      <a:pt x="2465" y="108"/>
                    </a:cubicBezTo>
                    <a:lnTo>
                      <a:pt x="2441" y="108"/>
                    </a:lnTo>
                    <a:cubicBezTo>
                      <a:pt x="2418" y="108"/>
                      <a:pt x="2406" y="96"/>
                      <a:pt x="2394" y="96"/>
                    </a:cubicBezTo>
                    <a:cubicBezTo>
                      <a:pt x="2298" y="84"/>
                      <a:pt x="2203" y="84"/>
                      <a:pt x="2120" y="84"/>
                    </a:cubicBezTo>
                    <a:cubicBezTo>
                      <a:pt x="1941" y="72"/>
                      <a:pt x="1644" y="96"/>
                      <a:pt x="1584" y="13"/>
                    </a:cubicBezTo>
                    <a:cubicBezTo>
                      <a:pt x="1584" y="13"/>
                      <a:pt x="1584" y="13"/>
                      <a:pt x="15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6"/>
              <p:cNvSpPr/>
              <p:nvPr/>
            </p:nvSpPr>
            <p:spPr>
              <a:xfrm>
                <a:off x="1275368" y="1266299"/>
                <a:ext cx="342248" cy="300995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085" extrusionOk="0">
                    <a:moveTo>
                      <a:pt x="1489" y="0"/>
                    </a:moveTo>
                    <a:lnTo>
                      <a:pt x="1489" y="393"/>
                    </a:lnTo>
                    <a:lnTo>
                      <a:pt x="13" y="2322"/>
                    </a:lnTo>
                    <a:lnTo>
                      <a:pt x="1" y="2334"/>
                    </a:lnTo>
                    <a:lnTo>
                      <a:pt x="37" y="2334"/>
                    </a:lnTo>
                    <a:lnTo>
                      <a:pt x="1251" y="2358"/>
                    </a:lnTo>
                    <a:lnTo>
                      <a:pt x="2311" y="2370"/>
                    </a:lnTo>
                    <a:lnTo>
                      <a:pt x="2311" y="5942"/>
                    </a:lnTo>
                    <a:lnTo>
                      <a:pt x="3430" y="5977"/>
                    </a:lnTo>
                    <a:lnTo>
                      <a:pt x="6156" y="6084"/>
                    </a:lnTo>
                    <a:cubicBezTo>
                      <a:pt x="6156" y="6084"/>
                      <a:pt x="6180" y="5894"/>
                      <a:pt x="6216" y="5763"/>
                    </a:cubicBezTo>
                    <a:cubicBezTo>
                      <a:pt x="6240" y="5632"/>
                      <a:pt x="6287" y="5501"/>
                      <a:pt x="6264" y="5394"/>
                    </a:cubicBezTo>
                    <a:cubicBezTo>
                      <a:pt x="6252" y="5299"/>
                      <a:pt x="6275" y="5156"/>
                      <a:pt x="6299" y="5108"/>
                    </a:cubicBezTo>
                    <a:cubicBezTo>
                      <a:pt x="6311" y="5096"/>
                      <a:pt x="6371" y="5049"/>
                      <a:pt x="6430" y="5001"/>
                    </a:cubicBezTo>
                    <a:cubicBezTo>
                      <a:pt x="6394" y="4941"/>
                      <a:pt x="6454" y="4882"/>
                      <a:pt x="6502" y="4822"/>
                    </a:cubicBezTo>
                    <a:cubicBezTo>
                      <a:pt x="6549" y="4763"/>
                      <a:pt x="6775" y="4620"/>
                      <a:pt x="6895" y="4489"/>
                    </a:cubicBezTo>
                    <a:cubicBezTo>
                      <a:pt x="6895" y="4477"/>
                      <a:pt x="6906" y="4465"/>
                      <a:pt x="6918" y="4453"/>
                    </a:cubicBezTo>
                    <a:cubicBezTo>
                      <a:pt x="6895" y="4370"/>
                      <a:pt x="6847" y="4287"/>
                      <a:pt x="6799" y="4239"/>
                    </a:cubicBezTo>
                    <a:cubicBezTo>
                      <a:pt x="6716" y="4132"/>
                      <a:pt x="6454" y="3953"/>
                      <a:pt x="6240" y="3798"/>
                    </a:cubicBezTo>
                    <a:cubicBezTo>
                      <a:pt x="6037" y="3644"/>
                      <a:pt x="5787" y="3382"/>
                      <a:pt x="5740" y="3382"/>
                    </a:cubicBezTo>
                    <a:cubicBezTo>
                      <a:pt x="5704" y="3382"/>
                      <a:pt x="5490" y="3382"/>
                      <a:pt x="5406" y="3298"/>
                    </a:cubicBezTo>
                    <a:cubicBezTo>
                      <a:pt x="5323" y="3203"/>
                      <a:pt x="4966" y="2751"/>
                      <a:pt x="4906" y="2703"/>
                    </a:cubicBezTo>
                    <a:cubicBezTo>
                      <a:pt x="4859" y="2655"/>
                      <a:pt x="4573" y="2620"/>
                      <a:pt x="4513" y="2524"/>
                    </a:cubicBezTo>
                    <a:cubicBezTo>
                      <a:pt x="4442" y="2429"/>
                      <a:pt x="4239" y="1929"/>
                      <a:pt x="4204" y="1893"/>
                    </a:cubicBezTo>
                    <a:cubicBezTo>
                      <a:pt x="4168" y="1846"/>
                      <a:pt x="3346" y="1274"/>
                      <a:pt x="3192" y="1167"/>
                    </a:cubicBezTo>
                    <a:cubicBezTo>
                      <a:pt x="3037" y="1060"/>
                      <a:pt x="2501" y="667"/>
                      <a:pt x="2454" y="596"/>
                    </a:cubicBezTo>
                    <a:cubicBezTo>
                      <a:pt x="2406" y="524"/>
                      <a:pt x="2465" y="417"/>
                      <a:pt x="2203" y="298"/>
                    </a:cubicBezTo>
                    <a:cubicBezTo>
                      <a:pt x="1953" y="179"/>
                      <a:pt x="1489" y="0"/>
                      <a:pt x="14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6"/>
              <p:cNvSpPr/>
              <p:nvPr/>
            </p:nvSpPr>
            <p:spPr>
              <a:xfrm>
                <a:off x="999151" y="1088373"/>
                <a:ext cx="220911" cy="214728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341" extrusionOk="0">
                    <a:moveTo>
                      <a:pt x="1374" y="1"/>
                    </a:moveTo>
                    <a:cubicBezTo>
                      <a:pt x="1312" y="1"/>
                      <a:pt x="1334" y="134"/>
                      <a:pt x="1334" y="168"/>
                    </a:cubicBezTo>
                    <a:cubicBezTo>
                      <a:pt x="1334" y="204"/>
                      <a:pt x="1334" y="335"/>
                      <a:pt x="1310" y="406"/>
                    </a:cubicBezTo>
                    <a:cubicBezTo>
                      <a:pt x="1299" y="490"/>
                      <a:pt x="1227" y="549"/>
                      <a:pt x="1144" y="621"/>
                    </a:cubicBezTo>
                    <a:cubicBezTo>
                      <a:pt x="1060" y="692"/>
                      <a:pt x="941" y="716"/>
                      <a:pt x="775" y="728"/>
                    </a:cubicBezTo>
                    <a:cubicBezTo>
                      <a:pt x="608" y="728"/>
                      <a:pt x="608" y="811"/>
                      <a:pt x="525" y="918"/>
                    </a:cubicBezTo>
                    <a:cubicBezTo>
                      <a:pt x="441" y="1037"/>
                      <a:pt x="287" y="1299"/>
                      <a:pt x="239" y="1371"/>
                    </a:cubicBezTo>
                    <a:cubicBezTo>
                      <a:pt x="203" y="1442"/>
                      <a:pt x="96" y="1573"/>
                      <a:pt x="60" y="1692"/>
                    </a:cubicBezTo>
                    <a:cubicBezTo>
                      <a:pt x="13" y="1811"/>
                      <a:pt x="72" y="1835"/>
                      <a:pt x="108" y="1895"/>
                    </a:cubicBezTo>
                    <a:cubicBezTo>
                      <a:pt x="144" y="1942"/>
                      <a:pt x="227" y="2097"/>
                      <a:pt x="239" y="2157"/>
                    </a:cubicBezTo>
                    <a:cubicBezTo>
                      <a:pt x="251" y="2216"/>
                      <a:pt x="156" y="2431"/>
                      <a:pt x="96" y="2609"/>
                    </a:cubicBezTo>
                    <a:cubicBezTo>
                      <a:pt x="48" y="2764"/>
                      <a:pt x="13" y="3050"/>
                      <a:pt x="1" y="3169"/>
                    </a:cubicBezTo>
                    <a:cubicBezTo>
                      <a:pt x="215" y="3323"/>
                      <a:pt x="477" y="3502"/>
                      <a:pt x="513" y="3526"/>
                    </a:cubicBezTo>
                    <a:cubicBezTo>
                      <a:pt x="572" y="3585"/>
                      <a:pt x="929" y="3824"/>
                      <a:pt x="1108" y="3883"/>
                    </a:cubicBezTo>
                    <a:cubicBezTo>
                      <a:pt x="1151" y="3902"/>
                      <a:pt x="1184" y="3910"/>
                      <a:pt x="1211" y="3910"/>
                    </a:cubicBezTo>
                    <a:cubicBezTo>
                      <a:pt x="1288" y="3910"/>
                      <a:pt x="1318" y="3843"/>
                      <a:pt x="1406" y="3764"/>
                    </a:cubicBezTo>
                    <a:cubicBezTo>
                      <a:pt x="1525" y="3657"/>
                      <a:pt x="1430" y="3502"/>
                      <a:pt x="1394" y="3383"/>
                    </a:cubicBezTo>
                    <a:cubicBezTo>
                      <a:pt x="1370" y="3276"/>
                      <a:pt x="1275" y="2978"/>
                      <a:pt x="1203" y="2728"/>
                    </a:cubicBezTo>
                    <a:cubicBezTo>
                      <a:pt x="1132" y="2478"/>
                      <a:pt x="1310" y="2514"/>
                      <a:pt x="1453" y="2466"/>
                    </a:cubicBezTo>
                    <a:cubicBezTo>
                      <a:pt x="1473" y="2461"/>
                      <a:pt x="1490" y="2459"/>
                      <a:pt x="1506" y="2459"/>
                    </a:cubicBezTo>
                    <a:cubicBezTo>
                      <a:pt x="1606" y="2459"/>
                      <a:pt x="1638" y="2551"/>
                      <a:pt x="1680" y="2633"/>
                    </a:cubicBezTo>
                    <a:cubicBezTo>
                      <a:pt x="1727" y="2728"/>
                      <a:pt x="1739" y="3169"/>
                      <a:pt x="1763" y="3264"/>
                    </a:cubicBezTo>
                    <a:cubicBezTo>
                      <a:pt x="1787" y="3359"/>
                      <a:pt x="2025" y="3502"/>
                      <a:pt x="2084" y="3526"/>
                    </a:cubicBezTo>
                    <a:cubicBezTo>
                      <a:pt x="2156" y="3562"/>
                      <a:pt x="2215" y="3764"/>
                      <a:pt x="2239" y="3835"/>
                    </a:cubicBezTo>
                    <a:cubicBezTo>
                      <a:pt x="2263" y="3907"/>
                      <a:pt x="2442" y="4085"/>
                      <a:pt x="2561" y="4181"/>
                    </a:cubicBezTo>
                    <a:cubicBezTo>
                      <a:pt x="2604" y="4216"/>
                      <a:pt x="2648" y="4228"/>
                      <a:pt x="2692" y="4228"/>
                    </a:cubicBezTo>
                    <a:cubicBezTo>
                      <a:pt x="2767" y="4228"/>
                      <a:pt x="2843" y="4191"/>
                      <a:pt x="2918" y="4169"/>
                    </a:cubicBezTo>
                    <a:cubicBezTo>
                      <a:pt x="2936" y="4165"/>
                      <a:pt x="2954" y="4163"/>
                      <a:pt x="2971" y="4163"/>
                    </a:cubicBezTo>
                    <a:cubicBezTo>
                      <a:pt x="3063" y="4163"/>
                      <a:pt x="3133" y="4214"/>
                      <a:pt x="3204" y="4264"/>
                    </a:cubicBezTo>
                    <a:cubicBezTo>
                      <a:pt x="3230" y="4282"/>
                      <a:pt x="3251" y="4289"/>
                      <a:pt x="3271" y="4289"/>
                    </a:cubicBezTo>
                    <a:cubicBezTo>
                      <a:pt x="3304" y="4289"/>
                      <a:pt x="3333" y="4266"/>
                      <a:pt x="3370" y="4228"/>
                    </a:cubicBezTo>
                    <a:cubicBezTo>
                      <a:pt x="3414" y="4174"/>
                      <a:pt x="3507" y="4120"/>
                      <a:pt x="3604" y="4120"/>
                    </a:cubicBezTo>
                    <a:cubicBezTo>
                      <a:pt x="3614" y="4120"/>
                      <a:pt x="3623" y="4120"/>
                      <a:pt x="3632" y="4121"/>
                    </a:cubicBezTo>
                    <a:cubicBezTo>
                      <a:pt x="3751" y="4133"/>
                      <a:pt x="3692" y="4288"/>
                      <a:pt x="3739" y="4335"/>
                    </a:cubicBezTo>
                    <a:cubicBezTo>
                      <a:pt x="3743" y="4339"/>
                      <a:pt x="3748" y="4341"/>
                      <a:pt x="3755" y="4341"/>
                    </a:cubicBezTo>
                    <a:cubicBezTo>
                      <a:pt x="3841" y="4341"/>
                      <a:pt x="4168" y="4085"/>
                      <a:pt x="4311" y="3931"/>
                    </a:cubicBezTo>
                    <a:cubicBezTo>
                      <a:pt x="4466" y="3764"/>
                      <a:pt x="4394" y="3169"/>
                      <a:pt x="4394" y="3038"/>
                    </a:cubicBezTo>
                    <a:cubicBezTo>
                      <a:pt x="4382" y="2919"/>
                      <a:pt x="4144" y="2716"/>
                      <a:pt x="4085" y="2681"/>
                    </a:cubicBezTo>
                    <a:cubicBezTo>
                      <a:pt x="4013" y="2657"/>
                      <a:pt x="3763" y="2657"/>
                      <a:pt x="3656" y="2657"/>
                    </a:cubicBezTo>
                    <a:cubicBezTo>
                      <a:pt x="3561" y="2657"/>
                      <a:pt x="3335" y="2383"/>
                      <a:pt x="3311" y="2288"/>
                    </a:cubicBezTo>
                    <a:cubicBezTo>
                      <a:pt x="3275" y="2180"/>
                      <a:pt x="3192" y="1978"/>
                      <a:pt x="3108" y="1930"/>
                    </a:cubicBezTo>
                    <a:cubicBezTo>
                      <a:pt x="3037" y="1883"/>
                      <a:pt x="2965" y="1835"/>
                      <a:pt x="2870" y="1573"/>
                    </a:cubicBezTo>
                    <a:cubicBezTo>
                      <a:pt x="2799" y="1383"/>
                      <a:pt x="2811" y="847"/>
                      <a:pt x="2823" y="561"/>
                    </a:cubicBezTo>
                    <a:lnTo>
                      <a:pt x="2823" y="561"/>
                    </a:lnTo>
                    <a:cubicBezTo>
                      <a:pt x="2751" y="573"/>
                      <a:pt x="2692" y="573"/>
                      <a:pt x="2668" y="573"/>
                    </a:cubicBezTo>
                    <a:cubicBezTo>
                      <a:pt x="2661" y="572"/>
                      <a:pt x="2655" y="572"/>
                      <a:pt x="2647" y="572"/>
                    </a:cubicBezTo>
                    <a:cubicBezTo>
                      <a:pt x="2531" y="572"/>
                      <a:pt x="2299" y="656"/>
                      <a:pt x="2299" y="656"/>
                    </a:cubicBezTo>
                    <a:cubicBezTo>
                      <a:pt x="2203" y="656"/>
                      <a:pt x="1977" y="406"/>
                      <a:pt x="1870" y="311"/>
                    </a:cubicBezTo>
                    <a:cubicBezTo>
                      <a:pt x="1763" y="204"/>
                      <a:pt x="1382" y="2"/>
                      <a:pt x="1382" y="2"/>
                    </a:cubicBezTo>
                    <a:cubicBezTo>
                      <a:pt x="1379" y="1"/>
                      <a:pt x="1376" y="1"/>
                      <a:pt x="1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6"/>
              <p:cNvSpPr/>
              <p:nvPr/>
            </p:nvSpPr>
            <p:spPr>
              <a:xfrm>
                <a:off x="775961" y="2917098"/>
                <a:ext cx="385184" cy="492474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9956" extrusionOk="0">
                    <a:moveTo>
                      <a:pt x="5668" y="0"/>
                    </a:moveTo>
                    <a:lnTo>
                      <a:pt x="1346" y="370"/>
                    </a:lnTo>
                    <a:cubicBezTo>
                      <a:pt x="1370" y="501"/>
                      <a:pt x="1429" y="989"/>
                      <a:pt x="1429" y="1096"/>
                    </a:cubicBezTo>
                    <a:cubicBezTo>
                      <a:pt x="1429" y="1096"/>
                      <a:pt x="1429" y="1108"/>
                      <a:pt x="1429" y="1108"/>
                    </a:cubicBezTo>
                    <a:cubicBezTo>
                      <a:pt x="1429" y="1120"/>
                      <a:pt x="1429" y="1120"/>
                      <a:pt x="1429" y="1132"/>
                    </a:cubicBezTo>
                    <a:cubicBezTo>
                      <a:pt x="1429" y="1143"/>
                      <a:pt x="1429" y="1155"/>
                      <a:pt x="1429" y="1167"/>
                    </a:cubicBezTo>
                    <a:cubicBezTo>
                      <a:pt x="1429" y="1274"/>
                      <a:pt x="1405" y="1417"/>
                      <a:pt x="1381" y="1524"/>
                    </a:cubicBezTo>
                    <a:cubicBezTo>
                      <a:pt x="1358" y="1655"/>
                      <a:pt x="1310" y="1763"/>
                      <a:pt x="1286" y="1905"/>
                    </a:cubicBezTo>
                    <a:cubicBezTo>
                      <a:pt x="1262" y="2048"/>
                      <a:pt x="1322" y="2144"/>
                      <a:pt x="1322" y="2298"/>
                    </a:cubicBezTo>
                    <a:cubicBezTo>
                      <a:pt x="1322" y="2465"/>
                      <a:pt x="1131" y="2560"/>
                      <a:pt x="1036" y="2763"/>
                    </a:cubicBezTo>
                    <a:cubicBezTo>
                      <a:pt x="941" y="2953"/>
                      <a:pt x="965" y="3025"/>
                      <a:pt x="929" y="3239"/>
                    </a:cubicBezTo>
                    <a:cubicBezTo>
                      <a:pt x="893" y="3441"/>
                      <a:pt x="905" y="3239"/>
                      <a:pt x="941" y="3489"/>
                    </a:cubicBezTo>
                    <a:cubicBezTo>
                      <a:pt x="977" y="3739"/>
                      <a:pt x="1072" y="3787"/>
                      <a:pt x="1072" y="3965"/>
                    </a:cubicBezTo>
                    <a:cubicBezTo>
                      <a:pt x="1084" y="4132"/>
                      <a:pt x="1036" y="4132"/>
                      <a:pt x="941" y="4215"/>
                    </a:cubicBezTo>
                    <a:cubicBezTo>
                      <a:pt x="846" y="4287"/>
                      <a:pt x="881" y="4465"/>
                      <a:pt x="881" y="4632"/>
                    </a:cubicBezTo>
                    <a:cubicBezTo>
                      <a:pt x="881" y="4787"/>
                      <a:pt x="822" y="4822"/>
                      <a:pt x="715" y="4942"/>
                    </a:cubicBezTo>
                    <a:cubicBezTo>
                      <a:pt x="608" y="5061"/>
                      <a:pt x="608" y="5013"/>
                      <a:pt x="548" y="5120"/>
                    </a:cubicBezTo>
                    <a:cubicBezTo>
                      <a:pt x="500" y="5215"/>
                      <a:pt x="548" y="5299"/>
                      <a:pt x="334" y="5454"/>
                    </a:cubicBezTo>
                    <a:cubicBezTo>
                      <a:pt x="119" y="5596"/>
                      <a:pt x="72" y="5620"/>
                      <a:pt x="36" y="5644"/>
                    </a:cubicBezTo>
                    <a:cubicBezTo>
                      <a:pt x="0" y="5680"/>
                      <a:pt x="48" y="5882"/>
                      <a:pt x="60" y="5977"/>
                    </a:cubicBezTo>
                    <a:cubicBezTo>
                      <a:pt x="72" y="6061"/>
                      <a:pt x="84" y="6335"/>
                      <a:pt x="107" y="6477"/>
                    </a:cubicBezTo>
                    <a:cubicBezTo>
                      <a:pt x="119" y="6620"/>
                      <a:pt x="155" y="6775"/>
                      <a:pt x="203" y="6906"/>
                    </a:cubicBezTo>
                    <a:cubicBezTo>
                      <a:pt x="238" y="7037"/>
                      <a:pt x="358" y="7085"/>
                      <a:pt x="405" y="7180"/>
                    </a:cubicBezTo>
                    <a:cubicBezTo>
                      <a:pt x="465" y="7275"/>
                      <a:pt x="548" y="7620"/>
                      <a:pt x="572" y="7704"/>
                    </a:cubicBezTo>
                    <a:cubicBezTo>
                      <a:pt x="586" y="7754"/>
                      <a:pt x="644" y="7774"/>
                      <a:pt x="696" y="7774"/>
                    </a:cubicBezTo>
                    <a:cubicBezTo>
                      <a:pt x="729" y="7774"/>
                      <a:pt x="760" y="7766"/>
                      <a:pt x="774" y="7751"/>
                    </a:cubicBezTo>
                    <a:cubicBezTo>
                      <a:pt x="822" y="7716"/>
                      <a:pt x="965" y="7597"/>
                      <a:pt x="1120" y="7513"/>
                    </a:cubicBezTo>
                    <a:cubicBezTo>
                      <a:pt x="1178" y="7484"/>
                      <a:pt x="1226" y="7474"/>
                      <a:pt x="1266" y="7474"/>
                    </a:cubicBezTo>
                    <a:cubicBezTo>
                      <a:pt x="1340" y="7474"/>
                      <a:pt x="1386" y="7510"/>
                      <a:pt x="1417" y="7525"/>
                    </a:cubicBezTo>
                    <a:cubicBezTo>
                      <a:pt x="1453" y="7549"/>
                      <a:pt x="1465" y="7692"/>
                      <a:pt x="1465" y="7823"/>
                    </a:cubicBezTo>
                    <a:cubicBezTo>
                      <a:pt x="1465" y="7942"/>
                      <a:pt x="1477" y="8025"/>
                      <a:pt x="1501" y="8144"/>
                    </a:cubicBezTo>
                    <a:cubicBezTo>
                      <a:pt x="1536" y="8275"/>
                      <a:pt x="1584" y="8656"/>
                      <a:pt x="1584" y="8752"/>
                    </a:cubicBezTo>
                    <a:cubicBezTo>
                      <a:pt x="1584" y="8847"/>
                      <a:pt x="1512" y="8930"/>
                      <a:pt x="1501" y="9002"/>
                    </a:cubicBezTo>
                    <a:cubicBezTo>
                      <a:pt x="1501" y="9061"/>
                      <a:pt x="1596" y="9156"/>
                      <a:pt x="1655" y="9216"/>
                    </a:cubicBezTo>
                    <a:cubicBezTo>
                      <a:pt x="1727" y="9287"/>
                      <a:pt x="1751" y="9264"/>
                      <a:pt x="1846" y="9299"/>
                    </a:cubicBezTo>
                    <a:cubicBezTo>
                      <a:pt x="1941" y="9335"/>
                      <a:pt x="1965" y="9454"/>
                      <a:pt x="2072" y="9525"/>
                    </a:cubicBezTo>
                    <a:cubicBezTo>
                      <a:pt x="2113" y="9556"/>
                      <a:pt x="2158" y="9565"/>
                      <a:pt x="2202" y="9565"/>
                    </a:cubicBezTo>
                    <a:cubicBezTo>
                      <a:pt x="2261" y="9565"/>
                      <a:pt x="2317" y="9549"/>
                      <a:pt x="2358" y="9549"/>
                    </a:cubicBezTo>
                    <a:cubicBezTo>
                      <a:pt x="2417" y="9537"/>
                      <a:pt x="3263" y="9466"/>
                      <a:pt x="3441" y="9466"/>
                    </a:cubicBezTo>
                    <a:cubicBezTo>
                      <a:pt x="3632" y="9466"/>
                      <a:pt x="3929" y="9478"/>
                      <a:pt x="4144" y="9478"/>
                    </a:cubicBezTo>
                    <a:cubicBezTo>
                      <a:pt x="4358" y="9490"/>
                      <a:pt x="4715" y="9656"/>
                      <a:pt x="4810" y="9692"/>
                    </a:cubicBezTo>
                    <a:cubicBezTo>
                      <a:pt x="4906" y="9728"/>
                      <a:pt x="5203" y="9883"/>
                      <a:pt x="5215" y="9883"/>
                    </a:cubicBezTo>
                    <a:cubicBezTo>
                      <a:pt x="5226" y="9883"/>
                      <a:pt x="5424" y="9955"/>
                      <a:pt x="5460" y="9955"/>
                    </a:cubicBezTo>
                    <a:cubicBezTo>
                      <a:pt x="5463" y="9955"/>
                      <a:pt x="5464" y="9955"/>
                      <a:pt x="5465" y="9954"/>
                    </a:cubicBezTo>
                    <a:cubicBezTo>
                      <a:pt x="5477" y="9942"/>
                      <a:pt x="5406" y="9847"/>
                      <a:pt x="5322" y="9775"/>
                    </a:cubicBezTo>
                    <a:cubicBezTo>
                      <a:pt x="5227" y="9716"/>
                      <a:pt x="5132" y="9502"/>
                      <a:pt x="5001" y="9252"/>
                    </a:cubicBezTo>
                    <a:cubicBezTo>
                      <a:pt x="4858" y="9013"/>
                      <a:pt x="4668" y="8811"/>
                      <a:pt x="4656" y="8775"/>
                    </a:cubicBezTo>
                    <a:cubicBezTo>
                      <a:pt x="4644" y="8728"/>
                      <a:pt x="4679" y="8323"/>
                      <a:pt x="4668" y="8180"/>
                    </a:cubicBezTo>
                    <a:cubicBezTo>
                      <a:pt x="4656" y="8037"/>
                      <a:pt x="4596" y="7918"/>
                      <a:pt x="4537" y="7763"/>
                    </a:cubicBezTo>
                    <a:cubicBezTo>
                      <a:pt x="4477" y="7609"/>
                      <a:pt x="4572" y="7430"/>
                      <a:pt x="4644" y="7239"/>
                    </a:cubicBezTo>
                    <a:cubicBezTo>
                      <a:pt x="4727" y="7049"/>
                      <a:pt x="4822" y="6847"/>
                      <a:pt x="4894" y="6751"/>
                    </a:cubicBezTo>
                    <a:cubicBezTo>
                      <a:pt x="4965" y="6644"/>
                      <a:pt x="5382" y="6489"/>
                      <a:pt x="5513" y="6394"/>
                    </a:cubicBezTo>
                    <a:cubicBezTo>
                      <a:pt x="5644" y="6299"/>
                      <a:pt x="5703" y="6204"/>
                      <a:pt x="5775" y="6096"/>
                    </a:cubicBezTo>
                    <a:cubicBezTo>
                      <a:pt x="5834" y="5977"/>
                      <a:pt x="5799" y="5299"/>
                      <a:pt x="5846" y="5037"/>
                    </a:cubicBezTo>
                    <a:cubicBezTo>
                      <a:pt x="5894" y="4775"/>
                      <a:pt x="5894" y="4763"/>
                      <a:pt x="5953" y="4656"/>
                    </a:cubicBezTo>
                    <a:cubicBezTo>
                      <a:pt x="6013" y="4537"/>
                      <a:pt x="6465" y="4049"/>
                      <a:pt x="6561" y="3989"/>
                    </a:cubicBezTo>
                    <a:cubicBezTo>
                      <a:pt x="6644" y="3930"/>
                      <a:pt x="6811" y="3834"/>
                      <a:pt x="6965" y="3715"/>
                    </a:cubicBezTo>
                    <a:cubicBezTo>
                      <a:pt x="7132" y="3596"/>
                      <a:pt x="7132" y="3537"/>
                      <a:pt x="7287" y="3346"/>
                    </a:cubicBezTo>
                    <a:cubicBezTo>
                      <a:pt x="7430" y="3144"/>
                      <a:pt x="7632" y="3013"/>
                      <a:pt x="7692" y="2953"/>
                    </a:cubicBezTo>
                    <a:cubicBezTo>
                      <a:pt x="7739" y="2882"/>
                      <a:pt x="7668" y="2834"/>
                      <a:pt x="7597" y="2715"/>
                    </a:cubicBezTo>
                    <a:cubicBezTo>
                      <a:pt x="7525" y="2608"/>
                      <a:pt x="7585" y="2584"/>
                      <a:pt x="7620" y="2382"/>
                    </a:cubicBezTo>
                    <a:cubicBezTo>
                      <a:pt x="7668" y="2179"/>
                      <a:pt x="7787" y="2072"/>
                      <a:pt x="7787" y="1977"/>
                    </a:cubicBezTo>
                    <a:cubicBezTo>
                      <a:pt x="7787" y="1894"/>
                      <a:pt x="7632" y="1751"/>
                      <a:pt x="7549" y="1691"/>
                    </a:cubicBezTo>
                    <a:cubicBezTo>
                      <a:pt x="7466" y="1620"/>
                      <a:pt x="7406" y="1632"/>
                      <a:pt x="7275" y="1620"/>
                    </a:cubicBezTo>
                    <a:lnTo>
                      <a:pt x="6751" y="1620"/>
                    </a:lnTo>
                    <a:cubicBezTo>
                      <a:pt x="6584" y="1620"/>
                      <a:pt x="6489" y="1560"/>
                      <a:pt x="6406" y="1477"/>
                    </a:cubicBezTo>
                    <a:cubicBezTo>
                      <a:pt x="6311" y="1382"/>
                      <a:pt x="6132" y="1096"/>
                      <a:pt x="6061" y="989"/>
                    </a:cubicBezTo>
                    <a:cubicBezTo>
                      <a:pt x="6001" y="870"/>
                      <a:pt x="5930" y="870"/>
                      <a:pt x="5822" y="751"/>
                    </a:cubicBezTo>
                    <a:cubicBezTo>
                      <a:pt x="5799" y="739"/>
                      <a:pt x="5787" y="715"/>
                      <a:pt x="5775" y="691"/>
                    </a:cubicBezTo>
                    <a:cubicBezTo>
                      <a:pt x="5763" y="691"/>
                      <a:pt x="5763" y="679"/>
                      <a:pt x="5763" y="679"/>
                    </a:cubicBezTo>
                    <a:cubicBezTo>
                      <a:pt x="5751" y="667"/>
                      <a:pt x="5751" y="667"/>
                      <a:pt x="5751" y="655"/>
                    </a:cubicBezTo>
                    <a:cubicBezTo>
                      <a:pt x="5727" y="631"/>
                      <a:pt x="5715" y="596"/>
                      <a:pt x="5715" y="560"/>
                    </a:cubicBezTo>
                    <a:cubicBezTo>
                      <a:pt x="5703" y="548"/>
                      <a:pt x="5703" y="536"/>
                      <a:pt x="5703" y="524"/>
                    </a:cubicBezTo>
                    <a:cubicBezTo>
                      <a:pt x="5692" y="512"/>
                      <a:pt x="5692" y="501"/>
                      <a:pt x="5692" y="489"/>
                    </a:cubicBezTo>
                    <a:cubicBezTo>
                      <a:pt x="5692" y="477"/>
                      <a:pt x="5680" y="453"/>
                      <a:pt x="5680" y="441"/>
                    </a:cubicBezTo>
                    <a:cubicBezTo>
                      <a:pt x="5680" y="429"/>
                      <a:pt x="5680" y="417"/>
                      <a:pt x="5668" y="405"/>
                    </a:cubicBezTo>
                    <a:cubicBezTo>
                      <a:pt x="5644" y="298"/>
                      <a:pt x="5668" y="155"/>
                      <a:pt x="5668" y="12"/>
                    </a:cubicBezTo>
                    <a:cubicBezTo>
                      <a:pt x="5668" y="0"/>
                      <a:pt x="5668" y="0"/>
                      <a:pt x="5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6"/>
              <p:cNvSpPr/>
              <p:nvPr/>
            </p:nvSpPr>
            <p:spPr>
              <a:xfrm>
                <a:off x="795994" y="2612047"/>
                <a:ext cx="469423" cy="323353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6537" extrusionOk="0">
                    <a:moveTo>
                      <a:pt x="7858" y="0"/>
                    </a:moveTo>
                    <a:lnTo>
                      <a:pt x="429" y="417"/>
                    </a:lnTo>
                    <a:cubicBezTo>
                      <a:pt x="429" y="560"/>
                      <a:pt x="381" y="560"/>
                      <a:pt x="334" y="607"/>
                    </a:cubicBezTo>
                    <a:cubicBezTo>
                      <a:pt x="274" y="643"/>
                      <a:pt x="191" y="703"/>
                      <a:pt x="72" y="893"/>
                    </a:cubicBezTo>
                    <a:cubicBezTo>
                      <a:pt x="60" y="905"/>
                      <a:pt x="60" y="905"/>
                      <a:pt x="48" y="917"/>
                    </a:cubicBezTo>
                    <a:cubicBezTo>
                      <a:pt x="48" y="929"/>
                      <a:pt x="36" y="941"/>
                      <a:pt x="36" y="953"/>
                    </a:cubicBezTo>
                    <a:cubicBezTo>
                      <a:pt x="36" y="964"/>
                      <a:pt x="24" y="964"/>
                      <a:pt x="24" y="976"/>
                    </a:cubicBezTo>
                    <a:cubicBezTo>
                      <a:pt x="12" y="988"/>
                      <a:pt x="12" y="1012"/>
                      <a:pt x="12" y="1024"/>
                    </a:cubicBezTo>
                    <a:cubicBezTo>
                      <a:pt x="12" y="1036"/>
                      <a:pt x="0" y="1036"/>
                      <a:pt x="0" y="1048"/>
                    </a:cubicBezTo>
                    <a:cubicBezTo>
                      <a:pt x="0" y="1060"/>
                      <a:pt x="0" y="1072"/>
                      <a:pt x="0" y="1072"/>
                    </a:cubicBezTo>
                    <a:cubicBezTo>
                      <a:pt x="0" y="1084"/>
                      <a:pt x="0" y="1095"/>
                      <a:pt x="0" y="1107"/>
                    </a:cubicBezTo>
                    <a:cubicBezTo>
                      <a:pt x="0" y="1119"/>
                      <a:pt x="0" y="1131"/>
                      <a:pt x="0" y="1143"/>
                    </a:cubicBezTo>
                    <a:cubicBezTo>
                      <a:pt x="0" y="1214"/>
                      <a:pt x="24" y="1286"/>
                      <a:pt x="24" y="1345"/>
                    </a:cubicBezTo>
                    <a:cubicBezTo>
                      <a:pt x="24" y="1488"/>
                      <a:pt x="60" y="1667"/>
                      <a:pt x="60" y="1667"/>
                    </a:cubicBezTo>
                    <a:cubicBezTo>
                      <a:pt x="60" y="1667"/>
                      <a:pt x="131" y="1834"/>
                      <a:pt x="107" y="1881"/>
                    </a:cubicBezTo>
                    <a:cubicBezTo>
                      <a:pt x="83" y="1929"/>
                      <a:pt x="60" y="2024"/>
                      <a:pt x="60" y="2048"/>
                    </a:cubicBezTo>
                    <a:cubicBezTo>
                      <a:pt x="60" y="2072"/>
                      <a:pt x="203" y="2143"/>
                      <a:pt x="250" y="2155"/>
                    </a:cubicBezTo>
                    <a:cubicBezTo>
                      <a:pt x="262" y="2159"/>
                      <a:pt x="286" y="2160"/>
                      <a:pt x="315" y="2160"/>
                    </a:cubicBezTo>
                    <a:cubicBezTo>
                      <a:pt x="375" y="2160"/>
                      <a:pt x="457" y="2155"/>
                      <a:pt x="512" y="2155"/>
                    </a:cubicBezTo>
                    <a:cubicBezTo>
                      <a:pt x="584" y="2155"/>
                      <a:pt x="584" y="2215"/>
                      <a:pt x="584" y="2310"/>
                    </a:cubicBezTo>
                    <a:cubicBezTo>
                      <a:pt x="572" y="2393"/>
                      <a:pt x="536" y="2429"/>
                      <a:pt x="476" y="2465"/>
                    </a:cubicBezTo>
                    <a:cubicBezTo>
                      <a:pt x="429" y="2488"/>
                      <a:pt x="381" y="2548"/>
                      <a:pt x="381" y="2596"/>
                    </a:cubicBezTo>
                    <a:cubicBezTo>
                      <a:pt x="381" y="2643"/>
                      <a:pt x="488" y="2738"/>
                      <a:pt x="548" y="2786"/>
                    </a:cubicBezTo>
                    <a:cubicBezTo>
                      <a:pt x="619" y="2822"/>
                      <a:pt x="631" y="2834"/>
                      <a:pt x="655" y="2905"/>
                    </a:cubicBezTo>
                    <a:cubicBezTo>
                      <a:pt x="667" y="2965"/>
                      <a:pt x="584" y="3060"/>
                      <a:pt x="572" y="3155"/>
                    </a:cubicBezTo>
                    <a:cubicBezTo>
                      <a:pt x="560" y="3239"/>
                      <a:pt x="679" y="3239"/>
                      <a:pt x="738" y="3334"/>
                    </a:cubicBezTo>
                    <a:cubicBezTo>
                      <a:pt x="786" y="3417"/>
                      <a:pt x="667" y="3560"/>
                      <a:pt x="667" y="3560"/>
                    </a:cubicBezTo>
                    <a:cubicBezTo>
                      <a:pt x="667" y="3560"/>
                      <a:pt x="667" y="3620"/>
                      <a:pt x="655" y="3655"/>
                    </a:cubicBezTo>
                    <a:cubicBezTo>
                      <a:pt x="643" y="3703"/>
                      <a:pt x="584" y="3774"/>
                      <a:pt x="572" y="3846"/>
                    </a:cubicBezTo>
                    <a:cubicBezTo>
                      <a:pt x="572" y="3917"/>
                      <a:pt x="607" y="3965"/>
                      <a:pt x="643" y="4012"/>
                    </a:cubicBezTo>
                    <a:cubicBezTo>
                      <a:pt x="677" y="4055"/>
                      <a:pt x="784" y="4061"/>
                      <a:pt x="916" y="4061"/>
                    </a:cubicBezTo>
                    <a:cubicBezTo>
                      <a:pt x="969" y="4061"/>
                      <a:pt x="1026" y="4060"/>
                      <a:pt x="1084" y="4060"/>
                    </a:cubicBezTo>
                    <a:cubicBezTo>
                      <a:pt x="1143" y="4057"/>
                      <a:pt x="1182" y="4055"/>
                      <a:pt x="1208" y="4055"/>
                    </a:cubicBezTo>
                    <a:cubicBezTo>
                      <a:pt x="1272" y="4055"/>
                      <a:pt x="1264" y="4064"/>
                      <a:pt x="1298" y="4072"/>
                    </a:cubicBezTo>
                    <a:cubicBezTo>
                      <a:pt x="1357" y="4084"/>
                      <a:pt x="1346" y="4155"/>
                      <a:pt x="1334" y="4262"/>
                    </a:cubicBezTo>
                    <a:cubicBezTo>
                      <a:pt x="1322" y="4382"/>
                      <a:pt x="1298" y="4489"/>
                      <a:pt x="1191" y="4560"/>
                    </a:cubicBezTo>
                    <a:cubicBezTo>
                      <a:pt x="1137" y="4602"/>
                      <a:pt x="1054" y="4611"/>
                      <a:pt x="975" y="4611"/>
                    </a:cubicBezTo>
                    <a:cubicBezTo>
                      <a:pt x="916" y="4611"/>
                      <a:pt x="859" y="4606"/>
                      <a:pt x="819" y="4606"/>
                    </a:cubicBezTo>
                    <a:cubicBezTo>
                      <a:pt x="806" y="4606"/>
                      <a:pt x="795" y="4606"/>
                      <a:pt x="786" y="4608"/>
                    </a:cubicBezTo>
                    <a:cubicBezTo>
                      <a:pt x="715" y="4608"/>
                      <a:pt x="453" y="4691"/>
                      <a:pt x="441" y="4751"/>
                    </a:cubicBezTo>
                    <a:cubicBezTo>
                      <a:pt x="417" y="4810"/>
                      <a:pt x="560" y="4834"/>
                      <a:pt x="726" y="4893"/>
                    </a:cubicBezTo>
                    <a:cubicBezTo>
                      <a:pt x="893" y="4965"/>
                      <a:pt x="953" y="5001"/>
                      <a:pt x="1036" y="5072"/>
                    </a:cubicBezTo>
                    <a:cubicBezTo>
                      <a:pt x="1107" y="5144"/>
                      <a:pt x="1179" y="5286"/>
                      <a:pt x="1215" y="5417"/>
                    </a:cubicBezTo>
                    <a:cubicBezTo>
                      <a:pt x="1238" y="5548"/>
                      <a:pt x="1107" y="5548"/>
                      <a:pt x="1024" y="5667"/>
                    </a:cubicBezTo>
                    <a:cubicBezTo>
                      <a:pt x="941" y="5775"/>
                      <a:pt x="917" y="5917"/>
                      <a:pt x="881" y="6048"/>
                    </a:cubicBezTo>
                    <a:cubicBezTo>
                      <a:pt x="857" y="6167"/>
                      <a:pt x="917" y="6417"/>
                      <a:pt x="941" y="6537"/>
                    </a:cubicBezTo>
                    <a:lnTo>
                      <a:pt x="5263" y="6167"/>
                    </a:lnTo>
                    <a:cubicBezTo>
                      <a:pt x="5275" y="6025"/>
                      <a:pt x="5358" y="5917"/>
                      <a:pt x="5513" y="5703"/>
                    </a:cubicBezTo>
                    <a:cubicBezTo>
                      <a:pt x="5668" y="5477"/>
                      <a:pt x="5953" y="5036"/>
                      <a:pt x="5977" y="5001"/>
                    </a:cubicBezTo>
                    <a:cubicBezTo>
                      <a:pt x="6001" y="4965"/>
                      <a:pt x="6168" y="4953"/>
                      <a:pt x="6239" y="4929"/>
                    </a:cubicBezTo>
                    <a:cubicBezTo>
                      <a:pt x="6310" y="4917"/>
                      <a:pt x="6346" y="4858"/>
                      <a:pt x="6501" y="4751"/>
                    </a:cubicBezTo>
                    <a:cubicBezTo>
                      <a:pt x="6656" y="4643"/>
                      <a:pt x="6644" y="4632"/>
                      <a:pt x="6811" y="4572"/>
                    </a:cubicBezTo>
                    <a:cubicBezTo>
                      <a:pt x="6855" y="4555"/>
                      <a:pt x="6888" y="4549"/>
                      <a:pt x="6914" y="4549"/>
                    </a:cubicBezTo>
                    <a:cubicBezTo>
                      <a:pt x="6978" y="4549"/>
                      <a:pt x="7001" y="4587"/>
                      <a:pt x="7061" y="4596"/>
                    </a:cubicBezTo>
                    <a:cubicBezTo>
                      <a:pt x="7109" y="4603"/>
                      <a:pt x="7161" y="4610"/>
                      <a:pt x="7205" y="4610"/>
                    </a:cubicBezTo>
                    <a:cubicBezTo>
                      <a:pt x="7238" y="4610"/>
                      <a:pt x="7267" y="4606"/>
                      <a:pt x="7287" y="4596"/>
                    </a:cubicBezTo>
                    <a:cubicBezTo>
                      <a:pt x="7346" y="4572"/>
                      <a:pt x="7311" y="4560"/>
                      <a:pt x="7311" y="4417"/>
                    </a:cubicBezTo>
                    <a:cubicBezTo>
                      <a:pt x="7311" y="4274"/>
                      <a:pt x="7430" y="3798"/>
                      <a:pt x="7430" y="3750"/>
                    </a:cubicBezTo>
                    <a:cubicBezTo>
                      <a:pt x="7430" y="3703"/>
                      <a:pt x="7608" y="3703"/>
                      <a:pt x="7668" y="3691"/>
                    </a:cubicBezTo>
                    <a:cubicBezTo>
                      <a:pt x="7739" y="3667"/>
                      <a:pt x="7739" y="3655"/>
                      <a:pt x="7751" y="3572"/>
                    </a:cubicBezTo>
                    <a:cubicBezTo>
                      <a:pt x="7763" y="3500"/>
                      <a:pt x="7680" y="3203"/>
                      <a:pt x="7644" y="2941"/>
                    </a:cubicBezTo>
                    <a:cubicBezTo>
                      <a:pt x="7644" y="2869"/>
                      <a:pt x="7644" y="2786"/>
                      <a:pt x="7656" y="2703"/>
                    </a:cubicBezTo>
                    <a:cubicBezTo>
                      <a:pt x="7656" y="2703"/>
                      <a:pt x="7656" y="2703"/>
                      <a:pt x="7656" y="2691"/>
                    </a:cubicBezTo>
                    <a:cubicBezTo>
                      <a:pt x="7656" y="2679"/>
                      <a:pt x="7656" y="2667"/>
                      <a:pt x="7656" y="2655"/>
                    </a:cubicBezTo>
                    <a:cubicBezTo>
                      <a:pt x="7656" y="2643"/>
                      <a:pt x="7668" y="2619"/>
                      <a:pt x="7668" y="2607"/>
                    </a:cubicBezTo>
                    <a:cubicBezTo>
                      <a:pt x="7668" y="2596"/>
                      <a:pt x="7668" y="2584"/>
                      <a:pt x="7680" y="2560"/>
                    </a:cubicBezTo>
                    <a:cubicBezTo>
                      <a:pt x="7680" y="2524"/>
                      <a:pt x="7692" y="2477"/>
                      <a:pt x="7715" y="2429"/>
                    </a:cubicBezTo>
                    <a:cubicBezTo>
                      <a:pt x="7715" y="2417"/>
                      <a:pt x="7715" y="2405"/>
                      <a:pt x="7727" y="2393"/>
                    </a:cubicBezTo>
                    <a:cubicBezTo>
                      <a:pt x="7751" y="2310"/>
                      <a:pt x="7787" y="2238"/>
                      <a:pt x="7823" y="2179"/>
                    </a:cubicBezTo>
                    <a:cubicBezTo>
                      <a:pt x="7918" y="2024"/>
                      <a:pt x="8108" y="1834"/>
                      <a:pt x="8346" y="1738"/>
                    </a:cubicBezTo>
                    <a:cubicBezTo>
                      <a:pt x="8585" y="1643"/>
                      <a:pt x="8704" y="1643"/>
                      <a:pt x="8763" y="1619"/>
                    </a:cubicBezTo>
                    <a:cubicBezTo>
                      <a:pt x="8811" y="1607"/>
                      <a:pt x="8716" y="1572"/>
                      <a:pt x="8608" y="1500"/>
                    </a:cubicBezTo>
                    <a:cubicBezTo>
                      <a:pt x="8501" y="1429"/>
                      <a:pt x="8311" y="1334"/>
                      <a:pt x="8168" y="1298"/>
                    </a:cubicBezTo>
                    <a:cubicBezTo>
                      <a:pt x="8025" y="1250"/>
                      <a:pt x="8096" y="1203"/>
                      <a:pt x="8096" y="1072"/>
                    </a:cubicBezTo>
                    <a:cubicBezTo>
                      <a:pt x="8108" y="953"/>
                      <a:pt x="8239" y="869"/>
                      <a:pt x="8275" y="869"/>
                    </a:cubicBezTo>
                    <a:cubicBezTo>
                      <a:pt x="8307" y="869"/>
                      <a:pt x="8439" y="859"/>
                      <a:pt x="8541" y="859"/>
                    </a:cubicBezTo>
                    <a:cubicBezTo>
                      <a:pt x="8592" y="859"/>
                      <a:pt x="8636" y="861"/>
                      <a:pt x="8656" y="869"/>
                    </a:cubicBezTo>
                    <a:cubicBezTo>
                      <a:pt x="8704" y="905"/>
                      <a:pt x="8727" y="1143"/>
                      <a:pt x="8739" y="1238"/>
                    </a:cubicBezTo>
                    <a:cubicBezTo>
                      <a:pt x="8752" y="1283"/>
                      <a:pt x="8779" y="1294"/>
                      <a:pt x="8827" y="1294"/>
                    </a:cubicBezTo>
                    <a:cubicBezTo>
                      <a:pt x="8868" y="1294"/>
                      <a:pt x="8924" y="1286"/>
                      <a:pt x="9001" y="1286"/>
                    </a:cubicBezTo>
                    <a:cubicBezTo>
                      <a:pt x="9025" y="1287"/>
                      <a:pt x="9045" y="1288"/>
                      <a:pt x="9062" y="1288"/>
                    </a:cubicBezTo>
                    <a:cubicBezTo>
                      <a:pt x="9179" y="1288"/>
                      <a:pt x="9180" y="1256"/>
                      <a:pt x="9263" y="1214"/>
                    </a:cubicBezTo>
                    <a:cubicBezTo>
                      <a:pt x="9370" y="1167"/>
                      <a:pt x="9430" y="1167"/>
                      <a:pt x="9454" y="1119"/>
                    </a:cubicBezTo>
                    <a:cubicBezTo>
                      <a:pt x="9489" y="1072"/>
                      <a:pt x="9454" y="572"/>
                      <a:pt x="9454" y="536"/>
                    </a:cubicBezTo>
                    <a:cubicBezTo>
                      <a:pt x="9466" y="500"/>
                      <a:pt x="9466" y="310"/>
                      <a:pt x="9454" y="238"/>
                    </a:cubicBezTo>
                    <a:cubicBezTo>
                      <a:pt x="9442" y="167"/>
                      <a:pt x="9370" y="60"/>
                      <a:pt x="9335" y="60"/>
                    </a:cubicBezTo>
                    <a:cubicBezTo>
                      <a:pt x="9311" y="60"/>
                      <a:pt x="9227" y="143"/>
                      <a:pt x="9180" y="202"/>
                    </a:cubicBezTo>
                    <a:cubicBezTo>
                      <a:pt x="9132" y="262"/>
                      <a:pt x="8977" y="274"/>
                      <a:pt x="8918" y="298"/>
                    </a:cubicBezTo>
                    <a:cubicBezTo>
                      <a:pt x="8894" y="304"/>
                      <a:pt x="8855" y="304"/>
                      <a:pt x="8818" y="304"/>
                    </a:cubicBezTo>
                    <a:cubicBezTo>
                      <a:pt x="8781" y="304"/>
                      <a:pt x="8745" y="304"/>
                      <a:pt x="8727" y="310"/>
                    </a:cubicBezTo>
                    <a:cubicBezTo>
                      <a:pt x="8704" y="322"/>
                      <a:pt x="8727" y="310"/>
                      <a:pt x="8787" y="357"/>
                    </a:cubicBezTo>
                    <a:cubicBezTo>
                      <a:pt x="8846" y="393"/>
                      <a:pt x="8930" y="476"/>
                      <a:pt x="8966" y="560"/>
                    </a:cubicBezTo>
                    <a:cubicBezTo>
                      <a:pt x="8989" y="631"/>
                      <a:pt x="8680" y="667"/>
                      <a:pt x="8585" y="667"/>
                    </a:cubicBezTo>
                    <a:cubicBezTo>
                      <a:pt x="8489" y="667"/>
                      <a:pt x="8454" y="452"/>
                      <a:pt x="8430" y="381"/>
                    </a:cubicBezTo>
                    <a:cubicBezTo>
                      <a:pt x="8394" y="322"/>
                      <a:pt x="8287" y="322"/>
                      <a:pt x="8180" y="298"/>
                    </a:cubicBezTo>
                    <a:cubicBezTo>
                      <a:pt x="8061" y="262"/>
                      <a:pt x="7942" y="155"/>
                      <a:pt x="7882" y="60"/>
                    </a:cubicBezTo>
                    <a:cubicBezTo>
                      <a:pt x="7870" y="48"/>
                      <a:pt x="7858" y="24"/>
                      <a:pt x="7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6"/>
              <p:cNvSpPr/>
              <p:nvPr/>
            </p:nvSpPr>
            <p:spPr>
              <a:xfrm>
                <a:off x="1246529" y="1960443"/>
                <a:ext cx="431731" cy="586259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1852" extrusionOk="0">
                    <a:moveTo>
                      <a:pt x="4529" y="0"/>
                    </a:moveTo>
                    <a:cubicBezTo>
                      <a:pt x="4519" y="0"/>
                      <a:pt x="4510" y="2"/>
                      <a:pt x="4501" y="5"/>
                    </a:cubicBezTo>
                    <a:cubicBezTo>
                      <a:pt x="4489" y="17"/>
                      <a:pt x="4465" y="29"/>
                      <a:pt x="4453" y="64"/>
                    </a:cubicBezTo>
                    <a:cubicBezTo>
                      <a:pt x="4418" y="183"/>
                      <a:pt x="4430" y="445"/>
                      <a:pt x="4310" y="493"/>
                    </a:cubicBezTo>
                    <a:cubicBezTo>
                      <a:pt x="4274" y="504"/>
                      <a:pt x="4244" y="508"/>
                      <a:pt x="4215" y="508"/>
                    </a:cubicBezTo>
                    <a:cubicBezTo>
                      <a:pt x="4150" y="508"/>
                      <a:pt x="4096" y="486"/>
                      <a:pt x="4013" y="469"/>
                    </a:cubicBezTo>
                    <a:cubicBezTo>
                      <a:pt x="3967" y="460"/>
                      <a:pt x="3901" y="454"/>
                      <a:pt x="3835" y="454"/>
                    </a:cubicBezTo>
                    <a:cubicBezTo>
                      <a:pt x="3730" y="454"/>
                      <a:pt x="3625" y="468"/>
                      <a:pt x="3596" y="505"/>
                    </a:cubicBezTo>
                    <a:cubicBezTo>
                      <a:pt x="3537" y="576"/>
                      <a:pt x="2846" y="1469"/>
                      <a:pt x="2822" y="1493"/>
                    </a:cubicBezTo>
                    <a:cubicBezTo>
                      <a:pt x="2798" y="1529"/>
                      <a:pt x="2739" y="1600"/>
                      <a:pt x="2608" y="1600"/>
                    </a:cubicBezTo>
                    <a:lnTo>
                      <a:pt x="643" y="1600"/>
                    </a:lnTo>
                    <a:lnTo>
                      <a:pt x="655" y="2446"/>
                    </a:lnTo>
                    <a:lnTo>
                      <a:pt x="667" y="2529"/>
                    </a:lnTo>
                    <a:lnTo>
                      <a:pt x="0" y="2529"/>
                    </a:lnTo>
                    <a:cubicBezTo>
                      <a:pt x="0" y="2529"/>
                      <a:pt x="48" y="8744"/>
                      <a:pt x="24" y="8744"/>
                    </a:cubicBezTo>
                    <a:cubicBezTo>
                      <a:pt x="24" y="8744"/>
                      <a:pt x="24" y="8744"/>
                      <a:pt x="24" y="8744"/>
                    </a:cubicBezTo>
                    <a:lnTo>
                      <a:pt x="12" y="9899"/>
                    </a:lnTo>
                    <a:lnTo>
                      <a:pt x="155" y="10816"/>
                    </a:lnTo>
                    <a:lnTo>
                      <a:pt x="762" y="11768"/>
                    </a:lnTo>
                    <a:lnTo>
                      <a:pt x="870" y="11851"/>
                    </a:lnTo>
                    <a:cubicBezTo>
                      <a:pt x="965" y="11792"/>
                      <a:pt x="1096" y="11709"/>
                      <a:pt x="1191" y="11649"/>
                    </a:cubicBezTo>
                    <a:cubicBezTo>
                      <a:pt x="1215" y="11637"/>
                      <a:pt x="1239" y="11613"/>
                      <a:pt x="1274" y="11601"/>
                    </a:cubicBezTo>
                    <a:cubicBezTo>
                      <a:pt x="1429" y="11542"/>
                      <a:pt x="1620" y="11530"/>
                      <a:pt x="1763" y="11470"/>
                    </a:cubicBezTo>
                    <a:cubicBezTo>
                      <a:pt x="1941" y="11387"/>
                      <a:pt x="1953" y="11280"/>
                      <a:pt x="1953" y="11197"/>
                    </a:cubicBezTo>
                    <a:cubicBezTo>
                      <a:pt x="1953" y="11101"/>
                      <a:pt x="1858" y="10982"/>
                      <a:pt x="1763" y="10887"/>
                    </a:cubicBezTo>
                    <a:cubicBezTo>
                      <a:pt x="1667" y="10792"/>
                      <a:pt x="1727" y="10601"/>
                      <a:pt x="1739" y="10482"/>
                    </a:cubicBezTo>
                    <a:cubicBezTo>
                      <a:pt x="1763" y="10363"/>
                      <a:pt x="1786" y="10351"/>
                      <a:pt x="1834" y="10256"/>
                    </a:cubicBezTo>
                    <a:cubicBezTo>
                      <a:pt x="1882" y="10161"/>
                      <a:pt x="1834" y="10101"/>
                      <a:pt x="1905" y="9863"/>
                    </a:cubicBezTo>
                    <a:cubicBezTo>
                      <a:pt x="1989" y="9625"/>
                      <a:pt x="2036" y="9661"/>
                      <a:pt x="2144" y="9565"/>
                    </a:cubicBezTo>
                    <a:cubicBezTo>
                      <a:pt x="2263" y="9482"/>
                      <a:pt x="2227" y="9423"/>
                      <a:pt x="2239" y="9304"/>
                    </a:cubicBezTo>
                    <a:cubicBezTo>
                      <a:pt x="2239" y="9196"/>
                      <a:pt x="2120" y="9137"/>
                      <a:pt x="2036" y="9065"/>
                    </a:cubicBezTo>
                    <a:cubicBezTo>
                      <a:pt x="1965" y="8982"/>
                      <a:pt x="1774" y="8494"/>
                      <a:pt x="1763" y="8399"/>
                    </a:cubicBezTo>
                    <a:cubicBezTo>
                      <a:pt x="1751" y="8315"/>
                      <a:pt x="1751" y="8268"/>
                      <a:pt x="1882" y="8256"/>
                    </a:cubicBezTo>
                    <a:cubicBezTo>
                      <a:pt x="1903" y="8254"/>
                      <a:pt x="1923" y="8253"/>
                      <a:pt x="1942" y="8253"/>
                    </a:cubicBezTo>
                    <a:cubicBezTo>
                      <a:pt x="2030" y="8253"/>
                      <a:pt x="2099" y="8274"/>
                      <a:pt x="2167" y="8303"/>
                    </a:cubicBezTo>
                    <a:cubicBezTo>
                      <a:pt x="2239" y="8351"/>
                      <a:pt x="2298" y="8434"/>
                      <a:pt x="2382" y="8506"/>
                    </a:cubicBezTo>
                    <a:cubicBezTo>
                      <a:pt x="2453" y="8577"/>
                      <a:pt x="2441" y="8530"/>
                      <a:pt x="2739" y="8625"/>
                    </a:cubicBezTo>
                    <a:cubicBezTo>
                      <a:pt x="2945" y="8688"/>
                      <a:pt x="3093" y="8699"/>
                      <a:pt x="3296" y="8699"/>
                    </a:cubicBezTo>
                    <a:cubicBezTo>
                      <a:pt x="3398" y="8699"/>
                      <a:pt x="3513" y="8696"/>
                      <a:pt x="3656" y="8696"/>
                    </a:cubicBezTo>
                    <a:cubicBezTo>
                      <a:pt x="4096" y="8696"/>
                      <a:pt x="5323" y="8375"/>
                      <a:pt x="5763" y="8291"/>
                    </a:cubicBezTo>
                    <a:cubicBezTo>
                      <a:pt x="6204" y="8220"/>
                      <a:pt x="7204" y="7720"/>
                      <a:pt x="7323" y="7649"/>
                    </a:cubicBezTo>
                    <a:cubicBezTo>
                      <a:pt x="7454" y="7577"/>
                      <a:pt x="7478" y="7363"/>
                      <a:pt x="7525" y="7232"/>
                    </a:cubicBezTo>
                    <a:cubicBezTo>
                      <a:pt x="7573" y="7089"/>
                      <a:pt x="7787" y="6791"/>
                      <a:pt x="7918" y="6684"/>
                    </a:cubicBezTo>
                    <a:cubicBezTo>
                      <a:pt x="8061" y="6577"/>
                      <a:pt x="8132" y="6565"/>
                      <a:pt x="8251" y="6410"/>
                    </a:cubicBezTo>
                    <a:cubicBezTo>
                      <a:pt x="8371" y="6244"/>
                      <a:pt x="8430" y="6077"/>
                      <a:pt x="8501" y="5970"/>
                    </a:cubicBezTo>
                    <a:cubicBezTo>
                      <a:pt x="8561" y="5875"/>
                      <a:pt x="8704" y="5708"/>
                      <a:pt x="8716" y="5613"/>
                    </a:cubicBezTo>
                    <a:cubicBezTo>
                      <a:pt x="8728" y="5505"/>
                      <a:pt x="8704" y="4827"/>
                      <a:pt x="8692" y="4779"/>
                    </a:cubicBezTo>
                    <a:cubicBezTo>
                      <a:pt x="8688" y="4770"/>
                      <a:pt x="8679" y="4767"/>
                      <a:pt x="8667" y="4767"/>
                    </a:cubicBezTo>
                    <a:cubicBezTo>
                      <a:pt x="8613" y="4767"/>
                      <a:pt x="8492" y="4839"/>
                      <a:pt x="8394" y="4839"/>
                    </a:cubicBezTo>
                    <a:cubicBezTo>
                      <a:pt x="8275" y="4839"/>
                      <a:pt x="8204" y="4660"/>
                      <a:pt x="8156" y="4541"/>
                    </a:cubicBezTo>
                    <a:cubicBezTo>
                      <a:pt x="8097" y="4410"/>
                      <a:pt x="7990" y="4481"/>
                      <a:pt x="7930" y="4386"/>
                    </a:cubicBezTo>
                    <a:cubicBezTo>
                      <a:pt x="7882" y="4279"/>
                      <a:pt x="7966" y="3946"/>
                      <a:pt x="8001" y="3839"/>
                    </a:cubicBezTo>
                    <a:cubicBezTo>
                      <a:pt x="8049" y="3743"/>
                      <a:pt x="8192" y="3565"/>
                      <a:pt x="8251" y="3458"/>
                    </a:cubicBezTo>
                    <a:cubicBezTo>
                      <a:pt x="8311" y="3350"/>
                      <a:pt x="8216" y="3338"/>
                      <a:pt x="8144" y="3196"/>
                    </a:cubicBezTo>
                    <a:cubicBezTo>
                      <a:pt x="8073" y="3053"/>
                      <a:pt x="8013" y="3029"/>
                      <a:pt x="7930" y="2969"/>
                    </a:cubicBezTo>
                    <a:cubicBezTo>
                      <a:pt x="7859" y="2922"/>
                      <a:pt x="7609" y="2707"/>
                      <a:pt x="7549" y="2624"/>
                    </a:cubicBezTo>
                    <a:cubicBezTo>
                      <a:pt x="7489" y="2553"/>
                      <a:pt x="7430" y="2541"/>
                      <a:pt x="7430" y="2541"/>
                    </a:cubicBezTo>
                    <a:cubicBezTo>
                      <a:pt x="7347" y="2493"/>
                      <a:pt x="7239" y="2529"/>
                      <a:pt x="7037" y="2422"/>
                    </a:cubicBezTo>
                    <a:cubicBezTo>
                      <a:pt x="6894" y="2350"/>
                      <a:pt x="6906" y="2207"/>
                      <a:pt x="6894" y="2065"/>
                    </a:cubicBezTo>
                    <a:cubicBezTo>
                      <a:pt x="6870" y="1910"/>
                      <a:pt x="6858" y="1743"/>
                      <a:pt x="6847" y="1588"/>
                    </a:cubicBezTo>
                    <a:cubicBezTo>
                      <a:pt x="6847" y="1553"/>
                      <a:pt x="6847" y="1517"/>
                      <a:pt x="6847" y="1481"/>
                    </a:cubicBezTo>
                    <a:cubicBezTo>
                      <a:pt x="6847" y="1457"/>
                      <a:pt x="6847" y="1433"/>
                      <a:pt x="6847" y="1410"/>
                    </a:cubicBezTo>
                    <a:cubicBezTo>
                      <a:pt x="6847" y="1398"/>
                      <a:pt x="6847" y="1386"/>
                      <a:pt x="6847" y="1374"/>
                    </a:cubicBezTo>
                    <a:cubicBezTo>
                      <a:pt x="6847" y="1350"/>
                      <a:pt x="6847" y="1326"/>
                      <a:pt x="6847" y="1303"/>
                    </a:cubicBezTo>
                    <a:cubicBezTo>
                      <a:pt x="6847" y="1303"/>
                      <a:pt x="6704" y="1183"/>
                      <a:pt x="6596" y="1172"/>
                    </a:cubicBezTo>
                    <a:cubicBezTo>
                      <a:pt x="6501" y="1160"/>
                      <a:pt x="5965" y="945"/>
                      <a:pt x="5965" y="945"/>
                    </a:cubicBezTo>
                    <a:cubicBezTo>
                      <a:pt x="5965" y="945"/>
                      <a:pt x="5692" y="695"/>
                      <a:pt x="5656" y="695"/>
                    </a:cubicBezTo>
                    <a:cubicBezTo>
                      <a:pt x="5632" y="683"/>
                      <a:pt x="5311" y="624"/>
                      <a:pt x="5227" y="564"/>
                    </a:cubicBezTo>
                    <a:cubicBezTo>
                      <a:pt x="5203" y="552"/>
                      <a:pt x="5168" y="541"/>
                      <a:pt x="5120" y="517"/>
                    </a:cubicBezTo>
                    <a:cubicBezTo>
                      <a:pt x="5013" y="457"/>
                      <a:pt x="4870" y="386"/>
                      <a:pt x="4846" y="338"/>
                    </a:cubicBezTo>
                    <a:cubicBezTo>
                      <a:pt x="4799" y="255"/>
                      <a:pt x="4727" y="64"/>
                      <a:pt x="4703" y="64"/>
                    </a:cubicBezTo>
                    <a:cubicBezTo>
                      <a:pt x="4683" y="64"/>
                      <a:pt x="4598" y="0"/>
                      <a:pt x="45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6"/>
              <p:cNvSpPr/>
              <p:nvPr/>
            </p:nvSpPr>
            <p:spPr>
              <a:xfrm>
                <a:off x="1773637" y="1393474"/>
                <a:ext cx="161404" cy="19974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038" extrusionOk="0">
                    <a:moveTo>
                      <a:pt x="2020" y="1"/>
                    </a:moveTo>
                    <a:cubicBezTo>
                      <a:pt x="1928" y="1"/>
                      <a:pt x="1882" y="338"/>
                      <a:pt x="1882" y="537"/>
                    </a:cubicBezTo>
                    <a:cubicBezTo>
                      <a:pt x="1882" y="739"/>
                      <a:pt x="1834" y="1073"/>
                      <a:pt x="1834" y="1132"/>
                    </a:cubicBezTo>
                    <a:cubicBezTo>
                      <a:pt x="1834" y="1192"/>
                      <a:pt x="1739" y="1346"/>
                      <a:pt x="1679" y="1394"/>
                    </a:cubicBezTo>
                    <a:cubicBezTo>
                      <a:pt x="1608" y="1454"/>
                      <a:pt x="1441" y="1644"/>
                      <a:pt x="1417" y="1692"/>
                    </a:cubicBezTo>
                    <a:cubicBezTo>
                      <a:pt x="1394" y="1727"/>
                      <a:pt x="1298" y="1930"/>
                      <a:pt x="1263" y="1966"/>
                    </a:cubicBezTo>
                    <a:cubicBezTo>
                      <a:pt x="1227" y="2001"/>
                      <a:pt x="977" y="2144"/>
                      <a:pt x="846" y="2204"/>
                    </a:cubicBezTo>
                    <a:cubicBezTo>
                      <a:pt x="727" y="2263"/>
                      <a:pt x="560" y="2442"/>
                      <a:pt x="489" y="2549"/>
                    </a:cubicBezTo>
                    <a:cubicBezTo>
                      <a:pt x="405" y="2656"/>
                      <a:pt x="334" y="2870"/>
                      <a:pt x="298" y="2894"/>
                    </a:cubicBezTo>
                    <a:cubicBezTo>
                      <a:pt x="292" y="2904"/>
                      <a:pt x="281" y="2909"/>
                      <a:pt x="269" y="2909"/>
                    </a:cubicBezTo>
                    <a:cubicBezTo>
                      <a:pt x="236" y="2909"/>
                      <a:pt x="187" y="2878"/>
                      <a:pt x="143" y="2835"/>
                    </a:cubicBezTo>
                    <a:cubicBezTo>
                      <a:pt x="108" y="2775"/>
                      <a:pt x="60" y="2763"/>
                      <a:pt x="1" y="2751"/>
                    </a:cubicBezTo>
                    <a:lnTo>
                      <a:pt x="1" y="3168"/>
                    </a:lnTo>
                    <a:cubicBezTo>
                      <a:pt x="1" y="3311"/>
                      <a:pt x="48" y="3442"/>
                      <a:pt x="120" y="3537"/>
                    </a:cubicBezTo>
                    <a:cubicBezTo>
                      <a:pt x="191" y="3644"/>
                      <a:pt x="286" y="3775"/>
                      <a:pt x="298" y="3811"/>
                    </a:cubicBezTo>
                    <a:cubicBezTo>
                      <a:pt x="298" y="3835"/>
                      <a:pt x="358" y="3954"/>
                      <a:pt x="393" y="4037"/>
                    </a:cubicBezTo>
                    <a:cubicBezTo>
                      <a:pt x="501" y="3906"/>
                      <a:pt x="620" y="3811"/>
                      <a:pt x="810" y="3692"/>
                    </a:cubicBezTo>
                    <a:cubicBezTo>
                      <a:pt x="1036" y="3561"/>
                      <a:pt x="1239" y="3406"/>
                      <a:pt x="1322" y="3382"/>
                    </a:cubicBezTo>
                    <a:cubicBezTo>
                      <a:pt x="1405" y="3347"/>
                      <a:pt x="1632" y="3216"/>
                      <a:pt x="1739" y="3144"/>
                    </a:cubicBezTo>
                    <a:cubicBezTo>
                      <a:pt x="1846" y="3073"/>
                      <a:pt x="1929" y="3013"/>
                      <a:pt x="2060" y="3001"/>
                    </a:cubicBezTo>
                    <a:cubicBezTo>
                      <a:pt x="2203" y="2978"/>
                      <a:pt x="2275" y="2894"/>
                      <a:pt x="2370" y="2835"/>
                    </a:cubicBezTo>
                    <a:cubicBezTo>
                      <a:pt x="2453" y="2763"/>
                      <a:pt x="2453" y="2728"/>
                      <a:pt x="2560" y="2728"/>
                    </a:cubicBezTo>
                    <a:cubicBezTo>
                      <a:pt x="2656" y="2728"/>
                      <a:pt x="2763" y="2656"/>
                      <a:pt x="2918" y="2525"/>
                    </a:cubicBezTo>
                    <a:cubicBezTo>
                      <a:pt x="3072" y="2394"/>
                      <a:pt x="3013" y="2085"/>
                      <a:pt x="3025" y="1977"/>
                    </a:cubicBezTo>
                    <a:cubicBezTo>
                      <a:pt x="3037" y="1870"/>
                      <a:pt x="3072" y="1775"/>
                      <a:pt x="3132" y="1692"/>
                    </a:cubicBezTo>
                    <a:cubicBezTo>
                      <a:pt x="3191" y="1620"/>
                      <a:pt x="3251" y="1370"/>
                      <a:pt x="3263" y="1275"/>
                    </a:cubicBezTo>
                    <a:cubicBezTo>
                      <a:pt x="3263" y="1168"/>
                      <a:pt x="3239" y="1120"/>
                      <a:pt x="3168" y="1001"/>
                    </a:cubicBezTo>
                    <a:cubicBezTo>
                      <a:pt x="3084" y="882"/>
                      <a:pt x="3060" y="620"/>
                      <a:pt x="3049" y="442"/>
                    </a:cubicBezTo>
                    <a:cubicBezTo>
                      <a:pt x="3025" y="263"/>
                      <a:pt x="2929" y="180"/>
                      <a:pt x="2787" y="156"/>
                    </a:cubicBezTo>
                    <a:cubicBezTo>
                      <a:pt x="2747" y="146"/>
                      <a:pt x="2714" y="142"/>
                      <a:pt x="2684" y="142"/>
                    </a:cubicBezTo>
                    <a:cubicBezTo>
                      <a:pt x="2606" y="142"/>
                      <a:pt x="2548" y="172"/>
                      <a:pt x="2453" y="215"/>
                    </a:cubicBezTo>
                    <a:cubicBezTo>
                      <a:pt x="2409" y="233"/>
                      <a:pt x="2374" y="241"/>
                      <a:pt x="2343" y="241"/>
                    </a:cubicBezTo>
                    <a:cubicBezTo>
                      <a:pt x="2289" y="241"/>
                      <a:pt x="2248" y="217"/>
                      <a:pt x="2203" y="180"/>
                    </a:cubicBezTo>
                    <a:cubicBezTo>
                      <a:pt x="2144" y="120"/>
                      <a:pt x="2108" y="13"/>
                      <a:pt x="2025" y="1"/>
                    </a:cubicBezTo>
                    <a:cubicBezTo>
                      <a:pt x="2023" y="1"/>
                      <a:pt x="2021" y="1"/>
                      <a:pt x="202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6"/>
              <p:cNvSpPr/>
              <p:nvPr/>
            </p:nvSpPr>
            <p:spPr>
              <a:xfrm>
                <a:off x="1091058" y="1416425"/>
                <a:ext cx="113126" cy="14379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7" extrusionOk="0">
                    <a:moveTo>
                      <a:pt x="924" y="1"/>
                    </a:moveTo>
                    <a:cubicBezTo>
                      <a:pt x="763" y="1"/>
                      <a:pt x="603" y="159"/>
                      <a:pt x="488" y="240"/>
                    </a:cubicBezTo>
                    <a:cubicBezTo>
                      <a:pt x="378" y="320"/>
                      <a:pt x="360" y="350"/>
                      <a:pt x="272" y="350"/>
                    </a:cubicBezTo>
                    <a:cubicBezTo>
                      <a:pt x="255" y="350"/>
                      <a:pt x="237" y="349"/>
                      <a:pt x="214" y="347"/>
                    </a:cubicBezTo>
                    <a:cubicBezTo>
                      <a:pt x="143" y="335"/>
                      <a:pt x="72" y="323"/>
                      <a:pt x="12" y="299"/>
                    </a:cubicBezTo>
                    <a:cubicBezTo>
                      <a:pt x="12" y="382"/>
                      <a:pt x="0" y="573"/>
                      <a:pt x="12" y="656"/>
                    </a:cubicBezTo>
                    <a:cubicBezTo>
                      <a:pt x="24" y="751"/>
                      <a:pt x="167" y="835"/>
                      <a:pt x="226" y="906"/>
                    </a:cubicBezTo>
                    <a:cubicBezTo>
                      <a:pt x="274" y="966"/>
                      <a:pt x="262" y="1049"/>
                      <a:pt x="262" y="1109"/>
                    </a:cubicBezTo>
                    <a:cubicBezTo>
                      <a:pt x="262" y="1144"/>
                      <a:pt x="274" y="1192"/>
                      <a:pt x="310" y="1240"/>
                    </a:cubicBezTo>
                    <a:cubicBezTo>
                      <a:pt x="322" y="1275"/>
                      <a:pt x="357" y="1323"/>
                      <a:pt x="381" y="1383"/>
                    </a:cubicBezTo>
                    <a:cubicBezTo>
                      <a:pt x="453" y="1513"/>
                      <a:pt x="107" y="1966"/>
                      <a:pt x="107" y="1966"/>
                    </a:cubicBezTo>
                    <a:cubicBezTo>
                      <a:pt x="107" y="1966"/>
                      <a:pt x="393" y="2573"/>
                      <a:pt x="441" y="2680"/>
                    </a:cubicBezTo>
                    <a:cubicBezTo>
                      <a:pt x="500" y="2776"/>
                      <a:pt x="703" y="2907"/>
                      <a:pt x="774" y="2907"/>
                    </a:cubicBezTo>
                    <a:cubicBezTo>
                      <a:pt x="846" y="2895"/>
                      <a:pt x="1048" y="2728"/>
                      <a:pt x="1167" y="2692"/>
                    </a:cubicBezTo>
                    <a:cubicBezTo>
                      <a:pt x="1193" y="2682"/>
                      <a:pt x="1217" y="2678"/>
                      <a:pt x="1238" y="2678"/>
                    </a:cubicBezTo>
                    <a:cubicBezTo>
                      <a:pt x="1310" y="2678"/>
                      <a:pt x="1346" y="2728"/>
                      <a:pt x="1346" y="2728"/>
                    </a:cubicBezTo>
                    <a:lnTo>
                      <a:pt x="1346" y="2752"/>
                    </a:lnTo>
                    <a:cubicBezTo>
                      <a:pt x="1429" y="2728"/>
                      <a:pt x="1536" y="2633"/>
                      <a:pt x="1536" y="2561"/>
                    </a:cubicBezTo>
                    <a:cubicBezTo>
                      <a:pt x="1536" y="2478"/>
                      <a:pt x="1500" y="2192"/>
                      <a:pt x="1500" y="2073"/>
                    </a:cubicBezTo>
                    <a:cubicBezTo>
                      <a:pt x="1512" y="1942"/>
                      <a:pt x="1703" y="1692"/>
                      <a:pt x="1738" y="1644"/>
                    </a:cubicBezTo>
                    <a:cubicBezTo>
                      <a:pt x="1786" y="1585"/>
                      <a:pt x="1869" y="1311"/>
                      <a:pt x="1869" y="1263"/>
                    </a:cubicBezTo>
                    <a:cubicBezTo>
                      <a:pt x="1869" y="1204"/>
                      <a:pt x="1858" y="990"/>
                      <a:pt x="1953" y="942"/>
                    </a:cubicBezTo>
                    <a:cubicBezTo>
                      <a:pt x="2048" y="894"/>
                      <a:pt x="2286" y="775"/>
                      <a:pt x="2286" y="597"/>
                    </a:cubicBezTo>
                    <a:cubicBezTo>
                      <a:pt x="2286" y="466"/>
                      <a:pt x="2286" y="370"/>
                      <a:pt x="2286" y="275"/>
                    </a:cubicBezTo>
                    <a:cubicBezTo>
                      <a:pt x="2250" y="287"/>
                      <a:pt x="2227" y="287"/>
                      <a:pt x="2203" y="287"/>
                    </a:cubicBezTo>
                    <a:cubicBezTo>
                      <a:pt x="2162" y="291"/>
                      <a:pt x="2117" y="293"/>
                      <a:pt x="2068" y="293"/>
                    </a:cubicBezTo>
                    <a:cubicBezTo>
                      <a:pt x="1849" y="293"/>
                      <a:pt x="1573" y="253"/>
                      <a:pt x="1417" y="204"/>
                    </a:cubicBezTo>
                    <a:cubicBezTo>
                      <a:pt x="1334" y="168"/>
                      <a:pt x="1262" y="132"/>
                      <a:pt x="1179" y="97"/>
                    </a:cubicBezTo>
                    <a:cubicBezTo>
                      <a:pt x="1107" y="73"/>
                      <a:pt x="1024" y="13"/>
                      <a:pt x="941" y="1"/>
                    </a:cubicBezTo>
                    <a:cubicBezTo>
                      <a:pt x="935" y="1"/>
                      <a:pt x="929" y="1"/>
                      <a:pt x="9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6"/>
              <p:cNvSpPr/>
              <p:nvPr/>
            </p:nvSpPr>
            <p:spPr>
              <a:xfrm>
                <a:off x="797132" y="2190950"/>
                <a:ext cx="167934" cy="372818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7537" extrusionOk="0">
                    <a:moveTo>
                      <a:pt x="1084" y="0"/>
                    </a:moveTo>
                    <a:cubicBezTo>
                      <a:pt x="1084" y="0"/>
                      <a:pt x="1084" y="12"/>
                      <a:pt x="1084" y="12"/>
                    </a:cubicBezTo>
                    <a:cubicBezTo>
                      <a:pt x="1084" y="107"/>
                      <a:pt x="1013" y="119"/>
                      <a:pt x="918" y="179"/>
                    </a:cubicBezTo>
                    <a:cubicBezTo>
                      <a:pt x="834" y="226"/>
                      <a:pt x="834" y="310"/>
                      <a:pt x="811" y="405"/>
                    </a:cubicBezTo>
                    <a:cubicBezTo>
                      <a:pt x="811" y="417"/>
                      <a:pt x="811" y="429"/>
                      <a:pt x="799" y="441"/>
                    </a:cubicBezTo>
                    <a:cubicBezTo>
                      <a:pt x="799" y="441"/>
                      <a:pt x="799" y="441"/>
                      <a:pt x="787" y="453"/>
                    </a:cubicBezTo>
                    <a:cubicBezTo>
                      <a:pt x="787" y="453"/>
                      <a:pt x="787" y="464"/>
                      <a:pt x="775" y="464"/>
                    </a:cubicBezTo>
                    <a:cubicBezTo>
                      <a:pt x="763" y="488"/>
                      <a:pt x="739" y="500"/>
                      <a:pt x="715" y="524"/>
                    </a:cubicBezTo>
                    <a:cubicBezTo>
                      <a:pt x="703" y="524"/>
                      <a:pt x="692" y="536"/>
                      <a:pt x="668" y="548"/>
                    </a:cubicBezTo>
                    <a:cubicBezTo>
                      <a:pt x="632" y="572"/>
                      <a:pt x="596" y="583"/>
                      <a:pt x="561" y="607"/>
                    </a:cubicBezTo>
                    <a:cubicBezTo>
                      <a:pt x="561" y="607"/>
                      <a:pt x="549" y="619"/>
                      <a:pt x="537" y="619"/>
                    </a:cubicBezTo>
                    <a:cubicBezTo>
                      <a:pt x="498" y="646"/>
                      <a:pt x="481" y="652"/>
                      <a:pt x="472" y="652"/>
                    </a:cubicBezTo>
                    <a:cubicBezTo>
                      <a:pt x="464" y="652"/>
                      <a:pt x="462" y="648"/>
                      <a:pt x="457" y="648"/>
                    </a:cubicBezTo>
                    <a:cubicBezTo>
                      <a:pt x="451" y="648"/>
                      <a:pt x="440" y="659"/>
                      <a:pt x="394" y="714"/>
                    </a:cubicBezTo>
                    <a:cubicBezTo>
                      <a:pt x="287" y="845"/>
                      <a:pt x="346" y="1095"/>
                      <a:pt x="346" y="1250"/>
                    </a:cubicBezTo>
                    <a:cubicBezTo>
                      <a:pt x="346" y="1405"/>
                      <a:pt x="322" y="1953"/>
                      <a:pt x="322" y="2167"/>
                    </a:cubicBezTo>
                    <a:cubicBezTo>
                      <a:pt x="322" y="2381"/>
                      <a:pt x="346" y="2477"/>
                      <a:pt x="358" y="2584"/>
                    </a:cubicBezTo>
                    <a:cubicBezTo>
                      <a:pt x="370" y="2691"/>
                      <a:pt x="477" y="2786"/>
                      <a:pt x="561" y="2858"/>
                    </a:cubicBezTo>
                    <a:cubicBezTo>
                      <a:pt x="656" y="2941"/>
                      <a:pt x="644" y="2977"/>
                      <a:pt x="656" y="3096"/>
                    </a:cubicBezTo>
                    <a:cubicBezTo>
                      <a:pt x="668" y="3215"/>
                      <a:pt x="703" y="3334"/>
                      <a:pt x="751" y="3453"/>
                    </a:cubicBezTo>
                    <a:cubicBezTo>
                      <a:pt x="787" y="3572"/>
                      <a:pt x="846" y="3620"/>
                      <a:pt x="858" y="3774"/>
                    </a:cubicBezTo>
                    <a:cubicBezTo>
                      <a:pt x="882" y="3929"/>
                      <a:pt x="811" y="3941"/>
                      <a:pt x="775" y="3989"/>
                    </a:cubicBezTo>
                    <a:cubicBezTo>
                      <a:pt x="739" y="4036"/>
                      <a:pt x="394" y="4346"/>
                      <a:pt x="358" y="4441"/>
                    </a:cubicBezTo>
                    <a:cubicBezTo>
                      <a:pt x="334" y="4536"/>
                      <a:pt x="322" y="4703"/>
                      <a:pt x="311" y="4846"/>
                    </a:cubicBezTo>
                    <a:cubicBezTo>
                      <a:pt x="287" y="4989"/>
                      <a:pt x="287" y="5155"/>
                      <a:pt x="263" y="5275"/>
                    </a:cubicBezTo>
                    <a:cubicBezTo>
                      <a:pt x="239" y="5394"/>
                      <a:pt x="168" y="5406"/>
                      <a:pt x="96" y="5429"/>
                    </a:cubicBezTo>
                    <a:cubicBezTo>
                      <a:pt x="37" y="5453"/>
                      <a:pt x="49" y="5513"/>
                      <a:pt x="49" y="5620"/>
                    </a:cubicBezTo>
                    <a:cubicBezTo>
                      <a:pt x="49" y="5739"/>
                      <a:pt x="168" y="5822"/>
                      <a:pt x="191" y="5906"/>
                    </a:cubicBezTo>
                    <a:cubicBezTo>
                      <a:pt x="203" y="5989"/>
                      <a:pt x="96" y="6144"/>
                      <a:pt x="49" y="6227"/>
                    </a:cubicBezTo>
                    <a:cubicBezTo>
                      <a:pt x="1" y="6322"/>
                      <a:pt x="72" y="6441"/>
                      <a:pt x="72" y="6584"/>
                    </a:cubicBezTo>
                    <a:cubicBezTo>
                      <a:pt x="72" y="6727"/>
                      <a:pt x="60" y="6918"/>
                      <a:pt x="49" y="7025"/>
                    </a:cubicBezTo>
                    <a:cubicBezTo>
                      <a:pt x="25" y="7144"/>
                      <a:pt x="1" y="7299"/>
                      <a:pt x="25" y="7346"/>
                    </a:cubicBezTo>
                    <a:cubicBezTo>
                      <a:pt x="37" y="7382"/>
                      <a:pt x="60" y="7465"/>
                      <a:pt x="96" y="7537"/>
                    </a:cubicBezTo>
                    <a:cubicBezTo>
                      <a:pt x="203" y="7465"/>
                      <a:pt x="239" y="7227"/>
                      <a:pt x="251" y="7049"/>
                    </a:cubicBezTo>
                    <a:cubicBezTo>
                      <a:pt x="275" y="6846"/>
                      <a:pt x="441" y="6679"/>
                      <a:pt x="537" y="6608"/>
                    </a:cubicBezTo>
                    <a:cubicBezTo>
                      <a:pt x="632" y="6537"/>
                      <a:pt x="1120" y="6537"/>
                      <a:pt x="1323" y="6406"/>
                    </a:cubicBezTo>
                    <a:cubicBezTo>
                      <a:pt x="1525" y="6287"/>
                      <a:pt x="1477" y="6108"/>
                      <a:pt x="1430" y="5882"/>
                    </a:cubicBezTo>
                    <a:cubicBezTo>
                      <a:pt x="1394" y="5667"/>
                      <a:pt x="1561" y="5632"/>
                      <a:pt x="1704" y="5536"/>
                    </a:cubicBezTo>
                    <a:cubicBezTo>
                      <a:pt x="1846" y="5453"/>
                      <a:pt x="2406" y="4953"/>
                      <a:pt x="2454" y="4941"/>
                    </a:cubicBezTo>
                    <a:cubicBezTo>
                      <a:pt x="2489" y="4917"/>
                      <a:pt x="2787" y="4715"/>
                      <a:pt x="2906" y="4608"/>
                    </a:cubicBezTo>
                    <a:cubicBezTo>
                      <a:pt x="3025" y="4513"/>
                      <a:pt x="2989" y="4358"/>
                      <a:pt x="3049" y="4274"/>
                    </a:cubicBezTo>
                    <a:cubicBezTo>
                      <a:pt x="3097" y="4191"/>
                      <a:pt x="3275" y="4108"/>
                      <a:pt x="3359" y="3977"/>
                    </a:cubicBezTo>
                    <a:cubicBezTo>
                      <a:pt x="3394" y="3929"/>
                      <a:pt x="3382" y="3643"/>
                      <a:pt x="3359" y="3298"/>
                    </a:cubicBezTo>
                    <a:cubicBezTo>
                      <a:pt x="3323" y="2703"/>
                      <a:pt x="3239" y="1917"/>
                      <a:pt x="3228" y="1869"/>
                    </a:cubicBezTo>
                    <a:cubicBezTo>
                      <a:pt x="3216" y="1857"/>
                      <a:pt x="3216" y="1857"/>
                      <a:pt x="3216" y="1857"/>
                    </a:cubicBezTo>
                    <a:lnTo>
                      <a:pt x="3216" y="1715"/>
                    </a:lnTo>
                    <a:cubicBezTo>
                      <a:pt x="3144" y="1715"/>
                      <a:pt x="3073" y="1715"/>
                      <a:pt x="3061" y="1679"/>
                    </a:cubicBezTo>
                    <a:cubicBezTo>
                      <a:pt x="3025" y="1607"/>
                      <a:pt x="2978" y="1405"/>
                      <a:pt x="2918" y="1405"/>
                    </a:cubicBezTo>
                    <a:lnTo>
                      <a:pt x="2823" y="1405"/>
                    </a:lnTo>
                    <a:cubicBezTo>
                      <a:pt x="2716" y="1417"/>
                      <a:pt x="2537" y="1441"/>
                      <a:pt x="2430" y="1453"/>
                    </a:cubicBezTo>
                    <a:cubicBezTo>
                      <a:pt x="2400" y="1458"/>
                      <a:pt x="2371" y="1461"/>
                      <a:pt x="2342" y="1461"/>
                    </a:cubicBezTo>
                    <a:cubicBezTo>
                      <a:pt x="2244" y="1461"/>
                      <a:pt x="2157" y="1426"/>
                      <a:pt x="2120" y="1334"/>
                    </a:cubicBezTo>
                    <a:cubicBezTo>
                      <a:pt x="2061" y="1226"/>
                      <a:pt x="2013" y="976"/>
                      <a:pt x="1954" y="893"/>
                    </a:cubicBezTo>
                    <a:cubicBezTo>
                      <a:pt x="1882" y="822"/>
                      <a:pt x="1644" y="631"/>
                      <a:pt x="1561" y="572"/>
                    </a:cubicBezTo>
                    <a:cubicBezTo>
                      <a:pt x="1489" y="512"/>
                      <a:pt x="1346" y="274"/>
                      <a:pt x="1334" y="238"/>
                    </a:cubicBezTo>
                    <a:cubicBezTo>
                      <a:pt x="1311" y="202"/>
                      <a:pt x="1311" y="48"/>
                      <a:pt x="10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6"/>
              <p:cNvSpPr/>
              <p:nvPr/>
            </p:nvSpPr>
            <p:spPr>
              <a:xfrm>
                <a:off x="1018591" y="1852114"/>
                <a:ext cx="168478" cy="312371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6315" extrusionOk="0">
                    <a:moveTo>
                      <a:pt x="351" y="1"/>
                    </a:moveTo>
                    <a:cubicBezTo>
                      <a:pt x="175" y="1"/>
                      <a:pt x="91" y="105"/>
                      <a:pt x="36" y="159"/>
                    </a:cubicBezTo>
                    <a:cubicBezTo>
                      <a:pt x="13" y="171"/>
                      <a:pt x="1" y="195"/>
                      <a:pt x="1" y="218"/>
                    </a:cubicBezTo>
                    <a:cubicBezTo>
                      <a:pt x="1" y="230"/>
                      <a:pt x="13" y="242"/>
                      <a:pt x="13" y="254"/>
                    </a:cubicBezTo>
                    <a:cubicBezTo>
                      <a:pt x="13" y="254"/>
                      <a:pt x="13" y="266"/>
                      <a:pt x="13" y="266"/>
                    </a:cubicBezTo>
                    <a:cubicBezTo>
                      <a:pt x="13" y="302"/>
                      <a:pt x="25" y="325"/>
                      <a:pt x="36" y="361"/>
                    </a:cubicBezTo>
                    <a:cubicBezTo>
                      <a:pt x="60" y="409"/>
                      <a:pt x="72" y="456"/>
                      <a:pt x="96" y="504"/>
                    </a:cubicBezTo>
                    <a:cubicBezTo>
                      <a:pt x="132" y="623"/>
                      <a:pt x="167" y="826"/>
                      <a:pt x="167" y="826"/>
                    </a:cubicBezTo>
                    <a:cubicBezTo>
                      <a:pt x="167" y="826"/>
                      <a:pt x="227" y="1123"/>
                      <a:pt x="286" y="1385"/>
                    </a:cubicBezTo>
                    <a:cubicBezTo>
                      <a:pt x="310" y="1504"/>
                      <a:pt x="346" y="1611"/>
                      <a:pt x="370" y="1695"/>
                    </a:cubicBezTo>
                    <a:cubicBezTo>
                      <a:pt x="453" y="1980"/>
                      <a:pt x="501" y="2302"/>
                      <a:pt x="596" y="2588"/>
                    </a:cubicBezTo>
                    <a:cubicBezTo>
                      <a:pt x="679" y="2885"/>
                      <a:pt x="965" y="3088"/>
                      <a:pt x="1048" y="3302"/>
                    </a:cubicBezTo>
                    <a:cubicBezTo>
                      <a:pt x="1120" y="3504"/>
                      <a:pt x="977" y="3719"/>
                      <a:pt x="941" y="3909"/>
                    </a:cubicBezTo>
                    <a:cubicBezTo>
                      <a:pt x="906" y="4088"/>
                      <a:pt x="1156" y="4397"/>
                      <a:pt x="1239" y="4743"/>
                    </a:cubicBezTo>
                    <a:cubicBezTo>
                      <a:pt x="1334" y="5088"/>
                      <a:pt x="1477" y="5493"/>
                      <a:pt x="1477" y="5576"/>
                    </a:cubicBezTo>
                    <a:cubicBezTo>
                      <a:pt x="1477" y="5636"/>
                      <a:pt x="1346" y="6171"/>
                      <a:pt x="1310" y="6314"/>
                    </a:cubicBezTo>
                    <a:lnTo>
                      <a:pt x="2513" y="6255"/>
                    </a:lnTo>
                    <a:lnTo>
                      <a:pt x="2513" y="4719"/>
                    </a:lnTo>
                    <a:lnTo>
                      <a:pt x="3168" y="4719"/>
                    </a:lnTo>
                    <a:cubicBezTo>
                      <a:pt x="3168" y="4576"/>
                      <a:pt x="3156" y="4159"/>
                      <a:pt x="3156" y="4135"/>
                    </a:cubicBezTo>
                    <a:cubicBezTo>
                      <a:pt x="3156" y="4100"/>
                      <a:pt x="3168" y="3516"/>
                      <a:pt x="3168" y="3445"/>
                    </a:cubicBezTo>
                    <a:cubicBezTo>
                      <a:pt x="3156" y="3385"/>
                      <a:pt x="3037" y="2254"/>
                      <a:pt x="3037" y="2123"/>
                    </a:cubicBezTo>
                    <a:cubicBezTo>
                      <a:pt x="3037" y="2004"/>
                      <a:pt x="3096" y="1659"/>
                      <a:pt x="3156" y="1504"/>
                    </a:cubicBezTo>
                    <a:cubicBezTo>
                      <a:pt x="3227" y="1349"/>
                      <a:pt x="3334" y="1242"/>
                      <a:pt x="3370" y="1099"/>
                    </a:cubicBezTo>
                    <a:cubicBezTo>
                      <a:pt x="3406" y="968"/>
                      <a:pt x="3323" y="718"/>
                      <a:pt x="3287" y="671"/>
                    </a:cubicBezTo>
                    <a:cubicBezTo>
                      <a:pt x="3282" y="661"/>
                      <a:pt x="3269" y="657"/>
                      <a:pt x="3251" y="657"/>
                    </a:cubicBezTo>
                    <a:cubicBezTo>
                      <a:pt x="3180" y="657"/>
                      <a:pt x="3027" y="718"/>
                      <a:pt x="2989" y="718"/>
                    </a:cubicBezTo>
                    <a:cubicBezTo>
                      <a:pt x="2987" y="719"/>
                      <a:pt x="2984" y="719"/>
                      <a:pt x="2982" y="719"/>
                    </a:cubicBezTo>
                    <a:cubicBezTo>
                      <a:pt x="2934" y="719"/>
                      <a:pt x="2867" y="615"/>
                      <a:pt x="2811" y="468"/>
                    </a:cubicBezTo>
                    <a:cubicBezTo>
                      <a:pt x="2739" y="314"/>
                      <a:pt x="2632" y="230"/>
                      <a:pt x="2465" y="171"/>
                    </a:cubicBezTo>
                    <a:cubicBezTo>
                      <a:pt x="2418" y="159"/>
                      <a:pt x="2346" y="135"/>
                      <a:pt x="2251" y="123"/>
                    </a:cubicBezTo>
                    <a:cubicBezTo>
                      <a:pt x="2049" y="75"/>
                      <a:pt x="1775" y="52"/>
                      <a:pt x="1608" y="52"/>
                    </a:cubicBezTo>
                    <a:lnTo>
                      <a:pt x="1537" y="52"/>
                    </a:lnTo>
                    <a:cubicBezTo>
                      <a:pt x="1346" y="64"/>
                      <a:pt x="1203" y="75"/>
                      <a:pt x="1084" y="75"/>
                    </a:cubicBezTo>
                    <a:cubicBezTo>
                      <a:pt x="1048" y="75"/>
                      <a:pt x="1001" y="75"/>
                      <a:pt x="941" y="64"/>
                    </a:cubicBezTo>
                    <a:cubicBezTo>
                      <a:pt x="787" y="52"/>
                      <a:pt x="548" y="16"/>
                      <a:pt x="406" y="4"/>
                    </a:cubicBezTo>
                    <a:cubicBezTo>
                      <a:pt x="386" y="2"/>
                      <a:pt x="368" y="1"/>
                      <a:pt x="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6"/>
              <p:cNvSpPr/>
              <p:nvPr/>
            </p:nvSpPr>
            <p:spPr>
              <a:xfrm>
                <a:off x="936725" y="2260449"/>
                <a:ext cx="64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6"/>
              <p:cNvSpPr/>
              <p:nvPr/>
            </p:nvSpPr>
            <p:spPr>
              <a:xfrm>
                <a:off x="939099" y="2260449"/>
                <a:ext cx="64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6"/>
              <p:cNvSpPr/>
              <p:nvPr/>
            </p:nvSpPr>
            <p:spPr>
              <a:xfrm>
                <a:off x="956165" y="2085491"/>
                <a:ext cx="292783" cy="323996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6550" extrusionOk="0">
                    <a:moveTo>
                      <a:pt x="3775" y="1"/>
                    </a:moveTo>
                    <a:lnTo>
                      <a:pt x="3775" y="1537"/>
                    </a:lnTo>
                    <a:lnTo>
                      <a:pt x="2572" y="1596"/>
                    </a:lnTo>
                    <a:cubicBezTo>
                      <a:pt x="2572" y="1620"/>
                      <a:pt x="2572" y="1632"/>
                      <a:pt x="2572" y="1632"/>
                    </a:cubicBezTo>
                    <a:lnTo>
                      <a:pt x="1906" y="1644"/>
                    </a:lnTo>
                    <a:lnTo>
                      <a:pt x="655" y="1680"/>
                    </a:lnTo>
                    <a:lnTo>
                      <a:pt x="655" y="3989"/>
                    </a:lnTo>
                    <a:cubicBezTo>
                      <a:pt x="655" y="3989"/>
                      <a:pt x="429" y="3989"/>
                      <a:pt x="382" y="3954"/>
                    </a:cubicBezTo>
                    <a:cubicBezTo>
                      <a:pt x="334" y="3906"/>
                      <a:pt x="251" y="3811"/>
                      <a:pt x="203" y="3811"/>
                    </a:cubicBezTo>
                    <a:cubicBezTo>
                      <a:pt x="179" y="3811"/>
                      <a:pt x="84" y="3835"/>
                      <a:pt x="1" y="3847"/>
                    </a:cubicBezTo>
                    <a:lnTo>
                      <a:pt x="1" y="3989"/>
                    </a:lnTo>
                    <a:cubicBezTo>
                      <a:pt x="1" y="3989"/>
                      <a:pt x="1" y="3989"/>
                      <a:pt x="13" y="4001"/>
                    </a:cubicBezTo>
                    <a:cubicBezTo>
                      <a:pt x="13" y="4001"/>
                      <a:pt x="13" y="3989"/>
                      <a:pt x="13" y="3989"/>
                    </a:cubicBezTo>
                    <a:cubicBezTo>
                      <a:pt x="13" y="3989"/>
                      <a:pt x="536" y="4156"/>
                      <a:pt x="620" y="4216"/>
                    </a:cubicBezTo>
                    <a:cubicBezTo>
                      <a:pt x="715" y="4275"/>
                      <a:pt x="632" y="4525"/>
                      <a:pt x="620" y="4656"/>
                    </a:cubicBezTo>
                    <a:cubicBezTo>
                      <a:pt x="620" y="4763"/>
                      <a:pt x="644" y="4847"/>
                      <a:pt x="763" y="4954"/>
                    </a:cubicBezTo>
                    <a:cubicBezTo>
                      <a:pt x="775" y="4978"/>
                      <a:pt x="810" y="5001"/>
                      <a:pt x="834" y="5025"/>
                    </a:cubicBezTo>
                    <a:cubicBezTo>
                      <a:pt x="882" y="5061"/>
                      <a:pt x="929" y="5073"/>
                      <a:pt x="977" y="5073"/>
                    </a:cubicBezTo>
                    <a:cubicBezTo>
                      <a:pt x="1111" y="5073"/>
                      <a:pt x="1246" y="4989"/>
                      <a:pt x="1370" y="4989"/>
                    </a:cubicBezTo>
                    <a:cubicBezTo>
                      <a:pt x="1378" y="4989"/>
                      <a:pt x="1386" y="4989"/>
                      <a:pt x="1394" y="4990"/>
                    </a:cubicBezTo>
                    <a:lnTo>
                      <a:pt x="1406" y="4990"/>
                    </a:lnTo>
                    <a:cubicBezTo>
                      <a:pt x="1584" y="4990"/>
                      <a:pt x="1763" y="5311"/>
                      <a:pt x="1834" y="5359"/>
                    </a:cubicBezTo>
                    <a:cubicBezTo>
                      <a:pt x="1918" y="5418"/>
                      <a:pt x="2013" y="5621"/>
                      <a:pt x="2310" y="5644"/>
                    </a:cubicBezTo>
                    <a:cubicBezTo>
                      <a:pt x="2620" y="5680"/>
                      <a:pt x="3573" y="5787"/>
                      <a:pt x="4168" y="5811"/>
                    </a:cubicBezTo>
                    <a:cubicBezTo>
                      <a:pt x="4763" y="5835"/>
                      <a:pt x="5132" y="6133"/>
                      <a:pt x="5299" y="6240"/>
                    </a:cubicBezTo>
                    <a:cubicBezTo>
                      <a:pt x="5454" y="6347"/>
                      <a:pt x="5835" y="6514"/>
                      <a:pt x="5918" y="6549"/>
                    </a:cubicBezTo>
                    <a:lnTo>
                      <a:pt x="5870" y="120"/>
                    </a:lnTo>
                    <a:lnTo>
                      <a:pt x="58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6"/>
              <p:cNvSpPr/>
              <p:nvPr/>
            </p:nvSpPr>
            <p:spPr>
              <a:xfrm>
                <a:off x="836606" y="1868982"/>
                <a:ext cx="255091" cy="413874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8367" extrusionOk="0">
                    <a:moveTo>
                      <a:pt x="1203" y="0"/>
                    </a:moveTo>
                    <a:cubicBezTo>
                      <a:pt x="1112" y="0"/>
                      <a:pt x="1032" y="20"/>
                      <a:pt x="977" y="80"/>
                    </a:cubicBezTo>
                    <a:cubicBezTo>
                      <a:pt x="822" y="246"/>
                      <a:pt x="632" y="556"/>
                      <a:pt x="382" y="616"/>
                    </a:cubicBezTo>
                    <a:cubicBezTo>
                      <a:pt x="286" y="651"/>
                      <a:pt x="144" y="663"/>
                      <a:pt x="1" y="675"/>
                    </a:cubicBezTo>
                    <a:cubicBezTo>
                      <a:pt x="36" y="711"/>
                      <a:pt x="60" y="735"/>
                      <a:pt x="72" y="770"/>
                    </a:cubicBezTo>
                    <a:cubicBezTo>
                      <a:pt x="108" y="866"/>
                      <a:pt x="132" y="1080"/>
                      <a:pt x="167" y="1175"/>
                    </a:cubicBezTo>
                    <a:cubicBezTo>
                      <a:pt x="203" y="1270"/>
                      <a:pt x="298" y="1282"/>
                      <a:pt x="346" y="1342"/>
                    </a:cubicBezTo>
                    <a:cubicBezTo>
                      <a:pt x="346" y="1366"/>
                      <a:pt x="358" y="1378"/>
                      <a:pt x="358" y="1389"/>
                    </a:cubicBezTo>
                    <a:lnTo>
                      <a:pt x="370" y="1389"/>
                    </a:lnTo>
                    <a:cubicBezTo>
                      <a:pt x="370" y="1401"/>
                      <a:pt x="370" y="1413"/>
                      <a:pt x="382" y="1425"/>
                    </a:cubicBezTo>
                    <a:cubicBezTo>
                      <a:pt x="382" y="1437"/>
                      <a:pt x="382" y="1449"/>
                      <a:pt x="382" y="1449"/>
                    </a:cubicBezTo>
                    <a:cubicBezTo>
                      <a:pt x="405" y="1508"/>
                      <a:pt x="417" y="1580"/>
                      <a:pt x="405" y="1663"/>
                    </a:cubicBezTo>
                    <a:cubicBezTo>
                      <a:pt x="405" y="1806"/>
                      <a:pt x="370" y="1818"/>
                      <a:pt x="358" y="1925"/>
                    </a:cubicBezTo>
                    <a:cubicBezTo>
                      <a:pt x="346" y="2020"/>
                      <a:pt x="417" y="2080"/>
                      <a:pt x="441" y="2151"/>
                    </a:cubicBezTo>
                    <a:cubicBezTo>
                      <a:pt x="465" y="2211"/>
                      <a:pt x="560" y="2199"/>
                      <a:pt x="596" y="2211"/>
                    </a:cubicBezTo>
                    <a:cubicBezTo>
                      <a:pt x="632" y="2223"/>
                      <a:pt x="691" y="2247"/>
                      <a:pt x="727" y="2294"/>
                    </a:cubicBezTo>
                    <a:cubicBezTo>
                      <a:pt x="775" y="2330"/>
                      <a:pt x="727" y="2425"/>
                      <a:pt x="739" y="2497"/>
                    </a:cubicBezTo>
                    <a:cubicBezTo>
                      <a:pt x="739" y="2580"/>
                      <a:pt x="739" y="2806"/>
                      <a:pt x="727" y="2890"/>
                    </a:cubicBezTo>
                    <a:cubicBezTo>
                      <a:pt x="727" y="2961"/>
                      <a:pt x="751" y="3140"/>
                      <a:pt x="751" y="3282"/>
                    </a:cubicBezTo>
                    <a:cubicBezTo>
                      <a:pt x="751" y="3425"/>
                      <a:pt x="739" y="3461"/>
                      <a:pt x="715" y="3568"/>
                    </a:cubicBezTo>
                    <a:cubicBezTo>
                      <a:pt x="703" y="3675"/>
                      <a:pt x="656" y="3663"/>
                      <a:pt x="596" y="3771"/>
                    </a:cubicBezTo>
                    <a:cubicBezTo>
                      <a:pt x="525" y="3890"/>
                      <a:pt x="548" y="4104"/>
                      <a:pt x="465" y="4306"/>
                    </a:cubicBezTo>
                    <a:cubicBezTo>
                      <a:pt x="394" y="4509"/>
                      <a:pt x="310" y="4604"/>
                      <a:pt x="298" y="4664"/>
                    </a:cubicBezTo>
                    <a:cubicBezTo>
                      <a:pt x="275" y="4723"/>
                      <a:pt x="227" y="4806"/>
                      <a:pt x="227" y="4878"/>
                    </a:cubicBezTo>
                    <a:cubicBezTo>
                      <a:pt x="239" y="4949"/>
                      <a:pt x="227" y="4985"/>
                      <a:pt x="203" y="5045"/>
                    </a:cubicBezTo>
                    <a:cubicBezTo>
                      <a:pt x="191" y="5104"/>
                      <a:pt x="144" y="5104"/>
                      <a:pt x="96" y="5211"/>
                    </a:cubicBezTo>
                    <a:cubicBezTo>
                      <a:pt x="36" y="5307"/>
                      <a:pt x="167" y="5318"/>
                      <a:pt x="263" y="5485"/>
                    </a:cubicBezTo>
                    <a:cubicBezTo>
                      <a:pt x="346" y="5664"/>
                      <a:pt x="370" y="5735"/>
                      <a:pt x="405" y="5854"/>
                    </a:cubicBezTo>
                    <a:cubicBezTo>
                      <a:pt x="453" y="5973"/>
                      <a:pt x="370" y="6045"/>
                      <a:pt x="310" y="6188"/>
                    </a:cubicBezTo>
                    <a:cubicBezTo>
                      <a:pt x="263" y="6330"/>
                      <a:pt x="286" y="6426"/>
                      <a:pt x="286" y="6509"/>
                    </a:cubicBezTo>
                    <a:cubicBezTo>
                      <a:pt x="513" y="6557"/>
                      <a:pt x="525" y="6711"/>
                      <a:pt x="536" y="6747"/>
                    </a:cubicBezTo>
                    <a:cubicBezTo>
                      <a:pt x="548" y="6783"/>
                      <a:pt x="691" y="7021"/>
                      <a:pt x="763" y="7081"/>
                    </a:cubicBezTo>
                    <a:cubicBezTo>
                      <a:pt x="846" y="7140"/>
                      <a:pt x="1084" y="7331"/>
                      <a:pt x="1156" y="7402"/>
                    </a:cubicBezTo>
                    <a:cubicBezTo>
                      <a:pt x="1215" y="7485"/>
                      <a:pt x="1263" y="7735"/>
                      <a:pt x="1322" y="7843"/>
                    </a:cubicBezTo>
                    <a:cubicBezTo>
                      <a:pt x="1359" y="7935"/>
                      <a:pt x="1446" y="7970"/>
                      <a:pt x="1544" y="7970"/>
                    </a:cubicBezTo>
                    <a:cubicBezTo>
                      <a:pt x="1573" y="7970"/>
                      <a:pt x="1602" y="7967"/>
                      <a:pt x="1632" y="7962"/>
                    </a:cubicBezTo>
                    <a:cubicBezTo>
                      <a:pt x="1691" y="7962"/>
                      <a:pt x="1763" y="7950"/>
                      <a:pt x="1846" y="7938"/>
                    </a:cubicBezTo>
                    <a:cubicBezTo>
                      <a:pt x="1906" y="7938"/>
                      <a:pt x="1977" y="7926"/>
                      <a:pt x="2025" y="7914"/>
                    </a:cubicBezTo>
                    <a:lnTo>
                      <a:pt x="2120" y="7914"/>
                    </a:lnTo>
                    <a:cubicBezTo>
                      <a:pt x="2180" y="7914"/>
                      <a:pt x="2227" y="8116"/>
                      <a:pt x="2263" y="8188"/>
                    </a:cubicBezTo>
                    <a:cubicBezTo>
                      <a:pt x="2275" y="8224"/>
                      <a:pt x="2346" y="8224"/>
                      <a:pt x="2418" y="8224"/>
                    </a:cubicBezTo>
                    <a:cubicBezTo>
                      <a:pt x="2501" y="8212"/>
                      <a:pt x="2596" y="8188"/>
                      <a:pt x="2620" y="8188"/>
                    </a:cubicBezTo>
                    <a:cubicBezTo>
                      <a:pt x="2668" y="8188"/>
                      <a:pt x="2751" y="8283"/>
                      <a:pt x="2799" y="8331"/>
                    </a:cubicBezTo>
                    <a:cubicBezTo>
                      <a:pt x="2846" y="8366"/>
                      <a:pt x="3072" y="8366"/>
                      <a:pt x="3072" y="8366"/>
                    </a:cubicBezTo>
                    <a:lnTo>
                      <a:pt x="3072" y="6057"/>
                    </a:lnTo>
                    <a:lnTo>
                      <a:pt x="4323" y="6021"/>
                    </a:lnTo>
                    <a:lnTo>
                      <a:pt x="4989" y="6009"/>
                    </a:lnTo>
                    <a:cubicBezTo>
                      <a:pt x="4989" y="6009"/>
                      <a:pt x="4989" y="5997"/>
                      <a:pt x="4989" y="5973"/>
                    </a:cubicBezTo>
                    <a:cubicBezTo>
                      <a:pt x="5025" y="5830"/>
                      <a:pt x="5156" y="5295"/>
                      <a:pt x="5156" y="5235"/>
                    </a:cubicBezTo>
                    <a:cubicBezTo>
                      <a:pt x="5156" y="5152"/>
                      <a:pt x="5013" y="4747"/>
                      <a:pt x="4918" y="4402"/>
                    </a:cubicBezTo>
                    <a:cubicBezTo>
                      <a:pt x="4835" y="4056"/>
                      <a:pt x="4585" y="3759"/>
                      <a:pt x="4620" y="3568"/>
                    </a:cubicBezTo>
                    <a:cubicBezTo>
                      <a:pt x="4656" y="3378"/>
                      <a:pt x="4799" y="3163"/>
                      <a:pt x="4727" y="2961"/>
                    </a:cubicBezTo>
                    <a:cubicBezTo>
                      <a:pt x="4644" y="2747"/>
                      <a:pt x="4358" y="2544"/>
                      <a:pt x="4275" y="2247"/>
                    </a:cubicBezTo>
                    <a:cubicBezTo>
                      <a:pt x="4180" y="1961"/>
                      <a:pt x="4132" y="1639"/>
                      <a:pt x="4049" y="1354"/>
                    </a:cubicBezTo>
                    <a:cubicBezTo>
                      <a:pt x="4025" y="1270"/>
                      <a:pt x="3989" y="1163"/>
                      <a:pt x="3965" y="1044"/>
                    </a:cubicBezTo>
                    <a:cubicBezTo>
                      <a:pt x="3906" y="782"/>
                      <a:pt x="3846" y="485"/>
                      <a:pt x="3846" y="485"/>
                    </a:cubicBezTo>
                    <a:cubicBezTo>
                      <a:pt x="3846" y="485"/>
                      <a:pt x="3715" y="473"/>
                      <a:pt x="3537" y="365"/>
                    </a:cubicBezTo>
                    <a:cubicBezTo>
                      <a:pt x="3396" y="275"/>
                      <a:pt x="3162" y="82"/>
                      <a:pt x="2985" y="82"/>
                    </a:cubicBezTo>
                    <a:cubicBezTo>
                      <a:pt x="2952" y="82"/>
                      <a:pt x="2922" y="89"/>
                      <a:pt x="2894" y="104"/>
                    </a:cubicBezTo>
                    <a:cubicBezTo>
                      <a:pt x="2727" y="181"/>
                      <a:pt x="2290" y="332"/>
                      <a:pt x="2155" y="332"/>
                    </a:cubicBezTo>
                    <a:cubicBezTo>
                      <a:pt x="2146" y="332"/>
                      <a:pt x="2138" y="331"/>
                      <a:pt x="2132" y="330"/>
                    </a:cubicBezTo>
                    <a:cubicBezTo>
                      <a:pt x="2025" y="306"/>
                      <a:pt x="1941" y="104"/>
                      <a:pt x="1715" y="80"/>
                    </a:cubicBezTo>
                    <a:cubicBezTo>
                      <a:pt x="1562" y="64"/>
                      <a:pt x="1365" y="0"/>
                      <a:pt x="12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6"/>
              <p:cNvSpPr/>
              <p:nvPr/>
            </p:nvSpPr>
            <p:spPr>
              <a:xfrm>
                <a:off x="770074" y="2283401"/>
                <a:ext cx="507115" cy="348679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7049" extrusionOk="0">
                    <a:moveTo>
                      <a:pt x="3775" y="0"/>
                    </a:moveTo>
                    <a:cubicBezTo>
                      <a:pt x="3786" y="48"/>
                      <a:pt x="3870" y="834"/>
                      <a:pt x="3906" y="1429"/>
                    </a:cubicBezTo>
                    <a:cubicBezTo>
                      <a:pt x="3929" y="1774"/>
                      <a:pt x="3941" y="2060"/>
                      <a:pt x="3906" y="2108"/>
                    </a:cubicBezTo>
                    <a:cubicBezTo>
                      <a:pt x="3822" y="2239"/>
                      <a:pt x="3644" y="2322"/>
                      <a:pt x="3596" y="2405"/>
                    </a:cubicBezTo>
                    <a:cubicBezTo>
                      <a:pt x="3536" y="2489"/>
                      <a:pt x="3572" y="2644"/>
                      <a:pt x="3453" y="2739"/>
                    </a:cubicBezTo>
                    <a:cubicBezTo>
                      <a:pt x="3334" y="2846"/>
                      <a:pt x="3036" y="3048"/>
                      <a:pt x="2989" y="3072"/>
                    </a:cubicBezTo>
                    <a:cubicBezTo>
                      <a:pt x="2953" y="3084"/>
                      <a:pt x="2393" y="3584"/>
                      <a:pt x="2251" y="3667"/>
                    </a:cubicBezTo>
                    <a:cubicBezTo>
                      <a:pt x="2108" y="3763"/>
                      <a:pt x="1941" y="3798"/>
                      <a:pt x="1977" y="4013"/>
                    </a:cubicBezTo>
                    <a:cubicBezTo>
                      <a:pt x="2024" y="4239"/>
                      <a:pt x="2072" y="4418"/>
                      <a:pt x="1870" y="4537"/>
                    </a:cubicBezTo>
                    <a:cubicBezTo>
                      <a:pt x="1667" y="4668"/>
                      <a:pt x="1179" y="4668"/>
                      <a:pt x="1084" y="4739"/>
                    </a:cubicBezTo>
                    <a:cubicBezTo>
                      <a:pt x="988" y="4810"/>
                      <a:pt x="822" y="4977"/>
                      <a:pt x="798" y="5180"/>
                    </a:cubicBezTo>
                    <a:cubicBezTo>
                      <a:pt x="786" y="5358"/>
                      <a:pt x="750" y="5596"/>
                      <a:pt x="643" y="5668"/>
                    </a:cubicBezTo>
                    <a:cubicBezTo>
                      <a:pt x="631" y="5668"/>
                      <a:pt x="607" y="5680"/>
                      <a:pt x="596" y="5680"/>
                    </a:cubicBezTo>
                    <a:cubicBezTo>
                      <a:pt x="583" y="5681"/>
                      <a:pt x="570" y="5681"/>
                      <a:pt x="558" y="5681"/>
                    </a:cubicBezTo>
                    <a:cubicBezTo>
                      <a:pt x="437" y="5681"/>
                      <a:pt x="361" y="5632"/>
                      <a:pt x="274" y="5632"/>
                    </a:cubicBezTo>
                    <a:cubicBezTo>
                      <a:pt x="203" y="5632"/>
                      <a:pt x="96" y="5632"/>
                      <a:pt x="0" y="5668"/>
                    </a:cubicBezTo>
                    <a:cubicBezTo>
                      <a:pt x="12" y="5703"/>
                      <a:pt x="24" y="5739"/>
                      <a:pt x="36" y="5775"/>
                    </a:cubicBezTo>
                    <a:cubicBezTo>
                      <a:pt x="36" y="5787"/>
                      <a:pt x="48" y="5799"/>
                      <a:pt x="48" y="5811"/>
                    </a:cubicBezTo>
                    <a:cubicBezTo>
                      <a:pt x="48" y="5823"/>
                      <a:pt x="48" y="5823"/>
                      <a:pt x="48" y="5834"/>
                    </a:cubicBezTo>
                    <a:cubicBezTo>
                      <a:pt x="48" y="5834"/>
                      <a:pt x="48" y="5846"/>
                      <a:pt x="48" y="5846"/>
                    </a:cubicBezTo>
                    <a:cubicBezTo>
                      <a:pt x="60" y="5870"/>
                      <a:pt x="60" y="5894"/>
                      <a:pt x="60" y="5930"/>
                    </a:cubicBezTo>
                    <a:cubicBezTo>
                      <a:pt x="60" y="6025"/>
                      <a:pt x="60" y="6156"/>
                      <a:pt x="60" y="6323"/>
                    </a:cubicBezTo>
                    <a:cubicBezTo>
                      <a:pt x="60" y="6608"/>
                      <a:pt x="203" y="6715"/>
                      <a:pt x="203" y="6775"/>
                    </a:cubicBezTo>
                    <a:cubicBezTo>
                      <a:pt x="215" y="6835"/>
                      <a:pt x="298" y="6906"/>
                      <a:pt x="310" y="7049"/>
                    </a:cubicBezTo>
                    <a:lnTo>
                      <a:pt x="7727" y="6644"/>
                    </a:lnTo>
                    <a:cubicBezTo>
                      <a:pt x="7704" y="6549"/>
                      <a:pt x="7727" y="6406"/>
                      <a:pt x="7727" y="6287"/>
                    </a:cubicBezTo>
                    <a:cubicBezTo>
                      <a:pt x="7716" y="6132"/>
                      <a:pt x="7763" y="5787"/>
                      <a:pt x="7739" y="5727"/>
                    </a:cubicBezTo>
                    <a:cubicBezTo>
                      <a:pt x="7704" y="5680"/>
                      <a:pt x="7596" y="5537"/>
                      <a:pt x="7608" y="5430"/>
                    </a:cubicBezTo>
                    <a:cubicBezTo>
                      <a:pt x="7608" y="5334"/>
                      <a:pt x="7596" y="5263"/>
                      <a:pt x="7561" y="5191"/>
                    </a:cubicBezTo>
                    <a:cubicBezTo>
                      <a:pt x="7525" y="5108"/>
                      <a:pt x="7561" y="5049"/>
                      <a:pt x="7549" y="4965"/>
                    </a:cubicBezTo>
                    <a:cubicBezTo>
                      <a:pt x="7537" y="4894"/>
                      <a:pt x="7858" y="4834"/>
                      <a:pt x="7977" y="4822"/>
                    </a:cubicBezTo>
                    <a:cubicBezTo>
                      <a:pt x="7988" y="4821"/>
                      <a:pt x="7997" y="4821"/>
                      <a:pt x="8006" y="4821"/>
                    </a:cubicBezTo>
                    <a:cubicBezTo>
                      <a:pt x="8101" y="4821"/>
                      <a:pt x="8131" y="4877"/>
                      <a:pt x="8239" y="4953"/>
                    </a:cubicBezTo>
                    <a:cubicBezTo>
                      <a:pt x="8370" y="5025"/>
                      <a:pt x="8454" y="5049"/>
                      <a:pt x="8573" y="5096"/>
                    </a:cubicBezTo>
                    <a:cubicBezTo>
                      <a:pt x="8692" y="5132"/>
                      <a:pt x="8989" y="5227"/>
                      <a:pt x="9144" y="5311"/>
                    </a:cubicBezTo>
                    <a:cubicBezTo>
                      <a:pt x="9311" y="5394"/>
                      <a:pt x="9549" y="5394"/>
                      <a:pt x="9644" y="5394"/>
                    </a:cubicBezTo>
                    <a:cubicBezTo>
                      <a:pt x="9740" y="5394"/>
                      <a:pt x="10002" y="5227"/>
                      <a:pt x="10168" y="5120"/>
                    </a:cubicBezTo>
                    <a:cubicBezTo>
                      <a:pt x="10204" y="5108"/>
                      <a:pt x="10228" y="5084"/>
                      <a:pt x="10252" y="5072"/>
                    </a:cubicBezTo>
                    <a:cubicBezTo>
                      <a:pt x="10240" y="5037"/>
                      <a:pt x="10216" y="5001"/>
                      <a:pt x="10180" y="4977"/>
                    </a:cubicBezTo>
                    <a:cubicBezTo>
                      <a:pt x="10037" y="4810"/>
                      <a:pt x="9704" y="4632"/>
                      <a:pt x="9656" y="4537"/>
                    </a:cubicBezTo>
                    <a:cubicBezTo>
                      <a:pt x="9609" y="4441"/>
                      <a:pt x="9728" y="4013"/>
                      <a:pt x="9728" y="3798"/>
                    </a:cubicBezTo>
                    <a:cubicBezTo>
                      <a:pt x="9728" y="3584"/>
                      <a:pt x="9692" y="2560"/>
                      <a:pt x="9692" y="2560"/>
                    </a:cubicBezTo>
                    <a:cubicBezTo>
                      <a:pt x="9692" y="2560"/>
                      <a:pt x="9680" y="2560"/>
                      <a:pt x="9680" y="2548"/>
                    </a:cubicBezTo>
                    <a:lnTo>
                      <a:pt x="9680" y="2560"/>
                    </a:lnTo>
                    <a:cubicBezTo>
                      <a:pt x="9680" y="2560"/>
                      <a:pt x="9216" y="2358"/>
                      <a:pt x="9037" y="2239"/>
                    </a:cubicBezTo>
                    <a:cubicBezTo>
                      <a:pt x="9025" y="2239"/>
                      <a:pt x="9013" y="2227"/>
                      <a:pt x="9001" y="2215"/>
                    </a:cubicBezTo>
                    <a:cubicBezTo>
                      <a:pt x="8811" y="2084"/>
                      <a:pt x="8466" y="1834"/>
                      <a:pt x="7918" y="1810"/>
                    </a:cubicBezTo>
                    <a:cubicBezTo>
                      <a:pt x="7323" y="1786"/>
                      <a:pt x="6370" y="1679"/>
                      <a:pt x="6061" y="1643"/>
                    </a:cubicBezTo>
                    <a:cubicBezTo>
                      <a:pt x="5751" y="1620"/>
                      <a:pt x="5668" y="1417"/>
                      <a:pt x="5584" y="1358"/>
                    </a:cubicBezTo>
                    <a:cubicBezTo>
                      <a:pt x="5501" y="1310"/>
                      <a:pt x="5334" y="1000"/>
                      <a:pt x="5156" y="989"/>
                    </a:cubicBezTo>
                    <a:cubicBezTo>
                      <a:pt x="5025" y="989"/>
                      <a:pt x="4882" y="1072"/>
                      <a:pt x="4739" y="1072"/>
                    </a:cubicBezTo>
                    <a:cubicBezTo>
                      <a:pt x="4691" y="1072"/>
                      <a:pt x="4632" y="1060"/>
                      <a:pt x="4584" y="1024"/>
                    </a:cubicBezTo>
                    <a:cubicBezTo>
                      <a:pt x="4560" y="1000"/>
                      <a:pt x="4537" y="989"/>
                      <a:pt x="4525" y="977"/>
                    </a:cubicBezTo>
                    <a:cubicBezTo>
                      <a:pt x="4394" y="858"/>
                      <a:pt x="4358" y="762"/>
                      <a:pt x="4370" y="655"/>
                    </a:cubicBezTo>
                    <a:cubicBezTo>
                      <a:pt x="4382" y="524"/>
                      <a:pt x="4453" y="274"/>
                      <a:pt x="4370" y="215"/>
                    </a:cubicBezTo>
                    <a:cubicBezTo>
                      <a:pt x="4287" y="155"/>
                      <a:pt x="3858" y="24"/>
                      <a:pt x="3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6"/>
              <p:cNvSpPr/>
              <p:nvPr/>
            </p:nvSpPr>
            <p:spPr>
              <a:xfrm>
                <a:off x="993858" y="2330491"/>
                <a:ext cx="10635" cy="5936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20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25"/>
                    </a:cubicBezTo>
                    <a:cubicBezTo>
                      <a:pt x="13" y="37"/>
                      <a:pt x="36" y="48"/>
                      <a:pt x="60" y="72"/>
                    </a:cubicBezTo>
                    <a:cubicBezTo>
                      <a:pt x="108" y="108"/>
                      <a:pt x="167" y="120"/>
                      <a:pt x="215" y="120"/>
                    </a:cubicBezTo>
                    <a:cubicBezTo>
                      <a:pt x="167" y="120"/>
                      <a:pt x="120" y="108"/>
                      <a:pt x="72" y="72"/>
                    </a:cubicBezTo>
                    <a:cubicBezTo>
                      <a:pt x="48" y="48"/>
                      <a:pt x="13" y="25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6"/>
              <p:cNvSpPr/>
              <p:nvPr/>
            </p:nvSpPr>
            <p:spPr>
              <a:xfrm>
                <a:off x="1025071" y="2332272"/>
                <a:ext cx="223879" cy="7780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573" extrusionOk="0">
                    <a:moveTo>
                      <a:pt x="1" y="1"/>
                    </a:moveTo>
                    <a:cubicBezTo>
                      <a:pt x="179" y="12"/>
                      <a:pt x="346" y="322"/>
                      <a:pt x="429" y="370"/>
                    </a:cubicBezTo>
                    <a:cubicBezTo>
                      <a:pt x="513" y="429"/>
                      <a:pt x="596" y="632"/>
                      <a:pt x="906" y="655"/>
                    </a:cubicBezTo>
                    <a:cubicBezTo>
                      <a:pt x="1215" y="691"/>
                      <a:pt x="2168" y="798"/>
                      <a:pt x="2763" y="822"/>
                    </a:cubicBezTo>
                    <a:cubicBezTo>
                      <a:pt x="3311" y="846"/>
                      <a:pt x="3656" y="1096"/>
                      <a:pt x="3846" y="1227"/>
                    </a:cubicBezTo>
                    <a:cubicBezTo>
                      <a:pt x="3858" y="1239"/>
                      <a:pt x="3870" y="1251"/>
                      <a:pt x="3882" y="1251"/>
                    </a:cubicBezTo>
                    <a:cubicBezTo>
                      <a:pt x="4061" y="1370"/>
                      <a:pt x="4525" y="1572"/>
                      <a:pt x="4525" y="1572"/>
                    </a:cubicBezTo>
                    <a:lnTo>
                      <a:pt x="4525" y="1560"/>
                    </a:lnTo>
                    <a:cubicBezTo>
                      <a:pt x="4442" y="1525"/>
                      <a:pt x="4049" y="1358"/>
                      <a:pt x="3906" y="1251"/>
                    </a:cubicBezTo>
                    <a:cubicBezTo>
                      <a:pt x="3739" y="1144"/>
                      <a:pt x="3370" y="846"/>
                      <a:pt x="2775" y="822"/>
                    </a:cubicBezTo>
                    <a:cubicBezTo>
                      <a:pt x="2180" y="798"/>
                      <a:pt x="1227" y="691"/>
                      <a:pt x="917" y="655"/>
                    </a:cubicBezTo>
                    <a:cubicBezTo>
                      <a:pt x="620" y="632"/>
                      <a:pt x="525" y="429"/>
                      <a:pt x="441" y="370"/>
                    </a:cubicBezTo>
                    <a:cubicBezTo>
                      <a:pt x="370" y="322"/>
                      <a:pt x="191" y="1"/>
                      <a:pt x="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6"/>
              <p:cNvSpPr/>
              <p:nvPr/>
            </p:nvSpPr>
            <p:spPr>
              <a:xfrm>
                <a:off x="956758" y="2282807"/>
                <a:ext cx="37148" cy="48921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12"/>
                    </a:cubicBezTo>
                    <a:cubicBezTo>
                      <a:pt x="84" y="36"/>
                      <a:pt x="513" y="167"/>
                      <a:pt x="596" y="227"/>
                    </a:cubicBezTo>
                    <a:cubicBezTo>
                      <a:pt x="679" y="286"/>
                      <a:pt x="608" y="536"/>
                      <a:pt x="596" y="667"/>
                    </a:cubicBezTo>
                    <a:cubicBezTo>
                      <a:pt x="596" y="774"/>
                      <a:pt x="620" y="870"/>
                      <a:pt x="751" y="989"/>
                    </a:cubicBezTo>
                    <a:cubicBezTo>
                      <a:pt x="751" y="977"/>
                      <a:pt x="751" y="977"/>
                      <a:pt x="739" y="965"/>
                    </a:cubicBezTo>
                    <a:cubicBezTo>
                      <a:pt x="632" y="858"/>
                      <a:pt x="608" y="774"/>
                      <a:pt x="608" y="667"/>
                    </a:cubicBezTo>
                    <a:cubicBezTo>
                      <a:pt x="620" y="536"/>
                      <a:pt x="703" y="286"/>
                      <a:pt x="608" y="227"/>
                    </a:cubicBezTo>
                    <a:cubicBezTo>
                      <a:pt x="524" y="1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6"/>
              <p:cNvSpPr/>
              <p:nvPr/>
            </p:nvSpPr>
            <p:spPr>
              <a:xfrm>
                <a:off x="767700" y="1085850"/>
                <a:ext cx="1169699" cy="2325993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47023" extrusionOk="0">
                    <a:moveTo>
                      <a:pt x="6061" y="100"/>
                    </a:moveTo>
                    <a:cubicBezTo>
                      <a:pt x="6132" y="136"/>
                      <a:pt x="6430" y="315"/>
                      <a:pt x="6513" y="398"/>
                    </a:cubicBezTo>
                    <a:cubicBezTo>
                      <a:pt x="6537" y="410"/>
                      <a:pt x="6573" y="446"/>
                      <a:pt x="6597" y="469"/>
                    </a:cubicBezTo>
                    <a:cubicBezTo>
                      <a:pt x="6763" y="636"/>
                      <a:pt x="6894" y="755"/>
                      <a:pt x="6978" y="755"/>
                    </a:cubicBezTo>
                    <a:lnTo>
                      <a:pt x="7002" y="755"/>
                    </a:lnTo>
                    <a:cubicBezTo>
                      <a:pt x="7061" y="731"/>
                      <a:pt x="7252" y="660"/>
                      <a:pt x="7335" y="660"/>
                    </a:cubicBezTo>
                    <a:cubicBezTo>
                      <a:pt x="7347" y="666"/>
                      <a:pt x="7365" y="669"/>
                      <a:pt x="7385" y="669"/>
                    </a:cubicBezTo>
                    <a:cubicBezTo>
                      <a:pt x="7406" y="669"/>
                      <a:pt x="7430" y="666"/>
                      <a:pt x="7454" y="660"/>
                    </a:cubicBezTo>
                    <a:cubicBezTo>
                      <a:pt x="7454" y="696"/>
                      <a:pt x="7454" y="731"/>
                      <a:pt x="7454" y="779"/>
                    </a:cubicBezTo>
                    <a:cubicBezTo>
                      <a:pt x="7454" y="779"/>
                      <a:pt x="7454" y="779"/>
                      <a:pt x="7454" y="791"/>
                    </a:cubicBezTo>
                    <a:cubicBezTo>
                      <a:pt x="7454" y="803"/>
                      <a:pt x="7454" y="815"/>
                      <a:pt x="7454" y="838"/>
                    </a:cubicBezTo>
                    <a:cubicBezTo>
                      <a:pt x="7454" y="838"/>
                      <a:pt x="7454" y="850"/>
                      <a:pt x="7454" y="850"/>
                    </a:cubicBezTo>
                    <a:cubicBezTo>
                      <a:pt x="7454" y="874"/>
                      <a:pt x="7454" y="886"/>
                      <a:pt x="7442" y="898"/>
                    </a:cubicBezTo>
                    <a:lnTo>
                      <a:pt x="7442" y="922"/>
                    </a:lnTo>
                    <a:lnTo>
                      <a:pt x="7442" y="969"/>
                    </a:lnTo>
                    <a:lnTo>
                      <a:pt x="7442" y="993"/>
                    </a:lnTo>
                    <a:cubicBezTo>
                      <a:pt x="7442" y="1005"/>
                      <a:pt x="7454" y="1029"/>
                      <a:pt x="7454" y="1041"/>
                    </a:cubicBezTo>
                    <a:cubicBezTo>
                      <a:pt x="7454" y="1053"/>
                      <a:pt x="7454" y="1065"/>
                      <a:pt x="7454" y="1065"/>
                    </a:cubicBezTo>
                    <a:cubicBezTo>
                      <a:pt x="7454" y="1088"/>
                      <a:pt x="7454" y="1100"/>
                      <a:pt x="7454" y="1112"/>
                    </a:cubicBezTo>
                    <a:cubicBezTo>
                      <a:pt x="7454" y="1124"/>
                      <a:pt x="7454" y="1136"/>
                      <a:pt x="7454" y="1136"/>
                    </a:cubicBezTo>
                    <a:cubicBezTo>
                      <a:pt x="7454" y="1160"/>
                      <a:pt x="7454" y="1172"/>
                      <a:pt x="7454" y="1184"/>
                    </a:cubicBezTo>
                    <a:cubicBezTo>
                      <a:pt x="7454" y="1196"/>
                      <a:pt x="7454" y="1208"/>
                      <a:pt x="7454" y="1208"/>
                    </a:cubicBezTo>
                    <a:cubicBezTo>
                      <a:pt x="7454" y="1219"/>
                      <a:pt x="7454" y="1231"/>
                      <a:pt x="7454" y="1243"/>
                    </a:cubicBezTo>
                    <a:cubicBezTo>
                      <a:pt x="7454" y="1255"/>
                      <a:pt x="7454" y="1267"/>
                      <a:pt x="7454" y="1279"/>
                    </a:cubicBezTo>
                    <a:cubicBezTo>
                      <a:pt x="7454" y="1291"/>
                      <a:pt x="7454" y="1303"/>
                      <a:pt x="7454" y="1315"/>
                    </a:cubicBezTo>
                    <a:cubicBezTo>
                      <a:pt x="7454" y="1327"/>
                      <a:pt x="7454" y="1339"/>
                      <a:pt x="7466" y="1350"/>
                    </a:cubicBezTo>
                    <a:cubicBezTo>
                      <a:pt x="7466" y="1362"/>
                      <a:pt x="7466" y="1374"/>
                      <a:pt x="7466" y="1386"/>
                    </a:cubicBezTo>
                    <a:cubicBezTo>
                      <a:pt x="7466" y="1398"/>
                      <a:pt x="7466" y="1398"/>
                      <a:pt x="7466" y="1410"/>
                    </a:cubicBezTo>
                    <a:cubicBezTo>
                      <a:pt x="7466" y="1422"/>
                      <a:pt x="7466" y="1434"/>
                      <a:pt x="7466" y="1446"/>
                    </a:cubicBezTo>
                    <a:cubicBezTo>
                      <a:pt x="7466" y="1458"/>
                      <a:pt x="7478" y="1469"/>
                      <a:pt x="7478" y="1469"/>
                    </a:cubicBezTo>
                    <a:cubicBezTo>
                      <a:pt x="7478" y="1481"/>
                      <a:pt x="7478" y="1493"/>
                      <a:pt x="7478" y="1505"/>
                    </a:cubicBezTo>
                    <a:cubicBezTo>
                      <a:pt x="7478" y="1505"/>
                      <a:pt x="7478" y="1517"/>
                      <a:pt x="7478" y="1529"/>
                    </a:cubicBezTo>
                    <a:cubicBezTo>
                      <a:pt x="7478" y="1541"/>
                      <a:pt x="7490" y="1541"/>
                      <a:pt x="7490" y="1553"/>
                    </a:cubicBezTo>
                    <a:cubicBezTo>
                      <a:pt x="7490" y="1565"/>
                      <a:pt x="7490" y="1577"/>
                      <a:pt x="7490" y="1589"/>
                    </a:cubicBezTo>
                    <a:cubicBezTo>
                      <a:pt x="7490" y="1589"/>
                      <a:pt x="7490" y="1589"/>
                      <a:pt x="7502" y="1600"/>
                    </a:cubicBezTo>
                    <a:cubicBezTo>
                      <a:pt x="7502" y="1612"/>
                      <a:pt x="7502" y="1624"/>
                      <a:pt x="7513" y="1636"/>
                    </a:cubicBezTo>
                    <a:cubicBezTo>
                      <a:pt x="7609" y="1922"/>
                      <a:pt x="7680" y="1970"/>
                      <a:pt x="7764" y="2017"/>
                    </a:cubicBezTo>
                    <a:cubicBezTo>
                      <a:pt x="7823" y="2053"/>
                      <a:pt x="7906" y="2231"/>
                      <a:pt x="7942" y="2351"/>
                    </a:cubicBezTo>
                    <a:cubicBezTo>
                      <a:pt x="7978" y="2458"/>
                      <a:pt x="8204" y="2755"/>
                      <a:pt x="8335" y="2755"/>
                    </a:cubicBezTo>
                    <a:cubicBezTo>
                      <a:pt x="8633" y="2755"/>
                      <a:pt x="8716" y="2767"/>
                      <a:pt x="8740" y="2779"/>
                    </a:cubicBezTo>
                    <a:cubicBezTo>
                      <a:pt x="8799" y="2803"/>
                      <a:pt x="9014" y="2993"/>
                      <a:pt x="9026" y="3089"/>
                    </a:cubicBezTo>
                    <a:cubicBezTo>
                      <a:pt x="9026" y="3113"/>
                      <a:pt x="9026" y="3136"/>
                      <a:pt x="9026" y="3172"/>
                    </a:cubicBezTo>
                    <a:cubicBezTo>
                      <a:pt x="9037" y="3351"/>
                      <a:pt x="9085" y="3827"/>
                      <a:pt x="8954" y="3958"/>
                    </a:cubicBezTo>
                    <a:cubicBezTo>
                      <a:pt x="8930" y="3982"/>
                      <a:pt x="8895" y="4017"/>
                      <a:pt x="8859" y="4041"/>
                    </a:cubicBezTo>
                    <a:cubicBezTo>
                      <a:pt x="8847" y="4053"/>
                      <a:pt x="8835" y="4065"/>
                      <a:pt x="8823" y="4077"/>
                    </a:cubicBezTo>
                    <a:cubicBezTo>
                      <a:pt x="8776" y="4125"/>
                      <a:pt x="8716" y="4160"/>
                      <a:pt x="8668" y="4208"/>
                    </a:cubicBezTo>
                    <a:cubicBezTo>
                      <a:pt x="8573" y="4279"/>
                      <a:pt x="8490" y="4339"/>
                      <a:pt x="8442" y="4351"/>
                    </a:cubicBezTo>
                    <a:cubicBezTo>
                      <a:pt x="8442" y="4327"/>
                      <a:pt x="8442" y="4315"/>
                      <a:pt x="8442" y="4291"/>
                    </a:cubicBezTo>
                    <a:cubicBezTo>
                      <a:pt x="8430" y="4232"/>
                      <a:pt x="8430" y="4136"/>
                      <a:pt x="8323" y="4125"/>
                    </a:cubicBezTo>
                    <a:lnTo>
                      <a:pt x="8287" y="4125"/>
                    </a:lnTo>
                    <a:cubicBezTo>
                      <a:pt x="8264" y="4125"/>
                      <a:pt x="8228" y="4136"/>
                      <a:pt x="8204" y="4136"/>
                    </a:cubicBezTo>
                    <a:cubicBezTo>
                      <a:pt x="8180" y="4148"/>
                      <a:pt x="8156" y="4160"/>
                      <a:pt x="8133" y="4160"/>
                    </a:cubicBezTo>
                    <a:cubicBezTo>
                      <a:pt x="8133" y="4172"/>
                      <a:pt x="8121" y="4172"/>
                      <a:pt x="8121" y="4172"/>
                    </a:cubicBezTo>
                    <a:cubicBezTo>
                      <a:pt x="8097" y="4184"/>
                      <a:pt x="8085" y="4196"/>
                      <a:pt x="8061" y="4208"/>
                    </a:cubicBezTo>
                    <a:cubicBezTo>
                      <a:pt x="8037" y="4220"/>
                      <a:pt x="8025" y="4244"/>
                      <a:pt x="8014" y="4256"/>
                    </a:cubicBezTo>
                    <a:cubicBezTo>
                      <a:pt x="7990" y="4279"/>
                      <a:pt x="7966" y="4291"/>
                      <a:pt x="7954" y="4291"/>
                    </a:cubicBezTo>
                    <a:cubicBezTo>
                      <a:pt x="7951" y="4294"/>
                      <a:pt x="7948" y="4296"/>
                      <a:pt x="7944" y="4296"/>
                    </a:cubicBezTo>
                    <a:cubicBezTo>
                      <a:pt x="7935" y="4296"/>
                      <a:pt x="7924" y="4285"/>
                      <a:pt x="7906" y="4267"/>
                    </a:cubicBezTo>
                    <a:lnTo>
                      <a:pt x="7883" y="4256"/>
                    </a:lnTo>
                    <a:cubicBezTo>
                      <a:pt x="7835" y="4232"/>
                      <a:pt x="7775" y="4196"/>
                      <a:pt x="7716" y="4184"/>
                    </a:cubicBezTo>
                    <a:cubicBezTo>
                      <a:pt x="7692" y="4172"/>
                      <a:pt x="7668" y="4172"/>
                      <a:pt x="7644" y="4172"/>
                    </a:cubicBezTo>
                    <a:lnTo>
                      <a:pt x="7585" y="4172"/>
                    </a:lnTo>
                    <a:cubicBezTo>
                      <a:pt x="7561" y="4184"/>
                      <a:pt x="7537" y="4196"/>
                      <a:pt x="7513" y="4196"/>
                    </a:cubicBezTo>
                    <a:cubicBezTo>
                      <a:pt x="7462" y="4215"/>
                      <a:pt x="7415" y="4227"/>
                      <a:pt x="7371" y="4227"/>
                    </a:cubicBezTo>
                    <a:cubicBezTo>
                      <a:pt x="7332" y="4227"/>
                      <a:pt x="7297" y="4218"/>
                      <a:pt x="7263" y="4196"/>
                    </a:cubicBezTo>
                    <a:cubicBezTo>
                      <a:pt x="7144" y="4089"/>
                      <a:pt x="6978" y="3922"/>
                      <a:pt x="6966" y="3875"/>
                    </a:cubicBezTo>
                    <a:cubicBezTo>
                      <a:pt x="6906" y="3684"/>
                      <a:pt x="6847" y="3577"/>
                      <a:pt x="6787" y="3541"/>
                    </a:cubicBezTo>
                    <a:cubicBezTo>
                      <a:pt x="6668" y="3482"/>
                      <a:pt x="6501" y="3363"/>
                      <a:pt x="6490" y="3303"/>
                    </a:cubicBezTo>
                    <a:cubicBezTo>
                      <a:pt x="6478" y="3279"/>
                      <a:pt x="6466" y="3196"/>
                      <a:pt x="6466" y="3101"/>
                    </a:cubicBezTo>
                    <a:cubicBezTo>
                      <a:pt x="6442" y="2886"/>
                      <a:pt x="6430" y="2720"/>
                      <a:pt x="6394" y="2660"/>
                    </a:cubicBezTo>
                    <a:lnTo>
                      <a:pt x="6382" y="2636"/>
                    </a:lnTo>
                    <a:cubicBezTo>
                      <a:pt x="6347" y="2565"/>
                      <a:pt x="6299" y="2470"/>
                      <a:pt x="6192" y="2470"/>
                    </a:cubicBezTo>
                    <a:cubicBezTo>
                      <a:pt x="6168" y="2470"/>
                      <a:pt x="6144" y="2470"/>
                      <a:pt x="6120" y="2482"/>
                    </a:cubicBezTo>
                    <a:cubicBezTo>
                      <a:pt x="6097" y="2482"/>
                      <a:pt x="6073" y="2493"/>
                      <a:pt x="6037" y="2493"/>
                    </a:cubicBezTo>
                    <a:cubicBezTo>
                      <a:pt x="5966" y="2505"/>
                      <a:pt x="5882" y="2517"/>
                      <a:pt x="5847" y="2589"/>
                    </a:cubicBezTo>
                    <a:cubicBezTo>
                      <a:pt x="5811" y="2636"/>
                      <a:pt x="5811" y="2708"/>
                      <a:pt x="5835" y="2791"/>
                    </a:cubicBezTo>
                    <a:cubicBezTo>
                      <a:pt x="5870" y="2910"/>
                      <a:pt x="5906" y="3053"/>
                      <a:pt x="5954" y="3172"/>
                    </a:cubicBezTo>
                    <a:cubicBezTo>
                      <a:pt x="5989" y="3291"/>
                      <a:pt x="6013" y="3398"/>
                      <a:pt x="6037" y="3446"/>
                    </a:cubicBezTo>
                    <a:cubicBezTo>
                      <a:pt x="6037" y="3470"/>
                      <a:pt x="6049" y="3494"/>
                      <a:pt x="6061" y="3529"/>
                    </a:cubicBezTo>
                    <a:cubicBezTo>
                      <a:pt x="6097" y="3636"/>
                      <a:pt x="6120" y="3720"/>
                      <a:pt x="6049" y="3779"/>
                    </a:cubicBezTo>
                    <a:cubicBezTo>
                      <a:pt x="6025" y="3803"/>
                      <a:pt x="6001" y="3827"/>
                      <a:pt x="5989" y="3851"/>
                    </a:cubicBezTo>
                    <a:cubicBezTo>
                      <a:pt x="5942" y="3898"/>
                      <a:pt x="5918" y="3910"/>
                      <a:pt x="5882" y="3910"/>
                    </a:cubicBezTo>
                    <a:cubicBezTo>
                      <a:pt x="5859" y="3910"/>
                      <a:pt x="5835" y="3910"/>
                      <a:pt x="5799" y="3898"/>
                    </a:cubicBezTo>
                    <a:cubicBezTo>
                      <a:pt x="5632" y="3827"/>
                      <a:pt x="5275" y="3589"/>
                      <a:pt x="5227" y="3541"/>
                    </a:cubicBezTo>
                    <a:cubicBezTo>
                      <a:pt x="5216" y="3541"/>
                      <a:pt x="5204" y="3541"/>
                      <a:pt x="5192" y="3529"/>
                    </a:cubicBezTo>
                    <a:cubicBezTo>
                      <a:pt x="5192" y="3529"/>
                      <a:pt x="5192" y="3517"/>
                      <a:pt x="5192" y="3517"/>
                    </a:cubicBezTo>
                    <a:cubicBezTo>
                      <a:pt x="5180" y="3517"/>
                      <a:pt x="5168" y="3505"/>
                      <a:pt x="5144" y="3494"/>
                    </a:cubicBezTo>
                    <a:cubicBezTo>
                      <a:pt x="5144" y="3494"/>
                      <a:pt x="5132" y="3482"/>
                      <a:pt x="5132" y="3482"/>
                    </a:cubicBezTo>
                    <a:cubicBezTo>
                      <a:pt x="5120" y="3470"/>
                      <a:pt x="5108" y="3458"/>
                      <a:pt x="5097" y="3458"/>
                    </a:cubicBezTo>
                    <a:cubicBezTo>
                      <a:pt x="5073" y="3446"/>
                      <a:pt x="5061" y="3434"/>
                      <a:pt x="5049" y="3422"/>
                    </a:cubicBezTo>
                    <a:cubicBezTo>
                      <a:pt x="5037" y="3410"/>
                      <a:pt x="5037" y="3410"/>
                      <a:pt x="5025" y="3410"/>
                    </a:cubicBezTo>
                    <a:cubicBezTo>
                      <a:pt x="5001" y="3386"/>
                      <a:pt x="4977" y="3374"/>
                      <a:pt x="4954" y="3351"/>
                    </a:cubicBezTo>
                    <a:cubicBezTo>
                      <a:pt x="4870" y="3303"/>
                      <a:pt x="4799" y="3244"/>
                      <a:pt x="4727" y="3196"/>
                    </a:cubicBezTo>
                    <a:cubicBezTo>
                      <a:pt x="4739" y="3053"/>
                      <a:pt x="4775" y="2803"/>
                      <a:pt x="4823" y="2672"/>
                    </a:cubicBezTo>
                    <a:cubicBezTo>
                      <a:pt x="4835" y="2624"/>
                      <a:pt x="4858" y="2565"/>
                      <a:pt x="4882" y="2517"/>
                    </a:cubicBezTo>
                    <a:cubicBezTo>
                      <a:pt x="4942" y="2351"/>
                      <a:pt x="4977" y="2255"/>
                      <a:pt x="4966" y="2196"/>
                    </a:cubicBezTo>
                    <a:cubicBezTo>
                      <a:pt x="4942" y="2124"/>
                      <a:pt x="4858" y="1970"/>
                      <a:pt x="4823" y="1910"/>
                    </a:cubicBezTo>
                    <a:cubicBezTo>
                      <a:pt x="4823" y="1910"/>
                      <a:pt x="4811" y="1898"/>
                      <a:pt x="4799" y="1886"/>
                    </a:cubicBezTo>
                    <a:cubicBezTo>
                      <a:pt x="4775" y="1850"/>
                      <a:pt x="4751" y="1827"/>
                      <a:pt x="4775" y="1755"/>
                    </a:cubicBezTo>
                    <a:cubicBezTo>
                      <a:pt x="4799" y="1684"/>
                      <a:pt x="4858" y="1600"/>
                      <a:pt x="4906" y="1541"/>
                    </a:cubicBezTo>
                    <a:cubicBezTo>
                      <a:pt x="4930" y="1505"/>
                      <a:pt x="4954" y="1469"/>
                      <a:pt x="4966" y="1446"/>
                    </a:cubicBezTo>
                    <a:cubicBezTo>
                      <a:pt x="5001" y="1374"/>
                      <a:pt x="5156" y="1112"/>
                      <a:pt x="5239" y="1005"/>
                    </a:cubicBezTo>
                    <a:cubicBezTo>
                      <a:pt x="5263" y="969"/>
                      <a:pt x="5275" y="946"/>
                      <a:pt x="5287" y="922"/>
                    </a:cubicBezTo>
                    <a:cubicBezTo>
                      <a:pt x="5335" y="850"/>
                      <a:pt x="5347" y="827"/>
                      <a:pt x="5454" y="815"/>
                    </a:cubicBezTo>
                    <a:cubicBezTo>
                      <a:pt x="5644" y="815"/>
                      <a:pt x="5763" y="779"/>
                      <a:pt x="5859" y="707"/>
                    </a:cubicBezTo>
                    <a:cubicBezTo>
                      <a:pt x="5942" y="624"/>
                      <a:pt x="6013" y="565"/>
                      <a:pt x="6037" y="469"/>
                    </a:cubicBezTo>
                    <a:cubicBezTo>
                      <a:pt x="6049" y="386"/>
                      <a:pt x="6061" y="267"/>
                      <a:pt x="6061" y="219"/>
                    </a:cubicBezTo>
                    <a:cubicBezTo>
                      <a:pt x="6061" y="219"/>
                      <a:pt x="6061" y="207"/>
                      <a:pt x="6061" y="196"/>
                    </a:cubicBezTo>
                    <a:cubicBezTo>
                      <a:pt x="6049" y="148"/>
                      <a:pt x="6049" y="112"/>
                      <a:pt x="6061" y="100"/>
                    </a:cubicBezTo>
                    <a:close/>
                    <a:moveTo>
                      <a:pt x="9692" y="386"/>
                    </a:moveTo>
                    <a:cubicBezTo>
                      <a:pt x="9966" y="386"/>
                      <a:pt x="10502" y="422"/>
                      <a:pt x="10621" y="434"/>
                    </a:cubicBezTo>
                    <a:cubicBezTo>
                      <a:pt x="10657" y="446"/>
                      <a:pt x="10681" y="446"/>
                      <a:pt x="10716" y="446"/>
                    </a:cubicBezTo>
                    <a:cubicBezTo>
                      <a:pt x="10800" y="457"/>
                      <a:pt x="10859" y="457"/>
                      <a:pt x="10942" y="541"/>
                    </a:cubicBezTo>
                    <a:cubicBezTo>
                      <a:pt x="10990" y="600"/>
                      <a:pt x="11038" y="672"/>
                      <a:pt x="11073" y="743"/>
                    </a:cubicBezTo>
                    <a:cubicBezTo>
                      <a:pt x="11145" y="827"/>
                      <a:pt x="11204" y="910"/>
                      <a:pt x="11264" y="969"/>
                    </a:cubicBezTo>
                    <a:cubicBezTo>
                      <a:pt x="11335" y="1065"/>
                      <a:pt x="11514" y="1100"/>
                      <a:pt x="11645" y="1136"/>
                    </a:cubicBezTo>
                    <a:lnTo>
                      <a:pt x="11657" y="1136"/>
                    </a:lnTo>
                    <a:lnTo>
                      <a:pt x="11657" y="1505"/>
                    </a:lnTo>
                    <a:lnTo>
                      <a:pt x="11704" y="3648"/>
                    </a:lnTo>
                    <a:lnTo>
                      <a:pt x="11704" y="4029"/>
                    </a:lnTo>
                    <a:lnTo>
                      <a:pt x="10252" y="5922"/>
                    </a:lnTo>
                    <a:lnTo>
                      <a:pt x="10145" y="5922"/>
                    </a:lnTo>
                    <a:cubicBezTo>
                      <a:pt x="10145" y="5922"/>
                      <a:pt x="10133" y="5922"/>
                      <a:pt x="10121" y="5910"/>
                    </a:cubicBezTo>
                    <a:lnTo>
                      <a:pt x="10050" y="5910"/>
                    </a:lnTo>
                    <a:cubicBezTo>
                      <a:pt x="10026" y="5910"/>
                      <a:pt x="10002" y="5910"/>
                      <a:pt x="9978" y="5899"/>
                    </a:cubicBezTo>
                    <a:lnTo>
                      <a:pt x="9895" y="5899"/>
                    </a:lnTo>
                    <a:cubicBezTo>
                      <a:pt x="9895" y="5899"/>
                      <a:pt x="9883" y="5899"/>
                      <a:pt x="9883" y="5887"/>
                    </a:cubicBezTo>
                    <a:lnTo>
                      <a:pt x="9788" y="5887"/>
                    </a:lnTo>
                    <a:cubicBezTo>
                      <a:pt x="9764" y="5875"/>
                      <a:pt x="9740" y="5875"/>
                      <a:pt x="9716" y="5875"/>
                    </a:cubicBezTo>
                    <a:cubicBezTo>
                      <a:pt x="9692" y="5875"/>
                      <a:pt x="9669" y="5863"/>
                      <a:pt x="9645" y="5863"/>
                    </a:cubicBezTo>
                    <a:lnTo>
                      <a:pt x="9526" y="5863"/>
                    </a:lnTo>
                    <a:cubicBezTo>
                      <a:pt x="9407" y="5863"/>
                      <a:pt x="9288" y="5875"/>
                      <a:pt x="9216" y="5899"/>
                    </a:cubicBezTo>
                    <a:lnTo>
                      <a:pt x="9157" y="5899"/>
                    </a:lnTo>
                    <a:cubicBezTo>
                      <a:pt x="9049" y="5922"/>
                      <a:pt x="8966" y="6089"/>
                      <a:pt x="8966" y="6220"/>
                    </a:cubicBezTo>
                    <a:cubicBezTo>
                      <a:pt x="8966" y="6280"/>
                      <a:pt x="8966" y="6327"/>
                      <a:pt x="8954" y="6363"/>
                    </a:cubicBezTo>
                    <a:cubicBezTo>
                      <a:pt x="8942" y="6399"/>
                      <a:pt x="8942" y="6434"/>
                      <a:pt x="8930" y="6470"/>
                    </a:cubicBezTo>
                    <a:lnTo>
                      <a:pt x="8918" y="6530"/>
                    </a:lnTo>
                    <a:cubicBezTo>
                      <a:pt x="8895" y="6589"/>
                      <a:pt x="8871" y="6637"/>
                      <a:pt x="8847" y="6684"/>
                    </a:cubicBezTo>
                    <a:cubicBezTo>
                      <a:pt x="8835" y="6696"/>
                      <a:pt x="8823" y="6720"/>
                      <a:pt x="8823" y="6744"/>
                    </a:cubicBezTo>
                    <a:cubicBezTo>
                      <a:pt x="8799" y="6780"/>
                      <a:pt x="8787" y="6815"/>
                      <a:pt x="8776" y="6863"/>
                    </a:cubicBezTo>
                    <a:cubicBezTo>
                      <a:pt x="8776" y="6887"/>
                      <a:pt x="8776" y="6899"/>
                      <a:pt x="8776" y="6923"/>
                    </a:cubicBezTo>
                    <a:cubicBezTo>
                      <a:pt x="8764" y="6923"/>
                      <a:pt x="8752" y="6934"/>
                      <a:pt x="8728" y="6934"/>
                    </a:cubicBezTo>
                    <a:cubicBezTo>
                      <a:pt x="8633" y="6934"/>
                      <a:pt x="8490" y="6934"/>
                      <a:pt x="8347" y="6911"/>
                    </a:cubicBezTo>
                    <a:cubicBezTo>
                      <a:pt x="8204" y="6899"/>
                      <a:pt x="8073" y="6863"/>
                      <a:pt x="7978" y="6839"/>
                    </a:cubicBezTo>
                    <a:cubicBezTo>
                      <a:pt x="7894" y="6815"/>
                      <a:pt x="7823" y="6780"/>
                      <a:pt x="7728" y="6744"/>
                    </a:cubicBezTo>
                    <a:cubicBezTo>
                      <a:pt x="7716" y="6732"/>
                      <a:pt x="7692" y="6720"/>
                      <a:pt x="7668" y="6708"/>
                    </a:cubicBezTo>
                    <a:cubicBezTo>
                      <a:pt x="7609" y="6684"/>
                      <a:pt x="7549" y="6649"/>
                      <a:pt x="7478" y="6649"/>
                    </a:cubicBezTo>
                    <a:cubicBezTo>
                      <a:pt x="7465" y="6645"/>
                      <a:pt x="7451" y="6644"/>
                      <a:pt x="7437" y="6644"/>
                    </a:cubicBezTo>
                    <a:cubicBezTo>
                      <a:pt x="7399" y="6644"/>
                      <a:pt x="7358" y="6655"/>
                      <a:pt x="7323" y="6672"/>
                    </a:cubicBezTo>
                    <a:cubicBezTo>
                      <a:pt x="7228" y="6708"/>
                      <a:pt x="7144" y="6780"/>
                      <a:pt x="7073" y="6827"/>
                    </a:cubicBezTo>
                    <a:cubicBezTo>
                      <a:pt x="7049" y="6851"/>
                      <a:pt x="7013" y="6875"/>
                      <a:pt x="6990" y="6887"/>
                    </a:cubicBezTo>
                    <a:cubicBezTo>
                      <a:pt x="6966" y="6911"/>
                      <a:pt x="6942" y="6923"/>
                      <a:pt x="6930" y="6934"/>
                    </a:cubicBezTo>
                    <a:cubicBezTo>
                      <a:pt x="6881" y="6976"/>
                      <a:pt x="6860" y="6988"/>
                      <a:pt x="6824" y="6988"/>
                    </a:cubicBezTo>
                    <a:cubicBezTo>
                      <a:pt x="6808" y="6988"/>
                      <a:pt x="6789" y="6986"/>
                      <a:pt x="6763" y="6982"/>
                    </a:cubicBezTo>
                    <a:cubicBezTo>
                      <a:pt x="6740" y="6982"/>
                      <a:pt x="6704" y="6982"/>
                      <a:pt x="6680" y="6970"/>
                    </a:cubicBezTo>
                    <a:cubicBezTo>
                      <a:pt x="6668" y="6970"/>
                      <a:pt x="6656" y="6970"/>
                      <a:pt x="6644" y="6958"/>
                    </a:cubicBezTo>
                    <a:cubicBezTo>
                      <a:pt x="6632" y="6958"/>
                      <a:pt x="6609" y="6958"/>
                      <a:pt x="6597" y="6946"/>
                    </a:cubicBezTo>
                    <a:cubicBezTo>
                      <a:pt x="6597" y="6946"/>
                      <a:pt x="6597" y="6934"/>
                      <a:pt x="6597" y="6934"/>
                    </a:cubicBezTo>
                    <a:cubicBezTo>
                      <a:pt x="6573" y="6875"/>
                      <a:pt x="6454" y="6827"/>
                      <a:pt x="6347" y="6827"/>
                    </a:cubicBezTo>
                    <a:cubicBezTo>
                      <a:pt x="6299" y="6827"/>
                      <a:pt x="6251" y="6839"/>
                      <a:pt x="6204" y="6851"/>
                    </a:cubicBezTo>
                    <a:cubicBezTo>
                      <a:pt x="6085" y="6899"/>
                      <a:pt x="5918" y="6958"/>
                      <a:pt x="5823" y="6958"/>
                    </a:cubicBezTo>
                    <a:cubicBezTo>
                      <a:pt x="5775" y="6958"/>
                      <a:pt x="5763" y="6946"/>
                      <a:pt x="5751" y="6946"/>
                    </a:cubicBezTo>
                    <a:cubicBezTo>
                      <a:pt x="5680" y="6756"/>
                      <a:pt x="5585" y="6506"/>
                      <a:pt x="5585" y="6399"/>
                    </a:cubicBezTo>
                    <a:cubicBezTo>
                      <a:pt x="5597" y="6351"/>
                      <a:pt x="5632" y="6280"/>
                      <a:pt x="5692" y="6220"/>
                    </a:cubicBezTo>
                    <a:cubicBezTo>
                      <a:pt x="5716" y="6184"/>
                      <a:pt x="5739" y="6149"/>
                      <a:pt x="5763" y="6125"/>
                    </a:cubicBezTo>
                    <a:cubicBezTo>
                      <a:pt x="5823" y="6053"/>
                      <a:pt x="5870" y="5994"/>
                      <a:pt x="5894" y="5946"/>
                    </a:cubicBezTo>
                    <a:lnTo>
                      <a:pt x="5906" y="5922"/>
                    </a:lnTo>
                    <a:cubicBezTo>
                      <a:pt x="5930" y="5887"/>
                      <a:pt x="5954" y="5839"/>
                      <a:pt x="5966" y="5791"/>
                    </a:cubicBezTo>
                    <a:cubicBezTo>
                      <a:pt x="5978" y="5756"/>
                      <a:pt x="5978" y="5732"/>
                      <a:pt x="5978" y="5708"/>
                    </a:cubicBezTo>
                    <a:cubicBezTo>
                      <a:pt x="5989" y="5660"/>
                      <a:pt x="5978" y="5625"/>
                      <a:pt x="5942" y="5601"/>
                    </a:cubicBezTo>
                    <a:cubicBezTo>
                      <a:pt x="5882" y="5553"/>
                      <a:pt x="5799" y="5506"/>
                      <a:pt x="5680" y="5482"/>
                    </a:cubicBezTo>
                    <a:cubicBezTo>
                      <a:pt x="5632" y="5482"/>
                      <a:pt x="5585" y="5470"/>
                      <a:pt x="5525" y="5470"/>
                    </a:cubicBezTo>
                    <a:lnTo>
                      <a:pt x="5489" y="5470"/>
                    </a:lnTo>
                    <a:cubicBezTo>
                      <a:pt x="5335" y="5482"/>
                      <a:pt x="4763" y="5482"/>
                      <a:pt x="4346" y="5482"/>
                    </a:cubicBezTo>
                    <a:cubicBezTo>
                      <a:pt x="4323" y="5482"/>
                      <a:pt x="4287" y="5482"/>
                      <a:pt x="4263" y="5470"/>
                    </a:cubicBezTo>
                    <a:lnTo>
                      <a:pt x="3620" y="5470"/>
                    </a:lnTo>
                    <a:cubicBezTo>
                      <a:pt x="3608" y="5470"/>
                      <a:pt x="3584" y="5470"/>
                      <a:pt x="3573" y="5458"/>
                    </a:cubicBezTo>
                    <a:lnTo>
                      <a:pt x="3394" y="5458"/>
                    </a:lnTo>
                    <a:cubicBezTo>
                      <a:pt x="3370" y="5458"/>
                      <a:pt x="3358" y="5458"/>
                      <a:pt x="3334" y="5446"/>
                    </a:cubicBezTo>
                    <a:lnTo>
                      <a:pt x="3239" y="5446"/>
                    </a:lnTo>
                    <a:cubicBezTo>
                      <a:pt x="3215" y="5363"/>
                      <a:pt x="3180" y="5327"/>
                      <a:pt x="3084" y="5196"/>
                    </a:cubicBezTo>
                    <a:cubicBezTo>
                      <a:pt x="2989" y="5053"/>
                      <a:pt x="2918" y="4922"/>
                      <a:pt x="2906" y="4898"/>
                    </a:cubicBezTo>
                    <a:cubicBezTo>
                      <a:pt x="2906" y="4851"/>
                      <a:pt x="2906" y="4720"/>
                      <a:pt x="2918" y="4708"/>
                    </a:cubicBezTo>
                    <a:cubicBezTo>
                      <a:pt x="2930" y="4696"/>
                      <a:pt x="2953" y="4672"/>
                      <a:pt x="2989" y="4648"/>
                    </a:cubicBezTo>
                    <a:cubicBezTo>
                      <a:pt x="3108" y="4553"/>
                      <a:pt x="3346" y="4363"/>
                      <a:pt x="3525" y="4244"/>
                    </a:cubicBezTo>
                    <a:cubicBezTo>
                      <a:pt x="3632" y="4172"/>
                      <a:pt x="3858" y="4065"/>
                      <a:pt x="4084" y="3970"/>
                    </a:cubicBezTo>
                    <a:cubicBezTo>
                      <a:pt x="4596" y="3720"/>
                      <a:pt x="4692" y="3672"/>
                      <a:pt x="4692" y="3613"/>
                    </a:cubicBezTo>
                    <a:cubicBezTo>
                      <a:pt x="4692" y="3577"/>
                      <a:pt x="4704" y="3517"/>
                      <a:pt x="4704" y="3446"/>
                    </a:cubicBezTo>
                    <a:cubicBezTo>
                      <a:pt x="4716" y="3386"/>
                      <a:pt x="4716" y="3339"/>
                      <a:pt x="4716" y="3303"/>
                    </a:cubicBezTo>
                    <a:cubicBezTo>
                      <a:pt x="4751" y="3327"/>
                      <a:pt x="4787" y="3351"/>
                      <a:pt x="4823" y="3374"/>
                    </a:cubicBezTo>
                    <a:cubicBezTo>
                      <a:pt x="4823" y="3374"/>
                      <a:pt x="4835" y="3386"/>
                      <a:pt x="4846" y="3386"/>
                    </a:cubicBezTo>
                    <a:cubicBezTo>
                      <a:pt x="4858" y="3398"/>
                      <a:pt x="4870" y="3410"/>
                      <a:pt x="4882" y="3422"/>
                    </a:cubicBezTo>
                    <a:cubicBezTo>
                      <a:pt x="4894" y="3434"/>
                      <a:pt x="4918" y="3446"/>
                      <a:pt x="4930" y="3458"/>
                    </a:cubicBezTo>
                    <a:cubicBezTo>
                      <a:pt x="4942" y="3458"/>
                      <a:pt x="4942" y="3458"/>
                      <a:pt x="4954" y="3470"/>
                    </a:cubicBezTo>
                    <a:cubicBezTo>
                      <a:pt x="4966" y="3482"/>
                      <a:pt x="4989" y="3494"/>
                      <a:pt x="5001" y="3505"/>
                    </a:cubicBezTo>
                    <a:lnTo>
                      <a:pt x="5013" y="3505"/>
                    </a:lnTo>
                    <a:cubicBezTo>
                      <a:pt x="5037" y="3517"/>
                      <a:pt x="5049" y="3529"/>
                      <a:pt x="5061" y="3541"/>
                    </a:cubicBezTo>
                    <a:cubicBezTo>
                      <a:pt x="5061" y="3541"/>
                      <a:pt x="5073" y="3553"/>
                      <a:pt x="5073" y="3553"/>
                    </a:cubicBezTo>
                    <a:cubicBezTo>
                      <a:pt x="5085" y="3565"/>
                      <a:pt x="5097" y="3565"/>
                      <a:pt x="5108" y="3577"/>
                    </a:cubicBezTo>
                    <a:cubicBezTo>
                      <a:pt x="5120" y="3577"/>
                      <a:pt x="5120" y="3577"/>
                      <a:pt x="5120" y="3589"/>
                    </a:cubicBezTo>
                    <a:cubicBezTo>
                      <a:pt x="5132" y="3589"/>
                      <a:pt x="5144" y="3601"/>
                      <a:pt x="5144" y="3601"/>
                    </a:cubicBezTo>
                    <a:cubicBezTo>
                      <a:pt x="5156" y="3613"/>
                      <a:pt x="5156" y="3613"/>
                      <a:pt x="5168" y="3613"/>
                    </a:cubicBezTo>
                    <a:cubicBezTo>
                      <a:pt x="5227" y="3672"/>
                      <a:pt x="5585" y="3910"/>
                      <a:pt x="5763" y="3982"/>
                    </a:cubicBezTo>
                    <a:cubicBezTo>
                      <a:pt x="5811" y="3999"/>
                      <a:pt x="5850" y="4006"/>
                      <a:pt x="5883" y="4006"/>
                    </a:cubicBezTo>
                    <a:cubicBezTo>
                      <a:pt x="5965" y="4006"/>
                      <a:pt x="6010" y="3961"/>
                      <a:pt x="6061" y="3910"/>
                    </a:cubicBezTo>
                    <a:cubicBezTo>
                      <a:pt x="6073" y="3886"/>
                      <a:pt x="6097" y="3863"/>
                      <a:pt x="6109" y="3851"/>
                    </a:cubicBezTo>
                    <a:cubicBezTo>
                      <a:pt x="6216" y="3744"/>
                      <a:pt x="6180" y="3625"/>
                      <a:pt x="6156" y="3529"/>
                    </a:cubicBezTo>
                    <a:cubicBezTo>
                      <a:pt x="6144" y="3517"/>
                      <a:pt x="6144" y="3505"/>
                      <a:pt x="6144" y="3494"/>
                    </a:cubicBezTo>
                    <a:cubicBezTo>
                      <a:pt x="6132" y="3470"/>
                      <a:pt x="6120" y="3446"/>
                      <a:pt x="6120" y="3422"/>
                    </a:cubicBezTo>
                    <a:cubicBezTo>
                      <a:pt x="6109" y="3374"/>
                      <a:pt x="6073" y="3267"/>
                      <a:pt x="6037" y="3136"/>
                    </a:cubicBezTo>
                    <a:cubicBezTo>
                      <a:pt x="6001" y="3017"/>
                      <a:pt x="5954" y="2886"/>
                      <a:pt x="5918" y="2767"/>
                    </a:cubicBezTo>
                    <a:cubicBezTo>
                      <a:pt x="5906" y="2708"/>
                      <a:pt x="5906" y="2660"/>
                      <a:pt x="5918" y="2636"/>
                    </a:cubicBezTo>
                    <a:cubicBezTo>
                      <a:pt x="5942" y="2601"/>
                      <a:pt x="6001" y="2589"/>
                      <a:pt x="6061" y="2589"/>
                    </a:cubicBezTo>
                    <a:cubicBezTo>
                      <a:pt x="6085" y="2577"/>
                      <a:pt x="6120" y="2577"/>
                      <a:pt x="6144" y="2565"/>
                    </a:cubicBezTo>
                    <a:cubicBezTo>
                      <a:pt x="6161" y="2560"/>
                      <a:pt x="6175" y="2558"/>
                      <a:pt x="6188" y="2558"/>
                    </a:cubicBezTo>
                    <a:cubicBezTo>
                      <a:pt x="6238" y="2558"/>
                      <a:pt x="6261" y="2596"/>
                      <a:pt x="6299" y="2672"/>
                    </a:cubicBezTo>
                    <a:lnTo>
                      <a:pt x="6323" y="2708"/>
                    </a:lnTo>
                    <a:cubicBezTo>
                      <a:pt x="6347" y="2755"/>
                      <a:pt x="6359" y="2970"/>
                      <a:pt x="6370" y="3113"/>
                    </a:cubicBezTo>
                    <a:cubicBezTo>
                      <a:pt x="6382" y="3208"/>
                      <a:pt x="6382" y="3291"/>
                      <a:pt x="6394" y="3327"/>
                    </a:cubicBezTo>
                    <a:cubicBezTo>
                      <a:pt x="6430" y="3458"/>
                      <a:pt x="6740" y="3625"/>
                      <a:pt x="6751" y="3625"/>
                    </a:cubicBezTo>
                    <a:cubicBezTo>
                      <a:pt x="6775" y="3636"/>
                      <a:pt x="6823" y="3732"/>
                      <a:pt x="6882" y="3898"/>
                    </a:cubicBezTo>
                    <a:cubicBezTo>
                      <a:pt x="6906" y="3994"/>
                      <a:pt x="7109" y="4184"/>
                      <a:pt x="7216" y="4267"/>
                    </a:cubicBezTo>
                    <a:cubicBezTo>
                      <a:pt x="7263" y="4303"/>
                      <a:pt x="7317" y="4315"/>
                      <a:pt x="7372" y="4315"/>
                    </a:cubicBezTo>
                    <a:cubicBezTo>
                      <a:pt x="7427" y="4315"/>
                      <a:pt x="7484" y="4303"/>
                      <a:pt x="7537" y="4291"/>
                    </a:cubicBezTo>
                    <a:cubicBezTo>
                      <a:pt x="7561" y="4279"/>
                      <a:pt x="7585" y="4267"/>
                      <a:pt x="7609" y="4267"/>
                    </a:cubicBezTo>
                    <a:cubicBezTo>
                      <a:pt x="7615" y="4261"/>
                      <a:pt x="7624" y="4259"/>
                      <a:pt x="7634" y="4259"/>
                    </a:cubicBezTo>
                    <a:cubicBezTo>
                      <a:pt x="7644" y="4259"/>
                      <a:pt x="7656" y="4261"/>
                      <a:pt x="7668" y="4267"/>
                    </a:cubicBezTo>
                    <a:cubicBezTo>
                      <a:pt x="7728" y="4267"/>
                      <a:pt x="7775" y="4303"/>
                      <a:pt x="7835" y="4339"/>
                    </a:cubicBezTo>
                    <a:lnTo>
                      <a:pt x="7859" y="4351"/>
                    </a:lnTo>
                    <a:cubicBezTo>
                      <a:pt x="7897" y="4376"/>
                      <a:pt x="7929" y="4387"/>
                      <a:pt x="7958" y="4387"/>
                    </a:cubicBezTo>
                    <a:cubicBezTo>
                      <a:pt x="8008" y="4387"/>
                      <a:pt x="8047" y="4353"/>
                      <a:pt x="8085" y="4315"/>
                    </a:cubicBezTo>
                    <a:cubicBezTo>
                      <a:pt x="8128" y="4262"/>
                      <a:pt x="8208" y="4218"/>
                      <a:pt x="8285" y="4218"/>
                    </a:cubicBezTo>
                    <a:cubicBezTo>
                      <a:pt x="8294" y="4218"/>
                      <a:pt x="8302" y="4219"/>
                      <a:pt x="8311" y="4220"/>
                    </a:cubicBezTo>
                    <a:cubicBezTo>
                      <a:pt x="8335" y="4220"/>
                      <a:pt x="8347" y="4232"/>
                      <a:pt x="8347" y="4303"/>
                    </a:cubicBezTo>
                    <a:cubicBezTo>
                      <a:pt x="8359" y="4339"/>
                      <a:pt x="8359" y="4386"/>
                      <a:pt x="8383" y="4422"/>
                    </a:cubicBezTo>
                    <a:cubicBezTo>
                      <a:pt x="8395" y="4422"/>
                      <a:pt x="8406" y="4434"/>
                      <a:pt x="8430" y="4434"/>
                    </a:cubicBezTo>
                    <a:cubicBezTo>
                      <a:pt x="8549" y="4434"/>
                      <a:pt x="8895" y="4148"/>
                      <a:pt x="9026" y="4017"/>
                    </a:cubicBezTo>
                    <a:cubicBezTo>
                      <a:pt x="9180" y="3863"/>
                      <a:pt x="9133" y="3386"/>
                      <a:pt x="9121" y="3160"/>
                    </a:cubicBezTo>
                    <a:cubicBezTo>
                      <a:pt x="9121" y="3136"/>
                      <a:pt x="9109" y="3101"/>
                      <a:pt x="9109" y="3089"/>
                    </a:cubicBezTo>
                    <a:cubicBezTo>
                      <a:pt x="9109" y="2934"/>
                      <a:pt x="8847" y="2732"/>
                      <a:pt x="8776" y="2696"/>
                    </a:cubicBezTo>
                    <a:cubicBezTo>
                      <a:pt x="8728" y="2672"/>
                      <a:pt x="8597" y="2660"/>
                      <a:pt x="8335" y="2660"/>
                    </a:cubicBezTo>
                    <a:cubicBezTo>
                      <a:pt x="8275" y="2660"/>
                      <a:pt x="8061" y="2422"/>
                      <a:pt x="8025" y="2315"/>
                    </a:cubicBezTo>
                    <a:cubicBezTo>
                      <a:pt x="8002" y="2231"/>
                      <a:pt x="7906" y="2005"/>
                      <a:pt x="7811" y="1946"/>
                    </a:cubicBezTo>
                    <a:cubicBezTo>
                      <a:pt x="7740" y="1898"/>
                      <a:pt x="7680" y="1862"/>
                      <a:pt x="7597" y="1612"/>
                    </a:cubicBezTo>
                    <a:cubicBezTo>
                      <a:pt x="7585" y="1589"/>
                      <a:pt x="7585" y="1577"/>
                      <a:pt x="7573" y="1553"/>
                    </a:cubicBezTo>
                    <a:cubicBezTo>
                      <a:pt x="7573" y="1541"/>
                      <a:pt x="7573" y="1529"/>
                      <a:pt x="7573" y="1517"/>
                    </a:cubicBezTo>
                    <a:cubicBezTo>
                      <a:pt x="7573" y="1505"/>
                      <a:pt x="7561" y="1493"/>
                      <a:pt x="7561" y="1469"/>
                    </a:cubicBezTo>
                    <a:cubicBezTo>
                      <a:pt x="7561" y="1458"/>
                      <a:pt x="7561" y="1446"/>
                      <a:pt x="7561" y="1434"/>
                    </a:cubicBezTo>
                    <a:cubicBezTo>
                      <a:pt x="7561" y="1410"/>
                      <a:pt x="7549" y="1386"/>
                      <a:pt x="7549" y="1374"/>
                    </a:cubicBezTo>
                    <a:cubicBezTo>
                      <a:pt x="7549" y="1350"/>
                      <a:pt x="7549" y="1339"/>
                      <a:pt x="7549" y="1327"/>
                    </a:cubicBezTo>
                    <a:cubicBezTo>
                      <a:pt x="7549" y="1303"/>
                      <a:pt x="7549" y="1279"/>
                      <a:pt x="7549" y="1255"/>
                    </a:cubicBezTo>
                    <a:cubicBezTo>
                      <a:pt x="7549" y="1231"/>
                      <a:pt x="7549" y="1219"/>
                      <a:pt x="7537" y="1196"/>
                    </a:cubicBezTo>
                    <a:cubicBezTo>
                      <a:pt x="7537" y="1172"/>
                      <a:pt x="7537" y="1148"/>
                      <a:pt x="7537" y="1124"/>
                    </a:cubicBezTo>
                    <a:cubicBezTo>
                      <a:pt x="7537" y="1100"/>
                      <a:pt x="7537" y="1077"/>
                      <a:pt x="7537" y="1053"/>
                    </a:cubicBezTo>
                    <a:cubicBezTo>
                      <a:pt x="7537" y="1029"/>
                      <a:pt x="7537" y="1005"/>
                      <a:pt x="7537" y="969"/>
                    </a:cubicBezTo>
                    <a:cubicBezTo>
                      <a:pt x="7537" y="946"/>
                      <a:pt x="7537" y="922"/>
                      <a:pt x="7537" y="898"/>
                    </a:cubicBezTo>
                    <a:cubicBezTo>
                      <a:pt x="7537" y="874"/>
                      <a:pt x="7537" y="838"/>
                      <a:pt x="7537" y="815"/>
                    </a:cubicBezTo>
                    <a:cubicBezTo>
                      <a:pt x="7537" y="791"/>
                      <a:pt x="7537" y="755"/>
                      <a:pt x="7537" y="731"/>
                    </a:cubicBezTo>
                    <a:cubicBezTo>
                      <a:pt x="7537" y="707"/>
                      <a:pt x="7537" y="684"/>
                      <a:pt x="7549" y="660"/>
                    </a:cubicBezTo>
                    <a:cubicBezTo>
                      <a:pt x="7675" y="651"/>
                      <a:pt x="7820" y="643"/>
                      <a:pt x="7923" y="643"/>
                    </a:cubicBezTo>
                    <a:cubicBezTo>
                      <a:pt x="7965" y="643"/>
                      <a:pt x="8001" y="644"/>
                      <a:pt x="8025" y="648"/>
                    </a:cubicBezTo>
                    <a:cubicBezTo>
                      <a:pt x="8049" y="660"/>
                      <a:pt x="8073" y="660"/>
                      <a:pt x="8109" y="660"/>
                    </a:cubicBezTo>
                    <a:cubicBezTo>
                      <a:pt x="8264" y="684"/>
                      <a:pt x="8430" y="707"/>
                      <a:pt x="8537" y="1065"/>
                    </a:cubicBezTo>
                    <a:cubicBezTo>
                      <a:pt x="8668" y="1517"/>
                      <a:pt x="8740" y="1791"/>
                      <a:pt x="8740" y="1791"/>
                    </a:cubicBezTo>
                    <a:cubicBezTo>
                      <a:pt x="8740" y="1815"/>
                      <a:pt x="8764" y="1827"/>
                      <a:pt x="8776" y="1827"/>
                    </a:cubicBezTo>
                    <a:cubicBezTo>
                      <a:pt x="8799" y="1827"/>
                      <a:pt x="8823" y="1815"/>
                      <a:pt x="8823" y="1791"/>
                    </a:cubicBezTo>
                    <a:cubicBezTo>
                      <a:pt x="8871" y="1529"/>
                      <a:pt x="8942" y="1231"/>
                      <a:pt x="8966" y="1196"/>
                    </a:cubicBezTo>
                    <a:cubicBezTo>
                      <a:pt x="8966" y="1196"/>
                      <a:pt x="8990" y="1172"/>
                      <a:pt x="9014" y="1160"/>
                    </a:cubicBezTo>
                    <a:cubicBezTo>
                      <a:pt x="9085" y="1100"/>
                      <a:pt x="9157" y="1041"/>
                      <a:pt x="9168" y="981"/>
                    </a:cubicBezTo>
                    <a:cubicBezTo>
                      <a:pt x="9180" y="922"/>
                      <a:pt x="9228" y="767"/>
                      <a:pt x="9276" y="672"/>
                    </a:cubicBezTo>
                    <a:cubicBezTo>
                      <a:pt x="9359" y="505"/>
                      <a:pt x="9454" y="410"/>
                      <a:pt x="9538" y="398"/>
                    </a:cubicBezTo>
                    <a:cubicBezTo>
                      <a:pt x="9561" y="398"/>
                      <a:pt x="9597" y="386"/>
                      <a:pt x="9692" y="386"/>
                    </a:cubicBezTo>
                    <a:close/>
                    <a:moveTo>
                      <a:pt x="11740" y="1160"/>
                    </a:moveTo>
                    <a:cubicBezTo>
                      <a:pt x="11752" y="1160"/>
                      <a:pt x="11764" y="1172"/>
                      <a:pt x="11764" y="1172"/>
                    </a:cubicBezTo>
                    <a:cubicBezTo>
                      <a:pt x="11776" y="1184"/>
                      <a:pt x="11800" y="1255"/>
                      <a:pt x="11812" y="1315"/>
                    </a:cubicBezTo>
                    <a:cubicBezTo>
                      <a:pt x="11835" y="1398"/>
                      <a:pt x="11859" y="1505"/>
                      <a:pt x="11907" y="1600"/>
                    </a:cubicBezTo>
                    <a:cubicBezTo>
                      <a:pt x="11990" y="1755"/>
                      <a:pt x="12145" y="1981"/>
                      <a:pt x="12574" y="2291"/>
                    </a:cubicBezTo>
                    <a:cubicBezTo>
                      <a:pt x="12728" y="2386"/>
                      <a:pt x="12847" y="2470"/>
                      <a:pt x="12955" y="2541"/>
                    </a:cubicBezTo>
                    <a:cubicBezTo>
                      <a:pt x="13121" y="2660"/>
                      <a:pt x="13228" y="2732"/>
                      <a:pt x="13276" y="2779"/>
                    </a:cubicBezTo>
                    <a:cubicBezTo>
                      <a:pt x="13336" y="2851"/>
                      <a:pt x="13383" y="2946"/>
                      <a:pt x="13431" y="3065"/>
                    </a:cubicBezTo>
                    <a:cubicBezTo>
                      <a:pt x="13467" y="3172"/>
                      <a:pt x="13598" y="3232"/>
                      <a:pt x="13776" y="3303"/>
                    </a:cubicBezTo>
                    <a:cubicBezTo>
                      <a:pt x="13967" y="3386"/>
                      <a:pt x="14717" y="3613"/>
                      <a:pt x="14883" y="3648"/>
                    </a:cubicBezTo>
                    <a:cubicBezTo>
                      <a:pt x="14907" y="3660"/>
                      <a:pt x="14931" y="3660"/>
                      <a:pt x="14955" y="3672"/>
                    </a:cubicBezTo>
                    <a:cubicBezTo>
                      <a:pt x="15038" y="3684"/>
                      <a:pt x="15038" y="3684"/>
                      <a:pt x="15205" y="3863"/>
                    </a:cubicBezTo>
                    <a:cubicBezTo>
                      <a:pt x="15419" y="4089"/>
                      <a:pt x="16169" y="4601"/>
                      <a:pt x="16443" y="4756"/>
                    </a:cubicBezTo>
                    <a:cubicBezTo>
                      <a:pt x="16741" y="4922"/>
                      <a:pt x="16919" y="4946"/>
                      <a:pt x="16979" y="4946"/>
                    </a:cubicBezTo>
                    <a:cubicBezTo>
                      <a:pt x="17003" y="4946"/>
                      <a:pt x="17015" y="4970"/>
                      <a:pt x="17038" y="4994"/>
                    </a:cubicBezTo>
                    <a:cubicBezTo>
                      <a:pt x="17062" y="5018"/>
                      <a:pt x="17098" y="5053"/>
                      <a:pt x="17134" y="5077"/>
                    </a:cubicBezTo>
                    <a:cubicBezTo>
                      <a:pt x="17336" y="5220"/>
                      <a:pt x="17539" y="5291"/>
                      <a:pt x="17717" y="5291"/>
                    </a:cubicBezTo>
                    <a:cubicBezTo>
                      <a:pt x="17908" y="5291"/>
                      <a:pt x="17931" y="5351"/>
                      <a:pt x="17955" y="5434"/>
                    </a:cubicBezTo>
                    <a:cubicBezTo>
                      <a:pt x="17967" y="5446"/>
                      <a:pt x="17967" y="5458"/>
                      <a:pt x="17967" y="5470"/>
                    </a:cubicBezTo>
                    <a:cubicBezTo>
                      <a:pt x="17991" y="5518"/>
                      <a:pt x="18027" y="5589"/>
                      <a:pt x="18074" y="5660"/>
                    </a:cubicBezTo>
                    <a:cubicBezTo>
                      <a:pt x="18122" y="5768"/>
                      <a:pt x="18193" y="5899"/>
                      <a:pt x="18205" y="5946"/>
                    </a:cubicBezTo>
                    <a:cubicBezTo>
                      <a:pt x="18217" y="6018"/>
                      <a:pt x="18193" y="6125"/>
                      <a:pt x="18181" y="6149"/>
                    </a:cubicBezTo>
                    <a:cubicBezTo>
                      <a:pt x="18170" y="6149"/>
                      <a:pt x="17836" y="6518"/>
                      <a:pt x="17812" y="6672"/>
                    </a:cubicBezTo>
                    <a:lnTo>
                      <a:pt x="17800" y="6696"/>
                    </a:lnTo>
                    <a:cubicBezTo>
                      <a:pt x="17777" y="6815"/>
                      <a:pt x="17753" y="6923"/>
                      <a:pt x="17670" y="6970"/>
                    </a:cubicBezTo>
                    <a:cubicBezTo>
                      <a:pt x="17622" y="6994"/>
                      <a:pt x="17586" y="6994"/>
                      <a:pt x="17550" y="7006"/>
                    </a:cubicBezTo>
                    <a:cubicBezTo>
                      <a:pt x="17491" y="7018"/>
                      <a:pt x="17419" y="7030"/>
                      <a:pt x="17384" y="7125"/>
                    </a:cubicBezTo>
                    <a:cubicBezTo>
                      <a:pt x="17372" y="7149"/>
                      <a:pt x="17360" y="7173"/>
                      <a:pt x="17348" y="7196"/>
                    </a:cubicBezTo>
                    <a:cubicBezTo>
                      <a:pt x="17312" y="7268"/>
                      <a:pt x="17253" y="7375"/>
                      <a:pt x="17241" y="7601"/>
                    </a:cubicBezTo>
                    <a:lnTo>
                      <a:pt x="17229" y="7685"/>
                    </a:lnTo>
                    <a:cubicBezTo>
                      <a:pt x="17217" y="7839"/>
                      <a:pt x="17217" y="7923"/>
                      <a:pt x="17181" y="7994"/>
                    </a:cubicBezTo>
                    <a:cubicBezTo>
                      <a:pt x="17181" y="7994"/>
                      <a:pt x="17181" y="7982"/>
                      <a:pt x="17181" y="7982"/>
                    </a:cubicBezTo>
                    <a:cubicBezTo>
                      <a:pt x="17169" y="7958"/>
                      <a:pt x="17158" y="7946"/>
                      <a:pt x="17146" y="7923"/>
                    </a:cubicBezTo>
                    <a:cubicBezTo>
                      <a:pt x="17146" y="7923"/>
                      <a:pt x="17146" y="7911"/>
                      <a:pt x="17134" y="7911"/>
                    </a:cubicBezTo>
                    <a:cubicBezTo>
                      <a:pt x="17122" y="7887"/>
                      <a:pt x="17110" y="7863"/>
                      <a:pt x="17098" y="7851"/>
                    </a:cubicBezTo>
                    <a:cubicBezTo>
                      <a:pt x="17062" y="7804"/>
                      <a:pt x="16967" y="7732"/>
                      <a:pt x="16872" y="7649"/>
                    </a:cubicBezTo>
                    <a:cubicBezTo>
                      <a:pt x="16812" y="7613"/>
                      <a:pt x="16741" y="7554"/>
                      <a:pt x="16681" y="7518"/>
                    </a:cubicBezTo>
                    <a:cubicBezTo>
                      <a:pt x="16634" y="7470"/>
                      <a:pt x="16586" y="7434"/>
                      <a:pt x="16538" y="7411"/>
                    </a:cubicBezTo>
                    <a:cubicBezTo>
                      <a:pt x="16443" y="7327"/>
                      <a:pt x="16324" y="7232"/>
                      <a:pt x="16241" y="7149"/>
                    </a:cubicBezTo>
                    <a:cubicBezTo>
                      <a:pt x="16074" y="7006"/>
                      <a:pt x="16038" y="6982"/>
                      <a:pt x="16003" y="6982"/>
                    </a:cubicBezTo>
                    <a:cubicBezTo>
                      <a:pt x="15860" y="6982"/>
                      <a:pt x="15741" y="6958"/>
                      <a:pt x="15705" y="6911"/>
                    </a:cubicBezTo>
                    <a:cubicBezTo>
                      <a:pt x="15669" y="6875"/>
                      <a:pt x="15598" y="6780"/>
                      <a:pt x="15514" y="6684"/>
                    </a:cubicBezTo>
                    <a:cubicBezTo>
                      <a:pt x="15503" y="6672"/>
                      <a:pt x="15491" y="6661"/>
                      <a:pt x="15491" y="6649"/>
                    </a:cubicBezTo>
                    <a:cubicBezTo>
                      <a:pt x="15395" y="6542"/>
                      <a:pt x="15324" y="6446"/>
                      <a:pt x="15264" y="6387"/>
                    </a:cubicBezTo>
                    <a:cubicBezTo>
                      <a:pt x="15241" y="6351"/>
                      <a:pt x="15217" y="6327"/>
                      <a:pt x="15205" y="6315"/>
                    </a:cubicBezTo>
                    <a:cubicBezTo>
                      <a:pt x="15181" y="6291"/>
                      <a:pt x="15122" y="6280"/>
                      <a:pt x="15038" y="6244"/>
                    </a:cubicBezTo>
                    <a:cubicBezTo>
                      <a:pt x="14955" y="6220"/>
                      <a:pt x="14836" y="6184"/>
                      <a:pt x="14812" y="6137"/>
                    </a:cubicBezTo>
                    <a:cubicBezTo>
                      <a:pt x="14776" y="6089"/>
                      <a:pt x="14693" y="5922"/>
                      <a:pt x="14633" y="5780"/>
                    </a:cubicBezTo>
                    <a:cubicBezTo>
                      <a:pt x="14562" y="5625"/>
                      <a:pt x="14526" y="5553"/>
                      <a:pt x="14502" y="5518"/>
                    </a:cubicBezTo>
                    <a:cubicBezTo>
                      <a:pt x="14502" y="5518"/>
                      <a:pt x="14502" y="5506"/>
                      <a:pt x="14502" y="5506"/>
                    </a:cubicBezTo>
                    <a:cubicBezTo>
                      <a:pt x="14467" y="5458"/>
                      <a:pt x="13895" y="5065"/>
                      <a:pt x="13621" y="4875"/>
                    </a:cubicBezTo>
                    <a:cubicBezTo>
                      <a:pt x="13550" y="4827"/>
                      <a:pt x="13502" y="4791"/>
                      <a:pt x="13479" y="4779"/>
                    </a:cubicBezTo>
                    <a:cubicBezTo>
                      <a:pt x="13300" y="4660"/>
                      <a:pt x="12788" y="4279"/>
                      <a:pt x="12752" y="4220"/>
                    </a:cubicBezTo>
                    <a:cubicBezTo>
                      <a:pt x="12752" y="4208"/>
                      <a:pt x="12740" y="4184"/>
                      <a:pt x="12740" y="4172"/>
                    </a:cubicBezTo>
                    <a:cubicBezTo>
                      <a:pt x="12728" y="4101"/>
                      <a:pt x="12705" y="4005"/>
                      <a:pt x="12490" y="3910"/>
                    </a:cubicBezTo>
                    <a:cubicBezTo>
                      <a:pt x="12466" y="3898"/>
                      <a:pt x="12431" y="3886"/>
                      <a:pt x="12407" y="3863"/>
                    </a:cubicBezTo>
                    <a:lnTo>
                      <a:pt x="12395" y="3863"/>
                    </a:lnTo>
                    <a:cubicBezTo>
                      <a:pt x="12371" y="3851"/>
                      <a:pt x="12336" y="3839"/>
                      <a:pt x="12312" y="3827"/>
                    </a:cubicBezTo>
                    <a:cubicBezTo>
                      <a:pt x="12300" y="3827"/>
                      <a:pt x="12300" y="3827"/>
                      <a:pt x="12288" y="3815"/>
                    </a:cubicBezTo>
                    <a:cubicBezTo>
                      <a:pt x="12264" y="3803"/>
                      <a:pt x="12228" y="3791"/>
                      <a:pt x="12205" y="3779"/>
                    </a:cubicBezTo>
                    <a:lnTo>
                      <a:pt x="12193" y="3779"/>
                    </a:lnTo>
                    <a:cubicBezTo>
                      <a:pt x="12169" y="3767"/>
                      <a:pt x="12133" y="3755"/>
                      <a:pt x="12097" y="3744"/>
                    </a:cubicBezTo>
                    <a:cubicBezTo>
                      <a:pt x="12062" y="3732"/>
                      <a:pt x="12038" y="3720"/>
                      <a:pt x="12002" y="3708"/>
                    </a:cubicBezTo>
                    <a:cubicBezTo>
                      <a:pt x="12002" y="3708"/>
                      <a:pt x="12002" y="3696"/>
                      <a:pt x="11990" y="3696"/>
                    </a:cubicBezTo>
                    <a:cubicBezTo>
                      <a:pt x="11966" y="3684"/>
                      <a:pt x="11943" y="3672"/>
                      <a:pt x="11919" y="3672"/>
                    </a:cubicBezTo>
                    <a:lnTo>
                      <a:pt x="11907" y="3672"/>
                    </a:lnTo>
                    <a:cubicBezTo>
                      <a:pt x="11859" y="3648"/>
                      <a:pt x="11824" y="3625"/>
                      <a:pt x="11788" y="3625"/>
                    </a:cubicBezTo>
                    <a:lnTo>
                      <a:pt x="11740" y="1160"/>
                    </a:lnTo>
                    <a:close/>
                    <a:moveTo>
                      <a:pt x="7459" y="6731"/>
                    </a:moveTo>
                    <a:cubicBezTo>
                      <a:pt x="7465" y="6731"/>
                      <a:pt x="7472" y="6731"/>
                      <a:pt x="7478" y="6732"/>
                    </a:cubicBezTo>
                    <a:cubicBezTo>
                      <a:pt x="7525" y="6744"/>
                      <a:pt x="7573" y="6768"/>
                      <a:pt x="7633" y="6792"/>
                    </a:cubicBezTo>
                    <a:cubicBezTo>
                      <a:pt x="7656" y="6803"/>
                      <a:pt x="7680" y="6815"/>
                      <a:pt x="7692" y="6827"/>
                    </a:cubicBezTo>
                    <a:cubicBezTo>
                      <a:pt x="7787" y="6863"/>
                      <a:pt x="7859" y="6899"/>
                      <a:pt x="7942" y="6923"/>
                    </a:cubicBezTo>
                    <a:cubicBezTo>
                      <a:pt x="8109" y="6981"/>
                      <a:pt x="8396" y="7024"/>
                      <a:pt x="8612" y="7024"/>
                    </a:cubicBezTo>
                    <a:cubicBezTo>
                      <a:pt x="8659" y="7024"/>
                      <a:pt x="8702" y="7022"/>
                      <a:pt x="8740" y="7018"/>
                    </a:cubicBezTo>
                    <a:lnTo>
                      <a:pt x="8776" y="7018"/>
                    </a:lnTo>
                    <a:cubicBezTo>
                      <a:pt x="8776" y="7018"/>
                      <a:pt x="8776" y="7030"/>
                      <a:pt x="8776" y="7030"/>
                    </a:cubicBezTo>
                    <a:cubicBezTo>
                      <a:pt x="8776" y="7053"/>
                      <a:pt x="8776" y="7077"/>
                      <a:pt x="8776" y="7113"/>
                    </a:cubicBezTo>
                    <a:cubicBezTo>
                      <a:pt x="8776" y="7161"/>
                      <a:pt x="8776" y="7220"/>
                      <a:pt x="8776" y="7280"/>
                    </a:cubicBezTo>
                    <a:cubicBezTo>
                      <a:pt x="8776" y="7434"/>
                      <a:pt x="8549" y="7542"/>
                      <a:pt x="8466" y="7589"/>
                    </a:cubicBezTo>
                    <a:cubicBezTo>
                      <a:pt x="8359" y="7649"/>
                      <a:pt x="8359" y="7827"/>
                      <a:pt x="8371" y="7911"/>
                    </a:cubicBezTo>
                    <a:lnTo>
                      <a:pt x="8371" y="7946"/>
                    </a:lnTo>
                    <a:cubicBezTo>
                      <a:pt x="8371" y="7958"/>
                      <a:pt x="8359" y="8006"/>
                      <a:pt x="8335" y="8054"/>
                    </a:cubicBezTo>
                    <a:cubicBezTo>
                      <a:pt x="8311" y="8149"/>
                      <a:pt x="8264" y="8268"/>
                      <a:pt x="8240" y="8304"/>
                    </a:cubicBezTo>
                    <a:cubicBezTo>
                      <a:pt x="8240" y="8304"/>
                      <a:pt x="8145" y="8423"/>
                      <a:pt x="8073" y="8542"/>
                    </a:cubicBezTo>
                    <a:cubicBezTo>
                      <a:pt x="8037" y="8613"/>
                      <a:pt x="8002" y="8697"/>
                      <a:pt x="8002" y="8756"/>
                    </a:cubicBezTo>
                    <a:cubicBezTo>
                      <a:pt x="7990" y="8828"/>
                      <a:pt x="8002" y="8958"/>
                      <a:pt x="8014" y="9066"/>
                    </a:cubicBezTo>
                    <a:cubicBezTo>
                      <a:pt x="8014" y="9137"/>
                      <a:pt x="8025" y="9209"/>
                      <a:pt x="8025" y="9232"/>
                    </a:cubicBezTo>
                    <a:cubicBezTo>
                      <a:pt x="8025" y="9244"/>
                      <a:pt x="8025" y="9256"/>
                      <a:pt x="8014" y="9268"/>
                    </a:cubicBezTo>
                    <a:cubicBezTo>
                      <a:pt x="8014" y="9268"/>
                      <a:pt x="8014" y="9280"/>
                      <a:pt x="8014" y="9280"/>
                    </a:cubicBezTo>
                    <a:cubicBezTo>
                      <a:pt x="8002" y="9292"/>
                      <a:pt x="8002" y="9304"/>
                      <a:pt x="7990" y="9316"/>
                    </a:cubicBezTo>
                    <a:lnTo>
                      <a:pt x="7978" y="9316"/>
                    </a:lnTo>
                    <a:cubicBezTo>
                      <a:pt x="7978" y="9328"/>
                      <a:pt x="7966" y="9339"/>
                      <a:pt x="7954" y="9339"/>
                    </a:cubicBezTo>
                    <a:cubicBezTo>
                      <a:pt x="7954" y="9339"/>
                      <a:pt x="7954" y="9351"/>
                      <a:pt x="7954" y="9351"/>
                    </a:cubicBezTo>
                    <a:cubicBezTo>
                      <a:pt x="7942" y="9351"/>
                      <a:pt x="7918" y="9363"/>
                      <a:pt x="7906" y="9375"/>
                    </a:cubicBezTo>
                    <a:cubicBezTo>
                      <a:pt x="7906" y="9375"/>
                      <a:pt x="7906" y="9375"/>
                      <a:pt x="7894" y="9363"/>
                    </a:cubicBezTo>
                    <a:cubicBezTo>
                      <a:pt x="7871" y="9339"/>
                      <a:pt x="7823" y="9316"/>
                      <a:pt x="7764" y="9316"/>
                    </a:cubicBezTo>
                    <a:cubicBezTo>
                      <a:pt x="7740" y="9316"/>
                      <a:pt x="7716" y="9316"/>
                      <a:pt x="7692" y="9328"/>
                    </a:cubicBezTo>
                    <a:cubicBezTo>
                      <a:pt x="7633" y="9351"/>
                      <a:pt x="7549" y="9399"/>
                      <a:pt x="7478" y="9447"/>
                    </a:cubicBezTo>
                    <a:cubicBezTo>
                      <a:pt x="7418" y="9482"/>
                      <a:pt x="7335" y="9542"/>
                      <a:pt x="7311" y="9542"/>
                    </a:cubicBezTo>
                    <a:cubicBezTo>
                      <a:pt x="7263" y="9542"/>
                      <a:pt x="7061" y="9423"/>
                      <a:pt x="7025" y="9339"/>
                    </a:cubicBezTo>
                    <a:cubicBezTo>
                      <a:pt x="6978" y="9256"/>
                      <a:pt x="6751" y="8768"/>
                      <a:pt x="6692" y="8649"/>
                    </a:cubicBezTo>
                    <a:cubicBezTo>
                      <a:pt x="6787" y="8518"/>
                      <a:pt x="7025" y="8173"/>
                      <a:pt x="6966" y="8042"/>
                    </a:cubicBezTo>
                    <a:cubicBezTo>
                      <a:pt x="6942" y="8018"/>
                      <a:pt x="6930" y="7982"/>
                      <a:pt x="6918" y="7958"/>
                    </a:cubicBezTo>
                    <a:cubicBezTo>
                      <a:pt x="6906" y="7935"/>
                      <a:pt x="6894" y="7923"/>
                      <a:pt x="6882" y="7899"/>
                    </a:cubicBezTo>
                    <a:cubicBezTo>
                      <a:pt x="6859" y="7863"/>
                      <a:pt x="6847" y="7827"/>
                      <a:pt x="6847" y="7792"/>
                    </a:cubicBezTo>
                    <a:cubicBezTo>
                      <a:pt x="6847" y="7780"/>
                      <a:pt x="6847" y="7768"/>
                      <a:pt x="6847" y="7756"/>
                    </a:cubicBezTo>
                    <a:cubicBezTo>
                      <a:pt x="6847" y="7696"/>
                      <a:pt x="6847" y="7625"/>
                      <a:pt x="6799" y="7565"/>
                    </a:cubicBezTo>
                    <a:cubicBezTo>
                      <a:pt x="6775" y="7530"/>
                      <a:pt x="6751" y="7506"/>
                      <a:pt x="6716" y="7482"/>
                    </a:cubicBezTo>
                    <a:cubicBezTo>
                      <a:pt x="6668" y="7434"/>
                      <a:pt x="6597" y="7375"/>
                      <a:pt x="6597" y="7327"/>
                    </a:cubicBezTo>
                    <a:cubicBezTo>
                      <a:pt x="6597" y="7315"/>
                      <a:pt x="6597" y="7304"/>
                      <a:pt x="6597" y="7292"/>
                    </a:cubicBezTo>
                    <a:cubicBezTo>
                      <a:pt x="6597" y="7280"/>
                      <a:pt x="6597" y="7256"/>
                      <a:pt x="6597" y="7232"/>
                    </a:cubicBezTo>
                    <a:cubicBezTo>
                      <a:pt x="6597" y="7196"/>
                      <a:pt x="6597" y="7161"/>
                      <a:pt x="6597" y="7113"/>
                    </a:cubicBezTo>
                    <a:cubicBezTo>
                      <a:pt x="6597" y="7089"/>
                      <a:pt x="6597" y="7065"/>
                      <a:pt x="6597" y="7042"/>
                    </a:cubicBezTo>
                    <a:cubicBezTo>
                      <a:pt x="6609" y="7042"/>
                      <a:pt x="6621" y="7053"/>
                      <a:pt x="6632" y="7053"/>
                    </a:cubicBezTo>
                    <a:cubicBezTo>
                      <a:pt x="6644" y="7053"/>
                      <a:pt x="6656" y="7053"/>
                      <a:pt x="6656" y="7065"/>
                    </a:cubicBezTo>
                    <a:cubicBezTo>
                      <a:pt x="6692" y="7065"/>
                      <a:pt x="6728" y="7077"/>
                      <a:pt x="6751" y="7077"/>
                    </a:cubicBezTo>
                    <a:lnTo>
                      <a:pt x="6823" y="7077"/>
                    </a:lnTo>
                    <a:cubicBezTo>
                      <a:pt x="6894" y="7077"/>
                      <a:pt x="6930" y="7053"/>
                      <a:pt x="6978" y="7006"/>
                    </a:cubicBezTo>
                    <a:cubicBezTo>
                      <a:pt x="7002" y="6994"/>
                      <a:pt x="7025" y="6982"/>
                      <a:pt x="7049" y="6958"/>
                    </a:cubicBezTo>
                    <a:cubicBezTo>
                      <a:pt x="7073" y="6946"/>
                      <a:pt x="7097" y="6923"/>
                      <a:pt x="7121" y="6899"/>
                    </a:cubicBezTo>
                    <a:cubicBezTo>
                      <a:pt x="7222" y="6831"/>
                      <a:pt x="7345" y="6731"/>
                      <a:pt x="7459" y="6731"/>
                    </a:cubicBezTo>
                    <a:close/>
                    <a:moveTo>
                      <a:pt x="11788" y="3720"/>
                    </a:moveTo>
                    <a:cubicBezTo>
                      <a:pt x="11812" y="3732"/>
                      <a:pt x="11847" y="3732"/>
                      <a:pt x="11871" y="3744"/>
                    </a:cubicBezTo>
                    <a:cubicBezTo>
                      <a:pt x="11883" y="3755"/>
                      <a:pt x="11895" y="3755"/>
                      <a:pt x="11907" y="3767"/>
                    </a:cubicBezTo>
                    <a:lnTo>
                      <a:pt x="11931" y="3767"/>
                    </a:lnTo>
                    <a:cubicBezTo>
                      <a:pt x="11955" y="3779"/>
                      <a:pt x="11978" y="3791"/>
                      <a:pt x="12002" y="3803"/>
                    </a:cubicBezTo>
                    <a:lnTo>
                      <a:pt x="12014" y="3803"/>
                    </a:lnTo>
                    <a:cubicBezTo>
                      <a:pt x="12038" y="3815"/>
                      <a:pt x="12062" y="3827"/>
                      <a:pt x="12085" y="3839"/>
                    </a:cubicBezTo>
                    <a:lnTo>
                      <a:pt x="12097" y="3839"/>
                    </a:lnTo>
                    <a:cubicBezTo>
                      <a:pt x="12133" y="3851"/>
                      <a:pt x="12157" y="3863"/>
                      <a:pt x="12181" y="3875"/>
                    </a:cubicBezTo>
                    <a:lnTo>
                      <a:pt x="12193" y="3875"/>
                    </a:lnTo>
                    <a:cubicBezTo>
                      <a:pt x="12228" y="3886"/>
                      <a:pt x="12252" y="3898"/>
                      <a:pt x="12276" y="3910"/>
                    </a:cubicBezTo>
                    <a:lnTo>
                      <a:pt x="12288" y="3910"/>
                    </a:lnTo>
                    <a:cubicBezTo>
                      <a:pt x="12312" y="3922"/>
                      <a:pt x="12336" y="3934"/>
                      <a:pt x="12359" y="3946"/>
                    </a:cubicBezTo>
                    <a:cubicBezTo>
                      <a:pt x="12371" y="3946"/>
                      <a:pt x="12371" y="3958"/>
                      <a:pt x="12383" y="3958"/>
                    </a:cubicBezTo>
                    <a:cubicBezTo>
                      <a:pt x="12407" y="3970"/>
                      <a:pt x="12431" y="3982"/>
                      <a:pt x="12455" y="3982"/>
                    </a:cubicBezTo>
                    <a:cubicBezTo>
                      <a:pt x="12597" y="4053"/>
                      <a:pt x="12633" y="4113"/>
                      <a:pt x="12645" y="4172"/>
                    </a:cubicBezTo>
                    <a:cubicBezTo>
                      <a:pt x="12645" y="4172"/>
                      <a:pt x="12657" y="4184"/>
                      <a:pt x="12657" y="4196"/>
                    </a:cubicBezTo>
                    <a:cubicBezTo>
                      <a:pt x="12657" y="4220"/>
                      <a:pt x="12669" y="4244"/>
                      <a:pt x="12681" y="4267"/>
                    </a:cubicBezTo>
                    <a:cubicBezTo>
                      <a:pt x="12728" y="4351"/>
                      <a:pt x="13300" y="4767"/>
                      <a:pt x="13431" y="4851"/>
                    </a:cubicBezTo>
                    <a:cubicBezTo>
                      <a:pt x="13609" y="4970"/>
                      <a:pt x="14383" y="5518"/>
                      <a:pt x="14431" y="5565"/>
                    </a:cubicBezTo>
                    <a:cubicBezTo>
                      <a:pt x="14431" y="5565"/>
                      <a:pt x="14443" y="5577"/>
                      <a:pt x="14443" y="5601"/>
                    </a:cubicBezTo>
                    <a:cubicBezTo>
                      <a:pt x="14467" y="5649"/>
                      <a:pt x="14514" y="5744"/>
                      <a:pt x="14550" y="5827"/>
                    </a:cubicBezTo>
                    <a:cubicBezTo>
                      <a:pt x="14610" y="5958"/>
                      <a:pt x="14681" y="6101"/>
                      <a:pt x="14717" y="6172"/>
                    </a:cubicBezTo>
                    <a:cubicBezTo>
                      <a:pt x="14729" y="6184"/>
                      <a:pt x="14729" y="6184"/>
                      <a:pt x="14729" y="6196"/>
                    </a:cubicBezTo>
                    <a:cubicBezTo>
                      <a:pt x="14788" y="6268"/>
                      <a:pt x="14907" y="6303"/>
                      <a:pt x="15014" y="6339"/>
                    </a:cubicBezTo>
                    <a:cubicBezTo>
                      <a:pt x="15062" y="6351"/>
                      <a:pt x="15133" y="6375"/>
                      <a:pt x="15145" y="6387"/>
                    </a:cubicBezTo>
                    <a:cubicBezTo>
                      <a:pt x="15145" y="6387"/>
                      <a:pt x="15157" y="6399"/>
                      <a:pt x="15157" y="6399"/>
                    </a:cubicBezTo>
                    <a:cubicBezTo>
                      <a:pt x="15169" y="6411"/>
                      <a:pt x="15193" y="6434"/>
                      <a:pt x="15205" y="6458"/>
                    </a:cubicBezTo>
                    <a:cubicBezTo>
                      <a:pt x="15241" y="6494"/>
                      <a:pt x="15276" y="6542"/>
                      <a:pt x="15312" y="6577"/>
                    </a:cubicBezTo>
                    <a:cubicBezTo>
                      <a:pt x="15324" y="6589"/>
                      <a:pt x="15324" y="6601"/>
                      <a:pt x="15336" y="6613"/>
                    </a:cubicBezTo>
                    <a:cubicBezTo>
                      <a:pt x="15360" y="6649"/>
                      <a:pt x="15395" y="6672"/>
                      <a:pt x="15419" y="6708"/>
                    </a:cubicBezTo>
                    <a:cubicBezTo>
                      <a:pt x="15514" y="6827"/>
                      <a:pt x="15598" y="6934"/>
                      <a:pt x="15634" y="6970"/>
                    </a:cubicBezTo>
                    <a:cubicBezTo>
                      <a:pt x="15717" y="7065"/>
                      <a:pt x="15907" y="7077"/>
                      <a:pt x="16003" y="7077"/>
                    </a:cubicBezTo>
                    <a:cubicBezTo>
                      <a:pt x="16015" y="7077"/>
                      <a:pt x="16098" y="7161"/>
                      <a:pt x="16181" y="7220"/>
                    </a:cubicBezTo>
                    <a:cubicBezTo>
                      <a:pt x="16265" y="7304"/>
                      <a:pt x="16384" y="7399"/>
                      <a:pt x="16479" y="7482"/>
                    </a:cubicBezTo>
                    <a:cubicBezTo>
                      <a:pt x="16527" y="7518"/>
                      <a:pt x="16574" y="7554"/>
                      <a:pt x="16622" y="7589"/>
                    </a:cubicBezTo>
                    <a:cubicBezTo>
                      <a:pt x="16788" y="7708"/>
                      <a:pt x="16967" y="7839"/>
                      <a:pt x="17038" y="7911"/>
                    </a:cubicBezTo>
                    <a:cubicBezTo>
                      <a:pt x="17038" y="7923"/>
                      <a:pt x="17050" y="7935"/>
                      <a:pt x="17062" y="7946"/>
                    </a:cubicBezTo>
                    <a:cubicBezTo>
                      <a:pt x="17062" y="7946"/>
                      <a:pt x="17062" y="7958"/>
                      <a:pt x="17062" y="7958"/>
                    </a:cubicBezTo>
                    <a:cubicBezTo>
                      <a:pt x="17074" y="7970"/>
                      <a:pt x="17074" y="7982"/>
                      <a:pt x="17086" y="7994"/>
                    </a:cubicBezTo>
                    <a:cubicBezTo>
                      <a:pt x="17086" y="7994"/>
                      <a:pt x="17086" y="8006"/>
                      <a:pt x="17098" y="8006"/>
                    </a:cubicBezTo>
                    <a:cubicBezTo>
                      <a:pt x="17098" y="8018"/>
                      <a:pt x="17098" y="8030"/>
                      <a:pt x="17110" y="8042"/>
                    </a:cubicBezTo>
                    <a:cubicBezTo>
                      <a:pt x="17110" y="8054"/>
                      <a:pt x="17110" y="8054"/>
                      <a:pt x="17122" y="8066"/>
                    </a:cubicBezTo>
                    <a:cubicBezTo>
                      <a:pt x="17122" y="8077"/>
                      <a:pt x="17122" y="8089"/>
                      <a:pt x="17134" y="8089"/>
                    </a:cubicBezTo>
                    <a:cubicBezTo>
                      <a:pt x="17122" y="8101"/>
                      <a:pt x="17122" y="8101"/>
                      <a:pt x="17122" y="8113"/>
                    </a:cubicBezTo>
                    <a:cubicBezTo>
                      <a:pt x="17062" y="8173"/>
                      <a:pt x="16967" y="8244"/>
                      <a:pt x="16884" y="8304"/>
                    </a:cubicBezTo>
                    <a:cubicBezTo>
                      <a:pt x="16812" y="8363"/>
                      <a:pt x="16753" y="8411"/>
                      <a:pt x="16729" y="8447"/>
                    </a:cubicBezTo>
                    <a:cubicBezTo>
                      <a:pt x="16717" y="8458"/>
                      <a:pt x="16705" y="8470"/>
                      <a:pt x="16693" y="8482"/>
                    </a:cubicBezTo>
                    <a:cubicBezTo>
                      <a:pt x="16669" y="8518"/>
                      <a:pt x="16634" y="8577"/>
                      <a:pt x="16646" y="8637"/>
                    </a:cubicBezTo>
                    <a:cubicBezTo>
                      <a:pt x="16622" y="8649"/>
                      <a:pt x="16610" y="8661"/>
                      <a:pt x="16598" y="8673"/>
                    </a:cubicBezTo>
                    <a:cubicBezTo>
                      <a:pt x="16550" y="8708"/>
                      <a:pt x="16538" y="8720"/>
                      <a:pt x="16527" y="8732"/>
                    </a:cubicBezTo>
                    <a:cubicBezTo>
                      <a:pt x="16527" y="8732"/>
                      <a:pt x="16527" y="8744"/>
                      <a:pt x="16527" y="8744"/>
                    </a:cubicBezTo>
                    <a:cubicBezTo>
                      <a:pt x="16515" y="8756"/>
                      <a:pt x="16515" y="8756"/>
                      <a:pt x="16515" y="8756"/>
                    </a:cubicBezTo>
                    <a:cubicBezTo>
                      <a:pt x="16515" y="8768"/>
                      <a:pt x="16515" y="8768"/>
                      <a:pt x="16515" y="8768"/>
                    </a:cubicBezTo>
                    <a:cubicBezTo>
                      <a:pt x="16503" y="8780"/>
                      <a:pt x="16503" y="8780"/>
                      <a:pt x="16503" y="8792"/>
                    </a:cubicBezTo>
                    <a:cubicBezTo>
                      <a:pt x="16479" y="8863"/>
                      <a:pt x="16479" y="8970"/>
                      <a:pt x="16491" y="9054"/>
                    </a:cubicBezTo>
                    <a:cubicBezTo>
                      <a:pt x="16491" y="9066"/>
                      <a:pt x="16491" y="9066"/>
                      <a:pt x="16491" y="9078"/>
                    </a:cubicBezTo>
                    <a:cubicBezTo>
                      <a:pt x="16491" y="9161"/>
                      <a:pt x="16467" y="9244"/>
                      <a:pt x="16443" y="9351"/>
                    </a:cubicBezTo>
                    <a:lnTo>
                      <a:pt x="16431" y="9399"/>
                    </a:lnTo>
                    <a:cubicBezTo>
                      <a:pt x="16419" y="9459"/>
                      <a:pt x="16407" y="9518"/>
                      <a:pt x="16396" y="9578"/>
                    </a:cubicBezTo>
                    <a:cubicBezTo>
                      <a:pt x="16396" y="9590"/>
                      <a:pt x="16396" y="9601"/>
                      <a:pt x="16396" y="9601"/>
                    </a:cubicBezTo>
                    <a:cubicBezTo>
                      <a:pt x="16396" y="9625"/>
                      <a:pt x="16396" y="9637"/>
                      <a:pt x="16396" y="9649"/>
                    </a:cubicBezTo>
                    <a:cubicBezTo>
                      <a:pt x="16384" y="9649"/>
                      <a:pt x="16384" y="9661"/>
                      <a:pt x="16384" y="9673"/>
                    </a:cubicBezTo>
                    <a:cubicBezTo>
                      <a:pt x="16384" y="9673"/>
                      <a:pt x="16384" y="9685"/>
                      <a:pt x="16384" y="9685"/>
                    </a:cubicBezTo>
                    <a:lnTo>
                      <a:pt x="12621" y="9542"/>
                    </a:lnTo>
                    <a:lnTo>
                      <a:pt x="12621" y="6018"/>
                    </a:lnTo>
                    <a:cubicBezTo>
                      <a:pt x="12621" y="5994"/>
                      <a:pt x="12597" y="5982"/>
                      <a:pt x="12574" y="5970"/>
                    </a:cubicBezTo>
                    <a:lnTo>
                      <a:pt x="10359" y="5934"/>
                    </a:lnTo>
                    <a:lnTo>
                      <a:pt x="11788" y="4065"/>
                    </a:lnTo>
                    <a:cubicBezTo>
                      <a:pt x="11788" y="4065"/>
                      <a:pt x="11788" y="4053"/>
                      <a:pt x="11788" y="4041"/>
                    </a:cubicBezTo>
                    <a:lnTo>
                      <a:pt x="11788" y="3720"/>
                    </a:lnTo>
                    <a:close/>
                    <a:moveTo>
                      <a:pt x="22349" y="6268"/>
                    </a:moveTo>
                    <a:cubicBezTo>
                      <a:pt x="22384" y="6268"/>
                      <a:pt x="22408" y="6303"/>
                      <a:pt x="22444" y="6351"/>
                    </a:cubicBezTo>
                    <a:cubicBezTo>
                      <a:pt x="22468" y="6375"/>
                      <a:pt x="22492" y="6399"/>
                      <a:pt x="22515" y="6434"/>
                    </a:cubicBezTo>
                    <a:cubicBezTo>
                      <a:pt x="22569" y="6472"/>
                      <a:pt x="22617" y="6501"/>
                      <a:pt x="22682" y="6501"/>
                    </a:cubicBezTo>
                    <a:cubicBezTo>
                      <a:pt x="22719" y="6501"/>
                      <a:pt x="22761" y="6492"/>
                      <a:pt x="22813" y="6470"/>
                    </a:cubicBezTo>
                    <a:lnTo>
                      <a:pt x="22849" y="6458"/>
                    </a:lnTo>
                    <a:cubicBezTo>
                      <a:pt x="22918" y="6423"/>
                      <a:pt x="22969" y="6401"/>
                      <a:pt x="23033" y="6401"/>
                    </a:cubicBezTo>
                    <a:cubicBezTo>
                      <a:pt x="23057" y="6401"/>
                      <a:pt x="23082" y="6404"/>
                      <a:pt x="23111" y="6411"/>
                    </a:cubicBezTo>
                    <a:cubicBezTo>
                      <a:pt x="23254" y="6446"/>
                      <a:pt x="23325" y="6530"/>
                      <a:pt x="23337" y="6661"/>
                    </a:cubicBezTo>
                    <a:lnTo>
                      <a:pt x="23349" y="6720"/>
                    </a:lnTo>
                    <a:cubicBezTo>
                      <a:pt x="23361" y="6899"/>
                      <a:pt x="23385" y="7125"/>
                      <a:pt x="23456" y="7244"/>
                    </a:cubicBezTo>
                    <a:cubicBezTo>
                      <a:pt x="23539" y="7363"/>
                      <a:pt x="23563" y="7411"/>
                      <a:pt x="23551" y="7494"/>
                    </a:cubicBezTo>
                    <a:cubicBezTo>
                      <a:pt x="23539" y="7589"/>
                      <a:pt x="23480" y="7815"/>
                      <a:pt x="23432" y="7887"/>
                    </a:cubicBezTo>
                    <a:cubicBezTo>
                      <a:pt x="23373" y="7970"/>
                      <a:pt x="23337" y="8077"/>
                      <a:pt x="23325" y="8185"/>
                    </a:cubicBezTo>
                    <a:cubicBezTo>
                      <a:pt x="23313" y="8220"/>
                      <a:pt x="23313" y="8256"/>
                      <a:pt x="23325" y="8292"/>
                    </a:cubicBezTo>
                    <a:cubicBezTo>
                      <a:pt x="23325" y="8423"/>
                      <a:pt x="23325" y="8625"/>
                      <a:pt x="23218" y="8708"/>
                    </a:cubicBezTo>
                    <a:cubicBezTo>
                      <a:pt x="23087" y="8828"/>
                      <a:pt x="22980" y="8899"/>
                      <a:pt x="22896" y="8899"/>
                    </a:cubicBezTo>
                    <a:lnTo>
                      <a:pt x="22884" y="8899"/>
                    </a:lnTo>
                    <a:cubicBezTo>
                      <a:pt x="22801" y="8899"/>
                      <a:pt x="22765" y="8935"/>
                      <a:pt x="22718" y="8970"/>
                    </a:cubicBezTo>
                    <a:cubicBezTo>
                      <a:pt x="22706" y="8982"/>
                      <a:pt x="22694" y="8994"/>
                      <a:pt x="22670" y="9018"/>
                    </a:cubicBezTo>
                    <a:lnTo>
                      <a:pt x="22634" y="9042"/>
                    </a:lnTo>
                    <a:cubicBezTo>
                      <a:pt x="22563" y="9101"/>
                      <a:pt x="22503" y="9161"/>
                      <a:pt x="22396" y="9173"/>
                    </a:cubicBezTo>
                    <a:cubicBezTo>
                      <a:pt x="22253" y="9185"/>
                      <a:pt x="22158" y="9244"/>
                      <a:pt x="22063" y="9316"/>
                    </a:cubicBezTo>
                    <a:lnTo>
                      <a:pt x="22051" y="9328"/>
                    </a:lnTo>
                    <a:cubicBezTo>
                      <a:pt x="21932" y="9399"/>
                      <a:pt x="21718" y="9530"/>
                      <a:pt x="21646" y="9554"/>
                    </a:cubicBezTo>
                    <a:cubicBezTo>
                      <a:pt x="21587" y="9578"/>
                      <a:pt x="21491" y="9637"/>
                      <a:pt x="21372" y="9720"/>
                    </a:cubicBezTo>
                    <a:cubicBezTo>
                      <a:pt x="21289" y="9768"/>
                      <a:pt x="21206" y="9828"/>
                      <a:pt x="21122" y="9875"/>
                    </a:cubicBezTo>
                    <a:cubicBezTo>
                      <a:pt x="20956" y="9982"/>
                      <a:pt x="20837" y="10066"/>
                      <a:pt x="20741" y="10173"/>
                    </a:cubicBezTo>
                    <a:cubicBezTo>
                      <a:pt x="20729" y="10149"/>
                      <a:pt x="20729" y="10137"/>
                      <a:pt x="20718" y="10113"/>
                    </a:cubicBezTo>
                    <a:cubicBezTo>
                      <a:pt x="20706" y="10101"/>
                      <a:pt x="20706" y="10090"/>
                      <a:pt x="20694" y="10078"/>
                    </a:cubicBezTo>
                    <a:cubicBezTo>
                      <a:pt x="20694" y="10066"/>
                      <a:pt x="20682" y="10054"/>
                      <a:pt x="20682" y="10042"/>
                    </a:cubicBezTo>
                    <a:cubicBezTo>
                      <a:pt x="20682" y="10042"/>
                      <a:pt x="20682" y="10042"/>
                      <a:pt x="20682" y="10030"/>
                    </a:cubicBezTo>
                    <a:cubicBezTo>
                      <a:pt x="20670" y="10030"/>
                      <a:pt x="20670" y="10018"/>
                      <a:pt x="20670" y="10018"/>
                    </a:cubicBezTo>
                    <a:cubicBezTo>
                      <a:pt x="20658" y="9971"/>
                      <a:pt x="20598" y="9887"/>
                      <a:pt x="20503" y="9768"/>
                    </a:cubicBezTo>
                    <a:lnTo>
                      <a:pt x="20491" y="9732"/>
                    </a:lnTo>
                    <a:cubicBezTo>
                      <a:pt x="20420" y="9637"/>
                      <a:pt x="20384" y="9518"/>
                      <a:pt x="20384" y="9387"/>
                    </a:cubicBezTo>
                    <a:lnTo>
                      <a:pt x="20384" y="9030"/>
                    </a:lnTo>
                    <a:cubicBezTo>
                      <a:pt x="20408" y="9042"/>
                      <a:pt x="20432" y="9054"/>
                      <a:pt x="20444" y="9078"/>
                    </a:cubicBezTo>
                    <a:cubicBezTo>
                      <a:pt x="20493" y="9135"/>
                      <a:pt x="20560" y="9170"/>
                      <a:pt x="20612" y="9170"/>
                    </a:cubicBezTo>
                    <a:cubicBezTo>
                      <a:pt x="20635" y="9170"/>
                      <a:pt x="20655" y="9164"/>
                      <a:pt x="20670" y="9149"/>
                    </a:cubicBezTo>
                    <a:cubicBezTo>
                      <a:pt x="20694" y="9125"/>
                      <a:pt x="20706" y="9089"/>
                      <a:pt x="20741" y="9018"/>
                    </a:cubicBezTo>
                    <a:cubicBezTo>
                      <a:pt x="20777" y="8947"/>
                      <a:pt x="20813" y="8851"/>
                      <a:pt x="20860" y="8804"/>
                    </a:cubicBezTo>
                    <a:cubicBezTo>
                      <a:pt x="20932" y="8697"/>
                      <a:pt x="21087" y="8518"/>
                      <a:pt x="21206" y="8470"/>
                    </a:cubicBezTo>
                    <a:cubicBezTo>
                      <a:pt x="21337" y="8411"/>
                      <a:pt x="21587" y="8256"/>
                      <a:pt x="21622" y="8220"/>
                    </a:cubicBezTo>
                    <a:cubicBezTo>
                      <a:pt x="21658" y="8185"/>
                      <a:pt x="21706" y="8101"/>
                      <a:pt x="21777" y="7970"/>
                    </a:cubicBezTo>
                    <a:cubicBezTo>
                      <a:pt x="21789" y="7946"/>
                      <a:pt x="21789" y="7935"/>
                      <a:pt x="21801" y="7923"/>
                    </a:cubicBezTo>
                    <a:cubicBezTo>
                      <a:pt x="21813" y="7899"/>
                      <a:pt x="21980" y="7708"/>
                      <a:pt x="22039" y="7649"/>
                    </a:cubicBezTo>
                    <a:cubicBezTo>
                      <a:pt x="22111" y="7601"/>
                      <a:pt x="22206" y="7434"/>
                      <a:pt x="22206" y="7351"/>
                    </a:cubicBezTo>
                    <a:cubicBezTo>
                      <a:pt x="22206" y="7339"/>
                      <a:pt x="22218" y="7280"/>
                      <a:pt x="22230" y="7208"/>
                    </a:cubicBezTo>
                    <a:cubicBezTo>
                      <a:pt x="22242" y="7077"/>
                      <a:pt x="22265" y="6887"/>
                      <a:pt x="22265" y="6756"/>
                    </a:cubicBezTo>
                    <a:cubicBezTo>
                      <a:pt x="22265" y="6518"/>
                      <a:pt x="22313" y="6280"/>
                      <a:pt x="22349" y="6268"/>
                    </a:cubicBezTo>
                    <a:close/>
                    <a:moveTo>
                      <a:pt x="9526" y="5946"/>
                    </a:moveTo>
                    <a:cubicBezTo>
                      <a:pt x="9561" y="5946"/>
                      <a:pt x="9597" y="5946"/>
                      <a:pt x="9633" y="5958"/>
                    </a:cubicBezTo>
                    <a:cubicBezTo>
                      <a:pt x="9657" y="5958"/>
                      <a:pt x="9680" y="5958"/>
                      <a:pt x="9704" y="5970"/>
                    </a:cubicBezTo>
                    <a:lnTo>
                      <a:pt x="9799" y="5970"/>
                    </a:lnTo>
                    <a:cubicBezTo>
                      <a:pt x="9823" y="5982"/>
                      <a:pt x="9847" y="5982"/>
                      <a:pt x="9883" y="5982"/>
                    </a:cubicBezTo>
                    <a:lnTo>
                      <a:pt x="9895" y="5982"/>
                    </a:lnTo>
                    <a:cubicBezTo>
                      <a:pt x="9919" y="5982"/>
                      <a:pt x="9942" y="5994"/>
                      <a:pt x="9966" y="5994"/>
                    </a:cubicBezTo>
                    <a:lnTo>
                      <a:pt x="9990" y="5994"/>
                    </a:lnTo>
                    <a:cubicBezTo>
                      <a:pt x="10014" y="5994"/>
                      <a:pt x="10038" y="5994"/>
                      <a:pt x="10050" y="6006"/>
                    </a:cubicBezTo>
                    <a:lnTo>
                      <a:pt x="10121" y="6006"/>
                    </a:lnTo>
                    <a:cubicBezTo>
                      <a:pt x="10180" y="6018"/>
                      <a:pt x="10228" y="6018"/>
                      <a:pt x="10252" y="6018"/>
                    </a:cubicBezTo>
                    <a:lnTo>
                      <a:pt x="10264" y="6018"/>
                    </a:lnTo>
                    <a:lnTo>
                      <a:pt x="12526" y="6065"/>
                    </a:lnTo>
                    <a:lnTo>
                      <a:pt x="12526" y="9578"/>
                    </a:lnTo>
                    <a:lnTo>
                      <a:pt x="12002" y="12233"/>
                    </a:lnTo>
                    <a:lnTo>
                      <a:pt x="10669" y="12233"/>
                    </a:lnTo>
                    <a:cubicBezTo>
                      <a:pt x="10634" y="12237"/>
                      <a:pt x="10603" y="12239"/>
                      <a:pt x="10576" y="12239"/>
                    </a:cubicBezTo>
                    <a:cubicBezTo>
                      <a:pt x="10456" y="12239"/>
                      <a:pt x="10408" y="12200"/>
                      <a:pt x="10359" y="12161"/>
                    </a:cubicBezTo>
                    <a:cubicBezTo>
                      <a:pt x="10276" y="12090"/>
                      <a:pt x="10169" y="12054"/>
                      <a:pt x="10026" y="12054"/>
                    </a:cubicBezTo>
                    <a:cubicBezTo>
                      <a:pt x="9871" y="12054"/>
                      <a:pt x="9716" y="12018"/>
                      <a:pt x="9704" y="12006"/>
                    </a:cubicBezTo>
                    <a:cubicBezTo>
                      <a:pt x="9692" y="12006"/>
                      <a:pt x="9669" y="11983"/>
                      <a:pt x="9633" y="11959"/>
                    </a:cubicBezTo>
                    <a:cubicBezTo>
                      <a:pt x="9585" y="11923"/>
                      <a:pt x="9526" y="11887"/>
                      <a:pt x="9478" y="11852"/>
                    </a:cubicBezTo>
                    <a:cubicBezTo>
                      <a:pt x="9407" y="11804"/>
                      <a:pt x="9347" y="11768"/>
                      <a:pt x="9299" y="11756"/>
                    </a:cubicBezTo>
                    <a:cubicBezTo>
                      <a:pt x="9288" y="11745"/>
                      <a:pt x="9264" y="11745"/>
                      <a:pt x="9228" y="11745"/>
                    </a:cubicBezTo>
                    <a:cubicBezTo>
                      <a:pt x="9085" y="11745"/>
                      <a:pt x="8645" y="11804"/>
                      <a:pt x="8549" y="11876"/>
                    </a:cubicBezTo>
                    <a:cubicBezTo>
                      <a:pt x="8526" y="11899"/>
                      <a:pt x="8478" y="11923"/>
                      <a:pt x="8430" y="11959"/>
                    </a:cubicBezTo>
                    <a:cubicBezTo>
                      <a:pt x="8406" y="11971"/>
                      <a:pt x="8383" y="11983"/>
                      <a:pt x="8359" y="11995"/>
                    </a:cubicBezTo>
                    <a:cubicBezTo>
                      <a:pt x="8347" y="12006"/>
                      <a:pt x="8347" y="12006"/>
                      <a:pt x="8335" y="12006"/>
                    </a:cubicBezTo>
                    <a:cubicBezTo>
                      <a:pt x="8323" y="12018"/>
                      <a:pt x="8299" y="12030"/>
                      <a:pt x="8275" y="12054"/>
                    </a:cubicBezTo>
                    <a:lnTo>
                      <a:pt x="8264" y="12054"/>
                    </a:lnTo>
                    <a:cubicBezTo>
                      <a:pt x="8264" y="12042"/>
                      <a:pt x="8264" y="12042"/>
                      <a:pt x="8264" y="12030"/>
                    </a:cubicBezTo>
                    <a:cubicBezTo>
                      <a:pt x="8264" y="12018"/>
                      <a:pt x="8264" y="12006"/>
                      <a:pt x="8252" y="12006"/>
                    </a:cubicBezTo>
                    <a:cubicBezTo>
                      <a:pt x="8252" y="11971"/>
                      <a:pt x="8252" y="11947"/>
                      <a:pt x="8252" y="11911"/>
                    </a:cubicBezTo>
                    <a:lnTo>
                      <a:pt x="8240" y="11840"/>
                    </a:lnTo>
                    <a:cubicBezTo>
                      <a:pt x="8240" y="11649"/>
                      <a:pt x="8228" y="11340"/>
                      <a:pt x="8145" y="11149"/>
                    </a:cubicBezTo>
                    <a:cubicBezTo>
                      <a:pt x="8109" y="11090"/>
                      <a:pt x="8085" y="11030"/>
                      <a:pt x="8061" y="10983"/>
                    </a:cubicBezTo>
                    <a:cubicBezTo>
                      <a:pt x="7990" y="10852"/>
                      <a:pt x="7930" y="10744"/>
                      <a:pt x="7930" y="10578"/>
                    </a:cubicBezTo>
                    <a:cubicBezTo>
                      <a:pt x="7918" y="10423"/>
                      <a:pt x="7918" y="10113"/>
                      <a:pt x="7930" y="9899"/>
                    </a:cubicBezTo>
                    <a:lnTo>
                      <a:pt x="7930" y="9685"/>
                    </a:lnTo>
                    <a:lnTo>
                      <a:pt x="7930" y="9470"/>
                    </a:lnTo>
                    <a:cubicBezTo>
                      <a:pt x="7930" y="9459"/>
                      <a:pt x="7930" y="9459"/>
                      <a:pt x="7942" y="9459"/>
                    </a:cubicBezTo>
                    <a:cubicBezTo>
                      <a:pt x="7942" y="9459"/>
                      <a:pt x="7954" y="9447"/>
                      <a:pt x="7966" y="9447"/>
                    </a:cubicBezTo>
                    <a:cubicBezTo>
                      <a:pt x="7966" y="9447"/>
                      <a:pt x="7966" y="9447"/>
                      <a:pt x="7978" y="9435"/>
                    </a:cubicBezTo>
                    <a:cubicBezTo>
                      <a:pt x="7978" y="9435"/>
                      <a:pt x="7990" y="9423"/>
                      <a:pt x="8002" y="9423"/>
                    </a:cubicBezTo>
                    <a:cubicBezTo>
                      <a:pt x="8002" y="9423"/>
                      <a:pt x="8002" y="9411"/>
                      <a:pt x="8014" y="9411"/>
                    </a:cubicBezTo>
                    <a:cubicBezTo>
                      <a:pt x="8014" y="9411"/>
                      <a:pt x="8025" y="9399"/>
                      <a:pt x="8025" y="9399"/>
                    </a:cubicBezTo>
                    <a:cubicBezTo>
                      <a:pt x="8037" y="9387"/>
                      <a:pt x="8037" y="9387"/>
                      <a:pt x="8049" y="9387"/>
                    </a:cubicBezTo>
                    <a:cubicBezTo>
                      <a:pt x="8049" y="9375"/>
                      <a:pt x="8061" y="9375"/>
                      <a:pt x="8061" y="9363"/>
                    </a:cubicBezTo>
                    <a:cubicBezTo>
                      <a:pt x="8061" y="9363"/>
                      <a:pt x="8073" y="9351"/>
                      <a:pt x="8073" y="9351"/>
                    </a:cubicBezTo>
                    <a:cubicBezTo>
                      <a:pt x="8073" y="9339"/>
                      <a:pt x="8085" y="9339"/>
                      <a:pt x="8085" y="9328"/>
                    </a:cubicBezTo>
                    <a:cubicBezTo>
                      <a:pt x="8085" y="9328"/>
                      <a:pt x="8097" y="9316"/>
                      <a:pt x="8097" y="9316"/>
                    </a:cubicBezTo>
                    <a:cubicBezTo>
                      <a:pt x="8097" y="9304"/>
                      <a:pt x="8097" y="9304"/>
                      <a:pt x="8109" y="9292"/>
                    </a:cubicBezTo>
                    <a:cubicBezTo>
                      <a:pt x="8109" y="9280"/>
                      <a:pt x="8109" y="9280"/>
                      <a:pt x="8109" y="9280"/>
                    </a:cubicBezTo>
                    <a:cubicBezTo>
                      <a:pt x="8109" y="9268"/>
                      <a:pt x="8109" y="9256"/>
                      <a:pt x="8109" y="9232"/>
                    </a:cubicBezTo>
                    <a:cubicBezTo>
                      <a:pt x="8109" y="9232"/>
                      <a:pt x="8109" y="9220"/>
                      <a:pt x="8109" y="9209"/>
                    </a:cubicBezTo>
                    <a:cubicBezTo>
                      <a:pt x="8109" y="9173"/>
                      <a:pt x="8109" y="9125"/>
                      <a:pt x="8097" y="9066"/>
                    </a:cubicBezTo>
                    <a:cubicBezTo>
                      <a:pt x="8097" y="8982"/>
                      <a:pt x="8085" y="8887"/>
                      <a:pt x="8085" y="8816"/>
                    </a:cubicBezTo>
                    <a:cubicBezTo>
                      <a:pt x="8085" y="8792"/>
                      <a:pt x="8085" y="8768"/>
                      <a:pt x="8085" y="8756"/>
                    </a:cubicBezTo>
                    <a:cubicBezTo>
                      <a:pt x="8085" y="8661"/>
                      <a:pt x="8252" y="8423"/>
                      <a:pt x="8311" y="8363"/>
                    </a:cubicBezTo>
                    <a:cubicBezTo>
                      <a:pt x="8311" y="8363"/>
                      <a:pt x="8311" y="8351"/>
                      <a:pt x="8311" y="8351"/>
                    </a:cubicBezTo>
                    <a:cubicBezTo>
                      <a:pt x="8359" y="8280"/>
                      <a:pt x="8454" y="8006"/>
                      <a:pt x="8454" y="7946"/>
                    </a:cubicBezTo>
                    <a:lnTo>
                      <a:pt x="8454" y="7911"/>
                    </a:lnTo>
                    <a:cubicBezTo>
                      <a:pt x="8454" y="7851"/>
                      <a:pt x="8442" y="7696"/>
                      <a:pt x="8514" y="7673"/>
                    </a:cubicBezTo>
                    <a:cubicBezTo>
                      <a:pt x="8609" y="7613"/>
                      <a:pt x="8871" y="7482"/>
                      <a:pt x="8871" y="7280"/>
                    </a:cubicBezTo>
                    <a:cubicBezTo>
                      <a:pt x="8871" y="7208"/>
                      <a:pt x="8871" y="7161"/>
                      <a:pt x="8871" y="7113"/>
                    </a:cubicBezTo>
                    <a:cubicBezTo>
                      <a:pt x="8871" y="7053"/>
                      <a:pt x="8859" y="7006"/>
                      <a:pt x="8871" y="6958"/>
                    </a:cubicBezTo>
                    <a:cubicBezTo>
                      <a:pt x="8871" y="6934"/>
                      <a:pt x="8871" y="6911"/>
                      <a:pt x="8871" y="6875"/>
                    </a:cubicBezTo>
                    <a:cubicBezTo>
                      <a:pt x="8871" y="6815"/>
                      <a:pt x="8895" y="6780"/>
                      <a:pt x="8930" y="6732"/>
                    </a:cubicBezTo>
                    <a:cubicBezTo>
                      <a:pt x="8954" y="6684"/>
                      <a:pt x="8990" y="6625"/>
                      <a:pt x="9002" y="6553"/>
                    </a:cubicBezTo>
                    <a:lnTo>
                      <a:pt x="9014" y="6494"/>
                    </a:lnTo>
                    <a:cubicBezTo>
                      <a:pt x="9037" y="6422"/>
                      <a:pt x="9049" y="6363"/>
                      <a:pt x="9049" y="6303"/>
                    </a:cubicBezTo>
                    <a:lnTo>
                      <a:pt x="9049" y="6291"/>
                    </a:lnTo>
                    <a:cubicBezTo>
                      <a:pt x="9061" y="6280"/>
                      <a:pt x="9061" y="6256"/>
                      <a:pt x="9061" y="6220"/>
                    </a:cubicBezTo>
                    <a:cubicBezTo>
                      <a:pt x="9061" y="6113"/>
                      <a:pt x="9121" y="6006"/>
                      <a:pt x="9168" y="5994"/>
                    </a:cubicBezTo>
                    <a:cubicBezTo>
                      <a:pt x="9180" y="5994"/>
                      <a:pt x="9204" y="5982"/>
                      <a:pt x="9240" y="5982"/>
                    </a:cubicBezTo>
                    <a:cubicBezTo>
                      <a:pt x="9311" y="5970"/>
                      <a:pt x="9407" y="5946"/>
                      <a:pt x="9526" y="5946"/>
                    </a:cubicBezTo>
                    <a:close/>
                    <a:moveTo>
                      <a:pt x="3382" y="5541"/>
                    </a:moveTo>
                    <a:cubicBezTo>
                      <a:pt x="3406" y="5541"/>
                      <a:pt x="3418" y="5553"/>
                      <a:pt x="3442" y="5553"/>
                    </a:cubicBezTo>
                    <a:lnTo>
                      <a:pt x="3620" y="5553"/>
                    </a:lnTo>
                    <a:cubicBezTo>
                      <a:pt x="3632" y="5553"/>
                      <a:pt x="3656" y="5553"/>
                      <a:pt x="3668" y="5565"/>
                    </a:cubicBezTo>
                    <a:lnTo>
                      <a:pt x="5525" y="5565"/>
                    </a:lnTo>
                    <a:cubicBezTo>
                      <a:pt x="5751" y="5565"/>
                      <a:pt x="5835" y="5637"/>
                      <a:pt x="5882" y="5672"/>
                    </a:cubicBezTo>
                    <a:cubicBezTo>
                      <a:pt x="5918" y="5696"/>
                      <a:pt x="5859" y="5815"/>
                      <a:pt x="5823" y="5887"/>
                    </a:cubicBezTo>
                    <a:lnTo>
                      <a:pt x="5811" y="5910"/>
                    </a:lnTo>
                    <a:cubicBezTo>
                      <a:pt x="5799" y="5946"/>
                      <a:pt x="5751" y="6006"/>
                      <a:pt x="5704" y="6065"/>
                    </a:cubicBezTo>
                    <a:cubicBezTo>
                      <a:pt x="5620" y="6161"/>
                      <a:pt x="5525" y="6268"/>
                      <a:pt x="5501" y="6351"/>
                    </a:cubicBezTo>
                    <a:cubicBezTo>
                      <a:pt x="5501" y="6363"/>
                      <a:pt x="5501" y="6387"/>
                      <a:pt x="5501" y="6399"/>
                    </a:cubicBezTo>
                    <a:cubicBezTo>
                      <a:pt x="5489" y="6542"/>
                      <a:pt x="5632" y="6887"/>
                      <a:pt x="5668" y="6982"/>
                    </a:cubicBezTo>
                    <a:cubicBezTo>
                      <a:pt x="5692" y="7018"/>
                      <a:pt x="5728" y="7053"/>
                      <a:pt x="5823" y="7053"/>
                    </a:cubicBezTo>
                    <a:cubicBezTo>
                      <a:pt x="5966" y="7053"/>
                      <a:pt x="6192" y="6958"/>
                      <a:pt x="6240" y="6934"/>
                    </a:cubicBezTo>
                    <a:cubicBezTo>
                      <a:pt x="6275" y="6923"/>
                      <a:pt x="6311" y="6923"/>
                      <a:pt x="6347" y="6923"/>
                    </a:cubicBezTo>
                    <a:lnTo>
                      <a:pt x="6406" y="6923"/>
                    </a:lnTo>
                    <a:cubicBezTo>
                      <a:pt x="6466" y="6934"/>
                      <a:pt x="6501" y="6958"/>
                      <a:pt x="6501" y="6958"/>
                    </a:cubicBezTo>
                    <a:cubicBezTo>
                      <a:pt x="6501" y="6970"/>
                      <a:pt x="6501" y="6970"/>
                      <a:pt x="6501" y="6982"/>
                    </a:cubicBezTo>
                    <a:cubicBezTo>
                      <a:pt x="6513" y="7018"/>
                      <a:pt x="6501" y="7065"/>
                      <a:pt x="6501" y="7113"/>
                    </a:cubicBezTo>
                    <a:cubicBezTo>
                      <a:pt x="6501" y="7161"/>
                      <a:pt x="6501" y="7196"/>
                      <a:pt x="6501" y="7244"/>
                    </a:cubicBezTo>
                    <a:cubicBezTo>
                      <a:pt x="6501" y="7280"/>
                      <a:pt x="6501" y="7315"/>
                      <a:pt x="6501" y="7339"/>
                    </a:cubicBezTo>
                    <a:cubicBezTo>
                      <a:pt x="6513" y="7423"/>
                      <a:pt x="6585" y="7494"/>
                      <a:pt x="6656" y="7554"/>
                    </a:cubicBezTo>
                    <a:cubicBezTo>
                      <a:pt x="6680" y="7577"/>
                      <a:pt x="6704" y="7601"/>
                      <a:pt x="6728" y="7613"/>
                    </a:cubicBezTo>
                    <a:cubicBezTo>
                      <a:pt x="6751" y="7661"/>
                      <a:pt x="6751" y="7708"/>
                      <a:pt x="6751" y="7756"/>
                    </a:cubicBezTo>
                    <a:cubicBezTo>
                      <a:pt x="6751" y="7768"/>
                      <a:pt x="6751" y="7780"/>
                      <a:pt x="6751" y="7792"/>
                    </a:cubicBezTo>
                    <a:cubicBezTo>
                      <a:pt x="6751" y="7839"/>
                      <a:pt x="6775" y="7887"/>
                      <a:pt x="6799" y="7946"/>
                    </a:cubicBezTo>
                    <a:cubicBezTo>
                      <a:pt x="6811" y="7958"/>
                      <a:pt x="6823" y="7982"/>
                      <a:pt x="6835" y="8006"/>
                    </a:cubicBezTo>
                    <a:cubicBezTo>
                      <a:pt x="6847" y="8030"/>
                      <a:pt x="6871" y="8054"/>
                      <a:pt x="6882" y="8089"/>
                    </a:cubicBezTo>
                    <a:cubicBezTo>
                      <a:pt x="6918" y="8149"/>
                      <a:pt x="6763" y="8411"/>
                      <a:pt x="6609" y="8625"/>
                    </a:cubicBezTo>
                    <a:cubicBezTo>
                      <a:pt x="6597" y="8637"/>
                      <a:pt x="6597" y="8649"/>
                      <a:pt x="6597" y="8673"/>
                    </a:cubicBezTo>
                    <a:cubicBezTo>
                      <a:pt x="6609" y="8697"/>
                      <a:pt x="6894" y="9280"/>
                      <a:pt x="6942" y="9375"/>
                    </a:cubicBezTo>
                    <a:cubicBezTo>
                      <a:pt x="7002" y="9494"/>
                      <a:pt x="7216" y="9637"/>
                      <a:pt x="7311" y="9637"/>
                    </a:cubicBezTo>
                    <a:cubicBezTo>
                      <a:pt x="7359" y="9625"/>
                      <a:pt x="7418" y="9590"/>
                      <a:pt x="7525" y="9518"/>
                    </a:cubicBezTo>
                    <a:cubicBezTo>
                      <a:pt x="7597" y="9482"/>
                      <a:pt x="7668" y="9435"/>
                      <a:pt x="7716" y="9411"/>
                    </a:cubicBezTo>
                    <a:cubicBezTo>
                      <a:pt x="7732" y="9408"/>
                      <a:pt x="7746" y="9406"/>
                      <a:pt x="7759" y="9406"/>
                    </a:cubicBezTo>
                    <a:cubicBezTo>
                      <a:pt x="7794" y="9406"/>
                      <a:pt x="7818" y="9417"/>
                      <a:pt x="7835" y="9435"/>
                    </a:cubicBezTo>
                    <a:lnTo>
                      <a:pt x="7835" y="9685"/>
                    </a:lnTo>
                    <a:lnTo>
                      <a:pt x="7835" y="9899"/>
                    </a:lnTo>
                    <a:cubicBezTo>
                      <a:pt x="7835" y="10113"/>
                      <a:pt x="7835" y="10423"/>
                      <a:pt x="7835" y="10578"/>
                    </a:cubicBezTo>
                    <a:cubicBezTo>
                      <a:pt x="7835" y="10768"/>
                      <a:pt x="7906" y="10887"/>
                      <a:pt x="7978" y="11018"/>
                    </a:cubicBezTo>
                    <a:cubicBezTo>
                      <a:pt x="8002" y="11078"/>
                      <a:pt x="8025" y="11125"/>
                      <a:pt x="8061" y="11185"/>
                    </a:cubicBezTo>
                    <a:cubicBezTo>
                      <a:pt x="8133" y="11364"/>
                      <a:pt x="8145" y="11649"/>
                      <a:pt x="8156" y="11852"/>
                    </a:cubicBezTo>
                    <a:lnTo>
                      <a:pt x="8156" y="11911"/>
                    </a:lnTo>
                    <a:cubicBezTo>
                      <a:pt x="8156" y="11947"/>
                      <a:pt x="8156" y="11983"/>
                      <a:pt x="8168" y="12030"/>
                    </a:cubicBezTo>
                    <a:cubicBezTo>
                      <a:pt x="8168" y="12042"/>
                      <a:pt x="8180" y="12054"/>
                      <a:pt x="8180" y="12066"/>
                    </a:cubicBezTo>
                    <a:cubicBezTo>
                      <a:pt x="8180" y="12078"/>
                      <a:pt x="8180" y="12102"/>
                      <a:pt x="8192" y="12126"/>
                    </a:cubicBezTo>
                    <a:cubicBezTo>
                      <a:pt x="8180" y="12137"/>
                      <a:pt x="8180" y="12137"/>
                      <a:pt x="8180" y="12149"/>
                    </a:cubicBezTo>
                    <a:cubicBezTo>
                      <a:pt x="8168" y="12149"/>
                      <a:pt x="8168" y="12149"/>
                      <a:pt x="8168" y="12161"/>
                    </a:cubicBezTo>
                    <a:cubicBezTo>
                      <a:pt x="8156" y="12173"/>
                      <a:pt x="8156" y="12185"/>
                      <a:pt x="8145" y="12197"/>
                    </a:cubicBezTo>
                    <a:cubicBezTo>
                      <a:pt x="8133" y="12292"/>
                      <a:pt x="8037" y="12435"/>
                      <a:pt x="7942" y="12554"/>
                    </a:cubicBezTo>
                    <a:cubicBezTo>
                      <a:pt x="7930" y="12578"/>
                      <a:pt x="7906" y="12602"/>
                      <a:pt x="7894" y="12626"/>
                    </a:cubicBezTo>
                    <a:cubicBezTo>
                      <a:pt x="7883" y="12626"/>
                      <a:pt x="7883" y="12626"/>
                      <a:pt x="7883" y="12638"/>
                    </a:cubicBezTo>
                    <a:cubicBezTo>
                      <a:pt x="7859" y="12649"/>
                      <a:pt x="7847" y="12673"/>
                      <a:pt x="7835" y="12685"/>
                    </a:cubicBezTo>
                    <a:cubicBezTo>
                      <a:pt x="7823" y="12685"/>
                      <a:pt x="7823" y="12697"/>
                      <a:pt x="7823" y="12697"/>
                    </a:cubicBezTo>
                    <a:cubicBezTo>
                      <a:pt x="7799" y="12709"/>
                      <a:pt x="7787" y="12733"/>
                      <a:pt x="7764" y="12745"/>
                    </a:cubicBezTo>
                    <a:cubicBezTo>
                      <a:pt x="7752" y="12768"/>
                      <a:pt x="7728" y="12780"/>
                      <a:pt x="7716" y="12792"/>
                    </a:cubicBezTo>
                    <a:cubicBezTo>
                      <a:pt x="7716" y="12780"/>
                      <a:pt x="7704" y="12768"/>
                      <a:pt x="7692" y="12757"/>
                    </a:cubicBezTo>
                    <a:cubicBezTo>
                      <a:pt x="7692" y="12745"/>
                      <a:pt x="7680" y="12733"/>
                      <a:pt x="7680" y="12721"/>
                    </a:cubicBezTo>
                    <a:cubicBezTo>
                      <a:pt x="7668" y="12709"/>
                      <a:pt x="7656" y="12685"/>
                      <a:pt x="7644" y="12661"/>
                    </a:cubicBezTo>
                    <a:cubicBezTo>
                      <a:pt x="7633" y="12649"/>
                      <a:pt x="7621" y="12626"/>
                      <a:pt x="7621" y="12614"/>
                    </a:cubicBezTo>
                    <a:cubicBezTo>
                      <a:pt x="7609" y="12590"/>
                      <a:pt x="7597" y="12566"/>
                      <a:pt x="7585" y="12554"/>
                    </a:cubicBezTo>
                    <a:cubicBezTo>
                      <a:pt x="7573" y="12530"/>
                      <a:pt x="7561" y="12518"/>
                      <a:pt x="7561" y="12507"/>
                    </a:cubicBezTo>
                    <a:cubicBezTo>
                      <a:pt x="7549" y="12483"/>
                      <a:pt x="7537" y="12459"/>
                      <a:pt x="7525" y="12435"/>
                    </a:cubicBezTo>
                    <a:cubicBezTo>
                      <a:pt x="7513" y="12423"/>
                      <a:pt x="7502" y="12411"/>
                      <a:pt x="7490" y="12387"/>
                    </a:cubicBezTo>
                    <a:cubicBezTo>
                      <a:pt x="7478" y="12364"/>
                      <a:pt x="7478" y="12352"/>
                      <a:pt x="7466" y="12328"/>
                    </a:cubicBezTo>
                    <a:cubicBezTo>
                      <a:pt x="7454" y="12316"/>
                      <a:pt x="7442" y="12292"/>
                      <a:pt x="7430" y="12268"/>
                    </a:cubicBezTo>
                    <a:cubicBezTo>
                      <a:pt x="7418" y="12257"/>
                      <a:pt x="7406" y="12233"/>
                      <a:pt x="7406" y="12221"/>
                    </a:cubicBezTo>
                    <a:cubicBezTo>
                      <a:pt x="7394" y="12197"/>
                      <a:pt x="7383" y="12173"/>
                      <a:pt x="7371" y="12161"/>
                    </a:cubicBezTo>
                    <a:cubicBezTo>
                      <a:pt x="7359" y="12137"/>
                      <a:pt x="7347" y="12126"/>
                      <a:pt x="7347" y="12114"/>
                    </a:cubicBezTo>
                    <a:cubicBezTo>
                      <a:pt x="7335" y="12090"/>
                      <a:pt x="7323" y="12066"/>
                      <a:pt x="7311" y="12042"/>
                    </a:cubicBezTo>
                    <a:cubicBezTo>
                      <a:pt x="7299" y="12030"/>
                      <a:pt x="7287" y="12018"/>
                      <a:pt x="7287" y="11995"/>
                    </a:cubicBezTo>
                    <a:cubicBezTo>
                      <a:pt x="7275" y="11983"/>
                      <a:pt x="7263" y="11959"/>
                      <a:pt x="7252" y="11935"/>
                    </a:cubicBezTo>
                    <a:cubicBezTo>
                      <a:pt x="7240" y="11923"/>
                      <a:pt x="7228" y="11899"/>
                      <a:pt x="7228" y="11887"/>
                    </a:cubicBezTo>
                    <a:cubicBezTo>
                      <a:pt x="7216" y="11864"/>
                      <a:pt x="7204" y="11852"/>
                      <a:pt x="7192" y="11828"/>
                    </a:cubicBezTo>
                    <a:cubicBezTo>
                      <a:pt x="7192" y="11816"/>
                      <a:pt x="7180" y="11804"/>
                      <a:pt x="7168" y="11792"/>
                    </a:cubicBezTo>
                    <a:cubicBezTo>
                      <a:pt x="7156" y="11768"/>
                      <a:pt x="7156" y="11756"/>
                      <a:pt x="7144" y="11733"/>
                    </a:cubicBezTo>
                    <a:cubicBezTo>
                      <a:pt x="7132" y="11721"/>
                      <a:pt x="7132" y="11709"/>
                      <a:pt x="7121" y="11697"/>
                    </a:cubicBezTo>
                    <a:cubicBezTo>
                      <a:pt x="7109" y="11673"/>
                      <a:pt x="7109" y="11661"/>
                      <a:pt x="7097" y="11649"/>
                    </a:cubicBezTo>
                    <a:cubicBezTo>
                      <a:pt x="7085" y="11625"/>
                      <a:pt x="7085" y="11614"/>
                      <a:pt x="7073" y="11602"/>
                    </a:cubicBezTo>
                    <a:cubicBezTo>
                      <a:pt x="7073" y="11590"/>
                      <a:pt x="7061" y="11578"/>
                      <a:pt x="7061" y="11566"/>
                    </a:cubicBezTo>
                    <a:cubicBezTo>
                      <a:pt x="7049" y="11554"/>
                      <a:pt x="7049" y="11542"/>
                      <a:pt x="7037" y="11530"/>
                    </a:cubicBezTo>
                    <a:cubicBezTo>
                      <a:pt x="7037" y="11518"/>
                      <a:pt x="7025" y="11506"/>
                      <a:pt x="7025" y="11495"/>
                    </a:cubicBezTo>
                    <a:cubicBezTo>
                      <a:pt x="7013" y="11483"/>
                      <a:pt x="7013" y="11471"/>
                      <a:pt x="7013" y="11471"/>
                    </a:cubicBezTo>
                    <a:cubicBezTo>
                      <a:pt x="7002" y="11459"/>
                      <a:pt x="7002" y="11447"/>
                      <a:pt x="6990" y="11435"/>
                    </a:cubicBezTo>
                    <a:cubicBezTo>
                      <a:pt x="6990" y="11423"/>
                      <a:pt x="6990" y="11423"/>
                      <a:pt x="6978" y="11411"/>
                    </a:cubicBezTo>
                    <a:cubicBezTo>
                      <a:pt x="6978" y="11411"/>
                      <a:pt x="6978" y="11399"/>
                      <a:pt x="6978" y="11399"/>
                    </a:cubicBezTo>
                    <a:cubicBezTo>
                      <a:pt x="6966" y="11387"/>
                      <a:pt x="6966" y="11375"/>
                      <a:pt x="6966" y="11364"/>
                    </a:cubicBezTo>
                    <a:cubicBezTo>
                      <a:pt x="6978" y="11304"/>
                      <a:pt x="6906" y="11233"/>
                      <a:pt x="6692" y="11054"/>
                    </a:cubicBezTo>
                    <a:cubicBezTo>
                      <a:pt x="6644" y="11006"/>
                      <a:pt x="6597" y="10971"/>
                      <a:pt x="6585" y="10959"/>
                    </a:cubicBezTo>
                    <a:cubicBezTo>
                      <a:pt x="6561" y="10935"/>
                      <a:pt x="6513" y="10899"/>
                      <a:pt x="6478" y="10875"/>
                    </a:cubicBezTo>
                    <a:cubicBezTo>
                      <a:pt x="6394" y="10828"/>
                      <a:pt x="6299" y="10756"/>
                      <a:pt x="6275" y="10697"/>
                    </a:cubicBezTo>
                    <a:cubicBezTo>
                      <a:pt x="6228" y="10566"/>
                      <a:pt x="6025" y="10292"/>
                      <a:pt x="5942" y="10209"/>
                    </a:cubicBezTo>
                    <a:cubicBezTo>
                      <a:pt x="5847" y="10101"/>
                      <a:pt x="5632" y="10042"/>
                      <a:pt x="5466" y="10030"/>
                    </a:cubicBezTo>
                    <a:cubicBezTo>
                      <a:pt x="5455" y="10029"/>
                      <a:pt x="5445" y="10029"/>
                      <a:pt x="5435" y="10029"/>
                    </a:cubicBezTo>
                    <a:cubicBezTo>
                      <a:pt x="5330" y="10029"/>
                      <a:pt x="5244" y="10083"/>
                      <a:pt x="5168" y="10137"/>
                    </a:cubicBezTo>
                    <a:cubicBezTo>
                      <a:pt x="5120" y="10173"/>
                      <a:pt x="5073" y="10209"/>
                      <a:pt x="5013" y="10232"/>
                    </a:cubicBezTo>
                    <a:cubicBezTo>
                      <a:pt x="4966" y="10244"/>
                      <a:pt x="4906" y="10256"/>
                      <a:pt x="4823" y="10256"/>
                    </a:cubicBezTo>
                    <a:cubicBezTo>
                      <a:pt x="4739" y="10256"/>
                      <a:pt x="4644" y="10244"/>
                      <a:pt x="4537" y="10244"/>
                    </a:cubicBezTo>
                    <a:cubicBezTo>
                      <a:pt x="4489" y="10232"/>
                      <a:pt x="4442" y="10232"/>
                      <a:pt x="4394" y="10221"/>
                    </a:cubicBezTo>
                    <a:cubicBezTo>
                      <a:pt x="4227" y="10209"/>
                      <a:pt x="4215" y="10113"/>
                      <a:pt x="4204" y="10042"/>
                    </a:cubicBezTo>
                    <a:cubicBezTo>
                      <a:pt x="4204" y="10018"/>
                      <a:pt x="4204" y="9994"/>
                      <a:pt x="4192" y="9982"/>
                    </a:cubicBezTo>
                    <a:cubicBezTo>
                      <a:pt x="4168" y="9947"/>
                      <a:pt x="4132" y="9947"/>
                      <a:pt x="4084" y="9935"/>
                    </a:cubicBezTo>
                    <a:cubicBezTo>
                      <a:pt x="4025" y="9935"/>
                      <a:pt x="3918" y="9911"/>
                      <a:pt x="3739" y="9828"/>
                    </a:cubicBezTo>
                    <a:cubicBezTo>
                      <a:pt x="3549" y="9744"/>
                      <a:pt x="3489" y="9637"/>
                      <a:pt x="3418" y="9518"/>
                    </a:cubicBezTo>
                    <a:cubicBezTo>
                      <a:pt x="3394" y="9482"/>
                      <a:pt x="3370" y="9435"/>
                      <a:pt x="3334" y="9387"/>
                    </a:cubicBezTo>
                    <a:cubicBezTo>
                      <a:pt x="3299" y="9351"/>
                      <a:pt x="3251" y="9328"/>
                      <a:pt x="3192" y="9328"/>
                    </a:cubicBezTo>
                    <a:lnTo>
                      <a:pt x="3144" y="9328"/>
                    </a:lnTo>
                    <a:cubicBezTo>
                      <a:pt x="3084" y="9339"/>
                      <a:pt x="3025" y="9363"/>
                      <a:pt x="2965" y="9387"/>
                    </a:cubicBezTo>
                    <a:cubicBezTo>
                      <a:pt x="2882" y="9423"/>
                      <a:pt x="2811" y="9447"/>
                      <a:pt x="2727" y="9459"/>
                    </a:cubicBezTo>
                    <a:cubicBezTo>
                      <a:pt x="2703" y="9470"/>
                      <a:pt x="2680" y="9470"/>
                      <a:pt x="2656" y="9482"/>
                    </a:cubicBezTo>
                    <a:cubicBezTo>
                      <a:pt x="2632" y="9482"/>
                      <a:pt x="2596" y="9482"/>
                      <a:pt x="2572" y="9494"/>
                    </a:cubicBezTo>
                    <a:lnTo>
                      <a:pt x="2560" y="9494"/>
                    </a:lnTo>
                    <a:cubicBezTo>
                      <a:pt x="2537" y="9494"/>
                      <a:pt x="2513" y="9506"/>
                      <a:pt x="2477" y="9506"/>
                    </a:cubicBezTo>
                    <a:lnTo>
                      <a:pt x="2453" y="9506"/>
                    </a:lnTo>
                    <a:lnTo>
                      <a:pt x="2513" y="9399"/>
                    </a:lnTo>
                    <a:cubicBezTo>
                      <a:pt x="2632" y="9066"/>
                      <a:pt x="2787" y="8685"/>
                      <a:pt x="2834" y="8649"/>
                    </a:cubicBezTo>
                    <a:cubicBezTo>
                      <a:pt x="2858" y="8649"/>
                      <a:pt x="2906" y="8637"/>
                      <a:pt x="2953" y="8637"/>
                    </a:cubicBezTo>
                    <a:cubicBezTo>
                      <a:pt x="3180" y="8613"/>
                      <a:pt x="3370" y="8589"/>
                      <a:pt x="3430" y="8482"/>
                    </a:cubicBezTo>
                    <a:cubicBezTo>
                      <a:pt x="3501" y="8339"/>
                      <a:pt x="3489" y="8244"/>
                      <a:pt x="3418" y="8125"/>
                    </a:cubicBezTo>
                    <a:cubicBezTo>
                      <a:pt x="3394" y="8066"/>
                      <a:pt x="3370" y="8030"/>
                      <a:pt x="3334" y="7982"/>
                    </a:cubicBezTo>
                    <a:cubicBezTo>
                      <a:pt x="3299" y="7935"/>
                      <a:pt x="3275" y="7875"/>
                      <a:pt x="3251" y="7827"/>
                    </a:cubicBezTo>
                    <a:cubicBezTo>
                      <a:pt x="3239" y="7792"/>
                      <a:pt x="3215" y="7768"/>
                      <a:pt x="3203" y="7744"/>
                    </a:cubicBezTo>
                    <a:cubicBezTo>
                      <a:pt x="3156" y="7649"/>
                      <a:pt x="3108" y="7565"/>
                      <a:pt x="3144" y="7446"/>
                    </a:cubicBezTo>
                    <a:cubicBezTo>
                      <a:pt x="3168" y="7387"/>
                      <a:pt x="3192" y="7339"/>
                      <a:pt x="3215" y="7292"/>
                    </a:cubicBezTo>
                    <a:cubicBezTo>
                      <a:pt x="3275" y="7184"/>
                      <a:pt x="3334" y="7077"/>
                      <a:pt x="3311" y="6887"/>
                    </a:cubicBezTo>
                    <a:cubicBezTo>
                      <a:pt x="3275" y="6720"/>
                      <a:pt x="3192" y="6482"/>
                      <a:pt x="3144" y="6327"/>
                    </a:cubicBezTo>
                    <a:lnTo>
                      <a:pt x="3132" y="6291"/>
                    </a:lnTo>
                    <a:cubicBezTo>
                      <a:pt x="3120" y="6256"/>
                      <a:pt x="3108" y="6220"/>
                      <a:pt x="3108" y="6208"/>
                    </a:cubicBezTo>
                    <a:cubicBezTo>
                      <a:pt x="3108" y="6208"/>
                      <a:pt x="3096" y="6184"/>
                      <a:pt x="3096" y="6161"/>
                    </a:cubicBezTo>
                    <a:cubicBezTo>
                      <a:pt x="3072" y="6089"/>
                      <a:pt x="3025" y="5946"/>
                      <a:pt x="3084" y="5803"/>
                    </a:cubicBezTo>
                    <a:cubicBezTo>
                      <a:pt x="3108" y="5720"/>
                      <a:pt x="3156" y="5672"/>
                      <a:pt x="3192" y="5625"/>
                    </a:cubicBezTo>
                    <a:cubicBezTo>
                      <a:pt x="3215" y="5601"/>
                      <a:pt x="3239" y="5565"/>
                      <a:pt x="3251" y="5541"/>
                    </a:cubicBezTo>
                    <a:close/>
                    <a:moveTo>
                      <a:pt x="16693" y="8708"/>
                    </a:moveTo>
                    <a:cubicBezTo>
                      <a:pt x="16753" y="8756"/>
                      <a:pt x="16884" y="8768"/>
                      <a:pt x="17086" y="8768"/>
                    </a:cubicBezTo>
                    <a:cubicBezTo>
                      <a:pt x="17134" y="8768"/>
                      <a:pt x="17193" y="8768"/>
                      <a:pt x="17241" y="8780"/>
                    </a:cubicBezTo>
                    <a:lnTo>
                      <a:pt x="17324" y="8780"/>
                    </a:lnTo>
                    <a:cubicBezTo>
                      <a:pt x="17384" y="8780"/>
                      <a:pt x="17443" y="8792"/>
                      <a:pt x="17515" y="8792"/>
                    </a:cubicBezTo>
                    <a:lnTo>
                      <a:pt x="17562" y="8792"/>
                    </a:lnTo>
                    <a:cubicBezTo>
                      <a:pt x="17562" y="8792"/>
                      <a:pt x="17562" y="8804"/>
                      <a:pt x="17574" y="8804"/>
                    </a:cubicBezTo>
                    <a:cubicBezTo>
                      <a:pt x="17681" y="8816"/>
                      <a:pt x="17753" y="8828"/>
                      <a:pt x="17836" y="8851"/>
                    </a:cubicBezTo>
                    <a:cubicBezTo>
                      <a:pt x="17979" y="8875"/>
                      <a:pt x="18098" y="8935"/>
                      <a:pt x="18193" y="8982"/>
                    </a:cubicBezTo>
                    <a:cubicBezTo>
                      <a:pt x="18265" y="9006"/>
                      <a:pt x="18336" y="9042"/>
                      <a:pt x="18408" y="9066"/>
                    </a:cubicBezTo>
                    <a:cubicBezTo>
                      <a:pt x="18463" y="9080"/>
                      <a:pt x="18507" y="9085"/>
                      <a:pt x="18548" y="9085"/>
                    </a:cubicBezTo>
                    <a:cubicBezTo>
                      <a:pt x="18577" y="9085"/>
                      <a:pt x="18604" y="9082"/>
                      <a:pt x="18634" y="9078"/>
                    </a:cubicBezTo>
                    <a:cubicBezTo>
                      <a:pt x="18682" y="9066"/>
                      <a:pt x="18717" y="9066"/>
                      <a:pt x="18789" y="9066"/>
                    </a:cubicBezTo>
                    <a:lnTo>
                      <a:pt x="19027" y="9066"/>
                    </a:lnTo>
                    <a:cubicBezTo>
                      <a:pt x="19134" y="9066"/>
                      <a:pt x="19241" y="9066"/>
                      <a:pt x="19301" y="9113"/>
                    </a:cubicBezTo>
                    <a:cubicBezTo>
                      <a:pt x="19384" y="9173"/>
                      <a:pt x="19551" y="9280"/>
                      <a:pt x="19658" y="9292"/>
                    </a:cubicBezTo>
                    <a:cubicBezTo>
                      <a:pt x="19664" y="9292"/>
                      <a:pt x="19670" y="9293"/>
                      <a:pt x="19676" y="9293"/>
                    </a:cubicBezTo>
                    <a:cubicBezTo>
                      <a:pt x="19805" y="9293"/>
                      <a:pt x="19849" y="9171"/>
                      <a:pt x="19872" y="9125"/>
                    </a:cubicBezTo>
                    <a:cubicBezTo>
                      <a:pt x="19908" y="9042"/>
                      <a:pt x="20003" y="8970"/>
                      <a:pt x="20027" y="8958"/>
                    </a:cubicBezTo>
                    <a:lnTo>
                      <a:pt x="20063" y="8958"/>
                    </a:lnTo>
                    <a:cubicBezTo>
                      <a:pt x="20086" y="8958"/>
                      <a:pt x="20170" y="8958"/>
                      <a:pt x="20253" y="8994"/>
                    </a:cubicBezTo>
                    <a:lnTo>
                      <a:pt x="20289" y="8994"/>
                    </a:lnTo>
                    <a:lnTo>
                      <a:pt x="20289" y="9387"/>
                    </a:lnTo>
                    <a:cubicBezTo>
                      <a:pt x="20289" y="9530"/>
                      <a:pt x="20337" y="9673"/>
                      <a:pt x="20420" y="9792"/>
                    </a:cubicBezTo>
                    <a:lnTo>
                      <a:pt x="20432" y="9816"/>
                    </a:lnTo>
                    <a:cubicBezTo>
                      <a:pt x="20491" y="9887"/>
                      <a:pt x="20575" y="10018"/>
                      <a:pt x="20587" y="10042"/>
                    </a:cubicBezTo>
                    <a:cubicBezTo>
                      <a:pt x="20587" y="10042"/>
                      <a:pt x="20587" y="10054"/>
                      <a:pt x="20598" y="10066"/>
                    </a:cubicBezTo>
                    <a:cubicBezTo>
                      <a:pt x="20598" y="10078"/>
                      <a:pt x="20598" y="10090"/>
                      <a:pt x="20610" y="10090"/>
                    </a:cubicBezTo>
                    <a:cubicBezTo>
                      <a:pt x="20610" y="10101"/>
                      <a:pt x="20610" y="10101"/>
                      <a:pt x="20610" y="10113"/>
                    </a:cubicBezTo>
                    <a:cubicBezTo>
                      <a:pt x="20622" y="10125"/>
                      <a:pt x="20634" y="10149"/>
                      <a:pt x="20634" y="10161"/>
                    </a:cubicBezTo>
                    <a:cubicBezTo>
                      <a:pt x="20634" y="10173"/>
                      <a:pt x="20646" y="10173"/>
                      <a:pt x="20646" y="10173"/>
                    </a:cubicBezTo>
                    <a:cubicBezTo>
                      <a:pt x="20646" y="10197"/>
                      <a:pt x="20658" y="10221"/>
                      <a:pt x="20670" y="10232"/>
                    </a:cubicBezTo>
                    <a:cubicBezTo>
                      <a:pt x="20670" y="10244"/>
                      <a:pt x="20670" y="10244"/>
                      <a:pt x="20682" y="10244"/>
                    </a:cubicBezTo>
                    <a:lnTo>
                      <a:pt x="20670" y="10244"/>
                    </a:lnTo>
                    <a:lnTo>
                      <a:pt x="20658" y="10268"/>
                    </a:lnTo>
                    <a:cubicBezTo>
                      <a:pt x="20598" y="10340"/>
                      <a:pt x="20289" y="10637"/>
                      <a:pt x="20039" y="10887"/>
                    </a:cubicBezTo>
                    <a:cubicBezTo>
                      <a:pt x="19801" y="11114"/>
                      <a:pt x="19694" y="11221"/>
                      <a:pt x="19682" y="11244"/>
                    </a:cubicBezTo>
                    <a:cubicBezTo>
                      <a:pt x="19670" y="11268"/>
                      <a:pt x="19515" y="11435"/>
                      <a:pt x="19384" y="11590"/>
                    </a:cubicBezTo>
                    <a:cubicBezTo>
                      <a:pt x="19253" y="11733"/>
                      <a:pt x="19110" y="11899"/>
                      <a:pt x="19039" y="11983"/>
                    </a:cubicBezTo>
                    <a:lnTo>
                      <a:pt x="18979" y="12042"/>
                    </a:lnTo>
                    <a:cubicBezTo>
                      <a:pt x="18860" y="12197"/>
                      <a:pt x="18705" y="12376"/>
                      <a:pt x="18574" y="12483"/>
                    </a:cubicBezTo>
                    <a:cubicBezTo>
                      <a:pt x="18503" y="12542"/>
                      <a:pt x="18432" y="12578"/>
                      <a:pt x="18372" y="12626"/>
                    </a:cubicBezTo>
                    <a:cubicBezTo>
                      <a:pt x="18289" y="12673"/>
                      <a:pt x="18217" y="12721"/>
                      <a:pt x="18193" y="12757"/>
                    </a:cubicBezTo>
                    <a:cubicBezTo>
                      <a:pt x="18170" y="12792"/>
                      <a:pt x="18158" y="12816"/>
                      <a:pt x="18146" y="12852"/>
                    </a:cubicBezTo>
                    <a:cubicBezTo>
                      <a:pt x="18122" y="12888"/>
                      <a:pt x="18110" y="12923"/>
                      <a:pt x="18062" y="12983"/>
                    </a:cubicBezTo>
                    <a:cubicBezTo>
                      <a:pt x="17991" y="13090"/>
                      <a:pt x="17765" y="13411"/>
                      <a:pt x="17670" y="13530"/>
                    </a:cubicBezTo>
                    <a:cubicBezTo>
                      <a:pt x="17634" y="13578"/>
                      <a:pt x="17598" y="13602"/>
                      <a:pt x="17574" y="13626"/>
                    </a:cubicBezTo>
                    <a:cubicBezTo>
                      <a:pt x="17562" y="13638"/>
                      <a:pt x="17539" y="13650"/>
                      <a:pt x="17527" y="13673"/>
                    </a:cubicBezTo>
                    <a:cubicBezTo>
                      <a:pt x="17515" y="13661"/>
                      <a:pt x="17503" y="13661"/>
                      <a:pt x="17491" y="13650"/>
                    </a:cubicBezTo>
                    <a:cubicBezTo>
                      <a:pt x="17384" y="13602"/>
                      <a:pt x="17241" y="13530"/>
                      <a:pt x="17169" y="13411"/>
                    </a:cubicBezTo>
                    <a:cubicBezTo>
                      <a:pt x="17062" y="13245"/>
                      <a:pt x="16872" y="13066"/>
                      <a:pt x="16753" y="13054"/>
                    </a:cubicBezTo>
                    <a:lnTo>
                      <a:pt x="16741" y="13054"/>
                    </a:lnTo>
                    <a:cubicBezTo>
                      <a:pt x="16681" y="13054"/>
                      <a:pt x="16598" y="13042"/>
                      <a:pt x="16491" y="13042"/>
                    </a:cubicBezTo>
                    <a:cubicBezTo>
                      <a:pt x="16336" y="13042"/>
                      <a:pt x="16181" y="13054"/>
                      <a:pt x="16074" y="13090"/>
                    </a:cubicBezTo>
                    <a:cubicBezTo>
                      <a:pt x="15812" y="13161"/>
                      <a:pt x="15431" y="13197"/>
                      <a:pt x="15407" y="13197"/>
                    </a:cubicBezTo>
                    <a:cubicBezTo>
                      <a:pt x="15395" y="13197"/>
                      <a:pt x="15348" y="13209"/>
                      <a:pt x="15300" y="13221"/>
                    </a:cubicBezTo>
                    <a:lnTo>
                      <a:pt x="15276" y="13221"/>
                    </a:lnTo>
                    <a:cubicBezTo>
                      <a:pt x="15264" y="13209"/>
                      <a:pt x="15264" y="13185"/>
                      <a:pt x="15253" y="13161"/>
                    </a:cubicBezTo>
                    <a:cubicBezTo>
                      <a:pt x="15253" y="13149"/>
                      <a:pt x="15241" y="13126"/>
                      <a:pt x="15241" y="13114"/>
                    </a:cubicBezTo>
                    <a:cubicBezTo>
                      <a:pt x="15241" y="13114"/>
                      <a:pt x="15241" y="13102"/>
                      <a:pt x="15241" y="13102"/>
                    </a:cubicBezTo>
                    <a:cubicBezTo>
                      <a:pt x="15241" y="13090"/>
                      <a:pt x="15229" y="13078"/>
                      <a:pt x="15229" y="13066"/>
                    </a:cubicBezTo>
                    <a:cubicBezTo>
                      <a:pt x="15229" y="13054"/>
                      <a:pt x="15229" y="13054"/>
                      <a:pt x="15229" y="13042"/>
                    </a:cubicBezTo>
                    <a:cubicBezTo>
                      <a:pt x="15229" y="13042"/>
                      <a:pt x="15229" y="13030"/>
                      <a:pt x="15229" y="13019"/>
                    </a:cubicBezTo>
                    <a:cubicBezTo>
                      <a:pt x="15217" y="13007"/>
                      <a:pt x="15217" y="13007"/>
                      <a:pt x="15217" y="12995"/>
                    </a:cubicBezTo>
                    <a:cubicBezTo>
                      <a:pt x="15217" y="12983"/>
                      <a:pt x="15217" y="12983"/>
                      <a:pt x="15217" y="12971"/>
                    </a:cubicBezTo>
                    <a:cubicBezTo>
                      <a:pt x="15217" y="12971"/>
                      <a:pt x="15217" y="12959"/>
                      <a:pt x="15217" y="12947"/>
                    </a:cubicBezTo>
                    <a:cubicBezTo>
                      <a:pt x="15217" y="12947"/>
                      <a:pt x="15217" y="12935"/>
                      <a:pt x="15217" y="12935"/>
                    </a:cubicBezTo>
                    <a:cubicBezTo>
                      <a:pt x="15217" y="12923"/>
                      <a:pt x="15217" y="12923"/>
                      <a:pt x="15229" y="12911"/>
                    </a:cubicBezTo>
                    <a:cubicBezTo>
                      <a:pt x="15229" y="12911"/>
                      <a:pt x="15229" y="12899"/>
                      <a:pt x="15229" y="12888"/>
                    </a:cubicBezTo>
                    <a:lnTo>
                      <a:pt x="15241" y="12888"/>
                    </a:lnTo>
                    <a:cubicBezTo>
                      <a:pt x="15253" y="12864"/>
                      <a:pt x="15276" y="12840"/>
                      <a:pt x="15300" y="12816"/>
                    </a:cubicBezTo>
                    <a:cubicBezTo>
                      <a:pt x="15348" y="12768"/>
                      <a:pt x="15384" y="12721"/>
                      <a:pt x="15384" y="12590"/>
                    </a:cubicBezTo>
                    <a:cubicBezTo>
                      <a:pt x="15384" y="12518"/>
                      <a:pt x="15360" y="12435"/>
                      <a:pt x="15336" y="12352"/>
                    </a:cubicBezTo>
                    <a:cubicBezTo>
                      <a:pt x="15300" y="12257"/>
                      <a:pt x="15276" y="12161"/>
                      <a:pt x="15288" y="12090"/>
                    </a:cubicBezTo>
                    <a:cubicBezTo>
                      <a:pt x="15288" y="12066"/>
                      <a:pt x="15288" y="12042"/>
                      <a:pt x="15300" y="12030"/>
                    </a:cubicBezTo>
                    <a:cubicBezTo>
                      <a:pt x="15300" y="12018"/>
                      <a:pt x="15312" y="11995"/>
                      <a:pt x="15324" y="11971"/>
                    </a:cubicBezTo>
                    <a:cubicBezTo>
                      <a:pt x="15324" y="11971"/>
                      <a:pt x="15324" y="11959"/>
                      <a:pt x="15324" y="11959"/>
                    </a:cubicBezTo>
                    <a:cubicBezTo>
                      <a:pt x="15336" y="11959"/>
                      <a:pt x="15336" y="11947"/>
                      <a:pt x="15336" y="11947"/>
                    </a:cubicBezTo>
                    <a:cubicBezTo>
                      <a:pt x="15431" y="11768"/>
                      <a:pt x="15634" y="11495"/>
                      <a:pt x="15753" y="11399"/>
                    </a:cubicBezTo>
                    <a:cubicBezTo>
                      <a:pt x="15788" y="11375"/>
                      <a:pt x="15824" y="11340"/>
                      <a:pt x="15860" y="11292"/>
                    </a:cubicBezTo>
                    <a:cubicBezTo>
                      <a:pt x="15860" y="11292"/>
                      <a:pt x="15860" y="11280"/>
                      <a:pt x="15860" y="11280"/>
                    </a:cubicBezTo>
                    <a:cubicBezTo>
                      <a:pt x="16026" y="11078"/>
                      <a:pt x="16241" y="10685"/>
                      <a:pt x="16241" y="10578"/>
                    </a:cubicBezTo>
                    <a:cubicBezTo>
                      <a:pt x="16229" y="10554"/>
                      <a:pt x="16229" y="10530"/>
                      <a:pt x="16217" y="10506"/>
                    </a:cubicBezTo>
                    <a:cubicBezTo>
                      <a:pt x="16205" y="10494"/>
                      <a:pt x="16193" y="10471"/>
                      <a:pt x="16181" y="10447"/>
                    </a:cubicBezTo>
                    <a:cubicBezTo>
                      <a:pt x="16157" y="10387"/>
                      <a:pt x="16122" y="10328"/>
                      <a:pt x="16122" y="10268"/>
                    </a:cubicBezTo>
                    <a:cubicBezTo>
                      <a:pt x="16122" y="10244"/>
                      <a:pt x="16122" y="10221"/>
                      <a:pt x="16122" y="10197"/>
                    </a:cubicBezTo>
                    <a:cubicBezTo>
                      <a:pt x="16134" y="10185"/>
                      <a:pt x="16134" y="10185"/>
                      <a:pt x="16134" y="10173"/>
                    </a:cubicBezTo>
                    <a:cubicBezTo>
                      <a:pt x="16146" y="10173"/>
                      <a:pt x="16146" y="10161"/>
                      <a:pt x="16146" y="10149"/>
                    </a:cubicBezTo>
                    <a:cubicBezTo>
                      <a:pt x="16265" y="9994"/>
                      <a:pt x="16455" y="9756"/>
                      <a:pt x="16455" y="9756"/>
                    </a:cubicBezTo>
                    <a:cubicBezTo>
                      <a:pt x="16467" y="9756"/>
                      <a:pt x="16467" y="9744"/>
                      <a:pt x="16467" y="9732"/>
                    </a:cubicBezTo>
                    <a:cubicBezTo>
                      <a:pt x="16467" y="9732"/>
                      <a:pt x="16491" y="9554"/>
                      <a:pt x="16527" y="9423"/>
                    </a:cubicBezTo>
                    <a:lnTo>
                      <a:pt x="16538" y="9363"/>
                    </a:lnTo>
                    <a:cubicBezTo>
                      <a:pt x="16562" y="9256"/>
                      <a:pt x="16586" y="9149"/>
                      <a:pt x="16574" y="9066"/>
                    </a:cubicBezTo>
                    <a:cubicBezTo>
                      <a:pt x="16574" y="9054"/>
                      <a:pt x="16574" y="9042"/>
                      <a:pt x="16574" y="9042"/>
                    </a:cubicBezTo>
                    <a:cubicBezTo>
                      <a:pt x="16562" y="8970"/>
                      <a:pt x="16574" y="8899"/>
                      <a:pt x="16586" y="8839"/>
                    </a:cubicBezTo>
                    <a:cubicBezTo>
                      <a:pt x="16586" y="8816"/>
                      <a:pt x="16598" y="8792"/>
                      <a:pt x="16610" y="8780"/>
                    </a:cubicBezTo>
                    <a:cubicBezTo>
                      <a:pt x="16610" y="8780"/>
                      <a:pt x="16622" y="8768"/>
                      <a:pt x="16657" y="8744"/>
                    </a:cubicBezTo>
                    <a:cubicBezTo>
                      <a:pt x="16669" y="8732"/>
                      <a:pt x="16681" y="8720"/>
                      <a:pt x="16693" y="8708"/>
                    </a:cubicBezTo>
                    <a:close/>
                    <a:moveTo>
                      <a:pt x="3190" y="9415"/>
                    </a:moveTo>
                    <a:cubicBezTo>
                      <a:pt x="3221" y="9415"/>
                      <a:pt x="3245" y="9424"/>
                      <a:pt x="3263" y="9447"/>
                    </a:cubicBezTo>
                    <a:cubicBezTo>
                      <a:pt x="3299" y="9482"/>
                      <a:pt x="3322" y="9530"/>
                      <a:pt x="3346" y="9566"/>
                    </a:cubicBezTo>
                    <a:cubicBezTo>
                      <a:pt x="3406" y="9685"/>
                      <a:pt x="3489" y="9816"/>
                      <a:pt x="3703" y="9911"/>
                    </a:cubicBezTo>
                    <a:cubicBezTo>
                      <a:pt x="3751" y="9935"/>
                      <a:pt x="3787" y="9947"/>
                      <a:pt x="3834" y="9971"/>
                    </a:cubicBezTo>
                    <a:cubicBezTo>
                      <a:pt x="3942" y="10006"/>
                      <a:pt x="4025" y="10018"/>
                      <a:pt x="4073" y="10030"/>
                    </a:cubicBezTo>
                    <a:lnTo>
                      <a:pt x="4108" y="10030"/>
                    </a:lnTo>
                    <a:cubicBezTo>
                      <a:pt x="4108" y="10042"/>
                      <a:pt x="4120" y="10042"/>
                      <a:pt x="4120" y="10054"/>
                    </a:cubicBezTo>
                    <a:cubicBezTo>
                      <a:pt x="4120" y="10125"/>
                      <a:pt x="4144" y="10292"/>
                      <a:pt x="4382" y="10316"/>
                    </a:cubicBezTo>
                    <a:cubicBezTo>
                      <a:pt x="4442" y="10316"/>
                      <a:pt x="4489" y="10328"/>
                      <a:pt x="4537" y="10328"/>
                    </a:cubicBezTo>
                    <a:cubicBezTo>
                      <a:pt x="4632" y="10340"/>
                      <a:pt x="4727" y="10352"/>
                      <a:pt x="4823" y="10352"/>
                    </a:cubicBezTo>
                    <a:cubicBezTo>
                      <a:pt x="4918" y="10352"/>
                      <a:pt x="4989" y="10340"/>
                      <a:pt x="5049" y="10316"/>
                    </a:cubicBezTo>
                    <a:cubicBezTo>
                      <a:pt x="5108" y="10280"/>
                      <a:pt x="5168" y="10256"/>
                      <a:pt x="5216" y="10221"/>
                    </a:cubicBezTo>
                    <a:cubicBezTo>
                      <a:pt x="5299" y="10161"/>
                      <a:pt x="5358" y="10113"/>
                      <a:pt x="5442" y="10113"/>
                    </a:cubicBezTo>
                    <a:lnTo>
                      <a:pt x="5466" y="10113"/>
                    </a:lnTo>
                    <a:cubicBezTo>
                      <a:pt x="5478" y="10113"/>
                      <a:pt x="5501" y="10125"/>
                      <a:pt x="5525" y="10125"/>
                    </a:cubicBezTo>
                    <a:cubicBezTo>
                      <a:pt x="5668" y="10149"/>
                      <a:pt x="5823" y="10209"/>
                      <a:pt x="5882" y="10268"/>
                    </a:cubicBezTo>
                    <a:cubicBezTo>
                      <a:pt x="5954" y="10340"/>
                      <a:pt x="6109" y="10554"/>
                      <a:pt x="6168" y="10673"/>
                    </a:cubicBezTo>
                    <a:cubicBezTo>
                      <a:pt x="6180" y="10697"/>
                      <a:pt x="6192" y="10709"/>
                      <a:pt x="6192" y="10733"/>
                    </a:cubicBezTo>
                    <a:cubicBezTo>
                      <a:pt x="6228" y="10816"/>
                      <a:pt x="6335" y="10887"/>
                      <a:pt x="6418" y="10947"/>
                    </a:cubicBezTo>
                    <a:cubicBezTo>
                      <a:pt x="6466" y="10971"/>
                      <a:pt x="6501" y="10994"/>
                      <a:pt x="6513" y="11018"/>
                    </a:cubicBezTo>
                    <a:cubicBezTo>
                      <a:pt x="6537" y="11042"/>
                      <a:pt x="6573" y="11078"/>
                      <a:pt x="6632" y="11114"/>
                    </a:cubicBezTo>
                    <a:cubicBezTo>
                      <a:pt x="6704" y="11185"/>
                      <a:pt x="6859" y="11316"/>
                      <a:pt x="6882" y="11364"/>
                    </a:cubicBezTo>
                    <a:cubicBezTo>
                      <a:pt x="6882" y="11375"/>
                      <a:pt x="6882" y="11375"/>
                      <a:pt x="6882" y="11375"/>
                    </a:cubicBezTo>
                    <a:cubicBezTo>
                      <a:pt x="6882" y="11375"/>
                      <a:pt x="6882" y="11375"/>
                      <a:pt x="6882" y="11387"/>
                    </a:cubicBezTo>
                    <a:cubicBezTo>
                      <a:pt x="6882" y="11399"/>
                      <a:pt x="6882" y="11399"/>
                      <a:pt x="6882" y="11411"/>
                    </a:cubicBezTo>
                    <a:cubicBezTo>
                      <a:pt x="6894" y="11411"/>
                      <a:pt x="6894" y="11423"/>
                      <a:pt x="6894" y="11423"/>
                    </a:cubicBezTo>
                    <a:cubicBezTo>
                      <a:pt x="6894" y="11423"/>
                      <a:pt x="6894" y="11435"/>
                      <a:pt x="6894" y="11435"/>
                    </a:cubicBezTo>
                    <a:cubicBezTo>
                      <a:pt x="6906" y="11447"/>
                      <a:pt x="6906" y="11447"/>
                      <a:pt x="6906" y="11459"/>
                    </a:cubicBezTo>
                    <a:cubicBezTo>
                      <a:pt x="6918" y="11471"/>
                      <a:pt x="6918" y="11471"/>
                      <a:pt x="6918" y="11471"/>
                    </a:cubicBezTo>
                    <a:cubicBezTo>
                      <a:pt x="6918" y="11483"/>
                      <a:pt x="6930" y="11495"/>
                      <a:pt x="6930" y="11506"/>
                    </a:cubicBezTo>
                    <a:cubicBezTo>
                      <a:pt x="6930" y="11506"/>
                      <a:pt x="6930" y="11518"/>
                      <a:pt x="6942" y="11518"/>
                    </a:cubicBezTo>
                    <a:cubicBezTo>
                      <a:pt x="6942" y="11530"/>
                      <a:pt x="6954" y="11542"/>
                      <a:pt x="6954" y="11554"/>
                    </a:cubicBezTo>
                    <a:cubicBezTo>
                      <a:pt x="6954" y="11566"/>
                      <a:pt x="6966" y="11578"/>
                      <a:pt x="6966" y="11578"/>
                    </a:cubicBezTo>
                    <a:cubicBezTo>
                      <a:pt x="6978" y="11602"/>
                      <a:pt x="6978" y="11614"/>
                      <a:pt x="6990" y="11637"/>
                    </a:cubicBezTo>
                    <a:cubicBezTo>
                      <a:pt x="6990" y="11637"/>
                      <a:pt x="7002" y="11649"/>
                      <a:pt x="7002" y="11649"/>
                    </a:cubicBezTo>
                    <a:cubicBezTo>
                      <a:pt x="7013" y="11673"/>
                      <a:pt x="7025" y="11697"/>
                      <a:pt x="7025" y="11709"/>
                    </a:cubicBezTo>
                    <a:cubicBezTo>
                      <a:pt x="7037" y="11721"/>
                      <a:pt x="7037" y="11733"/>
                      <a:pt x="7049" y="11745"/>
                    </a:cubicBezTo>
                    <a:cubicBezTo>
                      <a:pt x="7061" y="11756"/>
                      <a:pt x="7073" y="11792"/>
                      <a:pt x="7085" y="11816"/>
                    </a:cubicBezTo>
                    <a:cubicBezTo>
                      <a:pt x="7085" y="11816"/>
                      <a:pt x="7097" y="11828"/>
                      <a:pt x="7097" y="11840"/>
                    </a:cubicBezTo>
                    <a:cubicBezTo>
                      <a:pt x="7109" y="11876"/>
                      <a:pt x="7132" y="11899"/>
                      <a:pt x="7144" y="11935"/>
                    </a:cubicBezTo>
                    <a:cubicBezTo>
                      <a:pt x="7156" y="11947"/>
                      <a:pt x="7156" y="11947"/>
                      <a:pt x="7156" y="11959"/>
                    </a:cubicBezTo>
                    <a:cubicBezTo>
                      <a:pt x="7180" y="11995"/>
                      <a:pt x="7204" y="12030"/>
                      <a:pt x="7216" y="12078"/>
                    </a:cubicBezTo>
                    <a:cubicBezTo>
                      <a:pt x="7228" y="12078"/>
                      <a:pt x="7228" y="12090"/>
                      <a:pt x="7228" y="12102"/>
                    </a:cubicBezTo>
                    <a:cubicBezTo>
                      <a:pt x="7252" y="12137"/>
                      <a:pt x="7275" y="12173"/>
                      <a:pt x="7299" y="12221"/>
                    </a:cubicBezTo>
                    <a:cubicBezTo>
                      <a:pt x="7311" y="12233"/>
                      <a:pt x="7311" y="12245"/>
                      <a:pt x="7323" y="12257"/>
                    </a:cubicBezTo>
                    <a:cubicBezTo>
                      <a:pt x="7347" y="12304"/>
                      <a:pt x="7371" y="12340"/>
                      <a:pt x="7394" y="12387"/>
                    </a:cubicBezTo>
                    <a:cubicBezTo>
                      <a:pt x="7406" y="12411"/>
                      <a:pt x="7406" y="12423"/>
                      <a:pt x="7418" y="12435"/>
                    </a:cubicBezTo>
                    <a:cubicBezTo>
                      <a:pt x="7442" y="12483"/>
                      <a:pt x="7466" y="12530"/>
                      <a:pt x="7502" y="12590"/>
                    </a:cubicBezTo>
                    <a:cubicBezTo>
                      <a:pt x="7513" y="12602"/>
                      <a:pt x="7513" y="12614"/>
                      <a:pt x="7525" y="12638"/>
                    </a:cubicBezTo>
                    <a:cubicBezTo>
                      <a:pt x="7561" y="12685"/>
                      <a:pt x="7585" y="12745"/>
                      <a:pt x="7621" y="12792"/>
                    </a:cubicBezTo>
                    <a:cubicBezTo>
                      <a:pt x="7633" y="12816"/>
                      <a:pt x="7633" y="12828"/>
                      <a:pt x="7644" y="12852"/>
                    </a:cubicBezTo>
                    <a:cubicBezTo>
                      <a:pt x="7644" y="12852"/>
                      <a:pt x="7644" y="12852"/>
                      <a:pt x="7633" y="12864"/>
                    </a:cubicBezTo>
                    <a:lnTo>
                      <a:pt x="7621" y="12864"/>
                    </a:lnTo>
                    <a:cubicBezTo>
                      <a:pt x="7621" y="12876"/>
                      <a:pt x="7609" y="12888"/>
                      <a:pt x="7597" y="12888"/>
                    </a:cubicBezTo>
                    <a:cubicBezTo>
                      <a:pt x="7597" y="12888"/>
                      <a:pt x="7597" y="12899"/>
                      <a:pt x="7597" y="12899"/>
                    </a:cubicBezTo>
                    <a:cubicBezTo>
                      <a:pt x="7585" y="12911"/>
                      <a:pt x="7573" y="12923"/>
                      <a:pt x="7561" y="12935"/>
                    </a:cubicBezTo>
                    <a:lnTo>
                      <a:pt x="7549" y="12935"/>
                    </a:lnTo>
                    <a:cubicBezTo>
                      <a:pt x="7537" y="12947"/>
                      <a:pt x="7537" y="12959"/>
                      <a:pt x="7525" y="12971"/>
                    </a:cubicBezTo>
                    <a:cubicBezTo>
                      <a:pt x="7525" y="12971"/>
                      <a:pt x="7513" y="12971"/>
                      <a:pt x="7513" y="12983"/>
                    </a:cubicBezTo>
                    <a:cubicBezTo>
                      <a:pt x="7513" y="12983"/>
                      <a:pt x="7502" y="12995"/>
                      <a:pt x="7502" y="13007"/>
                    </a:cubicBezTo>
                    <a:cubicBezTo>
                      <a:pt x="7490" y="13007"/>
                      <a:pt x="7490" y="13007"/>
                      <a:pt x="7490" y="13019"/>
                    </a:cubicBezTo>
                    <a:cubicBezTo>
                      <a:pt x="7478" y="13019"/>
                      <a:pt x="7478" y="13030"/>
                      <a:pt x="7478" y="13042"/>
                    </a:cubicBezTo>
                    <a:cubicBezTo>
                      <a:pt x="7478" y="13042"/>
                      <a:pt x="7466" y="13054"/>
                      <a:pt x="7466" y="13054"/>
                    </a:cubicBezTo>
                    <a:cubicBezTo>
                      <a:pt x="7466" y="13066"/>
                      <a:pt x="7466" y="13078"/>
                      <a:pt x="7466" y="13090"/>
                    </a:cubicBezTo>
                    <a:cubicBezTo>
                      <a:pt x="7466" y="13090"/>
                      <a:pt x="7466" y="13102"/>
                      <a:pt x="7466" y="13102"/>
                    </a:cubicBezTo>
                    <a:lnTo>
                      <a:pt x="7466" y="13149"/>
                    </a:lnTo>
                    <a:cubicBezTo>
                      <a:pt x="7478" y="13340"/>
                      <a:pt x="7466" y="13447"/>
                      <a:pt x="7418" y="13471"/>
                    </a:cubicBezTo>
                    <a:cubicBezTo>
                      <a:pt x="7228" y="13590"/>
                      <a:pt x="7109" y="13673"/>
                      <a:pt x="7109" y="13745"/>
                    </a:cubicBezTo>
                    <a:cubicBezTo>
                      <a:pt x="7109" y="13804"/>
                      <a:pt x="7156" y="14031"/>
                      <a:pt x="7180" y="14197"/>
                    </a:cubicBezTo>
                    <a:cubicBezTo>
                      <a:pt x="7192" y="14221"/>
                      <a:pt x="7192" y="14245"/>
                      <a:pt x="7192" y="14269"/>
                    </a:cubicBezTo>
                    <a:cubicBezTo>
                      <a:pt x="7192" y="14269"/>
                      <a:pt x="7204" y="14269"/>
                      <a:pt x="7204" y="14281"/>
                    </a:cubicBezTo>
                    <a:cubicBezTo>
                      <a:pt x="7204" y="14281"/>
                      <a:pt x="7204" y="14292"/>
                      <a:pt x="7204" y="14304"/>
                    </a:cubicBezTo>
                    <a:cubicBezTo>
                      <a:pt x="7204" y="14304"/>
                      <a:pt x="7204" y="14304"/>
                      <a:pt x="7204" y="14316"/>
                    </a:cubicBezTo>
                    <a:cubicBezTo>
                      <a:pt x="7204" y="14328"/>
                      <a:pt x="7204" y="14328"/>
                      <a:pt x="7204" y="14340"/>
                    </a:cubicBezTo>
                    <a:cubicBezTo>
                      <a:pt x="7204" y="14352"/>
                      <a:pt x="7204" y="14352"/>
                      <a:pt x="7204" y="14364"/>
                    </a:cubicBezTo>
                    <a:cubicBezTo>
                      <a:pt x="7204" y="14376"/>
                      <a:pt x="7204" y="14388"/>
                      <a:pt x="7204" y="14400"/>
                    </a:cubicBezTo>
                    <a:cubicBezTo>
                      <a:pt x="7216" y="14412"/>
                      <a:pt x="7216" y="14423"/>
                      <a:pt x="7216" y="14435"/>
                    </a:cubicBezTo>
                    <a:cubicBezTo>
                      <a:pt x="7216" y="14447"/>
                      <a:pt x="7216" y="14459"/>
                      <a:pt x="7216" y="14471"/>
                    </a:cubicBezTo>
                    <a:cubicBezTo>
                      <a:pt x="7216" y="14483"/>
                      <a:pt x="7216" y="14495"/>
                      <a:pt x="7216" y="14507"/>
                    </a:cubicBezTo>
                    <a:cubicBezTo>
                      <a:pt x="7216" y="14519"/>
                      <a:pt x="7216" y="14543"/>
                      <a:pt x="7216" y="14554"/>
                    </a:cubicBezTo>
                    <a:cubicBezTo>
                      <a:pt x="7216" y="14566"/>
                      <a:pt x="7228" y="14578"/>
                      <a:pt x="7228" y="14590"/>
                    </a:cubicBezTo>
                    <a:cubicBezTo>
                      <a:pt x="7228" y="14602"/>
                      <a:pt x="7228" y="14626"/>
                      <a:pt x="7228" y="14638"/>
                    </a:cubicBezTo>
                    <a:cubicBezTo>
                      <a:pt x="7228" y="14650"/>
                      <a:pt x="7228" y="14673"/>
                      <a:pt x="7228" y="14685"/>
                    </a:cubicBezTo>
                    <a:cubicBezTo>
                      <a:pt x="7228" y="14697"/>
                      <a:pt x="7228" y="14721"/>
                      <a:pt x="7228" y="14733"/>
                    </a:cubicBezTo>
                    <a:cubicBezTo>
                      <a:pt x="7228" y="14757"/>
                      <a:pt x="7240" y="14769"/>
                      <a:pt x="7240" y="14781"/>
                    </a:cubicBezTo>
                    <a:cubicBezTo>
                      <a:pt x="7240" y="14804"/>
                      <a:pt x="7240" y="14816"/>
                      <a:pt x="7240" y="14840"/>
                    </a:cubicBezTo>
                    <a:cubicBezTo>
                      <a:pt x="7240" y="14852"/>
                      <a:pt x="7240" y="14876"/>
                      <a:pt x="7240" y="14888"/>
                    </a:cubicBezTo>
                    <a:cubicBezTo>
                      <a:pt x="7240" y="14912"/>
                      <a:pt x="7240" y="14924"/>
                      <a:pt x="7252" y="14947"/>
                    </a:cubicBezTo>
                    <a:cubicBezTo>
                      <a:pt x="7252" y="14959"/>
                      <a:pt x="7252" y="14971"/>
                      <a:pt x="7252" y="14995"/>
                    </a:cubicBezTo>
                    <a:cubicBezTo>
                      <a:pt x="7252" y="15019"/>
                      <a:pt x="7252" y="15043"/>
                      <a:pt x="7252" y="15054"/>
                    </a:cubicBezTo>
                    <a:cubicBezTo>
                      <a:pt x="7252" y="15066"/>
                      <a:pt x="7252" y="15078"/>
                      <a:pt x="7252" y="15090"/>
                    </a:cubicBezTo>
                    <a:cubicBezTo>
                      <a:pt x="7252" y="15114"/>
                      <a:pt x="7252" y="15138"/>
                      <a:pt x="7263" y="15162"/>
                    </a:cubicBezTo>
                    <a:cubicBezTo>
                      <a:pt x="7263" y="15174"/>
                      <a:pt x="7263" y="15185"/>
                      <a:pt x="7263" y="15197"/>
                    </a:cubicBezTo>
                    <a:cubicBezTo>
                      <a:pt x="7263" y="15221"/>
                      <a:pt x="7263" y="15245"/>
                      <a:pt x="7263" y="15269"/>
                    </a:cubicBezTo>
                    <a:cubicBezTo>
                      <a:pt x="7263" y="15281"/>
                      <a:pt x="7263" y="15293"/>
                      <a:pt x="7263" y="15293"/>
                    </a:cubicBezTo>
                    <a:cubicBezTo>
                      <a:pt x="7263" y="15328"/>
                      <a:pt x="7263" y="15352"/>
                      <a:pt x="7275" y="15376"/>
                    </a:cubicBezTo>
                    <a:cubicBezTo>
                      <a:pt x="7275" y="15376"/>
                      <a:pt x="7275" y="15388"/>
                      <a:pt x="7275" y="15388"/>
                    </a:cubicBezTo>
                    <a:cubicBezTo>
                      <a:pt x="7275" y="15424"/>
                      <a:pt x="7275" y="15447"/>
                      <a:pt x="7275" y="15471"/>
                    </a:cubicBezTo>
                    <a:cubicBezTo>
                      <a:pt x="7275" y="15471"/>
                      <a:pt x="7275" y="15471"/>
                      <a:pt x="7275" y="15483"/>
                    </a:cubicBezTo>
                    <a:cubicBezTo>
                      <a:pt x="7275" y="15507"/>
                      <a:pt x="7275" y="15531"/>
                      <a:pt x="7275" y="15555"/>
                    </a:cubicBezTo>
                    <a:cubicBezTo>
                      <a:pt x="7240" y="15555"/>
                      <a:pt x="7192" y="15543"/>
                      <a:pt x="7156" y="15543"/>
                    </a:cubicBezTo>
                    <a:cubicBezTo>
                      <a:pt x="7144" y="15531"/>
                      <a:pt x="7132" y="15531"/>
                      <a:pt x="7121" y="15531"/>
                    </a:cubicBezTo>
                    <a:cubicBezTo>
                      <a:pt x="7085" y="15531"/>
                      <a:pt x="7049" y="15519"/>
                      <a:pt x="7013" y="15519"/>
                    </a:cubicBezTo>
                    <a:cubicBezTo>
                      <a:pt x="7002" y="15519"/>
                      <a:pt x="6978" y="15519"/>
                      <a:pt x="6966" y="15507"/>
                    </a:cubicBezTo>
                    <a:lnTo>
                      <a:pt x="6882" y="15507"/>
                    </a:lnTo>
                    <a:cubicBezTo>
                      <a:pt x="6871" y="15507"/>
                      <a:pt x="6847" y="15507"/>
                      <a:pt x="6835" y="15495"/>
                    </a:cubicBezTo>
                    <a:lnTo>
                      <a:pt x="6609" y="15495"/>
                    </a:lnTo>
                    <a:cubicBezTo>
                      <a:pt x="6525" y="15507"/>
                      <a:pt x="6466" y="15507"/>
                      <a:pt x="6406" y="15507"/>
                    </a:cubicBezTo>
                    <a:cubicBezTo>
                      <a:pt x="6311" y="15519"/>
                      <a:pt x="6228" y="15519"/>
                      <a:pt x="6156" y="15519"/>
                    </a:cubicBezTo>
                    <a:lnTo>
                      <a:pt x="6061" y="15519"/>
                    </a:lnTo>
                    <a:cubicBezTo>
                      <a:pt x="6049" y="15507"/>
                      <a:pt x="6037" y="15507"/>
                      <a:pt x="6037" y="15507"/>
                    </a:cubicBezTo>
                    <a:cubicBezTo>
                      <a:pt x="6025" y="15507"/>
                      <a:pt x="6025" y="15507"/>
                      <a:pt x="6013" y="15495"/>
                    </a:cubicBezTo>
                    <a:cubicBezTo>
                      <a:pt x="6001" y="15483"/>
                      <a:pt x="5989" y="15483"/>
                      <a:pt x="5978" y="15471"/>
                    </a:cubicBezTo>
                    <a:cubicBezTo>
                      <a:pt x="5978" y="15471"/>
                      <a:pt x="5978" y="15471"/>
                      <a:pt x="5966" y="15459"/>
                    </a:cubicBezTo>
                    <a:cubicBezTo>
                      <a:pt x="5954" y="15459"/>
                      <a:pt x="5954" y="15447"/>
                      <a:pt x="5942" y="15447"/>
                    </a:cubicBezTo>
                    <a:cubicBezTo>
                      <a:pt x="5930" y="15435"/>
                      <a:pt x="5930" y="15435"/>
                      <a:pt x="5918" y="15435"/>
                    </a:cubicBezTo>
                    <a:cubicBezTo>
                      <a:pt x="5918" y="15424"/>
                      <a:pt x="5906" y="15412"/>
                      <a:pt x="5894" y="15412"/>
                    </a:cubicBezTo>
                    <a:cubicBezTo>
                      <a:pt x="5882" y="15400"/>
                      <a:pt x="5882" y="15400"/>
                      <a:pt x="5870" y="15388"/>
                    </a:cubicBezTo>
                    <a:cubicBezTo>
                      <a:pt x="5859" y="15388"/>
                      <a:pt x="5847" y="15376"/>
                      <a:pt x="5835" y="15364"/>
                    </a:cubicBezTo>
                    <a:cubicBezTo>
                      <a:pt x="5835" y="15364"/>
                      <a:pt x="5823" y="15352"/>
                      <a:pt x="5811" y="15340"/>
                    </a:cubicBezTo>
                    <a:cubicBezTo>
                      <a:pt x="5799" y="15340"/>
                      <a:pt x="5799" y="15328"/>
                      <a:pt x="5787" y="15316"/>
                    </a:cubicBezTo>
                    <a:cubicBezTo>
                      <a:pt x="5775" y="15316"/>
                      <a:pt x="5763" y="15305"/>
                      <a:pt x="5751" y="15293"/>
                    </a:cubicBezTo>
                    <a:cubicBezTo>
                      <a:pt x="5739" y="15293"/>
                      <a:pt x="5739" y="15281"/>
                      <a:pt x="5728" y="15269"/>
                    </a:cubicBezTo>
                    <a:cubicBezTo>
                      <a:pt x="5704" y="15257"/>
                      <a:pt x="5692" y="15233"/>
                      <a:pt x="5668" y="15221"/>
                    </a:cubicBezTo>
                    <a:cubicBezTo>
                      <a:pt x="5513" y="15066"/>
                      <a:pt x="5454" y="14912"/>
                      <a:pt x="5466" y="14840"/>
                    </a:cubicBezTo>
                    <a:cubicBezTo>
                      <a:pt x="5466" y="14804"/>
                      <a:pt x="5489" y="14709"/>
                      <a:pt x="5525" y="14614"/>
                    </a:cubicBezTo>
                    <a:cubicBezTo>
                      <a:pt x="5561" y="14459"/>
                      <a:pt x="5608" y="14304"/>
                      <a:pt x="5608" y="14221"/>
                    </a:cubicBezTo>
                    <a:cubicBezTo>
                      <a:pt x="5608" y="14162"/>
                      <a:pt x="5585" y="13828"/>
                      <a:pt x="5239" y="13626"/>
                    </a:cubicBezTo>
                    <a:cubicBezTo>
                      <a:pt x="5180" y="13590"/>
                      <a:pt x="5108" y="13542"/>
                      <a:pt x="5037" y="13483"/>
                    </a:cubicBezTo>
                    <a:cubicBezTo>
                      <a:pt x="4704" y="13245"/>
                      <a:pt x="4227" y="12816"/>
                      <a:pt x="4132" y="12685"/>
                    </a:cubicBezTo>
                    <a:cubicBezTo>
                      <a:pt x="3989" y="12518"/>
                      <a:pt x="3680" y="12292"/>
                      <a:pt x="3513" y="12292"/>
                    </a:cubicBezTo>
                    <a:cubicBezTo>
                      <a:pt x="3442" y="12280"/>
                      <a:pt x="3322" y="12280"/>
                      <a:pt x="3203" y="12280"/>
                    </a:cubicBezTo>
                    <a:cubicBezTo>
                      <a:pt x="3108" y="12280"/>
                      <a:pt x="3037" y="12280"/>
                      <a:pt x="2989" y="12292"/>
                    </a:cubicBezTo>
                    <a:cubicBezTo>
                      <a:pt x="2953" y="12292"/>
                      <a:pt x="2918" y="12304"/>
                      <a:pt x="2882" y="12316"/>
                    </a:cubicBezTo>
                    <a:cubicBezTo>
                      <a:pt x="2858" y="12316"/>
                      <a:pt x="2834" y="12328"/>
                      <a:pt x="2822" y="12328"/>
                    </a:cubicBezTo>
                    <a:cubicBezTo>
                      <a:pt x="2822" y="12292"/>
                      <a:pt x="2846" y="12221"/>
                      <a:pt x="2870" y="12149"/>
                    </a:cubicBezTo>
                    <a:cubicBezTo>
                      <a:pt x="2894" y="12054"/>
                      <a:pt x="2930" y="11947"/>
                      <a:pt x="2930" y="11864"/>
                    </a:cubicBezTo>
                    <a:cubicBezTo>
                      <a:pt x="2930" y="11411"/>
                      <a:pt x="2894" y="11137"/>
                      <a:pt x="2811" y="11042"/>
                    </a:cubicBezTo>
                    <a:cubicBezTo>
                      <a:pt x="2703" y="10899"/>
                      <a:pt x="2358" y="10661"/>
                      <a:pt x="2203" y="10590"/>
                    </a:cubicBezTo>
                    <a:cubicBezTo>
                      <a:pt x="2191" y="10578"/>
                      <a:pt x="2168" y="10566"/>
                      <a:pt x="2144" y="10554"/>
                    </a:cubicBezTo>
                    <a:cubicBezTo>
                      <a:pt x="2132" y="10554"/>
                      <a:pt x="2132" y="10554"/>
                      <a:pt x="2120" y="10542"/>
                    </a:cubicBezTo>
                    <a:cubicBezTo>
                      <a:pt x="2108" y="10542"/>
                      <a:pt x="2096" y="10542"/>
                      <a:pt x="2084" y="10530"/>
                    </a:cubicBezTo>
                    <a:cubicBezTo>
                      <a:pt x="2072" y="10530"/>
                      <a:pt x="2049" y="10518"/>
                      <a:pt x="2037" y="10518"/>
                    </a:cubicBezTo>
                    <a:cubicBezTo>
                      <a:pt x="2037" y="10506"/>
                      <a:pt x="2025" y="10506"/>
                      <a:pt x="2013" y="10506"/>
                    </a:cubicBezTo>
                    <a:cubicBezTo>
                      <a:pt x="2001" y="10494"/>
                      <a:pt x="1977" y="10494"/>
                      <a:pt x="1965" y="10482"/>
                    </a:cubicBezTo>
                    <a:lnTo>
                      <a:pt x="2406" y="9613"/>
                    </a:lnTo>
                    <a:cubicBezTo>
                      <a:pt x="2418" y="9601"/>
                      <a:pt x="2430" y="9601"/>
                      <a:pt x="2441" y="9601"/>
                    </a:cubicBezTo>
                    <a:cubicBezTo>
                      <a:pt x="2465" y="9601"/>
                      <a:pt x="2477" y="9601"/>
                      <a:pt x="2501" y="9590"/>
                    </a:cubicBezTo>
                    <a:lnTo>
                      <a:pt x="2537" y="9590"/>
                    </a:lnTo>
                    <a:cubicBezTo>
                      <a:pt x="2549" y="9590"/>
                      <a:pt x="2572" y="9578"/>
                      <a:pt x="2596" y="9578"/>
                    </a:cubicBezTo>
                    <a:cubicBezTo>
                      <a:pt x="2608" y="9578"/>
                      <a:pt x="2620" y="9578"/>
                      <a:pt x="2644" y="9566"/>
                    </a:cubicBezTo>
                    <a:lnTo>
                      <a:pt x="2680" y="9566"/>
                    </a:lnTo>
                    <a:cubicBezTo>
                      <a:pt x="2703" y="9566"/>
                      <a:pt x="2727" y="9554"/>
                      <a:pt x="2751" y="9554"/>
                    </a:cubicBezTo>
                    <a:cubicBezTo>
                      <a:pt x="2834" y="9542"/>
                      <a:pt x="2918" y="9506"/>
                      <a:pt x="2989" y="9470"/>
                    </a:cubicBezTo>
                    <a:cubicBezTo>
                      <a:pt x="3071" y="9441"/>
                      <a:pt x="3139" y="9415"/>
                      <a:pt x="3190" y="9415"/>
                    </a:cubicBezTo>
                    <a:close/>
                    <a:moveTo>
                      <a:pt x="1918" y="10566"/>
                    </a:moveTo>
                    <a:cubicBezTo>
                      <a:pt x="1929" y="10566"/>
                      <a:pt x="1953" y="10578"/>
                      <a:pt x="1965" y="10578"/>
                    </a:cubicBezTo>
                    <a:cubicBezTo>
                      <a:pt x="1965" y="10578"/>
                      <a:pt x="1977" y="10590"/>
                      <a:pt x="1977" y="10590"/>
                    </a:cubicBezTo>
                    <a:cubicBezTo>
                      <a:pt x="2001" y="10602"/>
                      <a:pt x="2013" y="10602"/>
                      <a:pt x="2037" y="10613"/>
                    </a:cubicBezTo>
                    <a:cubicBezTo>
                      <a:pt x="2049" y="10613"/>
                      <a:pt x="2049" y="10613"/>
                      <a:pt x="2060" y="10625"/>
                    </a:cubicBezTo>
                    <a:cubicBezTo>
                      <a:pt x="2072" y="10625"/>
                      <a:pt x="2084" y="10637"/>
                      <a:pt x="2096" y="10637"/>
                    </a:cubicBezTo>
                    <a:cubicBezTo>
                      <a:pt x="2108" y="10637"/>
                      <a:pt x="2108" y="10649"/>
                      <a:pt x="2120" y="10649"/>
                    </a:cubicBezTo>
                    <a:cubicBezTo>
                      <a:pt x="2132" y="10649"/>
                      <a:pt x="2156" y="10661"/>
                      <a:pt x="2168" y="10673"/>
                    </a:cubicBezTo>
                    <a:cubicBezTo>
                      <a:pt x="2310" y="10733"/>
                      <a:pt x="2644" y="10971"/>
                      <a:pt x="2739" y="11102"/>
                    </a:cubicBezTo>
                    <a:cubicBezTo>
                      <a:pt x="2775" y="11137"/>
                      <a:pt x="2834" y="11304"/>
                      <a:pt x="2834" y="11876"/>
                    </a:cubicBezTo>
                    <a:cubicBezTo>
                      <a:pt x="2834" y="11935"/>
                      <a:pt x="2811" y="12030"/>
                      <a:pt x="2775" y="12126"/>
                    </a:cubicBezTo>
                    <a:cubicBezTo>
                      <a:pt x="2751" y="12209"/>
                      <a:pt x="2739" y="12280"/>
                      <a:pt x="2739" y="12328"/>
                    </a:cubicBezTo>
                    <a:cubicBezTo>
                      <a:pt x="2739" y="12340"/>
                      <a:pt x="2739" y="12364"/>
                      <a:pt x="2739" y="12376"/>
                    </a:cubicBezTo>
                    <a:cubicBezTo>
                      <a:pt x="2763" y="12399"/>
                      <a:pt x="2787" y="12423"/>
                      <a:pt x="2822" y="12423"/>
                    </a:cubicBezTo>
                    <a:cubicBezTo>
                      <a:pt x="2846" y="12423"/>
                      <a:pt x="2870" y="12411"/>
                      <a:pt x="2906" y="12399"/>
                    </a:cubicBezTo>
                    <a:cubicBezTo>
                      <a:pt x="2941" y="12387"/>
                      <a:pt x="2977" y="12387"/>
                      <a:pt x="3001" y="12376"/>
                    </a:cubicBezTo>
                    <a:lnTo>
                      <a:pt x="3513" y="12376"/>
                    </a:lnTo>
                    <a:cubicBezTo>
                      <a:pt x="3632" y="12387"/>
                      <a:pt x="3930" y="12590"/>
                      <a:pt x="4061" y="12745"/>
                    </a:cubicBezTo>
                    <a:cubicBezTo>
                      <a:pt x="4073" y="12768"/>
                      <a:pt x="4096" y="12792"/>
                      <a:pt x="4132" y="12828"/>
                    </a:cubicBezTo>
                    <a:cubicBezTo>
                      <a:pt x="4358" y="13054"/>
                      <a:pt x="4930" y="13554"/>
                      <a:pt x="5192" y="13709"/>
                    </a:cubicBezTo>
                    <a:cubicBezTo>
                      <a:pt x="5501" y="13888"/>
                      <a:pt x="5513" y="14173"/>
                      <a:pt x="5513" y="14221"/>
                    </a:cubicBezTo>
                    <a:cubicBezTo>
                      <a:pt x="5513" y="14292"/>
                      <a:pt x="5466" y="14459"/>
                      <a:pt x="5430" y="14590"/>
                    </a:cubicBezTo>
                    <a:cubicBezTo>
                      <a:pt x="5406" y="14697"/>
                      <a:pt x="5382" y="14793"/>
                      <a:pt x="5370" y="14828"/>
                    </a:cubicBezTo>
                    <a:cubicBezTo>
                      <a:pt x="5370" y="14935"/>
                      <a:pt x="5430" y="15114"/>
                      <a:pt x="5608" y="15293"/>
                    </a:cubicBezTo>
                    <a:cubicBezTo>
                      <a:pt x="5644" y="15328"/>
                      <a:pt x="5692" y="15364"/>
                      <a:pt x="5728" y="15400"/>
                    </a:cubicBezTo>
                    <a:lnTo>
                      <a:pt x="5739" y="15400"/>
                    </a:lnTo>
                    <a:cubicBezTo>
                      <a:pt x="5775" y="15435"/>
                      <a:pt x="5811" y="15459"/>
                      <a:pt x="5847" y="15483"/>
                    </a:cubicBezTo>
                    <a:cubicBezTo>
                      <a:pt x="5847" y="15483"/>
                      <a:pt x="5847" y="15495"/>
                      <a:pt x="5847" y="15495"/>
                    </a:cubicBezTo>
                    <a:cubicBezTo>
                      <a:pt x="5847" y="15495"/>
                      <a:pt x="5835" y="15483"/>
                      <a:pt x="5823" y="15483"/>
                    </a:cubicBezTo>
                    <a:cubicBezTo>
                      <a:pt x="5787" y="15483"/>
                      <a:pt x="5751" y="15483"/>
                      <a:pt x="5716" y="15471"/>
                    </a:cubicBezTo>
                    <a:cubicBezTo>
                      <a:pt x="5632" y="15459"/>
                      <a:pt x="5549" y="15447"/>
                      <a:pt x="5478" y="15447"/>
                    </a:cubicBezTo>
                    <a:cubicBezTo>
                      <a:pt x="5455" y="15444"/>
                      <a:pt x="5433" y="15443"/>
                      <a:pt x="5413" y="15443"/>
                    </a:cubicBezTo>
                    <a:cubicBezTo>
                      <a:pt x="5282" y="15443"/>
                      <a:pt x="5194" y="15503"/>
                      <a:pt x="5132" y="15555"/>
                    </a:cubicBezTo>
                    <a:cubicBezTo>
                      <a:pt x="5120" y="15566"/>
                      <a:pt x="5120" y="15578"/>
                      <a:pt x="5108" y="15578"/>
                    </a:cubicBezTo>
                    <a:cubicBezTo>
                      <a:pt x="5097" y="15590"/>
                      <a:pt x="5085" y="15602"/>
                      <a:pt x="5073" y="15614"/>
                    </a:cubicBezTo>
                    <a:cubicBezTo>
                      <a:pt x="5049" y="15626"/>
                      <a:pt x="5037" y="15662"/>
                      <a:pt x="5037" y="15709"/>
                    </a:cubicBezTo>
                    <a:cubicBezTo>
                      <a:pt x="5037" y="15721"/>
                      <a:pt x="5037" y="15733"/>
                      <a:pt x="5037" y="15745"/>
                    </a:cubicBezTo>
                    <a:cubicBezTo>
                      <a:pt x="5037" y="15757"/>
                      <a:pt x="5037" y="15757"/>
                      <a:pt x="5037" y="15769"/>
                    </a:cubicBezTo>
                    <a:cubicBezTo>
                      <a:pt x="5049" y="15793"/>
                      <a:pt x="5061" y="15828"/>
                      <a:pt x="5073" y="15864"/>
                    </a:cubicBezTo>
                    <a:cubicBezTo>
                      <a:pt x="5073" y="15888"/>
                      <a:pt x="5085" y="15912"/>
                      <a:pt x="5097" y="15936"/>
                    </a:cubicBezTo>
                    <a:cubicBezTo>
                      <a:pt x="5108" y="15959"/>
                      <a:pt x="5108" y="15983"/>
                      <a:pt x="5120" y="16007"/>
                    </a:cubicBezTo>
                    <a:cubicBezTo>
                      <a:pt x="5132" y="16019"/>
                      <a:pt x="5132" y="16043"/>
                      <a:pt x="5132" y="16067"/>
                    </a:cubicBezTo>
                    <a:cubicBezTo>
                      <a:pt x="5144" y="16067"/>
                      <a:pt x="5144" y="16078"/>
                      <a:pt x="5144" y="16078"/>
                    </a:cubicBezTo>
                    <a:cubicBezTo>
                      <a:pt x="5144" y="16102"/>
                      <a:pt x="5156" y="16114"/>
                      <a:pt x="5156" y="16126"/>
                    </a:cubicBezTo>
                    <a:cubicBezTo>
                      <a:pt x="5156" y="16138"/>
                      <a:pt x="5156" y="16138"/>
                      <a:pt x="5156" y="16150"/>
                    </a:cubicBezTo>
                    <a:cubicBezTo>
                      <a:pt x="5168" y="16162"/>
                      <a:pt x="5168" y="16174"/>
                      <a:pt x="5168" y="16186"/>
                    </a:cubicBezTo>
                    <a:cubicBezTo>
                      <a:pt x="5168" y="16197"/>
                      <a:pt x="5168" y="16197"/>
                      <a:pt x="5180" y="16209"/>
                    </a:cubicBezTo>
                    <a:cubicBezTo>
                      <a:pt x="5180" y="16221"/>
                      <a:pt x="5180" y="16245"/>
                      <a:pt x="5180" y="16257"/>
                    </a:cubicBezTo>
                    <a:cubicBezTo>
                      <a:pt x="5168" y="16257"/>
                      <a:pt x="5156" y="16257"/>
                      <a:pt x="5156" y="16245"/>
                    </a:cubicBezTo>
                    <a:lnTo>
                      <a:pt x="5132" y="16245"/>
                    </a:lnTo>
                    <a:cubicBezTo>
                      <a:pt x="5120" y="16245"/>
                      <a:pt x="5108" y="16233"/>
                      <a:pt x="5108" y="16233"/>
                    </a:cubicBezTo>
                    <a:cubicBezTo>
                      <a:pt x="5097" y="16233"/>
                      <a:pt x="5085" y="16221"/>
                      <a:pt x="5085" y="16221"/>
                    </a:cubicBezTo>
                    <a:cubicBezTo>
                      <a:pt x="5073" y="16221"/>
                      <a:pt x="5061" y="16209"/>
                      <a:pt x="5049" y="16209"/>
                    </a:cubicBezTo>
                    <a:cubicBezTo>
                      <a:pt x="5037" y="16197"/>
                      <a:pt x="5025" y="16197"/>
                      <a:pt x="5025" y="16197"/>
                    </a:cubicBezTo>
                    <a:cubicBezTo>
                      <a:pt x="5001" y="16186"/>
                      <a:pt x="4977" y="16174"/>
                      <a:pt x="4954" y="16162"/>
                    </a:cubicBezTo>
                    <a:cubicBezTo>
                      <a:pt x="4930" y="16138"/>
                      <a:pt x="4894" y="16114"/>
                      <a:pt x="4858" y="16090"/>
                    </a:cubicBezTo>
                    <a:cubicBezTo>
                      <a:pt x="4763" y="16031"/>
                      <a:pt x="4656" y="15959"/>
                      <a:pt x="4549" y="15912"/>
                    </a:cubicBezTo>
                    <a:cubicBezTo>
                      <a:pt x="4489" y="15888"/>
                      <a:pt x="4430" y="15864"/>
                      <a:pt x="4370" y="15864"/>
                    </a:cubicBezTo>
                    <a:cubicBezTo>
                      <a:pt x="4335" y="15864"/>
                      <a:pt x="4299" y="15876"/>
                      <a:pt x="4263" y="15888"/>
                    </a:cubicBezTo>
                    <a:cubicBezTo>
                      <a:pt x="4108" y="15971"/>
                      <a:pt x="3668" y="16126"/>
                      <a:pt x="3549" y="16126"/>
                    </a:cubicBezTo>
                    <a:cubicBezTo>
                      <a:pt x="3537" y="16126"/>
                      <a:pt x="3537" y="16114"/>
                      <a:pt x="3537" y="16114"/>
                    </a:cubicBezTo>
                    <a:cubicBezTo>
                      <a:pt x="3501" y="16114"/>
                      <a:pt x="3477" y="16078"/>
                      <a:pt x="3442" y="16043"/>
                    </a:cubicBezTo>
                    <a:cubicBezTo>
                      <a:pt x="3370" y="15983"/>
                      <a:pt x="3263" y="15888"/>
                      <a:pt x="3108" y="15864"/>
                    </a:cubicBezTo>
                    <a:cubicBezTo>
                      <a:pt x="3049" y="15864"/>
                      <a:pt x="2989" y="15852"/>
                      <a:pt x="2918" y="15840"/>
                    </a:cubicBezTo>
                    <a:cubicBezTo>
                      <a:pt x="2811" y="15816"/>
                      <a:pt x="2703" y="15793"/>
                      <a:pt x="2596" y="15793"/>
                    </a:cubicBezTo>
                    <a:cubicBezTo>
                      <a:pt x="2489" y="15793"/>
                      <a:pt x="2406" y="15816"/>
                      <a:pt x="2346" y="15876"/>
                    </a:cubicBezTo>
                    <a:cubicBezTo>
                      <a:pt x="2299" y="15924"/>
                      <a:pt x="2263" y="15971"/>
                      <a:pt x="2215" y="16019"/>
                    </a:cubicBezTo>
                    <a:cubicBezTo>
                      <a:pt x="2096" y="16174"/>
                      <a:pt x="1941" y="16364"/>
                      <a:pt x="1763" y="16412"/>
                    </a:cubicBezTo>
                    <a:cubicBezTo>
                      <a:pt x="1751" y="16412"/>
                      <a:pt x="1727" y="16412"/>
                      <a:pt x="1703" y="16424"/>
                    </a:cubicBezTo>
                    <a:lnTo>
                      <a:pt x="1668" y="16424"/>
                    </a:lnTo>
                    <a:cubicBezTo>
                      <a:pt x="1656" y="16436"/>
                      <a:pt x="1632" y="16436"/>
                      <a:pt x="1620" y="16436"/>
                    </a:cubicBezTo>
                    <a:cubicBezTo>
                      <a:pt x="1608" y="16436"/>
                      <a:pt x="1596" y="16436"/>
                      <a:pt x="1572" y="16448"/>
                    </a:cubicBezTo>
                    <a:lnTo>
                      <a:pt x="1525" y="16448"/>
                    </a:lnTo>
                    <a:cubicBezTo>
                      <a:pt x="1501" y="16448"/>
                      <a:pt x="1489" y="16448"/>
                      <a:pt x="1465" y="16459"/>
                    </a:cubicBezTo>
                    <a:lnTo>
                      <a:pt x="1417" y="16459"/>
                    </a:lnTo>
                    <a:cubicBezTo>
                      <a:pt x="1382" y="16412"/>
                      <a:pt x="1334" y="16352"/>
                      <a:pt x="1358" y="16317"/>
                    </a:cubicBezTo>
                    <a:cubicBezTo>
                      <a:pt x="1370" y="16293"/>
                      <a:pt x="1406" y="16269"/>
                      <a:pt x="1429" y="16245"/>
                    </a:cubicBezTo>
                    <a:cubicBezTo>
                      <a:pt x="1489" y="16186"/>
                      <a:pt x="1572" y="16102"/>
                      <a:pt x="1501" y="16007"/>
                    </a:cubicBezTo>
                    <a:cubicBezTo>
                      <a:pt x="1465" y="15959"/>
                      <a:pt x="1429" y="15947"/>
                      <a:pt x="1406" y="15936"/>
                    </a:cubicBezTo>
                    <a:cubicBezTo>
                      <a:pt x="1382" y="15924"/>
                      <a:pt x="1358" y="15900"/>
                      <a:pt x="1310" y="15864"/>
                    </a:cubicBezTo>
                    <a:lnTo>
                      <a:pt x="1275" y="15828"/>
                    </a:lnTo>
                    <a:cubicBezTo>
                      <a:pt x="1203" y="15745"/>
                      <a:pt x="1144" y="15686"/>
                      <a:pt x="1132" y="15614"/>
                    </a:cubicBezTo>
                    <a:cubicBezTo>
                      <a:pt x="1108" y="15555"/>
                      <a:pt x="1120" y="15447"/>
                      <a:pt x="1120" y="15376"/>
                    </a:cubicBezTo>
                    <a:cubicBezTo>
                      <a:pt x="1132" y="15340"/>
                      <a:pt x="1132" y="15316"/>
                      <a:pt x="1132" y="15305"/>
                    </a:cubicBezTo>
                    <a:cubicBezTo>
                      <a:pt x="1096" y="15090"/>
                      <a:pt x="1084" y="14828"/>
                      <a:pt x="1120" y="14769"/>
                    </a:cubicBezTo>
                    <a:cubicBezTo>
                      <a:pt x="1144" y="14733"/>
                      <a:pt x="1167" y="14709"/>
                      <a:pt x="1191" y="14685"/>
                    </a:cubicBezTo>
                    <a:cubicBezTo>
                      <a:pt x="1227" y="14638"/>
                      <a:pt x="1263" y="14590"/>
                      <a:pt x="1263" y="14507"/>
                    </a:cubicBezTo>
                    <a:cubicBezTo>
                      <a:pt x="1275" y="14459"/>
                      <a:pt x="1263" y="14435"/>
                      <a:pt x="1263" y="14400"/>
                    </a:cubicBezTo>
                    <a:cubicBezTo>
                      <a:pt x="1263" y="14340"/>
                      <a:pt x="1263" y="14292"/>
                      <a:pt x="1287" y="14185"/>
                    </a:cubicBezTo>
                    <a:cubicBezTo>
                      <a:pt x="1322" y="14019"/>
                      <a:pt x="1358" y="13864"/>
                      <a:pt x="1513" y="13781"/>
                    </a:cubicBezTo>
                    <a:cubicBezTo>
                      <a:pt x="1560" y="13745"/>
                      <a:pt x="1620" y="13721"/>
                      <a:pt x="1668" y="13697"/>
                    </a:cubicBezTo>
                    <a:cubicBezTo>
                      <a:pt x="1751" y="13661"/>
                      <a:pt x="1822" y="13638"/>
                      <a:pt x="1834" y="13542"/>
                    </a:cubicBezTo>
                    <a:cubicBezTo>
                      <a:pt x="1834" y="13507"/>
                      <a:pt x="1834" y="13459"/>
                      <a:pt x="1834" y="13376"/>
                    </a:cubicBezTo>
                    <a:lnTo>
                      <a:pt x="1822" y="13292"/>
                    </a:lnTo>
                    <a:cubicBezTo>
                      <a:pt x="1822" y="13280"/>
                      <a:pt x="1822" y="13257"/>
                      <a:pt x="1822" y="13245"/>
                    </a:cubicBezTo>
                    <a:cubicBezTo>
                      <a:pt x="1822" y="13233"/>
                      <a:pt x="1822" y="13221"/>
                      <a:pt x="1810" y="13209"/>
                    </a:cubicBezTo>
                    <a:cubicBezTo>
                      <a:pt x="1810" y="13149"/>
                      <a:pt x="1798" y="13090"/>
                      <a:pt x="1787" y="13030"/>
                    </a:cubicBezTo>
                    <a:lnTo>
                      <a:pt x="1787" y="13007"/>
                    </a:lnTo>
                    <a:cubicBezTo>
                      <a:pt x="1787" y="12983"/>
                      <a:pt x="1787" y="12971"/>
                      <a:pt x="1775" y="12959"/>
                    </a:cubicBezTo>
                    <a:cubicBezTo>
                      <a:pt x="1775" y="12947"/>
                      <a:pt x="1775" y="12923"/>
                      <a:pt x="1775" y="12911"/>
                    </a:cubicBezTo>
                    <a:cubicBezTo>
                      <a:pt x="1775" y="12911"/>
                      <a:pt x="1763" y="12899"/>
                      <a:pt x="1763" y="12899"/>
                    </a:cubicBezTo>
                    <a:cubicBezTo>
                      <a:pt x="1739" y="12768"/>
                      <a:pt x="1691" y="12673"/>
                      <a:pt x="1572" y="12471"/>
                    </a:cubicBezTo>
                    <a:cubicBezTo>
                      <a:pt x="1477" y="12304"/>
                      <a:pt x="1394" y="12149"/>
                      <a:pt x="1382" y="12102"/>
                    </a:cubicBezTo>
                    <a:cubicBezTo>
                      <a:pt x="1382" y="12090"/>
                      <a:pt x="1417" y="12018"/>
                      <a:pt x="1501" y="11899"/>
                    </a:cubicBezTo>
                    <a:cubicBezTo>
                      <a:pt x="1537" y="11840"/>
                      <a:pt x="1656" y="11661"/>
                      <a:pt x="1691" y="11554"/>
                    </a:cubicBezTo>
                    <a:cubicBezTo>
                      <a:pt x="1703" y="11530"/>
                      <a:pt x="1715" y="11518"/>
                      <a:pt x="1715" y="11495"/>
                    </a:cubicBezTo>
                    <a:cubicBezTo>
                      <a:pt x="1751" y="11411"/>
                      <a:pt x="1787" y="11316"/>
                      <a:pt x="1787" y="11185"/>
                    </a:cubicBezTo>
                    <a:cubicBezTo>
                      <a:pt x="1787" y="11125"/>
                      <a:pt x="1775" y="11078"/>
                      <a:pt x="1763" y="11042"/>
                    </a:cubicBezTo>
                    <a:cubicBezTo>
                      <a:pt x="1739" y="10994"/>
                      <a:pt x="1727" y="10971"/>
                      <a:pt x="1775" y="10863"/>
                    </a:cubicBezTo>
                    <a:cubicBezTo>
                      <a:pt x="1834" y="10733"/>
                      <a:pt x="1894" y="10625"/>
                      <a:pt x="1918" y="10566"/>
                    </a:cubicBezTo>
                    <a:close/>
                    <a:moveTo>
                      <a:pt x="16729" y="13138"/>
                    </a:moveTo>
                    <a:lnTo>
                      <a:pt x="16753" y="13149"/>
                    </a:lnTo>
                    <a:cubicBezTo>
                      <a:pt x="16812" y="13149"/>
                      <a:pt x="16979" y="13292"/>
                      <a:pt x="17086" y="13459"/>
                    </a:cubicBezTo>
                    <a:cubicBezTo>
                      <a:pt x="17169" y="13602"/>
                      <a:pt x="17348" y="13685"/>
                      <a:pt x="17443" y="13733"/>
                    </a:cubicBezTo>
                    <a:cubicBezTo>
                      <a:pt x="17455" y="13733"/>
                      <a:pt x="17455" y="13745"/>
                      <a:pt x="17467" y="13745"/>
                    </a:cubicBezTo>
                    <a:cubicBezTo>
                      <a:pt x="17479" y="13745"/>
                      <a:pt x="17479" y="13745"/>
                      <a:pt x="17491" y="13757"/>
                    </a:cubicBezTo>
                    <a:cubicBezTo>
                      <a:pt x="17491" y="13769"/>
                      <a:pt x="17491" y="13781"/>
                      <a:pt x="17491" y="13792"/>
                    </a:cubicBezTo>
                    <a:lnTo>
                      <a:pt x="17491" y="13816"/>
                    </a:lnTo>
                    <a:cubicBezTo>
                      <a:pt x="17491" y="13864"/>
                      <a:pt x="17491" y="13947"/>
                      <a:pt x="17479" y="14019"/>
                    </a:cubicBezTo>
                    <a:lnTo>
                      <a:pt x="17479" y="14054"/>
                    </a:lnTo>
                    <a:cubicBezTo>
                      <a:pt x="17479" y="14066"/>
                      <a:pt x="17479" y="14078"/>
                      <a:pt x="17479" y="14090"/>
                    </a:cubicBezTo>
                    <a:cubicBezTo>
                      <a:pt x="17479" y="14102"/>
                      <a:pt x="17479" y="14102"/>
                      <a:pt x="17479" y="14114"/>
                    </a:cubicBezTo>
                    <a:cubicBezTo>
                      <a:pt x="17479" y="14138"/>
                      <a:pt x="17479" y="14150"/>
                      <a:pt x="17479" y="14162"/>
                    </a:cubicBezTo>
                    <a:lnTo>
                      <a:pt x="17467" y="14185"/>
                    </a:lnTo>
                    <a:cubicBezTo>
                      <a:pt x="17467" y="14197"/>
                      <a:pt x="17467" y="14209"/>
                      <a:pt x="17467" y="14233"/>
                    </a:cubicBezTo>
                    <a:lnTo>
                      <a:pt x="17455" y="14233"/>
                    </a:lnTo>
                    <a:cubicBezTo>
                      <a:pt x="17455" y="14257"/>
                      <a:pt x="17431" y="14292"/>
                      <a:pt x="17408" y="14340"/>
                    </a:cubicBezTo>
                    <a:cubicBezTo>
                      <a:pt x="17324" y="14495"/>
                      <a:pt x="17193" y="14745"/>
                      <a:pt x="17169" y="14995"/>
                    </a:cubicBezTo>
                    <a:cubicBezTo>
                      <a:pt x="17146" y="15174"/>
                      <a:pt x="17146" y="15305"/>
                      <a:pt x="17158" y="15388"/>
                    </a:cubicBezTo>
                    <a:cubicBezTo>
                      <a:pt x="17158" y="15435"/>
                      <a:pt x="17158" y="15495"/>
                      <a:pt x="17146" y="15507"/>
                    </a:cubicBezTo>
                    <a:cubicBezTo>
                      <a:pt x="17146" y="15507"/>
                      <a:pt x="17110" y="15531"/>
                      <a:pt x="17098" y="15555"/>
                    </a:cubicBezTo>
                    <a:cubicBezTo>
                      <a:pt x="17003" y="15626"/>
                      <a:pt x="16884" y="15745"/>
                      <a:pt x="16884" y="15852"/>
                    </a:cubicBezTo>
                    <a:cubicBezTo>
                      <a:pt x="16884" y="15924"/>
                      <a:pt x="16896" y="16019"/>
                      <a:pt x="16919" y="16138"/>
                    </a:cubicBezTo>
                    <a:cubicBezTo>
                      <a:pt x="16943" y="16257"/>
                      <a:pt x="16967" y="16376"/>
                      <a:pt x="16979" y="16483"/>
                    </a:cubicBezTo>
                    <a:cubicBezTo>
                      <a:pt x="16991" y="16638"/>
                      <a:pt x="16967" y="16805"/>
                      <a:pt x="16943" y="16983"/>
                    </a:cubicBezTo>
                    <a:cubicBezTo>
                      <a:pt x="16943" y="17031"/>
                      <a:pt x="16931" y="17079"/>
                      <a:pt x="16931" y="17126"/>
                    </a:cubicBezTo>
                    <a:cubicBezTo>
                      <a:pt x="16919" y="17233"/>
                      <a:pt x="16919" y="17293"/>
                      <a:pt x="16919" y="17329"/>
                    </a:cubicBezTo>
                    <a:cubicBezTo>
                      <a:pt x="16931" y="17376"/>
                      <a:pt x="16931" y="17400"/>
                      <a:pt x="16908" y="17460"/>
                    </a:cubicBezTo>
                    <a:cubicBezTo>
                      <a:pt x="16872" y="17531"/>
                      <a:pt x="16824" y="17555"/>
                      <a:pt x="16765" y="17591"/>
                    </a:cubicBezTo>
                    <a:cubicBezTo>
                      <a:pt x="16741" y="17602"/>
                      <a:pt x="16717" y="17626"/>
                      <a:pt x="16693" y="17638"/>
                    </a:cubicBezTo>
                    <a:cubicBezTo>
                      <a:pt x="16681" y="17650"/>
                      <a:pt x="16657" y="17662"/>
                      <a:pt x="16646" y="17662"/>
                    </a:cubicBezTo>
                    <a:cubicBezTo>
                      <a:pt x="16574" y="17686"/>
                      <a:pt x="16550" y="17721"/>
                      <a:pt x="16538" y="17876"/>
                    </a:cubicBezTo>
                    <a:cubicBezTo>
                      <a:pt x="16538" y="17936"/>
                      <a:pt x="16527" y="18031"/>
                      <a:pt x="16515" y="18150"/>
                    </a:cubicBezTo>
                    <a:cubicBezTo>
                      <a:pt x="16479" y="18412"/>
                      <a:pt x="16443" y="18745"/>
                      <a:pt x="16467" y="18876"/>
                    </a:cubicBezTo>
                    <a:cubicBezTo>
                      <a:pt x="16455" y="18876"/>
                      <a:pt x="16443" y="18876"/>
                      <a:pt x="16443" y="18864"/>
                    </a:cubicBezTo>
                    <a:cubicBezTo>
                      <a:pt x="16431" y="18864"/>
                      <a:pt x="16431" y="18864"/>
                      <a:pt x="16419" y="18853"/>
                    </a:cubicBezTo>
                    <a:cubicBezTo>
                      <a:pt x="16407" y="18853"/>
                      <a:pt x="16407" y="18853"/>
                      <a:pt x="16396" y="18841"/>
                    </a:cubicBezTo>
                    <a:lnTo>
                      <a:pt x="16372" y="18841"/>
                    </a:lnTo>
                    <a:cubicBezTo>
                      <a:pt x="16372" y="18829"/>
                      <a:pt x="16360" y="18829"/>
                      <a:pt x="16348" y="18829"/>
                    </a:cubicBezTo>
                    <a:cubicBezTo>
                      <a:pt x="16336" y="18817"/>
                      <a:pt x="16336" y="18817"/>
                      <a:pt x="16336" y="18817"/>
                    </a:cubicBezTo>
                    <a:cubicBezTo>
                      <a:pt x="16312" y="18817"/>
                      <a:pt x="16300" y="18805"/>
                      <a:pt x="16288" y="18805"/>
                    </a:cubicBezTo>
                    <a:cubicBezTo>
                      <a:pt x="16205" y="18793"/>
                      <a:pt x="15812" y="18650"/>
                      <a:pt x="15669" y="18591"/>
                    </a:cubicBezTo>
                    <a:cubicBezTo>
                      <a:pt x="15384" y="18341"/>
                      <a:pt x="15360" y="18329"/>
                      <a:pt x="15348" y="18329"/>
                    </a:cubicBezTo>
                    <a:lnTo>
                      <a:pt x="15324" y="18329"/>
                    </a:lnTo>
                    <a:cubicBezTo>
                      <a:pt x="15169" y="18293"/>
                      <a:pt x="15062" y="18269"/>
                      <a:pt x="15003" y="18245"/>
                    </a:cubicBezTo>
                    <a:cubicBezTo>
                      <a:pt x="14991" y="18233"/>
                      <a:pt x="14979" y="18233"/>
                      <a:pt x="14967" y="18233"/>
                    </a:cubicBezTo>
                    <a:cubicBezTo>
                      <a:pt x="14943" y="18222"/>
                      <a:pt x="14931" y="18222"/>
                      <a:pt x="14931" y="18210"/>
                    </a:cubicBezTo>
                    <a:cubicBezTo>
                      <a:pt x="14907" y="18198"/>
                      <a:pt x="14872" y="18174"/>
                      <a:pt x="14824" y="18150"/>
                    </a:cubicBezTo>
                    <a:lnTo>
                      <a:pt x="14812" y="18150"/>
                    </a:lnTo>
                    <a:cubicBezTo>
                      <a:pt x="14729" y="18102"/>
                      <a:pt x="14586" y="18031"/>
                      <a:pt x="14562" y="17995"/>
                    </a:cubicBezTo>
                    <a:cubicBezTo>
                      <a:pt x="14550" y="17960"/>
                      <a:pt x="14526" y="17924"/>
                      <a:pt x="14514" y="17876"/>
                    </a:cubicBezTo>
                    <a:cubicBezTo>
                      <a:pt x="14455" y="17745"/>
                      <a:pt x="14431" y="17698"/>
                      <a:pt x="14383" y="17698"/>
                    </a:cubicBezTo>
                    <a:cubicBezTo>
                      <a:pt x="14383" y="17698"/>
                      <a:pt x="14371" y="17686"/>
                      <a:pt x="14360" y="17686"/>
                    </a:cubicBezTo>
                    <a:cubicBezTo>
                      <a:pt x="14312" y="17662"/>
                      <a:pt x="14264" y="17638"/>
                      <a:pt x="14205" y="17638"/>
                    </a:cubicBezTo>
                    <a:cubicBezTo>
                      <a:pt x="14205" y="17626"/>
                      <a:pt x="14193" y="17602"/>
                      <a:pt x="14181" y="17591"/>
                    </a:cubicBezTo>
                    <a:cubicBezTo>
                      <a:pt x="14181" y="17591"/>
                      <a:pt x="14181" y="17591"/>
                      <a:pt x="14181" y="17579"/>
                    </a:cubicBezTo>
                    <a:cubicBezTo>
                      <a:pt x="14169" y="17567"/>
                      <a:pt x="14169" y="17555"/>
                      <a:pt x="14157" y="17543"/>
                    </a:cubicBezTo>
                    <a:cubicBezTo>
                      <a:pt x="14157" y="17531"/>
                      <a:pt x="14157" y="17531"/>
                      <a:pt x="14157" y="17531"/>
                    </a:cubicBezTo>
                    <a:cubicBezTo>
                      <a:pt x="14145" y="17519"/>
                      <a:pt x="14145" y="17507"/>
                      <a:pt x="14145" y="17495"/>
                    </a:cubicBezTo>
                    <a:lnTo>
                      <a:pt x="14133" y="17495"/>
                    </a:lnTo>
                    <a:cubicBezTo>
                      <a:pt x="14133" y="17483"/>
                      <a:pt x="14133" y="17483"/>
                      <a:pt x="14133" y="17471"/>
                    </a:cubicBezTo>
                    <a:cubicBezTo>
                      <a:pt x="14121" y="17460"/>
                      <a:pt x="14110" y="17436"/>
                      <a:pt x="14062" y="17400"/>
                    </a:cubicBezTo>
                    <a:cubicBezTo>
                      <a:pt x="14014" y="17352"/>
                      <a:pt x="13943" y="17293"/>
                      <a:pt x="13883" y="17210"/>
                    </a:cubicBezTo>
                    <a:cubicBezTo>
                      <a:pt x="13848" y="17150"/>
                      <a:pt x="13788" y="16983"/>
                      <a:pt x="13764" y="16507"/>
                    </a:cubicBezTo>
                    <a:cubicBezTo>
                      <a:pt x="13752" y="16328"/>
                      <a:pt x="13776" y="15662"/>
                      <a:pt x="13824" y="15447"/>
                    </a:cubicBezTo>
                    <a:cubicBezTo>
                      <a:pt x="13860" y="15316"/>
                      <a:pt x="14014" y="15209"/>
                      <a:pt x="14169" y="15114"/>
                    </a:cubicBezTo>
                    <a:cubicBezTo>
                      <a:pt x="14229" y="15066"/>
                      <a:pt x="14300" y="15031"/>
                      <a:pt x="14360" y="14983"/>
                    </a:cubicBezTo>
                    <a:cubicBezTo>
                      <a:pt x="14514" y="14864"/>
                      <a:pt x="14645" y="14673"/>
                      <a:pt x="14729" y="14531"/>
                    </a:cubicBezTo>
                    <a:cubicBezTo>
                      <a:pt x="14776" y="14483"/>
                      <a:pt x="14800" y="14435"/>
                      <a:pt x="14824" y="14400"/>
                    </a:cubicBezTo>
                    <a:cubicBezTo>
                      <a:pt x="14919" y="14292"/>
                      <a:pt x="15253" y="13745"/>
                      <a:pt x="15288" y="13650"/>
                    </a:cubicBezTo>
                    <a:cubicBezTo>
                      <a:pt x="15300" y="13638"/>
                      <a:pt x="15300" y="13626"/>
                      <a:pt x="15300" y="13614"/>
                    </a:cubicBezTo>
                    <a:cubicBezTo>
                      <a:pt x="15312" y="13590"/>
                      <a:pt x="15312" y="13566"/>
                      <a:pt x="15312" y="13542"/>
                    </a:cubicBezTo>
                    <a:cubicBezTo>
                      <a:pt x="15312" y="13542"/>
                      <a:pt x="15312" y="13530"/>
                      <a:pt x="15312" y="13530"/>
                    </a:cubicBezTo>
                    <a:cubicBezTo>
                      <a:pt x="15312" y="13507"/>
                      <a:pt x="15312" y="13483"/>
                      <a:pt x="15312" y="13459"/>
                    </a:cubicBezTo>
                    <a:cubicBezTo>
                      <a:pt x="15312" y="13423"/>
                      <a:pt x="15312" y="13400"/>
                      <a:pt x="15312" y="13376"/>
                    </a:cubicBezTo>
                    <a:cubicBezTo>
                      <a:pt x="15300" y="13376"/>
                      <a:pt x="15300" y="13376"/>
                      <a:pt x="15300" y="13364"/>
                    </a:cubicBezTo>
                    <a:cubicBezTo>
                      <a:pt x="15300" y="13352"/>
                      <a:pt x="15300" y="13328"/>
                      <a:pt x="15300" y="13316"/>
                    </a:cubicBezTo>
                    <a:cubicBezTo>
                      <a:pt x="15312" y="13304"/>
                      <a:pt x="15324" y="13304"/>
                      <a:pt x="15336" y="13304"/>
                    </a:cubicBezTo>
                    <a:cubicBezTo>
                      <a:pt x="15372" y="13292"/>
                      <a:pt x="15407" y="13292"/>
                      <a:pt x="15407" y="13292"/>
                    </a:cubicBezTo>
                    <a:cubicBezTo>
                      <a:pt x="15431" y="13292"/>
                      <a:pt x="15550" y="13280"/>
                      <a:pt x="15693" y="13257"/>
                    </a:cubicBezTo>
                    <a:lnTo>
                      <a:pt x="15717" y="13257"/>
                    </a:lnTo>
                    <a:cubicBezTo>
                      <a:pt x="15812" y="13245"/>
                      <a:pt x="15907" y="13221"/>
                      <a:pt x="15991" y="13209"/>
                    </a:cubicBezTo>
                    <a:cubicBezTo>
                      <a:pt x="16026" y="13197"/>
                      <a:pt x="16062" y="13185"/>
                      <a:pt x="16098" y="13173"/>
                    </a:cubicBezTo>
                    <a:cubicBezTo>
                      <a:pt x="16205" y="13149"/>
                      <a:pt x="16336" y="13138"/>
                      <a:pt x="16491" y="13138"/>
                    </a:cubicBezTo>
                    <a:close/>
                    <a:moveTo>
                      <a:pt x="12609" y="9637"/>
                    </a:moveTo>
                    <a:lnTo>
                      <a:pt x="16336" y="9768"/>
                    </a:lnTo>
                    <a:cubicBezTo>
                      <a:pt x="16288" y="9828"/>
                      <a:pt x="16229" y="9899"/>
                      <a:pt x="16181" y="9971"/>
                    </a:cubicBezTo>
                    <a:cubicBezTo>
                      <a:pt x="16169" y="9971"/>
                      <a:pt x="16169" y="9982"/>
                      <a:pt x="16157" y="9982"/>
                    </a:cubicBezTo>
                    <a:cubicBezTo>
                      <a:pt x="16146" y="10006"/>
                      <a:pt x="16134" y="10018"/>
                      <a:pt x="16122" y="10042"/>
                    </a:cubicBezTo>
                    <a:cubicBezTo>
                      <a:pt x="16122" y="10042"/>
                      <a:pt x="16110" y="10054"/>
                      <a:pt x="16110" y="10054"/>
                    </a:cubicBezTo>
                    <a:cubicBezTo>
                      <a:pt x="16098" y="10078"/>
                      <a:pt x="16086" y="10090"/>
                      <a:pt x="16074" y="10101"/>
                    </a:cubicBezTo>
                    <a:cubicBezTo>
                      <a:pt x="16074" y="10113"/>
                      <a:pt x="16062" y="10125"/>
                      <a:pt x="16062" y="10137"/>
                    </a:cubicBezTo>
                    <a:cubicBezTo>
                      <a:pt x="16050" y="10149"/>
                      <a:pt x="16050" y="10149"/>
                      <a:pt x="16038" y="10161"/>
                    </a:cubicBezTo>
                    <a:cubicBezTo>
                      <a:pt x="16015" y="10244"/>
                      <a:pt x="16026" y="10316"/>
                      <a:pt x="16050" y="10375"/>
                    </a:cubicBezTo>
                    <a:cubicBezTo>
                      <a:pt x="16074" y="10423"/>
                      <a:pt x="16086" y="10459"/>
                      <a:pt x="16110" y="10482"/>
                    </a:cubicBezTo>
                    <a:cubicBezTo>
                      <a:pt x="16110" y="10506"/>
                      <a:pt x="16122" y="10530"/>
                      <a:pt x="16134" y="10542"/>
                    </a:cubicBezTo>
                    <a:cubicBezTo>
                      <a:pt x="16146" y="10554"/>
                      <a:pt x="16146" y="10578"/>
                      <a:pt x="16146" y="10590"/>
                    </a:cubicBezTo>
                    <a:cubicBezTo>
                      <a:pt x="16146" y="10590"/>
                      <a:pt x="16146" y="10602"/>
                      <a:pt x="16146" y="10602"/>
                    </a:cubicBezTo>
                    <a:cubicBezTo>
                      <a:pt x="16122" y="10697"/>
                      <a:pt x="15967" y="10994"/>
                      <a:pt x="15824" y="11185"/>
                    </a:cubicBezTo>
                    <a:cubicBezTo>
                      <a:pt x="15776" y="11244"/>
                      <a:pt x="15741" y="11304"/>
                      <a:pt x="15705" y="11328"/>
                    </a:cubicBezTo>
                    <a:cubicBezTo>
                      <a:pt x="15562" y="11435"/>
                      <a:pt x="15372" y="11697"/>
                      <a:pt x="15264" y="11887"/>
                    </a:cubicBezTo>
                    <a:cubicBezTo>
                      <a:pt x="15241" y="11923"/>
                      <a:pt x="15229" y="11971"/>
                      <a:pt x="15217" y="11995"/>
                    </a:cubicBezTo>
                    <a:cubicBezTo>
                      <a:pt x="15205" y="12018"/>
                      <a:pt x="15193" y="12054"/>
                      <a:pt x="15193" y="12078"/>
                    </a:cubicBezTo>
                    <a:cubicBezTo>
                      <a:pt x="15181" y="12173"/>
                      <a:pt x="15217" y="12280"/>
                      <a:pt x="15253" y="12376"/>
                    </a:cubicBezTo>
                    <a:cubicBezTo>
                      <a:pt x="15276" y="12459"/>
                      <a:pt x="15300" y="12530"/>
                      <a:pt x="15300" y="12590"/>
                    </a:cubicBezTo>
                    <a:cubicBezTo>
                      <a:pt x="15300" y="12685"/>
                      <a:pt x="15276" y="12709"/>
                      <a:pt x="15229" y="12757"/>
                    </a:cubicBezTo>
                    <a:cubicBezTo>
                      <a:pt x="15205" y="12780"/>
                      <a:pt x="15181" y="12804"/>
                      <a:pt x="15157" y="12840"/>
                    </a:cubicBezTo>
                    <a:cubicBezTo>
                      <a:pt x="15145" y="12852"/>
                      <a:pt x="15145" y="12876"/>
                      <a:pt x="15133" y="12888"/>
                    </a:cubicBezTo>
                    <a:cubicBezTo>
                      <a:pt x="15133" y="12899"/>
                      <a:pt x="15133" y="12899"/>
                      <a:pt x="15133" y="12911"/>
                    </a:cubicBezTo>
                    <a:cubicBezTo>
                      <a:pt x="15133" y="12923"/>
                      <a:pt x="15133" y="12935"/>
                      <a:pt x="15133" y="12959"/>
                    </a:cubicBezTo>
                    <a:cubicBezTo>
                      <a:pt x="15133" y="12959"/>
                      <a:pt x="15133" y="12971"/>
                      <a:pt x="15133" y="12983"/>
                    </a:cubicBezTo>
                    <a:cubicBezTo>
                      <a:pt x="15133" y="12995"/>
                      <a:pt x="15133" y="13007"/>
                      <a:pt x="15133" y="13030"/>
                    </a:cubicBezTo>
                    <a:cubicBezTo>
                      <a:pt x="15133" y="13042"/>
                      <a:pt x="15133" y="13054"/>
                      <a:pt x="15145" y="13066"/>
                    </a:cubicBezTo>
                    <a:cubicBezTo>
                      <a:pt x="15145" y="13078"/>
                      <a:pt x="15145" y="13078"/>
                      <a:pt x="15145" y="13090"/>
                    </a:cubicBezTo>
                    <a:cubicBezTo>
                      <a:pt x="15145" y="13114"/>
                      <a:pt x="15157" y="13126"/>
                      <a:pt x="15157" y="13138"/>
                    </a:cubicBezTo>
                    <a:cubicBezTo>
                      <a:pt x="15157" y="13149"/>
                      <a:pt x="15157" y="13149"/>
                      <a:pt x="15157" y="13161"/>
                    </a:cubicBezTo>
                    <a:cubicBezTo>
                      <a:pt x="15181" y="13221"/>
                      <a:pt x="15205" y="13269"/>
                      <a:pt x="15205" y="13292"/>
                    </a:cubicBezTo>
                    <a:cubicBezTo>
                      <a:pt x="15205" y="13304"/>
                      <a:pt x="15217" y="13328"/>
                      <a:pt x="15217" y="13364"/>
                    </a:cubicBezTo>
                    <a:cubicBezTo>
                      <a:pt x="15217" y="13364"/>
                      <a:pt x="15217" y="13376"/>
                      <a:pt x="15217" y="13376"/>
                    </a:cubicBezTo>
                    <a:cubicBezTo>
                      <a:pt x="15217" y="13388"/>
                      <a:pt x="15217" y="13388"/>
                      <a:pt x="15217" y="13388"/>
                    </a:cubicBezTo>
                    <a:cubicBezTo>
                      <a:pt x="15217" y="13400"/>
                      <a:pt x="15217" y="13411"/>
                      <a:pt x="15217" y="13423"/>
                    </a:cubicBezTo>
                    <a:cubicBezTo>
                      <a:pt x="15217" y="13423"/>
                      <a:pt x="15217" y="13423"/>
                      <a:pt x="15217" y="13435"/>
                    </a:cubicBezTo>
                    <a:cubicBezTo>
                      <a:pt x="15217" y="13459"/>
                      <a:pt x="15217" y="13483"/>
                      <a:pt x="15217" y="13519"/>
                    </a:cubicBezTo>
                    <a:cubicBezTo>
                      <a:pt x="15217" y="13530"/>
                      <a:pt x="15217" y="13542"/>
                      <a:pt x="15217" y="13554"/>
                    </a:cubicBezTo>
                    <a:cubicBezTo>
                      <a:pt x="15217" y="13566"/>
                      <a:pt x="15217" y="13578"/>
                      <a:pt x="15217" y="13590"/>
                    </a:cubicBezTo>
                    <a:cubicBezTo>
                      <a:pt x="15217" y="13602"/>
                      <a:pt x="15217" y="13602"/>
                      <a:pt x="15205" y="13614"/>
                    </a:cubicBezTo>
                    <a:cubicBezTo>
                      <a:pt x="15169" y="13697"/>
                      <a:pt x="14848" y="14245"/>
                      <a:pt x="14764" y="14340"/>
                    </a:cubicBezTo>
                    <a:cubicBezTo>
                      <a:pt x="14729" y="14376"/>
                      <a:pt x="14693" y="14423"/>
                      <a:pt x="14657" y="14483"/>
                    </a:cubicBezTo>
                    <a:cubicBezTo>
                      <a:pt x="14574" y="14614"/>
                      <a:pt x="14455" y="14793"/>
                      <a:pt x="14300" y="14912"/>
                    </a:cubicBezTo>
                    <a:cubicBezTo>
                      <a:pt x="14241" y="14959"/>
                      <a:pt x="14181" y="14995"/>
                      <a:pt x="14121" y="15031"/>
                    </a:cubicBezTo>
                    <a:cubicBezTo>
                      <a:pt x="13990" y="15126"/>
                      <a:pt x="13871" y="15197"/>
                      <a:pt x="13800" y="15305"/>
                    </a:cubicBezTo>
                    <a:cubicBezTo>
                      <a:pt x="13776" y="15340"/>
                      <a:pt x="13752" y="15388"/>
                      <a:pt x="13740" y="15424"/>
                    </a:cubicBezTo>
                    <a:cubicBezTo>
                      <a:pt x="13693" y="15638"/>
                      <a:pt x="13669" y="16328"/>
                      <a:pt x="13669" y="16519"/>
                    </a:cubicBezTo>
                    <a:cubicBezTo>
                      <a:pt x="13693" y="16924"/>
                      <a:pt x="13740" y="17162"/>
                      <a:pt x="13812" y="17269"/>
                    </a:cubicBezTo>
                    <a:cubicBezTo>
                      <a:pt x="13883" y="17352"/>
                      <a:pt x="13955" y="17424"/>
                      <a:pt x="14002" y="17460"/>
                    </a:cubicBezTo>
                    <a:cubicBezTo>
                      <a:pt x="14026" y="17483"/>
                      <a:pt x="14038" y="17507"/>
                      <a:pt x="14050" y="17507"/>
                    </a:cubicBezTo>
                    <a:cubicBezTo>
                      <a:pt x="14050" y="17507"/>
                      <a:pt x="14050" y="17507"/>
                      <a:pt x="14050" y="17519"/>
                    </a:cubicBezTo>
                    <a:cubicBezTo>
                      <a:pt x="14050" y="17531"/>
                      <a:pt x="14062" y="17531"/>
                      <a:pt x="14062" y="17543"/>
                    </a:cubicBezTo>
                    <a:cubicBezTo>
                      <a:pt x="14062" y="17555"/>
                      <a:pt x="14074" y="17555"/>
                      <a:pt x="14074" y="17567"/>
                    </a:cubicBezTo>
                    <a:cubicBezTo>
                      <a:pt x="14086" y="17591"/>
                      <a:pt x="14098" y="17614"/>
                      <a:pt x="14110" y="17626"/>
                    </a:cubicBezTo>
                    <a:cubicBezTo>
                      <a:pt x="14110" y="17638"/>
                      <a:pt x="14110" y="17638"/>
                      <a:pt x="14110" y="17638"/>
                    </a:cubicBezTo>
                    <a:cubicBezTo>
                      <a:pt x="14110" y="17638"/>
                      <a:pt x="14110" y="17650"/>
                      <a:pt x="14121" y="17662"/>
                    </a:cubicBezTo>
                    <a:cubicBezTo>
                      <a:pt x="14121" y="17662"/>
                      <a:pt x="14121" y="17674"/>
                      <a:pt x="14121" y="17674"/>
                    </a:cubicBezTo>
                    <a:cubicBezTo>
                      <a:pt x="14121" y="17674"/>
                      <a:pt x="14121" y="17686"/>
                      <a:pt x="14121" y="17686"/>
                    </a:cubicBezTo>
                    <a:cubicBezTo>
                      <a:pt x="14110" y="17686"/>
                      <a:pt x="14110" y="17698"/>
                      <a:pt x="14110" y="17698"/>
                    </a:cubicBezTo>
                    <a:cubicBezTo>
                      <a:pt x="14110" y="17710"/>
                      <a:pt x="14098" y="17721"/>
                      <a:pt x="14098" y="17733"/>
                    </a:cubicBezTo>
                    <a:cubicBezTo>
                      <a:pt x="14086" y="17769"/>
                      <a:pt x="14074" y="17817"/>
                      <a:pt x="14074" y="17864"/>
                    </a:cubicBezTo>
                    <a:cubicBezTo>
                      <a:pt x="14050" y="17972"/>
                      <a:pt x="14038" y="18102"/>
                      <a:pt x="13979" y="18126"/>
                    </a:cubicBezTo>
                    <a:cubicBezTo>
                      <a:pt x="13955" y="18126"/>
                      <a:pt x="13943" y="18138"/>
                      <a:pt x="13931" y="18138"/>
                    </a:cubicBezTo>
                    <a:cubicBezTo>
                      <a:pt x="13917" y="18142"/>
                      <a:pt x="13904" y="18143"/>
                      <a:pt x="13892" y="18143"/>
                    </a:cubicBezTo>
                    <a:cubicBezTo>
                      <a:pt x="13861" y="18143"/>
                      <a:pt x="13834" y="18135"/>
                      <a:pt x="13800" y="18126"/>
                    </a:cubicBezTo>
                    <a:cubicBezTo>
                      <a:pt x="13764" y="18114"/>
                      <a:pt x="13740" y="18102"/>
                      <a:pt x="13705" y="18102"/>
                    </a:cubicBezTo>
                    <a:cubicBezTo>
                      <a:pt x="13681" y="18102"/>
                      <a:pt x="13657" y="18091"/>
                      <a:pt x="13621" y="18091"/>
                    </a:cubicBezTo>
                    <a:lnTo>
                      <a:pt x="13526" y="18091"/>
                    </a:lnTo>
                    <a:cubicBezTo>
                      <a:pt x="13467" y="18091"/>
                      <a:pt x="13383" y="18091"/>
                      <a:pt x="13324" y="18114"/>
                    </a:cubicBezTo>
                    <a:cubicBezTo>
                      <a:pt x="13288" y="18126"/>
                      <a:pt x="13252" y="18138"/>
                      <a:pt x="13240" y="18162"/>
                    </a:cubicBezTo>
                    <a:cubicBezTo>
                      <a:pt x="13169" y="18233"/>
                      <a:pt x="12478" y="19138"/>
                      <a:pt x="12466" y="19150"/>
                    </a:cubicBezTo>
                    <a:cubicBezTo>
                      <a:pt x="12455" y="19174"/>
                      <a:pt x="12395" y="19234"/>
                      <a:pt x="12288" y="19234"/>
                    </a:cubicBezTo>
                    <a:lnTo>
                      <a:pt x="11097" y="19234"/>
                    </a:lnTo>
                    <a:lnTo>
                      <a:pt x="12407" y="17019"/>
                    </a:lnTo>
                    <a:cubicBezTo>
                      <a:pt x="12419" y="17007"/>
                      <a:pt x="12419" y="16983"/>
                      <a:pt x="12419" y="16971"/>
                    </a:cubicBezTo>
                    <a:cubicBezTo>
                      <a:pt x="12419" y="16971"/>
                      <a:pt x="12157" y="16317"/>
                      <a:pt x="12085" y="16138"/>
                    </a:cubicBezTo>
                    <a:cubicBezTo>
                      <a:pt x="12014" y="15947"/>
                      <a:pt x="11847" y="15447"/>
                      <a:pt x="11847" y="15316"/>
                    </a:cubicBezTo>
                    <a:cubicBezTo>
                      <a:pt x="11847" y="15293"/>
                      <a:pt x="11847" y="15269"/>
                      <a:pt x="11835" y="15245"/>
                    </a:cubicBezTo>
                    <a:cubicBezTo>
                      <a:pt x="11835" y="15126"/>
                      <a:pt x="11824" y="14983"/>
                      <a:pt x="11931" y="14769"/>
                    </a:cubicBezTo>
                    <a:cubicBezTo>
                      <a:pt x="11978" y="14673"/>
                      <a:pt x="12407" y="13888"/>
                      <a:pt x="12347" y="13792"/>
                    </a:cubicBezTo>
                    <a:cubicBezTo>
                      <a:pt x="12336" y="13769"/>
                      <a:pt x="12312" y="13745"/>
                      <a:pt x="12276" y="13709"/>
                    </a:cubicBezTo>
                    <a:cubicBezTo>
                      <a:pt x="12205" y="13626"/>
                      <a:pt x="12097" y="13507"/>
                      <a:pt x="12050" y="13376"/>
                    </a:cubicBezTo>
                    <a:cubicBezTo>
                      <a:pt x="12002" y="13280"/>
                      <a:pt x="11990" y="13138"/>
                      <a:pt x="12002" y="12959"/>
                    </a:cubicBezTo>
                    <a:cubicBezTo>
                      <a:pt x="12002" y="12864"/>
                      <a:pt x="12014" y="12745"/>
                      <a:pt x="12038" y="12626"/>
                    </a:cubicBezTo>
                    <a:cubicBezTo>
                      <a:pt x="12038" y="12590"/>
                      <a:pt x="12050" y="12566"/>
                      <a:pt x="12050" y="12542"/>
                    </a:cubicBezTo>
                    <a:cubicBezTo>
                      <a:pt x="12074" y="12411"/>
                      <a:pt x="12085" y="12352"/>
                      <a:pt x="12085" y="12316"/>
                    </a:cubicBezTo>
                    <a:cubicBezTo>
                      <a:pt x="12085" y="12304"/>
                      <a:pt x="12085" y="12292"/>
                      <a:pt x="12085" y="12292"/>
                    </a:cubicBezTo>
                    <a:lnTo>
                      <a:pt x="12609" y="9637"/>
                    </a:lnTo>
                    <a:close/>
                    <a:moveTo>
                      <a:pt x="9276" y="11840"/>
                    </a:moveTo>
                    <a:cubicBezTo>
                      <a:pt x="9335" y="11852"/>
                      <a:pt x="9502" y="11971"/>
                      <a:pt x="9573" y="12030"/>
                    </a:cubicBezTo>
                    <a:cubicBezTo>
                      <a:pt x="9633" y="12066"/>
                      <a:pt x="9645" y="12078"/>
                      <a:pt x="9657" y="12090"/>
                    </a:cubicBezTo>
                    <a:cubicBezTo>
                      <a:pt x="9704" y="12102"/>
                      <a:pt x="9871" y="12137"/>
                      <a:pt x="10026" y="12137"/>
                    </a:cubicBezTo>
                    <a:cubicBezTo>
                      <a:pt x="10180" y="12137"/>
                      <a:pt x="10252" y="12185"/>
                      <a:pt x="10300" y="12221"/>
                    </a:cubicBezTo>
                    <a:cubicBezTo>
                      <a:pt x="10311" y="12233"/>
                      <a:pt x="10311" y="12245"/>
                      <a:pt x="10323" y="12245"/>
                    </a:cubicBezTo>
                    <a:cubicBezTo>
                      <a:pt x="10335" y="12257"/>
                      <a:pt x="10335" y="12257"/>
                      <a:pt x="10335" y="12257"/>
                    </a:cubicBezTo>
                    <a:cubicBezTo>
                      <a:pt x="10347" y="12268"/>
                      <a:pt x="10347" y="12268"/>
                      <a:pt x="10359" y="12268"/>
                    </a:cubicBezTo>
                    <a:cubicBezTo>
                      <a:pt x="10359" y="12280"/>
                      <a:pt x="10371" y="12280"/>
                      <a:pt x="10371" y="12280"/>
                    </a:cubicBezTo>
                    <a:cubicBezTo>
                      <a:pt x="10383" y="12280"/>
                      <a:pt x="10383" y="12292"/>
                      <a:pt x="10383" y="12292"/>
                    </a:cubicBezTo>
                    <a:cubicBezTo>
                      <a:pt x="10395" y="12292"/>
                      <a:pt x="10407" y="12292"/>
                      <a:pt x="10407" y="12304"/>
                    </a:cubicBezTo>
                    <a:lnTo>
                      <a:pt x="10419" y="12304"/>
                    </a:lnTo>
                    <a:cubicBezTo>
                      <a:pt x="10431" y="12304"/>
                      <a:pt x="10442" y="12304"/>
                      <a:pt x="10454" y="12316"/>
                    </a:cubicBezTo>
                    <a:lnTo>
                      <a:pt x="10490" y="12316"/>
                    </a:lnTo>
                    <a:cubicBezTo>
                      <a:pt x="10502" y="12328"/>
                      <a:pt x="10502" y="12328"/>
                      <a:pt x="10502" y="12328"/>
                    </a:cubicBezTo>
                    <a:lnTo>
                      <a:pt x="10681" y="12328"/>
                    </a:lnTo>
                    <a:cubicBezTo>
                      <a:pt x="10740" y="12316"/>
                      <a:pt x="10883" y="12316"/>
                      <a:pt x="11121" y="12316"/>
                    </a:cubicBezTo>
                    <a:lnTo>
                      <a:pt x="11502" y="12316"/>
                    </a:lnTo>
                    <a:cubicBezTo>
                      <a:pt x="11538" y="12316"/>
                      <a:pt x="11574" y="12316"/>
                      <a:pt x="11609" y="12328"/>
                    </a:cubicBezTo>
                    <a:lnTo>
                      <a:pt x="11990" y="12328"/>
                    </a:lnTo>
                    <a:cubicBezTo>
                      <a:pt x="11990" y="12328"/>
                      <a:pt x="11990" y="12340"/>
                      <a:pt x="11990" y="12340"/>
                    </a:cubicBezTo>
                    <a:cubicBezTo>
                      <a:pt x="11990" y="12340"/>
                      <a:pt x="11990" y="12352"/>
                      <a:pt x="11990" y="12352"/>
                    </a:cubicBezTo>
                    <a:cubicBezTo>
                      <a:pt x="11990" y="12364"/>
                      <a:pt x="11978" y="12376"/>
                      <a:pt x="11978" y="12387"/>
                    </a:cubicBezTo>
                    <a:cubicBezTo>
                      <a:pt x="11978" y="12387"/>
                      <a:pt x="11978" y="12399"/>
                      <a:pt x="11978" y="12411"/>
                    </a:cubicBezTo>
                    <a:cubicBezTo>
                      <a:pt x="11978" y="12423"/>
                      <a:pt x="11978" y="12435"/>
                      <a:pt x="11978" y="12447"/>
                    </a:cubicBezTo>
                    <a:cubicBezTo>
                      <a:pt x="11966" y="12459"/>
                      <a:pt x="11966" y="12471"/>
                      <a:pt x="11966" y="12483"/>
                    </a:cubicBezTo>
                    <a:cubicBezTo>
                      <a:pt x="11966" y="12495"/>
                      <a:pt x="11966" y="12507"/>
                      <a:pt x="11955" y="12518"/>
                    </a:cubicBezTo>
                    <a:cubicBezTo>
                      <a:pt x="11955" y="12542"/>
                      <a:pt x="11955" y="12578"/>
                      <a:pt x="11943" y="12614"/>
                    </a:cubicBezTo>
                    <a:cubicBezTo>
                      <a:pt x="11919" y="12733"/>
                      <a:pt x="11907" y="12852"/>
                      <a:pt x="11907" y="12959"/>
                    </a:cubicBezTo>
                    <a:cubicBezTo>
                      <a:pt x="11895" y="13149"/>
                      <a:pt x="11919" y="13304"/>
                      <a:pt x="11966" y="13411"/>
                    </a:cubicBezTo>
                    <a:cubicBezTo>
                      <a:pt x="12026" y="13554"/>
                      <a:pt x="12133" y="13685"/>
                      <a:pt x="12205" y="13769"/>
                    </a:cubicBezTo>
                    <a:cubicBezTo>
                      <a:pt x="12240" y="13792"/>
                      <a:pt x="12264" y="13816"/>
                      <a:pt x="12264" y="13828"/>
                    </a:cubicBezTo>
                    <a:cubicBezTo>
                      <a:pt x="12264" y="13900"/>
                      <a:pt x="12038" y="14376"/>
                      <a:pt x="11847" y="14721"/>
                    </a:cubicBezTo>
                    <a:cubicBezTo>
                      <a:pt x="11728" y="14959"/>
                      <a:pt x="11740" y="15126"/>
                      <a:pt x="11752" y="15257"/>
                    </a:cubicBezTo>
                    <a:cubicBezTo>
                      <a:pt x="11752" y="15269"/>
                      <a:pt x="11752" y="15293"/>
                      <a:pt x="11752" y="15316"/>
                    </a:cubicBezTo>
                    <a:cubicBezTo>
                      <a:pt x="11764" y="15471"/>
                      <a:pt x="11931" y="15995"/>
                      <a:pt x="12002" y="16174"/>
                    </a:cubicBezTo>
                    <a:cubicBezTo>
                      <a:pt x="12062" y="16328"/>
                      <a:pt x="12276" y="16876"/>
                      <a:pt x="12324" y="16983"/>
                    </a:cubicBezTo>
                    <a:lnTo>
                      <a:pt x="10990" y="19234"/>
                    </a:lnTo>
                    <a:lnTo>
                      <a:pt x="10323" y="19234"/>
                    </a:lnTo>
                    <a:cubicBezTo>
                      <a:pt x="10311" y="19234"/>
                      <a:pt x="10300" y="19234"/>
                      <a:pt x="10288" y="19245"/>
                    </a:cubicBezTo>
                    <a:cubicBezTo>
                      <a:pt x="10276" y="19257"/>
                      <a:pt x="10276" y="19269"/>
                      <a:pt x="10276" y="19281"/>
                    </a:cubicBezTo>
                    <a:lnTo>
                      <a:pt x="10300" y="20174"/>
                    </a:lnTo>
                    <a:lnTo>
                      <a:pt x="8287" y="20174"/>
                    </a:lnTo>
                    <a:cubicBezTo>
                      <a:pt x="8287" y="19972"/>
                      <a:pt x="8275" y="19722"/>
                      <a:pt x="8275" y="19650"/>
                    </a:cubicBezTo>
                    <a:cubicBezTo>
                      <a:pt x="8275" y="19638"/>
                      <a:pt x="8275" y="19626"/>
                      <a:pt x="8275" y="19626"/>
                    </a:cubicBezTo>
                    <a:cubicBezTo>
                      <a:pt x="8275" y="19615"/>
                      <a:pt x="8275" y="19591"/>
                      <a:pt x="8275" y="19543"/>
                    </a:cubicBezTo>
                    <a:cubicBezTo>
                      <a:pt x="8275" y="19507"/>
                      <a:pt x="8275" y="19472"/>
                      <a:pt x="8275" y="19436"/>
                    </a:cubicBezTo>
                    <a:cubicBezTo>
                      <a:pt x="8287" y="19257"/>
                      <a:pt x="8287" y="19103"/>
                      <a:pt x="8287" y="19007"/>
                    </a:cubicBezTo>
                    <a:cubicBezTo>
                      <a:pt x="8287" y="18972"/>
                      <a:pt x="8287" y="18948"/>
                      <a:pt x="8287" y="18936"/>
                    </a:cubicBezTo>
                    <a:lnTo>
                      <a:pt x="8275" y="18888"/>
                    </a:lnTo>
                    <a:cubicBezTo>
                      <a:pt x="8240" y="18531"/>
                      <a:pt x="8216" y="18281"/>
                      <a:pt x="8192" y="18091"/>
                    </a:cubicBezTo>
                    <a:cubicBezTo>
                      <a:pt x="8192" y="18055"/>
                      <a:pt x="8180" y="18019"/>
                      <a:pt x="8180" y="17983"/>
                    </a:cubicBezTo>
                    <a:cubicBezTo>
                      <a:pt x="8180" y="17960"/>
                      <a:pt x="8180" y="17924"/>
                      <a:pt x="8168" y="17900"/>
                    </a:cubicBezTo>
                    <a:cubicBezTo>
                      <a:pt x="8168" y="17864"/>
                      <a:pt x="8168" y="17829"/>
                      <a:pt x="8168" y="17805"/>
                    </a:cubicBezTo>
                    <a:cubicBezTo>
                      <a:pt x="8168" y="17793"/>
                      <a:pt x="8156" y="17781"/>
                      <a:pt x="8156" y="17769"/>
                    </a:cubicBezTo>
                    <a:cubicBezTo>
                      <a:pt x="8156" y="17674"/>
                      <a:pt x="8156" y="17638"/>
                      <a:pt x="8156" y="17614"/>
                    </a:cubicBezTo>
                    <a:cubicBezTo>
                      <a:pt x="8156" y="17495"/>
                      <a:pt x="8204" y="17150"/>
                      <a:pt x="8275" y="17007"/>
                    </a:cubicBezTo>
                    <a:cubicBezTo>
                      <a:pt x="8299" y="16948"/>
                      <a:pt x="8335" y="16888"/>
                      <a:pt x="8371" y="16829"/>
                    </a:cubicBezTo>
                    <a:cubicBezTo>
                      <a:pt x="8418" y="16757"/>
                      <a:pt x="8466" y="16686"/>
                      <a:pt x="8490" y="16602"/>
                    </a:cubicBezTo>
                    <a:cubicBezTo>
                      <a:pt x="8526" y="16448"/>
                      <a:pt x="8442" y="16186"/>
                      <a:pt x="8406" y="16138"/>
                    </a:cubicBezTo>
                    <a:cubicBezTo>
                      <a:pt x="8383" y="16114"/>
                      <a:pt x="8359" y="16102"/>
                      <a:pt x="8323" y="16102"/>
                    </a:cubicBezTo>
                    <a:cubicBezTo>
                      <a:pt x="8275" y="16102"/>
                      <a:pt x="8192" y="16126"/>
                      <a:pt x="8121" y="16150"/>
                    </a:cubicBezTo>
                    <a:cubicBezTo>
                      <a:pt x="8097" y="16162"/>
                      <a:pt x="8073" y="16162"/>
                      <a:pt x="8061" y="16162"/>
                    </a:cubicBezTo>
                    <a:cubicBezTo>
                      <a:pt x="8061" y="16162"/>
                      <a:pt x="8014" y="16150"/>
                      <a:pt x="7918" y="15936"/>
                    </a:cubicBezTo>
                    <a:cubicBezTo>
                      <a:pt x="7847" y="15757"/>
                      <a:pt x="7704" y="15674"/>
                      <a:pt x="7549" y="15626"/>
                    </a:cubicBezTo>
                    <a:cubicBezTo>
                      <a:pt x="7537" y="15614"/>
                      <a:pt x="7525" y="15614"/>
                      <a:pt x="7502" y="15614"/>
                    </a:cubicBezTo>
                    <a:cubicBezTo>
                      <a:pt x="7502" y="15602"/>
                      <a:pt x="7490" y="15602"/>
                      <a:pt x="7490" y="15602"/>
                    </a:cubicBezTo>
                    <a:cubicBezTo>
                      <a:pt x="7478" y="15602"/>
                      <a:pt x="7466" y="15602"/>
                      <a:pt x="7454" y="15590"/>
                    </a:cubicBezTo>
                    <a:lnTo>
                      <a:pt x="7430" y="15590"/>
                    </a:lnTo>
                    <a:cubicBezTo>
                      <a:pt x="7418" y="15590"/>
                      <a:pt x="7406" y="15590"/>
                      <a:pt x="7394" y="15578"/>
                    </a:cubicBezTo>
                    <a:lnTo>
                      <a:pt x="7371" y="15578"/>
                    </a:lnTo>
                    <a:cubicBezTo>
                      <a:pt x="7371" y="15578"/>
                      <a:pt x="7371" y="15566"/>
                      <a:pt x="7371" y="15566"/>
                    </a:cubicBezTo>
                    <a:cubicBezTo>
                      <a:pt x="7371" y="15543"/>
                      <a:pt x="7371" y="15519"/>
                      <a:pt x="7371" y="15495"/>
                    </a:cubicBezTo>
                    <a:cubicBezTo>
                      <a:pt x="7359" y="15459"/>
                      <a:pt x="7359" y="15435"/>
                      <a:pt x="7359" y="15412"/>
                    </a:cubicBezTo>
                    <a:cubicBezTo>
                      <a:pt x="7359" y="15400"/>
                      <a:pt x="7359" y="15400"/>
                      <a:pt x="7359" y="15400"/>
                    </a:cubicBezTo>
                    <a:cubicBezTo>
                      <a:pt x="7359" y="15364"/>
                      <a:pt x="7359" y="15340"/>
                      <a:pt x="7359" y="15316"/>
                    </a:cubicBezTo>
                    <a:cubicBezTo>
                      <a:pt x="7359" y="15305"/>
                      <a:pt x="7359" y="15305"/>
                      <a:pt x="7359" y="15293"/>
                    </a:cubicBezTo>
                    <a:cubicBezTo>
                      <a:pt x="7359" y="15269"/>
                      <a:pt x="7359" y="15245"/>
                      <a:pt x="7347" y="15221"/>
                    </a:cubicBezTo>
                    <a:cubicBezTo>
                      <a:pt x="7347" y="15197"/>
                      <a:pt x="7347" y="15185"/>
                      <a:pt x="7347" y="15174"/>
                    </a:cubicBezTo>
                    <a:cubicBezTo>
                      <a:pt x="7347" y="15150"/>
                      <a:pt x="7347" y="15138"/>
                      <a:pt x="7347" y="15114"/>
                    </a:cubicBezTo>
                    <a:cubicBezTo>
                      <a:pt x="7347" y="15102"/>
                      <a:pt x="7347" y="15078"/>
                      <a:pt x="7347" y="15066"/>
                    </a:cubicBezTo>
                    <a:cubicBezTo>
                      <a:pt x="7347" y="15043"/>
                      <a:pt x="7335" y="15019"/>
                      <a:pt x="7335" y="15007"/>
                    </a:cubicBezTo>
                    <a:cubicBezTo>
                      <a:pt x="7335" y="14983"/>
                      <a:pt x="7335" y="14959"/>
                      <a:pt x="7335" y="14935"/>
                    </a:cubicBezTo>
                    <a:cubicBezTo>
                      <a:pt x="7335" y="14924"/>
                      <a:pt x="7335" y="14912"/>
                      <a:pt x="7335" y="14900"/>
                    </a:cubicBezTo>
                    <a:cubicBezTo>
                      <a:pt x="7335" y="14876"/>
                      <a:pt x="7335" y="14840"/>
                      <a:pt x="7323" y="14816"/>
                    </a:cubicBezTo>
                    <a:cubicBezTo>
                      <a:pt x="7323" y="14804"/>
                      <a:pt x="7323" y="14804"/>
                      <a:pt x="7323" y="14793"/>
                    </a:cubicBezTo>
                    <a:cubicBezTo>
                      <a:pt x="7323" y="14697"/>
                      <a:pt x="7311" y="14590"/>
                      <a:pt x="7311" y="14507"/>
                    </a:cubicBezTo>
                    <a:cubicBezTo>
                      <a:pt x="7299" y="14447"/>
                      <a:pt x="7299" y="14400"/>
                      <a:pt x="7299" y="14364"/>
                    </a:cubicBezTo>
                    <a:cubicBezTo>
                      <a:pt x="7287" y="14292"/>
                      <a:pt x="7287" y="14257"/>
                      <a:pt x="7287" y="14245"/>
                    </a:cubicBezTo>
                    <a:cubicBezTo>
                      <a:pt x="7228" y="13983"/>
                      <a:pt x="7192" y="13781"/>
                      <a:pt x="7192" y="13745"/>
                    </a:cubicBezTo>
                    <a:cubicBezTo>
                      <a:pt x="7204" y="13733"/>
                      <a:pt x="7240" y="13685"/>
                      <a:pt x="7478" y="13542"/>
                    </a:cubicBezTo>
                    <a:cubicBezTo>
                      <a:pt x="7561" y="13495"/>
                      <a:pt x="7561" y="13316"/>
                      <a:pt x="7549" y="13138"/>
                    </a:cubicBezTo>
                    <a:lnTo>
                      <a:pt x="7549" y="13090"/>
                    </a:lnTo>
                    <a:cubicBezTo>
                      <a:pt x="7549" y="13078"/>
                      <a:pt x="7549" y="13078"/>
                      <a:pt x="7561" y="13066"/>
                    </a:cubicBezTo>
                    <a:cubicBezTo>
                      <a:pt x="7573" y="13054"/>
                      <a:pt x="7597" y="13019"/>
                      <a:pt x="7644" y="12971"/>
                    </a:cubicBezTo>
                    <a:cubicBezTo>
                      <a:pt x="7668" y="12947"/>
                      <a:pt x="7704" y="12923"/>
                      <a:pt x="7728" y="12899"/>
                    </a:cubicBezTo>
                    <a:cubicBezTo>
                      <a:pt x="7740" y="12888"/>
                      <a:pt x="7906" y="12757"/>
                      <a:pt x="8014" y="12614"/>
                    </a:cubicBezTo>
                    <a:cubicBezTo>
                      <a:pt x="8121" y="12471"/>
                      <a:pt x="8216" y="12328"/>
                      <a:pt x="8240" y="12221"/>
                    </a:cubicBezTo>
                    <a:cubicBezTo>
                      <a:pt x="8240" y="12209"/>
                      <a:pt x="8240" y="12197"/>
                      <a:pt x="8264" y="12173"/>
                    </a:cubicBezTo>
                    <a:lnTo>
                      <a:pt x="8275" y="12173"/>
                    </a:lnTo>
                    <a:cubicBezTo>
                      <a:pt x="8323" y="12126"/>
                      <a:pt x="8406" y="12078"/>
                      <a:pt x="8478" y="12030"/>
                    </a:cubicBezTo>
                    <a:cubicBezTo>
                      <a:pt x="8526" y="12006"/>
                      <a:pt x="8573" y="11971"/>
                      <a:pt x="8609" y="11947"/>
                    </a:cubicBezTo>
                    <a:cubicBezTo>
                      <a:pt x="8668" y="11899"/>
                      <a:pt x="9061" y="11840"/>
                      <a:pt x="9228" y="11840"/>
                    </a:cubicBezTo>
                    <a:close/>
                    <a:moveTo>
                      <a:pt x="5466" y="15531"/>
                    </a:moveTo>
                    <a:cubicBezTo>
                      <a:pt x="5537" y="15543"/>
                      <a:pt x="5620" y="15555"/>
                      <a:pt x="5704" y="15566"/>
                    </a:cubicBezTo>
                    <a:cubicBezTo>
                      <a:pt x="5728" y="15566"/>
                      <a:pt x="5763" y="15566"/>
                      <a:pt x="5787" y="15578"/>
                    </a:cubicBezTo>
                    <a:cubicBezTo>
                      <a:pt x="5870" y="15578"/>
                      <a:pt x="5942" y="15590"/>
                      <a:pt x="6013" y="15602"/>
                    </a:cubicBezTo>
                    <a:cubicBezTo>
                      <a:pt x="6073" y="15602"/>
                      <a:pt x="6120" y="15614"/>
                      <a:pt x="6156" y="15614"/>
                    </a:cubicBezTo>
                    <a:cubicBezTo>
                      <a:pt x="6228" y="15614"/>
                      <a:pt x="6311" y="15602"/>
                      <a:pt x="6406" y="15602"/>
                    </a:cubicBezTo>
                    <a:cubicBezTo>
                      <a:pt x="6466" y="15602"/>
                      <a:pt x="6537" y="15590"/>
                      <a:pt x="6609" y="15590"/>
                    </a:cubicBezTo>
                    <a:lnTo>
                      <a:pt x="6716" y="15590"/>
                    </a:lnTo>
                    <a:cubicBezTo>
                      <a:pt x="6871" y="15590"/>
                      <a:pt x="7109" y="15614"/>
                      <a:pt x="7323" y="15662"/>
                    </a:cubicBezTo>
                    <a:cubicBezTo>
                      <a:pt x="7406" y="15674"/>
                      <a:pt x="7478" y="15697"/>
                      <a:pt x="7525" y="15709"/>
                    </a:cubicBezTo>
                    <a:cubicBezTo>
                      <a:pt x="7668" y="15757"/>
                      <a:pt x="7775" y="15828"/>
                      <a:pt x="7835" y="15971"/>
                    </a:cubicBezTo>
                    <a:cubicBezTo>
                      <a:pt x="7942" y="16221"/>
                      <a:pt x="8014" y="16257"/>
                      <a:pt x="8073" y="16257"/>
                    </a:cubicBezTo>
                    <a:cubicBezTo>
                      <a:pt x="8085" y="16257"/>
                      <a:pt x="8121" y="16245"/>
                      <a:pt x="8156" y="16233"/>
                    </a:cubicBezTo>
                    <a:cubicBezTo>
                      <a:pt x="8204" y="16221"/>
                      <a:pt x="8275" y="16197"/>
                      <a:pt x="8335" y="16197"/>
                    </a:cubicBezTo>
                    <a:cubicBezTo>
                      <a:pt x="8359" y="16245"/>
                      <a:pt x="8430" y="16471"/>
                      <a:pt x="8406" y="16578"/>
                    </a:cubicBezTo>
                    <a:cubicBezTo>
                      <a:pt x="8383" y="16650"/>
                      <a:pt x="8335" y="16721"/>
                      <a:pt x="8299" y="16781"/>
                    </a:cubicBezTo>
                    <a:cubicBezTo>
                      <a:pt x="8264" y="16840"/>
                      <a:pt x="8216" y="16900"/>
                      <a:pt x="8192" y="16971"/>
                    </a:cubicBezTo>
                    <a:cubicBezTo>
                      <a:pt x="8121" y="17138"/>
                      <a:pt x="8061" y="17483"/>
                      <a:pt x="8061" y="17614"/>
                    </a:cubicBezTo>
                    <a:cubicBezTo>
                      <a:pt x="8061" y="17698"/>
                      <a:pt x="8109" y="18126"/>
                      <a:pt x="8192" y="18888"/>
                    </a:cubicBezTo>
                    <a:lnTo>
                      <a:pt x="8192" y="18948"/>
                    </a:lnTo>
                    <a:cubicBezTo>
                      <a:pt x="8204" y="18995"/>
                      <a:pt x="8192" y="19388"/>
                      <a:pt x="8192" y="19543"/>
                    </a:cubicBezTo>
                    <a:cubicBezTo>
                      <a:pt x="8192" y="19591"/>
                      <a:pt x="8180" y="19615"/>
                      <a:pt x="8180" y="19626"/>
                    </a:cubicBezTo>
                    <a:lnTo>
                      <a:pt x="8180" y="19638"/>
                    </a:lnTo>
                    <a:cubicBezTo>
                      <a:pt x="8180" y="19638"/>
                      <a:pt x="8192" y="19638"/>
                      <a:pt x="8192" y="19650"/>
                    </a:cubicBezTo>
                    <a:cubicBezTo>
                      <a:pt x="8192" y="19662"/>
                      <a:pt x="8192" y="19662"/>
                      <a:pt x="8192" y="19662"/>
                    </a:cubicBezTo>
                    <a:cubicBezTo>
                      <a:pt x="8192" y="19674"/>
                      <a:pt x="8192" y="19674"/>
                      <a:pt x="8192" y="19674"/>
                    </a:cubicBezTo>
                    <a:cubicBezTo>
                      <a:pt x="8192" y="19698"/>
                      <a:pt x="8192" y="19722"/>
                      <a:pt x="8192" y="19757"/>
                    </a:cubicBezTo>
                    <a:cubicBezTo>
                      <a:pt x="8192" y="19888"/>
                      <a:pt x="8192" y="20055"/>
                      <a:pt x="8204" y="20174"/>
                    </a:cubicBezTo>
                    <a:lnTo>
                      <a:pt x="7585" y="20174"/>
                    </a:lnTo>
                    <a:cubicBezTo>
                      <a:pt x="7561" y="20174"/>
                      <a:pt x="7537" y="20186"/>
                      <a:pt x="7537" y="20210"/>
                    </a:cubicBezTo>
                    <a:lnTo>
                      <a:pt x="7537" y="21710"/>
                    </a:lnTo>
                    <a:lnTo>
                      <a:pt x="6442" y="21758"/>
                    </a:lnTo>
                    <a:cubicBezTo>
                      <a:pt x="6454" y="21722"/>
                      <a:pt x="6466" y="21674"/>
                      <a:pt x="6478" y="21627"/>
                    </a:cubicBezTo>
                    <a:cubicBezTo>
                      <a:pt x="6478" y="21615"/>
                      <a:pt x="6490" y="21591"/>
                      <a:pt x="6490" y="21567"/>
                    </a:cubicBezTo>
                    <a:cubicBezTo>
                      <a:pt x="6490" y="21567"/>
                      <a:pt x="6490" y="21567"/>
                      <a:pt x="6490" y="21555"/>
                    </a:cubicBezTo>
                    <a:cubicBezTo>
                      <a:pt x="6501" y="21543"/>
                      <a:pt x="6501" y="21531"/>
                      <a:pt x="6501" y="21508"/>
                    </a:cubicBezTo>
                    <a:cubicBezTo>
                      <a:pt x="6501" y="21508"/>
                      <a:pt x="6513" y="21496"/>
                      <a:pt x="6513" y="21484"/>
                    </a:cubicBezTo>
                    <a:lnTo>
                      <a:pt x="6513" y="21460"/>
                    </a:lnTo>
                    <a:cubicBezTo>
                      <a:pt x="6525" y="21448"/>
                      <a:pt x="6525" y="21436"/>
                      <a:pt x="6525" y="21424"/>
                    </a:cubicBezTo>
                    <a:cubicBezTo>
                      <a:pt x="6525" y="21412"/>
                      <a:pt x="6525" y="21400"/>
                      <a:pt x="6537" y="21389"/>
                    </a:cubicBezTo>
                    <a:cubicBezTo>
                      <a:pt x="6537" y="21389"/>
                      <a:pt x="6537" y="21377"/>
                      <a:pt x="6537" y="21365"/>
                    </a:cubicBezTo>
                    <a:cubicBezTo>
                      <a:pt x="6537" y="21353"/>
                      <a:pt x="6549" y="21341"/>
                      <a:pt x="6549" y="21329"/>
                    </a:cubicBezTo>
                    <a:cubicBezTo>
                      <a:pt x="6549" y="21329"/>
                      <a:pt x="6549" y="21317"/>
                      <a:pt x="6549" y="21305"/>
                    </a:cubicBezTo>
                    <a:cubicBezTo>
                      <a:pt x="6561" y="21293"/>
                      <a:pt x="6561" y="21270"/>
                      <a:pt x="6561" y="21258"/>
                    </a:cubicBezTo>
                    <a:cubicBezTo>
                      <a:pt x="6561" y="21258"/>
                      <a:pt x="6561" y="21246"/>
                      <a:pt x="6561" y="21246"/>
                    </a:cubicBezTo>
                    <a:cubicBezTo>
                      <a:pt x="6573" y="21234"/>
                      <a:pt x="6573" y="21222"/>
                      <a:pt x="6573" y="21210"/>
                    </a:cubicBezTo>
                    <a:cubicBezTo>
                      <a:pt x="6573" y="21198"/>
                      <a:pt x="6573" y="21198"/>
                      <a:pt x="6573" y="21186"/>
                    </a:cubicBezTo>
                    <a:cubicBezTo>
                      <a:pt x="6573" y="21186"/>
                      <a:pt x="6585" y="21174"/>
                      <a:pt x="6585" y="21162"/>
                    </a:cubicBezTo>
                    <a:lnTo>
                      <a:pt x="6585" y="21150"/>
                    </a:lnTo>
                    <a:cubicBezTo>
                      <a:pt x="6585" y="21139"/>
                      <a:pt x="6585" y="21127"/>
                      <a:pt x="6585" y="21127"/>
                    </a:cubicBezTo>
                    <a:cubicBezTo>
                      <a:pt x="6585" y="21115"/>
                      <a:pt x="6585" y="21115"/>
                      <a:pt x="6585" y="21115"/>
                    </a:cubicBezTo>
                    <a:cubicBezTo>
                      <a:pt x="6597" y="21103"/>
                      <a:pt x="6597" y="21091"/>
                      <a:pt x="6597" y="21091"/>
                    </a:cubicBezTo>
                    <a:cubicBezTo>
                      <a:pt x="6597" y="21091"/>
                      <a:pt x="6597" y="21079"/>
                      <a:pt x="6597" y="21079"/>
                    </a:cubicBezTo>
                    <a:cubicBezTo>
                      <a:pt x="6597" y="21067"/>
                      <a:pt x="6597" y="21067"/>
                      <a:pt x="6597" y="21067"/>
                    </a:cubicBezTo>
                    <a:cubicBezTo>
                      <a:pt x="6597" y="21055"/>
                      <a:pt x="6597" y="21031"/>
                      <a:pt x="6585" y="21019"/>
                    </a:cubicBezTo>
                    <a:cubicBezTo>
                      <a:pt x="6573" y="20960"/>
                      <a:pt x="6549" y="20865"/>
                      <a:pt x="6501" y="20710"/>
                    </a:cubicBezTo>
                    <a:cubicBezTo>
                      <a:pt x="6466" y="20603"/>
                      <a:pt x="6430" y="20472"/>
                      <a:pt x="6394" y="20353"/>
                    </a:cubicBezTo>
                    <a:cubicBezTo>
                      <a:pt x="6382" y="20305"/>
                      <a:pt x="6370" y="20269"/>
                      <a:pt x="6359" y="20222"/>
                    </a:cubicBezTo>
                    <a:cubicBezTo>
                      <a:pt x="6323" y="20067"/>
                      <a:pt x="6251" y="19924"/>
                      <a:pt x="6192" y="19793"/>
                    </a:cubicBezTo>
                    <a:cubicBezTo>
                      <a:pt x="6109" y="19638"/>
                      <a:pt x="6049" y="19495"/>
                      <a:pt x="6061" y="19400"/>
                    </a:cubicBezTo>
                    <a:cubicBezTo>
                      <a:pt x="6073" y="19353"/>
                      <a:pt x="6097" y="19293"/>
                      <a:pt x="6109" y="19234"/>
                    </a:cubicBezTo>
                    <a:cubicBezTo>
                      <a:pt x="6156" y="19091"/>
                      <a:pt x="6216" y="18936"/>
                      <a:pt x="6156" y="18769"/>
                    </a:cubicBezTo>
                    <a:cubicBezTo>
                      <a:pt x="6120" y="18674"/>
                      <a:pt x="6037" y="18579"/>
                      <a:pt x="5954" y="18472"/>
                    </a:cubicBezTo>
                    <a:cubicBezTo>
                      <a:pt x="5859" y="18352"/>
                      <a:pt x="5751" y="18222"/>
                      <a:pt x="5704" y="18067"/>
                    </a:cubicBezTo>
                    <a:cubicBezTo>
                      <a:pt x="5668" y="17936"/>
                      <a:pt x="5632" y="17781"/>
                      <a:pt x="5597" y="17638"/>
                    </a:cubicBezTo>
                    <a:cubicBezTo>
                      <a:pt x="5561" y="17483"/>
                      <a:pt x="5537" y="17317"/>
                      <a:pt x="5489" y="17174"/>
                    </a:cubicBezTo>
                    <a:cubicBezTo>
                      <a:pt x="5466" y="17102"/>
                      <a:pt x="5442" y="17007"/>
                      <a:pt x="5406" y="16876"/>
                    </a:cubicBezTo>
                    <a:cubicBezTo>
                      <a:pt x="5394" y="16805"/>
                      <a:pt x="5370" y="16733"/>
                      <a:pt x="5358" y="16674"/>
                    </a:cubicBezTo>
                    <a:cubicBezTo>
                      <a:pt x="5347" y="16626"/>
                      <a:pt x="5347" y="16578"/>
                      <a:pt x="5335" y="16531"/>
                    </a:cubicBezTo>
                    <a:cubicBezTo>
                      <a:pt x="5311" y="16400"/>
                      <a:pt x="5287" y="16317"/>
                      <a:pt x="5287" y="16305"/>
                    </a:cubicBezTo>
                    <a:cubicBezTo>
                      <a:pt x="5287" y="16305"/>
                      <a:pt x="5251" y="16102"/>
                      <a:pt x="5204" y="15971"/>
                    </a:cubicBezTo>
                    <a:cubicBezTo>
                      <a:pt x="5204" y="15959"/>
                      <a:pt x="5192" y="15936"/>
                      <a:pt x="5180" y="15912"/>
                    </a:cubicBezTo>
                    <a:cubicBezTo>
                      <a:pt x="5168" y="15888"/>
                      <a:pt x="5168" y="15864"/>
                      <a:pt x="5156" y="15840"/>
                    </a:cubicBezTo>
                    <a:cubicBezTo>
                      <a:pt x="5144" y="15805"/>
                      <a:pt x="5132" y="15781"/>
                      <a:pt x="5132" y="15745"/>
                    </a:cubicBezTo>
                    <a:lnTo>
                      <a:pt x="5120" y="15733"/>
                    </a:lnTo>
                    <a:cubicBezTo>
                      <a:pt x="5120" y="15721"/>
                      <a:pt x="5120" y="15721"/>
                      <a:pt x="5120" y="15709"/>
                    </a:cubicBezTo>
                    <a:cubicBezTo>
                      <a:pt x="5120" y="15697"/>
                      <a:pt x="5120" y="15686"/>
                      <a:pt x="5132" y="15686"/>
                    </a:cubicBezTo>
                    <a:cubicBezTo>
                      <a:pt x="5144" y="15674"/>
                      <a:pt x="5156" y="15662"/>
                      <a:pt x="5168" y="15650"/>
                    </a:cubicBezTo>
                    <a:cubicBezTo>
                      <a:pt x="5180" y="15638"/>
                      <a:pt x="5192" y="15626"/>
                      <a:pt x="5204" y="15614"/>
                    </a:cubicBezTo>
                    <a:cubicBezTo>
                      <a:pt x="5216" y="15614"/>
                      <a:pt x="5216" y="15614"/>
                      <a:pt x="5216" y="15602"/>
                    </a:cubicBezTo>
                    <a:cubicBezTo>
                      <a:pt x="5227" y="15602"/>
                      <a:pt x="5251" y="15590"/>
                      <a:pt x="5263" y="15578"/>
                    </a:cubicBezTo>
                    <a:cubicBezTo>
                      <a:pt x="5263" y="15578"/>
                      <a:pt x="5275" y="15566"/>
                      <a:pt x="5275" y="15566"/>
                    </a:cubicBezTo>
                    <a:cubicBezTo>
                      <a:pt x="5299" y="15555"/>
                      <a:pt x="5311" y="15555"/>
                      <a:pt x="5335" y="15543"/>
                    </a:cubicBezTo>
                    <a:lnTo>
                      <a:pt x="5347" y="15543"/>
                    </a:lnTo>
                    <a:cubicBezTo>
                      <a:pt x="5370" y="15543"/>
                      <a:pt x="5394" y="15531"/>
                      <a:pt x="5418" y="15531"/>
                    </a:cubicBezTo>
                    <a:close/>
                    <a:moveTo>
                      <a:pt x="2596" y="15876"/>
                    </a:moveTo>
                    <a:cubicBezTo>
                      <a:pt x="2691" y="15876"/>
                      <a:pt x="2799" y="15900"/>
                      <a:pt x="2894" y="15924"/>
                    </a:cubicBezTo>
                    <a:cubicBezTo>
                      <a:pt x="2965" y="15936"/>
                      <a:pt x="3037" y="15947"/>
                      <a:pt x="3096" y="15959"/>
                    </a:cubicBezTo>
                    <a:cubicBezTo>
                      <a:pt x="3227" y="15971"/>
                      <a:pt x="3311" y="16043"/>
                      <a:pt x="3370" y="16114"/>
                    </a:cubicBezTo>
                    <a:cubicBezTo>
                      <a:pt x="3418" y="16162"/>
                      <a:pt x="3465" y="16197"/>
                      <a:pt x="3513" y="16209"/>
                    </a:cubicBezTo>
                    <a:lnTo>
                      <a:pt x="3549" y="16209"/>
                    </a:lnTo>
                    <a:cubicBezTo>
                      <a:pt x="3692" y="16209"/>
                      <a:pt x="4144" y="16055"/>
                      <a:pt x="4299" y="15971"/>
                    </a:cubicBezTo>
                    <a:cubicBezTo>
                      <a:pt x="4323" y="15959"/>
                      <a:pt x="4346" y="15959"/>
                      <a:pt x="4370" y="15959"/>
                    </a:cubicBezTo>
                    <a:cubicBezTo>
                      <a:pt x="4501" y="15959"/>
                      <a:pt x="4668" y="16078"/>
                      <a:pt x="4811" y="16174"/>
                    </a:cubicBezTo>
                    <a:cubicBezTo>
                      <a:pt x="4846" y="16197"/>
                      <a:pt x="4882" y="16221"/>
                      <a:pt x="4906" y="16233"/>
                    </a:cubicBezTo>
                    <a:cubicBezTo>
                      <a:pt x="4942" y="16257"/>
                      <a:pt x="4966" y="16269"/>
                      <a:pt x="5001" y="16281"/>
                    </a:cubicBezTo>
                    <a:cubicBezTo>
                      <a:pt x="5001" y="16281"/>
                      <a:pt x="5013" y="16293"/>
                      <a:pt x="5013" y="16293"/>
                    </a:cubicBezTo>
                    <a:cubicBezTo>
                      <a:pt x="5037" y="16305"/>
                      <a:pt x="5061" y="16317"/>
                      <a:pt x="5085" y="16317"/>
                    </a:cubicBezTo>
                    <a:cubicBezTo>
                      <a:pt x="5085" y="16317"/>
                      <a:pt x="5085" y="16328"/>
                      <a:pt x="5085" y="16328"/>
                    </a:cubicBezTo>
                    <a:cubicBezTo>
                      <a:pt x="5108" y="16328"/>
                      <a:pt x="5132" y="16340"/>
                      <a:pt x="5156" y="16340"/>
                    </a:cubicBezTo>
                    <a:cubicBezTo>
                      <a:pt x="5156" y="16340"/>
                      <a:pt x="5156" y="16352"/>
                      <a:pt x="5168" y="16352"/>
                    </a:cubicBezTo>
                    <a:lnTo>
                      <a:pt x="5204" y="16352"/>
                    </a:lnTo>
                    <a:cubicBezTo>
                      <a:pt x="5204" y="16364"/>
                      <a:pt x="5204" y="16364"/>
                      <a:pt x="5204" y="16364"/>
                    </a:cubicBezTo>
                    <a:cubicBezTo>
                      <a:pt x="5204" y="16376"/>
                      <a:pt x="5204" y="16376"/>
                      <a:pt x="5216" y="16388"/>
                    </a:cubicBezTo>
                    <a:cubicBezTo>
                      <a:pt x="5216" y="16400"/>
                      <a:pt x="5216" y="16400"/>
                      <a:pt x="5216" y="16412"/>
                    </a:cubicBezTo>
                    <a:cubicBezTo>
                      <a:pt x="5216" y="16424"/>
                      <a:pt x="5216" y="16436"/>
                      <a:pt x="5216" y="16448"/>
                    </a:cubicBezTo>
                    <a:cubicBezTo>
                      <a:pt x="5227" y="16459"/>
                      <a:pt x="5227" y="16471"/>
                      <a:pt x="5227" y="16495"/>
                    </a:cubicBezTo>
                    <a:cubicBezTo>
                      <a:pt x="5239" y="16507"/>
                      <a:pt x="5239" y="16519"/>
                      <a:pt x="5239" y="16531"/>
                    </a:cubicBezTo>
                    <a:cubicBezTo>
                      <a:pt x="5239" y="16555"/>
                      <a:pt x="5251" y="16567"/>
                      <a:pt x="5251" y="16578"/>
                    </a:cubicBezTo>
                    <a:cubicBezTo>
                      <a:pt x="5251" y="16590"/>
                      <a:pt x="5251" y="16602"/>
                      <a:pt x="5251" y="16626"/>
                    </a:cubicBezTo>
                    <a:cubicBezTo>
                      <a:pt x="5263" y="16638"/>
                      <a:pt x="5263" y="16650"/>
                      <a:pt x="5263" y="16674"/>
                    </a:cubicBezTo>
                    <a:cubicBezTo>
                      <a:pt x="5275" y="16686"/>
                      <a:pt x="5275" y="16698"/>
                      <a:pt x="5275" y="16709"/>
                    </a:cubicBezTo>
                    <a:cubicBezTo>
                      <a:pt x="5275" y="16721"/>
                      <a:pt x="5287" y="16745"/>
                      <a:pt x="5287" y="16757"/>
                    </a:cubicBezTo>
                    <a:cubicBezTo>
                      <a:pt x="5287" y="16781"/>
                      <a:pt x="5299" y="16793"/>
                      <a:pt x="5299" y="16805"/>
                    </a:cubicBezTo>
                    <a:cubicBezTo>
                      <a:pt x="5299" y="16829"/>
                      <a:pt x="5311" y="16864"/>
                      <a:pt x="5311" y="16888"/>
                    </a:cubicBezTo>
                    <a:cubicBezTo>
                      <a:pt x="5347" y="17031"/>
                      <a:pt x="5370" y="17126"/>
                      <a:pt x="5394" y="17210"/>
                    </a:cubicBezTo>
                    <a:cubicBezTo>
                      <a:pt x="5442" y="17340"/>
                      <a:pt x="5478" y="17495"/>
                      <a:pt x="5513" y="17650"/>
                    </a:cubicBezTo>
                    <a:cubicBezTo>
                      <a:pt x="5537" y="17805"/>
                      <a:pt x="5573" y="17960"/>
                      <a:pt x="5620" y="18102"/>
                    </a:cubicBezTo>
                    <a:cubicBezTo>
                      <a:pt x="5632" y="18138"/>
                      <a:pt x="5644" y="18174"/>
                      <a:pt x="5668" y="18222"/>
                    </a:cubicBezTo>
                    <a:cubicBezTo>
                      <a:pt x="5728" y="18341"/>
                      <a:pt x="5811" y="18436"/>
                      <a:pt x="5894" y="18531"/>
                    </a:cubicBezTo>
                    <a:cubicBezTo>
                      <a:pt x="5942" y="18603"/>
                      <a:pt x="6001" y="18674"/>
                      <a:pt x="6037" y="18745"/>
                    </a:cubicBezTo>
                    <a:cubicBezTo>
                      <a:pt x="6049" y="18757"/>
                      <a:pt x="6061" y="18781"/>
                      <a:pt x="6073" y="18805"/>
                    </a:cubicBezTo>
                    <a:cubicBezTo>
                      <a:pt x="6120" y="18936"/>
                      <a:pt x="6073" y="19067"/>
                      <a:pt x="6025" y="19198"/>
                    </a:cubicBezTo>
                    <a:cubicBezTo>
                      <a:pt x="6001" y="19257"/>
                      <a:pt x="5978" y="19329"/>
                      <a:pt x="5978" y="19388"/>
                    </a:cubicBezTo>
                    <a:cubicBezTo>
                      <a:pt x="5954" y="19507"/>
                      <a:pt x="6025" y="19662"/>
                      <a:pt x="6109" y="19829"/>
                    </a:cubicBezTo>
                    <a:cubicBezTo>
                      <a:pt x="6168" y="19960"/>
                      <a:pt x="6228" y="20103"/>
                      <a:pt x="6275" y="20246"/>
                    </a:cubicBezTo>
                    <a:cubicBezTo>
                      <a:pt x="6311" y="20412"/>
                      <a:pt x="6370" y="20591"/>
                      <a:pt x="6418" y="20746"/>
                    </a:cubicBezTo>
                    <a:cubicBezTo>
                      <a:pt x="6454" y="20889"/>
                      <a:pt x="6501" y="21031"/>
                      <a:pt x="6501" y="21067"/>
                    </a:cubicBezTo>
                    <a:cubicBezTo>
                      <a:pt x="6501" y="21067"/>
                      <a:pt x="6501" y="21091"/>
                      <a:pt x="6501" y="21103"/>
                    </a:cubicBezTo>
                    <a:cubicBezTo>
                      <a:pt x="6478" y="21210"/>
                      <a:pt x="6418" y="21496"/>
                      <a:pt x="6347" y="21758"/>
                    </a:cubicBezTo>
                    <a:cubicBezTo>
                      <a:pt x="6347" y="21770"/>
                      <a:pt x="6347" y="21781"/>
                      <a:pt x="6347" y="21793"/>
                    </a:cubicBezTo>
                    <a:lnTo>
                      <a:pt x="4465" y="21841"/>
                    </a:lnTo>
                    <a:cubicBezTo>
                      <a:pt x="4442" y="21853"/>
                      <a:pt x="4430" y="21865"/>
                      <a:pt x="4430" y="21889"/>
                    </a:cubicBezTo>
                    <a:lnTo>
                      <a:pt x="4430" y="21924"/>
                    </a:lnTo>
                    <a:lnTo>
                      <a:pt x="4430" y="24151"/>
                    </a:lnTo>
                    <a:cubicBezTo>
                      <a:pt x="4323" y="24151"/>
                      <a:pt x="4239" y="24139"/>
                      <a:pt x="4215" y="24127"/>
                    </a:cubicBezTo>
                    <a:cubicBezTo>
                      <a:pt x="4215" y="24115"/>
                      <a:pt x="4192" y="24103"/>
                      <a:pt x="4180" y="24091"/>
                    </a:cubicBezTo>
                    <a:cubicBezTo>
                      <a:pt x="4132" y="24032"/>
                      <a:pt x="4073" y="23984"/>
                      <a:pt x="4013" y="23984"/>
                    </a:cubicBezTo>
                    <a:cubicBezTo>
                      <a:pt x="4001" y="23984"/>
                      <a:pt x="3965" y="23984"/>
                      <a:pt x="3930" y="23996"/>
                    </a:cubicBezTo>
                    <a:cubicBezTo>
                      <a:pt x="3906" y="23996"/>
                      <a:pt x="3882" y="23996"/>
                      <a:pt x="3858" y="24008"/>
                    </a:cubicBezTo>
                    <a:lnTo>
                      <a:pt x="3692" y="24008"/>
                    </a:lnTo>
                    <a:cubicBezTo>
                      <a:pt x="3692" y="23996"/>
                      <a:pt x="3680" y="23972"/>
                      <a:pt x="3680" y="23948"/>
                    </a:cubicBezTo>
                    <a:cubicBezTo>
                      <a:pt x="3632" y="23829"/>
                      <a:pt x="3596" y="23698"/>
                      <a:pt x="3513" y="23698"/>
                    </a:cubicBezTo>
                    <a:lnTo>
                      <a:pt x="3453" y="23698"/>
                    </a:lnTo>
                    <a:cubicBezTo>
                      <a:pt x="3442" y="23710"/>
                      <a:pt x="3430" y="23710"/>
                      <a:pt x="3406" y="23710"/>
                    </a:cubicBezTo>
                    <a:lnTo>
                      <a:pt x="3346" y="23710"/>
                    </a:lnTo>
                    <a:cubicBezTo>
                      <a:pt x="3311" y="23722"/>
                      <a:pt x="3275" y="23722"/>
                      <a:pt x="3227" y="23722"/>
                    </a:cubicBezTo>
                    <a:lnTo>
                      <a:pt x="3025" y="23758"/>
                    </a:lnTo>
                    <a:lnTo>
                      <a:pt x="2953" y="23758"/>
                    </a:lnTo>
                    <a:cubicBezTo>
                      <a:pt x="2882" y="23758"/>
                      <a:pt x="2822" y="23734"/>
                      <a:pt x="2787" y="23698"/>
                    </a:cubicBezTo>
                    <a:cubicBezTo>
                      <a:pt x="2775" y="23686"/>
                      <a:pt x="2763" y="23675"/>
                      <a:pt x="2751" y="23663"/>
                    </a:cubicBezTo>
                    <a:cubicBezTo>
                      <a:pt x="2739" y="23615"/>
                      <a:pt x="2715" y="23556"/>
                      <a:pt x="2691" y="23484"/>
                    </a:cubicBezTo>
                    <a:cubicBezTo>
                      <a:pt x="2656" y="23377"/>
                      <a:pt x="2620" y="23270"/>
                      <a:pt x="2572" y="23210"/>
                    </a:cubicBezTo>
                    <a:cubicBezTo>
                      <a:pt x="2525" y="23139"/>
                      <a:pt x="2346" y="23008"/>
                      <a:pt x="2239" y="22924"/>
                    </a:cubicBezTo>
                    <a:lnTo>
                      <a:pt x="2191" y="22877"/>
                    </a:lnTo>
                    <a:cubicBezTo>
                      <a:pt x="2120" y="22829"/>
                      <a:pt x="1977" y="22603"/>
                      <a:pt x="1965" y="22567"/>
                    </a:cubicBezTo>
                    <a:cubicBezTo>
                      <a:pt x="1965" y="22567"/>
                      <a:pt x="1965" y="22555"/>
                      <a:pt x="1965" y="22555"/>
                    </a:cubicBezTo>
                    <a:cubicBezTo>
                      <a:pt x="1965" y="22543"/>
                      <a:pt x="1965" y="22532"/>
                      <a:pt x="1953" y="22532"/>
                    </a:cubicBezTo>
                    <a:cubicBezTo>
                      <a:pt x="1953" y="22520"/>
                      <a:pt x="1953" y="22520"/>
                      <a:pt x="1953" y="22520"/>
                    </a:cubicBezTo>
                    <a:cubicBezTo>
                      <a:pt x="1953" y="22508"/>
                      <a:pt x="1953" y="22508"/>
                      <a:pt x="1941" y="22496"/>
                    </a:cubicBezTo>
                    <a:cubicBezTo>
                      <a:pt x="1941" y="22496"/>
                      <a:pt x="1941" y="22484"/>
                      <a:pt x="1941" y="22484"/>
                    </a:cubicBezTo>
                    <a:cubicBezTo>
                      <a:pt x="1941" y="22472"/>
                      <a:pt x="1929" y="22472"/>
                      <a:pt x="1929" y="22460"/>
                    </a:cubicBezTo>
                    <a:cubicBezTo>
                      <a:pt x="1929" y="22460"/>
                      <a:pt x="1929" y="22448"/>
                      <a:pt x="1918" y="22448"/>
                    </a:cubicBezTo>
                    <a:cubicBezTo>
                      <a:pt x="1918" y="22436"/>
                      <a:pt x="1918" y="22436"/>
                      <a:pt x="1906" y="22424"/>
                    </a:cubicBezTo>
                    <a:cubicBezTo>
                      <a:pt x="1906" y="22424"/>
                      <a:pt x="1894" y="22413"/>
                      <a:pt x="1894" y="22413"/>
                    </a:cubicBezTo>
                    <a:cubicBezTo>
                      <a:pt x="1894" y="22401"/>
                      <a:pt x="1882" y="22401"/>
                      <a:pt x="1870" y="22389"/>
                    </a:cubicBezTo>
                    <a:cubicBezTo>
                      <a:pt x="1870" y="22389"/>
                      <a:pt x="1858" y="22377"/>
                      <a:pt x="1858" y="22377"/>
                    </a:cubicBezTo>
                    <a:cubicBezTo>
                      <a:pt x="1846" y="22365"/>
                      <a:pt x="1846" y="22365"/>
                      <a:pt x="1834" y="22353"/>
                    </a:cubicBezTo>
                    <a:cubicBezTo>
                      <a:pt x="1822" y="22353"/>
                      <a:pt x="1822" y="22341"/>
                      <a:pt x="1810" y="22341"/>
                    </a:cubicBezTo>
                    <a:cubicBezTo>
                      <a:pt x="1798" y="22329"/>
                      <a:pt x="1787" y="22329"/>
                      <a:pt x="1775" y="22329"/>
                    </a:cubicBezTo>
                    <a:cubicBezTo>
                      <a:pt x="1763" y="22317"/>
                      <a:pt x="1763" y="22317"/>
                      <a:pt x="1751" y="22317"/>
                    </a:cubicBezTo>
                    <a:cubicBezTo>
                      <a:pt x="1739" y="22305"/>
                      <a:pt x="1739" y="22305"/>
                      <a:pt x="1727" y="22305"/>
                    </a:cubicBezTo>
                    <a:cubicBezTo>
                      <a:pt x="1727" y="22293"/>
                      <a:pt x="1727" y="22282"/>
                      <a:pt x="1727" y="22270"/>
                    </a:cubicBezTo>
                    <a:cubicBezTo>
                      <a:pt x="1715" y="22198"/>
                      <a:pt x="1715" y="22127"/>
                      <a:pt x="1751" y="22032"/>
                    </a:cubicBezTo>
                    <a:cubicBezTo>
                      <a:pt x="1763" y="21996"/>
                      <a:pt x="1787" y="21960"/>
                      <a:pt x="1798" y="21924"/>
                    </a:cubicBezTo>
                    <a:cubicBezTo>
                      <a:pt x="1834" y="21853"/>
                      <a:pt x="1882" y="21781"/>
                      <a:pt x="1846" y="21674"/>
                    </a:cubicBezTo>
                    <a:lnTo>
                      <a:pt x="1822" y="21615"/>
                    </a:lnTo>
                    <a:cubicBezTo>
                      <a:pt x="1798" y="21520"/>
                      <a:pt x="1763" y="21448"/>
                      <a:pt x="1691" y="21293"/>
                    </a:cubicBezTo>
                    <a:cubicBezTo>
                      <a:pt x="1656" y="21210"/>
                      <a:pt x="1596" y="21162"/>
                      <a:pt x="1560" y="21127"/>
                    </a:cubicBezTo>
                    <a:cubicBezTo>
                      <a:pt x="1513" y="21091"/>
                      <a:pt x="1513" y="21079"/>
                      <a:pt x="1525" y="21055"/>
                    </a:cubicBezTo>
                    <a:cubicBezTo>
                      <a:pt x="1548" y="21008"/>
                      <a:pt x="1572" y="20984"/>
                      <a:pt x="1596" y="20972"/>
                    </a:cubicBezTo>
                    <a:cubicBezTo>
                      <a:pt x="1608" y="20948"/>
                      <a:pt x="1632" y="20924"/>
                      <a:pt x="1644" y="20889"/>
                    </a:cubicBezTo>
                    <a:cubicBezTo>
                      <a:pt x="1668" y="20829"/>
                      <a:pt x="1679" y="20793"/>
                      <a:pt x="1668" y="20710"/>
                    </a:cubicBezTo>
                    <a:cubicBezTo>
                      <a:pt x="1668" y="20662"/>
                      <a:pt x="1679" y="20627"/>
                      <a:pt x="1703" y="20579"/>
                    </a:cubicBezTo>
                    <a:cubicBezTo>
                      <a:pt x="1715" y="20555"/>
                      <a:pt x="1727" y="20531"/>
                      <a:pt x="1739" y="20508"/>
                    </a:cubicBezTo>
                    <a:cubicBezTo>
                      <a:pt x="1739" y="20484"/>
                      <a:pt x="1751" y="20460"/>
                      <a:pt x="1775" y="20412"/>
                    </a:cubicBezTo>
                    <a:cubicBezTo>
                      <a:pt x="1810" y="20353"/>
                      <a:pt x="1858" y="20281"/>
                      <a:pt x="1906" y="20162"/>
                    </a:cubicBezTo>
                    <a:cubicBezTo>
                      <a:pt x="1941" y="20055"/>
                      <a:pt x="1953" y="19948"/>
                      <a:pt x="1965" y="19853"/>
                    </a:cubicBezTo>
                    <a:cubicBezTo>
                      <a:pt x="1989" y="19757"/>
                      <a:pt x="1989" y="19674"/>
                      <a:pt x="2025" y="19626"/>
                    </a:cubicBezTo>
                    <a:cubicBezTo>
                      <a:pt x="2049" y="19591"/>
                      <a:pt x="2072" y="19567"/>
                      <a:pt x="2084" y="19543"/>
                    </a:cubicBezTo>
                    <a:cubicBezTo>
                      <a:pt x="2120" y="19519"/>
                      <a:pt x="2144" y="19484"/>
                      <a:pt x="2156" y="19412"/>
                    </a:cubicBezTo>
                    <a:lnTo>
                      <a:pt x="2168" y="19353"/>
                    </a:lnTo>
                    <a:cubicBezTo>
                      <a:pt x="2179" y="19281"/>
                      <a:pt x="2179" y="19234"/>
                      <a:pt x="2179" y="19114"/>
                    </a:cubicBezTo>
                    <a:cubicBezTo>
                      <a:pt x="2179" y="19043"/>
                      <a:pt x="2179" y="18960"/>
                      <a:pt x="2179" y="18888"/>
                    </a:cubicBezTo>
                    <a:cubicBezTo>
                      <a:pt x="2168" y="18817"/>
                      <a:pt x="2168" y="18757"/>
                      <a:pt x="2168" y="18722"/>
                    </a:cubicBezTo>
                    <a:cubicBezTo>
                      <a:pt x="2168" y="18638"/>
                      <a:pt x="2179" y="18412"/>
                      <a:pt x="2168" y="18329"/>
                    </a:cubicBezTo>
                    <a:cubicBezTo>
                      <a:pt x="2168" y="18305"/>
                      <a:pt x="2179" y="18281"/>
                      <a:pt x="2179" y="18257"/>
                    </a:cubicBezTo>
                    <a:cubicBezTo>
                      <a:pt x="2191" y="18198"/>
                      <a:pt x="2203" y="18126"/>
                      <a:pt x="2156" y="18091"/>
                    </a:cubicBezTo>
                    <a:cubicBezTo>
                      <a:pt x="2108" y="18055"/>
                      <a:pt x="2049" y="18007"/>
                      <a:pt x="2001" y="17995"/>
                    </a:cubicBezTo>
                    <a:lnTo>
                      <a:pt x="1965" y="17995"/>
                    </a:lnTo>
                    <a:cubicBezTo>
                      <a:pt x="1929" y="17995"/>
                      <a:pt x="1894" y="17983"/>
                      <a:pt x="1882" y="17960"/>
                    </a:cubicBezTo>
                    <a:cubicBezTo>
                      <a:pt x="1870" y="17936"/>
                      <a:pt x="1858" y="17912"/>
                      <a:pt x="1834" y="17888"/>
                    </a:cubicBezTo>
                    <a:cubicBezTo>
                      <a:pt x="1810" y="17852"/>
                      <a:pt x="1787" y="17805"/>
                      <a:pt x="1798" y="17757"/>
                    </a:cubicBezTo>
                    <a:cubicBezTo>
                      <a:pt x="1798" y="17721"/>
                      <a:pt x="1810" y="17698"/>
                      <a:pt x="1810" y="17674"/>
                    </a:cubicBezTo>
                    <a:cubicBezTo>
                      <a:pt x="1822" y="17638"/>
                      <a:pt x="1846" y="17591"/>
                      <a:pt x="1846" y="17507"/>
                    </a:cubicBezTo>
                    <a:cubicBezTo>
                      <a:pt x="1846" y="17424"/>
                      <a:pt x="1846" y="17340"/>
                      <a:pt x="1822" y="17281"/>
                    </a:cubicBezTo>
                    <a:cubicBezTo>
                      <a:pt x="1822" y="17269"/>
                      <a:pt x="1810" y="17257"/>
                      <a:pt x="1810" y="17245"/>
                    </a:cubicBezTo>
                    <a:cubicBezTo>
                      <a:pt x="1810" y="17233"/>
                      <a:pt x="1810" y="17221"/>
                      <a:pt x="1798" y="17221"/>
                    </a:cubicBezTo>
                    <a:cubicBezTo>
                      <a:pt x="1798" y="17221"/>
                      <a:pt x="1798" y="17210"/>
                      <a:pt x="1798" y="17210"/>
                    </a:cubicBezTo>
                    <a:cubicBezTo>
                      <a:pt x="1787" y="17186"/>
                      <a:pt x="1787" y="17174"/>
                      <a:pt x="1775" y="17150"/>
                    </a:cubicBezTo>
                    <a:cubicBezTo>
                      <a:pt x="1751" y="17114"/>
                      <a:pt x="1715" y="17102"/>
                      <a:pt x="1679" y="17079"/>
                    </a:cubicBezTo>
                    <a:cubicBezTo>
                      <a:pt x="1644" y="17055"/>
                      <a:pt x="1620" y="17031"/>
                      <a:pt x="1608" y="16995"/>
                    </a:cubicBezTo>
                    <a:cubicBezTo>
                      <a:pt x="1584" y="16948"/>
                      <a:pt x="1572" y="16888"/>
                      <a:pt x="1560" y="16817"/>
                    </a:cubicBezTo>
                    <a:cubicBezTo>
                      <a:pt x="1548" y="16733"/>
                      <a:pt x="1525" y="16638"/>
                      <a:pt x="1501" y="16578"/>
                    </a:cubicBezTo>
                    <a:cubicBezTo>
                      <a:pt x="1501" y="16567"/>
                      <a:pt x="1489" y="16555"/>
                      <a:pt x="1477" y="16543"/>
                    </a:cubicBezTo>
                    <a:lnTo>
                      <a:pt x="1548" y="16543"/>
                    </a:lnTo>
                    <a:cubicBezTo>
                      <a:pt x="1560" y="16531"/>
                      <a:pt x="1584" y="16531"/>
                      <a:pt x="1608" y="16531"/>
                    </a:cubicBezTo>
                    <a:cubicBezTo>
                      <a:pt x="1620" y="16531"/>
                      <a:pt x="1632" y="16531"/>
                      <a:pt x="1644" y="16519"/>
                    </a:cubicBezTo>
                    <a:lnTo>
                      <a:pt x="1691" y="16519"/>
                    </a:lnTo>
                    <a:cubicBezTo>
                      <a:pt x="1703" y="16519"/>
                      <a:pt x="1715" y="16507"/>
                      <a:pt x="1727" y="16507"/>
                    </a:cubicBezTo>
                    <a:cubicBezTo>
                      <a:pt x="1751" y="16507"/>
                      <a:pt x="1775" y="16495"/>
                      <a:pt x="1787" y="16495"/>
                    </a:cubicBezTo>
                    <a:cubicBezTo>
                      <a:pt x="1989" y="16436"/>
                      <a:pt x="2156" y="16245"/>
                      <a:pt x="2287" y="16078"/>
                    </a:cubicBezTo>
                    <a:cubicBezTo>
                      <a:pt x="2334" y="16031"/>
                      <a:pt x="2370" y="15983"/>
                      <a:pt x="2406" y="15947"/>
                    </a:cubicBezTo>
                    <a:cubicBezTo>
                      <a:pt x="2453" y="15900"/>
                      <a:pt x="2513" y="15876"/>
                      <a:pt x="2596" y="15876"/>
                    </a:cubicBezTo>
                    <a:close/>
                    <a:moveTo>
                      <a:pt x="9633" y="20257"/>
                    </a:moveTo>
                    <a:cubicBezTo>
                      <a:pt x="9633" y="20281"/>
                      <a:pt x="9633" y="20305"/>
                      <a:pt x="9633" y="20317"/>
                    </a:cubicBezTo>
                    <a:lnTo>
                      <a:pt x="9645" y="22603"/>
                    </a:lnTo>
                    <a:cubicBezTo>
                      <a:pt x="9657" y="24437"/>
                      <a:pt x="9669" y="26306"/>
                      <a:pt x="9669" y="26413"/>
                    </a:cubicBezTo>
                    <a:cubicBezTo>
                      <a:pt x="9669" y="26413"/>
                      <a:pt x="9657" y="26413"/>
                      <a:pt x="9657" y="26425"/>
                    </a:cubicBezTo>
                    <a:lnTo>
                      <a:pt x="9657" y="26687"/>
                    </a:lnTo>
                    <a:cubicBezTo>
                      <a:pt x="9514" y="26615"/>
                      <a:pt x="9252" y="26496"/>
                      <a:pt x="9133" y="26413"/>
                    </a:cubicBezTo>
                    <a:cubicBezTo>
                      <a:pt x="9109" y="26401"/>
                      <a:pt x="9085" y="26389"/>
                      <a:pt x="9061" y="26365"/>
                    </a:cubicBezTo>
                    <a:cubicBezTo>
                      <a:pt x="8871" y="26234"/>
                      <a:pt x="8526" y="25996"/>
                      <a:pt x="7978" y="25972"/>
                    </a:cubicBezTo>
                    <a:cubicBezTo>
                      <a:pt x="7513" y="25961"/>
                      <a:pt x="6823" y="25889"/>
                      <a:pt x="6406" y="25842"/>
                    </a:cubicBezTo>
                    <a:cubicBezTo>
                      <a:pt x="6287" y="25830"/>
                      <a:pt x="6192" y="25818"/>
                      <a:pt x="6132" y="25818"/>
                    </a:cubicBezTo>
                    <a:cubicBezTo>
                      <a:pt x="5918" y="25794"/>
                      <a:pt x="5823" y="25687"/>
                      <a:pt x="5751" y="25603"/>
                    </a:cubicBezTo>
                    <a:cubicBezTo>
                      <a:pt x="5728" y="25580"/>
                      <a:pt x="5704" y="25544"/>
                      <a:pt x="5668" y="25532"/>
                    </a:cubicBezTo>
                    <a:cubicBezTo>
                      <a:pt x="5656" y="25520"/>
                      <a:pt x="5620" y="25472"/>
                      <a:pt x="5573" y="25425"/>
                    </a:cubicBezTo>
                    <a:cubicBezTo>
                      <a:pt x="5478" y="25306"/>
                      <a:pt x="5358" y="25151"/>
                      <a:pt x="5227" y="25151"/>
                    </a:cubicBezTo>
                    <a:lnTo>
                      <a:pt x="5192" y="25151"/>
                    </a:lnTo>
                    <a:cubicBezTo>
                      <a:pt x="5132" y="25151"/>
                      <a:pt x="5061" y="25175"/>
                      <a:pt x="4989" y="25199"/>
                    </a:cubicBezTo>
                    <a:cubicBezTo>
                      <a:pt x="4918" y="25210"/>
                      <a:pt x="4846" y="25234"/>
                      <a:pt x="4787" y="25234"/>
                    </a:cubicBezTo>
                    <a:cubicBezTo>
                      <a:pt x="4739" y="25234"/>
                      <a:pt x="4704" y="25222"/>
                      <a:pt x="4680" y="25199"/>
                    </a:cubicBezTo>
                    <a:cubicBezTo>
                      <a:pt x="4501" y="25068"/>
                      <a:pt x="4477" y="24984"/>
                      <a:pt x="4477" y="24865"/>
                    </a:cubicBezTo>
                    <a:cubicBezTo>
                      <a:pt x="4477" y="24829"/>
                      <a:pt x="4489" y="24794"/>
                      <a:pt x="4501" y="24746"/>
                    </a:cubicBezTo>
                    <a:cubicBezTo>
                      <a:pt x="4525" y="24603"/>
                      <a:pt x="4549" y="24448"/>
                      <a:pt x="4454" y="24389"/>
                    </a:cubicBezTo>
                    <a:cubicBezTo>
                      <a:pt x="4370" y="24329"/>
                      <a:pt x="3954" y="24198"/>
                      <a:pt x="3858" y="24163"/>
                    </a:cubicBezTo>
                    <a:lnTo>
                      <a:pt x="3858" y="24091"/>
                    </a:lnTo>
                    <a:cubicBezTo>
                      <a:pt x="3882" y="24091"/>
                      <a:pt x="3918" y="24079"/>
                      <a:pt x="3954" y="24079"/>
                    </a:cubicBezTo>
                    <a:cubicBezTo>
                      <a:pt x="3977" y="24079"/>
                      <a:pt x="4001" y="24067"/>
                      <a:pt x="4013" y="24067"/>
                    </a:cubicBezTo>
                    <a:cubicBezTo>
                      <a:pt x="4037" y="24067"/>
                      <a:pt x="4096" y="24127"/>
                      <a:pt x="4120" y="24151"/>
                    </a:cubicBezTo>
                    <a:cubicBezTo>
                      <a:pt x="4132" y="24163"/>
                      <a:pt x="4156" y="24187"/>
                      <a:pt x="4168" y="24187"/>
                    </a:cubicBezTo>
                    <a:cubicBezTo>
                      <a:pt x="4215" y="24234"/>
                      <a:pt x="4394" y="24246"/>
                      <a:pt x="4465" y="24246"/>
                    </a:cubicBezTo>
                    <a:cubicBezTo>
                      <a:pt x="4477" y="24246"/>
                      <a:pt x="4489" y="24246"/>
                      <a:pt x="4501" y="24234"/>
                    </a:cubicBezTo>
                    <a:cubicBezTo>
                      <a:pt x="4513" y="24222"/>
                      <a:pt x="4513" y="24210"/>
                      <a:pt x="4513" y="24198"/>
                    </a:cubicBezTo>
                    <a:lnTo>
                      <a:pt x="4513" y="21936"/>
                    </a:lnTo>
                    <a:lnTo>
                      <a:pt x="5037" y="21924"/>
                    </a:lnTo>
                    <a:lnTo>
                      <a:pt x="6382" y="21877"/>
                    </a:lnTo>
                    <a:cubicBezTo>
                      <a:pt x="6406" y="21877"/>
                      <a:pt x="6418" y="21865"/>
                      <a:pt x="6418" y="21853"/>
                    </a:cubicBezTo>
                    <a:lnTo>
                      <a:pt x="7585" y="21793"/>
                    </a:lnTo>
                    <a:cubicBezTo>
                      <a:pt x="7609" y="21793"/>
                      <a:pt x="7633" y="21770"/>
                      <a:pt x="7633" y="21746"/>
                    </a:cubicBezTo>
                    <a:lnTo>
                      <a:pt x="7633" y="21734"/>
                    </a:lnTo>
                    <a:lnTo>
                      <a:pt x="7633" y="20257"/>
                    </a:lnTo>
                    <a:lnTo>
                      <a:pt x="8204" y="20257"/>
                    </a:lnTo>
                    <a:cubicBezTo>
                      <a:pt x="8204" y="20257"/>
                      <a:pt x="8204" y="20269"/>
                      <a:pt x="8204" y="20269"/>
                    </a:cubicBezTo>
                    <a:cubicBezTo>
                      <a:pt x="8204" y="20293"/>
                      <a:pt x="8216" y="20305"/>
                      <a:pt x="8252" y="20305"/>
                    </a:cubicBezTo>
                    <a:cubicBezTo>
                      <a:pt x="8275" y="20305"/>
                      <a:pt x="8287" y="20293"/>
                      <a:pt x="8287" y="20269"/>
                    </a:cubicBezTo>
                    <a:lnTo>
                      <a:pt x="8287" y="20257"/>
                    </a:lnTo>
                    <a:close/>
                    <a:moveTo>
                      <a:pt x="9776" y="28401"/>
                    </a:moveTo>
                    <a:lnTo>
                      <a:pt x="9788" y="28497"/>
                    </a:lnTo>
                    <a:cubicBezTo>
                      <a:pt x="9788" y="28509"/>
                      <a:pt x="9788" y="28509"/>
                      <a:pt x="9799" y="28520"/>
                    </a:cubicBezTo>
                    <a:lnTo>
                      <a:pt x="10121" y="29020"/>
                    </a:lnTo>
                    <a:cubicBezTo>
                      <a:pt x="10061" y="28985"/>
                      <a:pt x="10014" y="28949"/>
                      <a:pt x="9966" y="28913"/>
                    </a:cubicBezTo>
                    <a:cubicBezTo>
                      <a:pt x="9871" y="28842"/>
                      <a:pt x="9764" y="28770"/>
                      <a:pt x="9740" y="28735"/>
                    </a:cubicBezTo>
                    <a:cubicBezTo>
                      <a:pt x="9728" y="28687"/>
                      <a:pt x="9752" y="28532"/>
                      <a:pt x="9776" y="28401"/>
                    </a:cubicBezTo>
                    <a:close/>
                    <a:moveTo>
                      <a:pt x="14229" y="17733"/>
                    </a:moveTo>
                    <a:cubicBezTo>
                      <a:pt x="14252" y="17733"/>
                      <a:pt x="14288" y="17757"/>
                      <a:pt x="14324" y="17769"/>
                    </a:cubicBezTo>
                    <a:cubicBezTo>
                      <a:pt x="14336" y="17781"/>
                      <a:pt x="14348" y="17781"/>
                      <a:pt x="14360" y="17781"/>
                    </a:cubicBezTo>
                    <a:cubicBezTo>
                      <a:pt x="14371" y="17793"/>
                      <a:pt x="14383" y="17817"/>
                      <a:pt x="14395" y="17841"/>
                    </a:cubicBezTo>
                    <a:cubicBezTo>
                      <a:pt x="14407" y="17864"/>
                      <a:pt x="14419" y="17900"/>
                      <a:pt x="14431" y="17912"/>
                    </a:cubicBezTo>
                    <a:cubicBezTo>
                      <a:pt x="14443" y="17960"/>
                      <a:pt x="14467" y="18007"/>
                      <a:pt x="14479" y="18031"/>
                    </a:cubicBezTo>
                    <a:cubicBezTo>
                      <a:pt x="14514" y="18102"/>
                      <a:pt x="14622" y="18162"/>
                      <a:pt x="14764" y="18233"/>
                    </a:cubicBezTo>
                    <a:lnTo>
                      <a:pt x="14788" y="18233"/>
                    </a:lnTo>
                    <a:cubicBezTo>
                      <a:pt x="14824" y="18257"/>
                      <a:pt x="14860" y="18269"/>
                      <a:pt x="14883" y="18293"/>
                    </a:cubicBezTo>
                    <a:cubicBezTo>
                      <a:pt x="14883" y="18293"/>
                      <a:pt x="14895" y="18293"/>
                      <a:pt x="14907" y="18305"/>
                    </a:cubicBezTo>
                    <a:cubicBezTo>
                      <a:pt x="14967" y="18329"/>
                      <a:pt x="15098" y="18364"/>
                      <a:pt x="15312" y="18412"/>
                    </a:cubicBezTo>
                    <a:lnTo>
                      <a:pt x="15324" y="18412"/>
                    </a:lnTo>
                    <a:cubicBezTo>
                      <a:pt x="15348" y="18424"/>
                      <a:pt x="15491" y="18555"/>
                      <a:pt x="15610" y="18662"/>
                    </a:cubicBezTo>
                    <a:lnTo>
                      <a:pt x="15622" y="18662"/>
                    </a:lnTo>
                    <a:cubicBezTo>
                      <a:pt x="15681" y="18686"/>
                      <a:pt x="16169" y="18888"/>
                      <a:pt x="16276" y="18900"/>
                    </a:cubicBezTo>
                    <a:cubicBezTo>
                      <a:pt x="16288" y="18900"/>
                      <a:pt x="16312" y="18900"/>
                      <a:pt x="16324" y="18912"/>
                    </a:cubicBezTo>
                    <a:lnTo>
                      <a:pt x="16336" y="18912"/>
                    </a:lnTo>
                    <a:cubicBezTo>
                      <a:pt x="16348" y="18924"/>
                      <a:pt x="16360" y="18936"/>
                      <a:pt x="16384" y="18936"/>
                    </a:cubicBezTo>
                    <a:cubicBezTo>
                      <a:pt x="16384" y="18936"/>
                      <a:pt x="16384" y="18948"/>
                      <a:pt x="16396" y="18948"/>
                    </a:cubicBezTo>
                    <a:cubicBezTo>
                      <a:pt x="16407" y="18960"/>
                      <a:pt x="16419" y="18960"/>
                      <a:pt x="16431" y="18972"/>
                    </a:cubicBezTo>
                    <a:lnTo>
                      <a:pt x="16443" y="18972"/>
                    </a:lnTo>
                    <a:cubicBezTo>
                      <a:pt x="16455" y="18984"/>
                      <a:pt x="16467" y="18995"/>
                      <a:pt x="16479" y="19007"/>
                    </a:cubicBezTo>
                    <a:cubicBezTo>
                      <a:pt x="16479" y="19019"/>
                      <a:pt x="16479" y="19043"/>
                      <a:pt x="16491" y="19055"/>
                    </a:cubicBezTo>
                    <a:cubicBezTo>
                      <a:pt x="16491" y="19067"/>
                      <a:pt x="16491" y="19079"/>
                      <a:pt x="16491" y="19091"/>
                    </a:cubicBezTo>
                    <a:cubicBezTo>
                      <a:pt x="16491" y="19114"/>
                      <a:pt x="16491" y="19138"/>
                      <a:pt x="16491" y="19162"/>
                    </a:cubicBezTo>
                    <a:cubicBezTo>
                      <a:pt x="16491" y="19198"/>
                      <a:pt x="16491" y="19234"/>
                      <a:pt x="16491" y="19269"/>
                    </a:cubicBezTo>
                    <a:cubicBezTo>
                      <a:pt x="16491" y="19460"/>
                      <a:pt x="16503" y="19615"/>
                      <a:pt x="16527" y="19757"/>
                    </a:cubicBezTo>
                    <a:cubicBezTo>
                      <a:pt x="16527" y="19781"/>
                      <a:pt x="16527" y="19805"/>
                      <a:pt x="16538" y="19829"/>
                    </a:cubicBezTo>
                    <a:cubicBezTo>
                      <a:pt x="16538" y="19948"/>
                      <a:pt x="16562" y="20067"/>
                      <a:pt x="16693" y="20138"/>
                    </a:cubicBezTo>
                    <a:cubicBezTo>
                      <a:pt x="16824" y="20210"/>
                      <a:pt x="16908" y="20222"/>
                      <a:pt x="16979" y="20234"/>
                    </a:cubicBezTo>
                    <a:cubicBezTo>
                      <a:pt x="17027" y="20246"/>
                      <a:pt x="17062" y="20246"/>
                      <a:pt x="17086" y="20269"/>
                    </a:cubicBezTo>
                    <a:lnTo>
                      <a:pt x="17098" y="20269"/>
                    </a:lnTo>
                    <a:cubicBezTo>
                      <a:pt x="17110" y="20269"/>
                      <a:pt x="17146" y="20281"/>
                      <a:pt x="17193" y="20341"/>
                    </a:cubicBezTo>
                    <a:cubicBezTo>
                      <a:pt x="17265" y="20412"/>
                      <a:pt x="17515" y="20638"/>
                      <a:pt x="17586" y="20698"/>
                    </a:cubicBezTo>
                    <a:cubicBezTo>
                      <a:pt x="17598" y="20698"/>
                      <a:pt x="17610" y="20710"/>
                      <a:pt x="17622" y="20722"/>
                    </a:cubicBezTo>
                    <a:cubicBezTo>
                      <a:pt x="17681" y="20758"/>
                      <a:pt x="17729" y="20781"/>
                      <a:pt x="17777" y="20889"/>
                    </a:cubicBezTo>
                    <a:cubicBezTo>
                      <a:pt x="17812" y="20948"/>
                      <a:pt x="17836" y="20984"/>
                      <a:pt x="17860" y="21019"/>
                    </a:cubicBezTo>
                    <a:cubicBezTo>
                      <a:pt x="17908" y="21067"/>
                      <a:pt x="17908" y="21079"/>
                      <a:pt x="17896" y="21127"/>
                    </a:cubicBezTo>
                    <a:cubicBezTo>
                      <a:pt x="17860" y="21174"/>
                      <a:pt x="17812" y="21246"/>
                      <a:pt x="17765" y="21305"/>
                    </a:cubicBezTo>
                    <a:cubicBezTo>
                      <a:pt x="17717" y="21377"/>
                      <a:pt x="17670" y="21448"/>
                      <a:pt x="17646" y="21508"/>
                    </a:cubicBezTo>
                    <a:cubicBezTo>
                      <a:pt x="17610" y="21591"/>
                      <a:pt x="17503" y="21960"/>
                      <a:pt x="17574" y="22091"/>
                    </a:cubicBezTo>
                    <a:cubicBezTo>
                      <a:pt x="17610" y="22151"/>
                      <a:pt x="17670" y="22162"/>
                      <a:pt x="17705" y="22174"/>
                    </a:cubicBezTo>
                    <a:cubicBezTo>
                      <a:pt x="17753" y="22186"/>
                      <a:pt x="17777" y="22186"/>
                      <a:pt x="17789" y="22234"/>
                    </a:cubicBezTo>
                    <a:lnTo>
                      <a:pt x="17800" y="22246"/>
                    </a:lnTo>
                    <a:cubicBezTo>
                      <a:pt x="17848" y="22389"/>
                      <a:pt x="17931" y="22567"/>
                      <a:pt x="18074" y="22567"/>
                    </a:cubicBezTo>
                    <a:cubicBezTo>
                      <a:pt x="18134" y="22567"/>
                      <a:pt x="18205" y="22543"/>
                      <a:pt x="18265" y="22520"/>
                    </a:cubicBezTo>
                    <a:cubicBezTo>
                      <a:pt x="18289" y="22508"/>
                      <a:pt x="18312" y="22496"/>
                      <a:pt x="18324" y="22496"/>
                    </a:cubicBezTo>
                    <a:cubicBezTo>
                      <a:pt x="18336" y="22615"/>
                      <a:pt x="18360" y="23186"/>
                      <a:pt x="18348" y="23282"/>
                    </a:cubicBezTo>
                    <a:cubicBezTo>
                      <a:pt x="18348" y="23353"/>
                      <a:pt x="18265" y="23448"/>
                      <a:pt x="18205" y="23532"/>
                    </a:cubicBezTo>
                    <a:cubicBezTo>
                      <a:pt x="18181" y="23567"/>
                      <a:pt x="18158" y="23603"/>
                      <a:pt x="18134" y="23627"/>
                    </a:cubicBezTo>
                    <a:cubicBezTo>
                      <a:pt x="18110" y="23675"/>
                      <a:pt x="18086" y="23722"/>
                      <a:pt x="18062" y="23782"/>
                    </a:cubicBezTo>
                    <a:cubicBezTo>
                      <a:pt x="18015" y="23865"/>
                      <a:pt x="17967" y="23960"/>
                      <a:pt x="17896" y="24056"/>
                    </a:cubicBezTo>
                    <a:cubicBezTo>
                      <a:pt x="17824" y="24163"/>
                      <a:pt x="17765" y="24198"/>
                      <a:pt x="17693" y="24246"/>
                    </a:cubicBezTo>
                    <a:cubicBezTo>
                      <a:pt x="17658" y="24270"/>
                      <a:pt x="17622" y="24294"/>
                      <a:pt x="17574" y="24329"/>
                    </a:cubicBezTo>
                    <a:cubicBezTo>
                      <a:pt x="17431" y="24448"/>
                      <a:pt x="17217" y="24746"/>
                      <a:pt x="17169" y="24889"/>
                    </a:cubicBezTo>
                    <a:cubicBezTo>
                      <a:pt x="17146" y="24925"/>
                      <a:pt x="17134" y="24972"/>
                      <a:pt x="17122" y="25020"/>
                    </a:cubicBezTo>
                    <a:cubicBezTo>
                      <a:pt x="17098" y="25127"/>
                      <a:pt x="17062" y="25246"/>
                      <a:pt x="16991" y="25294"/>
                    </a:cubicBezTo>
                    <a:cubicBezTo>
                      <a:pt x="16872" y="25353"/>
                      <a:pt x="15872" y="25853"/>
                      <a:pt x="15431" y="25925"/>
                    </a:cubicBezTo>
                    <a:cubicBezTo>
                      <a:pt x="15288" y="25961"/>
                      <a:pt x="15074" y="26008"/>
                      <a:pt x="14824" y="26068"/>
                    </a:cubicBezTo>
                    <a:cubicBezTo>
                      <a:pt x="14288" y="26187"/>
                      <a:pt x="13633" y="26330"/>
                      <a:pt x="13336" y="26330"/>
                    </a:cubicBezTo>
                    <a:lnTo>
                      <a:pt x="13133" y="26330"/>
                    </a:lnTo>
                    <a:cubicBezTo>
                      <a:pt x="12836" y="26330"/>
                      <a:pt x="12681" y="26330"/>
                      <a:pt x="12431" y="26258"/>
                    </a:cubicBezTo>
                    <a:cubicBezTo>
                      <a:pt x="12300" y="26211"/>
                      <a:pt x="12228" y="26199"/>
                      <a:pt x="12181" y="26199"/>
                    </a:cubicBezTo>
                    <a:cubicBezTo>
                      <a:pt x="12133" y="26187"/>
                      <a:pt x="12121" y="26187"/>
                      <a:pt x="12097" y="26151"/>
                    </a:cubicBezTo>
                    <a:cubicBezTo>
                      <a:pt x="12074" y="26127"/>
                      <a:pt x="12050" y="26115"/>
                      <a:pt x="12026" y="26092"/>
                    </a:cubicBezTo>
                    <a:cubicBezTo>
                      <a:pt x="11978" y="26032"/>
                      <a:pt x="11931" y="25984"/>
                      <a:pt x="11871" y="25949"/>
                    </a:cubicBezTo>
                    <a:cubicBezTo>
                      <a:pt x="11782" y="25909"/>
                      <a:pt x="11710" y="25886"/>
                      <a:pt x="11613" y="25886"/>
                    </a:cubicBezTo>
                    <a:cubicBezTo>
                      <a:pt x="11593" y="25886"/>
                      <a:pt x="11572" y="25887"/>
                      <a:pt x="11550" y="25889"/>
                    </a:cubicBezTo>
                    <a:cubicBezTo>
                      <a:pt x="11478" y="25901"/>
                      <a:pt x="11443" y="25925"/>
                      <a:pt x="11419" y="25949"/>
                    </a:cubicBezTo>
                    <a:cubicBezTo>
                      <a:pt x="11383" y="25996"/>
                      <a:pt x="11383" y="26044"/>
                      <a:pt x="11395" y="26092"/>
                    </a:cubicBezTo>
                    <a:cubicBezTo>
                      <a:pt x="11407" y="26175"/>
                      <a:pt x="11609" y="26687"/>
                      <a:pt x="11693" y="26770"/>
                    </a:cubicBezTo>
                    <a:cubicBezTo>
                      <a:pt x="11716" y="26794"/>
                      <a:pt x="11740" y="26818"/>
                      <a:pt x="11764" y="26842"/>
                    </a:cubicBezTo>
                    <a:cubicBezTo>
                      <a:pt x="11835" y="26889"/>
                      <a:pt x="11871" y="26925"/>
                      <a:pt x="11871" y="26985"/>
                    </a:cubicBezTo>
                    <a:cubicBezTo>
                      <a:pt x="11871" y="27008"/>
                      <a:pt x="11871" y="27032"/>
                      <a:pt x="11871" y="27056"/>
                    </a:cubicBezTo>
                    <a:cubicBezTo>
                      <a:pt x="11871" y="27127"/>
                      <a:pt x="11871" y="27163"/>
                      <a:pt x="11800" y="27211"/>
                    </a:cubicBezTo>
                    <a:cubicBezTo>
                      <a:pt x="11776" y="27235"/>
                      <a:pt x="11752" y="27246"/>
                      <a:pt x="11728" y="27258"/>
                    </a:cubicBezTo>
                    <a:cubicBezTo>
                      <a:pt x="11657" y="27306"/>
                      <a:pt x="11609" y="27342"/>
                      <a:pt x="11538" y="27532"/>
                    </a:cubicBezTo>
                    <a:cubicBezTo>
                      <a:pt x="11502" y="27675"/>
                      <a:pt x="11502" y="27747"/>
                      <a:pt x="11502" y="27806"/>
                    </a:cubicBezTo>
                    <a:cubicBezTo>
                      <a:pt x="11490" y="27854"/>
                      <a:pt x="11490" y="27877"/>
                      <a:pt x="11478" y="27913"/>
                    </a:cubicBezTo>
                    <a:cubicBezTo>
                      <a:pt x="11466" y="27949"/>
                      <a:pt x="11454" y="27961"/>
                      <a:pt x="11443" y="27985"/>
                    </a:cubicBezTo>
                    <a:cubicBezTo>
                      <a:pt x="11407" y="28032"/>
                      <a:pt x="11395" y="28056"/>
                      <a:pt x="11371" y="28151"/>
                    </a:cubicBezTo>
                    <a:cubicBezTo>
                      <a:pt x="11371" y="28175"/>
                      <a:pt x="11371" y="28187"/>
                      <a:pt x="11371" y="28199"/>
                    </a:cubicBezTo>
                    <a:cubicBezTo>
                      <a:pt x="11347" y="28330"/>
                      <a:pt x="11312" y="28497"/>
                      <a:pt x="11407" y="28592"/>
                    </a:cubicBezTo>
                    <a:cubicBezTo>
                      <a:pt x="11526" y="28711"/>
                      <a:pt x="11585" y="28818"/>
                      <a:pt x="11585" y="28878"/>
                    </a:cubicBezTo>
                    <a:cubicBezTo>
                      <a:pt x="11585" y="28961"/>
                      <a:pt x="11574" y="29032"/>
                      <a:pt x="11431" y="29104"/>
                    </a:cubicBezTo>
                    <a:cubicBezTo>
                      <a:pt x="11359" y="29140"/>
                      <a:pt x="11276" y="29151"/>
                      <a:pt x="11193" y="29175"/>
                    </a:cubicBezTo>
                    <a:cubicBezTo>
                      <a:pt x="11109" y="29187"/>
                      <a:pt x="11014" y="29211"/>
                      <a:pt x="10931" y="29247"/>
                    </a:cubicBezTo>
                    <a:cubicBezTo>
                      <a:pt x="10907" y="29259"/>
                      <a:pt x="10871" y="29271"/>
                      <a:pt x="10847" y="29294"/>
                    </a:cubicBezTo>
                    <a:lnTo>
                      <a:pt x="10823" y="29306"/>
                    </a:lnTo>
                    <a:cubicBezTo>
                      <a:pt x="10740" y="29366"/>
                      <a:pt x="10633" y="29425"/>
                      <a:pt x="10550" y="29473"/>
                    </a:cubicBezTo>
                    <a:lnTo>
                      <a:pt x="10478" y="29425"/>
                    </a:lnTo>
                    <a:lnTo>
                      <a:pt x="9871" y="28473"/>
                    </a:lnTo>
                    <a:lnTo>
                      <a:pt x="9811" y="28092"/>
                    </a:lnTo>
                    <a:cubicBezTo>
                      <a:pt x="9823" y="28068"/>
                      <a:pt x="9823" y="28032"/>
                      <a:pt x="9823" y="28008"/>
                    </a:cubicBezTo>
                    <a:cubicBezTo>
                      <a:pt x="9823" y="27794"/>
                      <a:pt x="9788" y="26806"/>
                      <a:pt x="9788" y="26770"/>
                    </a:cubicBezTo>
                    <a:cubicBezTo>
                      <a:pt x="9788" y="26758"/>
                      <a:pt x="9776" y="26746"/>
                      <a:pt x="9764" y="26734"/>
                    </a:cubicBezTo>
                    <a:lnTo>
                      <a:pt x="9752" y="23520"/>
                    </a:lnTo>
                    <a:cubicBezTo>
                      <a:pt x="9740" y="22686"/>
                      <a:pt x="9740" y="21627"/>
                      <a:pt x="9728" y="20257"/>
                    </a:cubicBezTo>
                    <a:lnTo>
                      <a:pt x="10347" y="20257"/>
                    </a:lnTo>
                    <a:cubicBezTo>
                      <a:pt x="10359" y="20257"/>
                      <a:pt x="10371" y="20257"/>
                      <a:pt x="10371" y="20246"/>
                    </a:cubicBezTo>
                    <a:cubicBezTo>
                      <a:pt x="10383" y="20234"/>
                      <a:pt x="10383" y="20222"/>
                      <a:pt x="10383" y="20210"/>
                    </a:cubicBezTo>
                    <a:lnTo>
                      <a:pt x="10371" y="19329"/>
                    </a:lnTo>
                    <a:lnTo>
                      <a:pt x="12288" y="19329"/>
                    </a:lnTo>
                    <a:cubicBezTo>
                      <a:pt x="12431" y="19329"/>
                      <a:pt x="12514" y="19245"/>
                      <a:pt x="12538" y="19210"/>
                    </a:cubicBezTo>
                    <a:cubicBezTo>
                      <a:pt x="12550" y="19198"/>
                      <a:pt x="12550" y="19198"/>
                      <a:pt x="12562" y="19186"/>
                    </a:cubicBezTo>
                    <a:cubicBezTo>
                      <a:pt x="12597" y="19138"/>
                      <a:pt x="12705" y="18995"/>
                      <a:pt x="12824" y="18841"/>
                    </a:cubicBezTo>
                    <a:cubicBezTo>
                      <a:pt x="12836" y="18817"/>
                      <a:pt x="12859" y="18793"/>
                      <a:pt x="12871" y="18769"/>
                    </a:cubicBezTo>
                    <a:cubicBezTo>
                      <a:pt x="13014" y="18591"/>
                      <a:pt x="13157" y="18400"/>
                      <a:pt x="13240" y="18293"/>
                    </a:cubicBezTo>
                    <a:cubicBezTo>
                      <a:pt x="13252" y="18281"/>
                      <a:pt x="13264" y="18269"/>
                      <a:pt x="13276" y="18257"/>
                    </a:cubicBezTo>
                    <a:cubicBezTo>
                      <a:pt x="13288" y="18233"/>
                      <a:pt x="13300" y="18222"/>
                      <a:pt x="13300" y="18222"/>
                    </a:cubicBezTo>
                    <a:cubicBezTo>
                      <a:pt x="13324" y="18198"/>
                      <a:pt x="13407" y="18174"/>
                      <a:pt x="13526" y="18174"/>
                    </a:cubicBezTo>
                    <a:cubicBezTo>
                      <a:pt x="13586" y="18174"/>
                      <a:pt x="13645" y="18186"/>
                      <a:pt x="13693" y="18186"/>
                    </a:cubicBezTo>
                    <a:cubicBezTo>
                      <a:pt x="13717" y="18198"/>
                      <a:pt x="13740" y="18210"/>
                      <a:pt x="13776" y="18210"/>
                    </a:cubicBezTo>
                    <a:cubicBezTo>
                      <a:pt x="13815" y="18223"/>
                      <a:pt x="13855" y="18232"/>
                      <a:pt x="13896" y="18232"/>
                    </a:cubicBezTo>
                    <a:cubicBezTo>
                      <a:pt x="13930" y="18232"/>
                      <a:pt x="13965" y="18226"/>
                      <a:pt x="14002" y="18210"/>
                    </a:cubicBezTo>
                    <a:cubicBezTo>
                      <a:pt x="14121" y="18174"/>
                      <a:pt x="14133" y="18019"/>
                      <a:pt x="14157" y="17876"/>
                    </a:cubicBezTo>
                    <a:cubicBezTo>
                      <a:pt x="14169" y="17829"/>
                      <a:pt x="14169" y="17793"/>
                      <a:pt x="14181" y="17757"/>
                    </a:cubicBezTo>
                    <a:cubicBezTo>
                      <a:pt x="14193" y="17733"/>
                      <a:pt x="14193" y="17733"/>
                      <a:pt x="14193" y="17733"/>
                    </a:cubicBezTo>
                    <a:close/>
                    <a:moveTo>
                      <a:pt x="1727" y="22401"/>
                    </a:moveTo>
                    <a:cubicBezTo>
                      <a:pt x="1727" y="22401"/>
                      <a:pt x="1739" y="22401"/>
                      <a:pt x="1739" y="22413"/>
                    </a:cubicBezTo>
                    <a:cubicBezTo>
                      <a:pt x="1751" y="22413"/>
                      <a:pt x="1763" y="22413"/>
                      <a:pt x="1763" y="22424"/>
                    </a:cubicBezTo>
                    <a:lnTo>
                      <a:pt x="1787" y="22424"/>
                    </a:lnTo>
                    <a:cubicBezTo>
                      <a:pt x="1787" y="22436"/>
                      <a:pt x="1798" y="22436"/>
                      <a:pt x="1798" y="22436"/>
                    </a:cubicBezTo>
                    <a:cubicBezTo>
                      <a:pt x="1798" y="22448"/>
                      <a:pt x="1810" y="22448"/>
                      <a:pt x="1810" y="22448"/>
                    </a:cubicBezTo>
                    <a:cubicBezTo>
                      <a:pt x="1822" y="22460"/>
                      <a:pt x="1822" y="22460"/>
                      <a:pt x="1822" y="22472"/>
                    </a:cubicBezTo>
                    <a:lnTo>
                      <a:pt x="1834" y="22472"/>
                    </a:lnTo>
                    <a:cubicBezTo>
                      <a:pt x="1834" y="22484"/>
                      <a:pt x="1846" y="22484"/>
                      <a:pt x="1846" y="22496"/>
                    </a:cubicBezTo>
                    <a:cubicBezTo>
                      <a:pt x="1846" y="22496"/>
                      <a:pt x="1846" y="22496"/>
                      <a:pt x="1846" y="22508"/>
                    </a:cubicBezTo>
                    <a:cubicBezTo>
                      <a:pt x="1858" y="22508"/>
                      <a:pt x="1858" y="22520"/>
                      <a:pt x="1858" y="22520"/>
                    </a:cubicBezTo>
                    <a:cubicBezTo>
                      <a:pt x="1858" y="22520"/>
                      <a:pt x="1858" y="22532"/>
                      <a:pt x="1858" y="22532"/>
                    </a:cubicBezTo>
                    <a:cubicBezTo>
                      <a:pt x="1870" y="22532"/>
                      <a:pt x="1870" y="22543"/>
                      <a:pt x="1870" y="22543"/>
                    </a:cubicBezTo>
                    <a:cubicBezTo>
                      <a:pt x="1870" y="22543"/>
                      <a:pt x="1870" y="22555"/>
                      <a:pt x="1870" y="22555"/>
                    </a:cubicBezTo>
                    <a:cubicBezTo>
                      <a:pt x="1870" y="22555"/>
                      <a:pt x="1870" y="22567"/>
                      <a:pt x="1870" y="22579"/>
                    </a:cubicBezTo>
                    <a:cubicBezTo>
                      <a:pt x="1882" y="22591"/>
                      <a:pt x="1882" y="22591"/>
                      <a:pt x="1882" y="22603"/>
                    </a:cubicBezTo>
                    <a:cubicBezTo>
                      <a:pt x="1894" y="22627"/>
                      <a:pt x="1953" y="22734"/>
                      <a:pt x="2025" y="22817"/>
                    </a:cubicBezTo>
                    <a:cubicBezTo>
                      <a:pt x="2060" y="22877"/>
                      <a:pt x="2108" y="22924"/>
                      <a:pt x="2132" y="22948"/>
                    </a:cubicBezTo>
                    <a:lnTo>
                      <a:pt x="2191" y="22996"/>
                    </a:lnTo>
                    <a:cubicBezTo>
                      <a:pt x="2275" y="23067"/>
                      <a:pt x="2453" y="23198"/>
                      <a:pt x="2513" y="23270"/>
                    </a:cubicBezTo>
                    <a:cubicBezTo>
                      <a:pt x="2549" y="23305"/>
                      <a:pt x="2572" y="23425"/>
                      <a:pt x="2608" y="23520"/>
                    </a:cubicBezTo>
                    <a:cubicBezTo>
                      <a:pt x="2632" y="23591"/>
                      <a:pt x="2656" y="23651"/>
                      <a:pt x="2668" y="23698"/>
                    </a:cubicBezTo>
                    <a:cubicBezTo>
                      <a:pt x="2715" y="23794"/>
                      <a:pt x="2811" y="23841"/>
                      <a:pt x="2953" y="23841"/>
                    </a:cubicBezTo>
                    <a:lnTo>
                      <a:pt x="3049" y="23841"/>
                    </a:lnTo>
                    <a:lnTo>
                      <a:pt x="3168" y="23829"/>
                    </a:lnTo>
                    <a:cubicBezTo>
                      <a:pt x="3227" y="23817"/>
                      <a:pt x="3299" y="23806"/>
                      <a:pt x="3358" y="23806"/>
                    </a:cubicBezTo>
                    <a:lnTo>
                      <a:pt x="3394" y="23806"/>
                    </a:lnTo>
                    <a:cubicBezTo>
                      <a:pt x="3406" y="23794"/>
                      <a:pt x="3406" y="23794"/>
                      <a:pt x="3418" y="23794"/>
                    </a:cubicBezTo>
                    <a:lnTo>
                      <a:pt x="3501" y="23794"/>
                    </a:lnTo>
                    <a:cubicBezTo>
                      <a:pt x="3537" y="23806"/>
                      <a:pt x="3573" y="23925"/>
                      <a:pt x="3584" y="23972"/>
                    </a:cubicBezTo>
                    <a:cubicBezTo>
                      <a:pt x="3596" y="24008"/>
                      <a:pt x="3608" y="24020"/>
                      <a:pt x="3608" y="24044"/>
                    </a:cubicBezTo>
                    <a:cubicBezTo>
                      <a:pt x="3632" y="24103"/>
                      <a:pt x="3727" y="24103"/>
                      <a:pt x="3751" y="24103"/>
                    </a:cubicBezTo>
                    <a:lnTo>
                      <a:pt x="3763" y="24103"/>
                    </a:lnTo>
                    <a:lnTo>
                      <a:pt x="3763" y="24198"/>
                    </a:lnTo>
                    <a:cubicBezTo>
                      <a:pt x="3763" y="24210"/>
                      <a:pt x="3763" y="24222"/>
                      <a:pt x="3775" y="24222"/>
                    </a:cubicBezTo>
                    <a:lnTo>
                      <a:pt x="3787" y="24329"/>
                    </a:lnTo>
                    <a:cubicBezTo>
                      <a:pt x="3787" y="24341"/>
                      <a:pt x="3799" y="24353"/>
                      <a:pt x="3799" y="24365"/>
                    </a:cubicBezTo>
                    <a:cubicBezTo>
                      <a:pt x="3799" y="24377"/>
                      <a:pt x="3799" y="24389"/>
                      <a:pt x="3799" y="24389"/>
                    </a:cubicBezTo>
                    <a:cubicBezTo>
                      <a:pt x="3799" y="24401"/>
                      <a:pt x="3799" y="24413"/>
                      <a:pt x="3799" y="24425"/>
                    </a:cubicBezTo>
                    <a:cubicBezTo>
                      <a:pt x="3811" y="24472"/>
                      <a:pt x="3811" y="24532"/>
                      <a:pt x="3823" y="24591"/>
                    </a:cubicBezTo>
                    <a:cubicBezTo>
                      <a:pt x="3823" y="24591"/>
                      <a:pt x="3823" y="24603"/>
                      <a:pt x="3823" y="24603"/>
                    </a:cubicBezTo>
                    <a:cubicBezTo>
                      <a:pt x="3823" y="24639"/>
                      <a:pt x="3823" y="24663"/>
                      <a:pt x="3823" y="24687"/>
                    </a:cubicBezTo>
                    <a:cubicBezTo>
                      <a:pt x="3823" y="24687"/>
                      <a:pt x="3834" y="24699"/>
                      <a:pt x="3834" y="24699"/>
                    </a:cubicBezTo>
                    <a:cubicBezTo>
                      <a:pt x="3834" y="24770"/>
                      <a:pt x="3846" y="24841"/>
                      <a:pt x="3846" y="24913"/>
                    </a:cubicBezTo>
                    <a:cubicBezTo>
                      <a:pt x="3846" y="24925"/>
                      <a:pt x="3846" y="24925"/>
                      <a:pt x="3846" y="24937"/>
                    </a:cubicBezTo>
                    <a:cubicBezTo>
                      <a:pt x="3858" y="24960"/>
                      <a:pt x="3858" y="24996"/>
                      <a:pt x="3858" y="25020"/>
                    </a:cubicBezTo>
                    <a:cubicBezTo>
                      <a:pt x="3858" y="25032"/>
                      <a:pt x="3858" y="25044"/>
                      <a:pt x="3858" y="25056"/>
                    </a:cubicBezTo>
                    <a:cubicBezTo>
                      <a:pt x="3870" y="25080"/>
                      <a:pt x="3870" y="25103"/>
                      <a:pt x="3870" y="25139"/>
                    </a:cubicBezTo>
                    <a:cubicBezTo>
                      <a:pt x="3870" y="25151"/>
                      <a:pt x="3870" y="25151"/>
                      <a:pt x="3870" y="25163"/>
                    </a:cubicBezTo>
                    <a:cubicBezTo>
                      <a:pt x="3882" y="25199"/>
                      <a:pt x="3882" y="25234"/>
                      <a:pt x="3882" y="25270"/>
                    </a:cubicBezTo>
                    <a:cubicBezTo>
                      <a:pt x="3882" y="25282"/>
                      <a:pt x="3882" y="25294"/>
                      <a:pt x="3882" y="25306"/>
                    </a:cubicBezTo>
                    <a:cubicBezTo>
                      <a:pt x="3882" y="25330"/>
                      <a:pt x="3894" y="25353"/>
                      <a:pt x="3894" y="25389"/>
                    </a:cubicBezTo>
                    <a:cubicBezTo>
                      <a:pt x="3894" y="25401"/>
                      <a:pt x="3894" y="25413"/>
                      <a:pt x="3894" y="25425"/>
                    </a:cubicBezTo>
                    <a:cubicBezTo>
                      <a:pt x="3894" y="25449"/>
                      <a:pt x="3894" y="25472"/>
                      <a:pt x="3906" y="25496"/>
                    </a:cubicBezTo>
                    <a:cubicBezTo>
                      <a:pt x="3906" y="25508"/>
                      <a:pt x="3906" y="25520"/>
                      <a:pt x="3906" y="25532"/>
                    </a:cubicBezTo>
                    <a:cubicBezTo>
                      <a:pt x="3906" y="25568"/>
                      <a:pt x="3906" y="25603"/>
                      <a:pt x="3906" y="25639"/>
                    </a:cubicBezTo>
                    <a:cubicBezTo>
                      <a:pt x="3942" y="26187"/>
                      <a:pt x="3930" y="26270"/>
                      <a:pt x="3918" y="26294"/>
                    </a:cubicBezTo>
                    <a:cubicBezTo>
                      <a:pt x="3870" y="26353"/>
                      <a:pt x="3799" y="26413"/>
                      <a:pt x="3739" y="26461"/>
                    </a:cubicBezTo>
                    <a:cubicBezTo>
                      <a:pt x="3680" y="26508"/>
                      <a:pt x="3632" y="26544"/>
                      <a:pt x="3596" y="26592"/>
                    </a:cubicBezTo>
                    <a:cubicBezTo>
                      <a:pt x="3573" y="26627"/>
                      <a:pt x="3573" y="26675"/>
                      <a:pt x="3561" y="26723"/>
                    </a:cubicBezTo>
                    <a:cubicBezTo>
                      <a:pt x="3549" y="26794"/>
                      <a:pt x="3537" y="26865"/>
                      <a:pt x="3465" y="26925"/>
                    </a:cubicBezTo>
                    <a:cubicBezTo>
                      <a:pt x="3358" y="27020"/>
                      <a:pt x="3061" y="27223"/>
                      <a:pt x="3025" y="27235"/>
                    </a:cubicBezTo>
                    <a:cubicBezTo>
                      <a:pt x="3013" y="27246"/>
                      <a:pt x="2977" y="27270"/>
                      <a:pt x="2775" y="27437"/>
                    </a:cubicBezTo>
                    <a:cubicBezTo>
                      <a:pt x="2596" y="27592"/>
                      <a:pt x="2358" y="27794"/>
                      <a:pt x="2275" y="27842"/>
                    </a:cubicBezTo>
                    <a:cubicBezTo>
                      <a:pt x="2251" y="27854"/>
                      <a:pt x="2227" y="27866"/>
                      <a:pt x="2203" y="27889"/>
                    </a:cubicBezTo>
                    <a:cubicBezTo>
                      <a:pt x="2072" y="27949"/>
                      <a:pt x="1941" y="28020"/>
                      <a:pt x="1989" y="28235"/>
                    </a:cubicBezTo>
                    <a:lnTo>
                      <a:pt x="1989" y="28270"/>
                    </a:lnTo>
                    <a:cubicBezTo>
                      <a:pt x="2037" y="28497"/>
                      <a:pt x="2049" y="28616"/>
                      <a:pt x="1894" y="28711"/>
                    </a:cubicBezTo>
                    <a:cubicBezTo>
                      <a:pt x="1787" y="28770"/>
                      <a:pt x="1584" y="28806"/>
                      <a:pt x="1417" y="28830"/>
                    </a:cubicBezTo>
                    <a:cubicBezTo>
                      <a:pt x="1251" y="28854"/>
                      <a:pt x="1156" y="28878"/>
                      <a:pt x="1108" y="28913"/>
                    </a:cubicBezTo>
                    <a:cubicBezTo>
                      <a:pt x="977" y="29009"/>
                      <a:pt x="822" y="29187"/>
                      <a:pt x="810" y="29378"/>
                    </a:cubicBezTo>
                    <a:cubicBezTo>
                      <a:pt x="798" y="29425"/>
                      <a:pt x="798" y="29473"/>
                      <a:pt x="786" y="29509"/>
                    </a:cubicBezTo>
                    <a:cubicBezTo>
                      <a:pt x="786" y="29521"/>
                      <a:pt x="786" y="29532"/>
                      <a:pt x="786" y="29532"/>
                    </a:cubicBezTo>
                    <a:cubicBezTo>
                      <a:pt x="775" y="29568"/>
                      <a:pt x="775" y="29604"/>
                      <a:pt x="763" y="29628"/>
                    </a:cubicBezTo>
                    <a:cubicBezTo>
                      <a:pt x="763" y="29640"/>
                      <a:pt x="763" y="29640"/>
                      <a:pt x="763" y="29640"/>
                    </a:cubicBezTo>
                    <a:cubicBezTo>
                      <a:pt x="751" y="29711"/>
                      <a:pt x="727" y="29759"/>
                      <a:pt x="703" y="29794"/>
                    </a:cubicBezTo>
                    <a:cubicBezTo>
                      <a:pt x="691" y="29747"/>
                      <a:pt x="667" y="29699"/>
                      <a:pt x="655" y="29675"/>
                    </a:cubicBezTo>
                    <a:cubicBezTo>
                      <a:pt x="644" y="29640"/>
                      <a:pt x="667" y="29497"/>
                      <a:pt x="679" y="29413"/>
                    </a:cubicBezTo>
                    <a:lnTo>
                      <a:pt x="691" y="29378"/>
                    </a:lnTo>
                    <a:cubicBezTo>
                      <a:pt x="703" y="29247"/>
                      <a:pt x="715" y="29056"/>
                      <a:pt x="715" y="28925"/>
                    </a:cubicBezTo>
                    <a:cubicBezTo>
                      <a:pt x="715" y="28854"/>
                      <a:pt x="703" y="28806"/>
                      <a:pt x="691" y="28747"/>
                    </a:cubicBezTo>
                    <a:cubicBezTo>
                      <a:pt x="679" y="28687"/>
                      <a:pt x="667" y="28628"/>
                      <a:pt x="691" y="28592"/>
                    </a:cubicBezTo>
                    <a:cubicBezTo>
                      <a:pt x="703" y="28580"/>
                      <a:pt x="715" y="28556"/>
                      <a:pt x="727" y="28532"/>
                    </a:cubicBezTo>
                    <a:cubicBezTo>
                      <a:pt x="786" y="28437"/>
                      <a:pt x="846" y="28318"/>
                      <a:pt x="822" y="28235"/>
                    </a:cubicBezTo>
                    <a:cubicBezTo>
                      <a:pt x="810" y="28199"/>
                      <a:pt x="786" y="28151"/>
                      <a:pt x="751" y="28116"/>
                    </a:cubicBezTo>
                    <a:cubicBezTo>
                      <a:pt x="715" y="28068"/>
                      <a:pt x="679" y="28020"/>
                      <a:pt x="679" y="27961"/>
                    </a:cubicBezTo>
                    <a:lnTo>
                      <a:pt x="679" y="27937"/>
                    </a:lnTo>
                    <a:cubicBezTo>
                      <a:pt x="679" y="27830"/>
                      <a:pt x="691" y="27830"/>
                      <a:pt x="715" y="27818"/>
                    </a:cubicBezTo>
                    <a:lnTo>
                      <a:pt x="727" y="27818"/>
                    </a:lnTo>
                    <a:cubicBezTo>
                      <a:pt x="786" y="27794"/>
                      <a:pt x="882" y="27758"/>
                      <a:pt x="906" y="27627"/>
                    </a:cubicBezTo>
                    <a:cubicBezTo>
                      <a:pt x="917" y="27556"/>
                      <a:pt x="917" y="27485"/>
                      <a:pt x="929" y="27401"/>
                    </a:cubicBezTo>
                    <a:cubicBezTo>
                      <a:pt x="929" y="27330"/>
                      <a:pt x="941" y="27258"/>
                      <a:pt x="941" y="27199"/>
                    </a:cubicBezTo>
                    <a:cubicBezTo>
                      <a:pt x="953" y="27151"/>
                      <a:pt x="953" y="27092"/>
                      <a:pt x="965" y="27044"/>
                    </a:cubicBezTo>
                    <a:cubicBezTo>
                      <a:pt x="977" y="26949"/>
                      <a:pt x="977" y="26865"/>
                      <a:pt x="1001" y="26806"/>
                    </a:cubicBezTo>
                    <a:cubicBezTo>
                      <a:pt x="1025" y="26746"/>
                      <a:pt x="1215" y="26556"/>
                      <a:pt x="1298" y="26473"/>
                    </a:cubicBezTo>
                    <a:cubicBezTo>
                      <a:pt x="1370" y="26413"/>
                      <a:pt x="1394" y="26377"/>
                      <a:pt x="1406" y="26365"/>
                    </a:cubicBezTo>
                    <a:cubicBezTo>
                      <a:pt x="1417" y="26353"/>
                      <a:pt x="1417" y="26353"/>
                      <a:pt x="1429" y="26342"/>
                    </a:cubicBezTo>
                    <a:cubicBezTo>
                      <a:pt x="1477" y="26294"/>
                      <a:pt x="1513" y="26246"/>
                      <a:pt x="1501" y="26115"/>
                    </a:cubicBezTo>
                    <a:cubicBezTo>
                      <a:pt x="1489" y="25996"/>
                      <a:pt x="1465" y="25937"/>
                      <a:pt x="1429" y="25877"/>
                    </a:cubicBezTo>
                    <a:cubicBezTo>
                      <a:pt x="1417" y="25842"/>
                      <a:pt x="1406" y="25818"/>
                      <a:pt x="1382" y="25782"/>
                    </a:cubicBezTo>
                    <a:cubicBezTo>
                      <a:pt x="1346" y="25663"/>
                      <a:pt x="1310" y="25544"/>
                      <a:pt x="1298" y="25437"/>
                    </a:cubicBezTo>
                    <a:lnTo>
                      <a:pt x="1298" y="25401"/>
                    </a:lnTo>
                    <a:cubicBezTo>
                      <a:pt x="1287" y="25294"/>
                      <a:pt x="1287" y="25246"/>
                      <a:pt x="1191" y="25163"/>
                    </a:cubicBezTo>
                    <a:cubicBezTo>
                      <a:pt x="1120" y="25103"/>
                      <a:pt x="1001" y="25008"/>
                      <a:pt x="1001" y="24913"/>
                    </a:cubicBezTo>
                    <a:cubicBezTo>
                      <a:pt x="989" y="24889"/>
                      <a:pt x="989" y="24865"/>
                      <a:pt x="989" y="24841"/>
                    </a:cubicBezTo>
                    <a:cubicBezTo>
                      <a:pt x="977" y="24758"/>
                      <a:pt x="965" y="24675"/>
                      <a:pt x="965" y="24508"/>
                    </a:cubicBezTo>
                    <a:cubicBezTo>
                      <a:pt x="965" y="24389"/>
                      <a:pt x="965" y="24175"/>
                      <a:pt x="977" y="23972"/>
                    </a:cubicBezTo>
                    <a:cubicBezTo>
                      <a:pt x="977" y="23806"/>
                      <a:pt x="977" y="23663"/>
                      <a:pt x="977" y="23591"/>
                    </a:cubicBezTo>
                    <a:cubicBezTo>
                      <a:pt x="977" y="23556"/>
                      <a:pt x="977" y="23520"/>
                      <a:pt x="977" y="23472"/>
                    </a:cubicBezTo>
                    <a:cubicBezTo>
                      <a:pt x="965" y="23341"/>
                      <a:pt x="953" y="23163"/>
                      <a:pt x="1025" y="23079"/>
                    </a:cubicBezTo>
                    <a:cubicBezTo>
                      <a:pt x="1048" y="23055"/>
                      <a:pt x="1060" y="23044"/>
                      <a:pt x="1060" y="23044"/>
                    </a:cubicBezTo>
                    <a:lnTo>
                      <a:pt x="1072" y="23044"/>
                    </a:lnTo>
                    <a:cubicBezTo>
                      <a:pt x="1084" y="23044"/>
                      <a:pt x="1120" y="23032"/>
                      <a:pt x="1156" y="23008"/>
                    </a:cubicBezTo>
                    <a:cubicBezTo>
                      <a:pt x="1167" y="22996"/>
                      <a:pt x="1167" y="22996"/>
                      <a:pt x="1179" y="22984"/>
                    </a:cubicBezTo>
                    <a:lnTo>
                      <a:pt x="1227" y="22960"/>
                    </a:lnTo>
                    <a:cubicBezTo>
                      <a:pt x="1251" y="22948"/>
                      <a:pt x="1263" y="22936"/>
                      <a:pt x="1298" y="22924"/>
                    </a:cubicBezTo>
                    <a:cubicBezTo>
                      <a:pt x="1310" y="22913"/>
                      <a:pt x="1322" y="22901"/>
                      <a:pt x="1334" y="22901"/>
                    </a:cubicBezTo>
                    <a:cubicBezTo>
                      <a:pt x="1358" y="22877"/>
                      <a:pt x="1394" y="22853"/>
                      <a:pt x="1406" y="22841"/>
                    </a:cubicBezTo>
                    <a:cubicBezTo>
                      <a:pt x="1417" y="22829"/>
                      <a:pt x="1417" y="22829"/>
                      <a:pt x="1417" y="22817"/>
                    </a:cubicBezTo>
                    <a:cubicBezTo>
                      <a:pt x="1429" y="22817"/>
                      <a:pt x="1429" y="22805"/>
                      <a:pt x="1429" y="22805"/>
                    </a:cubicBezTo>
                    <a:cubicBezTo>
                      <a:pt x="1441" y="22794"/>
                      <a:pt x="1453" y="22770"/>
                      <a:pt x="1453" y="22758"/>
                    </a:cubicBezTo>
                    <a:cubicBezTo>
                      <a:pt x="1453" y="22734"/>
                      <a:pt x="1465" y="22710"/>
                      <a:pt x="1465" y="22698"/>
                    </a:cubicBezTo>
                    <a:cubicBezTo>
                      <a:pt x="1477" y="22639"/>
                      <a:pt x="1489" y="22591"/>
                      <a:pt x="1537" y="22555"/>
                    </a:cubicBezTo>
                    <a:cubicBezTo>
                      <a:pt x="1560" y="22543"/>
                      <a:pt x="1572" y="22543"/>
                      <a:pt x="1584" y="22532"/>
                    </a:cubicBezTo>
                    <a:cubicBezTo>
                      <a:pt x="1644" y="22496"/>
                      <a:pt x="1703" y="22472"/>
                      <a:pt x="1715" y="22401"/>
                    </a:cubicBezTo>
                    <a:close/>
                    <a:moveTo>
                      <a:pt x="3870" y="24270"/>
                    </a:moveTo>
                    <a:lnTo>
                      <a:pt x="3870" y="24270"/>
                    </a:lnTo>
                    <a:cubicBezTo>
                      <a:pt x="4084" y="24329"/>
                      <a:pt x="4335" y="24425"/>
                      <a:pt x="4394" y="24460"/>
                    </a:cubicBezTo>
                    <a:cubicBezTo>
                      <a:pt x="4430" y="24484"/>
                      <a:pt x="4406" y="24651"/>
                      <a:pt x="4394" y="24734"/>
                    </a:cubicBezTo>
                    <a:cubicBezTo>
                      <a:pt x="4382" y="24782"/>
                      <a:pt x="4370" y="24829"/>
                      <a:pt x="4370" y="24865"/>
                    </a:cubicBezTo>
                    <a:cubicBezTo>
                      <a:pt x="4358" y="25020"/>
                      <a:pt x="4430" y="25139"/>
                      <a:pt x="4608" y="25270"/>
                    </a:cubicBezTo>
                    <a:cubicBezTo>
                      <a:pt x="4656" y="25306"/>
                      <a:pt x="4716" y="25330"/>
                      <a:pt x="4787" y="25330"/>
                    </a:cubicBezTo>
                    <a:lnTo>
                      <a:pt x="4799" y="25330"/>
                    </a:lnTo>
                    <a:cubicBezTo>
                      <a:pt x="4882" y="25330"/>
                      <a:pt x="4954" y="25306"/>
                      <a:pt x="5025" y="25282"/>
                    </a:cubicBezTo>
                    <a:cubicBezTo>
                      <a:pt x="5097" y="25258"/>
                      <a:pt x="5144" y="25246"/>
                      <a:pt x="5204" y="25246"/>
                    </a:cubicBezTo>
                    <a:cubicBezTo>
                      <a:pt x="5311" y="25246"/>
                      <a:pt x="5418" y="25389"/>
                      <a:pt x="5489" y="25484"/>
                    </a:cubicBezTo>
                    <a:cubicBezTo>
                      <a:pt x="5537" y="25544"/>
                      <a:pt x="5573" y="25591"/>
                      <a:pt x="5608" y="25603"/>
                    </a:cubicBezTo>
                    <a:cubicBezTo>
                      <a:pt x="5620" y="25615"/>
                      <a:pt x="5644" y="25639"/>
                      <a:pt x="5668" y="25663"/>
                    </a:cubicBezTo>
                    <a:cubicBezTo>
                      <a:pt x="5739" y="25746"/>
                      <a:pt x="5859" y="25877"/>
                      <a:pt x="6109" y="25901"/>
                    </a:cubicBezTo>
                    <a:cubicBezTo>
                      <a:pt x="6168" y="25913"/>
                      <a:pt x="6263" y="25913"/>
                      <a:pt x="6382" y="25925"/>
                    </a:cubicBezTo>
                    <a:cubicBezTo>
                      <a:pt x="6799" y="25972"/>
                      <a:pt x="7490" y="26044"/>
                      <a:pt x="7966" y="26068"/>
                    </a:cubicBezTo>
                    <a:cubicBezTo>
                      <a:pt x="8478" y="26080"/>
                      <a:pt x="8811" y="26318"/>
                      <a:pt x="8990" y="26437"/>
                    </a:cubicBezTo>
                    <a:lnTo>
                      <a:pt x="9014" y="26461"/>
                    </a:lnTo>
                    <a:cubicBezTo>
                      <a:pt x="9037" y="26473"/>
                      <a:pt x="9049" y="26484"/>
                      <a:pt x="9061" y="26496"/>
                    </a:cubicBezTo>
                    <a:cubicBezTo>
                      <a:pt x="9204" y="26580"/>
                      <a:pt x="9526" y="26734"/>
                      <a:pt x="9657" y="26794"/>
                    </a:cubicBezTo>
                    <a:lnTo>
                      <a:pt x="9645" y="27592"/>
                    </a:lnTo>
                    <a:lnTo>
                      <a:pt x="9728" y="28092"/>
                    </a:lnTo>
                    <a:cubicBezTo>
                      <a:pt x="9716" y="28175"/>
                      <a:pt x="9704" y="28270"/>
                      <a:pt x="9692" y="28354"/>
                    </a:cubicBezTo>
                    <a:cubicBezTo>
                      <a:pt x="9657" y="28568"/>
                      <a:pt x="9633" y="28699"/>
                      <a:pt x="9657" y="28770"/>
                    </a:cubicBezTo>
                    <a:cubicBezTo>
                      <a:pt x="9692" y="28830"/>
                      <a:pt x="9776" y="28890"/>
                      <a:pt x="9907" y="28985"/>
                    </a:cubicBezTo>
                    <a:cubicBezTo>
                      <a:pt x="10014" y="29056"/>
                      <a:pt x="10133" y="29140"/>
                      <a:pt x="10192" y="29211"/>
                    </a:cubicBezTo>
                    <a:cubicBezTo>
                      <a:pt x="10216" y="29235"/>
                      <a:pt x="10228" y="29247"/>
                      <a:pt x="10240" y="29271"/>
                    </a:cubicBezTo>
                    <a:cubicBezTo>
                      <a:pt x="10228" y="29271"/>
                      <a:pt x="10216" y="29282"/>
                      <a:pt x="10192" y="29294"/>
                    </a:cubicBezTo>
                    <a:lnTo>
                      <a:pt x="10157" y="29318"/>
                    </a:lnTo>
                    <a:cubicBezTo>
                      <a:pt x="10014" y="29413"/>
                      <a:pt x="9776" y="29568"/>
                      <a:pt x="9692" y="29568"/>
                    </a:cubicBezTo>
                    <a:cubicBezTo>
                      <a:pt x="9609" y="29568"/>
                      <a:pt x="9371" y="29568"/>
                      <a:pt x="9216" y="29485"/>
                    </a:cubicBezTo>
                    <a:cubicBezTo>
                      <a:pt x="9037" y="29390"/>
                      <a:pt x="8728" y="29282"/>
                      <a:pt x="8633" y="29259"/>
                    </a:cubicBezTo>
                    <a:lnTo>
                      <a:pt x="8621" y="29247"/>
                    </a:lnTo>
                    <a:cubicBezTo>
                      <a:pt x="8514" y="29223"/>
                      <a:pt x="8430" y="29199"/>
                      <a:pt x="8311" y="29128"/>
                    </a:cubicBezTo>
                    <a:cubicBezTo>
                      <a:pt x="8287" y="29104"/>
                      <a:pt x="8252" y="29080"/>
                      <a:pt x="8240" y="29068"/>
                    </a:cubicBezTo>
                    <a:cubicBezTo>
                      <a:pt x="8187" y="29026"/>
                      <a:pt x="8143" y="28983"/>
                      <a:pt x="8057" y="28983"/>
                    </a:cubicBezTo>
                    <a:cubicBezTo>
                      <a:pt x="8047" y="28983"/>
                      <a:pt x="8037" y="28984"/>
                      <a:pt x="8025" y="28985"/>
                    </a:cubicBezTo>
                    <a:cubicBezTo>
                      <a:pt x="8025" y="28985"/>
                      <a:pt x="7644" y="29032"/>
                      <a:pt x="7561" y="29128"/>
                    </a:cubicBezTo>
                    <a:cubicBezTo>
                      <a:pt x="7549" y="29151"/>
                      <a:pt x="7549" y="29175"/>
                      <a:pt x="7549" y="29187"/>
                    </a:cubicBezTo>
                    <a:cubicBezTo>
                      <a:pt x="7549" y="29211"/>
                      <a:pt x="7549" y="29235"/>
                      <a:pt x="7549" y="29259"/>
                    </a:cubicBezTo>
                    <a:cubicBezTo>
                      <a:pt x="7549" y="29306"/>
                      <a:pt x="7549" y="29354"/>
                      <a:pt x="7573" y="29413"/>
                    </a:cubicBezTo>
                    <a:cubicBezTo>
                      <a:pt x="7609" y="29485"/>
                      <a:pt x="7609" y="29556"/>
                      <a:pt x="7609" y="29640"/>
                    </a:cubicBezTo>
                    <a:cubicBezTo>
                      <a:pt x="7597" y="29747"/>
                      <a:pt x="7692" y="29890"/>
                      <a:pt x="7740" y="29949"/>
                    </a:cubicBezTo>
                    <a:lnTo>
                      <a:pt x="7740" y="29961"/>
                    </a:lnTo>
                    <a:cubicBezTo>
                      <a:pt x="7752" y="29997"/>
                      <a:pt x="7740" y="30152"/>
                      <a:pt x="7740" y="30247"/>
                    </a:cubicBezTo>
                    <a:cubicBezTo>
                      <a:pt x="7728" y="30342"/>
                      <a:pt x="7728" y="30437"/>
                      <a:pt x="7728" y="30497"/>
                    </a:cubicBezTo>
                    <a:cubicBezTo>
                      <a:pt x="7728" y="30533"/>
                      <a:pt x="7728" y="30580"/>
                      <a:pt x="7728" y="30628"/>
                    </a:cubicBezTo>
                    <a:cubicBezTo>
                      <a:pt x="7716" y="30687"/>
                      <a:pt x="7716" y="30759"/>
                      <a:pt x="7728" y="30806"/>
                    </a:cubicBezTo>
                    <a:lnTo>
                      <a:pt x="394" y="31223"/>
                    </a:lnTo>
                    <a:cubicBezTo>
                      <a:pt x="382" y="31140"/>
                      <a:pt x="346" y="31080"/>
                      <a:pt x="322" y="31033"/>
                    </a:cubicBezTo>
                    <a:cubicBezTo>
                      <a:pt x="310" y="31009"/>
                      <a:pt x="298" y="30997"/>
                      <a:pt x="298" y="30985"/>
                    </a:cubicBezTo>
                    <a:cubicBezTo>
                      <a:pt x="298" y="30949"/>
                      <a:pt x="274" y="30925"/>
                      <a:pt x="263" y="30902"/>
                    </a:cubicBezTo>
                    <a:cubicBezTo>
                      <a:pt x="215" y="30830"/>
                      <a:pt x="144" y="30723"/>
                      <a:pt x="144" y="30533"/>
                    </a:cubicBezTo>
                    <a:cubicBezTo>
                      <a:pt x="144" y="30461"/>
                      <a:pt x="144" y="30402"/>
                      <a:pt x="155" y="30342"/>
                    </a:cubicBezTo>
                    <a:cubicBezTo>
                      <a:pt x="155" y="30259"/>
                      <a:pt x="155" y="30199"/>
                      <a:pt x="155" y="30140"/>
                    </a:cubicBezTo>
                    <a:cubicBezTo>
                      <a:pt x="144" y="30104"/>
                      <a:pt x="144" y="30080"/>
                      <a:pt x="144" y="30056"/>
                    </a:cubicBezTo>
                    <a:lnTo>
                      <a:pt x="96" y="30056"/>
                    </a:lnTo>
                    <a:lnTo>
                      <a:pt x="144" y="30033"/>
                    </a:lnTo>
                    <a:lnTo>
                      <a:pt x="144" y="30021"/>
                    </a:lnTo>
                    <a:cubicBezTo>
                      <a:pt x="132" y="29997"/>
                      <a:pt x="132" y="29985"/>
                      <a:pt x="132" y="29961"/>
                    </a:cubicBezTo>
                    <a:lnTo>
                      <a:pt x="108" y="29902"/>
                    </a:lnTo>
                    <a:cubicBezTo>
                      <a:pt x="191" y="29890"/>
                      <a:pt x="286" y="29878"/>
                      <a:pt x="322" y="29878"/>
                    </a:cubicBezTo>
                    <a:cubicBezTo>
                      <a:pt x="358" y="29878"/>
                      <a:pt x="394" y="29890"/>
                      <a:pt x="429" y="29902"/>
                    </a:cubicBezTo>
                    <a:cubicBezTo>
                      <a:pt x="478" y="29921"/>
                      <a:pt x="534" y="29940"/>
                      <a:pt x="599" y="29940"/>
                    </a:cubicBezTo>
                    <a:cubicBezTo>
                      <a:pt x="613" y="29940"/>
                      <a:pt x="628" y="29939"/>
                      <a:pt x="644" y="29937"/>
                    </a:cubicBezTo>
                    <a:cubicBezTo>
                      <a:pt x="667" y="29937"/>
                      <a:pt x="679" y="29925"/>
                      <a:pt x="691" y="29925"/>
                    </a:cubicBezTo>
                    <a:cubicBezTo>
                      <a:pt x="703" y="29913"/>
                      <a:pt x="715" y="29913"/>
                      <a:pt x="727" y="29902"/>
                    </a:cubicBezTo>
                    <a:cubicBezTo>
                      <a:pt x="739" y="29890"/>
                      <a:pt x="763" y="29878"/>
                      <a:pt x="775" y="29854"/>
                    </a:cubicBezTo>
                    <a:cubicBezTo>
                      <a:pt x="775" y="29854"/>
                      <a:pt x="775" y="29842"/>
                      <a:pt x="775" y="29842"/>
                    </a:cubicBezTo>
                    <a:cubicBezTo>
                      <a:pt x="798" y="29806"/>
                      <a:pt x="822" y="29771"/>
                      <a:pt x="834" y="29723"/>
                    </a:cubicBezTo>
                    <a:cubicBezTo>
                      <a:pt x="834" y="29723"/>
                      <a:pt x="834" y="29711"/>
                      <a:pt x="834" y="29711"/>
                    </a:cubicBezTo>
                    <a:cubicBezTo>
                      <a:pt x="846" y="29687"/>
                      <a:pt x="858" y="29652"/>
                      <a:pt x="858" y="29628"/>
                    </a:cubicBezTo>
                    <a:cubicBezTo>
                      <a:pt x="858" y="29616"/>
                      <a:pt x="858" y="29616"/>
                      <a:pt x="858" y="29616"/>
                    </a:cubicBezTo>
                    <a:cubicBezTo>
                      <a:pt x="870" y="29580"/>
                      <a:pt x="870" y="29556"/>
                      <a:pt x="882" y="29521"/>
                    </a:cubicBezTo>
                    <a:cubicBezTo>
                      <a:pt x="882" y="29509"/>
                      <a:pt x="882" y="29509"/>
                      <a:pt x="882" y="29497"/>
                    </a:cubicBezTo>
                    <a:cubicBezTo>
                      <a:pt x="882" y="29461"/>
                      <a:pt x="894" y="29425"/>
                      <a:pt x="894" y="29390"/>
                    </a:cubicBezTo>
                    <a:cubicBezTo>
                      <a:pt x="917" y="29223"/>
                      <a:pt x="1048" y="29068"/>
                      <a:pt x="1156" y="28985"/>
                    </a:cubicBezTo>
                    <a:cubicBezTo>
                      <a:pt x="1191" y="28961"/>
                      <a:pt x="1322" y="28937"/>
                      <a:pt x="1429" y="28925"/>
                    </a:cubicBezTo>
                    <a:cubicBezTo>
                      <a:pt x="1608" y="28890"/>
                      <a:pt x="1822" y="28866"/>
                      <a:pt x="1941" y="28782"/>
                    </a:cubicBezTo>
                    <a:cubicBezTo>
                      <a:pt x="2156" y="28651"/>
                      <a:pt x="2120" y="28461"/>
                      <a:pt x="2084" y="28258"/>
                    </a:cubicBezTo>
                    <a:lnTo>
                      <a:pt x="2072" y="28223"/>
                    </a:lnTo>
                    <a:cubicBezTo>
                      <a:pt x="2049" y="28080"/>
                      <a:pt x="2108" y="28032"/>
                      <a:pt x="2239" y="27961"/>
                    </a:cubicBezTo>
                    <a:cubicBezTo>
                      <a:pt x="2275" y="27949"/>
                      <a:pt x="2299" y="27937"/>
                      <a:pt x="2322" y="27925"/>
                    </a:cubicBezTo>
                    <a:cubicBezTo>
                      <a:pt x="2418" y="27866"/>
                      <a:pt x="2644" y="27663"/>
                      <a:pt x="2834" y="27508"/>
                    </a:cubicBezTo>
                    <a:cubicBezTo>
                      <a:pt x="2941" y="27413"/>
                      <a:pt x="3049" y="27330"/>
                      <a:pt x="3061" y="27318"/>
                    </a:cubicBezTo>
                    <a:cubicBezTo>
                      <a:pt x="3108" y="27306"/>
                      <a:pt x="3406" y="27092"/>
                      <a:pt x="3525" y="26985"/>
                    </a:cubicBezTo>
                    <a:cubicBezTo>
                      <a:pt x="3620" y="26913"/>
                      <a:pt x="3632" y="26818"/>
                      <a:pt x="3644" y="26746"/>
                    </a:cubicBezTo>
                    <a:cubicBezTo>
                      <a:pt x="3656" y="26699"/>
                      <a:pt x="3668" y="26663"/>
                      <a:pt x="3680" y="26639"/>
                    </a:cubicBezTo>
                    <a:cubicBezTo>
                      <a:pt x="3692" y="26604"/>
                      <a:pt x="3751" y="26568"/>
                      <a:pt x="3799" y="26532"/>
                    </a:cubicBezTo>
                    <a:cubicBezTo>
                      <a:pt x="3870" y="26473"/>
                      <a:pt x="3942" y="26413"/>
                      <a:pt x="3989" y="26342"/>
                    </a:cubicBezTo>
                    <a:cubicBezTo>
                      <a:pt x="4013" y="26318"/>
                      <a:pt x="4049" y="26258"/>
                      <a:pt x="4001" y="25639"/>
                    </a:cubicBezTo>
                    <a:cubicBezTo>
                      <a:pt x="4001" y="25603"/>
                      <a:pt x="4001" y="25580"/>
                      <a:pt x="3989" y="25544"/>
                    </a:cubicBezTo>
                    <a:cubicBezTo>
                      <a:pt x="3989" y="25532"/>
                      <a:pt x="3989" y="25520"/>
                      <a:pt x="3989" y="25508"/>
                    </a:cubicBezTo>
                    <a:cubicBezTo>
                      <a:pt x="3989" y="25484"/>
                      <a:pt x="3989" y="25472"/>
                      <a:pt x="3989" y="25449"/>
                    </a:cubicBezTo>
                    <a:cubicBezTo>
                      <a:pt x="3989" y="25437"/>
                      <a:pt x="3989" y="25425"/>
                      <a:pt x="3989" y="25413"/>
                    </a:cubicBezTo>
                    <a:cubicBezTo>
                      <a:pt x="3977" y="25389"/>
                      <a:pt x="3977" y="25365"/>
                      <a:pt x="3977" y="25353"/>
                    </a:cubicBezTo>
                    <a:cubicBezTo>
                      <a:pt x="3977" y="25341"/>
                      <a:pt x="3977" y="25330"/>
                      <a:pt x="3977" y="25318"/>
                    </a:cubicBezTo>
                    <a:cubicBezTo>
                      <a:pt x="3977" y="25294"/>
                      <a:pt x="3977" y="25270"/>
                      <a:pt x="3977" y="25258"/>
                    </a:cubicBezTo>
                    <a:cubicBezTo>
                      <a:pt x="3965" y="25246"/>
                      <a:pt x="3965" y="25222"/>
                      <a:pt x="3965" y="25210"/>
                    </a:cubicBezTo>
                    <a:cubicBezTo>
                      <a:pt x="3965" y="25199"/>
                      <a:pt x="3965" y="25175"/>
                      <a:pt x="3965" y="25163"/>
                    </a:cubicBezTo>
                    <a:cubicBezTo>
                      <a:pt x="3965" y="25139"/>
                      <a:pt x="3965" y="25127"/>
                      <a:pt x="3965" y="25115"/>
                    </a:cubicBezTo>
                    <a:cubicBezTo>
                      <a:pt x="3954" y="25091"/>
                      <a:pt x="3954" y="25080"/>
                      <a:pt x="3954" y="25056"/>
                    </a:cubicBezTo>
                    <a:cubicBezTo>
                      <a:pt x="3954" y="25044"/>
                      <a:pt x="3954" y="25032"/>
                      <a:pt x="3954" y="25020"/>
                    </a:cubicBezTo>
                    <a:cubicBezTo>
                      <a:pt x="3954" y="24996"/>
                      <a:pt x="3942" y="24972"/>
                      <a:pt x="3942" y="24949"/>
                    </a:cubicBezTo>
                    <a:cubicBezTo>
                      <a:pt x="3942" y="24949"/>
                      <a:pt x="3942" y="24937"/>
                      <a:pt x="3942" y="24925"/>
                    </a:cubicBezTo>
                    <a:cubicBezTo>
                      <a:pt x="3942" y="24865"/>
                      <a:pt x="3930" y="24806"/>
                      <a:pt x="3930" y="24746"/>
                    </a:cubicBezTo>
                    <a:cubicBezTo>
                      <a:pt x="3930" y="24746"/>
                      <a:pt x="3930" y="24746"/>
                      <a:pt x="3930" y="24734"/>
                    </a:cubicBezTo>
                    <a:cubicBezTo>
                      <a:pt x="3918" y="24710"/>
                      <a:pt x="3918" y="24687"/>
                      <a:pt x="3918" y="24663"/>
                    </a:cubicBezTo>
                    <a:cubicBezTo>
                      <a:pt x="3918" y="24651"/>
                      <a:pt x="3918" y="24639"/>
                      <a:pt x="3918" y="24639"/>
                    </a:cubicBezTo>
                    <a:cubicBezTo>
                      <a:pt x="3918" y="24615"/>
                      <a:pt x="3906" y="24603"/>
                      <a:pt x="3906" y="24591"/>
                    </a:cubicBezTo>
                    <a:cubicBezTo>
                      <a:pt x="3906" y="24579"/>
                      <a:pt x="3906" y="24556"/>
                      <a:pt x="3906" y="24544"/>
                    </a:cubicBezTo>
                    <a:cubicBezTo>
                      <a:pt x="3906" y="24532"/>
                      <a:pt x="3906" y="24532"/>
                      <a:pt x="3906" y="24520"/>
                    </a:cubicBezTo>
                    <a:cubicBezTo>
                      <a:pt x="3906" y="24508"/>
                      <a:pt x="3894" y="24484"/>
                      <a:pt x="3894" y="24472"/>
                    </a:cubicBezTo>
                    <a:cubicBezTo>
                      <a:pt x="3894" y="24472"/>
                      <a:pt x="3894" y="24460"/>
                      <a:pt x="3894" y="24460"/>
                    </a:cubicBezTo>
                    <a:cubicBezTo>
                      <a:pt x="3882" y="24377"/>
                      <a:pt x="3882" y="24318"/>
                      <a:pt x="3870" y="24270"/>
                    </a:cubicBezTo>
                    <a:close/>
                    <a:moveTo>
                      <a:pt x="8395" y="30902"/>
                    </a:moveTo>
                    <a:cubicBezTo>
                      <a:pt x="8406" y="30914"/>
                      <a:pt x="8406" y="30937"/>
                      <a:pt x="8418" y="30949"/>
                    </a:cubicBezTo>
                    <a:cubicBezTo>
                      <a:pt x="8490" y="31045"/>
                      <a:pt x="8609" y="31164"/>
                      <a:pt x="8740" y="31199"/>
                    </a:cubicBezTo>
                    <a:cubicBezTo>
                      <a:pt x="8776" y="31199"/>
                      <a:pt x="8811" y="31211"/>
                      <a:pt x="8835" y="31211"/>
                    </a:cubicBezTo>
                    <a:cubicBezTo>
                      <a:pt x="8907" y="31223"/>
                      <a:pt x="8942" y="31235"/>
                      <a:pt x="8954" y="31259"/>
                    </a:cubicBezTo>
                    <a:cubicBezTo>
                      <a:pt x="8966" y="31271"/>
                      <a:pt x="8966" y="31295"/>
                      <a:pt x="8978" y="31330"/>
                    </a:cubicBezTo>
                    <a:cubicBezTo>
                      <a:pt x="9014" y="31426"/>
                      <a:pt x="9049" y="31557"/>
                      <a:pt x="9157" y="31557"/>
                    </a:cubicBezTo>
                    <a:cubicBezTo>
                      <a:pt x="9157" y="31557"/>
                      <a:pt x="9502" y="31557"/>
                      <a:pt x="9561" y="31461"/>
                    </a:cubicBezTo>
                    <a:cubicBezTo>
                      <a:pt x="9585" y="31437"/>
                      <a:pt x="9585" y="31414"/>
                      <a:pt x="9573" y="31390"/>
                    </a:cubicBezTo>
                    <a:cubicBezTo>
                      <a:pt x="9549" y="31318"/>
                      <a:pt x="9478" y="31247"/>
                      <a:pt x="9430" y="31199"/>
                    </a:cubicBezTo>
                    <a:cubicBezTo>
                      <a:pt x="9454" y="31199"/>
                      <a:pt x="9478" y="31199"/>
                      <a:pt x="9502" y="31187"/>
                    </a:cubicBezTo>
                    <a:cubicBezTo>
                      <a:pt x="9526" y="31187"/>
                      <a:pt x="9538" y="31176"/>
                      <a:pt x="9561" y="31176"/>
                    </a:cubicBezTo>
                    <a:cubicBezTo>
                      <a:pt x="9645" y="31164"/>
                      <a:pt x="9752" y="31140"/>
                      <a:pt x="9788" y="31080"/>
                    </a:cubicBezTo>
                    <a:cubicBezTo>
                      <a:pt x="9823" y="31033"/>
                      <a:pt x="9883" y="30985"/>
                      <a:pt x="9907" y="30973"/>
                    </a:cubicBezTo>
                    <a:cubicBezTo>
                      <a:pt x="9930" y="30985"/>
                      <a:pt x="9978" y="31056"/>
                      <a:pt x="9978" y="31104"/>
                    </a:cubicBezTo>
                    <a:cubicBezTo>
                      <a:pt x="9990" y="31164"/>
                      <a:pt x="9990" y="31354"/>
                      <a:pt x="9990" y="31390"/>
                    </a:cubicBezTo>
                    <a:cubicBezTo>
                      <a:pt x="9978" y="31402"/>
                      <a:pt x="9990" y="31426"/>
                      <a:pt x="9990" y="31521"/>
                    </a:cubicBezTo>
                    <a:cubicBezTo>
                      <a:pt x="9990" y="31640"/>
                      <a:pt x="10002" y="31914"/>
                      <a:pt x="9990" y="31949"/>
                    </a:cubicBezTo>
                    <a:cubicBezTo>
                      <a:pt x="9978" y="31961"/>
                      <a:pt x="9966" y="31973"/>
                      <a:pt x="9930" y="31985"/>
                    </a:cubicBezTo>
                    <a:cubicBezTo>
                      <a:pt x="9895" y="31997"/>
                      <a:pt x="9871" y="32009"/>
                      <a:pt x="9823" y="32021"/>
                    </a:cubicBezTo>
                    <a:cubicBezTo>
                      <a:pt x="9788" y="32045"/>
                      <a:pt x="9776" y="32057"/>
                      <a:pt x="9752" y="32068"/>
                    </a:cubicBezTo>
                    <a:cubicBezTo>
                      <a:pt x="9716" y="32092"/>
                      <a:pt x="9692" y="32104"/>
                      <a:pt x="9573" y="32104"/>
                    </a:cubicBezTo>
                    <a:cubicBezTo>
                      <a:pt x="9557" y="32100"/>
                      <a:pt x="9542" y="32099"/>
                      <a:pt x="9526" y="32099"/>
                    </a:cubicBezTo>
                    <a:cubicBezTo>
                      <a:pt x="9495" y="32099"/>
                      <a:pt x="9466" y="32104"/>
                      <a:pt x="9442" y="32104"/>
                    </a:cubicBezTo>
                    <a:lnTo>
                      <a:pt x="9395" y="32104"/>
                    </a:lnTo>
                    <a:cubicBezTo>
                      <a:pt x="9359" y="32104"/>
                      <a:pt x="9359" y="32104"/>
                      <a:pt x="9359" y="32080"/>
                    </a:cubicBezTo>
                    <a:cubicBezTo>
                      <a:pt x="9359" y="32068"/>
                      <a:pt x="9359" y="32045"/>
                      <a:pt x="9347" y="32021"/>
                    </a:cubicBezTo>
                    <a:cubicBezTo>
                      <a:pt x="9323" y="31830"/>
                      <a:pt x="9299" y="31723"/>
                      <a:pt x="9252" y="31687"/>
                    </a:cubicBezTo>
                    <a:cubicBezTo>
                      <a:pt x="9228" y="31676"/>
                      <a:pt x="9180" y="31664"/>
                      <a:pt x="9109" y="31664"/>
                    </a:cubicBezTo>
                    <a:cubicBezTo>
                      <a:pt x="9049" y="31664"/>
                      <a:pt x="8966" y="31676"/>
                      <a:pt x="8907" y="31676"/>
                    </a:cubicBezTo>
                    <a:cubicBezTo>
                      <a:pt x="8883" y="31676"/>
                      <a:pt x="8859" y="31687"/>
                      <a:pt x="8847" y="31687"/>
                    </a:cubicBezTo>
                    <a:cubicBezTo>
                      <a:pt x="8787" y="31687"/>
                      <a:pt x="8633" y="31771"/>
                      <a:pt x="8633" y="31926"/>
                    </a:cubicBezTo>
                    <a:cubicBezTo>
                      <a:pt x="8621" y="31961"/>
                      <a:pt x="8621" y="31985"/>
                      <a:pt x="8609" y="32009"/>
                    </a:cubicBezTo>
                    <a:cubicBezTo>
                      <a:pt x="8597" y="32092"/>
                      <a:pt x="8597" y="32152"/>
                      <a:pt x="8728" y="32188"/>
                    </a:cubicBezTo>
                    <a:cubicBezTo>
                      <a:pt x="8871" y="32223"/>
                      <a:pt x="9061" y="32319"/>
                      <a:pt x="9157" y="32390"/>
                    </a:cubicBezTo>
                    <a:cubicBezTo>
                      <a:pt x="9192" y="32414"/>
                      <a:pt x="9228" y="32438"/>
                      <a:pt x="9252" y="32449"/>
                    </a:cubicBezTo>
                    <a:cubicBezTo>
                      <a:pt x="9180" y="32461"/>
                      <a:pt x="9073" y="32485"/>
                      <a:pt x="8907" y="32557"/>
                    </a:cubicBezTo>
                    <a:cubicBezTo>
                      <a:pt x="8597" y="32664"/>
                      <a:pt x="8418" y="32914"/>
                      <a:pt x="8359" y="33009"/>
                    </a:cubicBezTo>
                    <a:cubicBezTo>
                      <a:pt x="8323" y="33069"/>
                      <a:pt x="8287" y="33152"/>
                      <a:pt x="8252" y="33235"/>
                    </a:cubicBezTo>
                    <a:cubicBezTo>
                      <a:pt x="8252" y="33247"/>
                      <a:pt x="8240" y="33259"/>
                      <a:pt x="8240" y="33271"/>
                    </a:cubicBezTo>
                    <a:cubicBezTo>
                      <a:pt x="8228" y="33319"/>
                      <a:pt x="8216" y="33366"/>
                      <a:pt x="8204" y="33402"/>
                    </a:cubicBezTo>
                    <a:cubicBezTo>
                      <a:pt x="8204" y="33426"/>
                      <a:pt x="8192" y="33438"/>
                      <a:pt x="8192" y="33450"/>
                    </a:cubicBezTo>
                    <a:cubicBezTo>
                      <a:pt x="8192" y="33473"/>
                      <a:pt x="8192" y="33485"/>
                      <a:pt x="8180" y="33497"/>
                    </a:cubicBezTo>
                    <a:cubicBezTo>
                      <a:pt x="8180" y="33521"/>
                      <a:pt x="8180" y="33533"/>
                      <a:pt x="8180" y="33533"/>
                    </a:cubicBezTo>
                    <a:cubicBezTo>
                      <a:pt x="8180" y="33545"/>
                      <a:pt x="8180" y="33545"/>
                      <a:pt x="8180" y="33557"/>
                    </a:cubicBezTo>
                    <a:cubicBezTo>
                      <a:pt x="8168" y="33640"/>
                      <a:pt x="8168" y="33735"/>
                      <a:pt x="8180" y="33807"/>
                    </a:cubicBezTo>
                    <a:cubicBezTo>
                      <a:pt x="8192" y="33926"/>
                      <a:pt x="8216" y="34057"/>
                      <a:pt x="8240" y="34176"/>
                    </a:cubicBezTo>
                    <a:cubicBezTo>
                      <a:pt x="8264" y="34283"/>
                      <a:pt x="8275" y="34390"/>
                      <a:pt x="8275" y="34426"/>
                    </a:cubicBezTo>
                    <a:cubicBezTo>
                      <a:pt x="8275" y="34485"/>
                      <a:pt x="8275" y="34485"/>
                      <a:pt x="8240" y="34497"/>
                    </a:cubicBezTo>
                    <a:cubicBezTo>
                      <a:pt x="8216" y="34497"/>
                      <a:pt x="8192" y="34497"/>
                      <a:pt x="8168" y="34509"/>
                    </a:cubicBezTo>
                    <a:cubicBezTo>
                      <a:pt x="8049" y="34521"/>
                      <a:pt x="7954" y="34533"/>
                      <a:pt x="7954" y="34604"/>
                    </a:cubicBezTo>
                    <a:cubicBezTo>
                      <a:pt x="7954" y="34616"/>
                      <a:pt x="7942" y="34700"/>
                      <a:pt x="7918" y="34783"/>
                    </a:cubicBezTo>
                    <a:cubicBezTo>
                      <a:pt x="7883" y="34950"/>
                      <a:pt x="7835" y="35176"/>
                      <a:pt x="7835" y="35271"/>
                    </a:cubicBezTo>
                    <a:cubicBezTo>
                      <a:pt x="7835" y="35331"/>
                      <a:pt x="7835" y="35366"/>
                      <a:pt x="7847" y="35390"/>
                    </a:cubicBezTo>
                    <a:cubicBezTo>
                      <a:pt x="7847" y="35402"/>
                      <a:pt x="7847" y="35402"/>
                      <a:pt x="7847" y="35414"/>
                    </a:cubicBezTo>
                    <a:cubicBezTo>
                      <a:pt x="7833" y="35418"/>
                      <a:pt x="7815" y="35419"/>
                      <a:pt x="7795" y="35419"/>
                    </a:cubicBezTo>
                    <a:cubicBezTo>
                      <a:pt x="7745" y="35419"/>
                      <a:pt x="7683" y="35411"/>
                      <a:pt x="7633" y="35402"/>
                    </a:cubicBezTo>
                    <a:cubicBezTo>
                      <a:pt x="7621" y="35402"/>
                      <a:pt x="7609" y="35402"/>
                      <a:pt x="7585" y="35390"/>
                    </a:cubicBezTo>
                    <a:cubicBezTo>
                      <a:pt x="7562" y="35375"/>
                      <a:pt x="7525" y="35360"/>
                      <a:pt x="7471" y="35360"/>
                    </a:cubicBezTo>
                    <a:cubicBezTo>
                      <a:pt x="7440" y="35360"/>
                      <a:pt x="7402" y="35365"/>
                      <a:pt x="7359" y="35378"/>
                    </a:cubicBezTo>
                    <a:cubicBezTo>
                      <a:pt x="7228" y="35426"/>
                      <a:pt x="7204" y="35450"/>
                      <a:pt x="7144" y="35497"/>
                    </a:cubicBezTo>
                    <a:cubicBezTo>
                      <a:pt x="7121" y="35521"/>
                      <a:pt x="7085" y="35545"/>
                      <a:pt x="7049" y="35569"/>
                    </a:cubicBezTo>
                    <a:cubicBezTo>
                      <a:pt x="6990" y="35605"/>
                      <a:pt x="6954" y="35640"/>
                      <a:pt x="6918" y="35664"/>
                    </a:cubicBezTo>
                    <a:cubicBezTo>
                      <a:pt x="6859" y="35712"/>
                      <a:pt x="6835" y="35736"/>
                      <a:pt x="6799" y="35747"/>
                    </a:cubicBezTo>
                    <a:lnTo>
                      <a:pt x="6740" y="35747"/>
                    </a:lnTo>
                    <a:cubicBezTo>
                      <a:pt x="6597" y="35771"/>
                      <a:pt x="6537" y="35795"/>
                      <a:pt x="6513" y="35831"/>
                    </a:cubicBezTo>
                    <a:lnTo>
                      <a:pt x="6478" y="35890"/>
                    </a:lnTo>
                    <a:cubicBezTo>
                      <a:pt x="6382" y="36021"/>
                      <a:pt x="6168" y="36355"/>
                      <a:pt x="6049" y="36533"/>
                    </a:cubicBezTo>
                    <a:lnTo>
                      <a:pt x="6001" y="36593"/>
                    </a:lnTo>
                    <a:cubicBezTo>
                      <a:pt x="5894" y="36748"/>
                      <a:pt x="5811" y="36855"/>
                      <a:pt x="5799" y="36974"/>
                    </a:cubicBezTo>
                    <a:lnTo>
                      <a:pt x="1548" y="37343"/>
                    </a:lnTo>
                    <a:lnTo>
                      <a:pt x="1548" y="37319"/>
                    </a:lnTo>
                    <a:cubicBezTo>
                      <a:pt x="1525" y="37200"/>
                      <a:pt x="1477" y="36998"/>
                      <a:pt x="1501" y="36902"/>
                    </a:cubicBezTo>
                    <a:cubicBezTo>
                      <a:pt x="1525" y="36783"/>
                      <a:pt x="1560" y="36640"/>
                      <a:pt x="1632" y="36545"/>
                    </a:cubicBezTo>
                    <a:cubicBezTo>
                      <a:pt x="1656" y="36509"/>
                      <a:pt x="1691" y="36486"/>
                      <a:pt x="1727" y="36462"/>
                    </a:cubicBezTo>
                    <a:cubicBezTo>
                      <a:pt x="1787" y="36426"/>
                      <a:pt x="1858" y="36367"/>
                      <a:pt x="1822" y="36259"/>
                    </a:cubicBezTo>
                    <a:cubicBezTo>
                      <a:pt x="1798" y="36140"/>
                      <a:pt x="1727" y="35974"/>
                      <a:pt x="1632" y="35890"/>
                    </a:cubicBezTo>
                    <a:cubicBezTo>
                      <a:pt x="1548" y="35819"/>
                      <a:pt x="1477" y="35771"/>
                      <a:pt x="1310" y="35712"/>
                    </a:cubicBezTo>
                    <a:cubicBezTo>
                      <a:pt x="1275" y="35700"/>
                      <a:pt x="1239" y="35688"/>
                      <a:pt x="1203" y="35664"/>
                    </a:cubicBezTo>
                    <a:cubicBezTo>
                      <a:pt x="1144" y="35652"/>
                      <a:pt x="1060" y="35628"/>
                      <a:pt x="1048" y="35617"/>
                    </a:cubicBezTo>
                    <a:cubicBezTo>
                      <a:pt x="1072" y="35581"/>
                      <a:pt x="1287" y="35509"/>
                      <a:pt x="1370" y="35509"/>
                    </a:cubicBezTo>
                    <a:lnTo>
                      <a:pt x="1548" y="35509"/>
                    </a:lnTo>
                    <a:cubicBezTo>
                      <a:pt x="1656" y="35509"/>
                      <a:pt x="1739" y="35497"/>
                      <a:pt x="1787" y="35450"/>
                    </a:cubicBezTo>
                    <a:cubicBezTo>
                      <a:pt x="1918" y="35366"/>
                      <a:pt x="1941" y="35236"/>
                      <a:pt x="1953" y="35128"/>
                    </a:cubicBezTo>
                    <a:lnTo>
                      <a:pt x="1953" y="35081"/>
                    </a:lnTo>
                    <a:cubicBezTo>
                      <a:pt x="1965" y="34985"/>
                      <a:pt x="1965" y="34890"/>
                      <a:pt x="1882" y="34878"/>
                    </a:cubicBezTo>
                    <a:lnTo>
                      <a:pt x="1858" y="34878"/>
                    </a:lnTo>
                    <a:cubicBezTo>
                      <a:pt x="1834" y="34866"/>
                      <a:pt x="1822" y="34866"/>
                      <a:pt x="1656" y="34866"/>
                    </a:cubicBezTo>
                    <a:lnTo>
                      <a:pt x="1477" y="34866"/>
                    </a:lnTo>
                    <a:cubicBezTo>
                      <a:pt x="1298" y="34866"/>
                      <a:pt x="1263" y="34855"/>
                      <a:pt x="1251" y="34831"/>
                    </a:cubicBezTo>
                    <a:cubicBezTo>
                      <a:pt x="1203" y="34783"/>
                      <a:pt x="1179" y="34747"/>
                      <a:pt x="1191" y="34712"/>
                    </a:cubicBezTo>
                    <a:cubicBezTo>
                      <a:pt x="1191" y="34676"/>
                      <a:pt x="1215" y="34628"/>
                      <a:pt x="1239" y="34593"/>
                    </a:cubicBezTo>
                    <a:cubicBezTo>
                      <a:pt x="1251" y="34569"/>
                      <a:pt x="1263" y="34545"/>
                      <a:pt x="1275" y="34533"/>
                    </a:cubicBezTo>
                    <a:cubicBezTo>
                      <a:pt x="1287" y="34497"/>
                      <a:pt x="1287" y="34450"/>
                      <a:pt x="1275" y="34426"/>
                    </a:cubicBezTo>
                    <a:cubicBezTo>
                      <a:pt x="1322" y="34378"/>
                      <a:pt x="1406" y="34259"/>
                      <a:pt x="1346" y="34164"/>
                    </a:cubicBezTo>
                    <a:cubicBezTo>
                      <a:pt x="1310" y="34116"/>
                      <a:pt x="1275" y="34093"/>
                      <a:pt x="1239" y="34069"/>
                    </a:cubicBezTo>
                    <a:cubicBezTo>
                      <a:pt x="1191" y="34045"/>
                      <a:pt x="1191" y="34033"/>
                      <a:pt x="1191" y="34009"/>
                    </a:cubicBezTo>
                    <a:cubicBezTo>
                      <a:pt x="1191" y="33973"/>
                      <a:pt x="1215" y="33938"/>
                      <a:pt x="1227" y="33902"/>
                    </a:cubicBezTo>
                    <a:cubicBezTo>
                      <a:pt x="1251" y="33854"/>
                      <a:pt x="1287" y="33795"/>
                      <a:pt x="1263" y="33747"/>
                    </a:cubicBezTo>
                    <a:cubicBezTo>
                      <a:pt x="1239" y="33664"/>
                      <a:pt x="1215" y="33640"/>
                      <a:pt x="1144" y="33592"/>
                    </a:cubicBezTo>
                    <a:cubicBezTo>
                      <a:pt x="1084" y="33557"/>
                      <a:pt x="1001" y="33473"/>
                      <a:pt x="1001" y="33450"/>
                    </a:cubicBezTo>
                    <a:cubicBezTo>
                      <a:pt x="1001" y="33426"/>
                      <a:pt x="1036" y="33378"/>
                      <a:pt x="1072" y="33354"/>
                    </a:cubicBezTo>
                    <a:cubicBezTo>
                      <a:pt x="1132" y="33331"/>
                      <a:pt x="1191" y="33283"/>
                      <a:pt x="1203" y="33164"/>
                    </a:cubicBezTo>
                    <a:cubicBezTo>
                      <a:pt x="1203" y="33092"/>
                      <a:pt x="1203" y="33045"/>
                      <a:pt x="1167" y="32997"/>
                    </a:cubicBezTo>
                    <a:cubicBezTo>
                      <a:pt x="1145" y="32975"/>
                      <a:pt x="1113" y="32966"/>
                      <a:pt x="1071" y="32966"/>
                    </a:cubicBezTo>
                    <a:cubicBezTo>
                      <a:pt x="1047" y="32966"/>
                      <a:pt x="1019" y="32969"/>
                      <a:pt x="989" y="32973"/>
                    </a:cubicBezTo>
                    <a:lnTo>
                      <a:pt x="834" y="32973"/>
                    </a:lnTo>
                    <a:cubicBezTo>
                      <a:pt x="798" y="32961"/>
                      <a:pt x="703" y="32914"/>
                      <a:pt x="679" y="32890"/>
                    </a:cubicBezTo>
                    <a:cubicBezTo>
                      <a:pt x="679" y="32866"/>
                      <a:pt x="703" y="32795"/>
                      <a:pt x="715" y="32759"/>
                    </a:cubicBezTo>
                    <a:cubicBezTo>
                      <a:pt x="751" y="32700"/>
                      <a:pt x="703" y="32580"/>
                      <a:pt x="679" y="32509"/>
                    </a:cubicBezTo>
                    <a:cubicBezTo>
                      <a:pt x="679" y="32509"/>
                      <a:pt x="644" y="32342"/>
                      <a:pt x="644" y="32199"/>
                    </a:cubicBezTo>
                    <a:cubicBezTo>
                      <a:pt x="644" y="32164"/>
                      <a:pt x="632" y="32128"/>
                      <a:pt x="632" y="32080"/>
                    </a:cubicBezTo>
                    <a:cubicBezTo>
                      <a:pt x="620" y="32057"/>
                      <a:pt x="620" y="32033"/>
                      <a:pt x="620" y="31997"/>
                    </a:cubicBezTo>
                    <a:cubicBezTo>
                      <a:pt x="620" y="31985"/>
                      <a:pt x="620" y="31973"/>
                      <a:pt x="620" y="31961"/>
                    </a:cubicBezTo>
                    <a:cubicBezTo>
                      <a:pt x="620" y="31961"/>
                      <a:pt x="620" y="31949"/>
                      <a:pt x="620" y="31938"/>
                    </a:cubicBezTo>
                    <a:lnTo>
                      <a:pt x="620" y="31914"/>
                    </a:lnTo>
                    <a:cubicBezTo>
                      <a:pt x="620" y="31902"/>
                      <a:pt x="620" y="31890"/>
                      <a:pt x="620" y="31890"/>
                    </a:cubicBezTo>
                    <a:cubicBezTo>
                      <a:pt x="632" y="31878"/>
                      <a:pt x="632" y="31866"/>
                      <a:pt x="632" y="31854"/>
                    </a:cubicBezTo>
                    <a:cubicBezTo>
                      <a:pt x="644" y="31842"/>
                      <a:pt x="644" y="31830"/>
                      <a:pt x="655" y="31818"/>
                    </a:cubicBezTo>
                    <a:cubicBezTo>
                      <a:pt x="655" y="31807"/>
                      <a:pt x="655" y="31807"/>
                      <a:pt x="655" y="31795"/>
                    </a:cubicBezTo>
                    <a:cubicBezTo>
                      <a:pt x="667" y="31783"/>
                      <a:pt x="667" y="31783"/>
                      <a:pt x="679" y="31771"/>
                    </a:cubicBezTo>
                    <a:cubicBezTo>
                      <a:pt x="786" y="31604"/>
                      <a:pt x="858" y="31545"/>
                      <a:pt x="906" y="31509"/>
                    </a:cubicBezTo>
                    <a:lnTo>
                      <a:pt x="929" y="31497"/>
                    </a:lnTo>
                    <a:cubicBezTo>
                      <a:pt x="941" y="31485"/>
                      <a:pt x="941" y="31485"/>
                      <a:pt x="953" y="31473"/>
                    </a:cubicBezTo>
                    <a:cubicBezTo>
                      <a:pt x="1001" y="31437"/>
                      <a:pt x="1036" y="31402"/>
                      <a:pt x="1048" y="31306"/>
                    </a:cubicBezTo>
                    <a:lnTo>
                      <a:pt x="8395" y="30902"/>
                    </a:lnTo>
                    <a:close/>
                    <a:moveTo>
                      <a:pt x="5799" y="37069"/>
                    </a:moveTo>
                    <a:cubicBezTo>
                      <a:pt x="5799" y="37105"/>
                      <a:pt x="5787" y="37141"/>
                      <a:pt x="5787" y="37176"/>
                    </a:cubicBezTo>
                    <a:cubicBezTo>
                      <a:pt x="5787" y="37271"/>
                      <a:pt x="5775" y="37355"/>
                      <a:pt x="5799" y="37438"/>
                    </a:cubicBezTo>
                    <a:cubicBezTo>
                      <a:pt x="5799" y="37438"/>
                      <a:pt x="5799" y="37450"/>
                      <a:pt x="5799" y="37462"/>
                    </a:cubicBezTo>
                    <a:lnTo>
                      <a:pt x="5823" y="37557"/>
                    </a:lnTo>
                    <a:cubicBezTo>
                      <a:pt x="5823" y="37569"/>
                      <a:pt x="5835" y="37581"/>
                      <a:pt x="5835" y="37593"/>
                    </a:cubicBezTo>
                    <a:cubicBezTo>
                      <a:pt x="5847" y="37641"/>
                      <a:pt x="5859" y="37664"/>
                      <a:pt x="5870" y="37700"/>
                    </a:cubicBezTo>
                    <a:cubicBezTo>
                      <a:pt x="5882" y="37700"/>
                      <a:pt x="5882" y="37712"/>
                      <a:pt x="5882" y="37724"/>
                    </a:cubicBezTo>
                    <a:cubicBezTo>
                      <a:pt x="5894" y="37724"/>
                      <a:pt x="5894" y="37736"/>
                      <a:pt x="5906" y="37748"/>
                    </a:cubicBezTo>
                    <a:cubicBezTo>
                      <a:pt x="5918" y="37760"/>
                      <a:pt x="5930" y="37783"/>
                      <a:pt x="5954" y="37807"/>
                    </a:cubicBezTo>
                    <a:cubicBezTo>
                      <a:pt x="6001" y="37855"/>
                      <a:pt x="6049" y="37891"/>
                      <a:pt x="6085" y="37914"/>
                    </a:cubicBezTo>
                    <a:cubicBezTo>
                      <a:pt x="6132" y="37950"/>
                      <a:pt x="6156" y="37974"/>
                      <a:pt x="6192" y="38033"/>
                    </a:cubicBezTo>
                    <a:lnTo>
                      <a:pt x="6216" y="38057"/>
                    </a:lnTo>
                    <a:cubicBezTo>
                      <a:pt x="6299" y="38188"/>
                      <a:pt x="6454" y="38438"/>
                      <a:pt x="6537" y="38522"/>
                    </a:cubicBezTo>
                    <a:cubicBezTo>
                      <a:pt x="6621" y="38605"/>
                      <a:pt x="6728" y="38688"/>
                      <a:pt x="6918" y="38688"/>
                    </a:cubicBezTo>
                    <a:lnTo>
                      <a:pt x="7513" y="38688"/>
                    </a:lnTo>
                    <a:cubicBezTo>
                      <a:pt x="7597" y="38700"/>
                      <a:pt x="7633" y="38700"/>
                      <a:pt x="7680" y="38748"/>
                    </a:cubicBezTo>
                    <a:cubicBezTo>
                      <a:pt x="7871" y="38891"/>
                      <a:pt x="7906" y="38974"/>
                      <a:pt x="7906" y="38998"/>
                    </a:cubicBezTo>
                    <a:cubicBezTo>
                      <a:pt x="7906" y="39034"/>
                      <a:pt x="7883" y="39069"/>
                      <a:pt x="7859" y="39129"/>
                    </a:cubicBezTo>
                    <a:cubicBezTo>
                      <a:pt x="7823" y="39188"/>
                      <a:pt x="7775" y="39284"/>
                      <a:pt x="7752" y="39391"/>
                    </a:cubicBezTo>
                    <a:cubicBezTo>
                      <a:pt x="7740" y="39462"/>
                      <a:pt x="7728" y="39498"/>
                      <a:pt x="7716" y="39534"/>
                    </a:cubicBezTo>
                    <a:cubicBezTo>
                      <a:pt x="7692" y="39617"/>
                      <a:pt x="7668" y="39665"/>
                      <a:pt x="7728" y="39760"/>
                    </a:cubicBezTo>
                    <a:cubicBezTo>
                      <a:pt x="7752" y="39796"/>
                      <a:pt x="7764" y="39831"/>
                      <a:pt x="7787" y="39855"/>
                    </a:cubicBezTo>
                    <a:cubicBezTo>
                      <a:pt x="7835" y="39915"/>
                      <a:pt x="7835" y="39927"/>
                      <a:pt x="7823" y="39938"/>
                    </a:cubicBezTo>
                    <a:cubicBezTo>
                      <a:pt x="7799" y="39962"/>
                      <a:pt x="7764" y="39998"/>
                      <a:pt x="7716" y="40034"/>
                    </a:cubicBezTo>
                    <a:cubicBezTo>
                      <a:pt x="7633" y="40105"/>
                      <a:pt x="7513" y="40212"/>
                      <a:pt x="7418" y="40331"/>
                    </a:cubicBezTo>
                    <a:cubicBezTo>
                      <a:pt x="7371" y="40391"/>
                      <a:pt x="7347" y="40439"/>
                      <a:pt x="7311" y="40474"/>
                    </a:cubicBezTo>
                    <a:cubicBezTo>
                      <a:pt x="7252" y="40570"/>
                      <a:pt x="7216" y="40617"/>
                      <a:pt x="7109" y="40700"/>
                    </a:cubicBezTo>
                    <a:cubicBezTo>
                      <a:pt x="7002" y="40772"/>
                      <a:pt x="6906" y="40843"/>
                      <a:pt x="6823" y="40891"/>
                    </a:cubicBezTo>
                    <a:cubicBezTo>
                      <a:pt x="6775" y="40927"/>
                      <a:pt x="6728" y="40951"/>
                      <a:pt x="6692" y="40974"/>
                    </a:cubicBezTo>
                    <a:cubicBezTo>
                      <a:pt x="6609" y="41034"/>
                      <a:pt x="6144" y="41522"/>
                      <a:pt x="6085" y="41653"/>
                    </a:cubicBezTo>
                    <a:cubicBezTo>
                      <a:pt x="6013" y="41772"/>
                      <a:pt x="6013" y="41796"/>
                      <a:pt x="5966" y="42046"/>
                    </a:cubicBezTo>
                    <a:cubicBezTo>
                      <a:pt x="5954" y="42165"/>
                      <a:pt x="5942" y="42367"/>
                      <a:pt x="5942" y="42558"/>
                    </a:cubicBezTo>
                    <a:cubicBezTo>
                      <a:pt x="5942" y="42772"/>
                      <a:pt x="5930" y="43034"/>
                      <a:pt x="5906" y="43094"/>
                    </a:cubicBezTo>
                    <a:cubicBezTo>
                      <a:pt x="5835" y="43213"/>
                      <a:pt x="5775" y="43296"/>
                      <a:pt x="5656" y="43379"/>
                    </a:cubicBezTo>
                    <a:cubicBezTo>
                      <a:pt x="5608" y="43427"/>
                      <a:pt x="5501" y="43475"/>
                      <a:pt x="5394" y="43522"/>
                    </a:cubicBezTo>
                    <a:cubicBezTo>
                      <a:pt x="5204" y="43618"/>
                      <a:pt x="5073" y="43677"/>
                      <a:pt x="5025" y="43748"/>
                    </a:cubicBezTo>
                    <a:cubicBezTo>
                      <a:pt x="4942" y="43856"/>
                      <a:pt x="4846" y="44070"/>
                      <a:pt x="4775" y="44237"/>
                    </a:cubicBezTo>
                    <a:lnTo>
                      <a:pt x="4751" y="44308"/>
                    </a:lnTo>
                    <a:cubicBezTo>
                      <a:pt x="4680" y="44475"/>
                      <a:pt x="4596" y="44641"/>
                      <a:pt x="4668" y="44796"/>
                    </a:cubicBezTo>
                    <a:lnTo>
                      <a:pt x="4680" y="44832"/>
                    </a:lnTo>
                    <a:cubicBezTo>
                      <a:pt x="4739" y="44963"/>
                      <a:pt x="4775" y="45070"/>
                      <a:pt x="4787" y="45201"/>
                    </a:cubicBezTo>
                    <a:cubicBezTo>
                      <a:pt x="4799" y="45272"/>
                      <a:pt x="4787" y="45427"/>
                      <a:pt x="4787" y="45558"/>
                    </a:cubicBezTo>
                    <a:cubicBezTo>
                      <a:pt x="4775" y="45725"/>
                      <a:pt x="4775" y="45784"/>
                      <a:pt x="4775" y="45808"/>
                    </a:cubicBezTo>
                    <a:cubicBezTo>
                      <a:pt x="4787" y="45832"/>
                      <a:pt x="4811" y="45856"/>
                      <a:pt x="4858" y="45915"/>
                    </a:cubicBezTo>
                    <a:cubicBezTo>
                      <a:pt x="4930" y="46011"/>
                      <a:pt x="5037" y="46142"/>
                      <a:pt x="5120" y="46296"/>
                    </a:cubicBezTo>
                    <a:cubicBezTo>
                      <a:pt x="5156" y="46356"/>
                      <a:pt x="5192" y="46415"/>
                      <a:pt x="5216" y="46475"/>
                    </a:cubicBezTo>
                    <a:cubicBezTo>
                      <a:pt x="5311" y="46642"/>
                      <a:pt x="5382" y="46785"/>
                      <a:pt x="5454" y="46832"/>
                    </a:cubicBezTo>
                    <a:cubicBezTo>
                      <a:pt x="5489" y="46856"/>
                      <a:pt x="5513" y="46892"/>
                      <a:pt x="5537" y="46904"/>
                    </a:cubicBezTo>
                    <a:cubicBezTo>
                      <a:pt x="5513" y="46904"/>
                      <a:pt x="5478" y="46892"/>
                      <a:pt x="5454" y="46880"/>
                    </a:cubicBezTo>
                    <a:cubicBezTo>
                      <a:pt x="5418" y="46868"/>
                      <a:pt x="5406" y="46856"/>
                      <a:pt x="5394" y="46856"/>
                    </a:cubicBezTo>
                    <a:cubicBezTo>
                      <a:pt x="5382" y="46856"/>
                      <a:pt x="5347" y="46832"/>
                      <a:pt x="5299" y="46808"/>
                    </a:cubicBezTo>
                    <a:cubicBezTo>
                      <a:pt x="5192" y="46761"/>
                      <a:pt x="5061" y="46689"/>
                      <a:pt x="4989" y="46666"/>
                    </a:cubicBezTo>
                    <a:cubicBezTo>
                      <a:pt x="4977" y="46666"/>
                      <a:pt x="4942" y="46654"/>
                      <a:pt x="4906" y="46630"/>
                    </a:cubicBezTo>
                    <a:cubicBezTo>
                      <a:pt x="4739" y="46570"/>
                      <a:pt x="4489" y="46463"/>
                      <a:pt x="4311" y="46463"/>
                    </a:cubicBezTo>
                    <a:cubicBezTo>
                      <a:pt x="4227" y="46451"/>
                      <a:pt x="4132" y="46451"/>
                      <a:pt x="4025" y="46451"/>
                    </a:cubicBezTo>
                    <a:cubicBezTo>
                      <a:pt x="3882" y="46451"/>
                      <a:pt x="3727" y="46439"/>
                      <a:pt x="3608" y="46439"/>
                    </a:cubicBezTo>
                    <a:cubicBezTo>
                      <a:pt x="3418" y="46439"/>
                      <a:pt x="2572" y="46511"/>
                      <a:pt x="2513" y="46523"/>
                    </a:cubicBezTo>
                    <a:lnTo>
                      <a:pt x="2477" y="46523"/>
                    </a:lnTo>
                    <a:cubicBezTo>
                      <a:pt x="2445" y="46533"/>
                      <a:pt x="2408" y="46539"/>
                      <a:pt x="2373" y="46539"/>
                    </a:cubicBezTo>
                    <a:cubicBezTo>
                      <a:pt x="2330" y="46539"/>
                      <a:pt x="2289" y="46530"/>
                      <a:pt x="2263" y="46511"/>
                    </a:cubicBezTo>
                    <a:cubicBezTo>
                      <a:pt x="2215" y="46487"/>
                      <a:pt x="2191" y="46439"/>
                      <a:pt x="2168" y="46404"/>
                    </a:cubicBezTo>
                    <a:cubicBezTo>
                      <a:pt x="2132" y="46356"/>
                      <a:pt x="2096" y="46308"/>
                      <a:pt x="2025" y="46285"/>
                    </a:cubicBezTo>
                    <a:cubicBezTo>
                      <a:pt x="2001" y="46273"/>
                      <a:pt x="1977" y="46261"/>
                      <a:pt x="1953" y="46261"/>
                    </a:cubicBezTo>
                    <a:cubicBezTo>
                      <a:pt x="1906" y="46249"/>
                      <a:pt x="1894" y="46249"/>
                      <a:pt x="1858" y="46213"/>
                    </a:cubicBezTo>
                    <a:cubicBezTo>
                      <a:pt x="1727" y="46082"/>
                      <a:pt x="1715" y="46034"/>
                      <a:pt x="1715" y="46023"/>
                    </a:cubicBezTo>
                    <a:cubicBezTo>
                      <a:pt x="1715" y="45999"/>
                      <a:pt x="1727" y="45975"/>
                      <a:pt x="1751" y="45939"/>
                    </a:cubicBezTo>
                    <a:cubicBezTo>
                      <a:pt x="1775" y="45892"/>
                      <a:pt x="1798" y="45832"/>
                      <a:pt x="1798" y="45773"/>
                    </a:cubicBezTo>
                    <a:cubicBezTo>
                      <a:pt x="1798" y="45665"/>
                      <a:pt x="1751" y="45284"/>
                      <a:pt x="1715" y="45153"/>
                    </a:cubicBezTo>
                    <a:cubicBezTo>
                      <a:pt x="1691" y="45034"/>
                      <a:pt x="1679" y="44975"/>
                      <a:pt x="1679" y="44844"/>
                    </a:cubicBezTo>
                    <a:cubicBezTo>
                      <a:pt x="1679" y="44582"/>
                      <a:pt x="1644" y="44522"/>
                      <a:pt x="1608" y="44510"/>
                    </a:cubicBezTo>
                    <a:lnTo>
                      <a:pt x="1596" y="44499"/>
                    </a:lnTo>
                    <a:cubicBezTo>
                      <a:pt x="1560" y="44487"/>
                      <a:pt x="1513" y="44451"/>
                      <a:pt x="1441" y="44451"/>
                    </a:cubicBezTo>
                    <a:cubicBezTo>
                      <a:pt x="1382" y="44451"/>
                      <a:pt x="1334" y="44463"/>
                      <a:pt x="1275" y="44499"/>
                    </a:cubicBezTo>
                    <a:cubicBezTo>
                      <a:pt x="1132" y="44558"/>
                      <a:pt x="1013" y="44653"/>
                      <a:pt x="953" y="44713"/>
                    </a:cubicBezTo>
                    <a:cubicBezTo>
                      <a:pt x="941" y="44725"/>
                      <a:pt x="929" y="44737"/>
                      <a:pt x="917" y="44737"/>
                    </a:cubicBezTo>
                    <a:cubicBezTo>
                      <a:pt x="917" y="44737"/>
                      <a:pt x="894" y="44749"/>
                      <a:pt x="870" y="44749"/>
                    </a:cubicBezTo>
                    <a:cubicBezTo>
                      <a:pt x="834" y="44749"/>
                      <a:pt x="798" y="44737"/>
                      <a:pt x="786" y="44713"/>
                    </a:cubicBezTo>
                    <a:cubicBezTo>
                      <a:pt x="775" y="44689"/>
                      <a:pt x="775" y="44653"/>
                      <a:pt x="763" y="44618"/>
                    </a:cubicBezTo>
                    <a:cubicBezTo>
                      <a:pt x="715" y="44439"/>
                      <a:pt x="655" y="44249"/>
                      <a:pt x="620" y="44177"/>
                    </a:cubicBezTo>
                    <a:cubicBezTo>
                      <a:pt x="584" y="44129"/>
                      <a:pt x="548" y="44094"/>
                      <a:pt x="513" y="44070"/>
                    </a:cubicBezTo>
                    <a:cubicBezTo>
                      <a:pt x="477" y="44022"/>
                      <a:pt x="429" y="43987"/>
                      <a:pt x="405" y="43915"/>
                    </a:cubicBezTo>
                    <a:cubicBezTo>
                      <a:pt x="358" y="43760"/>
                      <a:pt x="334" y="43618"/>
                      <a:pt x="310" y="43487"/>
                    </a:cubicBezTo>
                    <a:cubicBezTo>
                      <a:pt x="298" y="43379"/>
                      <a:pt x="286" y="43201"/>
                      <a:pt x="274" y="43082"/>
                    </a:cubicBezTo>
                    <a:lnTo>
                      <a:pt x="274" y="42998"/>
                    </a:lnTo>
                    <a:cubicBezTo>
                      <a:pt x="274" y="42963"/>
                      <a:pt x="263" y="42927"/>
                      <a:pt x="251" y="42879"/>
                    </a:cubicBezTo>
                    <a:cubicBezTo>
                      <a:pt x="251" y="42832"/>
                      <a:pt x="227" y="42736"/>
                      <a:pt x="239" y="42701"/>
                    </a:cubicBezTo>
                    <a:cubicBezTo>
                      <a:pt x="251" y="42689"/>
                      <a:pt x="263" y="42677"/>
                      <a:pt x="286" y="42665"/>
                    </a:cubicBezTo>
                    <a:cubicBezTo>
                      <a:pt x="322" y="42641"/>
                      <a:pt x="394" y="42594"/>
                      <a:pt x="525" y="42510"/>
                    </a:cubicBezTo>
                    <a:cubicBezTo>
                      <a:pt x="691" y="42391"/>
                      <a:pt x="715" y="42308"/>
                      <a:pt x="727" y="42236"/>
                    </a:cubicBezTo>
                    <a:cubicBezTo>
                      <a:pt x="739" y="42201"/>
                      <a:pt x="751" y="42177"/>
                      <a:pt x="763" y="42153"/>
                    </a:cubicBezTo>
                    <a:cubicBezTo>
                      <a:pt x="786" y="42105"/>
                      <a:pt x="798" y="42105"/>
                      <a:pt x="810" y="42082"/>
                    </a:cubicBezTo>
                    <a:cubicBezTo>
                      <a:pt x="834" y="42070"/>
                      <a:pt x="870" y="42046"/>
                      <a:pt x="917" y="41986"/>
                    </a:cubicBezTo>
                    <a:cubicBezTo>
                      <a:pt x="941" y="41963"/>
                      <a:pt x="953" y="41939"/>
                      <a:pt x="977" y="41927"/>
                    </a:cubicBezTo>
                    <a:cubicBezTo>
                      <a:pt x="1048" y="41843"/>
                      <a:pt x="1096" y="41796"/>
                      <a:pt x="1096" y="41653"/>
                    </a:cubicBezTo>
                    <a:cubicBezTo>
                      <a:pt x="1096" y="41617"/>
                      <a:pt x="1096" y="41570"/>
                      <a:pt x="1096" y="41534"/>
                    </a:cubicBezTo>
                    <a:cubicBezTo>
                      <a:pt x="1084" y="41415"/>
                      <a:pt x="1084" y="41308"/>
                      <a:pt x="1132" y="41260"/>
                    </a:cubicBezTo>
                    <a:cubicBezTo>
                      <a:pt x="1156" y="41248"/>
                      <a:pt x="1167" y="41248"/>
                      <a:pt x="1179" y="41236"/>
                    </a:cubicBezTo>
                    <a:cubicBezTo>
                      <a:pt x="1263" y="41177"/>
                      <a:pt x="1298" y="41141"/>
                      <a:pt x="1287" y="40974"/>
                    </a:cubicBezTo>
                    <a:cubicBezTo>
                      <a:pt x="1287" y="40879"/>
                      <a:pt x="1263" y="40820"/>
                      <a:pt x="1227" y="40760"/>
                    </a:cubicBezTo>
                    <a:cubicBezTo>
                      <a:pt x="1203" y="40689"/>
                      <a:pt x="1167" y="40617"/>
                      <a:pt x="1156" y="40498"/>
                    </a:cubicBezTo>
                    <a:cubicBezTo>
                      <a:pt x="1132" y="40415"/>
                      <a:pt x="1132" y="40379"/>
                      <a:pt x="1120" y="40355"/>
                    </a:cubicBezTo>
                    <a:cubicBezTo>
                      <a:pt x="1120" y="40343"/>
                      <a:pt x="1132" y="40319"/>
                      <a:pt x="1144" y="40260"/>
                    </a:cubicBezTo>
                    <a:cubicBezTo>
                      <a:pt x="1156" y="40200"/>
                      <a:pt x="1156" y="40153"/>
                      <a:pt x="1156" y="40105"/>
                    </a:cubicBezTo>
                    <a:cubicBezTo>
                      <a:pt x="1167" y="39998"/>
                      <a:pt x="1179" y="39927"/>
                      <a:pt x="1251" y="39796"/>
                    </a:cubicBezTo>
                    <a:cubicBezTo>
                      <a:pt x="1287" y="39712"/>
                      <a:pt x="1346" y="39653"/>
                      <a:pt x="1394" y="39593"/>
                    </a:cubicBezTo>
                    <a:cubicBezTo>
                      <a:pt x="1465" y="39510"/>
                      <a:pt x="1537" y="39427"/>
                      <a:pt x="1537" y="39319"/>
                    </a:cubicBezTo>
                    <a:cubicBezTo>
                      <a:pt x="1537" y="39248"/>
                      <a:pt x="1525" y="39176"/>
                      <a:pt x="1513" y="39129"/>
                    </a:cubicBezTo>
                    <a:cubicBezTo>
                      <a:pt x="1501" y="39057"/>
                      <a:pt x="1489" y="38998"/>
                      <a:pt x="1501" y="38926"/>
                    </a:cubicBezTo>
                    <a:cubicBezTo>
                      <a:pt x="1513" y="38855"/>
                      <a:pt x="1537" y="38795"/>
                      <a:pt x="1548" y="38724"/>
                    </a:cubicBezTo>
                    <a:cubicBezTo>
                      <a:pt x="1572" y="38665"/>
                      <a:pt x="1584" y="38617"/>
                      <a:pt x="1596" y="38545"/>
                    </a:cubicBezTo>
                    <a:cubicBezTo>
                      <a:pt x="1620" y="38450"/>
                      <a:pt x="1644" y="38307"/>
                      <a:pt x="1644" y="38176"/>
                    </a:cubicBezTo>
                    <a:lnTo>
                      <a:pt x="1644" y="38153"/>
                    </a:lnTo>
                    <a:cubicBezTo>
                      <a:pt x="1644" y="38153"/>
                      <a:pt x="1644" y="38141"/>
                      <a:pt x="1644" y="38141"/>
                    </a:cubicBezTo>
                    <a:cubicBezTo>
                      <a:pt x="1644" y="38129"/>
                      <a:pt x="1644" y="38117"/>
                      <a:pt x="1644" y="38117"/>
                    </a:cubicBezTo>
                    <a:cubicBezTo>
                      <a:pt x="1644" y="38010"/>
                      <a:pt x="1596" y="37605"/>
                      <a:pt x="1560" y="37438"/>
                    </a:cubicBezTo>
                    <a:lnTo>
                      <a:pt x="5799" y="37069"/>
                    </a:lnTo>
                    <a:close/>
                    <a:moveTo>
                      <a:pt x="6056" y="0"/>
                    </a:moveTo>
                    <a:cubicBezTo>
                      <a:pt x="6031" y="0"/>
                      <a:pt x="6007" y="11"/>
                      <a:pt x="5989" y="29"/>
                    </a:cubicBezTo>
                    <a:cubicBezTo>
                      <a:pt x="5954" y="76"/>
                      <a:pt x="5966" y="148"/>
                      <a:pt x="5966" y="196"/>
                    </a:cubicBezTo>
                    <a:cubicBezTo>
                      <a:pt x="5966" y="207"/>
                      <a:pt x="5966" y="219"/>
                      <a:pt x="5966" y="219"/>
                    </a:cubicBezTo>
                    <a:cubicBezTo>
                      <a:pt x="5966" y="255"/>
                      <a:pt x="5966" y="374"/>
                      <a:pt x="5942" y="446"/>
                    </a:cubicBezTo>
                    <a:cubicBezTo>
                      <a:pt x="5930" y="517"/>
                      <a:pt x="5870" y="565"/>
                      <a:pt x="5799" y="636"/>
                    </a:cubicBezTo>
                    <a:cubicBezTo>
                      <a:pt x="5728" y="696"/>
                      <a:pt x="5608" y="731"/>
                      <a:pt x="5454" y="731"/>
                    </a:cubicBezTo>
                    <a:cubicBezTo>
                      <a:pt x="5299" y="731"/>
                      <a:pt x="5263" y="803"/>
                      <a:pt x="5216" y="874"/>
                    </a:cubicBezTo>
                    <a:cubicBezTo>
                      <a:pt x="5204" y="898"/>
                      <a:pt x="5192" y="922"/>
                      <a:pt x="5168" y="946"/>
                    </a:cubicBezTo>
                    <a:cubicBezTo>
                      <a:pt x="5073" y="1065"/>
                      <a:pt x="4918" y="1339"/>
                      <a:pt x="4882" y="1410"/>
                    </a:cubicBezTo>
                    <a:cubicBezTo>
                      <a:pt x="4870" y="1434"/>
                      <a:pt x="4846" y="1458"/>
                      <a:pt x="4823" y="1493"/>
                    </a:cubicBezTo>
                    <a:cubicBezTo>
                      <a:pt x="4775" y="1553"/>
                      <a:pt x="4716" y="1636"/>
                      <a:pt x="4692" y="1720"/>
                    </a:cubicBezTo>
                    <a:cubicBezTo>
                      <a:pt x="4656" y="1839"/>
                      <a:pt x="4692" y="1898"/>
                      <a:pt x="4727" y="1946"/>
                    </a:cubicBezTo>
                    <a:cubicBezTo>
                      <a:pt x="4739" y="1946"/>
                      <a:pt x="4739" y="1958"/>
                      <a:pt x="4751" y="1970"/>
                    </a:cubicBezTo>
                    <a:cubicBezTo>
                      <a:pt x="4787" y="2017"/>
                      <a:pt x="4858" y="2160"/>
                      <a:pt x="4870" y="2220"/>
                    </a:cubicBezTo>
                    <a:cubicBezTo>
                      <a:pt x="4882" y="2255"/>
                      <a:pt x="4823" y="2398"/>
                      <a:pt x="4799" y="2482"/>
                    </a:cubicBezTo>
                    <a:cubicBezTo>
                      <a:pt x="4775" y="2541"/>
                      <a:pt x="4751" y="2589"/>
                      <a:pt x="4739" y="2648"/>
                    </a:cubicBezTo>
                    <a:cubicBezTo>
                      <a:pt x="4692" y="2803"/>
                      <a:pt x="4644" y="3089"/>
                      <a:pt x="4632" y="3220"/>
                    </a:cubicBezTo>
                    <a:cubicBezTo>
                      <a:pt x="4632" y="3244"/>
                      <a:pt x="4632" y="3255"/>
                      <a:pt x="4632" y="3267"/>
                    </a:cubicBezTo>
                    <a:cubicBezTo>
                      <a:pt x="4632" y="3303"/>
                      <a:pt x="4620" y="3363"/>
                      <a:pt x="4620" y="3434"/>
                    </a:cubicBezTo>
                    <a:cubicBezTo>
                      <a:pt x="4608" y="3494"/>
                      <a:pt x="4596" y="3565"/>
                      <a:pt x="4596" y="3601"/>
                    </a:cubicBezTo>
                    <a:cubicBezTo>
                      <a:pt x="4549" y="3648"/>
                      <a:pt x="4263" y="3779"/>
                      <a:pt x="4037" y="3886"/>
                    </a:cubicBezTo>
                    <a:cubicBezTo>
                      <a:pt x="3823" y="3994"/>
                      <a:pt x="3584" y="4101"/>
                      <a:pt x="3477" y="4160"/>
                    </a:cubicBezTo>
                    <a:cubicBezTo>
                      <a:pt x="3287" y="4291"/>
                      <a:pt x="3049" y="4482"/>
                      <a:pt x="2930" y="4577"/>
                    </a:cubicBezTo>
                    <a:cubicBezTo>
                      <a:pt x="2894" y="4601"/>
                      <a:pt x="2882" y="4625"/>
                      <a:pt x="2870" y="4637"/>
                    </a:cubicBezTo>
                    <a:cubicBezTo>
                      <a:pt x="2787" y="4684"/>
                      <a:pt x="2822" y="4910"/>
                      <a:pt x="2822" y="4910"/>
                    </a:cubicBezTo>
                    <a:cubicBezTo>
                      <a:pt x="2834" y="4958"/>
                      <a:pt x="2918" y="5113"/>
                      <a:pt x="3013" y="5244"/>
                    </a:cubicBezTo>
                    <a:cubicBezTo>
                      <a:pt x="3120" y="5387"/>
                      <a:pt x="3132" y="5422"/>
                      <a:pt x="3156" y="5494"/>
                    </a:cubicBezTo>
                    <a:cubicBezTo>
                      <a:pt x="3168" y="5518"/>
                      <a:pt x="3156" y="5529"/>
                      <a:pt x="3120" y="5577"/>
                    </a:cubicBezTo>
                    <a:cubicBezTo>
                      <a:pt x="3084" y="5613"/>
                      <a:pt x="3025" y="5672"/>
                      <a:pt x="2989" y="5768"/>
                    </a:cubicBezTo>
                    <a:cubicBezTo>
                      <a:pt x="2930" y="5934"/>
                      <a:pt x="2977" y="6113"/>
                      <a:pt x="3001" y="6184"/>
                    </a:cubicBezTo>
                    <a:cubicBezTo>
                      <a:pt x="3013" y="6208"/>
                      <a:pt x="3013" y="6220"/>
                      <a:pt x="3013" y="6232"/>
                    </a:cubicBezTo>
                    <a:cubicBezTo>
                      <a:pt x="3013" y="6232"/>
                      <a:pt x="3025" y="6256"/>
                      <a:pt x="3049" y="6315"/>
                    </a:cubicBezTo>
                    <a:lnTo>
                      <a:pt x="3061" y="6363"/>
                    </a:lnTo>
                    <a:cubicBezTo>
                      <a:pt x="3108" y="6506"/>
                      <a:pt x="3192" y="6744"/>
                      <a:pt x="3215" y="6899"/>
                    </a:cubicBezTo>
                    <a:cubicBezTo>
                      <a:pt x="3239" y="7053"/>
                      <a:pt x="3192" y="7149"/>
                      <a:pt x="3144" y="7256"/>
                    </a:cubicBezTo>
                    <a:cubicBezTo>
                      <a:pt x="3108" y="7304"/>
                      <a:pt x="3084" y="7351"/>
                      <a:pt x="3061" y="7411"/>
                    </a:cubicBezTo>
                    <a:cubicBezTo>
                      <a:pt x="3001" y="7577"/>
                      <a:pt x="3072" y="7696"/>
                      <a:pt x="3120" y="7780"/>
                    </a:cubicBezTo>
                    <a:cubicBezTo>
                      <a:pt x="3144" y="7815"/>
                      <a:pt x="3156" y="7839"/>
                      <a:pt x="3168" y="7863"/>
                    </a:cubicBezTo>
                    <a:cubicBezTo>
                      <a:pt x="3192" y="7923"/>
                      <a:pt x="3227" y="7970"/>
                      <a:pt x="3263" y="8030"/>
                    </a:cubicBezTo>
                    <a:cubicBezTo>
                      <a:pt x="3287" y="8077"/>
                      <a:pt x="3322" y="8113"/>
                      <a:pt x="3346" y="8161"/>
                    </a:cubicBezTo>
                    <a:cubicBezTo>
                      <a:pt x="3394" y="8268"/>
                      <a:pt x="3406" y="8327"/>
                      <a:pt x="3346" y="8447"/>
                    </a:cubicBezTo>
                    <a:cubicBezTo>
                      <a:pt x="3311" y="8518"/>
                      <a:pt x="3072" y="8530"/>
                      <a:pt x="2953" y="8542"/>
                    </a:cubicBezTo>
                    <a:cubicBezTo>
                      <a:pt x="2882" y="8554"/>
                      <a:pt x="2834" y="8554"/>
                      <a:pt x="2811" y="8566"/>
                    </a:cubicBezTo>
                    <a:cubicBezTo>
                      <a:pt x="2715" y="8589"/>
                      <a:pt x="2549" y="9018"/>
                      <a:pt x="2430" y="9363"/>
                    </a:cubicBezTo>
                    <a:lnTo>
                      <a:pt x="2334" y="9542"/>
                    </a:lnTo>
                    <a:lnTo>
                      <a:pt x="1882" y="10459"/>
                    </a:lnTo>
                    <a:lnTo>
                      <a:pt x="1858" y="10482"/>
                    </a:lnTo>
                    <a:cubicBezTo>
                      <a:pt x="1846" y="10518"/>
                      <a:pt x="1763" y="10649"/>
                      <a:pt x="1691" y="10828"/>
                    </a:cubicBezTo>
                    <a:cubicBezTo>
                      <a:pt x="1632" y="10959"/>
                      <a:pt x="1644" y="11018"/>
                      <a:pt x="1679" y="11078"/>
                    </a:cubicBezTo>
                    <a:cubicBezTo>
                      <a:pt x="1691" y="11114"/>
                      <a:pt x="1703" y="11137"/>
                      <a:pt x="1703" y="11185"/>
                    </a:cubicBezTo>
                    <a:cubicBezTo>
                      <a:pt x="1703" y="11304"/>
                      <a:pt x="1668" y="11375"/>
                      <a:pt x="1632" y="11459"/>
                    </a:cubicBezTo>
                    <a:cubicBezTo>
                      <a:pt x="1620" y="11483"/>
                      <a:pt x="1620" y="11506"/>
                      <a:pt x="1608" y="11530"/>
                    </a:cubicBezTo>
                    <a:cubicBezTo>
                      <a:pt x="1584" y="11602"/>
                      <a:pt x="1489" y="11745"/>
                      <a:pt x="1417" y="11852"/>
                    </a:cubicBezTo>
                    <a:cubicBezTo>
                      <a:pt x="1287" y="12042"/>
                      <a:pt x="1298" y="12090"/>
                      <a:pt x="1298" y="12114"/>
                    </a:cubicBezTo>
                    <a:cubicBezTo>
                      <a:pt x="1298" y="12173"/>
                      <a:pt x="1358" y="12280"/>
                      <a:pt x="1489" y="12518"/>
                    </a:cubicBezTo>
                    <a:cubicBezTo>
                      <a:pt x="1620" y="12733"/>
                      <a:pt x="1656" y="12816"/>
                      <a:pt x="1679" y="12923"/>
                    </a:cubicBezTo>
                    <a:lnTo>
                      <a:pt x="1679" y="12935"/>
                    </a:lnTo>
                    <a:cubicBezTo>
                      <a:pt x="1679" y="12947"/>
                      <a:pt x="1691" y="12959"/>
                      <a:pt x="1691" y="12971"/>
                    </a:cubicBezTo>
                    <a:cubicBezTo>
                      <a:pt x="1691" y="12983"/>
                      <a:pt x="1691" y="13007"/>
                      <a:pt x="1703" y="13019"/>
                    </a:cubicBezTo>
                    <a:lnTo>
                      <a:pt x="1703" y="13042"/>
                    </a:lnTo>
                    <a:cubicBezTo>
                      <a:pt x="1715" y="13102"/>
                      <a:pt x="1715" y="13161"/>
                      <a:pt x="1727" y="13221"/>
                    </a:cubicBezTo>
                    <a:cubicBezTo>
                      <a:pt x="1727" y="13233"/>
                      <a:pt x="1727" y="13245"/>
                      <a:pt x="1727" y="13257"/>
                    </a:cubicBezTo>
                    <a:cubicBezTo>
                      <a:pt x="1727" y="13269"/>
                      <a:pt x="1727" y="13292"/>
                      <a:pt x="1739" y="13304"/>
                    </a:cubicBezTo>
                    <a:lnTo>
                      <a:pt x="1739" y="13388"/>
                    </a:lnTo>
                    <a:cubicBezTo>
                      <a:pt x="1751" y="13471"/>
                      <a:pt x="1751" y="13519"/>
                      <a:pt x="1739" y="13530"/>
                    </a:cubicBezTo>
                    <a:cubicBezTo>
                      <a:pt x="1739" y="13566"/>
                      <a:pt x="1715" y="13578"/>
                      <a:pt x="1632" y="13614"/>
                    </a:cubicBezTo>
                    <a:cubicBezTo>
                      <a:pt x="1584" y="13638"/>
                      <a:pt x="1525" y="13661"/>
                      <a:pt x="1465" y="13697"/>
                    </a:cubicBezTo>
                    <a:cubicBezTo>
                      <a:pt x="1275" y="13816"/>
                      <a:pt x="1227" y="14019"/>
                      <a:pt x="1191" y="14162"/>
                    </a:cubicBezTo>
                    <a:cubicBezTo>
                      <a:pt x="1167" y="14281"/>
                      <a:pt x="1167" y="14352"/>
                      <a:pt x="1179" y="14412"/>
                    </a:cubicBezTo>
                    <a:cubicBezTo>
                      <a:pt x="1179" y="14435"/>
                      <a:pt x="1179" y="14471"/>
                      <a:pt x="1179" y="14495"/>
                    </a:cubicBezTo>
                    <a:cubicBezTo>
                      <a:pt x="1179" y="14554"/>
                      <a:pt x="1156" y="14578"/>
                      <a:pt x="1120" y="14626"/>
                    </a:cubicBezTo>
                    <a:cubicBezTo>
                      <a:pt x="1096" y="14650"/>
                      <a:pt x="1072" y="14685"/>
                      <a:pt x="1048" y="14721"/>
                    </a:cubicBezTo>
                    <a:cubicBezTo>
                      <a:pt x="977" y="14828"/>
                      <a:pt x="1025" y="15209"/>
                      <a:pt x="1036" y="15316"/>
                    </a:cubicBezTo>
                    <a:cubicBezTo>
                      <a:pt x="1036" y="15328"/>
                      <a:pt x="1036" y="15340"/>
                      <a:pt x="1036" y="15364"/>
                    </a:cubicBezTo>
                    <a:cubicBezTo>
                      <a:pt x="1025" y="15447"/>
                      <a:pt x="1025" y="15566"/>
                      <a:pt x="1036" y="15638"/>
                    </a:cubicBezTo>
                    <a:cubicBezTo>
                      <a:pt x="1060" y="15733"/>
                      <a:pt x="1132" y="15805"/>
                      <a:pt x="1215" y="15888"/>
                    </a:cubicBezTo>
                    <a:lnTo>
                      <a:pt x="1251" y="15924"/>
                    </a:lnTo>
                    <a:cubicBezTo>
                      <a:pt x="1298" y="15983"/>
                      <a:pt x="1334" y="15995"/>
                      <a:pt x="1358" y="16007"/>
                    </a:cubicBezTo>
                    <a:cubicBezTo>
                      <a:pt x="1382" y="16019"/>
                      <a:pt x="1406" y="16031"/>
                      <a:pt x="1429" y="16067"/>
                    </a:cubicBezTo>
                    <a:cubicBezTo>
                      <a:pt x="1441" y="16090"/>
                      <a:pt x="1429" y="16114"/>
                      <a:pt x="1370" y="16174"/>
                    </a:cubicBezTo>
                    <a:cubicBezTo>
                      <a:pt x="1334" y="16209"/>
                      <a:pt x="1298" y="16233"/>
                      <a:pt x="1275" y="16269"/>
                    </a:cubicBezTo>
                    <a:cubicBezTo>
                      <a:pt x="1227" y="16364"/>
                      <a:pt x="1298" y="16459"/>
                      <a:pt x="1358" y="16531"/>
                    </a:cubicBezTo>
                    <a:lnTo>
                      <a:pt x="1370" y="16531"/>
                    </a:lnTo>
                    <a:cubicBezTo>
                      <a:pt x="1382" y="16567"/>
                      <a:pt x="1406" y="16590"/>
                      <a:pt x="1417" y="16614"/>
                    </a:cubicBezTo>
                    <a:cubicBezTo>
                      <a:pt x="1441" y="16662"/>
                      <a:pt x="1453" y="16757"/>
                      <a:pt x="1477" y="16840"/>
                    </a:cubicBezTo>
                    <a:cubicBezTo>
                      <a:pt x="1489" y="16912"/>
                      <a:pt x="1501" y="16971"/>
                      <a:pt x="1513" y="17019"/>
                    </a:cubicBezTo>
                    <a:cubicBezTo>
                      <a:pt x="1537" y="17090"/>
                      <a:pt x="1596" y="17126"/>
                      <a:pt x="1632" y="17150"/>
                    </a:cubicBezTo>
                    <a:cubicBezTo>
                      <a:pt x="1656" y="17174"/>
                      <a:pt x="1679" y="17186"/>
                      <a:pt x="1691" y="17198"/>
                    </a:cubicBezTo>
                    <a:cubicBezTo>
                      <a:pt x="1703" y="17210"/>
                      <a:pt x="1703" y="17221"/>
                      <a:pt x="1715" y="17245"/>
                    </a:cubicBezTo>
                    <a:cubicBezTo>
                      <a:pt x="1715" y="17257"/>
                      <a:pt x="1727" y="17257"/>
                      <a:pt x="1727" y="17269"/>
                    </a:cubicBezTo>
                    <a:cubicBezTo>
                      <a:pt x="1727" y="17281"/>
                      <a:pt x="1727" y="17293"/>
                      <a:pt x="1739" y="17293"/>
                    </a:cubicBezTo>
                    <a:cubicBezTo>
                      <a:pt x="1751" y="17352"/>
                      <a:pt x="1763" y="17424"/>
                      <a:pt x="1751" y="17495"/>
                    </a:cubicBezTo>
                    <a:cubicBezTo>
                      <a:pt x="1751" y="17579"/>
                      <a:pt x="1739" y="17614"/>
                      <a:pt x="1727" y="17650"/>
                    </a:cubicBezTo>
                    <a:cubicBezTo>
                      <a:pt x="1715" y="17674"/>
                      <a:pt x="1715" y="17698"/>
                      <a:pt x="1703" y="17745"/>
                    </a:cubicBezTo>
                    <a:cubicBezTo>
                      <a:pt x="1691" y="17829"/>
                      <a:pt x="1727" y="17888"/>
                      <a:pt x="1763" y="17948"/>
                    </a:cubicBezTo>
                    <a:cubicBezTo>
                      <a:pt x="1775" y="17960"/>
                      <a:pt x="1787" y="17983"/>
                      <a:pt x="1798" y="17995"/>
                    </a:cubicBezTo>
                    <a:cubicBezTo>
                      <a:pt x="1822" y="18079"/>
                      <a:pt x="1918" y="18079"/>
                      <a:pt x="1953" y="18091"/>
                    </a:cubicBezTo>
                    <a:lnTo>
                      <a:pt x="1977" y="18091"/>
                    </a:lnTo>
                    <a:cubicBezTo>
                      <a:pt x="2001" y="18091"/>
                      <a:pt x="2049" y="18114"/>
                      <a:pt x="2096" y="18150"/>
                    </a:cubicBezTo>
                    <a:cubicBezTo>
                      <a:pt x="2108" y="18162"/>
                      <a:pt x="2096" y="18222"/>
                      <a:pt x="2096" y="18245"/>
                    </a:cubicBezTo>
                    <a:cubicBezTo>
                      <a:pt x="2084" y="18269"/>
                      <a:pt x="2084" y="18305"/>
                      <a:pt x="2084" y="18341"/>
                    </a:cubicBezTo>
                    <a:cubicBezTo>
                      <a:pt x="2084" y="18412"/>
                      <a:pt x="2084" y="18638"/>
                      <a:pt x="2072" y="18710"/>
                    </a:cubicBezTo>
                    <a:cubicBezTo>
                      <a:pt x="2072" y="18757"/>
                      <a:pt x="2084" y="18817"/>
                      <a:pt x="2084" y="18888"/>
                    </a:cubicBezTo>
                    <a:cubicBezTo>
                      <a:pt x="2084" y="18960"/>
                      <a:pt x="2096" y="19043"/>
                      <a:pt x="2096" y="19114"/>
                    </a:cubicBezTo>
                    <a:cubicBezTo>
                      <a:pt x="2096" y="19234"/>
                      <a:pt x="2084" y="19269"/>
                      <a:pt x="2072" y="19341"/>
                    </a:cubicBezTo>
                    <a:lnTo>
                      <a:pt x="2072" y="19400"/>
                    </a:lnTo>
                    <a:cubicBezTo>
                      <a:pt x="2060" y="19448"/>
                      <a:pt x="2049" y="19460"/>
                      <a:pt x="2025" y="19484"/>
                    </a:cubicBezTo>
                    <a:cubicBezTo>
                      <a:pt x="2001" y="19507"/>
                      <a:pt x="1977" y="19531"/>
                      <a:pt x="1941" y="19579"/>
                    </a:cubicBezTo>
                    <a:cubicBezTo>
                      <a:pt x="1906" y="19650"/>
                      <a:pt x="1894" y="19734"/>
                      <a:pt x="1882" y="19841"/>
                    </a:cubicBezTo>
                    <a:cubicBezTo>
                      <a:pt x="1870" y="19924"/>
                      <a:pt x="1858" y="20031"/>
                      <a:pt x="1810" y="20127"/>
                    </a:cubicBezTo>
                    <a:cubicBezTo>
                      <a:pt x="1775" y="20234"/>
                      <a:pt x="1727" y="20317"/>
                      <a:pt x="1691" y="20377"/>
                    </a:cubicBezTo>
                    <a:cubicBezTo>
                      <a:pt x="1668" y="20424"/>
                      <a:pt x="1656" y="20448"/>
                      <a:pt x="1644" y="20484"/>
                    </a:cubicBezTo>
                    <a:cubicBezTo>
                      <a:pt x="1644" y="20496"/>
                      <a:pt x="1632" y="20519"/>
                      <a:pt x="1620" y="20543"/>
                    </a:cubicBezTo>
                    <a:cubicBezTo>
                      <a:pt x="1596" y="20591"/>
                      <a:pt x="1572" y="20650"/>
                      <a:pt x="1572" y="20710"/>
                    </a:cubicBezTo>
                    <a:cubicBezTo>
                      <a:pt x="1584" y="20781"/>
                      <a:pt x="1584" y="20805"/>
                      <a:pt x="1560" y="20865"/>
                    </a:cubicBezTo>
                    <a:cubicBezTo>
                      <a:pt x="1548" y="20877"/>
                      <a:pt x="1548" y="20889"/>
                      <a:pt x="1525" y="20900"/>
                    </a:cubicBezTo>
                    <a:cubicBezTo>
                      <a:pt x="1501" y="20924"/>
                      <a:pt x="1477" y="20960"/>
                      <a:pt x="1441" y="21019"/>
                    </a:cubicBezTo>
                    <a:cubicBezTo>
                      <a:pt x="1394" y="21103"/>
                      <a:pt x="1453" y="21150"/>
                      <a:pt x="1501" y="21198"/>
                    </a:cubicBezTo>
                    <a:cubicBezTo>
                      <a:pt x="1537" y="21234"/>
                      <a:pt x="1572" y="21270"/>
                      <a:pt x="1608" y="21341"/>
                    </a:cubicBezTo>
                    <a:cubicBezTo>
                      <a:pt x="1679" y="21484"/>
                      <a:pt x="1703" y="21555"/>
                      <a:pt x="1739" y="21639"/>
                    </a:cubicBezTo>
                    <a:lnTo>
                      <a:pt x="1751" y="21698"/>
                    </a:lnTo>
                    <a:cubicBezTo>
                      <a:pt x="1775" y="21770"/>
                      <a:pt x="1751" y="21805"/>
                      <a:pt x="1715" y="21877"/>
                    </a:cubicBezTo>
                    <a:cubicBezTo>
                      <a:pt x="1703" y="21912"/>
                      <a:pt x="1679" y="21960"/>
                      <a:pt x="1656" y="22008"/>
                    </a:cubicBezTo>
                    <a:cubicBezTo>
                      <a:pt x="1620" y="22115"/>
                      <a:pt x="1632" y="22198"/>
                      <a:pt x="1632" y="22270"/>
                    </a:cubicBezTo>
                    <a:cubicBezTo>
                      <a:pt x="1632" y="22293"/>
                      <a:pt x="1632" y="22317"/>
                      <a:pt x="1632" y="22341"/>
                    </a:cubicBezTo>
                    <a:cubicBezTo>
                      <a:pt x="1632" y="22341"/>
                      <a:pt x="1632" y="22353"/>
                      <a:pt x="1632" y="22353"/>
                    </a:cubicBezTo>
                    <a:cubicBezTo>
                      <a:pt x="1632" y="22401"/>
                      <a:pt x="1608" y="22413"/>
                      <a:pt x="1537" y="22448"/>
                    </a:cubicBezTo>
                    <a:cubicBezTo>
                      <a:pt x="1525" y="22460"/>
                      <a:pt x="1513" y="22472"/>
                      <a:pt x="1489" y="22484"/>
                    </a:cubicBezTo>
                    <a:cubicBezTo>
                      <a:pt x="1406" y="22532"/>
                      <a:pt x="1394" y="22615"/>
                      <a:pt x="1382" y="22674"/>
                    </a:cubicBezTo>
                    <a:cubicBezTo>
                      <a:pt x="1370" y="22698"/>
                      <a:pt x="1370" y="22710"/>
                      <a:pt x="1370" y="22734"/>
                    </a:cubicBezTo>
                    <a:cubicBezTo>
                      <a:pt x="1370" y="22746"/>
                      <a:pt x="1358" y="22746"/>
                      <a:pt x="1358" y="22758"/>
                    </a:cubicBezTo>
                    <a:cubicBezTo>
                      <a:pt x="1358" y="22758"/>
                      <a:pt x="1346" y="22770"/>
                      <a:pt x="1346" y="22770"/>
                    </a:cubicBezTo>
                    <a:cubicBezTo>
                      <a:pt x="1346" y="22770"/>
                      <a:pt x="1346" y="22770"/>
                      <a:pt x="1334" y="22782"/>
                    </a:cubicBezTo>
                    <a:cubicBezTo>
                      <a:pt x="1322" y="22794"/>
                      <a:pt x="1310" y="22805"/>
                      <a:pt x="1287" y="22829"/>
                    </a:cubicBezTo>
                    <a:cubicBezTo>
                      <a:pt x="1275" y="22829"/>
                      <a:pt x="1263" y="22841"/>
                      <a:pt x="1239" y="22853"/>
                    </a:cubicBezTo>
                    <a:cubicBezTo>
                      <a:pt x="1227" y="22865"/>
                      <a:pt x="1203" y="22877"/>
                      <a:pt x="1179" y="22889"/>
                    </a:cubicBezTo>
                    <a:lnTo>
                      <a:pt x="1132" y="22913"/>
                    </a:lnTo>
                    <a:cubicBezTo>
                      <a:pt x="1120" y="22913"/>
                      <a:pt x="1120" y="22924"/>
                      <a:pt x="1108" y="22924"/>
                    </a:cubicBezTo>
                    <a:cubicBezTo>
                      <a:pt x="1084" y="22936"/>
                      <a:pt x="1072" y="22948"/>
                      <a:pt x="1072" y="22948"/>
                    </a:cubicBezTo>
                    <a:cubicBezTo>
                      <a:pt x="1062" y="22946"/>
                      <a:pt x="1054" y="22944"/>
                      <a:pt x="1047" y="22944"/>
                    </a:cubicBezTo>
                    <a:cubicBezTo>
                      <a:pt x="1021" y="22944"/>
                      <a:pt x="1009" y="22964"/>
                      <a:pt x="953" y="23020"/>
                    </a:cubicBezTo>
                    <a:cubicBezTo>
                      <a:pt x="858" y="23139"/>
                      <a:pt x="870" y="23329"/>
                      <a:pt x="882" y="23472"/>
                    </a:cubicBezTo>
                    <a:cubicBezTo>
                      <a:pt x="882" y="23520"/>
                      <a:pt x="894" y="23556"/>
                      <a:pt x="894" y="23591"/>
                    </a:cubicBezTo>
                    <a:cubicBezTo>
                      <a:pt x="894" y="23663"/>
                      <a:pt x="882" y="23806"/>
                      <a:pt x="882" y="23972"/>
                    </a:cubicBezTo>
                    <a:cubicBezTo>
                      <a:pt x="882" y="24175"/>
                      <a:pt x="870" y="24389"/>
                      <a:pt x="870" y="24508"/>
                    </a:cubicBezTo>
                    <a:cubicBezTo>
                      <a:pt x="870" y="24675"/>
                      <a:pt x="882" y="24770"/>
                      <a:pt x="894" y="24853"/>
                    </a:cubicBezTo>
                    <a:cubicBezTo>
                      <a:pt x="894" y="24877"/>
                      <a:pt x="906" y="24901"/>
                      <a:pt x="906" y="24925"/>
                    </a:cubicBezTo>
                    <a:cubicBezTo>
                      <a:pt x="917" y="25056"/>
                      <a:pt x="1048" y="25163"/>
                      <a:pt x="1132" y="25234"/>
                    </a:cubicBezTo>
                    <a:cubicBezTo>
                      <a:pt x="1191" y="25294"/>
                      <a:pt x="1191" y="25318"/>
                      <a:pt x="1203" y="25401"/>
                    </a:cubicBezTo>
                    <a:lnTo>
                      <a:pt x="1203" y="25437"/>
                    </a:lnTo>
                    <a:cubicBezTo>
                      <a:pt x="1215" y="25568"/>
                      <a:pt x="1263" y="25687"/>
                      <a:pt x="1298" y="25806"/>
                    </a:cubicBezTo>
                    <a:cubicBezTo>
                      <a:pt x="1310" y="25853"/>
                      <a:pt x="1334" y="25889"/>
                      <a:pt x="1346" y="25913"/>
                    </a:cubicBezTo>
                    <a:cubicBezTo>
                      <a:pt x="1382" y="25972"/>
                      <a:pt x="1406" y="26020"/>
                      <a:pt x="1417" y="26115"/>
                    </a:cubicBezTo>
                    <a:cubicBezTo>
                      <a:pt x="1417" y="26223"/>
                      <a:pt x="1394" y="26246"/>
                      <a:pt x="1370" y="26270"/>
                    </a:cubicBezTo>
                    <a:cubicBezTo>
                      <a:pt x="1358" y="26282"/>
                      <a:pt x="1346" y="26294"/>
                      <a:pt x="1334" y="26306"/>
                    </a:cubicBezTo>
                    <a:cubicBezTo>
                      <a:pt x="1322" y="26318"/>
                      <a:pt x="1287" y="26365"/>
                      <a:pt x="1239" y="26401"/>
                    </a:cubicBezTo>
                    <a:cubicBezTo>
                      <a:pt x="1072" y="26568"/>
                      <a:pt x="941" y="26699"/>
                      <a:pt x="917" y="26770"/>
                    </a:cubicBezTo>
                    <a:cubicBezTo>
                      <a:pt x="894" y="26842"/>
                      <a:pt x="882" y="26937"/>
                      <a:pt x="870" y="27032"/>
                    </a:cubicBezTo>
                    <a:cubicBezTo>
                      <a:pt x="870" y="27080"/>
                      <a:pt x="858" y="27139"/>
                      <a:pt x="858" y="27187"/>
                    </a:cubicBezTo>
                    <a:cubicBezTo>
                      <a:pt x="846" y="27246"/>
                      <a:pt x="846" y="27330"/>
                      <a:pt x="834" y="27401"/>
                    </a:cubicBezTo>
                    <a:cubicBezTo>
                      <a:pt x="834" y="27473"/>
                      <a:pt x="834" y="27544"/>
                      <a:pt x="822" y="27604"/>
                    </a:cubicBezTo>
                    <a:cubicBezTo>
                      <a:pt x="798" y="27687"/>
                      <a:pt x="751" y="27711"/>
                      <a:pt x="691" y="27723"/>
                    </a:cubicBezTo>
                    <a:lnTo>
                      <a:pt x="679" y="27735"/>
                    </a:lnTo>
                    <a:cubicBezTo>
                      <a:pt x="596" y="27758"/>
                      <a:pt x="596" y="27842"/>
                      <a:pt x="596" y="27937"/>
                    </a:cubicBezTo>
                    <a:lnTo>
                      <a:pt x="596" y="27961"/>
                    </a:lnTo>
                    <a:cubicBezTo>
                      <a:pt x="596" y="28044"/>
                      <a:pt x="644" y="28116"/>
                      <a:pt x="679" y="28163"/>
                    </a:cubicBezTo>
                    <a:cubicBezTo>
                      <a:pt x="703" y="28199"/>
                      <a:pt x="727" y="28235"/>
                      <a:pt x="739" y="28258"/>
                    </a:cubicBezTo>
                    <a:cubicBezTo>
                      <a:pt x="751" y="28306"/>
                      <a:pt x="691" y="28413"/>
                      <a:pt x="644" y="28485"/>
                    </a:cubicBezTo>
                    <a:cubicBezTo>
                      <a:pt x="632" y="28509"/>
                      <a:pt x="620" y="28532"/>
                      <a:pt x="608" y="28556"/>
                    </a:cubicBezTo>
                    <a:cubicBezTo>
                      <a:pt x="572" y="28616"/>
                      <a:pt x="584" y="28687"/>
                      <a:pt x="608" y="28770"/>
                    </a:cubicBezTo>
                    <a:cubicBezTo>
                      <a:pt x="620" y="28818"/>
                      <a:pt x="620" y="28866"/>
                      <a:pt x="620" y="28925"/>
                    </a:cubicBezTo>
                    <a:cubicBezTo>
                      <a:pt x="620" y="29080"/>
                      <a:pt x="608" y="29259"/>
                      <a:pt x="596" y="29366"/>
                    </a:cubicBezTo>
                    <a:lnTo>
                      <a:pt x="596" y="29401"/>
                    </a:lnTo>
                    <a:cubicBezTo>
                      <a:pt x="560" y="29556"/>
                      <a:pt x="548" y="29652"/>
                      <a:pt x="572" y="29711"/>
                    </a:cubicBezTo>
                    <a:cubicBezTo>
                      <a:pt x="584" y="29735"/>
                      <a:pt x="608" y="29782"/>
                      <a:pt x="632" y="29842"/>
                    </a:cubicBezTo>
                    <a:cubicBezTo>
                      <a:pt x="618" y="29844"/>
                      <a:pt x="605" y="29845"/>
                      <a:pt x="592" y="29845"/>
                    </a:cubicBezTo>
                    <a:cubicBezTo>
                      <a:pt x="538" y="29845"/>
                      <a:pt x="492" y="29828"/>
                      <a:pt x="453" y="29818"/>
                    </a:cubicBezTo>
                    <a:cubicBezTo>
                      <a:pt x="405" y="29806"/>
                      <a:pt x="370" y="29794"/>
                      <a:pt x="322" y="29794"/>
                    </a:cubicBezTo>
                    <a:cubicBezTo>
                      <a:pt x="274" y="29794"/>
                      <a:pt x="144" y="29794"/>
                      <a:pt x="24" y="29830"/>
                    </a:cubicBezTo>
                    <a:cubicBezTo>
                      <a:pt x="13" y="29842"/>
                      <a:pt x="13" y="29842"/>
                      <a:pt x="1" y="29854"/>
                    </a:cubicBezTo>
                    <a:cubicBezTo>
                      <a:pt x="1" y="29866"/>
                      <a:pt x="1" y="29878"/>
                      <a:pt x="1" y="29890"/>
                    </a:cubicBezTo>
                    <a:lnTo>
                      <a:pt x="48" y="29997"/>
                    </a:lnTo>
                    <a:cubicBezTo>
                      <a:pt x="48" y="30009"/>
                      <a:pt x="48" y="30021"/>
                      <a:pt x="48" y="30033"/>
                    </a:cubicBezTo>
                    <a:lnTo>
                      <a:pt x="48" y="30044"/>
                    </a:lnTo>
                    <a:lnTo>
                      <a:pt x="96" y="30044"/>
                    </a:lnTo>
                    <a:lnTo>
                      <a:pt x="60" y="30068"/>
                    </a:lnTo>
                    <a:cubicBezTo>
                      <a:pt x="60" y="30080"/>
                      <a:pt x="60" y="30104"/>
                      <a:pt x="60" y="30140"/>
                    </a:cubicBezTo>
                    <a:cubicBezTo>
                      <a:pt x="60" y="30199"/>
                      <a:pt x="60" y="30259"/>
                      <a:pt x="60" y="30342"/>
                    </a:cubicBezTo>
                    <a:cubicBezTo>
                      <a:pt x="60" y="30402"/>
                      <a:pt x="60" y="30461"/>
                      <a:pt x="60" y="30533"/>
                    </a:cubicBezTo>
                    <a:cubicBezTo>
                      <a:pt x="60" y="30747"/>
                      <a:pt x="132" y="30866"/>
                      <a:pt x="179" y="30949"/>
                    </a:cubicBezTo>
                    <a:cubicBezTo>
                      <a:pt x="191" y="30961"/>
                      <a:pt x="203" y="30985"/>
                      <a:pt x="203" y="30985"/>
                    </a:cubicBezTo>
                    <a:cubicBezTo>
                      <a:pt x="215" y="31021"/>
                      <a:pt x="227" y="31045"/>
                      <a:pt x="251" y="31080"/>
                    </a:cubicBezTo>
                    <a:cubicBezTo>
                      <a:pt x="274" y="31128"/>
                      <a:pt x="310" y="31187"/>
                      <a:pt x="310" y="31271"/>
                    </a:cubicBezTo>
                    <a:cubicBezTo>
                      <a:pt x="310" y="31283"/>
                      <a:pt x="310" y="31295"/>
                      <a:pt x="322" y="31295"/>
                    </a:cubicBezTo>
                    <a:cubicBezTo>
                      <a:pt x="334" y="31306"/>
                      <a:pt x="346" y="31306"/>
                      <a:pt x="358" y="31306"/>
                    </a:cubicBezTo>
                    <a:lnTo>
                      <a:pt x="953" y="31271"/>
                    </a:lnTo>
                    <a:lnTo>
                      <a:pt x="953" y="31271"/>
                    </a:lnTo>
                    <a:cubicBezTo>
                      <a:pt x="953" y="31366"/>
                      <a:pt x="929" y="31378"/>
                      <a:pt x="906" y="31402"/>
                    </a:cubicBezTo>
                    <a:cubicBezTo>
                      <a:pt x="894" y="31402"/>
                      <a:pt x="882" y="31414"/>
                      <a:pt x="870" y="31426"/>
                    </a:cubicBezTo>
                    <a:lnTo>
                      <a:pt x="858" y="31437"/>
                    </a:lnTo>
                    <a:cubicBezTo>
                      <a:pt x="798" y="31473"/>
                      <a:pt x="715" y="31545"/>
                      <a:pt x="608" y="31723"/>
                    </a:cubicBezTo>
                    <a:cubicBezTo>
                      <a:pt x="596" y="31735"/>
                      <a:pt x="584" y="31747"/>
                      <a:pt x="584" y="31747"/>
                    </a:cubicBezTo>
                    <a:cubicBezTo>
                      <a:pt x="572" y="31759"/>
                      <a:pt x="572" y="31771"/>
                      <a:pt x="560" y="31783"/>
                    </a:cubicBezTo>
                    <a:cubicBezTo>
                      <a:pt x="560" y="31795"/>
                      <a:pt x="560" y="31807"/>
                      <a:pt x="548" y="31818"/>
                    </a:cubicBezTo>
                    <a:cubicBezTo>
                      <a:pt x="548" y="31830"/>
                      <a:pt x="536" y="31854"/>
                      <a:pt x="536" y="31866"/>
                    </a:cubicBezTo>
                    <a:cubicBezTo>
                      <a:pt x="536" y="31878"/>
                      <a:pt x="536" y="31890"/>
                      <a:pt x="525" y="31902"/>
                    </a:cubicBezTo>
                    <a:lnTo>
                      <a:pt x="525" y="31926"/>
                    </a:lnTo>
                    <a:cubicBezTo>
                      <a:pt x="525" y="31938"/>
                      <a:pt x="525" y="31949"/>
                      <a:pt x="525" y="31961"/>
                    </a:cubicBezTo>
                    <a:cubicBezTo>
                      <a:pt x="525" y="31985"/>
                      <a:pt x="525" y="31997"/>
                      <a:pt x="525" y="32009"/>
                    </a:cubicBezTo>
                    <a:cubicBezTo>
                      <a:pt x="525" y="32033"/>
                      <a:pt x="536" y="32068"/>
                      <a:pt x="536" y="32104"/>
                    </a:cubicBezTo>
                    <a:cubicBezTo>
                      <a:pt x="548" y="32140"/>
                      <a:pt x="548" y="32176"/>
                      <a:pt x="548" y="32199"/>
                    </a:cubicBezTo>
                    <a:cubicBezTo>
                      <a:pt x="560" y="32342"/>
                      <a:pt x="584" y="32521"/>
                      <a:pt x="596" y="32545"/>
                    </a:cubicBezTo>
                    <a:cubicBezTo>
                      <a:pt x="620" y="32616"/>
                      <a:pt x="644" y="32700"/>
                      <a:pt x="632" y="32723"/>
                    </a:cubicBezTo>
                    <a:cubicBezTo>
                      <a:pt x="608" y="32771"/>
                      <a:pt x="584" y="32866"/>
                      <a:pt x="584" y="32902"/>
                    </a:cubicBezTo>
                    <a:cubicBezTo>
                      <a:pt x="584" y="32985"/>
                      <a:pt x="798" y="33057"/>
                      <a:pt x="810" y="33057"/>
                    </a:cubicBezTo>
                    <a:cubicBezTo>
                      <a:pt x="822" y="33063"/>
                      <a:pt x="846" y="33066"/>
                      <a:pt x="877" y="33066"/>
                    </a:cubicBezTo>
                    <a:cubicBezTo>
                      <a:pt x="908" y="33066"/>
                      <a:pt x="947" y="33063"/>
                      <a:pt x="989" y="33057"/>
                    </a:cubicBezTo>
                    <a:lnTo>
                      <a:pt x="1108" y="33057"/>
                    </a:lnTo>
                    <a:cubicBezTo>
                      <a:pt x="1120" y="33069"/>
                      <a:pt x="1108" y="33128"/>
                      <a:pt x="1108" y="33152"/>
                    </a:cubicBezTo>
                    <a:cubicBezTo>
                      <a:pt x="1096" y="33223"/>
                      <a:pt x="1072" y="33259"/>
                      <a:pt x="1025" y="33283"/>
                    </a:cubicBezTo>
                    <a:cubicBezTo>
                      <a:pt x="977" y="33307"/>
                      <a:pt x="917" y="33378"/>
                      <a:pt x="917" y="33450"/>
                    </a:cubicBezTo>
                    <a:cubicBezTo>
                      <a:pt x="917" y="33521"/>
                      <a:pt x="1048" y="33640"/>
                      <a:pt x="1096" y="33676"/>
                    </a:cubicBezTo>
                    <a:cubicBezTo>
                      <a:pt x="1156" y="33712"/>
                      <a:pt x="1156" y="33712"/>
                      <a:pt x="1179" y="33771"/>
                    </a:cubicBezTo>
                    <a:cubicBezTo>
                      <a:pt x="1191" y="33795"/>
                      <a:pt x="1167" y="33831"/>
                      <a:pt x="1144" y="33866"/>
                    </a:cubicBezTo>
                    <a:cubicBezTo>
                      <a:pt x="1132" y="33902"/>
                      <a:pt x="1108" y="33950"/>
                      <a:pt x="1096" y="33997"/>
                    </a:cubicBezTo>
                    <a:cubicBezTo>
                      <a:pt x="1096" y="34081"/>
                      <a:pt x="1156" y="34116"/>
                      <a:pt x="1191" y="34140"/>
                    </a:cubicBezTo>
                    <a:cubicBezTo>
                      <a:pt x="1227" y="34164"/>
                      <a:pt x="1251" y="34176"/>
                      <a:pt x="1263" y="34212"/>
                    </a:cubicBezTo>
                    <a:cubicBezTo>
                      <a:pt x="1298" y="34259"/>
                      <a:pt x="1239" y="34343"/>
                      <a:pt x="1203" y="34378"/>
                    </a:cubicBezTo>
                    <a:cubicBezTo>
                      <a:pt x="1191" y="34390"/>
                      <a:pt x="1191" y="34402"/>
                      <a:pt x="1191" y="34414"/>
                    </a:cubicBezTo>
                    <a:cubicBezTo>
                      <a:pt x="1191" y="34426"/>
                      <a:pt x="1191" y="34474"/>
                      <a:pt x="1179" y="34497"/>
                    </a:cubicBezTo>
                    <a:cubicBezTo>
                      <a:pt x="1179" y="34509"/>
                      <a:pt x="1167" y="34533"/>
                      <a:pt x="1156" y="34545"/>
                    </a:cubicBezTo>
                    <a:cubicBezTo>
                      <a:pt x="1132" y="34593"/>
                      <a:pt x="1108" y="34640"/>
                      <a:pt x="1096" y="34700"/>
                    </a:cubicBezTo>
                    <a:cubicBezTo>
                      <a:pt x="1096" y="34783"/>
                      <a:pt x="1132" y="34843"/>
                      <a:pt x="1179" y="34902"/>
                    </a:cubicBezTo>
                    <a:cubicBezTo>
                      <a:pt x="1215" y="34938"/>
                      <a:pt x="1298" y="34962"/>
                      <a:pt x="1477" y="34962"/>
                    </a:cubicBezTo>
                    <a:lnTo>
                      <a:pt x="1620" y="34962"/>
                    </a:lnTo>
                    <a:lnTo>
                      <a:pt x="1656" y="34950"/>
                    </a:lnTo>
                    <a:cubicBezTo>
                      <a:pt x="1810" y="34950"/>
                      <a:pt x="1822" y="34950"/>
                      <a:pt x="1834" y="34962"/>
                    </a:cubicBezTo>
                    <a:lnTo>
                      <a:pt x="1858" y="34962"/>
                    </a:lnTo>
                    <a:cubicBezTo>
                      <a:pt x="1870" y="34974"/>
                      <a:pt x="1870" y="35033"/>
                      <a:pt x="1870" y="35069"/>
                    </a:cubicBezTo>
                    <a:lnTo>
                      <a:pt x="1858" y="35116"/>
                    </a:lnTo>
                    <a:cubicBezTo>
                      <a:pt x="1858" y="35212"/>
                      <a:pt x="1834" y="35307"/>
                      <a:pt x="1739" y="35378"/>
                    </a:cubicBezTo>
                    <a:cubicBezTo>
                      <a:pt x="1703" y="35402"/>
                      <a:pt x="1632" y="35426"/>
                      <a:pt x="1548" y="35426"/>
                    </a:cubicBezTo>
                    <a:cubicBezTo>
                      <a:pt x="1501" y="35426"/>
                      <a:pt x="1465" y="35414"/>
                      <a:pt x="1429" y="35414"/>
                    </a:cubicBezTo>
                    <a:lnTo>
                      <a:pt x="1358" y="35414"/>
                    </a:lnTo>
                    <a:cubicBezTo>
                      <a:pt x="1298" y="35414"/>
                      <a:pt x="1001" y="35486"/>
                      <a:pt x="965" y="35593"/>
                    </a:cubicBezTo>
                    <a:cubicBezTo>
                      <a:pt x="941" y="35676"/>
                      <a:pt x="1036" y="35712"/>
                      <a:pt x="1167" y="35759"/>
                    </a:cubicBezTo>
                    <a:cubicBezTo>
                      <a:pt x="1203" y="35771"/>
                      <a:pt x="1239" y="35783"/>
                      <a:pt x="1287" y="35795"/>
                    </a:cubicBezTo>
                    <a:cubicBezTo>
                      <a:pt x="1453" y="35855"/>
                      <a:pt x="1501" y="35902"/>
                      <a:pt x="1572" y="35962"/>
                    </a:cubicBezTo>
                    <a:cubicBezTo>
                      <a:pt x="1632" y="36009"/>
                      <a:pt x="1703" y="36140"/>
                      <a:pt x="1739" y="36283"/>
                    </a:cubicBezTo>
                    <a:cubicBezTo>
                      <a:pt x="1751" y="36331"/>
                      <a:pt x="1727" y="36343"/>
                      <a:pt x="1668" y="36390"/>
                    </a:cubicBezTo>
                    <a:cubicBezTo>
                      <a:pt x="1632" y="36414"/>
                      <a:pt x="1596" y="36450"/>
                      <a:pt x="1560" y="36486"/>
                    </a:cubicBezTo>
                    <a:cubicBezTo>
                      <a:pt x="1477" y="36605"/>
                      <a:pt x="1441" y="36760"/>
                      <a:pt x="1417" y="36890"/>
                    </a:cubicBezTo>
                    <a:cubicBezTo>
                      <a:pt x="1394" y="36998"/>
                      <a:pt x="1429" y="37200"/>
                      <a:pt x="1453" y="37343"/>
                    </a:cubicBezTo>
                    <a:lnTo>
                      <a:pt x="1465" y="37402"/>
                    </a:lnTo>
                    <a:cubicBezTo>
                      <a:pt x="1489" y="37522"/>
                      <a:pt x="1560" y="38010"/>
                      <a:pt x="1560" y="38117"/>
                    </a:cubicBezTo>
                    <a:cubicBezTo>
                      <a:pt x="1560" y="38117"/>
                      <a:pt x="1560" y="38117"/>
                      <a:pt x="1560" y="38129"/>
                    </a:cubicBezTo>
                    <a:lnTo>
                      <a:pt x="1548" y="38188"/>
                    </a:lnTo>
                    <a:cubicBezTo>
                      <a:pt x="1548" y="38295"/>
                      <a:pt x="1525" y="38438"/>
                      <a:pt x="1513" y="38534"/>
                    </a:cubicBezTo>
                    <a:cubicBezTo>
                      <a:pt x="1501" y="38593"/>
                      <a:pt x="1477" y="38641"/>
                      <a:pt x="1465" y="38688"/>
                    </a:cubicBezTo>
                    <a:cubicBezTo>
                      <a:pt x="1441" y="38760"/>
                      <a:pt x="1417" y="38831"/>
                      <a:pt x="1406" y="38915"/>
                    </a:cubicBezTo>
                    <a:cubicBezTo>
                      <a:pt x="1394" y="38998"/>
                      <a:pt x="1406" y="39069"/>
                      <a:pt x="1429" y="39141"/>
                    </a:cubicBezTo>
                    <a:cubicBezTo>
                      <a:pt x="1441" y="39200"/>
                      <a:pt x="1453" y="39248"/>
                      <a:pt x="1453" y="39319"/>
                    </a:cubicBezTo>
                    <a:cubicBezTo>
                      <a:pt x="1453" y="39391"/>
                      <a:pt x="1394" y="39462"/>
                      <a:pt x="1322" y="39534"/>
                    </a:cubicBezTo>
                    <a:cubicBezTo>
                      <a:pt x="1275" y="39593"/>
                      <a:pt x="1203" y="39665"/>
                      <a:pt x="1167" y="39760"/>
                    </a:cubicBezTo>
                    <a:cubicBezTo>
                      <a:pt x="1084" y="39903"/>
                      <a:pt x="1084" y="39986"/>
                      <a:pt x="1072" y="40093"/>
                    </a:cubicBezTo>
                    <a:cubicBezTo>
                      <a:pt x="1060" y="40141"/>
                      <a:pt x="1060" y="40189"/>
                      <a:pt x="1048" y="40248"/>
                    </a:cubicBezTo>
                    <a:cubicBezTo>
                      <a:pt x="1036" y="40308"/>
                      <a:pt x="1036" y="40331"/>
                      <a:pt x="1025" y="40343"/>
                    </a:cubicBezTo>
                    <a:cubicBezTo>
                      <a:pt x="1025" y="40355"/>
                      <a:pt x="1025" y="40367"/>
                      <a:pt x="1036" y="40391"/>
                    </a:cubicBezTo>
                    <a:cubicBezTo>
                      <a:pt x="1036" y="40415"/>
                      <a:pt x="1048" y="40474"/>
                      <a:pt x="1060" y="40522"/>
                    </a:cubicBezTo>
                    <a:cubicBezTo>
                      <a:pt x="1084" y="40641"/>
                      <a:pt x="1108" y="40724"/>
                      <a:pt x="1144" y="40796"/>
                    </a:cubicBezTo>
                    <a:cubicBezTo>
                      <a:pt x="1167" y="40855"/>
                      <a:pt x="1191" y="40903"/>
                      <a:pt x="1203" y="40986"/>
                    </a:cubicBezTo>
                    <a:cubicBezTo>
                      <a:pt x="1203" y="41105"/>
                      <a:pt x="1191" y="41117"/>
                      <a:pt x="1132" y="41165"/>
                    </a:cubicBezTo>
                    <a:cubicBezTo>
                      <a:pt x="1108" y="41165"/>
                      <a:pt x="1096" y="41177"/>
                      <a:pt x="1084" y="41201"/>
                    </a:cubicBezTo>
                    <a:cubicBezTo>
                      <a:pt x="989" y="41272"/>
                      <a:pt x="1001" y="41403"/>
                      <a:pt x="1001" y="41546"/>
                    </a:cubicBezTo>
                    <a:cubicBezTo>
                      <a:pt x="1001" y="41582"/>
                      <a:pt x="1013" y="41617"/>
                      <a:pt x="1013" y="41653"/>
                    </a:cubicBezTo>
                    <a:cubicBezTo>
                      <a:pt x="1013" y="41760"/>
                      <a:pt x="977" y="41784"/>
                      <a:pt x="906" y="41855"/>
                    </a:cubicBezTo>
                    <a:cubicBezTo>
                      <a:pt x="894" y="41879"/>
                      <a:pt x="870" y="41903"/>
                      <a:pt x="846" y="41927"/>
                    </a:cubicBezTo>
                    <a:cubicBezTo>
                      <a:pt x="798" y="41986"/>
                      <a:pt x="775" y="41998"/>
                      <a:pt x="763" y="42010"/>
                    </a:cubicBezTo>
                    <a:cubicBezTo>
                      <a:pt x="727" y="42034"/>
                      <a:pt x="715" y="42058"/>
                      <a:pt x="679" y="42117"/>
                    </a:cubicBezTo>
                    <a:cubicBezTo>
                      <a:pt x="655" y="42153"/>
                      <a:pt x="655" y="42177"/>
                      <a:pt x="644" y="42213"/>
                    </a:cubicBezTo>
                    <a:cubicBezTo>
                      <a:pt x="632" y="42272"/>
                      <a:pt x="608" y="42332"/>
                      <a:pt x="477" y="42439"/>
                    </a:cubicBezTo>
                    <a:cubicBezTo>
                      <a:pt x="346" y="42522"/>
                      <a:pt x="274" y="42570"/>
                      <a:pt x="227" y="42594"/>
                    </a:cubicBezTo>
                    <a:cubicBezTo>
                      <a:pt x="203" y="42617"/>
                      <a:pt x="191" y="42617"/>
                      <a:pt x="167" y="42629"/>
                    </a:cubicBezTo>
                    <a:cubicBezTo>
                      <a:pt x="132" y="42665"/>
                      <a:pt x="144" y="42736"/>
                      <a:pt x="167" y="42891"/>
                    </a:cubicBezTo>
                    <a:cubicBezTo>
                      <a:pt x="167" y="42939"/>
                      <a:pt x="179" y="42975"/>
                      <a:pt x="179" y="42998"/>
                    </a:cubicBezTo>
                    <a:lnTo>
                      <a:pt x="191" y="43094"/>
                    </a:lnTo>
                    <a:cubicBezTo>
                      <a:pt x="191" y="43213"/>
                      <a:pt x="215" y="43391"/>
                      <a:pt x="227" y="43498"/>
                    </a:cubicBezTo>
                    <a:cubicBezTo>
                      <a:pt x="239" y="43629"/>
                      <a:pt x="274" y="43772"/>
                      <a:pt x="322" y="43939"/>
                    </a:cubicBezTo>
                    <a:cubicBezTo>
                      <a:pt x="346" y="44034"/>
                      <a:pt x="405" y="44082"/>
                      <a:pt x="453" y="44129"/>
                    </a:cubicBezTo>
                    <a:cubicBezTo>
                      <a:pt x="489" y="44153"/>
                      <a:pt x="513" y="44189"/>
                      <a:pt x="536" y="44225"/>
                    </a:cubicBezTo>
                    <a:cubicBezTo>
                      <a:pt x="572" y="44296"/>
                      <a:pt x="632" y="44522"/>
                      <a:pt x="667" y="44641"/>
                    </a:cubicBezTo>
                    <a:cubicBezTo>
                      <a:pt x="679" y="44677"/>
                      <a:pt x="691" y="44713"/>
                      <a:pt x="691" y="44737"/>
                    </a:cubicBezTo>
                    <a:cubicBezTo>
                      <a:pt x="715" y="44796"/>
                      <a:pt x="786" y="44844"/>
                      <a:pt x="870" y="44844"/>
                    </a:cubicBezTo>
                    <a:cubicBezTo>
                      <a:pt x="906" y="44844"/>
                      <a:pt x="953" y="44832"/>
                      <a:pt x="977" y="44808"/>
                    </a:cubicBezTo>
                    <a:cubicBezTo>
                      <a:pt x="977" y="44808"/>
                      <a:pt x="989" y="44796"/>
                      <a:pt x="1013" y="44784"/>
                    </a:cubicBezTo>
                    <a:cubicBezTo>
                      <a:pt x="1072" y="44737"/>
                      <a:pt x="1179" y="44641"/>
                      <a:pt x="1310" y="44570"/>
                    </a:cubicBezTo>
                    <a:cubicBezTo>
                      <a:pt x="1358" y="44546"/>
                      <a:pt x="1394" y="44534"/>
                      <a:pt x="1441" y="44534"/>
                    </a:cubicBezTo>
                    <a:cubicBezTo>
                      <a:pt x="1489" y="44534"/>
                      <a:pt x="1513" y="44558"/>
                      <a:pt x="1548" y="44582"/>
                    </a:cubicBezTo>
                    <a:lnTo>
                      <a:pt x="1560" y="44582"/>
                    </a:lnTo>
                    <a:cubicBezTo>
                      <a:pt x="1572" y="44594"/>
                      <a:pt x="1584" y="44665"/>
                      <a:pt x="1584" y="44844"/>
                    </a:cubicBezTo>
                    <a:cubicBezTo>
                      <a:pt x="1584" y="44975"/>
                      <a:pt x="1596" y="45058"/>
                      <a:pt x="1632" y="45177"/>
                    </a:cubicBezTo>
                    <a:cubicBezTo>
                      <a:pt x="1656" y="45296"/>
                      <a:pt x="1703" y="45677"/>
                      <a:pt x="1703" y="45761"/>
                    </a:cubicBezTo>
                    <a:cubicBezTo>
                      <a:pt x="1703" y="45808"/>
                      <a:pt x="1679" y="45856"/>
                      <a:pt x="1668" y="45904"/>
                    </a:cubicBezTo>
                    <a:cubicBezTo>
                      <a:pt x="1644" y="45939"/>
                      <a:pt x="1632" y="45975"/>
                      <a:pt x="1620" y="46011"/>
                    </a:cubicBezTo>
                    <a:cubicBezTo>
                      <a:pt x="1620" y="46082"/>
                      <a:pt x="1679" y="46165"/>
                      <a:pt x="1798" y="46273"/>
                    </a:cubicBezTo>
                    <a:cubicBezTo>
                      <a:pt x="1846" y="46320"/>
                      <a:pt x="1882" y="46332"/>
                      <a:pt x="1929" y="46344"/>
                    </a:cubicBezTo>
                    <a:cubicBezTo>
                      <a:pt x="1953" y="46344"/>
                      <a:pt x="1965" y="46356"/>
                      <a:pt x="2001" y="46368"/>
                    </a:cubicBezTo>
                    <a:cubicBezTo>
                      <a:pt x="2037" y="46380"/>
                      <a:pt x="2060" y="46415"/>
                      <a:pt x="2084" y="46451"/>
                    </a:cubicBezTo>
                    <a:cubicBezTo>
                      <a:pt x="2120" y="46499"/>
                      <a:pt x="2156" y="46546"/>
                      <a:pt x="2203" y="46582"/>
                    </a:cubicBezTo>
                    <a:cubicBezTo>
                      <a:pt x="2251" y="46618"/>
                      <a:pt x="2310" y="46630"/>
                      <a:pt x="2370" y="46630"/>
                    </a:cubicBezTo>
                    <a:cubicBezTo>
                      <a:pt x="2418" y="46630"/>
                      <a:pt x="2453" y="46618"/>
                      <a:pt x="2489" y="46618"/>
                    </a:cubicBezTo>
                    <a:cubicBezTo>
                      <a:pt x="2501" y="46618"/>
                      <a:pt x="2513" y="46606"/>
                      <a:pt x="2525" y="46606"/>
                    </a:cubicBezTo>
                    <a:cubicBezTo>
                      <a:pt x="2584" y="46606"/>
                      <a:pt x="3430" y="46535"/>
                      <a:pt x="3608" y="46535"/>
                    </a:cubicBezTo>
                    <a:cubicBezTo>
                      <a:pt x="3715" y="46535"/>
                      <a:pt x="3870" y="46535"/>
                      <a:pt x="4025" y="46546"/>
                    </a:cubicBezTo>
                    <a:lnTo>
                      <a:pt x="4311" y="46546"/>
                    </a:lnTo>
                    <a:cubicBezTo>
                      <a:pt x="4465" y="46546"/>
                      <a:pt x="4727" y="46654"/>
                      <a:pt x="4870" y="46713"/>
                    </a:cubicBezTo>
                    <a:cubicBezTo>
                      <a:pt x="4906" y="46737"/>
                      <a:pt x="4942" y="46749"/>
                      <a:pt x="4966" y="46749"/>
                    </a:cubicBezTo>
                    <a:cubicBezTo>
                      <a:pt x="5025" y="46773"/>
                      <a:pt x="5156" y="46844"/>
                      <a:pt x="5251" y="46892"/>
                    </a:cubicBezTo>
                    <a:cubicBezTo>
                      <a:pt x="5370" y="46951"/>
                      <a:pt x="5370" y="46951"/>
                      <a:pt x="5370" y="46951"/>
                    </a:cubicBezTo>
                    <a:cubicBezTo>
                      <a:pt x="5382" y="46951"/>
                      <a:pt x="5406" y="46951"/>
                      <a:pt x="5430" y="46963"/>
                    </a:cubicBezTo>
                    <a:cubicBezTo>
                      <a:pt x="5537" y="46999"/>
                      <a:pt x="5597" y="47023"/>
                      <a:pt x="5620" y="47023"/>
                    </a:cubicBezTo>
                    <a:cubicBezTo>
                      <a:pt x="5644" y="47023"/>
                      <a:pt x="5656" y="47011"/>
                      <a:pt x="5668" y="47011"/>
                    </a:cubicBezTo>
                    <a:cubicBezTo>
                      <a:pt x="5668" y="46999"/>
                      <a:pt x="5680" y="46975"/>
                      <a:pt x="5680" y="46963"/>
                    </a:cubicBezTo>
                    <a:cubicBezTo>
                      <a:pt x="5680" y="46916"/>
                      <a:pt x="5573" y="46808"/>
                      <a:pt x="5513" y="46761"/>
                    </a:cubicBezTo>
                    <a:cubicBezTo>
                      <a:pt x="5454" y="46725"/>
                      <a:pt x="5382" y="46582"/>
                      <a:pt x="5299" y="46427"/>
                    </a:cubicBezTo>
                    <a:cubicBezTo>
                      <a:pt x="5263" y="46368"/>
                      <a:pt x="5239" y="46308"/>
                      <a:pt x="5204" y="46249"/>
                    </a:cubicBezTo>
                    <a:cubicBezTo>
                      <a:pt x="5108" y="46094"/>
                      <a:pt x="5001" y="45951"/>
                      <a:pt x="4930" y="45856"/>
                    </a:cubicBezTo>
                    <a:cubicBezTo>
                      <a:pt x="4894" y="45820"/>
                      <a:pt x="4870" y="45784"/>
                      <a:pt x="4858" y="45784"/>
                    </a:cubicBezTo>
                    <a:cubicBezTo>
                      <a:pt x="4858" y="45761"/>
                      <a:pt x="4870" y="45653"/>
                      <a:pt x="4870" y="45558"/>
                    </a:cubicBezTo>
                    <a:cubicBezTo>
                      <a:pt x="4882" y="45427"/>
                      <a:pt x="4882" y="45272"/>
                      <a:pt x="4882" y="45189"/>
                    </a:cubicBezTo>
                    <a:cubicBezTo>
                      <a:pt x="4870" y="45058"/>
                      <a:pt x="4823" y="44939"/>
                      <a:pt x="4763" y="44796"/>
                    </a:cubicBezTo>
                    <a:lnTo>
                      <a:pt x="4751" y="44761"/>
                    </a:lnTo>
                    <a:cubicBezTo>
                      <a:pt x="4704" y="44641"/>
                      <a:pt x="4763" y="44499"/>
                      <a:pt x="4823" y="44332"/>
                    </a:cubicBezTo>
                    <a:lnTo>
                      <a:pt x="4858" y="44272"/>
                    </a:lnTo>
                    <a:cubicBezTo>
                      <a:pt x="4942" y="44070"/>
                      <a:pt x="5037" y="43879"/>
                      <a:pt x="5097" y="43796"/>
                    </a:cubicBezTo>
                    <a:cubicBezTo>
                      <a:pt x="5132" y="43748"/>
                      <a:pt x="5299" y="43665"/>
                      <a:pt x="5430" y="43606"/>
                    </a:cubicBezTo>
                    <a:cubicBezTo>
                      <a:pt x="5549" y="43546"/>
                      <a:pt x="5656" y="43498"/>
                      <a:pt x="5704" y="43451"/>
                    </a:cubicBezTo>
                    <a:cubicBezTo>
                      <a:pt x="5835" y="43356"/>
                      <a:pt x="5906" y="43260"/>
                      <a:pt x="5978" y="43141"/>
                    </a:cubicBezTo>
                    <a:cubicBezTo>
                      <a:pt x="6013" y="43070"/>
                      <a:pt x="6025" y="42879"/>
                      <a:pt x="6025" y="42558"/>
                    </a:cubicBezTo>
                    <a:cubicBezTo>
                      <a:pt x="6037" y="42367"/>
                      <a:pt x="6037" y="42177"/>
                      <a:pt x="6061" y="42070"/>
                    </a:cubicBezTo>
                    <a:cubicBezTo>
                      <a:pt x="6097" y="41808"/>
                      <a:pt x="6109" y="41796"/>
                      <a:pt x="6156" y="41689"/>
                    </a:cubicBezTo>
                    <a:cubicBezTo>
                      <a:pt x="6216" y="41593"/>
                      <a:pt x="6656" y="41105"/>
                      <a:pt x="6751" y="41046"/>
                    </a:cubicBezTo>
                    <a:cubicBezTo>
                      <a:pt x="6775" y="41022"/>
                      <a:pt x="6823" y="40998"/>
                      <a:pt x="6871" y="40962"/>
                    </a:cubicBezTo>
                    <a:cubicBezTo>
                      <a:pt x="6954" y="40915"/>
                      <a:pt x="7061" y="40843"/>
                      <a:pt x="7156" y="40772"/>
                    </a:cubicBezTo>
                    <a:cubicBezTo>
                      <a:pt x="7287" y="40677"/>
                      <a:pt x="7323" y="40617"/>
                      <a:pt x="7394" y="40522"/>
                    </a:cubicBezTo>
                    <a:cubicBezTo>
                      <a:pt x="7418" y="40486"/>
                      <a:pt x="7442" y="40439"/>
                      <a:pt x="7490" y="40391"/>
                    </a:cubicBezTo>
                    <a:cubicBezTo>
                      <a:pt x="7573" y="40272"/>
                      <a:pt x="7692" y="40177"/>
                      <a:pt x="7775" y="40105"/>
                    </a:cubicBezTo>
                    <a:cubicBezTo>
                      <a:pt x="7835" y="40058"/>
                      <a:pt x="7871" y="40022"/>
                      <a:pt x="7894" y="39998"/>
                    </a:cubicBezTo>
                    <a:cubicBezTo>
                      <a:pt x="7942" y="39927"/>
                      <a:pt x="7906" y="39867"/>
                      <a:pt x="7859" y="39808"/>
                    </a:cubicBezTo>
                    <a:cubicBezTo>
                      <a:pt x="7847" y="39784"/>
                      <a:pt x="7823" y="39748"/>
                      <a:pt x="7799" y="39724"/>
                    </a:cubicBezTo>
                    <a:cubicBezTo>
                      <a:pt x="7764" y="39653"/>
                      <a:pt x="7775" y="39641"/>
                      <a:pt x="7799" y="39569"/>
                    </a:cubicBezTo>
                    <a:cubicBezTo>
                      <a:pt x="7811" y="39534"/>
                      <a:pt x="7823" y="39474"/>
                      <a:pt x="7835" y="39415"/>
                    </a:cubicBezTo>
                    <a:cubicBezTo>
                      <a:pt x="7859" y="39307"/>
                      <a:pt x="7894" y="39236"/>
                      <a:pt x="7930" y="39165"/>
                    </a:cubicBezTo>
                    <a:cubicBezTo>
                      <a:pt x="7966" y="39105"/>
                      <a:pt x="8002" y="39057"/>
                      <a:pt x="8002" y="38998"/>
                    </a:cubicBezTo>
                    <a:cubicBezTo>
                      <a:pt x="7990" y="38891"/>
                      <a:pt x="7871" y="38772"/>
                      <a:pt x="7740" y="38676"/>
                    </a:cubicBezTo>
                    <a:cubicBezTo>
                      <a:pt x="7656" y="38605"/>
                      <a:pt x="7597" y="38605"/>
                      <a:pt x="7513" y="38605"/>
                    </a:cubicBezTo>
                    <a:lnTo>
                      <a:pt x="7442" y="38605"/>
                    </a:lnTo>
                    <a:cubicBezTo>
                      <a:pt x="7359" y="38593"/>
                      <a:pt x="7228" y="38593"/>
                      <a:pt x="7097" y="38593"/>
                    </a:cubicBezTo>
                    <a:cubicBezTo>
                      <a:pt x="7037" y="38593"/>
                      <a:pt x="6978" y="38605"/>
                      <a:pt x="6918" y="38605"/>
                    </a:cubicBezTo>
                    <a:cubicBezTo>
                      <a:pt x="6775" y="38605"/>
                      <a:pt x="6680" y="38545"/>
                      <a:pt x="6609" y="38462"/>
                    </a:cubicBezTo>
                    <a:cubicBezTo>
                      <a:pt x="6525" y="38379"/>
                      <a:pt x="6370" y="38129"/>
                      <a:pt x="6287" y="38010"/>
                    </a:cubicBezTo>
                    <a:lnTo>
                      <a:pt x="6275" y="37986"/>
                    </a:lnTo>
                    <a:cubicBezTo>
                      <a:pt x="6228" y="37914"/>
                      <a:pt x="6180" y="37879"/>
                      <a:pt x="6132" y="37843"/>
                    </a:cubicBezTo>
                    <a:cubicBezTo>
                      <a:pt x="6097" y="37819"/>
                      <a:pt x="6061" y="37795"/>
                      <a:pt x="6013" y="37748"/>
                    </a:cubicBezTo>
                    <a:cubicBezTo>
                      <a:pt x="6001" y="37724"/>
                      <a:pt x="5989" y="37712"/>
                      <a:pt x="5978" y="37688"/>
                    </a:cubicBezTo>
                    <a:cubicBezTo>
                      <a:pt x="5978" y="37688"/>
                      <a:pt x="5966" y="37676"/>
                      <a:pt x="5966" y="37676"/>
                    </a:cubicBezTo>
                    <a:cubicBezTo>
                      <a:pt x="5966" y="37664"/>
                      <a:pt x="5954" y="37664"/>
                      <a:pt x="5954" y="37652"/>
                    </a:cubicBezTo>
                    <a:cubicBezTo>
                      <a:pt x="5942" y="37629"/>
                      <a:pt x="5930" y="37605"/>
                      <a:pt x="5918" y="37569"/>
                    </a:cubicBezTo>
                    <a:cubicBezTo>
                      <a:pt x="5918" y="37557"/>
                      <a:pt x="5918" y="37545"/>
                      <a:pt x="5906" y="37533"/>
                    </a:cubicBezTo>
                    <a:lnTo>
                      <a:pt x="5894" y="37450"/>
                    </a:lnTo>
                    <a:cubicBezTo>
                      <a:pt x="5894" y="37438"/>
                      <a:pt x="5882" y="37426"/>
                      <a:pt x="5882" y="37414"/>
                    </a:cubicBezTo>
                    <a:cubicBezTo>
                      <a:pt x="5870" y="37355"/>
                      <a:pt x="5870" y="37271"/>
                      <a:pt x="5882" y="37176"/>
                    </a:cubicBezTo>
                    <a:cubicBezTo>
                      <a:pt x="5882" y="37129"/>
                      <a:pt x="5882" y="37081"/>
                      <a:pt x="5882" y="37021"/>
                    </a:cubicBezTo>
                    <a:cubicBezTo>
                      <a:pt x="5894" y="36902"/>
                      <a:pt x="5954" y="36807"/>
                      <a:pt x="6073" y="36640"/>
                    </a:cubicBezTo>
                    <a:lnTo>
                      <a:pt x="6120" y="36581"/>
                    </a:lnTo>
                    <a:cubicBezTo>
                      <a:pt x="6240" y="36402"/>
                      <a:pt x="6454" y="36069"/>
                      <a:pt x="6549" y="35938"/>
                    </a:cubicBezTo>
                    <a:lnTo>
                      <a:pt x="6585" y="35878"/>
                    </a:lnTo>
                    <a:cubicBezTo>
                      <a:pt x="6597" y="35867"/>
                      <a:pt x="6704" y="35855"/>
                      <a:pt x="6751" y="35843"/>
                    </a:cubicBezTo>
                    <a:cubicBezTo>
                      <a:pt x="6775" y="35843"/>
                      <a:pt x="6799" y="35831"/>
                      <a:pt x="6811" y="35831"/>
                    </a:cubicBezTo>
                    <a:cubicBezTo>
                      <a:pt x="6871" y="35819"/>
                      <a:pt x="6906" y="35783"/>
                      <a:pt x="6978" y="35736"/>
                    </a:cubicBezTo>
                    <a:cubicBezTo>
                      <a:pt x="7013" y="35712"/>
                      <a:pt x="7049" y="35676"/>
                      <a:pt x="7097" y="35640"/>
                    </a:cubicBezTo>
                    <a:cubicBezTo>
                      <a:pt x="7144" y="35617"/>
                      <a:pt x="7168" y="35593"/>
                      <a:pt x="7192" y="35569"/>
                    </a:cubicBezTo>
                    <a:cubicBezTo>
                      <a:pt x="7263" y="35521"/>
                      <a:pt x="7275" y="35509"/>
                      <a:pt x="7394" y="35474"/>
                    </a:cubicBezTo>
                    <a:cubicBezTo>
                      <a:pt x="7436" y="35456"/>
                      <a:pt x="7463" y="35450"/>
                      <a:pt x="7485" y="35450"/>
                    </a:cubicBezTo>
                    <a:cubicBezTo>
                      <a:pt x="7508" y="35450"/>
                      <a:pt x="7525" y="35456"/>
                      <a:pt x="7549" y="35462"/>
                    </a:cubicBezTo>
                    <a:cubicBezTo>
                      <a:pt x="7561" y="35474"/>
                      <a:pt x="7585" y="35486"/>
                      <a:pt x="7621" y="35497"/>
                    </a:cubicBezTo>
                    <a:cubicBezTo>
                      <a:pt x="7669" y="35504"/>
                      <a:pt x="7729" y="35511"/>
                      <a:pt x="7782" y="35511"/>
                    </a:cubicBezTo>
                    <a:cubicBezTo>
                      <a:pt x="7822" y="35511"/>
                      <a:pt x="7857" y="35508"/>
                      <a:pt x="7883" y="35497"/>
                    </a:cubicBezTo>
                    <a:cubicBezTo>
                      <a:pt x="7942" y="35462"/>
                      <a:pt x="7942" y="35426"/>
                      <a:pt x="7930" y="35378"/>
                    </a:cubicBezTo>
                    <a:cubicBezTo>
                      <a:pt x="7930" y="35355"/>
                      <a:pt x="7918" y="35319"/>
                      <a:pt x="7930" y="35271"/>
                    </a:cubicBezTo>
                    <a:cubicBezTo>
                      <a:pt x="7930" y="35188"/>
                      <a:pt x="7978" y="34950"/>
                      <a:pt x="8014" y="34795"/>
                    </a:cubicBezTo>
                    <a:cubicBezTo>
                      <a:pt x="8037" y="34700"/>
                      <a:pt x="8037" y="34640"/>
                      <a:pt x="8049" y="34616"/>
                    </a:cubicBezTo>
                    <a:cubicBezTo>
                      <a:pt x="8073" y="34604"/>
                      <a:pt x="8133" y="34604"/>
                      <a:pt x="8180" y="34593"/>
                    </a:cubicBezTo>
                    <a:cubicBezTo>
                      <a:pt x="8204" y="34593"/>
                      <a:pt x="8240" y="34593"/>
                      <a:pt x="8252" y="34581"/>
                    </a:cubicBezTo>
                    <a:cubicBezTo>
                      <a:pt x="8347" y="34557"/>
                      <a:pt x="8359" y="34521"/>
                      <a:pt x="8371" y="34438"/>
                    </a:cubicBezTo>
                    <a:cubicBezTo>
                      <a:pt x="8371" y="34390"/>
                      <a:pt x="8359" y="34307"/>
                      <a:pt x="8323" y="34152"/>
                    </a:cubicBezTo>
                    <a:cubicBezTo>
                      <a:pt x="8299" y="34045"/>
                      <a:pt x="8275" y="33914"/>
                      <a:pt x="8264" y="33795"/>
                    </a:cubicBezTo>
                    <a:cubicBezTo>
                      <a:pt x="8252" y="33723"/>
                      <a:pt x="8252" y="33652"/>
                      <a:pt x="8264" y="33569"/>
                    </a:cubicBezTo>
                    <a:cubicBezTo>
                      <a:pt x="8264" y="33569"/>
                      <a:pt x="8264" y="33557"/>
                      <a:pt x="8264" y="33557"/>
                    </a:cubicBezTo>
                    <a:cubicBezTo>
                      <a:pt x="8275" y="33545"/>
                      <a:pt x="8275" y="33533"/>
                      <a:pt x="8275" y="33521"/>
                    </a:cubicBezTo>
                    <a:cubicBezTo>
                      <a:pt x="8275" y="33497"/>
                      <a:pt x="8275" y="33485"/>
                      <a:pt x="8287" y="33473"/>
                    </a:cubicBezTo>
                    <a:cubicBezTo>
                      <a:pt x="8287" y="33461"/>
                      <a:pt x="8287" y="33438"/>
                      <a:pt x="8287" y="33426"/>
                    </a:cubicBezTo>
                    <a:cubicBezTo>
                      <a:pt x="8299" y="33378"/>
                      <a:pt x="8311" y="33342"/>
                      <a:pt x="8323" y="33295"/>
                    </a:cubicBezTo>
                    <a:cubicBezTo>
                      <a:pt x="8335" y="33283"/>
                      <a:pt x="8335" y="33271"/>
                      <a:pt x="8335" y="33259"/>
                    </a:cubicBezTo>
                    <a:cubicBezTo>
                      <a:pt x="8371" y="33188"/>
                      <a:pt x="8395" y="33116"/>
                      <a:pt x="8430" y="33057"/>
                    </a:cubicBezTo>
                    <a:cubicBezTo>
                      <a:pt x="8549" y="32866"/>
                      <a:pt x="8740" y="32711"/>
                      <a:pt x="8930" y="32640"/>
                    </a:cubicBezTo>
                    <a:cubicBezTo>
                      <a:pt x="9097" y="32569"/>
                      <a:pt x="9204" y="32557"/>
                      <a:pt x="9276" y="32545"/>
                    </a:cubicBezTo>
                    <a:cubicBezTo>
                      <a:pt x="9299" y="32533"/>
                      <a:pt x="9323" y="32533"/>
                      <a:pt x="9347" y="32521"/>
                    </a:cubicBezTo>
                    <a:cubicBezTo>
                      <a:pt x="9383" y="32509"/>
                      <a:pt x="9383" y="32485"/>
                      <a:pt x="9395" y="32473"/>
                    </a:cubicBezTo>
                    <a:cubicBezTo>
                      <a:pt x="9395" y="32426"/>
                      <a:pt x="9359" y="32414"/>
                      <a:pt x="9299" y="32378"/>
                    </a:cubicBezTo>
                    <a:cubicBezTo>
                      <a:pt x="9276" y="32354"/>
                      <a:pt x="9240" y="32342"/>
                      <a:pt x="9204" y="32319"/>
                    </a:cubicBezTo>
                    <a:cubicBezTo>
                      <a:pt x="9097" y="32247"/>
                      <a:pt x="8907" y="32140"/>
                      <a:pt x="8752" y="32104"/>
                    </a:cubicBezTo>
                    <a:cubicBezTo>
                      <a:pt x="8692" y="32092"/>
                      <a:pt x="8692" y="32092"/>
                      <a:pt x="8704" y="32033"/>
                    </a:cubicBezTo>
                    <a:cubicBezTo>
                      <a:pt x="8704" y="32009"/>
                      <a:pt x="8716" y="31973"/>
                      <a:pt x="8716" y="31938"/>
                    </a:cubicBezTo>
                    <a:cubicBezTo>
                      <a:pt x="8728" y="31830"/>
                      <a:pt x="8835" y="31771"/>
                      <a:pt x="8847" y="31771"/>
                    </a:cubicBezTo>
                    <a:lnTo>
                      <a:pt x="8918" y="31771"/>
                    </a:lnTo>
                    <a:cubicBezTo>
                      <a:pt x="8978" y="31771"/>
                      <a:pt x="9049" y="31759"/>
                      <a:pt x="9109" y="31759"/>
                    </a:cubicBezTo>
                    <a:cubicBezTo>
                      <a:pt x="9180" y="31759"/>
                      <a:pt x="9204" y="31771"/>
                      <a:pt x="9204" y="31771"/>
                    </a:cubicBezTo>
                    <a:cubicBezTo>
                      <a:pt x="9228" y="31795"/>
                      <a:pt x="9252" y="31973"/>
                      <a:pt x="9264" y="32033"/>
                    </a:cubicBezTo>
                    <a:cubicBezTo>
                      <a:pt x="9264" y="32057"/>
                      <a:pt x="9264" y="32080"/>
                      <a:pt x="9276" y="32092"/>
                    </a:cubicBezTo>
                    <a:cubicBezTo>
                      <a:pt x="9288" y="32188"/>
                      <a:pt x="9371" y="32188"/>
                      <a:pt x="9395" y="32188"/>
                    </a:cubicBezTo>
                    <a:lnTo>
                      <a:pt x="9573" y="32188"/>
                    </a:lnTo>
                    <a:cubicBezTo>
                      <a:pt x="9599" y="32190"/>
                      <a:pt x="9621" y="32191"/>
                      <a:pt x="9640" y="32191"/>
                    </a:cubicBezTo>
                    <a:cubicBezTo>
                      <a:pt x="9729" y="32191"/>
                      <a:pt x="9760" y="32169"/>
                      <a:pt x="9799" y="32140"/>
                    </a:cubicBezTo>
                    <a:cubicBezTo>
                      <a:pt x="9823" y="32128"/>
                      <a:pt x="9835" y="32116"/>
                      <a:pt x="9859" y="32104"/>
                    </a:cubicBezTo>
                    <a:cubicBezTo>
                      <a:pt x="9895" y="32092"/>
                      <a:pt x="9930" y="32080"/>
                      <a:pt x="9954" y="32068"/>
                    </a:cubicBezTo>
                    <a:cubicBezTo>
                      <a:pt x="10002" y="32057"/>
                      <a:pt x="10038" y="32045"/>
                      <a:pt x="10061" y="31997"/>
                    </a:cubicBezTo>
                    <a:cubicBezTo>
                      <a:pt x="10097" y="31973"/>
                      <a:pt x="10097" y="31866"/>
                      <a:pt x="10073" y="31521"/>
                    </a:cubicBezTo>
                    <a:cubicBezTo>
                      <a:pt x="10073" y="31461"/>
                      <a:pt x="10073" y="31414"/>
                      <a:pt x="10073" y="31402"/>
                    </a:cubicBezTo>
                    <a:cubicBezTo>
                      <a:pt x="10073" y="31366"/>
                      <a:pt x="10085" y="31164"/>
                      <a:pt x="10073" y="31080"/>
                    </a:cubicBezTo>
                    <a:cubicBezTo>
                      <a:pt x="10061" y="31009"/>
                      <a:pt x="9978" y="30878"/>
                      <a:pt x="9907" y="30878"/>
                    </a:cubicBezTo>
                    <a:cubicBezTo>
                      <a:pt x="9859" y="30878"/>
                      <a:pt x="9752" y="30985"/>
                      <a:pt x="9716" y="31021"/>
                    </a:cubicBezTo>
                    <a:cubicBezTo>
                      <a:pt x="9692" y="31056"/>
                      <a:pt x="9597" y="31080"/>
                      <a:pt x="9549" y="31092"/>
                    </a:cubicBezTo>
                    <a:cubicBezTo>
                      <a:pt x="9514" y="31092"/>
                      <a:pt x="9490" y="31104"/>
                      <a:pt x="9478" y="31104"/>
                    </a:cubicBezTo>
                    <a:cubicBezTo>
                      <a:pt x="9454" y="31116"/>
                      <a:pt x="9407" y="31116"/>
                      <a:pt x="9371" y="31116"/>
                    </a:cubicBezTo>
                    <a:cubicBezTo>
                      <a:pt x="9335" y="31116"/>
                      <a:pt x="9311" y="31116"/>
                      <a:pt x="9288" y="31128"/>
                    </a:cubicBezTo>
                    <a:cubicBezTo>
                      <a:pt x="9276" y="31128"/>
                      <a:pt x="9252" y="31152"/>
                      <a:pt x="9252" y="31176"/>
                    </a:cubicBezTo>
                    <a:cubicBezTo>
                      <a:pt x="9252" y="31187"/>
                      <a:pt x="9264" y="31211"/>
                      <a:pt x="9288" y="31223"/>
                    </a:cubicBezTo>
                    <a:cubicBezTo>
                      <a:pt x="9299" y="31223"/>
                      <a:pt x="9311" y="31223"/>
                      <a:pt x="9335" y="31247"/>
                    </a:cubicBezTo>
                    <a:cubicBezTo>
                      <a:pt x="9383" y="31283"/>
                      <a:pt x="9454" y="31354"/>
                      <a:pt x="9490" y="31414"/>
                    </a:cubicBezTo>
                    <a:cubicBezTo>
                      <a:pt x="9442" y="31437"/>
                      <a:pt x="9264" y="31473"/>
                      <a:pt x="9157" y="31473"/>
                    </a:cubicBezTo>
                    <a:cubicBezTo>
                      <a:pt x="9121" y="31473"/>
                      <a:pt x="9085" y="31354"/>
                      <a:pt x="9061" y="31295"/>
                    </a:cubicBezTo>
                    <a:cubicBezTo>
                      <a:pt x="9049" y="31271"/>
                      <a:pt x="9049" y="31235"/>
                      <a:pt x="9037" y="31211"/>
                    </a:cubicBezTo>
                    <a:cubicBezTo>
                      <a:pt x="9002" y="31152"/>
                      <a:pt x="8930" y="31140"/>
                      <a:pt x="8859" y="31128"/>
                    </a:cubicBezTo>
                    <a:cubicBezTo>
                      <a:pt x="8823" y="31116"/>
                      <a:pt x="8799" y="31116"/>
                      <a:pt x="8764" y="31104"/>
                    </a:cubicBezTo>
                    <a:cubicBezTo>
                      <a:pt x="8656" y="31080"/>
                      <a:pt x="8549" y="30973"/>
                      <a:pt x="8490" y="30890"/>
                    </a:cubicBezTo>
                    <a:cubicBezTo>
                      <a:pt x="8478" y="30878"/>
                      <a:pt x="8478" y="30866"/>
                      <a:pt x="8466" y="30842"/>
                    </a:cubicBezTo>
                    <a:cubicBezTo>
                      <a:pt x="8466" y="30818"/>
                      <a:pt x="8442" y="30806"/>
                      <a:pt x="8418" y="30806"/>
                    </a:cubicBezTo>
                    <a:lnTo>
                      <a:pt x="7823" y="30842"/>
                    </a:lnTo>
                    <a:cubicBezTo>
                      <a:pt x="7811" y="30783"/>
                      <a:pt x="7811" y="30711"/>
                      <a:pt x="7811" y="30628"/>
                    </a:cubicBezTo>
                    <a:cubicBezTo>
                      <a:pt x="7811" y="30580"/>
                      <a:pt x="7811" y="30533"/>
                      <a:pt x="7811" y="30497"/>
                    </a:cubicBezTo>
                    <a:cubicBezTo>
                      <a:pt x="7811" y="30437"/>
                      <a:pt x="7823" y="30342"/>
                      <a:pt x="7823" y="30259"/>
                    </a:cubicBezTo>
                    <a:cubicBezTo>
                      <a:pt x="7847" y="30044"/>
                      <a:pt x="7847" y="29961"/>
                      <a:pt x="7823" y="29913"/>
                    </a:cubicBezTo>
                    <a:lnTo>
                      <a:pt x="7811" y="29902"/>
                    </a:lnTo>
                    <a:cubicBezTo>
                      <a:pt x="7775" y="29854"/>
                      <a:pt x="7692" y="29723"/>
                      <a:pt x="7692" y="29652"/>
                    </a:cubicBezTo>
                    <a:cubicBezTo>
                      <a:pt x="7704" y="29544"/>
                      <a:pt x="7692" y="29461"/>
                      <a:pt x="7656" y="29378"/>
                    </a:cubicBezTo>
                    <a:cubicBezTo>
                      <a:pt x="7633" y="29342"/>
                      <a:pt x="7633" y="29306"/>
                      <a:pt x="7644" y="29271"/>
                    </a:cubicBezTo>
                    <a:cubicBezTo>
                      <a:pt x="7644" y="29235"/>
                      <a:pt x="7644" y="29211"/>
                      <a:pt x="7633" y="29187"/>
                    </a:cubicBezTo>
                    <a:cubicBezTo>
                      <a:pt x="7656" y="29140"/>
                      <a:pt x="7883" y="29092"/>
                      <a:pt x="8037" y="29080"/>
                    </a:cubicBezTo>
                    <a:cubicBezTo>
                      <a:pt x="8048" y="29078"/>
                      <a:pt x="8057" y="29077"/>
                      <a:pt x="8065" y="29077"/>
                    </a:cubicBezTo>
                    <a:cubicBezTo>
                      <a:pt x="8106" y="29077"/>
                      <a:pt x="8131" y="29100"/>
                      <a:pt x="8180" y="29140"/>
                    </a:cubicBezTo>
                    <a:cubicBezTo>
                      <a:pt x="8204" y="29151"/>
                      <a:pt x="8228" y="29175"/>
                      <a:pt x="8264" y="29199"/>
                    </a:cubicBezTo>
                    <a:cubicBezTo>
                      <a:pt x="8395" y="29282"/>
                      <a:pt x="8478" y="29306"/>
                      <a:pt x="8597" y="29342"/>
                    </a:cubicBezTo>
                    <a:lnTo>
                      <a:pt x="8609" y="29342"/>
                    </a:lnTo>
                    <a:cubicBezTo>
                      <a:pt x="8704" y="29378"/>
                      <a:pt x="9002" y="29473"/>
                      <a:pt x="9168" y="29568"/>
                    </a:cubicBezTo>
                    <a:cubicBezTo>
                      <a:pt x="9347" y="29652"/>
                      <a:pt x="9597" y="29652"/>
                      <a:pt x="9692" y="29652"/>
                    </a:cubicBezTo>
                    <a:cubicBezTo>
                      <a:pt x="9788" y="29652"/>
                      <a:pt x="9978" y="29544"/>
                      <a:pt x="10204" y="29390"/>
                    </a:cubicBezTo>
                    <a:lnTo>
                      <a:pt x="10240" y="29366"/>
                    </a:lnTo>
                    <a:cubicBezTo>
                      <a:pt x="10264" y="29354"/>
                      <a:pt x="10288" y="29342"/>
                      <a:pt x="10311" y="29330"/>
                    </a:cubicBezTo>
                    <a:lnTo>
                      <a:pt x="10407" y="29485"/>
                    </a:lnTo>
                    <a:cubicBezTo>
                      <a:pt x="10407" y="29485"/>
                      <a:pt x="10419" y="29485"/>
                      <a:pt x="10419" y="29497"/>
                    </a:cubicBezTo>
                    <a:lnTo>
                      <a:pt x="10514" y="29568"/>
                    </a:lnTo>
                    <a:lnTo>
                      <a:pt x="10561" y="29568"/>
                    </a:lnTo>
                    <a:cubicBezTo>
                      <a:pt x="10669" y="29509"/>
                      <a:pt x="10776" y="29437"/>
                      <a:pt x="10871" y="29390"/>
                    </a:cubicBezTo>
                    <a:lnTo>
                      <a:pt x="10895" y="29366"/>
                    </a:lnTo>
                    <a:cubicBezTo>
                      <a:pt x="10919" y="29354"/>
                      <a:pt x="10942" y="29342"/>
                      <a:pt x="10966" y="29330"/>
                    </a:cubicBezTo>
                    <a:cubicBezTo>
                      <a:pt x="11038" y="29294"/>
                      <a:pt x="11121" y="29282"/>
                      <a:pt x="11204" y="29259"/>
                    </a:cubicBezTo>
                    <a:cubicBezTo>
                      <a:pt x="11288" y="29247"/>
                      <a:pt x="11383" y="29223"/>
                      <a:pt x="11466" y="29187"/>
                    </a:cubicBezTo>
                    <a:cubicBezTo>
                      <a:pt x="11645" y="29104"/>
                      <a:pt x="11681" y="28985"/>
                      <a:pt x="11681" y="28878"/>
                    </a:cubicBezTo>
                    <a:cubicBezTo>
                      <a:pt x="11681" y="28770"/>
                      <a:pt x="11562" y="28628"/>
                      <a:pt x="11478" y="28532"/>
                    </a:cubicBezTo>
                    <a:cubicBezTo>
                      <a:pt x="11407" y="28473"/>
                      <a:pt x="11443" y="28330"/>
                      <a:pt x="11454" y="28223"/>
                    </a:cubicBezTo>
                    <a:cubicBezTo>
                      <a:pt x="11454" y="28199"/>
                      <a:pt x="11466" y="28187"/>
                      <a:pt x="11466" y="28163"/>
                    </a:cubicBezTo>
                    <a:cubicBezTo>
                      <a:pt x="11478" y="28092"/>
                      <a:pt x="11490" y="28068"/>
                      <a:pt x="11514" y="28032"/>
                    </a:cubicBezTo>
                    <a:cubicBezTo>
                      <a:pt x="11526" y="28008"/>
                      <a:pt x="11538" y="27985"/>
                      <a:pt x="11550" y="27961"/>
                    </a:cubicBezTo>
                    <a:cubicBezTo>
                      <a:pt x="11585" y="27901"/>
                      <a:pt x="11585" y="27866"/>
                      <a:pt x="11585" y="27806"/>
                    </a:cubicBezTo>
                    <a:cubicBezTo>
                      <a:pt x="11585" y="27758"/>
                      <a:pt x="11585" y="27687"/>
                      <a:pt x="11633" y="27568"/>
                    </a:cubicBezTo>
                    <a:cubicBezTo>
                      <a:pt x="11681" y="27401"/>
                      <a:pt x="11716" y="27377"/>
                      <a:pt x="11776" y="27342"/>
                    </a:cubicBezTo>
                    <a:cubicBezTo>
                      <a:pt x="11800" y="27330"/>
                      <a:pt x="11824" y="27306"/>
                      <a:pt x="11859" y="27282"/>
                    </a:cubicBezTo>
                    <a:cubicBezTo>
                      <a:pt x="11966" y="27211"/>
                      <a:pt x="11955" y="27139"/>
                      <a:pt x="11955" y="27056"/>
                    </a:cubicBezTo>
                    <a:cubicBezTo>
                      <a:pt x="11955" y="27032"/>
                      <a:pt x="11955" y="27020"/>
                      <a:pt x="11955" y="26985"/>
                    </a:cubicBezTo>
                    <a:cubicBezTo>
                      <a:pt x="11966" y="26889"/>
                      <a:pt x="11883" y="26830"/>
                      <a:pt x="11824" y="26770"/>
                    </a:cubicBezTo>
                    <a:cubicBezTo>
                      <a:pt x="11800" y="26746"/>
                      <a:pt x="11776" y="26734"/>
                      <a:pt x="11752" y="26711"/>
                    </a:cubicBezTo>
                    <a:cubicBezTo>
                      <a:pt x="11693" y="26639"/>
                      <a:pt x="11490" y="26151"/>
                      <a:pt x="11478" y="26080"/>
                    </a:cubicBezTo>
                    <a:cubicBezTo>
                      <a:pt x="11478" y="26044"/>
                      <a:pt x="11478" y="26020"/>
                      <a:pt x="11490" y="26008"/>
                    </a:cubicBezTo>
                    <a:cubicBezTo>
                      <a:pt x="11490" y="25996"/>
                      <a:pt x="11502" y="25984"/>
                      <a:pt x="11562" y="25984"/>
                    </a:cubicBezTo>
                    <a:cubicBezTo>
                      <a:pt x="11587" y="25982"/>
                      <a:pt x="11610" y="25980"/>
                      <a:pt x="11632" y="25980"/>
                    </a:cubicBezTo>
                    <a:cubicBezTo>
                      <a:pt x="11703" y="25980"/>
                      <a:pt x="11760" y="25996"/>
                      <a:pt x="11824" y="26032"/>
                    </a:cubicBezTo>
                    <a:cubicBezTo>
                      <a:pt x="11871" y="26056"/>
                      <a:pt x="11919" y="26103"/>
                      <a:pt x="11966" y="26151"/>
                    </a:cubicBezTo>
                    <a:cubicBezTo>
                      <a:pt x="11990" y="26175"/>
                      <a:pt x="12002" y="26199"/>
                      <a:pt x="12026" y="26223"/>
                    </a:cubicBezTo>
                    <a:cubicBezTo>
                      <a:pt x="12074" y="26270"/>
                      <a:pt x="12097" y="26270"/>
                      <a:pt x="12157" y="26282"/>
                    </a:cubicBezTo>
                    <a:cubicBezTo>
                      <a:pt x="12205" y="26294"/>
                      <a:pt x="12276" y="26306"/>
                      <a:pt x="12407" y="26342"/>
                    </a:cubicBezTo>
                    <a:cubicBezTo>
                      <a:pt x="12657" y="26425"/>
                      <a:pt x="12824" y="26425"/>
                      <a:pt x="13133" y="26425"/>
                    </a:cubicBezTo>
                    <a:lnTo>
                      <a:pt x="13336" y="26425"/>
                    </a:lnTo>
                    <a:cubicBezTo>
                      <a:pt x="13645" y="26425"/>
                      <a:pt x="14312" y="26270"/>
                      <a:pt x="14836" y="26151"/>
                    </a:cubicBezTo>
                    <a:cubicBezTo>
                      <a:pt x="15098" y="26092"/>
                      <a:pt x="15312" y="26044"/>
                      <a:pt x="15443" y="26020"/>
                    </a:cubicBezTo>
                    <a:cubicBezTo>
                      <a:pt x="15895" y="25937"/>
                      <a:pt x="16908" y="25437"/>
                      <a:pt x="17027" y="25377"/>
                    </a:cubicBezTo>
                    <a:cubicBezTo>
                      <a:pt x="17146" y="25306"/>
                      <a:pt x="17181" y="25163"/>
                      <a:pt x="17217" y="25044"/>
                    </a:cubicBezTo>
                    <a:cubicBezTo>
                      <a:pt x="17229" y="24996"/>
                      <a:pt x="17241" y="24960"/>
                      <a:pt x="17253" y="24925"/>
                    </a:cubicBezTo>
                    <a:cubicBezTo>
                      <a:pt x="17300" y="24794"/>
                      <a:pt x="17503" y="24508"/>
                      <a:pt x="17634" y="24401"/>
                    </a:cubicBezTo>
                    <a:cubicBezTo>
                      <a:pt x="17670" y="24365"/>
                      <a:pt x="17705" y="24353"/>
                      <a:pt x="17741" y="24329"/>
                    </a:cubicBezTo>
                    <a:cubicBezTo>
                      <a:pt x="17812" y="24270"/>
                      <a:pt x="17884" y="24234"/>
                      <a:pt x="17967" y="24115"/>
                    </a:cubicBezTo>
                    <a:cubicBezTo>
                      <a:pt x="18039" y="24008"/>
                      <a:pt x="18098" y="23913"/>
                      <a:pt x="18134" y="23817"/>
                    </a:cubicBezTo>
                    <a:cubicBezTo>
                      <a:pt x="18170" y="23770"/>
                      <a:pt x="18193" y="23710"/>
                      <a:pt x="18217" y="23675"/>
                    </a:cubicBezTo>
                    <a:cubicBezTo>
                      <a:pt x="18229" y="23651"/>
                      <a:pt x="18253" y="23627"/>
                      <a:pt x="18277" y="23591"/>
                    </a:cubicBezTo>
                    <a:cubicBezTo>
                      <a:pt x="18348" y="23496"/>
                      <a:pt x="18432" y="23377"/>
                      <a:pt x="18443" y="23294"/>
                    </a:cubicBezTo>
                    <a:cubicBezTo>
                      <a:pt x="18455" y="23198"/>
                      <a:pt x="18432" y="22508"/>
                      <a:pt x="18408" y="22448"/>
                    </a:cubicBezTo>
                    <a:cubicBezTo>
                      <a:pt x="18402" y="22418"/>
                      <a:pt x="18381" y="22407"/>
                      <a:pt x="18350" y="22407"/>
                    </a:cubicBezTo>
                    <a:cubicBezTo>
                      <a:pt x="18318" y="22407"/>
                      <a:pt x="18277" y="22418"/>
                      <a:pt x="18229" y="22436"/>
                    </a:cubicBezTo>
                    <a:cubicBezTo>
                      <a:pt x="18181" y="22460"/>
                      <a:pt x="18122" y="22484"/>
                      <a:pt x="18074" y="22484"/>
                    </a:cubicBezTo>
                    <a:cubicBezTo>
                      <a:pt x="17991" y="22484"/>
                      <a:pt x="17920" y="22317"/>
                      <a:pt x="17884" y="22210"/>
                    </a:cubicBezTo>
                    <a:lnTo>
                      <a:pt x="17872" y="22198"/>
                    </a:lnTo>
                    <a:cubicBezTo>
                      <a:pt x="17836" y="22115"/>
                      <a:pt x="17777" y="22103"/>
                      <a:pt x="17729" y="22091"/>
                    </a:cubicBezTo>
                    <a:cubicBezTo>
                      <a:pt x="17693" y="22079"/>
                      <a:pt x="17670" y="22067"/>
                      <a:pt x="17658" y="22043"/>
                    </a:cubicBezTo>
                    <a:cubicBezTo>
                      <a:pt x="17610" y="21960"/>
                      <a:pt x="17681" y="21651"/>
                      <a:pt x="17729" y="21543"/>
                    </a:cubicBezTo>
                    <a:cubicBezTo>
                      <a:pt x="17753" y="21496"/>
                      <a:pt x="17800" y="21424"/>
                      <a:pt x="17848" y="21365"/>
                    </a:cubicBezTo>
                    <a:cubicBezTo>
                      <a:pt x="17896" y="21293"/>
                      <a:pt x="17943" y="21222"/>
                      <a:pt x="17967" y="21162"/>
                    </a:cubicBezTo>
                    <a:cubicBezTo>
                      <a:pt x="18015" y="21067"/>
                      <a:pt x="17979" y="21008"/>
                      <a:pt x="17931" y="20960"/>
                    </a:cubicBezTo>
                    <a:cubicBezTo>
                      <a:pt x="17908" y="20936"/>
                      <a:pt x="17884" y="20900"/>
                      <a:pt x="17860" y="20853"/>
                    </a:cubicBezTo>
                    <a:cubicBezTo>
                      <a:pt x="17800" y="20722"/>
                      <a:pt x="17729" y="20686"/>
                      <a:pt x="17670" y="20638"/>
                    </a:cubicBezTo>
                    <a:cubicBezTo>
                      <a:pt x="17658" y="20638"/>
                      <a:pt x="17658" y="20627"/>
                      <a:pt x="17646" y="20615"/>
                    </a:cubicBezTo>
                    <a:cubicBezTo>
                      <a:pt x="17574" y="20567"/>
                      <a:pt x="17324" y="20353"/>
                      <a:pt x="17265" y="20281"/>
                    </a:cubicBezTo>
                    <a:cubicBezTo>
                      <a:pt x="17217" y="20210"/>
                      <a:pt x="17146" y="20186"/>
                      <a:pt x="17122" y="20186"/>
                    </a:cubicBezTo>
                    <a:cubicBezTo>
                      <a:pt x="17086" y="20162"/>
                      <a:pt x="17038" y="20150"/>
                      <a:pt x="16991" y="20150"/>
                    </a:cubicBezTo>
                    <a:cubicBezTo>
                      <a:pt x="16931" y="20138"/>
                      <a:pt x="16848" y="20115"/>
                      <a:pt x="16741" y="20067"/>
                    </a:cubicBezTo>
                    <a:cubicBezTo>
                      <a:pt x="16646" y="20019"/>
                      <a:pt x="16634" y="19936"/>
                      <a:pt x="16622" y="19817"/>
                    </a:cubicBezTo>
                    <a:cubicBezTo>
                      <a:pt x="16622" y="19793"/>
                      <a:pt x="16622" y="19769"/>
                      <a:pt x="16610" y="19746"/>
                    </a:cubicBezTo>
                    <a:cubicBezTo>
                      <a:pt x="16598" y="19603"/>
                      <a:pt x="16586" y="19460"/>
                      <a:pt x="16574" y="19269"/>
                    </a:cubicBezTo>
                    <a:cubicBezTo>
                      <a:pt x="16574" y="19234"/>
                      <a:pt x="16574" y="19198"/>
                      <a:pt x="16574" y="19162"/>
                    </a:cubicBezTo>
                    <a:cubicBezTo>
                      <a:pt x="16574" y="19138"/>
                      <a:pt x="16574" y="19114"/>
                      <a:pt x="16574" y="19091"/>
                    </a:cubicBezTo>
                    <a:cubicBezTo>
                      <a:pt x="16574" y="19079"/>
                      <a:pt x="16574" y="19067"/>
                      <a:pt x="16574" y="19055"/>
                    </a:cubicBezTo>
                    <a:cubicBezTo>
                      <a:pt x="16574" y="19031"/>
                      <a:pt x="16574" y="19007"/>
                      <a:pt x="16574" y="18984"/>
                    </a:cubicBezTo>
                    <a:cubicBezTo>
                      <a:pt x="16574" y="18972"/>
                      <a:pt x="16574" y="18972"/>
                      <a:pt x="16574" y="18960"/>
                    </a:cubicBezTo>
                    <a:cubicBezTo>
                      <a:pt x="16562" y="18924"/>
                      <a:pt x="16562" y="18888"/>
                      <a:pt x="16550" y="18864"/>
                    </a:cubicBezTo>
                    <a:cubicBezTo>
                      <a:pt x="16527" y="18745"/>
                      <a:pt x="16574" y="18412"/>
                      <a:pt x="16598" y="18162"/>
                    </a:cubicBezTo>
                    <a:cubicBezTo>
                      <a:pt x="16610" y="18043"/>
                      <a:pt x="16622" y="17936"/>
                      <a:pt x="16634" y="17876"/>
                    </a:cubicBezTo>
                    <a:cubicBezTo>
                      <a:pt x="16634" y="17769"/>
                      <a:pt x="16646" y="17757"/>
                      <a:pt x="16669" y="17745"/>
                    </a:cubicBezTo>
                    <a:cubicBezTo>
                      <a:pt x="16693" y="17745"/>
                      <a:pt x="16717" y="17733"/>
                      <a:pt x="16753" y="17710"/>
                    </a:cubicBezTo>
                    <a:cubicBezTo>
                      <a:pt x="16765" y="17698"/>
                      <a:pt x="16788" y="17686"/>
                      <a:pt x="16812" y="17674"/>
                    </a:cubicBezTo>
                    <a:cubicBezTo>
                      <a:pt x="16872" y="17638"/>
                      <a:pt x="16943" y="17602"/>
                      <a:pt x="16991" y="17495"/>
                    </a:cubicBezTo>
                    <a:cubicBezTo>
                      <a:pt x="17027" y="17412"/>
                      <a:pt x="17015" y="17376"/>
                      <a:pt x="17015" y="17329"/>
                    </a:cubicBezTo>
                    <a:cubicBezTo>
                      <a:pt x="17015" y="17281"/>
                      <a:pt x="17003" y="17233"/>
                      <a:pt x="17015" y="17138"/>
                    </a:cubicBezTo>
                    <a:cubicBezTo>
                      <a:pt x="17027" y="17090"/>
                      <a:pt x="17027" y="17043"/>
                      <a:pt x="17038" y="16995"/>
                    </a:cubicBezTo>
                    <a:cubicBezTo>
                      <a:pt x="17050" y="16805"/>
                      <a:pt x="17074" y="16638"/>
                      <a:pt x="17062" y="16471"/>
                    </a:cubicBezTo>
                    <a:cubicBezTo>
                      <a:pt x="17062" y="16364"/>
                      <a:pt x="17038" y="16233"/>
                      <a:pt x="17015" y="16126"/>
                    </a:cubicBezTo>
                    <a:cubicBezTo>
                      <a:pt x="16991" y="16019"/>
                      <a:pt x="16967" y="15912"/>
                      <a:pt x="16967" y="15864"/>
                    </a:cubicBezTo>
                    <a:cubicBezTo>
                      <a:pt x="16967" y="15781"/>
                      <a:pt x="17086" y="15686"/>
                      <a:pt x="17158" y="15626"/>
                    </a:cubicBezTo>
                    <a:cubicBezTo>
                      <a:pt x="17181" y="15590"/>
                      <a:pt x="17205" y="15566"/>
                      <a:pt x="17217" y="15555"/>
                    </a:cubicBezTo>
                    <a:cubicBezTo>
                      <a:pt x="17241" y="15519"/>
                      <a:pt x="17241" y="15471"/>
                      <a:pt x="17241" y="15376"/>
                    </a:cubicBezTo>
                    <a:cubicBezTo>
                      <a:pt x="17241" y="15293"/>
                      <a:pt x="17241" y="15174"/>
                      <a:pt x="17253" y="15007"/>
                    </a:cubicBezTo>
                    <a:cubicBezTo>
                      <a:pt x="17277" y="14769"/>
                      <a:pt x="17408" y="14531"/>
                      <a:pt x="17491" y="14388"/>
                    </a:cubicBezTo>
                    <a:cubicBezTo>
                      <a:pt x="17515" y="14340"/>
                      <a:pt x="17539" y="14292"/>
                      <a:pt x="17539" y="14269"/>
                    </a:cubicBezTo>
                    <a:cubicBezTo>
                      <a:pt x="17539" y="14269"/>
                      <a:pt x="17550" y="14257"/>
                      <a:pt x="17550" y="14257"/>
                    </a:cubicBezTo>
                    <a:lnTo>
                      <a:pt x="17503" y="14245"/>
                    </a:lnTo>
                    <a:lnTo>
                      <a:pt x="17550" y="14245"/>
                    </a:lnTo>
                    <a:cubicBezTo>
                      <a:pt x="17550" y="14233"/>
                      <a:pt x="17562" y="14209"/>
                      <a:pt x="17562" y="14197"/>
                    </a:cubicBezTo>
                    <a:cubicBezTo>
                      <a:pt x="17562" y="14197"/>
                      <a:pt x="17562" y="14185"/>
                      <a:pt x="17562" y="14173"/>
                    </a:cubicBezTo>
                    <a:cubicBezTo>
                      <a:pt x="17562" y="14162"/>
                      <a:pt x="17562" y="14138"/>
                      <a:pt x="17562" y="14126"/>
                    </a:cubicBezTo>
                    <a:cubicBezTo>
                      <a:pt x="17574" y="14114"/>
                      <a:pt x="17574" y="14102"/>
                      <a:pt x="17574" y="14102"/>
                    </a:cubicBezTo>
                    <a:cubicBezTo>
                      <a:pt x="17574" y="14090"/>
                      <a:pt x="17574" y="14078"/>
                      <a:pt x="17574" y="14066"/>
                    </a:cubicBezTo>
                    <a:lnTo>
                      <a:pt x="17574" y="14031"/>
                    </a:lnTo>
                    <a:cubicBezTo>
                      <a:pt x="17574" y="13947"/>
                      <a:pt x="17574" y="13876"/>
                      <a:pt x="17574" y="13816"/>
                    </a:cubicBezTo>
                    <a:lnTo>
                      <a:pt x="17574" y="13792"/>
                    </a:lnTo>
                    <a:cubicBezTo>
                      <a:pt x="17574" y="13769"/>
                      <a:pt x="17574" y="13757"/>
                      <a:pt x="17586" y="13745"/>
                    </a:cubicBezTo>
                    <a:cubicBezTo>
                      <a:pt x="17586" y="13733"/>
                      <a:pt x="17610" y="13721"/>
                      <a:pt x="17634" y="13685"/>
                    </a:cubicBezTo>
                    <a:cubicBezTo>
                      <a:pt x="17670" y="13661"/>
                      <a:pt x="17705" y="13638"/>
                      <a:pt x="17741" y="13590"/>
                    </a:cubicBezTo>
                    <a:cubicBezTo>
                      <a:pt x="17836" y="13471"/>
                      <a:pt x="18074" y="13138"/>
                      <a:pt x="18146" y="13030"/>
                    </a:cubicBezTo>
                    <a:cubicBezTo>
                      <a:pt x="18181" y="12971"/>
                      <a:pt x="18205" y="12923"/>
                      <a:pt x="18217" y="12888"/>
                    </a:cubicBezTo>
                    <a:cubicBezTo>
                      <a:pt x="18229" y="12864"/>
                      <a:pt x="18241" y="12840"/>
                      <a:pt x="18265" y="12816"/>
                    </a:cubicBezTo>
                    <a:cubicBezTo>
                      <a:pt x="18277" y="12780"/>
                      <a:pt x="18348" y="12745"/>
                      <a:pt x="18420" y="12697"/>
                    </a:cubicBezTo>
                    <a:cubicBezTo>
                      <a:pt x="18479" y="12661"/>
                      <a:pt x="18562" y="12614"/>
                      <a:pt x="18634" y="12554"/>
                    </a:cubicBezTo>
                    <a:cubicBezTo>
                      <a:pt x="18777" y="12447"/>
                      <a:pt x="18920" y="12268"/>
                      <a:pt x="19051" y="12102"/>
                    </a:cubicBezTo>
                    <a:lnTo>
                      <a:pt x="19110" y="12030"/>
                    </a:lnTo>
                    <a:cubicBezTo>
                      <a:pt x="19182" y="11947"/>
                      <a:pt x="19313" y="11792"/>
                      <a:pt x="19444" y="11649"/>
                    </a:cubicBezTo>
                    <a:cubicBezTo>
                      <a:pt x="19622" y="11447"/>
                      <a:pt x="19741" y="11328"/>
                      <a:pt x="19753" y="11292"/>
                    </a:cubicBezTo>
                    <a:cubicBezTo>
                      <a:pt x="19777" y="11268"/>
                      <a:pt x="19944" y="11102"/>
                      <a:pt x="20110" y="10947"/>
                    </a:cubicBezTo>
                    <a:cubicBezTo>
                      <a:pt x="20372" y="10697"/>
                      <a:pt x="20670" y="10411"/>
                      <a:pt x="20729" y="10316"/>
                    </a:cubicBezTo>
                    <a:lnTo>
                      <a:pt x="20741" y="10304"/>
                    </a:lnTo>
                    <a:cubicBezTo>
                      <a:pt x="20753" y="10304"/>
                      <a:pt x="20753" y="10292"/>
                      <a:pt x="20765" y="10280"/>
                    </a:cubicBezTo>
                    <a:cubicBezTo>
                      <a:pt x="20860" y="10161"/>
                      <a:pt x="20979" y="10078"/>
                      <a:pt x="21170" y="9947"/>
                    </a:cubicBezTo>
                    <a:cubicBezTo>
                      <a:pt x="21253" y="9899"/>
                      <a:pt x="21337" y="9851"/>
                      <a:pt x="21420" y="9792"/>
                    </a:cubicBezTo>
                    <a:cubicBezTo>
                      <a:pt x="21527" y="9720"/>
                      <a:pt x="21622" y="9661"/>
                      <a:pt x="21670" y="9637"/>
                    </a:cubicBezTo>
                    <a:cubicBezTo>
                      <a:pt x="21765" y="9601"/>
                      <a:pt x="22003" y="9459"/>
                      <a:pt x="22099" y="9399"/>
                    </a:cubicBezTo>
                    <a:lnTo>
                      <a:pt x="22111" y="9387"/>
                    </a:lnTo>
                    <a:cubicBezTo>
                      <a:pt x="22206" y="9328"/>
                      <a:pt x="22289" y="9268"/>
                      <a:pt x="22408" y="9256"/>
                    </a:cubicBezTo>
                    <a:cubicBezTo>
                      <a:pt x="22539" y="9244"/>
                      <a:pt x="22623" y="9173"/>
                      <a:pt x="22694" y="9113"/>
                    </a:cubicBezTo>
                    <a:lnTo>
                      <a:pt x="22730" y="9089"/>
                    </a:lnTo>
                    <a:cubicBezTo>
                      <a:pt x="22753" y="9066"/>
                      <a:pt x="22765" y="9054"/>
                      <a:pt x="22777" y="9042"/>
                    </a:cubicBezTo>
                    <a:cubicBezTo>
                      <a:pt x="22813" y="9006"/>
                      <a:pt x="22837" y="8994"/>
                      <a:pt x="22884" y="8994"/>
                    </a:cubicBezTo>
                    <a:lnTo>
                      <a:pt x="22896" y="8994"/>
                    </a:lnTo>
                    <a:cubicBezTo>
                      <a:pt x="23004" y="8994"/>
                      <a:pt x="23123" y="8911"/>
                      <a:pt x="23277" y="8780"/>
                    </a:cubicBezTo>
                    <a:cubicBezTo>
                      <a:pt x="23420" y="8673"/>
                      <a:pt x="23408" y="8447"/>
                      <a:pt x="23408" y="8292"/>
                    </a:cubicBezTo>
                    <a:cubicBezTo>
                      <a:pt x="23408" y="8256"/>
                      <a:pt x="23408" y="8220"/>
                      <a:pt x="23408" y="8196"/>
                    </a:cubicBezTo>
                    <a:cubicBezTo>
                      <a:pt x="23420" y="8101"/>
                      <a:pt x="23456" y="8018"/>
                      <a:pt x="23504" y="7946"/>
                    </a:cubicBezTo>
                    <a:cubicBezTo>
                      <a:pt x="23575" y="7851"/>
                      <a:pt x="23635" y="7601"/>
                      <a:pt x="23646" y="7494"/>
                    </a:cubicBezTo>
                    <a:cubicBezTo>
                      <a:pt x="23646" y="7387"/>
                      <a:pt x="23611" y="7315"/>
                      <a:pt x="23539" y="7196"/>
                    </a:cubicBezTo>
                    <a:cubicBezTo>
                      <a:pt x="23468" y="7101"/>
                      <a:pt x="23456" y="6875"/>
                      <a:pt x="23432" y="6708"/>
                    </a:cubicBezTo>
                    <a:lnTo>
                      <a:pt x="23432" y="6661"/>
                    </a:lnTo>
                    <a:cubicBezTo>
                      <a:pt x="23408" y="6482"/>
                      <a:pt x="23301" y="6363"/>
                      <a:pt x="23134" y="6327"/>
                    </a:cubicBezTo>
                    <a:cubicBezTo>
                      <a:pt x="23099" y="6321"/>
                      <a:pt x="23068" y="6318"/>
                      <a:pt x="23038" y="6318"/>
                    </a:cubicBezTo>
                    <a:cubicBezTo>
                      <a:pt x="22957" y="6318"/>
                      <a:pt x="22891" y="6340"/>
                      <a:pt x="22813" y="6375"/>
                    </a:cubicBezTo>
                    <a:lnTo>
                      <a:pt x="22777" y="6387"/>
                    </a:lnTo>
                    <a:cubicBezTo>
                      <a:pt x="22732" y="6404"/>
                      <a:pt x="22701" y="6415"/>
                      <a:pt x="22672" y="6415"/>
                    </a:cubicBezTo>
                    <a:cubicBezTo>
                      <a:pt x="22640" y="6415"/>
                      <a:pt x="22613" y="6401"/>
                      <a:pt x="22575" y="6363"/>
                    </a:cubicBezTo>
                    <a:cubicBezTo>
                      <a:pt x="22551" y="6339"/>
                      <a:pt x="22539" y="6315"/>
                      <a:pt x="22515" y="6291"/>
                    </a:cubicBezTo>
                    <a:cubicBezTo>
                      <a:pt x="22480" y="6244"/>
                      <a:pt x="22444" y="6184"/>
                      <a:pt x="22349" y="6172"/>
                    </a:cubicBezTo>
                    <a:cubicBezTo>
                      <a:pt x="22182" y="6172"/>
                      <a:pt x="22170" y="6756"/>
                      <a:pt x="22170" y="6756"/>
                    </a:cubicBezTo>
                    <a:cubicBezTo>
                      <a:pt x="22170" y="6887"/>
                      <a:pt x="22158" y="7065"/>
                      <a:pt x="22134" y="7196"/>
                    </a:cubicBezTo>
                    <a:cubicBezTo>
                      <a:pt x="22122" y="7280"/>
                      <a:pt x="22122" y="7327"/>
                      <a:pt x="22122" y="7351"/>
                    </a:cubicBezTo>
                    <a:cubicBezTo>
                      <a:pt x="22122" y="7387"/>
                      <a:pt x="22039" y="7530"/>
                      <a:pt x="21980" y="7589"/>
                    </a:cubicBezTo>
                    <a:cubicBezTo>
                      <a:pt x="21920" y="7637"/>
                      <a:pt x="21741" y="7839"/>
                      <a:pt x="21718" y="7887"/>
                    </a:cubicBezTo>
                    <a:cubicBezTo>
                      <a:pt x="21718" y="7887"/>
                      <a:pt x="21706" y="7911"/>
                      <a:pt x="21694" y="7923"/>
                    </a:cubicBezTo>
                    <a:cubicBezTo>
                      <a:pt x="21670" y="7982"/>
                      <a:pt x="21587" y="8125"/>
                      <a:pt x="21563" y="8149"/>
                    </a:cubicBezTo>
                    <a:cubicBezTo>
                      <a:pt x="21539" y="8185"/>
                      <a:pt x="21301" y="8327"/>
                      <a:pt x="21170" y="8387"/>
                    </a:cubicBezTo>
                    <a:cubicBezTo>
                      <a:pt x="21003" y="8458"/>
                      <a:pt x="20813" y="8720"/>
                      <a:pt x="20789" y="8744"/>
                    </a:cubicBezTo>
                    <a:cubicBezTo>
                      <a:pt x="20741" y="8816"/>
                      <a:pt x="20694" y="8899"/>
                      <a:pt x="20658" y="8982"/>
                    </a:cubicBezTo>
                    <a:cubicBezTo>
                      <a:pt x="20646" y="9018"/>
                      <a:pt x="20622" y="9078"/>
                      <a:pt x="20610" y="9078"/>
                    </a:cubicBezTo>
                    <a:cubicBezTo>
                      <a:pt x="20598" y="9078"/>
                      <a:pt x="20551" y="9066"/>
                      <a:pt x="20515" y="9018"/>
                    </a:cubicBezTo>
                    <a:cubicBezTo>
                      <a:pt x="20467" y="8958"/>
                      <a:pt x="20408" y="8935"/>
                      <a:pt x="20348" y="8923"/>
                    </a:cubicBezTo>
                    <a:cubicBezTo>
                      <a:pt x="20337" y="8911"/>
                      <a:pt x="20313" y="8911"/>
                      <a:pt x="20301" y="8911"/>
                    </a:cubicBezTo>
                    <a:lnTo>
                      <a:pt x="20289" y="8899"/>
                    </a:lnTo>
                    <a:cubicBezTo>
                      <a:pt x="20194" y="8875"/>
                      <a:pt x="20098" y="8875"/>
                      <a:pt x="20063" y="8875"/>
                    </a:cubicBezTo>
                    <a:lnTo>
                      <a:pt x="20027" y="8875"/>
                    </a:lnTo>
                    <a:cubicBezTo>
                      <a:pt x="19956" y="8875"/>
                      <a:pt x="19825" y="8982"/>
                      <a:pt x="19789" y="9089"/>
                    </a:cubicBezTo>
                    <a:cubicBezTo>
                      <a:pt x="19759" y="9170"/>
                      <a:pt x="19720" y="9199"/>
                      <a:pt x="19687" y="9199"/>
                    </a:cubicBezTo>
                    <a:cubicBezTo>
                      <a:pt x="19681" y="9199"/>
                      <a:pt x="19675" y="9198"/>
                      <a:pt x="19670" y="9197"/>
                    </a:cubicBezTo>
                    <a:cubicBezTo>
                      <a:pt x="19598" y="9197"/>
                      <a:pt x="19455" y="9113"/>
                      <a:pt x="19360" y="9042"/>
                    </a:cubicBezTo>
                    <a:cubicBezTo>
                      <a:pt x="19277" y="8982"/>
                      <a:pt x="19146" y="8970"/>
                      <a:pt x="19027" y="8970"/>
                    </a:cubicBezTo>
                    <a:lnTo>
                      <a:pt x="18789" y="8970"/>
                    </a:lnTo>
                    <a:cubicBezTo>
                      <a:pt x="18717" y="8970"/>
                      <a:pt x="18670" y="8982"/>
                      <a:pt x="18622" y="8982"/>
                    </a:cubicBezTo>
                    <a:cubicBezTo>
                      <a:pt x="18592" y="8988"/>
                      <a:pt x="18565" y="8991"/>
                      <a:pt x="18536" y="8991"/>
                    </a:cubicBezTo>
                    <a:cubicBezTo>
                      <a:pt x="18506" y="8991"/>
                      <a:pt x="18473" y="8988"/>
                      <a:pt x="18432" y="8982"/>
                    </a:cubicBezTo>
                    <a:cubicBezTo>
                      <a:pt x="18372" y="8958"/>
                      <a:pt x="18301" y="8923"/>
                      <a:pt x="18229" y="8899"/>
                    </a:cubicBezTo>
                    <a:cubicBezTo>
                      <a:pt x="18122" y="8851"/>
                      <a:pt x="18015" y="8792"/>
                      <a:pt x="17860" y="8756"/>
                    </a:cubicBezTo>
                    <a:cubicBezTo>
                      <a:pt x="17777" y="8732"/>
                      <a:pt x="17693" y="8720"/>
                      <a:pt x="17586" y="8708"/>
                    </a:cubicBezTo>
                    <a:lnTo>
                      <a:pt x="17562" y="8708"/>
                    </a:lnTo>
                    <a:lnTo>
                      <a:pt x="17527" y="8697"/>
                    </a:lnTo>
                    <a:cubicBezTo>
                      <a:pt x="17455" y="8697"/>
                      <a:pt x="17396" y="8697"/>
                      <a:pt x="17336" y="8685"/>
                    </a:cubicBezTo>
                    <a:lnTo>
                      <a:pt x="17086" y="8685"/>
                    </a:lnTo>
                    <a:cubicBezTo>
                      <a:pt x="16967" y="8673"/>
                      <a:pt x="16777" y="8673"/>
                      <a:pt x="16741" y="8637"/>
                    </a:cubicBezTo>
                    <a:cubicBezTo>
                      <a:pt x="16741" y="8637"/>
                      <a:pt x="16741" y="8625"/>
                      <a:pt x="16729" y="8625"/>
                    </a:cubicBezTo>
                    <a:cubicBezTo>
                      <a:pt x="16717" y="8601"/>
                      <a:pt x="16729" y="8589"/>
                      <a:pt x="16765" y="8542"/>
                    </a:cubicBezTo>
                    <a:cubicBezTo>
                      <a:pt x="16777" y="8518"/>
                      <a:pt x="16788" y="8506"/>
                      <a:pt x="16800" y="8494"/>
                    </a:cubicBezTo>
                    <a:cubicBezTo>
                      <a:pt x="16812" y="8470"/>
                      <a:pt x="16884" y="8423"/>
                      <a:pt x="16943" y="8375"/>
                    </a:cubicBezTo>
                    <a:cubicBezTo>
                      <a:pt x="17027" y="8316"/>
                      <a:pt x="17122" y="8244"/>
                      <a:pt x="17181" y="8161"/>
                    </a:cubicBezTo>
                    <a:cubicBezTo>
                      <a:pt x="17193" y="8149"/>
                      <a:pt x="17205" y="8137"/>
                      <a:pt x="17217" y="8125"/>
                    </a:cubicBezTo>
                    <a:cubicBezTo>
                      <a:pt x="17300" y="8018"/>
                      <a:pt x="17300" y="7911"/>
                      <a:pt x="17324" y="7685"/>
                    </a:cubicBezTo>
                    <a:lnTo>
                      <a:pt x="17324" y="7613"/>
                    </a:lnTo>
                    <a:cubicBezTo>
                      <a:pt x="17336" y="7399"/>
                      <a:pt x="17384" y="7304"/>
                      <a:pt x="17431" y="7232"/>
                    </a:cubicBezTo>
                    <a:cubicBezTo>
                      <a:pt x="17443" y="7208"/>
                      <a:pt x="17455" y="7184"/>
                      <a:pt x="17467" y="7149"/>
                    </a:cubicBezTo>
                    <a:cubicBezTo>
                      <a:pt x="17479" y="7113"/>
                      <a:pt x="17503" y="7101"/>
                      <a:pt x="17574" y="7089"/>
                    </a:cubicBezTo>
                    <a:cubicBezTo>
                      <a:pt x="17610" y="7089"/>
                      <a:pt x="17658" y="7077"/>
                      <a:pt x="17705" y="7053"/>
                    </a:cubicBezTo>
                    <a:cubicBezTo>
                      <a:pt x="17836" y="6982"/>
                      <a:pt x="17860" y="6839"/>
                      <a:pt x="17896" y="6720"/>
                    </a:cubicBezTo>
                    <a:lnTo>
                      <a:pt x="17896" y="6684"/>
                    </a:lnTo>
                    <a:cubicBezTo>
                      <a:pt x="17920" y="6577"/>
                      <a:pt x="18205" y="6244"/>
                      <a:pt x="18241" y="6208"/>
                    </a:cubicBezTo>
                    <a:cubicBezTo>
                      <a:pt x="18277" y="6172"/>
                      <a:pt x="18312" y="6018"/>
                      <a:pt x="18289" y="5922"/>
                    </a:cubicBezTo>
                    <a:cubicBezTo>
                      <a:pt x="18277" y="5863"/>
                      <a:pt x="18229" y="5768"/>
                      <a:pt x="18146" y="5625"/>
                    </a:cubicBezTo>
                    <a:cubicBezTo>
                      <a:pt x="18110" y="5541"/>
                      <a:pt x="18074" y="5470"/>
                      <a:pt x="18051" y="5434"/>
                    </a:cubicBezTo>
                    <a:cubicBezTo>
                      <a:pt x="18051" y="5422"/>
                      <a:pt x="18051" y="5410"/>
                      <a:pt x="18039" y="5399"/>
                    </a:cubicBezTo>
                    <a:cubicBezTo>
                      <a:pt x="18003" y="5291"/>
                      <a:pt x="17955" y="5196"/>
                      <a:pt x="17717" y="5196"/>
                    </a:cubicBezTo>
                    <a:cubicBezTo>
                      <a:pt x="17550" y="5196"/>
                      <a:pt x="17372" y="5137"/>
                      <a:pt x="17181" y="5006"/>
                    </a:cubicBezTo>
                    <a:cubicBezTo>
                      <a:pt x="17158" y="4982"/>
                      <a:pt x="17134" y="4958"/>
                      <a:pt x="17110" y="4934"/>
                    </a:cubicBezTo>
                    <a:cubicBezTo>
                      <a:pt x="17074" y="4898"/>
                      <a:pt x="17038" y="4863"/>
                      <a:pt x="16991" y="4863"/>
                    </a:cubicBezTo>
                    <a:cubicBezTo>
                      <a:pt x="16931" y="4851"/>
                      <a:pt x="16765" y="4827"/>
                      <a:pt x="16491" y="4684"/>
                    </a:cubicBezTo>
                    <a:cubicBezTo>
                      <a:pt x="16217" y="4529"/>
                      <a:pt x="15467" y="4005"/>
                      <a:pt x="15276" y="3803"/>
                    </a:cubicBezTo>
                    <a:cubicBezTo>
                      <a:pt x="15098" y="3613"/>
                      <a:pt x="15086" y="3601"/>
                      <a:pt x="14967" y="3577"/>
                    </a:cubicBezTo>
                    <a:cubicBezTo>
                      <a:pt x="14955" y="3577"/>
                      <a:pt x="14931" y="3565"/>
                      <a:pt x="14907" y="3565"/>
                    </a:cubicBezTo>
                    <a:cubicBezTo>
                      <a:pt x="14717" y="3517"/>
                      <a:pt x="13990" y="3291"/>
                      <a:pt x="13812" y="3220"/>
                    </a:cubicBezTo>
                    <a:cubicBezTo>
                      <a:pt x="13657" y="3160"/>
                      <a:pt x="13538" y="3113"/>
                      <a:pt x="13514" y="3041"/>
                    </a:cubicBezTo>
                    <a:cubicBezTo>
                      <a:pt x="13467" y="2898"/>
                      <a:pt x="13407" y="2791"/>
                      <a:pt x="13348" y="2720"/>
                    </a:cubicBezTo>
                    <a:cubicBezTo>
                      <a:pt x="13288" y="2660"/>
                      <a:pt x="13181" y="2589"/>
                      <a:pt x="13002" y="2470"/>
                    </a:cubicBezTo>
                    <a:cubicBezTo>
                      <a:pt x="12895" y="2398"/>
                      <a:pt x="12776" y="2315"/>
                      <a:pt x="12633" y="2208"/>
                    </a:cubicBezTo>
                    <a:cubicBezTo>
                      <a:pt x="12216" y="1922"/>
                      <a:pt x="12062" y="1696"/>
                      <a:pt x="11990" y="1565"/>
                    </a:cubicBezTo>
                    <a:cubicBezTo>
                      <a:pt x="11943" y="1469"/>
                      <a:pt x="11919" y="1374"/>
                      <a:pt x="11895" y="1291"/>
                    </a:cubicBezTo>
                    <a:cubicBezTo>
                      <a:pt x="11871" y="1184"/>
                      <a:pt x="11859" y="1124"/>
                      <a:pt x="11812" y="1088"/>
                    </a:cubicBezTo>
                    <a:cubicBezTo>
                      <a:pt x="11788" y="1077"/>
                      <a:pt x="11764" y="1077"/>
                      <a:pt x="11716" y="1065"/>
                    </a:cubicBezTo>
                    <a:lnTo>
                      <a:pt x="11669" y="1053"/>
                    </a:lnTo>
                    <a:cubicBezTo>
                      <a:pt x="11550" y="1017"/>
                      <a:pt x="11383" y="981"/>
                      <a:pt x="11323" y="910"/>
                    </a:cubicBezTo>
                    <a:cubicBezTo>
                      <a:pt x="11264" y="850"/>
                      <a:pt x="11216" y="767"/>
                      <a:pt x="11157" y="684"/>
                    </a:cubicBezTo>
                    <a:cubicBezTo>
                      <a:pt x="11109" y="624"/>
                      <a:pt x="11062" y="553"/>
                      <a:pt x="11002" y="493"/>
                    </a:cubicBezTo>
                    <a:cubicBezTo>
                      <a:pt x="10907" y="374"/>
                      <a:pt x="10823" y="362"/>
                      <a:pt x="10716" y="362"/>
                    </a:cubicBezTo>
                    <a:cubicBezTo>
                      <a:pt x="10692" y="350"/>
                      <a:pt x="10669" y="350"/>
                      <a:pt x="10633" y="350"/>
                    </a:cubicBezTo>
                    <a:cubicBezTo>
                      <a:pt x="10514" y="326"/>
                      <a:pt x="9966" y="303"/>
                      <a:pt x="9692" y="303"/>
                    </a:cubicBezTo>
                    <a:lnTo>
                      <a:pt x="9526" y="303"/>
                    </a:lnTo>
                    <a:cubicBezTo>
                      <a:pt x="9383" y="326"/>
                      <a:pt x="9264" y="493"/>
                      <a:pt x="9192" y="624"/>
                    </a:cubicBezTo>
                    <a:cubicBezTo>
                      <a:pt x="9145" y="719"/>
                      <a:pt x="9085" y="886"/>
                      <a:pt x="9073" y="969"/>
                    </a:cubicBezTo>
                    <a:cubicBezTo>
                      <a:pt x="9073" y="993"/>
                      <a:pt x="9002" y="1053"/>
                      <a:pt x="8954" y="1088"/>
                    </a:cubicBezTo>
                    <a:cubicBezTo>
                      <a:pt x="8930" y="1112"/>
                      <a:pt x="8907" y="1124"/>
                      <a:pt x="8895" y="1148"/>
                    </a:cubicBezTo>
                    <a:cubicBezTo>
                      <a:pt x="8871" y="1172"/>
                      <a:pt x="8823" y="1374"/>
                      <a:pt x="8776" y="1589"/>
                    </a:cubicBezTo>
                    <a:cubicBezTo>
                      <a:pt x="8740" y="1458"/>
                      <a:pt x="8692" y="1279"/>
                      <a:pt x="8621" y="1041"/>
                    </a:cubicBezTo>
                    <a:cubicBezTo>
                      <a:pt x="8502" y="636"/>
                      <a:pt x="8275" y="600"/>
                      <a:pt x="8121" y="577"/>
                    </a:cubicBezTo>
                    <a:cubicBezTo>
                      <a:pt x="8097" y="565"/>
                      <a:pt x="8073" y="565"/>
                      <a:pt x="8049" y="565"/>
                    </a:cubicBezTo>
                    <a:cubicBezTo>
                      <a:pt x="8002" y="553"/>
                      <a:pt x="7954" y="553"/>
                      <a:pt x="7883" y="553"/>
                    </a:cubicBezTo>
                    <a:cubicBezTo>
                      <a:pt x="7775" y="553"/>
                      <a:pt x="7644" y="553"/>
                      <a:pt x="7549" y="565"/>
                    </a:cubicBezTo>
                    <a:lnTo>
                      <a:pt x="7490" y="565"/>
                    </a:lnTo>
                    <a:cubicBezTo>
                      <a:pt x="7430" y="577"/>
                      <a:pt x="7371" y="577"/>
                      <a:pt x="7347" y="577"/>
                    </a:cubicBezTo>
                    <a:lnTo>
                      <a:pt x="7335" y="577"/>
                    </a:lnTo>
                    <a:cubicBezTo>
                      <a:pt x="7228" y="577"/>
                      <a:pt x="7025" y="648"/>
                      <a:pt x="6978" y="672"/>
                    </a:cubicBezTo>
                    <a:cubicBezTo>
                      <a:pt x="6906" y="660"/>
                      <a:pt x="6740" y="493"/>
                      <a:pt x="6668" y="410"/>
                    </a:cubicBezTo>
                    <a:cubicBezTo>
                      <a:pt x="6632" y="374"/>
                      <a:pt x="6609" y="350"/>
                      <a:pt x="6585" y="326"/>
                    </a:cubicBezTo>
                    <a:cubicBezTo>
                      <a:pt x="6466" y="219"/>
                      <a:pt x="6097" y="17"/>
                      <a:pt x="6085" y="5"/>
                    </a:cubicBezTo>
                    <a:cubicBezTo>
                      <a:pt x="6075" y="2"/>
                      <a:pt x="6066" y="0"/>
                      <a:pt x="6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0" name="Google Shape;1300;p26"/>
            <p:cNvGrpSpPr/>
            <p:nvPr/>
          </p:nvGrpSpPr>
          <p:grpSpPr>
            <a:xfrm>
              <a:off x="4710300" y="971550"/>
              <a:ext cx="1835700" cy="1205997"/>
              <a:chOff x="4710300" y="971550"/>
              <a:chExt cx="1835700" cy="1205997"/>
            </a:xfrm>
          </p:grpSpPr>
          <p:sp>
            <p:nvSpPr>
              <p:cNvPr id="1301" name="Google Shape;1301;p26"/>
              <p:cNvSpPr/>
              <p:nvPr/>
            </p:nvSpPr>
            <p:spPr>
              <a:xfrm>
                <a:off x="4710300" y="971550"/>
                <a:ext cx="1835700" cy="10479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6"/>
              <p:cNvSpPr/>
              <p:nvPr/>
            </p:nvSpPr>
            <p:spPr>
              <a:xfrm rot="10800000" flipH="1">
                <a:off x="5485200" y="1981047"/>
                <a:ext cx="285900" cy="1965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6"/>
              <p:cNvSpPr txBox="1"/>
              <p:nvPr/>
            </p:nvSpPr>
            <p:spPr>
              <a:xfrm>
                <a:off x="4782600" y="1448426"/>
                <a:ext cx="1691100" cy="33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04" name="Google Shape;1304;p26"/>
              <p:cNvSpPr txBox="1"/>
              <p:nvPr/>
            </p:nvSpPr>
            <p:spPr>
              <a:xfrm flipH="1">
                <a:off x="4782600" y="1121650"/>
                <a:ext cx="1691100" cy="2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305" name="Google Shape;1305;p26"/>
            <p:cNvGrpSpPr/>
            <p:nvPr/>
          </p:nvGrpSpPr>
          <p:grpSpPr>
            <a:xfrm>
              <a:off x="7264308" y="2364189"/>
              <a:ext cx="1118583" cy="2422932"/>
              <a:chOff x="767700" y="1085850"/>
              <a:chExt cx="1169699" cy="2533653"/>
            </a:xfrm>
          </p:grpSpPr>
          <p:sp>
            <p:nvSpPr>
              <p:cNvPr id="1306" name="Google Shape;1306;p26"/>
              <p:cNvSpPr/>
              <p:nvPr/>
            </p:nvSpPr>
            <p:spPr>
              <a:xfrm>
                <a:off x="1121677" y="1669044"/>
                <a:ext cx="258009" cy="419463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8480" extrusionOk="0">
                    <a:moveTo>
                      <a:pt x="2100" y="1"/>
                    </a:moveTo>
                    <a:cubicBezTo>
                      <a:pt x="1959" y="1"/>
                      <a:pt x="1504" y="56"/>
                      <a:pt x="1417" y="121"/>
                    </a:cubicBezTo>
                    <a:cubicBezTo>
                      <a:pt x="1346" y="181"/>
                      <a:pt x="1179" y="264"/>
                      <a:pt x="1084" y="347"/>
                    </a:cubicBezTo>
                    <a:cubicBezTo>
                      <a:pt x="1084" y="347"/>
                      <a:pt x="1084" y="347"/>
                      <a:pt x="1072" y="359"/>
                    </a:cubicBezTo>
                    <a:cubicBezTo>
                      <a:pt x="1060" y="383"/>
                      <a:pt x="1048" y="395"/>
                      <a:pt x="1036" y="419"/>
                    </a:cubicBezTo>
                    <a:cubicBezTo>
                      <a:pt x="1012" y="526"/>
                      <a:pt x="929" y="657"/>
                      <a:pt x="822" y="800"/>
                    </a:cubicBezTo>
                    <a:cubicBezTo>
                      <a:pt x="727" y="931"/>
                      <a:pt x="548" y="1074"/>
                      <a:pt x="548" y="1074"/>
                    </a:cubicBezTo>
                    <a:cubicBezTo>
                      <a:pt x="536" y="1086"/>
                      <a:pt x="346" y="1229"/>
                      <a:pt x="346" y="1300"/>
                    </a:cubicBezTo>
                    <a:cubicBezTo>
                      <a:pt x="346" y="1300"/>
                      <a:pt x="346" y="1312"/>
                      <a:pt x="346" y="1312"/>
                    </a:cubicBezTo>
                    <a:cubicBezTo>
                      <a:pt x="357" y="1407"/>
                      <a:pt x="381" y="1669"/>
                      <a:pt x="298" y="1717"/>
                    </a:cubicBezTo>
                    <a:cubicBezTo>
                      <a:pt x="203" y="1764"/>
                      <a:pt x="0" y="1895"/>
                      <a:pt x="0" y="1955"/>
                    </a:cubicBezTo>
                    <a:cubicBezTo>
                      <a:pt x="0" y="2026"/>
                      <a:pt x="72" y="2407"/>
                      <a:pt x="84" y="2467"/>
                    </a:cubicBezTo>
                    <a:cubicBezTo>
                      <a:pt x="96" y="2514"/>
                      <a:pt x="155" y="3431"/>
                      <a:pt x="167" y="3824"/>
                    </a:cubicBezTo>
                    <a:cubicBezTo>
                      <a:pt x="262" y="3836"/>
                      <a:pt x="334" y="3860"/>
                      <a:pt x="381" y="3872"/>
                    </a:cubicBezTo>
                    <a:cubicBezTo>
                      <a:pt x="548" y="3931"/>
                      <a:pt x="655" y="4015"/>
                      <a:pt x="727" y="4169"/>
                    </a:cubicBezTo>
                    <a:cubicBezTo>
                      <a:pt x="783" y="4316"/>
                      <a:pt x="850" y="4420"/>
                      <a:pt x="898" y="4420"/>
                    </a:cubicBezTo>
                    <a:cubicBezTo>
                      <a:pt x="900" y="4420"/>
                      <a:pt x="903" y="4420"/>
                      <a:pt x="905" y="4419"/>
                    </a:cubicBezTo>
                    <a:cubicBezTo>
                      <a:pt x="943" y="4419"/>
                      <a:pt x="1096" y="4358"/>
                      <a:pt x="1167" y="4358"/>
                    </a:cubicBezTo>
                    <a:cubicBezTo>
                      <a:pt x="1185" y="4358"/>
                      <a:pt x="1198" y="4362"/>
                      <a:pt x="1203" y="4372"/>
                    </a:cubicBezTo>
                    <a:cubicBezTo>
                      <a:pt x="1239" y="4419"/>
                      <a:pt x="1322" y="4669"/>
                      <a:pt x="1286" y="4800"/>
                    </a:cubicBezTo>
                    <a:cubicBezTo>
                      <a:pt x="1250" y="4943"/>
                      <a:pt x="1143" y="5050"/>
                      <a:pt x="1072" y="5205"/>
                    </a:cubicBezTo>
                    <a:cubicBezTo>
                      <a:pt x="1012" y="5360"/>
                      <a:pt x="953" y="5705"/>
                      <a:pt x="953" y="5824"/>
                    </a:cubicBezTo>
                    <a:cubicBezTo>
                      <a:pt x="953" y="5955"/>
                      <a:pt x="1072" y="7086"/>
                      <a:pt x="1084" y="7146"/>
                    </a:cubicBezTo>
                    <a:cubicBezTo>
                      <a:pt x="1084" y="7217"/>
                      <a:pt x="1072" y="7801"/>
                      <a:pt x="1072" y="7836"/>
                    </a:cubicBezTo>
                    <a:cubicBezTo>
                      <a:pt x="1072" y="7860"/>
                      <a:pt x="1084" y="8479"/>
                      <a:pt x="1084" y="8479"/>
                    </a:cubicBezTo>
                    <a:lnTo>
                      <a:pt x="1084" y="8420"/>
                    </a:lnTo>
                    <a:lnTo>
                      <a:pt x="3191" y="8420"/>
                    </a:lnTo>
                    <a:lnTo>
                      <a:pt x="3179" y="8348"/>
                    </a:lnTo>
                    <a:lnTo>
                      <a:pt x="3167" y="7491"/>
                    </a:lnTo>
                    <a:lnTo>
                      <a:pt x="3858" y="7491"/>
                    </a:lnTo>
                    <a:lnTo>
                      <a:pt x="5215" y="5205"/>
                    </a:lnTo>
                    <a:cubicBezTo>
                      <a:pt x="5215" y="5205"/>
                      <a:pt x="4965" y="4550"/>
                      <a:pt x="4882" y="4360"/>
                    </a:cubicBezTo>
                    <a:cubicBezTo>
                      <a:pt x="4810" y="4181"/>
                      <a:pt x="4656" y="3669"/>
                      <a:pt x="4644" y="3526"/>
                    </a:cubicBezTo>
                    <a:cubicBezTo>
                      <a:pt x="4632" y="3372"/>
                      <a:pt x="4596" y="3217"/>
                      <a:pt x="4739" y="2955"/>
                    </a:cubicBezTo>
                    <a:cubicBezTo>
                      <a:pt x="4882" y="2705"/>
                      <a:pt x="5191" y="2086"/>
                      <a:pt x="5156" y="2026"/>
                    </a:cubicBezTo>
                    <a:cubicBezTo>
                      <a:pt x="5120" y="1967"/>
                      <a:pt x="4929" y="1800"/>
                      <a:pt x="4846" y="1610"/>
                    </a:cubicBezTo>
                    <a:cubicBezTo>
                      <a:pt x="4799" y="1490"/>
                      <a:pt x="4787" y="1336"/>
                      <a:pt x="4799" y="1169"/>
                    </a:cubicBezTo>
                    <a:cubicBezTo>
                      <a:pt x="4799" y="1050"/>
                      <a:pt x="4822" y="943"/>
                      <a:pt x="4834" y="836"/>
                    </a:cubicBezTo>
                    <a:cubicBezTo>
                      <a:pt x="4882" y="574"/>
                      <a:pt x="4882" y="490"/>
                      <a:pt x="4882" y="490"/>
                    </a:cubicBezTo>
                    <a:cubicBezTo>
                      <a:pt x="4882" y="490"/>
                      <a:pt x="4369" y="485"/>
                      <a:pt x="3963" y="485"/>
                    </a:cubicBezTo>
                    <a:cubicBezTo>
                      <a:pt x="3760" y="485"/>
                      <a:pt x="3584" y="486"/>
                      <a:pt x="3513" y="490"/>
                    </a:cubicBezTo>
                    <a:cubicBezTo>
                      <a:pt x="3486" y="492"/>
                      <a:pt x="3463" y="493"/>
                      <a:pt x="3440" y="493"/>
                    </a:cubicBezTo>
                    <a:cubicBezTo>
                      <a:pt x="3292" y="493"/>
                      <a:pt x="3230" y="459"/>
                      <a:pt x="3167" y="407"/>
                    </a:cubicBezTo>
                    <a:cubicBezTo>
                      <a:pt x="3108" y="347"/>
                      <a:pt x="3024" y="312"/>
                      <a:pt x="2870" y="312"/>
                    </a:cubicBezTo>
                    <a:cubicBezTo>
                      <a:pt x="2715" y="312"/>
                      <a:pt x="2548" y="276"/>
                      <a:pt x="2524" y="252"/>
                    </a:cubicBezTo>
                    <a:cubicBezTo>
                      <a:pt x="2501" y="240"/>
                      <a:pt x="2227" y="26"/>
                      <a:pt x="2132" y="2"/>
                    </a:cubicBezTo>
                    <a:cubicBezTo>
                      <a:pt x="2124" y="1"/>
                      <a:pt x="2114" y="1"/>
                      <a:pt x="2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6"/>
              <p:cNvSpPr/>
              <p:nvPr/>
            </p:nvSpPr>
            <p:spPr>
              <a:xfrm>
                <a:off x="1312467" y="1560171"/>
                <a:ext cx="267457" cy="479464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9693" extrusionOk="0">
                    <a:moveTo>
                      <a:pt x="1561" y="1"/>
                    </a:moveTo>
                    <a:lnTo>
                      <a:pt x="1025" y="2691"/>
                    </a:lnTo>
                    <a:cubicBezTo>
                      <a:pt x="1025" y="2691"/>
                      <a:pt x="1025" y="2775"/>
                      <a:pt x="977" y="3037"/>
                    </a:cubicBezTo>
                    <a:cubicBezTo>
                      <a:pt x="953" y="3144"/>
                      <a:pt x="942" y="3251"/>
                      <a:pt x="942" y="3370"/>
                    </a:cubicBezTo>
                    <a:cubicBezTo>
                      <a:pt x="930" y="3537"/>
                      <a:pt x="942" y="3691"/>
                      <a:pt x="989" y="3811"/>
                    </a:cubicBezTo>
                    <a:cubicBezTo>
                      <a:pt x="1072" y="4001"/>
                      <a:pt x="1263" y="4168"/>
                      <a:pt x="1299" y="4227"/>
                    </a:cubicBezTo>
                    <a:cubicBezTo>
                      <a:pt x="1334" y="4287"/>
                      <a:pt x="1025" y="4906"/>
                      <a:pt x="882" y="5156"/>
                    </a:cubicBezTo>
                    <a:cubicBezTo>
                      <a:pt x="739" y="5418"/>
                      <a:pt x="775" y="5573"/>
                      <a:pt x="787" y="5727"/>
                    </a:cubicBezTo>
                    <a:cubicBezTo>
                      <a:pt x="799" y="5870"/>
                      <a:pt x="953" y="6382"/>
                      <a:pt x="1025" y="6561"/>
                    </a:cubicBezTo>
                    <a:cubicBezTo>
                      <a:pt x="1108" y="6751"/>
                      <a:pt x="1358" y="7406"/>
                      <a:pt x="1358" y="7406"/>
                    </a:cubicBezTo>
                    <a:lnTo>
                      <a:pt x="1" y="9692"/>
                    </a:lnTo>
                    <a:lnTo>
                      <a:pt x="1275" y="9692"/>
                    </a:lnTo>
                    <a:cubicBezTo>
                      <a:pt x="1406" y="9692"/>
                      <a:pt x="1465" y="9621"/>
                      <a:pt x="1489" y="9585"/>
                    </a:cubicBezTo>
                    <a:cubicBezTo>
                      <a:pt x="1513" y="9561"/>
                      <a:pt x="2204" y="8668"/>
                      <a:pt x="2263" y="8597"/>
                    </a:cubicBezTo>
                    <a:cubicBezTo>
                      <a:pt x="2300" y="8560"/>
                      <a:pt x="2408" y="8546"/>
                      <a:pt x="2510" y="8546"/>
                    </a:cubicBezTo>
                    <a:cubicBezTo>
                      <a:pt x="2575" y="8546"/>
                      <a:pt x="2638" y="8552"/>
                      <a:pt x="2680" y="8561"/>
                    </a:cubicBezTo>
                    <a:cubicBezTo>
                      <a:pt x="2763" y="8578"/>
                      <a:pt x="2817" y="8600"/>
                      <a:pt x="2882" y="8600"/>
                    </a:cubicBezTo>
                    <a:cubicBezTo>
                      <a:pt x="2911" y="8600"/>
                      <a:pt x="2941" y="8596"/>
                      <a:pt x="2977" y="8585"/>
                    </a:cubicBezTo>
                    <a:cubicBezTo>
                      <a:pt x="3097" y="8537"/>
                      <a:pt x="3085" y="8275"/>
                      <a:pt x="3120" y="8156"/>
                    </a:cubicBezTo>
                    <a:cubicBezTo>
                      <a:pt x="3132" y="8121"/>
                      <a:pt x="3156" y="8109"/>
                      <a:pt x="3168" y="8097"/>
                    </a:cubicBezTo>
                    <a:cubicBezTo>
                      <a:pt x="3168" y="8097"/>
                      <a:pt x="3085" y="7930"/>
                      <a:pt x="3073" y="7906"/>
                    </a:cubicBezTo>
                    <a:cubicBezTo>
                      <a:pt x="3073" y="7882"/>
                      <a:pt x="2942" y="7787"/>
                      <a:pt x="2835" y="7656"/>
                    </a:cubicBezTo>
                    <a:cubicBezTo>
                      <a:pt x="2739" y="7525"/>
                      <a:pt x="2716" y="7109"/>
                      <a:pt x="2704" y="6930"/>
                    </a:cubicBezTo>
                    <a:cubicBezTo>
                      <a:pt x="2704" y="6739"/>
                      <a:pt x="2716" y="6061"/>
                      <a:pt x="2775" y="5846"/>
                    </a:cubicBezTo>
                    <a:cubicBezTo>
                      <a:pt x="2823" y="5632"/>
                      <a:pt x="3097" y="5525"/>
                      <a:pt x="3323" y="5358"/>
                    </a:cubicBezTo>
                    <a:cubicBezTo>
                      <a:pt x="3537" y="5192"/>
                      <a:pt x="3692" y="4882"/>
                      <a:pt x="3775" y="4787"/>
                    </a:cubicBezTo>
                    <a:cubicBezTo>
                      <a:pt x="3870" y="4680"/>
                      <a:pt x="4204" y="4132"/>
                      <a:pt x="4240" y="4037"/>
                    </a:cubicBezTo>
                    <a:cubicBezTo>
                      <a:pt x="4240" y="4037"/>
                      <a:pt x="4240" y="4025"/>
                      <a:pt x="4240" y="4013"/>
                    </a:cubicBezTo>
                    <a:cubicBezTo>
                      <a:pt x="4263" y="3906"/>
                      <a:pt x="4240" y="3691"/>
                      <a:pt x="4240" y="3691"/>
                    </a:cubicBezTo>
                    <a:cubicBezTo>
                      <a:pt x="4240" y="3691"/>
                      <a:pt x="4109" y="3382"/>
                      <a:pt x="4180" y="3275"/>
                    </a:cubicBezTo>
                    <a:cubicBezTo>
                      <a:pt x="4263" y="3168"/>
                      <a:pt x="4335" y="3168"/>
                      <a:pt x="4335" y="3001"/>
                    </a:cubicBezTo>
                    <a:cubicBezTo>
                      <a:pt x="4335" y="2834"/>
                      <a:pt x="4168" y="2596"/>
                      <a:pt x="4240" y="2429"/>
                    </a:cubicBezTo>
                    <a:cubicBezTo>
                      <a:pt x="4311" y="2263"/>
                      <a:pt x="4561" y="1894"/>
                      <a:pt x="4716" y="1775"/>
                    </a:cubicBezTo>
                    <a:cubicBezTo>
                      <a:pt x="4871" y="1655"/>
                      <a:pt x="5192" y="1084"/>
                      <a:pt x="5180" y="989"/>
                    </a:cubicBezTo>
                    <a:cubicBezTo>
                      <a:pt x="5168" y="905"/>
                      <a:pt x="5025" y="739"/>
                      <a:pt x="5073" y="596"/>
                    </a:cubicBezTo>
                    <a:cubicBezTo>
                      <a:pt x="5073" y="572"/>
                      <a:pt x="5085" y="560"/>
                      <a:pt x="5097" y="536"/>
                    </a:cubicBezTo>
                    <a:cubicBezTo>
                      <a:pt x="5228" y="370"/>
                      <a:pt x="5406" y="143"/>
                      <a:pt x="5406" y="143"/>
                    </a:cubicBezTo>
                    <a:lnTo>
                      <a:pt x="2680" y="36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6"/>
              <p:cNvSpPr/>
              <p:nvPr/>
            </p:nvSpPr>
            <p:spPr>
              <a:xfrm>
                <a:off x="1346648" y="1140262"/>
                <a:ext cx="324540" cy="346354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7002" extrusionOk="0">
                    <a:moveTo>
                      <a:pt x="0" y="0"/>
                    </a:moveTo>
                    <a:lnTo>
                      <a:pt x="48" y="2548"/>
                    </a:lnTo>
                    <a:cubicBezTo>
                      <a:pt x="48" y="2548"/>
                      <a:pt x="512" y="2727"/>
                      <a:pt x="762" y="2846"/>
                    </a:cubicBezTo>
                    <a:cubicBezTo>
                      <a:pt x="1024" y="2965"/>
                      <a:pt x="965" y="3072"/>
                      <a:pt x="1013" y="3144"/>
                    </a:cubicBezTo>
                    <a:cubicBezTo>
                      <a:pt x="1060" y="3215"/>
                      <a:pt x="1596" y="3608"/>
                      <a:pt x="1751" y="3715"/>
                    </a:cubicBezTo>
                    <a:cubicBezTo>
                      <a:pt x="1905" y="3822"/>
                      <a:pt x="2727" y="4394"/>
                      <a:pt x="2763" y="4429"/>
                    </a:cubicBezTo>
                    <a:cubicBezTo>
                      <a:pt x="2798" y="4477"/>
                      <a:pt x="3001" y="4977"/>
                      <a:pt x="3072" y="5072"/>
                    </a:cubicBezTo>
                    <a:cubicBezTo>
                      <a:pt x="3132" y="5168"/>
                      <a:pt x="3418" y="5203"/>
                      <a:pt x="3465" y="5251"/>
                    </a:cubicBezTo>
                    <a:cubicBezTo>
                      <a:pt x="3525" y="5299"/>
                      <a:pt x="3882" y="5751"/>
                      <a:pt x="3965" y="5846"/>
                    </a:cubicBezTo>
                    <a:cubicBezTo>
                      <a:pt x="4049" y="5930"/>
                      <a:pt x="4263" y="5930"/>
                      <a:pt x="4299" y="5930"/>
                    </a:cubicBezTo>
                    <a:cubicBezTo>
                      <a:pt x="4346" y="5930"/>
                      <a:pt x="4596" y="6192"/>
                      <a:pt x="4799" y="6346"/>
                    </a:cubicBezTo>
                    <a:cubicBezTo>
                      <a:pt x="5013" y="6501"/>
                      <a:pt x="5275" y="6680"/>
                      <a:pt x="5358" y="6787"/>
                    </a:cubicBezTo>
                    <a:cubicBezTo>
                      <a:pt x="5406" y="6835"/>
                      <a:pt x="5454" y="6918"/>
                      <a:pt x="5477" y="7001"/>
                    </a:cubicBezTo>
                    <a:cubicBezTo>
                      <a:pt x="5561" y="6882"/>
                      <a:pt x="5561" y="6787"/>
                      <a:pt x="5573" y="6513"/>
                    </a:cubicBezTo>
                    <a:cubicBezTo>
                      <a:pt x="5596" y="6204"/>
                      <a:pt x="5692" y="6144"/>
                      <a:pt x="5727" y="6037"/>
                    </a:cubicBezTo>
                    <a:cubicBezTo>
                      <a:pt x="5763" y="5930"/>
                      <a:pt x="5858" y="5965"/>
                      <a:pt x="5977" y="5906"/>
                    </a:cubicBezTo>
                    <a:cubicBezTo>
                      <a:pt x="6096" y="5846"/>
                      <a:pt x="6120" y="5703"/>
                      <a:pt x="6144" y="5584"/>
                    </a:cubicBezTo>
                    <a:cubicBezTo>
                      <a:pt x="6180" y="5453"/>
                      <a:pt x="6477" y="5096"/>
                      <a:pt x="6501" y="5084"/>
                    </a:cubicBezTo>
                    <a:cubicBezTo>
                      <a:pt x="6525" y="5061"/>
                      <a:pt x="6561" y="4930"/>
                      <a:pt x="6549" y="4834"/>
                    </a:cubicBezTo>
                    <a:cubicBezTo>
                      <a:pt x="6525" y="4739"/>
                      <a:pt x="6347" y="4453"/>
                      <a:pt x="6311" y="4346"/>
                    </a:cubicBezTo>
                    <a:cubicBezTo>
                      <a:pt x="6263" y="4251"/>
                      <a:pt x="6263" y="4144"/>
                      <a:pt x="6013" y="4144"/>
                    </a:cubicBezTo>
                    <a:cubicBezTo>
                      <a:pt x="5763" y="4144"/>
                      <a:pt x="5549" y="4001"/>
                      <a:pt x="5454" y="3941"/>
                    </a:cubicBezTo>
                    <a:cubicBezTo>
                      <a:pt x="5370" y="3870"/>
                      <a:pt x="5346" y="3810"/>
                      <a:pt x="5275" y="3798"/>
                    </a:cubicBezTo>
                    <a:cubicBezTo>
                      <a:pt x="5215" y="3798"/>
                      <a:pt x="5049" y="3775"/>
                      <a:pt x="4763" y="3620"/>
                    </a:cubicBezTo>
                    <a:cubicBezTo>
                      <a:pt x="4477" y="3465"/>
                      <a:pt x="3739" y="2941"/>
                      <a:pt x="3537" y="2727"/>
                    </a:cubicBezTo>
                    <a:cubicBezTo>
                      <a:pt x="3334" y="2513"/>
                      <a:pt x="3370" y="2548"/>
                      <a:pt x="3191" y="2513"/>
                    </a:cubicBezTo>
                    <a:cubicBezTo>
                      <a:pt x="3013" y="2465"/>
                      <a:pt x="2275" y="2239"/>
                      <a:pt x="2096" y="2167"/>
                    </a:cubicBezTo>
                    <a:cubicBezTo>
                      <a:pt x="1905" y="2096"/>
                      <a:pt x="1798" y="2036"/>
                      <a:pt x="1775" y="1953"/>
                    </a:cubicBezTo>
                    <a:cubicBezTo>
                      <a:pt x="1739" y="1870"/>
                      <a:pt x="1691" y="1739"/>
                      <a:pt x="1608" y="1655"/>
                    </a:cubicBezTo>
                    <a:cubicBezTo>
                      <a:pt x="1524" y="1560"/>
                      <a:pt x="1286" y="1429"/>
                      <a:pt x="905" y="1155"/>
                    </a:cubicBezTo>
                    <a:cubicBezTo>
                      <a:pt x="512" y="870"/>
                      <a:pt x="346" y="655"/>
                      <a:pt x="251" y="477"/>
                    </a:cubicBezTo>
                    <a:cubicBezTo>
                      <a:pt x="155" y="298"/>
                      <a:pt x="143" y="72"/>
                      <a:pt x="84" y="36"/>
                    </a:cubicBezTo>
                    <a:cubicBezTo>
                      <a:pt x="72" y="24"/>
                      <a:pt x="36" y="1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6"/>
              <p:cNvSpPr/>
              <p:nvPr/>
            </p:nvSpPr>
            <p:spPr>
              <a:xfrm>
                <a:off x="1037437" y="3431832"/>
                <a:ext cx="169813" cy="187670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794" extrusionOk="0">
                    <a:moveTo>
                      <a:pt x="1" y="1"/>
                    </a:moveTo>
                    <a:lnTo>
                      <a:pt x="1" y="36"/>
                    </a:lnTo>
                    <a:lnTo>
                      <a:pt x="191" y="3501"/>
                    </a:lnTo>
                    <a:lnTo>
                      <a:pt x="1775" y="3501"/>
                    </a:lnTo>
                    <a:cubicBezTo>
                      <a:pt x="1775" y="3501"/>
                      <a:pt x="1966" y="3794"/>
                      <a:pt x="2071" y="3794"/>
                    </a:cubicBezTo>
                    <a:cubicBezTo>
                      <a:pt x="2080" y="3794"/>
                      <a:pt x="2089" y="3791"/>
                      <a:pt x="2096" y="3787"/>
                    </a:cubicBezTo>
                    <a:cubicBezTo>
                      <a:pt x="2191" y="3727"/>
                      <a:pt x="2358" y="3691"/>
                      <a:pt x="2430" y="3584"/>
                    </a:cubicBezTo>
                    <a:cubicBezTo>
                      <a:pt x="2489" y="3477"/>
                      <a:pt x="2775" y="3477"/>
                      <a:pt x="2775" y="3465"/>
                    </a:cubicBezTo>
                    <a:cubicBezTo>
                      <a:pt x="2777" y="3462"/>
                      <a:pt x="2780" y="3460"/>
                      <a:pt x="2784" y="3460"/>
                    </a:cubicBezTo>
                    <a:cubicBezTo>
                      <a:pt x="2803" y="3460"/>
                      <a:pt x="2848" y="3494"/>
                      <a:pt x="2891" y="3494"/>
                    </a:cubicBezTo>
                    <a:cubicBezTo>
                      <a:pt x="2900" y="3494"/>
                      <a:pt x="2909" y="3493"/>
                      <a:pt x="2918" y="3489"/>
                    </a:cubicBezTo>
                    <a:cubicBezTo>
                      <a:pt x="2977" y="3465"/>
                      <a:pt x="2965" y="3477"/>
                      <a:pt x="3084" y="3370"/>
                    </a:cubicBezTo>
                    <a:cubicBezTo>
                      <a:pt x="3215" y="3275"/>
                      <a:pt x="3299" y="3227"/>
                      <a:pt x="3299" y="3132"/>
                    </a:cubicBezTo>
                    <a:cubicBezTo>
                      <a:pt x="3299" y="3047"/>
                      <a:pt x="3432" y="2961"/>
                      <a:pt x="3341" y="2961"/>
                    </a:cubicBezTo>
                    <a:cubicBezTo>
                      <a:pt x="3330" y="2961"/>
                      <a:pt x="3316" y="2963"/>
                      <a:pt x="3299" y="2965"/>
                    </a:cubicBezTo>
                    <a:cubicBezTo>
                      <a:pt x="3120" y="2977"/>
                      <a:pt x="3096" y="3037"/>
                      <a:pt x="2977" y="3037"/>
                    </a:cubicBezTo>
                    <a:cubicBezTo>
                      <a:pt x="2912" y="3037"/>
                      <a:pt x="2833" y="3047"/>
                      <a:pt x="2757" y="3047"/>
                    </a:cubicBezTo>
                    <a:cubicBezTo>
                      <a:pt x="2694" y="3047"/>
                      <a:pt x="2633" y="3040"/>
                      <a:pt x="2584" y="3013"/>
                    </a:cubicBezTo>
                    <a:cubicBezTo>
                      <a:pt x="2489" y="2941"/>
                      <a:pt x="2370" y="2965"/>
                      <a:pt x="2180" y="2751"/>
                    </a:cubicBezTo>
                    <a:cubicBezTo>
                      <a:pt x="2001" y="2537"/>
                      <a:pt x="1870" y="2406"/>
                      <a:pt x="1632" y="2263"/>
                    </a:cubicBezTo>
                    <a:cubicBezTo>
                      <a:pt x="1406" y="2132"/>
                      <a:pt x="1179" y="2036"/>
                      <a:pt x="1096" y="1989"/>
                    </a:cubicBezTo>
                    <a:cubicBezTo>
                      <a:pt x="1025" y="1941"/>
                      <a:pt x="882" y="1727"/>
                      <a:pt x="822" y="1608"/>
                    </a:cubicBezTo>
                    <a:cubicBezTo>
                      <a:pt x="763" y="1489"/>
                      <a:pt x="608" y="1370"/>
                      <a:pt x="584" y="1346"/>
                    </a:cubicBezTo>
                    <a:cubicBezTo>
                      <a:pt x="560" y="1310"/>
                      <a:pt x="536" y="1120"/>
                      <a:pt x="501" y="1072"/>
                    </a:cubicBezTo>
                    <a:cubicBezTo>
                      <a:pt x="477" y="1036"/>
                      <a:pt x="382" y="977"/>
                      <a:pt x="298" y="929"/>
                    </a:cubicBezTo>
                    <a:cubicBezTo>
                      <a:pt x="215" y="882"/>
                      <a:pt x="251" y="858"/>
                      <a:pt x="251" y="762"/>
                    </a:cubicBezTo>
                    <a:cubicBezTo>
                      <a:pt x="251" y="679"/>
                      <a:pt x="263" y="679"/>
                      <a:pt x="263" y="536"/>
                    </a:cubicBezTo>
                    <a:cubicBezTo>
                      <a:pt x="263" y="381"/>
                      <a:pt x="179" y="251"/>
                      <a:pt x="167" y="22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6"/>
              <p:cNvSpPr/>
              <p:nvPr/>
            </p:nvSpPr>
            <p:spPr>
              <a:xfrm>
                <a:off x="861932" y="1549487"/>
                <a:ext cx="286848" cy="308761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6242" extrusionOk="0">
                    <a:moveTo>
                      <a:pt x="1284" y="1"/>
                    </a:moveTo>
                    <a:cubicBezTo>
                      <a:pt x="1168" y="1"/>
                      <a:pt x="1008" y="98"/>
                      <a:pt x="834" y="133"/>
                    </a:cubicBezTo>
                    <a:cubicBezTo>
                      <a:pt x="751" y="157"/>
                      <a:pt x="608" y="169"/>
                      <a:pt x="477" y="193"/>
                    </a:cubicBezTo>
                    <a:lnTo>
                      <a:pt x="286" y="562"/>
                    </a:lnTo>
                    <a:lnTo>
                      <a:pt x="13" y="1098"/>
                    </a:lnTo>
                    <a:cubicBezTo>
                      <a:pt x="13" y="1098"/>
                      <a:pt x="1" y="1109"/>
                      <a:pt x="1" y="1133"/>
                    </a:cubicBezTo>
                    <a:cubicBezTo>
                      <a:pt x="108" y="1181"/>
                      <a:pt x="215" y="1229"/>
                      <a:pt x="274" y="1252"/>
                    </a:cubicBezTo>
                    <a:cubicBezTo>
                      <a:pt x="429" y="1324"/>
                      <a:pt x="775" y="1562"/>
                      <a:pt x="870" y="1693"/>
                    </a:cubicBezTo>
                    <a:cubicBezTo>
                      <a:pt x="977" y="1824"/>
                      <a:pt x="977" y="2360"/>
                      <a:pt x="977" y="2503"/>
                    </a:cubicBezTo>
                    <a:cubicBezTo>
                      <a:pt x="977" y="2633"/>
                      <a:pt x="870" y="2860"/>
                      <a:pt x="870" y="2955"/>
                    </a:cubicBezTo>
                    <a:cubicBezTo>
                      <a:pt x="870" y="2991"/>
                      <a:pt x="885" y="3003"/>
                      <a:pt x="910" y="3003"/>
                    </a:cubicBezTo>
                    <a:cubicBezTo>
                      <a:pt x="952" y="3003"/>
                      <a:pt x="1022" y="2970"/>
                      <a:pt x="1096" y="2955"/>
                    </a:cubicBezTo>
                    <a:cubicBezTo>
                      <a:pt x="1136" y="2951"/>
                      <a:pt x="1190" y="2950"/>
                      <a:pt x="1250" y="2950"/>
                    </a:cubicBezTo>
                    <a:cubicBezTo>
                      <a:pt x="1370" y="2950"/>
                      <a:pt x="1513" y="2955"/>
                      <a:pt x="1608" y="2955"/>
                    </a:cubicBezTo>
                    <a:cubicBezTo>
                      <a:pt x="1751" y="2967"/>
                      <a:pt x="2060" y="3181"/>
                      <a:pt x="2191" y="3348"/>
                    </a:cubicBezTo>
                    <a:cubicBezTo>
                      <a:pt x="2322" y="3503"/>
                      <a:pt x="3025" y="4122"/>
                      <a:pt x="3311" y="4288"/>
                    </a:cubicBezTo>
                    <a:cubicBezTo>
                      <a:pt x="3596" y="4467"/>
                      <a:pt x="3656" y="4729"/>
                      <a:pt x="3656" y="4848"/>
                    </a:cubicBezTo>
                    <a:cubicBezTo>
                      <a:pt x="3656" y="4979"/>
                      <a:pt x="3525" y="5372"/>
                      <a:pt x="3513" y="5467"/>
                    </a:cubicBezTo>
                    <a:cubicBezTo>
                      <a:pt x="3513" y="5562"/>
                      <a:pt x="3561" y="5717"/>
                      <a:pt x="3739" y="5884"/>
                    </a:cubicBezTo>
                    <a:cubicBezTo>
                      <a:pt x="3906" y="6039"/>
                      <a:pt x="4108" y="6182"/>
                      <a:pt x="4108" y="6182"/>
                    </a:cubicBezTo>
                    <a:cubicBezTo>
                      <a:pt x="4168" y="6182"/>
                      <a:pt x="4215" y="6193"/>
                      <a:pt x="4251" y="6193"/>
                    </a:cubicBezTo>
                    <a:cubicBezTo>
                      <a:pt x="4370" y="6193"/>
                      <a:pt x="4513" y="6182"/>
                      <a:pt x="4704" y="6170"/>
                    </a:cubicBezTo>
                    <a:lnTo>
                      <a:pt x="4775" y="6170"/>
                    </a:lnTo>
                    <a:cubicBezTo>
                      <a:pt x="4797" y="6168"/>
                      <a:pt x="4821" y="6167"/>
                      <a:pt x="4846" y="6167"/>
                    </a:cubicBezTo>
                    <a:cubicBezTo>
                      <a:pt x="5012" y="6167"/>
                      <a:pt x="5242" y="6200"/>
                      <a:pt x="5418" y="6241"/>
                    </a:cubicBezTo>
                    <a:cubicBezTo>
                      <a:pt x="5406" y="5848"/>
                      <a:pt x="5347" y="4931"/>
                      <a:pt x="5335" y="4884"/>
                    </a:cubicBezTo>
                    <a:cubicBezTo>
                      <a:pt x="5323" y="4824"/>
                      <a:pt x="5251" y="4443"/>
                      <a:pt x="5251" y="4372"/>
                    </a:cubicBezTo>
                    <a:cubicBezTo>
                      <a:pt x="5251" y="4312"/>
                      <a:pt x="5454" y="4181"/>
                      <a:pt x="5549" y="4134"/>
                    </a:cubicBezTo>
                    <a:cubicBezTo>
                      <a:pt x="5632" y="4086"/>
                      <a:pt x="5608" y="3824"/>
                      <a:pt x="5597" y="3729"/>
                    </a:cubicBezTo>
                    <a:cubicBezTo>
                      <a:pt x="5597" y="3729"/>
                      <a:pt x="5597" y="3717"/>
                      <a:pt x="5597" y="3717"/>
                    </a:cubicBezTo>
                    <a:cubicBezTo>
                      <a:pt x="5597" y="3646"/>
                      <a:pt x="5787" y="3503"/>
                      <a:pt x="5799" y="3491"/>
                    </a:cubicBezTo>
                    <a:cubicBezTo>
                      <a:pt x="5799" y="3491"/>
                      <a:pt x="4989" y="2050"/>
                      <a:pt x="5013" y="1991"/>
                    </a:cubicBezTo>
                    <a:cubicBezTo>
                      <a:pt x="5037" y="1931"/>
                      <a:pt x="4704" y="1681"/>
                      <a:pt x="4644" y="1610"/>
                    </a:cubicBezTo>
                    <a:cubicBezTo>
                      <a:pt x="4585" y="1550"/>
                      <a:pt x="4370" y="1455"/>
                      <a:pt x="4335" y="1336"/>
                    </a:cubicBezTo>
                    <a:cubicBezTo>
                      <a:pt x="4287" y="1217"/>
                      <a:pt x="4084" y="955"/>
                      <a:pt x="4001" y="859"/>
                    </a:cubicBezTo>
                    <a:cubicBezTo>
                      <a:pt x="3918" y="776"/>
                      <a:pt x="3727" y="705"/>
                      <a:pt x="3561" y="693"/>
                    </a:cubicBezTo>
                    <a:cubicBezTo>
                      <a:pt x="3394" y="693"/>
                      <a:pt x="3287" y="836"/>
                      <a:pt x="3132" y="895"/>
                    </a:cubicBezTo>
                    <a:cubicBezTo>
                      <a:pt x="3071" y="923"/>
                      <a:pt x="2998" y="933"/>
                      <a:pt x="2916" y="933"/>
                    </a:cubicBezTo>
                    <a:cubicBezTo>
                      <a:pt x="2788" y="933"/>
                      <a:pt x="2641" y="910"/>
                      <a:pt x="2489" y="895"/>
                    </a:cubicBezTo>
                    <a:cubicBezTo>
                      <a:pt x="2227" y="871"/>
                      <a:pt x="2263" y="669"/>
                      <a:pt x="2251" y="633"/>
                    </a:cubicBezTo>
                    <a:cubicBezTo>
                      <a:pt x="2227" y="598"/>
                      <a:pt x="2108" y="633"/>
                      <a:pt x="1810" y="502"/>
                    </a:cubicBezTo>
                    <a:cubicBezTo>
                      <a:pt x="1525" y="371"/>
                      <a:pt x="1501" y="181"/>
                      <a:pt x="1394" y="50"/>
                    </a:cubicBezTo>
                    <a:cubicBezTo>
                      <a:pt x="1365" y="14"/>
                      <a:pt x="1328" y="1"/>
                      <a:pt x="12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6"/>
              <p:cNvSpPr/>
              <p:nvPr/>
            </p:nvSpPr>
            <p:spPr>
              <a:xfrm>
                <a:off x="885478" y="1357562"/>
                <a:ext cx="289815" cy="364607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7371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46" y="72"/>
                      <a:pt x="727" y="120"/>
                      <a:pt x="656" y="298"/>
                    </a:cubicBezTo>
                    <a:cubicBezTo>
                      <a:pt x="584" y="489"/>
                      <a:pt x="680" y="679"/>
                      <a:pt x="680" y="727"/>
                    </a:cubicBezTo>
                    <a:cubicBezTo>
                      <a:pt x="680" y="739"/>
                      <a:pt x="691" y="763"/>
                      <a:pt x="703" y="810"/>
                    </a:cubicBezTo>
                    <a:cubicBezTo>
                      <a:pt x="751" y="953"/>
                      <a:pt x="846" y="1215"/>
                      <a:pt x="882" y="1406"/>
                    </a:cubicBezTo>
                    <a:cubicBezTo>
                      <a:pt x="918" y="1644"/>
                      <a:pt x="799" y="1751"/>
                      <a:pt x="727" y="1930"/>
                    </a:cubicBezTo>
                    <a:cubicBezTo>
                      <a:pt x="656" y="2120"/>
                      <a:pt x="775" y="2239"/>
                      <a:pt x="822" y="2346"/>
                    </a:cubicBezTo>
                    <a:cubicBezTo>
                      <a:pt x="870" y="2453"/>
                      <a:pt x="941" y="2537"/>
                      <a:pt x="1001" y="2656"/>
                    </a:cubicBezTo>
                    <a:cubicBezTo>
                      <a:pt x="1061" y="2763"/>
                      <a:pt x="1072" y="2846"/>
                      <a:pt x="1013" y="2965"/>
                    </a:cubicBezTo>
                    <a:cubicBezTo>
                      <a:pt x="941" y="3096"/>
                      <a:pt x="525" y="3084"/>
                      <a:pt x="441" y="3108"/>
                    </a:cubicBezTo>
                    <a:cubicBezTo>
                      <a:pt x="346" y="3144"/>
                      <a:pt x="84" y="3894"/>
                      <a:pt x="84" y="3894"/>
                    </a:cubicBezTo>
                    <a:lnTo>
                      <a:pt x="1" y="4073"/>
                    </a:lnTo>
                    <a:cubicBezTo>
                      <a:pt x="132" y="4049"/>
                      <a:pt x="275" y="4037"/>
                      <a:pt x="358" y="4013"/>
                    </a:cubicBezTo>
                    <a:cubicBezTo>
                      <a:pt x="532" y="3978"/>
                      <a:pt x="692" y="3881"/>
                      <a:pt x="808" y="3881"/>
                    </a:cubicBezTo>
                    <a:cubicBezTo>
                      <a:pt x="852" y="3881"/>
                      <a:pt x="889" y="3894"/>
                      <a:pt x="918" y="3930"/>
                    </a:cubicBezTo>
                    <a:cubicBezTo>
                      <a:pt x="1025" y="4061"/>
                      <a:pt x="1049" y="4251"/>
                      <a:pt x="1334" y="4382"/>
                    </a:cubicBezTo>
                    <a:cubicBezTo>
                      <a:pt x="1632" y="4513"/>
                      <a:pt x="1751" y="4478"/>
                      <a:pt x="1775" y="4513"/>
                    </a:cubicBezTo>
                    <a:cubicBezTo>
                      <a:pt x="1787" y="4549"/>
                      <a:pt x="1751" y="4751"/>
                      <a:pt x="2013" y="4775"/>
                    </a:cubicBezTo>
                    <a:cubicBezTo>
                      <a:pt x="2165" y="4790"/>
                      <a:pt x="2312" y="4813"/>
                      <a:pt x="2440" y="4813"/>
                    </a:cubicBezTo>
                    <a:cubicBezTo>
                      <a:pt x="2522" y="4813"/>
                      <a:pt x="2595" y="4803"/>
                      <a:pt x="2656" y="4775"/>
                    </a:cubicBezTo>
                    <a:cubicBezTo>
                      <a:pt x="2811" y="4716"/>
                      <a:pt x="2918" y="4573"/>
                      <a:pt x="3085" y="4573"/>
                    </a:cubicBezTo>
                    <a:cubicBezTo>
                      <a:pt x="3251" y="4585"/>
                      <a:pt x="3442" y="4656"/>
                      <a:pt x="3525" y="4739"/>
                    </a:cubicBezTo>
                    <a:cubicBezTo>
                      <a:pt x="3608" y="4835"/>
                      <a:pt x="3811" y="5097"/>
                      <a:pt x="3859" y="5216"/>
                    </a:cubicBezTo>
                    <a:cubicBezTo>
                      <a:pt x="3894" y="5335"/>
                      <a:pt x="4109" y="5430"/>
                      <a:pt x="4168" y="5490"/>
                    </a:cubicBezTo>
                    <a:cubicBezTo>
                      <a:pt x="4228" y="5561"/>
                      <a:pt x="4561" y="5811"/>
                      <a:pt x="4537" y="5871"/>
                    </a:cubicBezTo>
                    <a:cubicBezTo>
                      <a:pt x="4513" y="5930"/>
                      <a:pt x="5323" y="7371"/>
                      <a:pt x="5323" y="7371"/>
                    </a:cubicBezTo>
                    <a:cubicBezTo>
                      <a:pt x="5323" y="7371"/>
                      <a:pt x="5502" y="7228"/>
                      <a:pt x="5597" y="7097"/>
                    </a:cubicBezTo>
                    <a:cubicBezTo>
                      <a:pt x="5704" y="6954"/>
                      <a:pt x="5787" y="6823"/>
                      <a:pt x="5811" y="6716"/>
                    </a:cubicBezTo>
                    <a:cubicBezTo>
                      <a:pt x="5823" y="6692"/>
                      <a:pt x="5835" y="6680"/>
                      <a:pt x="5847" y="6656"/>
                    </a:cubicBezTo>
                    <a:cubicBezTo>
                      <a:pt x="5859" y="6644"/>
                      <a:pt x="5859" y="6644"/>
                      <a:pt x="5859" y="6644"/>
                    </a:cubicBezTo>
                    <a:cubicBezTo>
                      <a:pt x="5847" y="6585"/>
                      <a:pt x="5823" y="6502"/>
                      <a:pt x="5823" y="6418"/>
                    </a:cubicBezTo>
                    <a:cubicBezTo>
                      <a:pt x="5811" y="6240"/>
                      <a:pt x="5811" y="5882"/>
                      <a:pt x="5716" y="5668"/>
                    </a:cubicBezTo>
                    <a:cubicBezTo>
                      <a:pt x="5621" y="5454"/>
                      <a:pt x="5502" y="5323"/>
                      <a:pt x="5502" y="5085"/>
                    </a:cubicBezTo>
                    <a:cubicBezTo>
                      <a:pt x="5502" y="4930"/>
                      <a:pt x="5502" y="4620"/>
                      <a:pt x="5502" y="4406"/>
                    </a:cubicBezTo>
                    <a:cubicBezTo>
                      <a:pt x="5502" y="4287"/>
                      <a:pt x="5502" y="4192"/>
                      <a:pt x="5502" y="4192"/>
                    </a:cubicBezTo>
                    <a:lnTo>
                      <a:pt x="5502" y="3942"/>
                    </a:lnTo>
                    <a:lnTo>
                      <a:pt x="5502" y="3918"/>
                    </a:lnTo>
                    <a:cubicBezTo>
                      <a:pt x="5502" y="3918"/>
                      <a:pt x="5466" y="3868"/>
                      <a:pt x="5394" y="3868"/>
                    </a:cubicBezTo>
                    <a:cubicBezTo>
                      <a:pt x="5373" y="3868"/>
                      <a:pt x="5349" y="3872"/>
                      <a:pt x="5323" y="3882"/>
                    </a:cubicBezTo>
                    <a:cubicBezTo>
                      <a:pt x="5216" y="3918"/>
                      <a:pt x="5002" y="4085"/>
                      <a:pt x="4930" y="4097"/>
                    </a:cubicBezTo>
                    <a:cubicBezTo>
                      <a:pt x="4859" y="4097"/>
                      <a:pt x="4656" y="3966"/>
                      <a:pt x="4597" y="3870"/>
                    </a:cubicBezTo>
                    <a:cubicBezTo>
                      <a:pt x="4549" y="3763"/>
                      <a:pt x="4263" y="3156"/>
                      <a:pt x="4263" y="3156"/>
                    </a:cubicBezTo>
                    <a:cubicBezTo>
                      <a:pt x="4263" y="3156"/>
                      <a:pt x="4609" y="2703"/>
                      <a:pt x="4537" y="2573"/>
                    </a:cubicBezTo>
                    <a:cubicBezTo>
                      <a:pt x="4513" y="2513"/>
                      <a:pt x="4478" y="2465"/>
                      <a:pt x="4466" y="2430"/>
                    </a:cubicBezTo>
                    <a:cubicBezTo>
                      <a:pt x="4430" y="2382"/>
                      <a:pt x="4418" y="2334"/>
                      <a:pt x="4418" y="2299"/>
                    </a:cubicBezTo>
                    <a:cubicBezTo>
                      <a:pt x="4418" y="2239"/>
                      <a:pt x="4430" y="2156"/>
                      <a:pt x="4382" y="2096"/>
                    </a:cubicBezTo>
                    <a:cubicBezTo>
                      <a:pt x="4323" y="2025"/>
                      <a:pt x="4180" y="1941"/>
                      <a:pt x="4168" y="1846"/>
                    </a:cubicBezTo>
                    <a:cubicBezTo>
                      <a:pt x="4156" y="1763"/>
                      <a:pt x="4168" y="1572"/>
                      <a:pt x="4168" y="1489"/>
                    </a:cubicBezTo>
                    <a:cubicBezTo>
                      <a:pt x="4168" y="1477"/>
                      <a:pt x="4168" y="1465"/>
                      <a:pt x="4168" y="1453"/>
                    </a:cubicBezTo>
                    <a:cubicBezTo>
                      <a:pt x="4160" y="1428"/>
                      <a:pt x="4078" y="1378"/>
                      <a:pt x="3975" y="1378"/>
                    </a:cubicBezTo>
                    <a:cubicBezTo>
                      <a:pt x="3934" y="1378"/>
                      <a:pt x="3890" y="1385"/>
                      <a:pt x="3847" y="1406"/>
                    </a:cubicBezTo>
                    <a:cubicBezTo>
                      <a:pt x="3739" y="1447"/>
                      <a:pt x="3558" y="1511"/>
                      <a:pt x="3441" y="1511"/>
                    </a:cubicBezTo>
                    <a:cubicBezTo>
                      <a:pt x="3389" y="1511"/>
                      <a:pt x="3349" y="1498"/>
                      <a:pt x="3335" y="1465"/>
                    </a:cubicBezTo>
                    <a:cubicBezTo>
                      <a:pt x="3287" y="1370"/>
                      <a:pt x="3156" y="1049"/>
                      <a:pt x="3168" y="906"/>
                    </a:cubicBezTo>
                    <a:cubicBezTo>
                      <a:pt x="3168" y="763"/>
                      <a:pt x="3418" y="548"/>
                      <a:pt x="3478" y="441"/>
                    </a:cubicBezTo>
                    <a:cubicBezTo>
                      <a:pt x="3525" y="334"/>
                      <a:pt x="3597" y="191"/>
                      <a:pt x="3525" y="144"/>
                    </a:cubicBezTo>
                    <a:cubicBezTo>
                      <a:pt x="3466" y="96"/>
                      <a:pt x="3358" y="25"/>
                      <a:pt x="3108" y="25"/>
                    </a:cubicBezTo>
                    <a:cubicBezTo>
                      <a:pt x="3025" y="29"/>
                      <a:pt x="2837" y="30"/>
                      <a:pt x="2617" y="30"/>
                    </a:cubicBezTo>
                    <a:cubicBezTo>
                      <a:pt x="2177" y="30"/>
                      <a:pt x="1608" y="25"/>
                      <a:pt x="1489" y="25"/>
                    </a:cubicBezTo>
                    <a:cubicBezTo>
                      <a:pt x="1370" y="25"/>
                      <a:pt x="1013" y="13"/>
                      <a:pt x="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6"/>
              <p:cNvSpPr/>
              <p:nvPr/>
            </p:nvSpPr>
            <p:spPr>
              <a:xfrm>
                <a:off x="1157590" y="1377843"/>
                <a:ext cx="232090" cy="315587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380" extrusionOk="0">
                    <a:moveTo>
                      <a:pt x="1645" y="1"/>
                    </a:moveTo>
                    <a:cubicBezTo>
                      <a:pt x="1486" y="1"/>
                      <a:pt x="1342" y="34"/>
                      <a:pt x="1275" y="43"/>
                    </a:cubicBezTo>
                    <a:cubicBezTo>
                      <a:pt x="1191" y="55"/>
                      <a:pt x="1132" y="198"/>
                      <a:pt x="1132" y="317"/>
                    </a:cubicBezTo>
                    <a:cubicBezTo>
                      <a:pt x="1132" y="448"/>
                      <a:pt x="1108" y="508"/>
                      <a:pt x="1072" y="639"/>
                    </a:cubicBezTo>
                    <a:cubicBezTo>
                      <a:pt x="1048" y="781"/>
                      <a:pt x="953" y="841"/>
                      <a:pt x="941" y="972"/>
                    </a:cubicBezTo>
                    <a:cubicBezTo>
                      <a:pt x="941" y="996"/>
                      <a:pt x="941" y="1031"/>
                      <a:pt x="941" y="1055"/>
                    </a:cubicBezTo>
                    <a:cubicBezTo>
                      <a:pt x="941" y="1150"/>
                      <a:pt x="941" y="1246"/>
                      <a:pt x="941" y="1377"/>
                    </a:cubicBezTo>
                    <a:cubicBezTo>
                      <a:pt x="941" y="1555"/>
                      <a:pt x="703" y="1674"/>
                      <a:pt x="608" y="1722"/>
                    </a:cubicBezTo>
                    <a:cubicBezTo>
                      <a:pt x="513" y="1770"/>
                      <a:pt x="524" y="1984"/>
                      <a:pt x="524" y="2043"/>
                    </a:cubicBezTo>
                    <a:cubicBezTo>
                      <a:pt x="524" y="2091"/>
                      <a:pt x="441" y="2365"/>
                      <a:pt x="393" y="2424"/>
                    </a:cubicBezTo>
                    <a:cubicBezTo>
                      <a:pt x="358" y="2472"/>
                      <a:pt x="167" y="2722"/>
                      <a:pt x="155" y="2853"/>
                    </a:cubicBezTo>
                    <a:cubicBezTo>
                      <a:pt x="155" y="2972"/>
                      <a:pt x="191" y="3258"/>
                      <a:pt x="191" y="3329"/>
                    </a:cubicBezTo>
                    <a:cubicBezTo>
                      <a:pt x="191" y="3413"/>
                      <a:pt x="84" y="3508"/>
                      <a:pt x="1" y="3532"/>
                    </a:cubicBezTo>
                    <a:lnTo>
                      <a:pt x="1" y="3782"/>
                    </a:lnTo>
                    <a:cubicBezTo>
                      <a:pt x="1" y="3782"/>
                      <a:pt x="1" y="3865"/>
                      <a:pt x="1" y="3996"/>
                    </a:cubicBezTo>
                    <a:cubicBezTo>
                      <a:pt x="1" y="4210"/>
                      <a:pt x="1" y="4520"/>
                      <a:pt x="1" y="4675"/>
                    </a:cubicBezTo>
                    <a:cubicBezTo>
                      <a:pt x="1" y="4913"/>
                      <a:pt x="120" y="5044"/>
                      <a:pt x="215" y="5258"/>
                    </a:cubicBezTo>
                    <a:cubicBezTo>
                      <a:pt x="310" y="5472"/>
                      <a:pt x="310" y="5830"/>
                      <a:pt x="322" y="6008"/>
                    </a:cubicBezTo>
                    <a:cubicBezTo>
                      <a:pt x="322" y="6092"/>
                      <a:pt x="346" y="6175"/>
                      <a:pt x="358" y="6234"/>
                    </a:cubicBezTo>
                    <a:cubicBezTo>
                      <a:pt x="441" y="6151"/>
                      <a:pt x="620" y="6068"/>
                      <a:pt x="691" y="6008"/>
                    </a:cubicBezTo>
                    <a:cubicBezTo>
                      <a:pt x="774" y="5946"/>
                      <a:pt x="1187" y="5884"/>
                      <a:pt x="1350" y="5884"/>
                    </a:cubicBezTo>
                    <a:cubicBezTo>
                      <a:pt x="1375" y="5884"/>
                      <a:pt x="1394" y="5886"/>
                      <a:pt x="1406" y="5889"/>
                    </a:cubicBezTo>
                    <a:cubicBezTo>
                      <a:pt x="1501" y="5913"/>
                      <a:pt x="1775" y="6127"/>
                      <a:pt x="1798" y="6139"/>
                    </a:cubicBezTo>
                    <a:cubicBezTo>
                      <a:pt x="1822" y="6163"/>
                      <a:pt x="1989" y="6199"/>
                      <a:pt x="2144" y="6199"/>
                    </a:cubicBezTo>
                    <a:cubicBezTo>
                      <a:pt x="2298" y="6199"/>
                      <a:pt x="2382" y="6234"/>
                      <a:pt x="2441" y="6294"/>
                    </a:cubicBezTo>
                    <a:cubicBezTo>
                      <a:pt x="2504" y="6346"/>
                      <a:pt x="2566" y="6380"/>
                      <a:pt x="2714" y="6380"/>
                    </a:cubicBezTo>
                    <a:cubicBezTo>
                      <a:pt x="2737" y="6380"/>
                      <a:pt x="2760" y="6379"/>
                      <a:pt x="2787" y="6377"/>
                    </a:cubicBezTo>
                    <a:cubicBezTo>
                      <a:pt x="2858" y="6373"/>
                      <a:pt x="3034" y="6372"/>
                      <a:pt x="3237" y="6372"/>
                    </a:cubicBezTo>
                    <a:cubicBezTo>
                      <a:pt x="3643" y="6372"/>
                      <a:pt x="4156" y="6377"/>
                      <a:pt x="4156" y="6377"/>
                    </a:cubicBezTo>
                    <a:lnTo>
                      <a:pt x="4692" y="3687"/>
                    </a:lnTo>
                    <a:lnTo>
                      <a:pt x="4692" y="115"/>
                    </a:lnTo>
                    <a:lnTo>
                      <a:pt x="3632" y="103"/>
                    </a:lnTo>
                    <a:lnTo>
                      <a:pt x="2418" y="79"/>
                    </a:lnTo>
                    <a:lnTo>
                      <a:pt x="2382" y="79"/>
                    </a:lnTo>
                    <a:lnTo>
                      <a:pt x="2394" y="67"/>
                    </a:lnTo>
                    <a:cubicBezTo>
                      <a:pt x="2287" y="67"/>
                      <a:pt x="1929" y="31"/>
                      <a:pt x="1763" y="7"/>
                    </a:cubicBezTo>
                    <a:cubicBezTo>
                      <a:pt x="1723" y="3"/>
                      <a:pt x="1684" y="1"/>
                      <a:pt x="16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908480" y="1102817"/>
                <a:ext cx="440585" cy="330921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6690" extrusionOk="0">
                    <a:moveTo>
                      <a:pt x="6833" y="1"/>
                    </a:moveTo>
                    <a:cubicBezTo>
                      <a:pt x="6767" y="1"/>
                      <a:pt x="6717" y="3"/>
                      <a:pt x="6692" y="7"/>
                    </a:cubicBezTo>
                    <a:cubicBezTo>
                      <a:pt x="6549" y="31"/>
                      <a:pt x="6442" y="210"/>
                      <a:pt x="6394" y="305"/>
                    </a:cubicBezTo>
                    <a:cubicBezTo>
                      <a:pt x="6334" y="400"/>
                      <a:pt x="6287" y="555"/>
                      <a:pt x="6275" y="626"/>
                    </a:cubicBezTo>
                    <a:cubicBezTo>
                      <a:pt x="6263" y="698"/>
                      <a:pt x="6108" y="793"/>
                      <a:pt x="6084" y="829"/>
                    </a:cubicBezTo>
                    <a:cubicBezTo>
                      <a:pt x="6049" y="865"/>
                      <a:pt x="5930" y="1436"/>
                      <a:pt x="5930" y="1436"/>
                    </a:cubicBezTo>
                    <a:cubicBezTo>
                      <a:pt x="5930" y="1436"/>
                      <a:pt x="5858" y="1162"/>
                      <a:pt x="5739" y="710"/>
                    </a:cubicBezTo>
                    <a:cubicBezTo>
                      <a:pt x="5608" y="269"/>
                      <a:pt x="5358" y="305"/>
                      <a:pt x="5191" y="257"/>
                    </a:cubicBezTo>
                    <a:cubicBezTo>
                      <a:pt x="5154" y="250"/>
                      <a:pt x="5105" y="247"/>
                      <a:pt x="5049" y="247"/>
                    </a:cubicBezTo>
                    <a:cubicBezTo>
                      <a:pt x="4925" y="247"/>
                      <a:pt x="4771" y="261"/>
                      <a:pt x="4656" y="269"/>
                    </a:cubicBezTo>
                    <a:cubicBezTo>
                      <a:pt x="4644" y="555"/>
                      <a:pt x="4632" y="1091"/>
                      <a:pt x="4703" y="1281"/>
                    </a:cubicBezTo>
                    <a:cubicBezTo>
                      <a:pt x="4798" y="1543"/>
                      <a:pt x="4870" y="1591"/>
                      <a:pt x="4941" y="1638"/>
                    </a:cubicBezTo>
                    <a:cubicBezTo>
                      <a:pt x="5013" y="1686"/>
                      <a:pt x="5108" y="1888"/>
                      <a:pt x="5144" y="1996"/>
                    </a:cubicBezTo>
                    <a:cubicBezTo>
                      <a:pt x="5168" y="2091"/>
                      <a:pt x="5394" y="2365"/>
                      <a:pt x="5489" y="2365"/>
                    </a:cubicBezTo>
                    <a:cubicBezTo>
                      <a:pt x="5596" y="2365"/>
                      <a:pt x="5846" y="2365"/>
                      <a:pt x="5918" y="2400"/>
                    </a:cubicBezTo>
                    <a:cubicBezTo>
                      <a:pt x="5977" y="2424"/>
                      <a:pt x="6215" y="2627"/>
                      <a:pt x="6215" y="2746"/>
                    </a:cubicBezTo>
                    <a:cubicBezTo>
                      <a:pt x="6227" y="2877"/>
                      <a:pt x="6299" y="3472"/>
                      <a:pt x="6144" y="3639"/>
                    </a:cubicBezTo>
                    <a:cubicBezTo>
                      <a:pt x="6001" y="3793"/>
                      <a:pt x="5674" y="4049"/>
                      <a:pt x="5588" y="4049"/>
                    </a:cubicBezTo>
                    <a:cubicBezTo>
                      <a:pt x="5581" y="4049"/>
                      <a:pt x="5576" y="4047"/>
                      <a:pt x="5572" y="4043"/>
                    </a:cubicBezTo>
                    <a:cubicBezTo>
                      <a:pt x="5525" y="3996"/>
                      <a:pt x="5584" y="3841"/>
                      <a:pt x="5465" y="3829"/>
                    </a:cubicBezTo>
                    <a:cubicBezTo>
                      <a:pt x="5456" y="3828"/>
                      <a:pt x="5447" y="3828"/>
                      <a:pt x="5437" y="3828"/>
                    </a:cubicBezTo>
                    <a:cubicBezTo>
                      <a:pt x="5340" y="3828"/>
                      <a:pt x="5247" y="3882"/>
                      <a:pt x="5203" y="3936"/>
                    </a:cubicBezTo>
                    <a:cubicBezTo>
                      <a:pt x="5166" y="3974"/>
                      <a:pt x="5137" y="3997"/>
                      <a:pt x="5104" y="3997"/>
                    </a:cubicBezTo>
                    <a:cubicBezTo>
                      <a:pt x="5084" y="3997"/>
                      <a:pt x="5063" y="3990"/>
                      <a:pt x="5037" y="3972"/>
                    </a:cubicBezTo>
                    <a:cubicBezTo>
                      <a:pt x="4966" y="3922"/>
                      <a:pt x="4896" y="3871"/>
                      <a:pt x="4804" y="3871"/>
                    </a:cubicBezTo>
                    <a:cubicBezTo>
                      <a:pt x="4787" y="3871"/>
                      <a:pt x="4769" y="3873"/>
                      <a:pt x="4751" y="3877"/>
                    </a:cubicBezTo>
                    <a:cubicBezTo>
                      <a:pt x="4676" y="3899"/>
                      <a:pt x="4600" y="3936"/>
                      <a:pt x="4525" y="3936"/>
                    </a:cubicBezTo>
                    <a:cubicBezTo>
                      <a:pt x="4481" y="3936"/>
                      <a:pt x="4437" y="3924"/>
                      <a:pt x="4394" y="3889"/>
                    </a:cubicBezTo>
                    <a:cubicBezTo>
                      <a:pt x="4275" y="3793"/>
                      <a:pt x="4096" y="3615"/>
                      <a:pt x="4072" y="3543"/>
                    </a:cubicBezTo>
                    <a:cubicBezTo>
                      <a:pt x="4048" y="3472"/>
                      <a:pt x="3989" y="3270"/>
                      <a:pt x="3917" y="3234"/>
                    </a:cubicBezTo>
                    <a:cubicBezTo>
                      <a:pt x="3858" y="3210"/>
                      <a:pt x="3620" y="3067"/>
                      <a:pt x="3596" y="2972"/>
                    </a:cubicBezTo>
                    <a:cubicBezTo>
                      <a:pt x="3572" y="2877"/>
                      <a:pt x="3560" y="2436"/>
                      <a:pt x="3513" y="2341"/>
                    </a:cubicBezTo>
                    <a:cubicBezTo>
                      <a:pt x="3471" y="2259"/>
                      <a:pt x="3439" y="2167"/>
                      <a:pt x="3339" y="2167"/>
                    </a:cubicBezTo>
                    <a:cubicBezTo>
                      <a:pt x="3323" y="2167"/>
                      <a:pt x="3306" y="2169"/>
                      <a:pt x="3286" y="2174"/>
                    </a:cubicBezTo>
                    <a:cubicBezTo>
                      <a:pt x="3143" y="2222"/>
                      <a:pt x="2965" y="2186"/>
                      <a:pt x="3036" y="2436"/>
                    </a:cubicBezTo>
                    <a:cubicBezTo>
                      <a:pt x="3108" y="2686"/>
                      <a:pt x="3203" y="2984"/>
                      <a:pt x="3227" y="3091"/>
                    </a:cubicBezTo>
                    <a:cubicBezTo>
                      <a:pt x="3263" y="3210"/>
                      <a:pt x="3358" y="3365"/>
                      <a:pt x="3239" y="3472"/>
                    </a:cubicBezTo>
                    <a:cubicBezTo>
                      <a:pt x="3151" y="3551"/>
                      <a:pt x="3121" y="3618"/>
                      <a:pt x="3044" y="3618"/>
                    </a:cubicBezTo>
                    <a:cubicBezTo>
                      <a:pt x="3017" y="3618"/>
                      <a:pt x="2984" y="3610"/>
                      <a:pt x="2941" y="3591"/>
                    </a:cubicBezTo>
                    <a:cubicBezTo>
                      <a:pt x="2762" y="3532"/>
                      <a:pt x="2405" y="3293"/>
                      <a:pt x="2346" y="3234"/>
                    </a:cubicBezTo>
                    <a:cubicBezTo>
                      <a:pt x="2310" y="3210"/>
                      <a:pt x="2048" y="3031"/>
                      <a:pt x="1834" y="2877"/>
                    </a:cubicBezTo>
                    <a:cubicBezTo>
                      <a:pt x="1834" y="2901"/>
                      <a:pt x="1834" y="2912"/>
                      <a:pt x="1834" y="2924"/>
                    </a:cubicBezTo>
                    <a:cubicBezTo>
                      <a:pt x="1822" y="2996"/>
                      <a:pt x="1798" y="3198"/>
                      <a:pt x="1798" y="3270"/>
                    </a:cubicBezTo>
                    <a:cubicBezTo>
                      <a:pt x="1798" y="3341"/>
                      <a:pt x="893" y="3710"/>
                      <a:pt x="655" y="3865"/>
                    </a:cubicBezTo>
                    <a:cubicBezTo>
                      <a:pt x="417" y="4008"/>
                      <a:pt x="95" y="4294"/>
                      <a:pt x="48" y="4329"/>
                    </a:cubicBezTo>
                    <a:cubicBezTo>
                      <a:pt x="0" y="4353"/>
                      <a:pt x="12" y="4520"/>
                      <a:pt x="24" y="4555"/>
                    </a:cubicBezTo>
                    <a:cubicBezTo>
                      <a:pt x="24" y="4591"/>
                      <a:pt x="107" y="4734"/>
                      <a:pt x="203" y="4877"/>
                    </a:cubicBezTo>
                    <a:cubicBezTo>
                      <a:pt x="310" y="5008"/>
                      <a:pt x="322" y="5056"/>
                      <a:pt x="357" y="5139"/>
                    </a:cubicBezTo>
                    <a:cubicBezTo>
                      <a:pt x="357" y="5139"/>
                      <a:pt x="357" y="5139"/>
                      <a:pt x="357" y="5151"/>
                    </a:cubicBezTo>
                    <a:cubicBezTo>
                      <a:pt x="536" y="5163"/>
                      <a:pt x="905" y="5175"/>
                      <a:pt x="1024" y="5175"/>
                    </a:cubicBezTo>
                    <a:cubicBezTo>
                      <a:pt x="1143" y="5175"/>
                      <a:pt x="1712" y="5180"/>
                      <a:pt x="2152" y="5180"/>
                    </a:cubicBezTo>
                    <a:cubicBezTo>
                      <a:pt x="2372" y="5180"/>
                      <a:pt x="2560" y="5179"/>
                      <a:pt x="2643" y="5175"/>
                    </a:cubicBezTo>
                    <a:cubicBezTo>
                      <a:pt x="2893" y="5175"/>
                      <a:pt x="3001" y="5246"/>
                      <a:pt x="3060" y="5294"/>
                    </a:cubicBezTo>
                    <a:cubicBezTo>
                      <a:pt x="3132" y="5341"/>
                      <a:pt x="3060" y="5484"/>
                      <a:pt x="3013" y="5591"/>
                    </a:cubicBezTo>
                    <a:cubicBezTo>
                      <a:pt x="2953" y="5698"/>
                      <a:pt x="2703" y="5913"/>
                      <a:pt x="2703" y="6056"/>
                    </a:cubicBezTo>
                    <a:cubicBezTo>
                      <a:pt x="2691" y="6199"/>
                      <a:pt x="2822" y="6520"/>
                      <a:pt x="2870" y="6615"/>
                    </a:cubicBezTo>
                    <a:cubicBezTo>
                      <a:pt x="2884" y="6648"/>
                      <a:pt x="2924" y="6661"/>
                      <a:pt x="2976" y="6661"/>
                    </a:cubicBezTo>
                    <a:cubicBezTo>
                      <a:pt x="3093" y="6661"/>
                      <a:pt x="3274" y="6597"/>
                      <a:pt x="3382" y="6556"/>
                    </a:cubicBezTo>
                    <a:cubicBezTo>
                      <a:pt x="3425" y="6535"/>
                      <a:pt x="3469" y="6528"/>
                      <a:pt x="3510" y="6528"/>
                    </a:cubicBezTo>
                    <a:cubicBezTo>
                      <a:pt x="3613" y="6528"/>
                      <a:pt x="3695" y="6578"/>
                      <a:pt x="3703" y="6603"/>
                    </a:cubicBezTo>
                    <a:cubicBezTo>
                      <a:pt x="3703" y="6615"/>
                      <a:pt x="3703" y="6627"/>
                      <a:pt x="3703" y="6639"/>
                    </a:cubicBezTo>
                    <a:cubicBezTo>
                      <a:pt x="3763" y="6663"/>
                      <a:pt x="3834" y="6675"/>
                      <a:pt x="3905" y="6687"/>
                    </a:cubicBezTo>
                    <a:cubicBezTo>
                      <a:pt x="3928" y="6689"/>
                      <a:pt x="3946" y="6690"/>
                      <a:pt x="3963" y="6690"/>
                    </a:cubicBezTo>
                    <a:cubicBezTo>
                      <a:pt x="4051" y="6690"/>
                      <a:pt x="4069" y="6660"/>
                      <a:pt x="4179" y="6580"/>
                    </a:cubicBezTo>
                    <a:cubicBezTo>
                      <a:pt x="4294" y="6499"/>
                      <a:pt x="4454" y="6341"/>
                      <a:pt x="4615" y="6341"/>
                    </a:cubicBezTo>
                    <a:cubicBezTo>
                      <a:pt x="4620" y="6341"/>
                      <a:pt x="4626" y="6341"/>
                      <a:pt x="4632" y="6341"/>
                    </a:cubicBezTo>
                    <a:cubicBezTo>
                      <a:pt x="4715" y="6353"/>
                      <a:pt x="4798" y="6413"/>
                      <a:pt x="4870" y="6449"/>
                    </a:cubicBezTo>
                    <a:cubicBezTo>
                      <a:pt x="4953" y="6472"/>
                      <a:pt x="5025" y="6508"/>
                      <a:pt x="5108" y="6544"/>
                    </a:cubicBezTo>
                    <a:cubicBezTo>
                      <a:pt x="5264" y="6593"/>
                      <a:pt x="5540" y="6633"/>
                      <a:pt x="5759" y="6633"/>
                    </a:cubicBezTo>
                    <a:cubicBezTo>
                      <a:pt x="5808" y="6633"/>
                      <a:pt x="5853" y="6631"/>
                      <a:pt x="5894" y="6627"/>
                    </a:cubicBezTo>
                    <a:cubicBezTo>
                      <a:pt x="5918" y="6627"/>
                      <a:pt x="5941" y="6627"/>
                      <a:pt x="5977" y="6615"/>
                    </a:cubicBezTo>
                    <a:cubicBezTo>
                      <a:pt x="5977" y="6591"/>
                      <a:pt x="5977" y="6556"/>
                      <a:pt x="5977" y="6532"/>
                    </a:cubicBezTo>
                    <a:cubicBezTo>
                      <a:pt x="5989" y="6401"/>
                      <a:pt x="6072" y="6341"/>
                      <a:pt x="6108" y="6199"/>
                    </a:cubicBezTo>
                    <a:cubicBezTo>
                      <a:pt x="6144" y="6068"/>
                      <a:pt x="6168" y="6008"/>
                      <a:pt x="6168" y="5877"/>
                    </a:cubicBezTo>
                    <a:cubicBezTo>
                      <a:pt x="6168" y="5758"/>
                      <a:pt x="6227" y="5615"/>
                      <a:pt x="6311" y="5603"/>
                    </a:cubicBezTo>
                    <a:cubicBezTo>
                      <a:pt x="6378" y="5594"/>
                      <a:pt x="6522" y="5561"/>
                      <a:pt x="6681" y="5561"/>
                    </a:cubicBezTo>
                    <a:cubicBezTo>
                      <a:pt x="6720" y="5561"/>
                      <a:pt x="6759" y="5563"/>
                      <a:pt x="6799" y="5567"/>
                    </a:cubicBezTo>
                    <a:cubicBezTo>
                      <a:pt x="6965" y="5591"/>
                      <a:pt x="7323" y="5627"/>
                      <a:pt x="7430" y="5627"/>
                    </a:cubicBezTo>
                    <a:lnTo>
                      <a:pt x="8906" y="3698"/>
                    </a:lnTo>
                    <a:lnTo>
                      <a:pt x="8906" y="3305"/>
                    </a:lnTo>
                    <a:lnTo>
                      <a:pt x="8858" y="757"/>
                    </a:lnTo>
                    <a:cubicBezTo>
                      <a:pt x="8728" y="734"/>
                      <a:pt x="8525" y="686"/>
                      <a:pt x="8442" y="603"/>
                    </a:cubicBezTo>
                    <a:cubicBezTo>
                      <a:pt x="8347" y="484"/>
                      <a:pt x="8239" y="305"/>
                      <a:pt x="8120" y="174"/>
                    </a:cubicBezTo>
                    <a:cubicBezTo>
                      <a:pt x="8013" y="43"/>
                      <a:pt x="7918" y="67"/>
                      <a:pt x="7775" y="55"/>
                    </a:cubicBezTo>
                    <a:cubicBezTo>
                      <a:pt x="7669" y="36"/>
                      <a:pt x="7111" y="1"/>
                      <a:pt x="6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6"/>
              <p:cNvSpPr/>
              <p:nvPr/>
            </p:nvSpPr>
            <p:spPr>
              <a:xfrm>
                <a:off x="1446173" y="1733250"/>
                <a:ext cx="189105" cy="291646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5896" extrusionOk="0">
                    <a:moveTo>
                      <a:pt x="2789" y="0"/>
                    </a:moveTo>
                    <a:cubicBezTo>
                      <a:pt x="2659" y="0"/>
                      <a:pt x="2504" y="11"/>
                      <a:pt x="2370" y="50"/>
                    </a:cubicBezTo>
                    <a:cubicBezTo>
                      <a:pt x="2108" y="121"/>
                      <a:pt x="1715" y="157"/>
                      <a:pt x="1691" y="157"/>
                    </a:cubicBezTo>
                    <a:cubicBezTo>
                      <a:pt x="1679" y="157"/>
                      <a:pt x="1537" y="192"/>
                      <a:pt x="1537" y="192"/>
                    </a:cubicBezTo>
                    <a:cubicBezTo>
                      <a:pt x="1537" y="192"/>
                      <a:pt x="1560" y="407"/>
                      <a:pt x="1537" y="514"/>
                    </a:cubicBezTo>
                    <a:cubicBezTo>
                      <a:pt x="1537" y="526"/>
                      <a:pt x="1537" y="538"/>
                      <a:pt x="1537" y="538"/>
                    </a:cubicBezTo>
                    <a:cubicBezTo>
                      <a:pt x="1501" y="633"/>
                      <a:pt x="1167" y="1181"/>
                      <a:pt x="1072" y="1288"/>
                    </a:cubicBezTo>
                    <a:cubicBezTo>
                      <a:pt x="989" y="1383"/>
                      <a:pt x="834" y="1693"/>
                      <a:pt x="620" y="1859"/>
                    </a:cubicBezTo>
                    <a:cubicBezTo>
                      <a:pt x="394" y="2026"/>
                      <a:pt x="120" y="2133"/>
                      <a:pt x="72" y="2347"/>
                    </a:cubicBezTo>
                    <a:cubicBezTo>
                      <a:pt x="13" y="2562"/>
                      <a:pt x="1" y="3240"/>
                      <a:pt x="1" y="3419"/>
                    </a:cubicBezTo>
                    <a:cubicBezTo>
                      <a:pt x="13" y="3610"/>
                      <a:pt x="36" y="4026"/>
                      <a:pt x="132" y="4157"/>
                    </a:cubicBezTo>
                    <a:cubicBezTo>
                      <a:pt x="239" y="4288"/>
                      <a:pt x="370" y="4383"/>
                      <a:pt x="370" y="4407"/>
                    </a:cubicBezTo>
                    <a:cubicBezTo>
                      <a:pt x="382" y="4431"/>
                      <a:pt x="465" y="4598"/>
                      <a:pt x="465" y="4598"/>
                    </a:cubicBezTo>
                    <a:cubicBezTo>
                      <a:pt x="470" y="4597"/>
                      <a:pt x="476" y="4596"/>
                      <a:pt x="482" y="4596"/>
                    </a:cubicBezTo>
                    <a:cubicBezTo>
                      <a:pt x="552" y="4596"/>
                      <a:pt x="645" y="4657"/>
                      <a:pt x="667" y="4657"/>
                    </a:cubicBezTo>
                    <a:cubicBezTo>
                      <a:pt x="691" y="4657"/>
                      <a:pt x="763" y="4848"/>
                      <a:pt x="810" y="4931"/>
                    </a:cubicBezTo>
                    <a:cubicBezTo>
                      <a:pt x="834" y="4979"/>
                      <a:pt x="977" y="5050"/>
                      <a:pt x="1084" y="5110"/>
                    </a:cubicBezTo>
                    <a:cubicBezTo>
                      <a:pt x="1132" y="5134"/>
                      <a:pt x="1167" y="5145"/>
                      <a:pt x="1191" y="5157"/>
                    </a:cubicBezTo>
                    <a:cubicBezTo>
                      <a:pt x="1275" y="5217"/>
                      <a:pt x="1596" y="5276"/>
                      <a:pt x="1620" y="5288"/>
                    </a:cubicBezTo>
                    <a:cubicBezTo>
                      <a:pt x="1656" y="5288"/>
                      <a:pt x="1929" y="5538"/>
                      <a:pt x="1929" y="5538"/>
                    </a:cubicBezTo>
                    <a:cubicBezTo>
                      <a:pt x="1929" y="5538"/>
                      <a:pt x="2465" y="5753"/>
                      <a:pt x="2560" y="5765"/>
                    </a:cubicBezTo>
                    <a:cubicBezTo>
                      <a:pt x="2668" y="5776"/>
                      <a:pt x="2811" y="5896"/>
                      <a:pt x="2811" y="5896"/>
                    </a:cubicBezTo>
                    <a:cubicBezTo>
                      <a:pt x="2811" y="5860"/>
                      <a:pt x="2799" y="5812"/>
                      <a:pt x="2799" y="5776"/>
                    </a:cubicBezTo>
                    <a:cubicBezTo>
                      <a:pt x="2763" y="5598"/>
                      <a:pt x="2858" y="4991"/>
                      <a:pt x="2870" y="4788"/>
                    </a:cubicBezTo>
                    <a:cubicBezTo>
                      <a:pt x="2882" y="4586"/>
                      <a:pt x="2918" y="4645"/>
                      <a:pt x="3001" y="4586"/>
                    </a:cubicBezTo>
                    <a:cubicBezTo>
                      <a:pt x="3084" y="4526"/>
                      <a:pt x="3168" y="4514"/>
                      <a:pt x="3227" y="4383"/>
                    </a:cubicBezTo>
                    <a:cubicBezTo>
                      <a:pt x="3287" y="4264"/>
                      <a:pt x="3227" y="4264"/>
                      <a:pt x="3251" y="4038"/>
                    </a:cubicBezTo>
                    <a:cubicBezTo>
                      <a:pt x="3287" y="3812"/>
                      <a:pt x="3322" y="3586"/>
                      <a:pt x="3311" y="3383"/>
                    </a:cubicBezTo>
                    <a:cubicBezTo>
                      <a:pt x="3299" y="3193"/>
                      <a:pt x="3203" y="2895"/>
                      <a:pt x="3203" y="2764"/>
                    </a:cubicBezTo>
                    <a:cubicBezTo>
                      <a:pt x="3203" y="2645"/>
                      <a:pt x="3442" y="2490"/>
                      <a:pt x="3465" y="2443"/>
                    </a:cubicBezTo>
                    <a:cubicBezTo>
                      <a:pt x="3501" y="2395"/>
                      <a:pt x="3465" y="2240"/>
                      <a:pt x="3489" y="1919"/>
                    </a:cubicBezTo>
                    <a:cubicBezTo>
                      <a:pt x="3525" y="1585"/>
                      <a:pt x="3751" y="1252"/>
                      <a:pt x="3787" y="1169"/>
                    </a:cubicBezTo>
                    <a:cubicBezTo>
                      <a:pt x="3787" y="1169"/>
                      <a:pt x="3787" y="1157"/>
                      <a:pt x="3787" y="1157"/>
                    </a:cubicBezTo>
                    <a:cubicBezTo>
                      <a:pt x="3787" y="1157"/>
                      <a:pt x="3787" y="1145"/>
                      <a:pt x="3787" y="1145"/>
                    </a:cubicBezTo>
                    <a:cubicBezTo>
                      <a:pt x="3799" y="1133"/>
                      <a:pt x="3799" y="1121"/>
                      <a:pt x="3799" y="1097"/>
                    </a:cubicBezTo>
                    <a:cubicBezTo>
                      <a:pt x="3799" y="1097"/>
                      <a:pt x="3799" y="1085"/>
                      <a:pt x="3799" y="1085"/>
                    </a:cubicBezTo>
                    <a:cubicBezTo>
                      <a:pt x="3799" y="1062"/>
                      <a:pt x="3811" y="1050"/>
                      <a:pt x="3811" y="1038"/>
                    </a:cubicBezTo>
                    <a:cubicBezTo>
                      <a:pt x="3811" y="1026"/>
                      <a:pt x="3811" y="1014"/>
                      <a:pt x="3811" y="1002"/>
                    </a:cubicBezTo>
                    <a:cubicBezTo>
                      <a:pt x="3811" y="990"/>
                      <a:pt x="3811" y="990"/>
                      <a:pt x="3811" y="978"/>
                    </a:cubicBezTo>
                    <a:cubicBezTo>
                      <a:pt x="3811" y="966"/>
                      <a:pt x="3811" y="954"/>
                      <a:pt x="3811" y="931"/>
                    </a:cubicBezTo>
                    <a:cubicBezTo>
                      <a:pt x="3811" y="847"/>
                      <a:pt x="3811" y="752"/>
                      <a:pt x="3811" y="704"/>
                    </a:cubicBezTo>
                    <a:cubicBezTo>
                      <a:pt x="3811" y="681"/>
                      <a:pt x="3823" y="657"/>
                      <a:pt x="3823" y="645"/>
                    </a:cubicBezTo>
                    <a:cubicBezTo>
                      <a:pt x="3751" y="597"/>
                      <a:pt x="3513" y="514"/>
                      <a:pt x="3406" y="347"/>
                    </a:cubicBezTo>
                    <a:cubicBezTo>
                      <a:pt x="3311" y="181"/>
                      <a:pt x="3132" y="14"/>
                      <a:pt x="3037" y="14"/>
                    </a:cubicBezTo>
                    <a:cubicBezTo>
                      <a:pt x="2993" y="8"/>
                      <a:pt x="2900" y="0"/>
                      <a:pt x="27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6"/>
              <p:cNvSpPr/>
              <p:nvPr/>
            </p:nvSpPr>
            <p:spPr>
              <a:xfrm>
                <a:off x="818353" y="1605531"/>
                <a:ext cx="246830" cy="296889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002" extrusionOk="0">
                    <a:moveTo>
                      <a:pt x="882" y="0"/>
                    </a:moveTo>
                    <a:cubicBezTo>
                      <a:pt x="846" y="60"/>
                      <a:pt x="774" y="191"/>
                      <a:pt x="715" y="334"/>
                    </a:cubicBezTo>
                    <a:cubicBezTo>
                      <a:pt x="620" y="536"/>
                      <a:pt x="715" y="524"/>
                      <a:pt x="715" y="679"/>
                    </a:cubicBezTo>
                    <a:cubicBezTo>
                      <a:pt x="715" y="834"/>
                      <a:pt x="667" y="929"/>
                      <a:pt x="620" y="1036"/>
                    </a:cubicBezTo>
                    <a:cubicBezTo>
                      <a:pt x="584" y="1143"/>
                      <a:pt x="441" y="1358"/>
                      <a:pt x="429" y="1370"/>
                    </a:cubicBezTo>
                    <a:cubicBezTo>
                      <a:pt x="429" y="1381"/>
                      <a:pt x="310" y="1536"/>
                      <a:pt x="310" y="1596"/>
                    </a:cubicBezTo>
                    <a:cubicBezTo>
                      <a:pt x="322" y="1655"/>
                      <a:pt x="382" y="1774"/>
                      <a:pt x="513" y="1989"/>
                    </a:cubicBezTo>
                    <a:cubicBezTo>
                      <a:pt x="632" y="2191"/>
                      <a:pt x="667" y="2286"/>
                      <a:pt x="703" y="2405"/>
                    </a:cubicBezTo>
                    <a:cubicBezTo>
                      <a:pt x="703" y="2405"/>
                      <a:pt x="703" y="2417"/>
                      <a:pt x="703" y="2417"/>
                    </a:cubicBezTo>
                    <a:cubicBezTo>
                      <a:pt x="703" y="2429"/>
                      <a:pt x="703" y="2441"/>
                      <a:pt x="715" y="2465"/>
                    </a:cubicBezTo>
                    <a:cubicBezTo>
                      <a:pt x="715" y="2477"/>
                      <a:pt x="715" y="2489"/>
                      <a:pt x="715" y="2501"/>
                    </a:cubicBezTo>
                    <a:cubicBezTo>
                      <a:pt x="715" y="2513"/>
                      <a:pt x="727" y="2524"/>
                      <a:pt x="727" y="2536"/>
                    </a:cubicBezTo>
                    <a:cubicBezTo>
                      <a:pt x="727" y="2584"/>
                      <a:pt x="739" y="2643"/>
                      <a:pt x="751" y="2715"/>
                    </a:cubicBezTo>
                    <a:cubicBezTo>
                      <a:pt x="751" y="2727"/>
                      <a:pt x="751" y="2727"/>
                      <a:pt x="751" y="2739"/>
                    </a:cubicBezTo>
                    <a:cubicBezTo>
                      <a:pt x="751" y="2763"/>
                      <a:pt x="751" y="2774"/>
                      <a:pt x="751" y="2798"/>
                    </a:cubicBezTo>
                    <a:cubicBezTo>
                      <a:pt x="751" y="2810"/>
                      <a:pt x="763" y="2810"/>
                      <a:pt x="763" y="2822"/>
                    </a:cubicBezTo>
                    <a:cubicBezTo>
                      <a:pt x="763" y="2846"/>
                      <a:pt x="763" y="2858"/>
                      <a:pt x="763" y="2870"/>
                    </a:cubicBezTo>
                    <a:cubicBezTo>
                      <a:pt x="763" y="2941"/>
                      <a:pt x="763" y="3001"/>
                      <a:pt x="763" y="3036"/>
                    </a:cubicBezTo>
                    <a:cubicBezTo>
                      <a:pt x="751" y="3144"/>
                      <a:pt x="620" y="3132"/>
                      <a:pt x="465" y="3239"/>
                    </a:cubicBezTo>
                    <a:cubicBezTo>
                      <a:pt x="298" y="3334"/>
                      <a:pt x="251" y="3513"/>
                      <a:pt x="215" y="3667"/>
                    </a:cubicBezTo>
                    <a:cubicBezTo>
                      <a:pt x="179" y="3834"/>
                      <a:pt x="203" y="3882"/>
                      <a:pt x="203" y="3989"/>
                    </a:cubicBezTo>
                    <a:cubicBezTo>
                      <a:pt x="191" y="4108"/>
                      <a:pt x="132" y="4132"/>
                      <a:pt x="60" y="4239"/>
                    </a:cubicBezTo>
                    <a:cubicBezTo>
                      <a:pt x="1" y="4346"/>
                      <a:pt x="60" y="4787"/>
                      <a:pt x="60" y="4810"/>
                    </a:cubicBezTo>
                    <a:cubicBezTo>
                      <a:pt x="60" y="4834"/>
                      <a:pt x="36" y="5025"/>
                      <a:pt x="60" y="5120"/>
                    </a:cubicBezTo>
                    <a:cubicBezTo>
                      <a:pt x="84" y="5215"/>
                      <a:pt x="155" y="5287"/>
                      <a:pt x="251" y="5382"/>
                    </a:cubicBezTo>
                    <a:cubicBezTo>
                      <a:pt x="346" y="5489"/>
                      <a:pt x="370" y="5453"/>
                      <a:pt x="441" y="5537"/>
                    </a:cubicBezTo>
                    <a:cubicBezTo>
                      <a:pt x="513" y="5620"/>
                      <a:pt x="346" y="5703"/>
                      <a:pt x="298" y="5787"/>
                    </a:cubicBezTo>
                    <a:cubicBezTo>
                      <a:pt x="263" y="5858"/>
                      <a:pt x="322" y="5930"/>
                      <a:pt x="370" y="6001"/>
                    </a:cubicBezTo>
                    <a:cubicBezTo>
                      <a:pt x="513" y="5989"/>
                      <a:pt x="655" y="5977"/>
                      <a:pt x="751" y="5942"/>
                    </a:cubicBezTo>
                    <a:cubicBezTo>
                      <a:pt x="1001" y="5882"/>
                      <a:pt x="1191" y="5572"/>
                      <a:pt x="1346" y="5406"/>
                    </a:cubicBezTo>
                    <a:cubicBezTo>
                      <a:pt x="1401" y="5346"/>
                      <a:pt x="1481" y="5326"/>
                      <a:pt x="1572" y="5326"/>
                    </a:cubicBezTo>
                    <a:cubicBezTo>
                      <a:pt x="1734" y="5326"/>
                      <a:pt x="1931" y="5390"/>
                      <a:pt x="2084" y="5406"/>
                    </a:cubicBezTo>
                    <a:cubicBezTo>
                      <a:pt x="2310" y="5430"/>
                      <a:pt x="2394" y="5632"/>
                      <a:pt x="2501" y="5656"/>
                    </a:cubicBezTo>
                    <a:cubicBezTo>
                      <a:pt x="2507" y="5657"/>
                      <a:pt x="2515" y="5658"/>
                      <a:pt x="2524" y="5658"/>
                    </a:cubicBezTo>
                    <a:cubicBezTo>
                      <a:pt x="2659" y="5658"/>
                      <a:pt x="3096" y="5507"/>
                      <a:pt x="3263" y="5430"/>
                    </a:cubicBezTo>
                    <a:cubicBezTo>
                      <a:pt x="3291" y="5415"/>
                      <a:pt x="3321" y="5408"/>
                      <a:pt x="3354" y="5408"/>
                    </a:cubicBezTo>
                    <a:cubicBezTo>
                      <a:pt x="3531" y="5408"/>
                      <a:pt x="3765" y="5601"/>
                      <a:pt x="3906" y="5691"/>
                    </a:cubicBezTo>
                    <a:cubicBezTo>
                      <a:pt x="4084" y="5799"/>
                      <a:pt x="4215" y="5811"/>
                      <a:pt x="4215" y="5811"/>
                    </a:cubicBezTo>
                    <a:cubicBezTo>
                      <a:pt x="4215" y="5811"/>
                      <a:pt x="4180" y="5608"/>
                      <a:pt x="4144" y="5489"/>
                    </a:cubicBezTo>
                    <a:cubicBezTo>
                      <a:pt x="4120" y="5441"/>
                      <a:pt x="4108" y="5394"/>
                      <a:pt x="4084" y="5346"/>
                    </a:cubicBezTo>
                    <a:cubicBezTo>
                      <a:pt x="4073" y="5310"/>
                      <a:pt x="4061" y="5287"/>
                      <a:pt x="4061" y="5251"/>
                    </a:cubicBezTo>
                    <a:cubicBezTo>
                      <a:pt x="4061" y="5251"/>
                      <a:pt x="4061" y="5239"/>
                      <a:pt x="4061" y="5239"/>
                    </a:cubicBezTo>
                    <a:cubicBezTo>
                      <a:pt x="4061" y="5227"/>
                      <a:pt x="4049" y="5215"/>
                      <a:pt x="4049" y="5203"/>
                    </a:cubicBezTo>
                    <a:cubicBezTo>
                      <a:pt x="4049" y="5180"/>
                      <a:pt x="4061" y="5156"/>
                      <a:pt x="4084" y="5144"/>
                    </a:cubicBezTo>
                    <a:cubicBezTo>
                      <a:pt x="4139" y="5090"/>
                      <a:pt x="4223" y="4986"/>
                      <a:pt x="4399" y="4986"/>
                    </a:cubicBezTo>
                    <a:cubicBezTo>
                      <a:pt x="4416" y="4986"/>
                      <a:pt x="4434" y="4987"/>
                      <a:pt x="4454" y="4989"/>
                    </a:cubicBezTo>
                    <a:cubicBezTo>
                      <a:pt x="4596" y="5001"/>
                      <a:pt x="4835" y="5037"/>
                      <a:pt x="4989" y="5049"/>
                    </a:cubicBezTo>
                    <a:cubicBezTo>
                      <a:pt x="4989" y="5049"/>
                      <a:pt x="4787" y="4906"/>
                      <a:pt x="4620" y="4751"/>
                    </a:cubicBezTo>
                    <a:cubicBezTo>
                      <a:pt x="4454" y="4584"/>
                      <a:pt x="4394" y="4429"/>
                      <a:pt x="4394" y="4334"/>
                    </a:cubicBezTo>
                    <a:cubicBezTo>
                      <a:pt x="4406" y="4239"/>
                      <a:pt x="4537" y="3846"/>
                      <a:pt x="4537" y="3715"/>
                    </a:cubicBezTo>
                    <a:cubicBezTo>
                      <a:pt x="4537" y="3596"/>
                      <a:pt x="4477" y="3334"/>
                      <a:pt x="4192" y="3155"/>
                    </a:cubicBezTo>
                    <a:cubicBezTo>
                      <a:pt x="3906" y="2989"/>
                      <a:pt x="3203" y="2370"/>
                      <a:pt x="3072" y="2215"/>
                    </a:cubicBezTo>
                    <a:cubicBezTo>
                      <a:pt x="2941" y="2048"/>
                      <a:pt x="2632" y="1834"/>
                      <a:pt x="2489" y="1834"/>
                    </a:cubicBezTo>
                    <a:cubicBezTo>
                      <a:pt x="2406" y="1827"/>
                      <a:pt x="2288" y="1820"/>
                      <a:pt x="2180" y="1820"/>
                    </a:cubicBezTo>
                    <a:cubicBezTo>
                      <a:pt x="2101" y="1820"/>
                      <a:pt x="2027" y="1824"/>
                      <a:pt x="1977" y="1834"/>
                    </a:cubicBezTo>
                    <a:cubicBezTo>
                      <a:pt x="1904" y="1841"/>
                      <a:pt x="1836" y="1871"/>
                      <a:pt x="1794" y="1871"/>
                    </a:cubicBezTo>
                    <a:cubicBezTo>
                      <a:pt x="1767" y="1871"/>
                      <a:pt x="1751" y="1859"/>
                      <a:pt x="1751" y="1822"/>
                    </a:cubicBezTo>
                    <a:cubicBezTo>
                      <a:pt x="1751" y="1727"/>
                      <a:pt x="1858" y="1500"/>
                      <a:pt x="1858" y="1370"/>
                    </a:cubicBezTo>
                    <a:cubicBezTo>
                      <a:pt x="1858" y="1227"/>
                      <a:pt x="1858" y="691"/>
                      <a:pt x="1751" y="560"/>
                    </a:cubicBezTo>
                    <a:cubicBezTo>
                      <a:pt x="1656" y="429"/>
                      <a:pt x="1310" y="191"/>
                      <a:pt x="1155" y="119"/>
                    </a:cubicBezTo>
                    <a:cubicBezTo>
                      <a:pt x="1096" y="96"/>
                      <a:pt x="989" y="48"/>
                      <a:pt x="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6"/>
              <p:cNvSpPr/>
              <p:nvPr/>
            </p:nvSpPr>
            <p:spPr>
              <a:xfrm>
                <a:off x="1515673" y="1513624"/>
                <a:ext cx="277449" cy="25153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085" extrusionOk="0">
                    <a:moveTo>
                      <a:pt x="1572" y="1"/>
                    </a:moveTo>
                    <a:cubicBezTo>
                      <a:pt x="1513" y="49"/>
                      <a:pt x="1453" y="96"/>
                      <a:pt x="1441" y="108"/>
                    </a:cubicBezTo>
                    <a:cubicBezTo>
                      <a:pt x="1417" y="156"/>
                      <a:pt x="1394" y="299"/>
                      <a:pt x="1406" y="394"/>
                    </a:cubicBezTo>
                    <a:cubicBezTo>
                      <a:pt x="1429" y="501"/>
                      <a:pt x="1382" y="632"/>
                      <a:pt x="1358" y="763"/>
                    </a:cubicBezTo>
                    <a:cubicBezTo>
                      <a:pt x="1334" y="894"/>
                      <a:pt x="1298" y="1084"/>
                      <a:pt x="1298" y="1084"/>
                    </a:cubicBezTo>
                    <a:cubicBezTo>
                      <a:pt x="1298" y="1084"/>
                      <a:pt x="1120" y="1311"/>
                      <a:pt x="989" y="1477"/>
                    </a:cubicBezTo>
                    <a:cubicBezTo>
                      <a:pt x="977" y="1501"/>
                      <a:pt x="977" y="1513"/>
                      <a:pt x="965" y="1537"/>
                    </a:cubicBezTo>
                    <a:cubicBezTo>
                      <a:pt x="917" y="1680"/>
                      <a:pt x="1060" y="1846"/>
                      <a:pt x="1072" y="1930"/>
                    </a:cubicBezTo>
                    <a:cubicBezTo>
                      <a:pt x="1084" y="2025"/>
                      <a:pt x="763" y="2596"/>
                      <a:pt x="608" y="2716"/>
                    </a:cubicBezTo>
                    <a:cubicBezTo>
                      <a:pt x="453" y="2835"/>
                      <a:pt x="203" y="3204"/>
                      <a:pt x="132" y="3370"/>
                    </a:cubicBezTo>
                    <a:cubicBezTo>
                      <a:pt x="60" y="3525"/>
                      <a:pt x="215" y="3775"/>
                      <a:pt x="215" y="3942"/>
                    </a:cubicBezTo>
                    <a:cubicBezTo>
                      <a:pt x="215" y="4109"/>
                      <a:pt x="155" y="4109"/>
                      <a:pt x="72" y="4216"/>
                    </a:cubicBezTo>
                    <a:cubicBezTo>
                      <a:pt x="1" y="4323"/>
                      <a:pt x="132" y="4632"/>
                      <a:pt x="132" y="4632"/>
                    </a:cubicBezTo>
                    <a:cubicBezTo>
                      <a:pt x="132" y="4632"/>
                      <a:pt x="274" y="4597"/>
                      <a:pt x="286" y="4597"/>
                    </a:cubicBezTo>
                    <a:cubicBezTo>
                      <a:pt x="310" y="4597"/>
                      <a:pt x="703" y="4561"/>
                      <a:pt x="965" y="4490"/>
                    </a:cubicBezTo>
                    <a:cubicBezTo>
                      <a:pt x="1099" y="4451"/>
                      <a:pt x="1254" y="4440"/>
                      <a:pt x="1384" y="4440"/>
                    </a:cubicBezTo>
                    <a:cubicBezTo>
                      <a:pt x="1495" y="4440"/>
                      <a:pt x="1588" y="4448"/>
                      <a:pt x="1632" y="4454"/>
                    </a:cubicBezTo>
                    <a:cubicBezTo>
                      <a:pt x="1727" y="4454"/>
                      <a:pt x="1906" y="4621"/>
                      <a:pt x="2001" y="4787"/>
                    </a:cubicBezTo>
                    <a:cubicBezTo>
                      <a:pt x="2108" y="4954"/>
                      <a:pt x="2346" y="5037"/>
                      <a:pt x="2418" y="5085"/>
                    </a:cubicBezTo>
                    <a:cubicBezTo>
                      <a:pt x="2441" y="5025"/>
                      <a:pt x="2501" y="5002"/>
                      <a:pt x="2584" y="4906"/>
                    </a:cubicBezTo>
                    <a:cubicBezTo>
                      <a:pt x="2679" y="4787"/>
                      <a:pt x="2918" y="4466"/>
                      <a:pt x="2989" y="4359"/>
                    </a:cubicBezTo>
                    <a:cubicBezTo>
                      <a:pt x="3049" y="4251"/>
                      <a:pt x="3060" y="4204"/>
                      <a:pt x="3108" y="4144"/>
                    </a:cubicBezTo>
                    <a:cubicBezTo>
                      <a:pt x="3144" y="4073"/>
                      <a:pt x="3322" y="3990"/>
                      <a:pt x="3489" y="3870"/>
                    </a:cubicBezTo>
                    <a:cubicBezTo>
                      <a:pt x="3644" y="3739"/>
                      <a:pt x="3811" y="3537"/>
                      <a:pt x="3953" y="3358"/>
                    </a:cubicBezTo>
                    <a:cubicBezTo>
                      <a:pt x="4096" y="3180"/>
                      <a:pt x="4561" y="2668"/>
                      <a:pt x="4596" y="2620"/>
                    </a:cubicBezTo>
                    <a:cubicBezTo>
                      <a:pt x="4632" y="2561"/>
                      <a:pt x="5466" y="1787"/>
                      <a:pt x="5573" y="1644"/>
                    </a:cubicBezTo>
                    <a:cubicBezTo>
                      <a:pt x="5585" y="1632"/>
                      <a:pt x="5597" y="1620"/>
                      <a:pt x="5608" y="1608"/>
                    </a:cubicBezTo>
                    <a:cubicBezTo>
                      <a:pt x="5573" y="1525"/>
                      <a:pt x="5513" y="1406"/>
                      <a:pt x="5513" y="1382"/>
                    </a:cubicBezTo>
                    <a:cubicBezTo>
                      <a:pt x="5501" y="1346"/>
                      <a:pt x="5406" y="1215"/>
                      <a:pt x="5335" y="1108"/>
                    </a:cubicBezTo>
                    <a:cubicBezTo>
                      <a:pt x="5263" y="1013"/>
                      <a:pt x="5216" y="882"/>
                      <a:pt x="5216" y="739"/>
                    </a:cubicBezTo>
                    <a:lnTo>
                      <a:pt x="5216" y="322"/>
                    </a:lnTo>
                    <a:lnTo>
                      <a:pt x="5216" y="310"/>
                    </a:lnTo>
                    <a:cubicBezTo>
                      <a:pt x="5192" y="310"/>
                      <a:pt x="5180" y="299"/>
                      <a:pt x="5156" y="299"/>
                    </a:cubicBezTo>
                    <a:cubicBezTo>
                      <a:pt x="5061" y="263"/>
                      <a:pt x="4954" y="263"/>
                      <a:pt x="4906" y="263"/>
                    </a:cubicBezTo>
                    <a:cubicBezTo>
                      <a:pt x="4870" y="275"/>
                      <a:pt x="4751" y="370"/>
                      <a:pt x="4704" y="465"/>
                    </a:cubicBezTo>
                    <a:cubicBezTo>
                      <a:pt x="4671" y="541"/>
                      <a:pt x="4628" y="598"/>
                      <a:pt x="4567" y="598"/>
                    </a:cubicBezTo>
                    <a:cubicBezTo>
                      <a:pt x="4561" y="598"/>
                      <a:pt x="4555" y="597"/>
                      <a:pt x="4549" y="596"/>
                    </a:cubicBezTo>
                    <a:cubicBezTo>
                      <a:pt x="4465" y="596"/>
                      <a:pt x="4311" y="501"/>
                      <a:pt x="4203" y="430"/>
                    </a:cubicBezTo>
                    <a:cubicBezTo>
                      <a:pt x="4132" y="376"/>
                      <a:pt x="4000" y="369"/>
                      <a:pt x="3854" y="369"/>
                    </a:cubicBezTo>
                    <a:cubicBezTo>
                      <a:pt x="3805" y="369"/>
                      <a:pt x="3754" y="370"/>
                      <a:pt x="3703" y="370"/>
                    </a:cubicBezTo>
                    <a:cubicBezTo>
                      <a:pt x="3561" y="370"/>
                      <a:pt x="3502" y="391"/>
                      <a:pt x="3430" y="391"/>
                    </a:cubicBezTo>
                    <a:cubicBezTo>
                      <a:pt x="3394" y="391"/>
                      <a:pt x="3354" y="386"/>
                      <a:pt x="3299" y="370"/>
                    </a:cubicBezTo>
                    <a:cubicBezTo>
                      <a:pt x="3132" y="322"/>
                      <a:pt x="2977" y="215"/>
                      <a:pt x="2727" y="156"/>
                    </a:cubicBezTo>
                    <a:cubicBezTo>
                      <a:pt x="2632" y="132"/>
                      <a:pt x="2549" y="120"/>
                      <a:pt x="2465" y="108"/>
                    </a:cubicBezTo>
                    <a:lnTo>
                      <a:pt x="2441" y="108"/>
                    </a:lnTo>
                    <a:cubicBezTo>
                      <a:pt x="2418" y="108"/>
                      <a:pt x="2406" y="96"/>
                      <a:pt x="2394" y="96"/>
                    </a:cubicBezTo>
                    <a:cubicBezTo>
                      <a:pt x="2298" y="84"/>
                      <a:pt x="2203" y="84"/>
                      <a:pt x="2120" y="84"/>
                    </a:cubicBezTo>
                    <a:cubicBezTo>
                      <a:pt x="1941" y="72"/>
                      <a:pt x="1644" y="96"/>
                      <a:pt x="1584" y="13"/>
                    </a:cubicBezTo>
                    <a:cubicBezTo>
                      <a:pt x="1584" y="13"/>
                      <a:pt x="1584" y="13"/>
                      <a:pt x="15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6"/>
              <p:cNvSpPr/>
              <p:nvPr/>
            </p:nvSpPr>
            <p:spPr>
              <a:xfrm>
                <a:off x="1275368" y="1266299"/>
                <a:ext cx="342248" cy="300995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085" extrusionOk="0">
                    <a:moveTo>
                      <a:pt x="1489" y="0"/>
                    </a:moveTo>
                    <a:lnTo>
                      <a:pt x="1489" y="393"/>
                    </a:lnTo>
                    <a:lnTo>
                      <a:pt x="13" y="2322"/>
                    </a:lnTo>
                    <a:lnTo>
                      <a:pt x="1" y="2334"/>
                    </a:lnTo>
                    <a:lnTo>
                      <a:pt x="37" y="2334"/>
                    </a:lnTo>
                    <a:lnTo>
                      <a:pt x="1251" y="2358"/>
                    </a:lnTo>
                    <a:lnTo>
                      <a:pt x="2311" y="2370"/>
                    </a:lnTo>
                    <a:lnTo>
                      <a:pt x="2311" y="5942"/>
                    </a:lnTo>
                    <a:lnTo>
                      <a:pt x="3430" y="5977"/>
                    </a:lnTo>
                    <a:lnTo>
                      <a:pt x="6156" y="6084"/>
                    </a:lnTo>
                    <a:cubicBezTo>
                      <a:pt x="6156" y="6084"/>
                      <a:pt x="6180" y="5894"/>
                      <a:pt x="6216" y="5763"/>
                    </a:cubicBezTo>
                    <a:cubicBezTo>
                      <a:pt x="6240" y="5632"/>
                      <a:pt x="6287" y="5501"/>
                      <a:pt x="6264" y="5394"/>
                    </a:cubicBezTo>
                    <a:cubicBezTo>
                      <a:pt x="6252" y="5299"/>
                      <a:pt x="6275" y="5156"/>
                      <a:pt x="6299" y="5108"/>
                    </a:cubicBezTo>
                    <a:cubicBezTo>
                      <a:pt x="6311" y="5096"/>
                      <a:pt x="6371" y="5049"/>
                      <a:pt x="6430" y="5001"/>
                    </a:cubicBezTo>
                    <a:cubicBezTo>
                      <a:pt x="6394" y="4941"/>
                      <a:pt x="6454" y="4882"/>
                      <a:pt x="6502" y="4822"/>
                    </a:cubicBezTo>
                    <a:cubicBezTo>
                      <a:pt x="6549" y="4763"/>
                      <a:pt x="6775" y="4620"/>
                      <a:pt x="6895" y="4489"/>
                    </a:cubicBezTo>
                    <a:cubicBezTo>
                      <a:pt x="6895" y="4477"/>
                      <a:pt x="6906" y="4465"/>
                      <a:pt x="6918" y="4453"/>
                    </a:cubicBezTo>
                    <a:cubicBezTo>
                      <a:pt x="6895" y="4370"/>
                      <a:pt x="6847" y="4287"/>
                      <a:pt x="6799" y="4239"/>
                    </a:cubicBezTo>
                    <a:cubicBezTo>
                      <a:pt x="6716" y="4132"/>
                      <a:pt x="6454" y="3953"/>
                      <a:pt x="6240" y="3798"/>
                    </a:cubicBezTo>
                    <a:cubicBezTo>
                      <a:pt x="6037" y="3644"/>
                      <a:pt x="5787" y="3382"/>
                      <a:pt x="5740" y="3382"/>
                    </a:cubicBezTo>
                    <a:cubicBezTo>
                      <a:pt x="5704" y="3382"/>
                      <a:pt x="5490" y="3382"/>
                      <a:pt x="5406" y="3298"/>
                    </a:cubicBezTo>
                    <a:cubicBezTo>
                      <a:pt x="5323" y="3203"/>
                      <a:pt x="4966" y="2751"/>
                      <a:pt x="4906" y="2703"/>
                    </a:cubicBezTo>
                    <a:cubicBezTo>
                      <a:pt x="4859" y="2655"/>
                      <a:pt x="4573" y="2620"/>
                      <a:pt x="4513" y="2524"/>
                    </a:cubicBezTo>
                    <a:cubicBezTo>
                      <a:pt x="4442" y="2429"/>
                      <a:pt x="4239" y="1929"/>
                      <a:pt x="4204" y="1893"/>
                    </a:cubicBezTo>
                    <a:cubicBezTo>
                      <a:pt x="4168" y="1846"/>
                      <a:pt x="3346" y="1274"/>
                      <a:pt x="3192" y="1167"/>
                    </a:cubicBezTo>
                    <a:cubicBezTo>
                      <a:pt x="3037" y="1060"/>
                      <a:pt x="2501" y="667"/>
                      <a:pt x="2454" y="596"/>
                    </a:cubicBezTo>
                    <a:cubicBezTo>
                      <a:pt x="2406" y="524"/>
                      <a:pt x="2465" y="417"/>
                      <a:pt x="2203" y="298"/>
                    </a:cubicBezTo>
                    <a:cubicBezTo>
                      <a:pt x="1953" y="179"/>
                      <a:pt x="1489" y="0"/>
                      <a:pt x="14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6"/>
              <p:cNvSpPr/>
              <p:nvPr/>
            </p:nvSpPr>
            <p:spPr>
              <a:xfrm>
                <a:off x="999151" y="1088373"/>
                <a:ext cx="220911" cy="214728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341" extrusionOk="0">
                    <a:moveTo>
                      <a:pt x="1374" y="1"/>
                    </a:moveTo>
                    <a:cubicBezTo>
                      <a:pt x="1312" y="1"/>
                      <a:pt x="1334" y="134"/>
                      <a:pt x="1334" y="168"/>
                    </a:cubicBezTo>
                    <a:cubicBezTo>
                      <a:pt x="1334" y="204"/>
                      <a:pt x="1334" y="335"/>
                      <a:pt x="1310" y="406"/>
                    </a:cubicBezTo>
                    <a:cubicBezTo>
                      <a:pt x="1299" y="490"/>
                      <a:pt x="1227" y="549"/>
                      <a:pt x="1144" y="621"/>
                    </a:cubicBezTo>
                    <a:cubicBezTo>
                      <a:pt x="1060" y="692"/>
                      <a:pt x="941" y="716"/>
                      <a:pt x="775" y="728"/>
                    </a:cubicBezTo>
                    <a:cubicBezTo>
                      <a:pt x="608" y="728"/>
                      <a:pt x="608" y="811"/>
                      <a:pt x="525" y="918"/>
                    </a:cubicBezTo>
                    <a:cubicBezTo>
                      <a:pt x="441" y="1037"/>
                      <a:pt x="287" y="1299"/>
                      <a:pt x="239" y="1371"/>
                    </a:cubicBezTo>
                    <a:cubicBezTo>
                      <a:pt x="203" y="1442"/>
                      <a:pt x="96" y="1573"/>
                      <a:pt x="60" y="1692"/>
                    </a:cubicBezTo>
                    <a:cubicBezTo>
                      <a:pt x="13" y="1811"/>
                      <a:pt x="72" y="1835"/>
                      <a:pt x="108" y="1895"/>
                    </a:cubicBezTo>
                    <a:cubicBezTo>
                      <a:pt x="144" y="1942"/>
                      <a:pt x="227" y="2097"/>
                      <a:pt x="239" y="2157"/>
                    </a:cubicBezTo>
                    <a:cubicBezTo>
                      <a:pt x="251" y="2216"/>
                      <a:pt x="156" y="2431"/>
                      <a:pt x="96" y="2609"/>
                    </a:cubicBezTo>
                    <a:cubicBezTo>
                      <a:pt x="48" y="2764"/>
                      <a:pt x="13" y="3050"/>
                      <a:pt x="1" y="3169"/>
                    </a:cubicBezTo>
                    <a:cubicBezTo>
                      <a:pt x="215" y="3323"/>
                      <a:pt x="477" y="3502"/>
                      <a:pt x="513" y="3526"/>
                    </a:cubicBezTo>
                    <a:cubicBezTo>
                      <a:pt x="572" y="3585"/>
                      <a:pt x="929" y="3824"/>
                      <a:pt x="1108" y="3883"/>
                    </a:cubicBezTo>
                    <a:cubicBezTo>
                      <a:pt x="1151" y="3902"/>
                      <a:pt x="1184" y="3910"/>
                      <a:pt x="1211" y="3910"/>
                    </a:cubicBezTo>
                    <a:cubicBezTo>
                      <a:pt x="1288" y="3910"/>
                      <a:pt x="1318" y="3843"/>
                      <a:pt x="1406" y="3764"/>
                    </a:cubicBezTo>
                    <a:cubicBezTo>
                      <a:pt x="1525" y="3657"/>
                      <a:pt x="1430" y="3502"/>
                      <a:pt x="1394" y="3383"/>
                    </a:cubicBezTo>
                    <a:cubicBezTo>
                      <a:pt x="1370" y="3276"/>
                      <a:pt x="1275" y="2978"/>
                      <a:pt x="1203" y="2728"/>
                    </a:cubicBezTo>
                    <a:cubicBezTo>
                      <a:pt x="1132" y="2478"/>
                      <a:pt x="1310" y="2514"/>
                      <a:pt x="1453" y="2466"/>
                    </a:cubicBezTo>
                    <a:cubicBezTo>
                      <a:pt x="1473" y="2461"/>
                      <a:pt x="1490" y="2459"/>
                      <a:pt x="1506" y="2459"/>
                    </a:cubicBezTo>
                    <a:cubicBezTo>
                      <a:pt x="1606" y="2459"/>
                      <a:pt x="1638" y="2551"/>
                      <a:pt x="1680" y="2633"/>
                    </a:cubicBezTo>
                    <a:cubicBezTo>
                      <a:pt x="1727" y="2728"/>
                      <a:pt x="1739" y="3169"/>
                      <a:pt x="1763" y="3264"/>
                    </a:cubicBezTo>
                    <a:cubicBezTo>
                      <a:pt x="1787" y="3359"/>
                      <a:pt x="2025" y="3502"/>
                      <a:pt x="2084" y="3526"/>
                    </a:cubicBezTo>
                    <a:cubicBezTo>
                      <a:pt x="2156" y="3562"/>
                      <a:pt x="2215" y="3764"/>
                      <a:pt x="2239" y="3835"/>
                    </a:cubicBezTo>
                    <a:cubicBezTo>
                      <a:pt x="2263" y="3907"/>
                      <a:pt x="2442" y="4085"/>
                      <a:pt x="2561" y="4181"/>
                    </a:cubicBezTo>
                    <a:cubicBezTo>
                      <a:pt x="2604" y="4216"/>
                      <a:pt x="2648" y="4228"/>
                      <a:pt x="2692" y="4228"/>
                    </a:cubicBezTo>
                    <a:cubicBezTo>
                      <a:pt x="2767" y="4228"/>
                      <a:pt x="2843" y="4191"/>
                      <a:pt x="2918" y="4169"/>
                    </a:cubicBezTo>
                    <a:cubicBezTo>
                      <a:pt x="2936" y="4165"/>
                      <a:pt x="2954" y="4163"/>
                      <a:pt x="2971" y="4163"/>
                    </a:cubicBezTo>
                    <a:cubicBezTo>
                      <a:pt x="3063" y="4163"/>
                      <a:pt x="3133" y="4214"/>
                      <a:pt x="3204" y="4264"/>
                    </a:cubicBezTo>
                    <a:cubicBezTo>
                      <a:pt x="3230" y="4282"/>
                      <a:pt x="3251" y="4289"/>
                      <a:pt x="3271" y="4289"/>
                    </a:cubicBezTo>
                    <a:cubicBezTo>
                      <a:pt x="3304" y="4289"/>
                      <a:pt x="3333" y="4266"/>
                      <a:pt x="3370" y="4228"/>
                    </a:cubicBezTo>
                    <a:cubicBezTo>
                      <a:pt x="3414" y="4174"/>
                      <a:pt x="3507" y="4120"/>
                      <a:pt x="3604" y="4120"/>
                    </a:cubicBezTo>
                    <a:cubicBezTo>
                      <a:pt x="3614" y="4120"/>
                      <a:pt x="3623" y="4120"/>
                      <a:pt x="3632" y="4121"/>
                    </a:cubicBezTo>
                    <a:cubicBezTo>
                      <a:pt x="3751" y="4133"/>
                      <a:pt x="3692" y="4288"/>
                      <a:pt x="3739" y="4335"/>
                    </a:cubicBezTo>
                    <a:cubicBezTo>
                      <a:pt x="3743" y="4339"/>
                      <a:pt x="3748" y="4341"/>
                      <a:pt x="3755" y="4341"/>
                    </a:cubicBezTo>
                    <a:cubicBezTo>
                      <a:pt x="3841" y="4341"/>
                      <a:pt x="4168" y="4085"/>
                      <a:pt x="4311" y="3931"/>
                    </a:cubicBezTo>
                    <a:cubicBezTo>
                      <a:pt x="4466" y="3764"/>
                      <a:pt x="4394" y="3169"/>
                      <a:pt x="4394" y="3038"/>
                    </a:cubicBezTo>
                    <a:cubicBezTo>
                      <a:pt x="4382" y="2919"/>
                      <a:pt x="4144" y="2716"/>
                      <a:pt x="4085" y="2681"/>
                    </a:cubicBezTo>
                    <a:cubicBezTo>
                      <a:pt x="4013" y="2657"/>
                      <a:pt x="3763" y="2657"/>
                      <a:pt x="3656" y="2657"/>
                    </a:cubicBezTo>
                    <a:cubicBezTo>
                      <a:pt x="3561" y="2657"/>
                      <a:pt x="3335" y="2383"/>
                      <a:pt x="3311" y="2288"/>
                    </a:cubicBezTo>
                    <a:cubicBezTo>
                      <a:pt x="3275" y="2180"/>
                      <a:pt x="3192" y="1978"/>
                      <a:pt x="3108" y="1930"/>
                    </a:cubicBezTo>
                    <a:cubicBezTo>
                      <a:pt x="3037" y="1883"/>
                      <a:pt x="2965" y="1835"/>
                      <a:pt x="2870" y="1573"/>
                    </a:cubicBezTo>
                    <a:cubicBezTo>
                      <a:pt x="2799" y="1383"/>
                      <a:pt x="2811" y="847"/>
                      <a:pt x="2823" y="561"/>
                    </a:cubicBezTo>
                    <a:lnTo>
                      <a:pt x="2823" y="561"/>
                    </a:lnTo>
                    <a:cubicBezTo>
                      <a:pt x="2751" y="573"/>
                      <a:pt x="2692" y="573"/>
                      <a:pt x="2668" y="573"/>
                    </a:cubicBezTo>
                    <a:cubicBezTo>
                      <a:pt x="2661" y="572"/>
                      <a:pt x="2655" y="572"/>
                      <a:pt x="2647" y="572"/>
                    </a:cubicBezTo>
                    <a:cubicBezTo>
                      <a:pt x="2531" y="572"/>
                      <a:pt x="2299" y="656"/>
                      <a:pt x="2299" y="656"/>
                    </a:cubicBezTo>
                    <a:cubicBezTo>
                      <a:pt x="2203" y="656"/>
                      <a:pt x="1977" y="406"/>
                      <a:pt x="1870" y="311"/>
                    </a:cubicBezTo>
                    <a:cubicBezTo>
                      <a:pt x="1763" y="204"/>
                      <a:pt x="1382" y="2"/>
                      <a:pt x="1382" y="2"/>
                    </a:cubicBezTo>
                    <a:cubicBezTo>
                      <a:pt x="1379" y="1"/>
                      <a:pt x="1376" y="1"/>
                      <a:pt x="1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6"/>
              <p:cNvSpPr/>
              <p:nvPr/>
            </p:nvSpPr>
            <p:spPr>
              <a:xfrm>
                <a:off x="775961" y="2917098"/>
                <a:ext cx="385184" cy="492474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9956" extrusionOk="0">
                    <a:moveTo>
                      <a:pt x="5668" y="0"/>
                    </a:moveTo>
                    <a:lnTo>
                      <a:pt x="1346" y="370"/>
                    </a:lnTo>
                    <a:cubicBezTo>
                      <a:pt x="1370" y="501"/>
                      <a:pt x="1429" y="989"/>
                      <a:pt x="1429" y="1096"/>
                    </a:cubicBezTo>
                    <a:cubicBezTo>
                      <a:pt x="1429" y="1096"/>
                      <a:pt x="1429" y="1108"/>
                      <a:pt x="1429" y="1108"/>
                    </a:cubicBezTo>
                    <a:cubicBezTo>
                      <a:pt x="1429" y="1120"/>
                      <a:pt x="1429" y="1120"/>
                      <a:pt x="1429" y="1132"/>
                    </a:cubicBezTo>
                    <a:cubicBezTo>
                      <a:pt x="1429" y="1143"/>
                      <a:pt x="1429" y="1155"/>
                      <a:pt x="1429" y="1167"/>
                    </a:cubicBezTo>
                    <a:cubicBezTo>
                      <a:pt x="1429" y="1274"/>
                      <a:pt x="1405" y="1417"/>
                      <a:pt x="1381" y="1524"/>
                    </a:cubicBezTo>
                    <a:cubicBezTo>
                      <a:pt x="1358" y="1655"/>
                      <a:pt x="1310" y="1763"/>
                      <a:pt x="1286" y="1905"/>
                    </a:cubicBezTo>
                    <a:cubicBezTo>
                      <a:pt x="1262" y="2048"/>
                      <a:pt x="1322" y="2144"/>
                      <a:pt x="1322" y="2298"/>
                    </a:cubicBezTo>
                    <a:cubicBezTo>
                      <a:pt x="1322" y="2465"/>
                      <a:pt x="1131" y="2560"/>
                      <a:pt x="1036" y="2763"/>
                    </a:cubicBezTo>
                    <a:cubicBezTo>
                      <a:pt x="941" y="2953"/>
                      <a:pt x="965" y="3025"/>
                      <a:pt x="929" y="3239"/>
                    </a:cubicBezTo>
                    <a:cubicBezTo>
                      <a:pt x="893" y="3441"/>
                      <a:pt x="905" y="3239"/>
                      <a:pt x="941" y="3489"/>
                    </a:cubicBezTo>
                    <a:cubicBezTo>
                      <a:pt x="977" y="3739"/>
                      <a:pt x="1072" y="3787"/>
                      <a:pt x="1072" y="3965"/>
                    </a:cubicBezTo>
                    <a:cubicBezTo>
                      <a:pt x="1084" y="4132"/>
                      <a:pt x="1036" y="4132"/>
                      <a:pt x="941" y="4215"/>
                    </a:cubicBezTo>
                    <a:cubicBezTo>
                      <a:pt x="846" y="4287"/>
                      <a:pt x="881" y="4465"/>
                      <a:pt x="881" y="4632"/>
                    </a:cubicBezTo>
                    <a:cubicBezTo>
                      <a:pt x="881" y="4787"/>
                      <a:pt x="822" y="4822"/>
                      <a:pt x="715" y="4942"/>
                    </a:cubicBezTo>
                    <a:cubicBezTo>
                      <a:pt x="608" y="5061"/>
                      <a:pt x="608" y="5013"/>
                      <a:pt x="548" y="5120"/>
                    </a:cubicBezTo>
                    <a:cubicBezTo>
                      <a:pt x="500" y="5215"/>
                      <a:pt x="548" y="5299"/>
                      <a:pt x="334" y="5454"/>
                    </a:cubicBezTo>
                    <a:cubicBezTo>
                      <a:pt x="119" y="5596"/>
                      <a:pt x="72" y="5620"/>
                      <a:pt x="36" y="5644"/>
                    </a:cubicBezTo>
                    <a:cubicBezTo>
                      <a:pt x="0" y="5680"/>
                      <a:pt x="48" y="5882"/>
                      <a:pt x="60" y="5977"/>
                    </a:cubicBezTo>
                    <a:cubicBezTo>
                      <a:pt x="72" y="6061"/>
                      <a:pt x="84" y="6335"/>
                      <a:pt x="107" y="6477"/>
                    </a:cubicBezTo>
                    <a:cubicBezTo>
                      <a:pt x="119" y="6620"/>
                      <a:pt x="155" y="6775"/>
                      <a:pt x="203" y="6906"/>
                    </a:cubicBezTo>
                    <a:cubicBezTo>
                      <a:pt x="238" y="7037"/>
                      <a:pt x="358" y="7085"/>
                      <a:pt x="405" y="7180"/>
                    </a:cubicBezTo>
                    <a:cubicBezTo>
                      <a:pt x="465" y="7275"/>
                      <a:pt x="548" y="7620"/>
                      <a:pt x="572" y="7704"/>
                    </a:cubicBezTo>
                    <a:cubicBezTo>
                      <a:pt x="586" y="7754"/>
                      <a:pt x="644" y="7774"/>
                      <a:pt x="696" y="7774"/>
                    </a:cubicBezTo>
                    <a:cubicBezTo>
                      <a:pt x="729" y="7774"/>
                      <a:pt x="760" y="7766"/>
                      <a:pt x="774" y="7751"/>
                    </a:cubicBezTo>
                    <a:cubicBezTo>
                      <a:pt x="822" y="7716"/>
                      <a:pt x="965" y="7597"/>
                      <a:pt x="1120" y="7513"/>
                    </a:cubicBezTo>
                    <a:cubicBezTo>
                      <a:pt x="1178" y="7484"/>
                      <a:pt x="1226" y="7474"/>
                      <a:pt x="1266" y="7474"/>
                    </a:cubicBezTo>
                    <a:cubicBezTo>
                      <a:pt x="1340" y="7474"/>
                      <a:pt x="1386" y="7510"/>
                      <a:pt x="1417" y="7525"/>
                    </a:cubicBezTo>
                    <a:cubicBezTo>
                      <a:pt x="1453" y="7549"/>
                      <a:pt x="1465" y="7692"/>
                      <a:pt x="1465" y="7823"/>
                    </a:cubicBezTo>
                    <a:cubicBezTo>
                      <a:pt x="1465" y="7942"/>
                      <a:pt x="1477" y="8025"/>
                      <a:pt x="1501" y="8144"/>
                    </a:cubicBezTo>
                    <a:cubicBezTo>
                      <a:pt x="1536" y="8275"/>
                      <a:pt x="1584" y="8656"/>
                      <a:pt x="1584" y="8752"/>
                    </a:cubicBezTo>
                    <a:cubicBezTo>
                      <a:pt x="1584" y="8847"/>
                      <a:pt x="1512" y="8930"/>
                      <a:pt x="1501" y="9002"/>
                    </a:cubicBezTo>
                    <a:cubicBezTo>
                      <a:pt x="1501" y="9061"/>
                      <a:pt x="1596" y="9156"/>
                      <a:pt x="1655" y="9216"/>
                    </a:cubicBezTo>
                    <a:cubicBezTo>
                      <a:pt x="1727" y="9287"/>
                      <a:pt x="1751" y="9264"/>
                      <a:pt x="1846" y="9299"/>
                    </a:cubicBezTo>
                    <a:cubicBezTo>
                      <a:pt x="1941" y="9335"/>
                      <a:pt x="1965" y="9454"/>
                      <a:pt x="2072" y="9525"/>
                    </a:cubicBezTo>
                    <a:cubicBezTo>
                      <a:pt x="2113" y="9556"/>
                      <a:pt x="2158" y="9565"/>
                      <a:pt x="2202" y="9565"/>
                    </a:cubicBezTo>
                    <a:cubicBezTo>
                      <a:pt x="2261" y="9565"/>
                      <a:pt x="2317" y="9549"/>
                      <a:pt x="2358" y="9549"/>
                    </a:cubicBezTo>
                    <a:cubicBezTo>
                      <a:pt x="2417" y="9537"/>
                      <a:pt x="3263" y="9466"/>
                      <a:pt x="3441" y="9466"/>
                    </a:cubicBezTo>
                    <a:cubicBezTo>
                      <a:pt x="3632" y="9466"/>
                      <a:pt x="3929" y="9478"/>
                      <a:pt x="4144" y="9478"/>
                    </a:cubicBezTo>
                    <a:cubicBezTo>
                      <a:pt x="4358" y="9490"/>
                      <a:pt x="4715" y="9656"/>
                      <a:pt x="4810" y="9692"/>
                    </a:cubicBezTo>
                    <a:cubicBezTo>
                      <a:pt x="4906" y="9728"/>
                      <a:pt x="5203" y="9883"/>
                      <a:pt x="5215" y="9883"/>
                    </a:cubicBezTo>
                    <a:cubicBezTo>
                      <a:pt x="5226" y="9883"/>
                      <a:pt x="5424" y="9955"/>
                      <a:pt x="5460" y="9955"/>
                    </a:cubicBezTo>
                    <a:cubicBezTo>
                      <a:pt x="5463" y="9955"/>
                      <a:pt x="5464" y="9955"/>
                      <a:pt x="5465" y="9954"/>
                    </a:cubicBezTo>
                    <a:cubicBezTo>
                      <a:pt x="5477" y="9942"/>
                      <a:pt x="5406" y="9847"/>
                      <a:pt x="5322" y="9775"/>
                    </a:cubicBezTo>
                    <a:cubicBezTo>
                      <a:pt x="5227" y="9716"/>
                      <a:pt x="5132" y="9502"/>
                      <a:pt x="5001" y="9252"/>
                    </a:cubicBezTo>
                    <a:cubicBezTo>
                      <a:pt x="4858" y="9013"/>
                      <a:pt x="4668" y="8811"/>
                      <a:pt x="4656" y="8775"/>
                    </a:cubicBezTo>
                    <a:cubicBezTo>
                      <a:pt x="4644" y="8728"/>
                      <a:pt x="4679" y="8323"/>
                      <a:pt x="4668" y="8180"/>
                    </a:cubicBezTo>
                    <a:cubicBezTo>
                      <a:pt x="4656" y="8037"/>
                      <a:pt x="4596" y="7918"/>
                      <a:pt x="4537" y="7763"/>
                    </a:cubicBezTo>
                    <a:cubicBezTo>
                      <a:pt x="4477" y="7609"/>
                      <a:pt x="4572" y="7430"/>
                      <a:pt x="4644" y="7239"/>
                    </a:cubicBezTo>
                    <a:cubicBezTo>
                      <a:pt x="4727" y="7049"/>
                      <a:pt x="4822" y="6847"/>
                      <a:pt x="4894" y="6751"/>
                    </a:cubicBezTo>
                    <a:cubicBezTo>
                      <a:pt x="4965" y="6644"/>
                      <a:pt x="5382" y="6489"/>
                      <a:pt x="5513" y="6394"/>
                    </a:cubicBezTo>
                    <a:cubicBezTo>
                      <a:pt x="5644" y="6299"/>
                      <a:pt x="5703" y="6204"/>
                      <a:pt x="5775" y="6096"/>
                    </a:cubicBezTo>
                    <a:cubicBezTo>
                      <a:pt x="5834" y="5977"/>
                      <a:pt x="5799" y="5299"/>
                      <a:pt x="5846" y="5037"/>
                    </a:cubicBezTo>
                    <a:cubicBezTo>
                      <a:pt x="5894" y="4775"/>
                      <a:pt x="5894" y="4763"/>
                      <a:pt x="5953" y="4656"/>
                    </a:cubicBezTo>
                    <a:cubicBezTo>
                      <a:pt x="6013" y="4537"/>
                      <a:pt x="6465" y="4049"/>
                      <a:pt x="6561" y="3989"/>
                    </a:cubicBezTo>
                    <a:cubicBezTo>
                      <a:pt x="6644" y="3930"/>
                      <a:pt x="6811" y="3834"/>
                      <a:pt x="6965" y="3715"/>
                    </a:cubicBezTo>
                    <a:cubicBezTo>
                      <a:pt x="7132" y="3596"/>
                      <a:pt x="7132" y="3537"/>
                      <a:pt x="7287" y="3346"/>
                    </a:cubicBezTo>
                    <a:cubicBezTo>
                      <a:pt x="7430" y="3144"/>
                      <a:pt x="7632" y="3013"/>
                      <a:pt x="7692" y="2953"/>
                    </a:cubicBezTo>
                    <a:cubicBezTo>
                      <a:pt x="7739" y="2882"/>
                      <a:pt x="7668" y="2834"/>
                      <a:pt x="7597" y="2715"/>
                    </a:cubicBezTo>
                    <a:cubicBezTo>
                      <a:pt x="7525" y="2608"/>
                      <a:pt x="7585" y="2584"/>
                      <a:pt x="7620" y="2382"/>
                    </a:cubicBezTo>
                    <a:cubicBezTo>
                      <a:pt x="7668" y="2179"/>
                      <a:pt x="7787" y="2072"/>
                      <a:pt x="7787" y="1977"/>
                    </a:cubicBezTo>
                    <a:cubicBezTo>
                      <a:pt x="7787" y="1894"/>
                      <a:pt x="7632" y="1751"/>
                      <a:pt x="7549" y="1691"/>
                    </a:cubicBezTo>
                    <a:cubicBezTo>
                      <a:pt x="7466" y="1620"/>
                      <a:pt x="7406" y="1632"/>
                      <a:pt x="7275" y="1620"/>
                    </a:cubicBezTo>
                    <a:lnTo>
                      <a:pt x="6751" y="1620"/>
                    </a:lnTo>
                    <a:cubicBezTo>
                      <a:pt x="6584" y="1620"/>
                      <a:pt x="6489" y="1560"/>
                      <a:pt x="6406" y="1477"/>
                    </a:cubicBezTo>
                    <a:cubicBezTo>
                      <a:pt x="6311" y="1382"/>
                      <a:pt x="6132" y="1096"/>
                      <a:pt x="6061" y="989"/>
                    </a:cubicBezTo>
                    <a:cubicBezTo>
                      <a:pt x="6001" y="870"/>
                      <a:pt x="5930" y="870"/>
                      <a:pt x="5822" y="751"/>
                    </a:cubicBezTo>
                    <a:cubicBezTo>
                      <a:pt x="5799" y="739"/>
                      <a:pt x="5787" y="715"/>
                      <a:pt x="5775" y="691"/>
                    </a:cubicBezTo>
                    <a:cubicBezTo>
                      <a:pt x="5763" y="691"/>
                      <a:pt x="5763" y="679"/>
                      <a:pt x="5763" y="679"/>
                    </a:cubicBezTo>
                    <a:cubicBezTo>
                      <a:pt x="5751" y="667"/>
                      <a:pt x="5751" y="667"/>
                      <a:pt x="5751" y="655"/>
                    </a:cubicBezTo>
                    <a:cubicBezTo>
                      <a:pt x="5727" y="631"/>
                      <a:pt x="5715" y="596"/>
                      <a:pt x="5715" y="560"/>
                    </a:cubicBezTo>
                    <a:cubicBezTo>
                      <a:pt x="5703" y="548"/>
                      <a:pt x="5703" y="536"/>
                      <a:pt x="5703" y="524"/>
                    </a:cubicBezTo>
                    <a:cubicBezTo>
                      <a:pt x="5692" y="512"/>
                      <a:pt x="5692" y="501"/>
                      <a:pt x="5692" y="489"/>
                    </a:cubicBezTo>
                    <a:cubicBezTo>
                      <a:pt x="5692" y="477"/>
                      <a:pt x="5680" y="453"/>
                      <a:pt x="5680" y="441"/>
                    </a:cubicBezTo>
                    <a:cubicBezTo>
                      <a:pt x="5680" y="429"/>
                      <a:pt x="5680" y="417"/>
                      <a:pt x="5668" y="405"/>
                    </a:cubicBezTo>
                    <a:cubicBezTo>
                      <a:pt x="5644" y="298"/>
                      <a:pt x="5668" y="155"/>
                      <a:pt x="5668" y="12"/>
                    </a:cubicBezTo>
                    <a:cubicBezTo>
                      <a:pt x="5668" y="0"/>
                      <a:pt x="5668" y="0"/>
                      <a:pt x="5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6"/>
              <p:cNvSpPr/>
              <p:nvPr/>
            </p:nvSpPr>
            <p:spPr>
              <a:xfrm>
                <a:off x="795994" y="2612047"/>
                <a:ext cx="469423" cy="323353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6537" extrusionOk="0">
                    <a:moveTo>
                      <a:pt x="7858" y="0"/>
                    </a:moveTo>
                    <a:lnTo>
                      <a:pt x="429" y="417"/>
                    </a:lnTo>
                    <a:cubicBezTo>
                      <a:pt x="429" y="560"/>
                      <a:pt x="381" y="560"/>
                      <a:pt x="334" y="607"/>
                    </a:cubicBezTo>
                    <a:cubicBezTo>
                      <a:pt x="274" y="643"/>
                      <a:pt x="191" y="703"/>
                      <a:pt x="72" y="893"/>
                    </a:cubicBezTo>
                    <a:cubicBezTo>
                      <a:pt x="60" y="905"/>
                      <a:pt x="60" y="905"/>
                      <a:pt x="48" y="917"/>
                    </a:cubicBezTo>
                    <a:cubicBezTo>
                      <a:pt x="48" y="929"/>
                      <a:pt x="36" y="941"/>
                      <a:pt x="36" y="953"/>
                    </a:cubicBezTo>
                    <a:cubicBezTo>
                      <a:pt x="36" y="964"/>
                      <a:pt x="24" y="964"/>
                      <a:pt x="24" y="976"/>
                    </a:cubicBezTo>
                    <a:cubicBezTo>
                      <a:pt x="12" y="988"/>
                      <a:pt x="12" y="1012"/>
                      <a:pt x="12" y="1024"/>
                    </a:cubicBezTo>
                    <a:cubicBezTo>
                      <a:pt x="12" y="1036"/>
                      <a:pt x="0" y="1036"/>
                      <a:pt x="0" y="1048"/>
                    </a:cubicBezTo>
                    <a:cubicBezTo>
                      <a:pt x="0" y="1060"/>
                      <a:pt x="0" y="1072"/>
                      <a:pt x="0" y="1072"/>
                    </a:cubicBezTo>
                    <a:cubicBezTo>
                      <a:pt x="0" y="1084"/>
                      <a:pt x="0" y="1095"/>
                      <a:pt x="0" y="1107"/>
                    </a:cubicBezTo>
                    <a:cubicBezTo>
                      <a:pt x="0" y="1119"/>
                      <a:pt x="0" y="1131"/>
                      <a:pt x="0" y="1143"/>
                    </a:cubicBezTo>
                    <a:cubicBezTo>
                      <a:pt x="0" y="1214"/>
                      <a:pt x="24" y="1286"/>
                      <a:pt x="24" y="1345"/>
                    </a:cubicBezTo>
                    <a:cubicBezTo>
                      <a:pt x="24" y="1488"/>
                      <a:pt x="60" y="1667"/>
                      <a:pt x="60" y="1667"/>
                    </a:cubicBezTo>
                    <a:cubicBezTo>
                      <a:pt x="60" y="1667"/>
                      <a:pt x="131" y="1834"/>
                      <a:pt x="107" y="1881"/>
                    </a:cubicBezTo>
                    <a:cubicBezTo>
                      <a:pt x="83" y="1929"/>
                      <a:pt x="60" y="2024"/>
                      <a:pt x="60" y="2048"/>
                    </a:cubicBezTo>
                    <a:cubicBezTo>
                      <a:pt x="60" y="2072"/>
                      <a:pt x="203" y="2143"/>
                      <a:pt x="250" y="2155"/>
                    </a:cubicBezTo>
                    <a:cubicBezTo>
                      <a:pt x="262" y="2159"/>
                      <a:pt x="286" y="2160"/>
                      <a:pt x="315" y="2160"/>
                    </a:cubicBezTo>
                    <a:cubicBezTo>
                      <a:pt x="375" y="2160"/>
                      <a:pt x="457" y="2155"/>
                      <a:pt x="512" y="2155"/>
                    </a:cubicBezTo>
                    <a:cubicBezTo>
                      <a:pt x="584" y="2155"/>
                      <a:pt x="584" y="2215"/>
                      <a:pt x="584" y="2310"/>
                    </a:cubicBezTo>
                    <a:cubicBezTo>
                      <a:pt x="572" y="2393"/>
                      <a:pt x="536" y="2429"/>
                      <a:pt x="476" y="2465"/>
                    </a:cubicBezTo>
                    <a:cubicBezTo>
                      <a:pt x="429" y="2488"/>
                      <a:pt x="381" y="2548"/>
                      <a:pt x="381" y="2596"/>
                    </a:cubicBezTo>
                    <a:cubicBezTo>
                      <a:pt x="381" y="2643"/>
                      <a:pt x="488" y="2738"/>
                      <a:pt x="548" y="2786"/>
                    </a:cubicBezTo>
                    <a:cubicBezTo>
                      <a:pt x="619" y="2822"/>
                      <a:pt x="631" y="2834"/>
                      <a:pt x="655" y="2905"/>
                    </a:cubicBezTo>
                    <a:cubicBezTo>
                      <a:pt x="667" y="2965"/>
                      <a:pt x="584" y="3060"/>
                      <a:pt x="572" y="3155"/>
                    </a:cubicBezTo>
                    <a:cubicBezTo>
                      <a:pt x="560" y="3239"/>
                      <a:pt x="679" y="3239"/>
                      <a:pt x="738" y="3334"/>
                    </a:cubicBezTo>
                    <a:cubicBezTo>
                      <a:pt x="786" y="3417"/>
                      <a:pt x="667" y="3560"/>
                      <a:pt x="667" y="3560"/>
                    </a:cubicBezTo>
                    <a:cubicBezTo>
                      <a:pt x="667" y="3560"/>
                      <a:pt x="667" y="3620"/>
                      <a:pt x="655" y="3655"/>
                    </a:cubicBezTo>
                    <a:cubicBezTo>
                      <a:pt x="643" y="3703"/>
                      <a:pt x="584" y="3774"/>
                      <a:pt x="572" y="3846"/>
                    </a:cubicBezTo>
                    <a:cubicBezTo>
                      <a:pt x="572" y="3917"/>
                      <a:pt x="607" y="3965"/>
                      <a:pt x="643" y="4012"/>
                    </a:cubicBezTo>
                    <a:cubicBezTo>
                      <a:pt x="677" y="4055"/>
                      <a:pt x="784" y="4061"/>
                      <a:pt x="916" y="4061"/>
                    </a:cubicBezTo>
                    <a:cubicBezTo>
                      <a:pt x="969" y="4061"/>
                      <a:pt x="1026" y="4060"/>
                      <a:pt x="1084" y="4060"/>
                    </a:cubicBezTo>
                    <a:cubicBezTo>
                      <a:pt x="1143" y="4057"/>
                      <a:pt x="1182" y="4055"/>
                      <a:pt x="1208" y="4055"/>
                    </a:cubicBezTo>
                    <a:cubicBezTo>
                      <a:pt x="1272" y="4055"/>
                      <a:pt x="1264" y="4064"/>
                      <a:pt x="1298" y="4072"/>
                    </a:cubicBezTo>
                    <a:cubicBezTo>
                      <a:pt x="1357" y="4084"/>
                      <a:pt x="1346" y="4155"/>
                      <a:pt x="1334" y="4262"/>
                    </a:cubicBezTo>
                    <a:cubicBezTo>
                      <a:pt x="1322" y="4382"/>
                      <a:pt x="1298" y="4489"/>
                      <a:pt x="1191" y="4560"/>
                    </a:cubicBezTo>
                    <a:cubicBezTo>
                      <a:pt x="1137" y="4602"/>
                      <a:pt x="1054" y="4611"/>
                      <a:pt x="975" y="4611"/>
                    </a:cubicBezTo>
                    <a:cubicBezTo>
                      <a:pt x="916" y="4611"/>
                      <a:pt x="859" y="4606"/>
                      <a:pt x="819" y="4606"/>
                    </a:cubicBezTo>
                    <a:cubicBezTo>
                      <a:pt x="806" y="4606"/>
                      <a:pt x="795" y="4606"/>
                      <a:pt x="786" y="4608"/>
                    </a:cubicBezTo>
                    <a:cubicBezTo>
                      <a:pt x="715" y="4608"/>
                      <a:pt x="453" y="4691"/>
                      <a:pt x="441" y="4751"/>
                    </a:cubicBezTo>
                    <a:cubicBezTo>
                      <a:pt x="417" y="4810"/>
                      <a:pt x="560" y="4834"/>
                      <a:pt x="726" y="4893"/>
                    </a:cubicBezTo>
                    <a:cubicBezTo>
                      <a:pt x="893" y="4965"/>
                      <a:pt x="953" y="5001"/>
                      <a:pt x="1036" y="5072"/>
                    </a:cubicBezTo>
                    <a:cubicBezTo>
                      <a:pt x="1107" y="5144"/>
                      <a:pt x="1179" y="5286"/>
                      <a:pt x="1215" y="5417"/>
                    </a:cubicBezTo>
                    <a:cubicBezTo>
                      <a:pt x="1238" y="5548"/>
                      <a:pt x="1107" y="5548"/>
                      <a:pt x="1024" y="5667"/>
                    </a:cubicBezTo>
                    <a:cubicBezTo>
                      <a:pt x="941" y="5775"/>
                      <a:pt x="917" y="5917"/>
                      <a:pt x="881" y="6048"/>
                    </a:cubicBezTo>
                    <a:cubicBezTo>
                      <a:pt x="857" y="6167"/>
                      <a:pt x="917" y="6417"/>
                      <a:pt x="941" y="6537"/>
                    </a:cubicBezTo>
                    <a:lnTo>
                      <a:pt x="5263" y="6167"/>
                    </a:lnTo>
                    <a:cubicBezTo>
                      <a:pt x="5275" y="6025"/>
                      <a:pt x="5358" y="5917"/>
                      <a:pt x="5513" y="5703"/>
                    </a:cubicBezTo>
                    <a:cubicBezTo>
                      <a:pt x="5668" y="5477"/>
                      <a:pt x="5953" y="5036"/>
                      <a:pt x="5977" y="5001"/>
                    </a:cubicBezTo>
                    <a:cubicBezTo>
                      <a:pt x="6001" y="4965"/>
                      <a:pt x="6168" y="4953"/>
                      <a:pt x="6239" y="4929"/>
                    </a:cubicBezTo>
                    <a:cubicBezTo>
                      <a:pt x="6310" y="4917"/>
                      <a:pt x="6346" y="4858"/>
                      <a:pt x="6501" y="4751"/>
                    </a:cubicBezTo>
                    <a:cubicBezTo>
                      <a:pt x="6656" y="4643"/>
                      <a:pt x="6644" y="4632"/>
                      <a:pt x="6811" y="4572"/>
                    </a:cubicBezTo>
                    <a:cubicBezTo>
                      <a:pt x="6855" y="4555"/>
                      <a:pt x="6888" y="4549"/>
                      <a:pt x="6914" y="4549"/>
                    </a:cubicBezTo>
                    <a:cubicBezTo>
                      <a:pt x="6978" y="4549"/>
                      <a:pt x="7001" y="4587"/>
                      <a:pt x="7061" y="4596"/>
                    </a:cubicBezTo>
                    <a:cubicBezTo>
                      <a:pt x="7109" y="4603"/>
                      <a:pt x="7161" y="4610"/>
                      <a:pt x="7205" y="4610"/>
                    </a:cubicBezTo>
                    <a:cubicBezTo>
                      <a:pt x="7238" y="4610"/>
                      <a:pt x="7267" y="4606"/>
                      <a:pt x="7287" y="4596"/>
                    </a:cubicBezTo>
                    <a:cubicBezTo>
                      <a:pt x="7346" y="4572"/>
                      <a:pt x="7311" y="4560"/>
                      <a:pt x="7311" y="4417"/>
                    </a:cubicBezTo>
                    <a:cubicBezTo>
                      <a:pt x="7311" y="4274"/>
                      <a:pt x="7430" y="3798"/>
                      <a:pt x="7430" y="3750"/>
                    </a:cubicBezTo>
                    <a:cubicBezTo>
                      <a:pt x="7430" y="3703"/>
                      <a:pt x="7608" y="3703"/>
                      <a:pt x="7668" y="3691"/>
                    </a:cubicBezTo>
                    <a:cubicBezTo>
                      <a:pt x="7739" y="3667"/>
                      <a:pt x="7739" y="3655"/>
                      <a:pt x="7751" y="3572"/>
                    </a:cubicBezTo>
                    <a:cubicBezTo>
                      <a:pt x="7763" y="3500"/>
                      <a:pt x="7680" y="3203"/>
                      <a:pt x="7644" y="2941"/>
                    </a:cubicBezTo>
                    <a:cubicBezTo>
                      <a:pt x="7644" y="2869"/>
                      <a:pt x="7644" y="2786"/>
                      <a:pt x="7656" y="2703"/>
                    </a:cubicBezTo>
                    <a:cubicBezTo>
                      <a:pt x="7656" y="2703"/>
                      <a:pt x="7656" y="2703"/>
                      <a:pt x="7656" y="2691"/>
                    </a:cubicBezTo>
                    <a:cubicBezTo>
                      <a:pt x="7656" y="2679"/>
                      <a:pt x="7656" y="2667"/>
                      <a:pt x="7656" y="2655"/>
                    </a:cubicBezTo>
                    <a:cubicBezTo>
                      <a:pt x="7656" y="2643"/>
                      <a:pt x="7668" y="2619"/>
                      <a:pt x="7668" y="2607"/>
                    </a:cubicBezTo>
                    <a:cubicBezTo>
                      <a:pt x="7668" y="2596"/>
                      <a:pt x="7668" y="2584"/>
                      <a:pt x="7680" y="2560"/>
                    </a:cubicBezTo>
                    <a:cubicBezTo>
                      <a:pt x="7680" y="2524"/>
                      <a:pt x="7692" y="2477"/>
                      <a:pt x="7715" y="2429"/>
                    </a:cubicBezTo>
                    <a:cubicBezTo>
                      <a:pt x="7715" y="2417"/>
                      <a:pt x="7715" y="2405"/>
                      <a:pt x="7727" y="2393"/>
                    </a:cubicBezTo>
                    <a:cubicBezTo>
                      <a:pt x="7751" y="2310"/>
                      <a:pt x="7787" y="2238"/>
                      <a:pt x="7823" y="2179"/>
                    </a:cubicBezTo>
                    <a:cubicBezTo>
                      <a:pt x="7918" y="2024"/>
                      <a:pt x="8108" y="1834"/>
                      <a:pt x="8346" y="1738"/>
                    </a:cubicBezTo>
                    <a:cubicBezTo>
                      <a:pt x="8585" y="1643"/>
                      <a:pt x="8704" y="1643"/>
                      <a:pt x="8763" y="1619"/>
                    </a:cubicBezTo>
                    <a:cubicBezTo>
                      <a:pt x="8811" y="1607"/>
                      <a:pt x="8716" y="1572"/>
                      <a:pt x="8608" y="1500"/>
                    </a:cubicBezTo>
                    <a:cubicBezTo>
                      <a:pt x="8501" y="1429"/>
                      <a:pt x="8311" y="1334"/>
                      <a:pt x="8168" y="1298"/>
                    </a:cubicBezTo>
                    <a:cubicBezTo>
                      <a:pt x="8025" y="1250"/>
                      <a:pt x="8096" y="1203"/>
                      <a:pt x="8096" y="1072"/>
                    </a:cubicBezTo>
                    <a:cubicBezTo>
                      <a:pt x="8108" y="953"/>
                      <a:pt x="8239" y="869"/>
                      <a:pt x="8275" y="869"/>
                    </a:cubicBezTo>
                    <a:cubicBezTo>
                      <a:pt x="8307" y="869"/>
                      <a:pt x="8439" y="859"/>
                      <a:pt x="8541" y="859"/>
                    </a:cubicBezTo>
                    <a:cubicBezTo>
                      <a:pt x="8592" y="859"/>
                      <a:pt x="8636" y="861"/>
                      <a:pt x="8656" y="869"/>
                    </a:cubicBezTo>
                    <a:cubicBezTo>
                      <a:pt x="8704" y="905"/>
                      <a:pt x="8727" y="1143"/>
                      <a:pt x="8739" y="1238"/>
                    </a:cubicBezTo>
                    <a:cubicBezTo>
                      <a:pt x="8752" y="1283"/>
                      <a:pt x="8779" y="1294"/>
                      <a:pt x="8827" y="1294"/>
                    </a:cubicBezTo>
                    <a:cubicBezTo>
                      <a:pt x="8868" y="1294"/>
                      <a:pt x="8924" y="1286"/>
                      <a:pt x="9001" y="1286"/>
                    </a:cubicBezTo>
                    <a:cubicBezTo>
                      <a:pt x="9025" y="1287"/>
                      <a:pt x="9045" y="1288"/>
                      <a:pt x="9062" y="1288"/>
                    </a:cubicBezTo>
                    <a:cubicBezTo>
                      <a:pt x="9179" y="1288"/>
                      <a:pt x="9180" y="1256"/>
                      <a:pt x="9263" y="1214"/>
                    </a:cubicBezTo>
                    <a:cubicBezTo>
                      <a:pt x="9370" y="1167"/>
                      <a:pt x="9430" y="1167"/>
                      <a:pt x="9454" y="1119"/>
                    </a:cubicBezTo>
                    <a:cubicBezTo>
                      <a:pt x="9489" y="1072"/>
                      <a:pt x="9454" y="572"/>
                      <a:pt x="9454" y="536"/>
                    </a:cubicBezTo>
                    <a:cubicBezTo>
                      <a:pt x="9466" y="500"/>
                      <a:pt x="9466" y="310"/>
                      <a:pt x="9454" y="238"/>
                    </a:cubicBezTo>
                    <a:cubicBezTo>
                      <a:pt x="9442" y="167"/>
                      <a:pt x="9370" y="60"/>
                      <a:pt x="9335" y="60"/>
                    </a:cubicBezTo>
                    <a:cubicBezTo>
                      <a:pt x="9311" y="60"/>
                      <a:pt x="9227" y="143"/>
                      <a:pt x="9180" y="202"/>
                    </a:cubicBezTo>
                    <a:cubicBezTo>
                      <a:pt x="9132" y="262"/>
                      <a:pt x="8977" y="274"/>
                      <a:pt x="8918" y="298"/>
                    </a:cubicBezTo>
                    <a:cubicBezTo>
                      <a:pt x="8894" y="304"/>
                      <a:pt x="8855" y="304"/>
                      <a:pt x="8818" y="304"/>
                    </a:cubicBezTo>
                    <a:cubicBezTo>
                      <a:pt x="8781" y="304"/>
                      <a:pt x="8745" y="304"/>
                      <a:pt x="8727" y="310"/>
                    </a:cubicBezTo>
                    <a:cubicBezTo>
                      <a:pt x="8704" y="322"/>
                      <a:pt x="8727" y="310"/>
                      <a:pt x="8787" y="357"/>
                    </a:cubicBezTo>
                    <a:cubicBezTo>
                      <a:pt x="8846" y="393"/>
                      <a:pt x="8930" y="476"/>
                      <a:pt x="8966" y="560"/>
                    </a:cubicBezTo>
                    <a:cubicBezTo>
                      <a:pt x="8989" y="631"/>
                      <a:pt x="8680" y="667"/>
                      <a:pt x="8585" y="667"/>
                    </a:cubicBezTo>
                    <a:cubicBezTo>
                      <a:pt x="8489" y="667"/>
                      <a:pt x="8454" y="452"/>
                      <a:pt x="8430" y="381"/>
                    </a:cubicBezTo>
                    <a:cubicBezTo>
                      <a:pt x="8394" y="322"/>
                      <a:pt x="8287" y="322"/>
                      <a:pt x="8180" y="298"/>
                    </a:cubicBezTo>
                    <a:cubicBezTo>
                      <a:pt x="8061" y="262"/>
                      <a:pt x="7942" y="155"/>
                      <a:pt x="7882" y="60"/>
                    </a:cubicBezTo>
                    <a:cubicBezTo>
                      <a:pt x="7870" y="48"/>
                      <a:pt x="7858" y="24"/>
                      <a:pt x="7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6"/>
              <p:cNvSpPr/>
              <p:nvPr/>
            </p:nvSpPr>
            <p:spPr>
              <a:xfrm>
                <a:off x="1246529" y="1960443"/>
                <a:ext cx="431731" cy="586259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1852" extrusionOk="0">
                    <a:moveTo>
                      <a:pt x="4529" y="0"/>
                    </a:moveTo>
                    <a:cubicBezTo>
                      <a:pt x="4519" y="0"/>
                      <a:pt x="4510" y="2"/>
                      <a:pt x="4501" y="5"/>
                    </a:cubicBezTo>
                    <a:cubicBezTo>
                      <a:pt x="4489" y="17"/>
                      <a:pt x="4465" y="29"/>
                      <a:pt x="4453" y="64"/>
                    </a:cubicBezTo>
                    <a:cubicBezTo>
                      <a:pt x="4418" y="183"/>
                      <a:pt x="4430" y="445"/>
                      <a:pt x="4310" y="493"/>
                    </a:cubicBezTo>
                    <a:cubicBezTo>
                      <a:pt x="4274" y="504"/>
                      <a:pt x="4244" y="508"/>
                      <a:pt x="4215" y="508"/>
                    </a:cubicBezTo>
                    <a:cubicBezTo>
                      <a:pt x="4150" y="508"/>
                      <a:pt x="4096" y="486"/>
                      <a:pt x="4013" y="469"/>
                    </a:cubicBezTo>
                    <a:cubicBezTo>
                      <a:pt x="3967" y="460"/>
                      <a:pt x="3901" y="454"/>
                      <a:pt x="3835" y="454"/>
                    </a:cubicBezTo>
                    <a:cubicBezTo>
                      <a:pt x="3730" y="454"/>
                      <a:pt x="3625" y="468"/>
                      <a:pt x="3596" y="505"/>
                    </a:cubicBezTo>
                    <a:cubicBezTo>
                      <a:pt x="3537" y="576"/>
                      <a:pt x="2846" y="1469"/>
                      <a:pt x="2822" y="1493"/>
                    </a:cubicBezTo>
                    <a:cubicBezTo>
                      <a:pt x="2798" y="1529"/>
                      <a:pt x="2739" y="1600"/>
                      <a:pt x="2608" y="1600"/>
                    </a:cubicBezTo>
                    <a:lnTo>
                      <a:pt x="643" y="1600"/>
                    </a:lnTo>
                    <a:lnTo>
                      <a:pt x="655" y="2446"/>
                    </a:lnTo>
                    <a:lnTo>
                      <a:pt x="667" y="2529"/>
                    </a:lnTo>
                    <a:lnTo>
                      <a:pt x="0" y="2529"/>
                    </a:lnTo>
                    <a:cubicBezTo>
                      <a:pt x="0" y="2529"/>
                      <a:pt x="48" y="8744"/>
                      <a:pt x="24" y="8744"/>
                    </a:cubicBezTo>
                    <a:cubicBezTo>
                      <a:pt x="24" y="8744"/>
                      <a:pt x="24" y="8744"/>
                      <a:pt x="24" y="8744"/>
                    </a:cubicBezTo>
                    <a:lnTo>
                      <a:pt x="12" y="9899"/>
                    </a:lnTo>
                    <a:lnTo>
                      <a:pt x="155" y="10816"/>
                    </a:lnTo>
                    <a:lnTo>
                      <a:pt x="762" y="11768"/>
                    </a:lnTo>
                    <a:lnTo>
                      <a:pt x="870" y="11851"/>
                    </a:lnTo>
                    <a:cubicBezTo>
                      <a:pt x="965" y="11792"/>
                      <a:pt x="1096" y="11709"/>
                      <a:pt x="1191" y="11649"/>
                    </a:cubicBezTo>
                    <a:cubicBezTo>
                      <a:pt x="1215" y="11637"/>
                      <a:pt x="1239" y="11613"/>
                      <a:pt x="1274" y="11601"/>
                    </a:cubicBezTo>
                    <a:cubicBezTo>
                      <a:pt x="1429" y="11542"/>
                      <a:pt x="1620" y="11530"/>
                      <a:pt x="1763" y="11470"/>
                    </a:cubicBezTo>
                    <a:cubicBezTo>
                      <a:pt x="1941" y="11387"/>
                      <a:pt x="1953" y="11280"/>
                      <a:pt x="1953" y="11197"/>
                    </a:cubicBezTo>
                    <a:cubicBezTo>
                      <a:pt x="1953" y="11101"/>
                      <a:pt x="1858" y="10982"/>
                      <a:pt x="1763" y="10887"/>
                    </a:cubicBezTo>
                    <a:cubicBezTo>
                      <a:pt x="1667" y="10792"/>
                      <a:pt x="1727" y="10601"/>
                      <a:pt x="1739" y="10482"/>
                    </a:cubicBezTo>
                    <a:cubicBezTo>
                      <a:pt x="1763" y="10363"/>
                      <a:pt x="1786" y="10351"/>
                      <a:pt x="1834" y="10256"/>
                    </a:cubicBezTo>
                    <a:cubicBezTo>
                      <a:pt x="1882" y="10161"/>
                      <a:pt x="1834" y="10101"/>
                      <a:pt x="1905" y="9863"/>
                    </a:cubicBezTo>
                    <a:cubicBezTo>
                      <a:pt x="1989" y="9625"/>
                      <a:pt x="2036" y="9661"/>
                      <a:pt x="2144" y="9565"/>
                    </a:cubicBezTo>
                    <a:cubicBezTo>
                      <a:pt x="2263" y="9482"/>
                      <a:pt x="2227" y="9423"/>
                      <a:pt x="2239" y="9304"/>
                    </a:cubicBezTo>
                    <a:cubicBezTo>
                      <a:pt x="2239" y="9196"/>
                      <a:pt x="2120" y="9137"/>
                      <a:pt x="2036" y="9065"/>
                    </a:cubicBezTo>
                    <a:cubicBezTo>
                      <a:pt x="1965" y="8982"/>
                      <a:pt x="1774" y="8494"/>
                      <a:pt x="1763" y="8399"/>
                    </a:cubicBezTo>
                    <a:cubicBezTo>
                      <a:pt x="1751" y="8315"/>
                      <a:pt x="1751" y="8268"/>
                      <a:pt x="1882" y="8256"/>
                    </a:cubicBezTo>
                    <a:cubicBezTo>
                      <a:pt x="1903" y="8254"/>
                      <a:pt x="1923" y="8253"/>
                      <a:pt x="1942" y="8253"/>
                    </a:cubicBezTo>
                    <a:cubicBezTo>
                      <a:pt x="2030" y="8253"/>
                      <a:pt x="2099" y="8274"/>
                      <a:pt x="2167" y="8303"/>
                    </a:cubicBezTo>
                    <a:cubicBezTo>
                      <a:pt x="2239" y="8351"/>
                      <a:pt x="2298" y="8434"/>
                      <a:pt x="2382" y="8506"/>
                    </a:cubicBezTo>
                    <a:cubicBezTo>
                      <a:pt x="2453" y="8577"/>
                      <a:pt x="2441" y="8530"/>
                      <a:pt x="2739" y="8625"/>
                    </a:cubicBezTo>
                    <a:cubicBezTo>
                      <a:pt x="2945" y="8688"/>
                      <a:pt x="3093" y="8699"/>
                      <a:pt x="3296" y="8699"/>
                    </a:cubicBezTo>
                    <a:cubicBezTo>
                      <a:pt x="3398" y="8699"/>
                      <a:pt x="3513" y="8696"/>
                      <a:pt x="3656" y="8696"/>
                    </a:cubicBezTo>
                    <a:cubicBezTo>
                      <a:pt x="4096" y="8696"/>
                      <a:pt x="5323" y="8375"/>
                      <a:pt x="5763" y="8291"/>
                    </a:cubicBezTo>
                    <a:cubicBezTo>
                      <a:pt x="6204" y="8220"/>
                      <a:pt x="7204" y="7720"/>
                      <a:pt x="7323" y="7649"/>
                    </a:cubicBezTo>
                    <a:cubicBezTo>
                      <a:pt x="7454" y="7577"/>
                      <a:pt x="7478" y="7363"/>
                      <a:pt x="7525" y="7232"/>
                    </a:cubicBezTo>
                    <a:cubicBezTo>
                      <a:pt x="7573" y="7089"/>
                      <a:pt x="7787" y="6791"/>
                      <a:pt x="7918" y="6684"/>
                    </a:cubicBezTo>
                    <a:cubicBezTo>
                      <a:pt x="8061" y="6577"/>
                      <a:pt x="8132" y="6565"/>
                      <a:pt x="8251" y="6410"/>
                    </a:cubicBezTo>
                    <a:cubicBezTo>
                      <a:pt x="8371" y="6244"/>
                      <a:pt x="8430" y="6077"/>
                      <a:pt x="8501" y="5970"/>
                    </a:cubicBezTo>
                    <a:cubicBezTo>
                      <a:pt x="8561" y="5875"/>
                      <a:pt x="8704" y="5708"/>
                      <a:pt x="8716" y="5613"/>
                    </a:cubicBezTo>
                    <a:cubicBezTo>
                      <a:pt x="8728" y="5505"/>
                      <a:pt x="8704" y="4827"/>
                      <a:pt x="8692" y="4779"/>
                    </a:cubicBezTo>
                    <a:cubicBezTo>
                      <a:pt x="8688" y="4770"/>
                      <a:pt x="8679" y="4767"/>
                      <a:pt x="8667" y="4767"/>
                    </a:cubicBezTo>
                    <a:cubicBezTo>
                      <a:pt x="8613" y="4767"/>
                      <a:pt x="8492" y="4839"/>
                      <a:pt x="8394" y="4839"/>
                    </a:cubicBezTo>
                    <a:cubicBezTo>
                      <a:pt x="8275" y="4839"/>
                      <a:pt x="8204" y="4660"/>
                      <a:pt x="8156" y="4541"/>
                    </a:cubicBezTo>
                    <a:cubicBezTo>
                      <a:pt x="8097" y="4410"/>
                      <a:pt x="7990" y="4481"/>
                      <a:pt x="7930" y="4386"/>
                    </a:cubicBezTo>
                    <a:cubicBezTo>
                      <a:pt x="7882" y="4279"/>
                      <a:pt x="7966" y="3946"/>
                      <a:pt x="8001" y="3839"/>
                    </a:cubicBezTo>
                    <a:cubicBezTo>
                      <a:pt x="8049" y="3743"/>
                      <a:pt x="8192" y="3565"/>
                      <a:pt x="8251" y="3458"/>
                    </a:cubicBezTo>
                    <a:cubicBezTo>
                      <a:pt x="8311" y="3350"/>
                      <a:pt x="8216" y="3338"/>
                      <a:pt x="8144" y="3196"/>
                    </a:cubicBezTo>
                    <a:cubicBezTo>
                      <a:pt x="8073" y="3053"/>
                      <a:pt x="8013" y="3029"/>
                      <a:pt x="7930" y="2969"/>
                    </a:cubicBezTo>
                    <a:cubicBezTo>
                      <a:pt x="7859" y="2922"/>
                      <a:pt x="7609" y="2707"/>
                      <a:pt x="7549" y="2624"/>
                    </a:cubicBezTo>
                    <a:cubicBezTo>
                      <a:pt x="7489" y="2553"/>
                      <a:pt x="7430" y="2541"/>
                      <a:pt x="7430" y="2541"/>
                    </a:cubicBezTo>
                    <a:cubicBezTo>
                      <a:pt x="7347" y="2493"/>
                      <a:pt x="7239" y="2529"/>
                      <a:pt x="7037" y="2422"/>
                    </a:cubicBezTo>
                    <a:cubicBezTo>
                      <a:pt x="6894" y="2350"/>
                      <a:pt x="6906" y="2207"/>
                      <a:pt x="6894" y="2065"/>
                    </a:cubicBezTo>
                    <a:cubicBezTo>
                      <a:pt x="6870" y="1910"/>
                      <a:pt x="6858" y="1743"/>
                      <a:pt x="6847" y="1588"/>
                    </a:cubicBezTo>
                    <a:cubicBezTo>
                      <a:pt x="6847" y="1553"/>
                      <a:pt x="6847" y="1517"/>
                      <a:pt x="6847" y="1481"/>
                    </a:cubicBezTo>
                    <a:cubicBezTo>
                      <a:pt x="6847" y="1457"/>
                      <a:pt x="6847" y="1433"/>
                      <a:pt x="6847" y="1410"/>
                    </a:cubicBezTo>
                    <a:cubicBezTo>
                      <a:pt x="6847" y="1398"/>
                      <a:pt x="6847" y="1386"/>
                      <a:pt x="6847" y="1374"/>
                    </a:cubicBezTo>
                    <a:cubicBezTo>
                      <a:pt x="6847" y="1350"/>
                      <a:pt x="6847" y="1326"/>
                      <a:pt x="6847" y="1303"/>
                    </a:cubicBezTo>
                    <a:cubicBezTo>
                      <a:pt x="6847" y="1303"/>
                      <a:pt x="6704" y="1183"/>
                      <a:pt x="6596" y="1172"/>
                    </a:cubicBezTo>
                    <a:cubicBezTo>
                      <a:pt x="6501" y="1160"/>
                      <a:pt x="5965" y="945"/>
                      <a:pt x="5965" y="945"/>
                    </a:cubicBezTo>
                    <a:cubicBezTo>
                      <a:pt x="5965" y="945"/>
                      <a:pt x="5692" y="695"/>
                      <a:pt x="5656" y="695"/>
                    </a:cubicBezTo>
                    <a:cubicBezTo>
                      <a:pt x="5632" y="683"/>
                      <a:pt x="5311" y="624"/>
                      <a:pt x="5227" y="564"/>
                    </a:cubicBezTo>
                    <a:cubicBezTo>
                      <a:pt x="5203" y="552"/>
                      <a:pt x="5168" y="541"/>
                      <a:pt x="5120" y="517"/>
                    </a:cubicBezTo>
                    <a:cubicBezTo>
                      <a:pt x="5013" y="457"/>
                      <a:pt x="4870" y="386"/>
                      <a:pt x="4846" y="338"/>
                    </a:cubicBezTo>
                    <a:cubicBezTo>
                      <a:pt x="4799" y="255"/>
                      <a:pt x="4727" y="64"/>
                      <a:pt x="4703" y="64"/>
                    </a:cubicBezTo>
                    <a:cubicBezTo>
                      <a:pt x="4683" y="64"/>
                      <a:pt x="4598" y="0"/>
                      <a:pt x="4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6"/>
              <p:cNvSpPr/>
              <p:nvPr/>
            </p:nvSpPr>
            <p:spPr>
              <a:xfrm>
                <a:off x="1773637" y="1393474"/>
                <a:ext cx="161404" cy="19974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038" extrusionOk="0">
                    <a:moveTo>
                      <a:pt x="2020" y="1"/>
                    </a:moveTo>
                    <a:cubicBezTo>
                      <a:pt x="1928" y="1"/>
                      <a:pt x="1882" y="338"/>
                      <a:pt x="1882" y="537"/>
                    </a:cubicBezTo>
                    <a:cubicBezTo>
                      <a:pt x="1882" y="739"/>
                      <a:pt x="1834" y="1073"/>
                      <a:pt x="1834" y="1132"/>
                    </a:cubicBezTo>
                    <a:cubicBezTo>
                      <a:pt x="1834" y="1192"/>
                      <a:pt x="1739" y="1346"/>
                      <a:pt x="1679" y="1394"/>
                    </a:cubicBezTo>
                    <a:cubicBezTo>
                      <a:pt x="1608" y="1454"/>
                      <a:pt x="1441" y="1644"/>
                      <a:pt x="1417" y="1692"/>
                    </a:cubicBezTo>
                    <a:cubicBezTo>
                      <a:pt x="1394" y="1727"/>
                      <a:pt x="1298" y="1930"/>
                      <a:pt x="1263" y="1966"/>
                    </a:cubicBezTo>
                    <a:cubicBezTo>
                      <a:pt x="1227" y="2001"/>
                      <a:pt x="977" y="2144"/>
                      <a:pt x="846" y="2204"/>
                    </a:cubicBezTo>
                    <a:cubicBezTo>
                      <a:pt x="727" y="2263"/>
                      <a:pt x="560" y="2442"/>
                      <a:pt x="489" y="2549"/>
                    </a:cubicBezTo>
                    <a:cubicBezTo>
                      <a:pt x="405" y="2656"/>
                      <a:pt x="334" y="2870"/>
                      <a:pt x="298" y="2894"/>
                    </a:cubicBezTo>
                    <a:cubicBezTo>
                      <a:pt x="292" y="2904"/>
                      <a:pt x="281" y="2909"/>
                      <a:pt x="269" y="2909"/>
                    </a:cubicBezTo>
                    <a:cubicBezTo>
                      <a:pt x="236" y="2909"/>
                      <a:pt x="187" y="2878"/>
                      <a:pt x="143" y="2835"/>
                    </a:cubicBezTo>
                    <a:cubicBezTo>
                      <a:pt x="108" y="2775"/>
                      <a:pt x="60" y="2763"/>
                      <a:pt x="1" y="2751"/>
                    </a:cubicBezTo>
                    <a:lnTo>
                      <a:pt x="1" y="3168"/>
                    </a:lnTo>
                    <a:cubicBezTo>
                      <a:pt x="1" y="3311"/>
                      <a:pt x="48" y="3442"/>
                      <a:pt x="120" y="3537"/>
                    </a:cubicBezTo>
                    <a:cubicBezTo>
                      <a:pt x="191" y="3644"/>
                      <a:pt x="286" y="3775"/>
                      <a:pt x="298" y="3811"/>
                    </a:cubicBezTo>
                    <a:cubicBezTo>
                      <a:pt x="298" y="3835"/>
                      <a:pt x="358" y="3954"/>
                      <a:pt x="393" y="4037"/>
                    </a:cubicBezTo>
                    <a:cubicBezTo>
                      <a:pt x="501" y="3906"/>
                      <a:pt x="620" y="3811"/>
                      <a:pt x="810" y="3692"/>
                    </a:cubicBezTo>
                    <a:cubicBezTo>
                      <a:pt x="1036" y="3561"/>
                      <a:pt x="1239" y="3406"/>
                      <a:pt x="1322" y="3382"/>
                    </a:cubicBezTo>
                    <a:cubicBezTo>
                      <a:pt x="1405" y="3347"/>
                      <a:pt x="1632" y="3216"/>
                      <a:pt x="1739" y="3144"/>
                    </a:cubicBezTo>
                    <a:cubicBezTo>
                      <a:pt x="1846" y="3073"/>
                      <a:pt x="1929" y="3013"/>
                      <a:pt x="2060" y="3001"/>
                    </a:cubicBezTo>
                    <a:cubicBezTo>
                      <a:pt x="2203" y="2978"/>
                      <a:pt x="2275" y="2894"/>
                      <a:pt x="2370" y="2835"/>
                    </a:cubicBezTo>
                    <a:cubicBezTo>
                      <a:pt x="2453" y="2763"/>
                      <a:pt x="2453" y="2728"/>
                      <a:pt x="2560" y="2728"/>
                    </a:cubicBezTo>
                    <a:cubicBezTo>
                      <a:pt x="2656" y="2728"/>
                      <a:pt x="2763" y="2656"/>
                      <a:pt x="2918" y="2525"/>
                    </a:cubicBezTo>
                    <a:cubicBezTo>
                      <a:pt x="3072" y="2394"/>
                      <a:pt x="3013" y="2085"/>
                      <a:pt x="3025" y="1977"/>
                    </a:cubicBezTo>
                    <a:cubicBezTo>
                      <a:pt x="3037" y="1870"/>
                      <a:pt x="3072" y="1775"/>
                      <a:pt x="3132" y="1692"/>
                    </a:cubicBezTo>
                    <a:cubicBezTo>
                      <a:pt x="3191" y="1620"/>
                      <a:pt x="3251" y="1370"/>
                      <a:pt x="3263" y="1275"/>
                    </a:cubicBezTo>
                    <a:cubicBezTo>
                      <a:pt x="3263" y="1168"/>
                      <a:pt x="3239" y="1120"/>
                      <a:pt x="3168" y="1001"/>
                    </a:cubicBezTo>
                    <a:cubicBezTo>
                      <a:pt x="3084" y="882"/>
                      <a:pt x="3060" y="620"/>
                      <a:pt x="3049" y="442"/>
                    </a:cubicBezTo>
                    <a:cubicBezTo>
                      <a:pt x="3025" y="263"/>
                      <a:pt x="2929" y="180"/>
                      <a:pt x="2787" y="156"/>
                    </a:cubicBezTo>
                    <a:cubicBezTo>
                      <a:pt x="2747" y="146"/>
                      <a:pt x="2714" y="142"/>
                      <a:pt x="2684" y="142"/>
                    </a:cubicBezTo>
                    <a:cubicBezTo>
                      <a:pt x="2606" y="142"/>
                      <a:pt x="2548" y="172"/>
                      <a:pt x="2453" y="215"/>
                    </a:cubicBezTo>
                    <a:cubicBezTo>
                      <a:pt x="2409" y="233"/>
                      <a:pt x="2374" y="241"/>
                      <a:pt x="2343" y="241"/>
                    </a:cubicBezTo>
                    <a:cubicBezTo>
                      <a:pt x="2289" y="241"/>
                      <a:pt x="2248" y="217"/>
                      <a:pt x="2203" y="180"/>
                    </a:cubicBezTo>
                    <a:cubicBezTo>
                      <a:pt x="2144" y="120"/>
                      <a:pt x="2108" y="13"/>
                      <a:pt x="2025" y="1"/>
                    </a:cubicBezTo>
                    <a:cubicBezTo>
                      <a:pt x="2023" y="1"/>
                      <a:pt x="2021" y="1"/>
                      <a:pt x="202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6"/>
              <p:cNvSpPr/>
              <p:nvPr/>
            </p:nvSpPr>
            <p:spPr>
              <a:xfrm>
                <a:off x="1091058" y="1416425"/>
                <a:ext cx="113126" cy="14379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7" extrusionOk="0">
                    <a:moveTo>
                      <a:pt x="924" y="1"/>
                    </a:moveTo>
                    <a:cubicBezTo>
                      <a:pt x="763" y="1"/>
                      <a:pt x="603" y="159"/>
                      <a:pt x="488" y="240"/>
                    </a:cubicBezTo>
                    <a:cubicBezTo>
                      <a:pt x="378" y="320"/>
                      <a:pt x="360" y="350"/>
                      <a:pt x="272" y="350"/>
                    </a:cubicBezTo>
                    <a:cubicBezTo>
                      <a:pt x="255" y="350"/>
                      <a:pt x="237" y="349"/>
                      <a:pt x="214" y="347"/>
                    </a:cubicBezTo>
                    <a:cubicBezTo>
                      <a:pt x="143" y="335"/>
                      <a:pt x="72" y="323"/>
                      <a:pt x="12" y="299"/>
                    </a:cubicBezTo>
                    <a:cubicBezTo>
                      <a:pt x="12" y="382"/>
                      <a:pt x="0" y="573"/>
                      <a:pt x="12" y="656"/>
                    </a:cubicBezTo>
                    <a:cubicBezTo>
                      <a:pt x="24" y="751"/>
                      <a:pt x="167" y="835"/>
                      <a:pt x="226" y="906"/>
                    </a:cubicBezTo>
                    <a:cubicBezTo>
                      <a:pt x="274" y="966"/>
                      <a:pt x="262" y="1049"/>
                      <a:pt x="262" y="1109"/>
                    </a:cubicBezTo>
                    <a:cubicBezTo>
                      <a:pt x="262" y="1144"/>
                      <a:pt x="274" y="1192"/>
                      <a:pt x="310" y="1240"/>
                    </a:cubicBezTo>
                    <a:cubicBezTo>
                      <a:pt x="322" y="1275"/>
                      <a:pt x="357" y="1323"/>
                      <a:pt x="381" y="1383"/>
                    </a:cubicBezTo>
                    <a:cubicBezTo>
                      <a:pt x="453" y="1513"/>
                      <a:pt x="107" y="1966"/>
                      <a:pt x="107" y="1966"/>
                    </a:cubicBezTo>
                    <a:cubicBezTo>
                      <a:pt x="107" y="1966"/>
                      <a:pt x="393" y="2573"/>
                      <a:pt x="441" y="2680"/>
                    </a:cubicBezTo>
                    <a:cubicBezTo>
                      <a:pt x="500" y="2776"/>
                      <a:pt x="703" y="2907"/>
                      <a:pt x="774" y="2907"/>
                    </a:cubicBezTo>
                    <a:cubicBezTo>
                      <a:pt x="846" y="2895"/>
                      <a:pt x="1048" y="2728"/>
                      <a:pt x="1167" y="2692"/>
                    </a:cubicBezTo>
                    <a:cubicBezTo>
                      <a:pt x="1193" y="2682"/>
                      <a:pt x="1217" y="2678"/>
                      <a:pt x="1238" y="2678"/>
                    </a:cubicBezTo>
                    <a:cubicBezTo>
                      <a:pt x="1310" y="2678"/>
                      <a:pt x="1346" y="2728"/>
                      <a:pt x="1346" y="2728"/>
                    </a:cubicBezTo>
                    <a:lnTo>
                      <a:pt x="1346" y="2752"/>
                    </a:lnTo>
                    <a:cubicBezTo>
                      <a:pt x="1429" y="2728"/>
                      <a:pt x="1536" y="2633"/>
                      <a:pt x="1536" y="2561"/>
                    </a:cubicBezTo>
                    <a:cubicBezTo>
                      <a:pt x="1536" y="2478"/>
                      <a:pt x="1500" y="2192"/>
                      <a:pt x="1500" y="2073"/>
                    </a:cubicBezTo>
                    <a:cubicBezTo>
                      <a:pt x="1512" y="1942"/>
                      <a:pt x="1703" y="1692"/>
                      <a:pt x="1738" y="1644"/>
                    </a:cubicBezTo>
                    <a:cubicBezTo>
                      <a:pt x="1786" y="1585"/>
                      <a:pt x="1869" y="1311"/>
                      <a:pt x="1869" y="1263"/>
                    </a:cubicBezTo>
                    <a:cubicBezTo>
                      <a:pt x="1869" y="1204"/>
                      <a:pt x="1858" y="990"/>
                      <a:pt x="1953" y="942"/>
                    </a:cubicBezTo>
                    <a:cubicBezTo>
                      <a:pt x="2048" y="894"/>
                      <a:pt x="2286" y="775"/>
                      <a:pt x="2286" y="597"/>
                    </a:cubicBezTo>
                    <a:cubicBezTo>
                      <a:pt x="2286" y="466"/>
                      <a:pt x="2286" y="370"/>
                      <a:pt x="2286" y="275"/>
                    </a:cubicBezTo>
                    <a:cubicBezTo>
                      <a:pt x="2250" y="287"/>
                      <a:pt x="2227" y="287"/>
                      <a:pt x="2203" y="287"/>
                    </a:cubicBezTo>
                    <a:cubicBezTo>
                      <a:pt x="2162" y="291"/>
                      <a:pt x="2117" y="293"/>
                      <a:pt x="2068" y="293"/>
                    </a:cubicBezTo>
                    <a:cubicBezTo>
                      <a:pt x="1849" y="293"/>
                      <a:pt x="1573" y="253"/>
                      <a:pt x="1417" y="204"/>
                    </a:cubicBezTo>
                    <a:cubicBezTo>
                      <a:pt x="1334" y="168"/>
                      <a:pt x="1262" y="132"/>
                      <a:pt x="1179" y="97"/>
                    </a:cubicBezTo>
                    <a:cubicBezTo>
                      <a:pt x="1107" y="73"/>
                      <a:pt x="1024" y="13"/>
                      <a:pt x="941" y="1"/>
                    </a:cubicBezTo>
                    <a:cubicBezTo>
                      <a:pt x="935" y="1"/>
                      <a:pt x="929" y="1"/>
                      <a:pt x="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6"/>
              <p:cNvSpPr/>
              <p:nvPr/>
            </p:nvSpPr>
            <p:spPr>
              <a:xfrm>
                <a:off x="797132" y="2190950"/>
                <a:ext cx="167934" cy="372818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7537" extrusionOk="0">
                    <a:moveTo>
                      <a:pt x="1084" y="0"/>
                    </a:moveTo>
                    <a:cubicBezTo>
                      <a:pt x="1084" y="0"/>
                      <a:pt x="1084" y="12"/>
                      <a:pt x="1084" y="12"/>
                    </a:cubicBezTo>
                    <a:cubicBezTo>
                      <a:pt x="1084" y="107"/>
                      <a:pt x="1013" y="119"/>
                      <a:pt x="918" y="179"/>
                    </a:cubicBezTo>
                    <a:cubicBezTo>
                      <a:pt x="834" y="226"/>
                      <a:pt x="834" y="310"/>
                      <a:pt x="811" y="405"/>
                    </a:cubicBezTo>
                    <a:cubicBezTo>
                      <a:pt x="811" y="417"/>
                      <a:pt x="811" y="429"/>
                      <a:pt x="799" y="441"/>
                    </a:cubicBezTo>
                    <a:cubicBezTo>
                      <a:pt x="799" y="441"/>
                      <a:pt x="799" y="441"/>
                      <a:pt x="787" y="453"/>
                    </a:cubicBezTo>
                    <a:cubicBezTo>
                      <a:pt x="787" y="453"/>
                      <a:pt x="787" y="464"/>
                      <a:pt x="775" y="464"/>
                    </a:cubicBezTo>
                    <a:cubicBezTo>
                      <a:pt x="763" y="488"/>
                      <a:pt x="739" y="500"/>
                      <a:pt x="715" y="524"/>
                    </a:cubicBezTo>
                    <a:cubicBezTo>
                      <a:pt x="703" y="524"/>
                      <a:pt x="692" y="536"/>
                      <a:pt x="668" y="548"/>
                    </a:cubicBezTo>
                    <a:cubicBezTo>
                      <a:pt x="632" y="572"/>
                      <a:pt x="596" y="583"/>
                      <a:pt x="561" y="607"/>
                    </a:cubicBezTo>
                    <a:cubicBezTo>
                      <a:pt x="561" y="607"/>
                      <a:pt x="549" y="619"/>
                      <a:pt x="537" y="619"/>
                    </a:cubicBezTo>
                    <a:cubicBezTo>
                      <a:pt x="498" y="646"/>
                      <a:pt x="481" y="652"/>
                      <a:pt x="472" y="652"/>
                    </a:cubicBezTo>
                    <a:cubicBezTo>
                      <a:pt x="464" y="652"/>
                      <a:pt x="462" y="648"/>
                      <a:pt x="457" y="648"/>
                    </a:cubicBezTo>
                    <a:cubicBezTo>
                      <a:pt x="451" y="648"/>
                      <a:pt x="440" y="659"/>
                      <a:pt x="394" y="714"/>
                    </a:cubicBezTo>
                    <a:cubicBezTo>
                      <a:pt x="287" y="845"/>
                      <a:pt x="346" y="1095"/>
                      <a:pt x="346" y="1250"/>
                    </a:cubicBezTo>
                    <a:cubicBezTo>
                      <a:pt x="346" y="1405"/>
                      <a:pt x="322" y="1953"/>
                      <a:pt x="322" y="2167"/>
                    </a:cubicBezTo>
                    <a:cubicBezTo>
                      <a:pt x="322" y="2381"/>
                      <a:pt x="346" y="2477"/>
                      <a:pt x="358" y="2584"/>
                    </a:cubicBezTo>
                    <a:cubicBezTo>
                      <a:pt x="370" y="2691"/>
                      <a:pt x="477" y="2786"/>
                      <a:pt x="561" y="2858"/>
                    </a:cubicBezTo>
                    <a:cubicBezTo>
                      <a:pt x="656" y="2941"/>
                      <a:pt x="644" y="2977"/>
                      <a:pt x="656" y="3096"/>
                    </a:cubicBezTo>
                    <a:cubicBezTo>
                      <a:pt x="668" y="3215"/>
                      <a:pt x="703" y="3334"/>
                      <a:pt x="751" y="3453"/>
                    </a:cubicBezTo>
                    <a:cubicBezTo>
                      <a:pt x="787" y="3572"/>
                      <a:pt x="846" y="3620"/>
                      <a:pt x="858" y="3774"/>
                    </a:cubicBezTo>
                    <a:cubicBezTo>
                      <a:pt x="882" y="3929"/>
                      <a:pt x="811" y="3941"/>
                      <a:pt x="775" y="3989"/>
                    </a:cubicBezTo>
                    <a:cubicBezTo>
                      <a:pt x="739" y="4036"/>
                      <a:pt x="394" y="4346"/>
                      <a:pt x="358" y="4441"/>
                    </a:cubicBezTo>
                    <a:cubicBezTo>
                      <a:pt x="334" y="4536"/>
                      <a:pt x="322" y="4703"/>
                      <a:pt x="311" y="4846"/>
                    </a:cubicBezTo>
                    <a:cubicBezTo>
                      <a:pt x="287" y="4989"/>
                      <a:pt x="287" y="5155"/>
                      <a:pt x="263" y="5275"/>
                    </a:cubicBezTo>
                    <a:cubicBezTo>
                      <a:pt x="239" y="5394"/>
                      <a:pt x="168" y="5406"/>
                      <a:pt x="96" y="5429"/>
                    </a:cubicBezTo>
                    <a:cubicBezTo>
                      <a:pt x="37" y="5453"/>
                      <a:pt x="49" y="5513"/>
                      <a:pt x="49" y="5620"/>
                    </a:cubicBezTo>
                    <a:cubicBezTo>
                      <a:pt x="49" y="5739"/>
                      <a:pt x="168" y="5822"/>
                      <a:pt x="191" y="5906"/>
                    </a:cubicBezTo>
                    <a:cubicBezTo>
                      <a:pt x="203" y="5989"/>
                      <a:pt x="96" y="6144"/>
                      <a:pt x="49" y="6227"/>
                    </a:cubicBezTo>
                    <a:cubicBezTo>
                      <a:pt x="1" y="6322"/>
                      <a:pt x="72" y="6441"/>
                      <a:pt x="72" y="6584"/>
                    </a:cubicBezTo>
                    <a:cubicBezTo>
                      <a:pt x="72" y="6727"/>
                      <a:pt x="60" y="6918"/>
                      <a:pt x="49" y="7025"/>
                    </a:cubicBezTo>
                    <a:cubicBezTo>
                      <a:pt x="25" y="7144"/>
                      <a:pt x="1" y="7299"/>
                      <a:pt x="25" y="7346"/>
                    </a:cubicBezTo>
                    <a:cubicBezTo>
                      <a:pt x="37" y="7382"/>
                      <a:pt x="60" y="7465"/>
                      <a:pt x="96" y="7537"/>
                    </a:cubicBezTo>
                    <a:cubicBezTo>
                      <a:pt x="203" y="7465"/>
                      <a:pt x="239" y="7227"/>
                      <a:pt x="251" y="7049"/>
                    </a:cubicBezTo>
                    <a:cubicBezTo>
                      <a:pt x="275" y="6846"/>
                      <a:pt x="441" y="6679"/>
                      <a:pt x="537" y="6608"/>
                    </a:cubicBezTo>
                    <a:cubicBezTo>
                      <a:pt x="632" y="6537"/>
                      <a:pt x="1120" y="6537"/>
                      <a:pt x="1323" y="6406"/>
                    </a:cubicBezTo>
                    <a:cubicBezTo>
                      <a:pt x="1525" y="6287"/>
                      <a:pt x="1477" y="6108"/>
                      <a:pt x="1430" y="5882"/>
                    </a:cubicBezTo>
                    <a:cubicBezTo>
                      <a:pt x="1394" y="5667"/>
                      <a:pt x="1561" y="5632"/>
                      <a:pt x="1704" y="5536"/>
                    </a:cubicBezTo>
                    <a:cubicBezTo>
                      <a:pt x="1846" y="5453"/>
                      <a:pt x="2406" y="4953"/>
                      <a:pt x="2454" y="4941"/>
                    </a:cubicBezTo>
                    <a:cubicBezTo>
                      <a:pt x="2489" y="4917"/>
                      <a:pt x="2787" y="4715"/>
                      <a:pt x="2906" y="4608"/>
                    </a:cubicBezTo>
                    <a:cubicBezTo>
                      <a:pt x="3025" y="4513"/>
                      <a:pt x="2989" y="4358"/>
                      <a:pt x="3049" y="4274"/>
                    </a:cubicBezTo>
                    <a:cubicBezTo>
                      <a:pt x="3097" y="4191"/>
                      <a:pt x="3275" y="4108"/>
                      <a:pt x="3359" y="3977"/>
                    </a:cubicBezTo>
                    <a:cubicBezTo>
                      <a:pt x="3394" y="3929"/>
                      <a:pt x="3382" y="3643"/>
                      <a:pt x="3359" y="3298"/>
                    </a:cubicBezTo>
                    <a:cubicBezTo>
                      <a:pt x="3323" y="2703"/>
                      <a:pt x="3239" y="1917"/>
                      <a:pt x="3228" y="1869"/>
                    </a:cubicBezTo>
                    <a:cubicBezTo>
                      <a:pt x="3216" y="1857"/>
                      <a:pt x="3216" y="1857"/>
                      <a:pt x="3216" y="1857"/>
                    </a:cubicBezTo>
                    <a:lnTo>
                      <a:pt x="3216" y="1715"/>
                    </a:lnTo>
                    <a:cubicBezTo>
                      <a:pt x="3144" y="1715"/>
                      <a:pt x="3073" y="1715"/>
                      <a:pt x="3061" y="1679"/>
                    </a:cubicBezTo>
                    <a:cubicBezTo>
                      <a:pt x="3025" y="1607"/>
                      <a:pt x="2978" y="1405"/>
                      <a:pt x="2918" y="1405"/>
                    </a:cubicBezTo>
                    <a:lnTo>
                      <a:pt x="2823" y="1405"/>
                    </a:lnTo>
                    <a:cubicBezTo>
                      <a:pt x="2716" y="1417"/>
                      <a:pt x="2537" y="1441"/>
                      <a:pt x="2430" y="1453"/>
                    </a:cubicBezTo>
                    <a:cubicBezTo>
                      <a:pt x="2400" y="1458"/>
                      <a:pt x="2371" y="1461"/>
                      <a:pt x="2342" y="1461"/>
                    </a:cubicBezTo>
                    <a:cubicBezTo>
                      <a:pt x="2244" y="1461"/>
                      <a:pt x="2157" y="1426"/>
                      <a:pt x="2120" y="1334"/>
                    </a:cubicBezTo>
                    <a:cubicBezTo>
                      <a:pt x="2061" y="1226"/>
                      <a:pt x="2013" y="976"/>
                      <a:pt x="1954" y="893"/>
                    </a:cubicBezTo>
                    <a:cubicBezTo>
                      <a:pt x="1882" y="822"/>
                      <a:pt x="1644" y="631"/>
                      <a:pt x="1561" y="572"/>
                    </a:cubicBezTo>
                    <a:cubicBezTo>
                      <a:pt x="1489" y="512"/>
                      <a:pt x="1346" y="274"/>
                      <a:pt x="1334" y="238"/>
                    </a:cubicBezTo>
                    <a:cubicBezTo>
                      <a:pt x="1311" y="202"/>
                      <a:pt x="1311" y="48"/>
                      <a:pt x="10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6"/>
              <p:cNvSpPr/>
              <p:nvPr/>
            </p:nvSpPr>
            <p:spPr>
              <a:xfrm>
                <a:off x="1018591" y="1852114"/>
                <a:ext cx="168478" cy="312371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6315" extrusionOk="0">
                    <a:moveTo>
                      <a:pt x="351" y="1"/>
                    </a:moveTo>
                    <a:cubicBezTo>
                      <a:pt x="175" y="1"/>
                      <a:pt x="91" y="105"/>
                      <a:pt x="36" y="159"/>
                    </a:cubicBezTo>
                    <a:cubicBezTo>
                      <a:pt x="13" y="171"/>
                      <a:pt x="1" y="195"/>
                      <a:pt x="1" y="218"/>
                    </a:cubicBezTo>
                    <a:cubicBezTo>
                      <a:pt x="1" y="230"/>
                      <a:pt x="13" y="242"/>
                      <a:pt x="13" y="254"/>
                    </a:cubicBezTo>
                    <a:cubicBezTo>
                      <a:pt x="13" y="254"/>
                      <a:pt x="13" y="266"/>
                      <a:pt x="13" y="266"/>
                    </a:cubicBezTo>
                    <a:cubicBezTo>
                      <a:pt x="13" y="302"/>
                      <a:pt x="25" y="325"/>
                      <a:pt x="36" y="361"/>
                    </a:cubicBezTo>
                    <a:cubicBezTo>
                      <a:pt x="60" y="409"/>
                      <a:pt x="72" y="456"/>
                      <a:pt x="96" y="504"/>
                    </a:cubicBezTo>
                    <a:cubicBezTo>
                      <a:pt x="132" y="623"/>
                      <a:pt x="167" y="826"/>
                      <a:pt x="167" y="826"/>
                    </a:cubicBezTo>
                    <a:cubicBezTo>
                      <a:pt x="167" y="826"/>
                      <a:pt x="227" y="1123"/>
                      <a:pt x="286" y="1385"/>
                    </a:cubicBezTo>
                    <a:cubicBezTo>
                      <a:pt x="310" y="1504"/>
                      <a:pt x="346" y="1611"/>
                      <a:pt x="370" y="1695"/>
                    </a:cubicBezTo>
                    <a:cubicBezTo>
                      <a:pt x="453" y="1980"/>
                      <a:pt x="501" y="2302"/>
                      <a:pt x="596" y="2588"/>
                    </a:cubicBezTo>
                    <a:cubicBezTo>
                      <a:pt x="679" y="2885"/>
                      <a:pt x="965" y="3088"/>
                      <a:pt x="1048" y="3302"/>
                    </a:cubicBezTo>
                    <a:cubicBezTo>
                      <a:pt x="1120" y="3504"/>
                      <a:pt x="977" y="3719"/>
                      <a:pt x="941" y="3909"/>
                    </a:cubicBezTo>
                    <a:cubicBezTo>
                      <a:pt x="906" y="4088"/>
                      <a:pt x="1156" y="4397"/>
                      <a:pt x="1239" y="4743"/>
                    </a:cubicBezTo>
                    <a:cubicBezTo>
                      <a:pt x="1334" y="5088"/>
                      <a:pt x="1477" y="5493"/>
                      <a:pt x="1477" y="5576"/>
                    </a:cubicBezTo>
                    <a:cubicBezTo>
                      <a:pt x="1477" y="5636"/>
                      <a:pt x="1346" y="6171"/>
                      <a:pt x="1310" y="6314"/>
                    </a:cubicBezTo>
                    <a:lnTo>
                      <a:pt x="2513" y="6255"/>
                    </a:lnTo>
                    <a:lnTo>
                      <a:pt x="2513" y="4719"/>
                    </a:lnTo>
                    <a:lnTo>
                      <a:pt x="3168" y="4719"/>
                    </a:lnTo>
                    <a:cubicBezTo>
                      <a:pt x="3168" y="4576"/>
                      <a:pt x="3156" y="4159"/>
                      <a:pt x="3156" y="4135"/>
                    </a:cubicBezTo>
                    <a:cubicBezTo>
                      <a:pt x="3156" y="4100"/>
                      <a:pt x="3168" y="3516"/>
                      <a:pt x="3168" y="3445"/>
                    </a:cubicBezTo>
                    <a:cubicBezTo>
                      <a:pt x="3156" y="3385"/>
                      <a:pt x="3037" y="2254"/>
                      <a:pt x="3037" y="2123"/>
                    </a:cubicBezTo>
                    <a:cubicBezTo>
                      <a:pt x="3037" y="2004"/>
                      <a:pt x="3096" y="1659"/>
                      <a:pt x="3156" y="1504"/>
                    </a:cubicBezTo>
                    <a:cubicBezTo>
                      <a:pt x="3227" y="1349"/>
                      <a:pt x="3334" y="1242"/>
                      <a:pt x="3370" y="1099"/>
                    </a:cubicBezTo>
                    <a:cubicBezTo>
                      <a:pt x="3406" y="968"/>
                      <a:pt x="3323" y="718"/>
                      <a:pt x="3287" y="671"/>
                    </a:cubicBezTo>
                    <a:cubicBezTo>
                      <a:pt x="3282" y="661"/>
                      <a:pt x="3269" y="657"/>
                      <a:pt x="3251" y="657"/>
                    </a:cubicBezTo>
                    <a:cubicBezTo>
                      <a:pt x="3180" y="657"/>
                      <a:pt x="3027" y="718"/>
                      <a:pt x="2989" y="718"/>
                    </a:cubicBezTo>
                    <a:cubicBezTo>
                      <a:pt x="2987" y="719"/>
                      <a:pt x="2984" y="719"/>
                      <a:pt x="2982" y="719"/>
                    </a:cubicBezTo>
                    <a:cubicBezTo>
                      <a:pt x="2934" y="719"/>
                      <a:pt x="2867" y="615"/>
                      <a:pt x="2811" y="468"/>
                    </a:cubicBezTo>
                    <a:cubicBezTo>
                      <a:pt x="2739" y="314"/>
                      <a:pt x="2632" y="230"/>
                      <a:pt x="2465" y="171"/>
                    </a:cubicBezTo>
                    <a:cubicBezTo>
                      <a:pt x="2418" y="159"/>
                      <a:pt x="2346" y="135"/>
                      <a:pt x="2251" y="123"/>
                    </a:cubicBezTo>
                    <a:cubicBezTo>
                      <a:pt x="2049" y="75"/>
                      <a:pt x="1775" y="52"/>
                      <a:pt x="1608" y="52"/>
                    </a:cubicBezTo>
                    <a:lnTo>
                      <a:pt x="1537" y="52"/>
                    </a:lnTo>
                    <a:cubicBezTo>
                      <a:pt x="1346" y="64"/>
                      <a:pt x="1203" y="75"/>
                      <a:pt x="1084" y="75"/>
                    </a:cubicBezTo>
                    <a:cubicBezTo>
                      <a:pt x="1048" y="75"/>
                      <a:pt x="1001" y="75"/>
                      <a:pt x="941" y="64"/>
                    </a:cubicBezTo>
                    <a:cubicBezTo>
                      <a:pt x="787" y="52"/>
                      <a:pt x="548" y="16"/>
                      <a:pt x="406" y="4"/>
                    </a:cubicBezTo>
                    <a:cubicBezTo>
                      <a:pt x="386" y="2"/>
                      <a:pt x="368" y="1"/>
                      <a:pt x="3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6"/>
              <p:cNvSpPr/>
              <p:nvPr/>
            </p:nvSpPr>
            <p:spPr>
              <a:xfrm>
                <a:off x="936725" y="2260449"/>
                <a:ext cx="64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6"/>
              <p:cNvSpPr/>
              <p:nvPr/>
            </p:nvSpPr>
            <p:spPr>
              <a:xfrm>
                <a:off x="939099" y="2260449"/>
                <a:ext cx="64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6"/>
              <p:cNvSpPr/>
              <p:nvPr/>
            </p:nvSpPr>
            <p:spPr>
              <a:xfrm>
                <a:off x="956165" y="2085491"/>
                <a:ext cx="292783" cy="323996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6550" extrusionOk="0">
                    <a:moveTo>
                      <a:pt x="3775" y="1"/>
                    </a:moveTo>
                    <a:lnTo>
                      <a:pt x="3775" y="1537"/>
                    </a:lnTo>
                    <a:lnTo>
                      <a:pt x="2572" y="1596"/>
                    </a:lnTo>
                    <a:cubicBezTo>
                      <a:pt x="2572" y="1620"/>
                      <a:pt x="2572" y="1632"/>
                      <a:pt x="2572" y="1632"/>
                    </a:cubicBezTo>
                    <a:lnTo>
                      <a:pt x="1906" y="1644"/>
                    </a:lnTo>
                    <a:lnTo>
                      <a:pt x="655" y="1680"/>
                    </a:lnTo>
                    <a:lnTo>
                      <a:pt x="655" y="3989"/>
                    </a:lnTo>
                    <a:cubicBezTo>
                      <a:pt x="655" y="3989"/>
                      <a:pt x="429" y="3989"/>
                      <a:pt x="382" y="3954"/>
                    </a:cubicBezTo>
                    <a:cubicBezTo>
                      <a:pt x="334" y="3906"/>
                      <a:pt x="251" y="3811"/>
                      <a:pt x="203" y="3811"/>
                    </a:cubicBezTo>
                    <a:cubicBezTo>
                      <a:pt x="179" y="3811"/>
                      <a:pt x="84" y="3835"/>
                      <a:pt x="1" y="3847"/>
                    </a:cubicBezTo>
                    <a:lnTo>
                      <a:pt x="1" y="3989"/>
                    </a:lnTo>
                    <a:cubicBezTo>
                      <a:pt x="1" y="3989"/>
                      <a:pt x="1" y="3989"/>
                      <a:pt x="13" y="4001"/>
                    </a:cubicBezTo>
                    <a:cubicBezTo>
                      <a:pt x="13" y="4001"/>
                      <a:pt x="13" y="3989"/>
                      <a:pt x="13" y="3989"/>
                    </a:cubicBezTo>
                    <a:cubicBezTo>
                      <a:pt x="13" y="3989"/>
                      <a:pt x="536" y="4156"/>
                      <a:pt x="620" y="4216"/>
                    </a:cubicBezTo>
                    <a:cubicBezTo>
                      <a:pt x="715" y="4275"/>
                      <a:pt x="632" y="4525"/>
                      <a:pt x="620" y="4656"/>
                    </a:cubicBezTo>
                    <a:cubicBezTo>
                      <a:pt x="620" y="4763"/>
                      <a:pt x="644" y="4847"/>
                      <a:pt x="763" y="4954"/>
                    </a:cubicBezTo>
                    <a:cubicBezTo>
                      <a:pt x="775" y="4978"/>
                      <a:pt x="810" y="5001"/>
                      <a:pt x="834" y="5025"/>
                    </a:cubicBezTo>
                    <a:cubicBezTo>
                      <a:pt x="882" y="5061"/>
                      <a:pt x="929" y="5073"/>
                      <a:pt x="977" y="5073"/>
                    </a:cubicBezTo>
                    <a:cubicBezTo>
                      <a:pt x="1111" y="5073"/>
                      <a:pt x="1246" y="4989"/>
                      <a:pt x="1370" y="4989"/>
                    </a:cubicBezTo>
                    <a:cubicBezTo>
                      <a:pt x="1378" y="4989"/>
                      <a:pt x="1386" y="4989"/>
                      <a:pt x="1394" y="4990"/>
                    </a:cubicBezTo>
                    <a:lnTo>
                      <a:pt x="1406" y="4990"/>
                    </a:lnTo>
                    <a:cubicBezTo>
                      <a:pt x="1584" y="4990"/>
                      <a:pt x="1763" y="5311"/>
                      <a:pt x="1834" y="5359"/>
                    </a:cubicBezTo>
                    <a:cubicBezTo>
                      <a:pt x="1918" y="5418"/>
                      <a:pt x="2013" y="5621"/>
                      <a:pt x="2310" y="5644"/>
                    </a:cubicBezTo>
                    <a:cubicBezTo>
                      <a:pt x="2620" y="5680"/>
                      <a:pt x="3573" y="5787"/>
                      <a:pt x="4168" y="5811"/>
                    </a:cubicBezTo>
                    <a:cubicBezTo>
                      <a:pt x="4763" y="5835"/>
                      <a:pt x="5132" y="6133"/>
                      <a:pt x="5299" y="6240"/>
                    </a:cubicBezTo>
                    <a:cubicBezTo>
                      <a:pt x="5454" y="6347"/>
                      <a:pt x="5835" y="6514"/>
                      <a:pt x="5918" y="6549"/>
                    </a:cubicBezTo>
                    <a:lnTo>
                      <a:pt x="5870" y="120"/>
                    </a:lnTo>
                    <a:lnTo>
                      <a:pt x="58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6"/>
              <p:cNvSpPr/>
              <p:nvPr/>
            </p:nvSpPr>
            <p:spPr>
              <a:xfrm>
                <a:off x="836606" y="1868982"/>
                <a:ext cx="255091" cy="413874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8367" extrusionOk="0">
                    <a:moveTo>
                      <a:pt x="1203" y="0"/>
                    </a:moveTo>
                    <a:cubicBezTo>
                      <a:pt x="1112" y="0"/>
                      <a:pt x="1032" y="20"/>
                      <a:pt x="977" y="80"/>
                    </a:cubicBezTo>
                    <a:cubicBezTo>
                      <a:pt x="822" y="246"/>
                      <a:pt x="632" y="556"/>
                      <a:pt x="382" y="616"/>
                    </a:cubicBezTo>
                    <a:cubicBezTo>
                      <a:pt x="286" y="651"/>
                      <a:pt x="144" y="663"/>
                      <a:pt x="1" y="675"/>
                    </a:cubicBezTo>
                    <a:cubicBezTo>
                      <a:pt x="36" y="711"/>
                      <a:pt x="60" y="735"/>
                      <a:pt x="72" y="770"/>
                    </a:cubicBezTo>
                    <a:cubicBezTo>
                      <a:pt x="108" y="866"/>
                      <a:pt x="132" y="1080"/>
                      <a:pt x="167" y="1175"/>
                    </a:cubicBezTo>
                    <a:cubicBezTo>
                      <a:pt x="203" y="1270"/>
                      <a:pt x="298" y="1282"/>
                      <a:pt x="346" y="1342"/>
                    </a:cubicBezTo>
                    <a:cubicBezTo>
                      <a:pt x="346" y="1366"/>
                      <a:pt x="358" y="1378"/>
                      <a:pt x="358" y="1389"/>
                    </a:cubicBezTo>
                    <a:lnTo>
                      <a:pt x="370" y="1389"/>
                    </a:lnTo>
                    <a:cubicBezTo>
                      <a:pt x="370" y="1401"/>
                      <a:pt x="370" y="1413"/>
                      <a:pt x="382" y="1425"/>
                    </a:cubicBezTo>
                    <a:cubicBezTo>
                      <a:pt x="382" y="1437"/>
                      <a:pt x="382" y="1449"/>
                      <a:pt x="382" y="1449"/>
                    </a:cubicBezTo>
                    <a:cubicBezTo>
                      <a:pt x="405" y="1508"/>
                      <a:pt x="417" y="1580"/>
                      <a:pt x="405" y="1663"/>
                    </a:cubicBezTo>
                    <a:cubicBezTo>
                      <a:pt x="405" y="1806"/>
                      <a:pt x="370" y="1818"/>
                      <a:pt x="358" y="1925"/>
                    </a:cubicBezTo>
                    <a:cubicBezTo>
                      <a:pt x="346" y="2020"/>
                      <a:pt x="417" y="2080"/>
                      <a:pt x="441" y="2151"/>
                    </a:cubicBezTo>
                    <a:cubicBezTo>
                      <a:pt x="465" y="2211"/>
                      <a:pt x="560" y="2199"/>
                      <a:pt x="596" y="2211"/>
                    </a:cubicBezTo>
                    <a:cubicBezTo>
                      <a:pt x="632" y="2223"/>
                      <a:pt x="691" y="2247"/>
                      <a:pt x="727" y="2294"/>
                    </a:cubicBezTo>
                    <a:cubicBezTo>
                      <a:pt x="775" y="2330"/>
                      <a:pt x="727" y="2425"/>
                      <a:pt x="739" y="2497"/>
                    </a:cubicBezTo>
                    <a:cubicBezTo>
                      <a:pt x="739" y="2580"/>
                      <a:pt x="739" y="2806"/>
                      <a:pt x="727" y="2890"/>
                    </a:cubicBezTo>
                    <a:cubicBezTo>
                      <a:pt x="727" y="2961"/>
                      <a:pt x="751" y="3140"/>
                      <a:pt x="751" y="3282"/>
                    </a:cubicBezTo>
                    <a:cubicBezTo>
                      <a:pt x="751" y="3425"/>
                      <a:pt x="739" y="3461"/>
                      <a:pt x="715" y="3568"/>
                    </a:cubicBezTo>
                    <a:cubicBezTo>
                      <a:pt x="703" y="3675"/>
                      <a:pt x="656" y="3663"/>
                      <a:pt x="596" y="3771"/>
                    </a:cubicBezTo>
                    <a:cubicBezTo>
                      <a:pt x="525" y="3890"/>
                      <a:pt x="548" y="4104"/>
                      <a:pt x="465" y="4306"/>
                    </a:cubicBezTo>
                    <a:cubicBezTo>
                      <a:pt x="394" y="4509"/>
                      <a:pt x="310" y="4604"/>
                      <a:pt x="298" y="4664"/>
                    </a:cubicBezTo>
                    <a:cubicBezTo>
                      <a:pt x="275" y="4723"/>
                      <a:pt x="227" y="4806"/>
                      <a:pt x="227" y="4878"/>
                    </a:cubicBezTo>
                    <a:cubicBezTo>
                      <a:pt x="239" y="4949"/>
                      <a:pt x="227" y="4985"/>
                      <a:pt x="203" y="5045"/>
                    </a:cubicBezTo>
                    <a:cubicBezTo>
                      <a:pt x="191" y="5104"/>
                      <a:pt x="144" y="5104"/>
                      <a:pt x="96" y="5211"/>
                    </a:cubicBezTo>
                    <a:cubicBezTo>
                      <a:pt x="36" y="5307"/>
                      <a:pt x="167" y="5318"/>
                      <a:pt x="263" y="5485"/>
                    </a:cubicBezTo>
                    <a:cubicBezTo>
                      <a:pt x="346" y="5664"/>
                      <a:pt x="370" y="5735"/>
                      <a:pt x="405" y="5854"/>
                    </a:cubicBezTo>
                    <a:cubicBezTo>
                      <a:pt x="453" y="5973"/>
                      <a:pt x="370" y="6045"/>
                      <a:pt x="310" y="6188"/>
                    </a:cubicBezTo>
                    <a:cubicBezTo>
                      <a:pt x="263" y="6330"/>
                      <a:pt x="286" y="6426"/>
                      <a:pt x="286" y="6509"/>
                    </a:cubicBezTo>
                    <a:cubicBezTo>
                      <a:pt x="513" y="6557"/>
                      <a:pt x="525" y="6711"/>
                      <a:pt x="536" y="6747"/>
                    </a:cubicBezTo>
                    <a:cubicBezTo>
                      <a:pt x="548" y="6783"/>
                      <a:pt x="691" y="7021"/>
                      <a:pt x="763" y="7081"/>
                    </a:cubicBezTo>
                    <a:cubicBezTo>
                      <a:pt x="846" y="7140"/>
                      <a:pt x="1084" y="7331"/>
                      <a:pt x="1156" y="7402"/>
                    </a:cubicBezTo>
                    <a:cubicBezTo>
                      <a:pt x="1215" y="7485"/>
                      <a:pt x="1263" y="7735"/>
                      <a:pt x="1322" y="7843"/>
                    </a:cubicBezTo>
                    <a:cubicBezTo>
                      <a:pt x="1359" y="7935"/>
                      <a:pt x="1446" y="7970"/>
                      <a:pt x="1544" y="7970"/>
                    </a:cubicBezTo>
                    <a:cubicBezTo>
                      <a:pt x="1573" y="7970"/>
                      <a:pt x="1602" y="7967"/>
                      <a:pt x="1632" y="7962"/>
                    </a:cubicBezTo>
                    <a:cubicBezTo>
                      <a:pt x="1691" y="7962"/>
                      <a:pt x="1763" y="7950"/>
                      <a:pt x="1846" y="7938"/>
                    </a:cubicBezTo>
                    <a:cubicBezTo>
                      <a:pt x="1906" y="7938"/>
                      <a:pt x="1977" y="7926"/>
                      <a:pt x="2025" y="7914"/>
                    </a:cubicBezTo>
                    <a:lnTo>
                      <a:pt x="2120" y="7914"/>
                    </a:lnTo>
                    <a:cubicBezTo>
                      <a:pt x="2180" y="7914"/>
                      <a:pt x="2227" y="8116"/>
                      <a:pt x="2263" y="8188"/>
                    </a:cubicBezTo>
                    <a:cubicBezTo>
                      <a:pt x="2275" y="8224"/>
                      <a:pt x="2346" y="8224"/>
                      <a:pt x="2418" y="8224"/>
                    </a:cubicBezTo>
                    <a:cubicBezTo>
                      <a:pt x="2501" y="8212"/>
                      <a:pt x="2596" y="8188"/>
                      <a:pt x="2620" y="8188"/>
                    </a:cubicBezTo>
                    <a:cubicBezTo>
                      <a:pt x="2668" y="8188"/>
                      <a:pt x="2751" y="8283"/>
                      <a:pt x="2799" y="8331"/>
                    </a:cubicBezTo>
                    <a:cubicBezTo>
                      <a:pt x="2846" y="8366"/>
                      <a:pt x="3072" y="8366"/>
                      <a:pt x="3072" y="8366"/>
                    </a:cubicBezTo>
                    <a:lnTo>
                      <a:pt x="3072" y="6057"/>
                    </a:lnTo>
                    <a:lnTo>
                      <a:pt x="4323" y="6021"/>
                    </a:lnTo>
                    <a:lnTo>
                      <a:pt x="4989" y="6009"/>
                    </a:lnTo>
                    <a:cubicBezTo>
                      <a:pt x="4989" y="6009"/>
                      <a:pt x="4989" y="5997"/>
                      <a:pt x="4989" y="5973"/>
                    </a:cubicBezTo>
                    <a:cubicBezTo>
                      <a:pt x="5025" y="5830"/>
                      <a:pt x="5156" y="5295"/>
                      <a:pt x="5156" y="5235"/>
                    </a:cubicBezTo>
                    <a:cubicBezTo>
                      <a:pt x="5156" y="5152"/>
                      <a:pt x="5013" y="4747"/>
                      <a:pt x="4918" y="4402"/>
                    </a:cubicBezTo>
                    <a:cubicBezTo>
                      <a:pt x="4835" y="4056"/>
                      <a:pt x="4585" y="3759"/>
                      <a:pt x="4620" y="3568"/>
                    </a:cubicBezTo>
                    <a:cubicBezTo>
                      <a:pt x="4656" y="3378"/>
                      <a:pt x="4799" y="3163"/>
                      <a:pt x="4727" y="2961"/>
                    </a:cubicBezTo>
                    <a:cubicBezTo>
                      <a:pt x="4644" y="2747"/>
                      <a:pt x="4358" y="2544"/>
                      <a:pt x="4275" y="2247"/>
                    </a:cubicBezTo>
                    <a:cubicBezTo>
                      <a:pt x="4180" y="1961"/>
                      <a:pt x="4132" y="1639"/>
                      <a:pt x="4049" y="1354"/>
                    </a:cubicBezTo>
                    <a:cubicBezTo>
                      <a:pt x="4025" y="1270"/>
                      <a:pt x="3989" y="1163"/>
                      <a:pt x="3965" y="1044"/>
                    </a:cubicBezTo>
                    <a:cubicBezTo>
                      <a:pt x="3906" y="782"/>
                      <a:pt x="3846" y="485"/>
                      <a:pt x="3846" y="485"/>
                    </a:cubicBezTo>
                    <a:cubicBezTo>
                      <a:pt x="3846" y="485"/>
                      <a:pt x="3715" y="473"/>
                      <a:pt x="3537" y="365"/>
                    </a:cubicBezTo>
                    <a:cubicBezTo>
                      <a:pt x="3396" y="275"/>
                      <a:pt x="3162" y="82"/>
                      <a:pt x="2985" y="82"/>
                    </a:cubicBezTo>
                    <a:cubicBezTo>
                      <a:pt x="2952" y="82"/>
                      <a:pt x="2922" y="89"/>
                      <a:pt x="2894" y="104"/>
                    </a:cubicBezTo>
                    <a:cubicBezTo>
                      <a:pt x="2727" y="181"/>
                      <a:pt x="2290" y="332"/>
                      <a:pt x="2155" y="332"/>
                    </a:cubicBezTo>
                    <a:cubicBezTo>
                      <a:pt x="2146" y="332"/>
                      <a:pt x="2138" y="331"/>
                      <a:pt x="2132" y="330"/>
                    </a:cubicBezTo>
                    <a:cubicBezTo>
                      <a:pt x="2025" y="306"/>
                      <a:pt x="1941" y="104"/>
                      <a:pt x="1715" y="80"/>
                    </a:cubicBezTo>
                    <a:cubicBezTo>
                      <a:pt x="1562" y="64"/>
                      <a:pt x="1365" y="0"/>
                      <a:pt x="12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6"/>
              <p:cNvSpPr/>
              <p:nvPr/>
            </p:nvSpPr>
            <p:spPr>
              <a:xfrm>
                <a:off x="770074" y="2283401"/>
                <a:ext cx="507115" cy="348679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7049" extrusionOk="0">
                    <a:moveTo>
                      <a:pt x="3775" y="0"/>
                    </a:moveTo>
                    <a:cubicBezTo>
                      <a:pt x="3786" y="48"/>
                      <a:pt x="3870" y="834"/>
                      <a:pt x="3906" y="1429"/>
                    </a:cubicBezTo>
                    <a:cubicBezTo>
                      <a:pt x="3929" y="1774"/>
                      <a:pt x="3941" y="2060"/>
                      <a:pt x="3906" y="2108"/>
                    </a:cubicBezTo>
                    <a:cubicBezTo>
                      <a:pt x="3822" y="2239"/>
                      <a:pt x="3644" y="2322"/>
                      <a:pt x="3596" y="2405"/>
                    </a:cubicBezTo>
                    <a:cubicBezTo>
                      <a:pt x="3536" y="2489"/>
                      <a:pt x="3572" y="2644"/>
                      <a:pt x="3453" y="2739"/>
                    </a:cubicBezTo>
                    <a:cubicBezTo>
                      <a:pt x="3334" y="2846"/>
                      <a:pt x="3036" y="3048"/>
                      <a:pt x="2989" y="3072"/>
                    </a:cubicBezTo>
                    <a:cubicBezTo>
                      <a:pt x="2953" y="3084"/>
                      <a:pt x="2393" y="3584"/>
                      <a:pt x="2251" y="3667"/>
                    </a:cubicBezTo>
                    <a:cubicBezTo>
                      <a:pt x="2108" y="3763"/>
                      <a:pt x="1941" y="3798"/>
                      <a:pt x="1977" y="4013"/>
                    </a:cubicBezTo>
                    <a:cubicBezTo>
                      <a:pt x="2024" y="4239"/>
                      <a:pt x="2072" y="4418"/>
                      <a:pt x="1870" y="4537"/>
                    </a:cubicBezTo>
                    <a:cubicBezTo>
                      <a:pt x="1667" y="4668"/>
                      <a:pt x="1179" y="4668"/>
                      <a:pt x="1084" y="4739"/>
                    </a:cubicBezTo>
                    <a:cubicBezTo>
                      <a:pt x="988" y="4810"/>
                      <a:pt x="822" y="4977"/>
                      <a:pt x="798" y="5180"/>
                    </a:cubicBezTo>
                    <a:cubicBezTo>
                      <a:pt x="786" y="5358"/>
                      <a:pt x="750" y="5596"/>
                      <a:pt x="643" y="5668"/>
                    </a:cubicBezTo>
                    <a:cubicBezTo>
                      <a:pt x="631" y="5668"/>
                      <a:pt x="607" y="5680"/>
                      <a:pt x="596" y="5680"/>
                    </a:cubicBezTo>
                    <a:cubicBezTo>
                      <a:pt x="583" y="5681"/>
                      <a:pt x="570" y="5681"/>
                      <a:pt x="558" y="5681"/>
                    </a:cubicBezTo>
                    <a:cubicBezTo>
                      <a:pt x="437" y="5681"/>
                      <a:pt x="361" y="5632"/>
                      <a:pt x="274" y="5632"/>
                    </a:cubicBezTo>
                    <a:cubicBezTo>
                      <a:pt x="203" y="5632"/>
                      <a:pt x="96" y="5632"/>
                      <a:pt x="0" y="5668"/>
                    </a:cubicBezTo>
                    <a:cubicBezTo>
                      <a:pt x="12" y="5703"/>
                      <a:pt x="24" y="5739"/>
                      <a:pt x="36" y="5775"/>
                    </a:cubicBezTo>
                    <a:cubicBezTo>
                      <a:pt x="36" y="5787"/>
                      <a:pt x="48" y="5799"/>
                      <a:pt x="48" y="5811"/>
                    </a:cubicBezTo>
                    <a:cubicBezTo>
                      <a:pt x="48" y="5823"/>
                      <a:pt x="48" y="5823"/>
                      <a:pt x="48" y="5834"/>
                    </a:cubicBezTo>
                    <a:cubicBezTo>
                      <a:pt x="48" y="5834"/>
                      <a:pt x="48" y="5846"/>
                      <a:pt x="48" y="5846"/>
                    </a:cubicBezTo>
                    <a:cubicBezTo>
                      <a:pt x="60" y="5870"/>
                      <a:pt x="60" y="5894"/>
                      <a:pt x="60" y="5930"/>
                    </a:cubicBezTo>
                    <a:cubicBezTo>
                      <a:pt x="60" y="6025"/>
                      <a:pt x="60" y="6156"/>
                      <a:pt x="60" y="6323"/>
                    </a:cubicBezTo>
                    <a:cubicBezTo>
                      <a:pt x="60" y="6608"/>
                      <a:pt x="203" y="6715"/>
                      <a:pt x="203" y="6775"/>
                    </a:cubicBezTo>
                    <a:cubicBezTo>
                      <a:pt x="215" y="6835"/>
                      <a:pt x="298" y="6906"/>
                      <a:pt x="310" y="7049"/>
                    </a:cubicBezTo>
                    <a:lnTo>
                      <a:pt x="7727" y="6644"/>
                    </a:lnTo>
                    <a:cubicBezTo>
                      <a:pt x="7704" y="6549"/>
                      <a:pt x="7727" y="6406"/>
                      <a:pt x="7727" y="6287"/>
                    </a:cubicBezTo>
                    <a:cubicBezTo>
                      <a:pt x="7716" y="6132"/>
                      <a:pt x="7763" y="5787"/>
                      <a:pt x="7739" y="5727"/>
                    </a:cubicBezTo>
                    <a:cubicBezTo>
                      <a:pt x="7704" y="5680"/>
                      <a:pt x="7596" y="5537"/>
                      <a:pt x="7608" y="5430"/>
                    </a:cubicBezTo>
                    <a:cubicBezTo>
                      <a:pt x="7608" y="5334"/>
                      <a:pt x="7596" y="5263"/>
                      <a:pt x="7561" y="5191"/>
                    </a:cubicBezTo>
                    <a:cubicBezTo>
                      <a:pt x="7525" y="5108"/>
                      <a:pt x="7561" y="5049"/>
                      <a:pt x="7549" y="4965"/>
                    </a:cubicBezTo>
                    <a:cubicBezTo>
                      <a:pt x="7537" y="4894"/>
                      <a:pt x="7858" y="4834"/>
                      <a:pt x="7977" y="4822"/>
                    </a:cubicBezTo>
                    <a:cubicBezTo>
                      <a:pt x="7988" y="4821"/>
                      <a:pt x="7997" y="4821"/>
                      <a:pt x="8006" y="4821"/>
                    </a:cubicBezTo>
                    <a:cubicBezTo>
                      <a:pt x="8101" y="4821"/>
                      <a:pt x="8131" y="4877"/>
                      <a:pt x="8239" y="4953"/>
                    </a:cubicBezTo>
                    <a:cubicBezTo>
                      <a:pt x="8370" y="5025"/>
                      <a:pt x="8454" y="5049"/>
                      <a:pt x="8573" y="5096"/>
                    </a:cubicBezTo>
                    <a:cubicBezTo>
                      <a:pt x="8692" y="5132"/>
                      <a:pt x="8989" y="5227"/>
                      <a:pt x="9144" y="5311"/>
                    </a:cubicBezTo>
                    <a:cubicBezTo>
                      <a:pt x="9311" y="5394"/>
                      <a:pt x="9549" y="5394"/>
                      <a:pt x="9644" y="5394"/>
                    </a:cubicBezTo>
                    <a:cubicBezTo>
                      <a:pt x="9740" y="5394"/>
                      <a:pt x="10002" y="5227"/>
                      <a:pt x="10168" y="5120"/>
                    </a:cubicBezTo>
                    <a:cubicBezTo>
                      <a:pt x="10204" y="5108"/>
                      <a:pt x="10228" y="5084"/>
                      <a:pt x="10252" y="5072"/>
                    </a:cubicBezTo>
                    <a:cubicBezTo>
                      <a:pt x="10240" y="5037"/>
                      <a:pt x="10216" y="5001"/>
                      <a:pt x="10180" y="4977"/>
                    </a:cubicBezTo>
                    <a:cubicBezTo>
                      <a:pt x="10037" y="4810"/>
                      <a:pt x="9704" y="4632"/>
                      <a:pt x="9656" y="4537"/>
                    </a:cubicBezTo>
                    <a:cubicBezTo>
                      <a:pt x="9609" y="4441"/>
                      <a:pt x="9728" y="4013"/>
                      <a:pt x="9728" y="3798"/>
                    </a:cubicBezTo>
                    <a:cubicBezTo>
                      <a:pt x="9728" y="3584"/>
                      <a:pt x="9692" y="2560"/>
                      <a:pt x="9692" y="2560"/>
                    </a:cubicBezTo>
                    <a:cubicBezTo>
                      <a:pt x="9692" y="2560"/>
                      <a:pt x="9680" y="2560"/>
                      <a:pt x="9680" y="2548"/>
                    </a:cubicBezTo>
                    <a:lnTo>
                      <a:pt x="9680" y="2560"/>
                    </a:lnTo>
                    <a:cubicBezTo>
                      <a:pt x="9680" y="2560"/>
                      <a:pt x="9216" y="2358"/>
                      <a:pt x="9037" y="2239"/>
                    </a:cubicBezTo>
                    <a:cubicBezTo>
                      <a:pt x="9025" y="2239"/>
                      <a:pt x="9013" y="2227"/>
                      <a:pt x="9001" y="2215"/>
                    </a:cubicBezTo>
                    <a:cubicBezTo>
                      <a:pt x="8811" y="2084"/>
                      <a:pt x="8466" y="1834"/>
                      <a:pt x="7918" y="1810"/>
                    </a:cubicBezTo>
                    <a:cubicBezTo>
                      <a:pt x="7323" y="1786"/>
                      <a:pt x="6370" y="1679"/>
                      <a:pt x="6061" y="1643"/>
                    </a:cubicBezTo>
                    <a:cubicBezTo>
                      <a:pt x="5751" y="1620"/>
                      <a:pt x="5668" y="1417"/>
                      <a:pt x="5584" y="1358"/>
                    </a:cubicBezTo>
                    <a:cubicBezTo>
                      <a:pt x="5501" y="1310"/>
                      <a:pt x="5334" y="1000"/>
                      <a:pt x="5156" y="989"/>
                    </a:cubicBezTo>
                    <a:cubicBezTo>
                      <a:pt x="5025" y="989"/>
                      <a:pt x="4882" y="1072"/>
                      <a:pt x="4739" y="1072"/>
                    </a:cubicBezTo>
                    <a:cubicBezTo>
                      <a:pt x="4691" y="1072"/>
                      <a:pt x="4632" y="1060"/>
                      <a:pt x="4584" y="1024"/>
                    </a:cubicBezTo>
                    <a:cubicBezTo>
                      <a:pt x="4560" y="1000"/>
                      <a:pt x="4537" y="989"/>
                      <a:pt x="4525" y="977"/>
                    </a:cubicBezTo>
                    <a:cubicBezTo>
                      <a:pt x="4394" y="858"/>
                      <a:pt x="4358" y="762"/>
                      <a:pt x="4370" y="655"/>
                    </a:cubicBezTo>
                    <a:cubicBezTo>
                      <a:pt x="4382" y="524"/>
                      <a:pt x="4453" y="274"/>
                      <a:pt x="4370" y="215"/>
                    </a:cubicBezTo>
                    <a:cubicBezTo>
                      <a:pt x="4287" y="155"/>
                      <a:pt x="3858" y="24"/>
                      <a:pt x="3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6"/>
              <p:cNvSpPr/>
              <p:nvPr/>
            </p:nvSpPr>
            <p:spPr>
              <a:xfrm>
                <a:off x="993858" y="2330491"/>
                <a:ext cx="10635" cy="5936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20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25"/>
                    </a:cubicBezTo>
                    <a:cubicBezTo>
                      <a:pt x="13" y="37"/>
                      <a:pt x="36" y="48"/>
                      <a:pt x="60" y="72"/>
                    </a:cubicBezTo>
                    <a:cubicBezTo>
                      <a:pt x="108" y="108"/>
                      <a:pt x="167" y="120"/>
                      <a:pt x="215" y="120"/>
                    </a:cubicBezTo>
                    <a:cubicBezTo>
                      <a:pt x="167" y="120"/>
                      <a:pt x="120" y="108"/>
                      <a:pt x="72" y="72"/>
                    </a:cubicBezTo>
                    <a:cubicBezTo>
                      <a:pt x="48" y="48"/>
                      <a:pt x="13" y="25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6"/>
              <p:cNvSpPr/>
              <p:nvPr/>
            </p:nvSpPr>
            <p:spPr>
              <a:xfrm>
                <a:off x="1025071" y="2332272"/>
                <a:ext cx="223879" cy="7780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573" extrusionOk="0">
                    <a:moveTo>
                      <a:pt x="1" y="1"/>
                    </a:moveTo>
                    <a:cubicBezTo>
                      <a:pt x="179" y="12"/>
                      <a:pt x="346" y="322"/>
                      <a:pt x="429" y="370"/>
                    </a:cubicBezTo>
                    <a:cubicBezTo>
                      <a:pt x="513" y="429"/>
                      <a:pt x="596" y="632"/>
                      <a:pt x="906" y="655"/>
                    </a:cubicBezTo>
                    <a:cubicBezTo>
                      <a:pt x="1215" y="691"/>
                      <a:pt x="2168" y="798"/>
                      <a:pt x="2763" y="822"/>
                    </a:cubicBezTo>
                    <a:cubicBezTo>
                      <a:pt x="3311" y="846"/>
                      <a:pt x="3656" y="1096"/>
                      <a:pt x="3846" y="1227"/>
                    </a:cubicBezTo>
                    <a:cubicBezTo>
                      <a:pt x="3858" y="1239"/>
                      <a:pt x="3870" y="1251"/>
                      <a:pt x="3882" y="1251"/>
                    </a:cubicBezTo>
                    <a:cubicBezTo>
                      <a:pt x="4061" y="1370"/>
                      <a:pt x="4525" y="1572"/>
                      <a:pt x="4525" y="1572"/>
                    </a:cubicBezTo>
                    <a:lnTo>
                      <a:pt x="4525" y="1560"/>
                    </a:lnTo>
                    <a:cubicBezTo>
                      <a:pt x="4442" y="1525"/>
                      <a:pt x="4049" y="1358"/>
                      <a:pt x="3906" y="1251"/>
                    </a:cubicBezTo>
                    <a:cubicBezTo>
                      <a:pt x="3739" y="1144"/>
                      <a:pt x="3370" y="846"/>
                      <a:pt x="2775" y="822"/>
                    </a:cubicBezTo>
                    <a:cubicBezTo>
                      <a:pt x="2180" y="798"/>
                      <a:pt x="1227" y="691"/>
                      <a:pt x="917" y="655"/>
                    </a:cubicBezTo>
                    <a:cubicBezTo>
                      <a:pt x="620" y="632"/>
                      <a:pt x="525" y="429"/>
                      <a:pt x="441" y="370"/>
                    </a:cubicBezTo>
                    <a:cubicBezTo>
                      <a:pt x="370" y="322"/>
                      <a:pt x="191" y="1"/>
                      <a:pt x="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6"/>
              <p:cNvSpPr/>
              <p:nvPr/>
            </p:nvSpPr>
            <p:spPr>
              <a:xfrm>
                <a:off x="956758" y="2282807"/>
                <a:ext cx="37148" cy="48921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12"/>
                    </a:cubicBezTo>
                    <a:cubicBezTo>
                      <a:pt x="84" y="36"/>
                      <a:pt x="513" y="167"/>
                      <a:pt x="596" y="227"/>
                    </a:cubicBezTo>
                    <a:cubicBezTo>
                      <a:pt x="679" y="286"/>
                      <a:pt x="608" y="536"/>
                      <a:pt x="596" y="667"/>
                    </a:cubicBezTo>
                    <a:cubicBezTo>
                      <a:pt x="596" y="774"/>
                      <a:pt x="620" y="870"/>
                      <a:pt x="751" y="989"/>
                    </a:cubicBezTo>
                    <a:cubicBezTo>
                      <a:pt x="751" y="977"/>
                      <a:pt x="751" y="977"/>
                      <a:pt x="739" y="965"/>
                    </a:cubicBezTo>
                    <a:cubicBezTo>
                      <a:pt x="632" y="858"/>
                      <a:pt x="608" y="774"/>
                      <a:pt x="608" y="667"/>
                    </a:cubicBezTo>
                    <a:cubicBezTo>
                      <a:pt x="620" y="536"/>
                      <a:pt x="703" y="286"/>
                      <a:pt x="608" y="227"/>
                    </a:cubicBezTo>
                    <a:cubicBezTo>
                      <a:pt x="524" y="1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6"/>
              <p:cNvSpPr/>
              <p:nvPr/>
            </p:nvSpPr>
            <p:spPr>
              <a:xfrm>
                <a:off x="767700" y="1085850"/>
                <a:ext cx="1169699" cy="2325993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47023" extrusionOk="0">
                    <a:moveTo>
                      <a:pt x="6061" y="100"/>
                    </a:moveTo>
                    <a:cubicBezTo>
                      <a:pt x="6132" y="136"/>
                      <a:pt x="6430" y="315"/>
                      <a:pt x="6513" y="398"/>
                    </a:cubicBezTo>
                    <a:cubicBezTo>
                      <a:pt x="6537" y="410"/>
                      <a:pt x="6573" y="446"/>
                      <a:pt x="6597" y="469"/>
                    </a:cubicBezTo>
                    <a:cubicBezTo>
                      <a:pt x="6763" y="636"/>
                      <a:pt x="6894" y="755"/>
                      <a:pt x="6978" y="755"/>
                    </a:cubicBezTo>
                    <a:lnTo>
                      <a:pt x="7002" y="755"/>
                    </a:lnTo>
                    <a:cubicBezTo>
                      <a:pt x="7061" y="731"/>
                      <a:pt x="7252" y="660"/>
                      <a:pt x="7335" y="660"/>
                    </a:cubicBezTo>
                    <a:cubicBezTo>
                      <a:pt x="7347" y="666"/>
                      <a:pt x="7365" y="669"/>
                      <a:pt x="7385" y="669"/>
                    </a:cubicBezTo>
                    <a:cubicBezTo>
                      <a:pt x="7406" y="669"/>
                      <a:pt x="7430" y="666"/>
                      <a:pt x="7454" y="660"/>
                    </a:cubicBezTo>
                    <a:cubicBezTo>
                      <a:pt x="7454" y="696"/>
                      <a:pt x="7454" y="731"/>
                      <a:pt x="7454" y="779"/>
                    </a:cubicBezTo>
                    <a:cubicBezTo>
                      <a:pt x="7454" y="779"/>
                      <a:pt x="7454" y="779"/>
                      <a:pt x="7454" y="791"/>
                    </a:cubicBezTo>
                    <a:cubicBezTo>
                      <a:pt x="7454" y="803"/>
                      <a:pt x="7454" y="815"/>
                      <a:pt x="7454" y="838"/>
                    </a:cubicBezTo>
                    <a:cubicBezTo>
                      <a:pt x="7454" y="838"/>
                      <a:pt x="7454" y="850"/>
                      <a:pt x="7454" y="850"/>
                    </a:cubicBezTo>
                    <a:cubicBezTo>
                      <a:pt x="7454" y="874"/>
                      <a:pt x="7454" y="886"/>
                      <a:pt x="7442" y="898"/>
                    </a:cubicBezTo>
                    <a:lnTo>
                      <a:pt x="7442" y="922"/>
                    </a:lnTo>
                    <a:lnTo>
                      <a:pt x="7442" y="969"/>
                    </a:lnTo>
                    <a:lnTo>
                      <a:pt x="7442" y="993"/>
                    </a:lnTo>
                    <a:cubicBezTo>
                      <a:pt x="7442" y="1005"/>
                      <a:pt x="7454" y="1029"/>
                      <a:pt x="7454" y="1041"/>
                    </a:cubicBezTo>
                    <a:cubicBezTo>
                      <a:pt x="7454" y="1053"/>
                      <a:pt x="7454" y="1065"/>
                      <a:pt x="7454" y="1065"/>
                    </a:cubicBezTo>
                    <a:cubicBezTo>
                      <a:pt x="7454" y="1088"/>
                      <a:pt x="7454" y="1100"/>
                      <a:pt x="7454" y="1112"/>
                    </a:cubicBezTo>
                    <a:cubicBezTo>
                      <a:pt x="7454" y="1124"/>
                      <a:pt x="7454" y="1136"/>
                      <a:pt x="7454" y="1136"/>
                    </a:cubicBezTo>
                    <a:cubicBezTo>
                      <a:pt x="7454" y="1160"/>
                      <a:pt x="7454" y="1172"/>
                      <a:pt x="7454" y="1184"/>
                    </a:cubicBezTo>
                    <a:cubicBezTo>
                      <a:pt x="7454" y="1196"/>
                      <a:pt x="7454" y="1208"/>
                      <a:pt x="7454" y="1208"/>
                    </a:cubicBezTo>
                    <a:cubicBezTo>
                      <a:pt x="7454" y="1219"/>
                      <a:pt x="7454" y="1231"/>
                      <a:pt x="7454" y="1243"/>
                    </a:cubicBezTo>
                    <a:cubicBezTo>
                      <a:pt x="7454" y="1255"/>
                      <a:pt x="7454" y="1267"/>
                      <a:pt x="7454" y="1279"/>
                    </a:cubicBezTo>
                    <a:cubicBezTo>
                      <a:pt x="7454" y="1291"/>
                      <a:pt x="7454" y="1303"/>
                      <a:pt x="7454" y="1315"/>
                    </a:cubicBezTo>
                    <a:cubicBezTo>
                      <a:pt x="7454" y="1327"/>
                      <a:pt x="7454" y="1339"/>
                      <a:pt x="7466" y="1350"/>
                    </a:cubicBezTo>
                    <a:cubicBezTo>
                      <a:pt x="7466" y="1362"/>
                      <a:pt x="7466" y="1374"/>
                      <a:pt x="7466" y="1386"/>
                    </a:cubicBezTo>
                    <a:cubicBezTo>
                      <a:pt x="7466" y="1398"/>
                      <a:pt x="7466" y="1398"/>
                      <a:pt x="7466" y="1410"/>
                    </a:cubicBezTo>
                    <a:cubicBezTo>
                      <a:pt x="7466" y="1422"/>
                      <a:pt x="7466" y="1434"/>
                      <a:pt x="7466" y="1446"/>
                    </a:cubicBezTo>
                    <a:cubicBezTo>
                      <a:pt x="7466" y="1458"/>
                      <a:pt x="7478" y="1469"/>
                      <a:pt x="7478" y="1469"/>
                    </a:cubicBezTo>
                    <a:cubicBezTo>
                      <a:pt x="7478" y="1481"/>
                      <a:pt x="7478" y="1493"/>
                      <a:pt x="7478" y="1505"/>
                    </a:cubicBezTo>
                    <a:cubicBezTo>
                      <a:pt x="7478" y="1505"/>
                      <a:pt x="7478" y="1517"/>
                      <a:pt x="7478" y="1529"/>
                    </a:cubicBezTo>
                    <a:cubicBezTo>
                      <a:pt x="7478" y="1541"/>
                      <a:pt x="7490" y="1541"/>
                      <a:pt x="7490" y="1553"/>
                    </a:cubicBezTo>
                    <a:cubicBezTo>
                      <a:pt x="7490" y="1565"/>
                      <a:pt x="7490" y="1577"/>
                      <a:pt x="7490" y="1589"/>
                    </a:cubicBezTo>
                    <a:cubicBezTo>
                      <a:pt x="7490" y="1589"/>
                      <a:pt x="7490" y="1589"/>
                      <a:pt x="7502" y="1600"/>
                    </a:cubicBezTo>
                    <a:cubicBezTo>
                      <a:pt x="7502" y="1612"/>
                      <a:pt x="7502" y="1624"/>
                      <a:pt x="7513" y="1636"/>
                    </a:cubicBezTo>
                    <a:cubicBezTo>
                      <a:pt x="7609" y="1922"/>
                      <a:pt x="7680" y="1970"/>
                      <a:pt x="7764" y="2017"/>
                    </a:cubicBezTo>
                    <a:cubicBezTo>
                      <a:pt x="7823" y="2053"/>
                      <a:pt x="7906" y="2231"/>
                      <a:pt x="7942" y="2351"/>
                    </a:cubicBezTo>
                    <a:cubicBezTo>
                      <a:pt x="7978" y="2458"/>
                      <a:pt x="8204" y="2755"/>
                      <a:pt x="8335" y="2755"/>
                    </a:cubicBezTo>
                    <a:cubicBezTo>
                      <a:pt x="8633" y="2755"/>
                      <a:pt x="8716" y="2767"/>
                      <a:pt x="8740" y="2779"/>
                    </a:cubicBezTo>
                    <a:cubicBezTo>
                      <a:pt x="8799" y="2803"/>
                      <a:pt x="9014" y="2993"/>
                      <a:pt x="9026" y="3089"/>
                    </a:cubicBezTo>
                    <a:cubicBezTo>
                      <a:pt x="9026" y="3113"/>
                      <a:pt x="9026" y="3136"/>
                      <a:pt x="9026" y="3172"/>
                    </a:cubicBezTo>
                    <a:cubicBezTo>
                      <a:pt x="9037" y="3351"/>
                      <a:pt x="9085" y="3827"/>
                      <a:pt x="8954" y="3958"/>
                    </a:cubicBezTo>
                    <a:cubicBezTo>
                      <a:pt x="8930" y="3982"/>
                      <a:pt x="8895" y="4017"/>
                      <a:pt x="8859" y="4041"/>
                    </a:cubicBezTo>
                    <a:cubicBezTo>
                      <a:pt x="8847" y="4053"/>
                      <a:pt x="8835" y="4065"/>
                      <a:pt x="8823" y="4077"/>
                    </a:cubicBezTo>
                    <a:cubicBezTo>
                      <a:pt x="8776" y="4125"/>
                      <a:pt x="8716" y="4160"/>
                      <a:pt x="8668" y="4208"/>
                    </a:cubicBezTo>
                    <a:cubicBezTo>
                      <a:pt x="8573" y="4279"/>
                      <a:pt x="8490" y="4339"/>
                      <a:pt x="8442" y="4351"/>
                    </a:cubicBezTo>
                    <a:cubicBezTo>
                      <a:pt x="8442" y="4327"/>
                      <a:pt x="8442" y="4315"/>
                      <a:pt x="8442" y="4291"/>
                    </a:cubicBezTo>
                    <a:cubicBezTo>
                      <a:pt x="8430" y="4232"/>
                      <a:pt x="8430" y="4136"/>
                      <a:pt x="8323" y="4125"/>
                    </a:cubicBezTo>
                    <a:lnTo>
                      <a:pt x="8287" y="4125"/>
                    </a:lnTo>
                    <a:cubicBezTo>
                      <a:pt x="8264" y="4125"/>
                      <a:pt x="8228" y="4136"/>
                      <a:pt x="8204" y="4136"/>
                    </a:cubicBezTo>
                    <a:cubicBezTo>
                      <a:pt x="8180" y="4148"/>
                      <a:pt x="8156" y="4160"/>
                      <a:pt x="8133" y="4160"/>
                    </a:cubicBezTo>
                    <a:cubicBezTo>
                      <a:pt x="8133" y="4172"/>
                      <a:pt x="8121" y="4172"/>
                      <a:pt x="8121" y="4172"/>
                    </a:cubicBezTo>
                    <a:cubicBezTo>
                      <a:pt x="8097" y="4184"/>
                      <a:pt x="8085" y="4196"/>
                      <a:pt x="8061" y="4208"/>
                    </a:cubicBezTo>
                    <a:cubicBezTo>
                      <a:pt x="8037" y="4220"/>
                      <a:pt x="8025" y="4244"/>
                      <a:pt x="8014" y="4256"/>
                    </a:cubicBezTo>
                    <a:cubicBezTo>
                      <a:pt x="7990" y="4279"/>
                      <a:pt x="7966" y="4291"/>
                      <a:pt x="7954" y="4291"/>
                    </a:cubicBezTo>
                    <a:cubicBezTo>
                      <a:pt x="7951" y="4294"/>
                      <a:pt x="7948" y="4296"/>
                      <a:pt x="7944" y="4296"/>
                    </a:cubicBezTo>
                    <a:cubicBezTo>
                      <a:pt x="7935" y="4296"/>
                      <a:pt x="7924" y="4285"/>
                      <a:pt x="7906" y="4267"/>
                    </a:cubicBezTo>
                    <a:lnTo>
                      <a:pt x="7883" y="4256"/>
                    </a:lnTo>
                    <a:cubicBezTo>
                      <a:pt x="7835" y="4232"/>
                      <a:pt x="7775" y="4196"/>
                      <a:pt x="7716" y="4184"/>
                    </a:cubicBezTo>
                    <a:cubicBezTo>
                      <a:pt x="7692" y="4172"/>
                      <a:pt x="7668" y="4172"/>
                      <a:pt x="7644" y="4172"/>
                    </a:cubicBezTo>
                    <a:lnTo>
                      <a:pt x="7585" y="4172"/>
                    </a:lnTo>
                    <a:cubicBezTo>
                      <a:pt x="7561" y="4184"/>
                      <a:pt x="7537" y="4196"/>
                      <a:pt x="7513" y="4196"/>
                    </a:cubicBezTo>
                    <a:cubicBezTo>
                      <a:pt x="7462" y="4215"/>
                      <a:pt x="7415" y="4227"/>
                      <a:pt x="7371" y="4227"/>
                    </a:cubicBezTo>
                    <a:cubicBezTo>
                      <a:pt x="7332" y="4227"/>
                      <a:pt x="7297" y="4218"/>
                      <a:pt x="7263" y="4196"/>
                    </a:cubicBezTo>
                    <a:cubicBezTo>
                      <a:pt x="7144" y="4089"/>
                      <a:pt x="6978" y="3922"/>
                      <a:pt x="6966" y="3875"/>
                    </a:cubicBezTo>
                    <a:cubicBezTo>
                      <a:pt x="6906" y="3684"/>
                      <a:pt x="6847" y="3577"/>
                      <a:pt x="6787" y="3541"/>
                    </a:cubicBezTo>
                    <a:cubicBezTo>
                      <a:pt x="6668" y="3482"/>
                      <a:pt x="6501" y="3363"/>
                      <a:pt x="6490" y="3303"/>
                    </a:cubicBezTo>
                    <a:cubicBezTo>
                      <a:pt x="6478" y="3279"/>
                      <a:pt x="6466" y="3196"/>
                      <a:pt x="6466" y="3101"/>
                    </a:cubicBezTo>
                    <a:cubicBezTo>
                      <a:pt x="6442" y="2886"/>
                      <a:pt x="6430" y="2720"/>
                      <a:pt x="6394" y="2660"/>
                    </a:cubicBezTo>
                    <a:lnTo>
                      <a:pt x="6382" y="2636"/>
                    </a:lnTo>
                    <a:cubicBezTo>
                      <a:pt x="6347" y="2565"/>
                      <a:pt x="6299" y="2470"/>
                      <a:pt x="6192" y="2470"/>
                    </a:cubicBezTo>
                    <a:cubicBezTo>
                      <a:pt x="6168" y="2470"/>
                      <a:pt x="6144" y="2470"/>
                      <a:pt x="6120" y="2482"/>
                    </a:cubicBezTo>
                    <a:cubicBezTo>
                      <a:pt x="6097" y="2482"/>
                      <a:pt x="6073" y="2493"/>
                      <a:pt x="6037" y="2493"/>
                    </a:cubicBezTo>
                    <a:cubicBezTo>
                      <a:pt x="5966" y="2505"/>
                      <a:pt x="5882" y="2517"/>
                      <a:pt x="5847" y="2589"/>
                    </a:cubicBezTo>
                    <a:cubicBezTo>
                      <a:pt x="5811" y="2636"/>
                      <a:pt x="5811" y="2708"/>
                      <a:pt x="5835" y="2791"/>
                    </a:cubicBezTo>
                    <a:cubicBezTo>
                      <a:pt x="5870" y="2910"/>
                      <a:pt x="5906" y="3053"/>
                      <a:pt x="5954" y="3172"/>
                    </a:cubicBezTo>
                    <a:cubicBezTo>
                      <a:pt x="5989" y="3291"/>
                      <a:pt x="6013" y="3398"/>
                      <a:pt x="6037" y="3446"/>
                    </a:cubicBezTo>
                    <a:cubicBezTo>
                      <a:pt x="6037" y="3470"/>
                      <a:pt x="6049" y="3494"/>
                      <a:pt x="6061" y="3529"/>
                    </a:cubicBezTo>
                    <a:cubicBezTo>
                      <a:pt x="6097" y="3636"/>
                      <a:pt x="6120" y="3720"/>
                      <a:pt x="6049" y="3779"/>
                    </a:cubicBezTo>
                    <a:cubicBezTo>
                      <a:pt x="6025" y="3803"/>
                      <a:pt x="6001" y="3827"/>
                      <a:pt x="5989" y="3851"/>
                    </a:cubicBezTo>
                    <a:cubicBezTo>
                      <a:pt x="5942" y="3898"/>
                      <a:pt x="5918" y="3910"/>
                      <a:pt x="5882" y="3910"/>
                    </a:cubicBezTo>
                    <a:cubicBezTo>
                      <a:pt x="5859" y="3910"/>
                      <a:pt x="5835" y="3910"/>
                      <a:pt x="5799" y="3898"/>
                    </a:cubicBezTo>
                    <a:cubicBezTo>
                      <a:pt x="5632" y="3827"/>
                      <a:pt x="5275" y="3589"/>
                      <a:pt x="5227" y="3541"/>
                    </a:cubicBezTo>
                    <a:cubicBezTo>
                      <a:pt x="5216" y="3541"/>
                      <a:pt x="5204" y="3541"/>
                      <a:pt x="5192" y="3529"/>
                    </a:cubicBezTo>
                    <a:cubicBezTo>
                      <a:pt x="5192" y="3529"/>
                      <a:pt x="5192" y="3517"/>
                      <a:pt x="5192" y="3517"/>
                    </a:cubicBezTo>
                    <a:cubicBezTo>
                      <a:pt x="5180" y="3517"/>
                      <a:pt x="5168" y="3505"/>
                      <a:pt x="5144" y="3494"/>
                    </a:cubicBezTo>
                    <a:cubicBezTo>
                      <a:pt x="5144" y="3494"/>
                      <a:pt x="5132" y="3482"/>
                      <a:pt x="5132" y="3482"/>
                    </a:cubicBezTo>
                    <a:cubicBezTo>
                      <a:pt x="5120" y="3470"/>
                      <a:pt x="5108" y="3458"/>
                      <a:pt x="5097" y="3458"/>
                    </a:cubicBezTo>
                    <a:cubicBezTo>
                      <a:pt x="5073" y="3446"/>
                      <a:pt x="5061" y="3434"/>
                      <a:pt x="5049" y="3422"/>
                    </a:cubicBezTo>
                    <a:cubicBezTo>
                      <a:pt x="5037" y="3410"/>
                      <a:pt x="5037" y="3410"/>
                      <a:pt x="5025" y="3410"/>
                    </a:cubicBezTo>
                    <a:cubicBezTo>
                      <a:pt x="5001" y="3386"/>
                      <a:pt x="4977" y="3374"/>
                      <a:pt x="4954" y="3351"/>
                    </a:cubicBezTo>
                    <a:cubicBezTo>
                      <a:pt x="4870" y="3303"/>
                      <a:pt x="4799" y="3244"/>
                      <a:pt x="4727" y="3196"/>
                    </a:cubicBezTo>
                    <a:cubicBezTo>
                      <a:pt x="4739" y="3053"/>
                      <a:pt x="4775" y="2803"/>
                      <a:pt x="4823" y="2672"/>
                    </a:cubicBezTo>
                    <a:cubicBezTo>
                      <a:pt x="4835" y="2624"/>
                      <a:pt x="4858" y="2565"/>
                      <a:pt x="4882" y="2517"/>
                    </a:cubicBezTo>
                    <a:cubicBezTo>
                      <a:pt x="4942" y="2351"/>
                      <a:pt x="4977" y="2255"/>
                      <a:pt x="4966" y="2196"/>
                    </a:cubicBezTo>
                    <a:cubicBezTo>
                      <a:pt x="4942" y="2124"/>
                      <a:pt x="4858" y="1970"/>
                      <a:pt x="4823" y="1910"/>
                    </a:cubicBezTo>
                    <a:cubicBezTo>
                      <a:pt x="4823" y="1910"/>
                      <a:pt x="4811" y="1898"/>
                      <a:pt x="4799" y="1886"/>
                    </a:cubicBezTo>
                    <a:cubicBezTo>
                      <a:pt x="4775" y="1850"/>
                      <a:pt x="4751" y="1827"/>
                      <a:pt x="4775" y="1755"/>
                    </a:cubicBezTo>
                    <a:cubicBezTo>
                      <a:pt x="4799" y="1684"/>
                      <a:pt x="4858" y="1600"/>
                      <a:pt x="4906" y="1541"/>
                    </a:cubicBezTo>
                    <a:cubicBezTo>
                      <a:pt x="4930" y="1505"/>
                      <a:pt x="4954" y="1469"/>
                      <a:pt x="4966" y="1446"/>
                    </a:cubicBezTo>
                    <a:cubicBezTo>
                      <a:pt x="5001" y="1374"/>
                      <a:pt x="5156" y="1112"/>
                      <a:pt x="5239" y="1005"/>
                    </a:cubicBezTo>
                    <a:cubicBezTo>
                      <a:pt x="5263" y="969"/>
                      <a:pt x="5275" y="946"/>
                      <a:pt x="5287" y="922"/>
                    </a:cubicBezTo>
                    <a:cubicBezTo>
                      <a:pt x="5335" y="850"/>
                      <a:pt x="5347" y="827"/>
                      <a:pt x="5454" y="815"/>
                    </a:cubicBezTo>
                    <a:cubicBezTo>
                      <a:pt x="5644" y="815"/>
                      <a:pt x="5763" y="779"/>
                      <a:pt x="5859" y="707"/>
                    </a:cubicBezTo>
                    <a:cubicBezTo>
                      <a:pt x="5942" y="624"/>
                      <a:pt x="6013" y="565"/>
                      <a:pt x="6037" y="469"/>
                    </a:cubicBezTo>
                    <a:cubicBezTo>
                      <a:pt x="6049" y="386"/>
                      <a:pt x="6061" y="267"/>
                      <a:pt x="6061" y="219"/>
                    </a:cubicBezTo>
                    <a:cubicBezTo>
                      <a:pt x="6061" y="219"/>
                      <a:pt x="6061" y="207"/>
                      <a:pt x="6061" y="196"/>
                    </a:cubicBezTo>
                    <a:cubicBezTo>
                      <a:pt x="6049" y="148"/>
                      <a:pt x="6049" y="112"/>
                      <a:pt x="6061" y="100"/>
                    </a:cubicBezTo>
                    <a:close/>
                    <a:moveTo>
                      <a:pt x="9692" y="386"/>
                    </a:moveTo>
                    <a:cubicBezTo>
                      <a:pt x="9966" y="386"/>
                      <a:pt x="10502" y="422"/>
                      <a:pt x="10621" y="434"/>
                    </a:cubicBezTo>
                    <a:cubicBezTo>
                      <a:pt x="10657" y="446"/>
                      <a:pt x="10681" y="446"/>
                      <a:pt x="10716" y="446"/>
                    </a:cubicBezTo>
                    <a:cubicBezTo>
                      <a:pt x="10800" y="457"/>
                      <a:pt x="10859" y="457"/>
                      <a:pt x="10942" y="541"/>
                    </a:cubicBezTo>
                    <a:cubicBezTo>
                      <a:pt x="10990" y="600"/>
                      <a:pt x="11038" y="672"/>
                      <a:pt x="11073" y="743"/>
                    </a:cubicBezTo>
                    <a:cubicBezTo>
                      <a:pt x="11145" y="827"/>
                      <a:pt x="11204" y="910"/>
                      <a:pt x="11264" y="969"/>
                    </a:cubicBezTo>
                    <a:cubicBezTo>
                      <a:pt x="11335" y="1065"/>
                      <a:pt x="11514" y="1100"/>
                      <a:pt x="11645" y="1136"/>
                    </a:cubicBezTo>
                    <a:lnTo>
                      <a:pt x="11657" y="1136"/>
                    </a:lnTo>
                    <a:lnTo>
                      <a:pt x="11657" y="1505"/>
                    </a:lnTo>
                    <a:lnTo>
                      <a:pt x="11704" y="3648"/>
                    </a:lnTo>
                    <a:lnTo>
                      <a:pt x="11704" y="4029"/>
                    </a:lnTo>
                    <a:lnTo>
                      <a:pt x="10252" y="5922"/>
                    </a:lnTo>
                    <a:lnTo>
                      <a:pt x="10145" y="5922"/>
                    </a:lnTo>
                    <a:cubicBezTo>
                      <a:pt x="10145" y="5922"/>
                      <a:pt x="10133" y="5922"/>
                      <a:pt x="10121" y="5910"/>
                    </a:cubicBezTo>
                    <a:lnTo>
                      <a:pt x="10050" y="5910"/>
                    </a:lnTo>
                    <a:cubicBezTo>
                      <a:pt x="10026" y="5910"/>
                      <a:pt x="10002" y="5910"/>
                      <a:pt x="9978" y="5899"/>
                    </a:cubicBezTo>
                    <a:lnTo>
                      <a:pt x="9895" y="5899"/>
                    </a:lnTo>
                    <a:cubicBezTo>
                      <a:pt x="9895" y="5899"/>
                      <a:pt x="9883" y="5899"/>
                      <a:pt x="9883" y="5887"/>
                    </a:cubicBezTo>
                    <a:lnTo>
                      <a:pt x="9788" y="5887"/>
                    </a:lnTo>
                    <a:cubicBezTo>
                      <a:pt x="9764" y="5875"/>
                      <a:pt x="9740" y="5875"/>
                      <a:pt x="9716" y="5875"/>
                    </a:cubicBezTo>
                    <a:cubicBezTo>
                      <a:pt x="9692" y="5875"/>
                      <a:pt x="9669" y="5863"/>
                      <a:pt x="9645" y="5863"/>
                    </a:cubicBezTo>
                    <a:lnTo>
                      <a:pt x="9526" y="5863"/>
                    </a:lnTo>
                    <a:cubicBezTo>
                      <a:pt x="9407" y="5863"/>
                      <a:pt x="9288" y="5875"/>
                      <a:pt x="9216" y="5899"/>
                    </a:cubicBezTo>
                    <a:lnTo>
                      <a:pt x="9157" y="5899"/>
                    </a:lnTo>
                    <a:cubicBezTo>
                      <a:pt x="9049" y="5922"/>
                      <a:pt x="8966" y="6089"/>
                      <a:pt x="8966" y="6220"/>
                    </a:cubicBezTo>
                    <a:cubicBezTo>
                      <a:pt x="8966" y="6280"/>
                      <a:pt x="8966" y="6327"/>
                      <a:pt x="8954" y="6363"/>
                    </a:cubicBezTo>
                    <a:cubicBezTo>
                      <a:pt x="8942" y="6399"/>
                      <a:pt x="8942" y="6434"/>
                      <a:pt x="8930" y="6470"/>
                    </a:cubicBezTo>
                    <a:lnTo>
                      <a:pt x="8918" y="6530"/>
                    </a:lnTo>
                    <a:cubicBezTo>
                      <a:pt x="8895" y="6589"/>
                      <a:pt x="8871" y="6637"/>
                      <a:pt x="8847" y="6684"/>
                    </a:cubicBezTo>
                    <a:cubicBezTo>
                      <a:pt x="8835" y="6696"/>
                      <a:pt x="8823" y="6720"/>
                      <a:pt x="8823" y="6744"/>
                    </a:cubicBezTo>
                    <a:cubicBezTo>
                      <a:pt x="8799" y="6780"/>
                      <a:pt x="8787" y="6815"/>
                      <a:pt x="8776" y="6863"/>
                    </a:cubicBezTo>
                    <a:cubicBezTo>
                      <a:pt x="8776" y="6887"/>
                      <a:pt x="8776" y="6899"/>
                      <a:pt x="8776" y="6923"/>
                    </a:cubicBezTo>
                    <a:cubicBezTo>
                      <a:pt x="8764" y="6923"/>
                      <a:pt x="8752" y="6934"/>
                      <a:pt x="8728" y="6934"/>
                    </a:cubicBezTo>
                    <a:cubicBezTo>
                      <a:pt x="8633" y="6934"/>
                      <a:pt x="8490" y="6934"/>
                      <a:pt x="8347" y="6911"/>
                    </a:cubicBezTo>
                    <a:cubicBezTo>
                      <a:pt x="8204" y="6899"/>
                      <a:pt x="8073" y="6863"/>
                      <a:pt x="7978" y="6839"/>
                    </a:cubicBezTo>
                    <a:cubicBezTo>
                      <a:pt x="7894" y="6815"/>
                      <a:pt x="7823" y="6780"/>
                      <a:pt x="7728" y="6744"/>
                    </a:cubicBezTo>
                    <a:cubicBezTo>
                      <a:pt x="7716" y="6732"/>
                      <a:pt x="7692" y="6720"/>
                      <a:pt x="7668" y="6708"/>
                    </a:cubicBezTo>
                    <a:cubicBezTo>
                      <a:pt x="7609" y="6684"/>
                      <a:pt x="7549" y="6649"/>
                      <a:pt x="7478" y="6649"/>
                    </a:cubicBezTo>
                    <a:cubicBezTo>
                      <a:pt x="7465" y="6645"/>
                      <a:pt x="7451" y="6644"/>
                      <a:pt x="7437" y="6644"/>
                    </a:cubicBezTo>
                    <a:cubicBezTo>
                      <a:pt x="7399" y="6644"/>
                      <a:pt x="7358" y="6655"/>
                      <a:pt x="7323" y="6672"/>
                    </a:cubicBezTo>
                    <a:cubicBezTo>
                      <a:pt x="7228" y="6708"/>
                      <a:pt x="7144" y="6780"/>
                      <a:pt x="7073" y="6827"/>
                    </a:cubicBezTo>
                    <a:cubicBezTo>
                      <a:pt x="7049" y="6851"/>
                      <a:pt x="7013" y="6875"/>
                      <a:pt x="6990" y="6887"/>
                    </a:cubicBezTo>
                    <a:cubicBezTo>
                      <a:pt x="6966" y="6911"/>
                      <a:pt x="6942" y="6923"/>
                      <a:pt x="6930" y="6934"/>
                    </a:cubicBezTo>
                    <a:cubicBezTo>
                      <a:pt x="6881" y="6976"/>
                      <a:pt x="6860" y="6988"/>
                      <a:pt x="6824" y="6988"/>
                    </a:cubicBezTo>
                    <a:cubicBezTo>
                      <a:pt x="6808" y="6988"/>
                      <a:pt x="6789" y="6986"/>
                      <a:pt x="6763" y="6982"/>
                    </a:cubicBezTo>
                    <a:cubicBezTo>
                      <a:pt x="6740" y="6982"/>
                      <a:pt x="6704" y="6982"/>
                      <a:pt x="6680" y="6970"/>
                    </a:cubicBezTo>
                    <a:cubicBezTo>
                      <a:pt x="6668" y="6970"/>
                      <a:pt x="6656" y="6970"/>
                      <a:pt x="6644" y="6958"/>
                    </a:cubicBezTo>
                    <a:cubicBezTo>
                      <a:pt x="6632" y="6958"/>
                      <a:pt x="6609" y="6958"/>
                      <a:pt x="6597" y="6946"/>
                    </a:cubicBezTo>
                    <a:cubicBezTo>
                      <a:pt x="6597" y="6946"/>
                      <a:pt x="6597" y="6934"/>
                      <a:pt x="6597" y="6934"/>
                    </a:cubicBezTo>
                    <a:cubicBezTo>
                      <a:pt x="6573" y="6875"/>
                      <a:pt x="6454" y="6827"/>
                      <a:pt x="6347" y="6827"/>
                    </a:cubicBezTo>
                    <a:cubicBezTo>
                      <a:pt x="6299" y="6827"/>
                      <a:pt x="6251" y="6839"/>
                      <a:pt x="6204" y="6851"/>
                    </a:cubicBezTo>
                    <a:cubicBezTo>
                      <a:pt x="6085" y="6899"/>
                      <a:pt x="5918" y="6958"/>
                      <a:pt x="5823" y="6958"/>
                    </a:cubicBezTo>
                    <a:cubicBezTo>
                      <a:pt x="5775" y="6958"/>
                      <a:pt x="5763" y="6946"/>
                      <a:pt x="5751" y="6946"/>
                    </a:cubicBezTo>
                    <a:cubicBezTo>
                      <a:pt x="5680" y="6756"/>
                      <a:pt x="5585" y="6506"/>
                      <a:pt x="5585" y="6399"/>
                    </a:cubicBezTo>
                    <a:cubicBezTo>
                      <a:pt x="5597" y="6351"/>
                      <a:pt x="5632" y="6280"/>
                      <a:pt x="5692" y="6220"/>
                    </a:cubicBezTo>
                    <a:cubicBezTo>
                      <a:pt x="5716" y="6184"/>
                      <a:pt x="5739" y="6149"/>
                      <a:pt x="5763" y="6125"/>
                    </a:cubicBezTo>
                    <a:cubicBezTo>
                      <a:pt x="5823" y="6053"/>
                      <a:pt x="5870" y="5994"/>
                      <a:pt x="5894" y="5946"/>
                    </a:cubicBezTo>
                    <a:lnTo>
                      <a:pt x="5906" y="5922"/>
                    </a:lnTo>
                    <a:cubicBezTo>
                      <a:pt x="5930" y="5887"/>
                      <a:pt x="5954" y="5839"/>
                      <a:pt x="5966" y="5791"/>
                    </a:cubicBezTo>
                    <a:cubicBezTo>
                      <a:pt x="5978" y="5756"/>
                      <a:pt x="5978" y="5732"/>
                      <a:pt x="5978" y="5708"/>
                    </a:cubicBezTo>
                    <a:cubicBezTo>
                      <a:pt x="5989" y="5660"/>
                      <a:pt x="5978" y="5625"/>
                      <a:pt x="5942" y="5601"/>
                    </a:cubicBezTo>
                    <a:cubicBezTo>
                      <a:pt x="5882" y="5553"/>
                      <a:pt x="5799" y="5506"/>
                      <a:pt x="5680" y="5482"/>
                    </a:cubicBezTo>
                    <a:cubicBezTo>
                      <a:pt x="5632" y="5482"/>
                      <a:pt x="5585" y="5470"/>
                      <a:pt x="5525" y="5470"/>
                    </a:cubicBezTo>
                    <a:lnTo>
                      <a:pt x="5489" y="5470"/>
                    </a:lnTo>
                    <a:cubicBezTo>
                      <a:pt x="5335" y="5482"/>
                      <a:pt x="4763" y="5482"/>
                      <a:pt x="4346" y="5482"/>
                    </a:cubicBezTo>
                    <a:cubicBezTo>
                      <a:pt x="4323" y="5482"/>
                      <a:pt x="4287" y="5482"/>
                      <a:pt x="4263" y="5470"/>
                    </a:cubicBezTo>
                    <a:lnTo>
                      <a:pt x="3620" y="5470"/>
                    </a:lnTo>
                    <a:cubicBezTo>
                      <a:pt x="3608" y="5470"/>
                      <a:pt x="3584" y="5470"/>
                      <a:pt x="3573" y="5458"/>
                    </a:cubicBezTo>
                    <a:lnTo>
                      <a:pt x="3394" y="5458"/>
                    </a:lnTo>
                    <a:cubicBezTo>
                      <a:pt x="3370" y="5458"/>
                      <a:pt x="3358" y="5458"/>
                      <a:pt x="3334" y="5446"/>
                    </a:cubicBezTo>
                    <a:lnTo>
                      <a:pt x="3239" y="5446"/>
                    </a:lnTo>
                    <a:cubicBezTo>
                      <a:pt x="3215" y="5363"/>
                      <a:pt x="3180" y="5327"/>
                      <a:pt x="3084" y="5196"/>
                    </a:cubicBezTo>
                    <a:cubicBezTo>
                      <a:pt x="2989" y="5053"/>
                      <a:pt x="2918" y="4922"/>
                      <a:pt x="2906" y="4898"/>
                    </a:cubicBezTo>
                    <a:cubicBezTo>
                      <a:pt x="2906" y="4851"/>
                      <a:pt x="2906" y="4720"/>
                      <a:pt x="2918" y="4708"/>
                    </a:cubicBezTo>
                    <a:cubicBezTo>
                      <a:pt x="2930" y="4696"/>
                      <a:pt x="2953" y="4672"/>
                      <a:pt x="2989" y="4648"/>
                    </a:cubicBezTo>
                    <a:cubicBezTo>
                      <a:pt x="3108" y="4553"/>
                      <a:pt x="3346" y="4363"/>
                      <a:pt x="3525" y="4244"/>
                    </a:cubicBezTo>
                    <a:cubicBezTo>
                      <a:pt x="3632" y="4172"/>
                      <a:pt x="3858" y="4065"/>
                      <a:pt x="4084" y="3970"/>
                    </a:cubicBezTo>
                    <a:cubicBezTo>
                      <a:pt x="4596" y="3720"/>
                      <a:pt x="4692" y="3672"/>
                      <a:pt x="4692" y="3613"/>
                    </a:cubicBezTo>
                    <a:cubicBezTo>
                      <a:pt x="4692" y="3577"/>
                      <a:pt x="4704" y="3517"/>
                      <a:pt x="4704" y="3446"/>
                    </a:cubicBezTo>
                    <a:cubicBezTo>
                      <a:pt x="4716" y="3386"/>
                      <a:pt x="4716" y="3339"/>
                      <a:pt x="4716" y="3303"/>
                    </a:cubicBezTo>
                    <a:cubicBezTo>
                      <a:pt x="4751" y="3327"/>
                      <a:pt x="4787" y="3351"/>
                      <a:pt x="4823" y="3374"/>
                    </a:cubicBezTo>
                    <a:cubicBezTo>
                      <a:pt x="4823" y="3374"/>
                      <a:pt x="4835" y="3386"/>
                      <a:pt x="4846" y="3386"/>
                    </a:cubicBezTo>
                    <a:cubicBezTo>
                      <a:pt x="4858" y="3398"/>
                      <a:pt x="4870" y="3410"/>
                      <a:pt x="4882" y="3422"/>
                    </a:cubicBezTo>
                    <a:cubicBezTo>
                      <a:pt x="4894" y="3434"/>
                      <a:pt x="4918" y="3446"/>
                      <a:pt x="4930" y="3458"/>
                    </a:cubicBezTo>
                    <a:cubicBezTo>
                      <a:pt x="4942" y="3458"/>
                      <a:pt x="4942" y="3458"/>
                      <a:pt x="4954" y="3470"/>
                    </a:cubicBezTo>
                    <a:cubicBezTo>
                      <a:pt x="4966" y="3482"/>
                      <a:pt x="4989" y="3494"/>
                      <a:pt x="5001" y="3505"/>
                    </a:cubicBezTo>
                    <a:lnTo>
                      <a:pt x="5013" y="3505"/>
                    </a:lnTo>
                    <a:cubicBezTo>
                      <a:pt x="5037" y="3517"/>
                      <a:pt x="5049" y="3529"/>
                      <a:pt x="5061" y="3541"/>
                    </a:cubicBezTo>
                    <a:cubicBezTo>
                      <a:pt x="5061" y="3541"/>
                      <a:pt x="5073" y="3553"/>
                      <a:pt x="5073" y="3553"/>
                    </a:cubicBezTo>
                    <a:cubicBezTo>
                      <a:pt x="5085" y="3565"/>
                      <a:pt x="5097" y="3565"/>
                      <a:pt x="5108" y="3577"/>
                    </a:cubicBezTo>
                    <a:cubicBezTo>
                      <a:pt x="5120" y="3577"/>
                      <a:pt x="5120" y="3577"/>
                      <a:pt x="5120" y="3589"/>
                    </a:cubicBezTo>
                    <a:cubicBezTo>
                      <a:pt x="5132" y="3589"/>
                      <a:pt x="5144" y="3601"/>
                      <a:pt x="5144" y="3601"/>
                    </a:cubicBezTo>
                    <a:cubicBezTo>
                      <a:pt x="5156" y="3613"/>
                      <a:pt x="5156" y="3613"/>
                      <a:pt x="5168" y="3613"/>
                    </a:cubicBezTo>
                    <a:cubicBezTo>
                      <a:pt x="5227" y="3672"/>
                      <a:pt x="5585" y="3910"/>
                      <a:pt x="5763" y="3982"/>
                    </a:cubicBezTo>
                    <a:cubicBezTo>
                      <a:pt x="5811" y="3999"/>
                      <a:pt x="5850" y="4006"/>
                      <a:pt x="5883" y="4006"/>
                    </a:cubicBezTo>
                    <a:cubicBezTo>
                      <a:pt x="5965" y="4006"/>
                      <a:pt x="6010" y="3961"/>
                      <a:pt x="6061" y="3910"/>
                    </a:cubicBezTo>
                    <a:cubicBezTo>
                      <a:pt x="6073" y="3886"/>
                      <a:pt x="6097" y="3863"/>
                      <a:pt x="6109" y="3851"/>
                    </a:cubicBezTo>
                    <a:cubicBezTo>
                      <a:pt x="6216" y="3744"/>
                      <a:pt x="6180" y="3625"/>
                      <a:pt x="6156" y="3529"/>
                    </a:cubicBezTo>
                    <a:cubicBezTo>
                      <a:pt x="6144" y="3517"/>
                      <a:pt x="6144" y="3505"/>
                      <a:pt x="6144" y="3494"/>
                    </a:cubicBezTo>
                    <a:cubicBezTo>
                      <a:pt x="6132" y="3470"/>
                      <a:pt x="6120" y="3446"/>
                      <a:pt x="6120" y="3422"/>
                    </a:cubicBezTo>
                    <a:cubicBezTo>
                      <a:pt x="6109" y="3374"/>
                      <a:pt x="6073" y="3267"/>
                      <a:pt x="6037" y="3136"/>
                    </a:cubicBezTo>
                    <a:cubicBezTo>
                      <a:pt x="6001" y="3017"/>
                      <a:pt x="5954" y="2886"/>
                      <a:pt x="5918" y="2767"/>
                    </a:cubicBezTo>
                    <a:cubicBezTo>
                      <a:pt x="5906" y="2708"/>
                      <a:pt x="5906" y="2660"/>
                      <a:pt x="5918" y="2636"/>
                    </a:cubicBezTo>
                    <a:cubicBezTo>
                      <a:pt x="5942" y="2601"/>
                      <a:pt x="6001" y="2589"/>
                      <a:pt x="6061" y="2589"/>
                    </a:cubicBezTo>
                    <a:cubicBezTo>
                      <a:pt x="6085" y="2577"/>
                      <a:pt x="6120" y="2577"/>
                      <a:pt x="6144" y="2565"/>
                    </a:cubicBezTo>
                    <a:cubicBezTo>
                      <a:pt x="6161" y="2560"/>
                      <a:pt x="6175" y="2558"/>
                      <a:pt x="6188" y="2558"/>
                    </a:cubicBezTo>
                    <a:cubicBezTo>
                      <a:pt x="6238" y="2558"/>
                      <a:pt x="6261" y="2596"/>
                      <a:pt x="6299" y="2672"/>
                    </a:cubicBezTo>
                    <a:lnTo>
                      <a:pt x="6323" y="2708"/>
                    </a:lnTo>
                    <a:cubicBezTo>
                      <a:pt x="6347" y="2755"/>
                      <a:pt x="6359" y="2970"/>
                      <a:pt x="6370" y="3113"/>
                    </a:cubicBezTo>
                    <a:cubicBezTo>
                      <a:pt x="6382" y="3208"/>
                      <a:pt x="6382" y="3291"/>
                      <a:pt x="6394" y="3327"/>
                    </a:cubicBezTo>
                    <a:cubicBezTo>
                      <a:pt x="6430" y="3458"/>
                      <a:pt x="6740" y="3625"/>
                      <a:pt x="6751" y="3625"/>
                    </a:cubicBezTo>
                    <a:cubicBezTo>
                      <a:pt x="6775" y="3636"/>
                      <a:pt x="6823" y="3732"/>
                      <a:pt x="6882" y="3898"/>
                    </a:cubicBezTo>
                    <a:cubicBezTo>
                      <a:pt x="6906" y="3994"/>
                      <a:pt x="7109" y="4184"/>
                      <a:pt x="7216" y="4267"/>
                    </a:cubicBezTo>
                    <a:cubicBezTo>
                      <a:pt x="7263" y="4303"/>
                      <a:pt x="7317" y="4315"/>
                      <a:pt x="7372" y="4315"/>
                    </a:cubicBezTo>
                    <a:cubicBezTo>
                      <a:pt x="7427" y="4315"/>
                      <a:pt x="7484" y="4303"/>
                      <a:pt x="7537" y="4291"/>
                    </a:cubicBezTo>
                    <a:cubicBezTo>
                      <a:pt x="7561" y="4279"/>
                      <a:pt x="7585" y="4267"/>
                      <a:pt x="7609" y="4267"/>
                    </a:cubicBezTo>
                    <a:cubicBezTo>
                      <a:pt x="7615" y="4261"/>
                      <a:pt x="7624" y="4259"/>
                      <a:pt x="7634" y="4259"/>
                    </a:cubicBezTo>
                    <a:cubicBezTo>
                      <a:pt x="7644" y="4259"/>
                      <a:pt x="7656" y="4261"/>
                      <a:pt x="7668" y="4267"/>
                    </a:cubicBezTo>
                    <a:cubicBezTo>
                      <a:pt x="7728" y="4267"/>
                      <a:pt x="7775" y="4303"/>
                      <a:pt x="7835" y="4339"/>
                    </a:cubicBezTo>
                    <a:lnTo>
                      <a:pt x="7859" y="4351"/>
                    </a:lnTo>
                    <a:cubicBezTo>
                      <a:pt x="7897" y="4376"/>
                      <a:pt x="7929" y="4387"/>
                      <a:pt x="7958" y="4387"/>
                    </a:cubicBezTo>
                    <a:cubicBezTo>
                      <a:pt x="8008" y="4387"/>
                      <a:pt x="8047" y="4353"/>
                      <a:pt x="8085" y="4315"/>
                    </a:cubicBezTo>
                    <a:cubicBezTo>
                      <a:pt x="8128" y="4262"/>
                      <a:pt x="8208" y="4218"/>
                      <a:pt x="8285" y="4218"/>
                    </a:cubicBezTo>
                    <a:cubicBezTo>
                      <a:pt x="8294" y="4218"/>
                      <a:pt x="8302" y="4219"/>
                      <a:pt x="8311" y="4220"/>
                    </a:cubicBezTo>
                    <a:cubicBezTo>
                      <a:pt x="8335" y="4220"/>
                      <a:pt x="8347" y="4232"/>
                      <a:pt x="8347" y="4303"/>
                    </a:cubicBezTo>
                    <a:cubicBezTo>
                      <a:pt x="8359" y="4339"/>
                      <a:pt x="8359" y="4386"/>
                      <a:pt x="8383" y="4422"/>
                    </a:cubicBezTo>
                    <a:cubicBezTo>
                      <a:pt x="8395" y="4422"/>
                      <a:pt x="8406" y="4434"/>
                      <a:pt x="8430" y="4434"/>
                    </a:cubicBezTo>
                    <a:cubicBezTo>
                      <a:pt x="8549" y="4434"/>
                      <a:pt x="8895" y="4148"/>
                      <a:pt x="9026" y="4017"/>
                    </a:cubicBezTo>
                    <a:cubicBezTo>
                      <a:pt x="9180" y="3863"/>
                      <a:pt x="9133" y="3386"/>
                      <a:pt x="9121" y="3160"/>
                    </a:cubicBezTo>
                    <a:cubicBezTo>
                      <a:pt x="9121" y="3136"/>
                      <a:pt x="9109" y="3101"/>
                      <a:pt x="9109" y="3089"/>
                    </a:cubicBezTo>
                    <a:cubicBezTo>
                      <a:pt x="9109" y="2934"/>
                      <a:pt x="8847" y="2732"/>
                      <a:pt x="8776" y="2696"/>
                    </a:cubicBezTo>
                    <a:cubicBezTo>
                      <a:pt x="8728" y="2672"/>
                      <a:pt x="8597" y="2660"/>
                      <a:pt x="8335" y="2660"/>
                    </a:cubicBezTo>
                    <a:cubicBezTo>
                      <a:pt x="8275" y="2660"/>
                      <a:pt x="8061" y="2422"/>
                      <a:pt x="8025" y="2315"/>
                    </a:cubicBezTo>
                    <a:cubicBezTo>
                      <a:pt x="8002" y="2231"/>
                      <a:pt x="7906" y="2005"/>
                      <a:pt x="7811" y="1946"/>
                    </a:cubicBezTo>
                    <a:cubicBezTo>
                      <a:pt x="7740" y="1898"/>
                      <a:pt x="7680" y="1862"/>
                      <a:pt x="7597" y="1612"/>
                    </a:cubicBezTo>
                    <a:cubicBezTo>
                      <a:pt x="7585" y="1589"/>
                      <a:pt x="7585" y="1577"/>
                      <a:pt x="7573" y="1553"/>
                    </a:cubicBezTo>
                    <a:cubicBezTo>
                      <a:pt x="7573" y="1541"/>
                      <a:pt x="7573" y="1529"/>
                      <a:pt x="7573" y="1517"/>
                    </a:cubicBezTo>
                    <a:cubicBezTo>
                      <a:pt x="7573" y="1505"/>
                      <a:pt x="7561" y="1493"/>
                      <a:pt x="7561" y="1469"/>
                    </a:cubicBezTo>
                    <a:cubicBezTo>
                      <a:pt x="7561" y="1458"/>
                      <a:pt x="7561" y="1446"/>
                      <a:pt x="7561" y="1434"/>
                    </a:cubicBezTo>
                    <a:cubicBezTo>
                      <a:pt x="7561" y="1410"/>
                      <a:pt x="7549" y="1386"/>
                      <a:pt x="7549" y="1374"/>
                    </a:cubicBezTo>
                    <a:cubicBezTo>
                      <a:pt x="7549" y="1350"/>
                      <a:pt x="7549" y="1339"/>
                      <a:pt x="7549" y="1327"/>
                    </a:cubicBezTo>
                    <a:cubicBezTo>
                      <a:pt x="7549" y="1303"/>
                      <a:pt x="7549" y="1279"/>
                      <a:pt x="7549" y="1255"/>
                    </a:cubicBezTo>
                    <a:cubicBezTo>
                      <a:pt x="7549" y="1231"/>
                      <a:pt x="7549" y="1219"/>
                      <a:pt x="7537" y="1196"/>
                    </a:cubicBezTo>
                    <a:cubicBezTo>
                      <a:pt x="7537" y="1172"/>
                      <a:pt x="7537" y="1148"/>
                      <a:pt x="7537" y="1124"/>
                    </a:cubicBezTo>
                    <a:cubicBezTo>
                      <a:pt x="7537" y="1100"/>
                      <a:pt x="7537" y="1077"/>
                      <a:pt x="7537" y="1053"/>
                    </a:cubicBezTo>
                    <a:cubicBezTo>
                      <a:pt x="7537" y="1029"/>
                      <a:pt x="7537" y="1005"/>
                      <a:pt x="7537" y="969"/>
                    </a:cubicBezTo>
                    <a:cubicBezTo>
                      <a:pt x="7537" y="946"/>
                      <a:pt x="7537" y="922"/>
                      <a:pt x="7537" y="898"/>
                    </a:cubicBezTo>
                    <a:cubicBezTo>
                      <a:pt x="7537" y="874"/>
                      <a:pt x="7537" y="838"/>
                      <a:pt x="7537" y="815"/>
                    </a:cubicBezTo>
                    <a:cubicBezTo>
                      <a:pt x="7537" y="791"/>
                      <a:pt x="7537" y="755"/>
                      <a:pt x="7537" y="731"/>
                    </a:cubicBezTo>
                    <a:cubicBezTo>
                      <a:pt x="7537" y="707"/>
                      <a:pt x="7537" y="684"/>
                      <a:pt x="7549" y="660"/>
                    </a:cubicBezTo>
                    <a:cubicBezTo>
                      <a:pt x="7675" y="651"/>
                      <a:pt x="7820" y="643"/>
                      <a:pt x="7923" y="643"/>
                    </a:cubicBezTo>
                    <a:cubicBezTo>
                      <a:pt x="7965" y="643"/>
                      <a:pt x="8001" y="644"/>
                      <a:pt x="8025" y="648"/>
                    </a:cubicBezTo>
                    <a:cubicBezTo>
                      <a:pt x="8049" y="660"/>
                      <a:pt x="8073" y="660"/>
                      <a:pt x="8109" y="660"/>
                    </a:cubicBezTo>
                    <a:cubicBezTo>
                      <a:pt x="8264" y="684"/>
                      <a:pt x="8430" y="707"/>
                      <a:pt x="8537" y="1065"/>
                    </a:cubicBezTo>
                    <a:cubicBezTo>
                      <a:pt x="8668" y="1517"/>
                      <a:pt x="8740" y="1791"/>
                      <a:pt x="8740" y="1791"/>
                    </a:cubicBezTo>
                    <a:cubicBezTo>
                      <a:pt x="8740" y="1815"/>
                      <a:pt x="8764" y="1827"/>
                      <a:pt x="8776" y="1827"/>
                    </a:cubicBezTo>
                    <a:cubicBezTo>
                      <a:pt x="8799" y="1827"/>
                      <a:pt x="8823" y="1815"/>
                      <a:pt x="8823" y="1791"/>
                    </a:cubicBezTo>
                    <a:cubicBezTo>
                      <a:pt x="8871" y="1529"/>
                      <a:pt x="8942" y="1231"/>
                      <a:pt x="8966" y="1196"/>
                    </a:cubicBezTo>
                    <a:cubicBezTo>
                      <a:pt x="8966" y="1196"/>
                      <a:pt x="8990" y="1172"/>
                      <a:pt x="9014" y="1160"/>
                    </a:cubicBezTo>
                    <a:cubicBezTo>
                      <a:pt x="9085" y="1100"/>
                      <a:pt x="9157" y="1041"/>
                      <a:pt x="9168" y="981"/>
                    </a:cubicBezTo>
                    <a:cubicBezTo>
                      <a:pt x="9180" y="922"/>
                      <a:pt x="9228" y="767"/>
                      <a:pt x="9276" y="672"/>
                    </a:cubicBezTo>
                    <a:cubicBezTo>
                      <a:pt x="9359" y="505"/>
                      <a:pt x="9454" y="410"/>
                      <a:pt x="9538" y="398"/>
                    </a:cubicBezTo>
                    <a:cubicBezTo>
                      <a:pt x="9561" y="398"/>
                      <a:pt x="9597" y="386"/>
                      <a:pt x="9692" y="386"/>
                    </a:cubicBezTo>
                    <a:close/>
                    <a:moveTo>
                      <a:pt x="11740" y="1160"/>
                    </a:moveTo>
                    <a:cubicBezTo>
                      <a:pt x="11752" y="1160"/>
                      <a:pt x="11764" y="1172"/>
                      <a:pt x="11764" y="1172"/>
                    </a:cubicBezTo>
                    <a:cubicBezTo>
                      <a:pt x="11776" y="1184"/>
                      <a:pt x="11800" y="1255"/>
                      <a:pt x="11812" y="1315"/>
                    </a:cubicBezTo>
                    <a:cubicBezTo>
                      <a:pt x="11835" y="1398"/>
                      <a:pt x="11859" y="1505"/>
                      <a:pt x="11907" y="1600"/>
                    </a:cubicBezTo>
                    <a:cubicBezTo>
                      <a:pt x="11990" y="1755"/>
                      <a:pt x="12145" y="1981"/>
                      <a:pt x="12574" y="2291"/>
                    </a:cubicBezTo>
                    <a:cubicBezTo>
                      <a:pt x="12728" y="2386"/>
                      <a:pt x="12847" y="2470"/>
                      <a:pt x="12955" y="2541"/>
                    </a:cubicBezTo>
                    <a:cubicBezTo>
                      <a:pt x="13121" y="2660"/>
                      <a:pt x="13228" y="2732"/>
                      <a:pt x="13276" y="2779"/>
                    </a:cubicBezTo>
                    <a:cubicBezTo>
                      <a:pt x="13336" y="2851"/>
                      <a:pt x="13383" y="2946"/>
                      <a:pt x="13431" y="3065"/>
                    </a:cubicBezTo>
                    <a:cubicBezTo>
                      <a:pt x="13467" y="3172"/>
                      <a:pt x="13598" y="3232"/>
                      <a:pt x="13776" y="3303"/>
                    </a:cubicBezTo>
                    <a:cubicBezTo>
                      <a:pt x="13967" y="3386"/>
                      <a:pt x="14717" y="3613"/>
                      <a:pt x="14883" y="3648"/>
                    </a:cubicBezTo>
                    <a:cubicBezTo>
                      <a:pt x="14907" y="3660"/>
                      <a:pt x="14931" y="3660"/>
                      <a:pt x="14955" y="3672"/>
                    </a:cubicBezTo>
                    <a:cubicBezTo>
                      <a:pt x="15038" y="3684"/>
                      <a:pt x="15038" y="3684"/>
                      <a:pt x="15205" y="3863"/>
                    </a:cubicBezTo>
                    <a:cubicBezTo>
                      <a:pt x="15419" y="4089"/>
                      <a:pt x="16169" y="4601"/>
                      <a:pt x="16443" y="4756"/>
                    </a:cubicBezTo>
                    <a:cubicBezTo>
                      <a:pt x="16741" y="4922"/>
                      <a:pt x="16919" y="4946"/>
                      <a:pt x="16979" y="4946"/>
                    </a:cubicBezTo>
                    <a:cubicBezTo>
                      <a:pt x="17003" y="4946"/>
                      <a:pt x="17015" y="4970"/>
                      <a:pt x="17038" y="4994"/>
                    </a:cubicBezTo>
                    <a:cubicBezTo>
                      <a:pt x="17062" y="5018"/>
                      <a:pt x="17098" y="5053"/>
                      <a:pt x="17134" y="5077"/>
                    </a:cubicBezTo>
                    <a:cubicBezTo>
                      <a:pt x="17336" y="5220"/>
                      <a:pt x="17539" y="5291"/>
                      <a:pt x="17717" y="5291"/>
                    </a:cubicBezTo>
                    <a:cubicBezTo>
                      <a:pt x="17908" y="5291"/>
                      <a:pt x="17931" y="5351"/>
                      <a:pt x="17955" y="5434"/>
                    </a:cubicBezTo>
                    <a:cubicBezTo>
                      <a:pt x="17967" y="5446"/>
                      <a:pt x="17967" y="5458"/>
                      <a:pt x="17967" y="5470"/>
                    </a:cubicBezTo>
                    <a:cubicBezTo>
                      <a:pt x="17991" y="5518"/>
                      <a:pt x="18027" y="5589"/>
                      <a:pt x="18074" y="5660"/>
                    </a:cubicBezTo>
                    <a:cubicBezTo>
                      <a:pt x="18122" y="5768"/>
                      <a:pt x="18193" y="5899"/>
                      <a:pt x="18205" y="5946"/>
                    </a:cubicBezTo>
                    <a:cubicBezTo>
                      <a:pt x="18217" y="6018"/>
                      <a:pt x="18193" y="6125"/>
                      <a:pt x="18181" y="6149"/>
                    </a:cubicBezTo>
                    <a:cubicBezTo>
                      <a:pt x="18170" y="6149"/>
                      <a:pt x="17836" y="6518"/>
                      <a:pt x="17812" y="6672"/>
                    </a:cubicBezTo>
                    <a:lnTo>
                      <a:pt x="17800" y="6696"/>
                    </a:lnTo>
                    <a:cubicBezTo>
                      <a:pt x="17777" y="6815"/>
                      <a:pt x="17753" y="6923"/>
                      <a:pt x="17670" y="6970"/>
                    </a:cubicBezTo>
                    <a:cubicBezTo>
                      <a:pt x="17622" y="6994"/>
                      <a:pt x="17586" y="6994"/>
                      <a:pt x="17550" y="7006"/>
                    </a:cubicBezTo>
                    <a:cubicBezTo>
                      <a:pt x="17491" y="7018"/>
                      <a:pt x="17419" y="7030"/>
                      <a:pt x="17384" y="7125"/>
                    </a:cubicBezTo>
                    <a:cubicBezTo>
                      <a:pt x="17372" y="7149"/>
                      <a:pt x="17360" y="7173"/>
                      <a:pt x="17348" y="7196"/>
                    </a:cubicBezTo>
                    <a:cubicBezTo>
                      <a:pt x="17312" y="7268"/>
                      <a:pt x="17253" y="7375"/>
                      <a:pt x="17241" y="7601"/>
                    </a:cubicBezTo>
                    <a:lnTo>
                      <a:pt x="17229" y="7685"/>
                    </a:lnTo>
                    <a:cubicBezTo>
                      <a:pt x="17217" y="7839"/>
                      <a:pt x="17217" y="7923"/>
                      <a:pt x="17181" y="7994"/>
                    </a:cubicBezTo>
                    <a:cubicBezTo>
                      <a:pt x="17181" y="7994"/>
                      <a:pt x="17181" y="7982"/>
                      <a:pt x="17181" y="7982"/>
                    </a:cubicBezTo>
                    <a:cubicBezTo>
                      <a:pt x="17169" y="7958"/>
                      <a:pt x="17158" y="7946"/>
                      <a:pt x="17146" y="7923"/>
                    </a:cubicBezTo>
                    <a:cubicBezTo>
                      <a:pt x="17146" y="7923"/>
                      <a:pt x="17146" y="7911"/>
                      <a:pt x="17134" y="7911"/>
                    </a:cubicBezTo>
                    <a:cubicBezTo>
                      <a:pt x="17122" y="7887"/>
                      <a:pt x="17110" y="7863"/>
                      <a:pt x="17098" y="7851"/>
                    </a:cubicBezTo>
                    <a:cubicBezTo>
                      <a:pt x="17062" y="7804"/>
                      <a:pt x="16967" y="7732"/>
                      <a:pt x="16872" y="7649"/>
                    </a:cubicBezTo>
                    <a:cubicBezTo>
                      <a:pt x="16812" y="7613"/>
                      <a:pt x="16741" y="7554"/>
                      <a:pt x="16681" y="7518"/>
                    </a:cubicBezTo>
                    <a:cubicBezTo>
                      <a:pt x="16634" y="7470"/>
                      <a:pt x="16586" y="7434"/>
                      <a:pt x="16538" y="7411"/>
                    </a:cubicBezTo>
                    <a:cubicBezTo>
                      <a:pt x="16443" y="7327"/>
                      <a:pt x="16324" y="7232"/>
                      <a:pt x="16241" y="7149"/>
                    </a:cubicBezTo>
                    <a:cubicBezTo>
                      <a:pt x="16074" y="7006"/>
                      <a:pt x="16038" y="6982"/>
                      <a:pt x="16003" y="6982"/>
                    </a:cubicBezTo>
                    <a:cubicBezTo>
                      <a:pt x="15860" y="6982"/>
                      <a:pt x="15741" y="6958"/>
                      <a:pt x="15705" y="6911"/>
                    </a:cubicBezTo>
                    <a:cubicBezTo>
                      <a:pt x="15669" y="6875"/>
                      <a:pt x="15598" y="6780"/>
                      <a:pt x="15514" y="6684"/>
                    </a:cubicBezTo>
                    <a:cubicBezTo>
                      <a:pt x="15503" y="6672"/>
                      <a:pt x="15491" y="6661"/>
                      <a:pt x="15491" y="6649"/>
                    </a:cubicBezTo>
                    <a:cubicBezTo>
                      <a:pt x="15395" y="6542"/>
                      <a:pt x="15324" y="6446"/>
                      <a:pt x="15264" y="6387"/>
                    </a:cubicBezTo>
                    <a:cubicBezTo>
                      <a:pt x="15241" y="6351"/>
                      <a:pt x="15217" y="6327"/>
                      <a:pt x="15205" y="6315"/>
                    </a:cubicBezTo>
                    <a:cubicBezTo>
                      <a:pt x="15181" y="6291"/>
                      <a:pt x="15122" y="6280"/>
                      <a:pt x="15038" y="6244"/>
                    </a:cubicBezTo>
                    <a:cubicBezTo>
                      <a:pt x="14955" y="6220"/>
                      <a:pt x="14836" y="6184"/>
                      <a:pt x="14812" y="6137"/>
                    </a:cubicBezTo>
                    <a:cubicBezTo>
                      <a:pt x="14776" y="6089"/>
                      <a:pt x="14693" y="5922"/>
                      <a:pt x="14633" y="5780"/>
                    </a:cubicBezTo>
                    <a:cubicBezTo>
                      <a:pt x="14562" y="5625"/>
                      <a:pt x="14526" y="5553"/>
                      <a:pt x="14502" y="5518"/>
                    </a:cubicBezTo>
                    <a:cubicBezTo>
                      <a:pt x="14502" y="5518"/>
                      <a:pt x="14502" y="5506"/>
                      <a:pt x="14502" y="5506"/>
                    </a:cubicBezTo>
                    <a:cubicBezTo>
                      <a:pt x="14467" y="5458"/>
                      <a:pt x="13895" y="5065"/>
                      <a:pt x="13621" y="4875"/>
                    </a:cubicBezTo>
                    <a:cubicBezTo>
                      <a:pt x="13550" y="4827"/>
                      <a:pt x="13502" y="4791"/>
                      <a:pt x="13479" y="4779"/>
                    </a:cubicBezTo>
                    <a:cubicBezTo>
                      <a:pt x="13300" y="4660"/>
                      <a:pt x="12788" y="4279"/>
                      <a:pt x="12752" y="4220"/>
                    </a:cubicBezTo>
                    <a:cubicBezTo>
                      <a:pt x="12752" y="4208"/>
                      <a:pt x="12740" y="4184"/>
                      <a:pt x="12740" y="4172"/>
                    </a:cubicBezTo>
                    <a:cubicBezTo>
                      <a:pt x="12728" y="4101"/>
                      <a:pt x="12705" y="4005"/>
                      <a:pt x="12490" y="3910"/>
                    </a:cubicBezTo>
                    <a:cubicBezTo>
                      <a:pt x="12466" y="3898"/>
                      <a:pt x="12431" y="3886"/>
                      <a:pt x="12407" y="3863"/>
                    </a:cubicBezTo>
                    <a:lnTo>
                      <a:pt x="12395" y="3863"/>
                    </a:lnTo>
                    <a:cubicBezTo>
                      <a:pt x="12371" y="3851"/>
                      <a:pt x="12336" y="3839"/>
                      <a:pt x="12312" y="3827"/>
                    </a:cubicBezTo>
                    <a:cubicBezTo>
                      <a:pt x="12300" y="3827"/>
                      <a:pt x="12300" y="3827"/>
                      <a:pt x="12288" y="3815"/>
                    </a:cubicBezTo>
                    <a:cubicBezTo>
                      <a:pt x="12264" y="3803"/>
                      <a:pt x="12228" y="3791"/>
                      <a:pt x="12205" y="3779"/>
                    </a:cubicBezTo>
                    <a:lnTo>
                      <a:pt x="12193" y="3779"/>
                    </a:lnTo>
                    <a:cubicBezTo>
                      <a:pt x="12169" y="3767"/>
                      <a:pt x="12133" y="3755"/>
                      <a:pt x="12097" y="3744"/>
                    </a:cubicBezTo>
                    <a:cubicBezTo>
                      <a:pt x="12062" y="3732"/>
                      <a:pt x="12038" y="3720"/>
                      <a:pt x="12002" y="3708"/>
                    </a:cubicBezTo>
                    <a:cubicBezTo>
                      <a:pt x="12002" y="3708"/>
                      <a:pt x="12002" y="3696"/>
                      <a:pt x="11990" y="3696"/>
                    </a:cubicBezTo>
                    <a:cubicBezTo>
                      <a:pt x="11966" y="3684"/>
                      <a:pt x="11943" y="3672"/>
                      <a:pt x="11919" y="3672"/>
                    </a:cubicBezTo>
                    <a:lnTo>
                      <a:pt x="11907" y="3672"/>
                    </a:lnTo>
                    <a:cubicBezTo>
                      <a:pt x="11859" y="3648"/>
                      <a:pt x="11824" y="3625"/>
                      <a:pt x="11788" y="3625"/>
                    </a:cubicBezTo>
                    <a:lnTo>
                      <a:pt x="11740" y="1160"/>
                    </a:lnTo>
                    <a:close/>
                    <a:moveTo>
                      <a:pt x="7459" y="6731"/>
                    </a:moveTo>
                    <a:cubicBezTo>
                      <a:pt x="7465" y="6731"/>
                      <a:pt x="7472" y="6731"/>
                      <a:pt x="7478" y="6732"/>
                    </a:cubicBezTo>
                    <a:cubicBezTo>
                      <a:pt x="7525" y="6744"/>
                      <a:pt x="7573" y="6768"/>
                      <a:pt x="7633" y="6792"/>
                    </a:cubicBezTo>
                    <a:cubicBezTo>
                      <a:pt x="7656" y="6803"/>
                      <a:pt x="7680" y="6815"/>
                      <a:pt x="7692" y="6827"/>
                    </a:cubicBezTo>
                    <a:cubicBezTo>
                      <a:pt x="7787" y="6863"/>
                      <a:pt x="7859" y="6899"/>
                      <a:pt x="7942" y="6923"/>
                    </a:cubicBezTo>
                    <a:cubicBezTo>
                      <a:pt x="8109" y="6981"/>
                      <a:pt x="8396" y="7024"/>
                      <a:pt x="8612" y="7024"/>
                    </a:cubicBezTo>
                    <a:cubicBezTo>
                      <a:pt x="8659" y="7024"/>
                      <a:pt x="8702" y="7022"/>
                      <a:pt x="8740" y="7018"/>
                    </a:cubicBezTo>
                    <a:lnTo>
                      <a:pt x="8776" y="7018"/>
                    </a:lnTo>
                    <a:cubicBezTo>
                      <a:pt x="8776" y="7018"/>
                      <a:pt x="8776" y="7030"/>
                      <a:pt x="8776" y="7030"/>
                    </a:cubicBezTo>
                    <a:cubicBezTo>
                      <a:pt x="8776" y="7053"/>
                      <a:pt x="8776" y="7077"/>
                      <a:pt x="8776" y="7113"/>
                    </a:cubicBezTo>
                    <a:cubicBezTo>
                      <a:pt x="8776" y="7161"/>
                      <a:pt x="8776" y="7220"/>
                      <a:pt x="8776" y="7280"/>
                    </a:cubicBezTo>
                    <a:cubicBezTo>
                      <a:pt x="8776" y="7434"/>
                      <a:pt x="8549" y="7542"/>
                      <a:pt x="8466" y="7589"/>
                    </a:cubicBezTo>
                    <a:cubicBezTo>
                      <a:pt x="8359" y="7649"/>
                      <a:pt x="8359" y="7827"/>
                      <a:pt x="8371" y="7911"/>
                    </a:cubicBezTo>
                    <a:lnTo>
                      <a:pt x="8371" y="7946"/>
                    </a:lnTo>
                    <a:cubicBezTo>
                      <a:pt x="8371" y="7958"/>
                      <a:pt x="8359" y="8006"/>
                      <a:pt x="8335" y="8054"/>
                    </a:cubicBezTo>
                    <a:cubicBezTo>
                      <a:pt x="8311" y="8149"/>
                      <a:pt x="8264" y="8268"/>
                      <a:pt x="8240" y="8304"/>
                    </a:cubicBezTo>
                    <a:cubicBezTo>
                      <a:pt x="8240" y="8304"/>
                      <a:pt x="8145" y="8423"/>
                      <a:pt x="8073" y="8542"/>
                    </a:cubicBezTo>
                    <a:cubicBezTo>
                      <a:pt x="8037" y="8613"/>
                      <a:pt x="8002" y="8697"/>
                      <a:pt x="8002" y="8756"/>
                    </a:cubicBezTo>
                    <a:cubicBezTo>
                      <a:pt x="7990" y="8828"/>
                      <a:pt x="8002" y="8958"/>
                      <a:pt x="8014" y="9066"/>
                    </a:cubicBezTo>
                    <a:cubicBezTo>
                      <a:pt x="8014" y="9137"/>
                      <a:pt x="8025" y="9209"/>
                      <a:pt x="8025" y="9232"/>
                    </a:cubicBezTo>
                    <a:cubicBezTo>
                      <a:pt x="8025" y="9244"/>
                      <a:pt x="8025" y="9256"/>
                      <a:pt x="8014" y="9268"/>
                    </a:cubicBezTo>
                    <a:cubicBezTo>
                      <a:pt x="8014" y="9268"/>
                      <a:pt x="8014" y="9280"/>
                      <a:pt x="8014" y="9280"/>
                    </a:cubicBezTo>
                    <a:cubicBezTo>
                      <a:pt x="8002" y="9292"/>
                      <a:pt x="8002" y="9304"/>
                      <a:pt x="7990" y="9316"/>
                    </a:cubicBezTo>
                    <a:lnTo>
                      <a:pt x="7978" y="9316"/>
                    </a:lnTo>
                    <a:cubicBezTo>
                      <a:pt x="7978" y="9328"/>
                      <a:pt x="7966" y="9339"/>
                      <a:pt x="7954" y="9339"/>
                    </a:cubicBezTo>
                    <a:cubicBezTo>
                      <a:pt x="7954" y="9339"/>
                      <a:pt x="7954" y="9351"/>
                      <a:pt x="7954" y="9351"/>
                    </a:cubicBezTo>
                    <a:cubicBezTo>
                      <a:pt x="7942" y="9351"/>
                      <a:pt x="7918" y="9363"/>
                      <a:pt x="7906" y="9375"/>
                    </a:cubicBezTo>
                    <a:cubicBezTo>
                      <a:pt x="7906" y="9375"/>
                      <a:pt x="7906" y="9375"/>
                      <a:pt x="7894" y="9363"/>
                    </a:cubicBezTo>
                    <a:cubicBezTo>
                      <a:pt x="7871" y="9339"/>
                      <a:pt x="7823" y="9316"/>
                      <a:pt x="7764" y="9316"/>
                    </a:cubicBezTo>
                    <a:cubicBezTo>
                      <a:pt x="7740" y="9316"/>
                      <a:pt x="7716" y="9316"/>
                      <a:pt x="7692" y="9328"/>
                    </a:cubicBezTo>
                    <a:cubicBezTo>
                      <a:pt x="7633" y="9351"/>
                      <a:pt x="7549" y="9399"/>
                      <a:pt x="7478" y="9447"/>
                    </a:cubicBezTo>
                    <a:cubicBezTo>
                      <a:pt x="7418" y="9482"/>
                      <a:pt x="7335" y="9542"/>
                      <a:pt x="7311" y="9542"/>
                    </a:cubicBezTo>
                    <a:cubicBezTo>
                      <a:pt x="7263" y="9542"/>
                      <a:pt x="7061" y="9423"/>
                      <a:pt x="7025" y="9339"/>
                    </a:cubicBezTo>
                    <a:cubicBezTo>
                      <a:pt x="6978" y="9256"/>
                      <a:pt x="6751" y="8768"/>
                      <a:pt x="6692" y="8649"/>
                    </a:cubicBezTo>
                    <a:cubicBezTo>
                      <a:pt x="6787" y="8518"/>
                      <a:pt x="7025" y="8173"/>
                      <a:pt x="6966" y="8042"/>
                    </a:cubicBezTo>
                    <a:cubicBezTo>
                      <a:pt x="6942" y="8018"/>
                      <a:pt x="6930" y="7982"/>
                      <a:pt x="6918" y="7958"/>
                    </a:cubicBezTo>
                    <a:cubicBezTo>
                      <a:pt x="6906" y="7935"/>
                      <a:pt x="6894" y="7923"/>
                      <a:pt x="6882" y="7899"/>
                    </a:cubicBezTo>
                    <a:cubicBezTo>
                      <a:pt x="6859" y="7863"/>
                      <a:pt x="6847" y="7827"/>
                      <a:pt x="6847" y="7792"/>
                    </a:cubicBezTo>
                    <a:cubicBezTo>
                      <a:pt x="6847" y="7780"/>
                      <a:pt x="6847" y="7768"/>
                      <a:pt x="6847" y="7756"/>
                    </a:cubicBezTo>
                    <a:cubicBezTo>
                      <a:pt x="6847" y="7696"/>
                      <a:pt x="6847" y="7625"/>
                      <a:pt x="6799" y="7565"/>
                    </a:cubicBezTo>
                    <a:cubicBezTo>
                      <a:pt x="6775" y="7530"/>
                      <a:pt x="6751" y="7506"/>
                      <a:pt x="6716" y="7482"/>
                    </a:cubicBezTo>
                    <a:cubicBezTo>
                      <a:pt x="6668" y="7434"/>
                      <a:pt x="6597" y="7375"/>
                      <a:pt x="6597" y="7327"/>
                    </a:cubicBezTo>
                    <a:cubicBezTo>
                      <a:pt x="6597" y="7315"/>
                      <a:pt x="6597" y="7304"/>
                      <a:pt x="6597" y="7292"/>
                    </a:cubicBezTo>
                    <a:cubicBezTo>
                      <a:pt x="6597" y="7280"/>
                      <a:pt x="6597" y="7256"/>
                      <a:pt x="6597" y="7232"/>
                    </a:cubicBezTo>
                    <a:cubicBezTo>
                      <a:pt x="6597" y="7196"/>
                      <a:pt x="6597" y="7161"/>
                      <a:pt x="6597" y="7113"/>
                    </a:cubicBezTo>
                    <a:cubicBezTo>
                      <a:pt x="6597" y="7089"/>
                      <a:pt x="6597" y="7065"/>
                      <a:pt x="6597" y="7042"/>
                    </a:cubicBezTo>
                    <a:cubicBezTo>
                      <a:pt x="6609" y="7042"/>
                      <a:pt x="6621" y="7053"/>
                      <a:pt x="6632" y="7053"/>
                    </a:cubicBezTo>
                    <a:cubicBezTo>
                      <a:pt x="6644" y="7053"/>
                      <a:pt x="6656" y="7053"/>
                      <a:pt x="6656" y="7065"/>
                    </a:cubicBezTo>
                    <a:cubicBezTo>
                      <a:pt x="6692" y="7065"/>
                      <a:pt x="6728" y="7077"/>
                      <a:pt x="6751" y="7077"/>
                    </a:cubicBezTo>
                    <a:lnTo>
                      <a:pt x="6823" y="7077"/>
                    </a:lnTo>
                    <a:cubicBezTo>
                      <a:pt x="6894" y="7077"/>
                      <a:pt x="6930" y="7053"/>
                      <a:pt x="6978" y="7006"/>
                    </a:cubicBezTo>
                    <a:cubicBezTo>
                      <a:pt x="7002" y="6994"/>
                      <a:pt x="7025" y="6982"/>
                      <a:pt x="7049" y="6958"/>
                    </a:cubicBezTo>
                    <a:cubicBezTo>
                      <a:pt x="7073" y="6946"/>
                      <a:pt x="7097" y="6923"/>
                      <a:pt x="7121" y="6899"/>
                    </a:cubicBezTo>
                    <a:cubicBezTo>
                      <a:pt x="7222" y="6831"/>
                      <a:pt x="7345" y="6731"/>
                      <a:pt x="7459" y="6731"/>
                    </a:cubicBezTo>
                    <a:close/>
                    <a:moveTo>
                      <a:pt x="11788" y="3720"/>
                    </a:moveTo>
                    <a:cubicBezTo>
                      <a:pt x="11812" y="3732"/>
                      <a:pt x="11847" y="3732"/>
                      <a:pt x="11871" y="3744"/>
                    </a:cubicBezTo>
                    <a:cubicBezTo>
                      <a:pt x="11883" y="3755"/>
                      <a:pt x="11895" y="3755"/>
                      <a:pt x="11907" y="3767"/>
                    </a:cubicBezTo>
                    <a:lnTo>
                      <a:pt x="11931" y="3767"/>
                    </a:lnTo>
                    <a:cubicBezTo>
                      <a:pt x="11955" y="3779"/>
                      <a:pt x="11978" y="3791"/>
                      <a:pt x="12002" y="3803"/>
                    </a:cubicBezTo>
                    <a:lnTo>
                      <a:pt x="12014" y="3803"/>
                    </a:lnTo>
                    <a:cubicBezTo>
                      <a:pt x="12038" y="3815"/>
                      <a:pt x="12062" y="3827"/>
                      <a:pt x="12085" y="3839"/>
                    </a:cubicBezTo>
                    <a:lnTo>
                      <a:pt x="12097" y="3839"/>
                    </a:lnTo>
                    <a:cubicBezTo>
                      <a:pt x="12133" y="3851"/>
                      <a:pt x="12157" y="3863"/>
                      <a:pt x="12181" y="3875"/>
                    </a:cubicBezTo>
                    <a:lnTo>
                      <a:pt x="12193" y="3875"/>
                    </a:lnTo>
                    <a:cubicBezTo>
                      <a:pt x="12228" y="3886"/>
                      <a:pt x="12252" y="3898"/>
                      <a:pt x="12276" y="3910"/>
                    </a:cubicBezTo>
                    <a:lnTo>
                      <a:pt x="12288" y="3910"/>
                    </a:lnTo>
                    <a:cubicBezTo>
                      <a:pt x="12312" y="3922"/>
                      <a:pt x="12336" y="3934"/>
                      <a:pt x="12359" y="3946"/>
                    </a:cubicBezTo>
                    <a:cubicBezTo>
                      <a:pt x="12371" y="3946"/>
                      <a:pt x="12371" y="3958"/>
                      <a:pt x="12383" y="3958"/>
                    </a:cubicBezTo>
                    <a:cubicBezTo>
                      <a:pt x="12407" y="3970"/>
                      <a:pt x="12431" y="3982"/>
                      <a:pt x="12455" y="3982"/>
                    </a:cubicBezTo>
                    <a:cubicBezTo>
                      <a:pt x="12597" y="4053"/>
                      <a:pt x="12633" y="4113"/>
                      <a:pt x="12645" y="4172"/>
                    </a:cubicBezTo>
                    <a:cubicBezTo>
                      <a:pt x="12645" y="4172"/>
                      <a:pt x="12657" y="4184"/>
                      <a:pt x="12657" y="4196"/>
                    </a:cubicBezTo>
                    <a:cubicBezTo>
                      <a:pt x="12657" y="4220"/>
                      <a:pt x="12669" y="4244"/>
                      <a:pt x="12681" y="4267"/>
                    </a:cubicBezTo>
                    <a:cubicBezTo>
                      <a:pt x="12728" y="4351"/>
                      <a:pt x="13300" y="4767"/>
                      <a:pt x="13431" y="4851"/>
                    </a:cubicBezTo>
                    <a:cubicBezTo>
                      <a:pt x="13609" y="4970"/>
                      <a:pt x="14383" y="5518"/>
                      <a:pt x="14431" y="5565"/>
                    </a:cubicBezTo>
                    <a:cubicBezTo>
                      <a:pt x="14431" y="5565"/>
                      <a:pt x="14443" y="5577"/>
                      <a:pt x="14443" y="5601"/>
                    </a:cubicBezTo>
                    <a:cubicBezTo>
                      <a:pt x="14467" y="5649"/>
                      <a:pt x="14514" y="5744"/>
                      <a:pt x="14550" y="5827"/>
                    </a:cubicBezTo>
                    <a:cubicBezTo>
                      <a:pt x="14610" y="5958"/>
                      <a:pt x="14681" y="6101"/>
                      <a:pt x="14717" y="6172"/>
                    </a:cubicBezTo>
                    <a:cubicBezTo>
                      <a:pt x="14729" y="6184"/>
                      <a:pt x="14729" y="6184"/>
                      <a:pt x="14729" y="6196"/>
                    </a:cubicBezTo>
                    <a:cubicBezTo>
                      <a:pt x="14788" y="6268"/>
                      <a:pt x="14907" y="6303"/>
                      <a:pt x="15014" y="6339"/>
                    </a:cubicBezTo>
                    <a:cubicBezTo>
                      <a:pt x="15062" y="6351"/>
                      <a:pt x="15133" y="6375"/>
                      <a:pt x="15145" y="6387"/>
                    </a:cubicBezTo>
                    <a:cubicBezTo>
                      <a:pt x="15145" y="6387"/>
                      <a:pt x="15157" y="6399"/>
                      <a:pt x="15157" y="6399"/>
                    </a:cubicBezTo>
                    <a:cubicBezTo>
                      <a:pt x="15169" y="6411"/>
                      <a:pt x="15193" y="6434"/>
                      <a:pt x="15205" y="6458"/>
                    </a:cubicBezTo>
                    <a:cubicBezTo>
                      <a:pt x="15241" y="6494"/>
                      <a:pt x="15276" y="6542"/>
                      <a:pt x="15312" y="6577"/>
                    </a:cubicBezTo>
                    <a:cubicBezTo>
                      <a:pt x="15324" y="6589"/>
                      <a:pt x="15324" y="6601"/>
                      <a:pt x="15336" y="6613"/>
                    </a:cubicBezTo>
                    <a:cubicBezTo>
                      <a:pt x="15360" y="6649"/>
                      <a:pt x="15395" y="6672"/>
                      <a:pt x="15419" y="6708"/>
                    </a:cubicBezTo>
                    <a:cubicBezTo>
                      <a:pt x="15514" y="6827"/>
                      <a:pt x="15598" y="6934"/>
                      <a:pt x="15634" y="6970"/>
                    </a:cubicBezTo>
                    <a:cubicBezTo>
                      <a:pt x="15717" y="7065"/>
                      <a:pt x="15907" y="7077"/>
                      <a:pt x="16003" y="7077"/>
                    </a:cubicBezTo>
                    <a:cubicBezTo>
                      <a:pt x="16015" y="7077"/>
                      <a:pt x="16098" y="7161"/>
                      <a:pt x="16181" y="7220"/>
                    </a:cubicBezTo>
                    <a:cubicBezTo>
                      <a:pt x="16265" y="7304"/>
                      <a:pt x="16384" y="7399"/>
                      <a:pt x="16479" y="7482"/>
                    </a:cubicBezTo>
                    <a:cubicBezTo>
                      <a:pt x="16527" y="7518"/>
                      <a:pt x="16574" y="7554"/>
                      <a:pt x="16622" y="7589"/>
                    </a:cubicBezTo>
                    <a:cubicBezTo>
                      <a:pt x="16788" y="7708"/>
                      <a:pt x="16967" y="7839"/>
                      <a:pt x="17038" y="7911"/>
                    </a:cubicBezTo>
                    <a:cubicBezTo>
                      <a:pt x="17038" y="7923"/>
                      <a:pt x="17050" y="7935"/>
                      <a:pt x="17062" y="7946"/>
                    </a:cubicBezTo>
                    <a:cubicBezTo>
                      <a:pt x="17062" y="7946"/>
                      <a:pt x="17062" y="7958"/>
                      <a:pt x="17062" y="7958"/>
                    </a:cubicBezTo>
                    <a:cubicBezTo>
                      <a:pt x="17074" y="7970"/>
                      <a:pt x="17074" y="7982"/>
                      <a:pt x="17086" y="7994"/>
                    </a:cubicBezTo>
                    <a:cubicBezTo>
                      <a:pt x="17086" y="7994"/>
                      <a:pt x="17086" y="8006"/>
                      <a:pt x="17098" y="8006"/>
                    </a:cubicBezTo>
                    <a:cubicBezTo>
                      <a:pt x="17098" y="8018"/>
                      <a:pt x="17098" y="8030"/>
                      <a:pt x="17110" y="8042"/>
                    </a:cubicBezTo>
                    <a:cubicBezTo>
                      <a:pt x="17110" y="8054"/>
                      <a:pt x="17110" y="8054"/>
                      <a:pt x="17122" y="8066"/>
                    </a:cubicBezTo>
                    <a:cubicBezTo>
                      <a:pt x="17122" y="8077"/>
                      <a:pt x="17122" y="8089"/>
                      <a:pt x="17134" y="8089"/>
                    </a:cubicBezTo>
                    <a:cubicBezTo>
                      <a:pt x="17122" y="8101"/>
                      <a:pt x="17122" y="8101"/>
                      <a:pt x="17122" y="8113"/>
                    </a:cubicBezTo>
                    <a:cubicBezTo>
                      <a:pt x="17062" y="8173"/>
                      <a:pt x="16967" y="8244"/>
                      <a:pt x="16884" y="8304"/>
                    </a:cubicBezTo>
                    <a:cubicBezTo>
                      <a:pt x="16812" y="8363"/>
                      <a:pt x="16753" y="8411"/>
                      <a:pt x="16729" y="8447"/>
                    </a:cubicBezTo>
                    <a:cubicBezTo>
                      <a:pt x="16717" y="8458"/>
                      <a:pt x="16705" y="8470"/>
                      <a:pt x="16693" y="8482"/>
                    </a:cubicBezTo>
                    <a:cubicBezTo>
                      <a:pt x="16669" y="8518"/>
                      <a:pt x="16634" y="8577"/>
                      <a:pt x="16646" y="8637"/>
                    </a:cubicBezTo>
                    <a:cubicBezTo>
                      <a:pt x="16622" y="8649"/>
                      <a:pt x="16610" y="8661"/>
                      <a:pt x="16598" y="8673"/>
                    </a:cubicBezTo>
                    <a:cubicBezTo>
                      <a:pt x="16550" y="8708"/>
                      <a:pt x="16538" y="8720"/>
                      <a:pt x="16527" y="8732"/>
                    </a:cubicBezTo>
                    <a:cubicBezTo>
                      <a:pt x="16527" y="8732"/>
                      <a:pt x="16527" y="8744"/>
                      <a:pt x="16527" y="8744"/>
                    </a:cubicBezTo>
                    <a:cubicBezTo>
                      <a:pt x="16515" y="8756"/>
                      <a:pt x="16515" y="8756"/>
                      <a:pt x="16515" y="8756"/>
                    </a:cubicBezTo>
                    <a:cubicBezTo>
                      <a:pt x="16515" y="8768"/>
                      <a:pt x="16515" y="8768"/>
                      <a:pt x="16515" y="8768"/>
                    </a:cubicBezTo>
                    <a:cubicBezTo>
                      <a:pt x="16503" y="8780"/>
                      <a:pt x="16503" y="8780"/>
                      <a:pt x="16503" y="8792"/>
                    </a:cubicBezTo>
                    <a:cubicBezTo>
                      <a:pt x="16479" y="8863"/>
                      <a:pt x="16479" y="8970"/>
                      <a:pt x="16491" y="9054"/>
                    </a:cubicBezTo>
                    <a:cubicBezTo>
                      <a:pt x="16491" y="9066"/>
                      <a:pt x="16491" y="9066"/>
                      <a:pt x="16491" y="9078"/>
                    </a:cubicBezTo>
                    <a:cubicBezTo>
                      <a:pt x="16491" y="9161"/>
                      <a:pt x="16467" y="9244"/>
                      <a:pt x="16443" y="9351"/>
                    </a:cubicBezTo>
                    <a:lnTo>
                      <a:pt x="16431" y="9399"/>
                    </a:lnTo>
                    <a:cubicBezTo>
                      <a:pt x="16419" y="9459"/>
                      <a:pt x="16407" y="9518"/>
                      <a:pt x="16396" y="9578"/>
                    </a:cubicBezTo>
                    <a:cubicBezTo>
                      <a:pt x="16396" y="9590"/>
                      <a:pt x="16396" y="9601"/>
                      <a:pt x="16396" y="9601"/>
                    </a:cubicBezTo>
                    <a:cubicBezTo>
                      <a:pt x="16396" y="9625"/>
                      <a:pt x="16396" y="9637"/>
                      <a:pt x="16396" y="9649"/>
                    </a:cubicBezTo>
                    <a:cubicBezTo>
                      <a:pt x="16384" y="9649"/>
                      <a:pt x="16384" y="9661"/>
                      <a:pt x="16384" y="9673"/>
                    </a:cubicBezTo>
                    <a:cubicBezTo>
                      <a:pt x="16384" y="9673"/>
                      <a:pt x="16384" y="9685"/>
                      <a:pt x="16384" y="9685"/>
                    </a:cubicBezTo>
                    <a:lnTo>
                      <a:pt x="12621" y="9542"/>
                    </a:lnTo>
                    <a:lnTo>
                      <a:pt x="12621" y="6018"/>
                    </a:lnTo>
                    <a:cubicBezTo>
                      <a:pt x="12621" y="5994"/>
                      <a:pt x="12597" y="5982"/>
                      <a:pt x="12574" y="5970"/>
                    </a:cubicBezTo>
                    <a:lnTo>
                      <a:pt x="10359" y="5934"/>
                    </a:lnTo>
                    <a:lnTo>
                      <a:pt x="11788" y="4065"/>
                    </a:lnTo>
                    <a:cubicBezTo>
                      <a:pt x="11788" y="4065"/>
                      <a:pt x="11788" y="4053"/>
                      <a:pt x="11788" y="4041"/>
                    </a:cubicBezTo>
                    <a:lnTo>
                      <a:pt x="11788" y="3720"/>
                    </a:lnTo>
                    <a:close/>
                    <a:moveTo>
                      <a:pt x="22349" y="6268"/>
                    </a:moveTo>
                    <a:cubicBezTo>
                      <a:pt x="22384" y="6268"/>
                      <a:pt x="22408" y="6303"/>
                      <a:pt x="22444" y="6351"/>
                    </a:cubicBezTo>
                    <a:cubicBezTo>
                      <a:pt x="22468" y="6375"/>
                      <a:pt x="22492" y="6399"/>
                      <a:pt x="22515" y="6434"/>
                    </a:cubicBezTo>
                    <a:cubicBezTo>
                      <a:pt x="22569" y="6472"/>
                      <a:pt x="22617" y="6501"/>
                      <a:pt x="22682" y="6501"/>
                    </a:cubicBezTo>
                    <a:cubicBezTo>
                      <a:pt x="22719" y="6501"/>
                      <a:pt x="22761" y="6492"/>
                      <a:pt x="22813" y="6470"/>
                    </a:cubicBezTo>
                    <a:lnTo>
                      <a:pt x="22849" y="6458"/>
                    </a:lnTo>
                    <a:cubicBezTo>
                      <a:pt x="22918" y="6423"/>
                      <a:pt x="22969" y="6401"/>
                      <a:pt x="23033" y="6401"/>
                    </a:cubicBezTo>
                    <a:cubicBezTo>
                      <a:pt x="23057" y="6401"/>
                      <a:pt x="23082" y="6404"/>
                      <a:pt x="23111" y="6411"/>
                    </a:cubicBezTo>
                    <a:cubicBezTo>
                      <a:pt x="23254" y="6446"/>
                      <a:pt x="23325" y="6530"/>
                      <a:pt x="23337" y="6661"/>
                    </a:cubicBezTo>
                    <a:lnTo>
                      <a:pt x="23349" y="6720"/>
                    </a:lnTo>
                    <a:cubicBezTo>
                      <a:pt x="23361" y="6899"/>
                      <a:pt x="23385" y="7125"/>
                      <a:pt x="23456" y="7244"/>
                    </a:cubicBezTo>
                    <a:cubicBezTo>
                      <a:pt x="23539" y="7363"/>
                      <a:pt x="23563" y="7411"/>
                      <a:pt x="23551" y="7494"/>
                    </a:cubicBezTo>
                    <a:cubicBezTo>
                      <a:pt x="23539" y="7589"/>
                      <a:pt x="23480" y="7815"/>
                      <a:pt x="23432" y="7887"/>
                    </a:cubicBezTo>
                    <a:cubicBezTo>
                      <a:pt x="23373" y="7970"/>
                      <a:pt x="23337" y="8077"/>
                      <a:pt x="23325" y="8185"/>
                    </a:cubicBezTo>
                    <a:cubicBezTo>
                      <a:pt x="23313" y="8220"/>
                      <a:pt x="23313" y="8256"/>
                      <a:pt x="23325" y="8292"/>
                    </a:cubicBezTo>
                    <a:cubicBezTo>
                      <a:pt x="23325" y="8423"/>
                      <a:pt x="23325" y="8625"/>
                      <a:pt x="23218" y="8708"/>
                    </a:cubicBezTo>
                    <a:cubicBezTo>
                      <a:pt x="23087" y="8828"/>
                      <a:pt x="22980" y="8899"/>
                      <a:pt x="22896" y="8899"/>
                    </a:cubicBezTo>
                    <a:lnTo>
                      <a:pt x="22884" y="8899"/>
                    </a:lnTo>
                    <a:cubicBezTo>
                      <a:pt x="22801" y="8899"/>
                      <a:pt x="22765" y="8935"/>
                      <a:pt x="22718" y="8970"/>
                    </a:cubicBezTo>
                    <a:cubicBezTo>
                      <a:pt x="22706" y="8982"/>
                      <a:pt x="22694" y="8994"/>
                      <a:pt x="22670" y="9018"/>
                    </a:cubicBezTo>
                    <a:lnTo>
                      <a:pt x="22634" y="9042"/>
                    </a:lnTo>
                    <a:cubicBezTo>
                      <a:pt x="22563" y="9101"/>
                      <a:pt x="22503" y="9161"/>
                      <a:pt x="22396" y="9173"/>
                    </a:cubicBezTo>
                    <a:cubicBezTo>
                      <a:pt x="22253" y="9185"/>
                      <a:pt x="22158" y="9244"/>
                      <a:pt x="22063" y="9316"/>
                    </a:cubicBezTo>
                    <a:lnTo>
                      <a:pt x="22051" y="9328"/>
                    </a:lnTo>
                    <a:cubicBezTo>
                      <a:pt x="21932" y="9399"/>
                      <a:pt x="21718" y="9530"/>
                      <a:pt x="21646" y="9554"/>
                    </a:cubicBezTo>
                    <a:cubicBezTo>
                      <a:pt x="21587" y="9578"/>
                      <a:pt x="21491" y="9637"/>
                      <a:pt x="21372" y="9720"/>
                    </a:cubicBezTo>
                    <a:cubicBezTo>
                      <a:pt x="21289" y="9768"/>
                      <a:pt x="21206" y="9828"/>
                      <a:pt x="21122" y="9875"/>
                    </a:cubicBezTo>
                    <a:cubicBezTo>
                      <a:pt x="20956" y="9982"/>
                      <a:pt x="20837" y="10066"/>
                      <a:pt x="20741" y="10173"/>
                    </a:cubicBezTo>
                    <a:cubicBezTo>
                      <a:pt x="20729" y="10149"/>
                      <a:pt x="20729" y="10137"/>
                      <a:pt x="20718" y="10113"/>
                    </a:cubicBezTo>
                    <a:cubicBezTo>
                      <a:pt x="20706" y="10101"/>
                      <a:pt x="20706" y="10090"/>
                      <a:pt x="20694" y="10078"/>
                    </a:cubicBezTo>
                    <a:cubicBezTo>
                      <a:pt x="20694" y="10066"/>
                      <a:pt x="20682" y="10054"/>
                      <a:pt x="20682" y="10042"/>
                    </a:cubicBezTo>
                    <a:cubicBezTo>
                      <a:pt x="20682" y="10042"/>
                      <a:pt x="20682" y="10042"/>
                      <a:pt x="20682" y="10030"/>
                    </a:cubicBezTo>
                    <a:cubicBezTo>
                      <a:pt x="20670" y="10030"/>
                      <a:pt x="20670" y="10018"/>
                      <a:pt x="20670" y="10018"/>
                    </a:cubicBezTo>
                    <a:cubicBezTo>
                      <a:pt x="20658" y="9971"/>
                      <a:pt x="20598" y="9887"/>
                      <a:pt x="20503" y="9768"/>
                    </a:cubicBezTo>
                    <a:lnTo>
                      <a:pt x="20491" y="9732"/>
                    </a:lnTo>
                    <a:cubicBezTo>
                      <a:pt x="20420" y="9637"/>
                      <a:pt x="20384" y="9518"/>
                      <a:pt x="20384" y="9387"/>
                    </a:cubicBezTo>
                    <a:lnTo>
                      <a:pt x="20384" y="9030"/>
                    </a:lnTo>
                    <a:cubicBezTo>
                      <a:pt x="20408" y="9042"/>
                      <a:pt x="20432" y="9054"/>
                      <a:pt x="20444" y="9078"/>
                    </a:cubicBezTo>
                    <a:cubicBezTo>
                      <a:pt x="20493" y="9135"/>
                      <a:pt x="20560" y="9170"/>
                      <a:pt x="20612" y="9170"/>
                    </a:cubicBezTo>
                    <a:cubicBezTo>
                      <a:pt x="20635" y="9170"/>
                      <a:pt x="20655" y="9164"/>
                      <a:pt x="20670" y="9149"/>
                    </a:cubicBezTo>
                    <a:cubicBezTo>
                      <a:pt x="20694" y="9125"/>
                      <a:pt x="20706" y="9089"/>
                      <a:pt x="20741" y="9018"/>
                    </a:cubicBezTo>
                    <a:cubicBezTo>
                      <a:pt x="20777" y="8947"/>
                      <a:pt x="20813" y="8851"/>
                      <a:pt x="20860" y="8804"/>
                    </a:cubicBezTo>
                    <a:cubicBezTo>
                      <a:pt x="20932" y="8697"/>
                      <a:pt x="21087" y="8518"/>
                      <a:pt x="21206" y="8470"/>
                    </a:cubicBezTo>
                    <a:cubicBezTo>
                      <a:pt x="21337" y="8411"/>
                      <a:pt x="21587" y="8256"/>
                      <a:pt x="21622" y="8220"/>
                    </a:cubicBezTo>
                    <a:cubicBezTo>
                      <a:pt x="21658" y="8185"/>
                      <a:pt x="21706" y="8101"/>
                      <a:pt x="21777" y="7970"/>
                    </a:cubicBezTo>
                    <a:cubicBezTo>
                      <a:pt x="21789" y="7946"/>
                      <a:pt x="21789" y="7935"/>
                      <a:pt x="21801" y="7923"/>
                    </a:cubicBezTo>
                    <a:cubicBezTo>
                      <a:pt x="21813" y="7899"/>
                      <a:pt x="21980" y="7708"/>
                      <a:pt x="22039" y="7649"/>
                    </a:cubicBezTo>
                    <a:cubicBezTo>
                      <a:pt x="22111" y="7601"/>
                      <a:pt x="22206" y="7434"/>
                      <a:pt x="22206" y="7351"/>
                    </a:cubicBezTo>
                    <a:cubicBezTo>
                      <a:pt x="22206" y="7339"/>
                      <a:pt x="22218" y="7280"/>
                      <a:pt x="22230" y="7208"/>
                    </a:cubicBezTo>
                    <a:cubicBezTo>
                      <a:pt x="22242" y="7077"/>
                      <a:pt x="22265" y="6887"/>
                      <a:pt x="22265" y="6756"/>
                    </a:cubicBezTo>
                    <a:cubicBezTo>
                      <a:pt x="22265" y="6518"/>
                      <a:pt x="22313" y="6280"/>
                      <a:pt x="22349" y="6268"/>
                    </a:cubicBezTo>
                    <a:close/>
                    <a:moveTo>
                      <a:pt x="9526" y="5946"/>
                    </a:moveTo>
                    <a:cubicBezTo>
                      <a:pt x="9561" y="5946"/>
                      <a:pt x="9597" y="5946"/>
                      <a:pt x="9633" y="5958"/>
                    </a:cubicBezTo>
                    <a:cubicBezTo>
                      <a:pt x="9657" y="5958"/>
                      <a:pt x="9680" y="5958"/>
                      <a:pt x="9704" y="5970"/>
                    </a:cubicBezTo>
                    <a:lnTo>
                      <a:pt x="9799" y="5970"/>
                    </a:lnTo>
                    <a:cubicBezTo>
                      <a:pt x="9823" y="5982"/>
                      <a:pt x="9847" y="5982"/>
                      <a:pt x="9883" y="5982"/>
                    </a:cubicBezTo>
                    <a:lnTo>
                      <a:pt x="9895" y="5982"/>
                    </a:lnTo>
                    <a:cubicBezTo>
                      <a:pt x="9919" y="5982"/>
                      <a:pt x="9942" y="5994"/>
                      <a:pt x="9966" y="5994"/>
                    </a:cubicBezTo>
                    <a:lnTo>
                      <a:pt x="9990" y="5994"/>
                    </a:lnTo>
                    <a:cubicBezTo>
                      <a:pt x="10014" y="5994"/>
                      <a:pt x="10038" y="5994"/>
                      <a:pt x="10050" y="6006"/>
                    </a:cubicBezTo>
                    <a:lnTo>
                      <a:pt x="10121" y="6006"/>
                    </a:lnTo>
                    <a:cubicBezTo>
                      <a:pt x="10180" y="6018"/>
                      <a:pt x="10228" y="6018"/>
                      <a:pt x="10252" y="6018"/>
                    </a:cubicBezTo>
                    <a:lnTo>
                      <a:pt x="10264" y="6018"/>
                    </a:lnTo>
                    <a:lnTo>
                      <a:pt x="12526" y="6065"/>
                    </a:lnTo>
                    <a:lnTo>
                      <a:pt x="12526" y="9578"/>
                    </a:lnTo>
                    <a:lnTo>
                      <a:pt x="12002" y="12233"/>
                    </a:lnTo>
                    <a:lnTo>
                      <a:pt x="10669" y="12233"/>
                    </a:lnTo>
                    <a:cubicBezTo>
                      <a:pt x="10634" y="12237"/>
                      <a:pt x="10603" y="12239"/>
                      <a:pt x="10576" y="12239"/>
                    </a:cubicBezTo>
                    <a:cubicBezTo>
                      <a:pt x="10456" y="12239"/>
                      <a:pt x="10408" y="12200"/>
                      <a:pt x="10359" y="12161"/>
                    </a:cubicBezTo>
                    <a:cubicBezTo>
                      <a:pt x="10276" y="12090"/>
                      <a:pt x="10169" y="12054"/>
                      <a:pt x="10026" y="12054"/>
                    </a:cubicBezTo>
                    <a:cubicBezTo>
                      <a:pt x="9871" y="12054"/>
                      <a:pt x="9716" y="12018"/>
                      <a:pt x="9704" y="12006"/>
                    </a:cubicBezTo>
                    <a:cubicBezTo>
                      <a:pt x="9692" y="12006"/>
                      <a:pt x="9669" y="11983"/>
                      <a:pt x="9633" y="11959"/>
                    </a:cubicBezTo>
                    <a:cubicBezTo>
                      <a:pt x="9585" y="11923"/>
                      <a:pt x="9526" y="11887"/>
                      <a:pt x="9478" y="11852"/>
                    </a:cubicBezTo>
                    <a:cubicBezTo>
                      <a:pt x="9407" y="11804"/>
                      <a:pt x="9347" y="11768"/>
                      <a:pt x="9299" y="11756"/>
                    </a:cubicBezTo>
                    <a:cubicBezTo>
                      <a:pt x="9288" y="11745"/>
                      <a:pt x="9264" y="11745"/>
                      <a:pt x="9228" y="11745"/>
                    </a:cubicBezTo>
                    <a:cubicBezTo>
                      <a:pt x="9085" y="11745"/>
                      <a:pt x="8645" y="11804"/>
                      <a:pt x="8549" y="11876"/>
                    </a:cubicBezTo>
                    <a:cubicBezTo>
                      <a:pt x="8526" y="11899"/>
                      <a:pt x="8478" y="11923"/>
                      <a:pt x="8430" y="11959"/>
                    </a:cubicBezTo>
                    <a:cubicBezTo>
                      <a:pt x="8406" y="11971"/>
                      <a:pt x="8383" y="11983"/>
                      <a:pt x="8359" y="11995"/>
                    </a:cubicBezTo>
                    <a:cubicBezTo>
                      <a:pt x="8347" y="12006"/>
                      <a:pt x="8347" y="12006"/>
                      <a:pt x="8335" y="12006"/>
                    </a:cubicBezTo>
                    <a:cubicBezTo>
                      <a:pt x="8323" y="12018"/>
                      <a:pt x="8299" y="12030"/>
                      <a:pt x="8275" y="12054"/>
                    </a:cubicBezTo>
                    <a:lnTo>
                      <a:pt x="8264" y="12054"/>
                    </a:lnTo>
                    <a:cubicBezTo>
                      <a:pt x="8264" y="12042"/>
                      <a:pt x="8264" y="12042"/>
                      <a:pt x="8264" y="12030"/>
                    </a:cubicBezTo>
                    <a:cubicBezTo>
                      <a:pt x="8264" y="12018"/>
                      <a:pt x="8264" y="12006"/>
                      <a:pt x="8252" y="12006"/>
                    </a:cubicBezTo>
                    <a:cubicBezTo>
                      <a:pt x="8252" y="11971"/>
                      <a:pt x="8252" y="11947"/>
                      <a:pt x="8252" y="11911"/>
                    </a:cubicBezTo>
                    <a:lnTo>
                      <a:pt x="8240" y="11840"/>
                    </a:lnTo>
                    <a:cubicBezTo>
                      <a:pt x="8240" y="11649"/>
                      <a:pt x="8228" y="11340"/>
                      <a:pt x="8145" y="11149"/>
                    </a:cubicBezTo>
                    <a:cubicBezTo>
                      <a:pt x="8109" y="11090"/>
                      <a:pt x="8085" y="11030"/>
                      <a:pt x="8061" y="10983"/>
                    </a:cubicBezTo>
                    <a:cubicBezTo>
                      <a:pt x="7990" y="10852"/>
                      <a:pt x="7930" y="10744"/>
                      <a:pt x="7930" y="10578"/>
                    </a:cubicBezTo>
                    <a:cubicBezTo>
                      <a:pt x="7918" y="10423"/>
                      <a:pt x="7918" y="10113"/>
                      <a:pt x="7930" y="9899"/>
                    </a:cubicBezTo>
                    <a:lnTo>
                      <a:pt x="7930" y="9685"/>
                    </a:lnTo>
                    <a:lnTo>
                      <a:pt x="7930" y="9470"/>
                    </a:lnTo>
                    <a:cubicBezTo>
                      <a:pt x="7930" y="9459"/>
                      <a:pt x="7930" y="9459"/>
                      <a:pt x="7942" y="9459"/>
                    </a:cubicBezTo>
                    <a:cubicBezTo>
                      <a:pt x="7942" y="9459"/>
                      <a:pt x="7954" y="9447"/>
                      <a:pt x="7966" y="9447"/>
                    </a:cubicBezTo>
                    <a:cubicBezTo>
                      <a:pt x="7966" y="9447"/>
                      <a:pt x="7966" y="9447"/>
                      <a:pt x="7978" y="9435"/>
                    </a:cubicBezTo>
                    <a:cubicBezTo>
                      <a:pt x="7978" y="9435"/>
                      <a:pt x="7990" y="9423"/>
                      <a:pt x="8002" y="9423"/>
                    </a:cubicBezTo>
                    <a:cubicBezTo>
                      <a:pt x="8002" y="9423"/>
                      <a:pt x="8002" y="9411"/>
                      <a:pt x="8014" y="9411"/>
                    </a:cubicBezTo>
                    <a:cubicBezTo>
                      <a:pt x="8014" y="9411"/>
                      <a:pt x="8025" y="9399"/>
                      <a:pt x="8025" y="9399"/>
                    </a:cubicBezTo>
                    <a:cubicBezTo>
                      <a:pt x="8037" y="9387"/>
                      <a:pt x="8037" y="9387"/>
                      <a:pt x="8049" y="9387"/>
                    </a:cubicBezTo>
                    <a:cubicBezTo>
                      <a:pt x="8049" y="9375"/>
                      <a:pt x="8061" y="9375"/>
                      <a:pt x="8061" y="9363"/>
                    </a:cubicBezTo>
                    <a:cubicBezTo>
                      <a:pt x="8061" y="9363"/>
                      <a:pt x="8073" y="9351"/>
                      <a:pt x="8073" y="9351"/>
                    </a:cubicBezTo>
                    <a:cubicBezTo>
                      <a:pt x="8073" y="9339"/>
                      <a:pt x="8085" y="9339"/>
                      <a:pt x="8085" y="9328"/>
                    </a:cubicBezTo>
                    <a:cubicBezTo>
                      <a:pt x="8085" y="9328"/>
                      <a:pt x="8097" y="9316"/>
                      <a:pt x="8097" y="9316"/>
                    </a:cubicBezTo>
                    <a:cubicBezTo>
                      <a:pt x="8097" y="9304"/>
                      <a:pt x="8097" y="9304"/>
                      <a:pt x="8109" y="9292"/>
                    </a:cubicBezTo>
                    <a:cubicBezTo>
                      <a:pt x="8109" y="9280"/>
                      <a:pt x="8109" y="9280"/>
                      <a:pt x="8109" y="9280"/>
                    </a:cubicBezTo>
                    <a:cubicBezTo>
                      <a:pt x="8109" y="9268"/>
                      <a:pt x="8109" y="9256"/>
                      <a:pt x="8109" y="9232"/>
                    </a:cubicBezTo>
                    <a:cubicBezTo>
                      <a:pt x="8109" y="9232"/>
                      <a:pt x="8109" y="9220"/>
                      <a:pt x="8109" y="9209"/>
                    </a:cubicBezTo>
                    <a:cubicBezTo>
                      <a:pt x="8109" y="9173"/>
                      <a:pt x="8109" y="9125"/>
                      <a:pt x="8097" y="9066"/>
                    </a:cubicBezTo>
                    <a:cubicBezTo>
                      <a:pt x="8097" y="8982"/>
                      <a:pt x="8085" y="8887"/>
                      <a:pt x="8085" y="8816"/>
                    </a:cubicBezTo>
                    <a:cubicBezTo>
                      <a:pt x="8085" y="8792"/>
                      <a:pt x="8085" y="8768"/>
                      <a:pt x="8085" y="8756"/>
                    </a:cubicBezTo>
                    <a:cubicBezTo>
                      <a:pt x="8085" y="8661"/>
                      <a:pt x="8252" y="8423"/>
                      <a:pt x="8311" y="8363"/>
                    </a:cubicBezTo>
                    <a:cubicBezTo>
                      <a:pt x="8311" y="8363"/>
                      <a:pt x="8311" y="8351"/>
                      <a:pt x="8311" y="8351"/>
                    </a:cubicBezTo>
                    <a:cubicBezTo>
                      <a:pt x="8359" y="8280"/>
                      <a:pt x="8454" y="8006"/>
                      <a:pt x="8454" y="7946"/>
                    </a:cubicBezTo>
                    <a:lnTo>
                      <a:pt x="8454" y="7911"/>
                    </a:lnTo>
                    <a:cubicBezTo>
                      <a:pt x="8454" y="7851"/>
                      <a:pt x="8442" y="7696"/>
                      <a:pt x="8514" y="7673"/>
                    </a:cubicBezTo>
                    <a:cubicBezTo>
                      <a:pt x="8609" y="7613"/>
                      <a:pt x="8871" y="7482"/>
                      <a:pt x="8871" y="7280"/>
                    </a:cubicBezTo>
                    <a:cubicBezTo>
                      <a:pt x="8871" y="7208"/>
                      <a:pt x="8871" y="7161"/>
                      <a:pt x="8871" y="7113"/>
                    </a:cubicBezTo>
                    <a:cubicBezTo>
                      <a:pt x="8871" y="7053"/>
                      <a:pt x="8859" y="7006"/>
                      <a:pt x="8871" y="6958"/>
                    </a:cubicBezTo>
                    <a:cubicBezTo>
                      <a:pt x="8871" y="6934"/>
                      <a:pt x="8871" y="6911"/>
                      <a:pt x="8871" y="6875"/>
                    </a:cubicBezTo>
                    <a:cubicBezTo>
                      <a:pt x="8871" y="6815"/>
                      <a:pt x="8895" y="6780"/>
                      <a:pt x="8930" y="6732"/>
                    </a:cubicBezTo>
                    <a:cubicBezTo>
                      <a:pt x="8954" y="6684"/>
                      <a:pt x="8990" y="6625"/>
                      <a:pt x="9002" y="6553"/>
                    </a:cubicBezTo>
                    <a:lnTo>
                      <a:pt x="9014" y="6494"/>
                    </a:lnTo>
                    <a:cubicBezTo>
                      <a:pt x="9037" y="6422"/>
                      <a:pt x="9049" y="6363"/>
                      <a:pt x="9049" y="6303"/>
                    </a:cubicBezTo>
                    <a:lnTo>
                      <a:pt x="9049" y="6291"/>
                    </a:lnTo>
                    <a:cubicBezTo>
                      <a:pt x="9061" y="6280"/>
                      <a:pt x="9061" y="6256"/>
                      <a:pt x="9061" y="6220"/>
                    </a:cubicBezTo>
                    <a:cubicBezTo>
                      <a:pt x="9061" y="6113"/>
                      <a:pt x="9121" y="6006"/>
                      <a:pt x="9168" y="5994"/>
                    </a:cubicBezTo>
                    <a:cubicBezTo>
                      <a:pt x="9180" y="5994"/>
                      <a:pt x="9204" y="5982"/>
                      <a:pt x="9240" y="5982"/>
                    </a:cubicBezTo>
                    <a:cubicBezTo>
                      <a:pt x="9311" y="5970"/>
                      <a:pt x="9407" y="5946"/>
                      <a:pt x="9526" y="5946"/>
                    </a:cubicBezTo>
                    <a:close/>
                    <a:moveTo>
                      <a:pt x="3382" y="5541"/>
                    </a:moveTo>
                    <a:cubicBezTo>
                      <a:pt x="3406" y="5541"/>
                      <a:pt x="3418" y="5553"/>
                      <a:pt x="3442" y="5553"/>
                    </a:cubicBezTo>
                    <a:lnTo>
                      <a:pt x="3620" y="5553"/>
                    </a:lnTo>
                    <a:cubicBezTo>
                      <a:pt x="3632" y="5553"/>
                      <a:pt x="3656" y="5553"/>
                      <a:pt x="3668" y="5565"/>
                    </a:cubicBezTo>
                    <a:lnTo>
                      <a:pt x="5525" y="5565"/>
                    </a:lnTo>
                    <a:cubicBezTo>
                      <a:pt x="5751" y="5565"/>
                      <a:pt x="5835" y="5637"/>
                      <a:pt x="5882" y="5672"/>
                    </a:cubicBezTo>
                    <a:cubicBezTo>
                      <a:pt x="5918" y="5696"/>
                      <a:pt x="5859" y="5815"/>
                      <a:pt x="5823" y="5887"/>
                    </a:cubicBezTo>
                    <a:lnTo>
                      <a:pt x="5811" y="5910"/>
                    </a:lnTo>
                    <a:cubicBezTo>
                      <a:pt x="5799" y="5946"/>
                      <a:pt x="5751" y="6006"/>
                      <a:pt x="5704" y="6065"/>
                    </a:cubicBezTo>
                    <a:cubicBezTo>
                      <a:pt x="5620" y="6161"/>
                      <a:pt x="5525" y="6268"/>
                      <a:pt x="5501" y="6351"/>
                    </a:cubicBezTo>
                    <a:cubicBezTo>
                      <a:pt x="5501" y="6363"/>
                      <a:pt x="5501" y="6387"/>
                      <a:pt x="5501" y="6399"/>
                    </a:cubicBezTo>
                    <a:cubicBezTo>
                      <a:pt x="5489" y="6542"/>
                      <a:pt x="5632" y="6887"/>
                      <a:pt x="5668" y="6982"/>
                    </a:cubicBezTo>
                    <a:cubicBezTo>
                      <a:pt x="5692" y="7018"/>
                      <a:pt x="5728" y="7053"/>
                      <a:pt x="5823" y="7053"/>
                    </a:cubicBezTo>
                    <a:cubicBezTo>
                      <a:pt x="5966" y="7053"/>
                      <a:pt x="6192" y="6958"/>
                      <a:pt x="6240" y="6934"/>
                    </a:cubicBezTo>
                    <a:cubicBezTo>
                      <a:pt x="6275" y="6923"/>
                      <a:pt x="6311" y="6923"/>
                      <a:pt x="6347" y="6923"/>
                    </a:cubicBezTo>
                    <a:lnTo>
                      <a:pt x="6406" y="6923"/>
                    </a:lnTo>
                    <a:cubicBezTo>
                      <a:pt x="6466" y="6934"/>
                      <a:pt x="6501" y="6958"/>
                      <a:pt x="6501" y="6958"/>
                    </a:cubicBezTo>
                    <a:cubicBezTo>
                      <a:pt x="6501" y="6970"/>
                      <a:pt x="6501" y="6970"/>
                      <a:pt x="6501" y="6982"/>
                    </a:cubicBezTo>
                    <a:cubicBezTo>
                      <a:pt x="6513" y="7018"/>
                      <a:pt x="6501" y="7065"/>
                      <a:pt x="6501" y="7113"/>
                    </a:cubicBezTo>
                    <a:cubicBezTo>
                      <a:pt x="6501" y="7161"/>
                      <a:pt x="6501" y="7196"/>
                      <a:pt x="6501" y="7244"/>
                    </a:cubicBezTo>
                    <a:cubicBezTo>
                      <a:pt x="6501" y="7280"/>
                      <a:pt x="6501" y="7315"/>
                      <a:pt x="6501" y="7339"/>
                    </a:cubicBezTo>
                    <a:cubicBezTo>
                      <a:pt x="6513" y="7423"/>
                      <a:pt x="6585" y="7494"/>
                      <a:pt x="6656" y="7554"/>
                    </a:cubicBezTo>
                    <a:cubicBezTo>
                      <a:pt x="6680" y="7577"/>
                      <a:pt x="6704" y="7601"/>
                      <a:pt x="6728" y="7613"/>
                    </a:cubicBezTo>
                    <a:cubicBezTo>
                      <a:pt x="6751" y="7661"/>
                      <a:pt x="6751" y="7708"/>
                      <a:pt x="6751" y="7756"/>
                    </a:cubicBezTo>
                    <a:cubicBezTo>
                      <a:pt x="6751" y="7768"/>
                      <a:pt x="6751" y="7780"/>
                      <a:pt x="6751" y="7792"/>
                    </a:cubicBezTo>
                    <a:cubicBezTo>
                      <a:pt x="6751" y="7839"/>
                      <a:pt x="6775" y="7887"/>
                      <a:pt x="6799" y="7946"/>
                    </a:cubicBezTo>
                    <a:cubicBezTo>
                      <a:pt x="6811" y="7958"/>
                      <a:pt x="6823" y="7982"/>
                      <a:pt x="6835" y="8006"/>
                    </a:cubicBezTo>
                    <a:cubicBezTo>
                      <a:pt x="6847" y="8030"/>
                      <a:pt x="6871" y="8054"/>
                      <a:pt x="6882" y="8089"/>
                    </a:cubicBezTo>
                    <a:cubicBezTo>
                      <a:pt x="6918" y="8149"/>
                      <a:pt x="6763" y="8411"/>
                      <a:pt x="6609" y="8625"/>
                    </a:cubicBezTo>
                    <a:cubicBezTo>
                      <a:pt x="6597" y="8637"/>
                      <a:pt x="6597" y="8649"/>
                      <a:pt x="6597" y="8673"/>
                    </a:cubicBezTo>
                    <a:cubicBezTo>
                      <a:pt x="6609" y="8697"/>
                      <a:pt x="6894" y="9280"/>
                      <a:pt x="6942" y="9375"/>
                    </a:cubicBezTo>
                    <a:cubicBezTo>
                      <a:pt x="7002" y="9494"/>
                      <a:pt x="7216" y="9637"/>
                      <a:pt x="7311" y="9637"/>
                    </a:cubicBezTo>
                    <a:cubicBezTo>
                      <a:pt x="7359" y="9625"/>
                      <a:pt x="7418" y="9590"/>
                      <a:pt x="7525" y="9518"/>
                    </a:cubicBezTo>
                    <a:cubicBezTo>
                      <a:pt x="7597" y="9482"/>
                      <a:pt x="7668" y="9435"/>
                      <a:pt x="7716" y="9411"/>
                    </a:cubicBezTo>
                    <a:cubicBezTo>
                      <a:pt x="7732" y="9408"/>
                      <a:pt x="7746" y="9406"/>
                      <a:pt x="7759" y="9406"/>
                    </a:cubicBezTo>
                    <a:cubicBezTo>
                      <a:pt x="7794" y="9406"/>
                      <a:pt x="7818" y="9417"/>
                      <a:pt x="7835" y="9435"/>
                    </a:cubicBezTo>
                    <a:lnTo>
                      <a:pt x="7835" y="9685"/>
                    </a:lnTo>
                    <a:lnTo>
                      <a:pt x="7835" y="9899"/>
                    </a:lnTo>
                    <a:cubicBezTo>
                      <a:pt x="7835" y="10113"/>
                      <a:pt x="7835" y="10423"/>
                      <a:pt x="7835" y="10578"/>
                    </a:cubicBezTo>
                    <a:cubicBezTo>
                      <a:pt x="7835" y="10768"/>
                      <a:pt x="7906" y="10887"/>
                      <a:pt x="7978" y="11018"/>
                    </a:cubicBezTo>
                    <a:cubicBezTo>
                      <a:pt x="8002" y="11078"/>
                      <a:pt x="8025" y="11125"/>
                      <a:pt x="8061" y="11185"/>
                    </a:cubicBezTo>
                    <a:cubicBezTo>
                      <a:pt x="8133" y="11364"/>
                      <a:pt x="8145" y="11649"/>
                      <a:pt x="8156" y="11852"/>
                    </a:cubicBezTo>
                    <a:lnTo>
                      <a:pt x="8156" y="11911"/>
                    </a:lnTo>
                    <a:cubicBezTo>
                      <a:pt x="8156" y="11947"/>
                      <a:pt x="8156" y="11983"/>
                      <a:pt x="8168" y="12030"/>
                    </a:cubicBezTo>
                    <a:cubicBezTo>
                      <a:pt x="8168" y="12042"/>
                      <a:pt x="8180" y="12054"/>
                      <a:pt x="8180" y="12066"/>
                    </a:cubicBezTo>
                    <a:cubicBezTo>
                      <a:pt x="8180" y="12078"/>
                      <a:pt x="8180" y="12102"/>
                      <a:pt x="8192" y="12126"/>
                    </a:cubicBezTo>
                    <a:cubicBezTo>
                      <a:pt x="8180" y="12137"/>
                      <a:pt x="8180" y="12137"/>
                      <a:pt x="8180" y="12149"/>
                    </a:cubicBezTo>
                    <a:cubicBezTo>
                      <a:pt x="8168" y="12149"/>
                      <a:pt x="8168" y="12149"/>
                      <a:pt x="8168" y="12161"/>
                    </a:cubicBezTo>
                    <a:cubicBezTo>
                      <a:pt x="8156" y="12173"/>
                      <a:pt x="8156" y="12185"/>
                      <a:pt x="8145" y="12197"/>
                    </a:cubicBezTo>
                    <a:cubicBezTo>
                      <a:pt x="8133" y="12292"/>
                      <a:pt x="8037" y="12435"/>
                      <a:pt x="7942" y="12554"/>
                    </a:cubicBezTo>
                    <a:cubicBezTo>
                      <a:pt x="7930" y="12578"/>
                      <a:pt x="7906" y="12602"/>
                      <a:pt x="7894" y="12626"/>
                    </a:cubicBezTo>
                    <a:cubicBezTo>
                      <a:pt x="7883" y="12626"/>
                      <a:pt x="7883" y="12626"/>
                      <a:pt x="7883" y="12638"/>
                    </a:cubicBezTo>
                    <a:cubicBezTo>
                      <a:pt x="7859" y="12649"/>
                      <a:pt x="7847" y="12673"/>
                      <a:pt x="7835" y="12685"/>
                    </a:cubicBezTo>
                    <a:cubicBezTo>
                      <a:pt x="7823" y="12685"/>
                      <a:pt x="7823" y="12697"/>
                      <a:pt x="7823" y="12697"/>
                    </a:cubicBezTo>
                    <a:cubicBezTo>
                      <a:pt x="7799" y="12709"/>
                      <a:pt x="7787" y="12733"/>
                      <a:pt x="7764" y="12745"/>
                    </a:cubicBezTo>
                    <a:cubicBezTo>
                      <a:pt x="7752" y="12768"/>
                      <a:pt x="7728" y="12780"/>
                      <a:pt x="7716" y="12792"/>
                    </a:cubicBezTo>
                    <a:cubicBezTo>
                      <a:pt x="7716" y="12780"/>
                      <a:pt x="7704" y="12768"/>
                      <a:pt x="7692" y="12757"/>
                    </a:cubicBezTo>
                    <a:cubicBezTo>
                      <a:pt x="7692" y="12745"/>
                      <a:pt x="7680" y="12733"/>
                      <a:pt x="7680" y="12721"/>
                    </a:cubicBezTo>
                    <a:cubicBezTo>
                      <a:pt x="7668" y="12709"/>
                      <a:pt x="7656" y="12685"/>
                      <a:pt x="7644" y="12661"/>
                    </a:cubicBezTo>
                    <a:cubicBezTo>
                      <a:pt x="7633" y="12649"/>
                      <a:pt x="7621" y="12626"/>
                      <a:pt x="7621" y="12614"/>
                    </a:cubicBezTo>
                    <a:cubicBezTo>
                      <a:pt x="7609" y="12590"/>
                      <a:pt x="7597" y="12566"/>
                      <a:pt x="7585" y="12554"/>
                    </a:cubicBezTo>
                    <a:cubicBezTo>
                      <a:pt x="7573" y="12530"/>
                      <a:pt x="7561" y="12518"/>
                      <a:pt x="7561" y="12507"/>
                    </a:cubicBezTo>
                    <a:cubicBezTo>
                      <a:pt x="7549" y="12483"/>
                      <a:pt x="7537" y="12459"/>
                      <a:pt x="7525" y="12435"/>
                    </a:cubicBezTo>
                    <a:cubicBezTo>
                      <a:pt x="7513" y="12423"/>
                      <a:pt x="7502" y="12411"/>
                      <a:pt x="7490" y="12387"/>
                    </a:cubicBezTo>
                    <a:cubicBezTo>
                      <a:pt x="7478" y="12364"/>
                      <a:pt x="7478" y="12352"/>
                      <a:pt x="7466" y="12328"/>
                    </a:cubicBezTo>
                    <a:cubicBezTo>
                      <a:pt x="7454" y="12316"/>
                      <a:pt x="7442" y="12292"/>
                      <a:pt x="7430" y="12268"/>
                    </a:cubicBezTo>
                    <a:cubicBezTo>
                      <a:pt x="7418" y="12257"/>
                      <a:pt x="7406" y="12233"/>
                      <a:pt x="7406" y="12221"/>
                    </a:cubicBezTo>
                    <a:cubicBezTo>
                      <a:pt x="7394" y="12197"/>
                      <a:pt x="7383" y="12173"/>
                      <a:pt x="7371" y="12161"/>
                    </a:cubicBezTo>
                    <a:cubicBezTo>
                      <a:pt x="7359" y="12137"/>
                      <a:pt x="7347" y="12126"/>
                      <a:pt x="7347" y="12114"/>
                    </a:cubicBezTo>
                    <a:cubicBezTo>
                      <a:pt x="7335" y="12090"/>
                      <a:pt x="7323" y="12066"/>
                      <a:pt x="7311" y="12042"/>
                    </a:cubicBezTo>
                    <a:cubicBezTo>
                      <a:pt x="7299" y="12030"/>
                      <a:pt x="7287" y="12018"/>
                      <a:pt x="7287" y="11995"/>
                    </a:cubicBezTo>
                    <a:cubicBezTo>
                      <a:pt x="7275" y="11983"/>
                      <a:pt x="7263" y="11959"/>
                      <a:pt x="7252" y="11935"/>
                    </a:cubicBezTo>
                    <a:cubicBezTo>
                      <a:pt x="7240" y="11923"/>
                      <a:pt x="7228" y="11899"/>
                      <a:pt x="7228" y="11887"/>
                    </a:cubicBezTo>
                    <a:cubicBezTo>
                      <a:pt x="7216" y="11864"/>
                      <a:pt x="7204" y="11852"/>
                      <a:pt x="7192" y="11828"/>
                    </a:cubicBezTo>
                    <a:cubicBezTo>
                      <a:pt x="7192" y="11816"/>
                      <a:pt x="7180" y="11804"/>
                      <a:pt x="7168" y="11792"/>
                    </a:cubicBezTo>
                    <a:cubicBezTo>
                      <a:pt x="7156" y="11768"/>
                      <a:pt x="7156" y="11756"/>
                      <a:pt x="7144" y="11733"/>
                    </a:cubicBezTo>
                    <a:cubicBezTo>
                      <a:pt x="7132" y="11721"/>
                      <a:pt x="7132" y="11709"/>
                      <a:pt x="7121" y="11697"/>
                    </a:cubicBezTo>
                    <a:cubicBezTo>
                      <a:pt x="7109" y="11673"/>
                      <a:pt x="7109" y="11661"/>
                      <a:pt x="7097" y="11649"/>
                    </a:cubicBezTo>
                    <a:cubicBezTo>
                      <a:pt x="7085" y="11625"/>
                      <a:pt x="7085" y="11614"/>
                      <a:pt x="7073" y="11602"/>
                    </a:cubicBezTo>
                    <a:cubicBezTo>
                      <a:pt x="7073" y="11590"/>
                      <a:pt x="7061" y="11578"/>
                      <a:pt x="7061" y="11566"/>
                    </a:cubicBezTo>
                    <a:cubicBezTo>
                      <a:pt x="7049" y="11554"/>
                      <a:pt x="7049" y="11542"/>
                      <a:pt x="7037" y="11530"/>
                    </a:cubicBezTo>
                    <a:cubicBezTo>
                      <a:pt x="7037" y="11518"/>
                      <a:pt x="7025" y="11506"/>
                      <a:pt x="7025" y="11495"/>
                    </a:cubicBezTo>
                    <a:cubicBezTo>
                      <a:pt x="7013" y="11483"/>
                      <a:pt x="7013" y="11471"/>
                      <a:pt x="7013" y="11471"/>
                    </a:cubicBezTo>
                    <a:cubicBezTo>
                      <a:pt x="7002" y="11459"/>
                      <a:pt x="7002" y="11447"/>
                      <a:pt x="6990" y="11435"/>
                    </a:cubicBezTo>
                    <a:cubicBezTo>
                      <a:pt x="6990" y="11423"/>
                      <a:pt x="6990" y="11423"/>
                      <a:pt x="6978" y="11411"/>
                    </a:cubicBezTo>
                    <a:cubicBezTo>
                      <a:pt x="6978" y="11411"/>
                      <a:pt x="6978" y="11399"/>
                      <a:pt x="6978" y="11399"/>
                    </a:cubicBezTo>
                    <a:cubicBezTo>
                      <a:pt x="6966" y="11387"/>
                      <a:pt x="6966" y="11375"/>
                      <a:pt x="6966" y="11364"/>
                    </a:cubicBezTo>
                    <a:cubicBezTo>
                      <a:pt x="6978" y="11304"/>
                      <a:pt x="6906" y="11233"/>
                      <a:pt x="6692" y="11054"/>
                    </a:cubicBezTo>
                    <a:cubicBezTo>
                      <a:pt x="6644" y="11006"/>
                      <a:pt x="6597" y="10971"/>
                      <a:pt x="6585" y="10959"/>
                    </a:cubicBezTo>
                    <a:cubicBezTo>
                      <a:pt x="6561" y="10935"/>
                      <a:pt x="6513" y="10899"/>
                      <a:pt x="6478" y="10875"/>
                    </a:cubicBezTo>
                    <a:cubicBezTo>
                      <a:pt x="6394" y="10828"/>
                      <a:pt x="6299" y="10756"/>
                      <a:pt x="6275" y="10697"/>
                    </a:cubicBezTo>
                    <a:cubicBezTo>
                      <a:pt x="6228" y="10566"/>
                      <a:pt x="6025" y="10292"/>
                      <a:pt x="5942" y="10209"/>
                    </a:cubicBezTo>
                    <a:cubicBezTo>
                      <a:pt x="5847" y="10101"/>
                      <a:pt x="5632" y="10042"/>
                      <a:pt x="5466" y="10030"/>
                    </a:cubicBezTo>
                    <a:cubicBezTo>
                      <a:pt x="5455" y="10029"/>
                      <a:pt x="5445" y="10029"/>
                      <a:pt x="5435" y="10029"/>
                    </a:cubicBezTo>
                    <a:cubicBezTo>
                      <a:pt x="5330" y="10029"/>
                      <a:pt x="5244" y="10083"/>
                      <a:pt x="5168" y="10137"/>
                    </a:cubicBezTo>
                    <a:cubicBezTo>
                      <a:pt x="5120" y="10173"/>
                      <a:pt x="5073" y="10209"/>
                      <a:pt x="5013" y="10232"/>
                    </a:cubicBezTo>
                    <a:cubicBezTo>
                      <a:pt x="4966" y="10244"/>
                      <a:pt x="4906" y="10256"/>
                      <a:pt x="4823" y="10256"/>
                    </a:cubicBezTo>
                    <a:cubicBezTo>
                      <a:pt x="4739" y="10256"/>
                      <a:pt x="4644" y="10244"/>
                      <a:pt x="4537" y="10244"/>
                    </a:cubicBezTo>
                    <a:cubicBezTo>
                      <a:pt x="4489" y="10232"/>
                      <a:pt x="4442" y="10232"/>
                      <a:pt x="4394" y="10221"/>
                    </a:cubicBezTo>
                    <a:cubicBezTo>
                      <a:pt x="4227" y="10209"/>
                      <a:pt x="4215" y="10113"/>
                      <a:pt x="4204" y="10042"/>
                    </a:cubicBezTo>
                    <a:cubicBezTo>
                      <a:pt x="4204" y="10018"/>
                      <a:pt x="4204" y="9994"/>
                      <a:pt x="4192" y="9982"/>
                    </a:cubicBezTo>
                    <a:cubicBezTo>
                      <a:pt x="4168" y="9947"/>
                      <a:pt x="4132" y="9947"/>
                      <a:pt x="4084" y="9935"/>
                    </a:cubicBezTo>
                    <a:cubicBezTo>
                      <a:pt x="4025" y="9935"/>
                      <a:pt x="3918" y="9911"/>
                      <a:pt x="3739" y="9828"/>
                    </a:cubicBezTo>
                    <a:cubicBezTo>
                      <a:pt x="3549" y="9744"/>
                      <a:pt x="3489" y="9637"/>
                      <a:pt x="3418" y="9518"/>
                    </a:cubicBezTo>
                    <a:cubicBezTo>
                      <a:pt x="3394" y="9482"/>
                      <a:pt x="3370" y="9435"/>
                      <a:pt x="3334" y="9387"/>
                    </a:cubicBezTo>
                    <a:cubicBezTo>
                      <a:pt x="3299" y="9351"/>
                      <a:pt x="3251" y="9328"/>
                      <a:pt x="3192" y="9328"/>
                    </a:cubicBezTo>
                    <a:lnTo>
                      <a:pt x="3144" y="9328"/>
                    </a:lnTo>
                    <a:cubicBezTo>
                      <a:pt x="3084" y="9339"/>
                      <a:pt x="3025" y="9363"/>
                      <a:pt x="2965" y="9387"/>
                    </a:cubicBezTo>
                    <a:cubicBezTo>
                      <a:pt x="2882" y="9423"/>
                      <a:pt x="2811" y="9447"/>
                      <a:pt x="2727" y="9459"/>
                    </a:cubicBezTo>
                    <a:cubicBezTo>
                      <a:pt x="2703" y="9470"/>
                      <a:pt x="2680" y="9470"/>
                      <a:pt x="2656" y="9482"/>
                    </a:cubicBezTo>
                    <a:cubicBezTo>
                      <a:pt x="2632" y="9482"/>
                      <a:pt x="2596" y="9482"/>
                      <a:pt x="2572" y="9494"/>
                    </a:cubicBezTo>
                    <a:lnTo>
                      <a:pt x="2560" y="9494"/>
                    </a:lnTo>
                    <a:cubicBezTo>
                      <a:pt x="2537" y="9494"/>
                      <a:pt x="2513" y="9506"/>
                      <a:pt x="2477" y="9506"/>
                    </a:cubicBezTo>
                    <a:lnTo>
                      <a:pt x="2453" y="9506"/>
                    </a:lnTo>
                    <a:lnTo>
                      <a:pt x="2513" y="9399"/>
                    </a:lnTo>
                    <a:cubicBezTo>
                      <a:pt x="2632" y="9066"/>
                      <a:pt x="2787" y="8685"/>
                      <a:pt x="2834" y="8649"/>
                    </a:cubicBezTo>
                    <a:cubicBezTo>
                      <a:pt x="2858" y="8649"/>
                      <a:pt x="2906" y="8637"/>
                      <a:pt x="2953" y="8637"/>
                    </a:cubicBezTo>
                    <a:cubicBezTo>
                      <a:pt x="3180" y="8613"/>
                      <a:pt x="3370" y="8589"/>
                      <a:pt x="3430" y="8482"/>
                    </a:cubicBezTo>
                    <a:cubicBezTo>
                      <a:pt x="3501" y="8339"/>
                      <a:pt x="3489" y="8244"/>
                      <a:pt x="3418" y="8125"/>
                    </a:cubicBezTo>
                    <a:cubicBezTo>
                      <a:pt x="3394" y="8066"/>
                      <a:pt x="3370" y="8030"/>
                      <a:pt x="3334" y="7982"/>
                    </a:cubicBezTo>
                    <a:cubicBezTo>
                      <a:pt x="3299" y="7935"/>
                      <a:pt x="3275" y="7875"/>
                      <a:pt x="3251" y="7827"/>
                    </a:cubicBezTo>
                    <a:cubicBezTo>
                      <a:pt x="3239" y="7792"/>
                      <a:pt x="3215" y="7768"/>
                      <a:pt x="3203" y="7744"/>
                    </a:cubicBezTo>
                    <a:cubicBezTo>
                      <a:pt x="3156" y="7649"/>
                      <a:pt x="3108" y="7565"/>
                      <a:pt x="3144" y="7446"/>
                    </a:cubicBezTo>
                    <a:cubicBezTo>
                      <a:pt x="3168" y="7387"/>
                      <a:pt x="3192" y="7339"/>
                      <a:pt x="3215" y="7292"/>
                    </a:cubicBezTo>
                    <a:cubicBezTo>
                      <a:pt x="3275" y="7184"/>
                      <a:pt x="3334" y="7077"/>
                      <a:pt x="3311" y="6887"/>
                    </a:cubicBezTo>
                    <a:cubicBezTo>
                      <a:pt x="3275" y="6720"/>
                      <a:pt x="3192" y="6482"/>
                      <a:pt x="3144" y="6327"/>
                    </a:cubicBezTo>
                    <a:lnTo>
                      <a:pt x="3132" y="6291"/>
                    </a:lnTo>
                    <a:cubicBezTo>
                      <a:pt x="3120" y="6256"/>
                      <a:pt x="3108" y="6220"/>
                      <a:pt x="3108" y="6208"/>
                    </a:cubicBezTo>
                    <a:cubicBezTo>
                      <a:pt x="3108" y="6208"/>
                      <a:pt x="3096" y="6184"/>
                      <a:pt x="3096" y="6161"/>
                    </a:cubicBezTo>
                    <a:cubicBezTo>
                      <a:pt x="3072" y="6089"/>
                      <a:pt x="3025" y="5946"/>
                      <a:pt x="3084" y="5803"/>
                    </a:cubicBezTo>
                    <a:cubicBezTo>
                      <a:pt x="3108" y="5720"/>
                      <a:pt x="3156" y="5672"/>
                      <a:pt x="3192" y="5625"/>
                    </a:cubicBezTo>
                    <a:cubicBezTo>
                      <a:pt x="3215" y="5601"/>
                      <a:pt x="3239" y="5565"/>
                      <a:pt x="3251" y="5541"/>
                    </a:cubicBezTo>
                    <a:close/>
                    <a:moveTo>
                      <a:pt x="16693" y="8708"/>
                    </a:moveTo>
                    <a:cubicBezTo>
                      <a:pt x="16753" y="8756"/>
                      <a:pt x="16884" y="8768"/>
                      <a:pt x="17086" y="8768"/>
                    </a:cubicBezTo>
                    <a:cubicBezTo>
                      <a:pt x="17134" y="8768"/>
                      <a:pt x="17193" y="8768"/>
                      <a:pt x="17241" y="8780"/>
                    </a:cubicBezTo>
                    <a:lnTo>
                      <a:pt x="17324" y="8780"/>
                    </a:lnTo>
                    <a:cubicBezTo>
                      <a:pt x="17384" y="8780"/>
                      <a:pt x="17443" y="8792"/>
                      <a:pt x="17515" y="8792"/>
                    </a:cubicBezTo>
                    <a:lnTo>
                      <a:pt x="17562" y="8792"/>
                    </a:lnTo>
                    <a:cubicBezTo>
                      <a:pt x="17562" y="8792"/>
                      <a:pt x="17562" y="8804"/>
                      <a:pt x="17574" y="8804"/>
                    </a:cubicBezTo>
                    <a:cubicBezTo>
                      <a:pt x="17681" y="8816"/>
                      <a:pt x="17753" y="8828"/>
                      <a:pt x="17836" y="8851"/>
                    </a:cubicBezTo>
                    <a:cubicBezTo>
                      <a:pt x="17979" y="8875"/>
                      <a:pt x="18098" y="8935"/>
                      <a:pt x="18193" y="8982"/>
                    </a:cubicBezTo>
                    <a:cubicBezTo>
                      <a:pt x="18265" y="9006"/>
                      <a:pt x="18336" y="9042"/>
                      <a:pt x="18408" y="9066"/>
                    </a:cubicBezTo>
                    <a:cubicBezTo>
                      <a:pt x="18463" y="9080"/>
                      <a:pt x="18507" y="9085"/>
                      <a:pt x="18548" y="9085"/>
                    </a:cubicBezTo>
                    <a:cubicBezTo>
                      <a:pt x="18577" y="9085"/>
                      <a:pt x="18604" y="9082"/>
                      <a:pt x="18634" y="9078"/>
                    </a:cubicBezTo>
                    <a:cubicBezTo>
                      <a:pt x="18682" y="9066"/>
                      <a:pt x="18717" y="9066"/>
                      <a:pt x="18789" y="9066"/>
                    </a:cubicBezTo>
                    <a:lnTo>
                      <a:pt x="19027" y="9066"/>
                    </a:lnTo>
                    <a:cubicBezTo>
                      <a:pt x="19134" y="9066"/>
                      <a:pt x="19241" y="9066"/>
                      <a:pt x="19301" y="9113"/>
                    </a:cubicBezTo>
                    <a:cubicBezTo>
                      <a:pt x="19384" y="9173"/>
                      <a:pt x="19551" y="9280"/>
                      <a:pt x="19658" y="9292"/>
                    </a:cubicBezTo>
                    <a:cubicBezTo>
                      <a:pt x="19664" y="9292"/>
                      <a:pt x="19670" y="9293"/>
                      <a:pt x="19676" y="9293"/>
                    </a:cubicBezTo>
                    <a:cubicBezTo>
                      <a:pt x="19805" y="9293"/>
                      <a:pt x="19849" y="9171"/>
                      <a:pt x="19872" y="9125"/>
                    </a:cubicBezTo>
                    <a:cubicBezTo>
                      <a:pt x="19908" y="9042"/>
                      <a:pt x="20003" y="8970"/>
                      <a:pt x="20027" y="8958"/>
                    </a:cubicBezTo>
                    <a:lnTo>
                      <a:pt x="20063" y="8958"/>
                    </a:lnTo>
                    <a:cubicBezTo>
                      <a:pt x="20086" y="8958"/>
                      <a:pt x="20170" y="8958"/>
                      <a:pt x="20253" y="8994"/>
                    </a:cubicBezTo>
                    <a:lnTo>
                      <a:pt x="20289" y="8994"/>
                    </a:lnTo>
                    <a:lnTo>
                      <a:pt x="20289" y="9387"/>
                    </a:lnTo>
                    <a:cubicBezTo>
                      <a:pt x="20289" y="9530"/>
                      <a:pt x="20337" y="9673"/>
                      <a:pt x="20420" y="9792"/>
                    </a:cubicBezTo>
                    <a:lnTo>
                      <a:pt x="20432" y="9816"/>
                    </a:lnTo>
                    <a:cubicBezTo>
                      <a:pt x="20491" y="9887"/>
                      <a:pt x="20575" y="10018"/>
                      <a:pt x="20587" y="10042"/>
                    </a:cubicBezTo>
                    <a:cubicBezTo>
                      <a:pt x="20587" y="10042"/>
                      <a:pt x="20587" y="10054"/>
                      <a:pt x="20598" y="10066"/>
                    </a:cubicBezTo>
                    <a:cubicBezTo>
                      <a:pt x="20598" y="10078"/>
                      <a:pt x="20598" y="10090"/>
                      <a:pt x="20610" y="10090"/>
                    </a:cubicBezTo>
                    <a:cubicBezTo>
                      <a:pt x="20610" y="10101"/>
                      <a:pt x="20610" y="10101"/>
                      <a:pt x="20610" y="10113"/>
                    </a:cubicBezTo>
                    <a:cubicBezTo>
                      <a:pt x="20622" y="10125"/>
                      <a:pt x="20634" y="10149"/>
                      <a:pt x="20634" y="10161"/>
                    </a:cubicBezTo>
                    <a:cubicBezTo>
                      <a:pt x="20634" y="10173"/>
                      <a:pt x="20646" y="10173"/>
                      <a:pt x="20646" y="10173"/>
                    </a:cubicBezTo>
                    <a:cubicBezTo>
                      <a:pt x="20646" y="10197"/>
                      <a:pt x="20658" y="10221"/>
                      <a:pt x="20670" y="10232"/>
                    </a:cubicBezTo>
                    <a:cubicBezTo>
                      <a:pt x="20670" y="10244"/>
                      <a:pt x="20670" y="10244"/>
                      <a:pt x="20682" y="10244"/>
                    </a:cubicBezTo>
                    <a:lnTo>
                      <a:pt x="20670" y="10244"/>
                    </a:lnTo>
                    <a:lnTo>
                      <a:pt x="20658" y="10268"/>
                    </a:lnTo>
                    <a:cubicBezTo>
                      <a:pt x="20598" y="10340"/>
                      <a:pt x="20289" y="10637"/>
                      <a:pt x="20039" y="10887"/>
                    </a:cubicBezTo>
                    <a:cubicBezTo>
                      <a:pt x="19801" y="11114"/>
                      <a:pt x="19694" y="11221"/>
                      <a:pt x="19682" y="11244"/>
                    </a:cubicBezTo>
                    <a:cubicBezTo>
                      <a:pt x="19670" y="11268"/>
                      <a:pt x="19515" y="11435"/>
                      <a:pt x="19384" y="11590"/>
                    </a:cubicBezTo>
                    <a:cubicBezTo>
                      <a:pt x="19253" y="11733"/>
                      <a:pt x="19110" y="11899"/>
                      <a:pt x="19039" y="11983"/>
                    </a:cubicBezTo>
                    <a:lnTo>
                      <a:pt x="18979" y="12042"/>
                    </a:lnTo>
                    <a:cubicBezTo>
                      <a:pt x="18860" y="12197"/>
                      <a:pt x="18705" y="12376"/>
                      <a:pt x="18574" y="12483"/>
                    </a:cubicBezTo>
                    <a:cubicBezTo>
                      <a:pt x="18503" y="12542"/>
                      <a:pt x="18432" y="12578"/>
                      <a:pt x="18372" y="12626"/>
                    </a:cubicBezTo>
                    <a:cubicBezTo>
                      <a:pt x="18289" y="12673"/>
                      <a:pt x="18217" y="12721"/>
                      <a:pt x="18193" y="12757"/>
                    </a:cubicBezTo>
                    <a:cubicBezTo>
                      <a:pt x="18170" y="12792"/>
                      <a:pt x="18158" y="12816"/>
                      <a:pt x="18146" y="12852"/>
                    </a:cubicBezTo>
                    <a:cubicBezTo>
                      <a:pt x="18122" y="12888"/>
                      <a:pt x="18110" y="12923"/>
                      <a:pt x="18062" y="12983"/>
                    </a:cubicBezTo>
                    <a:cubicBezTo>
                      <a:pt x="17991" y="13090"/>
                      <a:pt x="17765" y="13411"/>
                      <a:pt x="17670" y="13530"/>
                    </a:cubicBezTo>
                    <a:cubicBezTo>
                      <a:pt x="17634" y="13578"/>
                      <a:pt x="17598" y="13602"/>
                      <a:pt x="17574" y="13626"/>
                    </a:cubicBezTo>
                    <a:cubicBezTo>
                      <a:pt x="17562" y="13638"/>
                      <a:pt x="17539" y="13650"/>
                      <a:pt x="17527" y="13673"/>
                    </a:cubicBezTo>
                    <a:cubicBezTo>
                      <a:pt x="17515" y="13661"/>
                      <a:pt x="17503" y="13661"/>
                      <a:pt x="17491" y="13650"/>
                    </a:cubicBezTo>
                    <a:cubicBezTo>
                      <a:pt x="17384" y="13602"/>
                      <a:pt x="17241" y="13530"/>
                      <a:pt x="17169" y="13411"/>
                    </a:cubicBezTo>
                    <a:cubicBezTo>
                      <a:pt x="17062" y="13245"/>
                      <a:pt x="16872" y="13066"/>
                      <a:pt x="16753" y="13054"/>
                    </a:cubicBezTo>
                    <a:lnTo>
                      <a:pt x="16741" y="13054"/>
                    </a:lnTo>
                    <a:cubicBezTo>
                      <a:pt x="16681" y="13054"/>
                      <a:pt x="16598" y="13042"/>
                      <a:pt x="16491" y="13042"/>
                    </a:cubicBezTo>
                    <a:cubicBezTo>
                      <a:pt x="16336" y="13042"/>
                      <a:pt x="16181" y="13054"/>
                      <a:pt x="16074" y="13090"/>
                    </a:cubicBezTo>
                    <a:cubicBezTo>
                      <a:pt x="15812" y="13161"/>
                      <a:pt x="15431" y="13197"/>
                      <a:pt x="15407" y="13197"/>
                    </a:cubicBezTo>
                    <a:cubicBezTo>
                      <a:pt x="15395" y="13197"/>
                      <a:pt x="15348" y="13209"/>
                      <a:pt x="15300" y="13221"/>
                    </a:cubicBezTo>
                    <a:lnTo>
                      <a:pt x="15276" y="13221"/>
                    </a:lnTo>
                    <a:cubicBezTo>
                      <a:pt x="15264" y="13209"/>
                      <a:pt x="15264" y="13185"/>
                      <a:pt x="15253" y="13161"/>
                    </a:cubicBezTo>
                    <a:cubicBezTo>
                      <a:pt x="15253" y="13149"/>
                      <a:pt x="15241" y="13126"/>
                      <a:pt x="15241" y="13114"/>
                    </a:cubicBezTo>
                    <a:cubicBezTo>
                      <a:pt x="15241" y="13114"/>
                      <a:pt x="15241" y="13102"/>
                      <a:pt x="15241" y="13102"/>
                    </a:cubicBezTo>
                    <a:cubicBezTo>
                      <a:pt x="15241" y="13090"/>
                      <a:pt x="15229" y="13078"/>
                      <a:pt x="15229" y="13066"/>
                    </a:cubicBezTo>
                    <a:cubicBezTo>
                      <a:pt x="15229" y="13054"/>
                      <a:pt x="15229" y="13054"/>
                      <a:pt x="15229" y="13042"/>
                    </a:cubicBezTo>
                    <a:cubicBezTo>
                      <a:pt x="15229" y="13042"/>
                      <a:pt x="15229" y="13030"/>
                      <a:pt x="15229" y="13019"/>
                    </a:cubicBezTo>
                    <a:cubicBezTo>
                      <a:pt x="15217" y="13007"/>
                      <a:pt x="15217" y="13007"/>
                      <a:pt x="15217" y="12995"/>
                    </a:cubicBezTo>
                    <a:cubicBezTo>
                      <a:pt x="15217" y="12983"/>
                      <a:pt x="15217" y="12983"/>
                      <a:pt x="15217" y="12971"/>
                    </a:cubicBezTo>
                    <a:cubicBezTo>
                      <a:pt x="15217" y="12971"/>
                      <a:pt x="15217" y="12959"/>
                      <a:pt x="15217" y="12947"/>
                    </a:cubicBezTo>
                    <a:cubicBezTo>
                      <a:pt x="15217" y="12947"/>
                      <a:pt x="15217" y="12935"/>
                      <a:pt x="15217" y="12935"/>
                    </a:cubicBezTo>
                    <a:cubicBezTo>
                      <a:pt x="15217" y="12923"/>
                      <a:pt x="15217" y="12923"/>
                      <a:pt x="15229" y="12911"/>
                    </a:cubicBezTo>
                    <a:cubicBezTo>
                      <a:pt x="15229" y="12911"/>
                      <a:pt x="15229" y="12899"/>
                      <a:pt x="15229" y="12888"/>
                    </a:cubicBezTo>
                    <a:lnTo>
                      <a:pt x="15241" y="12888"/>
                    </a:lnTo>
                    <a:cubicBezTo>
                      <a:pt x="15253" y="12864"/>
                      <a:pt x="15276" y="12840"/>
                      <a:pt x="15300" y="12816"/>
                    </a:cubicBezTo>
                    <a:cubicBezTo>
                      <a:pt x="15348" y="12768"/>
                      <a:pt x="15384" y="12721"/>
                      <a:pt x="15384" y="12590"/>
                    </a:cubicBezTo>
                    <a:cubicBezTo>
                      <a:pt x="15384" y="12518"/>
                      <a:pt x="15360" y="12435"/>
                      <a:pt x="15336" y="12352"/>
                    </a:cubicBezTo>
                    <a:cubicBezTo>
                      <a:pt x="15300" y="12257"/>
                      <a:pt x="15276" y="12161"/>
                      <a:pt x="15288" y="12090"/>
                    </a:cubicBezTo>
                    <a:cubicBezTo>
                      <a:pt x="15288" y="12066"/>
                      <a:pt x="15288" y="12042"/>
                      <a:pt x="15300" y="12030"/>
                    </a:cubicBezTo>
                    <a:cubicBezTo>
                      <a:pt x="15300" y="12018"/>
                      <a:pt x="15312" y="11995"/>
                      <a:pt x="15324" y="11971"/>
                    </a:cubicBezTo>
                    <a:cubicBezTo>
                      <a:pt x="15324" y="11971"/>
                      <a:pt x="15324" y="11959"/>
                      <a:pt x="15324" y="11959"/>
                    </a:cubicBezTo>
                    <a:cubicBezTo>
                      <a:pt x="15336" y="11959"/>
                      <a:pt x="15336" y="11947"/>
                      <a:pt x="15336" y="11947"/>
                    </a:cubicBezTo>
                    <a:cubicBezTo>
                      <a:pt x="15431" y="11768"/>
                      <a:pt x="15634" y="11495"/>
                      <a:pt x="15753" y="11399"/>
                    </a:cubicBezTo>
                    <a:cubicBezTo>
                      <a:pt x="15788" y="11375"/>
                      <a:pt x="15824" y="11340"/>
                      <a:pt x="15860" y="11292"/>
                    </a:cubicBezTo>
                    <a:cubicBezTo>
                      <a:pt x="15860" y="11292"/>
                      <a:pt x="15860" y="11280"/>
                      <a:pt x="15860" y="11280"/>
                    </a:cubicBezTo>
                    <a:cubicBezTo>
                      <a:pt x="16026" y="11078"/>
                      <a:pt x="16241" y="10685"/>
                      <a:pt x="16241" y="10578"/>
                    </a:cubicBezTo>
                    <a:cubicBezTo>
                      <a:pt x="16229" y="10554"/>
                      <a:pt x="16229" y="10530"/>
                      <a:pt x="16217" y="10506"/>
                    </a:cubicBezTo>
                    <a:cubicBezTo>
                      <a:pt x="16205" y="10494"/>
                      <a:pt x="16193" y="10471"/>
                      <a:pt x="16181" y="10447"/>
                    </a:cubicBezTo>
                    <a:cubicBezTo>
                      <a:pt x="16157" y="10387"/>
                      <a:pt x="16122" y="10328"/>
                      <a:pt x="16122" y="10268"/>
                    </a:cubicBezTo>
                    <a:cubicBezTo>
                      <a:pt x="16122" y="10244"/>
                      <a:pt x="16122" y="10221"/>
                      <a:pt x="16122" y="10197"/>
                    </a:cubicBezTo>
                    <a:cubicBezTo>
                      <a:pt x="16134" y="10185"/>
                      <a:pt x="16134" y="10185"/>
                      <a:pt x="16134" y="10173"/>
                    </a:cubicBezTo>
                    <a:cubicBezTo>
                      <a:pt x="16146" y="10173"/>
                      <a:pt x="16146" y="10161"/>
                      <a:pt x="16146" y="10149"/>
                    </a:cubicBezTo>
                    <a:cubicBezTo>
                      <a:pt x="16265" y="9994"/>
                      <a:pt x="16455" y="9756"/>
                      <a:pt x="16455" y="9756"/>
                    </a:cubicBezTo>
                    <a:cubicBezTo>
                      <a:pt x="16467" y="9756"/>
                      <a:pt x="16467" y="9744"/>
                      <a:pt x="16467" y="9732"/>
                    </a:cubicBezTo>
                    <a:cubicBezTo>
                      <a:pt x="16467" y="9732"/>
                      <a:pt x="16491" y="9554"/>
                      <a:pt x="16527" y="9423"/>
                    </a:cubicBezTo>
                    <a:lnTo>
                      <a:pt x="16538" y="9363"/>
                    </a:lnTo>
                    <a:cubicBezTo>
                      <a:pt x="16562" y="9256"/>
                      <a:pt x="16586" y="9149"/>
                      <a:pt x="16574" y="9066"/>
                    </a:cubicBezTo>
                    <a:cubicBezTo>
                      <a:pt x="16574" y="9054"/>
                      <a:pt x="16574" y="9042"/>
                      <a:pt x="16574" y="9042"/>
                    </a:cubicBezTo>
                    <a:cubicBezTo>
                      <a:pt x="16562" y="8970"/>
                      <a:pt x="16574" y="8899"/>
                      <a:pt x="16586" y="8839"/>
                    </a:cubicBezTo>
                    <a:cubicBezTo>
                      <a:pt x="16586" y="8816"/>
                      <a:pt x="16598" y="8792"/>
                      <a:pt x="16610" y="8780"/>
                    </a:cubicBezTo>
                    <a:cubicBezTo>
                      <a:pt x="16610" y="8780"/>
                      <a:pt x="16622" y="8768"/>
                      <a:pt x="16657" y="8744"/>
                    </a:cubicBezTo>
                    <a:cubicBezTo>
                      <a:pt x="16669" y="8732"/>
                      <a:pt x="16681" y="8720"/>
                      <a:pt x="16693" y="8708"/>
                    </a:cubicBezTo>
                    <a:close/>
                    <a:moveTo>
                      <a:pt x="3190" y="9415"/>
                    </a:moveTo>
                    <a:cubicBezTo>
                      <a:pt x="3221" y="9415"/>
                      <a:pt x="3245" y="9424"/>
                      <a:pt x="3263" y="9447"/>
                    </a:cubicBezTo>
                    <a:cubicBezTo>
                      <a:pt x="3299" y="9482"/>
                      <a:pt x="3322" y="9530"/>
                      <a:pt x="3346" y="9566"/>
                    </a:cubicBezTo>
                    <a:cubicBezTo>
                      <a:pt x="3406" y="9685"/>
                      <a:pt x="3489" y="9816"/>
                      <a:pt x="3703" y="9911"/>
                    </a:cubicBezTo>
                    <a:cubicBezTo>
                      <a:pt x="3751" y="9935"/>
                      <a:pt x="3787" y="9947"/>
                      <a:pt x="3834" y="9971"/>
                    </a:cubicBezTo>
                    <a:cubicBezTo>
                      <a:pt x="3942" y="10006"/>
                      <a:pt x="4025" y="10018"/>
                      <a:pt x="4073" y="10030"/>
                    </a:cubicBezTo>
                    <a:lnTo>
                      <a:pt x="4108" y="10030"/>
                    </a:lnTo>
                    <a:cubicBezTo>
                      <a:pt x="4108" y="10042"/>
                      <a:pt x="4120" y="10042"/>
                      <a:pt x="4120" y="10054"/>
                    </a:cubicBezTo>
                    <a:cubicBezTo>
                      <a:pt x="4120" y="10125"/>
                      <a:pt x="4144" y="10292"/>
                      <a:pt x="4382" y="10316"/>
                    </a:cubicBezTo>
                    <a:cubicBezTo>
                      <a:pt x="4442" y="10316"/>
                      <a:pt x="4489" y="10328"/>
                      <a:pt x="4537" y="10328"/>
                    </a:cubicBezTo>
                    <a:cubicBezTo>
                      <a:pt x="4632" y="10340"/>
                      <a:pt x="4727" y="10352"/>
                      <a:pt x="4823" y="10352"/>
                    </a:cubicBezTo>
                    <a:cubicBezTo>
                      <a:pt x="4918" y="10352"/>
                      <a:pt x="4989" y="10340"/>
                      <a:pt x="5049" y="10316"/>
                    </a:cubicBezTo>
                    <a:cubicBezTo>
                      <a:pt x="5108" y="10280"/>
                      <a:pt x="5168" y="10256"/>
                      <a:pt x="5216" y="10221"/>
                    </a:cubicBezTo>
                    <a:cubicBezTo>
                      <a:pt x="5299" y="10161"/>
                      <a:pt x="5358" y="10113"/>
                      <a:pt x="5442" y="10113"/>
                    </a:cubicBezTo>
                    <a:lnTo>
                      <a:pt x="5466" y="10113"/>
                    </a:lnTo>
                    <a:cubicBezTo>
                      <a:pt x="5478" y="10113"/>
                      <a:pt x="5501" y="10125"/>
                      <a:pt x="5525" y="10125"/>
                    </a:cubicBezTo>
                    <a:cubicBezTo>
                      <a:pt x="5668" y="10149"/>
                      <a:pt x="5823" y="10209"/>
                      <a:pt x="5882" y="10268"/>
                    </a:cubicBezTo>
                    <a:cubicBezTo>
                      <a:pt x="5954" y="10340"/>
                      <a:pt x="6109" y="10554"/>
                      <a:pt x="6168" y="10673"/>
                    </a:cubicBezTo>
                    <a:cubicBezTo>
                      <a:pt x="6180" y="10697"/>
                      <a:pt x="6192" y="10709"/>
                      <a:pt x="6192" y="10733"/>
                    </a:cubicBezTo>
                    <a:cubicBezTo>
                      <a:pt x="6228" y="10816"/>
                      <a:pt x="6335" y="10887"/>
                      <a:pt x="6418" y="10947"/>
                    </a:cubicBezTo>
                    <a:cubicBezTo>
                      <a:pt x="6466" y="10971"/>
                      <a:pt x="6501" y="10994"/>
                      <a:pt x="6513" y="11018"/>
                    </a:cubicBezTo>
                    <a:cubicBezTo>
                      <a:pt x="6537" y="11042"/>
                      <a:pt x="6573" y="11078"/>
                      <a:pt x="6632" y="11114"/>
                    </a:cubicBezTo>
                    <a:cubicBezTo>
                      <a:pt x="6704" y="11185"/>
                      <a:pt x="6859" y="11316"/>
                      <a:pt x="6882" y="11364"/>
                    </a:cubicBezTo>
                    <a:cubicBezTo>
                      <a:pt x="6882" y="11375"/>
                      <a:pt x="6882" y="11375"/>
                      <a:pt x="6882" y="11375"/>
                    </a:cubicBezTo>
                    <a:cubicBezTo>
                      <a:pt x="6882" y="11375"/>
                      <a:pt x="6882" y="11375"/>
                      <a:pt x="6882" y="11387"/>
                    </a:cubicBezTo>
                    <a:cubicBezTo>
                      <a:pt x="6882" y="11399"/>
                      <a:pt x="6882" y="11399"/>
                      <a:pt x="6882" y="11411"/>
                    </a:cubicBezTo>
                    <a:cubicBezTo>
                      <a:pt x="6894" y="11411"/>
                      <a:pt x="6894" y="11423"/>
                      <a:pt x="6894" y="11423"/>
                    </a:cubicBezTo>
                    <a:cubicBezTo>
                      <a:pt x="6894" y="11423"/>
                      <a:pt x="6894" y="11435"/>
                      <a:pt x="6894" y="11435"/>
                    </a:cubicBezTo>
                    <a:cubicBezTo>
                      <a:pt x="6906" y="11447"/>
                      <a:pt x="6906" y="11447"/>
                      <a:pt x="6906" y="11459"/>
                    </a:cubicBezTo>
                    <a:cubicBezTo>
                      <a:pt x="6918" y="11471"/>
                      <a:pt x="6918" y="11471"/>
                      <a:pt x="6918" y="11471"/>
                    </a:cubicBezTo>
                    <a:cubicBezTo>
                      <a:pt x="6918" y="11483"/>
                      <a:pt x="6930" y="11495"/>
                      <a:pt x="6930" y="11506"/>
                    </a:cubicBezTo>
                    <a:cubicBezTo>
                      <a:pt x="6930" y="11506"/>
                      <a:pt x="6930" y="11518"/>
                      <a:pt x="6942" y="11518"/>
                    </a:cubicBezTo>
                    <a:cubicBezTo>
                      <a:pt x="6942" y="11530"/>
                      <a:pt x="6954" y="11542"/>
                      <a:pt x="6954" y="11554"/>
                    </a:cubicBezTo>
                    <a:cubicBezTo>
                      <a:pt x="6954" y="11566"/>
                      <a:pt x="6966" y="11578"/>
                      <a:pt x="6966" y="11578"/>
                    </a:cubicBezTo>
                    <a:cubicBezTo>
                      <a:pt x="6978" y="11602"/>
                      <a:pt x="6978" y="11614"/>
                      <a:pt x="6990" y="11637"/>
                    </a:cubicBezTo>
                    <a:cubicBezTo>
                      <a:pt x="6990" y="11637"/>
                      <a:pt x="7002" y="11649"/>
                      <a:pt x="7002" y="11649"/>
                    </a:cubicBezTo>
                    <a:cubicBezTo>
                      <a:pt x="7013" y="11673"/>
                      <a:pt x="7025" y="11697"/>
                      <a:pt x="7025" y="11709"/>
                    </a:cubicBezTo>
                    <a:cubicBezTo>
                      <a:pt x="7037" y="11721"/>
                      <a:pt x="7037" y="11733"/>
                      <a:pt x="7049" y="11745"/>
                    </a:cubicBezTo>
                    <a:cubicBezTo>
                      <a:pt x="7061" y="11756"/>
                      <a:pt x="7073" y="11792"/>
                      <a:pt x="7085" y="11816"/>
                    </a:cubicBezTo>
                    <a:cubicBezTo>
                      <a:pt x="7085" y="11816"/>
                      <a:pt x="7097" y="11828"/>
                      <a:pt x="7097" y="11840"/>
                    </a:cubicBezTo>
                    <a:cubicBezTo>
                      <a:pt x="7109" y="11876"/>
                      <a:pt x="7132" y="11899"/>
                      <a:pt x="7144" y="11935"/>
                    </a:cubicBezTo>
                    <a:cubicBezTo>
                      <a:pt x="7156" y="11947"/>
                      <a:pt x="7156" y="11947"/>
                      <a:pt x="7156" y="11959"/>
                    </a:cubicBezTo>
                    <a:cubicBezTo>
                      <a:pt x="7180" y="11995"/>
                      <a:pt x="7204" y="12030"/>
                      <a:pt x="7216" y="12078"/>
                    </a:cubicBezTo>
                    <a:cubicBezTo>
                      <a:pt x="7228" y="12078"/>
                      <a:pt x="7228" y="12090"/>
                      <a:pt x="7228" y="12102"/>
                    </a:cubicBezTo>
                    <a:cubicBezTo>
                      <a:pt x="7252" y="12137"/>
                      <a:pt x="7275" y="12173"/>
                      <a:pt x="7299" y="12221"/>
                    </a:cubicBezTo>
                    <a:cubicBezTo>
                      <a:pt x="7311" y="12233"/>
                      <a:pt x="7311" y="12245"/>
                      <a:pt x="7323" y="12257"/>
                    </a:cubicBezTo>
                    <a:cubicBezTo>
                      <a:pt x="7347" y="12304"/>
                      <a:pt x="7371" y="12340"/>
                      <a:pt x="7394" y="12387"/>
                    </a:cubicBezTo>
                    <a:cubicBezTo>
                      <a:pt x="7406" y="12411"/>
                      <a:pt x="7406" y="12423"/>
                      <a:pt x="7418" y="12435"/>
                    </a:cubicBezTo>
                    <a:cubicBezTo>
                      <a:pt x="7442" y="12483"/>
                      <a:pt x="7466" y="12530"/>
                      <a:pt x="7502" y="12590"/>
                    </a:cubicBezTo>
                    <a:cubicBezTo>
                      <a:pt x="7513" y="12602"/>
                      <a:pt x="7513" y="12614"/>
                      <a:pt x="7525" y="12638"/>
                    </a:cubicBezTo>
                    <a:cubicBezTo>
                      <a:pt x="7561" y="12685"/>
                      <a:pt x="7585" y="12745"/>
                      <a:pt x="7621" y="12792"/>
                    </a:cubicBezTo>
                    <a:cubicBezTo>
                      <a:pt x="7633" y="12816"/>
                      <a:pt x="7633" y="12828"/>
                      <a:pt x="7644" y="12852"/>
                    </a:cubicBezTo>
                    <a:cubicBezTo>
                      <a:pt x="7644" y="12852"/>
                      <a:pt x="7644" y="12852"/>
                      <a:pt x="7633" y="12864"/>
                    </a:cubicBezTo>
                    <a:lnTo>
                      <a:pt x="7621" y="12864"/>
                    </a:lnTo>
                    <a:cubicBezTo>
                      <a:pt x="7621" y="12876"/>
                      <a:pt x="7609" y="12888"/>
                      <a:pt x="7597" y="12888"/>
                    </a:cubicBezTo>
                    <a:cubicBezTo>
                      <a:pt x="7597" y="12888"/>
                      <a:pt x="7597" y="12899"/>
                      <a:pt x="7597" y="12899"/>
                    </a:cubicBezTo>
                    <a:cubicBezTo>
                      <a:pt x="7585" y="12911"/>
                      <a:pt x="7573" y="12923"/>
                      <a:pt x="7561" y="12935"/>
                    </a:cubicBezTo>
                    <a:lnTo>
                      <a:pt x="7549" y="12935"/>
                    </a:lnTo>
                    <a:cubicBezTo>
                      <a:pt x="7537" y="12947"/>
                      <a:pt x="7537" y="12959"/>
                      <a:pt x="7525" y="12971"/>
                    </a:cubicBezTo>
                    <a:cubicBezTo>
                      <a:pt x="7525" y="12971"/>
                      <a:pt x="7513" y="12971"/>
                      <a:pt x="7513" y="12983"/>
                    </a:cubicBezTo>
                    <a:cubicBezTo>
                      <a:pt x="7513" y="12983"/>
                      <a:pt x="7502" y="12995"/>
                      <a:pt x="7502" y="13007"/>
                    </a:cubicBezTo>
                    <a:cubicBezTo>
                      <a:pt x="7490" y="13007"/>
                      <a:pt x="7490" y="13007"/>
                      <a:pt x="7490" y="13019"/>
                    </a:cubicBezTo>
                    <a:cubicBezTo>
                      <a:pt x="7478" y="13019"/>
                      <a:pt x="7478" y="13030"/>
                      <a:pt x="7478" y="13042"/>
                    </a:cubicBezTo>
                    <a:cubicBezTo>
                      <a:pt x="7478" y="13042"/>
                      <a:pt x="7466" y="13054"/>
                      <a:pt x="7466" y="13054"/>
                    </a:cubicBezTo>
                    <a:cubicBezTo>
                      <a:pt x="7466" y="13066"/>
                      <a:pt x="7466" y="13078"/>
                      <a:pt x="7466" y="13090"/>
                    </a:cubicBezTo>
                    <a:cubicBezTo>
                      <a:pt x="7466" y="13090"/>
                      <a:pt x="7466" y="13102"/>
                      <a:pt x="7466" y="13102"/>
                    </a:cubicBezTo>
                    <a:lnTo>
                      <a:pt x="7466" y="13149"/>
                    </a:lnTo>
                    <a:cubicBezTo>
                      <a:pt x="7478" y="13340"/>
                      <a:pt x="7466" y="13447"/>
                      <a:pt x="7418" y="13471"/>
                    </a:cubicBezTo>
                    <a:cubicBezTo>
                      <a:pt x="7228" y="13590"/>
                      <a:pt x="7109" y="13673"/>
                      <a:pt x="7109" y="13745"/>
                    </a:cubicBezTo>
                    <a:cubicBezTo>
                      <a:pt x="7109" y="13804"/>
                      <a:pt x="7156" y="14031"/>
                      <a:pt x="7180" y="14197"/>
                    </a:cubicBezTo>
                    <a:cubicBezTo>
                      <a:pt x="7192" y="14221"/>
                      <a:pt x="7192" y="14245"/>
                      <a:pt x="7192" y="14269"/>
                    </a:cubicBezTo>
                    <a:cubicBezTo>
                      <a:pt x="7192" y="14269"/>
                      <a:pt x="7204" y="14269"/>
                      <a:pt x="7204" y="14281"/>
                    </a:cubicBezTo>
                    <a:cubicBezTo>
                      <a:pt x="7204" y="14281"/>
                      <a:pt x="7204" y="14292"/>
                      <a:pt x="7204" y="14304"/>
                    </a:cubicBezTo>
                    <a:cubicBezTo>
                      <a:pt x="7204" y="14304"/>
                      <a:pt x="7204" y="14304"/>
                      <a:pt x="7204" y="14316"/>
                    </a:cubicBezTo>
                    <a:cubicBezTo>
                      <a:pt x="7204" y="14328"/>
                      <a:pt x="7204" y="14328"/>
                      <a:pt x="7204" y="14340"/>
                    </a:cubicBezTo>
                    <a:cubicBezTo>
                      <a:pt x="7204" y="14352"/>
                      <a:pt x="7204" y="14352"/>
                      <a:pt x="7204" y="14364"/>
                    </a:cubicBezTo>
                    <a:cubicBezTo>
                      <a:pt x="7204" y="14376"/>
                      <a:pt x="7204" y="14388"/>
                      <a:pt x="7204" y="14400"/>
                    </a:cubicBezTo>
                    <a:cubicBezTo>
                      <a:pt x="7216" y="14412"/>
                      <a:pt x="7216" y="14423"/>
                      <a:pt x="7216" y="14435"/>
                    </a:cubicBezTo>
                    <a:cubicBezTo>
                      <a:pt x="7216" y="14447"/>
                      <a:pt x="7216" y="14459"/>
                      <a:pt x="7216" y="14471"/>
                    </a:cubicBezTo>
                    <a:cubicBezTo>
                      <a:pt x="7216" y="14483"/>
                      <a:pt x="7216" y="14495"/>
                      <a:pt x="7216" y="14507"/>
                    </a:cubicBezTo>
                    <a:cubicBezTo>
                      <a:pt x="7216" y="14519"/>
                      <a:pt x="7216" y="14543"/>
                      <a:pt x="7216" y="14554"/>
                    </a:cubicBezTo>
                    <a:cubicBezTo>
                      <a:pt x="7216" y="14566"/>
                      <a:pt x="7228" y="14578"/>
                      <a:pt x="7228" y="14590"/>
                    </a:cubicBezTo>
                    <a:cubicBezTo>
                      <a:pt x="7228" y="14602"/>
                      <a:pt x="7228" y="14626"/>
                      <a:pt x="7228" y="14638"/>
                    </a:cubicBezTo>
                    <a:cubicBezTo>
                      <a:pt x="7228" y="14650"/>
                      <a:pt x="7228" y="14673"/>
                      <a:pt x="7228" y="14685"/>
                    </a:cubicBezTo>
                    <a:cubicBezTo>
                      <a:pt x="7228" y="14697"/>
                      <a:pt x="7228" y="14721"/>
                      <a:pt x="7228" y="14733"/>
                    </a:cubicBezTo>
                    <a:cubicBezTo>
                      <a:pt x="7228" y="14757"/>
                      <a:pt x="7240" y="14769"/>
                      <a:pt x="7240" y="14781"/>
                    </a:cubicBezTo>
                    <a:cubicBezTo>
                      <a:pt x="7240" y="14804"/>
                      <a:pt x="7240" y="14816"/>
                      <a:pt x="7240" y="14840"/>
                    </a:cubicBezTo>
                    <a:cubicBezTo>
                      <a:pt x="7240" y="14852"/>
                      <a:pt x="7240" y="14876"/>
                      <a:pt x="7240" y="14888"/>
                    </a:cubicBezTo>
                    <a:cubicBezTo>
                      <a:pt x="7240" y="14912"/>
                      <a:pt x="7240" y="14924"/>
                      <a:pt x="7252" y="14947"/>
                    </a:cubicBezTo>
                    <a:cubicBezTo>
                      <a:pt x="7252" y="14959"/>
                      <a:pt x="7252" y="14971"/>
                      <a:pt x="7252" y="14995"/>
                    </a:cubicBezTo>
                    <a:cubicBezTo>
                      <a:pt x="7252" y="15019"/>
                      <a:pt x="7252" y="15043"/>
                      <a:pt x="7252" y="15054"/>
                    </a:cubicBezTo>
                    <a:cubicBezTo>
                      <a:pt x="7252" y="15066"/>
                      <a:pt x="7252" y="15078"/>
                      <a:pt x="7252" y="15090"/>
                    </a:cubicBezTo>
                    <a:cubicBezTo>
                      <a:pt x="7252" y="15114"/>
                      <a:pt x="7252" y="15138"/>
                      <a:pt x="7263" y="15162"/>
                    </a:cubicBezTo>
                    <a:cubicBezTo>
                      <a:pt x="7263" y="15174"/>
                      <a:pt x="7263" y="15185"/>
                      <a:pt x="7263" y="15197"/>
                    </a:cubicBezTo>
                    <a:cubicBezTo>
                      <a:pt x="7263" y="15221"/>
                      <a:pt x="7263" y="15245"/>
                      <a:pt x="7263" y="15269"/>
                    </a:cubicBezTo>
                    <a:cubicBezTo>
                      <a:pt x="7263" y="15281"/>
                      <a:pt x="7263" y="15293"/>
                      <a:pt x="7263" y="15293"/>
                    </a:cubicBezTo>
                    <a:cubicBezTo>
                      <a:pt x="7263" y="15328"/>
                      <a:pt x="7263" y="15352"/>
                      <a:pt x="7275" y="15376"/>
                    </a:cubicBezTo>
                    <a:cubicBezTo>
                      <a:pt x="7275" y="15376"/>
                      <a:pt x="7275" y="15388"/>
                      <a:pt x="7275" y="15388"/>
                    </a:cubicBezTo>
                    <a:cubicBezTo>
                      <a:pt x="7275" y="15424"/>
                      <a:pt x="7275" y="15447"/>
                      <a:pt x="7275" y="15471"/>
                    </a:cubicBezTo>
                    <a:cubicBezTo>
                      <a:pt x="7275" y="15471"/>
                      <a:pt x="7275" y="15471"/>
                      <a:pt x="7275" y="15483"/>
                    </a:cubicBezTo>
                    <a:cubicBezTo>
                      <a:pt x="7275" y="15507"/>
                      <a:pt x="7275" y="15531"/>
                      <a:pt x="7275" y="15555"/>
                    </a:cubicBezTo>
                    <a:cubicBezTo>
                      <a:pt x="7240" y="15555"/>
                      <a:pt x="7192" y="15543"/>
                      <a:pt x="7156" y="15543"/>
                    </a:cubicBezTo>
                    <a:cubicBezTo>
                      <a:pt x="7144" y="15531"/>
                      <a:pt x="7132" y="15531"/>
                      <a:pt x="7121" y="15531"/>
                    </a:cubicBezTo>
                    <a:cubicBezTo>
                      <a:pt x="7085" y="15531"/>
                      <a:pt x="7049" y="15519"/>
                      <a:pt x="7013" y="15519"/>
                    </a:cubicBezTo>
                    <a:cubicBezTo>
                      <a:pt x="7002" y="15519"/>
                      <a:pt x="6978" y="15519"/>
                      <a:pt x="6966" y="15507"/>
                    </a:cubicBezTo>
                    <a:lnTo>
                      <a:pt x="6882" y="15507"/>
                    </a:lnTo>
                    <a:cubicBezTo>
                      <a:pt x="6871" y="15507"/>
                      <a:pt x="6847" y="15507"/>
                      <a:pt x="6835" y="15495"/>
                    </a:cubicBezTo>
                    <a:lnTo>
                      <a:pt x="6609" y="15495"/>
                    </a:lnTo>
                    <a:cubicBezTo>
                      <a:pt x="6525" y="15507"/>
                      <a:pt x="6466" y="15507"/>
                      <a:pt x="6406" y="15507"/>
                    </a:cubicBezTo>
                    <a:cubicBezTo>
                      <a:pt x="6311" y="15519"/>
                      <a:pt x="6228" y="15519"/>
                      <a:pt x="6156" y="15519"/>
                    </a:cubicBezTo>
                    <a:lnTo>
                      <a:pt x="6061" y="15519"/>
                    </a:lnTo>
                    <a:cubicBezTo>
                      <a:pt x="6049" y="15507"/>
                      <a:pt x="6037" y="15507"/>
                      <a:pt x="6037" y="15507"/>
                    </a:cubicBezTo>
                    <a:cubicBezTo>
                      <a:pt x="6025" y="15507"/>
                      <a:pt x="6025" y="15507"/>
                      <a:pt x="6013" y="15495"/>
                    </a:cubicBezTo>
                    <a:cubicBezTo>
                      <a:pt x="6001" y="15483"/>
                      <a:pt x="5989" y="15483"/>
                      <a:pt x="5978" y="15471"/>
                    </a:cubicBezTo>
                    <a:cubicBezTo>
                      <a:pt x="5978" y="15471"/>
                      <a:pt x="5978" y="15471"/>
                      <a:pt x="5966" y="15459"/>
                    </a:cubicBezTo>
                    <a:cubicBezTo>
                      <a:pt x="5954" y="15459"/>
                      <a:pt x="5954" y="15447"/>
                      <a:pt x="5942" y="15447"/>
                    </a:cubicBezTo>
                    <a:cubicBezTo>
                      <a:pt x="5930" y="15435"/>
                      <a:pt x="5930" y="15435"/>
                      <a:pt x="5918" y="15435"/>
                    </a:cubicBezTo>
                    <a:cubicBezTo>
                      <a:pt x="5918" y="15424"/>
                      <a:pt x="5906" y="15412"/>
                      <a:pt x="5894" y="15412"/>
                    </a:cubicBezTo>
                    <a:cubicBezTo>
                      <a:pt x="5882" y="15400"/>
                      <a:pt x="5882" y="15400"/>
                      <a:pt x="5870" y="15388"/>
                    </a:cubicBezTo>
                    <a:cubicBezTo>
                      <a:pt x="5859" y="15388"/>
                      <a:pt x="5847" y="15376"/>
                      <a:pt x="5835" y="15364"/>
                    </a:cubicBezTo>
                    <a:cubicBezTo>
                      <a:pt x="5835" y="15364"/>
                      <a:pt x="5823" y="15352"/>
                      <a:pt x="5811" y="15340"/>
                    </a:cubicBezTo>
                    <a:cubicBezTo>
                      <a:pt x="5799" y="15340"/>
                      <a:pt x="5799" y="15328"/>
                      <a:pt x="5787" y="15316"/>
                    </a:cubicBezTo>
                    <a:cubicBezTo>
                      <a:pt x="5775" y="15316"/>
                      <a:pt x="5763" y="15305"/>
                      <a:pt x="5751" y="15293"/>
                    </a:cubicBezTo>
                    <a:cubicBezTo>
                      <a:pt x="5739" y="15293"/>
                      <a:pt x="5739" y="15281"/>
                      <a:pt x="5728" y="15269"/>
                    </a:cubicBezTo>
                    <a:cubicBezTo>
                      <a:pt x="5704" y="15257"/>
                      <a:pt x="5692" y="15233"/>
                      <a:pt x="5668" y="15221"/>
                    </a:cubicBezTo>
                    <a:cubicBezTo>
                      <a:pt x="5513" y="15066"/>
                      <a:pt x="5454" y="14912"/>
                      <a:pt x="5466" y="14840"/>
                    </a:cubicBezTo>
                    <a:cubicBezTo>
                      <a:pt x="5466" y="14804"/>
                      <a:pt x="5489" y="14709"/>
                      <a:pt x="5525" y="14614"/>
                    </a:cubicBezTo>
                    <a:cubicBezTo>
                      <a:pt x="5561" y="14459"/>
                      <a:pt x="5608" y="14304"/>
                      <a:pt x="5608" y="14221"/>
                    </a:cubicBezTo>
                    <a:cubicBezTo>
                      <a:pt x="5608" y="14162"/>
                      <a:pt x="5585" y="13828"/>
                      <a:pt x="5239" y="13626"/>
                    </a:cubicBezTo>
                    <a:cubicBezTo>
                      <a:pt x="5180" y="13590"/>
                      <a:pt x="5108" y="13542"/>
                      <a:pt x="5037" y="13483"/>
                    </a:cubicBezTo>
                    <a:cubicBezTo>
                      <a:pt x="4704" y="13245"/>
                      <a:pt x="4227" y="12816"/>
                      <a:pt x="4132" y="12685"/>
                    </a:cubicBezTo>
                    <a:cubicBezTo>
                      <a:pt x="3989" y="12518"/>
                      <a:pt x="3680" y="12292"/>
                      <a:pt x="3513" y="12292"/>
                    </a:cubicBezTo>
                    <a:cubicBezTo>
                      <a:pt x="3442" y="12280"/>
                      <a:pt x="3322" y="12280"/>
                      <a:pt x="3203" y="12280"/>
                    </a:cubicBezTo>
                    <a:cubicBezTo>
                      <a:pt x="3108" y="12280"/>
                      <a:pt x="3037" y="12280"/>
                      <a:pt x="2989" y="12292"/>
                    </a:cubicBezTo>
                    <a:cubicBezTo>
                      <a:pt x="2953" y="12292"/>
                      <a:pt x="2918" y="12304"/>
                      <a:pt x="2882" y="12316"/>
                    </a:cubicBezTo>
                    <a:cubicBezTo>
                      <a:pt x="2858" y="12316"/>
                      <a:pt x="2834" y="12328"/>
                      <a:pt x="2822" y="12328"/>
                    </a:cubicBezTo>
                    <a:cubicBezTo>
                      <a:pt x="2822" y="12292"/>
                      <a:pt x="2846" y="12221"/>
                      <a:pt x="2870" y="12149"/>
                    </a:cubicBezTo>
                    <a:cubicBezTo>
                      <a:pt x="2894" y="12054"/>
                      <a:pt x="2930" y="11947"/>
                      <a:pt x="2930" y="11864"/>
                    </a:cubicBezTo>
                    <a:cubicBezTo>
                      <a:pt x="2930" y="11411"/>
                      <a:pt x="2894" y="11137"/>
                      <a:pt x="2811" y="11042"/>
                    </a:cubicBezTo>
                    <a:cubicBezTo>
                      <a:pt x="2703" y="10899"/>
                      <a:pt x="2358" y="10661"/>
                      <a:pt x="2203" y="10590"/>
                    </a:cubicBezTo>
                    <a:cubicBezTo>
                      <a:pt x="2191" y="10578"/>
                      <a:pt x="2168" y="10566"/>
                      <a:pt x="2144" y="10554"/>
                    </a:cubicBezTo>
                    <a:cubicBezTo>
                      <a:pt x="2132" y="10554"/>
                      <a:pt x="2132" y="10554"/>
                      <a:pt x="2120" y="10542"/>
                    </a:cubicBezTo>
                    <a:cubicBezTo>
                      <a:pt x="2108" y="10542"/>
                      <a:pt x="2096" y="10542"/>
                      <a:pt x="2084" y="10530"/>
                    </a:cubicBezTo>
                    <a:cubicBezTo>
                      <a:pt x="2072" y="10530"/>
                      <a:pt x="2049" y="10518"/>
                      <a:pt x="2037" y="10518"/>
                    </a:cubicBezTo>
                    <a:cubicBezTo>
                      <a:pt x="2037" y="10506"/>
                      <a:pt x="2025" y="10506"/>
                      <a:pt x="2013" y="10506"/>
                    </a:cubicBezTo>
                    <a:cubicBezTo>
                      <a:pt x="2001" y="10494"/>
                      <a:pt x="1977" y="10494"/>
                      <a:pt x="1965" y="10482"/>
                    </a:cubicBezTo>
                    <a:lnTo>
                      <a:pt x="2406" y="9613"/>
                    </a:lnTo>
                    <a:cubicBezTo>
                      <a:pt x="2418" y="9601"/>
                      <a:pt x="2430" y="9601"/>
                      <a:pt x="2441" y="9601"/>
                    </a:cubicBezTo>
                    <a:cubicBezTo>
                      <a:pt x="2465" y="9601"/>
                      <a:pt x="2477" y="9601"/>
                      <a:pt x="2501" y="9590"/>
                    </a:cubicBezTo>
                    <a:lnTo>
                      <a:pt x="2537" y="9590"/>
                    </a:lnTo>
                    <a:cubicBezTo>
                      <a:pt x="2549" y="9590"/>
                      <a:pt x="2572" y="9578"/>
                      <a:pt x="2596" y="9578"/>
                    </a:cubicBezTo>
                    <a:cubicBezTo>
                      <a:pt x="2608" y="9578"/>
                      <a:pt x="2620" y="9578"/>
                      <a:pt x="2644" y="9566"/>
                    </a:cubicBezTo>
                    <a:lnTo>
                      <a:pt x="2680" y="9566"/>
                    </a:lnTo>
                    <a:cubicBezTo>
                      <a:pt x="2703" y="9566"/>
                      <a:pt x="2727" y="9554"/>
                      <a:pt x="2751" y="9554"/>
                    </a:cubicBezTo>
                    <a:cubicBezTo>
                      <a:pt x="2834" y="9542"/>
                      <a:pt x="2918" y="9506"/>
                      <a:pt x="2989" y="9470"/>
                    </a:cubicBezTo>
                    <a:cubicBezTo>
                      <a:pt x="3071" y="9441"/>
                      <a:pt x="3139" y="9415"/>
                      <a:pt x="3190" y="9415"/>
                    </a:cubicBezTo>
                    <a:close/>
                    <a:moveTo>
                      <a:pt x="1918" y="10566"/>
                    </a:moveTo>
                    <a:cubicBezTo>
                      <a:pt x="1929" y="10566"/>
                      <a:pt x="1953" y="10578"/>
                      <a:pt x="1965" y="10578"/>
                    </a:cubicBezTo>
                    <a:cubicBezTo>
                      <a:pt x="1965" y="10578"/>
                      <a:pt x="1977" y="10590"/>
                      <a:pt x="1977" y="10590"/>
                    </a:cubicBezTo>
                    <a:cubicBezTo>
                      <a:pt x="2001" y="10602"/>
                      <a:pt x="2013" y="10602"/>
                      <a:pt x="2037" y="10613"/>
                    </a:cubicBezTo>
                    <a:cubicBezTo>
                      <a:pt x="2049" y="10613"/>
                      <a:pt x="2049" y="10613"/>
                      <a:pt x="2060" y="10625"/>
                    </a:cubicBezTo>
                    <a:cubicBezTo>
                      <a:pt x="2072" y="10625"/>
                      <a:pt x="2084" y="10637"/>
                      <a:pt x="2096" y="10637"/>
                    </a:cubicBezTo>
                    <a:cubicBezTo>
                      <a:pt x="2108" y="10637"/>
                      <a:pt x="2108" y="10649"/>
                      <a:pt x="2120" y="10649"/>
                    </a:cubicBezTo>
                    <a:cubicBezTo>
                      <a:pt x="2132" y="10649"/>
                      <a:pt x="2156" y="10661"/>
                      <a:pt x="2168" y="10673"/>
                    </a:cubicBezTo>
                    <a:cubicBezTo>
                      <a:pt x="2310" y="10733"/>
                      <a:pt x="2644" y="10971"/>
                      <a:pt x="2739" y="11102"/>
                    </a:cubicBezTo>
                    <a:cubicBezTo>
                      <a:pt x="2775" y="11137"/>
                      <a:pt x="2834" y="11304"/>
                      <a:pt x="2834" y="11876"/>
                    </a:cubicBezTo>
                    <a:cubicBezTo>
                      <a:pt x="2834" y="11935"/>
                      <a:pt x="2811" y="12030"/>
                      <a:pt x="2775" y="12126"/>
                    </a:cubicBezTo>
                    <a:cubicBezTo>
                      <a:pt x="2751" y="12209"/>
                      <a:pt x="2739" y="12280"/>
                      <a:pt x="2739" y="12328"/>
                    </a:cubicBezTo>
                    <a:cubicBezTo>
                      <a:pt x="2739" y="12340"/>
                      <a:pt x="2739" y="12364"/>
                      <a:pt x="2739" y="12376"/>
                    </a:cubicBezTo>
                    <a:cubicBezTo>
                      <a:pt x="2763" y="12399"/>
                      <a:pt x="2787" y="12423"/>
                      <a:pt x="2822" y="12423"/>
                    </a:cubicBezTo>
                    <a:cubicBezTo>
                      <a:pt x="2846" y="12423"/>
                      <a:pt x="2870" y="12411"/>
                      <a:pt x="2906" y="12399"/>
                    </a:cubicBezTo>
                    <a:cubicBezTo>
                      <a:pt x="2941" y="12387"/>
                      <a:pt x="2977" y="12387"/>
                      <a:pt x="3001" y="12376"/>
                    </a:cubicBezTo>
                    <a:lnTo>
                      <a:pt x="3513" y="12376"/>
                    </a:lnTo>
                    <a:cubicBezTo>
                      <a:pt x="3632" y="12387"/>
                      <a:pt x="3930" y="12590"/>
                      <a:pt x="4061" y="12745"/>
                    </a:cubicBezTo>
                    <a:cubicBezTo>
                      <a:pt x="4073" y="12768"/>
                      <a:pt x="4096" y="12792"/>
                      <a:pt x="4132" y="12828"/>
                    </a:cubicBezTo>
                    <a:cubicBezTo>
                      <a:pt x="4358" y="13054"/>
                      <a:pt x="4930" y="13554"/>
                      <a:pt x="5192" y="13709"/>
                    </a:cubicBezTo>
                    <a:cubicBezTo>
                      <a:pt x="5501" y="13888"/>
                      <a:pt x="5513" y="14173"/>
                      <a:pt x="5513" y="14221"/>
                    </a:cubicBezTo>
                    <a:cubicBezTo>
                      <a:pt x="5513" y="14292"/>
                      <a:pt x="5466" y="14459"/>
                      <a:pt x="5430" y="14590"/>
                    </a:cubicBezTo>
                    <a:cubicBezTo>
                      <a:pt x="5406" y="14697"/>
                      <a:pt x="5382" y="14793"/>
                      <a:pt x="5370" y="14828"/>
                    </a:cubicBezTo>
                    <a:cubicBezTo>
                      <a:pt x="5370" y="14935"/>
                      <a:pt x="5430" y="15114"/>
                      <a:pt x="5608" y="15293"/>
                    </a:cubicBezTo>
                    <a:cubicBezTo>
                      <a:pt x="5644" y="15328"/>
                      <a:pt x="5692" y="15364"/>
                      <a:pt x="5728" y="15400"/>
                    </a:cubicBezTo>
                    <a:lnTo>
                      <a:pt x="5739" y="15400"/>
                    </a:lnTo>
                    <a:cubicBezTo>
                      <a:pt x="5775" y="15435"/>
                      <a:pt x="5811" y="15459"/>
                      <a:pt x="5847" y="15483"/>
                    </a:cubicBezTo>
                    <a:cubicBezTo>
                      <a:pt x="5847" y="15483"/>
                      <a:pt x="5847" y="15495"/>
                      <a:pt x="5847" y="15495"/>
                    </a:cubicBezTo>
                    <a:cubicBezTo>
                      <a:pt x="5847" y="15495"/>
                      <a:pt x="5835" y="15483"/>
                      <a:pt x="5823" y="15483"/>
                    </a:cubicBezTo>
                    <a:cubicBezTo>
                      <a:pt x="5787" y="15483"/>
                      <a:pt x="5751" y="15483"/>
                      <a:pt x="5716" y="15471"/>
                    </a:cubicBezTo>
                    <a:cubicBezTo>
                      <a:pt x="5632" y="15459"/>
                      <a:pt x="5549" y="15447"/>
                      <a:pt x="5478" y="15447"/>
                    </a:cubicBezTo>
                    <a:cubicBezTo>
                      <a:pt x="5455" y="15444"/>
                      <a:pt x="5433" y="15443"/>
                      <a:pt x="5413" y="15443"/>
                    </a:cubicBezTo>
                    <a:cubicBezTo>
                      <a:pt x="5282" y="15443"/>
                      <a:pt x="5194" y="15503"/>
                      <a:pt x="5132" y="15555"/>
                    </a:cubicBezTo>
                    <a:cubicBezTo>
                      <a:pt x="5120" y="15566"/>
                      <a:pt x="5120" y="15578"/>
                      <a:pt x="5108" y="15578"/>
                    </a:cubicBezTo>
                    <a:cubicBezTo>
                      <a:pt x="5097" y="15590"/>
                      <a:pt x="5085" y="15602"/>
                      <a:pt x="5073" y="15614"/>
                    </a:cubicBezTo>
                    <a:cubicBezTo>
                      <a:pt x="5049" y="15626"/>
                      <a:pt x="5037" y="15662"/>
                      <a:pt x="5037" y="15709"/>
                    </a:cubicBezTo>
                    <a:cubicBezTo>
                      <a:pt x="5037" y="15721"/>
                      <a:pt x="5037" y="15733"/>
                      <a:pt x="5037" y="15745"/>
                    </a:cubicBezTo>
                    <a:cubicBezTo>
                      <a:pt x="5037" y="15757"/>
                      <a:pt x="5037" y="15757"/>
                      <a:pt x="5037" y="15769"/>
                    </a:cubicBezTo>
                    <a:cubicBezTo>
                      <a:pt x="5049" y="15793"/>
                      <a:pt x="5061" y="15828"/>
                      <a:pt x="5073" y="15864"/>
                    </a:cubicBezTo>
                    <a:cubicBezTo>
                      <a:pt x="5073" y="15888"/>
                      <a:pt x="5085" y="15912"/>
                      <a:pt x="5097" y="15936"/>
                    </a:cubicBezTo>
                    <a:cubicBezTo>
                      <a:pt x="5108" y="15959"/>
                      <a:pt x="5108" y="15983"/>
                      <a:pt x="5120" y="16007"/>
                    </a:cubicBezTo>
                    <a:cubicBezTo>
                      <a:pt x="5132" y="16019"/>
                      <a:pt x="5132" y="16043"/>
                      <a:pt x="5132" y="16067"/>
                    </a:cubicBezTo>
                    <a:cubicBezTo>
                      <a:pt x="5144" y="16067"/>
                      <a:pt x="5144" y="16078"/>
                      <a:pt x="5144" y="16078"/>
                    </a:cubicBezTo>
                    <a:cubicBezTo>
                      <a:pt x="5144" y="16102"/>
                      <a:pt x="5156" y="16114"/>
                      <a:pt x="5156" y="16126"/>
                    </a:cubicBezTo>
                    <a:cubicBezTo>
                      <a:pt x="5156" y="16138"/>
                      <a:pt x="5156" y="16138"/>
                      <a:pt x="5156" y="16150"/>
                    </a:cubicBezTo>
                    <a:cubicBezTo>
                      <a:pt x="5168" y="16162"/>
                      <a:pt x="5168" y="16174"/>
                      <a:pt x="5168" y="16186"/>
                    </a:cubicBezTo>
                    <a:cubicBezTo>
                      <a:pt x="5168" y="16197"/>
                      <a:pt x="5168" y="16197"/>
                      <a:pt x="5180" y="16209"/>
                    </a:cubicBezTo>
                    <a:cubicBezTo>
                      <a:pt x="5180" y="16221"/>
                      <a:pt x="5180" y="16245"/>
                      <a:pt x="5180" y="16257"/>
                    </a:cubicBezTo>
                    <a:cubicBezTo>
                      <a:pt x="5168" y="16257"/>
                      <a:pt x="5156" y="16257"/>
                      <a:pt x="5156" y="16245"/>
                    </a:cubicBezTo>
                    <a:lnTo>
                      <a:pt x="5132" y="16245"/>
                    </a:lnTo>
                    <a:cubicBezTo>
                      <a:pt x="5120" y="16245"/>
                      <a:pt x="5108" y="16233"/>
                      <a:pt x="5108" y="16233"/>
                    </a:cubicBezTo>
                    <a:cubicBezTo>
                      <a:pt x="5097" y="16233"/>
                      <a:pt x="5085" y="16221"/>
                      <a:pt x="5085" y="16221"/>
                    </a:cubicBezTo>
                    <a:cubicBezTo>
                      <a:pt x="5073" y="16221"/>
                      <a:pt x="5061" y="16209"/>
                      <a:pt x="5049" y="16209"/>
                    </a:cubicBezTo>
                    <a:cubicBezTo>
                      <a:pt x="5037" y="16197"/>
                      <a:pt x="5025" y="16197"/>
                      <a:pt x="5025" y="16197"/>
                    </a:cubicBezTo>
                    <a:cubicBezTo>
                      <a:pt x="5001" y="16186"/>
                      <a:pt x="4977" y="16174"/>
                      <a:pt x="4954" y="16162"/>
                    </a:cubicBezTo>
                    <a:cubicBezTo>
                      <a:pt x="4930" y="16138"/>
                      <a:pt x="4894" y="16114"/>
                      <a:pt x="4858" y="16090"/>
                    </a:cubicBezTo>
                    <a:cubicBezTo>
                      <a:pt x="4763" y="16031"/>
                      <a:pt x="4656" y="15959"/>
                      <a:pt x="4549" y="15912"/>
                    </a:cubicBezTo>
                    <a:cubicBezTo>
                      <a:pt x="4489" y="15888"/>
                      <a:pt x="4430" y="15864"/>
                      <a:pt x="4370" y="15864"/>
                    </a:cubicBezTo>
                    <a:cubicBezTo>
                      <a:pt x="4335" y="15864"/>
                      <a:pt x="4299" y="15876"/>
                      <a:pt x="4263" y="15888"/>
                    </a:cubicBezTo>
                    <a:cubicBezTo>
                      <a:pt x="4108" y="15971"/>
                      <a:pt x="3668" y="16126"/>
                      <a:pt x="3549" y="16126"/>
                    </a:cubicBezTo>
                    <a:cubicBezTo>
                      <a:pt x="3537" y="16126"/>
                      <a:pt x="3537" y="16114"/>
                      <a:pt x="3537" y="16114"/>
                    </a:cubicBezTo>
                    <a:cubicBezTo>
                      <a:pt x="3501" y="16114"/>
                      <a:pt x="3477" y="16078"/>
                      <a:pt x="3442" y="16043"/>
                    </a:cubicBezTo>
                    <a:cubicBezTo>
                      <a:pt x="3370" y="15983"/>
                      <a:pt x="3263" y="15888"/>
                      <a:pt x="3108" y="15864"/>
                    </a:cubicBezTo>
                    <a:cubicBezTo>
                      <a:pt x="3049" y="15864"/>
                      <a:pt x="2989" y="15852"/>
                      <a:pt x="2918" y="15840"/>
                    </a:cubicBezTo>
                    <a:cubicBezTo>
                      <a:pt x="2811" y="15816"/>
                      <a:pt x="2703" y="15793"/>
                      <a:pt x="2596" y="15793"/>
                    </a:cubicBezTo>
                    <a:cubicBezTo>
                      <a:pt x="2489" y="15793"/>
                      <a:pt x="2406" y="15816"/>
                      <a:pt x="2346" y="15876"/>
                    </a:cubicBezTo>
                    <a:cubicBezTo>
                      <a:pt x="2299" y="15924"/>
                      <a:pt x="2263" y="15971"/>
                      <a:pt x="2215" y="16019"/>
                    </a:cubicBezTo>
                    <a:cubicBezTo>
                      <a:pt x="2096" y="16174"/>
                      <a:pt x="1941" y="16364"/>
                      <a:pt x="1763" y="16412"/>
                    </a:cubicBezTo>
                    <a:cubicBezTo>
                      <a:pt x="1751" y="16412"/>
                      <a:pt x="1727" y="16412"/>
                      <a:pt x="1703" y="16424"/>
                    </a:cubicBezTo>
                    <a:lnTo>
                      <a:pt x="1668" y="16424"/>
                    </a:lnTo>
                    <a:cubicBezTo>
                      <a:pt x="1656" y="16436"/>
                      <a:pt x="1632" y="16436"/>
                      <a:pt x="1620" y="16436"/>
                    </a:cubicBezTo>
                    <a:cubicBezTo>
                      <a:pt x="1608" y="16436"/>
                      <a:pt x="1596" y="16436"/>
                      <a:pt x="1572" y="16448"/>
                    </a:cubicBezTo>
                    <a:lnTo>
                      <a:pt x="1525" y="16448"/>
                    </a:lnTo>
                    <a:cubicBezTo>
                      <a:pt x="1501" y="16448"/>
                      <a:pt x="1489" y="16448"/>
                      <a:pt x="1465" y="16459"/>
                    </a:cubicBezTo>
                    <a:lnTo>
                      <a:pt x="1417" y="16459"/>
                    </a:lnTo>
                    <a:cubicBezTo>
                      <a:pt x="1382" y="16412"/>
                      <a:pt x="1334" y="16352"/>
                      <a:pt x="1358" y="16317"/>
                    </a:cubicBezTo>
                    <a:cubicBezTo>
                      <a:pt x="1370" y="16293"/>
                      <a:pt x="1406" y="16269"/>
                      <a:pt x="1429" y="16245"/>
                    </a:cubicBezTo>
                    <a:cubicBezTo>
                      <a:pt x="1489" y="16186"/>
                      <a:pt x="1572" y="16102"/>
                      <a:pt x="1501" y="16007"/>
                    </a:cubicBezTo>
                    <a:cubicBezTo>
                      <a:pt x="1465" y="15959"/>
                      <a:pt x="1429" y="15947"/>
                      <a:pt x="1406" y="15936"/>
                    </a:cubicBezTo>
                    <a:cubicBezTo>
                      <a:pt x="1382" y="15924"/>
                      <a:pt x="1358" y="15900"/>
                      <a:pt x="1310" y="15864"/>
                    </a:cubicBezTo>
                    <a:lnTo>
                      <a:pt x="1275" y="15828"/>
                    </a:lnTo>
                    <a:cubicBezTo>
                      <a:pt x="1203" y="15745"/>
                      <a:pt x="1144" y="15686"/>
                      <a:pt x="1132" y="15614"/>
                    </a:cubicBezTo>
                    <a:cubicBezTo>
                      <a:pt x="1108" y="15555"/>
                      <a:pt x="1120" y="15447"/>
                      <a:pt x="1120" y="15376"/>
                    </a:cubicBezTo>
                    <a:cubicBezTo>
                      <a:pt x="1132" y="15340"/>
                      <a:pt x="1132" y="15316"/>
                      <a:pt x="1132" y="15305"/>
                    </a:cubicBezTo>
                    <a:cubicBezTo>
                      <a:pt x="1096" y="15090"/>
                      <a:pt x="1084" y="14828"/>
                      <a:pt x="1120" y="14769"/>
                    </a:cubicBezTo>
                    <a:cubicBezTo>
                      <a:pt x="1144" y="14733"/>
                      <a:pt x="1167" y="14709"/>
                      <a:pt x="1191" y="14685"/>
                    </a:cubicBezTo>
                    <a:cubicBezTo>
                      <a:pt x="1227" y="14638"/>
                      <a:pt x="1263" y="14590"/>
                      <a:pt x="1263" y="14507"/>
                    </a:cubicBezTo>
                    <a:cubicBezTo>
                      <a:pt x="1275" y="14459"/>
                      <a:pt x="1263" y="14435"/>
                      <a:pt x="1263" y="14400"/>
                    </a:cubicBezTo>
                    <a:cubicBezTo>
                      <a:pt x="1263" y="14340"/>
                      <a:pt x="1263" y="14292"/>
                      <a:pt x="1287" y="14185"/>
                    </a:cubicBezTo>
                    <a:cubicBezTo>
                      <a:pt x="1322" y="14019"/>
                      <a:pt x="1358" y="13864"/>
                      <a:pt x="1513" y="13781"/>
                    </a:cubicBezTo>
                    <a:cubicBezTo>
                      <a:pt x="1560" y="13745"/>
                      <a:pt x="1620" y="13721"/>
                      <a:pt x="1668" y="13697"/>
                    </a:cubicBezTo>
                    <a:cubicBezTo>
                      <a:pt x="1751" y="13661"/>
                      <a:pt x="1822" y="13638"/>
                      <a:pt x="1834" y="13542"/>
                    </a:cubicBezTo>
                    <a:cubicBezTo>
                      <a:pt x="1834" y="13507"/>
                      <a:pt x="1834" y="13459"/>
                      <a:pt x="1834" y="13376"/>
                    </a:cubicBezTo>
                    <a:lnTo>
                      <a:pt x="1822" y="13292"/>
                    </a:lnTo>
                    <a:cubicBezTo>
                      <a:pt x="1822" y="13280"/>
                      <a:pt x="1822" y="13257"/>
                      <a:pt x="1822" y="13245"/>
                    </a:cubicBezTo>
                    <a:cubicBezTo>
                      <a:pt x="1822" y="13233"/>
                      <a:pt x="1822" y="13221"/>
                      <a:pt x="1810" y="13209"/>
                    </a:cubicBezTo>
                    <a:cubicBezTo>
                      <a:pt x="1810" y="13149"/>
                      <a:pt x="1798" y="13090"/>
                      <a:pt x="1787" y="13030"/>
                    </a:cubicBezTo>
                    <a:lnTo>
                      <a:pt x="1787" y="13007"/>
                    </a:lnTo>
                    <a:cubicBezTo>
                      <a:pt x="1787" y="12983"/>
                      <a:pt x="1787" y="12971"/>
                      <a:pt x="1775" y="12959"/>
                    </a:cubicBezTo>
                    <a:cubicBezTo>
                      <a:pt x="1775" y="12947"/>
                      <a:pt x="1775" y="12923"/>
                      <a:pt x="1775" y="12911"/>
                    </a:cubicBezTo>
                    <a:cubicBezTo>
                      <a:pt x="1775" y="12911"/>
                      <a:pt x="1763" y="12899"/>
                      <a:pt x="1763" y="12899"/>
                    </a:cubicBezTo>
                    <a:cubicBezTo>
                      <a:pt x="1739" y="12768"/>
                      <a:pt x="1691" y="12673"/>
                      <a:pt x="1572" y="12471"/>
                    </a:cubicBezTo>
                    <a:cubicBezTo>
                      <a:pt x="1477" y="12304"/>
                      <a:pt x="1394" y="12149"/>
                      <a:pt x="1382" y="12102"/>
                    </a:cubicBezTo>
                    <a:cubicBezTo>
                      <a:pt x="1382" y="12090"/>
                      <a:pt x="1417" y="12018"/>
                      <a:pt x="1501" y="11899"/>
                    </a:cubicBezTo>
                    <a:cubicBezTo>
                      <a:pt x="1537" y="11840"/>
                      <a:pt x="1656" y="11661"/>
                      <a:pt x="1691" y="11554"/>
                    </a:cubicBezTo>
                    <a:cubicBezTo>
                      <a:pt x="1703" y="11530"/>
                      <a:pt x="1715" y="11518"/>
                      <a:pt x="1715" y="11495"/>
                    </a:cubicBezTo>
                    <a:cubicBezTo>
                      <a:pt x="1751" y="11411"/>
                      <a:pt x="1787" y="11316"/>
                      <a:pt x="1787" y="11185"/>
                    </a:cubicBezTo>
                    <a:cubicBezTo>
                      <a:pt x="1787" y="11125"/>
                      <a:pt x="1775" y="11078"/>
                      <a:pt x="1763" y="11042"/>
                    </a:cubicBezTo>
                    <a:cubicBezTo>
                      <a:pt x="1739" y="10994"/>
                      <a:pt x="1727" y="10971"/>
                      <a:pt x="1775" y="10863"/>
                    </a:cubicBezTo>
                    <a:cubicBezTo>
                      <a:pt x="1834" y="10733"/>
                      <a:pt x="1894" y="10625"/>
                      <a:pt x="1918" y="10566"/>
                    </a:cubicBezTo>
                    <a:close/>
                    <a:moveTo>
                      <a:pt x="16729" y="13138"/>
                    </a:moveTo>
                    <a:lnTo>
                      <a:pt x="16753" y="13149"/>
                    </a:lnTo>
                    <a:cubicBezTo>
                      <a:pt x="16812" y="13149"/>
                      <a:pt x="16979" y="13292"/>
                      <a:pt x="17086" y="13459"/>
                    </a:cubicBezTo>
                    <a:cubicBezTo>
                      <a:pt x="17169" y="13602"/>
                      <a:pt x="17348" y="13685"/>
                      <a:pt x="17443" y="13733"/>
                    </a:cubicBezTo>
                    <a:cubicBezTo>
                      <a:pt x="17455" y="13733"/>
                      <a:pt x="17455" y="13745"/>
                      <a:pt x="17467" y="13745"/>
                    </a:cubicBezTo>
                    <a:cubicBezTo>
                      <a:pt x="17479" y="13745"/>
                      <a:pt x="17479" y="13745"/>
                      <a:pt x="17491" y="13757"/>
                    </a:cubicBezTo>
                    <a:cubicBezTo>
                      <a:pt x="17491" y="13769"/>
                      <a:pt x="17491" y="13781"/>
                      <a:pt x="17491" y="13792"/>
                    </a:cubicBezTo>
                    <a:lnTo>
                      <a:pt x="17491" y="13816"/>
                    </a:lnTo>
                    <a:cubicBezTo>
                      <a:pt x="17491" y="13864"/>
                      <a:pt x="17491" y="13947"/>
                      <a:pt x="17479" y="14019"/>
                    </a:cubicBezTo>
                    <a:lnTo>
                      <a:pt x="17479" y="14054"/>
                    </a:lnTo>
                    <a:cubicBezTo>
                      <a:pt x="17479" y="14066"/>
                      <a:pt x="17479" y="14078"/>
                      <a:pt x="17479" y="14090"/>
                    </a:cubicBezTo>
                    <a:cubicBezTo>
                      <a:pt x="17479" y="14102"/>
                      <a:pt x="17479" y="14102"/>
                      <a:pt x="17479" y="14114"/>
                    </a:cubicBezTo>
                    <a:cubicBezTo>
                      <a:pt x="17479" y="14138"/>
                      <a:pt x="17479" y="14150"/>
                      <a:pt x="17479" y="14162"/>
                    </a:cubicBezTo>
                    <a:lnTo>
                      <a:pt x="17467" y="14185"/>
                    </a:lnTo>
                    <a:cubicBezTo>
                      <a:pt x="17467" y="14197"/>
                      <a:pt x="17467" y="14209"/>
                      <a:pt x="17467" y="14233"/>
                    </a:cubicBezTo>
                    <a:lnTo>
                      <a:pt x="17455" y="14233"/>
                    </a:lnTo>
                    <a:cubicBezTo>
                      <a:pt x="17455" y="14257"/>
                      <a:pt x="17431" y="14292"/>
                      <a:pt x="17408" y="14340"/>
                    </a:cubicBezTo>
                    <a:cubicBezTo>
                      <a:pt x="17324" y="14495"/>
                      <a:pt x="17193" y="14745"/>
                      <a:pt x="17169" y="14995"/>
                    </a:cubicBezTo>
                    <a:cubicBezTo>
                      <a:pt x="17146" y="15174"/>
                      <a:pt x="17146" y="15305"/>
                      <a:pt x="17158" y="15388"/>
                    </a:cubicBezTo>
                    <a:cubicBezTo>
                      <a:pt x="17158" y="15435"/>
                      <a:pt x="17158" y="15495"/>
                      <a:pt x="17146" y="15507"/>
                    </a:cubicBezTo>
                    <a:cubicBezTo>
                      <a:pt x="17146" y="15507"/>
                      <a:pt x="17110" y="15531"/>
                      <a:pt x="17098" y="15555"/>
                    </a:cubicBezTo>
                    <a:cubicBezTo>
                      <a:pt x="17003" y="15626"/>
                      <a:pt x="16884" y="15745"/>
                      <a:pt x="16884" y="15852"/>
                    </a:cubicBezTo>
                    <a:cubicBezTo>
                      <a:pt x="16884" y="15924"/>
                      <a:pt x="16896" y="16019"/>
                      <a:pt x="16919" y="16138"/>
                    </a:cubicBezTo>
                    <a:cubicBezTo>
                      <a:pt x="16943" y="16257"/>
                      <a:pt x="16967" y="16376"/>
                      <a:pt x="16979" y="16483"/>
                    </a:cubicBezTo>
                    <a:cubicBezTo>
                      <a:pt x="16991" y="16638"/>
                      <a:pt x="16967" y="16805"/>
                      <a:pt x="16943" y="16983"/>
                    </a:cubicBezTo>
                    <a:cubicBezTo>
                      <a:pt x="16943" y="17031"/>
                      <a:pt x="16931" y="17079"/>
                      <a:pt x="16931" y="17126"/>
                    </a:cubicBezTo>
                    <a:cubicBezTo>
                      <a:pt x="16919" y="17233"/>
                      <a:pt x="16919" y="17293"/>
                      <a:pt x="16919" y="17329"/>
                    </a:cubicBezTo>
                    <a:cubicBezTo>
                      <a:pt x="16931" y="17376"/>
                      <a:pt x="16931" y="17400"/>
                      <a:pt x="16908" y="17460"/>
                    </a:cubicBezTo>
                    <a:cubicBezTo>
                      <a:pt x="16872" y="17531"/>
                      <a:pt x="16824" y="17555"/>
                      <a:pt x="16765" y="17591"/>
                    </a:cubicBezTo>
                    <a:cubicBezTo>
                      <a:pt x="16741" y="17602"/>
                      <a:pt x="16717" y="17626"/>
                      <a:pt x="16693" y="17638"/>
                    </a:cubicBezTo>
                    <a:cubicBezTo>
                      <a:pt x="16681" y="17650"/>
                      <a:pt x="16657" y="17662"/>
                      <a:pt x="16646" y="17662"/>
                    </a:cubicBezTo>
                    <a:cubicBezTo>
                      <a:pt x="16574" y="17686"/>
                      <a:pt x="16550" y="17721"/>
                      <a:pt x="16538" y="17876"/>
                    </a:cubicBezTo>
                    <a:cubicBezTo>
                      <a:pt x="16538" y="17936"/>
                      <a:pt x="16527" y="18031"/>
                      <a:pt x="16515" y="18150"/>
                    </a:cubicBezTo>
                    <a:cubicBezTo>
                      <a:pt x="16479" y="18412"/>
                      <a:pt x="16443" y="18745"/>
                      <a:pt x="16467" y="18876"/>
                    </a:cubicBezTo>
                    <a:cubicBezTo>
                      <a:pt x="16455" y="18876"/>
                      <a:pt x="16443" y="18876"/>
                      <a:pt x="16443" y="18864"/>
                    </a:cubicBezTo>
                    <a:cubicBezTo>
                      <a:pt x="16431" y="18864"/>
                      <a:pt x="16431" y="18864"/>
                      <a:pt x="16419" y="18853"/>
                    </a:cubicBezTo>
                    <a:cubicBezTo>
                      <a:pt x="16407" y="18853"/>
                      <a:pt x="16407" y="18853"/>
                      <a:pt x="16396" y="18841"/>
                    </a:cubicBezTo>
                    <a:lnTo>
                      <a:pt x="16372" y="18841"/>
                    </a:lnTo>
                    <a:cubicBezTo>
                      <a:pt x="16372" y="18829"/>
                      <a:pt x="16360" y="18829"/>
                      <a:pt x="16348" y="18829"/>
                    </a:cubicBezTo>
                    <a:cubicBezTo>
                      <a:pt x="16336" y="18817"/>
                      <a:pt x="16336" y="18817"/>
                      <a:pt x="16336" y="18817"/>
                    </a:cubicBezTo>
                    <a:cubicBezTo>
                      <a:pt x="16312" y="18817"/>
                      <a:pt x="16300" y="18805"/>
                      <a:pt x="16288" y="18805"/>
                    </a:cubicBezTo>
                    <a:cubicBezTo>
                      <a:pt x="16205" y="18793"/>
                      <a:pt x="15812" y="18650"/>
                      <a:pt x="15669" y="18591"/>
                    </a:cubicBezTo>
                    <a:cubicBezTo>
                      <a:pt x="15384" y="18341"/>
                      <a:pt x="15360" y="18329"/>
                      <a:pt x="15348" y="18329"/>
                    </a:cubicBezTo>
                    <a:lnTo>
                      <a:pt x="15324" y="18329"/>
                    </a:lnTo>
                    <a:cubicBezTo>
                      <a:pt x="15169" y="18293"/>
                      <a:pt x="15062" y="18269"/>
                      <a:pt x="15003" y="18245"/>
                    </a:cubicBezTo>
                    <a:cubicBezTo>
                      <a:pt x="14991" y="18233"/>
                      <a:pt x="14979" y="18233"/>
                      <a:pt x="14967" y="18233"/>
                    </a:cubicBezTo>
                    <a:cubicBezTo>
                      <a:pt x="14943" y="18222"/>
                      <a:pt x="14931" y="18222"/>
                      <a:pt x="14931" y="18210"/>
                    </a:cubicBezTo>
                    <a:cubicBezTo>
                      <a:pt x="14907" y="18198"/>
                      <a:pt x="14872" y="18174"/>
                      <a:pt x="14824" y="18150"/>
                    </a:cubicBezTo>
                    <a:lnTo>
                      <a:pt x="14812" y="18150"/>
                    </a:lnTo>
                    <a:cubicBezTo>
                      <a:pt x="14729" y="18102"/>
                      <a:pt x="14586" y="18031"/>
                      <a:pt x="14562" y="17995"/>
                    </a:cubicBezTo>
                    <a:cubicBezTo>
                      <a:pt x="14550" y="17960"/>
                      <a:pt x="14526" y="17924"/>
                      <a:pt x="14514" y="17876"/>
                    </a:cubicBezTo>
                    <a:cubicBezTo>
                      <a:pt x="14455" y="17745"/>
                      <a:pt x="14431" y="17698"/>
                      <a:pt x="14383" y="17698"/>
                    </a:cubicBezTo>
                    <a:cubicBezTo>
                      <a:pt x="14383" y="17698"/>
                      <a:pt x="14371" y="17686"/>
                      <a:pt x="14360" y="17686"/>
                    </a:cubicBezTo>
                    <a:cubicBezTo>
                      <a:pt x="14312" y="17662"/>
                      <a:pt x="14264" y="17638"/>
                      <a:pt x="14205" y="17638"/>
                    </a:cubicBezTo>
                    <a:cubicBezTo>
                      <a:pt x="14205" y="17626"/>
                      <a:pt x="14193" y="17602"/>
                      <a:pt x="14181" y="17591"/>
                    </a:cubicBezTo>
                    <a:cubicBezTo>
                      <a:pt x="14181" y="17591"/>
                      <a:pt x="14181" y="17591"/>
                      <a:pt x="14181" y="17579"/>
                    </a:cubicBezTo>
                    <a:cubicBezTo>
                      <a:pt x="14169" y="17567"/>
                      <a:pt x="14169" y="17555"/>
                      <a:pt x="14157" y="17543"/>
                    </a:cubicBezTo>
                    <a:cubicBezTo>
                      <a:pt x="14157" y="17531"/>
                      <a:pt x="14157" y="17531"/>
                      <a:pt x="14157" y="17531"/>
                    </a:cubicBezTo>
                    <a:cubicBezTo>
                      <a:pt x="14145" y="17519"/>
                      <a:pt x="14145" y="17507"/>
                      <a:pt x="14145" y="17495"/>
                    </a:cubicBezTo>
                    <a:lnTo>
                      <a:pt x="14133" y="17495"/>
                    </a:lnTo>
                    <a:cubicBezTo>
                      <a:pt x="14133" y="17483"/>
                      <a:pt x="14133" y="17483"/>
                      <a:pt x="14133" y="17471"/>
                    </a:cubicBezTo>
                    <a:cubicBezTo>
                      <a:pt x="14121" y="17460"/>
                      <a:pt x="14110" y="17436"/>
                      <a:pt x="14062" y="17400"/>
                    </a:cubicBezTo>
                    <a:cubicBezTo>
                      <a:pt x="14014" y="17352"/>
                      <a:pt x="13943" y="17293"/>
                      <a:pt x="13883" y="17210"/>
                    </a:cubicBezTo>
                    <a:cubicBezTo>
                      <a:pt x="13848" y="17150"/>
                      <a:pt x="13788" y="16983"/>
                      <a:pt x="13764" y="16507"/>
                    </a:cubicBezTo>
                    <a:cubicBezTo>
                      <a:pt x="13752" y="16328"/>
                      <a:pt x="13776" y="15662"/>
                      <a:pt x="13824" y="15447"/>
                    </a:cubicBezTo>
                    <a:cubicBezTo>
                      <a:pt x="13860" y="15316"/>
                      <a:pt x="14014" y="15209"/>
                      <a:pt x="14169" y="15114"/>
                    </a:cubicBezTo>
                    <a:cubicBezTo>
                      <a:pt x="14229" y="15066"/>
                      <a:pt x="14300" y="15031"/>
                      <a:pt x="14360" y="14983"/>
                    </a:cubicBezTo>
                    <a:cubicBezTo>
                      <a:pt x="14514" y="14864"/>
                      <a:pt x="14645" y="14673"/>
                      <a:pt x="14729" y="14531"/>
                    </a:cubicBezTo>
                    <a:cubicBezTo>
                      <a:pt x="14776" y="14483"/>
                      <a:pt x="14800" y="14435"/>
                      <a:pt x="14824" y="14400"/>
                    </a:cubicBezTo>
                    <a:cubicBezTo>
                      <a:pt x="14919" y="14292"/>
                      <a:pt x="15253" y="13745"/>
                      <a:pt x="15288" y="13650"/>
                    </a:cubicBezTo>
                    <a:cubicBezTo>
                      <a:pt x="15300" y="13638"/>
                      <a:pt x="15300" y="13626"/>
                      <a:pt x="15300" y="13614"/>
                    </a:cubicBezTo>
                    <a:cubicBezTo>
                      <a:pt x="15312" y="13590"/>
                      <a:pt x="15312" y="13566"/>
                      <a:pt x="15312" y="13542"/>
                    </a:cubicBezTo>
                    <a:cubicBezTo>
                      <a:pt x="15312" y="13542"/>
                      <a:pt x="15312" y="13530"/>
                      <a:pt x="15312" y="13530"/>
                    </a:cubicBezTo>
                    <a:cubicBezTo>
                      <a:pt x="15312" y="13507"/>
                      <a:pt x="15312" y="13483"/>
                      <a:pt x="15312" y="13459"/>
                    </a:cubicBezTo>
                    <a:cubicBezTo>
                      <a:pt x="15312" y="13423"/>
                      <a:pt x="15312" y="13400"/>
                      <a:pt x="15312" y="13376"/>
                    </a:cubicBezTo>
                    <a:cubicBezTo>
                      <a:pt x="15300" y="13376"/>
                      <a:pt x="15300" y="13376"/>
                      <a:pt x="15300" y="13364"/>
                    </a:cubicBezTo>
                    <a:cubicBezTo>
                      <a:pt x="15300" y="13352"/>
                      <a:pt x="15300" y="13328"/>
                      <a:pt x="15300" y="13316"/>
                    </a:cubicBezTo>
                    <a:cubicBezTo>
                      <a:pt x="15312" y="13304"/>
                      <a:pt x="15324" y="13304"/>
                      <a:pt x="15336" y="13304"/>
                    </a:cubicBezTo>
                    <a:cubicBezTo>
                      <a:pt x="15372" y="13292"/>
                      <a:pt x="15407" y="13292"/>
                      <a:pt x="15407" y="13292"/>
                    </a:cubicBezTo>
                    <a:cubicBezTo>
                      <a:pt x="15431" y="13292"/>
                      <a:pt x="15550" y="13280"/>
                      <a:pt x="15693" y="13257"/>
                    </a:cubicBezTo>
                    <a:lnTo>
                      <a:pt x="15717" y="13257"/>
                    </a:lnTo>
                    <a:cubicBezTo>
                      <a:pt x="15812" y="13245"/>
                      <a:pt x="15907" y="13221"/>
                      <a:pt x="15991" y="13209"/>
                    </a:cubicBezTo>
                    <a:cubicBezTo>
                      <a:pt x="16026" y="13197"/>
                      <a:pt x="16062" y="13185"/>
                      <a:pt x="16098" y="13173"/>
                    </a:cubicBezTo>
                    <a:cubicBezTo>
                      <a:pt x="16205" y="13149"/>
                      <a:pt x="16336" y="13138"/>
                      <a:pt x="16491" y="13138"/>
                    </a:cubicBezTo>
                    <a:close/>
                    <a:moveTo>
                      <a:pt x="12609" y="9637"/>
                    </a:moveTo>
                    <a:lnTo>
                      <a:pt x="16336" y="9768"/>
                    </a:lnTo>
                    <a:cubicBezTo>
                      <a:pt x="16288" y="9828"/>
                      <a:pt x="16229" y="9899"/>
                      <a:pt x="16181" y="9971"/>
                    </a:cubicBezTo>
                    <a:cubicBezTo>
                      <a:pt x="16169" y="9971"/>
                      <a:pt x="16169" y="9982"/>
                      <a:pt x="16157" y="9982"/>
                    </a:cubicBezTo>
                    <a:cubicBezTo>
                      <a:pt x="16146" y="10006"/>
                      <a:pt x="16134" y="10018"/>
                      <a:pt x="16122" y="10042"/>
                    </a:cubicBezTo>
                    <a:cubicBezTo>
                      <a:pt x="16122" y="10042"/>
                      <a:pt x="16110" y="10054"/>
                      <a:pt x="16110" y="10054"/>
                    </a:cubicBezTo>
                    <a:cubicBezTo>
                      <a:pt x="16098" y="10078"/>
                      <a:pt x="16086" y="10090"/>
                      <a:pt x="16074" y="10101"/>
                    </a:cubicBezTo>
                    <a:cubicBezTo>
                      <a:pt x="16074" y="10113"/>
                      <a:pt x="16062" y="10125"/>
                      <a:pt x="16062" y="10137"/>
                    </a:cubicBezTo>
                    <a:cubicBezTo>
                      <a:pt x="16050" y="10149"/>
                      <a:pt x="16050" y="10149"/>
                      <a:pt x="16038" y="10161"/>
                    </a:cubicBezTo>
                    <a:cubicBezTo>
                      <a:pt x="16015" y="10244"/>
                      <a:pt x="16026" y="10316"/>
                      <a:pt x="16050" y="10375"/>
                    </a:cubicBezTo>
                    <a:cubicBezTo>
                      <a:pt x="16074" y="10423"/>
                      <a:pt x="16086" y="10459"/>
                      <a:pt x="16110" y="10482"/>
                    </a:cubicBezTo>
                    <a:cubicBezTo>
                      <a:pt x="16110" y="10506"/>
                      <a:pt x="16122" y="10530"/>
                      <a:pt x="16134" y="10542"/>
                    </a:cubicBezTo>
                    <a:cubicBezTo>
                      <a:pt x="16146" y="10554"/>
                      <a:pt x="16146" y="10578"/>
                      <a:pt x="16146" y="10590"/>
                    </a:cubicBezTo>
                    <a:cubicBezTo>
                      <a:pt x="16146" y="10590"/>
                      <a:pt x="16146" y="10602"/>
                      <a:pt x="16146" y="10602"/>
                    </a:cubicBezTo>
                    <a:cubicBezTo>
                      <a:pt x="16122" y="10697"/>
                      <a:pt x="15967" y="10994"/>
                      <a:pt x="15824" y="11185"/>
                    </a:cubicBezTo>
                    <a:cubicBezTo>
                      <a:pt x="15776" y="11244"/>
                      <a:pt x="15741" y="11304"/>
                      <a:pt x="15705" y="11328"/>
                    </a:cubicBezTo>
                    <a:cubicBezTo>
                      <a:pt x="15562" y="11435"/>
                      <a:pt x="15372" y="11697"/>
                      <a:pt x="15264" y="11887"/>
                    </a:cubicBezTo>
                    <a:cubicBezTo>
                      <a:pt x="15241" y="11923"/>
                      <a:pt x="15229" y="11971"/>
                      <a:pt x="15217" y="11995"/>
                    </a:cubicBezTo>
                    <a:cubicBezTo>
                      <a:pt x="15205" y="12018"/>
                      <a:pt x="15193" y="12054"/>
                      <a:pt x="15193" y="12078"/>
                    </a:cubicBezTo>
                    <a:cubicBezTo>
                      <a:pt x="15181" y="12173"/>
                      <a:pt x="15217" y="12280"/>
                      <a:pt x="15253" y="12376"/>
                    </a:cubicBezTo>
                    <a:cubicBezTo>
                      <a:pt x="15276" y="12459"/>
                      <a:pt x="15300" y="12530"/>
                      <a:pt x="15300" y="12590"/>
                    </a:cubicBezTo>
                    <a:cubicBezTo>
                      <a:pt x="15300" y="12685"/>
                      <a:pt x="15276" y="12709"/>
                      <a:pt x="15229" y="12757"/>
                    </a:cubicBezTo>
                    <a:cubicBezTo>
                      <a:pt x="15205" y="12780"/>
                      <a:pt x="15181" y="12804"/>
                      <a:pt x="15157" y="12840"/>
                    </a:cubicBezTo>
                    <a:cubicBezTo>
                      <a:pt x="15145" y="12852"/>
                      <a:pt x="15145" y="12876"/>
                      <a:pt x="15133" y="12888"/>
                    </a:cubicBezTo>
                    <a:cubicBezTo>
                      <a:pt x="15133" y="12899"/>
                      <a:pt x="15133" y="12899"/>
                      <a:pt x="15133" y="12911"/>
                    </a:cubicBezTo>
                    <a:cubicBezTo>
                      <a:pt x="15133" y="12923"/>
                      <a:pt x="15133" y="12935"/>
                      <a:pt x="15133" y="12959"/>
                    </a:cubicBezTo>
                    <a:cubicBezTo>
                      <a:pt x="15133" y="12959"/>
                      <a:pt x="15133" y="12971"/>
                      <a:pt x="15133" y="12983"/>
                    </a:cubicBezTo>
                    <a:cubicBezTo>
                      <a:pt x="15133" y="12995"/>
                      <a:pt x="15133" y="13007"/>
                      <a:pt x="15133" y="13030"/>
                    </a:cubicBezTo>
                    <a:cubicBezTo>
                      <a:pt x="15133" y="13042"/>
                      <a:pt x="15133" y="13054"/>
                      <a:pt x="15145" y="13066"/>
                    </a:cubicBezTo>
                    <a:cubicBezTo>
                      <a:pt x="15145" y="13078"/>
                      <a:pt x="15145" y="13078"/>
                      <a:pt x="15145" y="13090"/>
                    </a:cubicBezTo>
                    <a:cubicBezTo>
                      <a:pt x="15145" y="13114"/>
                      <a:pt x="15157" y="13126"/>
                      <a:pt x="15157" y="13138"/>
                    </a:cubicBezTo>
                    <a:cubicBezTo>
                      <a:pt x="15157" y="13149"/>
                      <a:pt x="15157" y="13149"/>
                      <a:pt x="15157" y="13161"/>
                    </a:cubicBezTo>
                    <a:cubicBezTo>
                      <a:pt x="15181" y="13221"/>
                      <a:pt x="15205" y="13269"/>
                      <a:pt x="15205" y="13292"/>
                    </a:cubicBezTo>
                    <a:cubicBezTo>
                      <a:pt x="15205" y="13304"/>
                      <a:pt x="15217" y="13328"/>
                      <a:pt x="15217" y="13364"/>
                    </a:cubicBezTo>
                    <a:cubicBezTo>
                      <a:pt x="15217" y="13364"/>
                      <a:pt x="15217" y="13376"/>
                      <a:pt x="15217" y="13376"/>
                    </a:cubicBezTo>
                    <a:cubicBezTo>
                      <a:pt x="15217" y="13388"/>
                      <a:pt x="15217" y="13388"/>
                      <a:pt x="15217" y="13388"/>
                    </a:cubicBezTo>
                    <a:cubicBezTo>
                      <a:pt x="15217" y="13400"/>
                      <a:pt x="15217" y="13411"/>
                      <a:pt x="15217" y="13423"/>
                    </a:cubicBezTo>
                    <a:cubicBezTo>
                      <a:pt x="15217" y="13423"/>
                      <a:pt x="15217" y="13423"/>
                      <a:pt x="15217" y="13435"/>
                    </a:cubicBezTo>
                    <a:cubicBezTo>
                      <a:pt x="15217" y="13459"/>
                      <a:pt x="15217" y="13483"/>
                      <a:pt x="15217" y="13519"/>
                    </a:cubicBezTo>
                    <a:cubicBezTo>
                      <a:pt x="15217" y="13530"/>
                      <a:pt x="15217" y="13542"/>
                      <a:pt x="15217" y="13554"/>
                    </a:cubicBezTo>
                    <a:cubicBezTo>
                      <a:pt x="15217" y="13566"/>
                      <a:pt x="15217" y="13578"/>
                      <a:pt x="15217" y="13590"/>
                    </a:cubicBezTo>
                    <a:cubicBezTo>
                      <a:pt x="15217" y="13602"/>
                      <a:pt x="15217" y="13602"/>
                      <a:pt x="15205" y="13614"/>
                    </a:cubicBezTo>
                    <a:cubicBezTo>
                      <a:pt x="15169" y="13697"/>
                      <a:pt x="14848" y="14245"/>
                      <a:pt x="14764" y="14340"/>
                    </a:cubicBezTo>
                    <a:cubicBezTo>
                      <a:pt x="14729" y="14376"/>
                      <a:pt x="14693" y="14423"/>
                      <a:pt x="14657" y="14483"/>
                    </a:cubicBezTo>
                    <a:cubicBezTo>
                      <a:pt x="14574" y="14614"/>
                      <a:pt x="14455" y="14793"/>
                      <a:pt x="14300" y="14912"/>
                    </a:cubicBezTo>
                    <a:cubicBezTo>
                      <a:pt x="14241" y="14959"/>
                      <a:pt x="14181" y="14995"/>
                      <a:pt x="14121" y="15031"/>
                    </a:cubicBezTo>
                    <a:cubicBezTo>
                      <a:pt x="13990" y="15126"/>
                      <a:pt x="13871" y="15197"/>
                      <a:pt x="13800" y="15305"/>
                    </a:cubicBezTo>
                    <a:cubicBezTo>
                      <a:pt x="13776" y="15340"/>
                      <a:pt x="13752" y="15388"/>
                      <a:pt x="13740" y="15424"/>
                    </a:cubicBezTo>
                    <a:cubicBezTo>
                      <a:pt x="13693" y="15638"/>
                      <a:pt x="13669" y="16328"/>
                      <a:pt x="13669" y="16519"/>
                    </a:cubicBezTo>
                    <a:cubicBezTo>
                      <a:pt x="13693" y="16924"/>
                      <a:pt x="13740" y="17162"/>
                      <a:pt x="13812" y="17269"/>
                    </a:cubicBezTo>
                    <a:cubicBezTo>
                      <a:pt x="13883" y="17352"/>
                      <a:pt x="13955" y="17424"/>
                      <a:pt x="14002" y="17460"/>
                    </a:cubicBezTo>
                    <a:cubicBezTo>
                      <a:pt x="14026" y="17483"/>
                      <a:pt x="14038" y="17507"/>
                      <a:pt x="14050" y="17507"/>
                    </a:cubicBezTo>
                    <a:cubicBezTo>
                      <a:pt x="14050" y="17507"/>
                      <a:pt x="14050" y="17507"/>
                      <a:pt x="14050" y="17519"/>
                    </a:cubicBezTo>
                    <a:cubicBezTo>
                      <a:pt x="14050" y="17531"/>
                      <a:pt x="14062" y="17531"/>
                      <a:pt x="14062" y="17543"/>
                    </a:cubicBezTo>
                    <a:cubicBezTo>
                      <a:pt x="14062" y="17555"/>
                      <a:pt x="14074" y="17555"/>
                      <a:pt x="14074" y="17567"/>
                    </a:cubicBezTo>
                    <a:cubicBezTo>
                      <a:pt x="14086" y="17591"/>
                      <a:pt x="14098" y="17614"/>
                      <a:pt x="14110" y="17626"/>
                    </a:cubicBezTo>
                    <a:cubicBezTo>
                      <a:pt x="14110" y="17638"/>
                      <a:pt x="14110" y="17638"/>
                      <a:pt x="14110" y="17638"/>
                    </a:cubicBezTo>
                    <a:cubicBezTo>
                      <a:pt x="14110" y="17638"/>
                      <a:pt x="14110" y="17650"/>
                      <a:pt x="14121" y="17662"/>
                    </a:cubicBezTo>
                    <a:cubicBezTo>
                      <a:pt x="14121" y="17662"/>
                      <a:pt x="14121" y="17674"/>
                      <a:pt x="14121" y="17674"/>
                    </a:cubicBezTo>
                    <a:cubicBezTo>
                      <a:pt x="14121" y="17674"/>
                      <a:pt x="14121" y="17686"/>
                      <a:pt x="14121" y="17686"/>
                    </a:cubicBezTo>
                    <a:cubicBezTo>
                      <a:pt x="14110" y="17686"/>
                      <a:pt x="14110" y="17698"/>
                      <a:pt x="14110" y="17698"/>
                    </a:cubicBezTo>
                    <a:cubicBezTo>
                      <a:pt x="14110" y="17710"/>
                      <a:pt x="14098" y="17721"/>
                      <a:pt x="14098" y="17733"/>
                    </a:cubicBezTo>
                    <a:cubicBezTo>
                      <a:pt x="14086" y="17769"/>
                      <a:pt x="14074" y="17817"/>
                      <a:pt x="14074" y="17864"/>
                    </a:cubicBezTo>
                    <a:cubicBezTo>
                      <a:pt x="14050" y="17972"/>
                      <a:pt x="14038" y="18102"/>
                      <a:pt x="13979" y="18126"/>
                    </a:cubicBezTo>
                    <a:cubicBezTo>
                      <a:pt x="13955" y="18126"/>
                      <a:pt x="13943" y="18138"/>
                      <a:pt x="13931" y="18138"/>
                    </a:cubicBezTo>
                    <a:cubicBezTo>
                      <a:pt x="13917" y="18142"/>
                      <a:pt x="13904" y="18143"/>
                      <a:pt x="13892" y="18143"/>
                    </a:cubicBezTo>
                    <a:cubicBezTo>
                      <a:pt x="13861" y="18143"/>
                      <a:pt x="13834" y="18135"/>
                      <a:pt x="13800" y="18126"/>
                    </a:cubicBezTo>
                    <a:cubicBezTo>
                      <a:pt x="13764" y="18114"/>
                      <a:pt x="13740" y="18102"/>
                      <a:pt x="13705" y="18102"/>
                    </a:cubicBezTo>
                    <a:cubicBezTo>
                      <a:pt x="13681" y="18102"/>
                      <a:pt x="13657" y="18091"/>
                      <a:pt x="13621" y="18091"/>
                    </a:cubicBezTo>
                    <a:lnTo>
                      <a:pt x="13526" y="18091"/>
                    </a:lnTo>
                    <a:cubicBezTo>
                      <a:pt x="13467" y="18091"/>
                      <a:pt x="13383" y="18091"/>
                      <a:pt x="13324" y="18114"/>
                    </a:cubicBezTo>
                    <a:cubicBezTo>
                      <a:pt x="13288" y="18126"/>
                      <a:pt x="13252" y="18138"/>
                      <a:pt x="13240" y="18162"/>
                    </a:cubicBezTo>
                    <a:cubicBezTo>
                      <a:pt x="13169" y="18233"/>
                      <a:pt x="12478" y="19138"/>
                      <a:pt x="12466" y="19150"/>
                    </a:cubicBezTo>
                    <a:cubicBezTo>
                      <a:pt x="12455" y="19174"/>
                      <a:pt x="12395" y="19234"/>
                      <a:pt x="12288" y="19234"/>
                    </a:cubicBezTo>
                    <a:lnTo>
                      <a:pt x="11097" y="19234"/>
                    </a:lnTo>
                    <a:lnTo>
                      <a:pt x="12407" y="17019"/>
                    </a:lnTo>
                    <a:cubicBezTo>
                      <a:pt x="12419" y="17007"/>
                      <a:pt x="12419" y="16983"/>
                      <a:pt x="12419" y="16971"/>
                    </a:cubicBezTo>
                    <a:cubicBezTo>
                      <a:pt x="12419" y="16971"/>
                      <a:pt x="12157" y="16317"/>
                      <a:pt x="12085" y="16138"/>
                    </a:cubicBezTo>
                    <a:cubicBezTo>
                      <a:pt x="12014" y="15947"/>
                      <a:pt x="11847" y="15447"/>
                      <a:pt x="11847" y="15316"/>
                    </a:cubicBezTo>
                    <a:cubicBezTo>
                      <a:pt x="11847" y="15293"/>
                      <a:pt x="11847" y="15269"/>
                      <a:pt x="11835" y="15245"/>
                    </a:cubicBezTo>
                    <a:cubicBezTo>
                      <a:pt x="11835" y="15126"/>
                      <a:pt x="11824" y="14983"/>
                      <a:pt x="11931" y="14769"/>
                    </a:cubicBezTo>
                    <a:cubicBezTo>
                      <a:pt x="11978" y="14673"/>
                      <a:pt x="12407" y="13888"/>
                      <a:pt x="12347" y="13792"/>
                    </a:cubicBezTo>
                    <a:cubicBezTo>
                      <a:pt x="12336" y="13769"/>
                      <a:pt x="12312" y="13745"/>
                      <a:pt x="12276" y="13709"/>
                    </a:cubicBezTo>
                    <a:cubicBezTo>
                      <a:pt x="12205" y="13626"/>
                      <a:pt x="12097" y="13507"/>
                      <a:pt x="12050" y="13376"/>
                    </a:cubicBezTo>
                    <a:cubicBezTo>
                      <a:pt x="12002" y="13280"/>
                      <a:pt x="11990" y="13138"/>
                      <a:pt x="12002" y="12959"/>
                    </a:cubicBezTo>
                    <a:cubicBezTo>
                      <a:pt x="12002" y="12864"/>
                      <a:pt x="12014" y="12745"/>
                      <a:pt x="12038" y="12626"/>
                    </a:cubicBezTo>
                    <a:cubicBezTo>
                      <a:pt x="12038" y="12590"/>
                      <a:pt x="12050" y="12566"/>
                      <a:pt x="12050" y="12542"/>
                    </a:cubicBezTo>
                    <a:cubicBezTo>
                      <a:pt x="12074" y="12411"/>
                      <a:pt x="12085" y="12352"/>
                      <a:pt x="12085" y="12316"/>
                    </a:cubicBezTo>
                    <a:cubicBezTo>
                      <a:pt x="12085" y="12304"/>
                      <a:pt x="12085" y="12292"/>
                      <a:pt x="12085" y="12292"/>
                    </a:cubicBezTo>
                    <a:lnTo>
                      <a:pt x="12609" y="9637"/>
                    </a:lnTo>
                    <a:close/>
                    <a:moveTo>
                      <a:pt x="9276" y="11840"/>
                    </a:moveTo>
                    <a:cubicBezTo>
                      <a:pt x="9335" y="11852"/>
                      <a:pt x="9502" y="11971"/>
                      <a:pt x="9573" y="12030"/>
                    </a:cubicBezTo>
                    <a:cubicBezTo>
                      <a:pt x="9633" y="12066"/>
                      <a:pt x="9645" y="12078"/>
                      <a:pt x="9657" y="12090"/>
                    </a:cubicBezTo>
                    <a:cubicBezTo>
                      <a:pt x="9704" y="12102"/>
                      <a:pt x="9871" y="12137"/>
                      <a:pt x="10026" y="12137"/>
                    </a:cubicBezTo>
                    <a:cubicBezTo>
                      <a:pt x="10180" y="12137"/>
                      <a:pt x="10252" y="12185"/>
                      <a:pt x="10300" y="12221"/>
                    </a:cubicBezTo>
                    <a:cubicBezTo>
                      <a:pt x="10311" y="12233"/>
                      <a:pt x="10311" y="12245"/>
                      <a:pt x="10323" y="12245"/>
                    </a:cubicBezTo>
                    <a:cubicBezTo>
                      <a:pt x="10335" y="12257"/>
                      <a:pt x="10335" y="12257"/>
                      <a:pt x="10335" y="12257"/>
                    </a:cubicBezTo>
                    <a:cubicBezTo>
                      <a:pt x="10347" y="12268"/>
                      <a:pt x="10347" y="12268"/>
                      <a:pt x="10359" y="12268"/>
                    </a:cubicBezTo>
                    <a:cubicBezTo>
                      <a:pt x="10359" y="12280"/>
                      <a:pt x="10371" y="12280"/>
                      <a:pt x="10371" y="12280"/>
                    </a:cubicBezTo>
                    <a:cubicBezTo>
                      <a:pt x="10383" y="12280"/>
                      <a:pt x="10383" y="12292"/>
                      <a:pt x="10383" y="12292"/>
                    </a:cubicBezTo>
                    <a:cubicBezTo>
                      <a:pt x="10395" y="12292"/>
                      <a:pt x="10407" y="12292"/>
                      <a:pt x="10407" y="12304"/>
                    </a:cubicBezTo>
                    <a:lnTo>
                      <a:pt x="10419" y="12304"/>
                    </a:lnTo>
                    <a:cubicBezTo>
                      <a:pt x="10431" y="12304"/>
                      <a:pt x="10442" y="12304"/>
                      <a:pt x="10454" y="12316"/>
                    </a:cubicBezTo>
                    <a:lnTo>
                      <a:pt x="10490" y="12316"/>
                    </a:lnTo>
                    <a:cubicBezTo>
                      <a:pt x="10502" y="12328"/>
                      <a:pt x="10502" y="12328"/>
                      <a:pt x="10502" y="12328"/>
                    </a:cubicBezTo>
                    <a:lnTo>
                      <a:pt x="10681" y="12328"/>
                    </a:lnTo>
                    <a:cubicBezTo>
                      <a:pt x="10740" y="12316"/>
                      <a:pt x="10883" y="12316"/>
                      <a:pt x="11121" y="12316"/>
                    </a:cubicBezTo>
                    <a:lnTo>
                      <a:pt x="11502" y="12316"/>
                    </a:lnTo>
                    <a:cubicBezTo>
                      <a:pt x="11538" y="12316"/>
                      <a:pt x="11574" y="12316"/>
                      <a:pt x="11609" y="12328"/>
                    </a:cubicBezTo>
                    <a:lnTo>
                      <a:pt x="11990" y="12328"/>
                    </a:lnTo>
                    <a:cubicBezTo>
                      <a:pt x="11990" y="12328"/>
                      <a:pt x="11990" y="12340"/>
                      <a:pt x="11990" y="12340"/>
                    </a:cubicBezTo>
                    <a:cubicBezTo>
                      <a:pt x="11990" y="12340"/>
                      <a:pt x="11990" y="12352"/>
                      <a:pt x="11990" y="12352"/>
                    </a:cubicBezTo>
                    <a:cubicBezTo>
                      <a:pt x="11990" y="12364"/>
                      <a:pt x="11978" y="12376"/>
                      <a:pt x="11978" y="12387"/>
                    </a:cubicBezTo>
                    <a:cubicBezTo>
                      <a:pt x="11978" y="12387"/>
                      <a:pt x="11978" y="12399"/>
                      <a:pt x="11978" y="12411"/>
                    </a:cubicBezTo>
                    <a:cubicBezTo>
                      <a:pt x="11978" y="12423"/>
                      <a:pt x="11978" y="12435"/>
                      <a:pt x="11978" y="12447"/>
                    </a:cubicBezTo>
                    <a:cubicBezTo>
                      <a:pt x="11966" y="12459"/>
                      <a:pt x="11966" y="12471"/>
                      <a:pt x="11966" y="12483"/>
                    </a:cubicBezTo>
                    <a:cubicBezTo>
                      <a:pt x="11966" y="12495"/>
                      <a:pt x="11966" y="12507"/>
                      <a:pt x="11955" y="12518"/>
                    </a:cubicBezTo>
                    <a:cubicBezTo>
                      <a:pt x="11955" y="12542"/>
                      <a:pt x="11955" y="12578"/>
                      <a:pt x="11943" y="12614"/>
                    </a:cubicBezTo>
                    <a:cubicBezTo>
                      <a:pt x="11919" y="12733"/>
                      <a:pt x="11907" y="12852"/>
                      <a:pt x="11907" y="12959"/>
                    </a:cubicBezTo>
                    <a:cubicBezTo>
                      <a:pt x="11895" y="13149"/>
                      <a:pt x="11919" y="13304"/>
                      <a:pt x="11966" y="13411"/>
                    </a:cubicBezTo>
                    <a:cubicBezTo>
                      <a:pt x="12026" y="13554"/>
                      <a:pt x="12133" y="13685"/>
                      <a:pt x="12205" y="13769"/>
                    </a:cubicBezTo>
                    <a:cubicBezTo>
                      <a:pt x="12240" y="13792"/>
                      <a:pt x="12264" y="13816"/>
                      <a:pt x="12264" y="13828"/>
                    </a:cubicBezTo>
                    <a:cubicBezTo>
                      <a:pt x="12264" y="13900"/>
                      <a:pt x="12038" y="14376"/>
                      <a:pt x="11847" y="14721"/>
                    </a:cubicBezTo>
                    <a:cubicBezTo>
                      <a:pt x="11728" y="14959"/>
                      <a:pt x="11740" y="15126"/>
                      <a:pt x="11752" y="15257"/>
                    </a:cubicBezTo>
                    <a:cubicBezTo>
                      <a:pt x="11752" y="15269"/>
                      <a:pt x="11752" y="15293"/>
                      <a:pt x="11752" y="15316"/>
                    </a:cubicBezTo>
                    <a:cubicBezTo>
                      <a:pt x="11764" y="15471"/>
                      <a:pt x="11931" y="15995"/>
                      <a:pt x="12002" y="16174"/>
                    </a:cubicBezTo>
                    <a:cubicBezTo>
                      <a:pt x="12062" y="16328"/>
                      <a:pt x="12276" y="16876"/>
                      <a:pt x="12324" y="16983"/>
                    </a:cubicBezTo>
                    <a:lnTo>
                      <a:pt x="10990" y="19234"/>
                    </a:lnTo>
                    <a:lnTo>
                      <a:pt x="10323" y="19234"/>
                    </a:lnTo>
                    <a:cubicBezTo>
                      <a:pt x="10311" y="19234"/>
                      <a:pt x="10300" y="19234"/>
                      <a:pt x="10288" y="19245"/>
                    </a:cubicBezTo>
                    <a:cubicBezTo>
                      <a:pt x="10276" y="19257"/>
                      <a:pt x="10276" y="19269"/>
                      <a:pt x="10276" y="19281"/>
                    </a:cubicBezTo>
                    <a:lnTo>
                      <a:pt x="10300" y="20174"/>
                    </a:lnTo>
                    <a:lnTo>
                      <a:pt x="8287" y="20174"/>
                    </a:lnTo>
                    <a:cubicBezTo>
                      <a:pt x="8287" y="19972"/>
                      <a:pt x="8275" y="19722"/>
                      <a:pt x="8275" y="19650"/>
                    </a:cubicBezTo>
                    <a:cubicBezTo>
                      <a:pt x="8275" y="19638"/>
                      <a:pt x="8275" y="19626"/>
                      <a:pt x="8275" y="19626"/>
                    </a:cubicBezTo>
                    <a:cubicBezTo>
                      <a:pt x="8275" y="19615"/>
                      <a:pt x="8275" y="19591"/>
                      <a:pt x="8275" y="19543"/>
                    </a:cubicBezTo>
                    <a:cubicBezTo>
                      <a:pt x="8275" y="19507"/>
                      <a:pt x="8275" y="19472"/>
                      <a:pt x="8275" y="19436"/>
                    </a:cubicBezTo>
                    <a:cubicBezTo>
                      <a:pt x="8287" y="19257"/>
                      <a:pt x="8287" y="19103"/>
                      <a:pt x="8287" y="19007"/>
                    </a:cubicBezTo>
                    <a:cubicBezTo>
                      <a:pt x="8287" y="18972"/>
                      <a:pt x="8287" y="18948"/>
                      <a:pt x="8287" y="18936"/>
                    </a:cubicBezTo>
                    <a:lnTo>
                      <a:pt x="8275" y="18888"/>
                    </a:lnTo>
                    <a:cubicBezTo>
                      <a:pt x="8240" y="18531"/>
                      <a:pt x="8216" y="18281"/>
                      <a:pt x="8192" y="18091"/>
                    </a:cubicBezTo>
                    <a:cubicBezTo>
                      <a:pt x="8192" y="18055"/>
                      <a:pt x="8180" y="18019"/>
                      <a:pt x="8180" y="17983"/>
                    </a:cubicBezTo>
                    <a:cubicBezTo>
                      <a:pt x="8180" y="17960"/>
                      <a:pt x="8180" y="17924"/>
                      <a:pt x="8168" y="17900"/>
                    </a:cubicBezTo>
                    <a:cubicBezTo>
                      <a:pt x="8168" y="17864"/>
                      <a:pt x="8168" y="17829"/>
                      <a:pt x="8168" y="17805"/>
                    </a:cubicBezTo>
                    <a:cubicBezTo>
                      <a:pt x="8168" y="17793"/>
                      <a:pt x="8156" y="17781"/>
                      <a:pt x="8156" y="17769"/>
                    </a:cubicBezTo>
                    <a:cubicBezTo>
                      <a:pt x="8156" y="17674"/>
                      <a:pt x="8156" y="17638"/>
                      <a:pt x="8156" y="17614"/>
                    </a:cubicBezTo>
                    <a:cubicBezTo>
                      <a:pt x="8156" y="17495"/>
                      <a:pt x="8204" y="17150"/>
                      <a:pt x="8275" y="17007"/>
                    </a:cubicBezTo>
                    <a:cubicBezTo>
                      <a:pt x="8299" y="16948"/>
                      <a:pt x="8335" y="16888"/>
                      <a:pt x="8371" y="16829"/>
                    </a:cubicBezTo>
                    <a:cubicBezTo>
                      <a:pt x="8418" y="16757"/>
                      <a:pt x="8466" y="16686"/>
                      <a:pt x="8490" y="16602"/>
                    </a:cubicBezTo>
                    <a:cubicBezTo>
                      <a:pt x="8526" y="16448"/>
                      <a:pt x="8442" y="16186"/>
                      <a:pt x="8406" y="16138"/>
                    </a:cubicBezTo>
                    <a:cubicBezTo>
                      <a:pt x="8383" y="16114"/>
                      <a:pt x="8359" y="16102"/>
                      <a:pt x="8323" y="16102"/>
                    </a:cubicBezTo>
                    <a:cubicBezTo>
                      <a:pt x="8275" y="16102"/>
                      <a:pt x="8192" y="16126"/>
                      <a:pt x="8121" y="16150"/>
                    </a:cubicBezTo>
                    <a:cubicBezTo>
                      <a:pt x="8097" y="16162"/>
                      <a:pt x="8073" y="16162"/>
                      <a:pt x="8061" y="16162"/>
                    </a:cubicBezTo>
                    <a:cubicBezTo>
                      <a:pt x="8061" y="16162"/>
                      <a:pt x="8014" y="16150"/>
                      <a:pt x="7918" y="15936"/>
                    </a:cubicBezTo>
                    <a:cubicBezTo>
                      <a:pt x="7847" y="15757"/>
                      <a:pt x="7704" y="15674"/>
                      <a:pt x="7549" y="15626"/>
                    </a:cubicBezTo>
                    <a:cubicBezTo>
                      <a:pt x="7537" y="15614"/>
                      <a:pt x="7525" y="15614"/>
                      <a:pt x="7502" y="15614"/>
                    </a:cubicBezTo>
                    <a:cubicBezTo>
                      <a:pt x="7502" y="15602"/>
                      <a:pt x="7490" y="15602"/>
                      <a:pt x="7490" y="15602"/>
                    </a:cubicBezTo>
                    <a:cubicBezTo>
                      <a:pt x="7478" y="15602"/>
                      <a:pt x="7466" y="15602"/>
                      <a:pt x="7454" y="15590"/>
                    </a:cubicBezTo>
                    <a:lnTo>
                      <a:pt x="7430" y="15590"/>
                    </a:lnTo>
                    <a:cubicBezTo>
                      <a:pt x="7418" y="15590"/>
                      <a:pt x="7406" y="15590"/>
                      <a:pt x="7394" y="15578"/>
                    </a:cubicBezTo>
                    <a:lnTo>
                      <a:pt x="7371" y="15578"/>
                    </a:lnTo>
                    <a:cubicBezTo>
                      <a:pt x="7371" y="15578"/>
                      <a:pt x="7371" y="15566"/>
                      <a:pt x="7371" y="15566"/>
                    </a:cubicBezTo>
                    <a:cubicBezTo>
                      <a:pt x="7371" y="15543"/>
                      <a:pt x="7371" y="15519"/>
                      <a:pt x="7371" y="15495"/>
                    </a:cubicBezTo>
                    <a:cubicBezTo>
                      <a:pt x="7359" y="15459"/>
                      <a:pt x="7359" y="15435"/>
                      <a:pt x="7359" y="15412"/>
                    </a:cubicBezTo>
                    <a:cubicBezTo>
                      <a:pt x="7359" y="15400"/>
                      <a:pt x="7359" y="15400"/>
                      <a:pt x="7359" y="15400"/>
                    </a:cubicBezTo>
                    <a:cubicBezTo>
                      <a:pt x="7359" y="15364"/>
                      <a:pt x="7359" y="15340"/>
                      <a:pt x="7359" y="15316"/>
                    </a:cubicBezTo>
                    <a:cubicBezTo>
                      <a:pt x="7359" y="15305"/>
                      <a:pt x="7359" y="15305"/>
                      <a:pt x="7359" y="15293"/>
                    </a:cubicBezTo>
                    <a:cubicBezTo>
                      <a:pt x="7359" y="15269"/>
                      <a:pt x="7359" y="15245"/>
                      <a:pt x="7347" y="15221"/>
                    </a:cubicBezTo>
                    <a:cubicBezTo>
                      <a:pt x="7347" y="15197"/>
                      <a:pt x="7347" y="15185"/>
                      <a:pt x="7347" y="15174"/>
                    </a:cubicBezTo>
                    <a:cubicBezTo>
                      <a:pt x="7347" y="15150"/>
                      <a:pt x="7347" y="15138"/>
                      <a:pt x="7347" y="15114"/>
                    </a:cubicBezTo>
                    <a:cubicBezTo>
                      <a:pt x="7347" y="15102"/>
                      <a:pt x="7347" y="15078"/>
                      <a:pt x="7347" y="15066"/>
                    </a:cubicBezTo>
                    <a:cubicBezTo>
                      <a:pt x="7347" y="15043"/>
                      <a:pt x="7335" y="15019"/>
                      <a:pt x="7335" y="15007"/>
                    </a:cubicBezTo>
                    <a:cubicBezTo>
                      <a:pt x="7335" y="14983"/>
                      <a:pt x="7335" y="14959"/>
                      <a:pt x="7335" y="14935"/>
                    </a:cubicBezTo>
                    <a:cubicBezTo>
                      <a:pt x="7335" y="14924"/>
                      <a:pt x="7335" y="14912"/>
                      <a:pt x="7335" y="14900"/>
                    </a:cubicBezTo>
                    <a:cubicBezTo>
                      <a:pt x="7335" y="14876"/>
                      <a:pt x="7335" y="14840"/>
                      <a:pt x="7323" y="14816"/>
                    </a:cubicBezTo>
                    <a:cubicBezTo>
                      <a:pt x="7323" y="14804"/>
                      <a:pt x="7323" y="14804"/>
                      <a:pt x="7323" y="14793"/>
                    </a:cubicBezTo>
                    <a:cubicBezTo>
                      <a:pt x="7323" y="14697"/>
                      <a:pt x="7311" y="14590"/>
                      <a:pt x="7311" y="14507"/>
                    </a:cubicBezTo>
                    <a:cubicBezTo>
                      <a:pt x="7299" y="14447"/>
                      <a:pt x="7299" y="14400"/>
                      <a:pt x="7299" y="14364"/>
                    </a:cubicBezTo>
                    <a:cubicBezTo>
                      <a:pt x="7287" y="14292"/>
                      <a:pt x="7287" y="14257"/>
                      <a:pt x="7287" y="14245"/>
                    </a:cubicBezTo>
                    <a:cubicBezTo>
                      <a:pt x="7228" y="13983"/>
                      <a:pt x="7192" y="13781"/>
                      <a:pt x="7192" y="13745"/>
                    </a:cubicBezTo>
                    <a:cubicBezTo>
                      <a:pt x="7204" y="13733"/>
                      <a:pt x="7240" y="13685"/>
                      <a:pt x="7478" y="13542"/>
                    </a:cubicBezTo>
                    <a:cubicBezTo>
                      <a:pt x="7561" y="13495"/>
                      <a:pt x="7561" y="13316"/>
                      <a:pt x="7549" y="13138"/>
                    </a:cubicBezTo>
                    <a:lnTo>
                      <a:pt x="7549" y="13090"/>
                    </a:lnTo>
                    <a:cubicBezTo>
                      <a:pt x="7549" y="13078"/>
                      <a:pt x="7549" y="13078"/>
                      <a:pt x="7561" y="13066"/>
                    </a:cubicBezTo>
                    <a:cubicBezTo>
                      <a:pt x="7573" y="13054"/>
                      <a:pt x="7597" y="13019"/>
                      <a:pt x="7644" y="12971"/>
                    </a:cubicBezTo>
                    <a:cubicBezTo>
                      <a:pt x="7668" y="12947"/>
                      <a:pt x="7704" y="12923"/>
                      <a:pt x="7728" y="12899"/>
                    </a:cubicBezTo>
                    <a:cubicBezTo>
                      <a:pt x="7740" y="12888"/>
                      <a:pt x="7906" y="12757"/>
                      <a:pt x="8014" y="12614"/>
                    </a:cubicBezTo>
                    <a:cubicBezTo>
                      <a:pt x="8121" y="12471"/>
                      <a:pt x="8216" y="12328"/>
                      <a:pt x="8240" y="12221"/>
                    </a:cubicBezTo>
                    <a:cubicBezTo>
                      <a:pt x="8240" y="12209"/>
                      <a:pt x="8240" y="12197"/>
                      <a:pt x="8264" y="12173"/>
                    </a:cubicBezTo>
                    <a:lnTo>
                      <a:pt x="8275" y="12173"/>
                    </a:lnTo>
                    <a:cubicBezTo>
                      <a:pt x="8323" y="12126"/>
                      <a:pt x="8406" y="12078"/>
                      <a:pt x="8478" y="12030"/>
                    </a:cubicBezTo>
                    <a:cubicBezTo>
                      <a:pt x="8526" y="12006"/>
                      <a:pt x="8573" y="11971"/>
                      <a:pt x="8609" y="11947"/>
                    </a:cubicBezTo>
                    <a:cubicBezTo>
                      <a:pt x="8668" y="11899"/>
                      <a:pt x="9061" y="11840"/>
                      <a:pt x="9228" y="11840"/>
                    </a:cubicBezTo>
                    <a:close/>
                    <a:moveTo>
                      <a:pt x="5466" y="15531"/>
                    </a:moveTo>
                    <a:cubicBezTo>
                      <a:pt x="5537" y="15543"/>
                      <a:pt x="5620" y="15555"/>
                      <a:pt x="5704" y="15566"/>
                    </a:cubicBezTo>
                    <a:cubicBezTo>
                      <a:pt x="5728" y="15566"/>
                      <a:pt x="5763" y="15566"/>
                      <a:pt x="5787" y="15578"/>
                    </a:cubicBezTo>
                    <a:cubicBezTo>
                      <a:pt x="5870" y="15578"/>
                      <a:pt x="5942" y="15590"/>
                      <a:pt x="6013" y="15602"/>
                    </a:cubicBezTo>
                    <a:cubicBezTo>
                      <a:pt x="6073" y="15602"/>
                      <a:pt x="6120" y="15614"/>
                      <a:pt x="6156" y="15614"/>
                    </a:cubicBezTo>
                    <a:cubicBezTo>
                      <a:pt x="6228" y="15614"/>
                      <a:pt x="6311" y="15602"/>
                      <a:pt x="6406" y="15602"/>
                    </a:cubicBezTo>
                    <a:cubicBezTo>
                      <a:pt x="6466" y="15602"/>
                      <a:pt x="6537" y="15590"/>
                      <a:pt x="6609" y="15590"/>
                    </a:cubicBezTo>
                    <a:lnTo>
                      <a:pt x="6716" y="15590"/>
                    </a:lnTo>
                    <a:cubicBezTo>
                      <a:pt x="6871" y="15590"/>
                      <a:pt x="7109" y="15614"/>
                      <a:pt x="7323" y="15662"/>
                    </a:cubicBezTo>
                    <a:cubicBezTo>
                      <a:pt x="7406" y="15674"/>
                      <a:pt x="7478" y="15697"/>
                      <a:pt x="7525" y="15709"/>
                    </a:cubicBezTo>
                    <a:cubicBezTo>
                      <a:pt x="7668" y="15757"/>
                      <a:pt x="7775" y="15828"/>
                      <a:pt x="7835" y="15971"/>
                    </a:cubicBezTo>
                    <a:cubicBezTo>
                      <a:pt x="7942" y="16221"/>
                      <a:pt x="8014" y="16257"/>
                      <a:pt x="8073" y="16257"/>
                    </a:cubicBezTo>
                    <a:cubicBezTo>
                      <a:pt x="8085" y="16257"/>
                      <a:pt x="8121" y="16245"/>
                      <a:pt x="8156" y="16233"/>
                    </a:cubicBezTo>
                    <a:cubicBezTo>
                      <a:pt x="8204" y="16221"/>
                      <a:pt x="8275" y="16197"/>
                      <a:pt x="8335" y="16197"/>
                    </a:cubicBezTo>
                    <a:cubicBezTo>
                      <a:pt x="8359" y="16245"/>
                      <a:pt x="8430" y="16471"/>
                      <a:pt x="8406" y="16578"/>
                    </a:cubicBezTo>
                    <a:cubicBezTo>
                      <a:pt x="8383" y="16650"/>
                      <a:pt x="8335" y="16721"/>
                      <a:pt x="8299" y="16781"/>
                    </a:cubicBezTo>
                    <a:cubicBezTo>
                      <a:pt x="8264" y="16840"/>
                      <a:pt x="8216" y="16900"/>
                      <a:pt x="8192" y="16971"/>
                    </a:cubicBezTo>
                    <a:cubicBezTo>
                      <a:pt x="8121" y="17138"/>
                      <a:pt x="8061" y="17483"/>
                      <a:pt x="8061" y="17614"/>
                    </a:cubicBezTo>
                    <a:cubicBezTo>
                      <a:pt x="8061" y="17698"/>
                      <a:pt x="8109" y="18126"/>
                      <a:pt x="8192" y="18888"/>
                    </a:cubicBezTo>
                    <a:lnTo>
                      <a:pt x="8192" y="18948"/>
                    </a:lnTo>
                    <a:cubicBezTo>
                      <a:pt x="8204" y="18995"/>
                      <a:pt x="8192" y="19388"/>
                      <a:pt x="8192" y="19543"/>
                    </a:cubicBezTo>
                    <a:cubicBezTo>
                      <a:pt x="8192" y="19591"/>
                      <a:pt x="8180" y="19615"/>
                      <a:pt x="8180" y="19626"/>
                    </a:cubicBezTo>
                    <a:lnTo>
                      <a:pt x="8180" y="19638"/>
                    </a:lnTo>
                    <a:cubicBezTo>
                      <a:pt x="8180" y="19638"/>
                      <a:pt x="8192" y="19638"/>
                      <a:pt x="8192" y="19650"/>
                    </a:cubicBezTo>
                    <a:cubicBezTo>
                      <a:pt x="8192" y="19662"/>
                      <a:pt x="8192" y="19662"/>
                      <a:pt x="8192" y="19662"/>
                    </a:cubicBezTo>
                    <a:cubicBezTo>
                      <a:pt x="8192" y="19674"/>
                      <a:pt x="8192" y="19674"/>
                      <a:pt x="8192" y="19674"/>
                    </a:cubicBezTo>
                    <a:cubicBezTo>
                      <a:pt x="8192" y="19698"/>
                      <a:pt x="8192" y="19722"/>
                      <a:pt x="8192" y="19757"/>
                    </a:cubicBezTo>
                    <a:cubicBezTo>
                      <a:pt x="8192" y="19888"/>
                      <a:pt x="8192" y="20055"/>
                      <a:pt x="8204" y="20174"/>
                    </a:cubicBezTo>
                    <a:lnTo>
                      <a:pt x="7585" y="20174"/>
                    </a:lnTo>
                    <a:cubicBezTo>
                      <a:pt x="7561" y="20174"/>
                      <a:pt x="7537" y="20186"/>
                      <a:pt x="7537" y="20210"/>
                    </a:cubicBezTo>
                    <a:lnTo>
                      <a:pt x="7537" y="21710"/>
                    </a:lnTo>
                    <a:lnTo>
                      <a:pt x="6442" y="21758"/>
                    </a:lnTo>
                    <a:cubicBezTo>
                      <a:pt x="6454" y="21722"/>
                      <a:pt x="6466" y="21674"/>
                      <a:pt x="6478" y="21627"/>
                    </a:cubicBezTo>
                    <a:cubicBezTo>
                      <a:pt x="6478" y="21615"/>
                      <a:pt x="6490" y="21591"/>
                      <a:pt x="6490" y="21567"/>
                    </a:cubicBezTo>
                    <a:cubicBezTo>
                      <a:pt x="6490" y="21567"/>
                      <a:pt x="6490" y="21567"/>
                      <a:pt x="6490" y="21555"/>
                    </a:cubicBezTo>
                    <a:cubicBezTo>
                      <a:pt x="6501" y="21543"/>
                      <a:pt x="6501" y="21531"/>
                      <a:pt x="6501" y="21508"/>
                    </a:cubicBezTo>
                    <a:cubicBezTo>
                      <a:pt x="6501" y="21508"/>
                      <a:pt x="6513" y="21496"/>
                      <a:pt x="6513" y="21484"/>
                    </a:cubicBezTo>
                    <a:lnTo>
                      <a:pt x="6513" y="21460"/>
                    </a:lnTo>
                    <a:cubicBezTo>
                      <a:pt x="6525" y="21448"/>
                      <a:pt x="6525" y="21436"/>
                      <a:pt x="6525" y="21424"/>
                    </a:cubicBezTo>
                    <a:cubicBezTo>
                      <a:pt x="6525" y="21412"/>
                      <a:pt x="6525" y="21400"/>
                      <a:pt x="6537" y="21389"/>
                    </a:cubicBezTo>
                    <a:cubicBezTo>
                      <a:pt x="6537" y="21389"/>
                      <a:pt x="6537" y="21377"/>
                      <a:pt x="6537" y="21365"/>
                    </a:cubicBezTo>
                    <a:cubicBezTo>
                      <a:pt x="6537" y="21353"/>
                      <a:pt x="6549" y="21341"/>
                      <a:pt x="6549" y="21329"/>
                    </a:cubicBezTo>
                    <a:cubicBezTo>
                      <a:pt x="6549" y="21329"/>
                      <a:pt x="6549" y="21317"/>
                      <a:pt x="6549" y="21305"/>
                    </a:cubicBezTo>
                    <a:cubicBezTo>
                      <a:pt x="6561" y="21293"/>
                      <a:pt x="6561" y="21270"/>
                      <a:pt x="6561" y="21258"/>
                    </a:cubicBezTo>
                    <a:cubicBezTo>
                      <a:pt x="6561" y="21258"/>
                      <a:pt x="6561" y="21246"/>
                      <a:pt x="6561" y="21246"/>
                    </a:cubicBezTo>
                    <a:cubicBezTo>
                      <a:pt x="6573" y="21234"/>
                      <a:pt x="6573" y="21222"/>
                      <a:pt x="6573" y="21210"/>
                    </a:cubicBezTo>
                    <a:cubicBezTo>
                      <a:pt x="6573" y="21198"/>
                      <a:pt x="6573" y="21198"/>
                      <a:pt x="6573" y="21186"/>
                    </a:cubicBezTo>
                    <a:cubicBezTo>
                      <a:pt x="6573" y="21186"/>
                      <a:pt x="6585" y="21174"/>
                      <a:pt x="6585" y="21162"/>
                    </a:cubicBezTo>
                    <a:lnTo>
                      <a:pt x="6585" y="21150"/>
                    </a:lnTo>
                    <a:cubicBezTo>
                      <a:pt x="6585" y="21139"/>
                      <a:pt x="6585" y="21127"/>
                      <a:pt x="6585" y="21127"/>
                    </a:cubicBezTo>
                    <a:cubicBezTo>
                      <a:pt x="6585" y="21115"/>
                      <a:pt x="6585" y="21115"/>
                      <a:pt x="6585" y="21115"/>
                    </a:cubicBezTo>
                    <a:cubicBezTo>
                      <a:pt x="6597" y="21103"/>
                      <a:pt x="6597" y="21091"/>
                      <a:pt x="6597" y="21091"/>
                    </a:cubicBezTo>
                    <a:cubicBezTo>
                      <a:pt x="6597" y="21091"/>
                      <a:pt x="6597" y="21079"/>
                      <a:pt x="6597" y="21079"/>
                    </a:cubicBezTo>
                    <a:cubicBezTo>
                      <a:pt x="6597" y="21067"/>
                      <a:pt x="6597" y="21067"/>
                      <a:pt x="6597" y="21067"/>
                    </a:cubicBezTo>
                    <a:cubicBezTo>
                      <a:pt x="6597" y="21055"/>
                      <a:pt x="6597" y="21031"/>
                      <a:pt x="6585" y="21019"/>
                    </a:cubicBezTo>
                    <a:cubicBezTo>
                      <a:pt x="6573" y="20960"/>
                      <a:pt x="6549" y="20865"/>
                      <a:pt x="6501" y="20710"/>
                    </a:cubicBezTo>
                    <a:cubicBezTo>
                      <a:pt x="6466" y="20603"/>
                      <a:pt x="6430" y="20472"/>
                      <a:pt x="6394" y="20353"/>
                    </a:cubicBezTo>
                    <a:cubicBezTo>
                      <a:pt x="6382" y="20305"/>
                      <a:pt x="6370" y="20269"/>
                      <a:pt x="6359" y="20222"/>
                    </a:cubicBezTo>
                    <a:cubicBezTo>
                      <a:pt x="6323" y="20067"/>
                      <a:pt x="6251" y="19924"/>
                      <a:pt x="6192" y="19793"/>
                    </a:cubicBezTo>
                    <a:cubicBezTo>
                      <a:pt x="6109" y="19638"/>
                      <a:pt x="6049" y="19495"/>
                      <a:pt x="6061" y="19400"/>
                    </a:cubicBezTo>
                    <a:cubicBezTo>
                      <a:pt x="6073" y="19353"/>
                      <a:pt x="6097" y="19293"/>
                      <a:pt x="6109" y="19234"/>
                    </a:cubicBezTo>
                    <a:cubicBezTo>
                      <a:pt x="6156" y="19091"/>
                      <a:pt x="6216" y="18936"/>
                      <a:pt x="6156" y="18769"/>
                    </a:cubicBezTo>
                    <a:cubicBezTo>
                      <a:pt x="6120" y="18674"/>
                      <a:pt x="6037" y="18579"/>
                      <a:pt x="5954" y="18472"/>
                    </a:cubicBezTo>
                    <a:cubicBezTo>
                      <a:pt x="5859" y="18352"/>
                      <a:pt x="5751" y="18222"/>
                      <a:pt x="5704" y="18067"/>
                    </a:cubicBezTo>
                    <a:cubicBezTo>
                      <a:pt x="5668" y="17936"/>
                      <a:pt x="5632" y="17781"/>
                      <a:pt x="5597" y="17638"/>
                    </a:cubicBezTo>
                    <a:cubicBezTo>
                      <a:pt x="5561" y="17483"/>
                      <a:pt x="5537" y="17317"/>
                      <a:pt x="5489" y="17174"/>
                    </a:cubicBezTo>
                    <a:cubicBezTo>
                      <a:pt x="5466" y="17102"/>
                      <a:pt x="5442" y="17007"/>
                      <a:pt x="5406" y="16876"/>
                    </a:cubicBezTo>
                    <a:cubicBezTo>
                      <a:pt x="5394" y="16805"/>
                      <a:pt x="5370" y="16733"/>
                      <a:pt x="5358" y="16674"/>
                    </a:cubicBezTo>
                    <a:cubicBezTo>
                      <a:pt x="5347" y="16626"/>
                      <a:pt x="5347" y="16578"/>
                      <a:pt x="5335" y="16531"/>
                    </a:cubicBezTo>
                    <a:cubicBezTo>
                      <a:pt x="5311" y="16400"/>
                      <a:pt x="5287" y="16317"/>
                      <a:pt x="5287" y="16305"/>
                    </a:cubicBezTo>
                    <a:cubicBezTo>
                      <a:pt x="5287" y="16305"/>
                      <a:pt x="5251" y="16102"/>
                      <a:pt x="5204" y="15971"/>
                    </a:cubicBezTo>
                    <a:cubicBezTo>
                      <a:pt x="5204" y="15959"/>
                      <a:pt x="5192" y="15936"/>
                      <a:pt x="5180" y="15912"/>
                    </a:cubicBezTo>
                    <a:cubicBezTo>
                      <a:pt x="5168" y="15888"/>
                      <a:pt x="5168" y="15864"/>
                      <a:pt x="5156" y="15840"/>
                    </a:cubicBezTo>
                    <a:cubicBezTo>
                      <a:pt x="5144" y="15805"/>
                      <a:pt x="5132" y="15781"/>
                      <a:pt x="5132" y="15745"/>
                    </a:cubicBezTo>
                    <a:lnTo>
                      <a:pt x="5120" y="15733"/>
                    </a:lnTo>
                    <a:cubicBezTo>
                      <a:pt x="5120" y="15721"/>
                      <a:pt x="5120" y="15721"/>
                      <a:pt x="5120" y="15709"/>
                    </a:cubicBezTo>
                    <a:cubicBezTo>
                      <a:pt x="5120" y="15697"/>
                      <a:pt x="5120" y="15686"/>
                      <a:pt x="5132" y="15686"/>
                    </a:cubicBezTo>
                    <a:cubicBezTo>
                      <a:pt x="5144" y="15674"/>
                      <a:pt x="5156" y="15662"/>
                      <a:pt x="5168" y="15650"/>
                    </a:cubicBezTo>
                    <a:cubicBezTo>
                      <a:pt x="5180" y="15638"/>
                      <a:pt x="5192" y="15626"/>
                      <a:pt x="5204" y="15614"/>
                    </a:cubicBezTo>
                    <a:cubicBezTo>
                      <a:pt x="5216" y="15614"/>
                      <a:pt x="5216" y="15614"/>
                      <a:pt x="5216" y="15602"/>
                    </a:cubicBezTo>
                    <a:cubicBezTo>
                      <a:pt x="5227" y="15602"/>
                      <a:pt x="5251" y="15590"/>
                      <a:pt x="5263" y="15578"/>
                    </a:cubicBezTo>
                    <a:cubicBezTo>
                      <a:pt x="5263" y="15578"/>
                      <a:pt x="5275" y="15566"/>
                      <a:pt x="5275" y="15566"/>
                    </a:cubicBezTo>
                    <a:cubicBezTo>
                      <a:pt x="5299" y="15555"/>
                      <a:pt x="5311" y="15555"/>
                      <a:pt x="5335" y="15543"/>
                    </a:cubicBezTo>
                    <a:lnTo>
                      <a:pt x="5347" y="15543"/>
                    </a:lnTo>
                    <a:cubicBezTo>
                      <a:pt x="5370" y="15543"/>
                      <a:pt x="5394" y="15531"/>
                      <a:pt x="5418" y="15531"/>
                    </a:cubicBezTo>
                    <a:close/>
                    <a:moveTo>
                      <a:pt x="2596" y="15876"/>
                    </a:moveTo>
                    <a:cubicBezTo>
                      <a:pt x="2691" y="15876"/>
                      <a:pt x="2799" y="15900"/>
                      <a:pt x="2894" y="15924"/>
                    </a:cubicBezTo>
                    <a:cubicBezTo>
                      <a:pt x="2965" y="15936"/>
                      <a:pt x="3037" y="15947"/>
                      <a:pt x="3096" y="15959"/>
                    </a:cubicBezTo>
                    <a:cubicBezTo>
                      <a:pt x="3227" y="15971"/>
                      <a:pt x="3311" y="16043"/>
                      <a:pt x="3370" y="16114"/>
                    </a:cubicBezTo>
                    <a:cubicBezTo>
                      <a:pt x="3418" y="16162"/>
                      <a:pt x="3465" y="16197"/>
                      <a:pt x="3513" y="16209"/>
                    </a:cubicBezTo>
                    <a:lnTo>
                      <a:pt x="3549" y="16209"/>
                    </a:lnTo>
                    <a:cubicBezTo>
                      <a:pt x="3692" y="16209"/>
                      <a:pt x="4144" y="16055"/>
                      <a:pt x="4299" y="15971"/>
                    </a:cubicBezTo>
                    <a:cubicBezTo>
                      <a:pt x="4323" y="15959"/>
                      <a:pt x="4346" y="15959"/>
                      <a:pt x="4370" y="15959"/>
                    </a:cubicBezTo>
                    <a:cubicBezTo>
                      <a:pt x="4501" y="15959"/>
                      <a:pt x="4668" y="16078"/>
                      <a:pt x="4811" y="16174"/>
                    </a:cubicBezTo>
                    <a:cubicBezTo>
                      <a:pt x="4846" y="16197"/>
                      <a:pt x="4882" y="16221"/>
                      <a:pt x="4906" y="16233"/>
                    </a:cubicBezTo>
                    <a:cubicBezTo>
                      <a:pt x="4942" y="16257"/>
                      <a:pt x="4966" y="16269"/>
                      <a:pt x="5001" y="16281"/>
                    </a:cubicBezTo>
                    <a:cubicBezTo>
                      <a:pt x="5001" y="16281"/>
                      <a:pt x="5013" y="16293"/>
                      <a:pt x="5013" y="16293"/>
                    </a:cubicBezTo>
                    <a:cubicBezTo>
                      <a:pt x="5037" y="16305"/>
                      <a:pt x="5061" y="16317"/>
                      <a:pt x="5085" y="16317"/>
                    </a:cubicBezTo>
                    <a:cubicBezTo>
                      <a:pt x="5085" y="16317"/>
                      <a:pt x="5085" y="16328"/>
                      <a:pt x="5085" y="16328"/>
                    </a:cubicBezTo>
                    <a:cubicBezTo>
                      <a:pt x="5108" y="16328"/>
                      <a:pt x="5132" y="16340"/>
                      <a:pt x="5156" y="16340"/>
                    </a:cubicBezTo>
                    <a:cubicBezTo>
                      <a:pt x="5156" y="16340"/>
                      <a:pt x="5156" y="16352"/>
                      <a:pt x="5168" y="16352"/>
                    </a:cubicBezTo>
                    <a:lnTo>
                      <a:pt x="5204" y="16352"/>
                    </a:lnTo>
                    <a:cubicBezTo>
                      <a:pt x="5204" y="16364"/>
                      <a:pt x="5204" y="16364"/>
                      <a:pt x="5204" y="16364"/>
                    </a:cubicBezTo>
                    <a:cubicBezTo>
                      <a:pt x="5204" y="16376"/>
                      <a:pt x="5204" y="16376"/>
                      <a:pt x="5216" y="16388"/>
                    </a:cubicBezTo>
                    <a:cubicBezTo>
                      <a:pt x="5216" y="16400"/>
                      <a:pt x="5216" y="16400"/>
                      <a:pt x="5216" y="16412"/>
                    </a:cubicBezTo>
                    <a:cubicBezTo>
                      <a:pt x="5216" y="16424"/>
                      <a:pt x="5216" y="16436"/>
                      <a:pt x="5216" y="16448"/>
                    </a:cubicBezTo>
                    <a:cubicBezTo>
                      <a:pt x="5227" y="16459"/>
                      <a:pt x="5227" y="16471"/>
                      <a:pt x="5227" y="16495"/>
                    </a:cubicBezTo>
                    <a:cubicBezTo>
                      <a:pt x="5239" y="16507"/>
                      <a:pt x="5239" y="16519"/>
                      <a:pt x="5239" y="16531"/>
                    </a:cubicBezTo>
                    <a:cubicBezTo>
                      <a:pt x="5239" y="16555"/>
                      <a:pt x="5251" y="16567"/>
                      <a:pt x="5251" y="16578"/>
                    </a:cubicBezTo>
                    <a:cubicBezTo>
                      <a:pt x="5251" y="16590"/>
                      <a:pt x="5251" y="16602"/>
                      <a:pt x="5251" y="16626"/>
                    </a:cubicBezTo>
                    <a:cubicBezTo>
                      <a:pt x="5263" y="16638"/>
                      <a:pt x="5263" y="16650"/>
                      <a:pt x="5263" y="16674"/>
                    </a:cubicBezTo>
                    <a:cubicBezTo>
                      <a:pt x="5275" y="16686"/>
                      <a:pt x="5275" y="16698"/>
                      <a:pt x="5275" y="16709"/>
                    </a:cubicBezTo>
                    <a:cubicBezTo>
                      <a:pt x="5275" y="16721"/>
                      <a:pt x="5287" y="16745"/>
                      <a:pt x="5287" y="16757"/>
                    </a:cubicBezTo>
                    <a:cubicBezTo>
                      <a:pt x="5287" y="16781"/>
                      <a:pt x="5299" y="16793"/>
                      <a:pt x="5299" y="16805"/>
                    </a:cubicBezTo>
                    <a:cubicBezTo>
                      <a:pt x="5299" y="16829"/>
                      <a:pt x="5311" y="16864"/>
                      <a:pt x="5311" y="16888"/>
                    </a:cubicBezTo>
                    <a:cubicBezTo>
                      <a:pt x="5347" y="17031"/>
                      <a:pt x="5370" y="17126"/>
                      <a:pt x="5394" y="17210"/>
                    </a:cubicBezTo>
                    <a:cubicBezTo>
                      <a:pt x="5442" y="17340"/>
                      <a:pt x="5478" y="17495"/>
                      <a:pt x="5513" y="17650"/>
                    </a:cubicBezTo>
                    <a:cubicBezTo>
                      <a:pt x="5537" y="17805"/>
                      <a:pt x="5573" y="17960"/>
                      <a:pt x="5620" y="18102"/>
                    </a:cubicBezTo>
                    <a:cubicBezTo>
                      <a:pt x="5632" y="18138"/>
                      <a:pt x="5644" y="18174"/>
                      <a:pt x="5668" y="18222"/>
                    </a:cubicBezTo>
                    <a:cubicBezTo>
                      <a:pt x="5728" y="18341"/>
                      <a:pt x="5811" y="18436"/>
                      <a:pt x="5894" y="18531"/>
                    </a:cubicBezTo>
                    <a:cubicBezTo>
                      <a:pt x="5942" y="18603"/>
                      <a:pt x="6001" y="18674"/>
                      <a:pt x="6037" y="18745"/>
                    </a:cubicBezTo>
                    <a:cubicBezTo>
                      <a:pt x="6049" y="18757"/>
                      <a:pt x="6061" y="18781"/>
                      <a:pt x="6073" y="18805"/>
                    </a:cubicBezTo>
                    <a:cubicBezTo>
                      <a:pt x="6120" y="18936"/>
                      <a:pt x="6073" y="19067"/>
                      <a:pt x="6025" y="19198"/>
                    </a:cubicBezTo>
                    <a:cubicBezTo>
                      <a:pt x="6001" y="19257"/>
                      <a:pt x="5978" y="19329"/>
                      <a:pt x="5978" y="19388"/>
                    </a:cubicBezTo>
                    <a:cubicBezTo>
                      <a:pt x="5954" y="19507"/>
                      <a:pt x="6025" y="19662"/>
                      <a:pt x="6109" y="19829"/>
                    </a:cubicBezTo>
                    <a:cubicBezTo>
                      <a:pt x="6168" y="19960"/>
                      <a:pt x="6228" y="20103"/>
                      <a:pt x="6275" y="20246"/>
                    </a:cubicBezTo>
                    <a:cubicBezTo>
                      <a:pt x="6311" y="20412"/>
                      <a:pt x="6370" y="20591"/>
                      <a:pt x="6418" y="20746"/>
                    </a:cubicBezTo>
                    <a:cubicBezTo>
                      <a:pt x="6454" y="20889"/>
                      <a:pt x="6501" y="21031"/>
                      <a:pt x="6501" y="21067"/>
                    </a:cubicBezTo>
                    <a:cubicBezTo>
                      <a:pt x="6501" y="21067"/>
                      <a:pt x="6501" y="21091"/>
                      <a:pt x="6501" y="21103"/>
                    </a:cubicBezTo>
                    <a:cubicBezTo>
                      <a:pt x="6478" y="21210"/>
                      <a:pt x="6418" y="21496"/>
                      <a:pt x="6347" y="21758"/>
                    </a:cubicBezTo>
                    <a:cubicBezTo>
                      <a:pt x="6347" y="21770"/>
                      <a:pt x="6347" y="21781"/>
                      <a:pt x="6347" y="21793"/>
                    </a:cubicBezTo>
                    <a:lnTo>
                      <a:pt x="4465" y="21841"/>
                    </a:lnTo>
                    <a:cubicBezTo>
                      <a:pt x="4442" y="21853"/>
                      <a:pt x="4430" y="21865"/>
                      <a:pt x="4430" y="21889"/>
                    </a:cubicBezTo>
                    <a:lnTo>
                      <a:pt x="4430" y="21924"/>
                    </a:lnTo>
                    <a:lnTo>
                      <a:pt x="4430" y="24151"/>
                    </a:lnTo>
                    <a:cubicBezTo>
                      <a:pt x="4323" y="24151"/>
                      <a:pt x="4239" y="24139"/>
                      <a:pt x="4215" y="24127"/>
                    </a:cubicBezTo>
                    <a:cubicBezTo>
                      <a:pt x="4215" y="24115"/>
                      <a:pt x="4192" y="24103"/>
                      <a:pt x="4180" y="24091"/>
                    </a:cubicBezTo>
                    <a:cubicBezTo>
                      <a:pt x="4132" y="24032"/>
                      <a:pt x="4073" y="23984"/>
                      <a:pt x="4013" y="23984"/>
                    </a:cubicBezTo>
                    <a:cubicBezTo>
                      <a:pt x="4001" y="23984"/>
                      <a:pt x="3965" y="23984"/>
                      <a:pt x="3930" y="23996"/>
                    </a:cubicBezTo>
                    <a:cubicBezTo>
                      <a:pt x="3906" y="23996"/>
                      <a:pt x="3882" y="23996"/>
                      <a:pt x="3858" y="24008"/>
                    </a:cubicBezTo>
                    <a:lnTo>
                      <a:pt x="3692" y="24008"/>
                    </a:lnTo>
                    <a:cubicBezTo>
                      <a:pt x="3692" y="23996"/>
                      <a:pt x="3680" y="23972"/>
                      <a:pt x="3680" y="23948"/>
                    </a:cubicBezTo>
                    <a:cubicBezTo>
                      <a:pt x="3632" y="23829"/>
                      <a:pt x="3596" y="23698"/>
                      <a:pt x="3513" y="23698"/>
                    </a:cubicBezTo>
                    <a:lnTo>
                      <a:pt x="3453" y="23698"/>
                    </a:lnTo>
                    <a:cubicBezTo>
                      <a:pt x="3442" y="23710"/>
                      <a:pt x="3430" y="23710"/>
                      <a:pt x="3406" y="23710"/>
                    </a:cubicBezTo>
                    <a:lnTo>
                      <a:pt x="3346" y="23710"/>
                    </a:lnTo>
                    <a:cubicBezTo>
                      <a:pt x="3311" y="23722"/>
                      <a:pt x="3275" y="23722"/>
                      <a:pt x="3227" y="23722"/>
                    </a:cubicBezTo>
                    <a:lnTo>
                      <a:pt x="3025" y="23758"/>
                    </a:lnTo>
                    <a:lnTo>
                      <a:pt x="2953" y="23758"/>
                    </a:lnTo>
                    <a:cubicBezTo>
                      <a:pt x="2882" y="23758"/>
                      <a:pt x="2822" y="23734"/>
                      <a:pt x="2787" y="23698"/>
                    </a:cubicBezTo>
                    <a:cubicBezTo>
                      <a:pt x="2775" y="23686"/>
                      <a:pt x="2763" y="23675"/>
                      <a:pt x="2751" y="23663"/>
                    </a:cubicBezTo>
                    <a:cubicBezTo>
                      <a:pt x="2739" y="23615"/>
                      <a:pt x="2715" y="23556"/>
                      <a:pt x="2691" y="23484"/>
                    </a:cubicBezTo>
                    <a:cubicBezTo>
                      <a:pt x="2656" y="23377"/>
                      <a:pt x="2620" y="23270"/>
                      <a:pt x="2572" y="23210"/>
                    </a:cubicBezTo>
                    <a:cubicBezTo>
                      <a:pt x="2525" y="23139"/>
                      <a:pt x="2346" y="23008"/>
                      <a:pt x="2239" y="22924"/>
                    </a:cubicBezTo>
                    <a:lnTo>
                      <a:pt x="2191" y="22877"/>
                    </a:lnTo>
                    <a:cubicBezTo>
                      <a:pt x="2120" y="22829"/>
                      <a:pt x="1977" y="22603"/>
                      <a:pt x="1965" y="22567"/>
                    </a:cubicBezTo>
                    <a:cubicBezTo>
                      <a:pt x="1965" y="22567"/>
                      <a:pt x="1965" y="22555"/>
                      <a:pt x="1965" y="22555"/>
                    </a:cubicBezTo>
                    <a:cubicBezTo>
                      <a:pt x="1965" y="22543"/>
                      <a:pt x="1965" y="22532"/>
                      <a:pt x="1953" y="22532"/>
                    </a:cubicBezTo>
                    <a:cubicBezTo>
                      <a:pt x="1953" y="22520"/>
                      <a:pt x="1953" y="22520"/>
                      <a:pt x="1953" y="22520"/>
                    </a:cubicBezTo>
                    <a:cubicBezTo>
                      <a:pt x="1953" y="22508"/>
                      <a:pt x="1953" y="22508"/>
                      <a:pt x="1941" y="22496"/>
                    </a:cubicBezTo>
                    <a:cubicBezTo>
                      <a:pt x="1941" y="22496"/>
                      <a:pt x="1941" y="22484"/>
                      <a:pt x="1941" y="22484"/>
                    </a:cubicBezTo>
                    <a:cubicBezTo>
                      <a:pt x="1941" y="22472"/>
                      <a:pt x="1929" y="22472"/>
                      <a:pt x="1929" y="22460"/>
                    </a:cubicBezTo>
                    <a:cubicBezTo>
                      <a:pt x="1929" y="22460"/>
                      <a:pt x="1929" y="22448"/>
                      <a:pt x="1918" y="22448"/>
                    </a:cubicBezTo>
                    <a:cubicBezTo>
                      <a:pt x="1918" y="22436"/>
                      <a:pt x="1918" y="22436"/>
                      <a:pt x="1906" y="22424"/>
                    </a:cubicBezTo>
                    <a:cubicBezTo>
                      <a:pt x="1906" y="22424"/>
                      <a:pt x="1894" y="22413"/>
                      <a:pt x="1894" y="22413"/>
                    </a:cubicBezTo>
                    <a:cubicBezTo>
                      <a:pt x="1894" y="22401"/>
                      <a:pt x="1882" y="22401"/>
                      <a:pt x="1870" y="22389"/>
                    </a:cubicBezTo>
                    <a:cubicBezTo>
                      <a:pt x="1870" y="22389"/>
                      <a:pt x="1858" y="22377"/>
                      <a:pt x="1858" y="22377"/>
                    </a:cubicBezTo>
                    <a:cubicBezTo>
                      <a:pt x="1846" y="22365"/>
                      <a:pt x="1846" y="22365"/>
                      <a:pt x="1834" y="22353"/>
                    </a:cubicBezTo>
                    <a:cubicBezTo>
                      <a:pt x="1822" y="22353"/>
                      <a:pt x="1822" y="22341"/>
                      <a:pt x="1810" y="22341"/>
                    </a:cubicBezTo>
                    <a:cubicBezTo>
                      <a:pt x="1798" y="22329"/>
                      <a:pt x="1787" y="22329"/>
                      <a:pt x="1775" y="22329"/>
                    </a:cubicBezTo>
                    <a:cubicBezTo>
                      <a:pt x="1763" y="22317"/>
                      <a:pt x="1763" y="22317"/>
                      <a:pt x="1751" y="22317"/>
                    </a:cubicBezTo>
                    <a:cubicBezTo>
                      <a:pt x="1739" y="22305"/>
                      <a:pt x="1739" y="22305"/>
                      <a:pt x="1727" y="22305"/>
                    </a:cubicBezTo>
                    <a:cubicBezTo>
                      <a:pt x="1727" y="22293"/>
                      <a:pt x="1727" y="22282"/>
                      <a:pt x="1727" y="22270"/>
                    </a:cubicBezTo>
                    <a:cubicBezTo>
                      <a:pt x="1715" y="22198"/>
                      <a:pt x="1715" y="22127"/>
                      <a:pt x="1751" y="22032"/>
                    </a:cubicBezTo>
                    <a:cubicBezTo>
                      <a:pt x="1763" y="21996"/>
                      <a:pt x="1787" y="21960"/>
                      <a:pt x="1798" y="21924"/>
                    </a:cubicBezTo>
                    <a:cubicBezTo>
                      <a:pt x="1834" y="21853"/>
                      <a:pt x="1882" y="21781"/>
                      <a:pt x="1846" y="21674"/>
                    </a:cubicBezTo>
                    <a:lnTo>
                      <a:pt x="1822" y="21615"/>
                    </a:lnTo>
                    <a:cubicBezTo>
                      <a:pt x="1798" y="21520"/>
                      <a:pt x="1763" y="21448"/>
                      <a:pt x="1691" y="21293"/>
                    </a:cubicBezTo>
                    <a:cubicBezTo>
                      <a:pt x="1656" y="21210"/>
                      <a:pt x="1596" y="21162"/>
                      <a:pt x="1560" y="21127"/>
                    </a:cubicBezTo>
                    <a:cubicBezTo>
                      <a:pt x="1513" y="21091"/>
                      <a:pt x="1513" y="21079"/>
                      <a:pt x="1525" y="21055"/>
                    </a:cubicBezTo>
                    <a:cubicBezTo>
                      <a:pt x="1548" y="21008"/>
                      <a:pt x="1572" y="20984"/>
                      <a:pt x="1596" y="20972"/>
                    </a:cubicBezTo>
                    <a:cubicBezTo>
                      <a:pt x="1608" y="20948"/>
                      <a:pt x="1632" y="20924"/>
                      <a:pt x="1644" y="20889"/>
                    </a:cubicBezTo>
                    <a:cubicBezTo>
                      <a:pt x="1668" y="20829"/>
                      <a:pt x="1679" y="20793"/>
                      <a:pt x="1668" y="20710"/>
                    </a:cubicBezTo>
                    <a:cubicBezTo>
                      <a:pt x="1668" y="20662"/>
                      <a:pt x="1679" y="20627"/>
                      <a:pt x="1703" y="20579"/>
                    </a:cubicBezTo>
                    <a:cubicBezTo>
                      <a:pt x="1715" y="20555"/>
                      <a:pt x="1727" y="20531"/>
                      <a:pt x="1739" y="20508"/>
                    </a:cubicBezTo>
                    <a:cubicBezTo>
                      <a:pt x="1739" y="20484"/>
                      <a:pt x="1751" y="20460"/>
                      <a:pt x="1775" y="20412"/>
                    </a:cubicBezTo>
                    <a:cubicBezTo>
                      <a:pt x="1810" y="20353"/>
                      <a:pt x="1858" y="20281"/>
                      <a:pt x="1906" y="20162"/>
                    </a:cubicBezTo>
                    <a:cubicBezTo>
                      <a:pt x="1941" y="20055"/>
                      <a:pt x="1953" y="19948"/>
                      <a:pt x="1965" y="19853"/>
                    </a:cubicBezTo>
                    <a:cubicBezTo>
                      <a:pt x="1989" y="19757"/>
                      <a:pt x="1989" y="19674"/>
                      <a:pt x="2025" y="19626"/>
                    </a:cubicBezTo>
                    <a:cubicBezTo>
                      <a:pt x="2049" y="19591"/>
                      <a:pt x="2072" y="19567"/>
                      <a:pt x="2084" y="19543"/>
                    </a:cubicBezTo>
                    <a:cubicBezTo>
                      <a:pt x="2120" y="19519"/>
                      <a:pt x="2144" y="19484"/>
                      <a:pt x="2156" y="19412"/>
                    </a:cubicBezTo>
                    <a:lnTo>
                      <a:pt x="2168" y="19353"/>
                    </a:lnTo>
                    <a:cubicBezTo>
                      <a:pt x="2179" y="19281"/>
                      <a:pt x="2179" y="19234"/>
                      <a:pt x="2179" y="19114"/>
                    </a:cubicBezTo>
                    <a:cubicBezTo>
                      <a:pt x="2179" y="19043"/>
                      <a:pt x="2179" y="18960"/>
                      <a:pt x="2179" y="18888"/>
                    </a:cubicBezTo>
                    <a:cubicBezTo>
                      <a:pt x="2168" y="18817"/>
                      <a:pt x="2168" y="18757"/>
                      <a:pt x="2168" y="18722"/>
                    </a:cubicBezTo>
                    <a:cubicBezTo>
                      <a:pt x="2168" y="18638"/>
                      <a:pt x="2179" y="18412"/>
                      <a:pt x="2168" y="18329"/>
                    </a:cubicBezTo>
                    <a:cubicBezTo>
                      <a:pt x="2168" y="18305"/>
                      <a:pt x="2179" y="18281"/>
                      <a:pt x="2179" y="18257"/>
                    </a:cubicBezTo>
                    <a:cubicBezTo>
                      <a:pt x="2191" y="18198"/>
                      <a:pt x="2203" y="18126"/>
                      <a:pt x="2156" y="18091"/>
                    </a:cubicBezTo>
                    <a:cubicBezTo>
                      <a:pt x="2108" y="18055"/>
                      <a:pt x="2049" y="18007"/>
                      <a:pt x="2001" y="17995"/>
                    </a:cubicBezTo>
                    <a:lnTo>
                      <a:pt x="1965" y="17995"/>
                    </a:lnTo>
                    <a:cubicBezTo>
                      <a:pt x="1929" y="17995"/>
                      <a:pt x="1894" y="17983"/>
                      <a:pt x="1882" y="17960"/>
                    </a:cubicBezTo>
                    <a:cubicBezTo>
                      <a:pt x="1870" y="17936"/>
                      <a:pt x="1858" y="17912"/>
                      <a:pt x="1834" y="17888"/>
                    </a:cubicBezTo>
                    <a:cubicBezTo>
                      <a:pt x="1810" y="17852"/>
                      <a:pt x="1787" y="17805"/>
                      <a:pt x="1798" y="17757"/>
                    </a:cubicBezTo>
                    <a:cubicBezTo>
                      <a:pt x="1798" y="17721"/>
                      <a:pt x="1810" y="17698"/>
                      <a:pt x="1810" y="17674"/>
                    </a:cubicBezTo>
                    <a:cubicBezTo>
                      <a:pt x="1822" y="17638"/>
                      <a:pt x="1846" y="17591"/>
                      <a:pt x="1846" y="17507"/>
                    </a:cubicBezTo>
                    <a:cubicBezTo>
                      <a:pt x="1846" y="17424"/>
                      <a:pt x="1846" y="17340"/>
                      <a:pt x="1822" y="17281"/>
                    </a:cubicBezTo>
                    <a:cubicBezTo>
                      <a:pt x="1822" y="17269"/>
                      <a:pt x="1810" y="17257"/>
                      <a:pt x="1810" y="17245"/>
                    </a:cubicBezTo>
                    <a:cubicBezTo>
                      <a:pt x="1810" y="17233"/>
                      <a:pt x="1810" y="17221"/>
                      <a:pt x="1798" y="17221"/>
                    </a:cubicBezTo>
                    <a:cubicBezTo>
                      <a:pt x="1798" y="17221"/>
                      <a:pt x="1798" y="17210"/>
                      <a:pt x="1798" y="17210"/>
                    </a:cubicBezTo>
                    <a:cubicBezTo>
                      <a:pt x="1787" y="17186"/>
                      <a:pt x="1787" y="17174"/>
                      <a:pt x="1775" y="17150"/>
                    </a:cubicBezTo>
                    <a:cubicBezTo>
                      <a:pt x="1751" y="17114"/>
                      <a:pt x="1715" y="17102"/>
                      <a:pt x="1679" y="17079"/>
                    </a:cubicBezTo>
                    <a:cubicBezTo>
                      <a:pt x="1644" y="17055"/>
                      <a:pt x="1620" y="17031"/>
                      <a:pt x="1608" y="16995"/>
                    </a:cubicBezTo>
                    <a:cubicBezTo>
                      <a:pt x="1584" y="16948"/>
                      <a:pt x="1572" y="16888"/>
                      <a:pt x="1560" y="16817"/>
                    </a:cubicBezTo>
                    <a:cubicBezTo>
                      <a:pt x="1548" y="16733"/>
                      <a:pt x="1525" y="16638"/>
                      <a:pt x="1501" y="16578"/>
                    </a:cubicBezTo>
                    <a:cubicBezTo>
                      <a:pt x="1501" y="16567"/>
                      <a:pt x="1489" y="16555"/>
                      <a:pt x="1477" y="16543"/>
                    </a:cubicBezTo>
                    <a:lnTo>
                      <a:pt x="1548" y="16543"/>
                    </a:lnTo>
                    <a:cubicBezTo>
                      <a:pt x="1560" y="16531"/>
                      <a:pt x="1584" y="16531"/>
                      <a:pt x="1608" y="16531"/>
                    </a:cubicBezTo>
                    <a:cubicBezTo>
                      <a:pt x="1620" y="16531"/>
                      <a:pt x="1632" y="16531"/>
                      <a:pt x="1644" y="16519"/>
                    </a:cubicBezTo>
                    <a:lnTo>
                      <a:pt x="1691" y="16519"/>
                    </a:lnTo>
                    <a:cubicBezTo>
                      <a:pt x="1703" y="16519"/>
                      <a:pt x="1715" y="16507"/>
                      <a:pt x="1727" y="16507"/>
                    </a:cubicBezTo>
                    <a:cubicBezTo>
                      <a:pt x="1751" y="16507"/>
                      <a:pt x="1775" y="16495"/>
                      <a:pt x="1787" y="16495"/>
                    </a:cubicBezTo>
                    <a:cubicBezTo>
                      <a:pt x="1989" y="16436"/>
                      <a:pt x="2156" y="16245"/>
                      <a:pt x="2287" y="16078"/>
                    </a:cubicBezTo>
                    <a:cubicBezTo>
                      <a:pt x="2334" y="16031"/>
                      <a:pt x="2370" y="15983"/>
                      <a:pt x="2406" y="15947"/>
                    </a:cubicBezTo>
                    <a:cubicBezTo>
                      <a:pt x="2453" y="15900"/>
                      <a:pt x="2513" y="15876"/>
                      <a:pt x="2596" y="15876"/>
                    </a:cubicBezTo>
                    <a:close/>
                    <a:moveTo>
                      <a:pt x="9633" y="20257"/>
                    </a:moveTo>
                    <a:cubicBezTo>
                      <a:pt x="9633" y="20281"/>
                      <a:pt x="9633" y="20305"/>
                      <a:pt x="9633" y="20317"/>
                    </a:cubicBezTo>
                    <a:lnTo>
                      <a:pt x="9645" y="22603"/>
                    </a:lnTo>
                    <a:cubicBezTo>
                      <a:pt x="9657" y="24437"/>
                      <a:pt x="9669" y="26306"/>
                      <a:pt x="9669" y="26413"/>
                    </a:cubicBezTo>
                    <a:cubicBezTo>
                      <a:pt x="9669" y="26413"/>
                      <a:pt x="9657" y="26413"/>
                      <a:pt x="9657" y="26425"/>
                    </a:cubicBezTo>
                    <a:lnTo>
                      <a:pt x="9657" y="26687"/>
                    </a:lnTo>
                    <a:cubicBezTo>
                      <a:pt x="9514" y="26615"/>
                      <a:pt x="9252" y="26496"/>
                      <a:pt x="9133" y="26413"/>
                    </a:cubicBezTo>
                    <a:cubicBezTo>
                      <a:pt x="9109" y="26401"/>
                      <a:pt x="9085" y="26389"/>
                      <a:pt x="9061" y="26365"/>
                    </a:cubicBezTo>
                    <a:cubicBezTo>
                      <a:pt x="8871" y="26234"/>
                      <a:pt x="8526" y="25996"/>
                      <a:pt x="7978" y="25972"/>
                    </a:cubicBezTo>
                    <a:cubicBezTo>
                      <a:pt x="7513" y="25961"/>
                      <a:pt x="6823" y="25889"/>
                      <a:pt x="6406" y="25842"/>
                    </a:cubicBezTo>
                    <a:cubicBezTo>
                      <a:pt x="6287" y="25830"/>
                      <a:pt x="6192" y="25818"/>
                      <a:pt x="6132" y="25818"/>
                    </a:cubicBezTo>
                    <a:cubicBezTo>
                      <a:pt x="5918" y="25794"/>
                      <a:pt x="5823" y="25687"/>
                      <a:pt x="5751" y="25603"/>
                    </a:cubicBezTo>
                    <a:cubicBezTo>
                      <a:pt x="5728" y="25580"/>
                      <a:pt x="5704" y="25544"/>
                      <a:pt x="5668" y="25532"/>
                    </a:cubicBezTo>
                    <a:cubicBezTo>
                      <a:pt x="5656" y="25520"/>
                      <a:pt x="5620" y="25472"/>
                      <a:pt x="5573" y="25425"/>
                    </a:cubicBezTo>
                    <a:cubicBezTo>
                      <a:pt x="5478" y="25306"/>
                      <a:pt x="5358" y="25151"/>
                      <a:pt x="5227" y="25151"/>
                    </a:cubicBezTo>
                    <a:lnTo>
                      <a:pt x="5192" y="25151"/>
                    </a:lnTo>
                    <a:cubicBezTo>
                      <a:pt x="5132" y="25151"/>
                      <a:pt x="5061" y="25175"/>
                      <a:pt x="4989" y="25199"/>
                    </a:cubicBezTo>
                    <a:cubicBezTo>
                      <a:pt x="4918" y="25210"/>
                      <a:pt x="4846" y="25234"/>
                      <a:pt x="4787" y="25234"/>
                    </a:cubicBezTo>
                    <a:cubicBezTo>
                      <a:pt x="4739" y="25234"/>
                      <a:pt x="4704" y="25222"/>
                      <a:pt x="4680" y="25199"/>
                    </a:cubicBezTo>
                    <a:cubicBezTo>
                      <a:pt x="4501" y="25068"/>
                      <a:pt x="4477" y="24984"/>
                      <a:pt x="4477" y="24865"/>
                    </a:cubicBezTo>
                    <a:cubicBezTo>
                      <a:pt x="4477" y="24829"/>
                      <a:pt x="4489" y="24794"/>
                      <a:pt x="4501" y="24746"/>
                    </a:cubicBezTo>
                    <a:cubicBezTo>
                      <a:pt x="4525" y="24603"/>
                      <a:pt x="4549" y="24448"/>
                      <a:pt x="4454" y="24389"/>
                    </a:cubicBezTo>
                    <a:cubicBezTo>
                      <a:pt x="4370" y="24329"/>
                      <a:pt x="3954" y="24198"/>
                      <a:pt x="3858" y="24163"/>
                    </a:cubicBezTo>
                    <a:lnTo>
                      <a:pt x="3858" y="24091"/>
                    </a:lnTo>
                    <a:cubicBezTo>
                      <a:pt x="3882" y="24091"/>
                      <a:pt x="3918" y="24079"/>
                      <a:pt x="3954" y="24079"/>
                    </a:cubicBezTo>
                    <a:cubicBezTo>
                      <a:pt x="3977" y="24079"/>
                      <a:pt x="4001" y="24067"/>
                      <a:pt x="4013" y="24067"/>
                    </a:cubicBezTo>
                    <a:cubicBezTo>
                      <a:pt x="4037" y="24067"/>
                      <a:pt x="4096" y="24127"/>
                      <a:pt x="4120" y="24151"/>
                    </a:cubicBezTo>
                    <a:cubicBezTo>
                      <a:pt x="4132" y="24163"/>
                      <a:pt x="4156" y="24187"/>
                      <a:pt x="4168" y="24187"/>
                    </a:cubicBezTo>
                    <a:cubicBezTo>
                      <a:pt x="4215" y="24234"/>
                      <a:pt x="4394" y="24246"/>
                      <a:pt x="4465" y="24246"/>
                    </a:cubicBezTo>
                    <a:cubicBezTo>
                      <a:pt x="4477" y="24246"/>
                      <a:pt x="4489" y="24246"/>
                      <a:pt x="4501" y="24234"/>
                    </a:cubicBezTo>
                    <a:cubicBezTo>
                      <a:pt x="4513" y="24222"/>
                      <a:pt x="4513" y="24210"/>
                      <a:pt x="4513" y="24198"/>
                    </a:cubicBezTo>
                    <a:lnTo>
                      <a:pt x="4513" y="21936"/>
                    </a:lnTo>
                    <a:lnTo>
                      <a:pt x="5037" y="21924"/>
                    </a:lnTo>
                    <a:lnTo>
                      <a:pt x="6382" y="21877"/>
                    </a:lnTo>
                    <a:cubicBezTo>
                      <a:pt x="6406" y="21877"/>
                      <a:pt x="6418" y="21865"/>
                      <a:pt x="6418" y="21853"/>
                    </a:cubicBezTo>
                    <a:lnTo>
                      <a:pt x="7585" y="21793"/>
                    </a:lnTo>
                    <a:cubicBezTo>
                      <a:pt x="7609" y="21793"/>
                      <a:pt x="7633" y="21770"/>
                      <a:pt x="7633" y="21746"/>
                    </a:cubicBezTo>
                    <a:lnTo>
                      <a:pt x="7633" y="21734"/>
                    </a:lnTo>
                    <a:lnTo>
                      <a:pt x="7633" y="20257"/>
                    </a:lnTo>
                    <a:lnTo>
                      <a:pt x="8204" y="20257"/>
                    </a:lnTo>
                    <a:cubicBezTo>
                      <a:pt x="8204" y="20257"/>
                      <a:pt x="8204" y="20269"/>
                      <a:pt x="8204" y="20269"/>
                    </a:cubicBezTo>
                    <a:cubicBezTo>
                      <a:pt x="8204" y="20293"/>
                      <a:pt x="8216" y="20305"/>
                      <a:pt x="8252" y="20305"/>
                    </a:cubicBezTo>
                    <a:cubicBezTo>
                      <a:pt x="8275" y="20305"/>
                      <a:pt x="8287" y="20293"/>
                      <a:pt x="8287" y="20269"/>
                    </a:cubicBezTo>
                    <a:lnTo>
                      <a:pt x="8287" y="20257"/>
                    </a:lnTo>
                    <a:close/>
                    <a:moveTo>
                      <a:pt x="9776" y="28401"/>
                    </a:moveTo>
                    <a:lnTo>
                      <a:pt x="9788" y="28497"/>
                    </a:lnTo>
                    <a:cubicBezTo>
                      <a:pt x="9788" y="28509"/>
                      <a:pt x="9788" y="28509"/>
                      <a:pt x="9799" y="28520"/>
                    </a:cubicBezTo>
                    <a:lnTo>
                      <a:pt x="10121" y="29020"/>
                    </a:lnTo>
                    <a:cubicBezTo>
                      <a:pt x="10061" y="28985"/>
                      <a:pt x="10014" y="28949"/>
                      <a:pt x="9966" y="28913"/>
                    </a:cubicBezTo>
                    <a:cubicBezTo>
                      <a:pt x="9871" y="28842"/>
                      <a:pt x="9764" y="28770"/>
                      <a:pt x="9740" y="28735"/>
                    </a:cubicBezTo>
                    <a:cubicBezTo>
                      <a:pt x="9728" y="28687"/>
                      <a:pt x="9752" y="28532"/>
                      <a:pt x="9776" y="28401"/>
                    </a:cubicBezTo>
                    <a:close/>
                    <a:moveTo>
                      <a:pt x="14229" y="17733"/>
                    </a:moveTo>
                    <a:cubicBezTo>
                      <a:pt x="14252" y="17733"/>
                      <a:pt x="14288" y="17757"/>
                      <a:pt x="14324" y="17769"/>
                    </a:cubicBezTo>
                    <a:cubicBezTo>
                      <a:pt x="14336" y="17781"/>
                      <a:pt x="14348" y="17781"/>
                      <a:pt x="14360" y="17781"/>
                    </a:cubicBezTo>
                    <a:cubicBezTo>
                      <a:pt x="14371" y="17793"/>
                      <a:pt x="14383" y="17817"/>
                      <a:pt x="14395" y="17841"/>
                    </a:cubicBezTo>
                    <a:cubicBezTo>
                      <a:pt x="14407" y="17864"/>
                      <a:pt x="14419" y="17900"/>
                      <a:pt x="14431" y="17912"/>
                    </a:cubicBezTo>
                    <a:cubicBezTo>
                      <a:pt x="14443" y="17960"/>
                      <a:pt x="14467" y="18007"/>
                      <a:pt x="14479" y="18031"/>
                    </a:cubicBezTo>
                    <a:cubicBezTo>
                      <a:pt x="14514" y="18102"/>
                      <a:pt x="14622" y="18162"/>
                      <a:pt x="14764" y="18233"/>
                    </a:cubicBezTo>
                    <a:lnTo>
                      <a:pt x="14788" y="18233"/>
                    </a:lnTo>
                    <a:cubicBezTo>
                      <a:pt x="14824" y="18257"/>
                      <a:pt x="14860" y="18269"/>
                      <a:pt x="14883" y="18293"/>
                    </a:cubicBezTo>
                    <a:cubicBezTo>
                      <a:pt x="14883" y="18293"/>
                      <a:pt x="14895" y="18293"/>
                      <a:pt x="14907" y="18305"/>
                    </a:cubicBezTo>
                    <a:cubicBezTo>
                      <a:pt x="14967" y="18329"/>
                      <a:pt x="15098" y="18364"/>
                      <a:pt x="15312" y="18412"/>
                    </a:cubicBezTo>
                    <a:lnTo>
                      <a:pt x="15324" y="18412"/>
                    </a:lnTo>
                    <a:cubicBezTo>
                      <a:pt x="15348" y="18424"/>
                      <a:pt x="15491" y="18555"/>
                      <a:pt x="15610" y="18662"/>
                    </a:cubicBezTo>
                    <a:lnTo>
                      <a:pt x="15622" y="18662"/>
                    </a:lnTo>
                    <a:cubicBezTo>
                      <a:pt x="15681" y="18686"/>
                      <a:pt x="16169" y="18888"/>
                      <a:pt x="16276" y="18900"/>
                    </a:cubicBezTo>
                    <a:cubicBezTo>
                      <a:pt x="16288" y="18900"/>
                      <a:pt x="16312" y="18900"/>
                      <a:pt x="16324" y="18912"/>
                    </a:cubicBezTo>
                    <a:lnTo>
                      <a:pt x="16336" y="18912"/>
                    </a:lnTo>
                    <a:cubicBezTo>
                      <a:pt x="16348" y="18924"/>
                      <a:pt x="16360" y="18936"/>
                      <a:pt x="16384" y="18936"/>
                    </a:cubicBezTo>
                    <a:cubicBezTo>
                      <a:pt x="16384" y="18936"/>
                      <a:pt x="16384" y="18948"/>
                      <a:pt x="16396" y="18948"/>
                    </a:cubicBezTo>
                    <a:cubicBezTo>
                      <a:pt x="16407" y="18960"/>
                      <a:pt x="16419" y="18960"/>
                      <a:pt x="16431" y="18972"/>
                    </a:cubicBezTo>
                    <a:lnTo>
                      <a:pt x="16443" y="18972"/>
                    </a:lnTo>
                    <a:cubicBezTo>
                      <a:pt x="16455" y="18984"/>
                      <a:pt x="16467" y="18995"/>
                      <a:pt x="16479" y="19007"/>
                    </a:cubicBezTo>
                    <a:cubicBezTo>
                      <a:pt x="16479" y="19019"/>
                      <a:pt x="16479" y="19043"/>
                      <a:pt x="16491" y="19055"/>
                    </a:cubicBezTo>
                    <a:cubicBezTo>
                      <a:pt x="16491" y="19067"/>
                      <a:pt x="16491" y="19079"/>
                      <a:pt x="16491" y="19091"/>
                    </a:cubicBezTo>
                    <a:cubicBezTo>
                      <a:pt x="16491" y="19114"/>
                      <a:pt x="16491" y="19138"/>
                      <a:pt x="16491" y="19162"/>
                    </a:cubicBezTo>
                    <a:cubicBezTo>
                      <a:pt x="16491" y="19198"/>
                      <a:pt x="16491" y="19234"/>
                      <a:pt x="16491" y="19269"/>
                    </a:cubicBezTo>
                    <a:cubicBezTo>
                      <a:pt x="16491" y="19460"/>
                      <a:pt x="16503" y="19615"/>
                      <a:pt x="16527" y="19757"/>
                    </a:cubicBezTo>
                    <a:cubicBezTo>
                      <a:pt x="16527" y="19781"/>
                      <a:pt x="16527" y="19805"/>
                      <a:pt x="16538" y="19829"/>
                    </a:cubicBezTo>
                    <a:cubicBezTo>
                      <a:pt x="16538" y="19948"/>
                      <a:pt x="16562" y="20067"/>
                      <a:pt x="16693" y="20138"/>
                    </a:cubicBezTo>
                    <a:cubicBezTo>
                      <a:pt x="16824" y="20210"/>
                      <a:pt x="16908" y="20222"/>
                      <a:pt x="16979" y="20234"/>
                    </a:cubicBezTo>
                    <a:cubicBezTo>
                      <a:pt x="17027" y="20246"/>
                      <a:pt x="17062" y="20246"/>
                      <a:pt x="17086" y="20269"/>
                    </a:cubicBezTo>
                    <a:lnTo>
                      <a:pt x="17098" y="20269"/>
                    </a:lnTo>
                    <a:cubicBezTo>
                      <a:pt x="17110" y="20269"/>
                      <a:pt x="17146" y="20281"/>
                      <a:pt x="17193" y="20341"/>
                    </a:cubicBezTo>
                    <a:cubicBezTo>
                      <a:pt x="17265" y="20412"/>
                      <a:pt x="17515" y="20638"/>
                      <a:pt x="17586" y="20698"/>
                    </a:cubicBezTo>
                    <a:cubicBezTo>
                      <a:pt x="17598" y="20698"/>
                      <a:pt x="17610" y="20710"/>
                      <a:pt x="17622" y="20722"/>
                    </a:cubicBezTo>
                    <a:cubicBezTo>
                      <a:pt x="17681" y="20758"/>
                      <a:pt x="17729" y="20781"/>
                      <a:pt x="17777" y="20889"/>
                    </a:cubicBezTo>
                    <a:cubicBezTo>
                      <a:pt x="17812" y="20948"/>
                      <a:pt x="17836" y="20984"/>
                      <a:pt x="17860" y="21019"/>
                    </a:cubicBezTo>
                    <a:cubicBezTo>
                      <a:pt x="17908" y="21067"/>
                      <a:pt x="17908" y="21079"/>
                      <a:pt x="17896" y="21127"/>
                    </a:cubicBezTo>
                    <a:cubicBezTo>
                      <a:pt x="17860" y="21174"/>
                      <a:pt x="17812" y="21246"/>
                      <a:pt x="17765" y="21305"/>
                    </a:cubicBezTo>
                    <a:cubicBezTo>
                      <a:pt x="17717" y="21377"/>
                      <a:pt x="17670" y="21448"/>
                      <a:pt x="17646" y="21508"/>
                    </a:cubicBezTo>
                    <a:cubicBezTo>
                      <a:pt x="17610" y="21591"/>
                      <a:pt x="17503" y="21960"/>
                      <a:pt x="17574" y="22091"/>
                    </a:cubicBezTo>
                    <a:cubicBezTo>
                      <a:pt x="17610" y="22151"/>
                      <a:pt x="17670" y="22162"/>
                      <a:pt x="17705" y="22174"/>
                    </a:cubicBezTo>
                    <a:cubicBezTo>
                      <a:pt x="17753" y="22186"/>
                      <a:pt x="17777" y="22186"/>
                      <a:pt x="17789" y="22234"/>
                    </a:cubicBezTo>
                    <a:lnTo>
                      <a:pt x="17800" y="22246"/>
                    </a:lnTo>
                    <a:cubicBezTo>
                      <a:pt x="17848" y="22389"/>
                      <a:pt x="17931" y="22567"/>
                      <a:pt x="18074" y="22567"/>
                    </a:cubicBezTo>
                    <a:cubicBezTo>
                      <a:pt x="18134" y="22567"/>
                      <a:pt x="18205" y="22543"/>
                      <a:pt x="18265" y="22520"/>
                    </a:cubicBezTo>
                    <a:cubicBezTo>
                      <a:pt x="18289" y="22508"/>
                      <a:pt x="18312" y="22496"/>
                      <a:pt x="18324" y="22496"/>
                    </a:cubicBezTo>
                    <a:cubicBezTo>
                      <a:pt x="18336" y="22615"/>
                      <a:pt x="18360" y="23186"/>
                      <a:pt x="18348" y="23282"/>
                    </a:cubicBezTo>
                    <a:cubicBezTo>
                      <a:pt x="18348" y="23353"/>
                      <a:pt x="18265" y="23448"/>
                      <a:pt x="18205" y="23532"/>
                    </a:cubicBezTo>
                    <a:cubicBezTo>
                      <a:pt x="18181" y="23567"/>
                      <a:pt x="18158" y="23603"/>
                      <a:pt x="18134" y="23627"/>
                    </a:cubicBezTo>
                    <a:cubicBezTo>
                      <a:pt x="18110" y="23675"/>
                      <a:pt x="18086" y="23722"/>
                      <a:pt x="18062" y="23782"/>
                    </a:cubicBezTo>
                    <a:cubicBezTo>
                      <a:pt x="18015" y="23865"/>
                      <a:pt x="17967" y="23960"/>
                      <a:pt x="17896" y="24056"/>
                    </a:cubicBezTo>
                    <a:cubicBezTo>
                      <a:pt x="17824" y="24163"/>
                      <a:pt x="17765" y="24198"/>
                      <a:pt x="17693" y="24246"/>
                    </a:cubicBezTo>
                    <a:cubicBezTo>
                      <a:pt x="17658" y="24270"/>
                      <a:pt x="17622" y="24294"/>
                      <a:pt x="17574" y="24329"/>
                    </a:cubicBezTo>
                    <a:cubicBezTo>
                      <a:pt x="17431" y="24448"/>
                      <a:pt x="17217" y="24746"/>
                      <a:pt x="17169" y="24889"/>
                    </a:cubicBezTo>
                    <a:cubicBezTo>
                      <a:pt x="17146" y="24925"/>
                      <a:pt x="17134" y="24972"/>
                      <a:pt x="17122" y="25020"/>
                    </a:cubicBezTo>
                    <a:cubicBezTo>
                      <a:pt x="17098" y="25127"/>
                      <a:pt x="17062" y="25246"/>
                      <a:pt x="16991" y="25294"/>
                    </a:cubicBezTo>
                    <a:cubicBezTo>
                      <a:pt x="16872" y="25353"/>
                      <a:pt x="15872" y="25853"/>
                      <a:pt x="15431" y="25925"/>
                    </a:cubicBezTo>
                    <a:cubicBezTo>
                      <a:pt x="15288" y="25961"/>
                      <a:pt x="15074" y="26008"/>
                      <a:pt x="14824" y="26068"/>
                    </a:cubicBezTo>
                    <a:cubicBezTo>
                      <a:pt x="14288" y="26187"/>
                      <a:pt x="13633" y="26330"/>
                      <a:pt x="13336" y="26330"/>
                    </a:cubicBezTo>
                    <a:lnTo>
                      <a:pt x="13133" y="26330"/>
                    </a:lnTo>
                    <a:cubicBezTo>
                      <a:pt x="12836" y="26330"/>
                      <a:pt x="12681" y="26330"/>
                      <a:pt x="12431" y="26258"/>
                    </a:cubicBezTo>
                    <a:cubicBezTo>
                      <a:pt x="12300" y="26211"/>
                      <a:pt x="12228" y="26199"/>
                      <a:pt x="12181" y="26199"/>
                    </a:cubicBezTo>
                    <a:cubicBezTo>
                      <a:pt x="12133" y="26187"/>
                      <a:pt x="12121" y="26187"/>
                      <a:pt x="12097" y="26151"/>
                    </a:cubicBezTo>
                    <a:cubicBezTo>
                      <a:pt x="12074" y="26127"/>
                      <a:pt x="12050" y="26115"/>
                      <a:pt x="12026" y="26092"/>
                    </a:cubicBezTo>
                    <a:cubicBezTo>
                      <a:pt x="11978" y="26032"/>
                      <a:pt x="11931" y="25984"/>
                      <a:pt x="11871" y="25949"/>
                    </a:cubicBezTo>
                    <a:cubicBezTo>
                      <a:pt x="11782" y="25909"/>
                      <a:pt x="11710" y="25886"/>
                      <a:pt x="11613" y="25886"/>
                    </a:cubicBezTo>
                    <a:cubicBezTo>
                      <a:pt x="11593" y="25886"/>
                      <a:pt x="11572" y="25887"/>
                      <a:pt x="11550" y="25889"/>
                    </a:cubicBezTo>
                    <a:cubicBezTo>
                      <a:pt x="11478" y="25901"/>
                      <a:pt x="11443" y="25925"/>
                      <a:pt x="11419" y="25949"/>
                    </a:cubicBezTo>
                    <a:cubicBezTo>
                      <a:pt x="11383" y="25996"/>
                      <a:pt x="11383" y="26044"/>
                      <a:pt x="11395" y="26092"/>
                    </a:cubicBezTo>
                    <a:cubicBezTo>
                      <a:pt x="11407" y="26175"/>
                      <a:pt x="11609" y="26687"/>
                      <a:pt x="11693" y="26770"/>
                    </a:cubicBezTo>
                    <a:cubicBezTo>
                      <a:pt x="11716" y="26794"/>
                      <a:pt x="11740" y="26818"/>
                      <a:pt x="11764" y="26842"/>
                    </a:cubicBezTo>
                    <a:cubicBezTo>
                      <a:pt x="11835" y="26889"/>
                      <a:pt x="11871" y="26925"/>
                      <a:pt x="11871" y="26985"/>
                    </a:cubicBezTo>
                    <a:cubicBezTo>
                      <a:pt x="11871" y="27008"/>
                      <a:pt x="11871" y="27032"/>
                      <a:pt x="11871" y="27056"/>
                    </a:cubicBezTo>
                    <a:cubicBezTo>
                      <a:pt x="11871" y="27127"/>
                      <a:pt x="11871" y="27163"/>
                      <a:pt x="11800" y="27211"/>
                    </a:cubicBezTo>
                    <a:cubicBezTo>
                      <a:pt x="11776" y="27235"/>
                      <a:pt x="11752" y="27246"/>
                      <a:pt x="11728" y="27258"/>
                    </a:cubicBezTo>
                    <a:cubicBezTo>
                      <a:pt x="11657" y="27306"/>
                      <a:pt x="11609" y="27342"/>
                      <a:pt x="11538" y="27532"/>
                    </a:cubicBezTo>
                    <a:cubicBezTo>
                      <a:pt x="11502" y="27675"/>
                      <a:pt x="11502" y="27747"/>
                      <a:pt x="11502" y="27806"/>
                    </a:cubicBezTo>
                    <a:cubicBezTo>
                      <a:pt x="11490" y="27854"/>
                      <a:pt x="11490" y="27877"/>
                      <a:pt x="11478" y="27913"/>
                    </a:cubicBezTo>
                    <a:cubicBezTo>
                      <a:pt x="11466" y="27949"/>
                      <a:pt x="11454" y="27961"/>
                      <a:pt x="11443" y="27985"/>
                    </a:cubicBezTo>
                    <a:cubicBezTo>
                      <a:pt x="11407" y="28032"/>
                      <a:pt x="11395" y="28056"/>
                      <a:pt x="11371" y="28151"/>
                    </a:cubicBezTo>
                    <a:cubicBezTo>
                      <a:pt x="11371" y="28175"/>
                      <a:pt x="11371" y="28187"/>
                      <a:pt x="11371" y="28199"/>
                    </a:cubicBezTo>
                    <a:cubicBezTo>
                      <a:pt x="11347" y="28330"/>
                      <a:pt x="11312" y="28497"/>
                      <a:pt x="11407" y="28592"/>
                    </a:cubicBezTo>
                    <a:cubicBezTo>
                      <a:pt x="11526" y="28711"/>
                      <a:pt x="11585" y="28818"/>
                      <a:pt x="11585" y="28878"/>
                    </a:cubicBezTo>
                    <a:cubicBezTo>
                      <a:pt x="11585" y="28961"/>
                      <a:pt x="11574" y="29032"/>
                      <a:pt x="11431" y="29104"/>
                    </a:cubicBezTo>
                    <a:cubicBezTo>
                      <a:pt x="11359" y="29140"/>
                      <a:pt x="11276" y="29151"/>
                      <a:pt x="11193" y="29175"/>
                    </a:cubicBezTo>
                    <a:cubicBezTo>
                      <a:pt x="11109" y="29187"/>
                      <a:pt x="11014" y="29211"/>
                      <a:pt x="10931" y="29247"/>
                    </a:cubicBezTo>
                    <a:cubicBezTo>
                      <a:pt x="10907" y="29259"/>
                      <a:pt x="10871" y="29271"/>
                      <a:pt x="10847" y="29294"/>
                    </a:cubicBezTo>
                    <a:lnTo>
                      <a:pt x="10823" y="29306"/>
                    </a:lnTo>
                    <a:cubicBezTo>
                      <a:pt x="10740" y="29366"/>
                      <a:pt x="10633" y="29425"/>
                      <a:pt x="10550" y="29473"/>
                    </a:cubicBezTo>
                    <a:lnTo>
                      <a:pt x="10478" y="29425"/>
                    </a:lnTo>
                    <a:lnTo>
                      <a:pt x="9871" y="28473"/>
                    </a:lnTo>
                    <a:lnTo>
                      <a:pt x="9811" y="28092"/>
                    </a:lnTo>
                    <a:cubicBezTo>
                      <a:pt x="9823" y="28068"/>
                      <a:pt x="9823" y="28032"/>
                      <a:pt x="9823" y="28008"/>
                    </a:cubicBezTo>
                    <a:cubicBezTo>
                      <a:pt x="9823" y="27794"/>
                      <a:pt x="9788" y="26806"/>
                      <a:pt x="9788" y="26770"/>
                    </a:cubicBezTo>
                    <a:cubicBezTo>
                      <a:pt x="9788" y="26758"/>
                      <a:pt x="9776" y="26746"/>
                      <a:pt x="9764" y="26734"/>
                    </a:cubicBezTo>
                    <a:lnTo>
                      <a:pt x="9752" y="23520"/>
                    </a:lnTo>
                    <a:cubicBezTo>
                      <a:pt x="9740" y="22686"/>
                      <a:pt x="9740" y="21627"/>
                      <a:pt x="9728" y="20257"/>
                    </a:cubicBezTo>
                    <a:lnTo>
                      <a:pt x="10347" y="20257"/>
                    </a:lnTo>
                    <a:cubicBezTo>
                      <a:pt x="10359" y="20257"/>
                      <a:pt x="10371" y="20257"/>
                      <a:pt x="10371" y="20246"/>
                    </a:cubicBezTo>
                    <a:cubicBezTo>
                      <a:pt x="10383" y="20234"/>
                      <a:pt x="10383" y="20222"/>
                      <a:pt x="10383" y="20210"/>
                    </a:cubicBezTo>
                    <a:lnTo>
                      <a:pt x="10371" y="19329"/>
                    </a:lnTo>
                    <a:lnTo>
                      <a:pt x="12288" y="19329"/>
                    </a:lnTo>
                    <a:cubicBezTo>
                      <a:pt x="12431" y="19329"/>
                      <a:pt x="12514" y="19245"/>
                      <a:pt x="12538" y="19210"/>
                    </a:cubicBezTo>
                    <a:cubicBezTo>
                      <a:pt x="12550" y="19198"/>
                      <a:pt x="12550" y="19198"/>
                      <a:pt x="12562" y="19186"/>
                    </a:cubicBezTo>
                    <a:cubicBezTo>
                      <a:pt x="12597" y="19138"/>
                      <a:pt x="12705" y="18995"/>
                      <a:pt x="12824" y="18841"/>
                    </a:cubicBezTo>
                    <a:cubicBezTo>
                      <a:pt x="12836" y="18817"/>
                      <a:pt x="12859" y="18793"/>
                      <a:pt x="12871" y="18769"/>
                    </a:cubicBezTo>
                    <a:cubicBezTo>
                      <a:pt x="13014" y="18591"/>
                      <a:pt x="13157" y="18400"/>
                      <a:pt x="13240" y="18293"/>
                    </a:cubicBezTo>
                    <a:cubicBezTo>
                      <a:pt x="13252" y="18281"/>
                      <a:pt x="13264" y="18269"/>
                      <a:pt x="13276" y="18257"/>
                    </a:cubicBezTo>
                    <a:cubicBezTo>
                      <a:pt x="13288" y="18233"/>
                      <a:pt x="13300" y="18222"/>
                      <a:pt x="13300" y="18222"/>
                    </a:cubicBezTo>
                    <a:cubicBezTo>
                      <a:pt x="13324" y="18198"/>
                      <a:pt x="13407" y="18174"/>
                      <a:pt x="13526" y="18174"/>
                    </a:cubicBezTo>
                    <a:cubicBezTo>
                      <a:pt x="13586" y="18174"/>
                      <a:pt x="13645" y="18186"/>
                      <a:pt x="13693" y="18186"/>
                    </a:cubicBezTo>
                    <a:cubicBezTo>
                      <a:pt x="13717" y="18198"/>
                      <a:pt x="13740" y="18210"/>
                      <a:pt x="13776" y="18210"/>
                    </a:cubicBezTo>
                    <a:cubicBezTo>
                      <a:pt x="13815" y="18223"/>
                      <a:pt x="13855" y="18232"/>
                      <a:pt x="13896" y="18232"/>
                    </a:cubicBezTo>
                    <a:cubicBezTo>
                      <a:pt x="13930" y="18232"/>
                      <a:pt x="13965" y="18226"/>
                      <a:pt x="14002" y="18210"/>
                    </a:cubicBezTo>
                    <a:cubicBezTo>
                      <a:pt x="14121" y="18174"/>
                      <a:pt x="14133" y="18019"/>
                      <a:pt x="14157" y="17876"/>
                    </a:cubicBezTo>
                    <a:cubicBezTo>
                      <a:pt x="14169" y="17829"/>
                      <a:pt x="14169" y="17793"/>
                      <a:pt x="14181" y="17757"/>
                    </a:cubicBezTo>
                    <a:cubicBezTo>
                      <a:pt x="14193" y="17733"/>
                      <a:pt x="14193" y="17733"/>
                      <a:pt x="14193" y="17733"/>
                    </a:cubicBezTo>
                    <a:close/>
                    <a:moveTo>
                      <a:pt x="1727" y="22401"/>
                    </a:moveTo>
                    <a:cubicBezTo>
                      <a:pt x="1727" y="22401"/>
                      <a:pt x="1739" y="22401"/>
                      <a:pt x="1739" y="22413"/>
                    </a:cubicBezTo>
                    <a:cubicBezTo>
                      <a:pt x="1751" y="22413"/>
                      <a:pt x="1763" y="22413"/>
                      <a:pt x="1763" y="22424"/>
                    </a:cubicBezTo>
                    <a:lnTo>
                      <a:pt x="1787" y="22424"/>
                    </a:lnTo>
                    <a:cubicBezTo>
                      <a:pt x="1787" y="22436"/>
                      <a:pt x="1798" y="22436"/>
                      <a:pt x="1798" y="22436"/>
                    </a:cubicBezTo>
                    <a:cubicBezTo>
                      <a:pt x="1798" y="22448"/>
                      <a:pt x="1810" y="22448"/>
                      <a:pt x="1810" y="22448"/>
                    </a:cubicBezTo>
                    <a:cubicBezTo>
                      <a:pt x="1822" y="22460"/>
                      <a:pt x="1822" y="22460"/>
                      <a:pt x="1822" y="22472"/>
                    </a:cubicBezTo>
                    <a:lnTo>
                      <a:pt x="1834" y="22472"/>
                    </a:lnTo>
                    <a:cubicBezTo>
                      <a:pt x="1834" y="22484"/>
                      <a:pt x="1846" y="22484"/>
                      <a:pt x="1846" y="22496"/>
                    </a:cubicBezTo>
                    <a:cubicBezTo>
                      <a:pt x="1846" y="22496"/>
                      <a:pt x="1846" y="22496"/>
                      <a:pt x="1846" y="22508"/>
                    </a:cubicBezTo>
                    <a:cubicBezTo>
                      <a:pt x="1858" y="22508"/>
                      <a:pt x="1858" y="22520"/>
                      <a:pt x="1858" y="22520"/>
                    </a:cubicBezTo>
                    <a:cubicBezTo>
                      <a:pt x="1858" y="22520"/>
                      <a:pt x="1858" y="22532"/>
                      <a:pt x="1858" y="22532"/>
                    </a:cubicBezTo>
                    <a:cubicBezTo>
                      <a:pt x="1870" y="22532"/>
                      <a:pt x="1870" y="22543"/>
                      <a:pt x="1870" y="22543"/>
                    </a:cubicBezTo>
                    <a:cubicBezTo>
                      <a:pt x="1870" y="22543"/>
                      <a:pt x="1870" y="22555"/>
                      <a:pt x="1870" y="22555"/>
                    </a:cubicBezTo>
                    <a:cubicBezTo>
                      <a:pt x="1870" y="22555"/>
                      <a:pt x="1870" y="22567"/>
                      <a:pt x="1870" y="22579"/>
                    </a:cubicBezTo>
                    <a:cubicBezTo>
                      <a:pt x="1882" y="22591"/>
                      <a:pt x="1882" y="22591"/>
                      <a:pt x="1882" y="22603"/>
                    </a:cubicBezTo>
                    <a:cubicBezTo>
                      <a:pt x="1894" y="22627"/>
                      <a:pt x="1953" y="22734"/>
                      <a:pt x="2025" y="22817"/>
                    </a:cubicBezTo>
                    <a:cubicBezTo>
                      <a:pt x="2060" y="22877"/>
                      <a:pt x="2108" y="22924"/>
                      <a:pt x="2132" y="22948"/>
                    </a:cubicBezTo>
                    <a:lnTo>
                      <a:pt x="2191" y="22996"/>
                    </a:lnTo>
                    <a:cubicBezTo>
                      <a:pt x="2275" y="23067"/>
                      <a:pt x="2453" y="23198"/>
                      <a:pt x="2513" y="23270"/>
                    </a:cubicBezTo>
                    <a:cubicBezTo>
                      <a:pt x="2549" y="23305"/>
                      <a:pt x="2572" y="23425"/>
                      <a:pt x="2608" y="23520"/>
                    </a:cubicBezTo>
                    <a:cubicBezTo>
                      <a:pt x="2632" y="23591"/>
                      <a:pt x="2656" y="23651"/>
                      <a:pt x="2668" y="23698"/>
                    </a:cubicBezTo>
                    <a:cubicBezTo>
                      <a:pt x="2715" y="23794"/>
                      <a:pt x="2811" y="23841"/>
                      <a:pt x="2953" y="23841"/>
                    </a:cubicBezTo>
                    <a:lnTo>
                      <a:pt x="3049" y="23841"/>
                    </a:lnTo>
                    <a:lnTo>
                      <a:pt x="3168" y="23829"/>
                    </a:lnTo>
                    <a:cubicBezTo>
                      <a:pt x="3227" y="23817"/>
                      <a:pt x="3299" y="23806"/>
                      <a:pt x="3358" y="23806"/>
                    </a:cubicBezTo>
                    <a:lnTo>
                      <a:pt x="3394" y="23806"/>
                    </a:lnTo>
                    <a:cubicBezTo>
                      <a:pt x="3406" y="23794"/>
                      <a:pt x="3406" y="23794"/>
                      <a:pt x="3418" y="23794"/>
                    </a:cubicBezTo>
                    <a:lnTo>
                      <a:pt x="3501" y="23794"/>
                    </a:lnTo>
                    <a:cubicBezTo>
                      <a:pt x="3537" y="23806"/>
                      <a:pt x="3573" y="23925"/>
                      <a:pt x="3584" y="23972"/>
                    </a:cubicBezTo>
                    <a:cubicBezTo>
                      <a:pt x="3596" y="24008"/>
                      <a:pt x="3608" y="24020"/>
                      <a:pt x="3608" y="24044"/>
                    </a:cubicBezTo>
                    <a:cubicBezTo>
                      <a:pt x="3632" y="24103"/>
                      <a:pt x="3727" y="24103"/>
                      <a:pt x="3751" y="24103"/>
                    </a:cubicBezTo>
                    <a:lnTo>
                      <a:pt x="3763" y="24103"/>
                    </a:lnTo>
                    <a:lnTo>
                      <a:pt x="3763" y="24198"/>
                    </a:lnTo>
                    <a:cubicBezTo>
                      <a:pt x="3763" y="24210"/>
                      <a:pt x="3763" y="24222"/>
                      <a:pt x="3775" y="24222"/>
                    </a:cubicBezTo>
                    <a:lnTo>
                      <a:pt x="3787" y="24329"/>
                    </a:lnTo>
                    <a:cubicBezTo>
                      <a:pt x="3787" y="24341"/>
                      <a:pt x="3799" y="24353"/>
                      <a:pt x="3799" y="24365"/>
                    </a:cubicBezTo>
                    <a:cubicBezTo>
                      <a:pt x="3799" y="24377"/>
                      <a:pt x="3799" y="24389"/>
                      <a:pt x="3799" y="24389"/>
                    </a:cubicBezTo>
                    <a:cubicBezTo>
                      <a:pt x="3799" y="24401"/>
                      <a:pt x="3799" y="24413"/>
                      <a:pt x="3799" y="24425"/>
                    </a:cubicBezTo>
                    <a:cubicBezTo>
                      <a:pt x="3811" y="24472"/>
                      <a:pt x="3811" y="24532"/>
                      <a:pt x="3823" y="24591"/>
                    </a:cubicBezTo>
                    <a:cubicBezTo>
                      <a:pt x="3823" y="24591"/>
                      <a:pt x="3823" y="24603"/>
                      <a:pt x="3823" y="24603"/>
                    </a:cubicBezTo>
                    <a:cubicBezTo>
                      <a:pt x="3823" y="24639"/>
                      <a:pt x="3823" y="24663"/>
                      <a:pt x="3823" y="24687"/>
                    </a:cubicBezTo>
                    <a:cubicBezTo>
                      <a:pt x="3823" y="24687"/>
                      <a:pt x="3834" y="24699"/>
                      <a:pt x="3834" y="24699"/>
                    </a:cubicBezTo>
                    <a:cubicBezTo>
                      <a:pt x="3834" y="24770"/>
                      <a:pt x="3846" y="24841"/>
                      <a:pt x="3846" y="24913"/>
                    </a:cubicBezTo>
                    <a:cubicBezTo>
                      <a:pt x="3846" y="24925"/>
                      <a:pt x="3846" y="24925"/>
                      <a:pt x="3846" y="24937"/>
                    </a:cubicBezTo>
                    <a:cubicBezTo>
                      <a:pt x="3858" y="24960"/>
                      <a:pt x="3858" y="24996"/>
                      <a:pt x="3858" y="25020"/>
                    </a:cubicBezTo>
                    <a:cubicBezTo>
                      <a:pt x="3858" y="25032"/>
                      <a:pt x="3858" y="25044"/>
                      <a:pt x="3858" y="25056"/>
                    </a:cubicBezTo>
                    <a:cubicBezTo>
                      <a:pt x="3870" y="25080"/>
                      <a:pt x="3870" y="25103"/>
                      <a:pt x="3870" y="25139"/>
                    </a:cubicBezTo>
                    <a:cubicBezTo>
                      <a:pt x="3870" y="25151"/>
                      <a:pt x="3870" y="25151"/>
                      <a:pt x="3870" y="25163"/>
                    </a:cubicBezTo>
                    <a:cubicBezTo>
                      <a:pt x="3882" y="25199"/>
                      <a:pt x="3882" y="25234"/>
                      <a:pt x="3882" y="25270"/>
                    </a:cubicBezTo>
                    <a:cubicBezTo>
                      <a:pt x="3882" y="25282"/>
                      <a:pt x="3882" y="25294"/>
                      <a:pt x="3882" y="25306"/>
                    </a:cubicBezTo>
                    <a:cubicBezTo>
                      <a:pt x="3882" y="25330"/>
                      <a:pt x="3894" y="25353"/>
                      <a:pt x="3894" y="25389"/>
                    </a:cubicBezTo>
                    <a:cubicBezTo>
                      <a:pt x="3894" y="25401"/>
                      <a:pt x="3894" y="25413"/>
                      <a:pt x="3894" y="25425"/>
                    </a:cubicBezTo>
                    <a:cubicBezTo>
                      <a:pt x="3894" y="25449"/>
                      <a:pt x="3894" y="25472"/>
                      <a:pt x="3906" y="25496"/>
                    </a:cubicBezTo>
                    <a:cubicBezTo>
                      <a:pt x="3906" y="25508"/>
                      <a:pt x="3906" y="25520"/>
                      <a:pt x="3906" y="25532"/>
                    </a:cubicBezTo>
                    <a:cubicBezTo>
                      <a:pt x="3906" y="25568"/>
                      <a:pt x="3906" y="25603"/>
                      <a:pt x="3906" y="25639"/>
                    </a:cubicBezTo>
                    <a:cubicBezTo>
                      <a:pt x="3942" y="26187"/>
                      <a:pt x="3930" y="26270"/>
                      <a:pt x="3918" y="26294"/>
                    </a:cubicBezTo>
                    <a:cubicBezTo>
                      <a:pt x="3870" y="26353"/>
                      <a:pt x="3799" y="26413"/>
                      <a:pt x="3739" y="26461"/>
                    </a:cubicBezTo>
                    <a:cubicBezTo>
                      <a:pt x="3680" y="26508"/>
                      <a:pt x="3632" y="26544"/>
                      <a:pt x="3596" y="26592"/>
                    </a:cubicBezTo>
                    <a:cubicBezTo>
                      <a:pt x="3573" y="26627"/>
                      <a:pt x="3573" y="26675"/>
                      <a:pt x="3561" y="26723"/>
                    </a:cubicBezTo>
                    <a:cubicBezTo>
                      <a:pt x="3549" y="26794"/>
                      <a:pt x="3537" y="26865"/>
                      <a:pt x="3465" y="26925"/>
                    </a:cubicBezTo>
                    <a:cubicBezTo>
                      <a:pt x="3358" y="27020"/>
                      <a:pt x="3061" y="27223"/>
                      <a:pt x="3025" y="27235"/>
                    </a:cubicBezTo>
                    <a:cubicBezTo>
                      <a:pt x="3013" y="27246"/>
                      <a:pt x="2977" y="27270"/>
                      <a:pt x="2775" y="27437"/>
                    </a:cubicBezTo>
                    <a:cubicBezTo>
                      <a:pt x="2596" y="27592"/>
                      <a:pt x="2358" y="27794"/>
                      <a:pt x="2275" y="27842"/>
                    </a:cubicBezTo>
                    <a:cubicBezTo>
                      <a:pt x="2251" y="27854"/>
                      <a:pt x="2227" y="27866"/>
                      <a:pt x="2203" y="27889"/>
                    </a:cubicBezTo>
                    <a:cubicBezTo>
                      <a:pt x="2072" y="27949"/>
                      <a:pt x="1941" y="28020"/>
                      <a:pt x="1989" y="28235"/>
                    </a:cubicBezTo>
                    <a:lnTo>
                      <a:pt x="1989" y="28270"/>
                    </a:lnTo>
                    <a:cubicBezTo>
                      <a:pt x="2037" y="28497"/>
                      <a:pt x="2049" y="28616"/>
                      <a:pt x="1894" y="28711"/>
                    </a:cubicBezTo>
                    <a:cubicBezTo>
                      <a:pt x="1787" y="28770"/>
                      <a:pt x="1584" y="28806"/>
                      <a:pt x="1417" y="28830"/>
                    </a:cubicBezTo>
                    <a:cubicBezTo>
                      <a:pt x="1251" y="28854"/>
                      <a:pt x="1156" y="28878"/>
                      <a:pt x="1108" y="28913"/>
                    </a:cubicBezTo>
                    <a:cubicBezTo>
                      <a:pt x="977" y="29009"/>
                      <a:pt x="822" y="29187"/>
                      <a:pt x="810" y="29378"/>
                    </a:cubicBezTo>
                    <a:cubicBezTo>
                      <a:pt x="798" y="29425"/>
                      <a:pt x="798" y="29473"/>
                      <a:pt x="786" y="29509"/>
                    </a:cubicBezTo>
                    <a:cubicBezTo>
                      <a:pt x="786" y="29521"/>
                      <a:pt x="786" y="29532"/>
                      <a:pt x="786" y="29532"/>
                    </a:cubicBezTo>
                    <a:cubicBezTo>
                      <a:pt x="775" y="29568"/>
                      <a:pt x="775" y="29604"/>
                      <a:pt x="763" y="29628"/>
                    </a:cubicBezTo>
                    <a:cubicBezTo>
                      <a:pt x="763" y="29640"/>
                      <a:pt x="763" y="29640"/>
                      <a:pt x="763" y="29640"/>
                    </a:cubicBezTo>
                    <a:cubicBezTo>
                      <a:pt x="751" y="29711"/>
                      <a:pt x="727" y="29759"/>
                      <a:pt x="703" y="29794"/>
                    </a:cubicBezTo>
                    <a:cubicBezTo>
                      <a:pt x="691" y="29747"/>
                      <a:pt x="667" y="29699"/>
                      <a:pt x="655" y="29675"/>
                    </a:cubicBezTo>
                    <a:cubicBezTo>
                      <a:pt x="644" y="29640"/>
                      <a:pt x="667" y="29497"/>
                      <a:pt x="679" y="29413"/>
                    </a:cubicBezTo>
                    <a:lnTo>
                      <a:pt x="691" y="29378"/>
                    </a:lnTo>
                    <a:cubicBezTo>
                      <a:pt x="703" y="29247"/>
                      <a:pt x="715" y="29056"/>
                      <a:pt x="715" y="28925"/>
                    </a:cubicBezTo>
                    <a:cubicBezTo>
                      <a:pt x="715" y="28854"/>
                      <a:pt x="703" y="28806"/>
                      <a:pt x="691" y="28747"/>
                    </a:cubicBezTo>
                    <a:cubicBezTo>
                      <a:pt x="679" y="28687"/>
                      <a:pt x="667" y="28628"/>
                      <a:pt x="691" y="28592"/>
                    </a:cubicBezTo>
                    <a:cubicBezTo>
                      <a:pt x="703" y="28580"/>
                      <a:pt x="715" y="28556"/>
                      <a:pt x="727" y="28532"/>
                    </a:cubicBezTo>
                    <a:cubicBezTo>
                      <a:pt x="786" y="28437"/>
                      <a:pt x="846" y="28318"/>
                      <a:pt x="822" y="28235"/>
                    </a:cubicBezTo>
                    <a:cubicBezTo>
                      <a:pt x="810" y="28199"/>
                      <a:pt x="786" y="28151"/>
                      <a:pt x="751" y="28116"/>
                    </a:cubicBezTo>
                    <a:cubicBezTo>
                      <a:pt x="715" y="28068"/>
                      <a:pt x="679" y="28020"/>
                      <a:pt x="679" y="27961"/>
                    </a:cubicBezTo>
                    <a:lnTo>
                      <a:pt x="679" y="27937"/>
                    </a:lnTo>
                    <a:cubicBezTo>
                      <a:pt x="679" y="27830"/>
                      <a:pt x="691" y="27830"/>
                      <a:pt x="715" y="27818"/>
                    </a:cubicBezTo>
                    <a:lnTo>
                      <a:pt x="727" y="27818"/>
                    </a:lnTo>
                    <a:cubicBezTo>
                      <a:pt x="786" y="27794"/>
                      <a:pt x="882" y="27758"/>
                      <a:pt x="906" y="27627"/>
                    </a:cubicBezTo>
                    <a:cubicBezTo>
                      <a:pt x="917" y="27556"/>
                      <a:pt x="917" y="27485"/>
                      <a:pt x="929" y="27401"/>
                    </a:cubicBezTo>
                    <a:cubicBezTo>
                      <a:pt x="929" y="27330"/>
                      <a:pt x="941" y="27258"/>
                      <a:pt x="941" y="27199"/>
                    </a:cubicBezTo>
                    <a:cubicBezTo>
                      <a:pt x="953" y="27151"/>
                      <a:pt x="953" y="27092"/>
                      <a:pt x="965" y="27044"/>
                    </a:cubicBezTo>
                    <a:cubicBezTo>
                      <a:pt x="977" y="26949"/>
                      <a:pt x="977" y="26865"/>
                      <a:pt x="1001" y="26806"/>
                    </a:cubicBezTo>
                    <a:cubicBezTo>
                      <a:pt x="1025" y="26746"/>
                      <a:pt x="1215" y="26556"/>
                      <a:pt x="1298" y="26473"/>
                    </a:cubicBezTo>
                    <a:cubicBezTo>
                      <a:pt x="1370" y="26413"/>
                      <a:pt x="1394" y="26377"/>
                      <a:pt x="1406" y="26365"/>
                    </a:cubicBezTo>
                    <a:cubicBezTo>
                      <a:pt x="1417" y="26353"/>
                      <a:pt x="1417" y="26353"/>
                      <a:pt x="1429" y="26342"/>
                    </a:cubicBezTo>
                    <a:cubicBezTo>
                      <a:pt x="1477" y="26294"/>
                      <a:pt x="1513" y="26246"/>
                      <a:pt x="1501" y="26115"/>
                    </a:cubicBezTo>
                    <a:cubicBezTo>
                      <a:pt x="1489" y="25996"/>
                      <a:pt x="1465" y="25937"/>
                      <a:pt x="1429" y="25877"/>
                    </a:cubicBezTo>
                    <a:cubicBezTo>
                      <a:pt x="1417" y="25842"/>
                      <a:pt x="1406" y="25818"/>
                      <a:pt x="1382" y="25782"/>
                    </a:cubicBezTo>
                    <a:cubicBezTo>
                      <a:pt x="1346" y="25663"/>
                      <a:pt x="1310" y="25544"/>
                      <a:pt x="1298" y="25437"/>
                    </a:cubicBezTo>
                    <a:lnTo>
                      <a:pt x="1298" y="25401"/>
                    </a:lnTo>
                    <a:cubicBezTo>
                      <a:pt x="1287" y="25294"/>
                      <a:pt x="1287" y="25246"/>
                      <a:pt x="1191" y="25163"/>
                    </a:cubicBezTo>
                    <a:cubicBezTo>
                      <a:pt x="1120" y="25103"/>
                      <a:pt x="1001" y="25008"/>
                      <a:pt x="1001" y="24913"/>
                    </a:cubicBezTo>
                    <a:cubicBezTo>
                      <a:pt x="989" y="24889"/>
                      <a:pt x="989" y="24865"/>
                      <a:pt x="989" y="24841"/>
                    </a:cubicBezTo>
                    <a:cubicBezTo>
                      <a:pt x="977" y="24758"/>
                      <a:pt x="965" y="24675"/>
                      <a:pt x="965" y="24508"/>
                    </a:cubicBezTo>
                    <a:cubicBezTo>
                      <a:pt x="965" y="24389"/>
                      <a:pt x="965" y="24175"/>
                      <a:pt x="977" y="23972"/>
                    </a:cubicBezTo>
                    <a:cubicBezTo>
                      <a:pt x="977" y="23806"/>
                      <a:pt x="977" y="23663"/>
                      <a:pt x="977" y="23591"/>
                    </a:cubicBezTo>
                    <a:cubicBezTo>
                      <a:pt x="977" y="23556"/>
                      <a:pt x="977" y="23520"/>
                      <a:pt x="977" y="23472"/>
                    </a:cubicBezTo>
                    <a:cubicBezTo>
                      <a:pt x="965" y="23341"/>
                      <a:pt x="953" y="23163"/>
                      <a:pt x="1025" y="23079"/>
                    </a:cubicBezTo>
                    <a:cubicBezTo>
                      <a:pt x="1048" y="23055"/>
                      <a:pt x="1060" y="23044"/>
                      <a:pt x="1060" y="23044"/>
                    </a:cubicBezTo>
                    <a:lnTo>
                      <a:pt x="1072" y="23044"/>
                    </a:lnTo>
                    <a:cubicBezTo>
                      <a:pt x="1084" y="23044"/>
                      <a:pt x="1120" y="23032"/>
                      <a:pt x="1156" y="23008"/>
                    </a:cubicBezTo>
                    <a:cubicBezTo>
                      <a:pt x="1167" y="22996"/>
                      <a:pt x="1167" y="22996"/>
                      <a:pt x="1179" y="22984"/>
                    </a:cubicBezTo>
                    <a:lnTo>
                      <a:pt x="1227" y="22960"/>
                    </a:lnTo>
                    <a:cubicBezTo>
                      <a:pt x="1251" y="22948"/>
                      <a:pt x="1263" y="22936"/>
                      <a:pt x="1298" y="22924"/>
                    </a:cubicBezTo>
                    <a:cubicBezTo>
                      <a:pt x="1310" y="22913"/>
                      <a:pt x="1322" y="22901"/>
                      <a:pt x="1334" y="22901"/>
                    </a:cubicBezTo>
                    <a:cubicBezTo>
                      <a:pt x="1358" y="22877"/>
                      <a:pt x="1394" y="22853"/>
                      <a:pt x="1406" y="22841"/>
                    </a:cubicBezTo>
                    <a:cubicBezTo>
                      <a:pt x="1417" y="22829"/>
                      <a:pt x="1417" y="22829"/>
                      <a:pt x="1417" y="22817"/>
                    </a:cubicBezTo>
                    <a:cubicBezTo>
                      <a:pt x="1429" y="22817"/>
                      <a:pt x="1429" y="22805"/>
                      <a:pt x="1429" y="22805"/>
                    </a:cubicBezTo>
                    <a:cubicBezTo>
                      <a:pt x="1441" y="22794"/>
                      <a:pt x="1453" y="22770"/>
                      <a:pt x="1453" y="22758"/>
                    </a:cubicBezTo>
                    <a:cubicBezTo>
                      <a:pt x="1453" y="22734"/>
                      <a:pt x="1465" y="22710"/>
                      <a:pt x="1465" y="22698"/>
                    </a:cubicBezTo>
                    <a:cubicBezTo>
                      <a:pt x="1477" y="22639"/>
                      <a:pt x="1489" y="22591"/>
                      <a:pt x="1537" y="22555"/>
                    </a:cubicBezTo>
                    <a:cubicBezTo>
                      <a:pt x="1560" y="22543"/>
                      <a:pt x="1572" y="22543"/>
                      <a:pt x="1584" y="22532"/>
                    </a:cubicBezTo>
                    <a:cubicBezTo>
                      <a:pt x="1644" y="22496"/>
                      <a:pt x="1703" y="22472"/>
                      <a:pt x="1715" y="22401"/>
                    </a:cubicBezTo>
                    <a:close/>
                    <a:moveTo>
                      <a:pt x="3870" y="24270"/>
                    </a:moveTo>
                    <a:lnTo>
                      <a:pt x="3870" y="24270"/>
                    </a:lnTo>
                    <a:cubicBezTo>
                      <a:pt x="4084" y="24329"/>
                      <a:pt x="4335" y="24425"/>
                      <a:pt x="4394" y="24460"/>
                    </a:cubicBezTo>
                    <a:cubicBezTo>
                      <a:pt x="4430" y="24484"/>
                      <a:pt x="4406" y="24651"/>
                      <a:pt x="4394" y="24734"/>
                    </a:cubicBezTo>
                    <a:cubicBezTo>
                      <a:pt x="4382" y="24782"/>
                      <a:pt x="4370" y="24829"/>
                      <a:pt x="4370" y="24865"/>
                    </a:cubicBezTo>
                    <a:cubicBezTo>
                      <a:pt x="4358" y="25020"/>
                      <a:pt x="4430" y="25139"/>
                      <a:pt x="4608" y="25270"/>
                    </a:cubicBezTo>
                    <a:cubicBezTo>
                      <a:pt x="4656" y="25306"/>
                      <a:pt x="4716" y="25330"/>
                      <a:pt x="4787" y="25330"/>
                    </a:cubicBezTo>
                    <a:lnTo>
                      <a:pt x="4799" y="25330"/>
                    </a:lnTo>
                    <a:cubicBezTo>
                      <a:pt x="4882" y="25330"/>
                      <a:pt x="4954" y="25306"/>
                      <a:pt x="5025" y="25282"/>
                    </a:cubicBezTo>
                    <a:cubicBezTo>
                      <a:pt x="5097" y="25258"/>
                      <a:pt x="5144" y="25246"/>
                      <a:pt x="5204" y="25246"/>
                    </a:cubicBezTo>
                    <a:cubicBezTo>
                      <a:pt x="5311" y="25246"/>
                      <a:pt x="5418" y="25389"/>
                      <a:pt x="5489" y="25484"/>
                    </a:cubicBezTo>
                    <a:cubicBezTo>
                      <a:pt x="5537" y="25544"/>
                      <a:pt x="5573" y="25591"/>
                      <a:pt x="5608" y="25603"/>
                    </a:cubicBezTo>
                    <a:cubicBezTo>
                      <a:pt x="5620" y="25615"/>
                      <a:pt x="5644" y="25639"/>
                      <a:pt x="5668" y="25663"/>
                    </a:cubicBezTo>
                    <a:cubicBezTo>
                      <a:pt x="5739" y="25746"/>
                      <a:pt x="5859" y="25877"/>
                      <a:pt x="6109" y="25901"/>
                    </a:cubicBezTo>
                    <a:cubicBezTo>
                      <a:pt x="6168" y="25913"/>
                      <a:pt x="6263" y="25913"/>
                      <a:pt x="6382" y="25925"/>
                    </a:cubicBezTo>
                    <a:cubicBezTo>
                      <a:pt x="6799" y="25972"/>
                      <a:pt x="7490" y="26044"/>
                      <a:pt x="7966" y="26068"/>
                    </a:cubicBezTo>
                    <a:cubicBezTo>
                      <a:pt x="8478" y="26080"/>
                      <a:pt x="8811" y="26318"/>
                      <a:pt x="8990" y="26437"/>
                    </a:cubicBezTo>
                    <a:lnTo>
                      <a:pt x="9014" y="26461"/>
                    </a:lnTo>
                    <a:cubicBezTo>
                      <a:pt x="9037" y="26473"/>
                      <a:pt x="9049" y="26484"/>
                      <a:pt x="9061" y="26496"/>
                    </a:cubicBezTo>
                    <a:cubicBezTo>
                      <a:pt x="9204" y="26580"/>
                      <a:pt x="9526" y="26734"/>
                      <a:pt x="9657" y="26794"/>
                    </a:cubicBezTo>
                    <a:lnTo>
                      <a:pt x="9645" y="27592"/>
                    </a:lnTo>
                    <a:lnTo>
                      <a:pt x="9728" y="28092"/>
                    </a:lnTo>
                    <a:cubicBezTo>
                      <a:pt x="9716" y="28175"/>
                      <a:pt x="9704" y="28270"/>
                      <a:pt x="9692" y="28354"/>
                    </a:cubicBezTo>
                    <a:cubicBezTo>
                      <a:pt x="9657" y="28568"/>
                      <a:pt x="9633" y="28699"/>
                      <a:pt x="9657" y="28770"/>
                    </a:cubicBezTo>
                    <a:cubicBezTo>
                      <a:pt x="9692" y="28830"/>
                      <a:pt x="9776" y="28890"/>
                      <a:pt x="9907" y="28985"/>
                    </a:cubicBezTo>
                    <a:cubicBezTo>
                      <a:pt x="10014" y="29056"/>
                      <a:pt x="10133" y="29140"/>
                      <a:pt x="10192" y="29211"/>
                    </a:cubicBezTo>
                    <a:cubicBezTo>
                      <a:pt x="10216" y="29235"/>
                      <a:pt x="10228" y="29247"/>
                      <a:pt x="10240" y="29271"/>
                    </a:cubicBezTo>
                    <a:cubicBezTo>
                      <a:pt x="10228" y="29271"/>
                      <a:pt x="10216" y="29282"/>
                      <a:pt x="10192" y="29294"/>
                    </a:cubicBezTo>
                    <a:lnTo>
                      <a:pt x="10157" y="29318"/>
                    </a:lnTo>
                    <a:cubicBezTo>
                      <a:pt x="10014" y="29413"/>
                      <a:pt x="9776" y="29568"/>
                      <a:pt x="9692" y="29568"/>
                    </a:cubicBezTo>
                    <a:cubicBezTo>
                      <a:pt x="9609" y="29568"/>
                      <a:pt x="9371" y="29568"/>
                      <a:pt x="9216" y="29485"/>
                    </a:cubicBezTo>
                    <a:cubicBezTo>
                      <a:pt x="9037" y="29390"/>
                      <a:pt x="8728" y="29282"/>
                      <a:pt x="8633" y="29259"/>
                    </a:cubicBezTo>
                    <a:lnTo>
                      <a:pt x="8621" y="29247"/>
                    </a:lnTo>
                    <a:cubicBezTo>
                      <a:pt x="8514" y="29223"/>
                      <a:pt x="8430" y="29199"/>
                      <a:pt x="8311" y="29128"/>
                    </a:cubicBezTo>
                    <a:cubicBezTo>
                      <a:pt x="8287" y="29104"/>
                      <a:pt x="8252" y="29080"/>
                      <a:pt x="8240" y="29068"/>
                    </a:cubicBezTo>
                    <a:cubicBezTo>
                      <a:pt x="8187" y="29026"/>
                      <a:pt x="8143" y="28983"/>
                      <a:pt x="8057" y="28983"/>
                    </a:cubicBezTo>
                    <a:cubicBezTo>
                      <a:pt x="8047" y="28983"/>
                      <a:pt x="8037" y="28984"/>
                      <a:pt x="8025" y="28985"/>
                    </a:cubicBezTo>
                    <a:cubicBezTo>
                      <a:pt x="8025" y="28985"/>
                      <a:pt x="7644" y="29032"/>
                      <a:pt x="7561" y="29128"/>
                    </a:cubicBezTo>
                    <a:cubicBezTo>
                      <a:pt x="7549" y="29151"/>
                      <a:pt x="7549" y="29175"/>
                      <a:pt x="7549" y="29187"/>
                    </a:cubicBezTo>
                    <a:cubicBezTo>
                      <a:pt x="7549" y="29211"/>
                      <a:pt x="7549" y="29235"/>
                      <a:pt x="7549" y="29259"/>
                    </a:cubicBezTo>
                    <a:cubicBezTo>
                      <a:pt x="7549" y="29306"/>
                      <a:pt x="7549" y="29354"/>
                      <a:pt x="7573" y="29413"/>
                    </a:cubicBezTo>
                    <a:cubicBezTo>
                      <a:pt x="7609" y="29485"/>
                      <a:pt x="7609" y="29556"/>
                      <a:pt x="7609" y="29640"/>
                    </a:cubicBezTo>
                    <a:cubicBezTo>
                      <a:pt x="7597" y="29747"/>
                      <a:pt x="7692" y="29890"/>
                      <a:pt x="7740" y="29949"/>
                    </a:cubicBezTo>
                    <a:lnTo>
                      <a:pt x="7740" y="29961"/>
                    </a:lnTo>
                    <a:cubicBezTo>
                      <a:pt x="7752" y="29997"/>
                      <a:pt x="7740" y="30152"/>
                      <a:pt x="7740" y="30247"/>
                    </a:cubicBezTo>
                    <a:cubicBezTo>
                      <a:pt x="7728" y="30342"/>
                      <a:pt x="7728" y="30437"/>
                      <a:pt x="7728" y="30497"/>
                    </a:cubicBezTo>
                    <a:cubicBezTo>
                      <a:pt x="7728" y="30533"/>
                      <a:pt x="7728" y="30580"/>
                      <a:pt x="7728" y="30628"/>
                    </a:cubicBezTo>
                    <a:cubicBezTo>
                      <a:pt x="7716" y="30687"/>
                      <a:pt x="7716" y="30759"/>
                      <a:pt x="7728" y="30806"/>
                    </a:cubicBezTo>
                    <a:lnTo>
                      <a:pt x="394" y="31223"/>
                    </a:lnTo>
                    <a:cubicBezTo>
                      <a:pt x="382" y="31140"/>
                      <a:pt x="346" y="31080"/>
                      <a:pt x="322" y="31033"/>
                    </a:cubicBezTo>
                    <a:cubicBezTo>
                      <a:pt x="310" y="31009"/>
                      <a:pt x="298" y="30997"/>
                      <a:pt x="298" y="30985"/>
                    </a:cubicBezTo>
                    <a:cubicBezTo>
                      <a:pt x="298" y="30949"/>
                      <a:pt x="274" y="30925"/>
                      <a:pt x="263" y="30902"/>
                    </a:cubicBezTo>
                    <a:cubicBezTo>
                      <a:pt x="215" y="30830"/>
                      <a:pt x="144" y="30723"/>
                      <a:pt x="144" y="30533"/>
                    </a:cubicBezTo>
                    <a:cubicBezTo>
                      <a:pt x="144" y="30461"/>
                      <a:pt x="144" y="30402"/>
                      <a:pt x="155" y="30342"/>
                    </a:cubicBezTo>
                    <a:cubicBezTo>
                      <a:pt x="155" y="30259"/>
                      <a:pt x="155" y="30199"/>
                      <a:pt x="155" y="30140"/>
                    </a:cubicBezTo>
                    <a:cubicBezTo>
                      <a:pt x="144" y="30104"/>
                      <a:pt x="144" y="30080"/>
                      <a:pt x="144" y="30056"/>
                    </a:cubicBezTo>
                    <a:lnTo>
                      <a:pt x="96" y="30056"/>
                    </a:lnTo>
                    <a:lnTo>
                      <a:pt x="144" y="30033"/>
                    </a:lnTo>
                    <a:lnTo>
                      <a:pt x="144" y="30021"/>
                    </a:lnTo>
                    <a:cubicBezTo>
                      <a:pt x="132" y="29997"/>
                      <a:pt x="132" y="29985"/>
                      <a:pt x="132" y="29961"/>
                    </a:cubicBezTo>
                    <a:lnTo>
                      <a:pt x="108" y="29902"/>
                    </a:lnTo>
                    <a:cubicBezTo>
                      <a:pt x="191" y="29890"/>
                      <a:pt x="286" y="29878"/>
                      <a:pt x="322" y="29878"/>
                    </a:cubicBezTo>
                    <a:cubicBezTo>
                      <a:pt x="358" y="29878"/>
                      <a:pt x="394" y="29890"/>
                      <a:pt x="429" y="29902"/>
                    </a:cubicBezTo>
                    <a:cubicBezTo>
                      <a:pt x="478" y="29921"/>
                      <a:pt x="534" y="29940"/>
                      <a:pt x="599" y="29940"/>
                    </a:cubicBezTo>
                    <a:cubicBezTo>
                      <a:pt x="613" y="29940"/>
                      <a:pt x="628" y="29939"/>
                      <a:pt x="644" y="29937"/>
                    </a:cubicBezTo>
                    <a:cubicBezTo>
                      <a:pt x="667" y="29937"/>
                      <a:pt x="679" y="29925"/>
                      <a:pt x="691" y="29925"/>
                    </a:cubicBezTo>
                    <a:cubicBezTo>
                      <a:pt x="703" y="29913"/>
                      <a:pt x="715" y="29913"/>
                      <a:pt x="727" y="29902"/>
                    </a:cubicBezTo>
                    <a:cubicBezTo>
                      <a:pt x="739" y="29890"/>
                      <a:pt x="763" y="29878"/>
                      <a:pt x="775" y="29854"/>
                    </a:cubicBezTo>
                    <a:cubicBezTo>
                      <a:pt x="775" y="29854"/>
                      <a:pt x="775" y="29842"/>
                      <a:pt x="775" y="29842"/>
                    </a:cubicBezTo>
                    <a:cubicBezTo>
                      <a:pt x="798" y="29806"/>
                      <a:pt x="822" y="29771"/>
                      <a:pt x="834" y="29723"/>
                    </a:cubicBezTo>
                    <a:cubicBezTo>
                      <a:pt x="834" y="29723"/>
                      <a:pt x="834" y="29711"/>
                      <a:pt x="834" y="29711"/>
                    </a:cubicBezTo>
                    <a:cubicBezTo>
                      <a:pt x="846" y="29687"/>
                      <a:pt x="858" y="29652"/>
                      <a:pt x="858" y="29628"/>
                    </a:cubicBezTo>
                    <a:cubicBezTo>
                      <a:pt x="858" y="29616"/>
                      <a:pt x="858" y="29616"/>
                      <a:pt x="858" y="29616"/>
                    </a:cubicBezTo>
                    <a:cubicBezTo>
                      <a:pt x="870" y="29580"/>
                      <a:pt x="870" y="29556"/>
                      <a:pt x="882" y="29521"/>
                    </a:cubicBezTo>
                    <a:cubicBezTo>
                      <a:pt x="882" y="29509"/>
                      <a:pt x="882" y="29509"/>
                      <a:pt x="882" y="29497"/>
                    </a:cubicBezTo>
                    <a:cubicBezTo>
                      <a:pt x="882" y="29461"/>
                      <a:pt x="894" y="29425"/>
                      <a:pt x="894" y="29390"/>
                    </a:cubicBezTo>
                    <a:cubicBezTo>
                      <a:pt x="917" y="29223"/>
                      <a:pt x="1048" y="29068"/>
                      <a:pt x="1156" y="28985"/>
                    </a:cubicBezTo>
                    <a:cubicBezTo>
                      <a:pt x="1191" y="28961"/>
                      <a:pt x="1322" y="28937"/>
                      <a:pt x="1429" y="28925"/>
                    </a:cubicBezTo>
                    <a:cubicBezTo>
                      <a:pt x="1608" y="28890"/>
                      <a:pt x="1822" y="28866"/>
                      <a:pt x="1941" y="28782"/>
                    </a:cubicBezTo>
                    <a:cubicBezTo>
                      <a:pt x="2156" y="28651"/>
                      <a:pt x="2120" y="28461"/>
                      <a:pt x="2084" y="28258"/>
                    </a:cubicBezTo>
                    <a:lnTo>
                      <a:pt x="2072" y="28223"/>
                    </a:lnTo>
                    <a:cubicBezTo>
                      <a:pt x="2049" y="28080"/>
                      <a:pt x="2108" y="28032"/>
                      <a:pt x="2239" y="27961"/>
                    </a:cubicBezTo>
                    <a:cubicBezTo>
                      <a:pt x="2275" y="27949"/>
                      <a:pt x="2299" y="27937"/>
                      <a:pt x="2322" y="27925"/>
                    </a:cubicBezTo>
                    <a:cubicBezTo>
                      <a:pt x="2418" y="27866"/>
                      <a:pt x="2644" y="27663"/>
                      <a:pt x="2834" y="27508"/>
                    </a:cubicBezTo>
                    <a:cubicBezTo>
                      <a:pt x="2941" y="27413"/>
                      <a:pt x="3049" y="27330"/>
                      <a:pt x="3061" y="27318"/>
                    </a:cubicBezTo>
                    <a:cubicBezTo>
                      <a:pt x="3108" y="27306"/>
                      <a:pt x="3406" y="27092"/>
                      <a:pt x="3525" y="26985"/>
                    </a:cubicBezTo>
                    <a:cubicBezTo>
                      <a:pt x="3620" y="26913"/>
                      <a:pt x="3632" y="26818"/>
                      <a:pt x="3644" y="26746"/>
                    </a:cubicBezTo>
                    <a:cubicBezTo>
                      <a:pt x="3656" y="26699"/>
                      <a:pt x="3668" y="26663"/>
                      <a:pt x="3680" y="26639"/>
                    </a:cubicBezTo>
                    <a:cubicBezTo>
                      <a:pt x="3692" y="26604"/>
                      <a:pt x="3751" y="26568"/>
                      <a:pt x="3799" y="26532"/>
                    </a:cubicBezTo>
                    <a:cubicBezTo>
                      <a:pt x="3870" y="26473"/>
                      <a:pt x="3942" y="26413"/>
                      <a:pt x="3989" y="26342"/>
                    </a:cubicBezTo>
                    <a:cubicBezTo>
                      <a:pt x="4013" y="26318"/>
                      <a:pt x="4049" y="26258"/>
                      <a:pt x="4001" y="25639"/>
                    </a:cubicBezTo>
                    <a:cubicBezTo>
                      <a:pt x="4001" y="25603"/>
                      <a:pt x="4001" y="25580"/>
                      <a:pt x="3989" y="25544"/>
                    </a:cubicBezTo>
                    <a:cubicBezTo>
                      <a:pt x="3989" y="25532"/>
                      <a:pt x="3989" y="25520"/>
                      <a:pt x="3989" y="25508"/>
                    </a:cubicBezTo>
                    <a:cubicBezTo>
                      <a:pt x="3989" y="25484"/>
                      <a:pt x="3989" y="25472"/>
                      <a:pt x="3989" y="25449"/>
                    </a:cubicBezTo>
                    <a:cubicBezTo>
                      <a:pt x="3989" y="25437"/>
                      <a:pt x="3989" y="25425"/>
                      <a:pt x="3989" y="25413"/>
                    </a:cubicBezTo>
                    <a:cubicBezTo>
                      <a:pt x="3977" y="25389"/>
                      <a:pt x="3977" y="25365"/>
                      <a:pt x="3977" y="25353"/>
                    </a:cubicBezTo>
                    <a:cubicBezTo>
                      <a:pt x="3977" y="25341"/>
                      <a:pt x="3977" y="25330"/>
                      <a:pt x="3977" y="25318"/>
                    </a:cubicBezTo>
                    <a:cubicBezTo>
                      <a:pt x="3977" y="25294"/>
                      <a:pt x="3977" y="25270"/>
                      <a:pt x="3977" y="25258"/>
                    </a:cubicBezTo>
                    <a:cubicBezTo>
                      <a:pt x="3965" y="25246"/>
                      <a:pt x="3965" y="25222"/>
                      <a:pt x="3965" y="25210"/>
                    </a:cubicBezTo>
                    <a:cubicBezTo>
                      <a:pt x="3965" y="25199"/>
                      <a:pt x="3965" y="25175"/>
                      <a:pt x="3965" y="25163"/>
                    </a:cubicBezTo>
                    <a:cubicBezTo>
                      <a:pt x="3965" y="25139"/>
                      <a:pt x="3965" y="25127"/>
                      <a:pt x="3965" y="25115"/>
                    </a:cubicBezTo>
                    <a:cubicBezTo>
                      <a:pt x="3954" y="25091"/>
                      <a:pt x="3954" y="25080"/>
                      <a:pt x="3954" y="25056"/>
                    </a:cubicBezTo>
                    <a:cubicBezTo>
                      <a:pt x="3954" y="25044"/>
                      <a:pt x="3954" y="25032"/>
                      <a:pt x="3954" y="25020"/>
                    </a:cubicBezTo>
                    <a:cubicBezTo>
                      <a:pt x="3954" y="24996"/>
                      <a:pt x="3942" y="24972"/>
                      <a:pt x="3942" y="24949"/>
                    </a:cubicBezTo>
                    <a:cubicBezTo>
                      <a:pt x="3942" y="24949"/>
                      <a:pt x="3942" y="24937"/>
                      <a:pt x="3942" y="24925"/>
                    </a:cubicBezTo>
                    <a:cubicBezTo>
                      <a:pt x="3942" y="24865"/>
                      <a:pt x="3930" y="24806"/>
                      <a:pt x="3930" y="24746"/>
                    </a:cubicBezTo>
                    <a:cubicBezTo>
                      <a:pt x="3930" y="24746"/>
                      <a:pt x="3930" y="24746"/>
                      <a:pt x="3930" y="24734"/>
                    </a:cubicBezTo>
                    <a:cubicBezTo>
                      <a:pt x="3918" y="24710"/>
                      <a:pt x="3918" y="24687"/>
                      <a:pt x="3918" y="24663"/>
                    </a:cubicBezTo>
                    <a:cubicBezTo>
                      <a:pt x="3918" y="24651"/>
                      <a:pt x="3918" y="24639"/>
                      <a:pt x="3918" y="24639"/>
                    </a:cubicBezTo>
                    <a:cubicBezTo>
                      <a:pt x="3918" y="24615"/>
                      <a:pt x="3906" y="24603"/>
                      <a:pt x="3906" y="24591"/>
                    </a:cubicBezTo>
                    <a:cubicBezTo>
                      <a:pt x="3906" y="24579"/>
                      <a:pt x="3906" y="24556"/>
                      <a:pt x="3906" y="24544"/>
                    </a:cubicBezTo>
                    <a:cubicBezTo>
                      <a:pt x="3906" y="24532"/>
                      <a:pt x="3906" y="24532"/>
                      <a:pt x="3906" y="24520"/>
                    </a:cubicBezTo>
                    <a:cubicBezTo>
                      <a:pt x="3906" y="24508"/>
                      <a:pt x="3894" y="24484"/>
                      <a:pt x="3894" y="24472"/>
                    </a:cubicBezTo>
                    <a:cubicBezTo>
                      <a:pt x="3894" y="24472"/>
                      <a:pt x="3894" y="24460"/>
                      <a:pt x="3894" y="24460"/>
                    </a:cubicBezTo>
                    <a:cubicBezTo>
                      <a:pt x="3882" y="24377"/>
                      <a:pt x="3882" y="24318"/>
                      <a:pt x="3870" y="24270"/>
                    </a:cubicBezTo>
                    <a:close/>
                    <a:moveTo>
                      <a:pt x="8395" y="30902"/>
                    </a:moveTo>
                    <a:cubicBezTo>
                      <a:pt x="8406" y="30914"/>
                      <a:pt x="8406" y="30937"/>
                      <a:pt x="8418" y="30949"/>
                    </a:cubicBezTo>
                    <a:cubicBezTo>
                      <a:pt x="8490" y="31045"/>
                      <a:pt x="8609" y="31164"/>
                      <a:pt x="8740" y="31199"/>
                    </a:cubicBezTo>
                    <a:cubicBezTo>
                      <a:pt x="8776" y="31199"/>
                      <a:pt x="8811" y="31211"/>
                      <a:pt x="8835" y="31211"/>
                    </a:cubicBezTo>
                    <a:cubicBezTo>
                      <a:pt x="8907" y="31223"/>
                      <a:pt x="8942" y="31235"/>
                      <a:pt x="8954" y="31259"/>
                    </a:cubicBezTo>
                    <a:cubicBezTo>
                      <a:pt x="8966" y="31271"/>
                      <a:pt x="8966" y="31295"/>
                      <a:pt x="8978" y="31330"/>
                    </a:cubicBezTo>
                    <a:cubicBezTo>
                      <a:pt x="9014" y="31426"/>
                      <a:pt x="9049" y="31557"/>
                      <a:pt x="9157" y="31557"/>
                    </a:cubicBezTo>
                    <a:cubicBezTo>
                      <a:pt x="9157" y="31557"/>
                      <a:pt x="9502" y="31557"/>
                      <a:pt x="9561" y="31461"/>
                    </a:cubicBezTo>
                    <a:cubicBezTo>
                      <a:pt x="9585" y="31437"/>
                      <a:pt x="9585" y="31414"/>
                      <a:pt x="9573" y="31390"/>
                    </a:cubicBezTo>
                    <a:cubicBezTo>
                      <a:pt x="9549" y="31318"/>
                      <a:pt x="9478" y="31247"/>
                      <a:pt x="9430" y="31199"/>
                    </a:cubicBezTo>
                    <a:cubicBezTo>
                      <a:pt x="9454" y="31199"/>
                      <a:pt x="9478" y="31199"/>
                      <a:pt x="9502" y="31187"/>
                    </a:cubicBezTo>
                    <a:cubicBezTo>
                      <a:pt x="9526" y="31187"/>
                      <a:pt x="9538" y="31176"/>
                      <a:pt x="9561" y="31176"/>
                    </a:cubicBezTo>
                    <a:cubicBezTo>
                      <a:pt x="9645" y="31164"/>
                      <a:pt x="9752" y="31140"/>
                      <a:pt x="9788" y="31080"/>
                    </a:cubicBezTo>
                    <a:cubicBezTo>
                      <a:pt x="9823" y="31033"/>
                      <a:pt x="9883" y="30985"/>
                      <a:pt x="9907" y="30973"/>
                    </a:cubicBezTo>
                    <a:cubicBezTo>
                      <a:pt x="9930" y="30985"/>
                      <a:pt x="9978" y="31056"/>
                      <a:pt x="9978" y="31104"/>
                    </a:cubicBezTo>
                    <a:cubicBezTo>
                      <a:pt x="9990" y="31164"/>
                      <a:pt x="9990" y="31354"/>
                      <a:pt x="9990" y="31390"/>
                    </a:cubicBezTo>
                    <a:cubicBezTo>
                      <a:pt x="9978" y="31402"/>
                      <a:pt x="9990" y="31426"/>
                      <a:pt x="9990" y="31521"/>
                    </a:cubicBezTo>
                    <a:cubicBezTo>
                      <a:pt x="9990" y="31640"/>
                      <a:pt x="10002" y="31914"/>
                      <a:pt x="9990" y="31949"/>
                    </a:cubicBezTo>
                    <a:cubicBezTo>
                      <a:pt x="9978" y="31961"/>
                      <a:pt x="9966" y="31973"/>
                      <a:pt x="9930" y="31985"/>
                    </a:cubicBezTo>
                    <a:cubicBezTo>
                      <a:pt x="9895" y="31997"/>
                      <a:pt x="9871" y="32009"/>
                      <a:pt x="9823" y="32021"/>
                    </a:cubicBezTo>
                    <a:cubicBezTo>
                      <a:pt x="9788" y="32045"/>
                      <a:pt x="9776" y="32057"/>
                      <a:pt x="9752" y="32068"/>
                    </a:cubicBezTo>
                    <a:cubicBezTo>
                      <a:pt x="9716" y="32092"/>
                      <a:pt x="9692" y="32104"/>
                      <a:pt x="9573" y="32104"/>
                    </a:cubicBezTo>
                    <a:cubicBezTo>
                      <a:pt x="9557" y="32100"/>
                      <a:pt x="9542" y="32099"/>
                      <a:pt x="9526" y="32099"/>
                    </a:cubicBezTo>
                    <a:cubicBezTo>
                      <a:pt x="9495" y="32099"/>
                      <a:pt x="9466" y="32104"/>
                      <a:pt x="9442" y="32104"/>
                    </a:cubicBezTo>
                    <a:lnTo>
                      <a:pt x="9395" y="32104"/>
                    </a:lnTo>
                    <a:cubicBezTo>
                      <a:pt x="9359" y="32104"/>
                      <a:pt x="9359" y="32104"/>
                      <a:pt x="9359" y="32080"/>
                    </a:cubicBezTo>
                    <a:cubicBezTo>
                      <a:pt x="9359" y="32068"/>
                      <a:pt x="9359" y="32045"/>
                      <a:pt x="9347" y="32021"/>
                    </a:cubicBezTo>
                    <a:cubicBezTo>
                      <a:pt x="9323" y="31830"/>
                      <a:pt x="9299" y="31723"/>
                      <a:pt x="9252" y="31687"/>
                    </a:cubicBezTo>
                    <a:cubicBezTo>
                      <a:pt x="9228" y="31676"/>
                      <a:pt x="9180" y="31664"/>
                      <a:pt x="9109" y="31664"/>
                    </a:cubicBezTo>
                    <a:cubicBezTo>
                      <a:pt x="9049" y="31664"/>
                      <a:pt x="8966" y="31676"/>
                      <a:pt x="8907" y="31676"/>
                    </a:cubicBezTo>
                    <a:cubicBezTo>
                      <a:pt x="8883" y="31676"/>
                      <a:pt x="8859" y="31687"/>
                      <a:pt x="8847" y="31687"/>
                    </a:cubicBezTo>
                    <a:cubicBezTo>
                      <a:pt x="8787" y="31687"/>
                      <a:pt x="8633" y="31771"/>
                      <a:pt x="8633" y="31926"/>
                    </a:cubicBezTo>
                    <a:cubicBezTo>
                      <a:pt x="8621" y="31961"/>
                      <a:pt x="8621" y="31985"/>
                      <a:pt x="8609" y="32009"/>
                    </a:cubicBezTo>
                    <a:cubicBezTo>
                      <a:pt x="8597" y="32092"/>
                      <a:pt x="8597" y="32152"/>
                      <a:pt x="8728" y="32188"/>
                    </a:cubicBezTo>
                    <a:cubicBezTo>
                      <a:pt x="8871" y="32223"/>
                      <a:pt x="9061" y="32319"/>
                      <a:pt x="9157" y="32390"/>
                    </a:cubicBezTo>
                    <a:cubicBezTo>
                      <a:pt x="9192" y="32414"/>
                      <a:pt x="9228" y="32438"/>
                      <a:pt x="9252" y="32449"/>
                    </a:cubicBezTo>
                    <a:cubicBezTo>
                      <a:pt x="9180" y="32461"/>
                      <a:pt x="9073" y="32485"/>
                      <a:pt x="8907" y="32557"/>
                    </a:cubicBezTo>
                    <a:cubicBezTo>
                      <a:pt x="8597" y="32664"/>
                      <a:pt x="8418" y="32914"/>
                      <a:pt x="8359" y="33009"/>
                    </a:cubicBezTo>
                    <a:cubicBezTo>
                      <a:pt x="8323" y="33069"/>
                      <a:pt x="8287" y="33152"/>
                      <a:pt x="8252" y="33235"/>
                    </a:cubicBezTo>
                    <a:cubicBezTo>
                      <a:pt x="8252" y="33247"/>
                      <a:pt x="8240" y="33259"/>
                      <a:pt x="8240" y="33271"/>
                    </a:cubicBezTo>
                    <a:cubicBezTo>
                      <a:pt x="8228" y="33319"/>
                      <a:pt x="8216" y="33366"/>
                      <a:pt x="8204" y="33402"/>
                    </a:cubicBezTo>
                    <a:cubicBezTo>
                      <a:pt x="8204" y="33426"/>
                      <a:pt x="8192" y="33438"/>
                      <a:pt x="8192" y="33450"/>
                    </a:cubicBezTo>
                    <a:cubicBezTo>
                      <a:pt x="8192" y="33473"/>
                      <a:pt x="8192" y="33485"/>
                      <a:pt x="8180" y="33497"/>
                    </a:cubicBezTo>
                    <a:cubicBezTo>
                      <a:pt x="8180" y="33521"/>
                      <a:pt x="8180" y="33533"/>
                      <a:pt x="8180" y="33533"/>
                    </a:cubicBezTo>
                    <a:cubicBezTo>
                      <a:pt x="8180" y="33545"/>
                      <a:pt x="8180" y="33545"/>
                      <a:pt x="8180" y="33557"/>
                    </a:cubicBezTo>
                    <a:cubicBezTo>
                      <a:pt x="8168" y="33640"/>
                      <a:pt x="8168" y="33735"/>
                      <a:pt x="8180" y="33807"/>
                    </a:cubicBezTo>
                    <a:cubicBezTo>
                      <a:pt x="8192" y="33926"/>
                      <a:pt x="8216" y="34057"/>
                      <a:pt x="8240" y="34176"/>
                    </a:cubicBezTo>
                    <a:cubicBezTo>
                      <a:pt x="8264" y="34283"/>
                      <a:pt x="8275" y="34390"/>
                      <a:pt x="8275" y="34426"/>
                    </a:cubicBezTo>
                    <a:cubicBezTo>
                      <a:pt x="8275" y="34485"/>
                      <a:pt x="8275" y="34485"/>
                      <a:pt x="8240" y="34497"/>
                    </a:cubicBezTo>
                    <a:cubicBezTo>
                      <a:pt x="8216" y="34497"/>
                      <a:pt x="8192" y="34497"/>
                      <a:pt x="8168" y="34509"/>
                    </a:cubicBezTo>
                    <a:cubicBezTo>
                      <a:pt x="8049" y="34521"/>
                      <a:pt x="7954" y="34533"/>
                      <a:pt x="7954" y="34604"/>
                    </a:cubicBezTo>
                    <a:cubicBezTo>
                      <a:pt x="7954" y="34616"/>
                      <a:pt x="7942" y="34700"/>
                      <a:pt x="7918" y="34783"/>
                    </a:cubicBezTo>
                    <a:cubicBezTo>
                      <a:pt x="7883" y="34950"/>
                      <a:pt x="7835" y="35176"/>
                      <a:pt x="7835" y="35271"/>
                    </a:cubicBezTo>
                    <a:cubicBezTo>
                      <a:pt x="7835" y="35331"/>
                      <a:pt x="7835" y="35366"/>
                      <a:pt x="7847" y="35390"/>
                    </a:cubicBezTo>
                    <a:cubicBezTo>
                      <a:pt x="7847" y="35402"/>
                      <a:pt x="7847" y="35402"/>
                      <a:pt x="7847" y="35414"/>
                    </a:cubicBezTo>
                    <a:cubicBezTo>
                      <a:pt x="7833" y="35418"/>
                      <a:pt x="7815" y="35419"/>
                      <a:pt x="7795" y="35419"/>
                    </a:cubicBezTo>
                    <a:cubicBezTo>
                      <a:pt x="7745" y="35419"/>
                      <a:pt x="7683" y="35411"/>
                      <a:pt x="7633" y="35402"/>
                    </a:cubicBezTo>
                    <a:cubicBezTo>
                      <a:pt x="7621" y="35402"/>
                      <a:pt x="7609" y="35402"/>
                      <a:pt x="7585" y="35390"/>
                    </a:cubicBezTo>
                    <a:cubicBezTo>
                      <a:pt x="7562" y="35375"/>
                      <a:pt x="7525" y="35360"/>
                      <a:pt x="7471" y="35360"/>
                    </a:cubicBezTo>
                    <a:cubicBezTo>
                      <a:pt x="7440" y="35360"/>
                      <a:pt x="7402" y="35365"/>
                      <a:pt x="7359" y="35378"/>
                    </a:cubicBezTo>
                    <a:cubicBezTo>
                      <a:pt x="7228" y="35426"/>
                      <a:pt x="7204" y="35450"/>
                      <a:pt x="7144" y="35497"/>
                    </a:cubicBezTo>
                    <a:cubicBezTo>
                      <a:pt x="7121" y="35521"/>
                      <a:pt x="7085" y="35545"/>
                      <a:pt x="7049" y="35569"/>
                    </a:cubicBezTo>
                    <a:cubicBezTo>
                      <a:pt x="6990" y="35605"/>
                      <a:pt x="6954" y="35640"/>
                      <a:pt x="6918" y="35664"/>
                    </a:cubicBezTo>
                    <a:cubicBezTo>
                      <a:pt x="6859" y="35712"/>
                      <a:pt x="6835" y="35736"/>
                      <a:pt x="6799" y="35747"/>
                    </a:cubicBezTo>
                    <a:lnTo>
                      <a:pt x="6740" y="35747"/>
                    </a:lnTo>
                    <a:cubicBezTo>
                      <a:pt x="6597" y="35771"/>
                      <a:pt x="6537" y="35795"/>
                      <a:pt x="6513" y="35831"/>
                    </a:cubicBezTo>
                    <a:lnTo>
                      <a:pt x="6478" y="35890"/>
                    </a:lnTo>
                    <a:cubicBezTo>
                      <a:pt x="6382" y="36021"/>
                      <a:pt x="6168" y="36355"/>
                      <a:pt x="6049" y="36533"/>
                    </a:cubicBezTo>
                    <a:lnTo>
                      <a:pt x="6001" y="36593"/>
                    </a:lnTo>
                    <a:cubicBezTo>
                      <a:pt x="5894" y="36748"/>
                      <a:pt x="5811" y="36855"/>
                      <a:pt x="5799" y="36974"/>
                    </a:cubicBezTo>
                    <a:lnTo>
                      <a:pt x="1548" y="37343"/>
                    </a:lnTo>
                    <a:lnTo>
                      <a:pt x="1548" y="37319"/>
                    </a:lnTo>
                    <a:cubicBezTo>
                      <a:pt x="1525" y="37200"/>
                      <a:pt x="1477" y="36998"/>
                      <a:pt x="1501" y="36902"/>
                    </a:cubicBezTo>
                    <a:cubicBezTo>
                      <a:pt x="1525" y="36783"/>
                      <a:pt x="1560" y="36640"/>
                      <a:pt x="1632" y="36545"/>
                    </a:cubicBezTo>
                    <a:cubicBezTo>
                      <a:pt x="1656" y="36509"/>
                      <a:pt x="1691" y="36486"/>
                      <a:pt x="1727" y="36462"/>
                    </a:cubicBezTo>
                    <a:cubicBezTo>
                      <a:pt x="1787" y="36426"/>
                      <a:pt x="1858" y="36367"/>
                      <a:pt x="1822" y="36259"/>
                    </a:cubicBezTo>
                    <a:cubicBezTo>
                      <a:pt x="1798" y="36140"/>
                      <a:pt x="1727" y="35974"/>
                      <a:pt x="1632" y="35890"/>
                    </a:cubicBezTo>
                    <a:cubicBezTo>
                      <a:pt x="1548" y="35819"/>
                      <a:pt x="1477" y="35771"/>
                      <a:pt x="1310" y="35712"/>
                    </a:cubicBezTo>
                    <a:cubicBezTo>
                      <a:pt x="1275" y="35700"/>
                      <a:pt x="1239" y="35688"/>
                      <a:pt x="1203" y="35664"/>
                    </a:cubicBezTo>
                    <a:cubicBezTo>
                      <a:pt x="1144" y="35652"/>
                      <a:pt x="1060" y="35628"/>
                      <a:pt x="1048" y="35617"/>
                    </a:cubicBezTo>
                    <a:cubicBezTo>
                      <a:pt x="1072" y="35581"/>
                      <a:pt x="1287" y="35509"/>
                      <a:pt x="1370" y="35509"/>
                    </a:cubicBezTo>
                    <a:lnTo>
                      <a:pt x="1548" y="35509"/>
                    </a:lnTo>
                    <a:cubicBezTo>
                      <a:pt x="1656" y="35509"/>
                      <a:pt x="1739" y="35497"/>
                      <a:pt x="1787" y="35450"/>
                    </a:cubicBezTo>
                    <a:cubicBezTo>
                      <a:pt x="1918" y="35366"/>
                      <a:pt x="1941" y="35236"/>
                      <a:pt x="1953" y="35128"/>
                    </a:cubicBezTo>
                    <a:lnTo>
                      <a:pt x="1953" y="35081"/>
                    </a:lnTo>
                    <a:cubicBezTo>
                      <a:pt x="1965" y="34985"/>
                      <a:pt x="1965" y="34890"/>
                      <a:pt x="1882" y="34878"/>
                    </a:cubicBezTo>
                    <a:lnTo>
                      <a:pt x="1858" y="34878"/>
                    </a:lnTo>
                    <a:cubicBezTo>
                      <a:pt x="1834" y="34866"/>
                      <a:pt x="1822" y="34866"/>
                      <a:pt x="1656" y="34866"/>
                    </a:cubicBezTo>
                    <a:lnTo>
                      <a:pt x="1477" y="34866"/>
                    </a:lnTo>
                    <a:cubicBezTo>
                      <a:pt x="1298" y="34866"/>
                      <a:pt x="1263" y="34855"/>
                      <a:pt x="1251" y="34831"/>
                    </a:cubicBezTo>
                    <a:cubicBezTo>
                      <a:pt x="1203" y="34783"/>
                      <a:pt x="1179" y="34747"/>
                      <a:pt x="1191" y="34712"/>
                    </a:cubicBezTo>
                    <a:cubicBezTo>
                      <a:pt x="1191" y="34676"/>
                      <a:pt x="1215" y="34628"/>
                      <a:pt x="1239" y="34593"/>
                    </a:cubicBezTo>
                    <a:cubicBezTo>
                      <a:pt x="1251" y="34569"/>
                      <a:pt x="1263" y="34545"/>
                      <a:pt x="1275" y="34533"/>
                    </a:cubicBezTo>
                    <a:cubicBezTo>
                      <a:pt x="1287" y="34497"/>
                      <a:pt x="1287" y="34450"/>
                      <a:pt x="1275" y="34426"/>
                    </a:cubicBezTo>
                    <a:cubicBezTo>
                      <a:pt x="1322" y="34378"/>
                      <a:pt x="1406" y="34259"/>
                      <a:pt x="1346" y="34164"/>
                    </a:cubicBezTo>
                    <a:cubicBezTo>
                      <a:pt x="1310" y="34116"/>
                      <a:pt x="1275" y="34093"/>
                      <a:pt x="1239" y="34069"/>
                    </a:cubicBezTo>
                    <a:cubicBezTo>
                      <a:pt x="1191" y="34045"/>
                      <a:pt x="1191" y="34033"/>
                      <a:pt x="1191" y="34009"/>
                    </a:cubicBezTo>
                    <a:cubicBezTo>
                      <a:pt x="1191" y="33973"/>
                      <a:pt x="1215" y="33938"/>
                      <a:pt x="1227" y="33902"/>
                    </a:cubicBezTo>
                    <a:cubicBezTo>
                      <a:pt x="1251" y="33854"/>
                      <a:pt x="1287" y="33795"/>
                      <a:pt x="1263" y="33747"/>
                    </a:cubicBezTo>
                    <a:cubicBezTo>
                      <a:pt x="1239" y="33664"/>
                      <a:pt x="1215" y="33640"/>
                      <a:pt x="1144" y="33592"/>
                    </a:cubicBezTo>
                    <a:cubicBezTo>
                      <a:pt x="1084" y="33557"/>
                      <a:pt x="1001" y="33473"/>
                      <a:pt x="1001" y="33450"/>
                    </a:cubicBezTo>
                    <a:cubicBezTo>
                      <a:pt x="1001" y="33426"/>
                      <a:pt x="1036" y="33378"/>
                      <a:pt x="1072" y="33354"/>
                    </a:cubicBezTo>
                    <a:cubicBezTo>
                      <a:pt x="1132" y="33331"/>
                      <a:pt x="1191" y="33283"/>
                      <a:pt x="1203" y="33164"/>
                    </a:cubicBezTo>
                    <a:cubicBezTo>
                      <a:pt x="1203" y="33092"/>
                      <a:pt x="1203" y="33045"/>
                      <a:pt x="1167" y="32997"/>
                    </a:cubicBezTo>
                    <a:cubicBezTo>
                      <a:pt x="1145" y="32975"/>
                      <a:pt x="1113" y="32966"/>
                      <a:pt x="1071" y="32966"/>
                    </a:cubicBezTo>
                    <a:cubicBezTo>
                      <a:pt x="1047" y="32966"/>
                      <a:pt x="1019" y="32969"/>
                      <a:pt x="989" y="32973"/>
                    </a:cubicBezTo>
                    <a:lnTo>
                      <a:pt x="834" y="32973"/>
                    </a:lnTo>
                    <a:cubicBezTo>
                      <a:pt x="798" y="32961"/>
                      <a:pt x="703" y="32914"/>
                      <a:pt x="679" y="32890"/>
                    </a:cubicBezTo>
                    <a:cubicBezTo>
                      <a:pt x="679" y="32866"/>
                      <a:pt x="703" y="32795"/>
                      <a:pt x="715" y="32759"/>
                    </a:cubicBezTo>
                    <a:cubicBezTo>
                      <a:pt x="751" y="32700"/>
                      <a:pt x="703" y="32580"/>
                      <a:pt x="679" y="32509"/>
                    </a:cubicBezTo>
                    <a:cubicBezTo>
                      <a:pt x="679" y="32509"/>
                      <a:pt x="644" y="32342"/>
                      <a:pt x="644" y="32199"/>
                    </a:cubicBezTo>
                    <a:cubicBezTo>
                      <a:pt x="644" y="32164"/>
                      <a:pt x="632" y="32128"/>
                      <a:pt x="632" y="32080"/>
                    </a:cubicBezTo>
                    <a:cubicBezTo>
                      <a:pt x="620" y="32057"/>
                      <a:pt x="620" y="32033"/>
                      <a:pt x="620" y="31997"/>
                    </a:cubicBezTo>
                    <a:cubicBezTo>
                      <a:pt x="620" y="31985"/>
                      <a:pt x="620" y="31973"/>
                      <a:pt x="620" y="31961"/>
                    </a:cubicBezTo>
                    <a:cubicBezTo>
                      <a:pt x="620" y="31961"/>
                      <a:pt x="620" y="31949"/>
                      <a:pt x="620" y="31938"/>
                    </a:cubicBezTo>
                    <a:lnTo>
                      <a:pt x="620" y="31914"/>
                    </a:lnTo>
                    <a:cubicBezTo>
                      <a:pt x="620" y="31902"/>
                      <a:pt x="620" y="31890"/>
                      <a:pt x="620" y="31890"/>
                    </a:cubicBezTo>
                    <a:cubicBezTo>
                      <a:pt x="632" y="31878"/>
                      <a:pt x="632" y="31866"/>
                      <a:pt x="632" y="31854"/>
                    </a:cubicBezTo>
                    <a:cubicBezTo>
                      <a:pt x="644" y="31842"/>
                      <a:pt x="644" y="31830"/>
                      <a:pt x="655" y="31818"/>
                    </a:cubicBezTo>
                    <a:cubicBezTo>
                      <a:pt x="655" y="31807"/>
                      <a:pt x="655" y="31807"/>
                      <a:pt x="655" y="31795"/>
                    </a:cubicBezTo>
                    <a:cubicBezTo>
                      <a:pt x="667" y="31783"/>
                      <a:pt x="667" y="31783"/>
                      <a:pt x="679" y="31771"/>
                    </a:cubicBezTo>
                    <a:cubicBezTo>
                      <a:pt x="786" y="31604"/>
                      <a:pt x="858" y="31545"/>
                      <a:pt x="906" y="31509"/>
                    </a:cubicBezTo>
                    <a:lnTo>
                      <a:pt x="929" y="31497"/>
                    </a:lnTo>
                    <a:cubicBezTo>
                      <a:pt x="941" y="31485"/>
                      <a:pt x="941" y="31485"/>
                      <a:pt x="953" y="31473"/>
                    </a:cubicBezTo>
                    <a:cubicBezTo>
                      <a:pt x="1001" y="31437"/>
                      <a:pt x="1036" y="31402"/>
                      <a:pt x="1048" y="31306"/>
                    </a:cubicBezTo>
                    <a:lnTo>
                      <a:pt x="8395" y="30902"/>
                    </a:lnTo>
                    <a:close/>
                    <a:moveTo>
                      <a:pt x="5799" y="37069"/>
                    </a:moveTo>
                    <a:cubicBezTo>
                      <a:pt x="5799" y="37105"/>
                      <a:pt x="5787" y="37141"/>
                      <a:pt x="5787" y="37176"/>
                    </a:cubicBezTo>
                    <a:cubicBezTo>
                      <a:pt x="5787" y="37271"/>
                      <a:pt x="5775" y="37355"/>
                      <a:pt x="5799" y="37438"/>
                    </a:cubicBezTo>
                    <a:cubicBezTo>
                      <a:pt x="5799" y="37438"/>
                      <a:pt x="5799" y="37450"/>
                      <a:pt x="5799" y="37462"/>
                    </a:cubicBezTo>
                    <a:lnTo>
                      <a:pt x="5823" y="37557"/>
                    </a:lnTo>
                    <a:cubicBezTo>
                      <a:pt x="5823" y="37569"/>
                      <a:pt x="5835" y="37581"/>
                      <a:pt x="5835" y="37593"/>
                    </a:cubicBezTo>
                    <a:cubicBezTo>
                      <a:pt x="5847" y="37641"/>
                      <a:pt x="5859" y="37664"/>
                      <a:pt x="5870" y="37700"/>
                    </a:cubicBezTo>
                    <a:cubicBezTo>
                      <a:pt x="5882" y="37700"/>
                      <a:pt x="5882" y="37712"/>
                      <a:pt x="5882" y="37724"/>
                    </a:cubicBezTo>
                    <a:cubicBezTo>
                      <a:pt x="5894" y="37724"/>
                      <a:pt x="5894" y="37736"/>
                      <a:pt x="5906" y="37748"/>
                    </a:cubicBezTo>
                    <a:cubicBezTo>
                      <a:pt x="5918" y="37760"/>
                      <a:pt x="5930" y="37783"/>
                      <a:pt x="5954" y="37807"/>
                    </a:cubicBezTo>
                    <a:cubicBezTo>
                      <a:pt x="6001" y="37855"/>
                      <a:pt x="6049" y="37891"/>
                      <a:pt x="6085" y="37914"/>
                    </a:cubicBezTo>
                    <a:cubicBezTo>
                      <a:pt x="6132" y="37950"/>
                      <a:pt x="6156" y="37974"/>
                      <a:pt x="6192" y="38033"/>
                    </a:cubicBezTo>
                    <a:lnTo>
                      <a:pt x="6216" y="38057"/>
                    </a:lnTo>
                    <a:cubicBezTo>
                      <a:pt x="6299" y="38188"/>
                      <a:pt x="6454" y="38438"/>
                      <a:pt x="6537" y="38522"/>
                    </a:cubicBezTo>
                    <a:cubicBezTo>
                      <a:pt x="6621" y="38605"/>
                      <a:pt x="6728" y="38688"/>
                      <a:pt x="6918" y="38688"/>
                    </a:cubicBezTo>
                    <a:lnTo>
                      <a:pt x="7513" y="38688"/>
                    </a:lnTo>
                    <a:cubicBezTo>
                      <a:pt x="7597" y="38700"/>
                      <a:pt x="7633" y="38700"/>
                      <a:pt x="7680" y="38748"/>
                    </a:cubicBezTo>
                    <a:cubicBezTo>
                      <a:pt x="7871" y="38891"/>
                      <a:pt x="7906" y="38974"/>
                      <a:pt x="7906" y="38998"/>
                    </a:cubicBezTo>
                    <a:cubicBezTo>
                      <a:pt x="7906" y="39034"/>
                      <a:pt x="7883" y="39069"/>
                      <a:pt x="7859" y="39129"/>
                    </a:cubicBezTo>
                    <a:cubicBezTo>
                      <a:pt x="7823" y="39188"/>
                      <a:pt x="7775" y="39284"/>
                      <a:pt x="7752" y="39391"/>
                    </a:cubicBezTo>
                    <a:cubicBezTo>
                      <a:pt x="7740" y="39462"/>
                      <a:pt x="7728" y="39498"/>
                      <a:pt x="7716" y="39534"/>
                    </a:cubicBezTo>
                    <a:cubicBezTo>
                      <a:pt x="7692" y="39617"/>
                      <a:pt x="7668" y="39665"/>
                      <a:pt x="7728" y="39760"/>
                    </a:cubicBezTo>
                    <a:cubicBezTo>
                      <a:pt x="7752" y="39796"/>
                      <a:pt x="7764" y="39831"/>
                      <a:pt x="7787" y="39855"/>
                    </a:cubicBezTo>
                    <a:cubicBezTo>
                      <a:pt x="7835" y="39915"/>
                      <a:pt x="7835" y="39927"/>
                      <a:pt x="7823" y="39938"/>
                    </a:cubicBezTo>
                    <a:cubicBezTo>
                      <a:pt x="7799" y="39962"/>
                      <a:pt x="7764" y="39998"/>
                      <a:pt x="7716" y="40034"/>
                    </a:cubicBezTo>
                    <a:cubicBezTo>
                      <a:pt x="7633" y="40105"/>
                      <a:pt x="7513" y="40212"/>
                      <a:pt x="7418" y="40331"/>
                    </a:cubicBezTo>
                    <a:cubicBezTo>
                      <a:pt x="7371" y="40391"/>
                      <a:pt x="7347" y="40439"/>
                      <a:pt x="7311" y="40474"/>
                    </a:cubicBezTo>
                    <a:cubicBezTo>
                      <a:pt x="7252" y="40570"/>
                      <a:pt x="7216" y="40617"/>
                      <a:pt x="7109" y="40700"/>
                    </a:cubicBezTo>
                    <a:cubicBezTo>
                      <a:pt x="7002" y="40772"/>
                      <a:pt x="6906" y="40843"/>
                      <a:pt x="6823" y="40891"/>
                    </a:cubicBezTo>
                    <a:cubicBezTo>
                      <a:pt x="6775" y="40927"/>
                      <a:pt x="6728" y="40951"/>
                      <a:pt x="6692" y="40974"/>
                    </a:cubicBezTo>
                    <a:cubicBezTo>
                      <a:pt x="6609" y="41034"/>
                      <a:pt x="6144" y="41522"/>
                      <a:pt x="6085" y="41653"/>
                    </a:cubicBezTo>
                    <a:cubicBezTo>
                      <a:pt x="6013" y="41772"/>
                      <a:pt x="6013" y="41796"/>
                      <a:pt x="5966" y="42046"/>
                    </a:cubicBezTo>
                    <a:cubicBezTo>
                      <a:pt x="5954" y="42165"/>
                      <a:pt x="5942" y="42367"/>
                      <a:pt x="5942" y="42558"/>
                    </a:cubicBezTo>
                    <a:cubicBezTo>
                      <a:pt x="5942" y="42772"/>
                      <a:pt x="5930" y="43034"/>
                      <a:pt x="5906" y="43094"/>
                    </a:cubicBezTo>
                    <a:cubicBezTo>
                      <a:pt x="5835" y="43213"/>
                      <a:pt x="5775" y="43296"/>
                      <a:pt x="5656" y="43379"/>
                    </a:cubicBezTo>
                    <a:cubicBezTo>
                      <a:pt x="5608" y="43427"/>
                      <a:pt x="5501" y="43475"/>
                      <a:pt x="5394" y="43522"/>
                    </a:cubicBezTo>
                    <a:cubicBezTo>
                      <a:pt x="5204" y="43618"/>
                      <a:pt x="5073" y="43677"/>
                      <a:pt x="5025" y="43748"/>
                    </a:cubicBezTo>
                    <a:cubicBezTo>
                      <a:pt x="4942" y="43856"/>
                      <a:pt x="4846" y="44070"/>
                      <a:pt x="4775" y="44237"/>
                    </a:cubicBezTo>
                    <a:lnTo>
                      <a:pt x="4751" y="44308"/>
                    </a:lnTo>
                    <a:cubicBezTo>
                      <a:pt x="4680" y="44475"/>
                      <a:pt x="4596" y="44641"/>
                      <a:pt x="4668" y="44796"/>
                    </a:cubicBezTo>
                    <a:lnTo>
                      <a:pt x="4680" y="44832"/>
                    </a:lnTo>
                    <a:cubicBezTo>
                      <a:pt x="4739" y="44963"/>
                      <a:pt x="4775" y="45070"/>
                      <a:pt x="4787" y="45201"/>
                    </a:cubicBezTo>
                    <a:cubicBezTo>
                      <a:pt x="4799" y="45272"/>
                      <a:pt x="4787" y="45427"/>
                      <a:pt x="4787" y="45558"/>
                    </a:cubicBezTo>
                    <a:cubicBezTo>
                      <a:pt x="4775" y="45725"/>
                      <a:pt x="4775" y="45784"/>
                      <a:pt x="4775" y="45808"/>
                    </a:cubicBezTo>
                    <a:cubicBezTo>
                      <a:pt x="4787" y="45832"/>
                      <a:pt x="4811" y="45856"/>
                      <a:pt x="4858" y="45915"/>
                    </a:cubicBezTo>
                    <a:cubicBezTo>
                      <a:pt x="4930" y="46011"/>
                      <a:pt x="5037" y="46142"/>
                      <a:pt x="5120" y="46296"/>
                    </a:cubicBezTo>
                    <a:cubicBezTo>
                      <a:pt x="5156" y="46356"/>
                      <a:pt x="5192" y="46415"/>
                      <a:pt x="5216" y="46475"/>
                    </a:cubicBezTo>
                    <a:cubicBezTo>
                      <a:pt x="5311" y="46642"/>
                      <a:pt x="5382" y="46785"/>
                      <a:pt x="5454" y="46832"/>
                    </a:cubicBezTo>
                    <a:cubicBezTo>
                      <a:pt x="5489" y="46856"/>
                      <a:pt x="5513" y="46892"/>
                      <a:pt x="5537" y="46904"/>
                    </a:cubicBezTo>
                    <a:cubicBezTo>
                      <a:pt x="5513" y="46904"/>
                      <a:pt x="5478" y="46892"/>
                      <a:pt x="5454" y="46880"/>
                    </a:cubicBezTo>
                    <a:cubicBezTo>
                      <a:pt x="5418" y="46868"/>
                      <a:pt x="5406" y="46856"/>
                      <a:pt x="5394" y="46856"/>
                    </a:cubicBezTo>
                    <a:cubicBezTo>
                      <a:pt x="5382" y="46856"/>
                      <a:pt x="5347" y="46832"/>
                      <a:pt x="5299" y="46808"/>
                    </a:cubicBezTo>
                    <a:cubicBezTo>
                      <a:pt x="5192" y="46761"/>
                      <a:pt x="5061" y="46689"/>
                      <a:pt x="4989" y="46666"/>
                    </a:cubicBezTo>
                    <a:cubicBezTo>
                      <a:pt x="4977" y="46666"/>
                      <a:pt x="4942" y="46654"/>
                      <a:pt x="4906" y="46630"/>
                    </a:cubicBezTo>
                    <a:cubicBezTo>
                      <a:pt x="4739" y="46570"/>
                      <a:pt x="4489" y="46463"/>
                      <a:pt x="4311" y="46463"/>
                    </a:cubicBezTo>
                    <a:cubicBezTo>
                      <a:pt x="4227" y="46451"/>
                      <a:pt x="4132" y="46451"/>
                      <a:pt x="4025" y="46451"/>
                    </a:cubicBezTo>
                    <a:cubicBezTo>
                      <a:pt x="3882" y="46451"/>
                      <a:pt x="3727" y="46439"/>
                      <a:pt x="3608" y="46439"/>
                    </a:cubicBezTo>
                    <a:cubicBezTo>
                      <a:pt x="3418" y="46439"/>
                      <a:pt x="2572" y="46511"/>
                      <a:pt x="2513" y="46523"/>
                    </a:cubicBezTo>
                    <a:lnTo>
                      <a:pt x="2477" y="46523"/>
                    </a:lnTo>
                    <a:cubicBezTo>
                      <a:pt x="2445" y="46533"/>
                      <a:pt x="2408" y="46539"/>
                      <a:pt x="2373" y="46539"/>
                    </a:cubicBezTo>
                    <a:cubicBezTo>
                      <a:pt x="2330" y="46539"/>
                      <a:pt x="2289" y="46530"/>
                      <a:pt x="2263" y="46511"/>
                    </a:cubicBezTo>
                    <a:cubicBezTo>
                      <a:pt x="2215" y="46487"/>
                      <a:pt x="2191" y="46439"/>
                      <a:pt x="2168" y="46404"/>
                    </a:cubicBezTo>
                    <a:cubicBezTo>
                      <a:pt x="2132" y="46356"/>
                      <a:pt x="2096" y="46308"/>
                      <a:pt x="2025" y="46285"/>
                    </a:cubicBezTo>
                    <a:cubicBezTo>
                      <a:pt x="2001" y="46273"/>
                      <a:pt x="1977" y="46261"/>
                      <a:pt x="1953" y="46261"/>
                    </a:cubicBezTo>
                    <a:cubicBezTo>
                      <a:pt x="1906" y="46249"/>
                      <a:pt x="1894" y="46249"/>
                      <a:pt x="1858" y="46213"/>
                    </a:cubicBezTo>
                    <a:cubicBezTo>
                      <a:pt x="1727" y="46082"/>
                      <a:pt x="1715" y="46034"/>
                      <a:pt x="1715" y="46023"/>
                    </a:cubicBezTo>
                    <a:cubicBezTo>
                      <a:pt x="1715" y="45999"/>
                      <a:pt x="1727" y="45975"/>
                      <a:pt x="1751" y="45939"/>
                    </a:cubicBezTo>
                    <a:cubicBezTo>
                      <a:pt x="1775" y="45892"/>
                      <a:pt x="1798" y="45832"/>
                      <a:pt x="1798" y="45773"/>
                    </a:cubicBezTo>
                    <a:cubicBezTo>
                      <a:pt x="1798" y="45665"/>
                      <a:pt x="1751" y="45284"/>
                      <a:pt x="1715" y="45153"/>
                    </a:cubicBezTo>
                    <a:cubicBezTo>
                      <a:pt x="1691" y="45034"/>
                      <a:pt x="1679" y="44975"/>
                      <a:pt x="1679" y="44844"/>
                    </a:cubicBezTo>
                    <a:cubicBezTo>
                      <a:pt x="1679" y="44582"/>
                      <a:pt x="1644" y="44522"/>
                      <a:pt x="1608" y="44510"/>
                    </a:cubicBezTo>
                    <a:lnTo>
                      <a:pt x="1596" y="44499"/>
                    </a:lnTo>
                    <a:cubicBezTo>
                      <a:pt x="1560" y="44487"/>
                      <a:pt x="1513" y="44451"/>
                      <a:pt x="1441" y="44451"/>
                    </a:cubicBezTo>
                    <a:cubicBezTo>
                      <a:pt x="1382" y="44451"/>
                      <a:pt x="1334" y="44463"/>
                      <a:pt x="1275" y="44499"/>
                    </a:cubicBezTo>
                    <a:cubicBezTo>
                      <a:pt x="1132" y="44558"/>
                      <a:pt x="1013" y="44653"/>
                      <a:pt x="953" y="44713"/>
                    </a:cubicBezTo>
                    <a:cubicBezTo>
                      <a:pt x="941" y="44725"/>
                      <a:pt x="929" y="44737"/>
                      <a:pt x="917" y="44737"/>
                    </a:cubicBezTo>
                    <a:cubicBezTo>
                      <a:pt x="917" y="44737"/>
                      <a:pt x="894" y="44749"/>
                      <a:pt x="870" y="44749"/>
                    </a:cubicBezTo>
                    <a:cubicBezTo>
                      <a:pt x="834" y="44749"/>
                      <a:pt x="798" y="44737"/>
                      <a:pt x="786" y="44713"/>
                    </a:cubicBezTo>
                    <a:cubicBezTo>
                      <a:pt x="775" y="44689"/>
                      <a:pt x="775" y="44653"/>
                      <a:pt x="763" y="44618"/>
                    </a:cubicBezTo>
                    <a:cubicBezTo>
                      <a:pt x="715" y="44439"/>
                      <a:pt x="655" y="44249"/>
                      <a:pt x="620" y="44177"/>
                    </a:cubicBezTo>
                    <a:cubicBezTo>
                      <a:pt x="584" y="44129"/>
                      <a:pt x="548" y="44094"/>
                      <a:pt x="513" y="44070"/>
                    </a:cubicBezTo>
                    <a:cubicBezTo>
                      <a:pt x="477" y="44022"/>
                      <a:pt x="429" y="43987"/>
                      <a:pt x="405" y="43915"/>
                    </a:cubicBezTo>
                    <a:cubicBezTo>
                      <a:pt x="358" y="43760"/>
                      <a:pt x="334" y="43618"/>
                      <a:pt x="310" y="43487"/>
                    </a:cubicBezTo>
                    <a:cubicBezTo>
                      <a:pt x="298" y="43379"/>
                      <a:pt x="286" y="43201"/>
                      <a:pt x="274" y="43082"/>
                    </a:cubicBezTo>
                    <a:lnTo>
                      <a:pt x="274" y="42998"/>
                    </a:lnTo>
                    <a:cubicBezTo>
                      <a:pt x="274" y="42963"/>
                      <a:pt x="263" y="42927"/>
                      <a:pt x="251" y="42879"/>
                    </a:cubicBezTo>
                    <a:cubicBezTo>
                      <a:pt x="251" y="42832"/>
                      <a:pt x="227" y="42736"/>
                      <a:pt x="239" y="42701"/>
                    </a:cubicBezTo>
                    <a:cubicBezTo>
                      <a:pt x="251" y="42689"/>
                      <a:pt x="263" y="42677"/>
                      <a:pt x="286" y="42665"/>
                    </a:cubicBezTo>
                    <a:cubicBezTo>
                      <a:pt x="322" y="42641"/>
                      <a:pt x="394" y="42594"/>
                      <a:pt x="525" y="42510"/>
                    </a:cubicBezTo>
                    <a:cubicBezTo>
                      <a:pt x="691" y="42391"/>
                      <a:pt x="715" y="42308"/>
                      <a:pt x="727" y="42236"/>
                    </a:cubicBezTo>
                    <a:cubicBezTo>
                      <a:pt x="739" y="42201"/>
                      <a:pt x="751" y="42177"/>
                      <a:pt x="763" y="42153"/>
                    </a:cubicBezTo>
                    <a:cubicBezTo>
                      <a:pt x="786" y="42105"/>
                      <a:pt x="798" y="42105"/>
                      <a:pt x="810" y="42082"/>
                    </a:cubicBezTo>
                    <a:cubicBezTo>
                      <a:pt x="834" y="42070"/>
                      <a:pt x="870" y="42046"/>
                      <a:pt x="917" y="41986"/>
                    </a:cubicBezTo>
                    <a:cubicBezTo>
                      <a:pt x="941" y="41963"/>
                      <a:pt x="953" y="41939"/>
                      <a:pt x="977" y="41927"/>
                    </a:cubicBezTo>
                    <a:cubicBezTo>
                      <a:pt x="1048" y="41843"/>
                      <a:pt x="1096" y="41796"/>
                      <a:pt x="1096" y="41653"/>
                    </a:cubicBezTo>
                    <a:cubicBezTo>
                      <a:pt x="1096" y="41617"/>
                      <a:pt x="1096" y="41570"/>
                      <a:pt x="1096" y="41534"/>
                    </a:cubicBezTo>
                    <a:cubicBezTo>
                      <a:pt x="1084" y="41415"/>
                      <a:pt x="1084" y="41308"/>
                      <a:pt x="1132" y="41260"/>
                    </a:cubicBezTo>
                    <a:cubicBezTo>
                      <a:pt x="1156" y="41248"/>
                      <a:pt x="1167" y="41248"/>
                      <a:pt x="1179" y="41236"/>
                    </a:cubicBezTo>
                    <a:cubicBezTo>
                      <a:pt x="1263" y="41177"/>
                      <a:pt x="1298" y="41141"/>
                      <a:pt x="1287" y="40974"/>
                    </a:cubicBezTo>
                    <a:cubicBezTo>
                      <a:pt x="1287" y="40879"/>
                      <a:pt x="1263" y="40820"/>
                      <a:pt x="1227" y="40760"/>
                    </a:cubicBezTo>
                    <a:cubicBezTo>
                      <a:pt x="1203" y="40689"/>
                      <a:pt x="1167" y="40617"/>
                      <a:pt x="1156" y="40498"/>
                    </a:cubicBezTo>
                    <a:cubicBezTo>
                      <a:pt x="1132" y="40415"/>
                      <a:pt x="1132" y="40379"/>
                      <a:pt x="1120" y="40355"/>
                    </a:cubicBezTo>
                    <a:cubicBezTo>
                      <a:pt x="1120" y="40343"/>
                      <a:pt x="1132" y="40319"/>
                      <a:pt x="1144" y="40260"/>
                    </a:cubicBezTo>
                    <a:cubicBezTo>
                      <a:pt x="1156" y="40200"/>
                      <a:pt x="1156" y="40153"/>
                      <a:pt x="1156" y="40105"/>
                    </a:cubicBezTo>
                    <a:cubicBezTo>
                      <a:pt x="1167" y="39998"/>
                      <a:pt x="1179" y="39927"/>
                      <a:pt x="1251" y="39796"/>
                    </a:cubicBezTo>
                    <a:cubicBezTo>
                      <a:pt x="1287" y="39712"/>
                      <a:pt x="1346" y="39653"/>
                      <a:pt x="1394" y="39593"/>
                    </a:cubicBezTo>
                    <a:cubicBezTo>
                      <a:pt x="1465" y="39510"/>
                      <a:pt x="1537" y="39427"/>
                      <a:pt x="1537" y="39319"/>
                    </a:cubicBezTo>
                    <a:cubicBezTo>
                      <a:pt x="1537" y="39248"/>
                      <a:pt x="1525" y="39176"/>
                      <a:pt x="1513" y="39129"/>
                    </a:cubicBezTo>
                    <a:cubicBezTo>
                      <a:pt x="1501" y="39057"/>
                      <a:pt x="1489" y="38998"/>
                      <a:pt x="1501" y="38926"/>
                    </a:cubicBezTo>
                    <a:cubicBezTo>
                      <a:pt x="1513" y="38855"/>
                      <a:pt x="1537" y="38795"/>
                      <a:pt x="1548" y="38724"/>
                    </a:cubicBezTo>
                    <a:cubicBezTo>
                      <a:pt x="1572" y="38665"/>
                      <a:pt x="1584" y="38617"/>
                      <a:pt x="1596" y="38545"/>
                    </a:cubicBezTo>
                    <a:cubicBezTo>
                      <a:pt x="1620" y="38450"/>
                      <a:pt x="1644" y="38307"/>
                      <a:pt x="1644" y="38176"/>
                    </a:cubicBezTo>
                    <a:lnTo>
                      <a:pt x="1644" y="38153"/>
                    </a:lnTo>
                    <a:cubicBezTo>
                      <a:pt x="1644" y="38153"/>
                      <a:pt x="1644" y="38141"/>
                      <a:pt x="1644" y="38141"/>
                    </a:cubicBezTo>
                    <a:cubicBezTo>
                      <a:pt x="1644" y="38129"/>
                      <a:pt x="1644" y="38117"/>
                      <a:pt x="1644" y="38117"/>
                    </a:cubicBezTo>
                    <a:cubicBezTo>
                      <a:pt x="1644" y="38010"/>
                      <a:pt x="1596" y="37605"/>
                      <a:pt x="1560" y="37438"/>
                    </a:cubicBezTo>
                    <a:lnTo>
                      <a:pt x="5799" y="37069"/>
                    </a:lnTo>
                    <a:close/>
                    <a:moveTo>
                      <a:pt x="6056" y="0"/>
                    </a:moveTo>
                    <a:cubicBezTo>
                      <a:pt x="6031" y="0"/>
                      <a:pt x="6007" y="11"/>
                      <a:pt x="5989" y="29"/>
                    </a:cubicBezTo>
                    <a:cubicBezTo>
                      <a:pt x="5954" y="76"/>
                      <a:pt x="5966" y="148"/>
                      <a:pt x="5966" y="196"/>
                    </a:cubicBezTo>
                    <a:cubicBezTo>
                      <a:pt x="5966" y="207"/>
                      <a:pt x="5966" y="219"/>
                      <a:pt x="5966" y="219"/>
                    </a:cubicBezTo>
                    <a:cubicBezTo>
                      <a:pt x="5966" y="255"/>
                      <a:pt x="5966" y="374"/>
                      <a:pt x="5942" y="446"/>
                    </a:cubicBezTo>
                    <a:cubicBezTo>
                      <a:pt x="5930" y="517"/>
                      <a:pt x="5870" y="565"/>
                      <a:pt x="5799" y="636"/>
                    </a:cubicBezTo>
                    <a:cubicBezTo>
                      <a:pt x="5728" y="696"/>
                      <a:pt x="5608" y="731"/>
                      <a:pt x="5454" y="731"/>
                    </a:cubicBezTo>
                    <a:cubicBezTo>
                      <a:pt x="5299" y="731"/>
                      <a:pt x="5263" y="803"/>
                      <a:pt x="5216" y="874"/>
                    </a:cubicBezTo>
                    <a:cubicBezTo>
                      <a:pt x="5204" y="898"/>
                      <a:pt x="5192" y="922"/>
                      <a:pt x="5168" y="946"/>
                    </a:cubicBezTo>
                    <a:cubicBezTo>
                      <a:pt x="5073" y="1065"/>
                      <a:pt x="4918" y="1339"/>
                      <a:pt x="4882" y="1410"/>
                    </a:cubicBezTo>
                    <a:cubicBezTo>
                      <a:pt x="4870" y="1434"/>
                      <a:pt x="4846" y="1458"/>
                      <a:pt x="4823" y="1493"/>
                    </a:cubicBezTo>
                    <a:cubicBezTo>
                      <a:pt x="4775" y="1553"/>
                      <a:pt x="4716" y="1636"/>
                      <a:pt x="4692" y="1720"/>
                    </a:cubicBezTo>
                    <a:cubicBezTo>
                      <a:pt x="4656" y="1839"/>
                      <a:pt x="4692" y="1898"/>
                      <a:pt x="4727" y="1946"/>
                    </a:cubicBezTo>
                    <a:cubicBezTo>
                      <a:pt x="4739" y="1946"/>
                      <a:pt x="4739" y="1958"/>
                      <a:pt x="4751" y="1970"/>
                    </a:cubicBezTo>
                    <a:cubicBezTo>
                      <a:pt x="4787" y="2017"/>
                      <a:pt x="4858" y="2160"/>
                      <a:pt x="4870" y="2220"/>
                    </a:cubicBezTo>
                    <a:cubicBezTo>
                      <a:pt x="4882" y="2255"/>
                      <a:pt x="4823" y="2398"/>
                      <a:pt x="4799" y="2482"/>
                    </a:cubicBezTo>
                    <a:cubicBezTo>
                      <a:pt x="4775" y="2541"/>
                      <a:pt x="4751" y="2589"/>
                      <a:pt x="4739" y="2648"/>
                    </a:cubicBezTo>
                    <a:cubicBezTo>
                      <a:pt x="4692" y="2803"/>
                      <a:pt x="4644" y="3089"/>
                      <a:pt x="4632" y="3220"/>
                    </a:cubicBezTo>
                    <a:cubicBezTo>
                      <a:pt x="4632" y="3244"/>
                      <a:pt x="4632" y="3255"/>
                      <a:pt x="4632" y="3267"/>
                    </a:cubicBezTo>
                    <a:cubicBezTo>
                      <a:pt x="4632" y="3303"/>
                      <a:pt x="4620" y="3363"/>
                      <a:pt x="4620" y="3434"/>
                    </a:cubicBezTo>
                    <a:cubicBezTo>
                      <a:pt x="4608" y="3494"/>
                      <a:pt x="4596" y="3565"/>
                      <a:pt x="4596" y="3601"/>
                    </a:cubicBezTo>
                    <a:cubicBezTo>
                      <a:pt x="4549" y="3648"/>
                      <a:pt x="4263" y="3779"/>
                      <a:pt x="4037" y="3886"/>
                    </a:cubicBezTo>
                    <a:cubicBezTo>
                      <a:pt x="3823" y="3994"/>
                      <a:pt x="3584" y="4101"/>
                      <a:pt x="3477" y="4160"/>
                    </a:cubicBezTo>
                    <a:cubicBezTo>
                      <a:pt x="3287" y="4291"/>
                      <a:pt x="3049" y="4482"/>
                      <a:pt x="2930" y="4577"/>
                    </a:cubicBezTo>
                    <a:cubicBezTo>
                      <a:pt x="2894" y="4601"/>
                      <a:pt x="2882" y="4625"/>
                      <a:pt x="2870" y="4637"/>
                    </a:cubicBezTo>
                    <a:cubicBezTo>
                      <a:pt x="2787" y="4684"/>
                      <a:pt x="2822" y="4910"/>
                      <a:pt x="2822" y="4910"/>
                    </a:cubicBezTo>
                    <a:cubicBezTo>
                      <a:pt x="2834" y="4958"/>
                      <a:pt x="2918" y="5113"/>
                      <a:pt x="3013" y="5244"/>
                    </a:cubicBezTo>
                    <a:cubicBezTo>
                      <a:pt x="3120" y="5387"/>
                      <a:pt x="3132" y="5422"/>
                      <a:pt x="3156" y="5494"/>
                    </a:cubicBezTo>
                    <a:cubicBezTo>
                      <a:pt x="3168" y="5518"/>
                      <a:pt x="3156" y="5529"/>
                      <a:pt x="3120" y="5577"/>
                    </a:cubicBezTo>
                    <a:cubicBezTo>
                      <a:pt x="3084" y="5613"/>
                      <a:pt x="3025" y="5672"/>
                      <a:pt x="2989" y="5768"/>
                    </a:cubicBezTo>
                    <a:cubicBezTo>
                      <a:pt x="2930" y="5934"/>
                      <a:pt x="2977" y="6113"/>
                      <a:pt x="3001" y="6184"/>
                    </a:cubicBezTo>
                    <a:cubicBezTo>
                      <a:pt x="3013" y="6208"/>
                      <a:pt x="3013" y="6220"/>
                      <a:pt x="3013" y="6232"/>
                    </a:cubicBezTo>
                    <a:cubicBezTo>
                      <a:pt x="3013" y="6232"/>
                      <a:pt x="3025" y="6256"/>
                      <a:pt x="3049" y="6315"/>
                    </a:cubicBezTo>
                    <a:lnTo>
                      <a:pt x="3061" y="6363"/>
                    </a:lnTo>
                    <a:cubicBezTo>
                      <a:pt x="3108" y="6506"/>
                      <a:pt x="3192" y="6744"/>
                      <a:pt x="3215" y="6899"/>
                    </a:cubicBezTo>
                    <a:cubicBezTo>
                      <a:pt x="3239" y="7053"/>
                      <a:pt x="3192" y="7149"/>
                      <a:pt x="3144" y="7256"/>
                    </a:cubicBezTo>
                    <a:cubicBezTo>
                      <a:pt x="3108" y="7304"/>
                      <a:pt x="3084" y="7351"/>
                      <a:pt x="3061" y="7411"/>
                    </a:cubicBezTo>
                    <a:cubicBezTo>
                      <a:pt x="3001" y="7577"/>
                      <a:pt x="3072" y="7696"/>
                      <a:pt x="3120" y="7780"/>
                    </a:cubicBezTo>
                    <a:cubicBezTo>
                      <a:pt x="3144" y="7815"/>
                      <a:pt x="3156" y="7839"/>
                      <a:pt x="3168" y="7863"/>
                    </a:cubicBezTo>
                    <a:cubicBezTo>
                      <a:pt x="3192" y="7923"/>
                      <a:pt x="3227" y="7970"/>
                      <a:pt x="3263" y="8030"/>
                    </a:cubicBezTo>
                    <a:cubicBezTo>
                      <a:pt x="3287" y="8077"/>
                      <a:pt x="3322" y="8113"/>
                      <a:pt x="3346" y="8161"/>
                    </a:cubicBezTo>
                    <a:cubicBezTo>
                      <a:pt x="3394" y="8268"/>
                      <a:pt x="3406" y="8327"/>
                      <a:pt x="3346" y="8447"/>
                    </a:cubicBezTo>
                    <a:cubicBezTo>
                      <a:pt x="3311" y="8518"/>
                      <a:pt x="3072" y="8530"/>
                      <a:pt x="2953" y="8542"/>
                    </a:cubicBezTo>
                    <a:cubicBezTo>
                      <a:pt x="2882" y="8554"/>
                      <a:pt x="2834" y="8554"/>
                      <a:pt x="2811" y="8566"/>
                    </a:cubicBezTo>
                    <a:cubicBezTo>
                      <a:pt x="2715" y="8589"/>
                      <a:pt x="2549" y="9018"/>
                      <a:pt x="2430" y="9363"/>
                    </a:cubicBezTo>
                    <a:lnTo>
                      <a:pt x="2334" y="9542"/>
                    </a:lnTo>
                    <a:lnTo>
                      <a:pt x="1882" y="10459"/>
                    </a:lnTo>
                    <a:lnTo>
                      <a:pt x="1858" y="10482"/>
                    </a:lnTo>
                    <a:cubicBezTo>
                      <a:pt x="1846" y="10518"/>
                      <a:pt x="1763" y="10649"/>
                      <a:pt x="1691" y="10828"/>
                    </a:cubicBezTo>
                    <a:cubicBezTo>
                      <a:pt x="1632" y="10959"/>
                      <a:pt x="1644" y="11018"/>
                      <a:pt x="1679" y="11078"/>
                    </a:cubicBezTo>
                    <a:cubicBezTo>
                      <a:pt x="1691" y="11114"/>
                      <a:pt x="1703" y="11137"/>
                      <a:pt x="1703" y="11185"/>
                    </a:cubicBezTo>
                    <a:cubicBezTo>
                      <a:pt x="1703" y="11304"/>
                      <a:pt x="1668" y="11375"/>
                      <a:pt x="1632" y="11459"/>
                    </a:cubicBezTo>
                    <a:cubicBezTo>
                      <a:pt x="1620" y="11483"/>
                      <a:pt x="1620" y="11506"/>
                      <a:pt x="1608" y="11530"/>
                    </a:cubicBezTo>
                    <a:cubicBezTo>
                      <a:pt x="1584" y="11602"/>
                      <a:pt x="1489" y="11745"/>
                      <a:pt x="1417" y="11852"/>
                    </a:cubicBezTo>
                    <a:cubicBezTo>
                      <a:pt x="1287" y="12042"/>
                      <a:pt x="1298" y="12090"/>
                      <a:pt x="1298" y="12114"/>
                    </a:cubicBezTo>
                    <a:cubicBezTo>
                      <a:pt x="1298" y="12173"/>
                      <a:pt x="1358" y="12280"/>
                      <a:pt x="1489" y="12518"/>
                    </a:cubicBezTo>
                    <a:cubicBezTo>
                      <a:pt x="1620" y="12733"/>
                      <a:pt x="1656" y="12816"/>
                      <a:pt x="1679" y="12923"/>
                    </a:cubicBezTo>
                    <a:lnTo>
                      <a:pt x="1679" y="12935"/>
                    </a:lnTo>
                    <a:cubicBezTo>
                      <a:pt x="1679" y="12947"/>
                      <a:pt x="1691" y="12959"/>
                      <a:pt x="1691" y="12971"/>
                    </a:cubicBezTo>
                    <a:cubicBezTo>
                      <a:pt x="1691" y="12983"/>
                      <a:pt x="1691" y="13007"/>
                      <a:pt x="1703" y="13019"/>
                    </a:cubicBezTo>
                    <a:lnTo>
                      <a:pt x="1703" y="13042"/>
                    </a:lnTo>
                    <a:cubicBezTo>
                      <a:pt x="1715" y="13102"/>
                      <a:pt x="1715" y="13161"/>
                      <a:pt x="1727" y="13221"/>
                    </a:cubicBezTo>
                    <a:cubicBezTo>
                      <a:pt x="1727" y="13233"/>
                      <a:pt x="1727" y="13245"/>
                      <a:pt x="1727" y="13257"/>
                    </a:cubicBezTo>
                    <a:cubicBezTo>
                      <a:pt x="1727" y="13269"/>
                      <a:pt x="1727" y="13292"/>
                      <a:pt x="1739" y="13304"/>
                    </a:cubicBezTo>
                    <a:lnTo>
                      <a:pt x="1739" y="13388"/>
                    </a:lnTo>
                    <a:cubicBezTo>
                      <a:pt x="1751" y="13471"/>
                      <a:pt x="1751" y="13519"/>
                      <a:pt x="1739" y="13530"/>
                    </a:cubicBezTo>
                    <a:cubicBezTo>
                      <a:pt x="1739" y="13566"/>
                      <a:pt x="1715" y="13578"/>
                      <a:pt x="1632" y="13614"/>
                    </a:cubicBezTo>
                    <a:cubicBezTo>
                      <a:pt x="1584" y="13638"/>
                      <a:pt x="1525" y="13661"/>
                      <a:pt x="1465" y="13697"/>
                    </a:cubicBezTo>
                    <a:cubicBezTo>
                      <a:pt x="1275" y="13816"/>
                      <a:pt x="1227" y="14019"/>
                      <a:pt x="1191" y="14162"/>
                    </a:cubicBezTo>
                    <a:cubicBezTo>
                      <a:pt x="1167" y="14281"/>
                      <a:pt x="1167" y="14352"/>
                      <a:pt x="1179" y="14412"/>
                    </a:cubicBezTo>
                    <a:cubicBezTo>
                      <a:pt x="1179" y="14435"/>
                      <a:pt x="1179" y="14471"/>
                      <a:pt x="1179" y="14495"/>
                    </a:cubicBezTo>
                    <a:cubicBezTo>
                      <a:pt x="1179" y="14554"/>
                      <a:pt x="1156" y="14578"/>
                      <a:pt x="1120" y="14626"/>
                    </a:cubicBezTo>
                    <a:cubicBezTo>
                      <a:pt x="1096" y="14650"/>
                      <a:pt x="1072" y="14685"/>
                      <a:pt x="1048" y="14721"/>
                    </a:cubicBezTo>
                    <a:cubicBezTo>
                      <a:pt x="977" y="14828"/>
                      <a:pt x="1025" y="15209"/>
                      <a:pt x="1036" y="15316"/>
                    </a:cubicBezTo>
                    <a:cubicBezTo>
                      <a:pt x="1036" y="15328"/>
                      <a:pt x="1036" y="15340"/>
                      <a:pt x="1036" y="15364"/>
                    </a:cubicBezTo>
                    <a:cubicBezTo>
                      <a:pt x="1025" y="15447"/>
                      <a:pt x="1025" y="15566"/>
                      <a:pt x="1036" y="15638"/>
                    </a:cubicBezTo>
                    <a:cubicBezTo>
                      <a:pt x="1060" y="15733"/>
                      <a:pt x="1132" y="15805"/>
                      <a:pt x="1215" y="15888"/>
                    </a:cubicBezTo>
                    <a:lnTo>
                      <a:pt x="1251" y="15924"/>
                    </a:lnTo>
                    <a:cubicBezTo>
                      <a:pt x="1298" y="15983"/>
                      <a:pt x="1334" y="15995"/>
                      <a:pt x="1358" y="16007"/>
                    </a:cubicBezTo>
                    <a:cubicBezTo>
                      <a:pt x="1382" y="16019"/>
                      <a:pt x="1406" y="16031"/>
                      <a:pt x="1429" y="16067"/>
                    </a:cubicBezTo>
                    <a:cubicBezTo>
                      <a:pt x="1441" y="16090"/>
                      <a:pt x="1429" y="16114"/>
                      <a:pt x="1370" y="16174"/>
                    </a:cubicBezTo>
                    <a:cubicBezTo>
                      <a:pt x="1334" y="16209"/>
                      <a:pt x="1298" y="16233"/>
                      <a:pt x="1275" y="16269"/>
                    </a:cubicBezTo>
                    <a:cubicBezTo>
                      <a:pt x="1227" y="16364"/>
                      <a:pt x="1298" y="16459"/>
                      <a:pt x="1358" y="16531"/>
                    </a:cubicBezTo>
                    <a:lnTo>
                      <a:pt x="1370" y="16531"/>
                    </a:lnTo>
                    <a:cubicBezTo>
                      <a:pt x="1382" y="16567"/>
                      <a:pt x="1406" y="16590"/>
                      <a:pt x="1417" y="16614"/>
                    </a:cubicBezTo>
                    <a:cubicBezTo>
                      <a:pt x="1441" y="16662"/>
                      <a:pt x="1453" y="16757"/>
                      <a:pt x="1477" y="16840"/>
                    </a:cubicBezTo>
                    <a:cubicBezTo>
                      <a:pt x="1489" y="16912"/>
                      <a:pt x="1501" y="16971"/>
                      <a:pt x="1513" y="17019"/>
                    </a:cubicBezTo>
                    <a:cubicBezTo>
                      <a:pt x="1537" y="17090"/>
                      <a:pt x="1596" y="17126"/>
                      <a:pt x="1632" y="17150"/>
                    </a:cubicBezTo>
                    <a:cubicBezTo>
                      <a:pt x="1656" y="17174"/>
                      <a:pt x="1679" y="17186"/>
                      <a:pt x="1691" y="17198"/>
                    </a:cubicBezTo>
                    <a:cubicBezTo>
                      <a:pt x="1703" y="17210"/>
                      <a:pt x="1703" y="17221"/>
                      <a:pt x="1715" y="17245"/>
                    </a:cubicBezTo>
                    <a:cubicBezTo>
                      <a:pt x="1715" y="17257"/>
                      <a:pt x="1727" y="17257"/>
                      <a:pt x="1727" y="17269"/>
                    </a:cubicBezTo>
                    <a:cubicBezTo>
                      <a:pt x="1727" y="17281"/>
                      <a:pt x="1727" y="17293"/>
                      <a:pt x="1739" y="17293"/>
                    </a:cubicBezTo>
                    <a:cubicBezTo>
                      <a:pt x="1751" y="17352"/>
                      <a:pt x="1763" y="17424"/>
                      <a:pt x="1751" y="17495"/>
                    </a:cubicBezTo>
                    <a:cubicBezTo>
                      <a:pt x="1751" y="17579"/>
                      <a:pt x="1739" y="17614"/>
                      <a:pt x="1727" y="17650"/>
                    </a:cubicBezTo>
                    <a:cubicBezTo>
                      <a:pt x="1715" y="17674"/>
                      <a:pt x="1715" y="17698"/>
                      <a:pt x="1703" y="17745"/>
                    </a:cubicBezTo>
                    <a:cubicBezTo>
                      <a:pt x="1691" y="17829"/>
                      <a:pt x="1727" y="17888"/>
                      <a:pt x="1763" y="17948"/>
                    </a:cubicBezTo>
                    <a:cubicBezTo>
                      <a:pt x="1775" y="17960"/>
                      <a:pt x="1787" y="17983"/>
                      <a:pt x="1798" y="17995"/>
                    </a:cubicBezTo>
                    <a:cubicBezTo>
                      <a:pt x="1822" y="18079"/>
                      <a:pt x="1918" y="18079"/>
                      <a:pt x="1953" y="18091"/>
                    </a:cubicBezTo>
                    <a:lnTo>
                      <a:pt x="1977" y="18091"/>
                    </a:lnTo>
                    <a:cubicBezTo>
                      <a:pt x="2001" y="18091"/>
                      <a:pt x="2049" y="18114"/>
                      <a:pt x="2096" y="18150"/>
                    </a:cubicBezTo>
                    <a:cubicBezTo>
                      <a:pt x="2108" y="18162"/>
                      <a:pt x="2096" y="18222"/>
                      <a:pt x="2096" y="18245"/>
                    </a:cubicBezTo>
                    <a:cubicBezTo>
                      <a:pt x="2084" y="18269"/>
                      <a:pt x="2084" y="18305"/>
                      <a:pt x="2084" y="18341"/>
                    </a:cubicBezTo>
                    <a:cubicBezTo>
                      <a:pt x="2084" y="18412"/>
                      <a:pt x="2084" y="18638"/>
                      <a:pt x="2072" y="18710"/>
                    </a:cubicBezTo>
                    <a:cubicBezTo>
                      <a:pt x="2072" y="18757"/>
                      <a:pt x="2084" y="18817"/>
                      <a:pt x="2084" y="18888"/>
                    </a:cubicBezTo>
                    <a:cubicBezTo>
                      <a:pt x="2084" y="18960"/>
                      <a:pt x="2096" y="19043"/>
                      <a:pt x="2096" y="19114"/>
                    </a:cubicBezTo>
                    <a:cubicBezTo>
                      <a:pt x="2096" y="19234"/>
                      <a:pt x="2084" y="19269"/>
                      <a:pt x="2072" y="19341"/>
                    </a:cubicBezTo>
                    <a:lnTo>
                      <a:pt x="2072" y="19400"/>
                    </a:lnTo>
                    <a:cubicBezTo>
                      <a:pt x="2060" y="19448"/>
                      <a:pt x="2049" y="19460"/>
                      <a:pt x="2025" y="19484"/>
                    </a:cubicBezTo>
                    <a:cubicBezTo>
                      <a:pt x="2001" y="19507"/>
                      <a:pt x="1977" y="19531"/>
                      <a:pt x="1941" y="19579"/>
                    </a:cubicBezTo>
                    <a:cubicBezTo>
                      <a:pt x="1906" y="19650"/>
                      <a:pt x="1894" y="19734"/>
                      <a:pt x="1882" y="19841"/>
                    </a:cubicBezTo>
                    <a:cubicBezTo>
                      <a:pt x="1870" y="19924"/>
                      <a:pt x="1858" y="20031"/>
                      <a:pt x="1810" y="20127"/>
                    </a:cubicBezTo>
                    <a:cubicBezTo>
                      <a:pt x="1775" y="20234"/>
                      <a:pt x="1727" y="20317"/>
                      <a:pt x="1691" y="20377"/>
                    </a:cubicBezTo>
                    <a:cubicBezTo>
                      <a:pt x="1668" y="20424"/>
                      <a:pt x="1656" y="20448"/>
                      <a:pt x="1644" y="20484"/>
                    </a:cubicBezTo>
                    <a:cubicBezTo>
                      <a:pt x="1644" y="20496"/>
                      <a:pt x="1632" y="20519"/>
                      <a:pt x="1620" y="20543"/>
                    </a:cubicBezTo>
                    <a:cubicBezTo>
                      <a:pt x="1596" y="20591"/>
                      <a:pt x="1572" y="20650"/>
                      <a:pt x="1572" y="20710"/>
                    </a:cubicBezTo>
                    <a:cubicBezTo>
                      <a:pt x="1584" y="20781"/>
                      <a:pt x="1584" y="20805"/>
                      <a:pt x="1560" y="20865"/>
                    </a:cubicBezTo>
                    <a:cubicBezTo>
                      <a:pt x="1548" y="20877"/>
                      <a:pt x="1548" y="20889"/>
                      <a:pt x="1525" y="20900"/>
                    </a:cubicBezTo>
                    <a:cubicBezTo>
                      <a:pt x="1501" y="20924"/>
                      <a:pt x="1477" y="20960"/>
                      <a:pt x="1441" y="21019"/>
                    </a:cubicBezTo>
                    <a:cubicBezTo>
                      <a:pt x="1394" y="21103"/>
                      <a:pt x="1453" y="21150"/>
                      <a:pt x="1501" y="21198"/>
                    </a:cubicBezTo>
                    <a:cubicBezTo>
                      <a:pt x="1537" y="21234"/>
                      <a:pt x="1572" y="21270"/>
                      <a:pt x="1608" y="21341"/>
                    </a:cubicBezTo>
                    <a:cubicBezTo>
                      <a:pt x="1679" y="21484"/>
                      <a:pt x="1703" y="21555"/>
                      <a:pt x="1739" y="21639"/>
                    </a:cubicBezTo>
                    <a:lnTo>
                      <a:pt x="1751" y="21698"/>
                    </a:lnTo>
                    <a:cubicBezTo>
                      <a:pt x="1775" y="21770"/>
                      <a:pt x="1751" y="21805"/>
                      <a:pt x="1715" y="21877"/>
                    </a:cubicBezTo>
                    <a:cubicBezTo>
                      <a:pt x="1703" y="21912"/>
                      <a:pt x="1679" y="21960"/>
                      <a:pt x="1656" y="22008"/>
                    </a:cubicBezTo>
                    <a:cubicBezTo>
                      <a:pt x="1620" y="22115"/>
                      <a:pt x="1632" y="22198"/>
                      <a:pt x="1632" y="22270"/>
                    </a:cubicBezTo>
                    <a:cubicBezTo>
                      <a:pt x="1632" y="22293"/>
                      <a:pt x="1632" y="22317"/>
                      <a:pt x="1632" y="22341"/>
                    </a:cubicBezTo>
                    <a:cubicBezTo>
                      <a:pt x="1632" y="22341"/>
                      <a:pt x="1632" y="22353"/>
                      <a:pt x="1632" y="22353"/>
                    </a:cubicBezTo>
                    <a:cubicBezTo>
                      <a:pt x="1632" y="22401"/>
                      <a:pt x="1608" y="22413"/>
                      <a:pt x="1537" y="22448"/>
                    </a:cubicBezTo>
                    <a:cubicBezTo>
                      <a:pt x="1525" y="22460"/>
                      <a:pt x="1513" y="22472"/>
                      <a:pt x="1489" y="22484"/>
                    </a:cubicBezTo>
                    <a:cubicBezTo>
                      <a:pt x="1406" y="22532"/>
                      <a:pt x="1394" y="22615"/>
                      <a:pt x="1382" y="22674"/>
                    </a:cubicBezTo>
                    <a:cubicBezTo>
                      <a:pt x="1370" y="22698"/>
                      <a:pt x="1370" y="22710"/>
                      <a:pt x="1370" y="22734"/>
                    </a:cubicBezTo>
                    <a:cubicBezTo>
                      <a:pt x="1370" y="22746"/>
                      <a:pt x="1358" y="22746"/>
                      <a:pt x="1358" y="22758"/>
                    </a:cubicBezTo>
                    <a:cubicBezTo>
                      <a:pt x="1358" y="22758"/>
                      <a:pt x="1346" y="22770"/>
                      <a:pt x="1346" y="22770"/>
                    </a:cubicBezTo>
                    <a:cubicBezTo>
                      <a:pt x="1346" y="22770"/>
                      <a:pt x="1346" y="22770"/>
                      <a:pt x="1334" y="22782"/>
                    </a:cubicBezTo>
                    <a:cubicBezTo>
                      <a:pt x="1322" y="22794"/>
                      <a:pt x="1310" y="22805"/>
                      <a:pt x="1287" y="22829"/>
                    </a:cubicBezTo>
                    <a:cubicBezTo>
                      <a:pt x="1275" y="22829"/>
                      <a:pt x="1263" y="22841"/>
                      <a:pt x="1239" y="22853"/>
                    </a:cubicBezTo>
                    <a:cubicBezTo>
                      <a:pt x="1227" y="22865"/>
                      <a:pt x="1203" y="22877"/>
                      <a:pt x="1179" y="22889"/>
                    </a:cubicBezTo>
                    <a:lnTo>
                      <a:pt x="1132" y="22913"/>
                    </a:lnTo>
                    <a:cubicBezTo>
                      <a:pt x="1120" y="22913"/>
                      <a:pt x="1120" y="22924"/>
                      <a:pt x="1108" y="22924"/>
                    </a:cubicBezTo>
                    <a:cubicBezTo>
                      <a:pt x="1084" y="22936"/>
                      <a:pt x="1072" y="22948"/>
                      <a:pt x="1072" y="22948"/>
                    </a:cubicBezTo>
                    <a:cubicBezTo>
                      <a:pt x="1062" y="22946"/>
                      <a:pt x="1054" y="22944"/>
                      <a:pt x="1047" y="22944"/>
                    </a:cubicBezTo>
                    <a:cubicBezTo>
                      <a:pt x="1021" y="22944"/>
                      <a:pt x="1009" y="22964"/>
                      <a:pt x="953" y="23020"/>
                    </a:cubicBezTo>
                    <a:cubicBezTo>
                      <a:pt x="858" y="23139"/>
                      <a:pt x="870" y="23329"/>
                      <a:pt x="882" y="23472"/>
                    </a:cubicBezTo>
                    <a:cubicBezTo>
                      <a:pt x="882" y="23520"/>
                      <a:pt x="894" y="23556"/>
                      <a:pt x="894" y="23591"/>
                    </a:cubicBezTo>
                    <a:cubicBezTo>
                      <a:pt x="894" y="23663"/>
                      <a:pt x="882" y="23806"/>
                      <a:pt x="882" y="23972"/>
                    </a:cubicBezTo>
                    <a:cubicBezTo>
                      <a:pt x="882" y="24175"/>
                      <a:pt x="870" y="24389"/>
                      <a:pt x="870" y="24508"/>
                    </a:cubicBezTo>
                    <a:cubicBezTo>
                      <a:pt x="870" y="24675"/>
                      <a:pt x="882" y="24770"/>
                      <a:pt x="894" y="24853"/>
                    </a:cubicBezTo>
                    <a:cubicBezTo>
                      <a:pt x="894" y="24877"/>
                      <a:pt x="906" y="24901"/>
                      <a:pt x="906" y="24925"/>
                    </a:cubicBezTo>
                    <a:cubicBezTo>
                      <a:pt x="917" y="25056"/>
                      <a:pt x="1048" y="25163"/>
                      <a:pt x="1132" y="25234"/>
                    </a:cubicBezTo>
                    <a:cubicBezTo>
                      <a:pt x="1191" y="25294"/>
                      <a:pt x="1191" y="25318"/>
                      <a:pt x="1203" y="25401"/>
                    </a:cubicBezTo>
                    <a:lnTo>
                      <a:pt x="1203" y="25437"/>
                    </a:lnTo>
                    <a:cubicBezTo>
                      <a:pt x="1215" y="25568"/>
                      <a:pt x="1263" y="25687"/>
                      <a:pt x="1298" y="25806"/>
                    </a:cubicBezTo>
                    <a:cubicBezTo>
                      <a:pt x="1310" y="25853"/>
                      <a:pt x="1334" y="25889"/>
                      <a:pt x="1346" y="25913"/>
                    </a:cubicBezTo>
                    <a:cubicBezTo>
                      <a:pt x="1382" y="25972"/>
                      <a:pt x="1406" y="26020"/>
                      <a:pt x="1417" y="26115"/>
                    </a:cubicBezTo>
                    <a:cubicBezTo>
                      <a:pt x="1417" y="26223"/>
                      <a:pt x="1394" y="26246"/>
                      <a:pt x="1370" y="26270"/>
                    </a:cubicBezTo>
                    <a:cubicBezTo>
                      <a:pt x="1358" y="26282"/>
                      <a:pt x="1346" y="26294"/>
                      <a:pt x="1334" y="26306"/>
                    </a:cubicBezTo>
                    <a:cubicBezTo>
                      <a:pt x="1322" y="26318"/>
                      <a:pt x="1287" y="26365"/>
                      <a:pt x="1239" y="26401"/>
                    </a:cubicBezTo>
                    <a:cubicBezTo>
                      <a:pt x="1072" y="26568"/>
                      <a:pt x="941" y="26699"/>
                      <a:pt x="917" y="26770"/>
                    </a:cubicBezTo>
                    <a:cubicBezTo>
                      <a:pt x="894" y="26842"/>
                      <a:pt x="882" y="26937"/>
                      <a:pt x="870" y="27032"/>
                    </a:cubicBezTo>
                    <a:cubicBezTo>
                      <a:pt x="870" y="27080"/>
                      <a:pt x="858" y="27139"/>
                      <a:pt x="858" y="27187"/>
                    </a:cubicBezTo>
                    <a:cubicBezTo>
                      <a:pt x="846" y="27246"/>
                      <a:pt x="846" y="27330"/>
                      <a:pt x="834" y="27401"/>
                    </a:cubicBezTo>
                    <a:cubicBezTo>
                      <a:pt x="834" y="27473"/>
                      <a:pt x="834" y="27544"/>
                      <a:pt x="822" y="27604"/>
                    </a:cubicBezTo>
                    <a:cubicBezTo>
                      <a:pt x="798" y="27687"/>
                      <a:pt x="751" y="27711"/>
                      <a:pt x="691" y="27723"/>
                    </a:cubicBezTo>
                    <a:lnTo>
                      <a:pt x="679" y="27735"/>
                    </a:lnTo>
                    <a:cubicBezTo>
                      <a:pt x="596" y="27758"/>
                      <a:pt x="596" y="27842"/>
                      <a:pt x="596" y="27937"/>
                    </a:cubicBezTo>
                    <a:lnTo>
                      <a:pt x="596" y="27961"/>
                    </a:lnTo>
                    <a:cubicBezTo>
                      <a:pt x="596" y="28044"/>
                      <a:pt x="644" y="28116"/>
                      <a:pt x="679" y="28163"/>
                    </a:cubicBezTo>
                    <a:cubicBezTo>
                      <a:pt x="703" y="28199"/>
                      <a:pt x="727" y="28235"/>
                      <a:pt x="739" y="28258"/>
                    </a:cubicBezTo>
                    <a:cubicBezTo>
                      <a:pt x="751" y="28306"/>
                      <a:pt x="691" y="28413"/>
                      <a:pt x="644" y="28485"/>
                    </a:cubicBezTo>
                    <a:cubicBezTo>
                      <a:pt x="632" y="28509"/>
                      <a:pt x="620" y="28532"/>
                      <a:pt x="608" y="28556"/>
                    </a:cubicBezTo>
                    <a:cubicBezTo>
                      <a:pt x="572" y="28616"/>
                      <a:pt x="584" y="28687"/>
                      <a:pt x="608" y="28770"/>
                    </a:cubicBezTo>
                    <a:cubicBezTo>
                      <a:pt x="620" y="28818"/>
                      <a:pt x="620" y="28866"/>
                      <a:pt x="620" y="28925"/>
                    </a:cubicBezTo>
                    <a:cubicBezTo>
                      <a:pt x="620" y="29080"/>
                      <a:pt x="608" y="29259"/>
                      <a:pt x="596" y="29366"/>
                    </a:cubicBezTo>
                    <a:lnTo>
                      <a:pt x="596" y="29401"/>
                    </a:lnTo>
                    <a:cubicBezTo>
                      <a:pt x="560" y="29556"/>
                      <a:pt x="548" y="29652"/>
                      <a:pt x="572" y="29711"/>
                    </a:cubicBezTo>
                    <a:cubicBezTo>
                      <a:pt x="584" y="29735"/>
                      <a:pt x="608" y="29782"/>
                      <a:pt x="632" y="29842"/>
                    </a:cubicBezTo>
                    <a:cubicBezTo>
                      <a:pt x="618" y="29844"/>
                      <a:pt x="605" y="29845"/>
                      <a:pt x="592" y="29845"/>
                    </a:cubicBezTo>
                    <a:cubicBezTo>
                      <a:pt x="538" y="29845"/>
                      <a:pt x="492" y="29828"/>
                      <a:pt x="453" y="29818"/>
                    </a:cubicBezTo>
                    <a:cubicBezTo>
                      <a:pt x="405" y="29806"/>
                      <a:pt x="370" y="29794"/>
                      <a:pt x="322" y="29794"/>
                    </a:cubicBezTo>
                    <a:cubicBezTo>
                      <a:pt x="274" y="29794"/>
                      <a:pt x="144" y="29794"/>
                      <a:pt x="24" y="29830"/>
                    </a:cubicBezTo>
                    <a:cubicBezTo>
                      <a:pt x="13" y="29842"/>
                      <a:pt x="13" y="29842"/>
                      <a:pt x="1" y="29854"/>
                    </a:cubicBezTo>
                    <a:cubicBezTo>
                      <a:pt x="1" y="29866"/>
                      <a:pt x="1" y="29878"/>
                      <a:pt x="1" y="29890"/>
                    </a:cubicBezTo>
                    <a:lnTo>
                      <a:pt x="48" y="29997"/>
                    </a:lnTo>
                    <a:cubicBezTo>
                      <a:pt x="48" y="30009"/>
                      <a:pt x="48" y="30021"/>
                      <a:pt x="48" y="30033"/>
                    </a:cubicBezTo>
                    <a:lnTo>
                      <a:pt x="48" y="30044"/>
                    </a:lnTo>
                    <a:lnTo>
                      <a:pt x="96" y="30044"/>
                    </a:lnTo>
                    <a:lnTo>
                      <a:pt x="60" y="30068"/>
                    </a:lnTo>
                    <a:cubicBezTo>
                      <a:pt x="60" y="30080"/>
                      <a:pt x="60" y="30104"/>
                      <a:pt x="60" y="30140"/>
                    </a:cubicBezTo>
                    <a:cubicBezTo>
                      <a:pt x="60" y="30199"/>
                      <a:pt x="60" y="30259"/>
                      <a:pt x="60" y="30342"/>
                    </a:cubicBezTo>
                    <a:cubicBezTo>
                      <a:pt x="60" y="30402"/>
                      <a:pt x="60" y="30461"/>
                      <a:pt x="60" y="30533"/>
                    </a:cubicBezTo>
                    <a:cubicBezTo>
                      <a:pt x="60" y="30747"/>
                      <a:pt x="132" y="30866"/>
                      <a:pt x="179" y="30949"/>
                    </a:cubicBezTo>
                    <a:cubicBezTo>
                      <a:pt x="191" y="30961"/>
                      <a:pt x="203" y="30985"/>
                      <a:pt x="203" y="30985"/>
                    </a:cubicBezTo>
                    <a:cubicBezTo>
                      <a:pt x="215" y="31021"/>
                      <a:pt x="227" y="31045"/>
                      <a:pt x="251" y="31080"/>
                    </a:cubicBezTo>
                    <a:cubicBezTo>
                      <a:pt x="274" y="31128"/>
                      <a:pt x="310" y="31187"/>
                      <a:pt x="310" y="31271"/>
                    </a:cubicBezTo>
                    <a:cubicBezTo>
                      <a:pt x="310" y="31283"/>
                      <a:pt x="310" y="31295"/>
                      <a:pt x="322" y="31295"/>
                    </a:cubicBezTo>
                    <a:cubicBezTo>
                      <a:pt x="334" y="31306"/>
                      <a:pt x="346" y="31306"/>
                      <a:pt x="358" y="31306"/>
                    </a:cubicBezTo>
                    <a:lnTo>
                      <a:pt x="953" y="31271"/>
                    </a:lnTo>
                    <a:lnTo>
                      <a:pt x="953" y="31271"/>
                    </a:lnTo>
                    <a:cubicBezTo>
                      <a:pt x="953" y="31366"/>
                      <a:pt x="929" y="31378"/>
                      <a:pt x="906" y="31402"/>
                    </a:cubicBezTo>
                    <a:cubicBezTo>
                      <a:pt x="894" y="31402"/>
                      <a:pt x="882" y="31414"/>
                      <a:pt x="870" y="31426"/>
                    </a:cubicBezTo>
                    <a:lnTo>
                      <a:pt x="858" y="31437"/>
                    </a:lnTo>
                    <a:cubicBezTo>
                      <a:pt x="798" y="31473"/>
                      <a:pt x="715" y="31545"/>
                      <a:pt x="608" y="31723"/>
                    </a:cubicBezTo>
                    <a:cubicBezTo>
                      <a:pt x="596" y="31735"/>
                      <a:pt x="584" y="31747"/>
                      <a:pt x="584" y="31747"/>
                    </a:cubicBezTo>
                    <a:cubicBezTo>
                      <a:pt x="572" y="31759"/>
                      <a:pt x="572" y="31771"/>
                      <a:pt x="560" y="31783"/>
                    </a:cubicBezTo>
                    <a:cubicBezTo>
                      <a:pt x="560" y="31795"/>
                      <a:pt x="560" y="31807"/>
                      <a:pt x="548" y="31818"/>
                    </a:cubicBezTo>
                    <a:cubicBezTo>
                      <a:pt x="548" y="31830"/>
                      <a:pt x="536" y="31854"/>
                      <a:pt x="536" y="31866"/>
                    </a:cubicBezTo>
                    <a:cubicBezTo>
                      <a:pt x="536" y="31878"/>
                      <a:pt x="536" y="31890"/>
                      <a:pt x="525" y="31902"/>
                    </a:cubicBezTo>
                    <a:lnTo>
                      <a:pt x="525" y="31926"/>
                    </a:lnTo>
                    <a:cubicBezTo>
                      <a:pt x="525" y="31938"/>
                      <a:pt x="525" y="31949"/>
                      <a:pt x="525" y="31961"/>
                    </a:cubicBezTo>
                    <a:cubicBezTo>
                      <a:pt x="525" y="31985"/>
                      <a:pt x="525" y="31997"/>
                      <a:pt x="525" y="32009"/>
                    </a:cubicBezTo>
                    <a:cubicBezTo>
                      <a:pt x="525" y="32033"/>
                      <a:pt x="536" y="32068"/>
                      <a:pt x="536" y="32104"/>
                    </a:cubicBezTo>
                    <a:cubicBezTo>
                      <a:pt x="548" y="32140"/>
                      <a:pt x="548" y="32176"/>
                      <a:pt x="548" y="32199"/>
                    </a:cubicBezTo>
                    <a:cubicBezTo>
                      <a:pt x="560" y="32342"/>
                      <a:pt x="584" y="32521"/>
                      <a:pt x="596" y="32545"/>
                    </a:cubicBezTo>
                    <a:cubicBezTo>
                      <a:pt x="620" y="32616"/>
                      <a:pt x="644" y="32700"/>
                      <a:pt x="632" y="32723"/>
                    </a:cubicBezTo>
                    <a:cubicBezTo>
                      <a:pt x="608" y="32771"/>
                      <a:pt x="584" y="32866"/>
                      <a:pt x="584" y="32902"/>
                    </a:cubicBezTo>
                    <a:cubicBezTo>
                      <a:pt x="584" y="32985"/>
                      <a:pt x="798" y="33057"/>
                      <a:pt x="810" y="33057"/>
                    </a:cubicBezTo>
                    <a:cubicBezTo>
                      <a:pt x="822" y="33063"/>
                      <a:pt x="846" y="33066"/>
                      <a:pt x="877" y="33066"/>
                    </a:cubicBezTo>
                    <a:cubicBezTo>
                      <a:pt x="908" y="33066"/>
                      <a:pt x="947" y="33063"/>
                      <a:pt x="989" y="33057"/>
                    </a:cubicBezTo>
                    <a:lnTo>
                      <a:pt x="1108" y="33057"/>
                    </a:lnTo>
                    <a:cubicBezTo>
                      <a:pt x="1120" y="33069"/>
                      <a:pt x="1108" y="33128"/>
                      <a:pt x="1108" y="33152"/>
                    </a:cubicBezTo>
                    <a:cubicBezTo>
                      <a:pt x="1096" y="33223"/>
                      <a:pt x="1072" y="33259"/>
                      <a:pt x="1025" y="33283"/>
                    </a:cubicBezTo>
                    <a:cubicBezTo>
                      <a:pt x="977" y="33307"/>
                      <a:pt x="917" y="33378"/>
                      <a:pt x="917" y="33450"/>
                    </a:cubicBezTo>
                    <a:cubicBezTo>
                      <a:pt x="917" y="33521"/>
                      <a:pt x="1048" y="33640"/>
                      <a:pt x="1096" y="33676"/>
                    </a:cubicBezTo>
                    <a:cubicBezTo>
                      <a:pt x="1156" y="33712"/>
                      <a:pt x="1156" y="33712"/>
                      <a:pt x="1179" y="33771"/>
                    </a:cubicBezTo>
                    <a:cubicBezTo>
                      <a:pt x="1191" y="33795"/>
                      <a:pt x="1167" y="33831"/>
                      <a:pt x="1144" y="33866"/>
                    </a:cubicBezTo>
                    <a:cubicBezTo>
                      <a:pt x="1132" y="33902"/>
                      <a:pt x="1108" y="33950"/>
                      <a:pt x="1096" y="33997"/>
                    </a:cubicBezTo>
                    <a:cubicBezTo>
                      <a:pt x="1096" y="34081"/>
                      <a:pt x="1156" y="34116"/>
                      <a:pt x="1191" y="34140"/>
                    </a:cubicBezTo>
                    <a:cubicBezTo>
                      <a:pt x="1227" y="34164"/>
                      <a:pt x="1251" y="34176"/>
                      <a:pt x="1263" y="34212"/>
                    </a:cubicBezTo>
                    <a:cubicBezTo>
                      <a:pt x="1298" y="34259"/>
                      <a:pt x="1239" y="34343"/>
                      <a:pt x="1203" y="34378"/>
                    </a:cubicBezTo>
                    <a:cubicBezTo>
                      <a:pt x="1191" y="34390"/>
                      <a:pt x="1191" y="34402"/>
                      <a:pt x="1191" y="34414"/>
                    </a:cubicBezTo>
                    <a:cubicBezTo>
                      <a:pt x="1191" y="34426"/>
                      <a:pt x="1191" y="34474"/>
                      <a:pt x="1179" y="34497"/>
                    </a:cubicBezTo>
                    <a:cubicBezTo>
                      <a:pt x="1179" y="34509"/>
                      <a:pt x="1167" y="34533"/>
                      <a:pt x="1156" y="34545"/>
                    </a:cubicBezTo>
                    <a:cubicBezTo>
                      <a:pt x="1132" y="34593"/>
                      <a:pt x="1108" y="34640"/>
                      <a:pt x="1096" y="34700"/>
                    </a:cubicBezTo>
                    <a:cubicBezTo>
                      <a:pt x="1096" y="34783"/>
                      <a:pt x="1132" y="34843"/>
                      <a:pt x="1179" y="34902"/>
                    </a:cubicBezTo>
                    <a:cubicBezTo>
                      <a:pt x="1215" y="34938"/>
                      <a:pt x="1298" y="34962"/>
                      <a:pt x="1477" y="34962"/>
                    </a:cubicBezTo>
                    <a:lnTo>
                      <a:pt x="1620" y="34962"/>
                    </a:lnTo>
                    <a:lnTo>
                      <a:pt x="1656" y="34950"/>
                    </a:lnTo>
                    <a:cubicBezTo>
                      <a:pt x="1810" y="34950"/>
                      <a:pt x="1822" y="34950"/>
                      <a:pt x="1834" y="34962"/>
                    </a:cubicBezTo>
                    <a:lnTo>
                      <a:pt x="1858" y="34962"/>
                    </a:lnTo>
                    <a:cubicBezTo>
                      <a:pt x="1870" y="34974"/>
                      <a:pt x="1870" y="35033"/>
                      <a:pt x="1870" y="35069"/>
                    </a:cubicBezTo>
                    <a:lnTo>
                      <a:pt x="1858" y="35116"/>
                    </a:lnTo>
                    <a:cubicBezTo>
                      <a:pt x="1858" y="35212"/>
                      <a:pt x="1834" y="35307"/>
                      <a:pt x="1739" y="35378"/>
                    </a:cubicBezTo>
                    <a:cubicBezTo>
                      <a:pt x="1703" y="35402"/>
                      <a:pt x="1632" y="35426"/>
                      <a:pt x="1548" y="35426"/>
                    </a:cubicBezTo>
                    <a:cubicBezTo>
                      <a:pt x="1501" y="35426"/>
                      <a:pt x="1465" y="35414"/>
                      <a:pt x="1429" y="35414"/>
                    </a:cubicBezTo>
                    <a:lnTo>
                      <a:pt x="1358" y="35414"/>
                    </a:lnTo>
                    <a:cubicBezTo>
                      <a:pt x="1298" y="35414"/>
                      <a:pt x="1001" y="35486"/>
                      <a:pt x="965" y="35593"/>
                    </a:cubicBezTo>
                    <a:cubicBezTo>
                      <a:pt x="941" y="35676"/>
                      <a:pt x="1036" y="35712"/>
                      <a:pt x="1167" y="35759"/>
                    </a:cubicBezTo>
                    <a:cubicBezTo>
                      <a:pt x="1203" y="35771"/>
                      <a:pt x="1239" y="35783"/>
                      <a:pt x="1287" y="35795"/>
                    </a:cubicBezTo>
                    <a:cubicBezTo>
                      <a:pt x="1453" y="35855"/>
                      <a:pt x="1501" y="35902"/>
                      <a:pt x="1572" y="35962"/>
                    </a:cubicBezTo>
                    <a:cubicBezTo>
                      <a:pt x="1632" y="36009"/>
                      <a:pt x="1703" y="36140"/>
                      <a:pt x="1739" y="36283"/>
                    </a:cubicBezTo>
                    <a:cubicBezTo>
                      <a:pt x="1751" y="36331"/>
                      <a:pt x="1727" y="36343"/>
                      <a:pt x="1668" y="36390"/>
                    </a:cubicBezTo>
                    <a:cubicBezTo>
                      <a:pt x="1632" y="36414"/>
                      <a:pt x="1596" y="36450"/>
                      <a:pt x="1560" y="36486"/>
                    </a:cubicBezTo>
                    <a:cubicBezTo>
                      <a:pt x="1477" y="36605"/>
                      <a:pt x="1441" y="36760"/>
                      <a:pt x="1417" y="36890"/>
                    </a:cubicBezTo>
                    <a:cubicBezTo>
                      <a:pt x="1394" y="36998"/>
                      <a:pt x="1429" y="37200"/>
                      <a:pt x="1453" y="37343"/>
                    </a:cubicBezTo>
                    <a:lnTo>
                      <a:pt x="1465" y="37402"/>
                    </a:lnTo>
                    <a:cubicBezTo>
                      <a:pt x="1489" y="37522"/>
                      <a:pt x="1560" y="38010"/>
                      <a:pt x="1560" y="38117"/>
                    </a:cubicBezTo>
                    <a:cubicBezTo>
                      <a:pt x="1560" y="38117"/>
                      <a:pt x="1560" y="38117"/>
                      <a:pt x="1560" y="38129"/>
                    </a:cubicBezTo>
                    <a:lnTo>
                      <a:pt x="1548" y="38188"/>
                    </a:lnTo>
                    <a:cubicBezTo>
                      <a:pt x="1548" y="38295"/>
                      <a:pt x="1525" y="38438"/>
                      <a:pt x="1513" y="38534"/>
                    </a:cubicBezTo>
                    <a:cubicBezTo>
                      <a:pt x="1501" y="38593"/>
                      <a:pt x="1477" y="38641"/>
                      <a:pt x="1465" y="38688"/>
                    </a:cubicBezTo>
                    <a:cubicBezTo>
                      <a:pt x="1441" y="38760"/>
                      <a:pt x="1417" y="38831"/>
                      <a:pt x="1406" y="38915"/>
                    </a:cubicBezTo>
                    <a:cubicBezTo>
                      <a:pt x="1394" y="38998"/>
                      <a:pt x="1406" y="39069"/>
                      <a:pt x="1429" y="39141"/>
                    </a:cubicBezTo>
                    <a:cubicBezTo>
                      <a:pt x="1441" y="39200"/>
                      <a:pt x="1453" y="39248"/>
                      <a:pt x="1453" y="39319"/>
                    </a:cubicBezTo>
                    <a:cubicBezTo>
                      <a:pt x="1453" y="39391"/>
                      <a:pt x="1394" y="39462"/>
                      <a:pt x="1322" y="39534"/>
                    </a:cubicBezTo>
                    <a:cubicBezTo>
                      <a:pt x="1275" y="39593"/>
                      <a:pt x="1203" y="39665"/>
                      <a:pt x="1167" y="39760"/>
                    </a:cubicBezTo>
                    <a:cubicBezTo>
                      <a:pt x="1084" y="39903"/>
                      <a:pt x="1084" y="39986"/>
                      <a:pt x="1072" y="40093"/>
                    </a:cubicBezTo>
                    <a:cubicBezTo>
                      <a:pt x="1060" y="40141"/>
                      <a:pt x="1060" y="40189"/>
                      <a:pt x="1048" y="40248"/>
                    </a:cubicBezTo>
                    <a:cubicBezTo>
                      <a:pt x="1036" y="40308"/>
                      <a:pt x="1036" y="40331"/>
                      <a:pt x="1025" y="40343"/>
                    </a:cubicBezTo>
                    <a:cubicBezTo>
                      <a:pt x="1025" y="40355"/>
                      <a:pt x="1025" y="40367"/>
                      <a:pt x="1036" y="40391"/>
                    </a:cubicBezTo>
                    <a:cubicBezTo>
                      <a:pt x="1036" y="40415"/>
                      <a:pt x="1048" y="40474"/>
                      <a:pt x="1060" y="40522"/>
                    </a:cubicBezTo>
                    <a:cubicBezTo>
                      <a:pt x="1084" y="40641"/>
                      <a:pt x="1108" y="40724"/>
                      <a:pt x="1144" y="40796"/>
                    </a:cubicBezTo>
                    <a:cubicBezTo>
                      <a:pt x="1167" y="40855"/>
                      <a:pt x="1191" y="40903"/>
                      <a:pt x="1203" y="40986"/>
                    </a:cubicBezTo>
                    <a:cubicBezTo>
                      <a:pt x="1203" y="41105"/>
                      <a:pt x="1191" y="41117"/>
                      <a:pt x="1132" y="41165"/>
                    </a:cubicBezTo>
                    <a:cubicBezTo>
                      <a:pt x="1108" y="41165"/>
                      <a:pt x="1096" y="41177"/>
                      <a:pt x="1084" y="41201"/>
                    </a:cubicBezTo>
                    <a:cubicBezTo>
                      <a:pt x="989" y="41272"/>
                      <a:pt x="1001" y="41403"/>
                      <a:pt x="1001" y="41546"/>
                    </a:cubicBezTo>
                    <a:cubicBezTo>
                      <a:pt x="1001" y="41582"/>
                      <a:pt x="1013" y="41617"/>
                      <a:pt x="1013" y="41653"/>
                    </a:cubicBezTo>
                    <a:cubicBezTo>
                      <a:pt x="1013" y="41760"/>
                      <a:pt x="977" y="41784"/>
                      <a:pt x="906" y="41855"/>
                    </a:cubicBezTo>
                    <a:cubicBezTo>
                      <a:pt x="894" y="41879"/>
                      <a:pt x="870" y="41903"/>
                      <a:pt x="846" y="41927"/>
                    </a:cubicBezTo>
                    <a:cubicBezTo>
                      <a:pt x="798" y="41986"/>
                      <a:pt x="775" y="41998"/>
                      <a:pt x="763" y="42010"/>
                    </a:cubicBezTo>
                    <a:cubicBezTo>
                      <a:pt x="727" y="42034"/>
                      <a:pt x="715" y="42058"/>
                      <a:pt x="679" y="42117"/>
                    </a:cubicBezTo>
                    <a:cubicBezTo>
                      <a:pt x="655" y="42153"/>
                      <a:pt x="655" y="42177"/>
                      <a:pt x="644" y="42213"/>
                    </a:cubicBezTo>
                    <a:cubicBezTo>
                      <a:pt x="632" y="42272"/>
                      <a:pt x="608" y="42332"/>
                      <a:pt x="477" y="42439"/>
                    </a:cubicBezTo>
                    <a:cubicBezTo>
                      <a:pt x="346" y="42522"/>
                      <a:pt x="274" y="42570"/>
                      <a:pt x="227" y="42594"/>
                    </a:cubicBezTo>
                    <a:cubicBezTo>
                      <a:pt x="203" y="42617"/>
                      <a:pt x="191" y="42617"/>
                      <a:pt x="167" y="42629"/>
                    </a:cubicBezTo>
                    <a:cubicBezTo>
                      <a:pt x="132" y="42665"/>
                      <a:pt x="144" y="42736"/>
                      <a:pt x="167" y="42891"/>
                    </a:cubicBezTo>
                    <a:cubicBezTo>
                      <a:pt x="167" y="42939"/>
                      <a:pt x="179" y="42975"/>
                      <a:pt x="179" y="42998"/>
                    </a:cubicBezTo>
                    <a:lnTo>
                      <a:pt x="191" y="43094"/>
                    </a:lnTo>
                    <a:cubicBezTo>
                      <a:pt x="191" y="43213"/>
                      <a:pt x="215" y="43391"/>
                      <a:pt x="227" y="43498"/>
                    </a:cubicBezTo>
                    <a:cubicBezTo>
                      <a:pt x="239" y="43629"/>
                      <a:pt x="274" y="43772"/>
                      <a:pt x="322" y="43939"/>
                    </a:cubicBezTo>
                    <a:cubicBezTo>
                      <a:pt x="346" y="44034"/>
                      <a:pt x="405" y="44082"/>
                      <a:pt x="453" y="44129"/>
                    </a:cubicBezTo>
                    <a:cubicBezTo>
                      <a:pt x="489" y="44153"/>
                      <a:pt x="513" y="44189"/>
                      <a:pt x="536" y="44225"/>
                    </a:cubicBezTo>
                    <a:cubicBezTo>
                      <a:pt x="572" y="44296"/>
                      <a:pt x="632" y="44522"/>
                      <a:pt x="667" y="44641"/>
                    </a:cubicBezTo>
                    <a:cubicBezTo>
                      <a:pt x="679" y="44677"/>
                      <a:pt x="691" y="44713"/>
                      <a:pt x="691" y="44737"/>
                    </a:cubicBezTo>
                    <a:cubicBezTo>
                      <a:pt x="715" y="44796"/>
                      <a:pt x="786" y="44844"/>
                      <a:pt x="870" y="44844"/>
                    </a:cubicBezTo>
                    <a:cubicBezTo>
                      <a:pt x="906" y="44844"/>
                      <a:pt x="953" y="44832"/>
                      <a:pt x="977" y="44808"/>
                    </a:cubicBezTo>
                    <a:cubicBezTo>
                      <a:pt x="977" y="44808"/>
                      <a:pt x="989" y="44796"/>
                      <a:pt x="1013" y="44784"/>
                    </a:cubicBezTo>
                    <a:cubicBezTo>
                      <a:pt x="1072" y="44737"/>
                      <a:pt x="1179" y="44641"/>
                      <a:pt x="1310" y="44570"/>
                    </a:cubicBezTo>
                    <a:cubicBezTo>
                      <a:pt x="1358" y="44546"/>
                      <a:pt x="1394" y="44534"/>
                      <a:pt x="1441" y="44534"/>
                    </a:cubicBezTo>
                    <a:cubicBezTo>
                      <a:pt x="1489" y="44534"/>
                      <a:pt x="1513" y="44558"/>
                      <a:pt x="1548" y="44582"/>
                    </a:cubicBezTo>
                    <a:lnTo>
                      <a:pt x="1560" y="44582"/>
                    </a:lnTo>
                    <a:cubicBezTo>
                      <a:pt x="1572" y="44594"/>
                      <a:pt x="1584" y="44665"/>
                      <a:pt x="1584" y="44844"/>
                    </a:cubicBezTo>
                    <a:cubicBezTo>
                      <a:pt x="1584" y="44975"/>
                      <a:pt x="1596" y="45058"/>
                      <a:pt x="1632" y="45177"/>
                    </a:cubicBezTo>
                    <a:cubicBezTo>
                      <a:pt x="1656" y="45296"/>
                      <a:pt x="1703" y="45677"/>
                      <a:pt x="1703" y="45761"/>
                    </a:cubicBezTo>
                    <a:cubicBezTo>
                      <a:pt x="1703" y="45808"/>
                      <a:pt x="1679" y="45856"/>
                      <a:pt x="1668" y="45904"/>
                    </a:cubicBezTo>
                    <a:cubicBezTo>
                      <a:pt x="1644" y="45939"/>
                      <a:pt x="1632" y="45975"/>
                      <a:pt x="1620" y="46011"/>
                    </a:cubicBezTo>
                    <a:cubicBezTo>
                      <a:pt x="1620" y="46082"/>
                      <a:pt x="1679" y="46165"/>
                      <a:pt x="1798" y="46273"/>
                    </a:cubicBezTo>
                    <a:cubicBezTo>
                      <a:pt x="1846" y="46320"/>
                      <a:pt x="1882" y="46332"/>
                      <a:pt x="1929" y="46344"/>
                    </a:cubicBezTo>
                    <a:cubicBezTo>
                      <a:pt x="1953" y="46344"/>
                      <a:pt x="1965" y="46356"/>
                      <a:pt x="2001" y="46368"/>
                    </a:cubicBezTo>
                    <a:cubicBezTo>
                      <a:pt x="2037" y="46380"/>
                      <a:pt x="2060" y="46415"/>
                      <a:pt x="2084" y="46451"/>
                    </a:cubicBezTo>
                    <a:cubicBezTo>
                      <a:pt x="2120" y="46499"/>
                      <a:pt x="2156" y="46546"/>
                      <a:pt x="2203" y="46582"/>
                    </a:cubicBezTo>
                    <a:cubicBezTo>
                      <a:pt x="2251" y="46618"/>
                      <a:pt x="2310" y="46630"/>
                      <a:pt x="2370" y="46630"/>
                    </a:cubicBezTo>
                    <a:cubicBezTo>
                      <a:pt x="2418" y="46630"/>
                      <a:pt x="2453" y="46618"/>
                      <a:pt x="2489" y="46618"/>
                    </a:cubicBezTo>
                    <a:cubicBezTo>
                      <a:pt x="2501" y="46618"/>
                      <a:pt x="2513" y="46606"/>
                      <a:pt x="2525" y="46606"/>
                    </a:cubicBezTo>
                    <a:cubicBezTo>
                      <a:pt x="2584" y="46606"/>
                      <a:pt x="3430" y="46535"/>
                      <a:pt x="3608" y="46535"/>
                    </a:cubicBezTo>
                    <a:cubicBezTo>
                      <a:pt x="3715" y="46535"/>
                      <a:pt x="3870" y="46535"/>
                      <a:pt x="4025" y="46546"/>
                    </a:cubicBezTo>
                    <a:lnTo>
                      <a:pt x="4311" y="46546"/>
                    </a:lnTo>
                    <a:cubicBezTo>
                      <a:pt x="4465" y="46546"/>
                      <a:pt x="4727" y="46654"/>
                      <a:pt x="4870" y="46713"/>
                    </a:cubicBezTo>
                    <a:cubicBezTo>
                      <a:pt x="4906" y="46737"/>
                      <a:pt x="4942" y="46749"/>
                      <a:pt x="4966" y="46749"/>
                    </a:cubicBezTo>
                    <a:cubicBezTo>
                      <a:pt x="5025" y="46773"/>
                      <a:pt x="5156" y="46844"/>
                      <a:pt x="5251" y="46892"/>
                    </a:cubicBezTo>
                    <a:cubicBezTo>
                      <a:pt x="5370" y="46951"/>
                      <a:pt x="5370" y="46951"/>
                      <a:pt x="5370" y="46951"/>
                    </a:cubicBezTo>
                    <a:cubicBezTo>
                      <a:pt x="5382" y="46951"/>
                      <a:pt x="5406" y="46951"/>
                      <a:pt x="5430" y="46963"/>
                    </a:cubicBezTo>
                    <a:cubicBezTo>
                      <a:pt x="5537" y="46999"/>
                      <a:pt x="5597" y="47023"/>
                      <a:pt x="5620" y="47023"/>
                    </a:cubicBezTo>
                    <a:cubicBezTo>
                      <a:pt x="5644" y="47023"/>
                      <a:pt x="5656" y="47011"/>
                      <a:pt x="5668" y="47011"/>
                    </a:cubicBezTo>
                    <a:cubicBezTo>
                      <a:pt x="5668" y="46999"/>
                      <a:pt x="5680" y="46975"/>
                      <a:pt x="5680" y="46963"/>
                    </a:cubicBezTo>
                    <a:cubicBezTo>
                      <a:pt x="5680" y="46916"/>
                      <a:pt x="5573" y="46808"/>
                      <a:pt x="5513" y="46761"/>
                    </a:cubicBezTo>
                    <a:cubicBezTo>
                      <a:pt x="5454" y="46725"/>
                      <a:pt x="5382" y="46582"/>
                      <a:pt x="5299" y="46427"/>
                    </a:cubicBezTo>
                    <a:cubicBezTo>
                      <a:pt x="5263" y="46368"/>
                      <a:pt x="5239" y="46308"/>
                      <a:pt x="5204" y="46249"/>
                    </a:cubicBezTo>
                    <a:cubicBezTo>
                      <a:pt x="5108" y="46094"/>
                      <a:pt x="5001" y="45951"/>
                      <a:pt x="4930" y="45856"/>
                    </a:cubicBezTo>
                    <a:cubicBezTo>
                      <a:pt x="4894" y="45820"/>
                      <a:pt x="4870" y="45784"/>
                      <a:pt x="4858" y="45784"/>
                    </a:cubicBezTo>
                    <a:cubicBezTo>
                      <a:pt x="4858" y="45761"/>
                      <a:pt x="4870" y="45653"/>
                      <a:pt x="4870" y="45558"/>
                    </a:cubicBezTo>
                    <a:cubicBezTo>
                      <a:pt x="4882" y="45427"/>
                      <a:pt x="4882" y="45272"/>
                      <a:pt x="4882" y="45189"/>
                    </a:cubicBezTo>
                    <a:cubicBezTo>
                      <a:pt x="4870" y="45058"/>
                      <a:pt x="4823" y="44939"/>
                      <a:pt x="4763" y="44796"/>
                    </a:cubicBezTo>
                    <a:lnTo>
                      <a:pt x="4751" y="44761"/>
                    </a:lnTo>
                    <a:cubicBezTo>
                      <a:pt x="4704" y="44641"/>
                      <a:pt x="4763" y="44499"/>
                      <a:pt x="4823" y="44332"/>
                    </a:cubicBezTo>
                    <a:lnTo>
                      <a:pt x="4858" y="44272"/>
                    </a:lnTo>
                    <a:cubicBezTo>
                      <a:pt x="4942" y="44070"/>
                      <a:pt x="5037" y="43879"/>
                      <a:pt x="5097" y="43796"/>
                    </a:cubicBezTo>
                    <a:cubicBezTo>
                      <a:pt x="5132" y="43748"/>
                      <a:pt x="5299" y="43665"/>
                      <a:pt x="5430" y="43606"/>
                    </a:cubicBezTo>
                    <a:cubicBezTo>
                      <a:pt x="5549" y="43546"/>
                      <a:pt x="5656" y="43498"/>
                      <a:pt x="5704" y="43451"/>
                    </a:cubicBezTo>
                    <a:cubicBezTo>
                      <a:pt x="5835" y="43356"/>
                      <a:pt x="5906" y="43260"/>
                      <a:pt x="5978" y="43141"/>
                    </a:cubicBezTo>
                    <a:cubicBezTo>
                      <a:pt x="6013" y="43070"/>
                      <a:pt x="6025" y="42879"/>
                      <a:pt x="6025" y="42558"/>
                    </a:cubicBezTo>
                    <a:cubicBezTo>
                      <a:pt x="6037" y="42367"/>
                      <a:pt x="6037" y="42177"/>
                      <a:pt x="6061" y="42070"/>
                    </a:cubicBezTo>
                    <a:cubicBezTo>
                      <a:pt x="6097" y="41808"/>
                      <a:pt x="6109" y="41796"/>
                      <a:pt x="6156" y="41689"/>
                    </a:cubicBezTo>
                    <a:cubicBezTo>
                      <a:pt x="6216" y="41593"/>
                      <a:pt x="6656" y="41105"/>
                      <a:pt x="6751" y="41046"/>
                    </a:cubicBezTo>
                    <a:cubicBezTo>
                      <a:pt x="6775" y="41022"/>
                      <a:pt x="6823" y="40998"/>
                      <a:pt x="6871" y="40962"/>
                    </a:cubicBezTo>
                    <a:cubicBezTo>
                      <a:pt x="6954" y="40915"/>
                      <a:pt x="7061" y="40843"/>
                      <a:pt x="7156" y="40772"/>
                    </a:cubicBezTo>
                    <a:cubicBezTo>
                      <a:pt x="7287" y="40677"/>
                      <a:pt x="7323" y="40617"/>
                      <a:pt x="7394" y="40522"/>
                    </a:cubicBezTo>
                    <a:cubicBezTo>
                      <a:pt x="7418" y="40486"/>
                      <a:pt x="7442" y="40439"/>
                      <a:pt x="7490" y="40391"/>
                    </a:cubicBezTo>
                    <a:cubicBezTo>
                      <a:pt x="7573" y="40272"/>
                      <a:pt x="7692" y="40177"/>
                      <a:pt x="7775" y="40105"/>
                    </a:cubicBezTo>
                    <a:cubicBezTo>
                      <a:pt x="7835" y="40058"/>
                      <a:pt x="7871" y="40022"/>
                      <a:pt x="7894" y="39998"/>
                    </a:cubicBezTo>
                    <a:cubicBezTo>
                      <a:pt x="7942" y="39927"/>
                      <a:pt x="7906" y="39867"/>
                      <a:pt x="7859" y="39808"/>
                    </a:cubicBezTo>
                    <a:cubicBezTo>
                      <a:pt x="7847" y="39784"/>
                      <a:pt x="7823" y="39748"/>
                      <a:pt x="7799" y="39724"/>
                    </a:cubicBezTo>
                    <a:cubicBezTo>
                      <a:pt x="7764" y="39653"/>
                      <a:pt x="7775" y="39641"/>
                      <a:pt x="7799" y="39569"/>
                    </a:cubicBezTo>
                    <a:cubicBezTo>
                      <a:pt x="7811" y="39534"/>
                      <a:pt x="7823" y="39474"/>
                      <a:pt x="7835" y="39415"/>
                    </a:cubicBezTo>
                    <a:cubicBezTo>
                      <a:pt x="7859" y="39307"/>
                      <a:pt x="7894" y="39236"/>
                      <a:pt x="7930" y="39165"/>
                    </a:cubicBezTo>
                    <a:cubicBezTo>
                      <a:pt x="7966" y="39105"/>
                      <a:pt x="8002" y="39057"/>
                      <a:pt x="8002" y="38998"/>
                    </a:cubicBezTo>
                    <a:cubicBezTo>
                      <a:pt x="7990" y="38891"/>
                      <a:pt x="7871" y="38772"/>
                      <a:pt x="7740" y="38676"/>
                    </a:cubicBezTo>
                    <a:cubicBezTo>
                      <a:pt x="7656" y="38605"/>
                      <a:pt x="7597" y="38605"/>
                      <a:pt x="7513" y="38605"/>
                    </a:cubicBezTo>
                    <a:lnTo>
                      <a:pt x="7442" y="38605"/>
                    </a:lnTo>
                    <a:cubicBezTo>
                      <a:pt x="7359" y="38593"/>
                      <a:pt x="7228" y="38593"/>
                      <a:pt x="7097" y="38593"/>
                    </a:cubicBezTo>
                    <a:cubicBezTo>
                      <a:pt x="7037" y="38593"/>
                      <a:pt x="6978" y="38605"/>
                      <a:pt x="6918" y="38605"/>
                    </a:cubicBezTo>
                    <a:cubicBezTo>
                      <a:pt x="6775" y="38605"/>
                      <a:pt x="6680" y="38545"/>
                      <a:pt x="6609" y="38462"/>
                    </a:cubicBezTo>
                    <a:cubicBezTo>
                      <a:pt x="6525" y="38379"/>
                      <a:pt x="6370" y="38129"/>
                      <a:pt x="6287" y="38010"/>
                    </a:cubicBezTo>
                    <a:lnTo>
                      <a:pt x="6275" y="37986"/>
                    </a:lnTo>
                    <a:cubicBezTo>
                      <a:pt x="6228" y="37914"/>
                      <a:pt x="6180" y="37879"/>
                      <a:pt x="6132" y="37843"/>
                    </a:cubicBezTo>
                    <a:cubicBezTo>
                      <a:pt x="6097" y="37819"/>
                      <a:pt x="6061" y="37795"/>
                      <a:pt x="6013" y="37748"/>
                    </a:cubicBezTo>
                    <a:cubicBezTo>
                      <a:pt x="6001" y="37724"/>
                      <a:pt x="5989" y="37712"/>
                      <a:pt x="5978" y="37688"/>
                    </a:cubicBezTo>
                    <a:cubicBezTo>
                      <a:pt x="5978" y="37688"/>
                      <a:pt x="5966" y="37676"/>
                      <a:pt x="5966" y="37676"/>
                    </a:cubicBezTo>
                    <a:cubicBezTo>
                      <a:pt x="5966" y="37664"/>
                      <a:pt x="5954" y="37664"/>
                      <a:pt x="5954" y="37652"/>
                    </a:cubicBezTo>
                    <a:cubicBezTo>
                      <a:pt x="5942" y="37629"/>
                      <a:pt x="5930" y="37605"/>
                      <a:pt x="5918" y="37569"/>
                    </a:cubicBezTo>
                    <a:cubicBezTo>
                      <a:pt x="5918" y="37557"/>
                      <a:pt x="5918" y="37545"/>
                      <a:pt x="5906" y="37533"/>
                    </a:cubicBezTo>
                    <a:lnTo>
                      <a:pt x="5894" y="37450"/>
                    </a:lnTo>
                    <a:cubicBezTo>
                      <a:pt x="5894" y="37438"/>
                      <a:pt x="5882" y="37426"/>
                      <a:pt x="5882" y="37414"/>
                    </a:cubicBezTo>
                    <a:cubicBezTo>
                      <a:pt x="5870" y="37355"/>
                      <a:pt x="5870" y="37271"/>
                      <a:pt x="5882" y="37176"/>
                    </a:cubicBezTo>
                    <a:cubicBezTo>
                      <a:pt x="5882" y="37129"/>
                      <a:pt x="5882" y="37081"/>
                      <a:pt x="5882" y="37021"/>
                    </a:cubicBezTo>
                    <a:cubicBezTo>
                      <a:pt x="5894" y="36902"/>
                      <a:pt x="5954" y="36807"/>
                      <a:pt x="6073" y="36640"/>
                    </a:cubicBezTo>
                    <a:lnTo>
                      <a:pt x="6120" y="36581"/>
                    </a:lnTo>
                    <a:cubicBezTo>
                      <a:pt x="6240" y="36402"/>
                      <a:pt x="6454" y="36069"/>
                      <a:pt x="6549" y="35938"/>
                    </a:cubicBezTo>
                    <a:lnTo>
                      <a:pt x="6585" y="35878"/>
                    </a:lnTo>
                    <a:cubicBezTo>
                      <a:pt x="6597" y="35867"/>
                      <a:pt x="6704" y="35855"/>
                      <a:pt x="6751" y="35843"/>
                    </a:cubicBezTo>
                    <a:cubicBezTo>
                      <a:pt x="6775" y="35843"/>
                      <a:pt x="6799" y="35831"/>
                      <a:pt x="6811" y="35831"/>
                    </a:cubicBezTo>
                    <a:cubicBezTo>
                      <a:pt x="6871" y="35819"/>
                      <a:pt x="6906" y="35783"/>
                      <a:pt x="6978" y="35736"/>
                    </a:cubicBezTo>
                    <a:cubicBezTo>
                      <a:pt x="7013" y="35712"/>
                      <a:pt x="7049" y="35676"/>
                      <a:pt x="7097" y="35640"/>
                    </a:cubicBezTo>
                    <a:cubicBezTo>
                      <a:pt x="7144" y="35617"/>
                      <a:pt x="7168" y="35593"/>
                      <a:pt x="7192" y="35569"/>
                    </a:cubicBezTo>
                    <a:cubicBezTo>
                      <a:pt x="7263" y="35521"/>
                      <a:pt x="7275" y="35509"/>
                      <a:pt x="7394" y="35474"/>
                    </a:cubicBezTo>
                    <a:cubicBezTo>
                      <a:pt x="7436" y="35456"/>
                      <a:pt x="7463" y="35450"/>
                      <a:pt x="7485" y="35450"/>
                    </a:cubicBezTo>
                    <a:cubicBezTo>
                      <a:pt x="7508" y="35450"/>
                      <a:pt x="7525" y="35456"/>
                      <a:pt x="7549" y="35462"/>
                    </a:cubicBezTo>
                    <a:cubicBezTo>
                      <a:pt x="7561" y="35474"/>
                      <a:pt x="7585" y="35486"/>
                      <a:pt x="7621" y="35497"/>
                    </a:cubicBezTo>
                    <a:cubicBezTo>
                      <a:pt x="7669" y="35504"/>
                      <a:pt x="7729" y="35511"/>
                      <a:pt x="7782" y="35511"/>
                    </a:cubicBezTo>
                    <a:cubicBezTo>
                      <a:pt x="7822" y="35511"/>
                      <a:pt x="7857" y="35508"/>
                      <a:pt x="7883" y="35497"/>
                    </a:cubicBezTo>
                    <a:cubicBezTo>
                      <a:pt x="7942" y="35462"/>
                      <a:pt x="7942" y="35426"/>
                      <a:pt x="7930" y="35378"/>
                    </a:cubicBezTo>
                    <a:cubicBezTo>
                      <a:pt x="7930" y="35355"/>
                      <a:pt x="7918" y="35319"/>
                      <a:pt x="7930" y="35271"/>
                    </a:cubicBezTo>
                    <a:cubicBezTo>
                      <a:pt x="7930" y="35188"/>
                      <a:pt x="7978" y="34950"/>
                      <a:pt x="8014" y="34795"/>
                    </a:cubicBezTo>
                    <a:cubicBezTo>
                      <a:pt x="8037" y="34700"/>
                      <a:pt x="8037" y="34640"/>
                      <a:pt x="8049" y="34616"/>
                    </a:cubicBezTo>
                    <a:cubicBezTo>
                      <a:pt x="8073" y="34604"/>
                      <a:pt x="8133" y="34604"/>
                      <a:pt x="8180" y="34593"/>
                    </a:cubicBezTo>
                    <a:cubicBezTo>
                      <a:pt x="8204" y="34593"/>
                      <a:pt x="8240" y="34593"/>
                      <a:pt x="8252" y="34581"/>
                    </a:cubicBezTo>
                    <a:cubicBezTo>
                      <a:pt x="8347" y="34557"/>
                      <a:pt x="8359" y="34521"/>
                      <a:pt x="8371" y="34438"/>
                    </a:cubicBezTo>
                    <a:cubicBezTo>
                      <a:pt x="8371" y="34390"/>
                      <a:pt x="8359" y="34307"/>
                      <a:pt x="8323" y="34152"/>
                    </a:cubicBezTo>
                    <a:cubicBezTo>
                      <a:pt x="8299" y="34045"/>
                      <a:pt x="8275" y="33914"/>
                      <a:pt x="8264" y="33795"/>
                    </a:cubicBezTo>
                    <a:cubicBezTo>
                      <a:pt x="8252" y="33723"/>
                      <a:pt x="8252" y="33652"/>
                      <a:pt x="8264" y="33569"/>
                    </a:cubicBezTo>
                    <a:cubicBezTo>
                      <a:pt x="8264" y="33569"/>
                      <a:pt x="8264" y="33557"/>
                      <a:pt x="8264" y="33557"/>
                    </a:cubicBezTo>
                    <a:cubicBezTo>
                      <a:pt x="8275" y="33545"/>
                      <a:pt x="8275" y="33533"/>
                      <a:pt x="8275" y="33521"/>
                    </a:cubicBezTo>
                    <a:cubicBezTo>
                      <a:pt x="8275" y="33497"/>
                      <a:pt x="8275" y="33485"/>
                      <a:pt x="8287" y="33473"/>
                    </a:cubicBezTo>
                    <a:cubicBezTo>
                      <a:pt x="8287" y="33461"/>
                      <a:pt x="8287" y="33438"/>
                      <a:pt x="8287" y="33426"/>
                    </a:cubicBezTo>
                    <a:cubicBezTo>
                      <a:pt x="8299" y="33378"/>
                      <a:pt x="8311" y="33342"/>
                      <a:pt x="8323" y="33295"/>
                    </a:cubicBezTo>
                    <a:cubicBezTo>
                      <a:pt x="8335" y="33283"/>
                      <a:pt x="8335" y="33271"/>
                      <a:pt x="8335" y="33259"/>
                    </a:cubicBezTo>
                    <a:cubicBezTo>
                      <a:pt x="8371" y="33188"/>
                      <a:pt x="8395" y="33116"/>
                      <a:pt x="8430" y="33057"/>
                    </a:cubicBezTo>
                    <a:cubicBezTo>
                      <a:pt x="8549" y="32866"/>
                      <a:pt x="8740" y="32711"/>
                      <a:pt x="8930" y="32640"/>
                    </a:cubicBezTo>
                    <a:cubicBezTo>
                      <a:pt x="9097" y="32569"/>
                      <a:pt x="9204" y="32557"/>
                      <a:pt x="9276" y="32545"/>
                    </a:cubicBezTo>
                    <a:cubicBezTo>
                      <a:pt x="9299" y="32533"/>
                      <a:pt x="9323" y="32533"/>
                      <a:pt x="9347" y="32521"/>
                    </a:cubicBezTo>
                    <a:cubicBezTo>
                      <a:pt x="9383" y="32509"/>
                      <a:pt x="9383" y="32485"/>
                      <a:pt x="9395" y="32473"/>
                    </a:cubicBezTo>
                    <a:cubicBezTo>
                      <a:pt x="9395" y="32426"/>
                      <a:pt x="9359" y="32414"/>
                      <a:pt x="9299" y="32378"/>
                    </a:cubicBezTo>
                    <a:cubicBezTo>
                      <a:pt x="9276" y="32354"/>
                      <a:pt x="9240" y="32342"/>
                      <a:pt x="9204" y="32319"/>
                    </a:cubicBezTo>
                    <a:cubicBezTo>
                      <a:pt x="9097" y="32247"/>
                      <a:pt x="8907" y="32140"/>
                      <a:pt x="8752" y="32104"/>
                    </a:cubicBezTo>
                    <a:cubicBezTo>
                      <a:pt x="8692" y="32092"/>
                      <a:pt x="8692" y="32092"/>
                      <a:pt x="8704" y="32033"/>
                    </a:cubicBezTo>
                    <a:cubicBezTo>
                      <a:pt x="8704" y="32009"/>
                      <a:pt x="8716" y="31973"/>
                      <a:pt x="8716" y="31938"/>
                    </a:cubicBezTo>
                    <a:cubicBezTo>
                      <a:pt x="8728" y="31830"/>
                      <a:pt x="8835" y="31771"/>
                      <a:pt x="8847" y="31771"/>
                    </a:cubicBezTo>
                    <a:lnTo>
                      <a:pt x="8918" y="31771"/>
                    </a:lnTo>
                    <a:cubicBezTo>
                      <a:pt x="8978" y="31771"/>
                      <a:pt x="9049" y="31759"/>
                      <a:pt x="9109" y="31759"/>
                    </a:cubicBezTo>
                    <a:cubicBezTo>
                      <a:pt x="9180" y="31759"/>
                      <a:pt x="9204" y="31771"/>
                      <a:pt x="9204" y="31771"/>
                    </a:cubicBezTo>
                    <a:cubicBezTo>
                      <a:pt x="9228" y="31795"/>
                      <a:pt x="9252" y="31973"/>
                      <a:pt x="9264" y="32033"/>
                    </a:cubicBezTo>
                    <a:cubicBezTo>
                      <a:pt x="9264" y="32057"/>
                      <a:pt x="9264" y="32080"/>
                      <a:pt x="9276" y="32092"/>
                    </a:cubicBezTo>
                    <a:cubicBezTo>
                      <a:pt x="9288" y="32188"/>
                      <a:pt x="9371" y="32188"/>
                      <a:pt x="9395" y="32188"/>
                    </a:cubicBezTo>
                    <a:lnTo>
                      <a:pt x="9573" y="32188"/>
                    </a:lnTo>
                    <a:cubicBezTo>
                      <a:pt x="9599" y="32190"/>
                      <a:pt x="9621" y="32191"/>
                      <a:pt x="9640" y="32191"/>
                    </a:cubicBezTo>
                    <a:cubicBezTo>
                      <a:pt x="9729" y="32191"/>
                      <a:pt x="9760" y="32169"/>
                      <a:pt x="9799" y="32140"/>
                    </a:cubicBezTo>
                    <a:cubicBezTo>
                      <a:pt x="9823" y="32128"/>
                      <a:pt x="9835" y="32116"/>
                      <a:pt x="9859" y="32104"/>
                    </a:cubicBezTo>
                    <a:cubicBezTo>
                      <a:pt x="9895" y="32092"/>
                      <a:pt x="9930" y="32080"/>
                      <a:pt x="9954" y="32068"/>
                    </a:cubicBezTo>
                    <a:cubicBezTo>
                      <a:pt x="10002" y="32057"/>
                      <a:pt x="10038" y="32045"/>
                      <a:pt x="10061" y="31997"/>
                    </a:cubicBezTo>
                    <a:cubicBezTo>
                      <a:pt x="10097" y="31973"/>
                      <a:pt x="10097" y="31866"/>
                      <a:pt x="10073" y="31521"/>
                    </a:cubicBezTo>
                    <a:cubicBezTo>
                      <a:pt x="10073" y="31461"/>
                      <a:pt x="10073" y="31414"/>
                      <a:pt x="10073" y="31402"/>
                    </a:cubicBezTo>
                    <a:cubicBezTo>
                      <a:pt x="10073" y="31366"/>
                      <a:pt x="10085" y="31164"/>
                      <a:pt x="10073" y="31080"/>
                    </a:cubicBezTo>
                    <a:cubicBezTo>
                      <a:pt x="10061" y="31009"/>
                      <a:pt x="9978" y="30878"/>
                      <a:pt x="9907" y="30878"/>
                    </a:cubicBezTo>
                    <a:cubicBezTo>
                      <a:pt x="9859" y="30878"/>
                      <a:pt x="9752" y="30985"/>
                      <a:pt x="9716" y="31021"/>
                    </a:cubicBezTo>
                    <a:cubicBezTo>
                      <a:pt x="9692" y="31056"/>
                      <a:pt x="9597" y="31080"/>
                      <a:pt x="9549" y="31092"/>
                    </a:cubicBezTo>
                    <a:cubicBezTo>
                      <a:pt x="9514" y="31092"/>
                      <a:pt x="9490" y="31104"/>
                      <a:pt x="9478" y="31104"/>
                    </a:cubicBezTo>
                    <a:cubicBezTo>
                      <a:pt x="9454" y="31116"/>
                      <a:pt x="9407" y="31116"/>
                      <a:pt x="9371" y="31116"/>
                    </a:cubicBezTo>
                    <a:cubicBezTo>
                      <a:pt x="9335" y="31116"/>
                      <a:pt x="9311" y="31116"/>
                      <a:pt x="9288" y="31128"/>
                    </a:cubicBezTo>
                    <a:cubicBezTo>
                      <a:pt x="9276" y="31128"/>
                      <a:pt x="9252" y="31152"/>
                      <a:pt x="9252" y="31176"/>
                    </a:cubicBezTo>
                    <a:cubicBezTo>
                      <a:pt x="9252" y="31187"/>
                      <a:pt x="9264" y="31211"/>
                      <a:pt x="9288" y="31223"/>
                    </a:cubicBezTo>
                    <a:cubicBezTo>
                      <a:pt x="9299" y="31223"/>
                      <a:pt x="9311" y="31223"/>
                      <a:pt x="9335" y="31247"/>
                    </a:cubicBezTo>
                    <a:cubicBezTo>
                      <a:pt x="9383" y="31283"/>
                      <a:pt x="9454" y="31354"/>
                      <a:pt x="9490" y="31414"/>
                    </a:cubicBezTo>
                    <a:cubicBezTo>
                      <a:pt x="9442" y="31437"/>
                      <a:pt x="9264" y="31473"/>
                      <a:pt x="9157" y="31473"/>
                    </a:cubicBezTo>
                    <a:cubicBezTo>
                      <a:pt x="9121" y="31473"/>
                      <a:pt x="9085" y="31354"/>
                      <a:pt x="9061" y="31295"/>
                    </a:cubicBezTo>
                    <a:cubicBezTo>
                      <a:pt x="9049" y="31271"/>
                      <a:pt x="9049" y="31235"/>
                      <a:pt x="9037" y="31211"/>
                    </a:cubicBezTo>
                    <a:cubicBezTo>
                      <a:pt x="9002" y="31152"/>
                      <a:pt x="8930" y="31140"/>
                      <a:pt x="8859" y="31128"/>
                    </a:cubicBezTo>
                    <a:cubicBezTo>
                      <a:pt x="8823" y="31116"/>
                      <a:pt x="8799" y="31116"/>
                      <a:pt x="8764" y="31104"/>
                    </a:cubicBezTo>
                    <a:cubicBezTo>
                      <a:pt x="8656" y="31080"/>
                      <a:pt x="8549" y="30973"/>
                      <a:pt x="8490" y="30890"/>
                    </a:cubicBezTo>
                    <a:cubicBezTo>
                      <a:pt x="8478" y="30878"/>
                      <a:pt x="8478" y="30866"/>
                      <a:pt x="8466" y="30842"/>
                    </a:cubicBezTo>
                    <a:cubicBezTo>
                      <a:pt x="8466" y="30818"/>
                      <a:pt x="8442" y="30806"/>
                      <a:pt x="8418" y="30806"/>
                    </a:cubicBezTo>
                    <a:lnTo>
                      <a:pt x="7823" y="30842"/>
                    </a:lnTo>
                    <a:cubicBezTo>
                      <a:pt x="7811" y="30783"/>
                      <a:pt x="7811" y="30711"/>
                      <a:pt x="7811" y="30628"/>
                    </a:cubicBezTo>
                    <a:cubicBezTo>
                      <a:pt x="7811" y="30580"/>
                      <a:pt x="7811" y="30533"/>
                      <a:pt x="7811" y="30497"/>
                    </a:cubicBezTo>
                    <a:cubicBezTo>
                      <a:pt x="7811" y="30437"/>
                      <a:pt x="7823" y="30342"/>
                      <a:pt x="7823" y="30259"/>
                    </a:cubicBezTo>
                    <a:cubicBezTo>
                      <a:pt x="7847" y="30044"/>
                      <a:pt x="7847" y="29961"/>
                      <a:pt x="7823" y="29913"/>
                    </a:cubicBezTo>
                    <a:lnTo>
                      <a:pt x="7811" y="29902"/>
                    </a:lnTo>
                    <a:cubicBezTo>
                      <a:pt x="7775" y="29854"/>
                      <a:pt x="7692" y="29723"/>
                      <a:pt x="7692" y="29652"/>
                    </a:cubicBezTo>
                    <a:cubicBezTo>
                      <a:pt x="7704" y="29544"/>
                      <a:pt x="7692" y="29461"/>
                      <a:pt x="7656" y="29378"/>
                    </a:cubicBezTo>
                    <a:cubicBezTo>
                      <a:pt x="7633" y="29342"/>
                      <a:pt x="7633" y="29306"/>
                      <a:pt x="7644" y="29271"/>
                    </a:cubicBezTo>
                    <a:cubicBezTo>
                      <a:pt x="7644" y="29235"/>
                      <a:pt x="7644" y="29211"/>
                      <a:pt x="7633" y="29187"/>
                    </a:cubicBezTo>
                    <a:cubicBezTo>
                      <a:pt x="7656" y="29140"/>
                      <a:pt x="7883" y="29092"/>
                      <a:pt x="8037" y="29080"/>
                    </a:cubicBezTo>
                    <a:cubicBezTo>
                      <a:pt x="8048" y="29078"/>
                      <a:pt x="8057" y="29077"/>
                      <a:pt x="8065" y="29077"/>
                    </a:cubicBezTo>
                    <a:cubicBezTo>
                      <a:pt x="8106" y="29077"/>
                      <a:pt x="8131" y="29100"/>
                      <a:pt x="8180" y="29140"/>
                    </a:cubicBezTo>
                    <a:cubicBezTo>
                      <a:pt x="8204" y="29151"/>
                      <a:pt x="8228" y="29175"/>
                      <a:pt x="8264" y="29199"/>
                    </a:cubicBezTo>
                    <a:cubicBezTo>
                      <a:pt x="8395" y="29282"/>
                      <a:pt x="8478" y="29306"/>
                      <a:pt x="8597" y="29342"/>
                    </a:cubicBezTo>
                    <a:lnTo>
                      <a:pt x="8609" y="29342"/>
                    </a:lnTo>
                    <a:cubicBezTo>
                      <a:pt x="8704" y="29378"/>
                      <a:pt x="9002" y="29473"/>
                      <a:pt x="9168" y="29568"/>
                    </a:cubicBezTo>
                    <a:cubicBezTo>
                      <a:pt x="9347" y="29652"/>
                      <a:pt x="9597" y="29652"/>
                      <a:pt x="9692" y="29652"/>
                    </a:cubicBezTo>
                    <a:cubicBezTo>
                      <a:pt x="9788" y="29652"/>
                      <a:pt x="9978" y="29544"/>
                      <a:pt x="10204" y="29390"/>
                    </a:cubicBezTo>
                    <a:lnTo>
                      <a:pt x="10240" y="29366"/>
                    </a:lnTo>
                    <a:cubicBezTo>
                      <a:pt x="10264" y="29354"/>
                      <a:pt x="10288" y="29342"/>
                      <a:pt x="10311" y="29330"/>
                    </a:cubicBezTo>
                    <a:lnTo>
                      <a:pt x="10407" y="29485"/>
                    </a:lnTo>
                    <a:cubicBezTo>
                      <a:pt x="10407" y="29485"/>
                      <a:pt x="10419" y="29485"/>
                      <a:pt x="10419" y="29497"/>
                    </a:cubicBezTo>
                    <a:lnTo>
                      <a:pt x="10514" y="29568"/>
                    </a:lnTo>
                    <a:lnTo>
                      <a:pt x="10561" y="29568"/>
                    </a:lnTo>
                    <a:cubicBezTo>
                      <a:pt x="10669" y="29509"/>
                      <a:pt x="10776" y="29437"/>
                      <a:pt x="10871" y="29390"/>
                    </a:cubicBezTo>
                    <a:lnTo>
                      <a:pt x="10895" y="29366"/>
                    </a:lnTo>
                    <a:cubicBezTo>
                      <a:pt x="10919" y="29354"/>
                      <a:pt x="10942" y="29342"/>
                      <a:pt x="10966" y="29330"/>
                    </a:cubicBezTo>
                    <a:cubicBezTo>
                      <a:pt x="11038" y="29294"/>
                      <a:pt x="11121" y="29282"/>
                      <a:pt x="11204" y="29259"/>
                    </a:cubicBezTo>
                    <a:cubicBezTo>
                      <a:pt x="11288" y="29247"/>
                      <a:pt x="11383" y="29223"/>
                      <a:pt x="11466" y="29187"/>
                    </a:cubicBezTo>
                    <a:cubicBezTo>
                      <a:pt x="11645" y="29104"/>
                      <a:pt x="11681" y="28985"/>
                      <a:pt x="11681" y="28878"/>
                    </a:cubicBezTo>
                    <a:cubicBezTo>
                      <a:pt x="11681" y="28770"/>
                      <a:pt x="11562" y="28628"/>
                      <a:pt x="11478" y="28532"/>
                    </a:cubicBezTo>
                    <a:cubicBezTo>
                      <a:pt x="11407" y="28473"/>
                      <a:pt x="11443" y="28330"/>
                      <a:pt x="11454" y="28223"/>
                    </a:cubicBezTo>
                    <a:cubicBezTo>
                      <a:pt x="11454" y="28199"/>
                      <a:pt x="11466" y="28187"/>
                      <a:pt x="11466" y="28163"/>
                    </a:cubicBezTo>
                    <a:cubicBezTo>
                      <a:pt x="11478" y="28092"/>
                      <a:pt x="11490" y="28068"/>
                      <a:pt x="11514" y="28032"/>
                    </a:cubicBezTo>
                    <a:cubicBezTo>
                      <a:pt x="11526" y="28008"/>
                      <a:pt x="11538" y="27985"/>
                      <a:pt x="11550" y="27961"/>
                    </a:cubicBezTo>
                    <a:cubicBezTo>
                      <a:pt x="11585" y="27901"/>
                      <a:pt x="11585" y="27866"/>
                      <a:pt x="11585" y="27806"/>
                    </a:cubicBezTo>
                    <a:cubicBezTo>
                      <a:pt x="11585" y="27758"/>
                      <a:pt x="11585" y="27687"/>
                      <a:pt x="11633" y="27568"/>
                    </a:cubicBezTo>
                    <a:cubicBezTo>
                      <a:pt x="11681" y="27401"/>
                      <a:pt x="11716" y="27377"/>
                      <a:pt x="11776" y="27342"/>
                    </a:cubicBezTo>
                    <a:cubicBezTo>
                      <a:pt x="11800" y="27330"/>
                      <a:pt x="11824" y="27306"/>
                      <a:pt x="11859" y="27282"/>
                    </a:cubicBezTo>
                    <a:cubicBezTo>
                      <a:pt x="11966" y="27211"/>
                      <a:pt x="11955" y="27139"/>
                      <a:pt x="11955" y="27056"/>
                    </a:cubicBezTo>
                    <a:cubicBezTo>
                      <a:pt x="11955" y="27032"/>
                      <a:pt x="11955" y="27020"/>
                      <a:pt x="11955" y="26985"/>
                    </a:cubicBezTo>
                    <a:cubicBezTo>
                      <a:pt x="11966" y="26889"/>
                      <a:pt x="11883" y="26830"/>
                      <a:pt x="11824" y="26770"/>
                    </a:cubicBezTo>
                    <a:cubicBezTo>
                      <a:pt x="11800" y="26746"/>
                      <a:pt x="11776" y="26734"/>
                      <a:pt x="11752" y="26711"/>
                    </a:cubicBezTo>
                    <a:cubicBezTo>
                      <a:pt x="11693" y="26639"/>
                      <a:pt x="11490" y="26151"/>
                      <a:pt x="11478" y="26080"/>
                    </a:cubicBezTo>
                    <a:cubicBezTo>
                      <a:pt x="11478" y="26044"/>
                      <a:pt x="11478" y="26020"/>
                      <a:pt x="11490" y="26008"/>
                    </a:cubicBezTo>
                    <a:cubicBezTo>
                      <a:pt x="11490" y="25996"/>
                      <a:pt x="11502" y="25984"/>
                      <a:pt x="11562" y="25984"/>
                    </a:cubicBezTo>
                    <a:cubicBezTo>
                      <a:pt x="11587" y="25982"/>
                      <a:pt x="11610" y="25980"/>
                      <a:pt x="11632" y="25980"/>
                    </a:cubicBezTo>
                    <a:cubicBezTo>
                      <a:pt x="11703" y="25980"/>
                      <a:pt x="11760" y="25996"/>
                      <a:pt x="11824" y="26032"/>
                    </a:cubicBezTo>
                    <a:cubicBezTo>
                      <a:pt x="11871" y="26056"/>
                      <a:pt x="11919" y="26103"/>
                      <a:pt x="11966" y="26151"/>
                    </a:cubicBezTo>
                    <a:cubicBezTo>
                      <a:pt x="11990" y="26175"/>
                      <a:pt x="12002" y="26199"/>
                      <a:pt x="12026" y="26223"/>
                    </a:cubicBezTo>
                    <a:cubicBezTo>
                      <a:pt x="12074" y="26270"/>
                      <a:pt x="12097" y="26270"/>
                      <a:pt x="12157" y="26282"/>
                    </a:cubicBezTo>
                    <a:cubicBezTo>
                      <a:pt x="12205" y="26294"/>
                      <a:pt x="12276" y="26306"/>
                      <a:pt x="12407" y="26342"/>
                    </a:cubicBezTo>
                    <a:cubicBezTo>
                      <a:pt x="12657" y="26425"/>
                      <a:pt x="12824" y="26425"/>
                      <a:pt x="13133" y="26425"/>
                    </a:cubicBezTo>
                    <a:lnTo>
                      <a:pt x="13336" y="26425"/>
                    </a:lnTo>
                    <a:cubicBezTo>
                      <a:pt x="13645" y="26425"/>
                      <a:pt x="14312" y="26270"/>
                      <a:pt x="14836" y="26151"/>
                    </a:cubicBezTo>
                    <a:cubicBezTo>
                      <a:pt x="15098" y="26092"/>
                      <a:pt x="15312" y="26044"/>
                      <a:pt x="15443" y="26020"/>
                    </a:cubicBezTo>
                    <a:cubicBezTo>
                      <a:pt x="15895" y="25937"/>
                      <a:pt x="16908" y="25437"/>
                      <a:pt x="17027" y="25377"/>
                    </a:cubicBezTo>
                    <a:cubicBezTo>
                      <a:pt x="17146" y="25306"/>
                      <a:pt x="17181" y="25163"/>
                      <a:pt x="17217" y="25044"/>
                    </a:cubicBezTo>
                    <a:cubicBezTo>
                      <a:pt x="17229" y="24996"/>
                      <a:pt x="17241" y="24960"/>
                      <a:pt x="17253" y="24925"/>
                    </a:cubicBezTo>
                    <a:cubicBezTo>
                      <a:pt x="17300" y="24794"/>
                      <a:pt x="17503" y="24508"/>
                      <a:pt x="17634" y="24401"/>
                    </a:cubicBezTo>
                    <a:cubicBezTo>
                      <a:pt x="17670" y="24365"/>
                      <a:pt x="17705" y="24353"/>
                      <a:pt x="17741" y="24329"/>
                    </a:cubicBezTo>
                    <a:cubicBezTo>
                      <a:pt x="17812" y="24270"/>
                      <a:pt x="17884" y="24234"/>
                      <a:pt x="17967" y="24115"/>
                    </a:cubicBezTo>
                    <a:cubicBezTo>
                      <a:pt x="18039" y="24008"/>
                      <a:pt x="18098" y="23913"/>
                      <a:pt x="18134" y="23817"/>
                    </a:cubicBezTo>
                    <a:cubicBezTo>
                      <a:pt x="18170" y="23770"/>
                      <a:pt x="18193" y="23710"/>
                      <a:pt x="18217" y="23675"/>
                    </a:cubicBezTo>
                    <a:cubicBezTo>
                      <a:pt x="18229" y="23651"/>
                      <a:pt x="18253" y="23627"/>
                      <a:pt x="18277" y="23591"/>
                    </a:cubicBezTo>
                    <a:cubicBezTo>
                      <a:pt x="18348" y="23496"/>
                      <a:pt x="18432" y="23377"/>
                      <a:pt x="18443" y="23294"/>
                    </a:cubicBezTo>
                    <a:cubicBezTo>
                      <a:pt x="18455" y="23198"/>
                      <a:pt x="18432" y="22508"/>
                      <a:pt x="18408" y="22448"/>
                    </a:cubicBezTo>
                    <a:cubicBezTo>
                      <a:pt x="18402" y="22418"/>
                      <a:pt x="18381" y="22407"/>
                      <a:pt x="18350" y="22407"/>
                    </a:cubicBezTo>
                    <a:cubicBezTo>
                      <a:pt x="18318" y="22407"/>
                      <a:pt x="18277" y="22418"/>
                      <a:pt x="18229" y="22436"/>
                    </a:cubicBezTo>
                    <a:cubicBezTo>
                      <a:pt x="18181" y="22460"/>
                      <a:pt x="18122" y="22484"/>
                      <a:pt x="18074" y="22484"/>
                    </a:cubicBezTo>
                    <a:cubicBezTo>
                      <a:pt x="17991" y="22484"/>
                      <a:pt x="17920" y="22317"/>
                      <a:pt x="17884" y="22210"/>
                    </a:cubicBezTo>
                    <a:lnTo>
                      <a:pt x="17872" y="22198"/>
                    </a:lnTo>
                    <a:cubicBezTo>
                      <a:pt x="17836" y="22115"/>
                      <a:pt x="17777" y="22103"/>
                      <a:pt x="17729" y="22091"/>
                    </a:cubicBezTo>
                    <a:cubicBezTo>
                      <a:pt x="17693" y="22079"/>
                      <a:pt x="17670" y="22067"/>
                      <a:pt x="17658" y="22043"/>
                    </a:cubicBezTo>
                    <a:cubicBezTo>
                      <a:pt x="17610" y="21960"/>
                      <a:pt x="17681" y="21651"/>
                      <a:pt x="17729" y="21543"/>
                    </a:cubicBezTo>
                    <a:cubicBezTo>
                      <a:pt x="17753" y="21496"/>
                      <a:pt x="17800" y="21424"/>
                      <a:pt x="17848" y="21365"/>
                    </a:cubicBezTo>
                    <a:cubicBezTo>
                      <a:pt x="17896" y="21293"/>
                      <a:pt x="17943" y="21222"/>
                      <a:pt x="17967" y="21162"/>
                    </a:cubicBezTo>
                    <a:cubicBezTo>
                      <a:pt x="18015" y="21067"/>
                      <a:pt x="17979" y="21008"/>
                      <a:pt x="17931" y="20960"/>
                    </a:cubicBezTo>
                    <a:cubicBezTo>
                      <a:pt x="17908" y="20936"/>
                      <a:pt x="17884" y="20900"/>
                      <a:pt x="17860" y="20853"/>
                    </a:cubicBezTo>
                    <a:cubicBezTo>
                      <a:pt x="17800" y="20722"/>
                      <a:pt x="17729" y="20686"/>
                      <a:pt x="17670" y="20638"/>
                    </a:cubicBezTo>
                    <a:cubicBezTo>
                      <a:pt x="17658" y="20638"/>
                      <a:pt x="17658" y="20627"/>
                      <a:pt x="17646" y="20615"/>
                    </a:cubicBezTo>
                    <a:cubicBezTo>
                      <a:pt x="17574" y="20567"/>
                      <a:pt x="17324" y="20353"/>
                      <a:pt x="17265" y="20281"/>
                    </a:cubicBezTo>
                    <a:cubicBezTo>
                      <a:pt x="17217" y="20210"/>
                      <a:pt x="17146" y="20186"/>
                      <a:pt x="17122" y="20186"/>
                    </a:cubicBezTo>
                    <a:cubicBezTo>
                      <a:pt x="17086" y="20162"/>
                      <a:pt x="17038" y="20150"/>
                      <a:pt x="16991" y="20150"/>
                    </a:cubicBezTo>
                    <a:cubicBezTo>
                      <a:pt x="16931" y="20138"/>
                      <a:pt x="16848" y="20115"/>
                      <a:pt x="16741" y="20067"/>
                    </a:cubicBezTo>
                    <a:cubicBezTo>
                      <a:pt x="16646" y="20019"/>
                      <a:pt x="16634" y="19936"/>
                      <a:pt x="16622" y="19817"/>
                    </a:cubicBezTo>
                    <a:cubicBezTo>
                      <a:pt x="16622" y="19793"/>
                      <a:pt x="16622" y="19769"/>
                      <a:pt x="16610" y="19746"/>
                    </a:cubicBezTo>
                    <a:cubicBezTo>
                      <a:pt x="16598" y="19603"/>
                      <a:pt x="16586" y="19460"/>
                      <a:pt x="16574" y="19269"/>
                    </a:cubicBezTo>
                    <a:cubicBezTo>
                      <a:pt x="16574" y="19234"/>
                      <a:pt x="16574" y="19198"/>
                      <a:pt x="16574" y="19162"/>
                    </a:cubicBezTo>
                    <a:cubicBezTo>
                      <a:pt x="16574" y="19138"/>
                      <a:pt x="16574" y="19114"/>
                      <a:pt x="16574" y="19091"/>
                    </a:cubicBezTo>
                    <a:cubicBezTo>
                      <a:pt x="16574" y="19079"/>
                      <a:pt x="16574" y="19067"/>
                      <a:pt x="16574" y="19055"/>
                    </a:cubicBezTo>
                    <a:cubicBezTo>
                      <a:pt x="16574" y="19031"/>
                      <a:pt x="16574" y="19007"/>
                      <a:pt x="16574" y="18984"/>
                    </a:cubicBezTo>
                    <a:cubicBezTo>
                      <a:pt x="16574" y="18972"/>
                      <a:pt x="16574" y="18972"/>
                      <a:pt x="16574" y="18960"/>
                    </a:cubicBezTo>
                    <a:cubicBezTo>
                      <a:pt x="16562" y="18924"/>
                      <a:pt x="16562" y="18888"/>
                      <a:pt x="16550" y="18864"/>
                    </a:cubicBezTo>
                    <a:cubicBezTo>
                      <a:pt x="16527" y="18745"/>
                      <a:pt x="16574" y="18412"/>
                      <a:pt x="16598" y="18162"/>
                    </a:cubicBezTo>
                    <a:cubicBezTo>
                      <a:pt x="16610" y="18043"/>
                      <a:pt x="16622" y="17936"/>
                      <a:pt x="16634" y="17876"/>
                    </a:cubicBezTo>
                    <a:cubicBezTo>
                      <a:pt x="16634" y="17769"/>
                      <a:pt x="16646" y="17757"/>
                      <a:pt x="16669" y="17745"/>
                    </a:cubicBezTo>
                    <a:cubicBezTo>
                      <a:pt x="16693" y="17745"/>
                      <a:pt x="16717" y="17733"/>
                      <a:pt x="16753" y="17710"/>
                    </a:cubicBezTo>
                    <a:cubicBezTo>
                      <a:pt x="16765" y="17698"/>
                      <a:pt x="16788" y="17686"/>
                      <a:pt x="16812" y="17674"/>
                    </a:cubicBezTo>
                    <a:cubicBezTo>
                      <a:pt x="16872" y="17638"/>
                      <a:pt x="16943" y="17602"/>
                      <a:pt x="16991" y="17495"/>
                    </a:cubicBezTo>
                    <a:cubicBezTo>
                      <a:pt x="17027" y="17412"/>
                      <a:pt x="17015" y="17376"/>
                      <a:pt x="17015" y="17329"/>
                    </a:cubicBezTo>
                    <a:cubicBezTo>
                      <a:pt x="17015" y="17281"/>
                      <a:pt x="17003" y="17233"/>
                      <a:pt x="17015" y="17138"/>
                    </a:cubicBezTo>
                    <a:cubicBezTo>
                      <a:pt x="17027" y="17090"/>
                      <a:pt x="17027" y="17043"/>
                      <a:pt x="17038" y="16995"/>
                    </a:cubicBezTo>
                    <a:cubicBezTo>
                      <a:pt x="17050" y="16805"/>
                      <a:pt x="17074" y="16638"/>
                      <a:pt x="17062" y="16471"/>
                    </a:cubicBezTo>
                    <a:cubicBezTo>
                      <a:pt x="17062" y="16364"/>
                      <a:pt x="17038" y="16233"/>
                      <a:pt x="17015" y="16126"/>
                    </a:cubicBezTo>
                    <a:cubicBezTo>
                      <a:pt x="16991" y="16019"/>
                      <a:pt x="16967" y="15912"/>
                      <a:pt x="16967" y="15864"/>
                    </a:cubicBezTo>
                    <a:cubicBezTo>
                      <a:pt x="16967" y="15781"/>
                      <a:pt x="17086" y="15686"/>
                      <a:pt x="17158" y="15626"/>
                    </a:cubicBezTo>
                    <a:cubicBezTo>
                      <a:pt x="17181" y="15590"/>
                      <a:pt x="17205" y="15566"/>
                      <a:pt x="17217" y="15555"/>
                    </a:cubicBezTo>
                    <a:cubicBezTo>
                      <a:pt x="17241" y="15519"/>
                      <a:pt x="17241" y="15471"/>
                      <a:pt x="17241" y="15376"/>
                    </a:cubicBezTo>
                    <a:cubicBezTo>
                      <a:pt x="17241" y="15293"/>
                      <a:pt x="17241" y="15174"/>
                      <a:pt x="17253" y="15007"/>
                    </a:cubicBezTo>
                    <a:cubicBezTo>
                      <a:pt x="17277" y="14769"/>
                      <a:pt x="17408" y="14531"/>
                      <a:pt x="17491" y="14388"/>
                    </a:cubicBezTo>
                    <a:cubicBezTo>
                      <a:pt x="17515" y="14340"/>
                      <a:pt x="17539" y="14292"/>
                      <a:pt x="17539" y="14269"/>
                    </a:cubicBezTo>
                    <a:cubicBezTo>
                      <a:pt x="17539" y="14269"/>
                      <a:pt x="17550" y="14257"/>
                      <a:pt x="17550" y="14257"/>
                    </a:cubicBezTo>
                    <a:lnTo>
                      <a:pt x="17503" y="14245"/>
                    </a:lnTo>
                    <a:lnTo>
                      <a:pt x="17550" y="14245"/>
                    </a:lnTo>
                    <a:cubicBezTo>
                      <a:pt x="17550" y="14233"/>
                      <a:pt x="17562" y="14209"/>
                      <a:pt x="17562" y="14197"/>
                    </a:cubicBezTo>
                    <a:cubicBezTo>
                      <a:pt x="17562" y="14197"/>
                      <a:pt x="17562" y="14185"/>
                      <a:pt x="17562" y="14173"/>
                    </a:cubicBezTo>
                    <a:cubicBezTo>
                      <a:pt x="17562" y="14162"/>
                      <a:pt x="17562" y="14138"/>
                      <a:pt x="17562" y="14126"/>
                    </a:cubicBezTo>
                    <a:cubicBezTo>
                      <a:pt x="17574" y="14114"/>
                      <a:pt x="17574" y="14102"/>
                      <a:pt x="17574" y="14102"/>
                    </a:cubicBezTo>
                    <a:cubicBezTo>
                      <a:pt x="17574" y="14090"/>
                      <a:pt x="17574" y="14078"/>
                      <a:pt x="17574" y="14066"/>
                    </a:cubicBezTo>
                    <a:lnTo>
                      <a:pt x="17574" y="14031"/>
                    </a:lnTo>
                    <a:cubicBezTo>
                      <a:pt x="17574" y="13947"/>
                      <a:pt x="17574" y="13876"/>
                      <a:pt x="17574" y="13816"/>
                    </a:cubicBezTo>
                    <a:lnTo>
                      <a:pt x="17574" y="13792"/>
                    </a:lnTo>
                    <a:cubicBezTo>
                      <a:pt x="17574" y="13769"/>
                      <a:pt x="17574" y="13757"/>
                      <a:pt x="17586" y="13745"/>
                    </a:cubicBezTo>
                    <a:cubicBezTo>
                      <a:pt x="17586" y="13733"/>
                      <a:pt x="17610" y="13721"/>
                      <a:pt x="17634" y="13685"/>
                    </a:cubicBezTo>
                    <a:cubicBezTo>
                      <a:pt x="17670" y="13661"/>
                      <a:pt x="17705" y="13638"/>
                      <a:pt x="17741" y="13590"/>
                    </a:cubicBezTo>
                    <a:cubicBezTo>
                      <a:pt x="17836" y="13471"/>
                      <a:pt x="18074" y="13138"/>
                      <a:pt x="18146" y="13030"/>
                    </a:cubicBezTo>
                    <a:cubicBezTo>
                      <a:pt x="18181" y="12971"/>
                      <a:pt x="18205" y="12923"/>
                      <a:pt x="18217" y="12888"/>
                    </a:cubicBezTo>
                    <a:cubicBezTo>
                      <a:pt x="18229" y="12864"/>
                      <a:pt x="18241" y="12840"/>
                      <a:pt x="18265" y="12816"/>
                    </a:cubicBezTo>
                    <a:cubicBezTo>
                      <a:pt x="18277" y="12780"/>
                      <a:pt x="18348" y="12745"/>
                      <a:pt x="18420" y="12697"/>
                    </a:cubicBezTo>
                    <a:cubicBezTo>
                      <a:pt x="18479" y="12661"/>
                      <a:pt x="18562" y="12614"/>
                      <a:pt x="18634" y="12554"/>
                    </a:cubicBezTo>
                    <a:cubicBezTo>
                      <a:pt x="18777" y="12447"/>
                      <a:pt x="18920" y="12268"/>
                      <a:pt x="19051" y="12102"/>
                    </a:cubicBezTo>
                    <a:lnTo>
                      <a:pt x="19110" y="12030"/>
                    </a:lnTo>
                    <a:cubicBezTo>
                      <a:pt x="19182" y="11947"/>
                      <a:pt x="19313" y="11792"/>
                      <a:pt x="19444" y="11649"/>
                    </a:cubicBezTo>
                    <a:cubicBezTo>
                      <a:pt x="19622" y="11447"/>
                      <a:pt x="19741" y="11328"/>
                      <a:pt x="19753" y="11292"/>
                    </a:cubicBezTo>
                    <a:cubicBezTo>
                      <a:pt x="19777" y="11268"/>
                      <a:pt x="19944" y="11102"/>
                      <a:pt x="20110" y="10947"/>
                    </a:cubicBezTo>
                    <a:cubicBezTo>
                      <a:pt x="20372" y="10697"/>
                      <a:pt x="20670" y="10411"/>
                      <a:pt x="20729" y="10316"/>
                    </a:cubicBezTo>
                    <a:lnTo>
                      <a:pt x="20741" y="10304"/>
                    </a:lnTo>
                    <a:cubicBezTo>
                      <a:pt x="20753" y="10304"/>
                      <a:pt x="20753" y="10292"/>
                      <a:pt x="20765" y="10280"/>
                    </a:cubicBezTo>
                    <a:cubicBezTo>
                      <a:pt x="20860" y="10161"/>
                      <a:pt x="20979" y="10078"/>
                      <a:pt x="21170" y="9947"/>
                    </a:cubicBezTo>
                    <a:cubicBezTo>
                      <a:pt x="21253" y="9899"/>
                      <a:pt x="21337" y="9851"/>
                      <a:pt x="21420" y="9792"/>
                    </a:cubicBezTo>
                    <a:cubicBezTo>
                      <a:pt x="21527" y="9720"/>
                      <a:pt x="21622" y="9661"/>
                      <a:pt x="21670" y="9637"/>
                    </a:cubicBezTo>
                    <a:cubicBezTo>
                      <a:pt x="21765" y="9601"/>
                      <a:pt x="22003" y="9459"/>
                      <a:pt x="22099" y="9399"/>
                    </a:cubicBezTo>
                    <a:lnTo>
                      <a:pt x="22111" y="9387"/>
                    </a:lnTo>
                    <a:cubicBezTo>
                      <a:pt x="22206" y="9328"/>
                      <a:pt x="22289" y="9268"/>
                      <a:pt x="22408" y="9256"/>
                    </a:cubicBezTo>
                    <a:cubicBezTo>
                      <a:pt x="22539" y="9244"/>
                      <a:pt x="22623" y="9173"/>
                      <a:pt x="22694" y="9113"/>
                    </a:cubicBezTo>
                    <a:lnTo>
                      <a:pt x="22730" y="9089"/>
                    </a:lnTo>
                    <a:cubicBezTo>
                      <a:pt x="22753" y="9066"/>
                      <a:pt x="22765" y="9054"/>
                      <a:pt x="22777" y="9042"/>
                    </a:cubicBezTo>
                    <a:cubicBezTo>
                      <a:pt x="22813" y="9006"/>
                      <a:pt x="22837" y="8994"/>
                      <a:pt x="22884" y="8994"/>
                    </a:cubicBezTo>
                    <a:lnTo>
                      <a:pt x="22896" y="8994"/>
                    </a:lnTo>
                    <a:cubicBezTo>
                      <a:pt x="23004" y="8994"/>
                      <a:pt x="23123" y="8911"/>
                      <a:pt x="23277" y="8780"/>
                    </a:cubicBezTo>
                    <a:cubicBezTo>
                      <a:pt x="23420" y="8673"/>
                      <a:pt x="23408" y="8447"/>
                      <a:pt x="23408" y="8292"/>
                    </a:cubicBezTo>
                    <a:cubicBezTo>
                      <a:pt x="23408" y="8256"/>
                      <a:pt x="23408" y="8220"/>
                      <a:pt x="23408" y="8196"/>
                    </a:cubicBezTo>
                    <a:cubicBezTo>
                      <a:pt x="23420" y="8101"/>
                      <a:pt x="23456" y="8018"/>
                      <a:pt x="23504" y="7946"/>
                    </a:cubicBezTo>
                    <a:cubicBezTo>
                      <a:pt x="23575" y="7851"/>
                      <a:pt x="23635" y="7601"/>
                      <a:pt x="23646" y="7494"/>
                    </a:cubicBezTo>
                    <a:cubicBezTo>
                      <a:pt x="23646" y="7387"/>
                      <a:pt x="23611" y="7315"/>
                      <a:pt x="23539" y="7196"/>
                    </a:cubicBezTo>
                    <a:cubicBezTo>
                      <a:pt x="23468" y="7101"/>
                      <a:pt x="23456" y="6875"/>
                      <a:pt x="23432" y="6708"/>
                    </a:cubicBezTo>
                    <a:lnTo>
                      <a:pt x="23432" y="6661"/>
                    </a:lnTo>
                    <a:cubicBezTo>
                      <a:pt x="23408" y="6482"/>
                      <a:pt x="23301" y="6363"/>
                      <a:pt x="23134" y="6327"/>
                    </a:cubicBezTo>
                    <a:cubicBezTo>
                      <a:pt x="23099" y="6321"/>
                      <a:pt x="23068" y="6318"/>
                      <a:pt x="23038" y="6318"/>
                    </a:cubicBezTo>
                    <a:cubicBezTo>
                      <a:pt x="22957" y="6318"/>
                      <a:pt x="22891" y="6340"/>
                      <a:pt x="22813" y="6375"/>
                    </a:cubicBezTo>
                    <a:lnTo>
                      <a:pt x="22777" y="6387"/>
                    </a:lnTo>
                    <a:cubicBezTo>
                      <a:pt x="22732" y="6404"/>
                      <a:pt x="22701" y="6415"/>
                      <a:pt x="22672" y="6415"/>
                    </a:cubicBezTo>
                    <a:cubicBezTo>
                      <a:pt x="22640" y="6415"/>
                      <a:pt x="22613" y="6401"/>
                      <a:pt x="22575" y="6363"/>
                    </a:cubicBezTo>
                    <a:cubicBezTo>
                      <a:pt x="22551" y="6339"/>
                      <a:pt x="22539" y="6315"/>
                      <a:pt x="22515" y="6291"/>
                    </a:cubicBezTo>
                    <a:cubicBezTo>
                      <a:pt x="22480" y="6244"/>
                      <a:pt x="22444" y="6184"/>
                      <a:pt x="22349" y="6172"/>
                    </a:cubicBezTo>
                    <a:cubicBezTo>
                      <a:pt x="22182" y="6172"/>
                      <a:pt x="22170" y="6756"/>
                      <a:pt x="22170" y="6756"/>
                    </a:cubicBezTo>
                    <a:cubicBezTo>
                      <a:pt x="22170" y="6887"/>
                      <a:pt x="22158" y="7065"/>
                      <a:pt x="22134" y="7196"/>
                    </a:cubicBezTo>
                    <a:cubicBezTo>
                      <a:pt x="22122" y="7280"/>
                      <a:pt x="22122" y="7327"/>
                      <a:pt x="22122" y="7351"/>
                    </a:cubicBezTo>
                    <a:cubicBezTo>
                      <a:pt x="22122" y="7387"/>
                      <a:pt x="22039" y="7530"/>
                      <a:pt x="21980" y="7589"/>
                    </a:cubicBezTo>
                    <a:cubicBezTo>
                      <a:pt x="21920" y="7637"/>
                      <a:pt x="21741" y="7839"/>
                      <a:pt x="21718" y="7887"/>
                    </a:cubicBezTo>
                    <a:cubicBezTo>
                      <a:pt x="21718" y="7887"/>
                      <a:pt x="21706" y="7911"/>
                      <a:pt x="21694" y="7923"/>
                    </a:cubicBezTo>
                    <a:cubicBezTo>
                      <a:pt x="21670" y="7982"/>
                      <a:pt x="21587" y="8125"/>
                      <a:pt x="21563" y="8149"/>
                    </a:cubicBezTo>
                    <a:cubicBezTo>
                      <a:pt x="21539" y="8185"/>
                      <a:pt x="21301" y="8327"/>
                      <a:pt x="21170" y="8387"/>
                    </a:cubicBezTo>
                    <a:cubicBezTo>
                      <a:pt x="21003" y="8458"/>
                      <a:pt x="20813" y="8720"/>
                      <a:pt x="20789" y="8744"/>
                    </a:cubicBezTo>
                    <a:cubicBezTo>
                      <a:pt x="20741" y="8816"/>
                      <a:pt x="20694" y="8899"/>
                      <a:pt x="20658" y="8982"/>
                    </a:cubicBezTo>
                    <a:cubicBezTo>
                      <a:pt x="20646" y="9018"/>
                      <a:pt x="20622" y="9078"/>
                      <a:pt x="20610" y="9078"/>
                    </a:cubicBezTo>
                    <a:cubicBezTo>
                      <a:pt x="20598" y="9078"/>
                      <a:pt x="20551" y="9066"/>
                      <a:pt x="20515" y="9018"/>
                    </a:cubicBezTo>
                    <a:cubicBezTo>
                      <a:pt x="20467" y="8958"/>
                      <a:pt x="20408" y="8935"/>
                      <a:pt x="20348" y="8923"/>
                    </a:cubicBezTo>
                    <a:cubicBezTo>
                      <a:pt x="20337" y="8911"/>
                      <a:pt x="20313" y="8911"/>
                      <a:pt x="20301" y="8911"/>
                    </a:cubicBezTo>
                    <a:lnTo>
                      <a:pt x="20289" y="8899"/>
                    </a:lnTo>
                    <a:cubicBezTo>
                      <a:pt x="20194" y="8875"/>
                      <a:pt x="20098" y="8875"/>
                      <a:pt x="20063" y="8875"/>
                    </a:cubicBezTo>
                    <a:lnTo>
                      <a:pt x="20027" y="8875"/>
                    </a:lnTo>
                    <a:cubicBezTo>
                      <a:pt x="19956" y="8875"/>
                      <a:pt x="19825" y="8982"/>
                      <a:pt x="19789" y="9089"/>
                    </a:cubicBezTo>
                    <a:cubicBezTo>
                      <a:pt x="19759" y="9170"/>
                      <a:pt x="19720" y="9199"/>
                      <a:pt x="19687" y="9199"/>
                    </a:cubicBezTo>
                    <a:cubicBezTo>
                      <a:pt x="19681" y="9199"/>
                      <a:pt x="19675" y="9198"/>
                      <a:pt x="19670" y="9197"/>
                    </a:cubicBezTo>
                    <a:cubicBezTo>
                      <a:pt x="19598" y="9197"/>
                      <a:pt x="19455" y="9113"/>
                      <a:pt x="19360" y="9042"/>
                    </a:cubicBezTo>
                    <a:cubicBezTo>
                      <a:pt x="19277" y="8982"/>
                      <a:pt x="19146" y="8970"/>
                      <a:pt x="19027" y="8970"/>
                    </a:cubicBezTo>
                    <a:lnTo>
                      <a:pt x="18789" y="8970"/>
                    </a:lnTo>
                    <a:cubicBezTo>
                      <a:pt x="18717" y="8970"/>
                      <a:pt x="18670" y="8982"/>
                      <a:pt x="18622" y="8982"/>
                    </a:cubicBezTo>
                    <a:cubicBezTo>
                      <a:pt x="18592" y="8988"/>
                      <a:pt x="18565" y="8991"/>
                      <a:pt x="18536" y="8991"/>
                    </a:cubicBezTo>
                    <a:cubicBezTo>
                      <a:pt x="18506" y="8991"/>
                      <a:pt x="18473" y="8988"/>
                      <a:pt x="18432" y="8982"/>
                    </a:cubicBezTo>
                    <a:cubicBezTo>
                      <a:pt x="18372" y="8958"/>
                      <a:pt x="18301" y="8923"/>
                      <a:pt x="18229" y="8899"/>
                    </a:cubicBezTo>
                    <a:cubicBezTo>
                      <a:pt x="18122" y="8851"/>
                      <a:pt x="18015" y="8792"/>
                      <a:pt x="17860" y="8756"/>
                    </a:cubicBezTo>
                    <a:cubicBezTo>
                      <a:pt x="17777" y="8732"/>
                      <a:pt x="17693" y="8720"/>
                      <a:pt x="17586" y="8708"/>
                    </a:cubicBezTo>
                    <a:lnTo>
                      <a:pt x="17562" y="8708"/>
                    </a:lnTo>
                    <a:lnTo>
                      <a:pt x="17527" y="8697"/>
                    </a:lnTo>
                    <a:cubicBezTo>
                      <a:pt x="17455" y="8697"/>
                      <a:pt x="17396" y="8697"/>
                      <a:pt x="17336" y="8685"/>
                    </a:cubicBezTo>
                    <a:lnTo>
                      <a:pt x="17086" y="8685"/>
                    </a:lnTo>
                    <a:cubicBezTo>
                      <a:pt x="16967" y="8673"/>
                      <a:pt x="16777" y="8673"/>
                      <a:pt x="16741" y="8637"/>
                    </a:cubicBezTo>
                    <a:cubicBezTo>
                      <a:pt x="16741" y="8637"/>
                      <a:pt x="16741" y="8625"/>
                      <a:pt x="16729" y="8625"/>
                    </a:cubicBezTo>
                    <a:cubicBezTo>
                      <a:pt x="16717" y="8601"/>
                      <a:pt x="16729" y="8589"/>
                      <a:pt x="16765" y="8542"/>
                    </a:cubicBezTo>
                    <a:cubicBezTo>
                      <a:pt x="16777" y="8518"/>
                      <a:pt x="16788" y="8506"/>
                      <a:pt x="16800" y="8494"/>
                    </a:cubicBezTo>
                    <a:cubicBezTo>
                      <a:pt x="16812" y="8470"/>
                      <a:pt x="16884" y="8423"/>
                      <a:pt x="16943" y="8375"/>
                    </a:cubicBezTo>
                    <a:cubicBezTo>
                      <a:pt x="17027" y="8316"/>
                      <a:pt x="17122" y="8244"/>
                      <a:pt x="17181" y="8161"/>
                    </a:cubicBezTo>
                    <a:cubicBezTo>
                      <a:pt x="17193" y="8149"/>
                      <a:pt x="17205" y="8137"/>
                      <a:pt x="17217" y="8125"/>
                    </a:cubicBezTo>
                    <a:cubicBezTo>
                      <a:pt x="17300" y="8018"/>
                      <a:pt x="17300" y="7911"/>
                      <a:pt x="17324" y="7685"/>
                    </a:cubicBezTo>
                    <a:lnTo>
                      <a:pt x="17324" y="7613"/>
                    </a:lnTo>
                    <a:cubicBezTo>
                      <a:pt x="17336" y="7399"/>
                      <a:pt x="17384" y="7304"/>
                      <a:pt x="17431" y="7232"/>
                    </a:cubicBezTo>
                    <a:cubicBezTo>
                      <a:pt x="17443" y="7208"/>
                      <a:pt x="17455" y="7184"/>
                      <a:pt x="17467" y="7149"/>
                    </a:cubicBezTo>
                    <a:cubicBezTo>
                      <a:pt x="17479" y="7113"/>
                      <a:pt x="17503" y="7101"/>
                      <a:pt x="17574" y="7089"/>
                    </a:cubicBezTo>
                    <a:cubicBezTo>
                      <a:pt x="17610" y="7089"/>
                      <a:pt x="17658" y="7077"/>
                      <a:pt x="17705" y="7053"/>
                    </a:cubicBezTo>
                    <a:cubicBezTo>
                      <a:pt x="17836" y="6982"/>
                      <a:pt x="17860" y="6839"/>
                      <a:pt x="17896" y="6720"/>
                    </a:cubicBezTo>
                    <a:lnTo>
                      <a:pt x="17896" y="6684"/>
                    </a:lnTo>
                    <a:cubicBezTo>
                      <a:pt x="17920" y="6577"/>
                      <a:pt x="18205" y="6244"/>
                      <a:pt x="18241" y="6208"/>
                    </a:cubicBezTo>
                    <a:cubicBezTo>
                      <a:pt x="18277" y="6172"/>
                      <a:pt x="18312" y="6018"/>
                      <a:pt x="18289" y="5922"/>
                    </a:cubicBezTo>
                    <a:cubicBezTo>
                      <a:pt x="18277" y="5863"/>
                      <a:pt x="18229" y="5768"/>
                      <a:pt x="18146" y="5625"/>
                    </a:cubicBezTo>
                    <a:cubicBezTo>
                      <a:pt x="18110" y="5541"/>
                      <a:pt x="18074" y="5470"/>
                      <a:pt x="18051" y="5434"/>
                    </a:cubicBezTo>
                    <a:cubicBezTo>
                      <a:pt x="18051" y="5422"/>
                      <a:pt x="18051" y="5410"/>
                      <a:pt x="18039" y="5399"/>
                    </a:cubicBezTo>
                    <a:cubicBezTo>
                      <a:pt x="18003" y="5291"/>
                      <a:pt x="17955" y="5196"/>
                      <a:pt x="17717" y="5196"/>
                    </a:cubicBezTo>
                    <a:cubicBezTo>
                      <a:pt x="17550" y="5196"/>
                      <a:pt x="17372" y="5137"/>
                      <a:pt x="17181" y="5006"/>
                    </a:cubicBezTo>
                    <a:cubicBezTo>
                      <a:pt x="17158" y="4982"/>
                      <a:pt x="17134" y="4958"/>
                      <a:pt x="17110" y="4934"/>
                    </a:cubicBezTo>
                    <a:cubicBezTo>
                      <a:pt x="17074" y="4898"/>
                      <a:pt x="17038" y="4863"/>
                      <a:pt x="16991" y="4863"/>
                    </a:cubicBezTo>
                    <a:cubicBezTo>
                      <a:pt x="16931" y="4851"/>
                      <a:pt x="16765" y="4827"/>
                      <a:pt x="16491" y="4684"/>
                    </a:cubicBezTo>
                    <a:cubicBezTo>
                      <a:pt x="16217" y="4529"/>
                      <a:pt x="15467" y="4005"/>
                      <a:pt x="15276" y="3803"/>
                    </a:cubicBezTo>
                    <a:cubicBezTo>
                      <a:pt x="15098" y="3613"/>
                      <a:pt x="15086" y="3601"/>
                      <a:pt x="14967" y="3577"/>
                    </a:cubicBezTo>
                    <a:cubicBezTo>
                      <a:pt x="14955" y="3577"/>
                      <a:pt x="14931" y="3565"/>
                      <a:pt x="14907" y="3565"/>
                    </a:cubicBezTo>
                    <a:cubicBezTo>
                      <a:pt x="14717" y="3517"/>
                      <a:pt x="13990" y="3291"/>
                      <a:pt x="13812" y="3220"/>
                    </a:cubicBezTo>
                    <a:cubicBezTo>
                      <a:pt x="13657" y="3160"/>
                      <a:pt x="13538" y="3113"/>
                      <a:pt x="13514" y="3041"/>
                    </a:cubicBezTo>
                    <a:cubicBezTo>
                      <a:pt x="13467" y="2898"/>
                      <a:pt x="13407" y="2791"/>
                      <a:pt x="13348" y="2720"/>
                    </a:cubicBezTo>
                    <a:cubicBezTo>
                      <a:pt x="13288" y="2660"/>
                      <a:pt x="13181" y="2589"/>
                      <a:pt x="13002" y="2470"/>
                    </a:cubicBezTo>
                    <a:cubicBezTo>
                      <a:pt x="12895" y="2398"/>
                      <a:pt x="12776" y="2315"/>
                      <a:pt x="12633" y="2208"/>
                    </a:cubicBezTo>
                    <a:cubicBezTo>
                      <a:pt x="12216" y="1922"/>
                      <a:pt x="12062" y="1696"/>
                      <a:pt x="11990" y="1565"/>
                    </a:cubicBezTo>
                    <a:cubicBezTo>
                      <a:pt x="11943" y="1469"/>
                      <a:pt x="11919" y="1374"/>
                      <a:pt x="11895" y="1291"/>
                    </a:cubicBezTo>
                    <a:cubicBezTo>
                      <a:pt x="11871" y="1184"/>
                      <a:pt x="11859" y="1124"/>
                      <a:pt x="11812" y="1088"/>
                    </a:cubicBezTo>
                    <a:cubicBezTo>
                      <a:pt x="11788" y="1077"/>
                      <a:pt x="11764" y="1077"/>
                      <a:pt x="11716" y="1065"/>
                    </a:cubicBezTo>
                    <a:lnTo>
                      <a:pt x="11669" y="1053"/>
                    </a:lnTo>
                    <a:cubicBezTo>
                      <a:pt x="11550" y="1017"/>
                      <a:pt x="11383" y="981"/>
                      <a:pt x="11323" y="910"/>
                    </a:cubicBezTo>
                    <a:cubicBezTo>
                      <a:pt x="11264" y="850"/>
                      <a:pt x="11216" y="767"/>
                      <a:pt x="11157" y="684"/>
                    </a:cubicBezTo>
                    <a:cubicBezTo>
                      <a:pt x="11109" y="624"/>
                      <a:pt x="11062" y="553"/>
                      <a:pt x="11002" y="493"/>
                    </a:cubicBezTo>
                    <a:cubicBezTo>
                      <a:pt x="10907" y="374"/>
                      <a:pt x="10823" y="362"/>
                      <a:pt x="10716" y="362"/>
                    </a:cubicBezTo>
                    <a:cubicBezTo>
                      <a:pt x="10692" y="350"/>
                      <a:pt x="10669" y="350"/>
                      <a:pt x="10633" y="350"/>
                    </a:cubicBezTo>
                    <a:cubicBezTo>
                      <a:pt x="10514" y="326"/>
                      <a:pt x="9966" y="303"/>
                      <a:pt x="9692" y="303"/>
                    </a:cubicBezTo>
                    <a:lnTo>
                      <a:pt x="9526" y="303"/>
                    </a:lnTo>
                    <a:cubicBezTo>
                      <a:pt x="9383" y="326"/>
                      <a:pt x="9264" y="493"/>
                      <a:pt x="9192" y="624"/>
                    </a:cubicBezTo>
                    <a:cubicBezTo>
                      <a:pt x="9145" y="719"/>
                      <a:pt x="9085" y="886"/>
                      <a:pt x="9073" y="969"/>
                    </a:cubicBezTo>
                    <a:cubicBezTo>
                      <a:pt x="9073" y="993"/>
                      <a:pt x="9002" y="1053"/>
                      <a:pt x="8954" y="1088"/>
                    </a:cubicBezTo>
                    <a:cubicBezTo>
                      <a:pt x="8930" y="1112"/>
                      <a:pt x="8907" y="1124"/>
                      <a:pt x="8895" y="1148"/>
                    </a:cubicBezTo>
                    <a:cubicBezTo>
                      <a:pt x="8871" y="1172"/>
                      <a:pt x="8823" y="1374"/>
                      <a:pt x="8776" y="1589"/>
                    </a:cubicBezTo>
                    <a:cubicBezTo>
                      <a:pt x="8740" y="1458"/>
                      <a:pt x="8692" y="1279"/>
                      <a:pt x="8621" y="1041"/>
                    </a:cubicBezTo>
                    <a:cubicBezTo>
                      <a:pt x="8502" y="636"/>
                      <a:pt x="8275" y="600"/>
                      <a:pt x="8121" y="577"/>
                    </a:cubicBezTo>
                    <a:cubicBezTo>
                      <a:pt x="8097" y="565"/>
                      <a:pt x="8073" y="565"/>
                      <a:pt x="8049" y="565"/>
                    </a:cubicBezTo>
                    <a:cubicBezTo>
                      <a:pt x="8002" y="553"/>
                      <a:pt x="7954" y="553"/>
                      <a:pt x="7883" y="553"/>
                    </a:cubicBezTo>
                    <a:cubicBezTo>
                      <a:pt x="7775" y="553"/>
                      <a:pt x="7644" y="553"/>
                      <a:pt x="7549" y="565"/>
                    </a:cubicBezTo>
                    <a:lnTo>
                      <a:pt x="7490" y="565"/>
                    </a:lnTo>
                    <a:cubicBezTo>
                      <a:pt x="7430" y="577"/>
                      <a:pt x="7371" y="577"/>
                      <a:pt x="7347" y="577"/>
                    </a:cubicBezTo>
                    <a:lnTo>
                      <a:pt x="7335" y="577"/>
                    </a:lnTo>
                    <a:cubicBezTo>
                      <a:pt x="7228" y="577"/>
                      <a:pt x="7025" y="648"/>
                      <a:pt x="6978" y="672"/>
                    </a:cubicBezTo>
                    <a:cubicBezTo>
                      <a:pt x="6906" y="660"/>
                      <a:pt x="6740" y="493"/>
                      <a:pt x="6668" y="410"/>
                    </a:cubicBezTo>
                    <a:cubicBezTo>
                      <a:pt x="6632" y="374"/>
                      <a:pt x="6609" y="350"/>
                      <a:pt x="6585" y="326"/>
                    </a:cubicBezTo>
                    <a:cubicBezTo>
                      <a:pt x="6466" y="219"/>
                      <a:pt x="6097" y="17"/>
                      <a:pt x="6085" y="5"/>
                    </a:cubicBezTo>
                    <a:cubicBezTo>
                      <a:pt x="6075" y="2"/>
                      <a:pt x="6066" y="0"/>
                      <a:pt x="6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5" name="Google Shape;1335;p26"/>
            <p:cNvGrpSpPr/>
            <p:nvPr/>
          </p:nvGrpSpPr>
          <p:grpSpPr>
            <a:xfrm>
              <a:off x="6836850" y="971550"/>
              <a:ext cx="1835700" cy="1205997"/>
              <a:chOff x="6836850" y="971550"/>
              <a:chExt cx="1835700" cy="1205997"/>
            </a:xfrm>
          </p:grpSpPr>
          <p:sp>
            <p:nvSpPr>
              <p:cNvPr id="1336" name="Google Shape;1336;p26"/>
              <p:cNvSpPr/>
              <p:nvPr/>
            </p:nvSpPr>
            <p:spPr>
              <a:xfrm>
                <a:off x="6836850" y="971550"/>
                <a:ext cx="1835700" cy="1047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6"/>
              <p:cNvSpPr txBox="1"/>
              <p:nvPr/>
            </p:nvSpPr>
            <p:spPr>
              <a:xfrm>
                <a:off x="6909150" y="1448426"/>
                <a:ext cx="1691100" cy="33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a gas giant and has several rings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Arial"/>
                  <a:buNone/>
                </a:pP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38" name="Google Shape;1338;p26"/>
              <p:cNvSpPr txBox="1"/>
              <p:nvPr/>
            </p:nvSpPr>
            <p:spPr>
              <a:xfrm flipH="1">
                <a:off x="6909150" y="1121650"/>
                <a:ext cx="1691100" cy="2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39" name="Google Shape;1339;p26"/>
              <p:cNvSpPr/>
              <p:nvPr/>
            </p:nvSpPr>
            <p:spPr>
              <a:xfrm rot="10800000" flipH="1">
                <a:off x="7611750" y="1981047"/>
                <a:ext cx="285900" cy="196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0" name="Google Shape;1340;p26"/>
            <p:cNvGrpSpPr/>
            <p:nvPr/>
          </p:nvGrpSpPr>
          <p:grpSpPr>
            <a:xfrm>
              <a:off x="761091" y="2364189"/>
              <a:ext cx="1118583" cy="2422932"/>
              <a:chOff x="767700" y="1085850"/>
              <a:chExt cx="1169699" cy="2533653"/>
            </a:xfrm>
          </p:grpSpPr>
          <p:sp>
            <p:nvSpPr>
              <p:cNvPr id="1341" name="Google Shape;1341;p26"/>
              <p:cNvSpPr/>
              <p:nvPr/>
            </p:nvSpPr>
            <p:spPr>
              <a:xfrm>
                <a:off x="1121677" y="1669044"/>
                <a:ext cx="258009" cy="419463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8480" extrusionOk="0">
                    <a:moveTo>
                      <a:pt x="2100" y="1"/>
                    </a:moveTo>
                    <a:cubicBezTo>
                      <a:pt x="1959" y="1"/>
                      <a:pt x="1504" y="56"/>
                      <a:pt x="1417" y="121"/>
                    </a:cubicBezTo>
                    <a:cubicBezTo>
                      <a:pt x="1346" y="181"/>
                      <a:pt x="1179" y="264"/>
                      <a:pt x="1084" y="347"/>
                    </a:cubicBezTo>
                    <a:cubicBezTo>
                      <a:pt x="1084" y="347"/>
                      <a:pt x="1084" y="347"/>
                      <a:pt x="1072" y="359"/>
                    </a:cubicBezTo>
                    <a:cubicBezTo>
                      <a:pt x="1060" y="383"/>
                      <a:pt x="1048" y="395"/>
                      <a:pt x="1036" y="419"/>
                    </a:cubicBezTo>
                    <a:cubicBezTo>
                      <a:pt x="1012" y="526"/>
                      <a:pt x="929" y="657"/>
                      <a:pt x="822" y="800"/>
                    </a:cubicBezTo>
                    <a:cubicBezTo>
                      <a:pt x="727" y="931"/>
                      <a:pt x="548" y="1074"/>
                      <a:pt x="548" y="1074"/>
                    </a:cubicBezTo>
                    <a:cubicBezTo>
                      <a:pt x="536" y="1086"/>
                      <a:pt x="346" y="1229"/>
                      <a:pt x="346" y="1300"/>
                    </a:cubicBezTo>
                    <a:cubicBezTo>
                      <a:pt x="346" y="1300"/>
                      <a:pt x="346" y="1312"/>
                      <a:pt x="346" y="1312"/>
                    </a:cubicBezTo>
                    <a:cubicBezTo>
                      <a:pt x="357" y="1407"/>
                      <a:pt x="381" y="1669"/>
                      <a:pt x="298" y="1717"/>
                    </a:cubicBezTo>
                    <a:cubicBezTo>
                      <a:pt x="203" y="1764"/>
                      <a:pt x="0" y="1895"/>
                      <a:pt x="0" y="1955"/>
                    </a:cubicBezTo>
                    <a:cubicBezTo>
                      <a:pt x="0" y="2026"/>
                      <a:pt x="72" y="2407"/>
                      <a:pt x="84" y="2467"/>
                    </a:cubicBezTo>
                    <a:cubicBezTo>
                      <a:pt x="96" y="2514"/>
                      <a:pt x="155" y="3431"/>
                      <a:pt x="167" y="3824"/>
                    </a:cubicBezTo>
                    <a:cubicBezTo>
                      <a:pt x="262" y="3836"/>
                      <a:pt x="334" y="3860"/>
                      <a:pt x="381" y="3872"/>
                    </a:cubicBezTo>
                    <a:cubicBezTo>
                      <a:pt x="548" y="3931"/>
                      <a:pt x="655" y="4015"/>
                      <a:pt x="727" y="4169"/>
                    </a:cubicBezTo>
                    <a:cubicBezTo>
                      <a:pt x="783" y="4316"/>
                      <a:pt x="850" y="4420"/>
                      <a:pt x="898" y="4420"/>
                    </a:cubicBezTo>
                    <a:cubicBezTo>
                      <a:pt x="900" y="4420"/>
                      <a:pt x="903" y="4420"/>
                      <a:pt x="905" y="4419"/>
                    </a:cubicBezTo>
                    <a:cubicBezTo>
                      <a:pt x="943" y="4419"/>
                      <a:pt x="1096" y="4358"/>
                      <a:pt x="1167" y="4358"/>
                    </a:cubicBezTo>
                    <a:cubicBezTo>
                      <a:pt x="1185" y="4358"/>
                      <a:pt x="1198" y="4362"/>
                      <a:pt x="1203" y="4372"/>
                    </a:cubicBezTo>
                    <a:cubicBezTo>
                      <a:pt x="1239" y="4419"/>
                      <a:pt x="1322" y="4669"/>
                      <a:pt x="1286" y="4800"/>
                    </a:cubicBezTo>
                    <a:cubicBezTo>
                      <a:pt x="1250" y="4943"/>
                      <a:pt x="1143" y="5050"/>
                      <a:pt x="1072" y="5205"/>
                    </a:cubicBezTo>
                    <a:cubicBezTo>
                      <a:pt x="1012" y="5360"/>
                      <a:pt x="953" y="5705"/>
                      <a:pt x="953" y="5824"/>
                    </a:cubicBezTo>
                    <a:cubicBezTo>
                      <a:pt x="953" y="5955"/>
                      <a:pt x="1072" y="7086"/>
                      <a:pt x="1084" y="7146"/>
                    </a:cubicBezTo>
                    <a:cubicBezTo>
                      <a:pt x="1084" y="7217"/>
                      <a:pt x="1072" y="7801"/>
                      <a:pt x="1072" y="7836"/>
                    </a:cubicBezTo>
                    <a:cubicBezTo>
                      <a:pt x="1072" y="7860"/>
                      <a:pt x="1084" y="8479"/>
                      <a:pt x="1084" y="8479"/>
                    </a:cubicBezTo>
                    <a:lnTo>
                      <a:pt x="1084" y="8420"/>
                    </a:lnTo>
                    <a:lnTo>
                      <a:pt x="3191" y="8420"/>
                    </a:lnTo>
                    <a:lnTo>
                      <a:pt x="3179" y="8348"/>
                    </a:lnTo>
                    <a:lnTo>
                      <a:pt x="3167" y="7491"/>
                    </a:lnTo>
                    <a:lnTo>
                      <a:pt x="3858" y="7491"/>
                    </a:lnTo>
                    <a:lnTo>
                      <a:pt x="5215" y="5205"/>
                    </a:lnTo>
                    <a:cubicBezTo>
                      <a:pt x="5215" y="5205"/>
                      <a:pt x="4965" y="4550"/>
                      <a:pt x="4882" y="4360"/>
                    </a:cubicBezTo>
                    <a:cubicBezTo>
                      <a:pt x="4810" y="4181"/>
                      <a:pt x="4656" y="3669"/>
                      <a:pt x="4644" y="3526"/>
                    </a:cubicBezTo>
                    <a:cubicBezTo>
                      <a:pt x="4632" y="3372"/>
                      <a:pt x="4596" y="3217"/>
                      <a:pt x="4739" y="2955"/>
                    </a:cubicBezTo>
                    <a:cubicBezTo>
                      <a:pt x="4882" y="2705"/>
                      <a:pt x="5191" y="2086"/>
                      <a:pt x="5156" y="2026"/>
                    </a:cubicBezTo>
                    <a:cubicBezTo>
                      <a:pt x="5120" y="1967"/>
                      <a:pt x="4929" y="1800"/>
                      <a:pt x="4846" y="1610"/>
                    </a:cubicBezTo>
                    <a:cubicBezTo>
                      <a:pt x="4799" y="1490"/>
                      <a:pt x="4787" y="1336"/>
                      <a:pt x="4799" y="1169"/>
                    </a:cubicBezTo>
                    <a:cubicBezTo>
                      <a:pt x="4799" y="1050"/>
                      <a:pt x="4822" y="943"/>
                      <a:pt x="4834" y="836"/>
                    </a:cubicBezTo>
                    <a:cubicBezTo>
                      <a:pt x="4882" y="574"/>
                      <a:pt x="4882" y="490"/>
                      <a:pt x="4882" y="490"/>
                    </a:cubicBezTo>
                    <a:cubicBezTo>
                      <a:pt x="4882" y="490"/>
                      <a:pt x="4369" y="485"/>
                      <a:pt x="3963" y="485"/>
                    </a:cubicBezTo>
                    <a:cubicBezTo>
                      <a:pt x="3760" y="485"/>
                      <a:pt x="3584" y="486"/>
                      <a:pt x="3513" y="490"/>
                    </a:cubicBezTo>
                    <a:cubicBezTo>
                      <a:pt x="3486" y="492"/>
                      <a:pt x="3463" y="493"/>
                      <a:pt x="3440" y="493"/>
                    </a:cubicBezTo>
                    <a:cubicBezTo>
                      <a:pt x="3292" y="493"/>
                      <a:pt x="3230" y="459"/>
                      <a:pt x="3167" y="407"/>
                    </a:cubicBezTo>
                    <a:cubicBezTo>
                      <a:pt x="3108" y="347"/>
                      <a:pt x="3024" y="312"/>
                      <a:pt x="2870" y="312"/>
                    </a:cubicBezTo>
                    <a:cubicBezTo>
                      <a:pt x="2715" y="312"/>
                      <a:pt x="2548" y="276"/>
                      <a:pt x="2524" y="252"/>
                    </a:cubicBezTo>
                    <a:cubicBezTo>
                      <a:pt x="2501" y="240"/>
                      <a:pt x="2227" y="26"/>
                      <a:pt x="2132" y="2"/>
                    </a:cubicBezTo>
                    <a:cubicBezTo>
                      <a:pt x="2124" y="1"/>
                      <a:pt x="2114" y="1"/>
                      <a:pt x="2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6"/>
              <p:cNvSpPr/>
              <p:nvPr/>
            </p:nvSpPr>
            <p:spPr>
              <a:xfrm>
                <a:off x="1312467" y="1560171"/>
                <a:ext cx="267457" cy="479464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9693" extrusionOk="0">
                    <a:moveTo>
                      <a:pt x="1561" y="1"/>
                    </a:moveTo>
                    <a:lnTo>
                      <a:pt x="1025" y="2691"/>
                    </a:lnTo>
                    <a:cubicBezTo>
                      <a:pt x="1025" y="2691"/>
                      <a:pt x="1025" y="2775"/>
                      <a:pt x="977" y="3037"/>
                    </a:cubicBezTo>
                    <a:cubicBezTo>
                      <a:pt x="953" y="3144"/>
                      <a:pt x="942" y="3251"/>
                      <a:pt x="942" y="3370"/>
                    </a:cubicBezTo>
                    <a:cubicBezTo>
                      <a:pt x="930" y="3537"/>
                      <a:pt x="942" y="3691"/>
                      <a:pt x="989" y="3811"/>
                    </a:cubicBezTo>
                    <a:cubicBezTo>
                      <a:pt x="1072" y="4001"/>
                      <a:pt x="1263" y="4168"/>
                      <a:pt x="1299" y="4227"/>
                    </a:cubicBezTo>
                    <a:cubicBezTo>
                      <a:pt x="1334" y="4287"/>
                      <a:pt x="1025" y="4906"/>
                      <a:pt x="882" y="5156"/>
                    </a:cubicBezTo>
                    <a:cubicBezTo>
                      <a:pt x="739" y="5418"/>
                      <a:pt x="775" y="5573"/>
                      <a:pt x="787" y="5727"/>
                    </a:cubicBezTo>
                    <a:cubicBezTo>
                      <a:pt x="799" y="5870"/>
                      <a:pt x="953" y="6382"/>
                      <a:pt x="1025" y="6561"/>
                    </a:cubicBezTo>
                    <a:cubicBezTo>
                      <a:pt x="1108" y="6751"/>
                      <a:pt x="1358" y="7406"/>
                      <a:pt x="1358" y="7406"/>
                    </a:cubicBezTo>
                    <a:lnTo>
                      <a:pt x="1" y="9692"/>
                    </a:lnTo>
                    <a:lnTo>
                      <a:pt x="1275" y="9692"/>
                    </a:lnTo>
                    <a:cubicBezTo>
                      <a:pt x="1406" y="9692"/>
                      <a:pt x="1465" y="9621"/>
                      <a:pt x="1489" y="9585"/>
                    </a:cubicBezTo>
                    <a:cubicBezTo>
                      <a:pt x="1513" y="9561"/>
                      <a:pt x="2204" y="8668"/>
                      <a:pt x="2263" y="8597"/>
                    </a:cubicBezTo>
                    <a:cubicBezTo>
                      <a:pt x="2300" y="8560"/>
                      <a:pt x="2408" y="8546"/>
                      <a:pt x="2510" y="8546"/>
                    </a:cubicBezTo>
                    <a:cubicBezTo>
                      <a:pt x="2575" y="8546"/>
                      <a:pt x="2638" y="8552"/>
                      <a:pt x="2680" y="8561"/>
                    </a:cubicBezTo>
                    <a:cubicBezTo>
                      <a:pt x="2763" y="8578"/>
                      <a:pt x="2817" y="8600"/>
                      <a:pt x="2882" y="8600"/>
                    </a:cubicBezTo>
                    <a:cubicBezTo>
                      <a:pt x="2911" y="8600"/>
                      <a:pt x="2941" y="8596"/>
                      <a:pt x="2977" y="8585"/>
                    </a:cubicBezTo>
                    <a:cubicBezTo>
                      <a:pt x="3097" y="8537"/>
                      <a:pt x="3085" y="8275"/>
                      <a:pt x="3120" y="8156"/>
                    </a:cubicBezTo>
                    <a:cubicBezTo>
                      <a:pt x="3132" y="8121"/>
                      <a:pt x="3156" y="8109"/>
                      <a:pt x="3168" y="8097"/>
                    </a:cubicBezTo>
                    <a:cubicBezTo>
                      <a:pt x="3168" y="8097"/>
                      <a:pt x="3085" y="7930"/>
                      <a:pt x="3073" y="7906"/>
                    </a:cubicBezTo>
                    <a:cubicBezTo>
                      <a:pt x="3073" y="7882"/>
                      <a:pt x="2942" y="7787"/>
                      <a:pt x="2835" y="7656"/>
                    </a:cubicBezTo>
                    <a:cubicBezTo>
                      <a:pt x="2739" y="7525"/>
                      <a:pt x="2716" y="7109"/>
                      <a:pt x="2704" y="6930"/>
                    </a:cubicBezTo>
                    <a:cubicBezTo>
                      <a:pt x="2704" y="6739"/>
                      <a:pt x="2716" y="6061"/>
                      <a:pt x="2775" y="5846"/>
                    </a:cubicBezTo>
                    <a:cubicBezTo>
                      <a:pt x="2823" y="5632"/>
                      <a:pt x="3097" y="5525"/>
                      <a:pt x="3323" y="5358"/>
                    </a:cubicBezTo>
                    <a:cubicBezTo>
                      <a:pt x="3537" y="5192"/>
                      <a:pt x="3692" y="4882"/>
                      <a:pt x="3775" y="4787"/>
                    </a:cubicBezTo>
                    <a:cubicBezTo>
                      <a:pt x="3870" y="4680"/>
                      <a:pt x="4204" y="4132"/>
                      <a:pt x="4240" y="4037"/>
                    </a:cubicBezTo>
                    <a:cubicBezTo>
                      <a:pt x="4240" y="4037"/>
                      <a:pt x="4240" y="4025"/>
                      <a:pt x="4240" y="4013"/>
                    </a:cubicBezTo>
                    <a:cubicBezTo>
                      <a:pt x="4263" y="3906"/>
                      <a:pt x="4240" y="3691"/>
                      <a:pt x="4240" y="3691"/>
                    </a:cubicBezTo>
                    <a:cubicBezTo>
                      <a:pt x="4240" y="3691"/>
                      <a:pt x="4109" y="3382"/>
                      <a:pt x="4180" y="3275"/>
                    </a:cubicBezTo>
                    <a:cubicBezTo>
                      <a:pt x="4263" y="3168"/>
                      <a:pt x="4335" y="3168"/>
                      <a:pt x="4335" y="3001"/>
                    </a:cubicBezTo>
                    <a:cubicBezTo>
                      <a:pt x="4335" y="2834"/>
                      <a:pt x="4168" y="2596"/>
                      <a:pt x="4240" y="2429"/>
                    </a:cubicBezTo>
                    <a:cubicBezTo>
                      <a:pt x="4311" y="2263"/>
                      <a:pt x="4561" y="1894"/>
                      <a:pt x="4716" y="1775"/>
                    </a:cubicBezTo>
                    <a:cubicBezTo>
                      <a:pt x="4871" y="1655"/>
                      <a:pt x="5192" y="1084"/>
                      <a:pt x="5180" y="989"/>
                    </a:cubicBezTo>
                    <a:cubicBezTo>
                      <a:pt x="5168" y="905"/>
                      <a:pt x="5025" y="739"/>
                      <a:pt x="5073" y="596"/>
                    </a:cubicBezTo>
                    <a:cubicBezTo>
                      <a:pt x="5073" y="572"/>
                      <a:pt x="5085" y="560"/>
                      <a:pt x="5097" y="536"/>
                    </a:cubicBezTo>
                    <a:cubicBezTo>
                      <a:pt x="5228" y="370"/>
                      <a:pt x="5406" y="143"/>
                      <a:pt x="5406" y="143"/>
                    </a:cubicBezTo>
                    <a:lnTo>
                      <a:pt x="2680" y="36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6"/>
              <p:cNvSpPr/>
              <p:nvPr/>
            </p:nvSpPr>
            <p:spPr>
              <a:xfrm>
                <a:off x="1346648" y="1140262"/>
                <a:ext cx="324540" cy="346354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7002" extrusionOk="0">
                    <a:moveTo>
                      <a:pt x="0" y="0"/>
                    </a:moveTo>
                    <a:lnTo>
                      <a:pt x="48" y="2548"/>
                    </a:lnTo>
                    <a:cubicBezTo>
                      <a:pt x="48" y="2548"/>
                      <a:pt x="512" y="2727"/>
                      <a:pt x="762" y="2846"/>
                    </a:cubicBezTo>
                    <a:cubicBezTo>
                      <a:pt x="1024" y="2965"/>
                      <a:pt x="965" y="3072"/>
                      <a:pt x="1013" y="3144"/>
                    </a:cubicBezTo>
                    <a:cubicBezTo>
                      <a:pt x="1060" y="3215"/>
                      <a:pt x="1596" y="3608"/>
                      <a:pt x="1751" y="3715"/>
                    </a:cubicBezTo>
                    <a:cubicBezTo>
                      <a:pt x="1905" y="3822"/>
                      <a:pt x="2727" y="4394"/>
                      <a:pt x="2763" y="4429"/>
                    </a:cubicBezTo>
                    <a:cubicBezTo>
                      <a:pt x="2798" y="4477"/>
                      <a:pt x="3001" y="4977"/>
                      <a:pt x="3072" y="5072"/>
                    </a:cubicBezTo>
                    <a:cubicBezTo>
                      <a:pt x="3132" y="5168"/>
                      <a:pt x="3418" y="5203"/>
                      <a:pt x="3465" y="5251"/>
                    </a:cubicBezTo>
                    <a:cubicBezTo>
                      <a:pt x="3525" y="5299"/>
                      <a:pt x="3882" y="5751"/>
                      <a:pt x="3965" y="5846"/>
                    </a:cubicBezTo>
                    <a:cubicBezTo>
                      <a:pt x="4049" y="5930"/>
                      <a:pt x="4263" y="5930"/>
                      <a:pt x="4299" y="5930"/>
                    </a:cubicBezTo>
                    <a:cubicBezTo>
                      <a:pt x="4346" y="5930"/>
                      <a:pt x="4596" y="6192"/>
                      <a:pt x="4799" y="6346"/>
                    </a:cubicBezTo>
                    <a:cubicBezTo>
                      <a:pt x="5013" y="6501"/>
                      <a:pt x="5275" y="6680"/>
                      <a:pt x="5358" y="6787"/>
                    </a:cubicBezTo>
                    <a:cubicBezTo>
                      <a:pt x="5406" y="6835"/>
                      <a:pt x="5454" y="6918"/>
                      <a:pt x="5477" y="7001"/>
                    </a:cubicBezTo>
                    <a:cubicBezTo>
                      <a:pt x="5561" y="6882"/>
                      <a:pt x="5561" y="6787"/>
                      <a:pt x="5573" y="6513"/>
                    </a:cubicBezTo>
                    <a:cubicBezTo>
                      <a:pt x="5596" y="6204"/>
                      <a:pt x="5692" y="6144"/>
                      <a:pt x="5727" y="6037"/>
                    </a:cubicBezTo>
                    <a:cubicBezTo>
                      <a:pt x="5763" y="5930"/>
                      <a:pt x="5858" y="5965"/>
                      <a:pt x="5977" y="5906"/>
                    </a:cubicBezTo>
                    <a:cubicBezTo>
                      <a:pt x="6096" y="5846"/>
                      <a:pt x="6120" y="5703"/>
                      <a:pt x="6144" y="5584"/>
                    </a:cubicBezTo>
                    <a:cubicBezTo>
                      <a:pt x="6180" y="5453"/>
                      <a:pt x="6477" y="5096"/>
                      <a:pt x="6501" y="5084"/>
                    </a:cubicBezTo>
                    <a:cubicBezTo>
                      <a:pt x="6525" y="5061"/>
                      <a:pt x="6561" y="4930"/>
                      <a:pt x="6549" y="4834"/>
                    </a:cubicBezTo>
                    <a:cubicBezTo>
                      <a:pt x="6525" y="4739"/>
                      <a:pt x="6347" y="4453"/>
                      <a:pt x="6311" y="4346"/>
                    </a:cubicBezTo>
                    <a:cubicBezTo>
                      <a:pt x="6263" y="4251"/>
                      <a:pt x="6263" y="4144"/>
                      <a:pt x="6013" y="4144"/>
                    </a:cubicBezTo>
                    <a:cubicBezTo>
                      <a:pt x="5763" y="4144"/>
                      <a:pt x="5549" y="4001"/>
                      <a:pt x="5454" y="3941"/>
                    </a:cubicBezTo>
                    <a:cubicBezTo>
                      <a:pt x="5370" y="3870"/>
                      <a:pt x="5346" y="3810"/>
                      <a:pt x="5275" y="3798"/>
                    </a:cubicBezTo>
                    <a:cubicBezTo>
                      <a:pt x="5215" y="3798"/>
                      <a:pt x="5049" y="3775"/>
                      <a:pt x="4763" y="3620"/>
                    </a:cubicBezTo>
                    <a:cubicBezTo>
                      <a:pt x="4477" y="3465"/>
                      <a:pt x="3739" y="2941"/>
                      <a:pt x="3537" y="2727"/>
                    </a:cubicBezTo>
                    <a:cubicBezTo>
                      <a:pt x="3334" y="2513"/>
                      <a:pt x="3370" y="2548"/>
                      <a:pt x="3191" y="2513"/>
                    </a:cubicBezTo>
                    <a:cubicBezTo>
                      <a:pt x="3013" y="2465"/>
                      <a:pt x="2275" y="2239"/>
                      <a:pt x="2096" y="2167"/>
                    </a:cubicBezTo>
                    <a:cubicBezTo>
                      <a:pt x="1905" y="2096"/>
                      <a:pt x="1798" y="2036"/>
                      <a:pt x="1775" y="1953"/>
                    </a:cubicBezTo>
                    <a:cubicBezTo>
                      <a:pt x="1739" y="1870"/>
                      <a:pt x="1691" y="1739"/>
                      <a:pt x="1608" y="1655"/>
                    </a:cubicBezTo>
                    <a:cubicBezTo>
                      <a:pt x="1524" y="1560"/>
                      <a:pt x="1286" y="1429"/>
                      <a:pt x="905" y="1155"/>
                    </a:cubicBezTo>
                    <a:cubicBezTo>
                      <a:pt x="512" y="870"/>
                      <a:pt x="346" y="655"/>
                      <a:pt x="251" y="477"/>
                    </a:cubicBezTo>
                    <a:cubicBezTo>
                      <a:pt x="155" y="298"/>
                      <a:pt x="143" y="72"/>
                      <a:pt x="84" y="36"/>
                    </a:cubicBezTo>
                    <a:cubicBezTo>
                      <a:pt x="72" y="24"/>
                      <a:pt x="36" y="1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6"/>
              <p:cNvSpPr/>
              <p:nvPr/>
            </p:nvSpPr>
            <p:spPr>
              <a:xfrm>
                <a:off x="1037437" y="3431832"/>
                <a:ext cx="169813" cy="187670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794" extrusionOk="0">
                    <a:moveTo>
                      <a:pt x="1" y="1"/>
                    </a:moveTo>
                    <a:lnTo>
                      <a:pt x="1" y="36"/>
                    </a:lnTo>
                    <a:lnTo>
                      <a:pt x="191" y="3501"/>
                    </a:lnTo>
                    <a:lnTo>
                      <a:pt x="1775" y="3501"/>
                    </a:lnTo>
                    <a:cubicBezTo>
                      <a:pt x="1775" y="3501"/>
                      <a:pt x="1966" y="3794"/>
                      <a:pt x="2071" y="3794"/>
                    </a:cubicBezTo>
                    <a:cubicBezTo>
                      <a:pt x="2080" y="3794"/>
                      <a:pt x="2089" y="3791"/>
                      <a:pt x="2096" y="3787"/>
                    </a:cubicBezTo>
                    <a:cubicBezTo>
                      <a:pt x="2191" y="3727"/>
                      <a:pt x="2358" y="3691"/>
                      <a:pt x="2430" y="3584"/>
                    </a:cubicBezTo>
                    <a:cubicBezTo>
                      <a:pt x="2489" y="3477"/>
                      <a:pt x="2775" y="3477"/>
                      <a:pt x="2775" y="3465"/>
                    </a:cubicBezTo>
                    <a:cubicBezTo>
                      <a:pt x="2777" y="3462"/>
                      <a:pt x="2780" y="3460"/>
                      <a:pt x="2784" y="3460"/>
                    </a:cubicBezTo>
                    <a:cubicBezTo>
                      <a:pt x="2803" y="3460"/>
                      <a:pt x="2848" y="3494"/>
                      <a:pt x="2891" y="3494"/>
                    </a:cubicBezTo>
                    <a:cubicBezTo>
                      <a:pt x="2900" y="3494"/>
                      <a:pt x="2909" y="3493"/>
                      <a:pt x="2918" y="3489"/>
                    </a:cubicBezTo>
                    <a:cubicBezTo>
                      <a:pt x="2977" y="3465"/>
                      <a:pt x="2965" y="3477"/>
                      <a:pt x="3084" y="3370"/>
                    </a:cubicBezTo>
                    <a:cubicBezTo>
                      <a:pt x="3215" y="3275"/>
                      <a:pt x="3299" y="3227"/>
                      <a:pt x="3299" y="3132"/>
                    </a:cubicBezTo>
                    <a:cubicBezTo>
                      <a:pt x="3299" y="3047"/>
                      <a:pt x="3432" y="2961"/>
                      <a:pt x="3341" y="2961"/>
                    </a:cubicBezTo>
                    <a:cubicBezTo>
                      <a:pt x="3330" y="2961"/>
                      <a:pt x="3316" y="2963"/>
                      <a:pt x="3299" y="2965"/>
                    </a:cubicBezTo>
                    <a:cubicBezTo>
                      <a:pt x="3120" y="2977"/>
                      <a:pt x="3096" y="3037"/>
                      <a:pt x="2977" y="3037"/>
                    </a:cubicBezTo>
                    <a:cubicBezTo>
                      <a:pt x="2912" y="3037"/>
                      <a:pt x="2833" y="3047"/>
                      <a:pt x="2757" y="3047"/>
                    </a:cubicBezTo>
                    <a:cubicBezTo>
                      <a:pt x="2694" y="3047"/>
                      <a:pt x="2633" y="3040"/>
                      <a:pt x="2584" y="3013"/>
                    </a:cubicBezTo>
                    <a:cubicBezTo>
                      <a:pt x="2489" y="2941"/>
                      <a:pt x="2370" y="2965"/>
                      <a:pt x="2180" y="2751"/>
                    </a:cubicBezTo>
                    <a:cubicBezTo>
                      <a:pt x="2001" y="2537"/>
                      <a:pt x="1870" y="2406"/>
                      <a:pt x="1632" y="2263"/>
                    </a:cubicBezTo>
                    <a:cubicBezTo>
                      <a:pt x="1406" y="2132"/>
                      <a:pt x="1179" y="2036"/>
                      <a:pt x="1096" y="1989"/>
                    </a:cubicBezTo>
                    <a:cubicBezTo>
                      <a:pt x="1025" y="1941"/>
                      <a:pt x="882" y="1727"/>
                      <a:pt x="822" y="1608"/>
                    </a:cubicBezTo>
                    <a:cubicBezTo>
                      <a:pt x="763" y="1489"/>
                      <a:pt x="608" y="1370"/>
                      <a:pt x="584" y="1346"/>
                    </a:cubicBezTo>
                    <a:cubicBezTo>
                      <a:pt x="560" y="1310"/>
                      <a:pt x="536" y="1120"/>
                      <a:pt x="501" y="1072"/>
                    </a:cubicBezTo>
                    <a:cubicBezTo>
                      <a:pt x="477" y="1036"/>
                      <a:pt x="382" y="977"/>
                      <a:pt x="298" y="929"/>
                    </a:cubicBezTo>
                    <a:cubicBezTo>
                      <a:pt x="215" y="882"/>
                      <a:pt x="251" y="858"/>
                      <a:pt x="251" y="762"/>
                    </a:cubicBezTo>
                    <a:cubicBezTo>
                      <a:pt x="251" y="679"/>
                      <a:pt x="263" y="679"/>
                      <a:pt x="263" y="536"/>
                    </a:cubicBezTo>
                    <a:cubicBezTo>
                      <a:pt x="263" y="381"/>
                      <a:pt x="179" y="251"/>
                      <a:pt x="167" y="22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6"/>
              <p:cNvSpPr/>
              <p:nvPr/>
            </p:nvSpPr>
            <p:spPr>
              <a:xfrm>
                <a:off x="861932" y="1549487"/>
                <a:ext cx="286848" cy="308761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6242" extrusionOk="0">
                    <a:moveTo>
                      <a:pt x="1284" y="1"/>
                    </a:moveTo>
                    <a:cubicBezTo>
                      <a:pt x="1168" y="1"/>
                      <a:pt x="1008" y="98"/>
                      <a:pt x="834" y="133"/>
                    </a:cubicBezTo>
                    <a:cubicBezTo>
                      <a:pt x="751" y="157"/>
                      <a:pt x="608" y="169"/>
                      <a:pt x="477" y="193"/>
                    </a:cubicBezTo>
                    <a:lnTo>
                      <a:pt x="286" y="562"/>
                    </a:lnTo>
                    <a:lnTo>
                      <a:pt x="13" y="1098"/>
                    </a:lnTo>
                    <a:cubicBezTo>
                      <a:pt x="13" y="1098"/>
                      <a:pt x="1" y="1109"/>
                      <a:pt x="1" y="1133"/>
                    </a:cubicBezTo>
                    <a:cubicBezTo>
                      <a:pt x="108" y="1181"/>
                      <a:pt x="215" y="1229"/>
                      <a:pt x="274" y="1252"/>
                    </a:cubicBezTo>
                    <a:cubicBezTo>
                      <a:pt x="429" y="1324"/>
                      <a:pt x="775" y="1562"/>
                      <a:pt x="870" y="1693"/>
                    </a:cubicBezTo>
                    <a:cubicBezTo>
                      <a:pt x="977" y="1824"/>
                      <a:pt x="977" y="2360"/>
                      <a:pt x="977" y="2503"/>
                    </a:cubicBezTo>
                    <a:cubicBezTo>
                      <a:pt x="977" y="2633"/>
                      <a:pt x="870" y="2860"/>
                      <a:pt x="870" y="2955"/>
                    </a:cubicBezTo>
                    <a:cubicBezTo>
                      <a:pt x="870" y="2991"/>
                      <a:pt x="885" y="3003"/>
                      <a:pt x="910" y="3003"/>
                    </a:cubicBezTo>
                    <a:cubicBezTo>
                      <a:pt x="952" y="3003"/>
                      <a:pt x="1022" y="2970"/>
                      <a:pt x="1096" y="2955"/>
                    </a:cubicBezTo>
                    <a:cubicBezTo>
                      <a:pt x="1136" y="2951"/>
                      <a:pt x="1190" y="2950"/>
                      <a:pt x="1250" y="2950"/>
                    </a:cubicBezTo>
                    <a:cubicBezTo>
                      <a:pt x="1370" y="2950"/>
                      <a:pt x="1513" y="2955"/>
                      <a:pt x="1608" y="2955"/>
                    </a:cubicBezTo>
                    <a:cubicBezTo>
                      <a:pt x="1751" y="2967"/>
                      <a:pt x="2060" y="3181"/>
                      <a:pt x="2191" y="3348"/>
                    </a:cubicBezTo>
                    <a:cubicBezTo>
                      <a:pt x="2322" y="3503"/>
                      <a:pt x="3025" y="4122"/>
                      <a:pt x="3311" y="4288"/>
                    </a:cubicBezTo>
                    <a:cubicBezTo>
                      <a:pt x="3596" y="4467"/>
                      <a:pt x="3656" y="4729"/>
                      <a:pt x="3656" y="4848"/>
                    </a:cubicBezTo>
                    <a:cubicBezTo>
                      <a:pt x="3656" y="4979"/>
                      <a:pt x="3525" y="5372"/>
                      <a:pt x="3513" y="5467"/>
                    </a:cubicBezTo>
                    <a:cubicBezTo>
                      <a:pt x="3513" y="5562"/>
                      <a:pt x="3561" y="5717"/>
                      <a:pt x="3739" y="5884"/>
                    </a:cubicBezTo>
                    <a:cubicBezTo>
                      <a:pt x="3906" y="6039"/>
                      <a:pt x="4108" y="6182"/>
                      <a:pt x="4108" y="6182"/>
                    </a:cubicBezTo>
                    <a:cubicBezTo>
                      <a:pt x="4168" y="6182"/>
                      <a:pt x="4215" y="6193"/>
                      <a:pt x="4251" y="6193"/>
                    </a:cubicBezTo>
                    <a:cubicBezTo>
                      <a:pt x="4370" y="6193"/>
                      <a:pt x="4513" y="6182"/>
                      <a:pt x="4704" y="6170"/>
                    </a:cubicBezTo>
                    <a:lnTo>
                      <a:pt x="4775" y="6170"/>
                    </a:lnTo>
                    <a:cubicBezTo>
                      <a:pt x="4797" y="6168"/>
                      <a:pt x="4821" y="6167"/>
                      <a:pt x="4846" y="6167"/>
                    </a:cubicBezTo>
                    <a:cubicBezTo>
                      <a:pt x="5012" y="6167"/>
                      <a:pt x="5242" y="6200"/>
                      <a:pt x="5418" y="6241"/>
                    </a:cubicBezTo>
                    <a:cubicBezTo>
                      <a:pt x="5406" y="5848"/>
                      <a:pt x="5347" y="4931"/>
                      <a:pt x="5335" y="4884"/>
                    </a:cubicBezTo>
                    <a:cubicBezTo>
                      <a:pt x="5323" y="4824"/>
                      <a:pt x="5251" y="4443"/>
                      <a:pt x="5251" y="4372"/>
                    </a:cubicBezTo>
                    <a:cubicBezTo>
                      <a:pt x="5251" y="4312"/>
                      <a:pt x="5454" y="4181"/>
                      <a:pt x="5549" y="4134"/>
                    </a:cubicBezTo>
                    <a:cubicBezTo>
                      <a:pt x="5632" y="4086"/>
                      <a:pt x="5608" y="3824"/>
                      <a:pt x="5597" y="3729"/>
                    </a:cubicBezTo>
                    <a:cubicBezTo>
                      <a:pt x="5597" y="3729"/>
                      <a:pt x="5597" y="3717"/>
                      <a:pt x="5597" y="3717"/>
                    </a:cubicBezTo>
                    <a:cubicBezTo>
                      <a:pt x="5597" y="3646"/>
                      <a:pt x="5787" y="3503"/>
                      <a:pt x="5799" y="3491"/>
                    </a:cubicBezTo>
                    <a:cubicBezTo>
                      <a:pt x="5799" y="3491"/>
                      <a:pt x="4989" y="2050"/>
                      <a:pt x="5013" y="1991"/>
                    </a:cubicBezTo>
                    <a:cubicBezTo>
                      <a:pt x="5037" y="1931"/>
                      <a:pt x="4704" y="1681"/>
                      <a:pt x="4644" y="1610"/>
                    </a:cubicBezTo>
                    <a:cubicBezTo>
                      <a:pt x="4585" y="1550"/>
                      <a:pt x="4370" y="1455"/>
                      <a:pt x="4335" y="1336"/>
                    </a:cubicBezTo>
                    <a:cubicBezTo>
                      <a:pt x="4287" y="1217"/>
                      <a:pt x="4084" y="955"/>
                      <a:pt x="4001" y="859"/>
                    </a:cubicBezTo>
                    <a:cubicBezTo>
                      <a:pt x="3918" y="776"/>
                      <a:pt x="3727" y="705"/>
                      <a:pt x="3561" y="693"/>
                    </a:cubicBezTo>
                    <a:cubicBezTo>
                      <a:pt x="3394" y="693"/>
                      <a:pt x="3287" y="836"/>
                      <a:pt x="3132" y="895"/>
                    </a:cubicBezTo>
                    <a:cubicBezTo>
                      <a:pt x="3071" y="923"/>
                      <a:pt x="2998" y="933"/>
                      <a:pt x="2916" y="933"/>
                    </a:cubicBezTo>
                    <a:cubicBezTo>
                      <a:pt x="2788" y="933"/>
                      <a:pt x="2641" y="910"/>
                      <a:pt x="2489" y="895"/>
                    </a:cubicBezTo>
                    <a:cubicBezTo>
                      <a:pt x="2227" y="871"/>
                      <a:pt x="2263" y="669"/>
                      <a:pt x="2251" y="633"/>
                    </a:cubicBezTo>
                    <a:cubicBezTo>
                      <a:pt x="2227" y="598"/>
                      <a:pt x="2108" y="633"/>
                      <a:pt x="1810" y="502"/>
                    </a:cubicBezTo>
                    <a:cubicBezTo>
                      <a:pt x="1525" y="371"/>
                      <a:pt x="1501" y="181"/>
                      <a:pt x="1394" y="50"/>
                    </a:cubicBezTo>
                    <a:cubicBezTo>
                      <a:pt x="1365" y="14"/>
                      <a:pt x="1328" y="1"/>
                      <a:pt x="1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6"/>
              <p:cNvSpPr/>
              <p:nvPr/>
            </p:nvSpPr>
            <p:spPr>
              <a:xfrm>
                <a:off x="885478" y="1357562"/>
                <a:ext cx="289815" cy="364607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7371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46" y="72"/>
                      <a:pt x="727" y="120"/>
                      <a:pt x="656" y="298"/>
                    </a:cubicBezTo>
                    <a:cubicBezTo>
                      <a:pt x="584" y="489"/>
                      <a:pt x="680" y="679"/>
                      <a:pt x="680" y="727"/>
                    </a:cubicBezTo>
                    <a:cubicBezTo>
                      <a:pt x="680" y="739"/>
                      <a:pt x="691" y="763"/>
                      <a:pt x="703" y="810"/>
                    </a:cubicBezTo>
                    <a:cubicBezTo>
                      <a:pt x="751" y="953"/>
                      <a:pt x="846" y="1215"/>
                      <a:pt x="882" y="1406"/>
                    </a:cubicBezTo>
                    <a:cubicBezTo>
                      <a:pt x="918" y="1644"/>
                      <a:pt x="799" y="1751"/>
                      <a:pt x="727" y="1930"/>
                    </a:cubicBezTo>
                    <a:cubicBezTo>
                      <a:pt x="656" y="2120"/>
                      <a:pt x="775" y="2239"/>
                      <a:pt x="822" y="2346"/>
                    </a:cubicBezTo>
                    <a:cubicBezTo>
                      <a:pt x="870" y="2453"/>
                      <a:pt x="941" y="2537"/>
                      <a:pt x="1001" y="2656"/>
                    </a:cubicBezTo>
                    <a:cubicBezTo>
                      <a:pt x="1061" y="2763"/>
                      <a:pt x="1072" y="2846"/>
                      <a:pt x="1013" y="2965"/>
                    </a:cubicBezTo>
                    <a:cubicBezTo>
                      <a:pt x="941" y="3096"/>
                      <a:pt x="525" y="3084"/>
                      <a:pt x="441" y="3108"/>
                    </a:cubicBezTo>
                    <a:cubicBezTo>
                      <a:pt x="346" y="3144"/>
                      <a:pt x="84" y="3894"/>
                      <a:pt x="84" y="3894"/>
                    </a:cubicBezTo>
                    <a:lnTo>
                      <a:pt x="1" y="4073"/>
                    </a:lnTo>
                    <a:cubicBezTo>
                      <a:pt x="132" y="4049"/>
                      <a:pt x="275" y="4037"/>
                      <a:pt x="358" y="4013"/>
                    </a:cubicBezTo>
                    <a:cubicBezTo>
                      <a:pt x="532" y="3978"/>
                      <a:pt x="692" y="3881"/>
                      <a:pt x="808" y="3881"/>
                    </a:cubicBezTo>
                    <a:cubicBezTo>
                      <a:pt x="852" y="3881"/>
                      <a:pt x="889" y="3894"/>
                      <a:pt x="918" y="3930"/>
                    </a:cubicBezTo>
                    <a:cubicBezTo>
                      <a:pt x="1025" y="4061"/>
                      <a:pt x="1049" y="4251"/>
                      <a:pt x="1334" y="4382"/>
                    </a:cubicBezTo>
                    <a:cubicBezTo>
                      <a:pt x="1632" y="4513"/>
                      <a:pt x="1751" y="4478"/>
                      <a:pt x="1775" y="4513"/>
                    </a:cubicBezTo>
                    <a:cubicBezTo>
                      <a:pt x="1787" y="4549"/>
                      <a:pt x="1751" y="4751"/>
                      <a:pt x="2013" y="4775"/>
                    </a:cubicBezTo>
                    <a:cubicBezTo>
                      <a:pt x="2165" y="4790"/>
                      <a:pt x="2312" y="4813"/>
                      <a:pt x="2440" y="4813"/>
                    </a:cubicBezTo>
                    <a:cubicBezTo>
                      <a:pt x="2522" y="4813"/>
                      <a:pt x="2595" y="4803"/>
                      <a:pt x="2656" y="4775"/>
                    </a:cubicBezTo>
                    <a:cubicBezTo>
                      <a:pt x="2811" y="4716"/>
                      <a:pt x="2918" y="4573"/>
                      <a:pt x="3085" y="4573"/>
                    </a:cubicBezTo>
                    <a:cubicBezTo>
                      <a:pt x="3251" y="4585"/>
                      <a:pt x="3442" y="4656"/>
                      <a:pt x="3525" y="4739"/>
                    </a:cubicBezTo>
                    <a:cubicBezTo>
                      <a:pt x="3608" y="4835"/>
                      <a:pt x="3811" y="5097"/>
                      <a:pt x="3859" y="5216"/>
                    </a:cubicBezTo>
                    <a:cubicBezTo>
                      <a:pt x="3894" y="5335"/>
                      <a:pt x="4109" y="5430"/>
                      <a:pt x="4168" y="5490"/>
                    </a:cubicBezTo>
                    <a:cubicBezTo>
                      <a:pt x="4228" y="5561"/>
                      <a:pt x="4561" y="5811"/>
                      <a:pt x="4537" y="5871"/>
                    </a:cubicBezTo>
                    <a:cubicBezTo>
                      <a:pt x="4513" y="5930"/>
                      <a:pt x="5323" y="7371"/>
                      <a:pt x="5323" y="7371"/>
                    </a:cubicBezTo>
                    <a:cubicBezTo>
                      <a:pt x="5323" y="7371"/>
                      <a:pt x="5502" y="7228"/>
                      <a:pt x="5597" y="7097"/>
                    </a:cubicBezTo>
                    <a:cubicBezTo>
                      <a:pt x="5704" y="6954"/>
                      <a:pt x="5787" y="6823"/>
                      <a:pt x="5811" y="6716"/>
                    </a:cubicBezTo>
                    <a:cubicBezTo>
                      <a:pt x="5823" y="6692"/>
                      <a:pt x="5835" y="6680"/>
                      <a:pt x="5847" y="6656"/>
                    </a:cubicBezTo>
                    <a:cubicBezTo>
                      <a:pt x="5859" y="6644"/>
                      <a:pt x="5859" y="6644"/>
                      <a:pt x="5859" y="6644"/>
                    </a:cubicBezTo>
                    <a:cubicBezTo>
                      <a:pt x="5847" y="6585"/>
                      <a:pt x="5823" y="6502"/>
                      <a:pt x="5823" y="6418"/>
                    </a:cubicBezTo>
                    <a:cubicBezTo>
                      <a:pt x="5811" y="6240"/>
                      <a:pt x="5811" y="5882"/>
                      <a:pt x="5716" y="5668"/>
                    </a:cubicBezTo>
                    <a:cubicBezTo>
                      <a:pt x="5621" y="5454"/>
                      <a:pt x="5502" y="5323"/>
                      <a:pt x="5502" y="5085"/>
                    </a:cubicBezTo>
                    <a:cubicBezTo>
                      <a:pt x="5502" y="4930"/>
                      <a:pt x="5502" y="4620"/>
                      <a:pt x="5502" y="4406"/>
                    </a:cubicBezTo>
                    <a:cubicBezTo>
                      <a:pt x="5502" y="4287"/>
                      <a:pt x="5502" y="4192"/>
                      <a:pt x="5502" y="4192"/>
                    </a:cubicBezTo>
                    <a:lnTo>
                      <a:pt x="5502" y="3942"/>
                    </a:lnTo>
                    <a:lnTo>
                      <a:pt x="5502" y="3918"/>
                    </a:lnTo>
                    <a:cubicBezTo>
                      <a:pt x="5502" y="3918"/>
                      <a:pt x="5466" y="3868"/>
                      <a:pt x="5394" y="3868"/>
                    </a:cubicBezTo>
                    <a:cubicBezTo>
                      <a:pt x="5373" y="3868"/>
                      <a:pt x="5349" y="3872"/>
                      <a:pt x="5323" y="3882"/>
                    </a:cubicBezTo>
                    <a:cubicBezTo>
                      <a:pt x="5216" y="3918"/>
                      <a:pt x="5002" y="4085"/>
                      <a:pt x="4930" y="4097"/>
                    </a:cubicBezTo>
                    <a:cubicBezTo>
                      <a:pt x="4859" y="4097"/>
                      <a:pt x="4656" y="3966"/>
                      <a:pt x="4597" y="3870"/>
                    </a:cubicBezTo>
                    <a:cubicBezTo>
                      <a:pt x="4549" y="3763"/>
                      <a:pt x="4263" y="3156"/>
                      <a:pt x="4263" y="3156"/>
                    </a:cubicBezTo>
                    <a:cubicBezTo>
                      <a:pt x="4263" y="3156"/>
                      <a:pt x="4609" y="2703"/>
                      <a:pt x="4537" y="2573"/>
                    </a:cubicBezTo>
                    <a:cubicBezTo>
                      <a:pt x="4513" y="2513"/>
                      <a:pt x="4478" y="2465"/>
                      <a:pt x="4466" y="2430"/>
                    </a:cubicBezTo>
                    <a:cubicBezTo>
                      <a:pt x="4430" y="2382"/>
                      <a:pt x="4418" y="2334"/>
                      <a:pt x="4418" y="2299"/>
                    </a:cubicBezTo>
                    <a:cubicBezTo>
                      <a:pt x="4418" y="2239"/>
                      <a:pt x="4430" y="2156"/>
                      <a:pt x="4382" y="2096"/>
                    </a:cubicBezTo>
                    <a:cubicBezTo>
                      <a:pt x="4323" y="2025"/>
                      <a:pt x="4180" y="1941"/>
                      <a:pt x="4168" y="1846"/>
                    </a:cubicBezTo>
                    <a:cubicBezTo>
                      <a:pt x="4156" y="1763"/>
                      <a:pt x="4168" y="1572"/>
                      <a:pt x="4168" y="1489"/>
                    </a:cubicBezTo>
                    <a:cubicBezTo>
                      <a:pt x="4168" y="1477"/>
                      <a:pt x="4168" y="1465"/>
                      <a:pt x="4168" y="1453"/>
                    </a:cubicBezTo>
                    <a:cubicBezTo>
                      <a:pt x="4160" y="1428"/>
                      <a:pt x="4078" y="1378"/>
                      <a:pt x="3975" y="1378"/>
                    </a:cubicBezTo>
                    <a:cubicBezTo>
                      <a:pt x="3934" y="1378"/>
                      <a:pt x="3890" y="1385"/>
                      <a:pt x="3847" y="1406"/>
                    </a:cubicBezTo>
                    <a:cubicBezTo>
                      <a:pt x="3739" y="1447"/>
                      <a:pt x="3558" y="1511"/>
                      <a:pt x="3441" y="1511"/>
                    </a:cubicBezTo>
                    <a:cubicBezTo>
                      <a:pt x="3389" y="1511"/>
                      <a:pt x="3349" y="1498"/>
                      <a:pt x="3335" y="1465"/>
                    </a:cubicBezTo>
                    <a:cubicBezTo>
                      <a:pt x="3287" y="1370"/>
                      <a:pt x="3156" y="1049"/>
                      <a:pt x="3168" y="906"/>
                    </a:cubicBezTo>
                    <a:cubicBezTo>
                      <a:pt x="3168" y="763"/>
                      <a:pt x="3418" y="548"/>
                      <a:pt x="3478" y="441"/>
                    </a:cubicBezTo>
                    <a:cubicBezTo>
                      <a:pt x="3525" y="334"/>
                      <a:pt x="3597" y="191"/>
                      <a:pt x="3525" y="144"/>
                    </a:cubicBezTo>
                    <a:cubicBezTo>
                      <a:pt x="3466" y="96"/>
                      <a:pt x="3358" y="25"/>
                      <a:pt x="3108" y="25"/>
                    </a:cubicBezTo>
                    <a:cubicBezTo>
                      <a:pt x="3025" y="29"/>
                      <a:pt x="2837" y="30"/>
                      <a:pt x="2617" y="30"/>
                    </a:cubicBezTo>
                    <a:cubicBezTo>
                      <a:pt x="2177" y="30"/>
                      <a:pt x="1608" y="25"/>
                      <a:pt x="1489" y="25"/>
                    </a:cubicBezTo>
                    <a:cubicBezTo>
                      <a:pt x="1370" y="25"/>
                      <a:pt x="1013" y="13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6"/>
              <p:cNvSpPr/>
              <p:nvPr/>
            </p:nvSpPr>
            <p:spPr>
              <a:xfrm>
                <a:off x="1157590" y="1377843"/>
                <a:ext cx="232090" cy="315587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380" extrusionOk="0">
                    <a:moveTo>
                      <a:pt x="1645" y="1"/>
                    </a:moveTo>
                    <a:cubicBezTo>
                      <a:pt x="1486" y="1"/>
                      <a:pt x="1342" y="34"/>
                      <a:pt x="1275" y="43"/>
                    </a:cubicBezTo>
                    <a:cubicBezTo>
                      <a:pt x="1191" y="55"/>
                      <a:pt x="1132" y="198"/>
                      <a:pt x="1132" y="317"/>
                    </a:cubicBezTo>
                    <a:cubicBezTo>
                      <a:pt x="1132" y="448"/>
                      <a:pt x="1108" y="508"/>
                      <a:pt x="1072" y="639"/>
                    </a:cubicBezTo>
                    <a:cubicBezTo>
                      <a:pt x="1048" y="781"/>
                      <a:pt x="953" y="841"/>
                      <a:pt x="941" y="972"/>
                    </a:cubicBezTo>
                    <a:cubicBezTo>
                      <a:pt x="941" y="996"/>
                      <a:pt x="941" y="1031"/>
                      <a:pt x="941" y="1055"/>
                    </a:cubicBezTo>
                    <a:cubicBezTo>
                      <a:pt x="941" y="1150"/>
                      <a:pt x="941" y="1246"/>
                      <a:pt x="941" y="1377"/>
                    </a:cubicBezTo>
                    <a:cubicBezTo>
                      <a:pt x="941" y="1555"/>
                      <a:pt x="703" y="1674"/>
                      <a:pt x="608" y="1722"/>
                    </a:cubicBezTo>
                    <a:cubicBezTo>
                      <a:pt x="513" y="1770"/>
                      <a:pt x="524" y="1984"/>
                      <a:pt x="524" y="2043"/>
                    </a:cubicBezTo>
                    <a:cubicBezTo>
                      <a:pt x="524" y="2091"/>
                      <a:pt x="441" y="2365"/>
                      <a:pt x="393" y="2424"/>
                    </a:cubicBezTo>
                    <a:cubicBezTo>
                      <a:pt x="358" y="2472"/>
                      <a:pt x="167" y="2722"/>
                      <a:pt x="155" y="2853"/>
                    </a:cubicBezTo>
                    <a:cubicBezTo>
                      <a:pt x="155" y="2972"/>
                      <a:pt x="191" y="3258"/>
                      <a:pt x="191" y="3329"/>
                    </a:cubicBezTo>
                    <a:cubicBezTo>
                      <a:pt x="191" y="3413"/>
                      <a:pt x="84" y="3508"/>
                      <a:pt x="1" y="3532"/>
                    </a:cubicBezTo>
                    <a:lnTo>
                      <a:pt x="1" y="3782"/>
                    </a:lnTo>
                    <a:cubicBezTo>
                      <a:pt x="1" y="3782"/>
                      <a:pt x="1" y="3865"/>
                      <a:pt x="1" y="3996"/>
                    </a:cubicBezTo>
                    <a:cubicBezTo>
                      <a:pt x="1" y="4210"/>
                      <a:pt x="1" y="4520"/>
                      <a:pt x="1" y="4675"/>
                    </a:cubicBezTo>
                    <a:cubicBezTo>
                      <a:pt x="1" y="4913"/>
                      <a:pt x="120" y="5044"/>
                      <a:pt x="215" y="5258"/>
                    </a:cubicBezTo>
                    <a:cubicBezTo>
                      <a:pt x="310" y="5472"/>
                      <a:pt x="310" y="5830"/>
                      <a:pt x="322" y="6008"/>
                    </a:cubicBezTo>
                    <a:cubicBezTo>
                      <a:pt x="322" y="6092"/>
                      <a:pt x="346" y="6175"/>
                      <a:pt x="358" y="6234"/>
                    </a:cubicBezTo>
                    <a:cubicBezTo>
                      <a:pt x="441" y="6151"/>
                      <a:pt x="620" y="6068"/>
                      <a:pt x="691" y="6008"/>
                    </a:cubicBezTo>
                    <a:cubicBezTo>
                      <a:pt x="774" y="5946"/>
                      <a:pt x="1187" y="5884"/>
                      <a:pt x="1350" y="5884"/>
                    </a:cubicBezTo>
                    <a:cubicBezTo>
                      <a:pt x="1375" y="5884"/>
                      <a:pt x="1394" y="5886"/>
                      <a:pt x="1406" y="5889"/>
                    </a:cubicBezTo>
                    <a:cubicBezTo>
                      <a:pt x="1501" y="5913"/>
                      <a:pt x="1775" y="6127"/>
                      <a:pt x="1798" y="6139"/>
                    </a:cubicBezTo>
                    <a:cubicBezTo>
                      <a:pt x="1822" y="6163"/>
                      <a:pt x="1989" y="6199"/>
                      <a:pt x="2144" y="6199"/>
                    </a:cubicBezTo>
                    <a:cubicBezTo>
                      <a:pt x="2298" y="6199"/>
                      <a:pt x="2382" y="6234"/>
                      <a:pt x="2441" y="6294"/>
                    </a:cubicBezTo>
                    <a:cubicBezTo>
                      <a:pt x="2504" y="6346"/>
                      <a:pt x="2566" y="6380"/>
                      <a:pt x="2714" y="6380"/>
                    </a:cubicBezTo>
                    <a:cubicBezTo>
                      <a:pt x="2737" y="6380"/>
                      <a:pt x="2760" y="6379"/>
                      <a:pt x="2787" y="6377"/>
                    </a:cubicBezTo>
                    <a:cubicBezTo>
                      <a:pt x="2858" y="6373"/>
                      <a:pt x="3034" y="6372"/>
                      <a:pt x="3237" y="6372"/>
                    </a:cubicBezTo>
                    <a:cubicBezTo>
                      <a:pt x="3643" y="6372"/>
                      <a:pt x="4156" y="6377"/>
                      <a:pt x="4156" y="6377"/>
                    </a:cubicBezTo>
                    <a:lnTo>
                      <a:pt x="4692" y="3687"/>
                    </a:lnTo>
                    <a:lnTo>
                      <a:pt x="4692" y="115"/>
                    </a:lnTo>
                    <a:lnTo>
                      <a:pt x="3632" y="103"/>
                    </a:lnTo>
                    <a:lnTo>
                      <a:pt x="2418" y="79"/>
                    </a:lnTo>
                    <a:lnTo>
                      <a:pt x="2382" y="79"/>
                    </a:lnTo>
                    <a:lnTo>
                      <a:pt x="2394" y="67"/>
                    </a:lnTo>
                    <a:cubicBezTo>
                      <a:pt x="2287" y="67"/>
                      <a:pt x="1929" y="31"/>
                      <a:pt x="1763" y="7"/>
                    </a:cubicBezTo>
                    <a:cubicBezTo>
                      <a:pt x="1723" y="3"/>
                      <a:pt x="1684" y="1"/>
                      <a:pt x="16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6"/>
              <p:cNvSpPr/>
              <p:nvPr/>
            </p:nvSpPr>
            <p:spPr>
              <a:xfrm>
                <a:off x="908480" y="1102817"/>
                <a:ext cx="440585" cy="330921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6690" extrusionOk="0">
                    <a:moveTo>
                      <a:pt x="6833" y="1"/>
                    </a:moveTo>
                    <a:cubicBezTo>
                      <a:pt x="6767" y="1"/>
                      <a:pt x="6717" y="3"/>
                      <a:pt x="6692" y="7"/>
                    </a:cubicBezTo>
                    <a:cubicBezTo>
                      <a:pt x="6549" y="31"/>
                      <a:pt x="6442" y="210"/>
                      <a:pt x="6394" y="305"/>
                    </a:cubicBezTo>
                    <a:cubicBezTo>
                      <a:pt x="6334" y="400"/>
                      <a:pt x="6287" y="555"/>
                      <a:pt x="6275" y="626"/>
                    </a:cubicBezTo>
                    <a:cubicBezTo>
                      <a:pt x="6263" y="698"/>
                      <a:pt x="6108" y="793"/>
                      <a:pt x="6084" y="829"/>
                    </a:cubicBezTo>
                    <a:cubicBezTo>
                      <a:pt x="6049" y="865"/>
                      <a:pt x="5930" y="1436"/>
                      <a:pt x="5930" y="1436"/>
                    </a:cubicBezTo>
                    <a:cubicBezTo>
                      <a:pt x="5930" y="1436"/>
                      <a:pt x="5858" y="1162"/>
                      <a:pt x="5739" y="710"/>
                    </a:cubicBezTo>
                    <a:cubicBezTo>
                      <a:pt x="5608" y="269"/>
                      <a:pt x="5358" y="305"/>
                      <a:pt x="5191" y="257"/>
                    </a:cubicBezTo>
                    <a:cubicBezTo>
                      <a:pt x="5154" y="250"/>
                      <a:pt x="5105" y="247"/>
                      <a:pt x="5049" y="247"/>
                    </a:cubicBezTo>
                    <a:cubicBezTo>
                      <a:pt x="4925" y="247"/>
                      <a:pt x="4771" y="261"/>
                      <a:pt x="4656" y="269"/>
                    </a:cubicBezTo>
                    <a:cubicBezTo>
                      <a:pt x="4644" y="555"/>
                      <a:pt x="4632" y="1091"/>
                      <a:pt x="4703" y="1281"/>
                    </a:cubicBezTo>
                    <a:cubicBezTo>
                      <a:pt x="4798" y="1543"/>
                      <a:pt x="4870" y="1591"/>
                      <a:pt x="4941" y="1638"/>
                    </a:cubicBezTo>
                    <a:cubicBezTo>
                      <a:pt x="5013" y="1686"/>
                      <a:pt x="5108" y="1888"/>
                      <a:pt x="5144" y="1996"/>
                    </a:cubicBezTo>
                    <a:cubicBezTo>
                      <a:pt x="5168" y="2091"/>
                      <a:pt x="5394" y="2365"/>
                      <a:pt x="5489" y="2365"/>
                    </a:cubicBezTo>
                    <a:cubicBezTo>
                      <a:pt x="5596" y="2365"/>
                      <a:pt x="5846" y="2365"/>
                      <a:pt x="5918" y="2400"/>
                    </a:cubicBezTo>
                    <a:cubicBezTo>
                      <a:pt x="5977" y="2424"/>
                      <a:pt x="6215" y="2627"/>
                      <a:pt x="6215" y="2746"/>
                    </a:cubicBezTo>
                    <a:cubicBezTo>
                      <a:pt x="6227" y="2877"/>
                      <a:pt x="6299" y="3472"/>
                      <a:pt x="6144" y="3639"/>
                    </a:cubicBezTo>
                    <a:cubicBezTo>
                      <a:pt x="6001" y="3793"/>
                      <a:pt x="5674" y="4049"/>
                      <a:pt x="5588" y="4049"/>
                    </a:cubicBezTo>
                    <a:cubicBezTo>
                      <a:pt x="5581" y="4049"/>
                      <a:pt x="5576" y="4047"/>
                      <a:pt x="5572" y="4043"/>
                    </a:cubicBezTo>
                    <a:cubicBezTo>
                      <a:pt x="5525" y="3996"/>
                      <a:pt x="5584" y="3841"/>
                      <a:pt x="5465" y="3829"/>
                    </a:cubicBezTo>
                    <a:cubicBezTo>
                      <a:pt x="5456" y="3828"/>
                      <a:pt x="5447" y="3828"/>
                      <a:pt x="5437" y="3828"/>
                    </a:cubicBezTo>
                    <a:cubicBezTo>
                      <a:pt x="5340" y="3828"/>
                      <a:pt x="5247" y="3882"/>
                      <a:pt x="5203" y="3936"/>
                    </a:cubicBezTo>
                    <a:cubicBezTo>
                      <a:pt x="5166" y="3974"/>
                      <a:pt x="5137" y="3997"/>
                      <a:pt x="5104" y="3997"/>
                    </a:cubicBezTo>
                    <a:cubicBezTo>
                      <a:pt x="5084" y="3997"/>
                      <a:pt x="5063" y="3990"/>
                      <a:pt x="5037" y="3972"/>
                    </a:cubicBezTo>
                    <a:cubicBezTo>
                      <a:pt x="4966" y="3922"/>
                      <a:pt x="4896" y="3871"/>
                      <a:pt x="4804" y="3871"/>
                    </a:cubicBezTo>
                    <a:cubicBezTo>
                      <a:pt x="4787" y="3871"/>
                      <a:pt x="4769" y="3873"/>
                      <a:pt x="4751" y="3877"/>
                    </a:cubicBezTo>
                    <a:cubicBezTo>
                      <a:pt x="4676" y="3899"/>
                      <a:pt x="4600" y="3936"/>
                      <a:pt x="4525" y="3936"/>
                    </a:cubicBezTo>
                    <a:cubicBezTo>
                      <a:pt x="4481" y="3936"/>
                      <a:pt x="4437" y="3924"/>
                      <a:pt x="4394" y="3889"/>
                    </a:cubicBezTo>
                    <a:cubicBezTo>
                      <a:pt x="4275" y="3793"/>
                      <a:pt x="4096" y="3615"/>
                      <a:pt x="4072" y="3543"/>
                    </a:cubicBezTo>
                    <a:cubicBezTo>
                      <a:pt x="4048" y="3472"/>
                      <a:pt x="3989" y="3270"/>
                      <a:pt x="3917" y="3234"/>
                    </a:cubicBezTo>
                    <a:cubicBezTo>
                      <a:pt x="3858" y="3210"/>
                      <a:pt x="3620" y="3067"/>
                      <a:pt x="3596" y="2972"/>
                    </a:cubicBezTo>
                    <a:cubicBezTo>
                      <a:pt x="3572" y="2877"/>
                      <a:pt x="3560" y="2436"/>
                      <a:pt x="3513" y="2341"/>
                    </a:cubicBezTo>
                    <a:cubicBezTo>
                      <a:pt x="3471" y="2259"/>
                      <a:pt x="3439" y="2167"/>
                      <a:pt x="3339" y="2167"/>
                    </a:cubicBezTo>
                    <a:cubicBezTo>
                      <a:pt x="3323" y="2167"/>
                      <a:pt x="3306" y="2169"/>
                      <a:pt x="3286" y="2174"/>
                    </a:cubicBezTo>
                    <a:cubicBezTo>
                      <a:pt x="3143" y="2222"/>
                      <a:pt x="2965" y="2186"/>
                      <a:pt x="3036" y="2436"/>
                    </a:cubicBezTo>
                    <a:cubicBezTo>
                      <a:pt x="3108" y="2686"/>
                      <a:pt x="3203" y="2984"/>
                      <a:pt x="3227" y="3091"/>
                    </a:cubicBezTo>
                    <a:cubicBezTo>
                      <a:pt x="3263" y="3210"/>
                      <a:pt x="3358" y="3365"/>
                      <a:pt x="3239" y="3472"/>
                    </a:cubicBezTo>
                    <a:cubicBezTo>
                      <a:pt x="3151" y="3551"/>
                      <a:pt x="3121" y="3618"/>
                      <a:pt x="3044" y="3618"/>
                    </a:cubicBezTo>
                    <a:cubicBezTo>
                      <a:pt x="3017" y="3618"/>
                      <a:pt x="2984" y="3610"/>
                      <a:pt x="2941" y="3591"/>
                    </a:cubicBezTo>
                    <a:cubicBezTo>
                      <a:pt x="2762" y="3532"/>
                      <a:pt x="2405" y="3293"/>
                      <a:pt x="2346" y="3234"/>
                    </a:cubicBezTo>
                    <a:cubicBezTo>
                      <a:pt x="2310" y="3210"/>
                      <a:pt x="2048" y="3031"/>
                      <a:pt x="1834" y="2877"/>
                    </a:cubicBezTo>
                    <a:cubicBezTo>
                      <a:pt x="1834" y="2901"/>
                      <a:pt x="1834" y="2912"/>
                      <a:pt x="1834" y="2924"/>
                    </a:cubicBezTo>
                    <a:cubicBezTo>
                      <a:pt x="1822" y="2996"/>
                      <a:pt x="1798" y="3198"/>
                      <a:pt x="1798" y="3270"/>
                    </a:cubicBezTo>
                    <a:cubicBezTo>
                      <a:pt x="1798" y="3341"/>
                      <a:pt x="893" y="3710"/>
                      <a:pt x="655" y="3865"/>
                    </a:cubicBezTo>
                    <a:cubicBezTo>
                      <a:pt x="417" y="4008"/>
                      <a:pt x="95" y="4294"/>
                      <a:pt x="48" y="4329"/>
                    </a:cubicBezTo>
                    <a:cubicBezTo>
                      <a:pt x="0" y="4353"/>
                      <a:pt x="12" y="4520"/>
                      <a:pt x="24" y="4555"/>
                    </a:cubicBezTo>
                    <a:cubicBezTo>
                      <a:pt x="24" y="4591"/>
                      <a:pt x="107" y="4734"/>
                      <a:pt x="203" y="4877"/>
                    </a:cubicBezTo>
                    <a:cubicBezTo>
                      <a:pt x="310" y="5008"/>
                      <a:pt x="322" y="5056"/>
                      <a:pt x="357" y="5139"/>
                    </a:cubicBezTo>
                    <a:cubicBezTo>
                      <a:pt x="357" y="5139"/>
                      <a:pt x="357" y="5139"/>
                      <a:pt x="357" y="5151"/>
                    </a:cubicBezTo>
                    <a:cubicBezTo>
                      <a:pt x="536" y="5163"/>
                      <a:pt x="905" y="5175"/>
                      <a:pt x="1024" y="5175"/>
                    </a:cubicBezTo>
                    <a:cubicBezTo>
                      <a:pt x="1143" y="5175"/>
                      <a:pt x="1712" y="5180"/>
                      <a:pt x="2152" y="5180"/>
                    </a:cubicBezTo>
                    <a:cubicBezTo>
                      <a:pt x="2372" y="5180"/>
                      <a:pt x="2560" y="5179"/>
                      <a:pt x="2643" y="5175"/>
                    </a:cubicBezTo>
                    <a:cubicBezTo>
                      <a:pt x="2893" y="5175"/>
                      <a:pt x="3001" y="5246"/>
                      <a:pt x="3060" y="5294"/>
                    </a:cubicBezTo>
                    <a:cubicBezTo>
                      <a:pt x="3132" y="5341"/>
                      <a:pt x="3060" y="5484"/>
                      <a:pt x="3013" y="5591"/>
                    </a:cubicBezTo>
                    <a:cubicBezTo>
                      <a:pt x="2953" y="5698"/>
                      <a:pt x="2703" y="5913"/>
                      <a:pt x="2703" y="6056"/>
                    </a:cubicBezTo>
                    <a:cubicBezTo>
                      <a:pt x="2691" y="6199"/>
                      <a:pt x="2822" y="6520"/>
                      <a:pt x="2870" y="6615"/>
                    </a:cubicBezTo>
                    <a:cubicBezTo>
                      <a:pt x="2884" y="6648"/>
                      <a:pt x="2924" y="6661"/>
                      <a:pt x="2976" y="6661"/>
                    </a:cubicBezTo>
                    <a:cubicBezTo>
                      <a:pt x="3093" y="6661"/>
                      <a:pt x="3274" y="6597"/>
                      <a:pt x="3382" y="6556"/>
                    </a:cubicBezTo>
                    <a:cubicBezTo>
                      <a:pt x="3425" y="6535"/>
                      <a:pt x="3469" y="6528"/>
                      <a:pt x="3510" y="6528"/>
                    </a:cubicBezTo>
                    <a:cubicBezTo>
                      <a:pt x="3613" y="6528"/>
                      <a:pt x="3695" y="6578"/>
                      <a:pt x="3703" y="6603"/>
                    </a:cubicBezTo>
                    <a:cubicBezTo>
                      <a:pt x="3703" y="6615"/>
                      <a:pt x="3703" y="6627"/>
                      <a:pt x="3703" y="6639"/>
                    </a:cubicBezTo>
                    <a:cubicBezTo>
                      <a:pt x="3763" y="6663"/>
                      <a:pt x="3834" y="6675"/>
                      <a:pt x="3905" y="6687"/>
                    </a:cubicBezTo>
                    <a:cubicBezTo>
                      <a:pt x="3928" y="6689"/>
                      <a:pt x="3946" y="6690"/>
                      <a:pt x="3963" y="6690"/>
                    </a:cubicBezTo>
                    <a:cubicBezTo>
                      <a:pt x="4051" y="6690"/>
                      <a:pt x="4069" y="6660"/>
                      <a:pt x="4179" y="6580"/>
                    </a:cubicBezTo>
                    <a:cubicBezTo>
                      <a:pt x="4294" y="6499"/>
                      <a:pt x="4454" y="6341"/>
                      <a:pt x="4615" y="6341"/>
                    </a:cubicBezTo>
                    <a:cubicBezTo>
                      <a:pt x="4620" y="6341"/>
                      <a:pt x="4626" y="6341"/>
                      <a:pt x="4632" y="6341"/>
                    </a:cubicBezTo>
                    <a:cubicBezTo>
                      <a:pt x="4715" y="6353"/>
                      <a:pt x="4798" y="6413"/>
                      <a:pt x="4870" y="6449"/>
                    </a:cubicBezTo>
                    <a:cubicBezTo>
                      <a:pt x="4953" y="6472"/>
                      <a:pt x="5025" y="6508"/>
                      <a:pt x="5108" y="6544"/>
                    </a:cubicBezTo>
                    <a:cubicBezTo>
                      <a:pt x="5264" y="6593"/>
                      <a:pt x="5540" y="6633"/>
                      <a:pt x="5759" y="6633"/>
                    </a:cubicBezTo>
                    <a:cubicBezTo>
                      <a:pt x="5808" y="6633"/>
                      <a:pt x="5853" y="6631"/>
                      <a:pt x="5894" y="6627"/>
                    </a:cubicBezTo>
                    <a:cubicBezTo>
                      <a:pt x="5918" y="6627"/>
                      <a:pt x="5941" y="6627"/>
                      <a:pt x="5977" y="6615"/>
                    </a:cubicBezTo>
                    <a:cubicBezTo>
                      <a:pt x="5977" y="6591"/>
                      <a:pt x="5977" y="6556"/>
                      <a:pt x="5977" y="6532"/>
                    </a:cubicBezTo>
                    <a:cubicBezTo>
                      <a:pt x="5989" y="6401"/>
                      <a:pt x="6072" y="6341"/>
                      <a:pt x="6108" y="6199"/>
                    </a:cubicBezTo>
                    <a:cubicBezTo>
                      <a:pt x="6144" y="6068"/>
                      <a:pt x="6168" y="6008"/>
                      <a:pt x="6168" y="5877"/>
                    </a:cubicBezTo>
                    <a:cubicBezTo>
                      <a:pt x="6168" y="5758"/>
                      <a:pt x="6227" y="5615"/>
                      <a:pt x="6311" y="5603"/>
                    </a:cubicBezTo>
                    <a:cubicBezTo>
                      <a:pt x="6378" y="5594"/>
                      <a:pt x="6522" y="5561"/>
                      <a:pt x="6681" y="5561"/>
                    </a:cubicBezTo>
                    <a:cubicBezTo>
                      <a:pt x="6720" y="5561"/>
                      <a:pt x="6759" y="5563"/>
                      <a:pt x="6799" y="5567"/>
                    </a:cubicBezTo>
                    <a:cubicBezTo>
                      <a:pt x="6965" y="5591"/>
                      <a:pt x="7323" y="5627"/>
                      <a:pt x="7430" y="5627"/>
                    </a:cubicBezTo>
                    <a:lnTo>
                      <a:pt x="8906" y="3698"/>
                    </a:lnTo>
                    <a:lnTo>
                      <a:pt x="8906" y="3305"/>
                    </a:lnTo>
                    <a:lnTo>
                      <a:pt x="8858" y="757"/>
                    </a:lnTo>
                    <a:cubicBezTo>
                      <a:pt x="8728" y="734"/>
                      <a:pt x="8525" y="686"/>
                      <a:pt x="8442" y="603"/>
                    </a:cubicBezTo>
                    <a:cubicBezTo>
                      <a:pt x="8347" y="484"/>
                      <a:pt x="8239" y="305"/>
                      <a:pt x="8120" y="174"/>
                    </a:cubicBezTo>
                    <a:cubicBezTo>
                      <a:pt x="8013" y="43"/>
                      <a:pt x="7918" y="67"/>
                      <a:pt x="7775" y="55"/>
                    </a:cubicBezTo>
                    <a:cubicBezTo>
                      <a:pt x="7669" y="36"/>
                      <a:pt x="7111" y="1"/>
                      <a:pt x="6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6"/>
              <p:cNvSpPr/>
              <p:nvPr/>
            </p:nvSpPr>
            <p:spPr>
              <a:xfrm>
                <a:off x="1446173" y="1733250"/>
                <a:ext cx="189105" cy="291646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5896" extrusionOk="0">
                    <a:moveTo>
                      <a:pt x="2789" y="0"/>
                    </a:moveTo>
                    <a:cubicBezTo>
                      <a:pt x="2659" y="0"/>
                      <a:pt x="2504" y="11"/>
                      <a:pt x="2370" y="50"/>
                    </a:cubicBezTo>
                    <a:cubicBezTo>
                      <a:pt x="2108" y="121"/>
                      <a:pt x="1715" y="157"/>
                      <a:pt x="1691" y="157"/>
                    </a:cubicBezTo>
                    <a:cubicBezTo>
                      <a:pt x="1679" y="157"/>
                      <a:pt x="1537" y="192"/>
                      <a:pt x="1537" y="192"/>
                    </a:cubicBezTo>
                    <a:cubicBezTo>
                      <a:pt x="1537" y="192"/>
                      <a:pt x="1560" y="407"/>
                      <a:pt x="1537" y="514"/>
                    </a:cubicBezTo>
                    <a:cubicBezTo>
                      <a:pt x="1537" y="526"/>
                      <a:pt x="1537" y="538"/>
                      <a:pt x="1537" y="538"/>
                    </a:cubicBezTo>
                    <a:cubicBezTo>
                      <a:pt x="1501" y="633"/>
                      <a:pt x="1167" y="1181"/>
                      <a:pt x="1072" y="1288"/>
                    </a:cubicBezTo>
                    <a:cubicBezTo>
                      <a:pt x="989" y="1383"/>
                      <a:pt x="834" y="1693"/>
                      <a:pt x="620" y="1859"/>
                    </a:cubicBezTo>
                    <a:cubicBezTo>
                      <a:pt x="394" y="2026"/>
                      <a:pt x="120" y="2133"/>
                      <a:pt x="72" y="2347"/>
                    </a:cubicBezTo>
                    <a:cubicBezTo>
                      <a:pt x="13" y="2562"/>
                      <a:pt x="1" y="3240"/>
                      <a:pt x="1" y="3419"/>
                    </a:cubicBezTo>
                    <a:cubicBezTo>
                      <a:pt x="13" y="3610"/>
                      <a:pt x="36" y="4026"/>
                      <a:pt x="132" y="4157"/>
                    </a:cubicBezTo>
                    <a:cubicBezTo>
                      <a:pt x="239" y="4288"/>
                      <a:pt x="370" y="4383"/>
                      <a:pt x="370" y="4407"/>
                    </a:cubicBezTo>
                    <a:cubicBezTo>
                      <a:pt x="382" y="4431"/>
                      <a:pt x="465" y="4598"/>
                      <a:pt x="465" y="4598"/>
                    </a:cubicBezTo>
                    <a:cubicBezTo>
                      <a:pt x="470" y="4597"/>
                      <a:pt x="476" y="4596"/>
                      <a:pt x="482" y="4596"/>
                    </a:cubicBezTo>
                    <a:cubicBezTo>
                      <a:pt x="552" y="4596"/>
                      <a:pt x="645" y="4657"/>
                      <a:pt x="667" y="4657"/>
                    </a:cubicBezTo>
                    <a:cubicBezTo>
                      <a:pt x="691" y="4657"/>
                      <a:pt x="763" y="4848"/>
                      <a:pt x="810" y="4931"/>
                    </a:cubicBezTo>
                    <a:cubicBezTo>
                      <a:pt x="834" y="4979"/>
                      <a:pt x="977" y="5050"/>
                      <a:pt x="1084" y="5110"/>
                    </a:cubicBezTo>
                    <a:cubicBezTo>
                      <a:pt x="1132" y="5134"/>
                      <a:pt x="1167" y="5145"/>
                      <a:pt x="1191" y="5157"/>
                    </a:cubicBezTo>
                    <a:cubicBezTo>
                      <a:pt x="1275" y="5217"/>
                      <a:pt x="1596" y="5276"/>
                      <a:pt x="1620" y="5288"/>
                    </a:cubicBezTo>
                    <a:cubicBezTo>
                      <a:pt x="1656" y="5288"/>
                      <a:pt x="1929" y="5538"/>
                      <a:pt x="1929" y="5538"/>
                    </a:cubicBezTo>
                    <a:cubicBezTo>
                      <a:pt x="1929" y="5538"/>
                      <a:pt x="2465" y="5753"/>
                      <a:pt x="2560" y="5765"/>
                    </a:cubicBezTo>
                    <a:cubicBezTo>
                      <a:pt x="2668" y="5776"/>
                      <a:pt x="2811" y="5896"/>
                      <a:pt x="2811" y="5896"/>
                    </a:cubicBezTo>
                    <a:cubicBezTo>
                      <a:pt x="2811" y="5860"/>
                      <a:pt x="2799" y="5812"/>
                      <a:pt x="2799" y="5776"/>
                    </a:cubicBezTo>
                    <a:cubicBezTo>
                      <a:pt x="2763" y="5598"/>
                      <a:pt x="2858" y="4991"/>
                      <a:pt x="2870" y="4788"/>
                    </a:cubicBezTo>
                    <a:cubicBezTo>
                      <a:pt x="2882" y="4586"/>
                      <a:pt x="2918" y="4645"/>
                      <a:pt x="3001" y="4586"/>
                    </a:cubicBezTo>
                    <a:cubicBezTo>
                      <a:pt x="3084" y="4526"/>
                      <a:pt x="3168" y="4514"/>
                      <a:pt x="3227" y="4383"/>
                    </a:cubicBezTo>
                    <a:cubicBezTo>
                      <a:pt x="3287" y="4264"/>
                      <a:pt x="3227" y="4264"/>
                      <a:pt x="3251" y="4038"/>
                    </a:cubicBezTo>
                    <a:cubicBezTo>
                      <a:pt x="3287" y="3812"/>
                      <a:pt x="3322" y="3586"/>
                      <a:pt x="3311" y="3383"/>
                    </a:cubicBezTo>
                    <a:cubicBezTo>
                      <a:pt x="3299" y="3193"/>
                      <a:pt x="3203" y="2895"/>
                      <a:pt x="3203" y="2764"/>
                    </a:cubicBezTo>
                    <a:cubicBezTo>
                      <a:pt x="3203" y="2645"/>
                      <a:pt x="3442" y="2490"/>
                      <a:pt x="3465" y="2443"/>
                    </a:cubicBezTo>
                    <a:cubicBezTo>
                      <a:pt x="3501" y="2395"/>
                      <a:pt x="3465" y="2240"/>
                      <a:pt x="3489" y="1919"/>
                    </a:cubicBezTo>
                    <a:cubicBezTo>
                      <a:pt x="3525" y="1585"/>
                      <a:pt x="3751" y="1252"/>
                      <a:pt x="3787" y="1169"/>
                    </a:cubicBezTo>
                    <a:cubicBezTo>
                      <a:pt x="3787" y="1169"/>
                      <a:pt x="3787" y="1157"/>
                      <a:pt x="3787" y="1157"/>
                    </a:cubicBezTo>
                    <a:cubicBezTo>
                      <a:pt x="3787" y="1157"/>
                      <a:pt x="3787" y="1145"/>
                      <a:pt x="3787" y="1145"/>
                    </a:cubicBezTo>
                    <a:cubicBezTo>
                      <a:pt x="3799" y="1133"/>
                      <a:pt x="3799" y="1121"/>
                      <a:pt x="3799" y="1097"/>
                    </a:cubicBezTo>
                    <a:cubicBezTo>
                      <a:pt x="3799" y="1097"/>
                      <a:pt x="3799" y="1085"/>
                      <a:pt x="3799" y="1085"/>
                    </a:cubicBezTo>
                    <a:cubicBezTo>
                      <a:pt x="3799" y="1062"/>
                      <a:pt x="3811" y="1050"/>
                      <a:pt x="3811" y="1038"/>
                    </a:cubicBezTo>
                    <a:cubicBezTo>
                      <a:pt x="3811" y="1026"/>
                      <a:pt x="3811" y="1014"/>
                      <a:pt x="3811" y="1002"/>
                    </a:cubicBezTo>
                    <a:cubicBezTo>
                      <a:pt x="3811" y="990"/>
                      <a:pt x="3811" y="990"/>
                      <a:pt x="3811" y="978"/>
                    </a:cubicBezTo>
                    <a:cubicBezTo>
                      <a:pt x="3811" y="966"/>
                      <a:pt x="3811" y="954"/>
                      <a:pt x="3811" y="931"/>
                    </a:cubicBezTo>
                    <a:cubicBezTo>
                      <a:pt x="3811" y="847"/>
                      <a:pt x="3811" y="752"/>
                      <a:pt x="3811" y="704"/>
                    </a:cubicBezTo>
                    <a:cubicBezTo>
                      <a:pt x="3811" y="681"/>
                      <a:pt x="3823" y="657"/>
                      <a:pt x="3823" y="645"/>
                    </a:cubicBezTo>
                    <a:cubicBezTo>
                      <a:pt x="3751" y="597"/>
                      <a:pt x="3513" y="514"/>
                      <a:pt x="3406" y="347"/>
                    </a:cubicBezTo>
                    <a:cubicBezTo>
                      <a:pt x="3311" y="181"/>
                      <a:pt x="3132" y="14"/>
                      <a:pt x="3037" y="14"/>
                    </a:cubicBezTo>
                    <a:cubicBezTo>
                      <a:pt x="2993" y="8"/>
                      <a:pt x="2900" y="0"/>
                      <a:pt x="27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6"/>
              <p:cNvSpPr/>
              <p:nvPr/>
            </p:nvSpPr>
            <p:spPr>
              <a:xfrm>
                <a:off x="818353" y="1605531"/>
                <a:ext cx="246830" cy="296889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002" extrusionOk="0">
                    <a:moveTo>
                      <a:pt x="882" y="0"/>
                    </a:moveTo>
                    <a:cubicBezTo>
                      <a:pt x="846" y="60"/>
                      <a:pt x="774" y="191"/>
                      <a:pt x="715" y="334"/>
                    </a:cubicBezTo>
                    <a:cubicBezTo>
                      <a:pt x="620" y="536"/>
                      <a:pt x="715" y="524"/>
                      <a:pt x="715" y="679"/>
                    </a:cubicBezTo>
                    <a:cubicBezTo>
                      <a:pt x="715" y="834"/>
                      <a:pt x="667" y="929"/>
                      <a:pt x="620" y="1036"/>
                    </a:cubicBezTo>
                    <a:cubicBezTo>
                      <a:pt x="584" y="1143"/>
                      <a:pt x="441" y="1358"/>
                      <a:pt x="429" y="1370"/>
                    </a:cubicBezTo>
                    <a:cubicBezTo>
                      <a:pt x="429" y="1381"/>
                      <a:pt x="310" y="1536"/>
                      <a:pt x="310" y="1596"/>
                    </a:cubicBezTo>
                    <a:cubicBezTo>
                      <a:pt x="322" y="1655"/>
                      <a:pt x="382" y="1774"/>
                      <a:pt x="513" y="1989"/>
                    </a:cubicBezTo>
                    <a:cubicBezTo>
                      <a:pt x="632" y="2191"/>
                      <a:pt x="667" y="2286"/>
                      <a:pt x="703" y="2405"/>
                    </a:cubicBezTo>
                    <a:cubicBezTo>
                      <a:pt x="703" y="2405"/>
                      <a:pt x="703" y="2417"/>
                      <a:pt x="703" y="2417"/>
                    </a:cubicBezTo>
                    <a:cubicBezTo>
                      <a:pt x="703" y="2429"/>
                      <a:pt x="703" y="2441"/>
                      <a:pt x="715" y="2465"/>
                    </a:cubicBezTo>
                    <a:cubicBezTo>
                      <a:pt x="715" y="2477"/>
                      <a:pt x="715" y="2489"/>
                      <a:pt x="715" y="2501"/>
                    </a:cubicBezTo>
                    <a:cubicBezTo>
                      <a:pt x="715" y="2513"/>
                      <a:pt x="727" y="2524"/>
                      <a:pt x="727" y="2536"/>
                    </a:cubicBezTo>
                    <a:cubicBezTo>
                      <a:pt x="727" y="2584"/>
                      <a:pt x="739" y="2643"/>
                      <a:pt x="751" y="2715"/>
                    </a:cubicBezTo>
                    <a:cubicBezTo>
                      <a:pt x="751" y="2727"/>
                      <a:pt x="751" y="2727"/>
                      <a:pt x="751" y="2739"/>
                    </a:cubicBezTo>
                    <a:cubicBezTo>
                      <a:pt x="751" y="2763"/>
                      <a:pt x="751" y="2774"/>
                      <a:pt x="751" y="2798"/>
                    </a:cubicBezTo>
                    <a:cubicBezTo>
                      <a:pt x="751" y="2810"/>
                      <a:pt x="763" y="2810"/>
                      <a:pt x="763" y="2822"/>
                    </a:cubicBezTo>
                    <a:cubicBezTo>
                      <a:pt x="763" y="2846"/>
                      <a:pt x="763" y="2858"/>
                      <a:pt x="763" y="2870"/>
                    </a:cubicBezTo>
                    <a:cubicBezTo>
                      <a:pt x="763" y="2941"/>
                      <a:pt x="763" y="3001"/>
                      <a:pt x="763" y="3036"/>
                    </a:cubicBezTo>
                    <a:cubicBezTo>
                      <a:pt x="751" y="3144"/>
                      <a:pt x="620" y="3132"/>
                      <a:pt x="465" y="3239"/>
                    </a:cubicBezTo>
                    <a:cubicBezTo>
                      <a:pt x="298" y="3334"/>
                      <a:pt x="251" y="3513"/>
                      <a:pt x="215" y="3667"/>
                    </a:cubicBezTo>
                    <a:cubicBezTo>
                      <a:pt x="179" y="3834"/>
                      <a:pt x="203" y="3882"/>
                      <a:pt x="203" y="3989"/>
                    </a:cubicBezTo>
                    <a:cubicBezTo>
                      <a:pt x="191" y="4108"/>
                      <a:pt x="132" y="4132"/>
                      <a:pt x="60" y="4239"/>
                    </a:cubicBezTo>
                    <a:cubicBezTo>
                      <a:pt x="1" y="4346"/>
                      <a:pt x="60" y="4787"/>
                      <a:pt x="60" y="4810"/>
                    </a:cubicBezTo>
                    <a:cubicBezTo>
                      <a:pt x="60" y="4834"/>
                      <a:pt x="36" y="5025"/>
                      <a:pt x="60" y="5120"/>
                    </a:cubicBezTo>
                    <a:cubicBezTo>
                      <a:pt x="84" y="5215"/>
                      <a:pt x="155" y="5287"/>
                      <a:pt x="251" y="5382"/>
                    </a:cubicBezTo>
                    <a:cubicBezTo>
                      <a:pt x="346" y="5489"/>
                      <a:pt x="370" y="5453"/>
                      <a:pt x="441" y="5537"/>
                    </a:cubicBezTo>
                    <a:cubicBezTo>
                      <a:pt x="513" y="5620"/>
                      <a:pt x="346" y="5703"/>
                      <a:pt x="298" y="5787"/>
                    </a:cubicBezTo>
                    <a:cubicBezTo>
                      <a:pt x="263" y="5858"/>
                      <a:pt x="322" y="5930"/>
                      <a:pt x="370" y="6001"/>
                    </a:cubicBezTo>
                    <a:cubicBezTo>
                      <a:pt x="513" y="5989"/>
                      <a:pt x="655" y="5977"/>
                      <a:pt x="751" y="5942"/>
                    </a:cubicBezTo>
                    <a:cubicBezTo>
                      <a:pt x="1001" y="5882"/>
                      <a:pt x="1191" y="5572"/>
                      <a:pt x="1346" y="5406"/>
                    </a:cubicBezTo>
                    <a:cubicBezTo>
                      <a:pt x="1401" y="5346"/>
                      <a:pt x="1481" y="5326"/>
                      <a:pt x="1572" y="5326"/>
                    </a:cubicBezTo>
                    <a:cubicBezTo>
                      <a:pt x="1734" y="5326"/>
                      <a:pt x="1931" y="5390"/>
                      <a:pt x="2084" y="5406"/>
                    </a:cubicBezTo>
                    <a:cubicBezTo>
                      <a:pt x="2310" y="5430"/>
                      <a:pt x="2394" y="5632"/>
                      <a:pt x="2501" y="5656"/>
                    </a:cubicBezTo>
                    <a:cubicBezTo>
                      <a:pt x="2507" y="5657"/>
                      <a:pt x="2515" y="5658"/>
                      <a:pt x="2524" y="5658"/>
                    </a:cubicBezTo>
                    <a:cubicBezTo>
                      <a:pt x="2659" y="5658"/>
                      <a:pt x="3096" y="5507"/>
                      <a:pt x="3263" y="5430"/>
                    </a:cubicBezTo>
                    <a:cubicBezTo>
                      <a:pt x="3291" y="5415"/>
                      <a:pt x="3321" y="5408"/>
                      <a:pt x="3354" y="5408"/>
                    </a:cubicBezTo>
                    <a:cubicBezTo>
                      <a:pt x="3531" y="5408"/>
                      <a:pt x="3765" y="5601"/>
                      <a:pt x="3906" y="5691"/>
                    </a:cubicBezTo>
                    <a:cubicBezTo>
                      <a:pt x="4084" y="5799"/>
                      <a:pt x="4215" y="5811"/>
                      <a:pt x="4215" y="5811"/>
                    </a:cubicBezTo>
                    <a:cubicBezTo>
                      <a:pt x="4215" y="5811"/>
                      <a:pt x="4180" y="5608"/>
                      <a:pt x="4144" y="5489"/>
                    </a:cubicBezTo>
                    <a:cubicBezTo>
                      <a:pt x="4120" y="5441"/>
                      <a:pt x="4108" y="5394"/>
                      <a:pt x="4084" y="5346"/>
                    </a:cubicBezTo>
                    <a:cubicBezTo>
                      <a:pt x="4073" y="5310"/>
                      <a:pt x="4061" y="5287"/>
                      <a:pt x="4061" y="5251"/>
                    </a:cubicBezTo>
                    <a:cubicBezTo>
                      <a:pt x="4061" y="5251"/>
                      <a:pt x="4061" y="5239"/>
                      <a:pt x="4061" y="5239"/>
                    </a:cubicBezTo>
                    <a:cubicBezTo>
                      <a:pt x="4061" y="5227"/>
                      <a:pt x="4049" y="5215"/>
                      <a:pt x="4049" y="5203"/>
                    </a:cubicBezTo>
                    <a:cubicBezTo>
                      <a:pt x="4049" y="5180"/>
                      <a:pt x="4061" y="5156"/>
                      <a:pt x="4084" y="5144"/>
                    </a:cubicBezTo>
                    <a:cubicBezTo>
                      <a:pt x="4139" y="5090"/>
                      <a:pt x="4223" y="4986"/>
                      <a:pt x="4399" y="4986"/>
                    </a:cubicBezTo>
                    <a:cubicBezTo>
                      <a:pt x="4416" y="4986"/>
                      <a:pt x="4434" y="4987"/>
                      <a:pt x="4454" y="4989"/>
                    </a:cubicBezTo>
                    <a:cubicBezTo>
                      <a:pt x="4596" y="5001"/>
                      <a:pt x="4835" y="5037"/>
                      <a:pt x="4989" y="5049"/>
                    </a:cubicBezTo>
                    <a:cubicBezTo>
                      <a:pt x="4989" y="5049"/>
                      <a:pt x="4787" y="4906"/>
                      <a:pt x="4620" y="4751"/>
                    </a:cubicBezTo>
                    <a:cubicBezTo>
                      <a:pt x="4454" y="4584"/>
                      <a:pt x="4394" y="4429"/>
                      <a:pt x="4394" y="4334"/>
                    </a:cubicBezTo>
                    <a:cubicBezTo>
                      <a:pt x="4406" y="4239"/>
                      <a:pt x="4537" y="3846"/>
                      <a:pt x="4537" y="3715"/>
                    </a:cubicBezTo>
                    <a:cubicBezTo>
                      <a:pt x="4537" y="3596"/>
                      <a:pt x="4477" y="3334"/>
                      <a:pt x="4192" y="3155"/>
                    </a:cubicBezTo>
                    <a:cubicBezTo>
                      <a:pt x="3906" y="2989"/>
                      <a:pt x="3203" y="2370"/>
                      <a:pt x="3072" y="2215"/>
                    </a:cubicBezTo>
                    <a:cubicBezTo>
                      <a:pt x="2941" y="2048"/>
                      <a:pt x="2632" y="1834"/>
                      <a:pt x="2489" y="1834"/>
                    </a:cubicBezTo>
                    <a:cubicBezTo>
                      <a:pt x="2406" y="1827"/>
                      <a:pt x="2288" y="1820"/>
                      <a:pt x="2180" y="1820"/>
                    </a:cubicBezTo>
                    <a:cubicBezTo>
                      <a:pt x="2101" y="1820"/>
                      <a:pt x="2027" y="1824"/>
                      <a:pt x="1977" y="1834"/>
                    </a:cubicBezTo>
                    <a:cubicBezTo>
                      <a:pt x="1904" y="1841"/>
                      <a:pt x="1836" y="1871"/>
                      <a:pt x="1794" y="1871"/>
                    </a:cubicBezTo>
                    <a:cubicBezTo>
                      <a:pt x="1767" y="1871"/>
                      <a:pt x="1751" y="1859"/>
                      <a:pt x="1751" y="1822"/>
                    </a:cubicBezTo>
                    <a:cubicBezTo>
                      <a:pt x="1751" y="1727"/>
                      <a:pt x="1858" y="1500"/>
                      <a:pt x="1858" y="1370"/>
                    </a:cubicBezTo>
                    <a:cubicBezTo>
                      <a:pt x="1858" y="1227"/>
                      <a:pt x="1858" y="691"/>
                      <a:pt x="1751" y="560"/>
                    </a:cubicBezTo>
                    <a:cubicBezTo>
                      <a:pt x="1656" y="429"/>
                      <a:pt x="1310" y="191"/>
                      <a:pt x="1155" y="119"/>
                    </a:cubicBezTo>
                    <a:cubicBezTo>
                      <a:pt x="1096" y="96"/>
                      <a:pt x="989" y="48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6"/>
              <p:cNvSpPr/>
              <p:nvPr/>
            </p:nvSpPr>
            <p:spPr>
              <a:xfrm>
                <a:off x="1515673" y="1513624"/>
                <a:ext cx="277449" cy="25153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085" extrusionOk="0">
                    <a:moveTo>
                      <a:pt x="1572" y="1"/>
                    </a:moveTo>
                    <a:cubicBezTo>
                      <a:pt x="1513" y="49"/>
                      <a:pt x="1453" y="96"/>
                      <a:pt x="1441" y="108"/>
                    </a:cubicBezTo>
                    <a:cubicBezTo>
                      <a:pt x="1417" y="156"/>
                      <a:pt x="1394" y="299"/>
                      <a:pt x="1406" y="394"/>
                    </a:cubicBezTo>
                    <a:cubicBezTo>
                      <a:pt x="1429" y="501"/>
                      <a:pt x="1382" y="632"/>
                      <a:pt x="1358" y="763"/>
                    </a:cubicBezTo>
                    <a:cubicBezTo>
                      <a:pt x="1334" y="894"/>
                      <a:pt x="1298" y="1084"/>
                      <a:pt x="1298" y="1084"/>
                    </a:cubicBezTo>
                    <a:cubicBezTo>
                      <a:pt x="1298" y="1084"/>
                      <a:pt x="1120" y="1311"/>
                      <a:pt x="989" y="1477"/>
                    </a:cubicBezTo>
                    <a:cubicBezTo>
                      <a:pt x="977" y="1501"/>
                      <a:pt x="977" y="1513"/>
                      <a:pt x="965" y="1537"/>
                    </a:cubicBezTo>
                    <a:cubicBezTo>
                      <a:pt x="917" y="1680"/>
                      <a:pt x="1060" y="1846"/>
                      <a:pt x="1072" y="1930"/>
                    </a:cubicBezTo>
                    <a:cubicBezTo>
                      <a:pt x="1084" y="2025"/>
                      <a:pt x="763" y="2596"/>
                      <a:pt x="608" y="2716"/>
                    </a:cubicBezTo>
                    <a:cubicBezTo>
                      <a:pt x="453" y="2835"/>
                      <a:pt x="203" y="3204"/>
                      <a:pt x="132" y="3370"/>
                    </a:cubicBezTo>
                    <a:cubicBezTo>
                      <a:pt x="60" y="3525"/>
                      <a:pt x="215" y="3775"/>
                      <a:pt x="215" y="3942"/>
                    </a:cubicBezTo>
                    <a:cubicBezTo>
                      <a:pt x="215" y="4109"/>
                      <a:pt x="155" y="4109"/>
                      <a:pt x="72" y="4216"/>
                    </a:cubicBezTo>
                    <a:cubicBezTo>
                      <a:pt x="1" y="4323"/>
                      <a:pt x="132" y="4632"/>
                      <a:pt x="132" y="4632"/>
                    </a:cubicBezTo>
                    <a:cubicBezTo>
                      <a:pt x="132" y="4632"/>
                      <a:pt x="274" y="4597"/>
                      <a:pt x="286" y="4597"/>
                    </a:cubicBezTo>
                    <a:cubicBezTo>
                      <a:pt x="310" y="4597"/>
                      <a:pt x="703" y="4561"/>
                      <a:pt x="965" y="4490"/>
                    </a:cubicBezTo>
                    <a:cubicBezTo>
                      <a:pt x="1099" y="4451"/>
                      <a:pt x="1254" y="4440"/>
                      <a:pt x="1384" y="4440"/>
                    </a:cubicBezTo>
                    <a:cubicBezTo>
                      <a:pt x="1495" y="4440"/>
                      <a:pt x="1588" y="4448"/>
                      <a:pt x="1632" y="4454"/>
                    </a:cubicBezTo>
                    <a:cubicBezTo>
                      <a:pt x="1727" y="4454"/>
                      <a:pt x="1906" y="4621"/>
                      <a:pt x="2001" y="4787"/>
                    </a:cubicBezTo>
                    <a:cubicBezTo>
                      <a:pt x="2108" y="4954"/>
                      <a:pt x="2346" y="5037"/>
                      <a:pt x="2418" y="5085"/>
                    </a:cubicBezTo>
                    <a:cubicBezTo>
                      <a:pt x="2441" y="5025"/>
                      <a:pt x="2501" y="5002"/>
                      <a:pt x="2584" y="4906"/>
                    </a:cubicBezTo>
                    <a:cubicBezTo>
                      <a:pt x="2679" y="4787"/>
                      <a:pt x="2918" y="4466"/>
                      <a:pt x="2989" y="4359"/>
                    </a:cubicBezTo>
                    <a:cubicBezTo>
                      <a:pt x="3049" y="4251"/>
                      <a:pt x="3060" y="4204"/>
                      <a:pt x="3108" y="4144"/>
                    </a:cubicBezTo>
                    <a:cubicBezTo>
                      <a:pt x="3144" y="4073"/>
                      <a:pt x="3322" y="3990"/>
                      <a:pt x="3489" y="3870"/>
                    </a:cubicBezTo>
                    <a:cubicBezTo>
                      <a:pt x="3644" y="3739"/>
                      <a:pt x="3811" y="3537"/>
                      <a:pt x="3953" y="3358"/>
                    </a:cubicBezTo>
                    <a:cubicBezTo>
                      <a:pt x="4096" y="3180"/>
                      <a:pt x="4561" y="2668"/>
                      <a:pt x="4596" y="2620"/>
                    </a:cubicBezTo>
                    <a:cubicBezTo>
                      <a:pt x="4632" y="2561"/>
                      <a:pt x="5466" y="1787"/>
                      <a:pt x="5573" y="1644"/>
                    </a:cubicBezTo>
                    <a:cubicBezTo>
                      <a:pt x="5585" y="1632"/>
                      <a:pt x="5597" y="1620"/>
                      <a:pt x="5608" y="1608"/>
                    </a:cubicBezTo>
                    <a:cubicBezTo>
                      <a:pt x="5573" y="1525"/>
                      <a:pt x="5513" y="1406"/>
                      <a:pt x="5513" y="1382"/>
                    </a:cubicBezTo>
                    <a:cubicBezTo>
                      <a:pt x="5501" y="1346"/>
                      <a:pt x="5406" y="1215"/>
                      <a:pt x="5335" y="1108"/>
                    </a:cubicBezTo>
                    <a:cubicBezTo>
                      <a:pt x="5263" y="1013"/>
                      <a:pt x="5216" y="882"/>
                      <a:pt x="5216" y="739"/>
                    </a:cubicBezTo>
                    <a:lnTo>
                      <a:pt x="5216" y="322"/>
                    </a:lnTo>
                    <a:lnTo>
                      <a:pt x="5216" y="310"/>
                    </a:lnTo>
                    <a:cubicBezTo>
                      <a:pt x="5192" y="310"/>
                      <a:pt x="5180" y="299"/>
                      <a:pt x="5156" y="299"/>
                    </a:cubicBezTo>
                    <a:cubicBezTo>
                      <a:pt x="5061" y="263"/>
                      <a:pt x="4954" y="263"/>
                      <a:pt x="4906" y="263"/>
                    </a:cubicBezTo>
                    <a:cubicBezTo>
                      <a:pt x="4870" y="275"/>
                      <a:pt x="4751" y="370"/>
                      <a:pt x="4704" y="465"/>
                    </a:cubicBezTo>
                    <a:cubicBezTo>
                      <a:pt x="4671" y="541"/>
                      <a:pt x="4628" y="598"/>
                      <a:pt x="4567" y="598"/>
                    </a:cubicBezTo>
                    <a:cubicBezTo>
                      <a:pt x="4561" y="598"/>
                      <a:pt x="4555" y="597"/>
                      <a:pt x="4549" y="596"/>
                    </a:cubicBezTo>
                    <a:cubicBezTo>
                      <a:pt x="4465" y="596"/>
                      <a:pt x="4311" y="501"/>
                      <a:pt x="4203" y="430"/>
                    </a:cubicBezTo>
                    <a:cubicBezTo>
                      <a:pt x="4132" y="376"/>
                      <a:pt x="4000" y="369"/>
                      <a:pt x="3854" y="369"/>
                    </a:cubicBezTo>
                    <a:cubicBezTo>
                      <a:pt x="3805" y="369"/>
                      <a:pt x="3754" y="370"/>
                      <a:pt x="3703" y="370"/>
                    </a:cubicBezTo>
                    <a:cubicBezTo>
                      <a:pt x="3561" y="370"/>
                      <a:pt x="3502" y="391"/>
                      <a:pt x="3430" y="391"/>
                    </a:cubicBezTo>
                    <a:cubicBezTo>
                      <a:pt x="3394" y="391"/>
                      <a:pt x="3354" y="386"/>
                      <a:pt x="3299" y="370"/>
                    </a:cubicBezTo>
                    <a:cubicBezTo>
                      <a:pt x="3132" y="322"/>
                      <a:pt x="2977" y="215"/>
                      <a:pt x="2727" y="156"/>
                    </a:cubicBezTo>
                    <a:cubicBezTo>
                      <a:pt x="2632" y="132"/>
                      <a:pt x="2549" y="120"/>
                      <a:pt x="2465" y="108"/>
                    </a:cubicBezTo>
                    <a:lnTo>
                      <a:pt x="2441" y="108"/>
                    </a:lnTo>
                    <a:cubicBezTo>
                      <a:pt x="2418" y="108"/>
                      <a:pt x="2406" y="96"/>
                      <a:pt x="2394" y="96"/>
                    </a:cubicBezTo>
                    <a:cubicBezTo>
                      <a:pt x="2298" y="84"/>
                      <a:pt x="2203" y="84"/>
                      <a:pt x="2120" y="84"/>
                    </a:cubicBezTo>
                    <a:cubicBezTo>
                      <a:pt x="1941" y="72"/>
                      <a:pt x="1644" y="96"/>
                      <a:pt x="1584" y="13"/>
                    </a:cubicBezTo>
                    <a:cubicBezTo>
                      <a:pt x="1584" y="13"/>
                      <a:pt x="1584" y="13"/>
                      <a:pt x="15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6"/>
              <p:cNvSpPr/>
              <p:nvPr/>
            </p:nvSpPr>
            <p:spPr>
              <a:xfrm>
                <a:off x="1275368" y="1266299"/>
                <a:ext cx="342248" cy="300995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085" extrusionOk="0">
                    <a:moveTo>
                      <a:pt x="1489" y="0"/>
                    </a:moveTo>
                    <a:lnTo>
                      <a:pt x="1489" y="393"/>
                    </a:lnTo>
                    <a:lnTo>
                      <a:pt x="13" y="2322"/>
                    </a:lnTo>
                    <a:lnTo>
                      <a:pt x="1" y="2334"/>
                    </a:lnTo>
                    <a:lnTo>
                      <a:pt x="37" y="2334"/>
                    </a:lnTo>
                    <a:lnTo>
                      <a:pt x="1251" y="2358"/>
                    </a:lnTo>
                    <a:lnTo>
                      <a:pt x="2311" y="2370"/>
                    </a:lnTo>
                    <a:lnTo>
                      <a:pt x="2311" y="5942"/>
                    </a:lnTo>
                    <a:lnTo>
                      <a:pt x="3430" y="5977"/>
                    </a:lnTo>
                    <a:lnTo>
                      <a:pt x="6156" y="6084"/>
                    </a:lnTo>
                    <a:cubicBezTo>
                      <a:pt x="6156" y="6084"/>
                      <a:pt x="6180" y="5894"/>
                      <a:pt x="6216" y="5763"/>
                    </a:cubicBezTo>
                    <a:cubicBezTo>
                      <a:pt x="6240" y="5632"/>
                      <a:pt x="6287" y="5501"/>
                      <a:pt x="6264" y="5394"/>
                    </a:cubicBezTo>
                    <a:cubicBezTo>
                      <a:pt x="6252" y="5299"/>
                      <a:pt x="6275" y="5156"/>
                      <a:pt x="6299" y="5108"/>
                    </a:cubicBezTo>
                    <a:cubicBezTo>
                      <a:pt x="6311" y="5096"/>
                      <a:pt x="6371" y="5049"/>
                      <a:pt x="6430" y="5001"/>
                    </a:cubicBezTo>
                    <a:cubicBezTo>
                      <a:pt x="6394" y="4941"/>
                      <a:pt x="6454" y="4882"/>
                      <a:pt x="6502" y="4822"/>
                    </a:cubicBezTo>
                    <a:cubicBezTo>
                      <a:pt x="6549" y="4763"/>
                      <a:pt x="6775" y="4620"/>
                      <a:pt x="6895" y="4489"/>
                    </a:cubicBezTo>
                    <a:cubicBezTo>
                      <a:pt x="6895" y="4477"/>
                      <a:pt x="6906" y="4465"/>
                      <a:pt x="6918" y="4453"/>
                    </a:cubicBezTo>
                    <a:cubicBezTo>
                      <a:pt x="6895" y="4370"/>
                      <a:pt x="6847" y="4287"/>
                      <a:pt x="6799" y="4239"/>
                    </a:cubicBezTo>
                    <a:cubicBezTo>
                      <a:pt x="6716" y="4132"/>
                      <a:pt x="6454" y="3953"/>
                      <a:pt x="6240" y="3798"/>
                    </a:cubicBezTo>
                    <a:cubicBezTo>
                      <a:pt x="6037" y="3644"/>
                      <a:pt x="5787" y="3382"/>
                      <a:pt x="5740" y="3382"/>
                    </a:cubicBezTo>
                    <a:cubicBezTo>
                      <a:pt x="5704" y="3382"/>
                      <a:pt x="5490" y="3382"/>
                      <a:pt x="5406" y="3298"/>
                    </a:cubicBezTo>
                    <a:cubicBezTo>
                      <a:pt x="5323" y="3203"/>
                      <a:pt x="4966" y="2751"/>
                      <a:pt x="4906" y="2703"/>
                    </a:cubicBezTo>
                    <a:cubicBezTo>
                      <a:pt x="4859" y="2655"/>
                      <a:pt x="4573" y="2620"/>
                      <a:pt x="4513" y="2524"/>
                    </a:cubicBezTo>
                    <a:cubicBezTo>
                      <a:pt x="4442" y="2429"/>
                      <a:pt x="4239" y="1929"/>
                      <a:pt x="4204" y="1893"/>
                    </a:cubicBezTo>
                    <a:cubicBezTo>
                      <a:pt x="4168" y="1846"/>
                      <a:pt x="3346" y="1274"/>
                      <a:pt x="3192" y="1167"/>
                    </a:cubicBezTo>
                    <a:cubicBezTo>
                      <a:pt x="3037" y="1060"/>
                      <a:pt x="2501" y="667"/>
                      <a:pt x="2454" y="596"/>
                    </a:cubicBezTo>
                    <a:cubicBezTo>
                      <a:pt x="2406" y="524"/>
                      <a:pt x="2465" y="417"/>
                      <a:pt x="2203" y="298"/>
                    </a:cubicBezTo>
                    <a:cubicBezTo>
                      <a:pt x="1953" y="179"/>
                      <a:pt x="1489" y="0"/>
                      <a:pt x="14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6"/>
              <p:cNvSpPr/>
              <p:nvPr/>
            </p:nvSpPr>
            <p:spPr>
              <a:xfrm>
                <a:off x="999151" y="1088373"/>
                <a:ext cx="220911" cy="214728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341" extrusionOk="0">
                    <a:moveTo>
                      <a:pt x="1374" y="1"/>
                    </a:moveTo>
                    <a:cubicBezTo>
                      <a:pt x="1312" y="1"/>
                      <a:pt x="1334" y="134"/>
                      <a:pt x="1334" y="168"/>
                    </a:cubicBezTo>
                    <a:cubicBezTo>
                      <a:pt x="1334" y="204"/>
                      <a:pt x="1334" y="335"/>
                      <a:pt x="1310" y="406"/>
                    </a:cubicBezTo>
                    <a:cubicBezTo>
                      <a:pt x="1299" y="490"/>
                      <a:pt x="1227" y="549"/>
                      <a:pt x="1144" y="621"/>
                    </a:cubicBezTo>
                    <a:cubicBezTo>
                      <a:pt x="1060" y="692"/>
                      <a:pt x="941" y="716"/>
                      <a:pt x="775" y="728"/>
                    </a:cubicBezTo>
                    <a:cubicBezTo>
                      <a:pt x="608" y="728"/>
                      <a:pt x="608" y="811"/>
                      <a:pt x="525" y="918"/>
                    </a:cubicBezTo>
                    <a:cubicBezTo>
                      <a:pt x="441" y="1037"/>
                      <a:pt x="287" y="1299"/>
                      <a:pt x="239" y="1371"/>
                    </a:cubicBezTo>
                    <a:cubicBezTo>
                      <a:pt x="203" y="1442"/>
                      <a:pt x="96" y="1573"/>
                      <a:pt x="60" y="1692"/>
                    </a:cubicBezTo>
                    <a:cubicBezTo>
                      <a:pt x="13" y="1811"/>
                      <a:pt x="72" y="1835"/>
                      <a:pt x="108" y="1895"/>
                    </a:cubicBezTo>
                    <a:cubicBezTo>
                      <a:pt x="144" y="1942"/>
                      <a:pt x="227" y="2097"/>
                      <a:pt x="239" y="2157"/>
                    </a:cubicBezTo>
                    <a:cubicBezTo>
                      <a:pt x="251" y="2216"/>
                      <a:pt x="156" y="2431"/>
                      <a:pt x="96" y="2609"/>
                    </a:cubicBezTo>
                    <a:cubicBezTo>
                      <a:pt x="48" y="2764"/>
                      <a:pt x="13" y="3050"/>
                      <a:pt x="1" y="3169"/>
                    </a:cubicBezTo>
                    <a:cubicBezTo>
                      <a:pt x="215" y="3323"/>
                      <a:pt x="477" y="3502"/>
                      <a:pt x="513" y="3526"/>
                    </a:cubicBezTo>
                    <a:cubicBezTo>
                      <a:pt x="572" y="3585"/>
                      <a:pt x="929" y="3824"/>
                      <a:pt x="1108" y="3883"/>
                    </a:cubicBezTo>
                    <a:cubicBezTo>
                      <a:pt x="1151" y="3902"/>
                      <a:pt x="1184" y="3910"/>
                      <a:pt x="1211" y="3910"/>
                    </a:cubicBezTo>
                    <a:cubicBezTo>
                      <a:pt x="1288" y="3910"/>
                      <a:pt x="1318" y="3843"/>
                      <a:pt x="1406" y="3764"/>
                    </a:cubicBezTo>
                    <a:cubicBezTo>
                      <a:pt x="1525" y="3657"/>
                      <a:pt x="1430" y="3502"/>
                      <a:pt x="1394" y="3383"/>
                    </a:cubicBezTo>
                    <a:cubicBezTo>
                      <a:pt x="1370" y="3276"/>
                      <a:pt x="1275" y="2978"/>
                      <a:pt x="1203" y="2728"/>
                    </a:cubicBezTo>
                    <a:cubicBezTo>
                      <a:pt x="1132" y="2478"/>
                      <a:pt x="1310" y="2514"/>
                      <a:pt x="1453" y="2466"/>
                    </a:cubicBezTo>
                    <a:cubicBezTo>
                      <a:pt x="1473" y="2461"/>
                      <a:pt x="1490" y="2459"/>
                      <a:pt x="1506" y="2459"/>
                    </a:cubicBezTo>
                    <a:cubicBezTo>
                      <a:pt x="1606" y="2459"/>
                      <a:pt x="1638" y="2551"/>
                      <a:pt x="1680" y="2633"/>
                    </a:cubicBezTo>
                    <a:cubicBezTo>
                      <a:pt x="1727" y="2728"/>
                      <a:pt x="1739" y="3169"/>
                      <a:pt x="1763" y="3264"/>
                    </a:cubicBezTo>
                    <a:cubicBezTo>
                      <a:pt x="1787" y="3359"/>
                      <a:pt x="2025" y="3502"/>
                      <a:pt x="2084" y="3526"/>
                    </a:cubicBezTo>
                    <a:cubicBezTo>
                      <a:pt x="2156" y="3562"/>
                      <a:pt x="2215" y="3764"/>
                      <a:pt x="2239" y="3835"/>
                    </a:cubicBezTo>
                    <a:cubicBezTo>
                      <a:pt x="2263" y="3907"/>
                      <a:pt x="2442" y="4085"/>
                      <a:pt x="2561" y="4181"/>
                    </a:cubicBezTo>
                    <a:cubicBezTo>
                      <a:pt x="2604" y="4216"/>
                      <a:pt x="2648" y="4228"/>
                      <a:pt x="2692" y="4228"/>
                    </a:cubicBezTo>
                    <a:cubicBezTo>
                      <a:pt x="2767" y="4228"/>
                      <a:pt x="2843" y="4191"/>
                      <a:pt x="2918" y="4169"/>
                    </a:cubicBezTo>
                    <a:cubicBezTo>
                      <a:pt x="2936" y="4165"/>
                      <a:pt x="2954" y="4163"/>
                      <a:pt x="2971" y="4163"/>
                    </a:cubicBezTo>
                    <a:cubicBezTo>
                      <a:pt x="3063" y="4163"/>
                      <a:pt x="3133" y="4214"/>
                      <a:pt x="3204" y="4264"/>
                    </a:cubicBezTo>
                    <a:cubicBezTo>
                      <a:pt x="3230" y="4282"/>
                      <a:pt x="3251" y="4289"/>
                      <a:pt x="3271" y="4289"/>
                    </a:cubicBezTo>
                    <a:cubicBezTo>
                      <a:pt x="3304" y="4289"/>
                      <a:pt x="3333" y="4266"/>
                      <a:pt x="3370" y="4228"/>
                    </a:cubicBezTo>
                    <a:cubicBezTo>
                      <a:pt x="3414" y="4174"/>
                      <a:pt x="3507" y="4120"/>
                      <a:pt x="3604" y="4120"/>
                    </a:cubicBezTo>
                    <a:cubicBezTo>
                      <a:pt x="3614" y="4120"/>
                      <a:pt x="3623" y="4120"/>
                      <a:pt x="3632" y="4121"/>
                    </a:cubicBezTo>
                    <a:cubicBezTo>
                      <a:pt x="3751" y="4133"/>
                      <a:pt x="3692" y="4288"/>
                      <a:pt x="3739" y="4335"/>
                    </a:cubicBezTo>
                    <a:cubicBezTo>
                      <a:pt x="3743" y="4339"/>
                      <a:pt x="3748" y="4341"/>
                      <a:pt x="3755" y="4341"/>
                    </a:cubicBezTo>
                    <a:cubicBezTo>
                      <a:pt x="3841" y="4341"/>
                      <a:pt x="4168" y="4085"/>
                      <a:pt x="4311" y="3931"/>
                    </a:cubicBezTo>
                    <a:cubicBezTo>
                      <a:pt x="4466" y="3764"/>
                      <a:pt x="4394" y="3169"/>
                      <a:pt x="4394" y="3038"/>
                    </a:cubicBezTo>
                    <a:cubicBezTo>
                      <a:pt x="4382" y="2919"/>
                      <a:pt x="4144" y="2716"/>
                      <a:pt x="4085" y="2681"/>
                    </a:cubicBezTo>
                    <a:cubicBezTo>
                      <a:pt x="4013" y="2657"/>
                      <a:pt x="3763" y="2657"/>
                      <a:pt x="3656" y="2657"/>
                    </a:cubicBezTo>
                    <a:cubicBezTo>
                      <a:pt x="3561" y="2657"/>
                      <a:pt x="3335" y="2383"/>
                      <a:pt x="3311" y="2288"/>
                    </a:cubicBezTo>
                    <a:cubicBezTo>
                      <a:pt x="3275" y="2180"/>
                      <a:pt x="3192" y="1978"/>
                      <a:pt x="3108" y="1930"/>
                    </a:cubicBezTo>
                    <a:cubicBezTo>
                      <a:pt x="3037" y="1883"/>
                      <a:pt x="2965" y="1835"/>
                      <a:pt x="2870" y="1573"/>
                    </a:cubicBezTo>
                    <a:cubicBezTo>
                      <a:pt x="2799" y="1383"/>
                      <a:pt x="2811" y="847"/>
                      <a:pt x="2823" y="561"/>
                    </a:cubicBezTo>
                    <a:lnTo>
                      <a:pt x="2823" y="561"/>
                    </a:lnTo>
                    <a:cubicBezTo>
                      <a:pt x="2751" y="573"/>
                      <a:pt x="2692" y="573"/>
                      <a:pt x="2668" y="573"/>
                    </a:cubicBezTo>
                    <a:cubicBezTo>
                      <a:pt x="2661" y="572"/>
                      <a:pt x="2655" y="572"/>
                      <a:pt x="2647" y="572"/>
                    </a:cubicBezTo>
                    <a:cubicBezTo>
                      <a:pt x="2531" y="572"/>
                      <a:pt x="2299" y="656"/>
                      <a:pt x="2299" y="656"/>
                    </a:cubicBezTo>
                    <a:cubicBezTo>
                      <a:pt x="2203" y="656"/>
                      <a:pt x="1977" y="406"/>
                      <a:pt x="1870" y="311"/>
                    </a:cubicBezTo>
                    <a:cubicBezTo>
                      <a:pt x="1763" y="204"/>
                      <a:pt x="1382" y="2"/>
                      <a:pt x="1382" y="2"/>
                    </a:cubicBezTo>
                    <a:cubicBezTo>
                      <a:pt x="1379" y="1"/>
                      <a:pt x="1376" y="1"/>
                      <a:pt x="1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>
                <a:off x="775961" y="2917098"/>
                <a:ext cx="385184" cy="492474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9956" extrusionOk="0">
                    <a:moveTo>
                      <a:pt x="5668" y="0"/>
                    </a:moveTo>
                    <a:lnTo>
                      <a:pt x="1346" y="370"/>
                    </a:lnTo>
                    <a:cubicBezTo>
                      <a:pt x="1370" y="501"/>
                      <a:pt x="1429" y="989"/>
                      <a:pt x="1429" y="1096"/>
                    </a:cubicBezTo>
                    <a:cubicBezTo>
                      <a:pt x="1429" y="1096"/>
                      <a:pt x="1429" y="1108"/>
                      <a:pt x="1429" y="1108"/>
                    </a:cubicBezTo>
                    <a:cubicBezTo>
                      <a:pt x="1429" y="1120"/>
                      <a:pt x="1429" y="1120"/>
                      <a:pt x="1429" y="1132"/>
                    </a:cubicBezTo>
                    <a:cubicBezTo>
                      <a:pt x="1429" y="1143"/>
                      <a:pt x="1429" y="1155"/>
                      <a:pt x="1429" y="1167"/>
                    </a:cubicBezTo>
                    <a:cubicBezTo>
                      <a:pt x="1429" y="1274"/>
                      <a:pt x="1405" y="1417"/>
                      <a:pt x="1381" y="1524"/>
                    </a:cubicBezTo>
                    <a:cubicBezTo>
                      <a:pt x="1358" y="1655"/>
                      <a:pt x="1310" y="1763"/>
                      <a:pt x="1286" y="1905"/>
                    </a:cubicBezTo>
                    <a:cubicBezTo>
                      <a:pt x="1262" y="2048"/>
                      <a:pt x="1322" y="2144"/>
                      <a:pt x="1322" y="2298"/>
                    </a:cubicBezTo>
                    <a:cubicBezTo>
                      <a:pt x="1322" y="2465"/>
                      <a:pt x="1131" y="2560"/>
                      <a:pt x="1036" y="2763"/>
                    </a:cubicBezTo>
                    <a:cubicBezTo>
                      <a:pt x="941" y="2953"/>
                      <a:pt x="965" y="3025"/>
                      <a:pt x="929" y="3239"/>
                    </a:cubicBezTo>
                    <a:cubicBezTo>
                      <a:pt x="893" y="3441"/>
                      <a:pt x="905" y="3239"/>
                      <a:pt x="941" y="3489"/>
                    </a:cubicBezTo>
                    <a:cubicBezTo>
                      <a:pt x="977" y="3739"/>
                      <a:pt x="1072" y="3787"/>
                      <a:pt x="1072" y="3965"/>
                    </a:cubicBezTo>
                    <a:cubicBezTo>
                      <a:pt x="1084" y="4132"/>
                      <a:pt x="1036" y="4132"/>
                      <a:pt x="941" y="4215"/>
                    </a:cubicBezTo>
                    <a:cubicBezTo>
                      <a:pt x="846" y="4287"/>
                      <a:pt x="881" y="4465"/>
                      <a:pt x="881" y="4632"/>
                    </a:cubicBezTo>
                    <a:cubicBezTo>
                      <a:pt x="881" y="4787"/>
                      <a:pt x="822" y="4822"/>
                      <a:pt x="715" y="4942"/>
                    </a:cubicBezTo>
                    <a:cubicBezTo>
                      <a:pt x="608" y="5061"/>
                      <a:pt x="608" y="5013"/>
                      <a:pt x="548" y="5120"/>
                    </a:cubicBezTo>
                    <a:cubicBezTo>
                      <a:pt x="500" y="5215"/>
                      <a:pt x="548" y="5299"/>
                      <a:pt x="334" y="5454"/>
                    </a:cubicBezTo>
                    <a:cubicBezTo>
                      <a:pt x="119" y="5596"/>
                      <a:pt x="72" y="5620"/>
                      <a:pt x="36" y="5644"/>
                    </a:cubicBezTo>
                    <a:cubicBezTo>
                      <a:pt x="0" y="5680"/>
                      <a:pt x="48" y="5882"/>
                      <a:pt x="60" y="5977"/>
                    </a:cubicBezTo>
                    <a:cubicBezTo>
                      <a:pt x="72" y="6061"/>
                      <a:pt x="84" y="6335"/>
                      <a:pt x="107" y="6477"/>
                    </a:cubicBezTo>
                    <a:cubicBezTo>
                      <a:pt x="119" y="6620"/>
                      <a:pt x="155" y="6775"/>
                      <a:pt x="203" y="6906"/>
                    </a:cubicBezTo>
                    <a:cubicBezTo>
                      <a:pt x="238" y="7037"/>
                      <a:pt x="358" y="7085"/>
                      <a:pt x="405" y="7180"/>
                    </a:cubicBezTo>
                    <a:cubicBezTo>
                      <a:pt x="465" y="7275"/>
                      <a:pt x="548" y="7620"/>
                      <a:pt x="572" y="7704"/>
                    </a:cubicBezTo>
                    <a:cubicBezTo>
                      <a:pt x="586" y="7754"/>
                      <a:pt x="644" y="7774"/>
                      <a:pt x="696" y="7774"/>
                    </a:cubicBezTo>
                    <a:cubicBezTo>
                      <a:pt x="729" y="7774"/>
                      <a:pt x="760" y="7766"/>
                      <a:pt x="774" y="7751"/>
                    </a:cubicBezTo>
                    <a:cubicBezTo>
                      <a:pt x="822" y="7716"/>
                      <a:pt x="965" y="7597"/>
                      <a:pt x="1120" y="7513"/>
                    </a:cubicBezTo>
                    <a:cubicBezTo>
                      <a:pt x="1178" y="7484"/>
                      <a:pt x="1226" y="7474"/>
                      <a:pt x="1266" y="7474"/>
                    </a:cubicBezTo>
                    <a:cubicBezTo>
                      <a:pt x="1340" y="7474"/>
                      <a:pt x="1386" y="7510"/>
                      <a:pt x="1417" y="7525"/>
                    </a:cubicBezTo>
                    <a:cubicBezTo>
                      <a:pt x="1453" y="7549"/>
                      <a:pt x="1465" y="7692"/>
                      <a:pt x="1465" y="7823"/>
                    </a:cubicBezTo>
                    <a:cubicBezTo>
                      <a:pt x="1465" y="7942"/>
                      <a:pt x="1477" y="8025"/>
                      <a:pt x="1501" y="8144"/>
                    </a:cubicBezTo>
                    <a:cubicBezTo>
                      <a:pt x="1536" y="8275"/>
                      <a:pt x="1584" y="8656"/>
                      <a:pt x="1584" y="8752"/>
                    </a:cubicBezTo>
                    <a:cubicBezTo>
                      <a:pt x="1584" y="8847"/>
                      <a:pt x="1512" y="8930"/>
                      <a:pt x="1501" y="9002"/>
                    </a:cubicBezTo>
                    <a:cubicBezTo>
                      <a:pt x="1501" y="9061"/>
                      <a:pt x="1596" y="9156"/>
                      <a:pt x="1655" y="9216"/>
                    </a:cubicBezTo>
                    <a:cubicBezTo>
                      <a:pt x="1727" y="9287"/>
                      <a:pt x="1751" y="9264"/>
                      <a:pt x="1846" y="9299"/>
                    </a:cubicBezTo>
                    <a:cubicBezTo>
                      <a:pt x="1941" y="9335"/>
                      <a:pt x="1965" y="9454"/>
                      <a:pt x="2072" y="9525"/>
                    </a:cubicBezTo>
                    <a:cubicBezTo>
                      <a:pt x="2113" y="9556"/>
                      <a:pt x="2158" y="9565"/>
                      <a:pt x="2202" y="9565"/>
                    </a:cubicBezTo>
                    <a:cubicBezTo>
                      <a:pt x="2261" y="9565"/>
                      <a:pt x="2317" y="9549"/>
                      <a:pt x="2358" y="9549"/>
                    </a:cubicBezTo>
                    <a:cubicBezTo>
                      <a:pt x="2417" y="9537"/>
                      <a:pt x="3263" y="9466"/>
                      <a:pt x="3441" y="9466"/>
                    </a:cubicBezTo>
                    <a:cubicBezTo>
                      <a:pt x="3632" y="9466"/>
                      <a:pt x="3929" y="9478"/>
                      <a:pt x="4144" y="9478"/>
                    </a:cubicBezTo>
                    <a:cubicBezTo>
                      <a:pt x="4358" y="9490"/>
                      <a:pt x="4715" y="9656"/>
                      <a:pt x="4810" y="9692"/>
                    </a:cubicBezTo>
                    <a:cubicBezTo>
                      <a:pt x="4906" y="9728"/>
                      <a:pt x="5203" y="9883"/>
                      <a:pt x="5215" y="9883"/>
                    </a:cubicBezTo>
                    <a:cubicBezTo>
                      <a:pt x="5226" y="9883"/>
                      <a:pt x="5424" y="9955"/>
                      <a:pt x="5460" y="9955"/>
                    </a:cubicBezTo>
                    <a:cubicBezTo>
                      <a:pt x="5463" y="9955"/>
                      <a:pt x="5464" y="9955"/>
                      <a:pt x="5465" y="9954"/>
                    </a:cubicBezTo>
                    <a:cubicBezTo>
                      <a:pt x="5477" y="9942"/>
                      <a:pt x="5406" y="9847"/>
                      <a:pt x="5322" y="9775"/>
                    </a:cubicBezTo>
                    <a:cubicBezTo>
                      <a:pt x="5227" y="9716"/>
                      <a:pt x="5132" y="9502"/>
                      <a:pt x="5001" y="9252"/>
                    </a:cubicBezTo>
                    <a:cubicBezTo>
                      <a:pt x="4858" y="9013"/>
                      <a:pt x="4668" y="8811"/>
                      <a:pt x="4656" y="8775"/>
                    </a:cubicBezTo>
                    <a:cubicBezTo>
                      <a:pt x="4644" y="8728"/>
                      <a:pt x="4679" y="8323"/>
                      <a:pt x="4668" y="8180"/>
                    </a:cubicBezTo>
                    <a:cubicBezTo>
                      <a:pt x="4656" y="8037"/>
                      <a:pt x="4596" y="7918"/>
                      <a:pt x="4537" y="7763"/>
                    </a:cubicBezTo>
                    <a:cubicBezTo>
                      <a:pt x="4477" y="7609"/>
                      <a:pt x="4572" y="7430"/>
                      <a:pt x="4644" y="7239"/>
                    </a:cubicBezTo>
                    <a:cubicBezTo>
                      <a:pt x="4727" y="7049"/>
                      <a:pt x="4822" y="6847"/>
                      <a:pt x="4894" y="6751"/>
                    </a:cubicBezTo>
                    <a:cubicBezTo>
                      <a:pt x="4965" y="6644"/>
                      <a:pt x="5382" y="6489"/>
                      <a:pt x="5513" y="6394"/>
                    </a:cubicBezTo>
                    <a:cubicBezTo>
                      <a:pt x="5644" y="6299"/>
                      <a:pt x="5703" y="6204"/>
                      <a:pt x="5775" y="6096"/>
                    </a:cubicBezTo>
                    <a:cubicBezTo>
                      <a:pt x="5834" y="5977"/>
                      <a:pt x="5799" y="5299"/>
                      <a:pt x="5846" y="5037"/>
                    </a:cubicBezTo>
                    <a:cubicBezTo>
                      <a:pt x="5894" y="4775"/>
                      <a:pt x="5894" y="4763"/>
                      <a:pt x="5953" y="4656"/>
                    </a:cubicBezTo>
                    <a:cubicBezTo>
                      <a:pt x="6013" y="4537"/>
                      <a:pt x="6465" y="4049"/>
                      <a:pt x="6561" y="3989"/>
                    </a:cubicBezTo>
                    <a:cubicBezTo>
                      <a:pt x="6644" y="3930"/>
                      <a:pt x="6811" y="3834"/>
                      <a:pt x="6965" y="3715"/>
                    </a:cubicBezTo>
                    <a:cubicBezTo>
                      <a:pt x="7132" y="3596"/>
                      <a:pt x="7132" y="3537"/>
                      <a:pt x="7287" y="3346"/>
                    </a:cubicBezTo>
                    <a:cubicBezTo>
                      <a:pt x="7430" y="3144"/>
                      <a:pt x="7632" y="3013"/>
                      <a:pt x="7692" y="2953"/>
                    </a:cubicBezTo>
                    <a:cubicBezTo>
                      <a:pt x="7739" y="2882"/>
                      <a:pt x="7668" y="2834"/>
                      <a:pt x="7597" y="2715"/>
                    </a:cubicBezTo>
                    <a:cubicBezTo>
                      <a:pt x="7525" y="2608"/>
                      <a:pt x="7585" y="2584"/>
                      <a:pt x="7620" y="2382"/>
                    </a:cubicBezTo>
                    <a:cubicBezTo>
                      <a:pt x="7668" y="2179"/>
                      <a:pt x="7787" y="2072"/>
                      <a:pt x="7787" y="1977"/>
                    </a:cubicBezTo>
                    <a:cubicBezTo>
                      <a:pt x="7787" y="1894"/>
                      <a:pt x="7632" y="1751"/>
                      <a:pt x="7549" y="1691"/>
                    </a:cubicBezTo>
                    <a:cubicBezTo>
                      <a:pt x="7466" y="1620"/>
                      <a:pt x="7406" y="1632"/>
                      <a:pt x="7275" y="1620"/>
                    </a:cubicBezTo>
                    <a:lnTo>
                      <a:pt x="6751" y="1620"/>
                    </a:lnTo>
                    <a:cubicBezTo>
                      <a:pt x="6584" y="1620"/>
                      <a:pt x="6489" y="1560"/>
                      <a:pt x="6406" y="1477"/>
                    </a:cubicBezTo>
                    <a:cubicBezTo>
                      <a:pt x="6311" y="1382"/>
                      <a:pt x="6132" y="1096"/>
                      <a:pt x="6061" y="989"/>
                    </a:cubicBezTo>
                    <a:cubicBezTo>
                      <a:pt x="6001" y="870"/>
                      <a:pt x="5930" y="870"/>
                      <a:pt x="5822" y="751"/>
                    </a:cubicBezTo>
                    <a:cubicBezTo>
                      <a:pt x="5799" y="739"/>
                      <a:pt x="5787" y="715"/>
                      <a:pt x="5775" y="691"/>
                    </a:cubicBezTo>
                    <a:cubicBezTo>
                      <a:pt x="5763" y="691"/>
                      <a:pt x="5763" y="679"/>
                      <a:pt x="5763" y="679"/>
                    </a:cubicBezTo>
                    <a:cubicBezTo>
                      <a:pt x="5751" y="667"/>
                      <a:pt x="5751" y="667"/>
                      <a:pt x="5751" y="655"/>
                    </a:cubicBezTo>
                    <a:cubicBezTo>
                      <a:pt x="5727" y="631"/>
                      <a:pt x="5715" y="596"/>
                      <a:pt x="5715" y="560"/>
                    </a:cubicBezTo>
                    <a:cubicBezTo>
                      <a:pt x="5703" y="548"/>
                      <a:pt x="5703" y="536"/>
                      <a:pt x="5703" y="524"/>
                    </a:cubicBezTo>
                    <a:cubicBezTo>
                      <a:pt x="5692" y="512"/>
                      <a:pt x="5692" y="501"/>
                      <a:pt x="5692" y="489"/>
                    </a:cubicBezTo>
                    <a:cubicBezTo>
                      <a:pt x="5692" y="477"/>
                      <a:pt x="5680" y="453"/>
                      <a:pt x="5680" y="441"/>
                    </a:cubicBezTo>
                    <a:cubicBezTo>
                      <a:pt x="5680" y="429"/>
                      <a:pt x="5680" y="417"/>
                      <a:pt x="5668" y="405"/>
                    </a:cubicBezTo>
                    <a:cubicBezTo>
                      <a:pt x="5644" y="298"/>
                      <a:pt x="5668" y="155"/>
                      <a:pt x="5668" y="12"/>
                    </a:cubicBezTo>
                    <a:cubicBezTo>
                      <a:pt x="5668" y="0"/>
                      <a:pt x="5668" y="0"/>
                      <a:pt x="5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>
                <a:off x="795994" y="2612047"/>
                <a:ext cx="469423" cy="323353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6537" extrusionOk="0">
                    <a:moveTo>
                      <a:pt x="7858" y="0"/>
                    </a:moveTo>
                    <a:lnTo>
                      <a:pt x="429" y="417"/>
                    </a:lnTo>
                    <a:cubicBezTo>
                      <a:pt x="429" y="560"/>
                      <a:pt x="381" y="560"/>
                      <a:pt x="334" y="607"/>
                    </a:cubicBezTo>
                    <a:cubicBezTo>
                      <a:pt x="274" y="643"/>
                      <a:pt x="191" y="703"/>
                      <a:pt x="72" y="893"/>
                    </a:cubicBezTo>
                    <a:cubicBezTo>
                      <a:pt x="60" y="905"/>
                      <a:pt x="60" y="905"/>
                      <a:pt x="48" y="917"/>
                    </a:cubicBezTo>
                    <a:cubicBezTo>
                      <a:pt x="48" y="929"/>
                      <a:pt x="36" y="941"/>
                      <a:pt x="36" y="953"/>
                    </a:cubicBezTo>
                    <a:cubicBezTo>
                      <a:pt x="36" y="964"/>
                      <a:pt x="24" y="964"/>
                      <a:pt x="24" y="976"/>
                    </a:cubicBezTo>
                    <a:cubicBezTo>
                      <a:pt x="12" y="988"/>
                      <a:pt x="12" y="1012"/>
                      <a:pt x="12" y="1024"/>
                    </a:cubicBezTo>
                    <a:cubicBezTo>
                      <a:pt x="12" y="1036"/>
                      <a:pt x="0" y="1036"/>
                      <a:pt x="0" y="1048"/>
                    </a:cubicBezTo>
                    <a:cubicBezTo>
                      <a:pt x="0" y="1060"/>
                      <a:pt x="0" y="1072"/>
                      <a:pt x="0" y="1072"/>
                    </a:cubicBezTo>
                    <a:cubicBezTo>
                      <a:pt x="0" y="1084"/>
                      <a:pt x="0" y="1095"/>
                      <a:pt x="0" y="1107"/>
                    </a:cubicBezTo>
                    <a:cubicBezTo>
                      <a:pt x="0" y="1119"/>
                      <a:pt x="0" y="1131"/>
                      <a:pt x="0" y="1143"/>
                    </a:cubicBezTo>
                    <a:cubicBezTo>
                      <a:pt x="0" y="1214"/>
                      <a:pt x="24" y="1286"/>
                      <a:pt x="24" y="1345"/>
                    </a:cubicBezTo>
                    <a:cubicBezTo>
                      <a:pt x="24" y="1488"/>
                      <a:pt x="60" y="1667"/>
                      <a:pt x="60" y="1667"/>
                    </a:cubicBezTo>
                    <a:cubicBezTo>
                      <a:pt x="60" y="1667"/>
                      <a:pt x="131" y="1834"/>
                      <a:pt x="107" y="1881"/>
                    </a:cubicBezTo>
                    <a:cubicBezTo>
                      <a:pt x="83" y="1929"/>
                      <a:pt x="60" y="2024"/>
                      <a:pt x="60" y="2048"/>
                    </a:cubicBezTo>
                    <a:cubicBezTo>
                      <a:pt x="60" y="2072"/>
                      <a:pt x="203" y="2143"/>
                      <a:pt x="250" y="2155"/>
                    </a:cubicBezTo>
                    <a:cubicBezTo>
                      <a:pt x="262" y="2159"/>
                      <a:pt x="286" y="2160"/>
                      <a:pt x="315" y="2160"/>
                    </a:cubicBezTo>
                    <a:cubicBezTo>
                      <a:pt x="375" y="2160"/>
                      <a:pt x="457" y="2155"/>
                      <a:pt x="512" y="2155"/>
                    </a:cubicBezTo>
                    <a:cubicBezTo>
                      <a:pt x="584" y="2155"/>
                      <a:pt x="584" y="2215"/>
                      <a:pt x="584" y="2310"/>
                    </a:cubicBezTo>
                    <a:cubicBezTo>
                      <a:pt x="572" y="2393"/>
                      <a:pt x="536" y="2429"/>
                      <a:pt x="476" y="2465"/>
                    </a:cubicBezTo>
                    <a:cubicBezTo>
                      <a:pt x="429" y="2488"/>
                      <a:pt x="381" y="2548"/>
                      <a:pt x="381" y="2596"/>
                    </a:cubicBezTo>
                    <a:cubicBezTo>
                      <a:pt x="381" y="2643"/>
                      <a:pt x="488" y="2738"/>
                      <a:pt x="548" y="2786"/>
                    </a:cubicBezTo>
                    <a:cubicBezTo>
                      <a:pt x="619" y="2822"/>
                      <a:pt x="631" y="2834"/>
                      <a:pt x="655" y="2905"/>
                    </a:cubicBezTo>
                    <a:cubicBezTo>
                      <a:pt x="667" y="2965"/>
                      <a:pt x="584" y="3060"/>
                      <a:pt x="572" y="3155"/>
                    </a:cubicBezTo>
                    <a:cubicBezTo>
                      <a:pt x="560" y="3239"/>
                      <a:pt x="679" y="3239"/>
                      <a:pt x="738" y="3334"/>
                    </a:cubicBezTo>
                    <a:cubicBezTo>
                      <a:pt x="786" y="3417"/>
                      <a:pt x="667" y="3560"/>
                      <a:pt x="667" y="3560"/>
                    </a:cubicBezTo>
                    <a:cubicBezTo>
                      <a:pt x="667" y="3560"/>
                      <a:pt x="667" y="3620"/>
                      <a:pt x="655" y="3655"/>
                    </a:cubicBezTo>
                    <a:cubicBezTo>
                      <a:pt x="643" y="3703"/>
                      <a:pt x="584" y="3774"/>
                      <a:pt x="572" y="3846"/>
                    </a:cubicBezTo>
                    <a:cubicBezTo>
                      <a:pt x="572" y="3917"/>
                      <a:pt x="607" y="3965"/>
                      <a:pt x="643" y="4012"/>
                    </a:cubicBezTo>
                    <a:cubicBezTo>
                      <a:pt x="677" y="4055"/>
                      <a:pt x="784" y="4061"/>
                      <a:pt x="916" y="4061"/>
                    </a:cubicBezTo>
                    <a:cubicBezTo>
                      <a:pt x="969" y="4061"/>
                      <a:pt x="1026" y="4060"/>
                      <a:pt x="1084" y="4060"/>
                    </a:cubicBezTo>
                    <a:cubicBezTo>
                      <a:pt x="1143" y="4057"/>
                      <a:pt x="1182" y="4055"/>
                      <a:pt x="1208" y="4055"/>
                    </a:cubicBezTo>
                    <a:cubicBezTo>
                      <a:pt x="1272" y="4055"/>
                      <a:pt x="1264" y="4064"/>
                      <a:pt x="1298" y="4072"/>
                    </a:cubicBezTo>
                    <a:cubicBezTo>
                      <a:pt x="1357" y="4084"/>
                      <a:pt x="1346" y="4155"/>
                      <a:pt x="1334" y="4262"/>
                    </a:cubicBezTo>
                    <a:cubicBezTo>
                      <a:pt x="1322" y="4382"/>
                      <a:pt x="1298" y="4489"/>
                      <a:pt x="1191" y="4560"/>
                    </a:cubicBezTo>
                    <a:cubicBezTo>
                      <a:pt x="1137" y="4602"/>
                      <a:pt x="1054" y="4611"/>
                      <a:pt x="975" y="4611"/>
                    </a:cubicBezTo>
                    <a:cubicBezTo>
                      <a:pt x="916" y="4611"/>
                      <a:pt x="859" y="4606"/>
                      <a:pt x="819" y="4606"/>
                    </a:cubicBezTo>
                    <a:cubicBezTo>
                      <a:pt x="806" y="4606"/>
                      <a:pt x="795" y="4606"/>
                      <a:pt x="786" y="4608"/>
                    </a:cubicBezTo>
                    <a:cubicBezTo>
                      <a:pt x="715" y="4608"/>
                      <a:pt x="453" y="4691"/>
                      <a:pt x="441" y="4751"/>
                    </a:cubicBezTo>
                    <a:cubicBezTo>
                      <a:pt x="417" y="4810"/>
                      <a:pt x="560" y="4834"/>
                      <a:pt x="726" y="4893"/>
                    </a:cubicBezTo>
                    <a:cubicBezTo>
                      <a:pt x="893" y="4965"/>
                      <a:pt x="953" y="5001"/>
                      <a:pt x="1036" y="5072"/>
                    </a:cubicBezTo>
                    <a:cubicBezTo>
                      <a:pt x="1107" y="5144"/>
                      <a:pt x="1179" y="5286"/>
                      <a:pt x="1215" y="5417"/>
                    </a:cubicBezTo>
                    <a:cubicBezTo>
                      <a:pt x="1238" y="5548"/>
                      <a:pt x="1107" y="5548"/>
                      <a:pt x="1024" y="5667"/>
                    </a:cubicBezTo>
                    <a:cubicBezTo>
                      <a:pt x="941" y="5775"/>
                      <a:pt x="917" y="5917"/>
                      <a:pt x="881" y="6048"/>
                    </a:cubicBezTo>
                    <a:cubicBezTo>
                      <a:pt x="857" y="6167"/>
                      <a:pt x="917" y="6417"/>
                      <a:pt x="941" y="6537"/>
                    </a:cubicBezTo>
                    <a:lnTo>
                      <a:pt x="5263" y="6167"/>
                    </a:lnTo>
                    <a:cubicBezTo>
                      <a:pt x="5275" y="6025"/>
                      <a:pt x="5358" y="5917"/>
                      <a:pt x="5513" y="5703"/>
                    </a:cubicBezTo>
                    <a:cubicBezTo>
                      <a:pt x="5668" y="5477"/>
                      <a:pt x="5953" y="5036"/>
                      <a:pt x="5977" y="5001"/>
                    </a:cubicBezTo>
                    <a:cubicBezTo>
                      <a:pt x="6001" y="4965"/>
                      <a:pt x="6168" y="4953"/>
                      <a:pt x="6239" y="4929"/>
                    </a:cubicBezTo>
                    <a:cubicBezTo>
                      <a:pt x="6310" y="4917"/>
                      <a:pt x="6346" y="4858"/>
                      <a:pt x="6501" y="4751"/>
                    </a:cubicBezTo>
                    <a:cubicBezTo>
                      <a:pt x="6656" y="4643"/>
                      <a:pt x="6644" y="4632"/>
                      <a:pt x="6811" y="4572"/>
                    </a:cubicBezTo>
                    <a:cubicBezTo>
                      <a:pt x="6855" y="4555"/>
                      <a:pt x="6888" y="4549"/>
                      <a:pt x="6914" y="4549"/>
                    </a:cubicBezTo>
                    <a:cubicBezTo>
                      <a:pt x="6978" y="4549"/>
                      <a:pt x="7001" y="4587"/>
                      <a:pt x="7061" y="4596"/>
                    </a:cubicBezTo>
                    <a:cubicBezTo>
                      <a:pt x="7109" y="4603"/>
                      <a:pt x="7161" y="4610"/>
                      <a:pt x="7205" y="4610"/>
                    </a:cubicBezTo>
                    <a:cubicBezTo>
                      <a:pt x="7238" y="4610"/>
                      <a:pt x="7267" y="4606"/>
                      <a:pt x="7287" y="4596"/>
                    </a:cubicBezTo>
                    <a:cubicBezTo>
                      <a:pt x="7346" y="4572"/>
                      <a:pt x="7311" y="4560"/>
                      <a:pt x="7311" y="4417"/>
                    </a:cubicBezTo>
                    <a:cubicBezTo>
                      <a:pt x="7311" y="4274"/>
                      <a:pt x="7430" y="3798"/>
                      <a:pt x="7430" y="3750"/>
                    </a:cubicBezTo>
                    <a:cubicBezTo>
                      <a:pt x="7430" y="3703"/>
                      <a:pt x="7608" y="3703"/>
                      <a:pt x="7668" y="3691"/>
                    </a:cubicBezTo>
                    <a:cubicBezTo>
                      <a:pt x="7739" y="3667"/>
                      <a:pt x="7739" y="3655"/>
                      <a:pt x="7751" y="3572"/>
                    </a:cubicBezTo>
                    <a:cubicBezTo>
                      <a:pt x="7763" y="3500"/>
                      <a:pt x="7680" y="3203"/>
                      <a:pt x="7644" y="2941"/>
                    </a:cubicBezTo>
                    <a:cubicBezTo>
                      <a:pt x="7644" y="2869"/>
                      <a:pt x="7644" y="2786"/>
                      <a:pt x="7656" y="2703"/>
                    </a:cubicBezTo>
                    <a:cubicBezTo>
                      <a:pt x="7656" y="2703"/>
                      <a:pt x="7656" y="2703"/>
                      <a:pt x="7656" y="2691"/>
                    </a:cubicBezTo>
                    <a:cubicBezTo>
                      <a:pt x="7656" y="2679"/>
                      <a:pt x="7656" y="2667"/>
                      <a:pt x="7656" y="2655"/>
                    </a:cubicBezTo>
                    <a:cubicBezTo>
                      <a:pt x="7656" y="2643"/>
                      <a:pt x="7668" y="2619"/>
                      <a:pt x="7668" y="2607"/>
                    </a:cubicBezTo>
                    <a:cubicBezTo>
                      <a:pt x="7668" y="2596"/>
                      <a:pt x="7668" y="2584"/>
                      <a:pt x="7680" y="2560"/>
                    </a:cubicBezTo>
                    <a:cubicBezTo>
                      <a:pt x="7680" y="2524"/>
                      <a:pt x="7692" y="2477"/>
                      <a:pt x="7715" y="2429"/>
                    </a:cubicBezTo>
                    <a:cubicBezTo>
                      <a:pt x="7715" y="2417"/>
                      <a:pt x="7715" y="2405"/>
                      <a:pt x="7727" y="2393"/>
                    </a:cubicBezTo>
                    <a:cubicBezTo>
                      <a:pt x="7751" y="2310"/>
                      <a:pt x="7787" y="2238"/>
                      <a:pt x="7823" y="2179"/>
                    </a:cubicBezTo>
                    <a:cubicBezTo>
                      <a:pt x="7918" y="2024"/>
                      <a:pt x="8108" y="1834"/>
                      <a:pt x="8346" y="1738"/>
                    </a:cubicBezTo>
                    <a:cubicBezTo>
                      <a:pt x="8585" y="1643"/>
                      <a:pt x="8704" y="1643"/>
                      <a:pt x="8763" y="1619"/>
                    </a:cubicBezTo>
                    <a:cubicBezTo>
                      <a:pt x="8811" y="1607"/>
                      <a:pt x="8716" y="1572"/>
                      <a:pt x="8608" y="1500"/>
                    </a:cubicBezTo>
                    <a:cubicBezTo>
                      <a:pt x="8501" y="1429"/>
                      <a:pt x="8311" y="1334"/>
                      <a:pt x="8168" y="1298"/>
                    </a:cubicBezTo>
                    <a:cubicBezTo>
                      <a:pt x="8025" y="1250"/>
                      <a:pt x="8096" y="1203"/>
                      <a:pt x="8096" y="1072"/>
                    </a:cubicBezTo>
                    <a:cubicBezTo>
                      <a:pt x="8108" y="953"/>
                      <a:pt x="8239" y="869"/>
                      <a:pt x="8275" y="869"/>
                    </a:cubicBezTo>
                    <a:cubicBezTo>
                      <a:pt x="8307" y="869"/>
                      <a:pt x="8439" y="859"/>
                      <a:pt x="8541" y="859"/>
                    </a:cubicBezTo>
                    <a:cubicBezTo>
                      <a:pt x="8592" y="859"/>
                      <a:pt x="8636" y="861"/>
                      <a:pt x="8656" y="869"/>
                    </a:cubicBezTo>
                    <a:cubicBezTo>
                      <a:pt x="8704" y="905"/>
                      <a:pt x="8727" y="1143"/>
                      <a:pt x="8739" y="1238"/>
                    </a:cubicBezTo>
                    <a:cubicBezTo>
                      <a:pt x="8752" y="1283"/>
                      <a:pt x="8779" y="1294"/>
                      <a:pt x="8827" y="1294"/>
                    </a:cubicBezTo>
                    <a:cubicBezTo>
                      <a:pt x="8868" y="1294"/>
                      <a:pt x="8924" y="1286"/>
                      <a:pt x="9001" y="1286"/>
                    </a:cubicBezTo>
                    <a:cubicBezTo>
                      <a:pt x="9025" y="1287"/>
                      <a:pt x="9045" y="1288"/>
                      <a:pt x="9062" y="1288"/>
                    </a:cubicBezTo>
                    <a:cubicBezTo>
                      <a:pt x="9179" y="1288"/>
                      <a:pt x="9180" y="1256"/>
                      <a:pt x="9263" y="1214"/>
                    </a:cubicBezTo>
                    <a:cubicBezTo>
                      <a:pt x="9370" y="1167"/>
                      <a:pt x="9430" y="1167"/>
                      <a:pt x="9454" y="1119"/>
                    </a:cubicBezTo>
                    <a:cubicBezTo>
                      <a:pt x="9489" y="1072"/>
                      <a:pt x="9454" y="572"/>
                      <a:pt x="9454" y="536"/>
                    </a:cubicBezTo>
                    <a:cubicBezTo>
                      <a:pt x="9466" y="500"/>
                      <a:pt x="9466" y="310"/>
                      <a:pt x="9454" y="238"/>
                    </a:cubicBezTo>
                    <a:cubicBezTo>
                      <a:pt x="9442" y="167"/>
                      <a:pt x="9370" y="60"/>
                      <a:pt x="9335" y="60"/>
                    </a:cubicBezTo>
                    <a:cubicBezTo>
                      <a:pt x="9311" y="60"/>
                      <a:pt x="9227" y="143"/>
                      <a:pt x="9180" y="202"/>
                    </a:cubicBezTo>
                    <a:cubicBezTo>
                      <a:pt x="9132" y="262"/>
                      <a:pt x="8977" y="274"/>
                      <a:pt x="8918" y="298"/>
                    </a:cubicBezTo>
                    <a:cubicBezTo>
                      <a:pt x="8894" y="304"/>
                      <a:pt x="8855" y="304"/>
                      <a:pt x="8818" y="304"/>
                    </a:cubicBezTo>
                    <a:cubicBezTo>
                      <a:pt x="8781" y="304"/>
                      <a:pt x="8745" y="304"/>
                      <a:pt x="8727" y="310"/>
                    </a:cubicBezTo>
                    <a:cubicBezTo>
                      <a:pt x="8704" y="322"/>
                      <a:pt x="8727" y="310"/>
                      <a:pt x="8787" y="357"/>
                    </a:cubicBezTo>
                    <a:cubicBezTo>
                      <a:pt x="8846" y="393"/>
                      <a:pt x="8930" y="476"/>
                      <a:pt x="8966" y="560"/>
                    </a:cubicBezTo>
                    <a:cubicBezTo>
                      <a:pt x="8989" y="631"/>
                      <a:pt x="8680" y="667"/>
                      <a:pt x="8585" y="667"/>
                    </a:cubicBezTo>
                    <a:cubicBezTo>
                      <a:pt x="8489" y="667"/>
                      <a:pt x="8454" y="452"/>
                      <a:pt x="8430" y="381"/>
                    </a:cubicBezTo>
                    <a:cubicBezTo>
                      <a:pt x="8394" y="322"/>
                      <a:pt x="8287" y="322"/>
                      <a:pt x="8180" y="298"/>
                    </a:cubicBezTo>
                    <a:cubicBezTo>
                      <a:pt x="8061" y="262"/>
                      <a:pt x="7942" y="155"/>
                      <a:pt x="7882" y="60"/>
                    </a:cubicBezTo>
                    <a:cubicBezTo>
                      <a:pt x="7870" y="48"/>
                      <a:pt x="7858" y="24"/>
                      <a:pt x="7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6"/>
              <p:cNvSpPr/>
              <p:nvPr/>
            </p:nvSpPr>
            <p:spPr>
              <a:xfrm>
                <a:off x="1246529" y="1960443"/>
                <a:ext cx="431731" cy="586259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1852" extrusionOk="0">
                    <a:moveTo>
                      <a:pt x="4529" y="0"/>
                    </a:moveTo>
                    <a:cubicBezTo>
                      <a:pt x="4519" y="0"/>
                      <a:pt x="4510" y="2"/>
                      <a:pt x="4501" y="5"/>
                    </a:cubicBezTo>
                    <a:cubicBezTo>
                      <a:pt x="4489" y="17"/>
                      <a:pt x="4465" y="29"/>
                      <a:pt x="4453" y="64"/>
                    </a:cubicBezTo>
                    <a:cubicBezTo>
                      <a:pt x="4418" y="183"/>
                      <a:pt x="4430" y="445"/>
                      <a:pt x="4310" y="493"/>
                    </a:cubicBezTo>
                    <a:cubicBezTo>
                      <a:pt x="4274" y="504"/>
                      <a:pt x="4244" y="508"/>
                      <a:pt x="4215" y="508"/>
                    </a:cubicBezTo>
                    <a:cubicBezTo>
                      <a:pt x="4150" y="508"/>
                      <a:pt x="4096" y="486"/>
                      <a:pt x="4013" y="469"/>
                    </a:cubicBezTo>
                    <a:cubicBezTo>
                      <a:pt x="3967" y="460"/>
                      <a:pt x="3901" y="454"/>
                      <a:pt x="3835" y="454"/>
                    </a:cubicBezTo>
                    <a:cubicBezTo>
                      <a:pt x="3730" y="454"/>
                      <a:pt x="3625" y="468"/>
                      <a:pt x="3596" y="505"/>
                    </a:cubicBezTo>
                    <a:cubicBezTo>
                      <a:pt x="3537" y="576"/>
                      <a:pt x="2846" y="1469"/>
                      <a:pt x="2822" y="1493"/>
                    </a:cubicBezTo>
                    <a:cubicBezTo>
                      <a:pt x="2798" y="1529"/>
                      <a:pt x="2739" y="1600"/>
                      <a:pt x="2608" y="1600"/>
                    </a:cubicBezTo>
                    <a:lnTo>
                      <a:pt x="643" y="1600"/>
                    </a:lnTo>
                    <a:lnTo>
                      <a:pt x="655" y="2446"/>
                    </a:lnTo>
                    <a:lnTo>
                      <a:pt x="667" y="2529"/>
                    </a:lnTo>
                    <a:lnTo>
                      <a:pt x="0" y="2529"/>
                    </a:lnTo>
                    <a:cubicBezTo>
                      <a:pt x="0" y="2529"/>
                      <a:pt x="48" y="8744"/>
                      <a:pt x="24" y="8744"/>
                    </a:cubicBezTo>
                    <a:cubicBezTo>
                      <a:pt x="24" y="8744"/>
                      <a:pt x="24" y="8744"/>
                      <a:pt x="24" y="8744"/>
                    </a:cubicBezTo>
                    <a:lnTo>
                      <a:pt x="12" y="9899"/>
                    </a:lnTo>
                    <a:lnTo>
                      <a:pt x="155" y="10816"/>
                    </a:lnTo>
                    <a:lnTo>
                      <a:pt x="762" y="11768"/>
                    </a:lnTo>
                    <a:lnTo>
                      <a:pt x="870" y="11851"/>
                    </a:lnTo>
                    <a:cubicBezTo>
                      <a:pt x="965" y="11792"/>
                      <a:pt x="1096" y="11709"/>
                      <a:pt x="1191" y="11649"/>
                    </a:cubicBezTo>
                    <a:cubicBezTo>
                      <a:pt x="1215" y="11637"/>
                      <a:pt x="1239" y="11613"/>
                      <a:pt x="1274" y="11601"/>
                    </a:cubicBezTo>
                    <a:cubicBezTo>
                      <a:pt x="1429" y="11542"/>
                      <a:pt x="1620" y="11530"/>
                      <a:pt x="1763" y="11470"/>
                    </a:cubicBezTo>
                    <a:cubicBezTo>
                      <a:pt x="1941" y="11387"/>
                      <a:pt x="1953" y="11280"/>
                      <a:pt x="1953" y="11197"/>
                    </a:cubicBezTo>
                    <a:cubicBezTo>
                      <a:pt x="1953" y="11101"/>
                      <a:pt x="1858" y="10982"/>
                      <a:pt x="1763" y="10887"/>
                    </a:cubicBezTo>
                    <a:cubicBezTo>
                      <a:pt x="1667" y="10792"/>
                      <a:pt x="1727" y="10601"/>
                      <a:pt x="1739" y="10482"/>
                    </a:cubicBezTo>
                    <a:cubicBezTo>
                      <a:pt x="1763" y="10363"/>
                      <a:pt x="1786" y="10351"/>
                      <a:pt x="1834" y="10256"/>
                    </a:cubicBezTo>
                    <a:cubicBezTo>
                      <a:pt x="1882" y="10161"/>
                      <a:pt x="1834" y="10101"/>
                      <a:pt x="1905" y="9863"/>
                    </a:cubicBezTo>
                    <a:cubicBezTo>
                      <a:pt x="1989" y="9625"/>
                      <a:pt x="2036" y="9661"/>
                      <a:pt x="2144" y="9565"/>
                    </a:cubicBezTo>
                    <a:cubicBezTo>
                      <a:pt x="2263" y="9482"/>
                      <a:pt x="2227" y="9423"/>
                      <a:pt x="2239" y="9304"/>
                    </a:cubicBezTo>
                    <a:cubicBezTo>
                      <a:pt x="2239" y="9196"/>
                      <a:pt x="2120" y="9137"/>
                      <a:pt x="2036" y="9065"/>
                    </a:cubicBezTo>
                    <a:cubicBezTo>
                      <a:pt x="1965" y="8982"/>
                      <a:pt x="1774" y="8494"/>
                      <a:pt x="1763" y="8399"/>
                    </a:cubicBezTo>
                    <a:cubicBezTo>
                      <a:pt x="1751" y="8315"/>
                      <a:pt x="1751" y="8268"/>
                      <a:pt x="1882" y="8256"/>
                    </a:cubicBezTo>
                    <a:cubicBezTo>
                      <a:pt x="1903" y="8254"/>
                      <a:pt x="1923" y="8253"/>
                      <a:pt x="1942" y="8253"/>
                    </a:cubicBezTo>
                    <a:cubicBezTo>
                      <a:pt x="2030" y="8253"/>
                      <a:pt x="2099" y="8274"/>
                      <a:pt x="2167" y="8303"/>
                    </a:cubicBezTo>
                    <a:cubicBezTo>
                      <a:pt x="2239" y="8351"/>
                      <a:pt x="2298" y="8434"/>
                      <a:pt x="2382" y="8506"/>
                    </a:cubicBezTo>
                    <a:cubicBezTo>
                      <a:pt x="2453" y="8577"/>
                      <a:pt x="2441" y="8530"/>
                      <a:pt x="2739" y="8625"/>
                    </a:cubicBezTo>
                    <a:cubicBezTo>
                      <a:pt x="2945" y="8688"/>
                      <a:pt x="3093" y="8699"/>
                      <a:pt x="3296" y="8699"/>
                    </a:cubicBezTo>
                    <a:cubicBezTo>
                      <a:pt x="3398" y="8699"/>
                      <a:pt x="3513" y="8696"/>
                      <a:pt x="3656" y="8696"/>
                    </a:cubicBezTo>
                    <a:cubicBezTo>
                      <a:pt x="4096" y="8696"/>
                      <a:pt x="5323" y="8375"/>
                      <a:pt x="5763" y="8291"/>
                    </a:cubicBezTo>
                    <a:cubicBezTo>
                      <a:pt x="6204" y="8220"/>
                      <a:pt x="7204" y="7720"/>
                      <a:pt x="7323" y="7649"/>
                    </a:cubicBezTo>
                    <a:cubicBezTo>
                      <a:pt x="7454" y="7577"/>
                      <a:pt x="7478" y="7363"/>
                      <a:pt x="7525" y="7232"/>
                    </a:cubicBezTo>
                    <a:cubicBezTo>
                      <a:pt x="7573" y="7089"/>
                      <a:pt x="7787" y="6791"/>
                      <a:pt x="7918" y="6684"/>
                    </a:cubicBezTo>
                    <a:cubicBezTo>
                      <a:pt x="8061" y="6577"/>
                      <a:pt x="8132" y="6565"/>
                      <a:pt x="8251" y="6410"/>
                    </a:cubicBezTo>
                    <a:cubicBezTo>
                      <a:pt x="8371" y="6244"/>
                      <a:pt x="8430" y="6077"/>
                      <a:pt x="8501" y="5970"/>
                    </a:cubicBezTo>
                    <a:cubicBezTo>
                      <a:pt x="8561" y="5875"/>
                      <a:pt x="8704" y="5708"/>
                      <a:pt x="8716" y="5613"/>
                    </a:cubicBezTo>
                    <a:cubicBezTo>
                      <a:pt x="8728" y="5505"/>
                      <a:pt x="8704" y="4827"/>
                      <a:pt x="8692" y="4779"/>
                    </a:cubicBezTo>
                    <a:cubicBezTo>
                      <a:pt x="8688" y="4770"/>
                      <a:pt x="8679" y="4767"/>
                      <a:pt x="8667" y="4767"/>
                    </a:cubicBezTo>
                    <a:cubicBezTo>
                      <a:pt x="8613" y="4767"/>
                      <a:pt x="8492" y="4839"/>
                      <a:pt x="8394" y="4839"/>
                    </a:cubicBezTo>
                    <a:cubicBezTo>
                      <a:pt x="8275" y="4839"/>
                      <a:pt x="8204" y="4660"/>
                      <a:pt x="8156" y="4541"/>
                    </a:cubicBezTo>
                    <a:cubicBezTo>
                      <a:pt x="8097" y="4410"/>
                      <a:pt x="7990" y="4481"/>
                      <a:pt x="7930" y="4386"/>
                    </a:cubicBezTo>
                    <a:cubicBezTo>
                      <a:pt x="7882" y="4279"/>
                      <a:pt x="7966" y="3946"/>
                      <a:pt x="8001" y="3839"/>
                    </a:cubicBezTo>
                    <a:cubicBezTo>
                      <a:pt x="8049" y="3743"/>
                      <a:pt x="8192" y="3565"/>
                      <a:pt x="8251" y="3458"/>
                    </a:cubicBezTo>
                    <a:cubicBezTo>
                      <a:pt x="8311" y="3350"/>
                      <a:pt x="8216" y="3338"/>
                      <a:pt x="8144" y="3196"/>
                    </a:cubicBezTo>
                    <a:cubicBezTo>
                      <a:pt x="8073" y="3053"/>
                      <a:pt x="8013" y="3029"/>
                      <a:pt x="7930" y="2969"/>
                    </a:cubicBezTo>
                    <a:cubicBezTo>
                      <a:pt x="7859" y="2922"/>
                      <a:pt x="7609" y="2707"/>
                      <a:pt x="7549" y="2624"/>
                    </a:cubicBezTo>
                    <a:cubicBezTo>
                      <a:pt x="7489" y="2553"/>
                      <a:pt x="7430" y="2541"/>
                      <a:pt x="7430" y="2541"/>
                    </a:cubicBezTo>
                    <a:cubicBezTo>
                      <a:pt x="7347" y="2493"/>
                      <a:pt x="7239" y="2529"/>
                      <a:pt x="7037" y="2422"/>
                    </a:cubicBezTo>
                    <a:cubicBezTo>
                      <a:pt x="6894" y="2350"/>
                      <a:pt x="6906" y="2207"/>
                      <a:pt x="6894" y="2065"/>
                    </a:cubicBezTo>
                    <a:cubicBezTo>
                      <a:pt x="6870" y="1910"/>
                      <a:pt x="6858" y="1743"/>
                      <a:pt x="6847" y="1588"/>
                    </a:cubicBezTo>
                    <a:cubicBezTo>
                      <a:pt x="6847" y="1553"/>
                      <a:pt x="6847" y="1517"/>
                      <a:pt x="6847" y="1481"/>
                    </a:cubicBezTo>
                    <a:cubicBezTo>
                      <a:pt x="6847" y="1457"/>
                      <a:pt x="6847" y="1433"/>
                      <a:pt x="6847" y="1410"/>
                    </a:cubicBezTo>
                    <a:cubicBezTo>
                      <a:pt x="6847" y="1398"/>
                      <a:pt x="6847" y="1386"/>
                      <a:pt x="6847" y="1374"/>
                    </a:cubicBezTo>
                    <a:cubicBezTo>
                      <a:pt x="6847" y="1350"/>
                      <a:pt x="6847" y="1326"/>
                      <a:pt x="6847" y="1303"/>
                    </a:cubicBezTo>
                    <a:cubicBezTo>
                      <a:pt x="6847" y="1303"/>
                      <a:pt x="6704" y="1183"/>
                      <a:pt x="6596" y="1172"/>
                    </a:cubicBezTo>
                    <a:cubicBezTo>
                      <a:pt x="6501" y="1160"/>
                      <a:pt x="5965" y="945"/>
                      <a:pt x="5965" y="945"/>
                    </a:cubicBezTo>
                    <a:cubicBezTo>
                      <a:pt x="5965" y="945"/>
                      <a:pt x="5692" y="695"/>
                      <a:pt x="5656" y="695"/>
                    </a:cubicBezTo>
                    <a:cubicBezTo>
                      <a:pt x="5632" y="683"/>
                      <a:pt x="5311" y="624"/>
                      <a:pt x="5227" y="564"/>
                    </a:cubicBezTo>
                    <a:cubicBezTo>
                      <a:pt x="5203" y="552"/>
                      <a:pt x="5168" y="541"/>
                      <a:pt x="5120" y="517"/>
                    </a:cubicBezTo>
                    <a:cubicBezTo>
                      <a:pt x="5013" y="457"/>
                      <a:pt x="4870" y="386"/>
                      <a:pt x="4846" y="338"/>
                    </a:cubicBezTo>
                    <a:cubicBezTo>
                      <a:pt x="4799" y="255"/>
                      <a:pt x="4727" y="64"/>
                      <a:pt x="4703" y="64"/>
                    </a:cubicBezTo>
                    <a:cubicBezTo>
                      <a:pt x="4683" y="64"/>
                      <a:pt x="4598" y="0"/>
                      <a:pt x="4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6"/>
              <p:cNvSpPr/>
              <p:nvPr/>
            </p:nvSpPr>
            <p:spPr>
              <a:xfrm>
                <a:off x="1773637" y="1393474"/>
                <a:ext cx="161404" cy="19974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038" extrusionOk="0">
                    <a:moveTo>
                      <a:pt x="2020" y="1"/>
                    </a:moveTo>
                    <a:cubicBezTo>
                      <a:pt x="1928" y="1"/>
                      <a:pt x="1882" y="338"/>
                      <a:pt x="1882" y="537"/>
                    </a:cubicBezTo>
                    <a:cubicBezTo>
                      <a:pt x="1882" y="739"/>
                      <a:pt x="1834" y="1073"/>
                      <a:pt x="1834" y="1132"/>
                    </a:cubicBezTo>
                    <a:cubicBezTo>
                      <a:pt x="1834" y="1192"/>
                      <a:pt x="1739" y="1346"/>
                      <a:pt x="1679" y="1394"/>
                    </a:cubicBezTo>
                    <a:cubicBezTo>
                      <a:pt x="1608" y="1454"/>
                      <a:pt x="1441" y="1644"/>
                      <a:pt x="1417" y="1692"/>
                    </a:cubicBezTo>
                    <a:cubicBezTo>
                      <a:pt x="1394" y="1727"/>
                      <a:pt x="1298" y="1930"/>
                      <a:pt x="1263" y="1966"/>
                    </a:cubicBezTo>
                    <a:cubicBezTo>
                      <a:pt x="1227" y="2001"/>
                      <a:pt x="977" y="2144"/>
                      <a:pt x="846" y="2204"/>
                    </a:cubicBezTo>
                    <a:cubicBezTo>
                      <a:pt x="727" y="2263"/>
                      <a:pt x="560" y="2442"/>
                      <a:pt x="489" y="2549"/>
                    </a:cubicBezTo>
                    <a:cubicBezTo>
                      <a:pt x="405" y="2656"/>
                      <a:pt x="334" y="2870"/>
                      <a:pt x="298" y="2894"/>
                    </a:cubicBezTo>
                    <a:cubicBezTo>
                      <a:pt x="292" y="2904"/>
                      <a:pt x="281" y="2909"/>
                      <a:pt x="269" y="2909"/>
                    </a:cubicBezTo>
                    <a:cubicBezTo>
                      <a:pt x="236" y="2909"/>
                      <a:pt x="187" y="2878"/>
                      <a:pt x="143" y="2835"/>
                    </a:cubicBezTo>
                    <a:cubicBezTo>
                      <a:pt x="108" y="2775"/>
                      <a:pt x="60" y="2763"/>
                      <a:pt x="1" y="2751"/>
                    </a:cubicBezTo>
                    <a:lnTo>
                      <a:pt x="1" y="3168"/>
                    </a:lnTo>
                    <a:cubicBezTo>
                      <a:pt x="1" y="3311"/>
                      <a:pt x="48" y="3442"/>
                      <a:pt x="120" y="3537"/>
                    </a:cubicBezTo>
                    <a:cubicBezTo>
                      <a:pt x="191" y="3644"/>
                      <a:pt x="286" y="3775"/>
                      <a:pt x="298" y="3811"/>
                    </a:cubicBezTo>
                    <a:cubicBezTo>
                      <a:pt x="298" y="3835"/>
                      <a:pt x="358" y="3954"/>
                      <a:pt x="393" y="4037"/>
                    </a:cubicBezTo>
                    <a:cubicBezTo>
                      <a:pt x="501" y="3906"/>
                      <a:pt x="620" y="3811"/>
                      <a:pt x="810" y="3692"/>
                    </a:cubicBezTo>
                    <a:cubicBezTo>
                      <a:pt x="1036" y="3561"/>
                      <a:pt x="1239" y="3406"/>
                      <a:pt x="1322" y="3382"/>
                    </a:cubicBezTo>
                    <a:cubicBezTo>
                      <a:pt x="1405" y="3347"/>
                      <a:pt x="1632" y="3216"/>
                      <a:pt x="1739" y="3144"/>
                    </a:cubicBezTo>
                    <a:cubicBezTo>
                      <a:pt x="1846" y="3073"/>
                      <a:pt x="1929" y="3013"/>
                      <a:pt x="2060" y="3001"/>
                    </a:cubicBezTo>
                    <a:cubicBezTo>
                      <a:pt x="2203" y="2978"/>
                      <a:pt x="2275" y="2894"/>
                      <a:pt x="2370" y="2835"/>
                    </a:cubicBezTo>
                    <a:cubicBezTo>
                      <a:pt x="2453" y="2763"/>
                      <a:pt x="2453" y="2728"/>
                      <a:pt x="2560" y="2728"/>
                    </a:cubicBezTo>
                    <a:cubicBezTo>
                      <a:pt x="2656" y="2728"/>
                      <a:pt x="2763" y="2656"/>
                      <a:pt x="2918" y="2525"/>
                    </a:cubicBezTo>
                    <a:cubicBezTo>
                      <a:pt x="3072" y="2394"/>
                      <a:pt x="3013" y="2085"/>
                      <a:pt x="3025" y="1977"/>
                    </a:cubicBezTo>
                    <a:cubicBezTo>
                      <a:pt x="3037" y="1870"/>
                      <a:pt x="3072" y="1775"/>
                      <a:pt x="3132" y="1692"/>
                    </a:cubicBezTo>
                    <a:cubicBezTo>
                      <a:pt x="3191" y="1620"/>
                      <a:pt x="3251" y="1370"/>
                      <a:pt x="3263" y="1275"/>
                    </a:cubicBezTo>
                    <a:cubicBezTo>
                      <a:pt x="3263" y="1168"/>
                      <a:pt x="3239" y="1120"/>
                      <a:pt x="3168" y="1001"/>
                    </a:cubicBezTo>
                    <a:cubicBezTo>
                      <a:pt x="3084" y="882"/>
                      <a:pt x="3060" y="620"/>
                      <a:pt x="3049" y="442"/>
                    </a:cubicBezTo>
                    <a:cubicBezTo>
                      <a:pt x="3025" y="263"/>
                      <a:pt x="2929" y="180"/>
                      <a:pt x="2787" y="156"/>
                    </a:cubicBezTo>
                    <a:cubicBezTo>
                      <a:pt x="2747" y="146"/>
                      <a:pt x="2714" y="142"/>
                      <a:pt x="2684" y="142"/>
                    </a:cubicBezTo>
                    <a:cubicBezTo>
                      <a:pt x="2606" y="142"/>
                      <a:pt x="2548" y="172"/>
                      <a:pt x="2453" y="215"/>
                    </a:cubicBezTo>
                    <a:cubicBezTo>
                      <a:pt x="2409" y="233"/>
                      <a:pt x="2374" y="241"/>
                      <a:pt x="2343" y="241"/>
                    </a:cubicBezTo>
                    <a:cubicBezTo>
                      <a:pt x="2289" y="241"/>
                      <a:pt x="2248" y="217"/>
                      <a:pt x="2203" y="180"/>
                    </a:cubicBezTo>
                    <a:cubicBezTo>
                      <a:pt x="2144" y="120"/>
                      <a:pt x="2108" y="13"/>
                      <a:pt x="2025" y="1"/>
                    </a:cubicBezTo>
                    <a:cubicBezTo>
                      <a:pt x="2023" y="1"/>
                      <a:pt x="2021" y="1"/>
                      <a:pt x="202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6"/>
              <p:cNvSpPr/>
              <p:nvPr/>
            </p:nvSpPr>
            <p:spPr>
              <a:xfrm>
                <a:off x="1091058" y="1416425"/>
                <a:ext cx="113126" cy="14379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7" extrusionOk="0">
                    <a:moveTo>
                      <a:pt x="924" y="1"/>
                    </a:moveTo>
                    <a:cubicBezTo>
                      <a:pt x="763" y="1"/>
                      <a:pt x="603" y="159"/>
                      <a:pt x="488" y="240"/>
                    </a:cubicBezTo>
                    <a:cubicBezTo>
                      <a:pt x="378" y="320"/>
                      <a:pt x="360" y="350"/>
                      <a:pt x="272" y="350"/>
                    </a:cubicBezTo>
                    <a:cubicBezTo>
                      <a:pt x="255" y="350"/>
                      <a:pt x="237" y="349"/>
                      <a:pt x="214" y="347"/>
                    </a:cubicBezTo>
                    <a:cubicBezTo>
                      <a:pt x="143" y="335"/>
                      <a:pt x="72" y="323"/>
                      <a:pt x="12" y="299"/>
                    </a:cubicBezTo>
                    <a:cubicBezTo>
                      <a:pt x="12" y="382"/>
                      <a:pt x="0" y="573"/>
                      <a:pt x="12" y="656"/>
                    </a:cubicBezTo>
                    <a:cubicBezTo>
                      <a:pt x="24" y="751"/>
                      <a:pt x="167" y="835"/>
                      <a:pt x="226" y="906"/>
                    </a:cubicBezTo>
                    <a:cubicBezTo>
                      <a:pt x="274" y="966"/>
                      <a:pt x="262" y="1049"/>
                      <a:pt x="262" y="1109"/>
                    </a:cubicBezTo>
                    <a:cubicBezTo>
                      <a:pt x="262" y="1144"/>
                      <a:pt x="274" y="1192"/>
                      <a:pt x="310" y="1240"/>
                    </a:cubicBezTo>
                    <a:cubicBezTo>
                      <a:pt x="322" y="1275"/>
                      <a:pt x="357" y="1323"/>
                      <a:pt x="381" y="1383"/>
                    </a:cubicBezTo>
                    <a:cubicBezTo>
                      <a:pt x="453" y="1513"/>
                      <a:pt x="107" y="1966"/>
                      <a:pt x="107" y="1966"/>
                    </a:cubicBezTo>
                    <a:cubicBezTo>
                      <a:pt x="107" y="1966"/>
                      <a:pt x="393" y="2573"/>
                      <a:pt x="441" y="2680"/>
                    </a:cubicBezTo>
                    <a:cubicBezTo>
                      <a:pt x="500" y="2776"/>
                      <a:pt x="703" y="2907"/>
                      <a:pt x="774" y="2907"/>
                    </a:cubicBezTo>
                    <a:cubicBezTo>
                      <a:pt x="846" y="2895"/>
                      <a:pt x="1048" y="2728"/>
                      <a:pt x="1167" y="2692"/>
                    </a:cubicBezTo>
                    <a:cubicBezTo>
                      <a:pt x="1193" y="2682"/>
                      <a:pt x="1217" y="2678"/>
                      <a:pt x="1238" y="2678"/>
                    </a:cubicBezTo>
                    <a:cubicBezTo>
                      <a:pt x="1310" y="2678"/>
                      <a:pt x="1346" y="2728"/>
                      <a:pt x="1346" y="2728"/>
                    </a:cubicBezTo>
                    <a:lnTo>
                      <a:pt x="1346" y="2752"/>
                    </a:lnTo>
                    <a:cubicBezTo>
                      <a:pt x="1429" y="2728"/>
                      <a:pt x="1536" y="2633"/>
                      <a:pt x="1536" y="2561"/>
                    </a:cubicBezTo>
                    <a:cubicBezTo>
                      <a:pt x="1536" y="2478"/>
                      <a:pt x="1500" y="2192"/>
                      <a:pt x="1500" y="2073"/>
                    </a:cubicBezTo>
                    <a:cubicBezTo>
                      <a:pt x="1512" y="1942"/>
                      <a:pt x="1703" y="1692"/>
                      <a:pt x="1738" y="1644"/>
                    </a:cubicBezTo>
                    <a:cubicBezTo>
                      <a:pt x="1786" y="1585"/>
                      <a:pt x="1869" y="1311"/>
                      <a:pt x="1869" y="1263"/>
                    </a:cubicBezTo>
                    <a:cubicBezTo>
                      <a:pt x="1869" y="1204"/>
                      <a:pt x="1858" y="990"/>
                      <a:pt x="1953" y="942"/>
                    </a:cubicBezTo>
                    <a:cubicBezTo>
                      <a:pt x="2048" y="894"/>
                      <a:pt x="2286" y="775"/>
                      <a:pt x="2286" y="597"/>
                    </a:cubicBezTo>
                    <a:cubicBezTo>
                      <a:pt x="2286" y="466"/>
                      <a:pt x="2286" y="370"/>
                      <a:pt x="2286" y="275"/>
                    </a:cubicBezTo>
                    <a:cubicBezTo>
                      <a:pt x="2250" y="287"/>
                      <a:pt x="2227" y="287"/>
                      <a:pt x="2203" y="287"/>
                    </a:cubicBezTo>
                    <a:cubicBezTo>
                      <a:pt x="2162" y="291"/>
                      <a:pt x="2117" y="293"/>
                      <a:pt x="2068" y="293"/>
                    </a:cubicBezTo>
                    <a:cubicBezTo>
                      <a:pt x="1849" y="293"/>
                      <a:pt x="1573" y="253"/>
                      <a:pt x="1417" y="204"/>
                    </a:cubicBezTo>
                    <a:cubicBezTo>
                      <a:pt x="1334" y="168"/>
                      <a:pt x="1262" y="132"/>
                      <a:pt x="1179" y="97"/>
                    </a:cubicBezTo>
                    <a:cubicBezTo>
                      <a:pt x="1107" y="73"/>
                      <a:pt x="1024" y="13"/>
                      <a:pt x="941" y="1"/>
                    </a:cubicBezTo>
                    <a:cubicBezTo>
                      <a:pt x="935" y="1"/>
                      <a:pt x="929" y="1"/>
                      <a:pt x="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6"/>
              <p:cNvSpPr/>
              <p:nvPr/>
            </p:nvSpPr>
            <p:spPr>
              <a:xfrm>
                <a:off x="797132" y="2190950"/>
                <a:ext cx="167934" cy="372818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7537" extrusionOk="0">
                    <a:moveTo>
                      <a:pt x="1084" y="0"/>
                    </a:moveTo>
                    <a:cubicBezTo>
                      <a:pt x="1084" y="0"/>
                      <a:pt x="1084" y="12"/>
                      <a:pt x="1084" y="12"/>
                    </a:cubicBezTo>
                    <a:cubicBezTo>
                      <a:pt x="1084" y="107"/>
                      <a:pt x="1013" y="119"/>
                      <a:pt x="918" y="179"/>
                    </a:cubicBezTo>
                    <a:cubicBezTo>
                      <a:pt x="834" y="226"/>
                      <a:pt x="834" y="310"/>
                      <a:pt x="811" y="405"/>
                    </a:cubicBezTo>
                    <a:cubicBezTo>
                      <a:pt x="811" y="417"/>
                      <a:pt x="811" y="429"/>
                      <a:pt x="799" y="441"/>
                    </a:cubicBezTo>
                    <a:cubicBezTo>
                      <a:pt x="799" y="441"/>
                      <a:pt x="799" y="441"/>
                      <a:pt x="787" y="453"/>
                    </a:cubicBezTo>
                    <a:cubicBezTo>
                      <a:pt x="787" y="453"/>
                      <a:pt x="787" y="464"/>
                      <a:pt x="775" y="464"/>
                    </a:cubicBezTo>
                    <a:cubicBezTo>
                      <a:pt x="763" y="488"/>
                      <a:pt x="739" y="500"/>
                      <a:pt x="715" y="524"/>
                    </a:cubicBezTo>
                    <a:cubicBezTo>
                      <a:pt x="703" y="524"/>
                      <a:pt x="692" y="536"/>
                      <a:pt x="668" y="548"/>
                    </a:cubicBezTo>
                    <a:cubicBezTo>
                      <a:pt x="632" y="572"/>
                      <a:pt x="596" y="583"/>
                      <a:pt x="561" y="607"/>
                    </a:cubicBezTo>
                    <a:cubicBezTo>
                      <a:pt x="561" y="607"/>
                      <a:pt x="549" y="619"/>
                      <a:pt x="537" y="619"/>
                    </a:cubicBezTo>
                    <a:cubicBezTo>
                      <a:pt x="498" y="646"/>
                      <a:pt x="481" y="652"/>
                      <a:pt x="472" y="652"/>
                    </a:cubicBezTo>
                    <a:cubicBezTo>
                      <a:pt x="464" y="652"/>
                      <a:pt x="462" y="648"/>
                      <a:pt x="457" y="648"/>
                    </a:cubicBezTo>
                    <a:cubicBezTo>
                      <a:pt x="451" y="648"/>
                      <a:pt x="440" y="659"/>
                      <a:pt x="394" y="714"/>
                    </a:cubicBezTo>
                    <a:cubicBezTo>
                      <a:pt x="287" y="845"/>
                      <a:pt x="346" y="1095"/>
                      <a:pt x="346" y="1250"/>
                    </a:cubicBezTo>
                    <a:cubicBezTo>
                      <a:pt x="346" y="1405"/>
                      <a:pt x="322" y="1953"/>
                      <a:pt x="322" y="2167"/>
                    </a:cubicBezTo>
                    <a:cubicBezTo>
                      <a:pt x="322" y="2381"/>
                      <a:pt x="346" y="2477"/>
                      <a:pt x="358" y="2584"/>
                    </a:cubicBezTo>
                    <a:cubicBezTo>
                      <a:pt x="370" y="2691"/>
                      <a:pt x="477" y="2786"/>
                      <a:pt x="561" y="2858"/>
                    </a:cubicBezTo>
                    <a:cubicBezTo>
                      <a:pt x="656" y="2941"/>
                      <a:pt x="644" y="2977"/>
                      <a:pt x="656" y="3096"/>
                    </a:cubicBezTo>
                    <a:cubicBezTo>
                      <a:pt x="668" y="3215"/>
                      <a:pt x="703" y="3334"/>
                      <a:pt x="751" y="3453"/>
                    </a:cubicBezTo>
                    <a:cubicBezTo>
                      <a:pt x="787" y="3572"/>
                      <a:pt x="846" y="3620"/>
                      <a:pt x="858" y="3774"/>
                    </a:cubicBezTo>
                    <a:cubicBezTo>
                      <a:pt x="882" y="3929"/>
                      <a:pt x="811" y="3941"/>
                      <a:pt x="775" y="3989"/>
                    </a:cubicBezTo>
                    <a:cubicBezTo>
                      <a:pt x="739" y="4036"/>
                      <a:pt x="394" y="4346"/>
                      <a:pt x="358" y="4441"/>
                    </a:cubicBezTo>
                    <a:cubicBezTo>
                      <a:pt x="334" y="4536"/>
                      <a:pt x="322" y="4703"/>
                      <a:pt x="311" y="4846"/>
                    </a:cubicBezTo>
                    <a:cubicBezTo>
                      <a:pt x="287" y="4989"/>
                      <a:pt x="287" y="5155"/>
                      <a:pt x="263" y="5275"/>
                    </a:cubicBezTo>
                    <a:cubicBezTo>
                      <a:pt x="239" y="5394"/>
                      <a:pt x="168" y="5406"/>
                      <a:pt x="96" y="5429"/>
                    </a:cubicBezTo>
                    <a:cubicBezTo>
                      <a:pt x="37" y="5453"/>
                      <a:pt x="49" y="5513"/>
                      <a:pt x="49" y="5620"/>
                    </a:cubicBezTo>
                    <a:cubicBezTo>
                      <a:pt x="49" y="5739"/>
                      <a:pt x="168" y="5822"/>
                      <a:pt x="191" y="5906"/>
                    </a:cubicBezTo>
                    <a:cubicBezTo>
                      <a:pt x="203" y="5989"/>
                      <a:pt x="96" y="6144"/>
                      <a:pt x="49" y="6227"/>
                    </a:cubicBezTo>
                    <a:cubicBezTo>
                      <a:pt x="1" y="6322"/>
                      <a:pt x="72" y="6441"/>
                      <a:pt x="72" y="6584"/>
                    </a:cubicBezTo>
                    <a:cubicBezTo>
                      <a:pt x="72" y="6727"/>
                      <a:pt x="60" y="6918"/>
                      <a:pt x="49" y="7025"/>
                    </a:cubicBezTo>
                    <a:cubicBezTo>
                      <a:pt x="25" y="7144"/>
                      <a:pt x="1" y="7299"/>
                      <a:pt x="25" y="7346"/>
                    </a:cubicBezTo>
                    <a:cubicBezTo>
                      <a:pt x="37" y="7382"/>
                      <a:pt x="60" y="7465"/>
                      <a:pt x="96" y="7537"/>
                    </a:cubicBezTo>
                    <a:cubicBezTo>
                      <a:pt x="203" y="7465"/>
                      <a:pt x="239" y="7227"/>
                      <a:pt x="251" y="7049"/>
                    </a:cubicBezTo>
                    <a:cubicBezTo>
                      <a:pt x="275" y="6846"/>
                      <a:pt x="441" y="6679"/>
                      <a:pt x="537" y="6608"/>
                    </a:cubicBezTo>
                    <a:cubicBezTo>
                      <a:pt x="632" y="6537"/>
                      <a:pt x="1120" y="6537"/>
                      <a:pt x="1323" y="6406"/>
                    </a:cubicBezTo>
                    <a:cubicBezTo>
                      <a:pt x="1525" y="6287"/>
                      <a:pt x="1477" y="6108"/>
                      <a:pt x="1430" y="5882"/>
                    </a:cubicBezTo>
                    <a:cubicBezTo>
                      <a:pt x="1394" y="5667"/>
                      <a:pt x="1561" y="5632"/>
                      <a:pt x="1704" y="5536"/>
                    </a:cubicBezTo>
                    <a:cubicBezTo>
                      <a:pt x="1846" y="5453"/>
                      <a:pt x="2406" y="4953"/>
                      <a:pt x="2454" y="4941"/>
                    </a:cubicBezTo>
                    <a:cubicBezTo>
                      <a:pt x="2489" y="4917"/>
                      <a:pt x="2787" y="4715"/>
                      <a:pt x="2906" y="4608"/>
                    </a:cubicBezTo>
                    <a:cubicBezTo>
                      <a:pt x="3025" y="4513"/>
                      <a:pt x="2989" y="4358"/>
                      <a:pt x="3049" y="4274"/>
                    </a:cubicBezTo>
                    <a:cubicBezTo>
                      <a:pt x="3097" y="4191"/>
                      <a:pt x="3275" y="4108"/>
                      <a:pt x="3359" y="3977"/>
                    </a:cubicBezTo>
                    <a:cubicBezTo>
                      <a:pt x="3394" y="3929"/>
                      <a:pt x="3382" y="3643"/>
                      <a:pt x="3359" y="3298"/>
                    </a:cubicBezTo>
                    <a:cubicBezTo>
                      <a:pt x="3323" y="2703"/>
                      <a:pt x="3239" y="1917"/>
                      <a:pt x="3228" y="1869"/>
                    </a:cubicBezTo>
                    <a:cubicBezTo>
                      <a:pt x="3216" y="1857"/>
                      <a:pt x="3216" y="1857"/>
                      <a:pt x="3216" y="1857"/>
                    </a:cubicBezTo>
                    <a:lnTo>
                      <a:pt x="3216" y="1715"/>
                    </a:lnTo>
                    <a:cubicBezTo>
                      <a:pt x="3144" y="1715"/>
                      <a:pt x="3073" y="1715"/>
                      <a:pt x="3061" y="1679"/>
                    </a:cubicBezTo>
                    <a:cubicBezTo>
                      <a:pt x="3025" y="1607"/>
                      <a:pt x="2978" y="1405"/>
                      <a:pt x="2918" y="1405"/>
                    </a:cubicBezTo>
                    <a:lnTo>
                      <a:pt x="2823" y="1405"/>
                    </a:lnTo>
                    <a:cubicBezTo>
                      <a:pt x="2716" y="1417"/>
                      <a:pt x="2537" y="1441"/>
                      <a:pt x="2430" y="1453"/>
                    </a:cubicBezTo>
                    <a:cubicBezTo>
                      <a:pt x="2400" y="1458"/>
                      <a:pt x="2371" y="1461"/>
                      <a:pt x="2342" y="1461"/>
                    </a:cubicBezTo>
                    <a:cubicBezTo>
                      <a:pt x="2244" y="1461"/>
                      <a:pt x="2157" y="1426"/>
                      <a:pt x="2120" y="1334"/>
                    </a:cubicBezTo>
                    <a:cubicBezTo>
                      <a:pt x="2061" y="1226"/>
                      <a:pt x="2013" y="976"/>
                      <a:pt x="1954" y="893"/>
                    </a:cubicBezTo>
                    <a:cubicBezTo>
                      <a:pt x="1882" y="822"/>
                      <a:pt x="1644" y="631"/>
                      <a:pt x="1561" y="572"/>
                    </a:cubicBezTo>
                    <a:cubicBezTo>
                      <a:pt x="1489" y="512"/>
                      <a:pt x="1346" y="274"/>
                      <a:pt x="1334" y="238"/>
                    </a:cubicBezTo>
                    <a:cubicBezTo>
                      <a:pt x="1311" y="202"/>
                      <a:pt x="1311" y="48"/>
                      <a:pt x="10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6"/>
              <p:cNvSpPr/>
              <p:nvPr/>
            </p:nvSpPr>
            <p:spPr>
              <a:xfrm>
                <a:off x="1018591" y="1852114"/>
                <a:ext cx="168478" cy="312371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6315" extrusionOk="0">
                    <a:moveTo>
                      <a:pt x="351" y="1"/>
                    </a:moveTo>
                    <a:cubicBezTo>
                      <a:pt x="175" y="1"/>
                      <a:pt x="91" y="105"/>
                      <a:pt x="36" y="159"/>
                    </a:cubicBezTo>
                    <a:cubicBezTo>
                      <a:pt x="13" y="171"/>
                      <a:pt x="1" y="195"/>
                      <a:pt x="1" y="218"/>
                    </a:cubicBezTo>
                    <a:cubicBezTo>
                      <a:pt x="1" y="230"/>
                      <a:pt x="13" y="242"/>
                      <a:pt x="13" y="254"/>
                    </a:cubicBezTo>
                    <a:cubicBezTo>
                      <a:pt x="13" y="254"/>
                      <a:pt x="13" y="266"/>
                      <a:pt x="13" y="266"/>
                    </a:cubicBezTo>
                    <a:cubicBezTo>
                      <a:pt x="13" y="302"/>
                      <a:pt x="25" y="325"/>
                      <a:pt x="36" y="361"/>
                    </a:cubicBezTo>
                    <a:cubicBezTo>
                      <a:pt x="60" y="409"/>
                      <a:pt x="72" y="456"/>
                      <a:pt x="96" y="504"/>
                    </a:cubicBezTo>
                    <a:cubicBezTo>
                      <a:pt x="132" y="623"/>
                      <a:pt x="167" y="826"/>
                      <a:pt x="167" y="826"/>
                    </a:cubicBezTo>
                    <a:cubicBezTo>
                      <a:pt x="167" y="826"/>
                      <a:pt x="227" y="1123"/>
                      <a:pt x="286" y="1385"/>
                    </a:cubicBezTo>
                    <a:cubicBezTo>
                      <a:pt x="310" y="1504"/>
                      <a:pt x="346" y="1611"/>
                      <a:pt x="370" y="1695"/>
                    </a:cubicBezTo>
                    <a:cubicBezTo>
                      <a:pt x="453" y="1980"/>
                      <a:pt x="501" y="2302"/>
                      <a:pt x="596" y="2588"/>
                    </a:cubicBezTo>
                    <a:cubicBezTo>
                      <a:pt x="679" y="2885"/>
                      <a:pt x="965" y="3088"/>
                      <a:pt x="1048" y="3302"/>
                    </a:cubicBezTo>
                    <a:cubicBezTo>
                      <a:pt x="1120" y="3504"/>
                      <a:pt x="977" y="3719"/>
                      <a:pt x="941" y="3909"/>
                    </a:cubicBezTo>
                    <a:cubicBezTo>
                      <a:pt x="906" y="4088"/>
                      <a:pt x="1156" y="4397"/>
                      <a:pt x="1239" y="4743"/>
                    </a:cubicBezTo>
                    <a:cubicBezTo>
                      <a:pt x="1334" y="5088"/>
                      <a:pt x="1477" y="5493"/>
                      <a:pt x="1477" y="5576"/>
                    </a:cubicBezTo>
                    <a:cubicBezTo>
                      <a:pt x="1477" y="5636"/>
                      <a:pt x="1346" y="6171"/>
                      <a:pt x="1310" y="6314"/>
                    </a:cubicBezTo>
                    <a:lnTo>
                      <a:pt x="2513" y="6255"/>
                    </a:lnTo>
                    <a:lnTo>
                      <a:pt x="2513" y="4719"/>
                    </a:lnTo>
                    <a:lnTo>
                      <a:pt x="3168" y="4719"/>
                    </a:lnTo>
                    <a:cubicBezTo>
                      <a:pt x="3168" y="4576"/>
                      <a:pt x="3156" y="4159"/>
                      <a:pt x="3156" y="4135"/>
                    </a:cubicBezTo>
                    <a:cubicBezTo>
                      <a:pt x="3156" y="4100"/>
                      <a:pt x="3168" y="3516"/>
                      <a:pt x="3168" y="3445"/>
                    </a:cubicBezTo>
                    <a:cubicBezTo>
                      <a:pt x="3156" y="3385"/>
                      <a:pt x="3037" y="2254"/>
                      <a:pt x="3037" y="2123"/>
                    </a:cubicBezTo>
                    <a:cubicBezTo>
                      <a:pt x="3037" y="2004"/>
                      <a:pt x="3096" y="1659"/>
                      <a:pt x="3156" y="1504"/>
                    </a:cubicBezTo>
                    <a:cubicBezTo>
                      <a:pt x="3227" y="1349"/>
                      <a:pt x="3334" y="1242"/>
                      <a:pt x="3370" y="1099"/>
                    </a:cubicBezTo>
                    <a:cubicBezTo>
                      <a:pt x="3406" y="968"/>
                      <a:pt x="3323" y="718"/>
                      <a:pt x="3287" y="671"/>
                    </a:cubicBezTo>
                    <a:cubicBezTo>
                      <a:pt x="3282" y="661"/>
                      <a:pt x="3269" y="657"/>
                      <a:pt x="3251" y="657"/>
                    </a:cubicBezTo>
                    <a:cubicBezTo>
                      <a:pt x="3180" y="657"/>
                      <a:pt x="3027" y="718"/>
                      <a:pt x="2989" y="718"/>
                    </a:cubicBezTo>
                    <a:cubicBezTo>
                      <a:pt x="2987" y="719"/>
                      <a:pt x="2984" y="719"/>
                      <a:pt x="2982" y="719"/>
                    </a:cubicBezTo>
                    <a:cubicBezTo>
                      <a:pt x="2934" y="719"/>
                      <a:pt x="2867" y="615"/>
                      <a:pt x="2811" y="468"/>
                    </a:cubicBezTo>
                    <a:cubicBezTo>
                      <a:pt x="2739" y="314"/>
                      <a:pt x="2632" y="230"/>
                      <a:pt x="2465" y="171"/>
                    </a:cubicBezTo>
                    <a:cubicBezTo>
                      <a:pt x="2418" y="159"/>
                      <a:pt x="2346" y="135"/>
                      <a:pt x="2251" y="123"/>
                    </a:cubicBezTo>
                    <a:cubicBezTo>
                      <a:pt x="2049" y="75"/>
                      <a:pt x="1775" y="52"/>
                      <a:pt x="1608" y="52"/>
                    </a:cubicBezTo>
                    <a:lnTo>
                      <a:pt x="1537" y="52"/>
                    </a:lnTo>
                    <a:cubicBezTo>
                      <a:pt x="1346" y="64"/>
                      <a:pt x="1203" y="75"/>
                      <a:pt x="1084" y="75"/>
                    </a:cubicBezTo>
                    <a:cubicBezTo>
                      <a:pt x="1048" y="75"/>
                      <a:pt x="1001" y="75"/>
                      <a:pt x="941" y="64"/>
                    </a:cubicBezTo>
                    <a:cubicBezTo>
                      <a:pt x="787" y="52"/>
                      <a:pt x="548" y="16"/>
                      <a:pt x="406" y="4"/>
                    </a:cubicBezTo>
                    <a:cubicBezTo>
                      <a:pt x="386" y="2"/>
                      <a:pt x="368" y="1"/>
                      <a:pt x="3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6"/>
              <p:cNvSpPr/>
              <p:nvPr/>
            </p:nvSpPr>
            <p:spPr>
              <a:xfrm>
                <a:off x="936725" y="2260449"/>
                <a:ext cx="64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6"/>
              <p:cNvSpPr/>
              <p:nvPr/>
            </p:nvSpPr>
            <p:spPr>
              <a:xfrm>
                <a:off x="939099" y="2260449"/>
                <a:ext cx="64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6"/>
              <p:cNvSpPr/>
              <p:nvPr/>
            </p:nvSpPr>
            <p:spPr>
              <a:xfrm>
                <a:off x="956165" y="2085491"/>
                <a:ext cx="292783" cy="323996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6550" extrusionOk="0">
                    <a:moveTo>
                      <a:pt x="3775" y="1"/>
                    </a:moveTo>
                    <a:lnTo>
                      <a:pt x="3775" y="1537"/>
                    </a:lnTo>
                    <a:lnTo>
                      <a:pt x="2572" y="1596"/>
                    </a:lnTo>
                    <a:cubicBezTo>
                      <a:pt x="2572" y="1620"/>
                      <a:pt x="2572" y="1632"/>
                      <a:pt x="2572" y="1632"/>
                    </a:cubicBezTo>
                    <a:lnTo>
                      <a:pt x="1906" y="1644"/>
                    </a:lnTo>
                    <a:lnTo>
                      <a:pt x="655" y="1680"/>
                    </a:lnTo>
                    <a:lnTo>
                      <a:pt x="655" y="3989"/>
                    </a:lnTo>
                    <a:cubicBezTo>
                      <a:pt x="655" y="3989"/>
                      <a:pt x="429" y="3989"/>
                      <a:pt x="382" y="3954"/>
                    </a:cubicBezTo>
                    <a:cubicBezTo>
                      <a:pt x="334" y="3906"/>
                      <a:pt x="251" y="3811"/>
                      <a:pt x="203" y="3811"/>
                    </a:cubicBezTo>
                    <a:cubicBezTo>
                      <a:pt x="179" y="3811"/>
                      <a:pt x="84" y="3835"/>
                      <a:pt x="1" y="3847"/>
                    </a:cubicBezTo>
                    <a:lnTo>
                      <a:pt x="1" y="3989"/>
                    </a:lnTo>
                    <a:cubicBezTo>
                      <a:pt x="1" y="3989"/>
                      <a:pt x="1" y="3989"/>
                      <a:pt x="13" y="4001"/>
                    </a:cubicBezTo>
                    <a:cubicBezTo>
                      <a:pt x="13" y="4001"/>
                      <a:pt x="13" y="3989"/>
                      <a:pt x="13" y="3989"/>
                    </a:cubicBezTo>
                    <a:cubicBezTo>
                      <a:pt x="13" y="3989"/>
                      <a:pt x="536" y="4156"/>
                      <a:pt x="620" y="4216"/>
                    </a:cubicBezTo>
                    <a:cubicBezTo>
                      <a:pt x="715" y="4275"/>
                      <a:pt x="632" y="4525"/>
                      <a:pt x="620" y="4656"/>
                    </a:cubicBezTo>
                    <a:cubicBezTo>
                      <a:pt x="620" y="4763"/>
                      <a:pt x="644" y="4847"/>
                      <a:pt x="763" y="4954"/>
                    </a:cubicBezTo>
                    <a:cubicBezTo>
                      <a:pt x="775" y="4978"/>
                      <a:pt x="810" y="5001"/>
                      <a:pt x="834" y="5025"/>
                    </a:cubicBezTo>
                    <a:cubicBezTo>
                      <a:pt x="882" y="5061"/>
                      <a:pt x="929" y="5073"/>
                      <a:pt x="977" y="5073"/>
                    </a:cubicBezTo>
                    <a:cubicBezTo>
                      <a:pt x="1111" y="5073"/>
                      <a:pt x="1246" y="4989"/>
                      <a:pt x="1370" y="4989"/>
                    </a:cubicBezTo>
                    <a:cubicBezTo>
                      <a:pt x="1378" y="4989"/>
                      <a:pt x="1386" y="4989"/>
                      <a:pt x="1394" y="4990"/>
                    </a:cubicBezTo>
                    <a:lnTo>
                      <a:pt x="1406" y="4990"/>
                    </a:lnTo>
                    <a:cubicBezTo>
                      <a:pt x="1584" y="4990"/>
                      <a:pt x="1763" y="5311"/>
                      <a:pt x="1834" y="5359"/>
                    </a:cubicBezTo>
                    <a:cubicBezTo>
                      <a:pt x="1918" y="5418"/>
                      <a:pt x="2013" y="5621"/>
                      <a:pt x="2310" y="5644"/>
                    </a:cubicBezTo>
                    <a:cubicBezTo>
                      <a:pt x="2620" y="5680"/>
                      <a:pt x="3573" y="5787"/>
                      <a:pt x="4168" y="5811"/>
                    </a:cubicBezTo>
                    <a:cubicBezTo>
                      <a:pt x="4763" y="5835"/>
                      <a:pt x="5132" y="6133"/>
                      <a:pt x="5299" y="6240"/>
                    </a:cubicBezTo>
                    <a:cubicBezTo>
                      <a:pt x="5454" y="6347"/>
                      <a:pt x="5835" y="6514"/>
                      <a:pt x="5918" y="6549"/>
                    </a:cubicBezTo>
                    <a:lnTo>
                      <a:pt x="5870" y="120"/>
                    </a:lnTo>
                    <a:lnTo>
                      <a:pt x="5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6"/>
              <p:cNvSpPr/>
              <p:nvPr/>
            </p:nvSpPr>
            <p:spPr>
              <a:xfrm>
                <a:off x="836606" y="1868982"/>
                <a:ext cx="255091" cy="413874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8367" extrusionOk="0">
                    <a:moveTo>
                      <a:pt x="1203" y="0"/>
                    </a:moveTo>
                    <a:cubicBezTo>
                      <a:pt x="1112" y="0"/>
                      <a:pt x="1032" y="20"/>
                      <a:pt x="977" y="80"/>
                    </a:cubicBezTo>
                    <a:cubicBezTo>
                      <a:pt x="822" y="246"/>
                      <a:pt x="632" y="556"/>
                      <a:pt x="382" y="616"/>
                    </a:cubicBezTo>
                    <a:cubicBezTo>
                      <a:pt x="286" y="651"/>
                      <a:pt x="144" y="663"/>
                      <a:pt x="1" y="675"/>
                    </a:cubicBezTo>
                    <a:cubicBezTo>
                      <a:pt x="36" y="711"/>
                      <a:pt x="60" y="735"/>
                      <a:pt x="72" y="770"/>
                    </a:cubicBezTo>
                    <a:cubicBezTo>
                      <a:pt x="108" y="866"/>
                      <a:pt x="132" y="1080"/>
                      <a:pt x="167" y="1175"/>
                    </a:cubicBezTo>
                    <a:cubicBezTo>
                      <a:pt x="203" y="1270"/>
                      <a:pt x="298" y="1282"/>
                      <a:pt x="346" y="1342"/>
                    </a:cubicBezTo>
                    <a:cubicBezTo>
                      <a:pt x="346" y="1366"/>
                      <a:pt x="358" y="1378"/>
                      <a:pt x="358" y="1389"/>
                    </a:cubicBezTo>
                    <a:lnTo>
                      <a:pt x="370" y="1389"/>
                    </a:lnTo>
                    <a:cubicBezTo>
                      <a:pt x="370" y="1401"/>
                      <a:pt x="370" y="1413"/>
                      <a:pt x="382" y="1425"/>
                    </a:cubicBezTo>
                    <a:cubicBezTo>
                      <a:pt x="382" y="1437"/>
                      <a:pt x="382" y="1449"/>
                      <a:pt x="382" y="1449"/>
                    </a:cubicBezTo>
                    <a:cubicBezTo>
                      <a:pt x="405" y="1508"/>
                      <a:pt x="417" y="1580"/>
                      <a:pt x="405" y="1663"/>
                    </a:cubicBezTo>
                    <a:cubicBezTo>
                      <a:pt x="405" y="1806"/>
                      <a:pt x="370" y="1818"/>
                      <a:pt x="358" y="1925"/>
                    </a:cubicBezTo>
                    <a:cubicBezTo>
                      <a:pt x="346" y="2020"/>
                      <a:pt x="417" y="2080"/>
                      <a:pt x="441" y="2151"/>
                    </a:cubicBezTo>
                    <a:cubicBezTo>
                      <a:pt x="465" y="2211"/>
                      <a:pt x="560" y="2199"/>
                      <a:pt x="596" y="2211"/>
                    </a:cubicBezTo>
                    <a:cubicBezTo>
                      <a:pt x="632" y="2223"/>
                      <a:pt x="691" y="2247"/>
                      <a:pt x="727" y="2294"/>
                    </a:cubicBezTo>
                    <a:cubicBezTo>
                      <a:pt x="775" y="2330"/>
                      <a:pt x="727" y="2425"/>
                      <a:pt x="739" y="2497"/>
                    </a:cubicBezTo>
                    <a:cubicBezTo>
                      <a:pt x="739" y="2580"/>
                      <a:pt x="739" y="2806"/>
                      <a:pt x="727" y="2890"/>
                    </a:cubicBezTo>
                    <a:cubicBezTo>
                      <a:pt x="727" y="2961"/>
                      <a:pt x="751" y="3140"/>
                      <a:pt x="751" y="3282"/>
                    </a:cubicBezTo>
                    <a:cubicBezTo>
                      <a:pt x="751" y="3425"/>
                      <a:pt x="739" y="3461"/>
                      <a:pt x="715" y="3568"/>
                    </a:cubicBezTo>
                    <a:cubicBezTo>
                      <a:pt x="703" y="3675"/>
                      <a:pt x="656" y="3663"/>
                      <a:pt x="596" y="3771"/>
                    </a:cubicBezTo>
                    <a:cubicBezTo>
                      <a:pt x="525" y="3890"/>
                      <a:pt x="548" y="4104"/>
                      <a:pt x="465" y="4306"/>
                    </a:cubicBezTo>
                    <a:cubicBezTo>
                      <a:pt x="394" y="4509"/>
                      <a:pt x="310" y="4604"/>
                      <a:pt x="298" y="4664"/>
                    </a:cubicBezTo>
                    <a:cubicBezTo>
                      <a:pt x="275" y="4723"/>
                      <a:pt x="227" y="4806"/>
                      <a:pt x="227" y="4878"/>
                    </a:cubicBezTo>
                    <a:cubicBezTo>
                      <a:pt x="239" y="4949"/>
                      <a:pt x="227" y="4985"/>
                      <a:pt x="203" y="5045"/>
                    </a:cubicBezTo>
                    <a:cubicBezTo>
                      <a:pt x="191" y="5104"/>
                      <a:pt x="144" y="5104"/>
                      <a:pt x="96" y="5211"/>
                    </a:cubicBezTo>
                    <a:cubicBezTo>
                      <a:pt x="36" y="5307"/>
                      <a:pt x="167" y="5318"/>
                      <a:pt x="263" y="5485"/>
                    </a:cubicBezTo>
                    <a:cubicBezTo>
                      <a:pt x="346" y="5664"/>
                      <a:pt x="370" y="5735"/>
                      <a:pt x="405" y="5854"/>
                    </a:cubicBezTo>
                    <a:cubicBezTo>
                      <a:pt x="453" y="5973"/>
                      <a:pt x="370" y="6045"/>
                      <a:pt x="310" y="6188"/>
                    </a:cubicBezTo>
                    <a:cubicBezTo>
                      <a:pt x="263" y="6330"/>
                      <a:pt x="286" y="6426"/>
                      <a:pt x="286" y="6509"/>
                    </a:cubicBezTo>
                    <a:cubicBezTo>
                      <a:pt x="513" y="6557"/>
                      <a:pt x="525" y="6711"/>
                      <a:pt x="536" y="6747"/>
                    </a:cubicBezTo>
                    <a:cubicBezTo>
                      <a:pt x="548" y="6783"/>
                      <a:pt x="691" y="7021"/>
                      <a:pt x="763" y="7081"/>
                    </a:cubicBezTo>
                    <a:cubicBezTo>
                      <a:pt x="846" y="7140"/>
                      <a:pt x="1084" y="7331"/>
                      <a:pt x="1156" y="7402"/>
                    </a:cubicBezTo>
                    <a:cubicBezTo>
                      <a:pt x="1215" y="7485"/>
                      <a:pt x="1263" y="7735"/>
                      <a:pt x="1322" y="7843"/>
                    </a:cubicBezTo>
                    <a:cubicBezTo>
                      <a:pt x="1359" y="7935"/>
                      <a:pt x="1446" y="7970"/>
                      <a:pt x="1544" y="7970"/>
                    </a:cubicBezTo>
                    <a:cubicBezTo>
                      <a:pt x="1573" y="7970"/>
                      <a:pt x="1602" y="7967"/>
                      <a:pt x="1632" y="7962"/>
                    </a:cubicBezTo>
                    <a:cubicBezTo>
                      <a:pt x="1691" y="7962"/>
                      <a:pt x="1763" y="7950"/>
                      <a:pt x="1846" y="7938"/>
                    </a:cubicBezTo>
                    <a:cubicBezTo>
                      <a:pt x="1906" y="7938"/>
                      <a:pt x="1977" y="7926"/>
                      <a:pt x="2025" y="7914"/>
                    </a:cubicBezTo>
                    <a:lnTo>
                      <a:pt x="2120" y="7914"/>
                    </a:lnTo>
                    <a:cubicBezTo>
                      <a:pt x="2180" y="7914"/>
                      <a:pt x="2227" y="8116"/>
                      <a:pt x="2263" y="8188"/>
                    </a:cubicBezTo>
                    <a:cubicBezTo>
                      <a:pt x="2275" y="8224"/>
                      <a:pt x="2346" y="8224"/>
                      <a:pt x="2418" y="8224"/>
                    </a:cubicBezTo>
                    <a:cubicBezTo>
                      <a:pt x="2501" y="8212"/>
                      <a:pt x="2596" y="8188"/>
                      <a:pt x="2620" y="8188"/>
                    </a:cubicBezTo>
                    <a:cubicBezTo>
                      <a:pt x="2668" y="8188"/>
                      <a:pt x="2751" y="8283"/>
                      <a:pt x="2799" y="8331"/>
                    </a:cubicBezTo>
                    <a:cubicBezTo>
                      <a:pt x="2846" y="8366"/>
                      <a:pt x="3072" y="8366"/>
                      <a:pt x="3072" y="8366"/>
                    </a:cubicBezTo>
                    <a:lnTo>
                      <a:pt x="3072" y="6057"/>
                    </a:lnTo>
                    <a:lnTo>
                      <a:pt x="4323" y="6021"/>
                    </a:lnTo>
                    <a:lnTo>
                      <a:pt x="4989" y="6009"/>
                    </a:lnTo>
                    <a:cubicBezTo>
                      <a:pt x="4989" y="6009"/>
                      <a:pt x="4989" y="5997"/>
                      <a:pt x="4989" y="5973"/>
                    </a:cubicBezTo>
                    <a:cubicBezTo>
                      <a:pt x="5025" y="5830"/>
                      <a:pt x="5156" y="5295"/>
                      <a:pt x="5156" y="5235"/>
                    </a:cubicBezTo>
                    <a:cubicBezTo>
                      <a:pt x="5156" y="5152"/>
                      <a:pt x="5013" y="4747"/>
                      <a:pt x="4918" y="4402"/>
                    </a:cubicBezTo>
                    <a:cubicBezTo>
                      <a:pt x="4835" y="4056"/>
                      <a:pt x="4585" y="3759"/>
                      <a:pt x="4620" y="3568"/>
                    </a:cubicBezTo>
                    <a:cubicBezTo>
                      <a:pt x="4656" y="3378"/>
                      <a:pt x="4799" y="3163"/>
                      <a:pt x="4727" y="2961"/>
                    </a:cubicBezTo>
                    <a:cubicBezTo>
                      <a:pt x="4644" y="2747"/>
                      <a:pt x="4358" y="2544"/>
                      <a:pt x="4275" y="2247"/>
                    </a:cubicBezTo>
                    <a:cubicBezTo>
                      <a:pt x="4180" y="1961"/>
                      <a:pt x="4132" y="1639"/>
                      <a:pt x="4049" y="1354"/>
                    </a:cubicBezTo>
                    <a:cubicBezTo>
                      <a:pt x="4025" y="1270"/>
                      <a:pt x="3989" y="1163"/>
                      <a:pt x="3965" y="1044"/>
                    </a:cubicBezTo>
                    <a:cubicBezTo>
                      <a:pt x="3906" y="782"/>
                      <a:pt x="3846" y="485"/>
                      <a:pt x="3846" y="485"/>
                    </a:cubicBezTo>
                    <a:cubicBezTo>
                      <a:pt x="3846" y="485"/>
                      <a:pt x="3715" y="473"/>
                      <a:pt x="3537" y="365"/>
                    </a:cubicBezTo>
                    <a:cubicBezTo>
                      <a:pt x="3396" y="275"/>
                      <a:pt x="3162" y="82"/>
                      <a:pt x="2985" y="82"/>
                    </a:cubicBezTo>
                    <a:cubicBezTo>
                      <a:pt x="2952" y="82"/>
                      <a:pt x="2922" y="89"/>
                      <a:pt x="2894" y="104"/>
                    </a:cubicBezTo>
                    <a:cubicBezTo>
                      <a:pt x="2727" y="181"/>
                      <a:pt x="2290" y="332"/>
                      <a:pt x="2155" y="332"/>
                    </a:cubicBezTo>
                    <a:cubicBezTo>
                      <a:pt x="2146" y="332"/>
                      <a:pt x="2138" y="331"/>
                      <a:pt x="2132" y="330"/>
                    </a:cubicBezTo>
                    <a:cubicBezTo>
                      <a:pt x="2025" y="306"/>
                      <a:pt x="1941" y="104"/>
                      <a:pt x="1715" y="80"/>
                    </a:cubicBezTo>
                    <a:cubicBezTo>
                      <a:pt x="1562" y="64"/>
                      <a:pt x="1365" y="0"/>
                      <a:pt x="1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6"/>
              <p:cNvSpPr/>
              <p:nvPr/>
            </p:nvSpPr>
            <p:spPr>
              <a:xfrm>
                <a:off x="770074" y="2283401"/>
                <a:ext cx="507115" cy="348679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7049" extrusionOk="0">
                    <a:moveTo>
                      <a:pt x="3775" y="0"/>
                    </a:moveTo>
                    <a:cubicBezTo>
                      <a:pt x="3786" y="48"/>
                      <a:pt x="3870" y="834"/>
                      <a:pt x="3906" y="1429"/>
                    </a:cubicBezTo>
                    <a:cubicBezTo>
                      <a:pt x="3929" y="1774"/>
                      <a:pt x="3941" y="2060"/>
                      <a:pt x="3906" y="2108"/>
                    </a:cubicBezTo>
                    <a:cubicBezTo>
                      <a:pt x="3822" y="2239"/>
                      <a:pt x="3644" y="2322"/>
                      <a:pt x="3596" y="2405"/>
                    </a:cubicBezTo>
                    <a:cubicBezTo>
                      <a:pt x="3536" y="2489"/>
                      <a:pt x="3572" y="2644"/>
                      <a:pt x="3453" y="2739"/>
                    </a:cubicBezTo>
                    <a:cubicBezTo>
                      <a:pt x="3334" y="2846"/>
                      <a:pt x="3036" y="3048"/>
                      <a:pt x="2989" y="3072"/>
                    </a:cubicBezTo>
                    <a:cubicBezTo>
                      <a:pt x="2953" y="3084"/>
                      <a:pt x="2393" y="3584"/>
                      <a:pt x="2251" y="3667"/>
                    </a:cubicBezTo>
                    <a:cubicBezTo>
                      <a:pt x="2108" y="3763"/>
                      <a:pt x="1941" y="3798"/>
                      <a:pt x="1977" y="4013"/>
                    </a:cubicBezTo>
                    <a:cubicBezTo>
                      <a:pt x="2024" y="4239"/>
                      <a:pt x="2072" y="4418"/>
                      <a:pt x="1870" y="4537"/>
                    </a:cubicBezTo>
                    <a:cubicBezTo>
                      <a:pt x="1667" y="4668"/>
                      <a:pt x="1179" y="4668"/>
                      <a:pt x="1084" y="4739"/>
                    </a:cubicBezTo>
                    <a:cubicBezTo>
                      <a:pt x="988" y="4810"/>
                      <a:pt x="822" y="4977"/>
                      <a:pt x="798" y="5180"/>
                    </a:cubicBezTo>
                    <a:cubicBezTo>
                      <a:pt x="786" y="5358"/>
                      <a:pt x="750" y="5596"/>
                      <a:pt x="643" y="5668"/>
                    </a:cubicBezTo>
                    <a:cubicBezTo>
                      <a:pt x="631" y="5668"/>
                      <a:pt x="607" y="5680"/>
                      <a:pt x="596" y="5680"/>
                    </a:cubicBezTo>
                    <a:cubicBezTo>
                      <a:pt x="583" y="5681"/>
                      <a:pt x="570" y="5681"/>
                      <a:pt x="558" y="5681"/>
                    </a:cubicBezTo>
                    <a:cubicBezTo>
                      <a:pt x="437" y="5681"/>
                      <a:pt x="361" y="5632"/>
                      <a:pt x="274" y="5632"/>
                    </a:cubicBezTo>
                    <a:cubicBezTo>
                      <a:pt x="203" y="5632"/>
                      <a:pt x="96" y="5632"/>
                      <a:pt x="0" y="5668"/>
                    </a:cubicBezTo>
                    <a:cubicBezTo>
                      <a:pt x="12" y="5703"/>
                      <a:pt x="24" y="5739"/>
                      <a:pt x="36" y="5775"/>
                    </a:cubicBezTo>
                    <a:cubicBezTo>
                      <a:pt x="36" y="5787"/>
                      <a:pt x="48" y="5799"/>
                      <a:pt x="48" y="5811"/>
                    </a:cubicBezTo>
                    <a:cubicBezTo>
                      <a:pt x="48" y="5823"/>
                      <a:pt x="48" y="5823"/>
                      <a:pt x="48" y="5834"/>
                    </a:cubicBezTo>
                    <a:cubicBezTo>
                      <a:pt x="48" y="5834"/>
                      <a:pt x="48" y="5846"/>
                      <a:pt x="48" y="5846"/>
                    </a:cubicBezTo>
                    <a:cubicBezTo>
                      <a:pt x="60" y="5870"/>
                      <a:pt x="60" y="5894"/>
                      <a:pt x="60" y="5930"/>
                    </a:cubicBezTo>
                    <a:cubicBezTo>
                      <a:pt x="60" y="6025"/>
                      <a:pt x="60" y="6156"/>
                      <a:pt x="60" y="6323"/>
                    </a:cubicBezTo>
                    <a:cubicBezTo>
                      <a:pt x="60" y="6608"/>
                      <a:pt x="203" y="6715"/>
                      <a:pt x="203" y="6775"/>
                    </a:cubicBezTo>
                    <a:cubicBezTo>
                      <a:pt x="215" y="6835"/>
                      <a:pt x="298" y="6906"/>
                      <a:pt x="310" y="7049"/>
                    </a:cubicBezTo>
                    <a:lnTo>
                      <a:pt x="7727" y="6644"/>
                    </a:lnTo>
                    <a:cubicBezTo>
                      <a:pt x="7704" y="6549"/>
                      <a:pt x="7727" y="6406"/>
                      <a:pt x="7727" y="6287"/>
                    </a:cubicBezTo>
                    <a:cubicBezTo>
                      <a:pt x="7716" y="6132"/>
                      <a:pt x="7763" y="5787"/>
                      <a:pt x="7739" y="5727"/>
                    </a:cubicBezTo>
                    <a:cubicBezTo>
                      <a:pt x="7704" y="5680"/>
                      <a:pt x="7596" y="5537"/>
                      <a:pt x="7608" y="5430"/>
                    </a:cubicBezTo>
                    <a:cubicBezTo>
                      <a:pt x="7608" y="5334"/>
                      <a:pt x="7596" y="5263"/>
                      <a:pt x="7561" y="5191"/>
                    </a:cubicBezTo>
                    <a:cubicBezTo>
                      <a:pt x="7525" y="5108"/>
                      <a:pt x="7561" y="5049"/>
                      <a:pt x="7549" y="4965"/>
                    </a:cubicBezTo>
                    <a:cubicBezTo>
                      <a:pt x="7537" y="4894"/>
                      <a:pt x="7858" y="4834"/>
                      <a:pt x="7977" y="4822"/>
                    </a:cubicBezTo>
                    <a:cubicBezTo>
                      <a:pt x="7988" y="4821"/>
                      <a:pt x="7997" y="4821"/>
                      <a:pt x="8006" y="4821"/>
                    </a:cubicBezTo>
                    <a:cubicBezTo>
                      <a:pt x="8101" y="4821"/>
                      <a:pt x="8131" y="4877"/>
                      <a:pt x="8239" y="4953"/>
                    </a:cubicBezTo>
                    <a:cubicBezTo>
                      <a:pt x="8370" y="5025"/>
                      <a:pt x="8454" y="5049"/>
                      <a:pt x="8573" y="5096"/>
                    </a:cubicBezTo>
                    <a:cubicBezTo>
                      <a:pt x="8692" y="5132"/>
                      <a:pt x="8989" y="5227"/>
                      <a:pt x="9144" y="5311"/>
                    </a:cubicBezTo>
                    <a:cubicBezTo>
                      <a:pt x="9311" y="5394"/>
                      <a:pt x="9549" y="5394"/>
                      <a:pt x="9644" y="5394"/>
                    </a:cubicBezTo>
                    <a:cubicBezTo>
                      <a:pt x="9740" y="5394"/>
                      <a:pt x="10002" y="5227"/>
                      <a:pt x="10168" y="5120"/>
                    </a:cubicBezTo>
                    <a:cubicBezTo>
                      <a:pt x="10204" y="5108"/>
                      <a:pt x="10228" y="5084"/>
                      <a:pt x="10252" y="5072"/>
                    </a:cubicBezTo>
                    <a:cubicBezTo>
                      <a:pt x="10240" y="5037"/>
                      <a:pt x="10216" y="5001"/>
                      <a:pt x="10180" y="4977"/>
                    </a:cubicBezTo>
                    <a:cubicBezTo>
                      <a:pt x="10037" y="4810"/>
                      <a:pt x="9704" y="4632"/>
                      <a:pt x="9656" y="4537"/>
                    </a:cubicBezTo>
                    <a:cubicBezTo>
                      <a:pt x="9609" y="4441"/>
                      <a:pt x="9728" y="4013"/>
                      <a:pt x="9728" y="3798"/>
                    </a:cubicBezTo>
                    <a:cubicBezTo>
                      <a:pt x="9728" y="3584"/>
                      <a:pt x="9692" y="2560"/>
                      <a:pt x="9692" y="2560"/>
                    </a:cubicBezTo>
                    <a:cubicBezTo>
                      <a:pt x="9692" y="2560"/>
                      <a:pt x="9680" y="2560"/>
                      <a:pt x="9680" y="2548"/>
                    </a:cubicBezTo>
                    <a:lnTo>
                      <a:pt x="9680" y="2560"/>
                    </a:lnTo>
                    <a:cubicBezTo>
                      <a:pt x="9680" y="2560"/>
                      <a:pt x="9216" y="2358"/>
                      <a:pt x="9037" y="2239"/>
                    </a:cubicBezTo>
                    <a:cubicBezTo>
                      <a:pt x="9025" y="2239"/>
                      <a:pt x="9013" y="2227"/>
                      <a:pt x="9001" y="2215"/>
                    </a:cubicBezTo>
                    <a:cubicBezTo>
                      <a:pt x="8811" y="2084"/>
                      <a:pt x="8466" y="1834"/>
                      <a:pt x="7918" y="1810"/>
                    </a:cubicBezTo>
                    <a:cubicBezTo>
                      <a:pt x="7323" y="1786"/>
                      <a:pt x="6370" y="1679"/>
                      <a:pt x="6061" y="1643"/>
                    </a:cubicBezTo>
                    <a:cubicBezTo>
                      <a:pt x="5751" y="1620"/>
                      <a:pt x="5668" y="1417"/>
                      <a:pt x="5584" y="1358"/>
                    </a:cubicBezTo>
                    <a:cubicBezTo>
                      <a:pt x="5501" y="1310"/>
                      <a:pt x="5334" y="1000"/>
                      <a:pt x="5156" y="989"/>
                    </a:cubicBezTo>
                    <a:cubicBezTo>
                      <a:pt x="5025" y="989"/>
                      <a:pt x="4882" y="1072"/>
                      <a:pt x="4739" y="1072"/>
                    </a:cubicBezTo>
                    <a:cubicBezTo>
                      <a:pt x="4691" y="1072"/>
                      <a:pt x="4632" y="1060"/>
                      <a:pt x="4584" y="1024"/>
                    </a:cubicBezTo>
                    <a:cubicBezTo>
                      <a:pt x="4560" y="1000"/>
                      <a:pt x="4537" y="989"/>
                      <a:pt x="4525" y="977"/>
                    </a:cubicBezTo>
                    <a:cubicBezTo>
                      <a:pt x="4394" y="858"/>
                      <a:pt x="4358" y="762"/>
                      <a:pt x="4370" y="655"/>
                    </a:cubicBezTo>
                    <a:cubicBezTo>
                      <a:pt x="4382" y="524"/>
                      <a:pt x="4453" y="274"/>
                      <a:pt x="4370" y="215"/>
                    </a:cubicBezTo>
                    <a:cubicBezTo>
                      <a:pt x="4287" y="155"/>
                      <a:pt x="3858" y="24"/>
                      <a:pt x="3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6"/>
              <p:cNvSpPr/>
              <p:nvPr/>
            </p:nvSpPr>
            <p:spPr>
              <a:xfrm>
                <a:off x="993858" y="2330491"/>
                <a:ext cx="10635" cy="5936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20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25"/>
                    </a:cubicBezTo>
                    <a:cubicBezTo>
                      <a:pt x="13" y="37"/>
                      <a:pt x="36" y="48"/>
                      <a:pt x="60" y="72"/>
                    </a:cubicBezTo>
                    <a:cubicBezTo>
                      <a:pt x="108" y="108"/>
                      <a:pt x="167" y="120"/>
                      <a:pt x="215" y="120"/>
                    </a:cubicBezTo>
                    <a:cubicBezTo>
                      <a:pt x="167" y="120"/>
                      <a:pt x="120" y="108"/>
                      <a:pt x="72" y="72"/>
                    </a:cubicBezTo>
                    <a:cubicBezTo>
                      <a:pt x="48" y="48"/>
                      <a:pt x="13" y="25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6"/>
              <p:cNvSpPr/>
              <p:nvPr/>
            </p:nvSpPr>
            <p:spPr>
              <a:xfrm>
                <a:off x="1025071" y="2332272"/>
                <a:ext cx="223879" cy="7780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573" extrusionOk="0">
                    <a:moveTo>
                      <a:pt x="1" y="1"/>
                    </a:moveTo>
                    <a:cubicBezTo>
                      <a:pt x="179" y="12"/>
                      <a:pt x="346" y="322"/>
                      <a:pt x="429" y="370"/>
                    </a:cubicBezTo>
                    <a:cubicBezTo>
                      <a:pt x="513" y="429"/>
                      <a:pt x="596" y="632"/>
                      <a:pt x="906" y="655"/>
                    </a:cubicBezTo>
                    <a:cubicBezTo>
                      <a:pt x="1215" y="691"/>
                      <a:pt x="2168" y="798"/>
                      <a:pt x="2763" y="822"/>
                    </a:cubicBezTo>
                    <a:cubicBezTo>
                      <a:pt x="3311" y="846"/>
                      <a:pt x="3656" y="1096"/>
                      <a:pt x="3846" y="1227"/>
                    </a:cubicBezTo>
                    <a:cubicBezTo>
                      <a:pt x="3858" y="1239"/>
                      <a:pt x="3870" y="1251"/>
                      <a:pt x="3882" y="1251"/>
                    </a:cubicBezTo>
                    <a:cubicBezTo>
                      <a:pt x="4061" y="1370"/>
                      <a:pt x="4525" y="1572"/>
                      <a:pt x="4525" y="1572"/>
                    </a:cubicBezTo>
                    <a:lnTo>
                      <a:pt x="4525" y="1560"/>
                    </a:lnTo>
                    <a:cubicBezTo>
                      <a:pt x="4442" y="1525"/>
                      <a:pt x="4049" y="1358"/>
                      <a:pt x="3906" y="1251"/>
                    </a:cubicBezTo>
                    <a:cubicBezTo>
                      <a:pt x="3739" y="1144"/>
                      <a:pt x="3370" y="846"/>
                      <a:pt x="2775" y="822"/>
                    </a:cubicBezTo>
                    <a:cubicBezTo>
                      <a:pt x="2180" y="798"/>
                      <a:pt x="1227" y="691"/>
                      <a:pt x="917" y="655"/>
                    </a:cubicBezTo>
                    <a:cubicBezTo>
                      <a:pt x="620" y="632"/>
                      <a:pt x="525" y="429"/>
                      <a:pt x="441" y="370"/>
                    </a:cubicBezTo>
                    <a:cubicBezTo>
                      <a:pt x="370" y="322"/>
                      <a:pt x="191" y="1"/>
                      <a:pt x="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6"/>
              <p:cNvSpPr/>
              <p:nvPr/>
            </p:nvSpPr>
            <p:spPr>
              <a:xfrm>
                <a:off x="956758" y="2282807"/>
                <a:ext cx="37148" cy="48921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12"/>
                    </a:cubicBezTo>
                    <a:cubicBezTo>
                      <a:pt x="84" y="36"/>
                      <a:pt x="513" y="167"/>
                      <a:pt x="596" y="227"/>
                    </a:cubicBezTo>
                    <a:cubicBezTo>
                      <a:pt x="679" y="286"/>
                      <a:pt x="608" y="536"/>
                      <a:pt x="596" y="667"/>
                    </a:cubicBezTo>
                    <a:cubicBezTo>
                      <a:pt x="596" y="774"/>
                      <a:pt x="620" y="870"/>
                      <a:pt x="751" y="989"/>
                    </a:cubicBezTo>
                    <a:cubicBezTo>
                      <a:pt x="751" y="977"/>
                      <a:pt x="751" y="977"/>
                      <a:pt x="739" y="965"/>
                    </a:cubicBezTo>
                    <a:cubicBezTo>
                      <a:pt x="632" y="858"/>
                      <a:pt x="608" y="774"/>
                      <a:pt x="608" y="667"/>
                    </a:cubicBezTo>
                    <a:cubicBezTo>
                      <a:pt x="620" y="536"/>
                      <a:pt x="703" y="286"/>
                      <a:pt x="608" y="227"/>
                    </a:cubicBezTo>
                    <a:cubicBezTo>
                      <a:pt x="524" y="1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6"/>
              <p:cNvSpPr/>
              <p:nvPr/>
            </p:nvSpPr>
            <p:spPr>
              <a:xfrm>
                <a:off x="767700" y="1085850"/>
                <a:ext cx="1169699" cy="2325993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47023" extrusionOk="0">
                    <a:moveTo>
                      <a:pt x="6061" y="100"/>
                    </a:moveTo>
                    <a:cubicBezTo>
                      <a:pt x="6132" y="136"/>
                      <a:pt x="6430" y="315"/>
                      <a:pt x="6513" y="398"/>
                    </a:cubicBezTo>
                    <a:cubicBezTo>
                      <a:pt x="6537" y="410"/>
                      <a:pt x="6573" y="446"/>
                      <a:pt x="6597" y="469"/>
                    </a:cubicBezTo>
                    <a:cubicBezTo>
                      <a:pt x="6763" y="636"/>
                      <a:pt x="6894" y="755"/>
                      <a:pt x="6978" y="755"/>
                    </a:cubicBezTo>
                    <a:lnTo>
                      <a:pt x="7002" y="755"/>
                    </a:lnTo>
                    <a:cubicBezTo>
                      <a:pt x="7061" y="731"/>
                      <a:pt x="7252" y="660"/>
                      <a:pt x="7335" y="660"/>
                    </a:cubicBezTo>
                    <a:cubicBezTo>
                      <a:pt x="7347" y="666"/>
                      <a:pt x="7365" y="669"/>
                      <a:pt x="7385" y="669"/>
                    </a:cubicBezTo>
                    <a:cubicBezTo>
                      <a:pt x="7406" y="669"/>
                      <a:pt x="7430" y="666"/>
                      <a:pt x="7454" y="660"/>
                    </a:cubicBezTo>
                    <a:cubicBezTo>
                      <a:pt x="7454" y="696"/>
                      <a:pt x="7454" y="731"/>
                      <a:pt x="7454" y="779"/>
                    </a:cubicBezTo>
                    <a:cubicBezTo>
                      <a:pt x="7454" y="779"/>
                      <a:pt x="7454" y="779"/>
                      <a:pt x="7454" y="791"/>
                    </a:cubicBezTo>
                    <a:cubicBezTo>
                      <a:pt x="7454" y="803"/>
                      <a:pt x="7454" y="815"/>
                      <a:pt x="7454" y="838"/>
                    </a:cubicBezTo>
                    <a:cubicBezTo>
                      <a:pt x="7454" y="838"/>
                      <a:pt x="7454" y="850"/>
                      <a:pt x="7454" y="850"/>
                    </a:cubicBezTo>
                    <a:cubicBezTo>
                      <a:pt x="7454" y="874"/>
                      <a:pt x="7454" y="886"/>
                      <a:pt x="7442" y="898"/>
                    </a:cubicBezTo>
                    <a:lnTo>
                      <a:pt x="7442" y="922"/>
                    </a:lnTo>
                    <a:lnTo>
                      <a:pt x="7442" y="969"/>
                    </a:lnTo>
                    <a:lnTo>
                      <a:pt x="7442" y="993"/>
                    </a:lnTo>
                    <a:cubicBezTo>
                      <a:pt x="7442" y="1005"/>
                      <a:pt x="7454" y="1029"/>
                      <a:pt x="7454" y="1041"/>
                    </a:cubicBezTo>
                    <a:cubicBezTo>
                      <a:pt x="7454" y="1053"/>
                      <a:pt x="7454" y="1065"/>
                      <a:pt x="7454" y="1065"/>
                    </a:cubicBezTo>
                    <a:cubicBezTo>
                      <a:pt x="7454" y="1088"/>
                      <a:pt x="7454" y="1100"/>
                      <a:pt x="7454" y="1112"/>
                    </a:cubicBezTo>
                    <a:cubicBezTo>
                      <a:pt x="7454" y="1124"/>
                      <a:pt x="7454" y="1136"/>
                      <a:pt x="7454" y="1136"/>
                    </a:cubicBezTo>
                    <a:cubicBezTo>
                      <a:pt x="7454" y="1160"/>
                      <a:pt x="7454" y="1172"/>
                      <a:pt x="7454" y="1184"/>
                    </a:cubicBezTo>
                    <a:cubicBezTo>
                      <a:pt x="7454" y="1196"/>
                      <a:pt x="7454" y="1208"/>
                      <a:pt x="7454" y="1208"/>
                    </a:cubicBezTo>
                    <a:cubicBezTo>
                      <a:pt x="7454" y="1219"/>
                      <a:pt x="7454" y="1231"/>
                      <a:pt x="7454" y="1243"/>
                    </a:cubicBezTo>
                    <a:cubicBezTo>
                      <a:pt x="7454" y="1255"/>
                      <a:pt x="7454" y="1267"/>
                      <a:pt x="7454" y="1279"/>
                    </a:cubicBezTo>
                    <a:cubicBezTo>
                      <a:pt x="7454" y="1291"/>
                      <a:pt x="7454" y="1303"/>
                      <a:pt x="7454" y="1315"/>
                    </a:cubicBezTo>
                    <a:cubicBezTo>
                      <a:pt x="7454" y="1327"/>
                      <a:pt x="7454" y="1339"/>
                      <a:pt x="7466" y="1350"/>
                    </a:cubicBezTo>
                    <a:cubicBezTo>
                      <a:pt x="7466" y="1362"/>
                      <a:pt x="7466" y="1374"/>
                      <a:pt x="7466" y="1386"/>
                    </a:cubicBezTo>
                    <a:cubicBezTo>
                      <a:pt x="7466" y="1398"/>
                      <a:pt x="7466" y="1398"/>
                      <a:pt x="7466" y="1410"/>
                    </a:cubicBezTo>
                    <a:cubicBezTo>
                      <a:pt x="7466" y="1422"/>
                      <a:pt x="7466" y="1434"/>
                      <a:pt x="7466" y="1446"/>
                    </a:cubicBezTo>
                    <a:cubicBezTo>
                      <a:pt x="7466" y="1458"/>
                      <a:pt x="7478" y="1469"/>
                      <a:pt x="7478" y="1469"/>
                    </a:cubicBezTo>
                    <a:cubicBezTo>
                      <a:pt x="7478" y="1481"/>
                      <a:pt x="7478" y="1493"/>
                      <a:pt x="7478" y="1505"/>
                    </a:cubicBezTo>
                    <a:cubicBezTo>
                      <a:pt x="7478" y="1505"/>
                      <a:pt x="7478" y="1517"/>
                      <a:pt x="7478" y="1529"/>
                    </a:cubicBezTo>
                    <a:cubicBezTo>
                      <a:pt x="7478" y="1541"/>
                      <a:pt x="7490" y="1541"/>
                      <a:pt x="7490" y="1553"/>
                    </a:cubicBezTo>
                    <a:cubicBezTo>
                      <a:pt x="7490" y="1565"/>
                      <a:pt x="7490" y="1577"/>
                      <a:pt x="7490" y="1589"/>
                    </a:cubicBezTo>
                    <a:cubicBezTo>
                      <a:pt x="7490" y="1589"/>
                      <a:pt x="7490" y="1589"/>
                      <a:pt x="7502" y="1600"/>
                    </a:cubicBezTo>
                    <a:cubicBezTo>
                      <a:pt x="7502" y="1612"/>
                      <a:pt x="7502" y="1624"/>
                      <a:pt x="7513" y="1636"/>
                    </a:cubicBezTo>
                    <a:cubicBezTo>
                      <a:pt x="7609" y="1922"/>
                      <a:pt x="7680" y="1970"/>
                      <a:pt x="7764" y="2017"/>
                    </a:cubicBezTo>
                    <a:cubicBezTo>
                      <a:pt x="7823" y="2053"/>
                      <a:pt x="7906" y="2231"/>
                      <a:pt x="7942" y="2351"/>
                    </a:cubicBezTo>
                    <a:cubicBezTo>
                      <a:pt x="7978" y="2458"/>
                      <a:pt x="8204" y="2755"/>
                      <a:pt x="8335" y="2755"/>
                    </a:cubicBezTo>
                    <a:cubicBezTo>
                      <a:pt x="8633" y="2755"/>
                      <a:pt x="8716" y="2767"/>
                      <a:pt x="8740" y="2779"/>
                    </a:cubicBezTo>
                    <a:cubicBezTo>
                      <a:pt x="8799" y="2803"/>
                      <a:pt x="9014" y="2993"/>
                      <a:pt x="9026" y="3089"/>
                    </a:cubicBezTo>
                    <a:cubicBezTo>
                      <a:pt x="9026" y="3113"/>
                      <a:pt x="9026" y="3136"/>
                      <a:pt x="9026" y="3172"/>
                    </a:cubicBezTo>
                    <a:cubicBezTo>
                      <a:pt x="9037" y="3351"/>
                      <a:pt x="9085" y="3827"/>
                      <a:pt x="8954" y="3958"/>
                    </a:cubicBezTo>
                    <a:cubicBezTo>
                      <a:pt x="8930" y="3982"/>
                      <a:pt x="8895" y="4017"/>
                      <a:pt x="8859" y="4041"/>
                    </a:cubicBezTo>
                    <a:cubicBezTo>
                      <a:pt x="8847" y="4053"/>
                      <a:pt x="8835" y="4065"/>
                      <a:pt x="8823" y="4077"/>
                    </a:cubicBezTo>
                    <a:cubicBezTo>
                      <a:pt x="8776" y="4125"/>
                      <a:pt x="8716" y="4160"/>
                      <a:pt x="8668" y="4208"/>
                    </a:cubicBezTo>
                    <a:cubicBezTo>
                      <a:pt x="8573" y="4279"/>
                      <a:pt x="8490" y="4339"/>
                      <a:pt x="8442" y="4351"/>
                    </a:cubicBezTo>
                    <a:cubicBezTo>
                      <a:pt x="8442" y="4327"/>
                      <a:pt x="8442" y="4315"/>
                      <a:pt x="8442" y="4291"/>
                    </a:cubicBezTo>
                    <a:cubicBezTo>
                      <a:pt x="8430" y="4232"/>
                      <a:pt x="8430" y="4136"/>
                      <a:pt x="8323" y="4125"/>
                    </a:cubicBezTo>
                    <a:lnTo>
                      <a:pt x="8287" y="4125"/>
                    </a:lnTo>
                    <a:cubicBezTo>
                      <a:pt x="8264" y="4125"/>
                      <a:pt x="8228" y="4136"/>
                      <a:pt x="8204" y="4136"/>
                    </a:cubicBezTo>
                    <a:cubicBezTo>
                      <a:pt x="8180" y="4148"/>
                      <a:pt x="8156" y="4160"/>
                      <a:pt x="8133" y="4160"/>
                    </a:cubicBezTo>
                    <a:cubicBezTo>
                      <a:pt x="8133" y="4172"/>
                      <a:pt x="8121" y="4172"/>
                      <a:pt x="8121" y="4172"/>
                    </a:cubicBezTo>
                    <a:cubicBezTo>
                      <a:pt x="8097" y="4184"/>
                      <a:pt x="8085" y="4196"/>
                      <a:pt x="8061" y="4208"/>
                    </a:cubicBezTo>
                    <a:cubicBezTo>
                      <a:pt x="8037" y="4220"/>
                      <a:pt x="8025" y="4244"/>
                      <a:pt x="8014" y="4256"/>
                    </a:cubicBezTo>
                    <a:cubicBezTo>
                      <a:pt x="7990" y="4279"/>
                      <a:pt x="7966" y="4291"/>
                      <a:pt x="7954" y="4291"/>
                    </a:cubicBezTo>
                    <a:cubicBezTo>
                      <a:pt x="7951" y="4294"/>
                      <a:pt x="7948" y="4296"/>
                      <a:pt x="7944" y="4296"/>
                    </a:cubicBezTo>
                    <a:cubicBezTo>
                      <a:pt x="7935" y="4296"/>
                      <a:pt x="7924" y="4285"/>
                      <a:pt x="7906" y="4267"/>
                    </a:cubicBezTo>
                    <a:lnTo>
                      <a:pt x="7883" y="4256"/>
                    </a:lnTo>
                    <a:cubicBezTo>
                      <a:pt x="7835" y="4232"/>
                      <a:pt x="7775" y="4196"/>
                      <a:pt x="7716" y="4184"/>
                    </a:cubicBezTo>
                    <a:cubicBezTo>
                      <a:pt x="7692" y="4172"/>
                      <a:pt x="7668" y="4172"/>
                      <a:pt x="7644" y="4172"/>
                    </a:cubicBezTo>
                    <a:lnTo>
                      <a:pt x="7585" y="4172"/>
                    </a:lnTo>
                    <a:cubicBezTo>
                      <a:pt x="7561" y="4184"/>
                      <a:pt x="7537" y="4196"/>
                      <a:pt x="7513" y="4196"/>
                    </a:cubicBezTo>
                    <a:cubicBezTo>
                      <a:pt x="7462" y="4215"/>
                      <a:pt x="7415" y="4227"/>
                      <a:pt x="7371" y="4227"/>
                    </a:cubicBezTo>
                    <a:cubicBezTo>
                      <a:pt x="7332" y="4227"/>
                      <a:pt x="7297" y="4218"/>
                      <a:pt x="7263" y="4196"/>
                    </a:cubicBezTo>
                    <a:cubicBezTo>
                      <a:pt x="7144" y="4089"/>
                      <a:pt x="6978" y="3922"/>
                      <a:pt x="6966" y="3875"/>
                    </a:cubicBezTo>
                    <a:cubicBezTo>
                      <a:pt x="6906" y="3684"/>
                      <a:pt x="6847" y="3577"/>
                      <a:pt x="6787" y="3541"/>
                    </a:cubicBezTo>
                    <a:cubicBezTo>
                      <a:pt x="6668" y="3482"/>
                      <a:pt x="6501" y="3363"/>
                      <a:pt x="6490" y="3303"/>
                    </a:cubicBezTo>
                    <a:cubicBezTo>
                      <a:pt x="6478" y="3279"/>
                      <a:pt x="6466" y="3196"/>
                      <a:pt x="6466" y="3101"/>
                    </a:cubicBezTo>
                    <a:cubicBezTo>
                      <a:pt x="6442" y="2886"/>
                      <a:pt x="6430" y="2720"/>
                      <a:pt x="6394" y="2660"/>
                    </a:cubicBezTo>
                    <a:lnTo>
                      <a:pt x="6382" y="2636"/>
                    </a:lnTo>
                    <a:cubicBezTo>
                      <a:pt x="6347" y="2565"/>
                      <a:pt x="6299" y="2470"/>
                      <a:pt x="6192" y="2470"/>
                    </a:cubicBezTo>
                    <a:cubicBezTo>
                      <a:pt x="6168" y="2470"/>
                      <a:pt x="6144" y="2470"/>
                      <a:pt x="6120" y="2482"/>
                    </a:cubicBezTo>
                    <a:cubicBezTo>
                      <a:pt x="6097" y="2482"/>
                      <a:pt x="6073" y="2493"/>
                      <a:pt x="6037" y="2493"/>
                    </a:cubicBezTo>
                    <a:cubicBezTo>
                      <a:pt x="5966" y="2505"/>
                      <a:pt x="5882" y="2517"/>
                      <a:pt x="5847" y="2589"/>
                    </a:cubicBezTo>
                    <a:cubicBezTo>
                      <a:pt x="5811" y="2636"/>
                      <a:pt x="5811" y="2708"/>
                      <a:pt x="5835" y="2791"/>
                    </a:cubicBezTo>
                    <a:cubicBezTo>
                      <a:pt x="5870" y="2910"/>
                      <a:pt x="5906" y="3053"/>
                      <a:pt x="5954" y="3172"/>
                    </a:cubicBezTo>
                    <a:cubicBezTo>
                      <a:pt x="5989" y="3291"/>
                      <a:pt x="6013" y="3398"/>
                      <a:pt x="6037" y="3446"/>
                    </a:cubicBezTo>
                    <a:cubicBezTo>
                      <a:pt x="6037" y="3470"/>
                      <a:pt x="6049" y="3494"/>
                      <a:pt x="6061" y="3529"/>
                    </a:cubicBezTo>
                    <a:cubicBezTo>
                      <a:pt x="6097" y="3636"/>
                      <a:pt x="6120" y="3720"/>
                      <a:pt x="6049" y="3779"/>
                    </a:cubicBezTo>
                    <a:cubicBezTo>
                      <a:pt x="6025" y="3803"/>
                      <a:pt x="6001" y="3827"/>
                      <a:pt x="5989" y="3851"/>
                    </a:cubicBezTo>
                    <a:cubicBezTo>
                      <a:pt x="5942" y="3898"/>
                      <a:pt x="5918" y="3910"/>
                      <a:pt x="5882" y="3910"/>
                    </a:cubicBezTo>
                    <a:cubicBezTo>
                      <a:pt x="5859" y="3910"/>
                      <a:pt x="5835" y="3910"/>
                      <a:pt x="5799" y="3898"/>
                    </a:cubicBezTo>
                    <a:cubicBezTo>
                      <a:pt x="5632" y="3827"/>
                      <a:pt x="5275" y="3589"/>
                      <a:pt x="5227" y="3541"/>
                    </a:cubicBezTo>
                    <a:cubicBezTo>
                      <a:pt x="5216" y="3541"/>
                      <a:pt x="5204" y="3541"/>
                      <a:pt x="5192" y="3529"/>
                    </a:cubicBezTo>
                    <a:cubicBezTo>
                      <a:pt x="5192" y="3529"/>
                      <a:pt x="5192" y="3517"/>
                      <a:pt x="5192" y="3517"/>
                    </a:cubicBezTo>
                    <a:cubicBezTo>
                      <a:pt x="5180" y="3517"/>
                      <a:pt x="5168" y="3505"/>
                      <a:pt x="5144" y="3494"/>
                    </a:cubicBezTo>
                    <a:cubicBezTo>
                      <a:pt x="5144" y="3494"/>
                      <a:pt x="5132" y="3482"/>
                      <a:pt x="5132" y="3482"/>
                    </a:cubicBezTo>
                    <a:cubicBezTo>
                      <a:pt x="5120" y="3470"/>
                      <a:pt x="5108" y="3458"/>
                      <a:pt x="5097" y="3458"/>
                    </a:cubicBezTo>
                    <a:cubicBezTo>
                      <a:pt x="5073" y="3446"/>
                      <a:pt x="5061" y="3434"/>
                      <a:pt x="5049" y="3422"/>
                    </a:cubicBezTo>
                    <a:cubicBezTo>
                      <a:pt x="5037" y="3410"/>
                      <a:pt x="5037" y="3410"/>
                      <a:pt x="5025" y="3410"/>
                    </a:cubicBezTo>
                    <a:cubicBezTo>
                      <a:pt x="5001" y="3386"/>
                      <a:pt x="4977" y="3374"/>
                      <a:pt x="4954" y="3351"/>
                    </a:cubicBezTo>
                    <a:cubicBezTo>
                      <a:pt x="4870" y="3303"/>
                      <a:pt x="4799" y="3244"/>
                      <a:pt x="4727" y="3196"/>
                    </a:cubicBezTo>
                    <a:cubicBezTo>
                      <a:pt x="4739" y="3053"/>
                      <a:pt x="4775" y="2803"/>
                      <a:pt x="4823" y="2672"/>
                    </a:cubicBezTo>
                    <a:cubicBezTo>
                      <a:pt x="4835" y="2624"/>
                      <a:pt x="4858" y="2565"/>
                      <a:pt x="4882" y="2517"/>
                    </a:cubicBezTo>
                    <a:cubicBezTo>
                      <a:pt x="4942" y="2351"/>
                      <a:pt x="4977" y="2255"/>
                      <a:pt x="4966" y="2196"/>
                    </a:cubicBezTo>
                    <a:cubicBezTo>
                      <a:pt x="4942" y="2124"/>
                      <a:pt x="4858" y="1970"/>
                      <a:pt x="4823" y="1910"/>
                    </a:cubicBezTo>
                    <a:cubicBezTo>
                      <a:pt x="4823" y="1910"/>
                      <a:pt x="4811" y="1898"/>
                      <a:pt x="4799" y="1886"/>
                    </a:cubicBezTo>
                    <a:cubicBezTo>
                      <a:pt x="4775" y="1850"/>
                      <a:pt x="4751" y="1827"/>
                      <a:pt x="4775" y="1755"/>
                    </a:cubicBezTo>
                    <a:cubicBezTo>
                      <a:pt x="4799" y="1684"/>
                      <a:pt x="4858" y="1600"/>
                      <a:pt x="4906" y="1541"/>
                    </a:cubicBezTo>
                    <a:cubicBezTo>
                      <a:pt x="4930" y="1505"/>
                      <a:pt x="4954" y="1469"/>
                      <a:pt x="4966" y="1446"/>
                    </a:cubicBezTo>
                    <a:cubicBezTo>
                      <a:pt x="5001" y="1374"/>
                      <a:pt x="5156" y="1112"/>
                      <a:pt x="5239" y="1005"/>
                    </a:cubicBezTo>
                    <a:cubicBezTo>
                      <a:pt x="5263" y="969"/>
                      <a:pt x="5275" y="946"/>
                      <a:pt x="5287" y="922"/>
                    </a:cubicBezTo>
                    <a:cubicBezTo>
                      <a:pt x="5335" y="850"/>
                      <a:pt x="5347" y="827"/>
                      <a:pt x="5454" y="815"/>
                    </a:cubicBezTo>
                    <a:cubicBezTo>
                      <a:pt x="5644" y="815"/>
                      <a:pt x="5763" y="779"/>
                      <a:pt x="5859" y="707"/>
                    </a:cubicBezTo>
                    <a:cubicBezTo>
                      <a:pt x="5942" y="624"/>
                      <a:pt x="6013" y="565"/>
                      <a:pt x="6037" y="469"/>
                    </a:cubicBezTo>
                    <a:cubicBezTo>
                      <a:pt x="6049" y="386"/>
                      <a:pt x="6061" y="267"/>
                      <a:pt x="6061" y="219"/>
                    </a:cubicBezTo>
                    <a:cubicBezTo>
                      <a:pt x="6061" y="219"/>
                      <a:pt x="6061" y="207"/>
                      <a:pt x="6061" y="196"/>
                    </a:cubicBezTo>
                    <a:cubicBezTo>
                      <a:pt x="6049" y="148"/>
                      <a:pt x="6049" y="112"/>
                      <a:pt x="6061" y="100"/>
                    </a:cubicBezTo>
                    <a:close/>
                    <a:moveTo>
                      <a:pt x="9692" y="386"/>
                    </a:moveTo>
                    <a:cubicBezTo>
                      <a:pt x="9966" y="386"/>
                      <a:pt x="10502" y="422"/>
                      <a:pt x="10621" y="434"/>
                    </a:cubicBezTo>
                    <a:cubicBezTo>
                      <a:pt x="10657" y="446"/>
                      <a:pt x="10681" y="446"/>
                      <a:pt x="10716" y="446"/>
                    </a:cubicBezTo>
                    <a:cubicBezTo>
                      <a:pt x="10800" y="457"/>
                      <a:pt x="10859" y="457"/>
                      <a:pt x="10942" y="541"/>
                    </a:cubicBezTo>
                    <a:cubicBezTo>
                      <a:pt x="10990" y="600"/>
                      <a:pt x="11038" y="672"/>
                      <a:pt x="11073" y="743"/>
                    </a:cubicBezTo>
                    <a:cubicBezTo>
                      <a:pt x="11145" y="827"/>
                      <a:pt x="11204" y="910"/>
                      <a:pt x="11264" y="969"/>
                    </a:cubicBezTo>
                    <a:cubicBezTo>
                      <a:pt x="11335" y="1065"/>
                      <a:pt x="11514" y="1100"/>
                      <a:pt x="11645" y="1136"/>
                    </a:cubicBezTo>
                    <a:lnTo>
                      <a:pt x="11657" y="1136"/>
                    </a:lnTo>
                    <a:lnTo>
                      <a:pt x="11657" y="1505"/>
                    </a:lnTo>
                    <a:lnTo>
                      <a:pt x="11704" y="3648"/>
                    </a:lnTo>
                    <a:lnTo>
                      <a:pt x="11704" y="4029"/>
                    </a:lnTo>
                    <a:lnTo>
                      <a:pt x="10252" y="5922"/>
                    </a:lnTo>
                    <a:lnTo>
                      <a:pt x="10145" y="5922"/>
                    </a:lnTo>
                    <a:cubicBezTo>
                      <a:pt x="10145" y="5922"/>
                      <a:pt x="10133" y="5922"/>
                      <a:pt x="10121" y="5910"/>
                    </a:cubicBezTo>
                    <a:lnTo>
                      <a:pt x="10050" y="5910"/>
                    </a:lnTo>
                    <a:cubicBezTo>
                      <a:pt x="10026" y="5910"/>
                      <a:pt x="10002" y="5910"/>
                      <a:pt x="9978" y="5899"/>
                    </a:cubicBezTo>
                    <a:lnTo>
                      <a:pt x="9895" y="5899"/>
                    </a:lnTo>
                    <a:cubicBezTo>
                      <a:pt x="9895" y="5899"/>
                      <a:pt x="9883" y="5899"/>
                      <a:pt x="9883" y="5887"/>
                    </a:cubicBezTo>
                    <a:lnTo>
                      <a:pt x="9788" y="5887"/>
                    </a:lnTo>
                    <a:cubicBezTo>
                      <a:pt x="9764" y="5875"/>
                      <a:pt x="9740" y="5875"/>
                      <a:pt x="9716" y="5875"/>
                    </a:cubicBezTo>
                    <a:cubicBezTo>
                      <a:pt x="9692" y="5875"/>
                      <a:pt x="9669" y="5863"/>
                      <a:pt x="9645" y="5863"/>
                    </a:cubicBezTo>
                    <a:lnTo>
                      <a:pt x="9526" y="5863"/>
                    </a:lnTo>
                    <a:cubicBezTo>
                      <a:pt x="9407" y="5863"/>
                      <a:pt x="9288" y="5875"/>
                      <a:pt x="9216" y="5899"/>
                    </a:cubicBezTo>
                    <a:lnTo>
                      <a:pt x="9157" y="5899"/>
                    </a:lnTo>
                    <a:cubicBezTo>
                      <a:pt x="9049" y="5922"/>
                      <a:pt x="8966" y="6089"/>
                      <a:pt x="8966" y="6220"/>
                    </a:cubicBezTo>
                    <a:cubicBezTo>
                      <a:pt x="8966" y="6280"/>
                      <a:pt x="8966" y="6327"/>
                      <a:pt x="8954" y="6363"/>
                    </a:cubicBezTo>
                    <a:cubicBezTo>
                      <a:pt x="8942" y="6399"/>
                      <a:pt x="8942" y="6434"/>
                      <a:pt x="8930" y="6470"/>
                    </a:cubicBezTo>
                    <a:lnTo>
                      <a:pt x="8918" y="6530"/>
                    </a:lnTo>
                    <a:cubicBezTo>
                      <a:pt x="8895" y="6589"/>
                      <a:pt x="8871" y="6637"/>
                      <a:pt x="8847" y="6684"/>
                    </a:cubicBezTo>
                    <a:cubicBezTo>
                      <a:pt x="8835" y="6696"/>
                      <a:pt x="8823" y="6720"/>
                      <a:pt x="8823" y="6744"/>
                    </a:cubicBezTo>
                    <a:cubicBezTo>
                      <a:pt x="8799" y="6780"/>
                      <a:pt x="8787" y="6815"/>
                      <a:pt x="8776" y="6863"/>
                    </a:cubicBezTo>
                    <a:cubicBezTo>
                      <a:pt x="8776" y="6887"/>
                      <a:pt x="8776" y="6899"/>
                      <a:pt x="8776" y="6923"/>
                    </a:cubicBezTo>
                    <a:cubicBezTo>
                      <a:pt x="8764" y="6923"/>
                      <a:pt x="8752" y="6934"/>
                      <a:pt x="8728" y="6934"/>
                    </a:cubicBezTo>
                    <a:cubicBezTo>
                      <a:pt x="8633" y="6934"/>
                      <a:pt x="8490" y="6934"/>
                      <a:pt x="8347" y="6911"/>
                    </a:cubicBezTo>
                    <a:cubicBezTo>
                      <a:pt x="8204" y="6899"/>
                      <a:pt x="8073" y="6863"/>
                      <a:pt x="7978" y="6839"/>
                    </a:cubicBezTo>
                    <a:cubicBezTo>
                      <a:pt x="7894" y="6815"/>
                      <a:pt x="7823" y="6780"/>
                      <a:pt x="7728" y="6744"/>
                    </a:cubicBezTo>
                    <a:cubicBezTo>
                      <a:pt x="7716" y="6732"/>
                      <a:pt x="7692" y="6720"/>
                      <a:pt x="7668" y="6708"/>
                    </a:cubicBezTo>
                    <a:cubicBezTo>
                      <a:pt x="7609" y="6684"/>
                      <a:pt x="7549" y="6649"/>
                      <a:pt x="7478" y="6649"/>
                    </a:cubicBezTo>
                    <a:cubicBezTo>
                      <a:pt x="7465" y="6645"/>
                      <a:pt x="7451" y="6644"/>
                      <a:pt x="7437" y="6644"/>
                    </a:cubicBezTo>
                    <a:cubicBezTo>
                      <a:pt x="7399" y="6644"/>
                      <a:pt x="7358" y="6655"/>
                      <a:pt x="7323" y="6672"/>
                    </a:cubicBezTo>
                    <a:cubicBezTo>
                      <a:pt x="7228" y="6708"/>
                      <a:pt x="7144" y="6780"/>
                      <a:pt x="7073" y="6827"/>
                    </a:cubicBezTo>
                    <a:cubicBezTo>
                      <a:pt x="7049" y="6851"/>
                      <a:pt x="7013" y="6875"/>
                      <a:pt x="6990" y="6887"/>
                    </a:cubicBezTo>
                    <a:cubicBezTo>
                      <a:pt x="6966" y="6911"/>
                      <a:pt x="6942" y="6923"/>
                      <a:pt x="6930" y="6934"/>
                    </a:cubicBezTo>
                    <a:cubicBezTo>
                      <a:pt x="6881" y="6976"/>
                      <a:pt x="6860" y="6988"/>
                      <a:pt x="6824" y="6988"/>
                    </a:cubicBezTo>
                    <a:cubicBezTo>
                      <a:pt x="6808" y="6988"/>
                      <a:pt x="6789" y="6986"/>
                      <a:pt x="6763" y="6982"/>
                    </a:cubicBezTo>
                    <a:cubicBezTo>
                      <a:pt x="6740" y="6982"/>
                      <a:pt x="6704" y="6982"/>
                      <a:pt x="6680" y="6970"/>
                    </a:cubicBezTo>
                    <a:cubicBezTo>
                      <a:pt x="6668" y="6970"/>
                      <a:pt x="6656" y="6970"/>
                      <a:pt x="6644" y="6958"/>
                    </a:cubicBezTo>
                    <a:cubicBezTo>
                      <a:pt x="6632" y="6958"/>
                      <a:pt x="6609" y="6958"/>
                      <a:pt x="6597" y="6946"/>
                    </a:cubicBezTo>
                    <a:cubicBezTo>
                      <a:pt x="6597" y="6946"/>
                      <a:pt x="6597" y="6934"/>
                      <a:pt x="6597" y="6934"/>
                    </a:cubicBezTo>
                    <a:cubicBezTo>
                      <a:pt x="6573" y="6875"/>
                      <a:pt x="6454" y="6827"/>
                      <a:pt x="6347" y="6827"/>
                    </a:cubicBezTo>
                    <a:cubicBezTo>
                      <a:pt x="6299" y="6827"/>
                      <a:pt x="6251" y="6839"/>
                      <a:pt x="6204" y="6851"/>
                    </a:cubicBezTo>
                    <a:cubicBezTo>
                      <a:pt x="6085" y="6899"/>
                      <a:pt x="5918" y="6958"/>
                      <a:pt x="5823" y="6958"/>
                    </a:cubicBezTo>
                    <a:cubicBezTo>
                      <a:pt x="5775" y="6958"/>
                      <a:pt x="5763" y="6946"/>
                      <a:pt x="5751" y="6946"/>
                    </a:cubicBezTo>
                    <a:cubicBezTo>
                      <a:pt x="5680" y="6756"/>
                      <a:pt x="5585" y="6506"/>
                      <a:pt x="5585" y="6399"/>
                    </a:cubicBezTo>
                    <a:cubicBezTo>
                      <a:pt x="5597" y="6351"/>
                      <a:pt x="5632" y="6280"/>
                      <a:pt x="5692" y="6220"/>
                    </a:cubicBezTo>
                    <a:cubicBezTo>
                      <a:pt x="5716" y="6184"/>
                      <a:pt x="5739" y="6149"/>
                      <a:pt x="5763" y="6125"/>
                    </a:cubicBezTo>
                    <a:cubicBezTo>
                      <a:pt x="5823" y="6053"/>
                      <a:pt x="5870" y="5994"/>
                      <a:pt x="5894" y="5946"/>
                    </a:cubicBezTo>
                    <a:lnTo>
                      <a:pt x="5906" y="5922"/>
                    </a:lnTo>
                    <a:cubicBezTo>
                      <a:pt x="5930" y="5887"/>
                      <a:pt x="5954" y="5839"/>
                      <a:pt x="5966" y="5791"/>
                    </a:cubicBezTo>
                    <a:cubicBezTo>
                      <a:pt x="5978" y="5756"/>
                      <a:pt x="5978" y="5732"/>
                      <a:pt x="5978" y="5708"/>
                    </a:cubicBezTo>
                    <a:cubicBezTo>
                      <a:pt x="5989" y="5660"/>
                      <a:pt x="5978" y="5625"/>
                      <a:pt x="5942" y="5601"/>
                    </a:cubicBezTo>
                    <a:cubicBezTo>
                      <a:pt x="5882" y="5553"/>
                      <a:pt x="5799" y="5506"/>
                      <a:pt x="5680" y="5482"/>
                    </a:cubicBezTo>
                    <a:cubicBezTo>
                      <a:pt x="5632" y="5482"/>
                      <a:pt x="5585" y="5470"/>
                      <a:pt x="5525" y="5470"/>
                    </a:cubicBezTo>
                    <a:lnTo>
                      <a:pt x="5489" y="5470"/>
                    </a:lnTo>
                    <a:cubicBezTo>
                      <a:pt x="5335" y="5482"/>
                      <a:pt x="4763" y="5482"/>
                      <a:pt x="4346" y="5482"/>
                    </a:cubicBezTo>
                    <a:cubicBezTo>
                      <a:pt x="4323" y="5482"/>
                      <a:pt x="4287" y="5482"/>
                      <a:pt x="4263" y="5470"/>
                    </a:cubicBezTo>
                    <a:lnTo>
                      <a:pt x="3620" y="5470"/>
                    </a:lnTo>
                    <a:cubicBezTo>
                      <a:pt x="3608" y="5470"/>
                      <a:pt x="3584" y="5470"/>
                      <a:pt x="3573" y="5458"/>
                    </a:cubicBezTo>
                    <a:lnTo>
                      <a:pt x="3394" y="5458"/>
                    </a:lnTo>
                    <a:cubicBezTo>
                      <a:pt x="3370" y="5458"/>
                      <a:pt x="3358" y="5458"/>
                      <a:pt x="3334" y="5446"/>
                    </a:cubicBezTo>
                    <a:lnTo>
                      <a:pt x="3239" y="5446"/>
                    </a:lnTo>
                    <a:cubicBezTo>
                      <a:pt x="3215" y="5363"/>
                      <a:pt x="3180" y="5327"/>
                      <a:pt x="3084" y="5196"/>
                    </a:cubicBezTo>
                    <a:cubicBezTo>
                      <a:pt x="2989" y="5053"/>
                      <a:pt x="2918" y="4922"/>
                      <a:pt x="2906" y="4898"/>
                    </a:cubicBezTo>
                    <a:cubicBezTo>
                      <a:pt x="2906" y="4851"/>
                      <a:pt x="2906" y="4720"/>
                      <a:pt x="2918" y="4708"/>
                    </a:cubicBezTo>
                    <a:cubicBezTo>
                      <a:pt x="2930" y="4696"/>
                      <a:pt x="2953" y="4672"/>
                      <a:pt x="2989" y="4648"/>
                    </a:cubicBezTo>
                    <a:cubicBezTo>
                      <a:pt x="3108" y="4553"/>
                      <a:pt x="3346" y="4363"/>
                      <a:pt x="3525" y="4244"/>
                    </a:cubicBezTo>
                    <a:cubicBezTo>
                      <a:pt x="3632" y="4172"/>
                      <a:pt x="3858" y="4065"/>
                      <a:pt x="4084" y="3970"/>
                    </a:cubicBezTo>
                    <a:cubicBezTo>
                      <a:pt x="4596" y="3720"/>
                      <a:pt x="4692" y="3672"/>
                      <a:pt x="4692" y="3613"/>
                    </a:cubicBezTo>
                    <a:cubicBezTo>
                      <a:pt x="4692" y="3577"/>
                      <a:pt x="4704" y="3517"/>
                      <a:pt x="4704" y="3446"/>
                    </a:cubicBezTo>
                    <a:cubicBezTo>
                      <a:pt x="4716" y="3386"/>
                      <a:pt x="4716" y="3339"/>
                      <a:pt x="4716" y="3303"/>
                    </a:cubicBezTo>
                    <a:cubicBezTo>
                      <a:pt x="4751" y="3327"/>
                      <a:pt x="4787" y="3351"/>
                      <a:pt x="4823" y="3374"/>
                    </a:cubicBezTo>
                    <a:cubicBezTo>
                      <a:pt x="4823" y="3374"/>
                      <a:pt x="4835" y="3386"/>
                      <a:pt x="4846" y="3386"/>
                    </a:cubicBezTo>
                    <a:cubicBezTo>
                      <a:pt x="4858" y="3398"/>
                      <a:pt x="4870" y="3410"/>
                      <a:pt x="4882" y="3422"/>
                    </a:cubicBezTo>
                    <a:cubicBezTo>
                      <a:pt x="4894" y="3434"/>
                      <a:pt x="4918" y="3446"/>
                      <a:pt x="4930" y="3458"/>
                    </a:cubicBezTo>
                    <a:cubicBezTo>
                      <a:pt x="4942" y="3458"/>
                      <a:pt x="4942" y="3458"/>
                      <a:pt x="4954" y="3470"/>
                    </a:cubicBezTo>
                    <a:cubicBezTo>
                      <a:pt x="4966" y="3482"/>
                      <a:pt x="4989" y="3494"/>
                      <a:pt x="5001" y="3505"/>
                    </a:cubicBezTo>
                    <a:lnTo>
                      <a:pt x="5013" y="3505"/>
                    </a:lnTo>
                    <a:cubicBezTo>
                      <a:pt x="5037" y="3517"/>
                      <a:pt x="5049" y="3529"/>
                      <a:pt x="5061" y="3541"/>
                    </a:cubicBezTo>
                    <a:cubicBezTo>
                      <a:pt x="5061" y="3541"/>
                      <a:pt x="5073" y="3553"/>
                      <a:pt x="5073" y="3553"/>
                    </a:cubicBezTo>
                    <a:cubicBezTo>
                      <a:pt x="5085" y="3565"/>
                      <a:pt x="5097" y="3565"/>
                      <a:pt x="5108" y="3577"/>
                    </a:cubicBezTo>
                    <a:cubicBezTo>
                      <a:pt x="5120" y="3577"/>
                      <a:pt x="5120" y="3577"/>
                      <a:pt x="5120" y="3589"/>
                    </a:cubicBezTo>
                    <a:cubicBezTo>
                      <a:pt x="5132" y="3589"/>
                      <a:pt x="5144" y="3601"/>
                      <a:pt x="5144" y="3601"/>
                    </a:cubicBezTo>
                    <a:cubicBezTo>
                      <a:pt x="5156" y="3613"/>
                      <a:pt x="5156" y="3613"/>
                      <a:pt x="5168" y="3613"/>
                    </a:cubicBezTo>
                    <a:cubicBezTo>
                      <a:pt x="5227" y="3672"/>
                      <a:pt x="5585" y="3910"/>
                      <a:pt x="5763" y="3982"/>
                    </a:cubicBezTo>
                    <a:cubicBezTo>
                      <a:pt x="5811" y="3999"/>
                      <a:pt x="5850" y="4006"/>
                      <a:pt x="5883" y="4006"/>
                    </a:cubicBezTo>
                    <a:cubicBezTo>
                      <a:pt x="5965" y="4006"/>
                      <a:pt x="6010" y="3961"/>
                      <a:pt x="6061" y="3910"/>
                    </a:cubicBezTo>
                    <a:cubicBezTo>
                      <a:pt x="6073" y="3886"/>
                      <a:pt x="6097" y="3863"/>
                      <a:pt x="6109" y="3851"/>
                    </a:cubicBezTo>
                    <a:cubicBezTo>
                      <a:pt x="6216" y="3744"/>
                      <a:pt x="6180" y="3625"/>
                      <a:pt x="6156" y="3529"/>
                    </a:cubicBezTo>
                    <a:cubicBezTo>
                      <a:pt x="6144" y="3517"/>
                      <a:pt x="6144" y="3505"/>
                      <a:pt x="6144" y="3494"/>
                    </a:cubicBezTo>
                    <a:cubicBezTo>
                      <a:pt x="6132" y="3470"/>
                      <a:pt x="6120" y="3446"/>
                      <a:pt x="6120" y="3422"/>
                    </a:cubicBezTo>
                    <a:cubicBezTo>
                      <a:pt x="6109" y="3374"/>
                      <a:pt x="6073" y="3267"/>
                      <a:pt x="6037" y="3136"/>
                    </a:cubicBezTo>
                    <a:cubicBezTo>
                      <a:pt x="6001" y="3017"/>
                      <a:pt x="5954" y="2886"/>
                      <a:pt x="5918" y="2767"/>
                    </a:cubicBezTo>
                    <a:cubicBezTo>
                      <a:pt x="5906" y="2708"/>
                      <a:pt x="5906" y="2660"/>
                      <a:pt x="5918" y="2636"/>
                    </a:cubicBezTo>
                    <a:cubicBezTo>
                      <a:pt x="5942" y="2601"/>
                      <a:pt x="6001" y="2589"/>
                      <a:pt x="6061" y="2589"/>
                    </a:cubicBezTo>
                    <a:cubicBezTo>
                      <a:pt x="6085" y="2577"/>
                      <a:pt x="6120" y="2577"/>
                      <a:pt x="6144" y="2565"/>
                    </a:cubicBezTo>
                    <a:cubicBezTo>
                      <a:pt x="6161" y="2560"/>
                      <a:pt x="6175" y="2558"/>
                      <a:pt x="6188" y="2558"/>
                    </a:cubicBezTo>
                    <a:cubicBezTo>
                      <a:pt x="6238" y="2558"/>
                      <a:pt x="6261" y="2596"/>
                      <a:pt x="6299" y="2672"/>
                    </a:cubicBezTo>
                    <a:lnTo>
                      <a:pt x="6323" y="2708"/>
                    </a:lnTo>
                    <a:cubicBezTo>
                      <a:pt x="6347" y="2755"/>
                      <a:pt x="6359" y="2970"/>
                      <a:pt x="6370" y="3113"/>
                    </a:cubicBezTo>
                    <a:cubicBezTo>
                      <a:pt x="6382" y="3208"/>
                      <a:pt x="6382" y="3291"/>
                      <a:pt x="6394" y="3327"/>
                    </a:cubicBezTo>
                    <a:cubicBezTo>
                      <a:pt x="6430" y="3458"/>
                      <a:pt x="6740" y="3625"/>
                      <a:pt x="6751" y="3625"/>
                    </a:cubicBezTo>
                    <a:cubicBezTo>
                      <a:pt x="6775" y="3636"/>
                      <a:pt x="6823" y="3732"/>
                      <a:pt x="6882" y="3898"/>
                    </a:cubicBezTo>
                    <a:cubicBezTo>
                      <a:pt x="6906" y="3994"/>
                      <a:pt x="7109" y="4184"/>
                      <a:pt x="7216" y="4267"/>
                    </a:cubicBezTo>
                    <a:cubicBezTo>
                      <a:pt x="7263" y="4303"/>
                      <a:pt x="7317" y="4315"/>
                      <a:pt x="7372" y="4315"/>
                    </a:cubicBezTo>
                    <a:cubicBezTo>
                      <a:pt x="7427" y="4315"/>
                      <a:pt x="7484" y="4303"/>
                      <a:pt x="7537" y="4291"/>
                    </a:cubicBezTo>
                    <a:cubicBezTo>
                      <a:pt x="7561" y="4279"/>
                      <a:pt x="7585" y="4267"/>
                      <a:pt x="7609" y="4267"/>
                    </a:cubicBezTo>
                    <a:cubicBezTo>
                      <a:pt x="7615" y="4261"/>
                      <a:pt x="7624" y="4259"/>
                      <a:pt x="7634" y="4259"/>
                    </a:cubicBezTo>
                    <a:cubicBezTo>
                      <a:pt x="7644" y="4259"/>
                      <a:pt x="7656" y="4261"/>
                      <a:pt x="7668" y="4267"/>
                    </a:cubicBezTo>
                    <a:cubicBezTo>
                      <a:pt x="7728" y="4267"/>
                      <a:pt x="7775" y="4303"/>
                      <a:pt x="7835" y="4339"/>
                    </a:cubicBezTo>
                    <a:lnTo>
                      <a:pt x="7859" y="4351"/>
                    </a:lnTo>
                    <a:cubicBezTo>
                      <a:pt x="7897" y="4376"/>
                      <a:pt x="7929" y="4387"/>
                      <a:pt x="7958" y="4387"/>
                    </a:cubicBezTo>
                    <a:cubicBezTo>
                      <a:pt x="8008" y="4387"/>
                      <a:pt x="8047" y="4353"/>
                      <a:pt x="8085" y="4315"/>
                    </a:cubicBezTo>
                    <a:cubicBezTo>
                      <a:pt x="8128" y="4262"/>
                      <a:pt x="8208" y="4218"/>
                      <a:pt x="8285" y="4218"/>
                    </a:cubicBezTo>
                    <a:cubicBezTo>
                      <a:pt x="8294" y="4218"/>
                      <a:pt x="8302" y="4219"/>
                      <a:pt x="8311" y="4220"/>
                    </a:cubicBezTo>
                    <a:cubicBezTo>
                      <a:pt x="8335" y="4220"/>
                      <a:pt x="8347" y="4232"/>
                      <a:pt x="8347" y="4303"/>
                    </a:cubicBezTo>
                    <a:cubicBezTo>
                      <a:pt x="8359" y="4339"/>
                      <a:pt x="8359" y="4386"/>
                      <a:pt x="8383" y="4422"/>
                    </a:cubicBezTo>
                    <a:cubicBezTo>
                      <a:pt x="8395" y="4422"/>
                      <a:pt x="8406" y="4434"/>
                      <a:pt x="8430" y="4434"/>
                    </a:cubicBezTo>
                    <a:cubicBezTo>
                      <a:pt x="8549" y="4434"/>
                      <a:pt x="8895" y="4148"/>
                      <a:pt x="9026" y="4017"/>
                    </a:cubicBezTo>
                    <a:cubicBezTo>
                      <a:pt x="9180" y="3863"/>
                      <a:pt x="9133" y="3386"/>
                      <a:pt x="9121" y="3160"/>
                    </a:cubicBezTo>
                    <a:cubicBezTo>
                      <a:pt x="9121" y="3136"/>
                      <a:pt x="9109" y="3101"/>
                      <a:pt x="9109" y="3089"/>
                    </a:cubicBezTo>
                    <a:cubicBezTo>
                      <a:pt x="9109" y="2934"/>
                      <a:pt x="8847" y="2732"/>
                      <a:pt x="8776" y="2696"/>
                    </a:cubicBezTo>
                    <a:cubicBezTo>
                      <a:pt x="8728" y="2672"/>
                      <a:pt x="8597" y="2660"/>
                      <a:pt x="8335" y="2660"/>
                    </a:cubicBezTo>
                    <a:cubicBezTo>
                      <a:pt x="8275" y="2660"/>
                      <a:pt x="8061" y="2422"/>
                      <a:pt x="8025" y="2315"/>
                    </a:cubicBezTo>
                    <a:cubicBezTo>
                      <a:pt x="8002" y="2231"/>
                      <a:pt x="7906" y="2005"/>
                      <a:pt x="7811" y="1946"/>
                    </a:cubicBezTo>
                    <a:cubicBezTo>
                      <a:pt x="7740" y="1898"/>
                      <a:pt x="7680" y="1862"/>
                      <a:pt x="7597" y="1612"/>
                    </a:cubicBezTo>
                    <a:cubicBezTo>
                      <a:pt x="7585" y="1589"/>
                      <a:pt x="7585" y="1577"/>
                      <a:pt x="7573" y="1553"/>
                    </a:cubicBezTo>
                    <a:cubicBezTo>
                      <a:pt x="7573" y="1541"/>
                      <a:pt x="7573" y="1529"/>
                      <a:pt x="7573" y="1517"/>
                    </a:cubicBezTo>
                    <a:cubicBezTo>
                      <a:pt x="7573" y="1505"/>
                      <a:pt x="7561" y="1493"/>
                      <a:pt x="7561" y="1469"/>
                    </a:cubicBezTo>
                    <a:cubicBezTo>
                      <a:pt x="7561" y="1458"/>
                      <a:pt x="7561" y="1446"/>
                      <a:pt x="7561" y="1434"/>
                    </a:cubicBezTo>
                    <a:cubicBezTo>
                      <a:pt x="7561" y="1410"/>
                      <a:pt x="7549" y="1386"/>
                      <a:pt x="7549" y="1374"/>
                    </a:cubicBezTo>
                    <a:cubicBezTo>
                      <a:pt x="7549" y="1350"/>
                      <a:pt x="7549" y="1339"/>
                      <a:pt x="7549" y="1327"/>
                    </a:cubicBezTo>
                    <a:cubicBezTo>
                      <a:pt x="7549" y="1303"/>
                      <a:pt x="7549" y="1279"/>
                      <a:pt x="7549" y="1255"/>
                    </a:cubicBezTo>
                    <a:cubicBezTo>
                      <a:pt x="7549" y="1231"/>
                      <a:pt x="7549" y="1219"/>
                      <a:pt x="7537" y="1196"/>
                    </a:cubicBezTo>
                    <a:cubicBezTo>
                      <a:pt x="7537" y="1172"/>
                      <a:pt x="7537" y="1148"/>
                      <a:pt x="7537" y="1124"/>
                    </a:cubicBezTo>
                    <a:cubicBezTo>
                      <a:pt x="7537" y="1100"/>
                      <a:pt x="7537" y="1077"/>
                      <a:pt x="7537" y="1053"/>
                    </a:cubicBezTo>
                    <a:cubicBezTo>
                      <a:pt x="7537" y="1029"/>
                      <a:pt x="7537" y="1005"/>
                      <a:pt x="7537" y="969"/>
                    </a:cubicBezTo>
                    <a:cubicBezTo>
                      <a:pt x="7537" y="946"/>
                      <a:pt x="7537" y="922"/>
                      <a:pt x="7537" y="898"/>
                    </a:cubicBezTo>
                    <a:cubicBezTo>
                      <a:pt x="7537" y="874"/>
                      <a:pt x="7537" y="838"/>
                      <a:pt x="7537" y="815"/>
                    </a:cubicBezTo>
                    <a:cubicBezTo>
                      <a:pt x="7537" y="791"/>
                      <a:pt x="7537" y="755"/>
                      <a:pt x="7537" y="731"/>
                    </a:cubicBezTo>
                    <a:cubicBezTo>
                      <a:pt x="7537" y="707"/>
                      <a:pt x="7537" y="684"/>
                      <a:pt x="7549" y="660"/>
                    </a:cubicBezTo>
                    <a:cubicBezTo>
                      <a:pt x="7675" y="651"/>
                      <a:pt x="7820" y="643"/>
                      <a:pt x="7923" y="643"/>
                    </a:cubicBezTo>
                    <a:cubicBezTo>
                      <a:pt x="7965" y="643"/>
                      <a:pt x="8001" y="644"/>
                      <a:pt x="8025" y="648"/>
                    </a:cubicBezTo>
                    <a:cubicBezTo>
                      <a:pt x="8049" y="660"/>
                      <a:pt x="8073" y="660"/>
                      <a:pt x="8109" y="660"/>
                    </a:cubicBezTo>
                    <a:cubicBezTo>
                      <a:pt x="8264" y="684"/>
                      <a:pt x="8430" y="707"/>
                      <a:pt x="8537" y="1065"/>
                    </a:cubicBezTo>
                    <a:cubicBezTo>
                      <a:pt x="8668" y="1517"/>
                      <a:pt x="8740" y="1791"/>
                      <a:pt x="8740" y="1791"/>
                    </a:cubicBezTo>
                    <a:cubicBezTo>
                      <a:pt x="8740" y="1815"/>
                      <a:pt x="8764" y="1827"/>
                      <a:pt x="8776" y="1827"/>
                    </a:cubicBezTo>
                    <a:cubicBezTo>
                      <a:pt x="8799" y="1827"/>
                      <a:pt x="8823" y="1815"/>
                      <a:pt x="8823" y="1791"/>
                    </a:cubicBezTo>
                    <a:cubicBezTo>
                      <a:pt x="8871" y="1529"/>
                      <a:pt x="8942" y="1231"/>
                      <a:pt x="8966" y="1196"/>
                    </a:cubicBezTo>
                    <a:cubicBezTo>
                      <a:pt x="8966" y="1196"/>
                      <a:pt x="8990" y="1172"/>
                      <a:pt x="9014" y="1160"/>
                    </a:cubicBezTo>
                    <a:cubicBezTo>
                      <a:pt x="9085" y="1100"/>
                      <a:pt x="9157" y="1041"/>
                      <a:pt x="9168" y="981"/>
                    </a:cubicBezTo>
                    <a:cubicBezTo>
                      <a:pt x="9180" y="922"/>
                      <a:pt x="9228" y="767"/>
                      <a:pt x="9276" y="672"/>
                    </a:cubicBezTo>
                    <a:cubicBezTo>
                      <a:pt x="9359" y="505"/>
                      <a:pt x="9454" y="410"/>
                      <a:pt x="9538" y="398"/>
                    </a:cubicBezTo>
                    <a:cubicBezTo>
                      <a:pt x="9561" y="398"/>
                      <a:pt x="9597" y="386"/>
                      <a:pt x="9692" y="386"/>
                    </a:cubicBezTo>
                    <a:close/>
                    <a:moveTo>
                      <a:pt x="11740" y="1160"/>
                    </a:moveTo>
                    <a:cubicBezTo>
                      <a:pt x="11752" y="1160"/>
                      <a:pt x="11764" y="1172"/>
                      <a:pt x="11764" y="1172"/>
                    </a:cubicBezTo>
                    <a:cubicBezTo>
                      <a:pt x="11776" y="1184"/>
                      <a:pt x="11800" y="1255"/>
                      <a:pt x="11812" y="1315"/>
                    </a:cubicBezTo>
                    <a:cubicBezTo>
                      <a:pt x="11835" y="1398"/>
                      <a:pt x="11859" y="1505"/>
                      <a:pt x="11907" y="1600"/>
                    </a:cubicBezTo>
                    <a:cubicBezTo>
                      <a:pt x="11990" y="1755"/>
                      <a:pt x="12145" y="1981"/>
                      <a:pt x="12574" y="2291"/>
                    </a:cubicBezTo>
                    <a:cubicBezTo>
                      <a:pt x="12728" y="2386"/>
                      <a:pt x="12847" y="2470"/>
                      <a:pt x="12955" y="2541"/>
                    </a:cubicBezTo>
                    <a:cubicBezTo>
                      <a:pt x="13121" y="2660"/>
                      <a:pt x="13228" y="2732"/>
                      <a:pt x="13276" y="2779"/>
                    </a:cubicBezTo>
                    <a:cubicBezTo>
                      <a:pt x="13336" y="2851"/>
                      <a:pt x="13383" y="2946"/>
                      <a:pt x="13431" y="3065"/>
                    </a:cubicBezTo>
                    <a:cubicBezTo>
                      <a:pt x="13467" y="3172"/>
                      <a:pt x="13598" y="3232"/>
                      <a:pt x="13776" y="3303"/>
                    </a:cubicBezTo>
                    <a:cubicBezTo>
                      <a:pt x="13967" y="3386"/>
                      <a:pt x="14717" y="3613"/>
                      <a:pt x="14883" y="3648"/>
                    </a:cubicBezTo>
                    <a:cubicBezTo>
                      <a:pt x="14907" y="3660"/>
                      <a:pt x="14931" y="3660"/>
                      <a:pt x="14955" y="3672"/>
                    </a:cubicBezTo>
                    <a:cubicBezTo>
                      <a:pt x="15038" y="3684"/>
                      <a:pt x="15038" y="3684"/>
                      <a:pt x="15205" y="3863"/>
                    </a:cubicBezTo>
                    <a:cubicBezTo>
                      <a:pt x="15419" y="4089"/>
                      <a:pt x="16169" y="4601"/>
                      <a:pt x="16443" y="4756"/>
                    </a:cubicBezTo>
                    <a:cubicBezTo>
                      <a:pt x="16741" y="4922"/>
                      <a:pt x="16919" y="4946"/>
                      <a:pt x="16979" y="4946"/>
                    </a:cubicBezTo>
                    <a:cubicBezTo>
                      <a:pt x="17003" y="4946"/>
                      <a:pt x="17015" y="4970"/>
                      <a:pt x="17038" y="4994"/>
                    </a:cubicBezTo>
                    <a:cubicBezTo>
                      <a:pt x="17062" y="5018"/>
                      <a:pt x="17098" y="5053"/>
                      <a:pt x="17134" y="5077"/>
                    </a:cubicBezTo>
                    <a:cubicBezTo>
                      <a:pt x="17336" y="5220"/>
                      <a:pt x="17539" y="5291"/>
                      <a:pt x="17717" y="5291"/>
                    </a:cubicBezTo>
                    <a:cubicBezTo>
                      <a:pt x="17908" y="5291"/>
                      <a:pt x="17931" y="5351"/>
                      <a:pt x="17955" y="5434"/>
                    </a:cubicBezTo>
                    <a:cubicBezTo>
                      <a:pt x="17967" y="5446"/>
                      <a:pt x="17967" y="5458"/>
                      <a:pt x="17967" y="5470"/>
                    </a:cubicBezTo>
                    <a:cubicBezTo>
                      <a:pt x="17991" y="5518"/>
                      <a:pt x="18027" y="5589"/>
                      <a:pt x="18074" y="5660"/>
                    </a:cubicBezTo>
                    <a:cubicBezTo>
                      <a:pt x="18122" y="5768"/>
                      <a:pt x="18193" y="5899"/>
                      <a:pt x="18205" y="5946"/>
                    </a:cubicBezTo>
                    <a:cubicBezTo>
                      <a:pt x="18217" y="6018"/>
                      <a:pt x="18193" y="6125"/>
                      <a:pt x="18181" y="6149"/>
                    </a:cubicBezTo>
                    <a:cubicBezTo>
                      <a:pt x="18170" y="6149"/>
                      <a:pt x="17836" y="6518"/>
                      <a:pt x="17812" y="6672"/>
                    </a:cubicBezTo>
                    <a:lnTo>
                      <a:pt x="17800" y="6696"/>
                    </a:lnTo>
                    <a:cubicBezTo>
                      <a:pt x="17777" y="6815"/>
                      <a:pt x="17753" y="6923"/>
                      <a:pt x="17670" y="6970"/>
                    </a:cubicBezTo>
                    <a:cubicBezTo>
                      <a:pt x="17622" y="6994"/>
                      <a:pt x="17586" y="6994"/>
                      <a:pt x="17550" y="7006"/>
                    </a:cubicBezTo>
                    <a:cubicBezTo>
                      <a:pt x="17491" y="7018"/>
                      <a:pt x="17419" y="7030"/>
                      <a:pt x="17384" y="7125"/>
                    </a:cubicBezTo>
                    <a:cubicBezTo>
                      <a:pt x="17372" y="7149"/>
                      <a:pt x="17360" y="7173"/>
                      <a:pt x="17348" y="7196"/>
                    </a:cubicBezTo>
                    <a:cubicBezTo>
                      <a:pt x="17312" y="7268"/>
                      <a:pt x="17253" y="7375"/>
                      <a:pt x="17241" y="7601"/>
                    </a:cubicBezTo>
                    <a:lnTo>
                      <a:pt x="17229" y="7685"/>
                    </a:lnTo>
                    <a:cubicBezTo>
                      <a:pt x="17217" y="7839"/>
                      <a:pt x="17217" y="7923"/>
                      <a:pt x="17181" y="7994"/>
                    </a:cubicBezTo>
                    <a:cubicBezTo>
                      <a:pt x="17181" y="7994"/>
                      <a:pt x="17181" y="7982"/>
                      <a:pt x="17181" y="7982"/>
                    </a:cubicBezTo>
                    <a:cubicBezTo>
                      <a:pt x="17169" y="7958"/>
                      <a:pt x="17158" y="7946"/>
                      <a:pt x="17146" y="7923"/>
                    </a:cubicBezTo>
                    <a:cubicBezTo>
                      <a:pt x="17146" y="7923"/>
                      <a:pt x="17146" y="7911"/>
                      <a:pt x="17134" y="7911"/>
                    </a:cubicBezTo>
                    <a:cubicBezTo>
                      <a:pt x="17122" y="7887"/>
                      <a:pt x="17110" y="7863"/>
                      <a:pt x="17098" y="7851"/>
                    </a:cubicBezTo>
                    <a:cubicBezTo>
                      <a:pt x="17062" y="7804"/>
                      <a:pt x="16967" y="7732"/>
                      <a:pt x="16872" y="7649"/>
                    </a:cubicBezTo>
                    <a:cubicBezTo>
                      <a:pt x="16812" y="7613"/>
                      <a:pt x="16741" y="7554"/>
                      <a:pt x="16681" y="7518"/>
                    </a:cubicBezTo>
                    <a:cubicBezTo>
                      <a:pt x="16634" y="7470"/>
                      <a:pt x="16586" y="7434"/>
                      <a:pt x="16538" y="7411"/>
                    </a:cubicBezTo>
                    <a:cubicBezTo>
                      <a:pt x="16443" y="7327"/>
                      <a:pt x="16324" y="7232"/>
                      <a:pt x="16241" y="7149"/>
                    </a:cubicBezTo>
                    <a:cubicBezTo>
                      <a:pt x="16074" y="7006"/>
                      <a:pt x="16038" y="6982"/>
                      <a:pt x="16003" y="6982"/>
                    </a:cubicBezTo>
                    <a:cubicBezTo>
                      <a:pt x="15860" y="6982"/>
                      <a:pt x="15741" y="6958"/>
                      <a:pt x="15705" y="6911"/>
                    </a:cubicBezTo>
                    <a:cubicBezTo>
                      <a:pt x="15669" y="6875"/>
                      <a:pt x="15598" y="6780"/>
                      <a:pt x="15514" y="6684"/>
                    </a:cubicBezTo>
                    <a:cubicBezTo>
                      <a:pt x="15503" y="6672"/>
                      <a:pt x="15491" y="6661"/>
                      <a:pt x="15491" y="6649"/>
                    </a:cubicBezTo>
                    <a:cubicBezTo>
                      <a:pt x="15395" y="6542"/>
                      <a:pt x="15324" y="6446"/>
                      <a:pt x="15264" y="6387"/>
                    </a:cubicBezTo>
                    <a:cubicBezTo>
                      <a:pt x="15241" y="6351"/>
                      <a:pt x="15217" y="6327"/>
                      <a:pt x="15205" y="6315"/>
                    </a:cubicBezTo>
                    <a:cubicBezTo>
                      <a:pt x="15181" y="6291"/>
                      <a:pt x="15122" y="6280"/>
                      <a:pt x="15038" y="6244"/>
                    </a:cubicBezTo>
                    <a:cubicBezTo>
                      <a:pt x="14955" y="6220"/>
                      <a:pt x="14836" y="6184"/>
                      <a:pt x="14812" y="6137"/>
                    </a:cubicBezTo>
                    <a:cubicBezTo>
                      <a:pt x="14776" y="6089"/>
                      <a:pt x="14693" y="5922"/>
                      <a:pt x="14633" y="5780"/>
                    </a:cubicBezTo>
                    <a:cubicBezTo>
                      <a:pt x="14562" y="5625"/>
                      <a:pt x="14526" y="5553"/>
                      <a:pt x="14502" y="5518"/>
                    </a:cubicBezTo>
                    <a:cubicBezTo>
                      <a:pt x="14502" y="5518"/>
                      <a:pt x="14502" y="5506"/>
                      <a:pt x="14502" y="5506"/>
                    </a:cubicBezTo>
                    <a:cubicBezTo>
                      <a:pt x="14467" y="5458"/>
                      <a:pt x="13895" y="5065"/>
                      <a:pt x="13621" y="4875"/>
                    </a:cubicBezTo>
                    <a:cubicBezTo>
                      <a:pt x="13550" y="4827"/>
                      <a:pt x="13502" y="4791"/>
                      <a:pt x="13479" y="4779"/>
                    </a:cubicBezTo>
                    <a:cubicBezTo>
                      <a:pt x="13300" y="4660"/>
                      <a:pt x="12788" y="4279"/>
                      <a:pt x="12752" y="4220"/>
                    </a:cubicBezTo>
                    <a:cubicBezTo>
                      <a:pt x="12752" y="4208"/>
                      <a:pt x="12740" y="4184"/>
                      <a:pt x="12740" y="4172"/>
                    </a:cubicBezTo>
                    <a:cubicBezTo>
                      <a:pt x="12728" y="4101"/>
                      <a:pt x="12705" y="4005"/>
                      <a:pt x="12490" y="3910"/>
                    </a:cubicBezTo>
                    <a:cubicBezTo>
                      <a:pt x="12466" y="3898"/>
                      <a:pt x="12431" y="3886"/>
                      <a:pt x="12407" y="3863"/>
                    </a:cubicBezTo>
                    <a:lnTo>
                      <a:pt x="12395" y="3863"/>
                    </a:lnTo>
                    <a:cubicBezTo>
                      <a:pt x="12371" y="3851"/>
                      <a:pt x="12336" y="3839"/>
                      <a:pt x="12312" y="3827"/>
                    </a:cubicBezTo>
                    <a:cubicBezTo>
                      <a:pt x="12300" y="3827"/>
                      <a:pt x="12300" y="3827"/>
                      <a:pt x="12288" y="3815"/>
                    </a:cubicBezTo>
                    <a:cubicBezTo>
                      <a:pt x="12264" y="3803"/>
                      <a:pt x="12228" y="3791"/>
                      <a:pt x="12205" y="3779"/>
                    </a:cubicBezTo>
                    <a:lnTo>
                      <a:pt x="12193" y="3779"/>
                    </a:lnTo>
                    <a:cubicBezTo>
                      <a:pt x="12169" y="3767"/>
                      <a:pt x="12133" y="3755"/>
                      <a:pt x="12097" y="3744"/>
                    </a:cubicBezTo>
                    <a:cubicBezTo>
                      <a:pt x="12062" y="3732"/>
                      <a:pt x="12038" y="3720"/>
                      <a:pt x="12002" y="3708"/>
                    </a:cubicBezTo>
                    <a:cubicBezTo>
                      <a:pt x="12002" y="3708"/>
                      <a:pt x="12002" y="3696"/>
                      <a:pt x="11990" y="3696"/>
                    </a:cubicBezTo>
                    <a:cubicBezTo>
                      <a:pt x="11966" y="3684"/>
                      <a:pt x="11943" y="3672"/>
                      <a:pt x="11919" y="3672"/>
                    </a:cubicBezTo>
                    <a:lnTo>
                      <a:pt x="11907" y="3672"/>
                    </a:lnTo>
                    <a:cubicBezTo>
                      <a:pt x="11859" y="3648"/>
                      <a:pt x="11824" y="3625"/>
                      <a:pt x="11788" y="3625"/>
                    </a:cubicBezTo>
                    <a:lnTo>
                      <a:pt x="11740" y="1160"/>
                    </a:lnTo>
                    <a:close/>
                    <a:moveTo>
                      <a:pt x="7459" y="6731"/>
                    </a:moveTo>
                    <a:cubicBezTo>
                      <a:pt x="7465" y="6731"/>
                      <a:pt x="7472" y="6731"/>
                      <a:pt x="7478" y="6732"/>
                    </a:cubicBezTo>
                    <a:cubicBezTo>
                      <a:pt x="7525" y="6744"/>
                      <a:pt x="7573" y="6768"/>
                      <a:pt x="7633" y="6792"/>
                    </a:cubicBezTo>
                    <a:cubicBezTo>
                      <a:pt x="7656" y="6803"/>
                      <a:pt x="7680" y="6815"/>
                      <a:pt x="7692" y="6827"/>
                    </a:cubicBezTo>
                    <a:cubicBezTo>
                      <a:pt x="7787" y="6863"/>
                      <a:pt x="7859" y="6899"/>
                      <a:pt x="7942" y="6923"/>
                    </a:cubicBezTo>
                    <a:cubicBezTo>
                      <a:pt x="8109" y="6981"/>
                      <a:pt x="8396" y="7024"/>
                      <a:pt x="8612" y="7024"/>
                    </a:cubicBezTo>
                    <a:cubicBezTo>
                      <a:pt x="8659" y="7024"/>
                      <a:pt x="8702" y="7022"/>
                      <a:pt x="8740" y="7018"/>
                    </a:cubicBezTo>
                    <a:lnTo>
                      <a:pt x="8776" y="7018"/>
                    </a:lnTo>
                    <a:cubicBezTo>
                      <a:pt x="8776" y="7018"/>
                      <a:pt x="8776" y="7030"/>
                      <a:pt x="8776" y="7030"/>
                    </a:cubicBezTo>
                    <a:cubicBezTo>
                      <a:pt x="8776" y="7053"/>
                      <a:pt x="8776" y="7077"/>
                      <a:pt x="8776" y="7113"/>
                    </a:cubicBezTo>
                    <a:cubicBezTo>
                      <a:pt x="8776" y="7161"/>
                      <a:pt x="8776" y="7220"/>
                      <a:pt x="8776" y="7280"/>
                    </a:cubicBezTo>
                    <a:cubicBezTo>
                      <a:pt x="8776" y="7434"/>
                      <a:pt x="8549" y="7542"/>
                      <a:pt x="8466" y="7589"/>
                    </a:cubicBezTo>
                    <a:cubicBezTo>
                      <a:pt x="8359" y="7649"/>
                      <a:pt x="8359" y="7827"/>
                      <a:pt x="8371" y="7911"/>
                    </a:cubicBezTo>
                    <a:lnTo>
                      <a:pt x="8371" y="7946"/>
                    </a:lnTo>
                    <a:cubicBezTo>
                      <a:pt x="8371" y="7958"/>
                      <a:pt x="8359" y="8006"/>
                      <a:pt x="8335" y="8054"/>
                    </a:cubicBezTo>
                    <a:cubicBezTo>
                      <a:pt x="8311" y="8149"/>
                      <a:pt x="8264" y="8268"/>
                      <a:pt x="8240" y="8304"/>
                    </a:cubicBezTo>
                    <a:cubicBezTo>
                      <a:pt x="8240" y="8304"/>
                      <a:pt x="8145" y="8423"/>
                      <a:pt x="8073" y="8542"/>
                    </a:cubicBezTo>
                    <a:cubicBezTo>
                      <a:pt x="8037" y="8613"/>
                      <a:pt x="8002" y="8697"/>
                      <a:pt x="8002" y="8756"/>
                    </a:cubicBezTo>
                    <a:cubicBezTo>
                      <a:pt x="7990" y="8828"/>
                      <a:pt x="8002" y="8958"/>
                      <a:pt x="8014" y="9066"/>
                    </a:cubicBezTo>
                    <a:cubicBezTo>
                      <a:pt x="8014" y="9137"/>
                      <a:pt x="8025" y="9209"/>
                      <a:pt x="8025" y="9232"/>
                    </a:cubicBezTo>
                    <a:cubicBezTo>
                      <a:pt x="8025" y="9244"/>
                      <a:pt x="8025" y="9256"/>
                      <a:pt x="8014" y="9268"/>
                    </a:cubicBezTo>
                    <a:cubicBezTo>
                      <a:pt x="8014" y="9268"/>
                      <a:pt x="8014" y="9280"/>
                      <a:pt x="8014" y="9280"/>
                    </a:cubicBezTo>
                    <a:cubicBezTo>
                      <a:pt x="8002" y="9292"/>
                      <a:pt x="8002" y="9304"/>
                      <a:pt x="7990" y="9316"/>
                    </a:cubicBezTo>
                    <a:lnTo>
                      <a:pt x="7978" y="9316"/>
                    </a:lnTo>
                    <a:cubicBezTo>
                      <a:pt x="7978" y="9328"/>
                      <a:pt x="7966" y="9339"/>
                      <a:pt x="7954" y="9339"/>
                    </a:cubicBezTo>
                    <a:cubicBezTo>
                      <a:pt x="7954" y="9339"/>
                      <a:pt x="7954" y="9351"/>
                      <a:pt x="7954" y="9351"/>
                    </a:cubicBezTo>
                    <a:cubicBezTo>
                      <a:pt x="7942" y="9351"/>
                      <a:pt x="7918" y="9363"/>
                      <a:pt x="7906" y="9375"/>
                    </a:cubicBezTo>
                    <a:cubicBezTo>
                      <a:pt x="7906" y="9375"/>
                      <a:pt x="7906" y="9375"/>
                      <a:pt x="7894" y="9363"/>
                    </a:cubicBezTo>
                    <a:cubicBezTo>
                      <a:pt x="7871" y="9339"/>
                      <a:pt x="7823" y="9316"/>
                      <a:pt x="7764" y="9316"/>
                    </a:cubicBezTo>
                    <a:cubicBezTo>
                      <a:pt x="7740" y="9316"/>
                      <a:pt x="7716" y="9316"/>
                      <a:pt x="7692" y="9328"/>
                    </a:cubicBezTo>
                    <a:cubicBezTo>
                      <a:pt x="7633" y="9351"/>
                      <a:pt x="7549" y="9399"/>
                      <a:pt x="7478" y="9447"/>
                    </a:cubicBezTo>
                    <a:cubicBezTo>
                      <a:pt x="7418" y="9482"/>
                      <a:pt x="7335" y="9542"/>
                      <a:pt x="7311" y="9542"/>
                    </a:cubicBezTo>
                    <a:cubicBezTo>
                      <a:pt x="7263" y="9542"/>
                      <a:pt x="7061" y="9423"/>
                      <a:pt x="7025" y="9339"/>
                    </a:cubicBezTo>
                    <a:cubicBezTo>
                      <a:pt x="6978" y="9256"/>
                      <a:pt x="6751" y="8768"/>
                      <a:pt x="6692" y="8649"/>
                    </a:cubicBezTo>
                    <a:cubicBezTo>
                      <a:pt x="6787" y="8518"/>
                      <a:pt x="7025" y="8173"/>
                      <a:pt x="6966" y="8042"/>
                    </a:cubicBezTo>
                    <a:cubicBezTo>
                      <a:pt x="6942" y="8018"/>
                      <a:pt x="6930" y="7982"/>
                      <a:pt x="6918" y="7958"/>
                    </a:cubicBezTo>
                    <a:cubicBezTo>
                      <a:pt x="6906" y="7935"/>
                      <a:pt x="6894" y="7923"/>
                      <a:pt x="6882" y="7899"/>
                    </a:cubicBezTo>
                    <a:cubicBezTo>
                      <a:pt x="6859" y="7863"/>
                      <a:pt x="6847" y="7827"/>
                      <a:pt x="6847" y="7792"/>
                    </a:cubicBezTo>
                    <a:cubicBezTo>
                      <a:pt x="6847" y="7780"/>
                      <a:pt x="6847" y="7768"/>
                      <a:pt x="6847" y="7756"/>
                    </a:cubicBezTo>
                    <a:cubicBezTo>
                      <a:pt x="6847" y="7696"/>
                      <a:pt x="6847" y="7625"/>
                      <a:pt x="6799" y="7565"/>
                    </a:cubicBezTo>
                    <a:cubicBezTo>
                      <a:pt x="6775" y="7530"/>
                      <a:pt x="6751" y="7506"/>
                      <a:pt x="6716" y="7482"/>
                    </a:cubicBezTo>
                    <a:cubicBezTo>
                      <a:pt x="6668" y="7434"/>
                      <a:pt x="6597" y="7375"/>
                      <a:pt x="6597" y="7327"/>
                    </a:cubicBezTo>
                    <a:cubicBezTo>
                      <a:pt x="6597" y="7315"/>
                      <a:pt x="6597" y="7304"/>
                      <a:pt x="6597" y="7292"/>
                    </a:cubicBezTo>
                    <a:cubicBezTo>
                      <a:pt x="6597" y="7280"/>
                      <a:pt x="6597" y="7256"/>
                      <a:pt x="6597" y="7232"/>
                    </a:cubicBezTo>
                    <a:cubicBezTo>
                      <a:pt x="6597" y="7196"/>
                      <a:pt x="6597" y="7161"/>
                      <a:pt x="6597" y="7113"/>
                    </a:cubicBezTo>
                    <a:cubicBezTo>
                      <a:pt x="6597" y="7089"/>
                      <a:pt x="6597" y="7065"/>
                      <a:pt x="6597" y="7042"/>
                    </a:cubicBezTo>
                    <a:cubicBezTo>
                      <a:pt x="6609" y="7042"/>
                      <a:pt x="6621" y="7053"/>
                      <a:pt x="6632" y="7053"/>
                    </a:cubicBezTo>
                    <a:cubicBezTo>
                      <a:pt x="6644" y="7053"/>
                      <a:pt x="6656" y="7053"/>
                      <a:pt x="6656" y="7065"/>
                    </a:cubicBezTo>
                    <a:cubicBezTo>
                      <a:pt x="6692" y="7065"/>
                      <a:pt x="6728" y="7077"/>
                      <a:pt x="6751" y="7077"/>
                    </a:cubicBezTo>
                    <a:lnTo>
                      <a:pt x="6823" y="7077"/>
                    </a:lnTo>
                    <a:cubicBezTo>
                      <a:pt x="6894" y="7077"/>
                      <a:pt x="6930" y="7053"/>
                      <a:pt x="6978" y="7006"/>
                    </a:cubicBezTo>
                    <a:cubicBezTo>
                      <a:pt x="7002" y="6994"/>
                      <a:pt x="7025" y="6982"/>
                      <a:pt x="7049" y="6958"/>
                    </a:cubicBezTo>
                    <a:cubicBezTo>
                      <a:pt x="7073" y="6946"/>
                      <a:pt x="7097" y="6923"/>
                      <a:pt x="7121" y="6899"/>
                    </a:cubicBezTo>
                    <a:cubicBezTo>
                      <a:pt x="7222" y="6831"/>
                      <a:pt x="7345" y="6731"/>
                      <a:pt x="7459" y="6731"/>
                    </a:cubicBezTo>
                    <a:close/>
                    <a:moveTo>
                      <a:pt x="11788" y="3720"/>
                    </a:moveTo>
                    <a:cubicBezTo>
                      <a:pt x="11812" y="3732"/>
                      <a:pt x="11847" y="3732"/>
                      <a:pt x="11871" y="3744"/>
                    </a:cubicBezTo>
                    <a:cubicBezTo>
                      <a:pt x="11883" y="3755"/>
                      <a:pt x="11895" y="3755"/>
                      <a:pt x="11907" y="3767"/>
                    </a:cubicBezTo>
                    <a:lnTo>
                      <a:pt x="11931" y="3767"/>
                    </a:lnTo>
                    <a:cubicBezTo>
                      <a:pt x="11955" y="3779"/>
                      <a:pt x="11978" y="3791"/>
                      <a:pt x="12002" y="3803"/>
                    </a:cubicBezTo>
                    <a:lnTo>
                      <a:pt x="12014" y="3803"/>
                    </a:lnTo>
                    <a:cubicBezTo>
                      <a:pt x="12038" y="3815"/>
                      <a:pt x="12062" y="3827"/>
                      <a:pt x="12085" y="3839"/>
                    </a:cubicBezTo>
                    <a:lnTo>
                      <a:pt x="12097" y="3839"/>
                    </a:lnTo>
                    <a:cubicBezTo>
                      <a:pt x="12133" y="3851"/>
                      <a:pt x="12157" y="3863"/>
                      <a:pt x="12181" y="3875"/>
                    </a:cubicBezTo>
                    <a:lnTo>
                      <a:pt x="12193" y="3875"/>
                    </a:lnTo>
                    <a:cubicBezTo>
                      <a:pt x="12228" y="3886"/>
                      <a:pt x="12252" y="3898"/>
                      <a:pt x="12276" y="3910"/>
                    </a:cubicBezTo>
                    <a:lnTo>
                      <a:pt x="12288" y="3910"/>
                    </a:lnTo>
                    <a:cubicBezTo>
                      <a:pt x="12312" y="3922"/>
                      <a:pt x="12336" y="3934"/>
                      <a:pt x="12359" y="3946"/>
                    </a:cubicBezTo>
                    <a:cubicBezTo>
                      <a:pt x="12371" y="3946"/>
                      <a:pt x="12371" y="3958"/>
                      <a:pt x="12383" y="3958"/>
                    </a:cubicBezTo>
                    <a:cubicBezTo>
                      <a:pt x="12407" y="3970"/>
                      <a:pt x="12431" y="3982"/>
                      <a:pt x="12455" y="3982"/>
                    </a:cubicBezTo>
                    <a:cubicBezTo>
                      <a:pt x="12597" y="4053"/>
                      <a:pt x="12633" y="4113"/>
                      <a:pt x="12645" y="4172"/>
                    </a:cubicBezTo>
                    <a:cubicBezTo>
                      <a:pt x="12645" y="4172"/>
                      <a:pt x="12657" y="4184"/>
                      <a:pt x="12657" y="4196"/>
                    </a:cubicBezTo>
                    <a:cubicBezTo>
                      <a:pt x="12657" y="4220"/>
                      <a:pt x="12669" y="4244"/>
                      <a:pt x="12681" y="4267"/>
                    </a:cubicBezTo>
                    <a:cubicBezTo>
                      <a:pt x="12728" y="4351"/>
                      <a:pt x="13300" y="4767"/>
                      <a:pt x="13431" y="4851"/>
                    </a:cubicBezTo>
                    <a:cubicBezTo>
                      <a:pt x="13609" y="4970"/>
                      <a:pt x="14383" y="5518"/>
                      <a:pt x="14431" y="5565"/>
                    </a:cubicBezTo>
                    <a:cubicBezTo>
                      <a:pt x="14431" y="5565"/>
                      <a:pt x="14443" y="5577"/>
                      <a:pt x="14443" y="5601"/>
                    </a:cubicBezTo>
                    <a:cubicBezTo>
                      <a:pt x="14467" y="5649"/>
                      <a:pt x="14514" y="5744"/>
                      <a:pt x="14550" y="5827"/>
                    </a:cubicBezTo>
                    <a:cubicBezTo>
                      <a:pt x="14610" y="5958"/>
                      <a:pt x="14681" y="6101"/>
                      <a:pt x="14717" y="6172"/>
                    </a:cubicBezTo>
                    <a:cubicBezTo>
                      <a:pt x="14729" y="6184"/>
                      <a:pt x="14729" y="6184"/>
                      <a:pt x="14729" y="6196"/>
                    </a:cubicBezTo>
                    <a:cubicBezTo>
                      <a:pt x="14788" y="6268"/>
                      <a:pt x="14907" y="6303"/>
                      <a:pt x="15014" y="6339"/>
                    </a:cubicBezTo>
                    <a:cubicBezTo>
                      <a:pt x="15062" y="6351"/>
                      <a:pt x="15133" y="6375"/>
                      <a:pt x="15145" y="6387"/>
                    </a:cubicBezTo>
                    <a:cubicBezTo>
                      <a:pt x="15145" y="6387"/>
                      <a:pt x="15157" y="6399"/>
                      <a:pt x="15157" y="6399"/>
                    </a:cubicBezTo>
                    <a:cubicBezTo>
                      <a:pt x="15169" y="6411"/>
                      <a:pt x="15193" y="6434"/>
                      <a:pt x="15205" y="6458"/>
                    </a:cubicBezTo>
                    <a:cubicBezTo>
                      <a:pt x="15241" y="6494"/>
                      <a:pt x="15276" y="6542"/>
                      <a:pt x="15312" y="6577"/>
                    </a:cubicBezTo>
                    <a:cubicBezTo>
                      <a:pt x="15324" y="6589"/>
                      <a:pt x="15324" y="6601"/>
                      <a:pt x="15336" y="6613"/>
                    </a:cubicBezTo>
                    <a:cubicBezTo>
                      <a:pt x="15360" y="6649"/>
                      <a:pt x="15395" y="6672"/>
                      <a:pt x="15419" y="6708"/>
                    </a:cubicBezTo>
                    <a:cubicBezTo>
                      <a:pt x="15514" y="6827"/>
                      <a:pt x="15598" y="6934"/>
                      <a:pt x="15634" y="6970"/>
                    </a:cubicBezTo>
                    <a:cubicBezTo>
                      <a:pt x="15717" y="7065"/>
                      <a:pt x="15907" y="7077"/>
                      <a:pt x="16003" y="7077"/>
                    </a:cubicBezTo>
                    <a:cubicBezTo>
                      <a:pt x="16015" y="7077"/>
                      <a:pt x="16098" y="7161"/>
                      <a:pt x="16181" y="7220"/>
                    </a:cubicBezTo>
                    <a:cubicBezTo>
                      <a:pt x="16265" y="7304"/>
                      <a:pt x="16384" y="7399"/>
                      <a:pt x="16479" y="7482"/>
                    </a:cubicBezTo>
                    <a:cubicBezTo>
                      <a:pt x="16527" y="7518"/>
                      <a:pt x="16574" y="7554"/>
                      <a:pt x="16622" y="7589"/>
                    </a:cubicBezTo>
                    <a:cubicBezTo>
                      <a:pt x="16788" y="7708"/>
                      <a:pt x="16967" y="7839"/>
                      <a:pt x="17038" y="7911"/>
                    </a:cubicBezTo>
                    <a:cubicBezTo>
                      <a:pt x="17038" y="7923"/>
                      <a:pt x="17050" y="7935"/>
                      <a:pt x="17062" y="7946"/>
                    </a:cubicBezTo>
                    <a:cubicBezTo>
                      <a:pt x="17062" y="7946"/>
                      <a:pt x="17062" y="7958"/>
                      <a:pt x="17062" y="7958"/>
                    </a:cubicBezTo>
                    <a:cubicBezTo>
                      <a:pt x="17074" y="7970"/>
                      <a:pt x="17074" y="7982"/>
                      <a:pt x="17086" y="7994"/>
                    </a:cubicBezTo>
                    <a:cubicBezTo>
                      <a:pt x="17086" y="7994"/>
                      <a:pt x="17086" y="8006"/>
                      <a:pt x="17098" y="8006"/>
                    </a:cubicBezTo>
                    <a:cubicBezTo>
                      <a:pt x="17098" y="8018"/>
                      <a:pt x="17098" y="8030"/>
                      <a:pt x="17110" y="8042"/>
                    </a:cubicBezTo>
                    <a:cubicBezTo>
                      <a:pt x="17110" y="8054"/>
                      <a:pt x="17110" y="8054"/>
                      <a:pt x="17122" y="8066"/>
                    </a:cubicBezTo>
                    <a:cubicBezTo>
                      <a:pt x="17122" y="8077"/>
                      <a:pt x="17122" y="8089"/>
                      <a:pt x="17134" y="8089"/>
                    </a:cubicBezTo>
                    <a:cubicBezTo>
                      <a:pt x="17122" y="8101"/>
                      <a:pt x="17122" y="8101"/>
                      <a:pt x="17122" y="8113"/>
                    </a:cubicBezTo>
                    <a:cubicBezTo>
                      <a:pt x="17062" y="8173"/>
                      <a:pt x="16967" y="8244"/>
                      <a:pt x="16884" y="8304"/>
                    </a:cubicBezTo>
                    <a:cubicBezTo>
                      <a:pt x="16812" y="8363"/>
                      <a:pt x="16753" y="8411"/>
                      <a:pt x="16729" y="8447"/>
                    </a:cubicBezTo>
                    <a:cubicBezTo>
                      <a:pt x="16717" y="8458"/>
                      <a:pt x="16705" y="8470"/>
                      <a:pt x="16693" y="8482"/>
                    </a:cubicBezTo>
                    <a:cubicBezTo>
                      <a:pt x="16669" y="8518"/>
                      <a:pt x="16634" y="8577"/>
                      <a:pt x="16646" y="8637"/>
                    </a:cubicBezTo>
                    <a:cubicBezTo>
                      <a:pt x="16622" y="8649"/>
                      <a:pt x="16610" y="8661"/>
                      <a:pt x="16598" y="8673"/>
                    </a:cubicBezTo>
                    <a:cubicBezTo>
                      <a:pt x="16550" y="8708"/>
                      <a:pt x="16538" y="8720"/>
                      <a:pt x="16527" y="8732"/>
                    </a:cubicBezTo>
                    <a:cubicBezTo>
                      <a:pt x="16527" y="8732"/>
                      <a:pt x="16527" y="8744"/>
                      <a:pt x="16527" y="8744"/>
                    </a:cubicBezTo>
                    <a:cubicBezTo>
                      <a:pt x="16515" y="8756"/>
                      <a:pt x="16515" y="8756"/>
                      <a:pt x="16515" y="8756"/>
                    </a:cubicBezTo>
                    <a:cubicBezTo>
                      <a:pt x="16515" y="8768"/>
                      <a:pt x="16515" y="8768"/>
                      <a:pt x="16515" y="8768"/>
                    </a:cubicBezTo>
                    <a:cubicBezTo>
                      <a:pt x="16503" y="8780"/>
                      <a:pt x="16503" y="8780"/>
                      <a:pt x="16503" y="8792"/>
                    </a:cubicBezTo>
                    <a:cubicBezTo>
                      <a:pt x="16479" y="8863"/>
                      <a:pt x="16479" y="8970"/>
                      <a:pt x="16491" y="9054"/>
                    </a:cubicBezTo>
                    <a:cubicBezTo>
                      <a:pt x="16491" y="9066"/>
                      <a:pt x="16491" y="9066"/>
                      <a:pt x="16491" y="9078"/>
                    </a:cubicBezTo>
                    <a:cubicBezTo>
                      <a:pt x="16491" y="9161"/>
                      <a:pt x="16467" y="9244"/>
                      <a:pt x="16443" y="9351"/>
                    </a:cubicBezTo>
                    <a:lnTo>
                      <a:pt x="16431" y="9399"/>
                    </a:lnTo>
                    <a:cubicBezTo>
                      <a:pt x="16419" y="9459"/>
                      <a:pt x="16407" y="9518"/>
                      <a:pt x="16396" y="9578"/>
                    </a:cubicBezTo>
                    <a:cubicBezTo>
                      <a:pt x="16396" y="9590"/>
                      <a:pt x="16396" y="9601"/>
                      <a:pt x="16396" y="9601"/>
                    </a:cubicBezTo>
                    <a:cubicBezTo>
                      <a:pt x="16396" y="9625"/>
                      <a:pt x="16396" y="9637"/>
                      <a:pt x="16396" y="9649"/>
                    </a:cubicBezTo>
                    <a:cubicBezTo>
                      <a:pt x="16384" y="9649"/>
                      <a:pt x="16384" y="9661"/>
                      <a:pt x="16384" y="9673"/>
                    </a:cubicBezTo>
                    <a:cubicBezTo>
                      <a:pt x="16384" y="9673"/>
                      <a:pt x="16384" y="9685"/>
                      <a:pt x="16384" y="9685"/>
                    </a:cubicBezTo>
                    <a:lnTo>
                      <a:pt x="12621" y="9542"/>
                    </a:lnTo>
                    <a:lnTo>
                      <a:pt x="12621" y="6018"/>
                    </a:lnTo>
                    <a:cubicBezTo>
                      <a:pt x="12621" y="5994"/>
                      <a:pt x="12597" y="5982"/>
                      <a:pt x="12574" y="5970"/>
                    </a:cubicBezTo>
                    <a:lnTo>
                      <a:pt x="10359" y="5934"/>
                    </a:lnTo>
                    <a:lnTo>
                      <a:pt x="11788" y="4065"/>
                    </a:lnTo>
                    <a:cubicBezTo>
                      <a:pt x="11788" y="4065"/>
                      <a:pt x="11788" y="4053"/>
                      <a:pt x="11788" y="4041"/>
                    </a:cubicBezTo>
                    <a:lnTo>
                      <a:pt x="11788" y="3720"/>
                    </a:lnTo>
                    <a:close/>
                    <a:moveTo>
                      <a:pt x="22349" y="6268"/>
                    </a:moveTo>
                    <a:cubicBezTo>
                      <a:pt x="22384" y="6268"/>
                      <a:pt x="22408" y="6303"/>
                      <a:pt x="22444" y="6351"/>
                    </a:cubicBezTo>
                    <a:cubicBezTo>
                      <a:pt x="22468" y="6375"/>
                      <a:pt x="22492" y="6399"/>
                      <a:pt x="22515" y="6434"/>
                    </a:cubicBezTo>
                    <a:cubicBezTo>
                      <a:pt x="22569" y="6472"/>
                      <a:pt x="22617" y="6501"/>
                      <a:pt x="22682" y="6501"/>
                    </a:cubicBezTo>
                    <a:cubicBezTo>
                      <a:pt x="22719" y="6501"/>
                      <a:pt x="22761" y="6492"/>
                      <a:pt x="22813" y="6470"/>
                    </a:cubicBezTo>
                    <a:lnTo>
                      <a:pt x="22849" y="6458"/>
                    </a:lnTo>
                    <a:cubicBezTo>
                      <a:pt x="22918" y="6423"/>
                      <a:pt x="22969" y="6401"/>
                      <a:pt x="23033" y="6401"/>
                    </a:cubicBezTo>
                    <a:cubicBezTo>
                      <a:pt x="23057" y="6401"/>
                      <a:pt x="23082" y="6404"/>
                      <a:pt x="23111" y="6411"/>
                    </a:cubicBezTo>
                    <a:cubicBezTo>
                      <a:pt x="23254" y="6446"/>
                      <a:pt x="23325" y="6530"/>
                      <a:pt x="23337" y="6661"/>
                    </a:cubicBezTo>
                    <a:lnTo>
                      <a:pt x="23349" y="6720"/>
                    </a:lnTo>
                    <a:cubicBezTo>
                      <a:pt x="23361" y="6899"/>
                      <a:pt x="23385" y="7125"/>
                      <a:pt x="23456" y="7244"/>
                    </a:cubicBezTo>
                    <a:cubicBezTo>
                      <a:pt x="23539" y="7363"/>
                      <a:pt x="23563" y="7411"/>
                      <a:pt x="23551" y="7494"/>
                    </a:cubicBezTo>
                    <a:cubicBezTo>
                      <a:pt x="23539" y="7589"/>
                      <a:pt x="23480" y="7815"/>
                      <a:pt x="23432" y="7887"/>
                    </a:cubicBezTo>
                    <a:cubicBezTo>
                      <a:pt x="23373" y="7970"/>
                      <a:pt x="23337" y="8077"/>
                      <a:pt x="23325" y="8185"/>
                    </a:cubicBezTo>
                    <a:cubicBezTo>
                      <a:pt x="23313" y="8220"/>
                      <a:pt x="23313" y="8256"/>
                      <a:pt x="23325" y="8292"/>
                    </a:cubicBezTo>
                    <a:cubicBezTo>
                      <a:pt x="23325" y="8423"/>
                      <a:pt x="23325" y="8625"/>
                      <a:pt x="23218" y="8708"/>
                    </a:cubicBezTo>
                    <a:cubicBezTo>
                      <a:pt x="23087" y="8828"/>
                      <a:pt x="22980" y="8899"/>
                      <a:pt x="22896" y="8899"/>
                    </a:cubicBezTo>
                    <a:lnTo>
                      <a:pt x="22884" y="8899"/>
                    </a:lnTo>
                    <a:cubicBezTo>
                      <a:pt x="22801" y="8899"/>
                      <a:pt x="22765" y="8935"/>
                      <a:pt x="22718" y="8970"/>
                    </a:cubicBezTo>
                    <a:cubicBezTo>
                      <a:pt x="22706" y="8982"/>
                      <a:pt x="22694" y="8994"/>
                      <a:pt x="22670" y="9018"/>
                    </a:cubicBezTo>
                    <a:lnTo>
                      <a:pt x="22634" y="9042"/>
                    </a:lnTo>
                    <a:cubicBezTo>
                      <a:pt x="22563" y="9101"/>
                      <a:pt x="22503" y="9161"/>
                      <a:pt x="22396" y="9173"/>
                    </a:cubicBezTo>
                    <a:cubicBezTo>
                      <a:pt x="22253" y="9185"/>
                      <a:pt x="22158" y="9244"/>
                      <a:pt x="22063" y="9316"/>
                    </a:cubicBezTo>
                    <a:lnTo>
                      <a:pt x="22051" y="9328"/>
                    </a:lnTo>
                    <a:cubicBezTo>
                      <a:pt x="21932" y="9399"/>
                      <a:pt x="21718" y="9530"/>
                      <a:pt x="21646" y="9554"/>
                    </a:cubicBezTo>
                    <a:cubicBezTo>
                      <a:pt x="21587" y="9578"/>
                      <a:pt x="21491" y="9637"/>
                      <a:pt x="21372" y="9720"/>
                    </a:cubicBezTo>
                    <a:cubicBezTo>
                      <a:pt x="21289" y="9768"/>
                      <a:pt x="21206" y="9828"/>
                      <a:pt x="21122" y="9875"/>
                    </a:cubicBezTo>
                    <a:cubicBezTo>
                      <a:pt x="20956" y="9982"/>
                      <a:pt x="20837" y="10066"/>
                      <a:pt x="20741" y="10173"/>
                    </a:cubicBezTo>
                    <a:cubicBezTo>
                      <a:pt x="20729" y="10149"/>
                      <a:pt x="20729" y="10137"/>
                      <a:pt x="20718" y="10113"/>
                    </a:cubicBezTo>
                    <a:cubicBezTo>
                      <a:pt x="20706" y="10101"/>
                      <a:pt x="20706" y="10090"/>
                      <a:pt x="20694" y="10078"/>
                    </a:cubicBezTo>
                    <a:cubicBezTo>
                      <a:pt x="20694" y="10066"/>
                      <a:pt x="20682" y="10054"/>
                      <a:pt x="20682" y="10042"/>
                    </a:cubicBezTo>
                    <a:cubicBezTo>
                      <a:pt x="20682" y="10042"/>
                      <a:pt x="20682" y="10042"/>
                      <a:pt x="20682" y="10030"/>
                    </a:cubicBezTo>
                    <a:cubicBezTo>
                      <a:pt x="20670" y="10030"/>
                      <a:pt x="20670" y="10018"/>
                      <a:pt x="20670" y="10018"/>
                    </a:cubicBezTo>
                    <a:cubicBezTo>
                      <a:pt x="20658" y="9971"/>
                      <a:pt x="20598" y="9887"/>
                      <a:pt x="20503" y="9768"/>
                    </a:cubicBezTo>
                    <a:lnTo>
                      <a:pt x="20491" y="9732"/>
                    </a:lnTo>
                    <a:cubicBezTo>
                      <a:pt x="20420" y="9637"/>
                      <a:pt x="20384" y="9518"/>
                      <a:pt x="20384" y="9387"/>
                    </a:cubicBezTo>
                    <a:lnTo>
                      <a:pt x="20384" y="9030"/>
                    </a:lnTo>
                    <a:cubicBezTo>
                      <a:pt x="20408" y="9042"/>
                      <a:pt x="20432" y="9054"/>
                      <a:pt x="20444" y="9078"/>
                    </a:cubicBezTo>
                    <a:cubicBezTo>
                      <a:pt x="20493" y="9135"/>
                      <a:pt x="20560" y="9170"/>
                      <a:pt x="20612" y="9170"/>
                    </a:cubicBezTo>
                    <a:cubicBezTo>
                      <a:pt x="20635" y="9170"/>
                      <a:pt x="20655" y="9164"/>
                      <a:pt x="20670" y="9149"/>
                    </a:cubicBezTo>
                    <a:cubicBezTo>
                      <a:pt x="20694" y="9125"/>
                      <a:pt x="20706" y="9089"/>
                      <a:pt x="20741" y="9018"/>
                    </a:cubicBezTo>
                    <a:cubicBezTo>
                      <a:pt x="20777" y="8947"/>
                      <a:pt x="20813" y="8851"/>
                      <a:pt x="20860" y="8804"/>
                    </a:cubicBezTo>
                    <a:cubicBezTo>
                      <a:pt x="20932" y="8697"/>
                      <a:pt x="21087" y="8518"/>
                      <a:pt x="21206" y="8470"/>
                    </a:cubicBezTo>
                    <a:cubicBezTo>
                      <a:pt x="21337" y="8411"/>
                      <a:pt x="21587" y="8256"/>
                      <a:pt x="21622" y="8220"/>
                    </a:cubicBezTo>
                    <a:cubicBezTo>
                      <a:pt x="21658" y="8185"/>
                      <a:pt x="21706" y="8101"/>
                      <a:pt x="21777" y="7970"/>
                    </a:cubicBezTo>
                    <a:cubicBezTo>
                      <a:pt x="21789" y="7946"/>
                      <a:pt x="21789" y="7935"/>
                      <a:pt x="21801" y="7923"/>
                    </a:cubicBezTo>
                    <a:cubicBezTo>
                      <a:pt x="21813" y="7899"/>
                      <a:pt x="21980" y="7708"/>
                      <a:pt x="22039" y="7649"/>
                    </a:cubicBezTo>
                    <a:cubicBezTo>
                      <a:pt x="22111" y="7601"/>
                      <a:pt x="22206" y="7434"/>
                      <a:pt x="22206" y="7351"/>
                    </a:cubicBezTo>
                    <a:cubicBezTo>
                      <a:pt x="22206" y="7339"/>
                      <a:pt x="22218" y="7280"/>
                      <a:pt x="22230" y="7208"/>
                    </a:cubicBezTo>
                    <a:cubicBezTo>
                      <a:pt x="22242" y="7077"/>
                      <a:pt x="22265" y="6887"/>
                      <a:pt x="22265" y="6756"/>
                    </a:cubicBezTo>
                    <a:cubicBezTo>
                      <a:pt x="22265" y="6518"/>
                      <a:pt x="22313" y="6280"/>
                      <a:pt x="22349" y="6268"/>
                    </a:cubicBezTo>
                    <a:close/>
                    <a:moveTo>
                      <a:pt x="9526" y="5946"/>
                    </a:moveTo>
                    <a:cubicBezTo>
                      <a:pt x="9561" y="5946"/>
                      <a:pt x="9597" y="5946"/>
                      <a:pt x="9633" y="5958"/>
                    </a:cubicBezTo>
                    <a:cubicBezTo>
                      <a:pt x="9657" y="5958"/>
                      <a:pt x="9680" y="5958"/>
                      <a:pt x="9704" y="5970"/>
                    </a:cubicBezTo>
                    <a:lnTo>
                      <a:pt x="9799" y="5970"/>
                    </a:lnTo>
                    <a:cubicBezTo>
                      <a:pt x="9823" y="5982"/>
                      <a:pt x="9847" y="5982"/>
                      <a:pt x="9883" y="5982"/>
                    </a:cubicBezTo>
                    <a:lnTo>
                      <a:pt x="9895" y="5982"/>
                    </a:lnTo>
                    <a:cubicBezTo>
                      <a:pt x="9919" y="5982"/>
                      <a:pt x="9942" y="5994"/>
                      <a:pt x="9966" y="5994"/>
                    </a:cubicBezTo>
                    <a:lnTo>
                      <a:pt x="9990" y="5994"/>
                    </a:lnTo>
                    <a:cubicBezTo>
                      <a:pt x="10014" y="5994"/>
                      <a:pt x="10038" y="5994"/>
                      <a:pt x="10050" y="6006"/>
                    </a:cubicBezTo>
                    <a:lnTo>
                      <a:pt x="10121" y="6006"/>
                    </a:lnTo>
                    <a:cubicBezTo>
                      <a:pt x="10180" y="6018"/>
                      <a:pt x="10228" y="6018"/>
                      <a:pt x="10252" y="6018"/>
                    </a:cubicBezTo>
                    <a:lnTo>
                      <a:pt x="10264" y="6018"/>
                    </a:lnTo>
                    <a:lnTo>
                      <a:pt x="12526" y="6065"/>
                    </a:lnTo>
                    <a:lnTo>
                      <a:pt x="12526" y="9578"/>
                    </a:lnTo>
                    <a:lnTo>
                      <a:pt x="12002" y="12233"/>
                    </a:lnTo>
                    <a:lnTo>
                      <a:pt x="10669" y="12233"/>
                    </a:lnTo>
                    <a:cubicBezTo>
                      <a:pt x="10634" y="12237"/>
                      <a:pt x="10603" y="12239"/>
                      <a:pt x="10576" y="12239"/>
                    </a:cubicBezTo>
                    <a:cubicBezTo>
                      <a:pt x="10456" y="12239"/>
                      <a:pt x="10408" y="12200"/>
                      <a:pt x="10359" y="12161"/>
                    </a:cubicBezTo>
                    <a:cubicBezTo>
                      <a:pt x="10276" y="12090"/>
                      <a:pt x="10169" y="12054"/>
                      <a:pt x="10026" y="12054"/>
                    </a:cubicBezTo>
                    <a:cubicBezTo>
                      <a:pt x="9871" y="12054"/>
                      <a:pt x="9716" y="12018"/>
                      <a:pt x="9704" y="12006"/>
                    </a:cubicBezTo>
                    <a:cubicBezTo>
                      <a:pt x="9692" y="12006"/>
                      <a:pt x="9669" y="11983"/>
                      <a:pt x="9633" y="11959"/>
                    </a:cubicBezTo>
                    <a:cubicBezTo>
                      <a:pt x="9585" y="11923"/>
                      <a:pt x="9526" y="11887"/>
                      <a:pt x="9478" y="11852"/>
                    </a:cubicBezTo>
                    <a:cubicBezTo>
                      <a:pt x="9407" y="11804"/>
                      <a:pt x="9347" y="11768"/>
                      <a:pt x="9299" y="11756"/>
                    </a:cubicBezTo>
                    <a:cubicBezTo>
                      <a:pt x="9288" y="11745"/>
                      <a:pt x="9264" y="11745"/>
                      <a:pt x="9228" y="11745"/>
                    </a:cubicBezTo>
                    <a:cubicBezTo>
                      <a:pt x="9085" y="11745"/>
                      <a:pt x="8645" y="11804"/>
                      <a:pt x="8549" y="11876"/>
                    </a:cubicBezTo>
                    <a:cubicBezTo>
                      <a:pt x="8526" y="11899"/>
                      <a:pt x="8478" y="11923"/>
                      <a:pt x="8430" y="11959"/>
                    </a:cubicBezTo>
                    <a:cubicBezTo>
                      <a:pt x="8406" y="11971"/>
                      <a:pt x="8383" y="11983"/>
                      <a:pt x="8359" y="11995"/>
                    </a:cubicBezTo>
                    <a:cubicBezTo>
                      <a:pt x="8347" y="12006"/>
                      <a:pt x="8347" y="12006"/>
                      <a:pt x="8335" y="12006"/>
                    </a:cubicBezTo>
                    <a:cubicBezTo>
                      <a:pt x="8323" y="12018"/>
                      <a:pt x="8299" y="12030"/>
                      <a:pt x="8275" y="12054"/>
                    </a:cubicBezTo>
                    <a:lnTo>
                      <a:pt x="8264" y="12054"/>
                    </a:lnTo>
                    <a:cubicBezTo>
                      <a:pt x="8264" y="12042"/>
                      <a:pt x="8264" y="12042"/>
                      <a:pt x="8264" y="12030"/>
                    </a:cubicBezTo>
                    <a:cubicBezTo>
                      <a:pt x="8264" y="12018"/>
                      <a:pt x="8264" y="12006"/>
                      <a:pt x="8252" y="12006"/>
                    </a:cubicBezTo>
                    <a:cubicBezTo>
                      <a:pt x="8252" y="11971"/>
                      <a:pt x="8252" y="11947"/>
                      <a:pt x="8252" y="11911"/>
                    </a:cubicBezTo>
                    <a:lnTo>
                      <a:pt x="8240" y="11840"/>
                    </a:lnTo>
                    <a:cubicBezTo>
                      <a:pt x="8240" y="11649"/>
                      <a:pt x="8228" y="11340"/>
                      <a:pt x="8145" y="11149"/>
                    </a:cubicBezTo>
                    <a:cubicBezTo>
                      <a:pt x="8109" y="11090"/>
                      <a:pt x="8085" y="11030"/>
                      <a:pt x="8061" y="10983"/>
                    </a:cubicBezTo>
                    <a:cubicBezTo>
                      <a:pt x="7990" y="10852"/>
                      <a:pt x="7930" y="10744"/>
                      <a:pt x="7930" y="10578"/>
                    </a:cubicBezTo>
                    <a:cubicBezTo>
                      <a:pt x="7918" y="10423"/>
                      <a:pt x="7918" y="10113"/>
                      <a:pt x="7930" y="9899"/>
                    </a:cubicBezTo>
                    <a:lnTo>
                      <a:pt x="7930" y="9685"/>
                    </a:lnTo>
                    <a:lnTo>
                      <a:pt x="7930" y="9470"/>
                    </a:lnTo>
                    <a:cubicBezTo>
                      <a:pt x="7930" y="9459"/>
                      <a:pt x="7930" y="9459"/>
                      <a:pt x="7942" y="9459"/>
                    </a:cubicBezTo>
                    <a:cubicBezTo>
                      <a:pt x="7942" y="9459"/>
                      <a:pt x="7954" y="9447"/>
                      <a:pt x="7966" y="9447"/>
                    </a:cubicBezTo>
                    <a:cubicBezTo>
                      <a:pt x="7966" y="9447"/>
                      <a:pt x="7966" y="9447"/>
                      <a:pt x="7978" y="9435"/>
                    </a:cubicBezTo>
                    <a:cubicBezTo>
                      <a:pt x="7978" y="9435"/>
                      <a:pt x="7990" y="9423"/>
                      <a:pt x="8002" y="9423"/>
                    </a:cubicBezTo>
                    <a:cubicBezTo>
                      <a:pt x="8002" y="9423"/>
                      <a:pt x="8002" y="9411"/>
                      <a:pt x="8014" y="9411"/>
                    </a:cubicBezTo>
                    <a:cubicBezTo>
                      <a:pt x="8014" y="9411"/>
                      <a:pt x="8025" y="9399"/>
                      <a:pt x="8025" y="9399"/>
                    </a:cubicBezTo>
                    <a:cubicBezTo>
                      <a:pt x="8037" y="9387"/>
                      <a:pt x="8037" y="9387"/>
                      <a:pt x="8049" y="9387"/>
                    </a:cubicBezTo>
                    <a:cubicBezTo>
                      <a:pt x="8049" y="9375"/>
                      <a:pt x="8061" y="9375"/>
                      <a:pt x="8061" y="9363"/>
                    </a:cubicBezTo>
                    <a:cubicBezTo>
                      <a:pt x="8061" y="9363"/>
                      <a:pt x="8073" y="9351"/>
                      <a:pt x="8073" y="9351"/>
                    </a:cubicBezTo>
                    <a:cubicBezTo>
                      <a:pt x="8073" y="9339"/>
                      <a:pt x="8085" y="9339"/>
                      <a:pt x="8085" y="9328"/>
                    </a:cubicBezTo>
                    <a:cubicBezTo>
                      <a:pt x="8085" y="9328"/>
                      <a:pt x="8097" y="9316"/>
                      <a:pt x="8097" y="9316"/>
                    </a:cubicBezTo>
                    <a:cubicBezTo>
                      <a:pt x="8097" y="9304"/>
                      <a:pt x="8097" y="9304"/>
                      <a:pt x="8109" y="9292"/>
                    </a:cubicBezTo>
                    <a:cubicBezTo>
                      <a:pt x="8109" y="9280"/>
                      <a:pt x="8109" y="9280"/>
                      <a:pt x="8109" y="9280"/>
                    </a:cubicBezTo>
                    <a:cubicBezTo>
                      <a:pt x="8109" y="9268"/>
                      <a:pt x="8109" y="9256"/>
                      <a:pt x="8109" y="9232"/>
                    </a:cubicBezTo>
                    <a:cubicBezTo>
                      <a:pt x="8109" y="9232"/>
                      <a:pt x="8109" y="9220"/>
                      <a:pt x="8109" y="9209"/>
                    </a:cubicBezTo>
                    <a:cubicBezTo>
                      <a:pt x="8109" y="9173"/>
                      <a:pt x="8109" y="9125"/>
                      <a:pt x="8097" y="9066"/>
                    </a:cubicBezTo>
                    <a:cubicBezTo>
                      <a:pt x="8097" y="8982"/>
                      <a:pt x="8085" y="8887"/>
                      <a:pt x="8085" y="8816"/>
                    </a:cubicBezTo>
                    <a:cubicBezTo>
                      <a:pt x="8085" y="8792"/>
                      <a:pt x="8085" y="8768"/>
                      <a:pt x="8085" y="8756"/>
                    </a:cubicBezTo>
                    <a:cubicBezTo>
                      <a:pt x="8085" y="8661"/>
                      <a:pt x="8252" y="8423"/>
                      <a:pt x="8311" y="8363"/>
                    </a:cubicBezTo>
                    <a:cubicBezTo>
                      <a:pt x="8311" y="8363"/>
                      <a:pt x="8311" y="8351"/>
                      <a:pt x="8311" y="8351"/>
                    </a:cubicBezTo>
                    <a:cubicBezTo>
                      <a:pt x="8359" y="8280"/>
                      <a:pt x="8454" y="8006"/>
                      <a:pt x="8454" y="7946"/>
                    </a:cubicBezTo>
                    <a:lnTo>
                      <a:pt x="8454" y="7911"/>
                    </a:lnTo>
                    <a:cubicBezTo>
                      <a:pt x="8454" y="7851"/>
                      <a:pt x="8442" y="7696"/>
                      <a:pt x="8514" y="7673"/>
                    </a:cubicBezTo>
                    <a:cubicBezTo>
                      <a:pt x="8609" y="7613"/>
                      <a:pt x="8871" y="7482"/>
                      <a:pt x="8871" y="7280"/>
                    </a:cubicBezTo>
                    <a:cubicBezTo>
                      <a:pt x="8871" y="7208"/>
                      <a:pt x="8871" y="7161"/>
                      <a:pt x="8871" y="7113"/>
                    </a:cubicBezTo>
                    <a:cubicBezTo>
                      <a:pt x="8871" y="7053"/>
                      <a:pt x="8859" y="7006"/>
                      <a:pt x="8871" y="6958"/>
                    </a:cubicBezTo>
                    <a:cubicBezTo>
                      <a:pt x="8871" y="6934"/>
                      <a:pt x="8871" y="6911"/>
                      <a:pt x="8871" y="6875"/>
                    </a:cubicBezTo>
                    <a:cubicBezTo>
                      <a:pt x="8871" y="6815"/>
                      <a:pt x="8895" y="6780"/>
                      <a:pt x="8930" y="6732"/>
                    </a:cubicBezTo>
                    <a:cubicBezTo>
                      <a:pt x="8954" y="6684"/>
                      <a:pt x="8990" y="6625"/>
                      <a:pt x="9002" y="6553"/>
                    </a:cubicBezTo>
                    <a:lnTo>
                      <a:pt x="9014" y="6494"/>
                    </a:lnTo>
                    <a:cubicBezTo>
                      <a:pt x="9037" y="6422"/>
                      <a:pt x="9049" y="6363"/>
                      <a:pt x="9049" y="6303"/>
                    </a:cubicBezTo>
                    <a:lnTo>
                      <a:pt x="9049" y="6291"/>
                    </a:lnTo>
                    <a:cubicBezTo>
                      <a:pt x="9061" y="6280"/>
                      <a:pt x="9061" y="6256"/>
                      <a:pt x="9061" y="6220"/>
                    </a:cubicBezTo>
                    <a:cubicBezTo>
                      <a:pt x="9061" y="6113"/>
                      <a:pt x="9121" y="6006"/>
                      <a:pt x="9168" y="5994"/>
                    </a:cubicBezTo>
                    <a:cubicBezTo>
                      <a:pt x="9180" y="5994"/>
                      <a:pt x="9204" y="5982"/>
                      <a:pt x="9240" y="5982"/>
                    </a:cubicBezTo>
                    <a:cubicBezTo>
                      <a:pt x="9311" y="5970"/>
                      <a:pt x="9407" y="5946"/>
                      <a:pt x="9526" y="5946"/>
                    </a:cubicBezTo>
                    <a:close/>
                    <a:moveTo>
                      <a:pt x="3382" y="5541"/>
                    </a:moveTo>
                    <a:cubicBezTo>
                      <a:pt x="3406" y="5541"/>
                      <a:pt x="3418" y="5553"/>
                      <a:pt x="3442" y="5553"/>
                    </a:cubicBezTo>
                    <a:lnTo>
                      <a:pt x="3620" y="5553"/>
                    </a:lnTo>
                    <a:cubicBezTo>
                      <a:pt x="3632" y="5553"/>
                      <a:pt x="3656" y="5553"/>
                      <a:pt x="3668" y="5565"/>
                    </a:cubicBezTo>
                    <a:lnTo>
                      <a:pt x="5525" y="5565"/>
                    </a:lnTo>
                    <a:cubicBezTo>
                      <a:pt x="5751" y="5565"/>
                      <a:pt x="5835" y="5637"/>
                      <a:pt x="5882" y="5672"/>
                    </a:cubicBezTo>
                    <a:cubicBezTo>
                      <a:pt x="5918" y="5696"/>
                      <a:pt x="5859" y="5815"/>
                      <a:pt x="5823" y="5887"/>
                    </a:cubicBezTo>
                    <a:lnTo>
                      <a:pt x="5811" y="5910"/>
                    </a:lnTo>
                    <a:cubicBezTo>
                      <a:pt x="5799" y="5946"/>
                      <a:pt x="5751" y="6006"/>
                      <a:pt x="5704" y="6065"/>
                    </a:cubicBezTo>
                    <a:cubicBezTo>
                      <a:pt x="5620" y="6161"/>
                      <a:pt x="5525" y="6268"/>
                      <a:pt x="5501" y="6351"/>
                    </a:cubicBezTo>
                    <a:cubicBezTo>
                      <a:pt x="5501" y="6363"/>
                      <a:pt x="5501" y="6387"/>
                      <a:pt x="5501" y="6399"/>
                    </a:cubicBezTo>
                    <a:cubicBezTo>
                      <a:pt x="5489" y="6542"/>
                      <a:pt x="5632" y="6887"/>
                      <a:pt x="5668" y="6982"/>
                    </a:cubicBezTo>
                    <a:cubicBezTo>
                      <a:pt x="5692" y="7018"/>
                      <a:pt x="5728" y="7053"/>
                      <a:pt x="5823" y="7053"/>
                    </a:cubicBezTo>
                    <a:cubicBezTo>
                      <a:pt x="5966" y="7053"/>
                      <a:pt x="6192" y="6958"/>
                      <a:pt x="6240" y="6934"/>
                    </a:cubicBezTo>
                    <a:cubicBezTo>
                      <a:pt x="6275" y="6923"/>
                      <a:pt x="6311" y="6923"/>
                      <a:pt x="6347" y="6923"/>
                    </a:cubicBezTo>
                    <a:lnTo>
                      <a:pt x="6406" y="6923"/>
                    </a:lnTo>
                    <a:cubicBezTo>
                      <a:pt x="6466" y="6934"/>
                      <a:pt x="6501" y="6958"/>
                      <a:pt x="6501" y="6958"/>
                    </a:cubicBezTo>
                    <a:cubicBezTo>
                      <a:pt x="6501" y="6970"/>
                      <a:pt x="6501" y="6970"/>
                      <a:pt x="6501" y="6982"/>
                    </a:cubicBezTo>
                    <a:cubicBezTo>
                      <a:pt x="6513" y="7018"/>
                      <a:pt x="6501" y="7065"/>
                      <a:pt x="6501" y="7113"/>
                    </a:cubicBezTo>
                    <a:cubicBezTo>
                      <a:pt x="6501" y="7161"/>
                      <a:pt x="6501" y="7196"/>
                      <a:pt x="6501" y="7244"/>
                    </a:cubicBezTo>
                    <a:cubicBezTo>
                      <a:pt x="6501" y="7280"/>
                      <a:pt x="6501" y="7315"/>
                      <a:pt x="6501" y="7339"/>
                    </a:cubicBezTo>
                    <a:cubicBezTo>
                      <a:pt x="6513" y="7423"/>
                      <a:pt x="6585" y="7494"/>
                      <a:pt x="6656" y="7554"/>
                    </a:cubicBezTo>
                    <a:cubicBezTo>
                      <a:pt x="6680" y="7577"/>
                      <a:pt x="6704" y="7601"/>
                      <a:pt x="6728" y="7613"/>
                    </a:cubicBezTo>
                    <a:cubicBezTo>
                      <a:pt x="6751" y="7661"/>
                      <a:pt x="6751" y="7708"/>
                      <a:pt x="6751" y="7756"/>
                    </a:cubicBezTo>
                    <a:cubicBezTo>
                      <a:pt x="6751" y="7768"/>
                      <a:pt x="6751" y="7780"/>
                      <a:pt x="6751" y="7792"/>
                    </a:cubicBezTo>
                    <a:cubicBezTo>
                      <a:pt x="6751" y="7839"/>
                      <a:pt x="6775" y="7887"/>
                      <a:pt x="6799" y="7946"/>
                    </a:cubicBezTo>
                    <a:cubicBezTo>
                      <a:pt x="6811" y="7958"/>
                      <a:pt x="6823" y="7982"/>
                      <a:pt x="6835" y="8006"/>
                    </a:cubicBezTo>
                    <a:cubicBezTo>
                      <a:pt x="6847" y="8030"/>
                      <a:pt x="6871" y="8054"/>
                      <a:pt x="6882" y="8089"/>
                    </a:cubicBezTo>
                    <a:cubicBezTo>
                      <a:pt x="6918" y="8149"/>
                      <a:pt x="6763" y="8411"/>
                      <a:pt x="6609" y="8625"/>
                    </a:cubicBezTo>
                    <a:cubicBezTo>
                      <a:pt x="6597" y="8637"/>
                      <a:pt x="6597" y="8649"/>
                      <a:pt x="6597" y="8673"/>
                    </a:cubicBezTo>
                    <a:cubicBezTo>
                      <a:pt x="6609" y="8697"/>
                      <a:pt x="6894" y="9280"/>
                      <a:pt x="6942" y="9375"/>
                    </a:cubicBezTo>
                    <a:cubicBezTo>
                      <a:pt x="7002" y="9494"/>
                      <a:pt x="7216" y="9637"/>
                      <a:pt x="7311" y="9637"/>
                    </a:cubicBezTo>
                    <a:cubicBezTo>
                      <a:pt x="7359" y="9625"/>
                      <a:pt x="7418" y="9590"/>
                      <a:pt x="7525" y="9518"/>
                    </a:cubicBezTo>
                    <a:cubicBezTo>
                      <a:pt x="7597" y="9482"/>
                      <a:pt x="7668" y="9435"/>
                      <a:pt x="7716" y="9411"/>
                    </a:cubicBezTo>
                    <a:cubicBezTo>
                      <a:pt x="7732" y="9408"/>
                      <a:pt x="7746" y="9406"/>
                      <a:pt x="7759" y="9406"/>
                    </a:cubicBezTo>
                    <a:cubicBezTo>
                      <a:pt x="7794" y="9406"/>
                      <a:pt x="7818" y="9417"/>
                      <a:pt x="7835" y="9435"/>
                    </a:cubicBezTo>
                    <a:lnTo>
                      <a:pt x="7835" y="9685"/>
                    </a:lnTo>
                    <a:lnTo>
                      <a:pt x="7835" y="9899"/>
                    </a:lnTo>
                    <a:cubicBezTo>
                      <a:pt x="7835" y="10113"/>
                      <a:pt x="7835" y="10423"/>
                      <a:pt x="7835" y="10578"/>
                    </a:cubicBezTo>
                    <a:cubicBezTo>
                      <a:pt x="7835" y="10768"/>
                      <a:pt x="7906" y="10887"/>
                      <a:pt x="7978" y="11018"/>
                    </a:cubicBezTo>
                    <a:cubicBezTo>
                      <a:pt x="8002" y="11078"/>
                      <a:pt x="8025" y="11125"/>
                      <a:pt x="8061" y="11185"/>
                    </a:cubicBezTo>
                    <a:cubicBezTo>
                      <a:pt x="8133" y="11364"/>
                      <a:pt x="8145" y="11649"/>
                      <a:pt x="8156" y="11852"/>
                    </a:cubicBezTo>
                    <a:lnTo>
                      <a:pt x="8156" y="11911"/>
                    </a:lnTo>
                    <a:cubicBezTo>
                      <a:pt x="8156" y="11947"/>
                      <a:pt x="8156" y="11983"/>
                      <a:pt x="8168" y="12030"/>
                    </a:cubicBezTo>
                    <a:cubicBezTo>
                      <a:pt x="8168" y="12042"/>
                      <a:pt x="8180" y="12054"/>
                      <a:pt x="8180" y="12066"/>
                    </a:cubicBezTo>
                    <a:cubicBezTo>
                      <a:pt x="8180" y="12078"/>
                      <a:pt x="8180" y="12102"/>
                      <a:pt x="8192" y="12126"/>
                    </a:cubicBezTo>
                    <a:cubicBezTo>
                      <a:pt x="8180" y="12137"/>
                      <a:pt x="8180" y="12137"/>
                      <a:pt x="8180" y="12149"/>
                    </a:cubicBezTo>
                    <a:cubicBezTo>
                      <a:pt x="8168" y="12149"/>
                      <a:pt x="8168" y="12149"/>
                      <a:pt x="8168" y="12161"/>
                    </a:cubicBezTo>
                    <a:cubicBezTo>
                      <a:pt x="8156" y="12173"/>
                      <a:pt x="8156" y="12185"/>
                      <a:pt x="8145" y="12197"/>
                    </a:cubicBezTo>
                    <a:cubicBezTo>
                      <a:pt x="8133" y="12292"/>
                      <a:pt x="8037" y="12435"/>
                      <a:pt x="7942" y="12554"/>
                    </a:cubicBezTo>
                    <a:cubicBezTo>
                      <a:pt x="7930" y="12578"/>
                      <a:pt x="7906" y="12602"/>
                      <a:pt x="7894" y="12626"/>
                    </a:cubicBezTo>
                    <a:cubicBezTo>
                      <a:pt x="7883" y="12626"/>
                      <a:pt x="7883" y="12626"/>
                      <a:pt x="7883" y="12638"/>
                    </a:cubicBezTo>
                    <a:cubicBezTo>
                      <a:pt x="7859" y="12649"/>
                      <a:pt x="7847" y="12673"/>
                      <a:pt x="7835" y="12685"/>
                    </a:cubicBezTo>
                    <a:cubicBezTo>
                      <a:pt x="7823" y="12685"/>
                      <a:pt x="7823" y="12697"/>
                      <a:pt x="7823" y="12697"/>
                    </a:cubicBezTo>
                    <a:cubicBezTo>
                      <a:pt x="7799" y="12709"/>
                      <a:pt x="7787" y="12733"/>
                      <a:pt x="7764" y="12745"/>
                    </a:cubicBezTo>
                    <a:cubicBezTo>
                      <a:pt x="7752" y="12768"/>
                      <a:pt x="7728" y="12780"/>
                      <a:pt x="7716" y="12792"/>
                    </a:cubicBezTo>
                    <a:cubicBezTo>
                      <a:pt x="7716" y="12780"/>
                      <a:pt x="7704" y="12768"/>
                      <a:pt x="7692" y="12757"/>
                    </a:cubicBezTo>
                    <a:cubicBezTo>
                      <a:pt x="7692" y="12745"/>
                      <a:pt x="7680" y="12733"/>
                      <a:pt x="7680" y="12721"/>
                    </a:cubicBezTo>
                    <a:cubicBezTo>
                      <a:pt x="7668" y="12709"/>
                      <a:pt x="7656" y="12685"/>
                      <a:pt x="7644" y="12661"/>
                    </a:cubicBezTo>
                    <a:cubicBezTo>
                      <a:pt x="7633" y="12649"/>
                      <a:pt x="7621" y="12626"/>
                      <a:pt x="7621" y="12614"/>
                    </a:cubicBezTo>
                    <a:cubicBezTo>
                      <a:pt x="7609" y="12590"/>
                      <a:pt x="7597" y="12566"/>
                      <a:pt x="7585" y="12554"/>
                    </a:cubicBezTo>
                    <a:cubicBezTo>
                      <a:pt x="7573" y="12530"/>
                      <a:pt x="7561" y="12518"/>
                      <a:pt x="7561" y="12507"/>
                    </a:cubicBezTo>
                    <a:cubicBezTo>
                      <a:pt x="7549" y="12483"/>
                      <a:pt x="7537" y="12459"/>
                      <a:pt x="7525" y="12435"/>
                    </a:cubicBezTo>
                    <a:cubicBezTo>
                      <a:pt x="7513" y="12423"/>
                      <a:pt x="7502" y="12411"/>
                      <a:pt x="7490" y="12387"/>
                    </a:cubicBezTo>
                    <a:cubicBezTo>
                      <a:pt x="7478" y="12364"/>
                      <a:pt x="7478" y="12352"/>
                      <a:pt x="7466" y="12328"/>
                    </a:cubicBezTo>
                    <a:cubicBezTo>
                      <a:pt x="7454" y="12316"/>
                      <a:pt x="7442" y="12292"/>
                      <a:pt x="7430" y="12268"/>
                    </a:cubicBezTo>
                    <a:cubicBezTo>
                      <a:pt x="7418" y="12257"/>
                      <a:pt x="7406" y="12233"/>
                      <a:pt x="7406" y="12221"/>
                    </a:cubicBezTo>
                    <a:cubicBezTo>
                      <a:pt x="7394" y="12197"/>
                      <a:pt x="7383" y="12173"/>
                      <a:pt x="7371" y="12161"/>
                    </a:cubicBezTo>
                    <a:cubicBezTo>
                      <a:pt x="7359" y="12137"/>
                      <a:pt x="7347" y="12126"/>
                      <a:pt x="7347" y="12114"/>
                    </a:cubicBezTo>
                    <a:cubicBezTo>
                      <a:pt x="7335" y="12090"/>
                      <a:pt x="7323" y="12066"/>
                      <a:pt x="7311" y="12042"/>
                    </a:cubicBezTo>
                    <a:cubicBezTo>
                      <a:pt x="7299" y="12030"/>
                      <a:pt x="7287" y="12018"/>
                      <a:pt x="7287" y="11995"/>
                    </a:cubicBezTo>
                    <a:cubicBezTo>
                      <a:pt x="7275" y="11983"/>
                      <a:pt x="7263" y="11959"/>
                      <a:pt x="7252" y="11935"/>
                    </a:cubicBezTo>
                    <a:cubicBezTo>
                      <a:pt x="7240" y="11923"/>
                      <a:pt x="7228" y="11899"/>
                      <a:pt x="7228" y="11887"/>
                    </a:cubicBezTo>
                    <a:cubicBezTo>
                      <a:pt x="7216" y="11864"/>
                      <a:pt x="7204" y="11852"/>
                      <a:pt x="7192" y="11828"/>
                    </a:cubicBezTo>
                    <a:cubicBezTo>
                      <a:pt x="7192" y="11816"/>
                      <a:pt x="7180" y="11804"/>
                      <a:pt x="7168" y="11792"/>
                    </a:cubicBezTo>
                    <a:cubicBezTo>
                      <a:pt x="7156" y="11768"/>
                      <a:pt x="7156" y="11756"/>
                      <a:pt x="7144" y="11733"/>
                    </a:cubicBezTo>
                    <a:cubicBezTo>
                      <a:pt x="7132" y="11721"/>
                      <a:pt x="7132" y="11709"/>
                      <a:pt x="7121" y="11697"/>
                    </a:cubicBezTo>
                    <a:cubicBezTo>
                      <a:pt x="7109" y="11673"/>
                      <a:pt x="7109" y="11661"/>
                      <a:pt x="7097" y="11649"/>
                    </a:cubicBezTo>
                    <a:cubicBezTo>
                      <a:pt x="7085" y="11625"/>
                      <a:pt x="7085" y="11614"/>
                      <a:pt x="7073" y="11602"/>
                    </a:cubicBezTo>
                    <a:cubicBezTo>
                      <a:pt x="7073" y="11590"/>
                      <a:pt x="7061" y="11578"/>
                      <a:pt x="7061" y="11566"/>
                    </a:cubicBezTo>
                    <a:cubicBezTo>
                      <a:pt x="7049" y="11554"/>
                      <a:pt x="7049" y="11542"/>
                      <a:pt x="7037" y="11530"/>
                    </a:cubicBezTo>
                    <a:cubicBezTo>
                      <a:pt x="7037" y="11518"/>
                      <a:pt x="7025" y="11506"/>
                      <a:pt x="7025" y="11495"/>
                    </a:cubicBezTo>
                    <a:cubicBezTo>
                      <a:pt x="7013" y="11483"/>
                      <a:pt x="7013" y="11471"/>
                      <a:pt x="7013" y="11471"/>
                    </a:cubicBezTo>
                    <a:cubicBezTo>
                      <a:pt x="7002" y="11459"/>
                      <a:pt x="7002" y="11447"/>
                      <a:pt x="6990" y="11435"/>
                    </a:cubicBezTo>
                    <a:cubicBezTo>
                      <a:pt x="6990" y="11423"/>
                      <a:pt x="6990" y="11423"/>
                      <a:pt x="6978" y="11411"/>
                    </a:cubicBezTo>
                    <a:cubicBezTo>
                      <a:pt x="6978" y="11411"/>
                      <a:pt x="6978" y="11399"/>
                      <a:pt x="6978" y="11399"/>
                    </a:cubicBezTo>
                    <a:cubicBezTo>
                      <a:pt x="6966" y="11387"/>
                      <a:pt x="6966" y="11375"/>
                      <a:pt x="6966" y="11364"/>
                    </a:cubicBezTo>
                    <a:cubicBezTo>
                      <a:pt x="6978" y="11304"/>
                      <a:pt x="6906" y="11233"/>
                      <a:pt x="6692" y="11054"/>
                    </a:cubicBezTo>
                    <a:cubicBezTo>
                      <a:pt x="6644" y="11006"/>
                      <a:pt x="6597" y="10971"/>
                      <a:pt x="6585" y="10959"/>
                    </a:cubicBezTo>
                    <a:cubicBezTo>
                      <a:pt x="6561" y="10935"/>
                      <a:pt x="6513" y="10899"/>
                      <a:pt x="6478" y="10875"/>
                    </a:cubicBezTo>
                    <a:cubicBezTo>
                      <a:pt x="6394" y="10828"/>
                      <a:pt x="6299" y="10756"/>
                      <a:pt x="6275" y="10697"/>
                    </a:cubicBezTo>
                    <a:cubicBezTo>
                      <a:pt x="6228" y="10566"/>
                      <a:pt x="6025" y="10292"/>
                      <a:pt x="5942" y="10209"/>
                    </a:cubicBezTo>
                    <a:cubicBezTo>
                      <a:pt x="5847" y="10101"/>
                      <a:pt x="5632" y="10042"/>
                      <a:pt x="5466" y="10030"/>
                    </a:cubicBezTo>
                    <a:cubicBezTo>
                      <a:pt x="5455" y="10029"/>
                      <a:pt x="5445" y="10029"/>
                      <a:pt x="5435" y="10029"/>
                    </a:cubicBezTo>
                    <a:cubicBezTo>
                      <a:pt x="5330" y="10029"/>
                      <a:pt x="5244" y="10083"/>
                      <a:pt x="5168" y="10137"/>
                    </a:cubicBezTo>
                    <a:cubicBezTo>
                      <a:pt x="5120" y="10173"/>
                      <a:pt x="5073" y="10209"/>
                      <a:pt x="5013" y="10232"/>
                    </a:cubicBezTo>
                    <a:cubicBezTo>
                      <a:pt x="4966" y="10244"/>
                      <a:pt x="4906" y="10256"/>
                      <a:pt x="4823" y="10256"/>
                    </a:cubicBezTo>
                    <a:cubicBezTo>
                      <a:pt x="4739" y="10256"/>
                      <a:pt x="4644" y="10244"/>
                      <a:pt x="4537" y="10244"/>
                    </a:cubicBezTo>
                    <a:cubicBezTo>
                      <a:pt x="4489" y="10232"/>
                      <a:pt x="4442" y="10232"/>
                      <a:pt x="4394" y="10221"/>
                    </a:cubicBezTo>
                    <a:cubicBezTo>
                      <a:pt x="4227" y="10209"/>
                      <a:pt x="4215" y="10113"/>
                      <a:pt x="4204" y="10042"/>
                    </a:cubicBezTo>
                    <a:cubicBezTo>
                      <a:pt x="4204" y="10018"/>
                      <a:pt x="4204" y="9994"/>
                      <a:pt x="4192" y="9982"/>
                    </a:cubicBezTo>
                    <a:cubicBezTo>
                      <a:pt x="4168" y="9947"/>
                      <a:pt x="4132" y="9947"/>
                      <a:pt x="4084" y="9935"/>
                    </a:cubicBezTo>
                    <a:cubicBezTo>
                      <a:pt x="4025" y="9935"/>
                      <a:pt x="3918" y="9911"/>
                      <a:pt x="3739" y="9828"/>
                    </a:cubicBezTo>
                    <a:cubicBezTo>
                      <a:pt x="3549" y="9744"/>
                      <a:pt x="3489" y="9637"/>
                      <a:pt x="3418" y="9518"/>
                    </a:cubicBezTo>
                    <a:cubicBezTo>
                      <a:pt x="3394" y="9482"/>
                      <a:pt x="3370" y="9435"/>
                      <a:pt x="3334" y="9387"/>
                    </a:cubicBezTo>
                    <a:cubicBezTo>
                      <a:pt x="3299" y="9351"/>
                      <a:pt x="3251" y="9328"/>
                      <a:pt x="3192" y="9328"/>
                    </a:cubicBezTo>
                    <a:lnTo>
                      <a:pt x="3144" y="9328"/>
                    </a:lnTo>
                    <a:cubicBezTo>
                      <a:pt x="3084" y="9339"/>
                      <a:pt x="3025" y="9363"/>
                      <a:pt x="2965" y="9387"/>
                    </a:cubicBezTo>
                    <a:cubicBezTo>
                      <a:pt x="2882" y="9423"/>
                      <a:pt x="2811" y="9447"/>
                      <a:pt x="2727" y="9459"/>
                    </a:cubicBezTo>
                    <a:cubicBezTo>
                      <a:pt x="2703" y="9470"/>
                      <a:pt x="2680" y="9470"/>
                      <a:pt x="2656" y="9482"/>
                    </a:cubicBezTo>
                    <a:cubicBezTo>
                      <a:pt x="2632" y="9482"/>
                      <a:pt x="2596" y="9482"/>
                      <a:pt x="2572" y="9494"/>
                    </a:cubicBezTo>
                    <a:lnTo>
                      <a:pt x="2560" y="9494"/>
                    </a:lnTo>
                    <a:cubicBezTo>
                      <a:pt x="2537" y="9494"/>
                      <a:pt x="2513" y="9506"/>
                      <a:pt x="2477" y="9506"/>
                    </a:cubicBezTo>
                    <a:lnTo>
                      <a:pt x="2453" y="9506"/>
                    </a:lnTo>
                    <a:lnTo>
                      <a:pt x="2513" y="9399"/>
                    </a:lnTo>
                    <a:cubicBezTo>
                      <a:pt x="2632" y="9066"/>
                      <a:pt x="2787" y="8685"/>
                      <a:pt x="2834" y="8649"/>
                    </a:cubicBezTo>
                    <a:cubicBezTo>
                      <a:pt x="2858" y="8649"/>
                      <a:pt x="2906" y="8637"/>
                      <a:pt x="2953" y="8637"/>
                    </a:cubicBezTo>
                    <a:cubicBezTo>
                      <a:pt x="3180" y="8613"/>
                      <a:pt x="3370" y="8589"/>
                      <a:pt x="3430" y="8482"/>
                    </a:cubicBezTo>
                    <a:cubicBezTo>
                      <a:pt x="3501" y="8339"/>
                      <a:pt x="3489" y="8244"/>
                      <a:pt x="3418" y="8125"/>
                    </a:cubicBezTo>
                    <a:cubicBezTo>
                      <a:pt x="3394" y="8066"/>
                      <a:pt x="3370" y="8030"/>
                      <a:pt x="3334" y="7982"/>
                    </a:cubicBezTo>
                    <a:cubicBezTo>
                      <a:pt x="3299" y="7935"/>
                      <a:pt x="3275" y="7875"/>
                      <a:pt x="3251" y="7827"/>
                    </a:cubicBezTo>
                    <a:cubicBezTo>
                      <a:pt x="3239" y="7792"/>
                      <a:pt x="3215" y="7768"/>
                      <a:pt x="3203" y="7744"/>
                    </a:cubicBezTo>
                    <a:cubicBezTo>
                      <a:pt x="3156" y="7649"/>
                      <a:pt x="3108" y="7565"/>
                      <a:pt x="3144" y="7446"/>
                    </a:cubicBezTo>
                    <a:cubicBezTo>
                      <a:pt x="3168" y="7387"/>
                      <a:pt x="3192" y="7339"/>
                      <a:pt x="3215" y="7292"/>
                    </a:cubicBezTo>
                    <a:cubicBezTo>
                      <a:pt x="3275" y="7184"/>
                      <a:pt x="3334" y="7077"/>
                      <a:pt x="3311" y="6887"/>
                    </a:cubicBezTo>
                    <a:cubicBezTo>
                      <a:pt x="3275" y="6720"/>
                      <a:pt x="3192" y="6482"/>
                      <a:pt x="3144" y="6327"/>
                    </a:cubicBezTo>
                    <a:lnTo>
                      <a:pt x="3132" y="6291"/>
                    </a:lnTo>
                    <a:cubicBezTo>
                      <a:pt x="3120" y="6256"/>
                      <a:pt x="3108" y="6220"/>
                      <a:pt x="3108" y="6208"/>
                    </a:cubicBezTo>
                    <a:cubicBezTo>
                      <a:pt x="3108" y="6208"/>
                      <a:pt x="3096" y="6184"/>
                      <a:pt x="3096" y="6161"/>
                    </a:cubicBezTo>
                    <a:cubicBezTo>
                      <a:pt x="3072" y="6089"/>
                      <a:pt x="3025" y="5946"/>
                      <a:pt x="3084" y="5803"/>
                    </a:cubicBezTo>
                    <a:cubicBezTo>
                      <a:pt x="3108" y="5720"/>
                      <a:pt x="3156" y="5672"/>
                      <a:pt x="3192" y="5625"/>
                    </a:cubicBezTo>
                    <a:cubicBezTo>
                      <a:pt x="3215" y="5601"/>
                      <a:pt x="3239" y="5565"/>
                      <a:pt x="3251" y="5541"/>
                    </a:cubicBezTo>
                    <a:close/>
                    <a:moveTo>
                      <a:pt x="16693" y="8708"/>
                    </a:moveTo>
                    <a:cubicBezTo>
                      <a:pt x="16753" y="8756"/>
                      <a:pt x="16884" y="8768"/>
                      <a:pt x="17086" y="8768"/>
                    </a:cubicBezTo>
                    <a:cubicBezTo>
                      <a:pt x="17134" y="8768"/>
                      <a:pt x="17193" y="8768"/>
                      <a:pt x="17241" y="8780"/>
                    </a:cubicBezTo>
                    <a:lnTo>
                      <a:pt x="17324" y="8780"/>
                    </a:lnTo>
                    <a:cubicBezTo>
                      <a:pt x="17384" y="8780"/>
                      <a:pt x="17443" y="8792"/>
                      <a:pt x="17515" y="8792"/>
                    </a:cubicBezTo>
                    <a:lnTo>
                      <a:pt x="17562" y="8792"/>
                    </a:lnTo>
                    <a:cubicBezTo>
                      <a:pt x="17562" y="8792"/>
                      <a:pt x="17562" y="8804"/>
                      <a:pt x="17574" y="8804"/>
                    </a:cubicBezTo>
                    <a:cubicBezTo>
                      <a:pt x="17681" y="8816"/>
                      <a:pt x="17753" y="8828"/>
                      <a:pt x="17836" y="8851"/>
                    </a:cubicBezTo>
                    <a:cubicBezTo>
                      <a:pt x="17979" y="8875"/>
                      <a:pt x="18098" y="8935"/>
                      <a:pt x="18193" y="8982"/>
                    </a:cubicBezTo>
                    <a:cubicBezTo>
                      <a:pt x="18265" y="9006"/>
                      <a:pt x="18336" y="9042"/>
                      <a:pt x="18408" y="9066"/>
                    </a:cubicBezTo>
                    <a:cubicBezTo>
                      <a:pt x="18463" y="9080"/>
                      <a:pt x="18507" y="9085"/>
                      <a:pt x="18548" y="9085"/>
                    </a:cubicBezTo>
                    <a:cubicBezTo>
                      <a:pt x="18577" y="9085"/>
                      <a:pt x="18604" y="9082"/>
                      <a:pt x="18634" y="9078"/>
                    </a:cubicBezTo>
                    <a:cubicBezTo>
                      <a:pt x="18682" y="9066"/>
                      <a:pt x="18717" y="9066"/>
                      <a:pt x="18789" y="9066"/>
                    </a:cubicBezTo>
                    <a:lnTo>
                      <a:pt x="19027" y="9066"/>
                    </a:lnTo>
                    <a:cubicBezTo>
                      <a:pt x="19134" y="9066"/>
                      <a:pt x="19241" y="9066"/>
                      <a:pt x="19301" y="9113"/>
                    </a:cubicBezTo>
                    <a:cubicBezTo>
                      <a:pt x="19384" y="9173"/>
                      <a:pt x="19551" y="9280"/>
                      <a:pt x="19658" y="9292"/>
                    </a:cubicBezTo>
                    <a:cubicBezTo>
                      <a:pt x="19664" y="9292"/>
                      <a:pt x="19670" y="9293"/>
                      <a:pt x="19676" y="9293"/>
                    </a:cubicBezTo>
                    <a:cubicBezTo>
                      <a:pt x="19805" y="9293"/>
                      <a:pt x="19849" y="9171"/>
                      <a:pt x="19872" y="9125"/>
                    </a:cubicBezTo>
                    <a:cubicBezTo>
                      <a:pt x="19908" y="9042"/>
                      <a:pt x="20003" y="8970"/>
                      <a:pt x="20027" y="8958"/>
                    </a:cubicBezTo>
                    <a:lnTo>
                      <a:pt x="20063" y="8958"/>
                    </a:lnTo>
                    <a:cubicBezTo>
                      <a:pt x="20086" y="8958"/>
                      <a:pt x="20170" y="8958"/>
                      <a:pt x="20253" y="8994"/>
                    </a:cubicBezTo>
                    <a:lnTo>
                      <a:pt x="20289" y="8994"/>
                    </a:lnTo>
                    <a:lnTo>
                      <a:pt x="20289" y="9387"/>
                    </a:lnTo>
                    <a:cubicBezTo>
                      <a:pt x="20289" y="9530"/>
                      <a:pt x="20337" y="9673"/>
                      <a:pt x="20420" y="9792"/>
                    </a:cubicBezTo>
                    <a:lnTo>
                      <a:pt x="20432" y="9816"/>
                    </a:lnTo>
                    <a:cubicBezTo>
                      <a:pt x="20491" y="9887"/>
                      <a:pt x="20575" y="10018"/>
                      <a:pt x="20587" y="10042"/>
                    </a:cubicBezTo>
                    <a:cubicBezTo>
                      <a:pt x="20587" y="10042"/>
                      <a:pt x="20587" y="10054"/>
                      <a:pt x="20598" y="10066"/>
                    </a:cubicBezTo>
                    <a:cubicBezTo>
                      <a:pt x="20598" y="10078"/>
                      <a:pt x="20598" y="10090"/>
                      <a:pt x="20610" y="10090"/>
                    </a:cubicBezTo>
                    <a:cubicBezTo>
                      <a:pt x="20610" y="10101"/>
                      <a:pt x="20610" y="10101"/>
                      <a:pt x="20610" y="10113"/>
                    </a:cubicBezTo>
                    <a:cubicBezTo>
                      <a:pt x="20622" y="10125"/>
                      <a:pt x="20634" y="10149"/>
                      <a:pt x="20634" y="10161"/>
                    </a:cubicBezTo>
                    <a:cubicBezTo>
                      <a:pt x="20634" y="10173"/>
                      <a:pt x="20646" y="10173"/>
                      <a:pt x="20646" y="10173"/>
                    </a:cubicBezTo>
                    <a:cubicBezTo>
                      <a:pt x="20646" y="10197"/>
                      <a:pt x="20658" y="10221"/>
                      <a:pt x="20670" y="10232"/>
                    </a:cubicBezTo>
                    <a:cubicBezTo>
                      <a:pt x="20670" y="10244"/>
                      <a:pt x="20670" y="10244"/>
                      <a:pt x="20682" y="10244"/>
                    </a:cubicBezTo>
                    <a:lnTo>
                      <a:pt x="20670" y="10244"/>
                    </a:lnTo>
                    <a:lnTo>
                      <a:pt x="20658" y="10268"/>
                    </a:lnTo>
                    <a:cubicBezTo>
                      <a:pt x="20598" y="10340"/>
                      <a:pt x="20289" y="10637"/>
                      <a:pt x="20039" y="10887"/>
                    </a:cubicBezTo>
                    <a:cubicBezTo>
                      <a:pt x="19801" y="11114"/>
                      <a:pt x="19694" y="11221"/>
                      <a:pt x="19682" y="11244"/>
                    </a:cubicBezTo>
                    <a:cubicBezTo>
                      <a:pt x="19670" y="11268"/>
                      <a:pt x="19515" y="11435"/>
                      <a:pt x="19384" y="11590"/>
                    </a:cubicBezTo>
                    <a:cubicBezTo>
                      <a:pt x="19253" y="11733"/>
                      <a:pt x="19110" y="11899"/>
                      <a:pt x="19039" y="11983"/>
                    </a:cubicBezTo>
                    <a:lnTo>
                      <a:pt x="18979" y="12042"/>
                    </a:lnTo>
                    <a:cubicBezTo>
                      <a:pt x="18860" y="12197"/>
                      <a:pt x="18705" y="12376"/>
                      <a:pt x="18574" y="12483"/>
                    </a:cubicBezTo>
                    <a:cubicBezTo>
                      <a:pt x="18503" y="12542"/>
                      <a:pt x="18432" y="12578"/>
                      <a:pt x="18372" y="12626"/>
                    </a:cubicBezTo>
                    <a:cubicBezTo>
                      <a:pt x="18289" y="12673"/>
                      <a:pt x="18217" y="12721"/>
                      <a:pt x="18193" y="12757"/>
                    </a:cubicBezTo>
                    <a:cubicBezTo>
                      <a:pt x="18170" y="12792"/>
                      <a:pt x="18158" y="12816"/>
                      <a:pt x="18146" y="12852"/>
                    </a:cubicBezTo>
                    <a:cubicBezTo>
                      <a:pt x="18122" y="12888"/>
                      <a:pt x="18110" y="12923"/>
                      <a:pt x="18062" y="12983"/>
                    </a:cubicBezTo>
                    <a:cubicBezTo>
                      <a:pt x="17991" y="13090"/>
                      <a:pt x="17765" y="13411"/>
                      <a:pt x="17670" y="13530"/>
                    </a:cubicBezTo>
                    <a:cubicBezTo>
                      <a:pt x="17634" y="13578"/>
                      <a:pt x="17598" y="13602"/>
                      <a:pt x="17574" y="13626"/>
                    </a:cubicBezTo>
                    <a:cubicBezTo>
                      <a:pt x="17562" y="13638"/>
                      <a:pt x="17539" y="13650"/>
                      <a:pt x="17527" y="13673"/>
                    </a:cubicBezTo>
                    <a:cubicBezTo>
                      <a:pt x="17515" y="13661"/>
                      <a:pt x="17503" y="13661"/>
                      <a:pt x="17491" y="13650"/>
                    </a:cubicBezTo>
                    <a:cubicBezTo>
                      <a:pt x="17384" y="13602"/>
                      <a:pt x="17241" y="13530"/>
                      <a:pt x="17169" y="13411"/>
                    </a:cubicBezTo>
                    <a:cubicBezTo>
                      <a:pt x="17062" y="13245"/>
                      <a:pt x="16872" y="13066"/>
                      <a:pt x="16753" y="13054"/>
                    </a:cubicBezTo>
                    <a:lnTo>
                      <a:pt x="16741" y="13054"/>
                    </a:lnTo>
                    <a:cubicBezTo>
                      <a:pt x="16681" y="13054"/>
                      <a:pt x="16598" y="13042"/>
                      <a:pt x="16491" y="13042"/>
                    </a:cubicBezTo>
                    <a:cubicBezTo>
                      <a:pt x="16336" y="13042"/>
                      <a:pt x="16181" y="13054"/>
                      <a:pt x="16074" y="13090"/>
                    </a:cubicBezTo>
                    <a:cubicBezTo>
                      <a:pt x="15812" y="13161"/>
                      <a:pt x="15431" y="13197"/>
                      <a:pt x="15407" y="13197"/>
                    </a:cubicBezTo>
                    <a:cubicBezTo>
                      <a:pt x="15395" y="13197"/>
                      <a:pt x="15348" y="13209"/>
                      <a:pt x="15300" y="13221"/>
                    </a:cubicBezTo>
                    <a:lnTo>
                      <a:pt x="15276" y="13221"/>
                    </a:lnTo>
                    <a:cubicBezTo>
                      <a:pt x="15264" y="13209"/>
                      <a:pt x="15264" y="13185"/>
                      <a:pt x="15253" y="13161"/>
                    </a:cubicBezTo>
                    <a:cubicBezTo>
                      <a:pt x="15253" y="13149"/>
                      <a:pt x="15241" y="13126"/>
                      <a:pt x="15241" y="13114"/>
                    </a:cubicBezTo>
                    <a:cubicBezTo>
                      <a:pt x="15241" y="13114"/>
                      <a:pt x="15241" y="13102"/>
                      <a:pt x="15241" y="13102"/>
                    </a:cubicBezTo>
                    <a:cubicBezTo>
                      <a:pt x="15241" y="13090"/>
                      <a:pt x="15229" y="13078"/>
                      <a:pt x="15229" y="13066"/>
                    </a:cubicBezTo>
                    <a:cubicBezTo>
                      <a:pt x="15229" y="13054"/>
                      <a:pt x="15229" y="13054"/>
                      <a:pt x="15229" y="13042"/>
                    </a:cubicBezTo>
                    <a:cubicBezTo>
                      <a:pt x="15229" y="13042"/>
                      <a:pt x="15229" y="13030"/>
                      <a:pt x="15229" y="13019"/>
                    </a:cubicBezTo>
                    <a:cubicBezTo>
                      <a:pt x="15217" y="13007"/>
                      <a:pt x="15217" y="13007"/>
                      <a:pt x="15217" y="12995"/>
                    </a:cubicBezTo>
                    <a:cubicBezTo>
                      <a:pt x="15217" y="12983"/>
                      <a:pt x="15217" y="12983"/>
                      <a:pt x="15217" y="12971"/>
                    </a:cubicBezTo>
                    <a:cubicBezTo>
                      <a:pt x="15217" y="12971"/>
                      <a:pt x="15217" y="12959"/>
                      <a:pt x="15217" y="12947"/>
                    </a:cubicBezTo>
                    <a:cubicBezTo>
                      <a:pt x="15217" y="12947"/>
                      <a:pt x="15217" y="12935"/>
                      <a:pt x="15217" y="12935"/>
                    </a:cubicBezTo>
                    <a:cubicBezTo>
                      <a:pt x="15217" y="12923"/>
                      <a:pt x="15217" y="12923"/>
                      <a:pt x="15229" y="12911"/>
                    </a:cubicBezTo>
                    <a:cubicBezTo>
                      <a:pt x="15229" y="12911"/>
                      <a:pt x="15229" y="12899"/>
                      <a:pt x="15229" y="12888"/>
                    </a:cubicBezTo>
                    <a:lnTo>
                      <a:pt x="15241" y="12888"/>
                    </a:lnTo>
                    <a:cubicBezTo>
                      <a:pt x="15253" y="12864"/>
                      <a:pt x="15276" y="12840"/>
                      <a:pt x="15300" y="12816"/>
                    </a:cubicBezTo>
                    <a:cubicBezTo>
                      <a:pt x="15348" y="12768"/>
                      <a:pt x="15384" y="12721"/>
                      <a:pt x="15384" y="12590"/>
                    </a:cubicBezTo>
                    <a:cubicBezTo>
                      <a:pt x="15384" y="12518"/>
                      <a:pt x="15360" y="12435"/>
                      <a:pt x="15336" y="12352"/>
                    </a:cubicBezTo>
                    <a:cubicBezTo>
                      <a:pt x="15300" y="12257"/>
                      <a:pt x="15276" y="12161"/>
                      <a:pt x="15288" y="12090"/>
                    </a:cubicBezTo>
                    <a:cubicBezTo>
                      <a:pt x="15288" y="12066"/>
                      <a:pt x="15288" y="12042"/>
                      <a:pt x="15300" y="12030"/>
                    </a:cubicBezTo>
                    <a:cubicBezTo>
                      <a:pt x="15300" y="12018"/>
                      <a:pt x="15312" y="11995"/>
                      <a:pt x="15324" y="11971"/>
                    </a:cubicBezTo>
                    <a:cubicBezTo>
                      <a:pt x="15324" y="11971"/>
                      <a:pt x="15324" y="11959"/>
                      <a:pt x="15324" y="11959"/>
                    </a:cubicBezTo>
                    <a:cubicBezTo>
                      <a:pt x="15336" y="11959"/>
                      <a:pt x="15336" y="11947"/>
                      <a:pt x="15336" y="11947"/>
                    </a:cubicBezTo>
                    <a:cubicBezTo>
                      <a:pt x="15431" y="11768"/>
                      <a:pt x="15634" y="11495"/>
                      <a:pt x="15753" y="11399"/>
                    </a:cubicBezTo>
                    <a:cubicBezTo>
                      <a:pt x="15788" y="11375"/>
                      <a:pt x="15824" y="11340"/>
                      <a:pt x="15860" y="11292"/>
                    </a:cubicBezTo>
                    <a:cubicBezTo>
                      <a:pt x="15860" y="11292"/>
                      <a:pt x="15860" y="11280"/>
                      <a:pt x="15860" y="11280"/>
                    </a:cubicBezTo>
                    <a:cubicBezTo>
                      <a:pt x="16026" y="11078"/>
                      <a:pt x="16241" y="10685"/>
                      <a:pt x="16241" y="10578"/>
                    </a:cubicBezTo>
                    <a:cubicBezTo>
                      <a:pt x="16229" y="10554"/>
                      <a:pt x="16229" y="10530"/>
                      <a:pt x="16217" y="10506"/>
                    </a:cubicBezTo>
                    <a:cubicBezTo>
                      <a:pt x="16205" y="10494"/>
                      <a:pt x="16193" y="10471"/>
                      <a:pt x="16181" y="10447"/>
                    </a:cubicBezTo>
                    <a:cubicBezTo>
                      <a:pt x="16157" y="10387"/>
                      <a:pt x="16122" y="10328"/>
                      <a:pt x="16122" y="10268"/>
                    </a:cubicBezTo>
                    <a:cubicBezTo>
                      <a:pt x="16122" y="10244"/>
                      <a:pt x="16122" y="10221"/>
                      <a:pt x="16122" y="10197"/>
                    </a:cubicBezTo>
                    <a:cubicBezTo>
                      <a:pt x="16134" y="10185"/>
                      <a:pt x="16134" y="10185"/>
                      <a:pt x="16134" y="10173"/>
                    </a:cubicBezTo>
                    <a:cubicBezTo>
                      <a:pt x="16146" y="10173"/>
                      <a:pt x="16146" y="10161"/>
                      <a:pt x="16146" y="10149"/>
                    </a:cubicBezTo>
                    <a:cubicBezTo>
                      <a:pt x="16265" y="9994"/>
                      <a:pt x="16455" y="9756"/>
                      <a:pt x="16455" y="9756"/>
                    </a:cubicBezTo>
                    <a:cubicBezTo>
                      <a:pt x="16467" y="9756"/>
                      <a:pt x="16467" y="9744"/>
                      <a:pt x="16467" y="9732"/>
                    </a:cubicBezTo>
                    <a:cubicBezTo>
                      <a:pt x="16467" y="9732"/>
                      <a:pt x="16491" y="9554"/>
                      <a:pt x="16527" y="9423"/>
                    </a:cubicBezTo>
                    <a:lnTo>
                      <a:pt x="16538" y="9363"/>
                    </a:lnTo>
                    <a:cubicBezTo>
                      <a:pt x="16562" y="9256"/>
                      <a:pt x="16586" y="9149"/>
                      <a:pt x="16574" y="9066"/>
                    </a:cubicBezTo>
                    <a:cubicBezTo>
                      <a:pt x="16574" y="9054"/>
                      <a:pt x="16574" y="9042"/>
                      <a:pt x="16574" y="9042"/>
                    </a:cubicBezTo>
                    <a:cubicBezTo>
                      <a:pt x="16562" y="8970"/>
                      <a:pt x="16574" y="8899"/>
                      <a:pt x="16586" y="8839"/>
                    </a:cubicBezTo>
                    <a:cubicBezTo>
                      <a:pt x="16586" y="8816"/>
                      <a:pt x="16598" y="8792"/>
                      <a:pt x="16610" y="8780"/>
                    </a:cubicBezTo>
                    <a:cubicBezTo>
                      <a:pt x="16610" y="8780"/>
                      <a:pt x="16622" y="8768"/>
                      <a:pt x="16657" y="8744"/>
                    </a:cubicBezTo>
                    <a:cubicBezTo>
                      <a:pt x="16669" y="8732"/>
                      <a:pt x="16681" y="8720"/>
                      <a:pt x="16693" y="8708"/>
                    </a:cubicBezTo>
                    <a:close/>
                    <a:moveTo>
                      <a:pt x="3190" y="9415"/>
                    </a:moveTo>
                    <a:cubicBezTo>
                      <a:pt x="3221" y="9415"/>
                      <a:pt x="3245" y="9424"/>
                      <a:pt x="3263" y="9447"/>
                    </a:cubicBezTo>
                    <a:cubicBezTo>
                      <a:pt x="3299" y="9482"/>
                      <a:pt x="3322" y="9530"/>
                      <a:pt x="3346" y="9566"/>
                    </a:cubicBezTo>
                    <a:cubicBezTo>
                      <a:pt x="3406" y="9685"/>
                      <a:pt x="3489" y="9816"/>
                      <a:pt x="3703" y="9911"/>
                    </a:cubicBezTo>
                    <a:cubicBezTo>
                      <a:pt x="3751" y="9935"/>
                      <a:pt x="3787" y="9947"/>
                      <a:pt x="3834" y="9971"/>
                    </a:cubicBezTo>
                    <a:cubicBezTo>
                      <a:pt x="3942" y="10006"/>
                      <a:pt x="4025" y="10018"/>
                      <a:pt x="4073" y="10030"/>
                    </a:cubicBezTo>
                    <a:lnTo>
                      <a:pt x="4108" y="10030"/>
                    </a:lnTo>
                    <a:cubicBezTo>
                      <a:pt x="4108" y="10042"/>
                      <a:pt x="4120" y="10042"/>
                      <a:pt x="4120" y="10054"/>
                    </a:cubicBezTo>
                    <a:cubicBezTo>
                      <a:pt x="4120" y="10125"/>
                      <a:pt x="4144" y="10292"/>
                      <a:pt x="4382" y="10316"/>
                    </a:cubicBezTo>
                    <a:cubicBezTo>
                      <a:pt x="4442" y="10316"/>
                      <a:pt x="4489" y="10328"/>
                      <a:pt x="4537" y="10328"/>
                    </a:cubicBezTo>
                    <a:cubicBezTo>
                      <a:pt x="4632" y="10340"/>
                      <a:pt x="4727" y="10352"/>
                      <a:pt x="4823" y="10352"/>
                    </a:cubicBezTo>
                    <a:cubicBezTo>
                      <a:pt x="4918" y="10352"/>
                      <a:pt x="4989" y="10340"/>
                      <a:pt x="5049" y="10316"/>
                    </a:cubicBezTo>
                    <a:cubicBezTo>
                      <a:pt x="5108" y="10280"/>
                      <a:pt x="5168" y="10256"/>
                      <a:pt x="5216" y="10221"/>
                    </a:cubicBezTo>
                    <a:cubicBezTo>
                      <a:pt x="5299" y="10161"/>
                      <a:pt x="5358" y="10113"/>
                      <a:pt x="5442" y="10113"/>
                    </a:cubicBezTo>
                    <a:lnTo>
                      <a:pt x="5466" y="10113"/>
                    </a:lnTo>
                    <a:cubicBezTo>
                      <a:pt x="5478" y="10113"/>
                      <a:pt x="5501" y="10125"/>
                      <a:pt x="5525" y="10125"/>
                    </a:cubicBezTo>
                    <a:cubicBezTo>
                      <a:pt x="5668" y="10149"/>
                      <a:pt x="5823" y="10209"/>
                      <a:pt x="5882" y="10268"/>
                    </a:cubicBezTo>
                    <a:cubicBezTo>
                      <a:pt x="5954" y="10340"/>
                      <a:pt x="6109" y="10554"/>
                      <a:pt x="6168" y="10673"/>
                    </a:cubicBezTo>
                    <a:cubicBezTo>
                      <a:pt x="6180" y="10697"/>
                      <a:pt x="6192" y="10709"/>
                      <a:pt x="6192" y="10733"/>
                    </a:cubicBezTo>
                    <a:cubicBezTo>
                      <a:pt x="6228" y="10816"/>
                      <a:pt x="6335" y="10887"/>
                      <a:pt x="6418" y="10947"/>
                    </a:cubicBezTo>
                    <a:cubicBezTo>
                      <a:pt x="6466" y="10971"/>
                      <a:pt x="6501" y="10994"/>
                      <a:pt x="6513" y="11018"/>
                    </a:cubicBezTo>
                    <a:cubicBezTo>
                      <a:pt x="6537" y="11042"/>
                      <a:pt x="6573" y="11078"/>
                      <a:pt x="6632" y="11114"/>
                    </a:cubicBezTo>
                    <a:cubicBezTo>
                      <a:pt x="6704" y="11185"/>
                      <a:pt x="6859" y="11316"/>
                      <a:pt x="6882" y="11364"/>
                    </a:cubicBezTo>
                    <a:cubicBezTo>
                      <a:pt x="6882" y="11375"/>
                      <a:pt x="6882" y="11375"/>
                      <a:pt x="6882" y="11375"/>
                    </a:cubicBezTo>
                    <a:cubicBezTo>
                      <a:pt x="6882" y="11375"/>
                      <a:pt x="6882" y="11375"/>
                      <a:pt x="6882" y="11387"/>
                    </a:cubicBezTo>
                    <a:cubicBezTo>
                      <a:pt x="6882" y="11399"/>
                      <a:pt x="6882" y="11399"/>
                      <a:pt x="6882" y="11411"/>
                    </a:cubicBezTo>
                    <a:cubicBezTo>
                      <a:pt x="6894" y="11411"/>
                      <a:pt x="6894" y="11423"/>
                      <a:pt x="6894" y="11423"/>
                    </a:cubicBezTo>
                    <a:cubicBezTo>
                      <a:pt x="6894" y="11423"/>
                      <a:pt x="6894" y="11435"/>
                      <a:pt x="6894" y="11435"/>
                    </a:cubicBezTo>
                    <a:cubicBezTo>
                      <a:pt x="6906" y="11447"/>
                      <a:pt x="6906" y="11447"/>
                      <a:pt x="6906" y="11459"/>
                    </a:cubicBezTo>
                    <a:cubicBezTo>
                      <a:pt x="6918" y="11471"/>
                      <a:pt x="6918" y="11471"/>
                      <a:pt x="6918" y="11471"/>
                    </a:cubicBezTo>
                    <a:cubicBezTo>
                      <a:pt x="6918" y="11483"/>
                      <a:pt x="6930" y="11495"/>
                      <a:pt x="6930" y="11506"/>
                    </a:cubicBezTo>
                    <a:cubicBezTo>
                      <a:pt x="6930" y="11506"/>
                      <a:pt x="6930" y="11518"/>
                      <a:pt x="6942" y="11518"/>
                    </a:cubicBezTo>
                    <a:cubicBezTo>
                      <a:pt x="6942" y="11530"/>
                      <a:pt x="6954" y="11542"/>
                      <a:pt x="6954" y="11554"/>
                    </a:cubicBezTo>
                    <a:cubicBezTo>
                      <a:pt x="6954" y="11566"/>
                      <a:pt x="6966" y="11578"/>
                      <a:pt x="6966" y="11578"/>
                    </a:cubicBezTo>
                    <a:cubicBezTo>
                      <a:pt x="6978" y="11602"/>
                      <a:pt x="6978" y="11614"/>
                      <a:pt x="6990" y="11637"/>
                    </a:cubicBezTo>
                    <a:cubicBezTo>
                      <a:pt x="6990" y="11637"/>
                      <a:pt x="7002" y="11649"/>
                      <a:pt x="7002" y="11649"/>
                    </a:cubicBezTo>
                    <a:cubicBezTo>
                      <a:pt x="7013" y="11673"/>
                      <a:pt x="7025" y="11697"/>
                      <a:pt x="7025" y="11709"/>
                    </a:cubicBezTo>
                    <a:cubicBezTo>
                      <a:pt x="7037" y="11721"/>
                      <a:pt x="7037" y="11733"/>
                      <a:pt x="7049" y="11745"/>
                    </a:cubicBezTo>
                    <a:cubicBezTo>
                      <a:pt x="7061" y="11756"/>
                      <a:pt x="7073" y="11792"/>
                      <a:pt x="7085" y="11816"/>
                    </a:cubicBezTo>
                    <a:cubicBezTo>
                      <a:pt x="7085" y="11816"/>
                      <a:pt x="7097" y="11828"/>
                      <a:pt x="7097" y="11840"/>
                    </a:cubicBezTo>
                    <a:cubicBezTo>
                      <a:pt x="7109" y="11876"/>
                      <a:pt x="7132" y="11899"/>
                      <a:pt x="7144" y="11935"/>
                    </a:cubicBezTo>
                    <a:cubicBezTo>
                      <a:pt x="7156" y="11947"/>
                      <a:pt x="7156" y="11947"/>
                      <a:pt x="7156" y="11959"/>
                    </a:cubicBezTo>
                    <a:cubicBezTo>
                      <a:pt x="7180" y="11995"/>
                      <a:pt x="7204" y="12030"/>
                      <a:pt x="7216" y="12078"/>
                    </a:cubicBezTo>
                    <a:cubicBezTo>
                      <a:pt x="7228" y="12078"/>
                      <a:pt x="7228" y="12090"/>
                      <a:pt x="7228" y="12102"/>
                    </a:cubicBezTo>
                    <a:cubicBezTo>
                      <a:pt x="7252" y="12137"/>
                      <a:pt x="7275" y="12173"/>
                      <a:pt x="7299" y="12221"/>
                    </a:cubicBezTo>
                    <a:cubicBezTo>
                      <a:pt x="7311" y="12233"/>
                      <a:pt x="7311" y="12245"/>
                      <a:pt x="7323" y="12257"/>
                    </a:cubicBezTo>
                    <a:cubicBezTo>
                      <a:pt x="7347" y="12304"/>
                      <a:pt x="7371" y="12340"/>
                      <a:pt x="7394" y="12387"/>
                    </a:cubicBezTo>
                    <a:cubicBezTo>
                      <a:pt x="7406" y="12411"/>
                      <a:pt x="7406" y="12423"/>
                      <a:pt x="7418" y="12435"/>
                    </a:cubicBezTo>
                    <a:cubicBezTo>
                      <a:pt x="7442" y="12483"/>
                      <a:pt x="7466" y="12530"/>
                      <a:pt x="7502" y="12590"/>
                    </a:cubicBezTo>
                    <a:cubicBezTo>
                      <a:pt x="7513" y="12602"/>
                      <a:pt x="7513" y="12614"/>
                      <a:pt x="7525" y="12638"/>
                    </a:cubicBezTo>
                    <a:cubicBezTo>
                      <a:pt x="7561" y="12685"/>
                      <a:pt x="7585" y="12745"/>
                      <a:pt x="7621" y="12792"/>
                    </a:cubicBezTo>
                    <a:cubicBezTo>
                      <a:pt x="7633" y="12816"/>
                      <a:pt x="7633" y="12828"/>
                      <a:pt x="7644" y="12852"/>
                    </a:cubicBezTo>
                    <a:cubicBezTo>
                      <a:pt x="7644" y="12852"/>
                      <a:pt x="7644" y="12852"/>
                      <a:pt x="7633" y="12864"/>
                    </a:cubicBezTo>
                    <a:lnTo>
                      <a:pt x="7621" y="12864"/>
                    </a:lnTo>
                    <a:cubicBezTo>
                      <a:pt x="7621" y="12876"/>
                      <a:pt x="7609" y="12888"/>
                      <a:pt x="7597" y="12888"/>
                    </a:cubicBezTo>
                    <a:cubicBezTo>
                      <a:pt x="7597" y="12888"/>
                      <a:pt x="7597" y="12899"/>
                      <a:pt x="7597" y="12899"/>
                    </a:cubicBezTo>
                    <a:cubicBezTo>
                      <a:pt x="7585" y="12911"/>
                      <a:pt x="7573" y="12923"/>
                      <a:pt x="7561" y="12935"/>
                    </a:cubicBezTo>
                    <a:lnTo>
                      <a:pt x="7549" y="12935"/>
                    </a:lnTo>
                    <a:cubicBezTo>
                      <a:pt x="7537" y="12947"/>
                      <a:pt x="7537" y="12959"/>
                      <a:pt x="7525" y="12971"/>
                    </a:cubicBezTo>
                    <a:cubicBezTo>
                      <a:pt x="7525" y="12971"/>
                      <a:pt x="7513" y="12971"/>
                      <a:pt x="7513" y="12983"/>
                    </a:cubicBezTo>
                    <a:cubicBezTo>
                      <a:pt x="7513" y="12983"/>
                      <a:pt x="7502" y="12995"/>
                      <a:pt x="7502" y="13007"/>
                    </a:cubicBezTo>
                    <a:cubicBezTo>
                      <a:pt x="7490" y="13007"/>
                      <a:pt x="7490" y="13007"/>
                      <a:pt x="7490" y="13019"/>
                    </a:cubicBezTo>
                    <a:cubicBezTo>
                      <a:pt x="7478" y="13019"/>
                      <a:pt x="7478" y="13030"/>
                      <a:pt x="7478" y="13042"/>
                    </a:cubicBezTo>
                    <a:cubicBezTo>
                      <a:pt x="7478" y="13042"/>
                      <a:pt x="7466" y="13054"/>
                      <a:pt x="7466" y="13054"/>
                    </a:cubicBezTo>
                    <a:cubicBezTo>
                      <a:pt x="7466" y="13066"/>
                      <a:pt x="7466" y="13078"/>
                      <a:pt x="7466" y="13090"/>
                    </a:cubicBezTo>
                    <a:cubicBezTo>
                      <a:pt x="7466" y="13090"/>
                      <a:pt x="7466" y="13102"/>
                      <a:pt x="7466" y="13102"/>
                    </a:cubicBezTo>
                    <a:lnTo>
                      <a:pt x="7466" y="13149"/>
                    </a:lnTo>
                    <a:cubicBezTo>
                      <a:pt x="7478" y="13340"/>
                      <a:pt x="7466" y="13447"/>
                      <a:pt x="7418" y="13471"/>
                    </a:cubicBezTo>
                    <a:cubicBezTo>
                      <a:pt x="7228" y="13590"/>
                      <a:pt x="7109" y="13673"/>
                      <a:pt x="7109" y="13745"/>
                    </a:cubicBezTo>
                    <a:cubicBezTo>
                      <a:pt x="7109" y="13804"/>
                      <a:pt x="7156" y="14031"/>
                      <a:pt x="7180" y="14197"/>
                    </a:cubicBezTo>
                    <a:cubicBezTo>
                      <a:pt x="7192" y="14221"/>
                      <a:pt x="7192" y="14245"/>
                      <a:pt x="7192" y="14269"/>
                    </a:cubicBezTo>
                    <a:cubicBezTo>
                      <a:pt x="7192" y="14269"/>
                      <a:pt x="7204" y="14269"/>
                      <a:pt x="7204" y="14281"/>
                    </a:cubicBezTo>
                    <a:cubicBezTo>
                      <a:pt x="7204" y="14281"/>
                      <a:pt x="7204" y="14292"/>
                      <a:pt x="7204" y="14304"/>
                    </a:cubicBezTo>
                    <a:cubicBezTo>
                      <a:pt x="7204" y="14304"/>
                      <a:pt x="7204" y="14304"/>
                      <a:pt x="7204" y="14316"/>
                    </a:cubicBezTo>
                    <a:cubicBezTo>
                      <a:pt x="7204" y="14328"/>
                      <a:pt x="7204" y="14328"/>
                      <a:pt x="7204" y="14340"/>
                    </a:cubicBezTo>
                    <a:cubicBezTo>
                      <a:pt x="7204" y="14352"/>
                      <a:pt x="7204" y="14352"/>
                      <a:pt x="7204" y="14364"/>
                    </a:cubicBezTo>
                    <a:cubicBezTo>
                      <a:pt x="7204" y="14376"/>
                      <a:pt x="7204" y="14388"/>
                      <a:pt x="7204" y="14400"/>
                    </a:cubicBezTo>
                    <a:cubicBezTo>
                      <a:pt x="7216" y="14412"/>
                      <a:pt x="7216" y="14423"/>
                      <a:pt x="7216" y="14435"/>
                    </a:cubicBezTo>
                    <a:cubicBezTo>
                      <a:pt x="7216" y="14447"/>
                      <a:pt x="7216" y="14459"/>
                      <a:pt x="7216" y="14471"/>
                    </a:cubicBezTo>
                    <a:cubicBezTo>
                      <a:pt x="7216" y="14483"/>
                      <a:pt x="7216" y="14495"/>
                      <a:pt x="7216" y="14507"/>
                    </a:cubicBezTo>
                    <a:cubicBezTo>
                      <a:pt x="7216" y="14519"/>
                      <a:pt x="7216" y="14543"/>
                      <a:pt x="7216" y="14554"/>
                    </a:cubicBezTo>
                    <a:cubicBezTo>
                      <a:pt x="7216" y="14566"/>
                      <a:pt x="7228" y="14578"/>
                      <a:pt x="7228" y="14590"/>
                    </a:cubicBezTo>
                    <a:cubicBezTo>
                      <a:pt x="7228" y="14602"/>
                      <a:pt x="7228" y="14626"/>
                      <a:pt x="7228" y="14638"/>
                    </a:cubicBezTo>
                    <a:cubicBezTo>
                      <a:pt x="7228" y="14650"/>
                      <a:pt x="7228" y="14673"/>
                      <a:pt x="7228" y="14685"/>
                    </a:cubicBezTo>
                    <a:cubicBezTo>
                      <a:pt x="7228" y="14697"/>
                      <a:pt x="7228" y="14721"/>
                      <a:pt x="7228" y="14733"/>
                    </a:cubicBezTo>
                    <a:cubicBezTo>
                      <a:pt x="7228" y="14757"/>
                      <a:pt x="7240" y="14769"/>
                      <a:pt x="7240" y="14781"/>
                    </a:cubicBezTo>
                    <a:cubicBezTo>
                      <a:pt x="7240" y="14804"/>
                      <a:pt x="7240" y="14816"/>
                      <a:pt x="7240" y="14840"/>
                    </a:cubicBezTo>
                    <a:cubicBezTo>
                      <a:pt x="7240" y="14852"/>
                      <a:pt x="7240" y="14876"/>
                      <a:pt x="7240" y="14888"/>
                    </a:cubicBezTo>
                    <a:cubicBezTo>
                      <a:pt x="7240" y="14912"/>
                      <a:pt x="7240" y="14924"/>
                      <a:pt x="7252" y="14947"/>
                    </a:cubicBezTo>
                    <a:cubicBezTo>
                      <a:pt x="7252" y="14959"/>
                      <a:pt x="7252" y="14971"/>
                      <a:pt x="7252" y="14995"/>
                    </a:cubicBezTo>
                    <a:cubicBezTo>
                      <a:pt x="7252" y="15019"/>
                      <a:pt x="7252" y="15043"/>
                      <a:pt x="7252" y="15054"/>
                    </a:cubicBezTo>
                    <a:cubicBezTo>
                      <a:pt x="7252" y="15066"/>
                      <a:pt x="7252" y="15078"/>
                      <a:pt x="7252" y="15090"/>
                    </a:cubicBezTo>
                    <a:cubicBezTo>
                      <a:pt x="7252" y="15114"/>
                      <a:pt x="7252" y="15138"/>
                      <a:pt x="7263" y="15162"/>
                    </a:cubicBezTo>
                    <a:cubicBezTo>
                      <a:pt x="7263" y="15174"/>
                      <a:pt x="7263" y="15185"/>
                      <a:pt x="7263" y="15197"/>
                    </a:cubicBezTo>
                    <a:cubicBezTo>
                      <a:pt x="7263" y="15221"/>
                      <a:pt x="7263" y="15245"/>
                      <a:pt x="7263" y="15269"/>
                    </a:cubicBezTo>
                    <a:cubicBezTo>
                      <a:pt x="7263" y="15281"/>
                      <a:pt x="7263" y="15293"/>
                      <a:pt x="7263" y="15293"/>
                    </a:cubicBezTo>
                    <a:cubicBezTo>
                      <a:pt x="7263" y="15328"/>
                      <a:pt x="7263" y="15352"/>
                      <a:pt x="7275" y="15376"/>
                    </a:cubicBezTo>
                    <a:cubicBezTo>
                      <a:pt x="7275" y="15376"/>
                      <a:pt x="7275" y="15388"/>
                      <a:pt x="7275" y="15388"/>
                    </a:cubicBezTo>
                    <a:cubicBezTo>
                      <a:pt x="7275" y="15424"/>
                      <a:pt x="7275" y="15447"/>
                      <a:pt x="7275" y="15471"/>
                    </a:cubicBezTo>
                    <a:cubicBezTo>
                      <a:pt x="7275" y="15471"/>
                      <a:pt x="7275" y="15471"/>
                      <a:pt x="7275" y="15483"/>
                    </a:cubicBezTo>
                    <a:cubicBezTo>
                      <a:pt x="7275" y="15507"/>
                      <a:pt x="7275" y="15531"/>
                      <a:pt x="7275" y="15555"/>
                    </a:cubicBezTo>
                    <a:cubicBezTo>
                      <a:pt x="7240" y="15555"/>
                      <a:pt x="7192" y="15543"/>
                      <a:pt x="7156" y="15543"/>
                    </a:cubicBezTo>
                    <a:cubicBezTo>
                      <a:pt x="7144" y="15531"/>
                      <a:pt x="7132" y="15531"/>
                      <a:pt x="7121" y="15531"/>
                    </a:cubicBezTo>
                    <a:cubicBezTo>
                      <a:pt x="7085" y="15531"/>
                      <a:pt x="7049" y="15519"/>
                      <a:pt x="7013" y="15519"/>
                    </a:cubicBezTo>
                    <a:cubicBezTo>
                      <a:pt x="7002" y="15519"/>
                      <a:pt x="6978" y="15519"/>
                      <a:pt x="6966" y="15507"/>
                    </a:cubicBezTo>
                    <a:lnTo>
                      <a:pt x="6882" y="15507"/>
                    </a:lnTo>
                    <a:cubicBezTo>
                      <a:pt x="6871" y="15507"/>
                      <a:pt x="6847" y="15507"/>
                      <a:pt x="6835" y="15495"/>
                    </a:cubicBezTo>
                    <a:lnTo>
                      <a:pt x="6609" y="15495"/>
                    </a:lnTo>
                    <a:cubicBezTo>
                      <a:pt x="6525" y="15507"/>
                      <a:pt x="6466" y="15507"/>
                      <a:pt x="6406" y="15507"/>
                    </a:cubicBezTo>
                    <a:cubicBezTo>
                      <a:pt x="6311" y="15519"/>
                      <a:pt x="6228" y="15519"/>
                      <a:pt x="6156" y="15519"/>
                    </a:cubicBezTo>
                    <a:lnTo>
                      <a:pt x="6061" y="15519"/>
                    </a:lnTo>
                    <a:cubicBezTo>
                      <a:pt x="6049" y="15507"/>
                      <a:pt x="6037" y="15507"/>
                      <a:pt x="6037" y="15507"/>
                    </a:cubicBezTo>
                    <a:cubicBezTo>
                      <a:pt x="6025" y="15507"/>
                      <a:pt x="6025" y="15507"/>
                      <a:pt x="6013" y="15495"/>
                    </a:cubicBezTo>
                    <a:cubicBezTo>
                      <a:pt x="6001" y="15483"/>
                      <a:pt x="5989" y="15483"/>
                      <a:pt x="5978" y="15471"/>
                    </a:cubicBezTo>
                    <a:cubicBezTo>
                      <a:pt x="5978" y="15471"/>
                      <a:pt x="5978" y="15471"/>
                      <a:pt x="5966" y="15459"/>
                    </a:cubicBezTo>
                    <a:cubicBezTo>
                      <a:pt x="5954" y="15459"/>
                      <a:pt x="5954" y="15447"/>
                      <a:pt x="5942" y="15447"/>
                    </a:cubicBezTo>
                    <a:cubicBezTo>
                      <a:pt x="5930" y="15435"/>
                      <a:pt x="5930" y="15435"/>
                      <a:pt x="5918" y="15435"/>
                    </a:cubicBezTo>
                    <a:cubicBezTo>
                      <a:pt x="5918" y="15424"/>
                      <a:pt x="5906" y="15412"/>
                      <a:pt x="5894" y="15412"/>
                    </a:cubicBezTo>
                    <a:cubicBezTo>
                      <a:pt x="5882" y="15400"/>
                      <a:pt x="5882" y="15400"/>
                      <a:pt x="5870" y="15388"/>
                    </a:cubicBezTo>
                    <a:cubicBezTo>
                      <a:pt x="5859" y="15388"/>
                      <a:pt x="5847" y="15376"/>
                      <a:pt x="5835" y="15364"/>
                    </a:cubicBezTo>
                    <a:cubicBezTo>
                      <a:pt x="5835" y="15364"/>
                      <a:pt x="5823" y="15352"/>
                      <a:pt x="5811" y="15340"/>
                    </a:cubicBezTo>
                    <a:cubicBezTo>
                      <a:pt x="5799" y="15340"/>
                      <a:pt x="5799" y="15328"/>
                      <a:pt x="5787" y="15316"/>
                    </a:cubicBezTo>
                    <a:cubicBezTo>
                      <a:pt x="5775" y="15316"/>
                      <a:pt x="5763" y="15305"/>
                      <a:pt x="5751" y="15293"/>
                    </a:cubicBezTo>
                    <a:cubicBezTo>
                      <a:pt x="5739" y="15293"/>
                      <a:pt x="5739" y="15281"/>
                      <a:pt x="5728" y="15269"/>
                    </a:cubicBezTo>
                    <a:cubicBezTo>
                      <a:pt x="5704" y="15257"/>
                      <a:pt x="5692" y="15233"/>
                      <a:pt x="5668" y="15221"/>
                    </a:cubicBezTo>
                    <a:cubicBezTo>
                      <a:pt x="5513" y="15066"/>
                      <a:pt x="5454" y="14912"/>
                      <a:pt x="5466" y="14840"/>
                    </a:cubicBezTo>
                    <a:cubicBezTo>
                      <a:pt x="5466" y="14804"/>
                      <a:pt x="5489" y="14709"/>
                      <a:pt x="5525" y="14614"/>
                    </a:cubicBezTo>
                    <a:cubicBezTo>
                      <a:pt x="5561" y="14459"/>
                      <a:pt x="5608" y="14304"/>
                      <a:pt x="5608" y="14221"/>
                    </a:cubicBezTo>
                    <a:cubicBezTo>
                      <a:pt x="5608" y="14162"/>
                      <a:pt x="5585" y="13828"/>
                      <a:pt x="5239" y="13626"/>
                    </a:cubicBezTo>
                    <a:cubicBezTo>
                      <a:pt x="5180" y="13590"/>
                      <a:pt x="5108" y="13542"/>
                      <a:pt x="5037" y="13483"/>
                    </a:cubicBezTo>
                    <a:cubicBezTo>
                      <a:pt x="4704" y="13245"/>
                      <a:pt x="4227" y="12816"/>
                      <a:pt x="4132" y="12685"/>
                    </a:cubicBezTo>
                    <a:cubicBezTo>
                      <a:pt x="3989" y="12518"/>
                      <a:pt x="3680" y="12292"/>
                      <a:pt x="3513" y="12292"/>
                    </a:cubicBezTo>
                    <a:cubicBezTo>
                      <a:pt x="3442" y="12280"/>
                      <a:pt x="3322" y="12280"/>
                      <a:pt x="3203" y="12280"/>
                    </a:cubicBezTo>
                    <a:cubicBezTo>
                      <a:pt x="3108" y="12280"/>
                      <a:pt x="3037" y="12280"/>
                      <a:pt x="2989" y="12292"/>
                    </a:cubicBezTo>
                    <a:cubicBezTo>
                      <a:pt x="2953" y="12292"/>
                      <a:pt x="2918" y="12304"/>
                      <a:pt x="2882" y="12316"/>
                    </a:cubicBezTo>
                    <a:cubicBezTo>
                      <a:pt x="2858" y="12316"/>
                      <a:pt x="2834" y="12328"/>
                      <a:pt x="2822" y="12328"/>
                    </a:cubicBezTo>
                    <a:cubicBezTo>
                      <a:pt x="2822" y="12292"/>
                      <a:pt x="2846" y="12221"/>
                      <a:pt x="2870" y="12149"/>
                    </a:cubicBezTo>
                    <a:cubicBezTo>
                      <a:pt x="2894" y="12054"/>
                      <a:pt x="2930" y="11947"/>
                      <a:pt x="2930" y="11864"/>
                    </a:cubicBezTo>
                    <a:cubicBezTo>
                      <a:pt x="2930" y="11411"/>
                      <a:pt x="2894" y="11137"/>
                      <a:pt x="2811" y="11042"/>
                    </a:cubicBezTo>
                    <a:cubicBezTo>
                      <a:pt x="2703" y="10899"/>
                      <a:pt x="2358" y="10661"/>
                      <a:pt x="2203" y="10590"/>
                    </a:cubicBezTo>
                    <a:cubicBezTo>
                      <a:pt x="2191" y="10578"/>
                      <a:pt x="2168" y="10566"/>
                      <a:pt x="2144" y="10554"/>
                    </a:cubicBezTo>
                    <a:cubicBezTo>
                      <a:pt x="2132" y="10554"/>
                      <a:pt x="2132" y="10554"/>
                      <a:pt x="2120" y="10542"/>
                    </a:cubicBezTo>
                    <a:cubicBezTo>
                      <a:pt x="2108" y="10542"/>
                      <a:pt x="2096" y="10542"/>
                      <a:pt x="2084" y="10530"/>
                    </a:cubicBezTo>
                    <a:cubicBezTo>
                      <a:pt x="2072" y="10530"/>
                      <a:pt x="2049" y="10518"/>
                      <a:pt x="2037" y="10518"/>
                    </a:cubicBezTo>
                    <a:cubicBezTo>
                      <a:pt x="2037" y="10506"/>
                      <a:pt x="2025" y="10506"/>
                      <a:pt x="2013" y="10506"/>
                    </a:cubicBezTo>
                    <a:cubicBezTo>
                      <a:pt x="2001" y="10494"/>
                      <a:pt x="1977" y="10494"/>
                      <a:pt x="1965" y="10482"/>
                    </a:cubicBezTo>
                    <a:lnTo>
                      <a:pt x="2406" y="9613"/>
                    </a:lnTo>
                    <a:cubicBezTo>
                      <a:pt x="2418" y="9601"/>
                      <a:pt x="2430" y="9601"/>
                      <a:pt x="2441" y="9601"/>
                    </a:cubicBezTo>
                    <a:cubicBezTo>
                      <a:pt x="2465" y="9601"/>
                      <a:pt x="2477" y="9601"/>
                      <a:pt x="2501" y="9590"/>
                    </a:cubicBezTo>
                    <a:lnTo>
                      <a:pt x="2537" y="9590"/>
                    </a:lnTo>
                    <a:cubicBezTo>
                      <a:pt x="2549" y="9590"/>
                      <a:pt x="2572" y="9578"/>
                      <a:pt x="2596" y="9578"/>
                    </a:cubicBezTo>
                    <a:cubicBezTo>
                      <a:pt x="2608" y="9578"/>
                      <a:pt x="2620" y="9578"/>
                      <a:pt x="2644" y="9566"/>
                    </a:cubicBezTo>
                    <a:lnTo>
                      <a:pt x="2680" y="9566"/>
                    </a:lnTo>
                    <a:cubicBezTo>
                      <a:pt x="2703" y="9566"/>
                      <a:pt x="2727" y="9554"/>
                      <a:pt x="2751" y="9554"/>
                    </a:cubicBezTo>
                    <a:cubicBezTo>
                      <a:pt x="2834" y="9542"/>
                      <a:pt x="2918" y="9506"/>
                      <a:pt x="2989" y="9470"/>
                    </a:cubicBezTo>
                    <a:cubicBezTo>
                      <a:pt x="3071" y="9441"/>
                      <a:pt x="3139" y="9415"/>
                      <a:pt x="3190" y="9415"/>
                    </a:cubicBezTo>
                    <a:close/>
                    <a:moveTo>
                      <a:pt x="1918" y="10566"/>
                    </a:moveTo>
                    <a:cubicBezTo>
                      <a:pt x="1929" y="10566"/>
                      <a:pt x="1953" y="10578"/>
                      <a:pt x="1965" y="10578"/>
                    </a:cubicBezTo>
                    <a:cubicBezTo>
                      <a:pt x="1965" y="10578"/>
                      <a:pt x="1977" y="10590"/>
                      <a:pt x="1977" y="10590"/>
                    </a:cubicBezTo>
                    <a:cubicBezTo>
                      <a:pt x="2001" y="10602"/>
                      <a:pt x="2013" y="10602"/>
                      <a:pt x="2037" y="10613"/>
                    </a:cubicBezTo>
                    <a:cubicBezTo>
                      <a:pt x="2049" y="10613"/>
                      <a:pt x="2049" y="10613"/>
                      <a:pt x="2060" y="10625"/>
                    </a:cubicBezTo>
                    <a:cubicBezTo>
                      <a:pt x="2072" y="10625"/>
                      <a:pt x="2084" y="10637"/>
                      <a:pt x="2096" y="10637"/>
                    </a:cubicBezTo>
                    <a:cubicBezTo>
                      <a:pt x="2108" y="10637"/>
                      <a:pt x="2108" y="10649"/>
                      <a:pt x="2120" y="10649"/>
                    </a:cubicBezTo>
                    <a:cubicBezTo>
                      <a:pt x="2132" y="10649"/>
                      <a:pt x="2156" y="10661"/>
                      <a:pt x="2168" y="10673"/>
                    </a:cubicBezTo>
                    <a:cubicBezTo>
                      <a:pt x="2310" y="10733"/>
                      <a:pt x="2644" y="10971"/>
                      <a:pt x="2739" y="11102"/>
                    </a:cubicBezTo>
                    <a:cubicBezTo>
                      <a:pt x="2775" y="11137"/>
                      <a:pt x="2834" y="11304"/>
                      <a:pt x="2834" y="11876"/>
                    </a:cubicBezTo>
                    <a:cubicBezTo>
                      <a:pt x="2834" y="11935"/>
                      <a:pt x="2811" y="12030"/>
                      <a:pt x="2775" y="12126"/>
                    </a:cubicBezTo>
                    <a:cubicBezTo>
                      <a:pt x="2751" y="12209"/>
                      <a:pt x="2739" y="12280"/>
                      <a:pt x="2739" y="12328"/>
                    </a:cubicBezTo>
                    <a:cubicBezTo>
                      <a:pt x="2739" y="12340"/>
                      <a:pt x="2739" y="12364"/>
                      <a:pt x="2739" y="12376"/>
                    </a:cubicBezTo>
                    <a:cubicBezTo>
                      <a:pt x="2763" y="12399"/>
                      <a:pt x="2787" y="12423"/>
                      <a:pt x="2822" y="12423"/>
                    </a:cubicBezTo>
                    <a:cubicBezTo>
                      <a:pt x="2846" y="12423"/>
                      <a:pt x="2870" y="12411"/>
                      <a:pt x="2906" y="12399"/>
                    </a:cubicBezTo>
                    <a:cubicBezTo>
                      <a:pt x="2941" y="12387"/>
                      <a:pt x="2977" y="12387"/>
                      <a:pt x="3001" y="12376"/>
                    </a:cubicBezTo>
                    <a:lnTo>
                      <a:pt x="3513" y="12376"/>
                    </a:lnTo>
                    <a:cubicBezTo>
                      <a:pt x="3632" y="12387"/>
                      <a:pt x="3930" y="12590"/>
                      <a:pt x="4061" y="12745"/>
                    </a:cubicBezTo>
                    <a:cubicBezTo>
                      <a:pt x="4073" y="12768"/>
                      <a:pt x="4096" y="12792"/>
                      <a:pt x="4132" y="12828"/>
                    </a:cubicBezTo>
                    <a:cubicBezTo>
                      <a:pt x="4358" y="13054"/>
                      <a:pt x="4930" y="13554"/>
                      <a:pt x="5192" y="13709"/>
                    </a:cubicBezTo>
                    <a:cubicBezTo>
                      <a:pt x="5501" y="13888"/>
                      <a:pt x="5513" y="14173"/>
                      <a:pt x="5513" y="14221"/>
                    </a:cubicBezTo>
                    <a:cubicBezTo>
                      <a:pt x="5513" y="14292"/>
                      <a:pt x="5466" y="14459"/>
                      <a:pt x="5430" y="14590"/>
                    </a:cubicBezTo>
                    <a:cubicBezTo>
                      <a:pt x="5406" y="14697"/>
                      <a:pt x="5382" y="14793"/>
                      <a:pt x="5370" y="14828"/>
                    </a:cubicBezTo>
                    <a:cubicBezTo>
                      <a:pt x="5370" y="14935"/>
                      <a:pt x="5430" y="15114"/>
                      <a:pt x="5608" y="15293"/>
                    </a:cubicBezTo>
                    <a:cubicBezTo>
                      <a:pt x="5644" y="15328"/>
                      <a:pt x="5692" y="15364"/>
                      <a:pt x="5728" y="15400"/>
                    </a:cubicBezTo>
                    <a:lnTo>
                      <a:pt x="5739" y="15400"/>
                    </a:lnTo>
                    <a:cubicBezTo>
                      <a:pt x="5775" y="15435"/>
                      <a:pt x="5811" y="15459"/>
                      <a:pt x="5847" y="15483"/>
                    </a:cubicBezTo>
                    <a:cubicBezTo>
                      <a:pt x="5847" y="15483"/>
                      <a:pt x="5847" y="15495"/>
                      <a:pt x="5847" y="15495"/>
                    </a:cubicBezTo>
                    <a:cubicBezTo>
                      <a:pt x="5847" y="15495"/>
                      <a:pt x="5835" y="15483"/>
                      <a:pt x="5823" y="15483"/>
                    </a:cubicBezTo>
                    <a:cubicBezTo>
                      <a:pt x="5787" y="15483"/>
                      <a:pt x="5751" y="15483"/>
                      <a:pt x="5716" y="15471"/>
                    </a:cubicBezTo>
                    <a:cubicBezTo>
                      <a:pt x="5632" y="15459"/>
                      <a:pt x="5549" y="15447"/>
                      <a:pt x="5478" y="15447"/>
                    </a:cubicBezTo>
                    <a:cubicBezTo>
                      <a:pt x="5455" y="15444"/>
                      <a:pt x="5433" y="15443"/>
                      <a:pt x="5413" y="15443"/>
                    </a:cubicBezTo>
                    <a:cubicBezTo>
                      <a:pt x="5282" y="15443"/>
                      <a:pt x="5194" y="15503"/>
                      <a:pt x="5132" y="15555"/>
                    </a:cubicBezTo>
                    <a:cubicBezTo>
                      <a:pt x="5120" y="15566"/>
                      <a:pt x="5120" y="15578"/>
                      <a:pt x="5108" y="15578"/>
                    </a:cubicBezTo>
                    <a:cubicBezTo>
                      <a:pt x="5097" y="15590"/>
                      <a:pt x="5085" y="15602"/>
                      <a:pt x="5073" y="15614"/>
                    </a:cubicBezTo>
                    <a:cubicBezTo>
                      <a:pt x="5049" y="15626"/>
                      <a:pt x="5037" y="15662"/>
                      <a:pt x="5037" y="15709"/>
                    </a:cubicBezTo>
                    <a:cubicBezTo>
                      <a:pt x="5037" y="15721"/>
                      <a:pt x="5037" y="15733"/>
                      <a:pt x="5037" y="15745"/>
                    </a:cubicBezTo>
                    <a:cubicBezTo>
                      <a:pt x="5037" y="15757"/>
                      <a:pt x="5037" y="15757"/>
                      <a:pt x="5037" y="15769"/>
                    </a:cubicBezTo>
                    <a:cubicBezTo>
                      <a:pt x="5049" y="15793"/>
                      <a:pt x="5061" y="15828"/>
                      <a:pt x="5073" y="15864"/>
                    </a:cubicBezTo>
                    <a:cubicBezTo>
                      <a:pt x="5073" y="15888"/>
                      <a:pt x="5085" y="15912"/>
                      <a:pt x="5097" y="15936"/>
                    </a:cubicBezTo>
                    <a:cubicBezTo>
                      <a:pt x="5108" y="15959"/>
                      <a:pt x="5108" y="15983"/>
                      <a:pt x="5120" y="16007"/>
                    </a:cubicBezTo>
                    <a:cubicBezTo>
                      <a:pt x="5132" y="16019"/>
                      <a:pt x="5132" y="16043"/>
                      <a:pt x="5132" y="16067"/>
                    </a:cubicBezTo>
                    <a:cubicBezTo>
                      <a:pt x="5144" y="16067"/>
                      <a:pt x="5144" y="16078"/>
                      <a:pt x="5144" y="16078"/>
                    </a:cubicBezTo>
                    <a:cubicBezTo>
                      <a:pt x="5144" y="16102"/>
                      <a:pt x="5156" y="16114"/>
                      <a:pt x="5156" y="16126"/>
                    </a:cubicBezTo>
                    <a:cubicBezTo>
                      <a:pt x="5156" y="16138"/>
                      <a:pt x="5156" y="16138"/>
                      <a:pt x="5156" y="16150"/>
                    </a:cubicBezTo>
                    <a:cubicBezTo>
                      <a:pt x="5168" y="16162"/>
                      <a:pt x="5168" y="16174"/>
                      <a:pt x="5168" y="16186"/>
                    </a:cubicBezTo>
                    <a:cubicBezTo>
                      <a:pt x="5168" y="16197"/>
                      <a:pt x="5168" y="16197"/>
                      <a:pt x="5180" y="16209"/>
                    </a:cubicBezTo>
                    <a:cubicBezTo>
                      <a:pt x="5180" y="16221"/>
                      <a:pt x="5180" y="16245"/>
                      <a:pt x="5180" y="16257"/>
                    </a:cubicBezTo>
                    <a:cubicBezTo>
                      <a:pt x="5168" y="16257"/>
                      <a:pt x="5156" y="16257"/>
                      <a:pt x="5156" y="16245"/>
                    </a:cubicBezTo>
                    <a:lnTo>
                      <a:pt x="5132" y="16245"/>
                    </a:lnTo>
                    <a:cubicBezTo>
                      <a:pt x="5120" y="16245"/>
                      <a:pt x="5108" y="16233"/>
                      <a:pt x="5108" y="16233"/>
                    </a:cubicBezTo>
                    <a:cubicBezTo>
                      <a:pt x="5097" y="16233"/>
                      <a:pt x="5085" y="16221"/>
                      <a:pt x="5085" y="16221"/>
                    </a:cubicBezTo>
                    <a:cubicBezTo>
                      <a:pt x="5073" y="16221"/>
                      <a:pt x="5061" y="16209"/>
                      <a:pt x="5049" y="16209"/>
                    </a:cubicBezTo>
                    <a:cubicBezTo>
                      <a:pt x="5037" y="16197"/>
                      <a:pt x="5025" y="16197"/>
                      <a:pt x="5025" y="16197"/>
                    </a:cubicBezTo>
                    <a:cubicBezTo>
                      <a:pt x="5001" y="16186"/>
                      <a:pt x="4977" y="16174"/>
                      <a:pt x="4954" y="16162"/>
                    </a:cubicBezTo>
                    <a:cubicBezTo>
                      <a:pt x="4930" y="16138"/>
                      <a:pt x="4894" y="16114"/>
                      <a:pt x="4858" y="16090"/>
                    </a:cubicBezTo>
                    <a:cubicBezTo>
                      <a:pt x="4763" y="16031"/>
                      <a:pt x="4656" y="15959"/>
                      <a:pt x="4549" y="15912"/>
                    </a:cubicBezTo>
                    <a:cubicBezTo>
                      <a:pt x="4489" y="15888"/>
                      <a:pt x="4430" y="15864"/>
                      <a:pt x="4370" y="15864"/>
                    </a:cubicBezTo>
                    <a:cubicBezTo>
                      <a:pt x="4335" y="15864"/>
                      <a:pt x="4299" y="15876"/>
                      <a:pt x="4263" y="15888"/>
                    </a:cubicBezTo>
                    <a:cubicBezTo>
                      <a:pt x="4108" y="15971"/>
                      <a:pt x="3668" y="16126"/>
                      <a:pt x="3549" y="16126"/>
                    </a:cubicBezTo>
                    <a:cubicBezTo>
                      <a:pt x="3537" y="16126"/>
                      <a:pt x="3537" y="16114"/>
                      <a:pt x="3537" y="16114"/>
                    </a:cubicBezTo>
                    <a:cubicBezTo>
                      <a:pt x="3501" y="16114"/>
                      <a:pt x="3477" y="16078"/>
                      <a:pt x="3442" y="16043"/>
                    </a:cubicBezTo>
                    <a:cubicBezTo>
                      <a:pt x="3370" y="15983"/>
                      <a:pt x="3263" y="15888"/>
                      <a:pt x="3108" y="15864"/>
                    </a:cubicBezTo>
                    <a:cubicBezTo>
                      <a:pt x="3049" y="15864"/>
                      <a:pt x="2989" y="15852"/>
                      <a:pt x="2918" y="15840"/>
                    </a:cubicBezTo>
                    <a:cubicBezTo>
                      <a:pt x="2811" y="15816"/>
                      <a:pt x="2703" y="15793"/>
                      <a:pt x="2596" y="15793"/>
                    </a:cubicBezTo>
                    <a:cubicBezTo>
                      <a:pt x="2489" y="15793"/>
                      <a:pt x="2406" y="15816"/>
                      <a:pt x="2346" y="15876"/>
                    </a:cubicBezTo>
                    <a:cubicBezTo>
                      <a:pt x="2299" y="15924"/>
                      <a:pt x="2263" y="15971"/>
                      <a:pt x="2215" y="16019"/>
                    </a:cubicBezTo>
                    <a:cubicBezTo>
                      <a:pt x="2096" y="16174"/>
                      <a:pt x="1941" y="16364"/>
                      <a:pt x="1763" y="16412"/>
                    </a:cubicBezTo>
                    <a:cubicBezTo>
                      <a:pt x="1751" y="16412"/>
                      <a:pt x="1727" y="16412"/>
                      <a:pt x="1703" y="16424"/>
                    </a:cubicBezTo>
                    <a:lnTo>
                      <a:pt x="1668" y="16424"/>
                    </a:lnTo>
                    <a:cubicBezTo>
                      <a:pt x="1656" y="16436"/>
                      <a:pt x="1632" y="16436"/>
                      <a:pt x="1620" y="16436"/>
                    </a:cubicBezTo>
                    <a:cubicBezTo>
                      <a:pt x="1608" y="16436"/>
                      <a:pt x="1596" y="16436"/>
                      <a:pt x="1572" y="16448"/>
                    </a:cubicBezTo>
                    <a:lnTo>
                      <a:pt x="1525" y="16448"/>
                    </a:lnTo>
                    <a:cubicBezTo>
                      <a:pt x="1501" y="16448"/>
                      <a:pt x="1489" y="16448"/>
                      <a:pt x="1465" y="16459"/>
                    </a:cubicBezTo>
                    <a:lnTo>
                      <a:pt x="1417" y="16459"/>
                    </a:lnTo>
                    <a:cubicBezTo>
                      <a:pt x="1382" y="16412"/>
                      <a:pt x="1334" y="16352"/>
                      <a:pt x="1358" y="16317"/>
                    </a:cubicBezTo>
                    <a:cubicBezTo>
                      <a:pt x="1370" y="16293"/>
                      <a:pt x="1406" y="16269"/>
                      <a:pt x="1429" y="16245"/>
                    </a:cubicBezTo>
                    <a:cubicBezTo>
                      <a:pt x="1489" y="16186"/>
                      <a:pt x="1572" y="16102"/>
                      <a:pt x="1501" y="16007"/>
                    </a:cubicBezTo>
                    <a:cubicBezTo>
                      <a:pt x="1465" y="15959"/>
                      <a:pt x="1429" y="15947"/>
                      <a:pt x="1406" y="15936"/>
                    </a:cubicBezTo>
                    <a:cubicBezTo>
                      <a:pt x="1382" y="15924"/>
                      <a:pt x="1358" y="15900"/>
                      <a:pt x="1310" y="15864"/>
                    </a:cubicBezTo>
                    <a:lnTo>
                      <a:pt x="1275" y="15828"/>
                    </a:lnTo>
                    <a:cubicBezTo>
                      <a:pt x="1203" y="15745"/>
                      <a:pt x="1144" y="15686"/>
                      <a:pt x="1132" y="15614"/>
                    </a:cubicBezTo>
                    <a:cubicBezTo>
                      <a:pt x="1108" y="15555"/>
                      <a:pt x="1120" y="15447"/>
                      <a:pt x="1120" y="15376"/>
                    </a:cubicBezTo>
                    <a:cubicBezTo>
                      <a:pt x="1132" y="15340"/>
                      <a:pt x="1132" y="15316"/>
                      <a:pt x="1132" y="15305"/>
                    </a:cubicBezTo>
                    <a:cubicBezTo>
                      <a:pt x="1096" y="15090"/>
                      <a:pt x="1084" y="14828"/>
                      <a:pt x="1120" y="14769"/>
                    </a:cubicBezTo>
                    <a:cubicBezTo>
                      <a:pt x="1144" y="14733"/>
                      <a:pt x="1167" y="14709"/>
                      <a:pt x="1191" y="14685"/>
                    </a:cubicBezTo>
                    <a:cubicBezTo>
                      <a:pt x="1227" y="14638"/>
                      <a:pt x="1263" y="14590"/>
                      <a:pt x="1263" y="14507"/>
                    </a:cubicBezTo>
                    <a:cubicBezTo>
                      <a:pt x="1275" y="14459"/>
                      <a:pt x="1263" y="14435"/>
                      <a:pt x="1263" y="14400"/>
                    </a:cubicBezTo>
                    <a:cubicBezTo>
                      <a:pt x="1263" y="14340"/>
                      <a:pt x="1263" y="14292"/>
                      <a:pt x="1287" y="14185"/>
                    </a:cubicBezTo>
                    <a:cubicBezTo>
                      <a:pt x="1322" y="14019"/>
                      <a:pt x="1358" y="13864"/>
                      <a:pt x="1513" y="13781"/>
                    </a:cubicBezTo>
                    <a:cubicBezTo>
                      <a:pt x="1560" y="13745"/>
                      <a:pt x="1620" y="13721"/>
                      <a:pt x="1668" y="13697"/>
                    </a:cubicBezTo>
                    <a:cubicBezTo>
                      <a:pt x="1751" y="13661"/>
                      <a:pt x="1822" y="13638"/>
                      <a:pt x="1834" y="13542"/>
                    </a:cubicBezTo>
                    <a:cubicBezTo>
                      <a:pt x="1834" y="13507"/>
                      <a:pt x="1834" y="13459"/>
                      <a:pt x="1834" y="13376"/>
                    </a:cubicBezTo>
                    <a:lnTo>
                      <a:pt x="1822" y="13292"/>
                    </a:lnTo>
                    <a:cubicBezTo>
                      <a:pt x="1822" y="13280"/>
                      <a:pt x="1822" y="13257"/>
                      <a:pt x="1822" y="13245"/>
                    </a:cubicBezTo>
                    <a:cubicBezTo>
                      <a:pt x="1822" y="13233"/>
                      <a:pt x="1822" y="13221"/>
                      <a:pt x="1810" y="13209"/>
                    </a:cubicBezTo>
                    <a:cubicBezTo>
                      <a:pt x="1810" y="13149"/>
                      <a:pt x="1798" y="13090"/>
                      <a:pt x="1787" y="13030"/>
                    </a:cubicBezTo>
                    <a:lnTo>
                      <a:pt x="1787" y="13007"/>
                    </a:lnTo>
                    <a:cubicBezTo>
                      <a:pt x="1787" y="12983"/>
                      <a:pt x="1787" y="12971"/>
                      <a:pt x="1775" y="12959"/>
                    </a:cubicBezTo>
                    <a:cubicBezTo>
                      <a:pt x="1775" y="12947"/>
                      <a:pt x="1775" y="12923"/>
                      <a:pt x="1775" y="12911"/>
                    </a:cubicBezTo>
                    <a:cubicBezTo>
                      <a:pt x="1775" y="12911"/>
                      <a:pt x="1763" y="12899"/>
                      <a:pt x="1763" y="12899"/>
                    </a:cubicBezTo>
                    <a:cubicBezTo>
                      <a:pt x="1739" y="12768"/>
                      <a:pt x="1691" y="12673"/>
                      <a:pt x="1572" y="12471"/>
                    </a:cubicBezTo>
                    <a:cubicBezTo>
                      <a:pt x="1477" y="12304"/>
                      <a:pt x="1394" y="12149"/>
                      <a:pt x="1382" y="12102"/>
                    </a:cubicBezTo>
                    <a:cubicBezTo>
                      <a:pt x="1382" y="12090"/>
                      <a:pt x="1417" y="12018"/>
                      <a:pt x="1501" y="11899"/>
                    </a:cubicBezTo>
                    <a:cubicBezTo>
                      <a:pt x="1537" y="11840"/>
                      <a:pt x="1656" y="11661"/>
                      <a:pt x="1691" y="11554"/>
                    </a:cubicBezTo>
                    <a:cubicBezTo>
                      <a:pt x="1703" y="11530"/>
                      <a:pt x="1715" y="11518"/>
                      <a:pt x="1715" y="11495"/>
                    </a:cubicBezTo>
                    <a:cubicBezTo>
                      <a:pt x="1751" y="11411"/>
                      <a:pt x="1787" y="11316"/>
                      <a:pt x="1787" y="11185"/>
                    </a:cubicBezTo>
                    <a:cubicBezTo>
                      <a:pt x="1787" y="11125"/>
                      <a:pt x="1775" y="11078"/>
                      <a:pt x="1763" y="11042"/>
                    </a:cubicBezTo>
                    <a:cubicBezTo>
                      <a:pt x="1739" y="10994"/>
                      <a:pt x="1727" y="10971"/>
                      <a:pt x="1775" y="10863"/>
                    </a:cubicBezTo>
                    <a:cubicBezTo>
                      <a:pt x="1834" y="10733"/>
                      <a:pt x="1894" y="10625"/>
                      <a:pt x="1918" y="10566"/>
                    </a:cubicBezTo>
                    <a:close/>
                    <a:moveTo>
                      <a:pt x="16729" y="13138"/>
                    </a:moveTo>
                    <a:lnTo>
                      <a:pt x="16753" y="13149"/>
                    </a:lnTo>
                    <a:cubicBezTo>
                      <a:pt x="16812" y="13149"/>
                      <a:pt x="16979" y="13292"/>
                      <a:pt x="17086" y="13459"/>
                    </a:cubicBezTo>
                    <a:cubicBezTo>
                      <a:pt x="17169" y="13602"/>
                      <a:pt x="17348" y="13685"/>
                      <a:pt x="17443" y="13733"/>
                    </a:cubicBezTo>
                    <a:cubicBezTo>
                      <a:pt x="17455" y="13733"/>
                      <a:pt x="17455" y="13745"/>
                      <a:pt x="17467" y="13745"/>
                    </a:cubicBezTo>
                    <a:cubicBezTo>
                      <a:pt x="17479" y="13745"/>
                      <a:pt x="17479" y="13745"/>
                      <a:pt x="17491" y="13757"/>
                    </a:cubicBezTo>
                    <a:cubicBezTo>
                      <a:pt x="17491" y="13769"/>
                      <a:pt x="17491" y="13781"/>
                      <a:pt x="17491" y="13792"/>
                    </a:cubicBezTo>
                    <a:lnTo>
                      <a:pt x="17491" y="13816"/>
                    </a:lnTo>
                    <a:cubicBezTo>
                      <a:pt x="17491" y="13864"/>
                      <a:pt x="17491" y="13947"/>
                      <a:pt x="17479" y="14019"/>
                    </a:cubicBezTo>
                    <a:lnTo>
                      <a:pt x="17479" y="14054"/>
                    </a:lnTo>
                    <a:cubicBezTo>
                      <a:pt x="17479" y="14066"/>
                      <a:pt x="17479" y="14078"/>
                      <a:pt x="17479" y="14090"/>
                    </a:cubicBezTo>
                    <a:cubicBezTo>
                      <a:pt x="17479" y="14102"/>
                      <a:pt x="17479" y="14102"/>
                      <a:pt x="17479" y="14114"/>
                    </a:cubicBezTo>
                    <a:cubicBezTo>
                      <a:pt x="17479" y="14138"/>
                      <a:pt x="17479" y="14150"/>
                      <a:pt x="17479" y="14162"/>
                    </a:cubicBezTo>
                    <a:lnTo>
                      <a:pt x="17467" y="14185"/>
                    </a:lnTo>
                    <a:cubicBezTo>
                      <a:pt x="17467" y="14197"/>
                      <a:pt x="17467" y="14209"/>
                      <a:pt x="17467" y="14233"/>
                    </a:cubicBezTo>
                    <a:lnTo>
                      <a:pt x="17455" y="14233"/>
                    </a:lnTo>
                    <a:cubicBezTo>
                      <a:pt x="17455" y="14257"/>
                      <a:pt x="17431" y="14292"/>
                      <a:pt x="17408" y="14340"/>
                    </a:cubicBezTo>
                    <a:cubicBezTo>
                      <a:pt x="17324" y="14495"/>
                      <a:pt x="17193" y="14745"/>
                      <a:pt x="17169" y="14995"/>
                    </a:cubicBezTo>
                    <a:cubicBezTo>
                      <a:pt x="17146" y="15174"/>
                      <a:pt x="17146" y="15305"/>
                      <a:pt x="17158" y="15388"/>
                    </a:cubicBezTo>
                    <a:cubicBezTo>
                      <a:pt x="17158" y="15435"/>
                      <a:pt x="17158" y="15495"/>
                      <a:pt x="17146" y="15507"/>
                    </a:cubicBezTo>
                    <a:cubicBezTo>
                      <a:pt x="17146" y="15507"/>
                      <a:pt x="17110" y="15531"/>
                      <a:pt x="17098" y="15555"/>
                    </a:cubicBezTo>
                    <a:cubicBezTo>
                      <a:pt x="17003" y="15626"/>
                      <a:pt x="16884" y="15745"/>
                      <a:pt x="16884" y="15852"/>
                    </a:cubicBezTo>
                    <a:cubicBezTo>
                      <a:pt x="16884" y="15924"/>
                      <a:pt x="16896" y="16019"/>
                      <a:pt x="16919" y="16138"/>
                    </a:cubicBezTo>
                    <a:cubicBezTo>
                      <a:pt x="16943" y="16257"/>
                      <a:pt x="16967" y="16376"/>
                      <a:pt x="16979" y="16483"/>
                    </a:cubicBezTo>
                    <a:cubicBezTo>
                      <a:pt x="16991" y="16638"/>
                      <a:pt x="16967" y="16805"/>
                      <a:pt x="16943" y="16983"/>
                    </a:cubicBezTo>
                    <a:cubicBezTo>
                      <a:pt x="16943" y="17031"/>
                      <a:pt x="16931" y="17079"/>
                      <a:pt x="16931" y="17126"/>
                    </a:cubicBezTo>
                    <a:cubicBezTo>
                      <a:pt x="16919" y="17233"/>
                      <a:pt x="16919" y="17293"/>
                      <a:pt x="16919" y="17329"/>
                    </a:cubicBezTo>
                    <a:cubicBezTo>
                      <a:pt x="16931" y="17376"/>
                      <a:pt x="16931" y="17400"/>
                      <a:pt x="16908" y="17460"/>
                    </a:cubicBezTo>
                    <a:cubicBezTo>
                      <a:pt x="16872" y="17531"/>
                      <a:pt x="16824" y="17555"/>
                      <a:pt x="16765" y="17591"/>
                    </a:cubicBezTo>
                    <a:cubicBezTo>
                      <a:pt x="16741" y="17602"/>
                      <a:pt x="16717" y="17626"/>
                      <a:pt x="16693" y="17638"/>
                    </a:cubicBezTo>
                    <a:cubicBezTo>
                      <a:pt x="16681" y="17650"/>
                      <a:pt x="16657" y="17662"/>
                      <a:pt x="16646" y="17662"/>
                    </a:cubicBezTo>
                    <a:cubicBezTo>
                      <a:pt x="16574" y="17686"/>
                      <a:pt x="16550" y="17721"/>
                      <a:pt x="16538" y="17876"/>
                    </a:cubicBezTo>
                    <a:cubicBezTo>
                      <a:pt x="16538" y="17936"/>
                      <a:pt x="16527" y="18031"/>
                      <a:pt x="16515" y="18150"/>
                    </a:cubicBezTo>
                    <a:cubicBezTo>
                      <a:pt x="16479" y="18412"/>
                      <a:pt x="16443" y="18745"/>
                      <a:pt x="16467" y="18876"/>
                    </a:cubicBezTo>
                    <a:cubicBezTo>
                      <a:pt x="16455" y="18876"/>
                      <a:pt x="16443" y="18876"/>
                      <a:pt x="16443" y="18864"/>
                    </a:cubicBezTo>
                    <a:cubicBezTo>
                      <a:pt x="16431" y="18864"/>
                      <a:pt x="16431" y="18864"/>
                      <a:pt x="16419" y="18853"/>
                    </a:cubicBezTo>
                    <a:cubicBezTo>
                      <a:pt x="16407" y="18853"/>
                      <a:pt x="16407" y="18853"/>
                      <a:pt x="16396" y="18841"/>
                    </a:cubicBezTo>
                    <a:lnTo>
                      <a:pt x="16372" y="18841"/>
                    </a:lnTo>
                    <a:cubicBezTo>
                      <a:pt x="16372" y="18829"/>
                      <a:pt x="16360" y="18829"/>
                      <a:pt x="16348" y="18829"/>
                    </a:cubicBezTo>
                    <a:cubicBezTo>
                      <a:pt x="16336" y="18817"/>
                      <a:pt x="16336" y="18817"/>
                      <a:pt x="16336" y="18817"/>
                    </a:cubicBezTo>
                    <a:cubicBezTo>
                      <a:pt x="16312" y="18817"/>
                      <a:pt x="16300" y="18805"/>
                      <a:pt x="16288" y="18805"/>
                    </a:cubicBezTo>
                    <a:cubicBezTo>
                      <a:pt x="16205" y="18793"/>
                      <a:pt x="15812" y="18650"/>
                      <a:pt x="15669" y="18591"/>
                    </a:cubicBezTo>
                    <a:cubicBezTo>
                      <a:pt x="15384" y="18341"/>
                      <a:pt x="15360" y="18329"/>
                      <a:pt x="15348" y="18329"/>
                    </a:cubicBezTo>
                    <a:lnTo>
                      <a:pt x="15324" y="18329"/>
                    </a:lnTo>
                    <a:cubicBezTo>
                      <a:pt x="15169" y="18293"/>
                      <a:pt x="15062" y="18269"/>
                      <a:pt x="15003" y="18245"/>
                    </a:cubicBezTo>
                    <a:cubicBezTo>
                      <a:pt x="14991" y="18233"/>
                      <a:pt x="14979" y="18233"/>
                      <a:pt x="14967" y="18233"/>
                    </a:cubicBezTo>
                    <a:cubicBezTo>
                      <a:pt x="14943" y="18222"/>
                      <a:pt x="14931" y="18222"/>
                      <a:pt x="14931" y="18210"/>
                    </a:cubicBezTo>
                    <a:cubicBezTo>
                      <a:pt x="14907" y="18198"/>
                      <a:pt x="14872" y="18174"/>
                      <a:pt x="14824" y="18150"/>
                    </a:cubicBezTo>
                    <a:lnTo>
                      <a:pt x="14812" y="18150"/>
                    </a:lnTo>
                    <a:cubicBezTo>
                      <a:pt x="14729" y="18102"/>
                      <a:pt x="14586" y="18031"/>
                      <a:pt x="14562" y="17995"/>
                    </a:cubicBezTo>
                    <a:cubicBezTo>
                      <a:pt x="14550" y="17960"/>
                      <a:pt x="14526" y="17924"/>
                      <a:pt x="14514" y="17876"/>
                    </a:cubicBezTo>
                    <a:cubicBezTo>
                      <a:pt x="14455" y="17745"/>
                      <a:pt x="14431" y="17698"/>
                      <a:pt x="14383" y="17698"/>
                    </a:cubicBezTo>
                    <a:cubicBezTo>
                      <a:pt x="14383" y="17698"/>
                      <a:pt x="14371" y="17686"/>
                      <a:pt x="14360" y="17686"/>
                    </a:cubicBezTo>
                    <a:cubicBezTo>
                      <a:pt x="14312" y="17662"/>
                      <a:pt x="14264" y="17638"/>
                      <a:pt x="14205" y="17638"/>
                    </a:cubicBezTo>
                    <a:cubicBezTo>
                      <a:pt x="14205" y="17626"/>
                      <a:pt x="14193" y="17602"/>
                      <a:pt x="14181" y="17591"/>
                    </a:cubicBezTo>
                    <a:cubicBezTo>
                      <a:pt x="14181" y="17591"/>
                      <a:pt x="14181" y="17591"/>
                      <a:pt x="14181" y="17579"/>
                    </a:cubicBezTo>
                    <a:cubicBezTo>
                      <a:pt x="14169" y="17567"/>
                      <a:pt x="14169" y="17555"/>
                      <a:pt x="14157" y="17543"/>
                    </a:cubicBezTo>
                    <a:cubicBezTo>
                      <a:pt x="14157" y="17531"/>
                      <a:pt x="14157" y="17531"/>
                      <a:pt x="14157" y="17531"/>
                    </a:cubicBezTo>
                    <a:cubicBezTo>
                      <a:pt x="14145" y="17519"/>
                      <a:pt x="14145" y="17507"/>
                      <a:pt x="14145" y="17495"/>
                    </a:cubicBezTo>
                    <a:lnTo>
                      <a:pt x="14133" y="17495"/>
                    </a:lnTo>
                    <a:cubicBezTo>
                      <a:pt x="14133" y="17483"/>
                      <a:pt x="14133" y="17483"/>
                      <a:pt x="14133" y="17471"/>
                    </a:cubicBezTo>
                    <a:cubicBezTo>
                      <a:pt x="14121" y="17460"/>
                      <a:pt x="14110" y="17436"/>
                      <a:pt x="14062" y="17400"/>
                    </a:cubicBezTo>
                    <a:cubicBezTo>
                      <a:pt x="14014" y="17352"/>
                      <a:pt x="13943" y="17293"/>
                      <a:pt x="13883" y="17210"/>
                    </a:cubicBezTo>
                    <a:cubicBezTo>
                      <a:pt x="13848" y="17150"/>
                      <a:pt x="13788" y="16983"/>
                      <a:pt x="13764" y="16507"/>
                    </a:cubicBezTo>
                    <a:cubicBezTo>
                      <a:pt x="13752" y="16328"/>
                      <a:pt x="13776" y="15662"/>
                      <a:pt x="13824" y="15447"/>
                    </a:cubicBezTo>
                    <a:cubicBezTo>
                      <a:pt x="13860" y="15316"/>
                      <a:pt x="14014" y="15209"/>
                      <a:pt x="14169" y="15114"/>
                    </a:cubicBezTo>
                    <a:cubicBezTo>
                      <a:pt x="14229" y="15066"/>
                      <a:pt x="14300" y="15031"/>
                      <a:pt x="14360" y="14983"/>
                    </a:cubicBezTo>
                    <a:cubicBezTo>
                      <a:pt x="14514" y="14864"/>
                      <a:pt x="14645" y="14673"/>
                      <a:pt x="14729" y="14531"/>
                    </a:cubicBezTo>
                    <a:cubicBezTo>
                      <a:pt x="14776" y="14483"/>
                      <a:pt x="14800" y="14435"/>
                      <a:pt x="14824" y="14400"/>
                    </a:cubicBezTo>
                    <a:cubicBezTo>
                      <a:pt x="14919" y="14292"/>
                      <a:pt x="15253" y="13745"/>
                      <a:pt x="15288" y="13650"/>
                    </a:cubicBezTo>
                    <a:cubicBezTo>
                      <a:pt x="15300" y="13638"/>
                      <a:pt x="15300" y="13626"/>
                      <a:pt x="15300" y="13614"/>
                    </a:cubicBezTo>
                    <a:cubicBezTo>
                      <a:pt x="15312" y="13590"/>
                      <a:pt x="15312" y="13566"/>
                      <a:pt x="15312" y="13542"/>
                    </a:cubicBezTo>
                    <a:cubicBezTo>
                      <a:pt x="15312" y="13542"/>
                      <a:pt x="15312" y="13530"/>
                      <a:pt x="15312" y="13530"/>
                    </a:cubicBezTo>
                    <a:cubicBezTo>
                      <a:pt x="15312" y="13507"/>
                      <a:pt x="15312" y="13483"/>
                      <a:pt x="15312" y="13459"/>
                    </a:cubicBezTo>
                    <a:cubicBezTo>
                      <a:pt x="15312" y="13423"/>
                      <a:pt x="15312" y="13400"/>
                      <a:pt x="15312" y="13376"/>
                    </a:cubicBezTo>
                    <a:cubicBezTo>
                      <a:pt x="15300" y="13376"/>
                      <a:pt x="15300" y="13376"/>
                      <a:pt x="15300" y="13364"/>
                    </a:cubicBezTo>
                    <a:cubicBezTo>
                      <a:pt x="15300" y="13352"/>
                      <a:pt x="15300" y="13328"/>
                      <a:pt x="15300" y="13316"/>
                    </a:cubicBezTo>
                    <a:cubicBezTo>
                      <a:pt x="15312" y="13304"/>
                      <a:pt x="15324" y="13304"/>
                      <a:pt x="15336" y="13304"/>
                    </a:cubicBezTo>
                    <a:cubicBezTo>
                      <a:pt x="15372" y="13292"/>
                      <a:pt x="15407" y="13292"/>
                      <a:pt x="15407" y="13292"/>
                    </a:cubicBezTo>
                    <a:cubicBezTo>
                      <a:pt x="15431" y="13292"/>
                      <a:pt x="15550" y="13280"/>
                      <a:pt x="15693" y="13257"/>
                    </a:cubicBezTo>
                    <a:lnTo>
                      <a:pt x="15717" y="13257"/>
                    </a:lnTo>
                    <a:cubicBezTo>
                      <a:pt x="15812" y="13245"/>
                      <a:pt x="15907" y="13221"/>
                      <a:pt x="15991" y="13209"/>
                    </a:cubicBezTo>
                    <a:cubicBezTo>
                      <a:pt x="16026" y="13197"/>
                      <a:pt x="16062" y="13185"/>
                      <a:pt x="16098" y="13173"/>
                    </a:cubicBezTo>
                    <a:cubicBezTo>
                      <a:pt x="16205" y="13149"/>
                      <a:pt x="16336" y="13138"/>
                      <a:pt x="16491" y="13138"/>
                    </a:cubicBezTo>
                    <a:close/>
                    <a:moveTo>
                      <a:pt x="12609" y="9637"/>
                    </a:moveTo>
                    <a:lnTo>
                      <a:pt x="16336" y="9768"/>
                    </a:lnTo>
                    <a:cubicBezTo>
                      <a:pt x="16288" y="9828"/>
                      <a:pt x="16229" y="9899"/>
                      <a:pt x="16181" y="9971"/>
                    </a:cubicBezTo>
                    <a:cubicBezTo>
                      <a:pt x="16169" y="9971"/>
                      <a:pt x="16169" y="9982"/>
                      <a:pt x="16157" y="9982"/>
                    </a:cubicBezTo>
                    <a:cubicBezTo>
                      <a:pt x="16146" y="10006"/>
                      <a:pt x="16134" y="10018"/>
                      <a:pt x="16122" y="10042"/>
                    </a:cubicBezTo>
                    <a:cubicBezTo>
                      <a:pt x="16122" y="10042"/>
                      <a:pt x="16110" y="10054"/>
                      <a:pt x="16110" y="10054"/>
                    </a:cubicBezTo>
                    <a:cubicBezTo>
                      <a:pt x="16098" y="10078"/>
                      <a:pt x="16086" y="10090"/>
                      <a:pt x="16074" y="10101"/>
                    </a:cubicBezTo>
                    <a:cubicBezTo>
                      <a:pt x="16074" y="10113"/>
                      <a:pt x="16062" y="10125"/>
                      <a:pt x="16062" y="10137"/>
                    </a:cubicBezTo>
                    <a:cubicBezTo>
                      <a:pt x="16050" y="10149"/>
                      <a:pt x="16050" y="10149"/>
                      <a:pt x="16038" y="10161"/>
                    </a:cubicBezTo>
                    <a:cubicBezTo>
                      <a:pt x="16015" y="10244"/>
                      <a:pt x="16026" y="10316"/>
                      <a:pt x="16050" y="10375"/>
                    </a:cubicBezTo>
                    <a:cubicBezTo>
                      <a:pt x="16074" y="10423"/>
                      <a:pt x="16086" y="10459"/>
                      <a:pt x="16110" y="10482"/>
                    </a:cubicBezTo>
                    <a:cubicBezTo>
                      <a:pt x="16110" y="10506"/>
                      <a:pt x="16122" y="10530"/>
                      <a:pt x="16134" y="10542"/>
                    </a:cubicBezTo>
                    <a:cubicBezTo>
                      <a:pt x="16146" y="10554"/>
                      <a:pt x="16146" y="10578"/>
                      <a:pt x="16146" y="10590"/>
                    </a:cubicBezTo>
                    <a:cubicBezTo>
                      <a:pt x="16146" y="10590"/>
                      <a:pt x="16146" y="10602"/>
                      <a:pt x="16146" y="10602"/>
                    </a:cubicBezTo>
                    <a:cubicBezTo>
                      <a:pt x="16122" y="10697"/>
                      <a:pt x="15967" y="10994"/>
                      <a:pt x="15824" y="11185"/>
                    </a:cubicBezTo>
                    <a:cubicBezTo>
                      <a:pt x="15776" y="11244"/>
                      <a:pt x="15741" y="11304"/>
                      <a:pt x="15705" y="11328"/>
                    </a:cubicBezTo>
                    <a:cubicBezTo>
                      <a:pt x="15562" y="11435"/>
                      <a:pt x="15372" y="11697"/>
                      <a:pt x="15264" y="11887"/>
                    </a:cubicBezTo>
                    <a:cubicBezTo>
                      <a:pt x="15241" y="11923"/>
                      <a:pt x="15229" y="11971"/>
                      <a:pt x="15217" y="11995"/>
                    </a:cubicBezTo>
                    <a:cubicBezTo>
                      <a:pt x="15205" y="12018"/>
                      <a:pt x="15193" y="12054"/>
                      <a:pt x="15193" y="12078"/>
                    </a:cubicBezTo>
                    <a:cubicBezTo>
                      <a:pt x="15181" y="12173"/>
                      <a:pt x="15217" y="12280"/>
                      <a:pt x="15253" y="12376"/>
                    </a:cubicBezTo>
                    <a:cubicBezTo>
                      <a:pt x="15276" y="12459"/>
                      <a:pt x="15300" y="12530"/>
                      <a:pt x="15300" y="12590"/>
                    </a:cubicBezTo>
                    <a:cubicBezTo>
                      <a:pt x="15300" y="12685"/>
                      <a:pt x="15276" y="12709"/>
                      <a:pt x="15229" y="12757"/>
                    </a:cubicBezTo>
                    <a:cubicBezTo>
                      <a:pt x="15205" y="12780"/>
                      <a:pt x="15181" y="12804"/>
                      <a:pt x="15157" y="12840"/>
                    </a:cubicBezTo>
                    <a:cubicBezTo>
                      <a:pt x="15145" y="12852"/>
                      <a:pt x="15145" y="12876"/>
                      <a:pt x="15133" y="12888"/>
                    </a:cubicBezTo>
                    <a:cubicBezTo>
                      <a:pt x="15133" y="12899"/>
                      <a:pt x="15133" y="12899"/>
                      <a:pt x="15133" y="12911"/>
                    </a:cubicBezTo>
                    <a:cubicBezTo>
                      <a:pt x="15133" y="12923"/>
                      <a:pt x="15133" y="12935"/>
                      <a:pt x="15133" y="12959"/>
                    </a:cubicBezTo>
                    <a:cubicBezTo>
                      <a:pt x="15133" y="12959"/>
                      <a:pt x="15133" y="12971"/>
                      <a:pt x="15133" y="12983"/>
                    </a:cubicBezTo>
                    <a:cubicBezTo>
                      <a:pt x="15133" y="12995"/>
                      <a:pt x="15133" y="13007"/>
                      <a:pt x="15133" y="13030"/>
                    </a:cubicBezTo>
                    <a:cubicBezTo>
                      <a:pt x="15133" y="13042"/>
                      <a:pt x="15133" y="13054"/>
                      <a:pt x="15145" y="13066"/>
                    </a:cubicBezTo>
                    <a:cubicBezTo>
                      <a:pt x="15145" y="13078"/>
                      <a:pt x="15145" y="13078"/>
                      <a:pt x="15145" y="13090"/>
                    </a:cubicBezTo>
                    <a:cubicBezTo>
                      <a:pt x="15145" y="13114"/>
                      <a:pt x="15157" y="13126"/>
                      <a:pt x="15157" y="13138"/>
                    </a:cubicBezTo>
                    <a:cubicBezTo>
                      <a:pt x="15157" y="13149"/>
                      <a:pt x="15157" y="13149"/>
                      <a:pt x="15157" y="13161"/>
                    </a:cubicBezTo>
                    <a:cubicBezTo>
                      <a:pt x="15181" y="13221"/>
                      <a:pt x="15205" y="13269"/>
                      <a:pt x="15205" y="13292"/>
                    </a:cubicBezTo>
                    <a:cubicBezTo>
                      <a:pt x="15205" y="13304"/>
                      <a:pt x="15217" y="13328"/>
                      <a:pt x="15217" y="13364"/>
                    </a:cubicBezTo>
                    <a:cubicBezTo>
                      <a:pt x="15217" y="13364"/>
                      <a:pt x="15217" y="13376"/>
                      <a:pt x="15217" y="13376"/>
                    </a:cubicBezTo>
                    <a:cubicBezTo>
                      <a:pt x="15217" y="13388"/>
                      <a:pt x="15217" y="13388"/>
                      <a:pt x="15217" y="13388"/>
                    </a:cubicBezTo>
                    <a:cubicBezTo>
                      <a:pt x="15217" y="13400"/>
                      <a:pt x="15217" y="13411"/>
                      <a:pt x="15217" y="13423"/>
                    </a:cubicBezTo>
                    <a:cubicBezTo>
                      <a:pt x="15217" y="13423"/>
                      <a:pt x="15217" y="13423"/>
                      <a:pt x="15217" y="13435"/>
                    </a:cubicBezTo>
                    <a:cubicBezTo>
                      <a:pt x="15217" y="13459"/>
                      <a:pt x="15217" y="13483"/>
                      <a:pt x="15217" y="13519"/>
                    </a:cubicBezTo>
                    <a:cubicBezTo>
                      <a:pt x="15217" y="13530"/>
                      <a:pt x="15217" y="13542"/>
                      <a:pt x="15217" y="13554"/>
                    </a:cubicBezTo>
                    <a:cubicBezTo>
                      <a:pt x="15217" y="13566"/>
                      <a:pt x="15217" y="13578"/>
                      <a:pt x="15217" y="13590"/>
                    </a:cubicBezTo>
                    <a:cubicBezTo>
                      <a:pt x="15217" y="13602"/>
                      <a:pt x="15217" y="13602"/>
                      <a:pt x="15205" y="13614"/>
                    </a:cubicBezTo>
                    <a:cubicBezTo>
                      <a:pt x="15169" y="13697"/>
                      <a:pt x="14848" y="14245"/>
                      <a:pt x="14764" y="14340"/>
                    </a:cubicBezTo>
                    <a:cubicBezTo>
                      <a:pt x="14729" y="14376"/>
                      <a:pt x="14693" y="14423"/>
                      <a:pt x="14657" y="14483"/>
                    </a:cubicBezTo>
                    <a:cubicBezTo>
                      <a:pt x="14574" y="14614"/>
                      <a:pt x="14455" y="14793"/>
                      <a:pt x="14300" y="14912"/>
                    </a:cubicBezTo>
                    <a:cubicBezTo>
                      <a:pt x="14241" y="14959"/>
                      <a:pt x="14181" y="14995"/>
                      <a:pt x="14121" y="15031"/>
                    </a:cubicBezTo>
                    <a:cubicBezTo>
                      <a:pt x="13990" y="15126"/>
                      <a:pt x="13871" y="15197"/>
                      <a:pt x="13800" y="15305"/>
                    </a:cubicBezTo>
                    <a:cubicBezTo>
                      <a:pt x="13776" y="15340"/>
                      <a:pt x="13752" y="15388"/>
                      <a:pt x="13740" y="15424"/>
                    </a:cubicBezTo>
                    <a:cubicBezTo>
                      <a:pt x="13693" y="15638"/>
                      <a:pt x="13669" y="16328"/>
                      <a:pt x="13669" y="16519"/>
                    </a:cubicBezTo>
                    <a:cubicBezTo>
                      <a:pt x="13693" y="16924"/>
                      <a:pt x="13740" y="17162"/>
                      <a:pt x="13812" y="17269"/>
                    </a:cubicBezTo>
                    <a:cubicBezTo>
                      <a:pt x="13883" y="17352"/>
                      <a:pt x="13955" y="17424"/>
                      <a:pt x="14002" y="17460"/>
                    </a:cubicBezTo>
                    <a:cubicBezTo>
                      <a:pt x="14026" y="17483"/>
                      <a:pt x="14038" y="17507"/>
                      <a:pt x="14050" y="17507"/>
                    </a:cubicBezTo>
                    <a:cubicBezTo>
                      <a:pt x="14050" y="17507"/>
                      <a:pt x="14050" y="17507"/>
                      <a:pt x="14050" y="17519"/>
                    </a:cubicBezTo>
                    <a:cubicBezTo>
                      <a:pt x="14050" y="17531"/>
                      <a:pt x="14062" y="17531"/>
                      <a:pt x="14062" y="17543"/>
                    </a:cubicBezTo>
                    <a:cubicBezTo>
                      <a:pt x="14062" y="17555"/>
                      <a:pt x="14074" y="17555"/>
                      <a:pt x="14074" y="17567"/>
                    </a:cubicBezTo>
                    <a:cubicBezTo>
                      <a:pt x="14086" y="17591"/>
                      <a:pt x="14098" y="17614"/>
                      <a:pt x="14110" y="17626"/>
                    </a:cubicBezTo>
                    <a:cubicBezTo>
                      <a:pt x="14110" y="17638"/>
                      <a:pt x="14110" y="17638"/>
                      <a:pt x="14110" y="17638"/>
                    </a:cubicBezTo>
                    <a:cubicBezTo>
                      <a:pt x="14110" y="17638"/>
                      <a:pt x="14110" y="17650"/>
                      <a:pt x="14121" y="17662"/>
                    </a:cubicBezTo>
                    <a:cubicBezTo>
                      <a:pt x="14121" y="17662"/>
                      <a:pt x="14121" y="17674"/>
                      <a:pt x="14121" y="17674"/>
                    </a:cubicBezTo>
                    <a:cubicBezTo>
                      <a:pt x="14121" y="17674"/>
                      <a:pt x="14121" y="17686"/>
                      <a:pt x="14121" y="17686"/>
                    </a:cubicBezTo>
                    <a:cubicBezTo>
                      <a:pt x="14110" y="17686"/>
                      <a:pt x="14110" y="17698"/>
                      <a:pt x="14110" y="17698"/>
                    </a:cubicBezTo>
                    <a:cubicBezTo>
                      <a:pt x="14110" y="17710"/>
                      <a:pt x="14098" y="17721"/>
                      <a:pt x="14098" y="17733"/>
                    </a:cubicBezTo>
                    <a:cubicBezTo>
                      <a:pt x="14086" y="17769"/>
                      <a:pt x="14074" y="17817"/>
                      <a:pt x="14074" y="17864"/>
                    </a:cubicBezTo>
                    <a:cubicBezTo>
                      <a:pt x="14050" y="17972"/>
                      <a:pt x="14038" y="18102"/>
                      <a:pt x="13979" y="18126"/>
                    </a:cubicBezTo>
                    <a:cubicBezTo>
                      <a:pt x="13955" y="18126"/>
                      <a:pt x="13943" y="18138"/>
                      <a:pt x="13931" y="18138"/>
                    </a:cubicBezTo>
                    <a:cubicBezTo>
                      <a:pt x="13917" y="18142"/>
                      <a:pt x="13904" y="18143"/>
                      <a:pt x="13892" y="18143"/>
                    </a:cubicBezTo>
                    <a:cubicBezTo>
                      <a:pt x="13861" y="18143"/>
                      <a:pt x="13834" y="18135"/>
                      <a:pt x="13800" y="18126"/>
                    </a:cubicBezTo>
                    <a:cubicBezTo>
                      <a:pt x="13764" y="18114"/>
                      <a:pt x="13740" y="18102"/>
                      <a:pt x="13705" y="18102"/>
                    </a:cubicBezTo>
                    <a:cubicBezTo>
                      <a:pt x="13681" y="18102"/>
                      <a:pt x="13657" y="18091"/>
                      <a:pt x="13621" y="18091"/>
                    </a:cubicBezTo>
                    <a:lnTo>
                      <a:pt x="13526" y="18091"/>
                    </a:lnTo>
                    <a:cubicBezTo>
                      <a:pt x="13467" y="18091"/>
                      <a:pt x="13383" y="18091"/>
                      <a:pt x="13324" y="18114"/>
                    </a:cubicBezTo>
                    <a:cubicBezTo>
                      <a:pt x="13288" y="18126"/>
                      <a:pt x="13252" y="18138"/>
                      <a:pt x="13240" y="18162"/>
                    </a:cubicBezTo>
                    <a:cubicBezTo>
                      <a:pt x="13169" y="18233"/>
                      <a:pt x="12478" y="19138"/>
                      <a:pt x="12466" y="19150"/>
                    </a:cubicBezTo>
                    <a:cubicBezTo>
                      <a:pt x="12455" y="19174"/>
                      <a:pt x="12395" y="19234"/>
                      <a:pt x="12288" y="19234"/>
                    </a:cubicBezTo>
                    <a:lnTo>
                      <a:pt x="11097" y="19234"/>
                    </a:lnTo>
                    <a:lnTo>
                      <a:pt x="12407" y="17019"/>
                    </a:lnTo>
                    <a:cubicBezTo>
                      <a:pt x="12419" y="17007"/>
                      <a:pt x="12419" y="16983"/>
                      <a:pt x="12419" y="16971"/>
                    </a:cubicBezTo>
                    <a:cubicBezTo>
                      <a:pt x="12419" y="16971"/>
                      <a:pt x="12157" y="16317"/>
                      <a:pt x="12085" y="16138"/>
                    </a:cubicBezTo>
                    <a:cubicBezTo>
                      <a:pt x="12014" y="15947"/>
                      <a:pt x="11847" y="15447"/>
                      <a:pt x="11847" y="15316"/>
                    </a:cubicBezTo>
                    <a:cubicBezTo>
                      <a:pt x="11847" y="15293"/>
                      <a:pt x="11847" y="15269"/>
                      <a:pt x="11835" y="15245"/>
                    </a:cubicBezTo>
                    <a:cubicBezTo>
                      <a:pt x="11835" y="15126"/>
                      <a:pt x="11824" y="14983"/>
                      <a:pt x="11931" y="14769"/>
                    </a:cubicBezTo>
                    <a:cubicBezTo>
                      <a:pt x="11978" y="14673"/>
                      <a:pt x="12407" y="13888"/>
                      <a:pt x="12347" y="13792"/>
                    </a:cubicBezTo>
                    <a:cubicBezTo>
                      <a:pt x="12336" y="13769"/>
                      <a:pt x="12312" y="13745"/>
                      <a:pt x="12276" y="13709"/>
                    </a:cubicBezTo>
                    <a:cubicBezTo>
                      <a:pt x="12205" y="13626"/>
                      <a:pt x="12097" y="13507"/>
                      <a:pt x="12050" y="13376"/>
                    </a:cubicBezTo>
                    <a:cubicBezTo>
                      <a:pt x="12002" y="13280"/>
                      <a:pt x="11990" y="13138"/>
                      <a:pt x="12002" y="12959"/>
                    </a:cubicBezTo>
                    <a:cubicBezTo>
                      <a:pt x="12002" y="12864"/>
                      <a:pt x="12014" y="12745"/>
                      <a:pt x="12038" y="12626"/>
                    </a:cubicBezTo>
                    <a:cubicBezTo>
                      <a:pt x="12038" y="12590"/>
                      <a:pt x="12050" y="12566"/>
                      <a:pt x="12050" y="12542"/>
                    </a:cubicBezTo>
                    <a:cubicBezTo>
                      <a:pt x="12074" y="12411"/>
                      <a:pt x="12085" y="12352"/>
                      <a:pt x="12085" y="12316"/>
                    </a:cubicBezTo>
                    <a:cubicBezTo>
                      <a:pt x="12085" y="12304"/>
                      <a:pt x="12085" y="12292"/>
                      <a:pt x="12085" y="12292"/>
                    </a:cubicBezTo>
                    <a:lnTo>
                      <a:pt x="12609" y="9637"/>
                    </a:lnTo>
                    <a:close/>
                    <a:moveTo>
                      <a:pt x="9276" y="11840"/>
                    </a:moveTo>
                    <a:cubicBezTo>
                      <a:pt x="9335" y="11852"/>
                      <a:pt x="9502" y="11971"/>
                      <a:pt x="9573" y="12030"/>
                    </a:cubicBezTo>
                    <a:cubicBezTo>
                      <a:pt x="9633" y="12066"/>
                      <a:pt x="9645" y="12078"/>
                      <a:pt x="9657" y="12090"/>
                    </a:cubicBezTo>
                    <a:cubicBezTo>
                      <a:pt x="9704" y="12102"/>
                      <a:pt x="9871" y="12137"/>
                      <a:pt x="10026" y="12137"/>
                    </a:cubicBezTo>
                    <a:cubicBezTo>
                      <a:pt x="10180" y="12137"/>
                      <a:pt x="10252" y="12185"/>
                      <a:pt x="10300" y="12221"/>
                    </a:cubicBezTo>
                    <a:cubicBezTo>
                      <a:pt x="10311" y="12233"/>
                      <a:pt x="10311" y="12245"/>
                      <a:pt x="10323" y="12245"/>
                    </a:cubicBezTo>
                    <a:cubicBezTo>
                      <a:pt x="10335" y="12257"/>
                      <a:pt x="10335" y="12257"/>
                      <a:pt x="10335" y="12257"/>
                    </a:cubicBezTo>
                    <a:cubicBezTo>
                      <a:pt x="10347" y="12268"/>
                      <a:pt x="10347" y="12268"/>
                      <a:pt x="10359" y="12268"/>
                    </a:cubicBezTo>
                    <a:cubicBezTo>
                      <a:pt x="10359" y="12280"/>
                      <a:pt x="10371" y="12280"/>
                      <a:pt x="10371" y="12280"/>
                    </a:cubicBezTo>
                    <a:cubicBezTo>
                      <a:pt x="10383" y="12280"/>
                      <a:pt x="10383" y="12292"/>
                      <a:pt x="10383" y="12292"/>
                    </a:cubicBezTo>
                    <a:cubicBezTo>
                      <a:pt x="10395" y="12292"/>
                      <a:pt x="10407" y="12292"/>
                      <a:pt x="10407" y="12304"/>
                    </a:cubicBezTo>
                    <a:lnTo>
                      <a:pt x="10419" y="12304"/>
                    </a:lnTo>
                    <a:cubicBezTo>
                      <a:pt x="10431" y="12304"/>
                      <a:pt x="10442" y="12304"/>
                      <a:pt x="10454" y="12316"/>
                    </a:cubicBezTo>
                    <a:lnTo>
                      <a:pt x="10490" y="12316"/>
                    </a:lnTo>
                    <a:cubicBezTo>
                      <a:pt x="10502" y="12328"/>
                      <a:pt x="10502" y="12328"/>
                      <a:pt x="10502" y="12328"/>
                    </a:cubicBezTo>
                    <a:lnTo>
                      <a:pt x="10681" y="12328"/>
                    </a:lnTo>
                    <a:cubicBezTo>
                      <a:pt x="10740" y="12316"/>
                      <a:pt x="10883" y="12316"/>
                      <a:pt x="11121" y="12316"/>
                    </a:cubicBezTo>
                    <a:lnTo>
                      <a:pt x="11502" y="12316"/>
                    </a:lnTo>
                    <a:cubicBezTo>
                      <a:pt x="11538" y="12316"/>
                      <a:pt x="11574" y="12316"/>
                      <a:pt x="11609" y="12328"/>
                    </a:cubicBezTo>
                    <a:lnTo>
                      <a:pt x="11990" y="12328"/>
                    </a:lnTo>
                    <a:cubicBezTo>
                      <a:pt x="11990" y="12328"/>
                      <a:pt x="11990" y="12340"/>
                      <a:pt x="11990" y="12340"/>
                    </a:cubicBezTo>
                    <a:cubicBezTo>
                      <a:pt x="11990" y="12340"/>
                      <a:pt x="11990" y="12352"/>
                      <a:pt x="11990" y="12352"/>
                    </a:cubicBezTo>
                    <a:cubicBezTo>
                      <a:pt x="11990" y="12364"/>
                      <a:pt x="11978" y="12376"/>
                      <a:pt x="11978" y="12387"/>
                    </a:cubicBezTo>
                    <a:cubicBezTo>
                      <a:pt x="11978" y="12387"/>
                      <a:pt x="11978" y="12399"/>
                      <a:pt x="11978" y="12411"/>
                    </a:cubicBezTo>
                    <a:cubicBezTo>
                      <a:pt x="11978" y="12423"/>
                      <a:pt x="11978" y="12435"/>
                      <a:pt x="11978" y="12447"/>
                    </a:cubicBezTo>
                    <a:cubicBezTo>
                      <a:pt x="11966" y="12459"/>
                      <a:pt x="11966" y="12471"/>
                      <a:pt x="11966" y="12483"/>
                    </a:cubicBezTo>
                    <a:cubicBezTo>
                      <a:pt x="11966" y="12495"/>
                      <a:pt x="11966" y="12507"/>
                      <a:pt x="11955" y="12518"/>
                    </a:cubicBezTo>
                    <a:cubicBezTo>
                      <a:pt x="11955" y="12542"/>
                      <a:pt x="11955" y="12578"/>
                      <a:pt x="11943" y="12614"/>
                    </a:cubicBezTo>
                    <a:cubicBezTo>
                      <a:pt x="11919" y="12733"/>
                      <a:pt x="11907" y="12852"/>
                      <a:pt x="11907" y="12959"/>
                    </a:cubicBezTo>
                    <a:cubicBezTo>
                      <a:pt x="11895" y="13149"/>
                      <a:pt x="11919" y="13304"/>
                      <a:pt x="11966" y="13411"/>
                    </a:cubicBezTo>
                    <a:cubicBezTo>
                      <a:pt x="12026" y="13554"/>
                      <a:pt x="12133" y="13685"/>
                      <a:pt x="12205" y="13769"/>
                    </a:cubicBezTo>
                    <a:cubicBezTo>
                      <a:pt x="12240" y="13792"/>
                      <a:pt x="12264" y="13816"/>
                      <a:pt x="12264" y="13828"/>
                    </a:cubicBezTo>
                    <a:cubicBezTo>
                      <a:pt x="12264" y="13900"/>
                      <a:pt x="12038" y="14376"/>
                      <a:pt x="11847" y="14721"/>
                    </a:cubicBezTo>
                    <a:cubicBezTo>
                      <a:pt x="11728" y="14959"/>
                      <a:pt x="11740" y="15126"/>
                      <a:pt x="11752" y="15257"/>
                    </a:cubicBezTo>
                    <a:cubicBezTo>
                      <a:pt x="11752" y="15269"/>
                      <a:pt x="11752" y="15293"/>
                      <a:pt x="11752" y="15316"/>
                    </a:cubicBezTo>
                    <a:cubicBezTo>
                      <a:pt x="11764" y="15471"/>
                      <a:pt x="11931" y="15995"/>
                      <a:pt x="12002" y="16174"/>
                    </a:cubicBezTo>
                    <a:cubicBezTo>
                      <a:pt x="12062" y="16328"/>
                      <a:pt x="12276" y="16876"/>
                      <a:pt x="12324" y="16983"/>
                    </a:cubicBezTo>
                    <a:lnTo>
                      <a:pt x="10990" y="19234"/>
                    </a:lnTo>
                    <a:lnTo>
                      <a:pt x="10323" y="19234"/>
                    </a:lnTo>
                    <a:cubicBezTo>
                      <a:pt x="10311" y="19234"/>
                      <a:pt x="10300" y="19234"/>
                      <a:pt x="10288" y="19245"/>
                    </a:cubicBezTo>
                    <a:cubicBezTo>
                      <a:pt x="10276" y="19257"/>
                      <a:pt x="10276" y="19269"/>
                      <a:pt x="10276" y="19281"/>
                    </a:cubicBezTo>
                    <a:lnTo>
                      <a:pt x="10300" y="20174"/>
                    </a:lnTo>
                    <a:lnTo>
                      <a:pt x="8287" y="20174"/>
                    </a:lnTo>
                    <a:cubicBezTo>
                      <a:pt x="8287" y="19972"/>
                      <a:pt x="8275" y="19722"/>
                      <a:pt x="8275" y="19650"/>
                    </a:cubicBezTo>
                    <a:cubicBezTo>
                      <a:pt x="8275" y="19638"/>
                      <a:pt x="8275" y="19626"/>
                      <a:pt x="8275" y="19626"/>
                    </a:cubicBezTo>
                    <a:cubicBezTo>
                      <a:pt x="8275" y="19615"/>
                      <a:pt x="8275" y="19591"/>
                      <a:pt x="8275" y="19543"/>
                    </a:cubicBezTo>
                    <a:cubicBezTo>
                      <a:pt x="8275" y="19507"/>
                      <a:pt x="8275" y="19472"/>
                      <a:pt x="8275" y="19436"/>
                    </a:cubicBezTo>
                    <a:cubicBezTo>
                      <a:pt x="8287" y="19257"/>
                      <a:pt x="8287" y="19103"/>
                      <a:pt x="8287" y="19007"/>
                    </a:cubicBezTo>
                    <a:cubicBezTo>
                      <a:pt x="8287" y="18972"/>
                      <a:pt x="8287" y="18948"/>
                      <a:pt x="8287" y="18936"/>
                    </a:cubicBezTo>
                    <a:lnTo>
                      <a:pt x="8275" y="18888"/>
                    </a:lnTo>
                    <a:cubicBezTo>
                      <a:pt x="8240" y="18531"/>
                      <a:pt x="8216" y="18281"/>
                      <a:pt x="8192" y="18091"/>
                    </a:cubicBezTo>
                    <a:cubicBezTo>
                      <a:pt x="8192" y="18055"/>
                      <a:pt x="8180" y="18019"/>
                      <a:pt x="8180" y="17983"/>
                    </a:cubicBezTo>
                    <a:cubicBezTo>
                      <a:pt x="8180" y="17960"/>
                      <a:pt x="8180" y="17924"/>
                      <a:pt x="8168" y="17900"/>
                    </a:cubicBezTo>
                    <a:cubicBezTo>
                      <a:pt x="8168" y="17864"/>
                      <a:pt x="8168" y="17829"/>
                      <a:pt x="8168" y="17805"/>
                    </a:cubicBezTo>
                    <a:cubicBezTo>
                      <a:pt x="8168" y="17793"/>
                      <a:pt x="8156" y="17781"/>
                      <a:pt x="8156" y="17769"/>
                    </a:cubicBezTo>
                    <a:cubicBezTo>
                      <a:pt x="8156" y="17674"/>
                      <a:pt x="8156" y="17638"/>
                      <a:pt x="8156" y="17614"/>
                    </a:cubicBezTo>
                    <a:cubicBezTo>
                      <a:pt x="8156" y="17495"/>
                      <a:pt x="8204" y="17150"/>
                      <a:pt x="8275" y="17007"/>
                    </a:cubicBezTo>
                    <a:cubicBezTo>
                      <a:pt x="8299" y="16948"/>
                      <a:pt x="8335" y="16888"/>
                      <a:pt x="8371" y="16829"/>
                    </a:cubicBezTo>
                    <a:cubicBezTo>
                      <a:pt x="8418" y="16757"/>
                      <a:pt x="8466" y="16686"/>
                      <a:pt x="8490" y="16602"/>
                    </a:cubicBezTo>
                    <a:cubicBezTo>
                      <a:pt x="8526" y="16448"/>
                      <a:pt x="8442" y="16186"/>
                      <a:pt x="8406" y="16138"/>
                    </a:cubicBezTo>
                    <a:cubicBezTo>
                      <a:pt x="8383" y="16114"/>
                      <a:pt x="8359" y="16102"/>
                      <a:pt x="8323" y="16102"/>
                    </a:cubicBezTo>
                    <a:cubicBezTo>
                      <a:pt x="8275" y="16102"/>
                      <a:pt x="8192" y="16126"/>
                      <a:pt x="8121" y="16150"/>
                    </a:cubicBezTo>
                    <a:cubicBezTo>
                      <a:pt x="8097" y="16162"/>
                      <a:pt x="8073" y="16162"/>
                      <a:pt x="8061" y="16162"/>
                    </a:cubicBezTo>
                    <a:cubicBezTo>
                      <a:pt x="8061" y="16162"/>
                      <a:pt x="8014" y="16150"/>
                      <a:pt x="7918" y="15936"/>
                    </a:cubicBezTo>
                    <a:cubicBezTo>
                      <a:pt x="7847" y="15757"/>
                      <a:pt x="7704" y="15674"/>
                      <a:pt x="7549" y="15626"/>
                    </a:cubicBezTo>
                    <a:cubicBezTo>
                      <a:pt x="7537" y="15614"/>
                      <a:pt x="7525" y="15614"/>
                      <a:pt x="7502" y="15614"/>
                    </a:cubicBezTo>
                    <a:cubicBezTo>
                      <a:pt x="7502" y="15602"/>
                      <a:pt x="7490" y="15602"/>
                      <a:pt x="7490" y="15602"/>
                    </a:cubicBezTo>
                    <a:cubicBezTo>
                      <a:pt x="7478" y="15602"/>
                      <a:pt x="7466" y="15602"/>
                      <a:pt x="7454" y="15590"/>
                    </a:cubicBezTo>
                    <a:lnTo>
                      <a:pt x="7430" y="15590"/>
                    </a:lnTo>
                    <a:cubicBezTo>
                      <a:pt x="7418" y="15590"/>
                      <a:pt x="7406" y="15590"/>
                      <a:pt x="7394" y="15578"/>
                    </a:cubicBezTo>
                    <a:lnTo>
                      <a:pt x="7371" y="15578"/>
                    </a:lnTo>
                    <a:cubicBezTo>
                      <a:pt x="7371" y="15578"/>
                      <a:pt x="7371" y="15566"/>
                      <a:pt x="7371" y="15566"/>
                    </a:cubicBezTo>
                    <a:cubicBezTo>
                      <a:pt x="7371" y="15543"/>
                      <a:pt x="7371" y="15519"/>
                      <a:pt x="7371" y="15495"/>
                    </a:cubicBezTo>
                    <a:cubicBezTo>
                      <a:pt x="7359" y="15459"/>
                      <a:pt x="7359" y="15435"/>
                      <a:pt x="7359" y="15412"/>
                    </a:cubicBezTo>
                    <a:cubicBezTo>
                      <a:pt x="7359" y="15400"/>
                      <a:pt x="7359" y="15400"/>
                      <a:pt x="7359" y="15400"/>
                    </a:cubicBezTo>
                    <a:cubicBezTo>
                      <a:pt x="7359" y="15364"/>
                      <a:pt x="7359" y="15340"/>
                      <a:pt x="7359" y="15316"/>
                    </a:cubicBezTo>
                    <a:cubicBezTo>
                      <a:pt x="7359" y="15305"/>
                      <a:pt x="7359" y="15305"/>
                      <a:pt x="7359" y="15293"/>
                    </a:cubicBezTo>
                    <a:cubicBezTo>
                      <a:pt x="7359" y="15269"/>
                      <a:pt x="7359" y="15245"/>
                      <a:pt x="7347" y="15221"/>
                    </a:cubicBezTo>
                    <a:cubicBezTo>
                      <a:pt x="7347" y="15197"/>
                      <a:pt x="7347" y="15185"/>
                      <a:pt x="7347" y="15174"/>
                    </a:cubicBezTo>
                    <a:cubicBezTo>
                      <a:pt x="7347" y="15150"/>
                      <a:pt x="7347" y="15138"/>
                      <a:pt x="7347" y="15114"/>
                    </a:cubicBezTo>
                    <a:cubicBezTo>
                      <a:pt x="7347" y="15102"/>
                      <a:pt x="7347" y="15078"/>
                      <a:pt x="7347" y="15066"/>
                    </a:cubicBezTo>
                    <a:cubicBezTo>
                      <a:pt x="7347" y="15043"/>
                      <a:pt x="7335" y="15019"/>
                      <a:pt x="7335" y="15007"/>
                    </a:cubicBezTo>
                    <a:cubicBezTo>
                      <a:pt x="7335" y="14983"/>
                      <a:pt x="7335" y="14959"/>
                      <a:pt x="7335" y="14935"/>
                    </a:cubicBezTo>
                    <a:cubicBezTo>
                      <a:pt x="7335" y="14924"/>
                      <a:pt x="7335" y="14912"/>
                      <a:pt x="7335" y="14900"/>
                    </a:cubicBezTo>
                    <a:cubicBezTo>
                      <a:pt x="7335" y="14876"/>
                      <a:pt x="7335" y="14840"/>
                      <a:pt x="7323" y="14816"/>
                    </a:cubicBezTo>
                    <a:cubicBezTo>
                      <a:pt x="7323" y="14804"/>
                      <a:pt x="7323" y="14804"/>
                      <a:pt x="7323" y="14793"/>
                    </a:cubicBezTo>
                    <a:cubicBezTo>
                      <a:pt x="7323" y="14697"/>
                      <a:pt x="7311" y="14590"/>
                      <a:pt x="7311" y="14507"/>
                    </a:cubicBezTo>
                    <a:cubicBezTo>
                      <a:pt x="7299" y="14447"/>
                      <a:pt x="7299" y="14400"/>
                      <a:pt x="7299" y="14364"/>
                    </a:cubicBezTo>
                    <a:cubicBezTo>
                      <a:pt x="7287" y="14292"/>
                      <a:pt x="7287" y="14257"/>
                      <a:pt x="7287" y="14245"/>
                    </a:cubicBezTo>
                    <a:cubicBezTo>
                      <a:pt x="7228" y="13983"/>
                      <a:pt x="7192" y="13781"/>
                      <a:pt x="7192" y="13745"/>
                    </a:cubicBezTo>
                    <a:cubicBezTo>
                      <a:pt x="7204" y="13733"/>
                      <a:pt x="7240" y="13685"/>
                      <a:pt x="7478" y="13542"/>
                    </a:cubicBezTo>
                    <a:cubicBezTo>
                      <a:pt x="7561" y="13495"/>
                      <a:pt x="7561" y="13316"/>
                      <a:pt x="7549" y="13138"/>
                    </a:cubicBezTo>
                    <a:lnTo>
                      <a:pt x="7549" y="13090"/>
                    </a:lnTo>
                    <a:cubicBezTo>
                      <a:pt x="7549" y="13078"/>
                      <a:pt x="7549" y="13078"/>
                      <a:pt x="7561" y="13066"/>
                    </a:cubicBezTo>
                    <a:cubicBezTo>
                      <a:pt x="7573" y="13054"/>
                      <a:pt x="7597" y="13019"/>
                      <a:pt x="7644" y="12971"/>
                    </a:cubicBezTo>
                    <a:cubicBezTo>
                      <a:pt x="7668" y="12947"/>
                      <a:pt x="7704" y="12923"/>
                      <a:pt x="7728" y="12899"/>
                    </a:cubicBezTo>
                    <a:cubicBezTo>
                      <a:pt x="7740" y="12888"/>
                      <a:pt x="7906" y="12757"/>
                      <a:pt x="8014" y="12614"/>
                    </a:cubicBezTo>
                    <a:cubicBezTo>
                      <a:pt x="8121" y="12471"/>
                      <a:pt x="8216" y="12328"/>
                      <a:pt x="8240" y="12221"/>
                    </a:cubicBezTo>
                    <a:cubicBezTo>
                      <a:pt x="8240" y="12209"/>
                      <a:pt x="8240" y="12197"/>
                      <a:pt x="8264" y="12173"/>
                    </a:cubicBezTo>
                    <a:lnTo>
                      <a:pt x="8275" y="12173"/>
                    </a:lnTo>
                    <a:cubicBezTo>
                      <a:pt x="8323" y="12126"/>
                      <a:pt x="8406" y="12078"/>
                      <a:pt x="8478" y="12030"/>
                    </a:cubicBezTo>
                    <a:cubicBezTo>
                      <a:pt x="8526" y="12006"/>
                      <a:pt x="8573" y="11971"/>
                      <a:pt x="8609" y="11947"/>
                    </a:cubicBezTo>
                    <a:cubicBezTo>
                      <a:pt x="8668" y="11899"/>
                      <a:pt x="9061" y="11840"/>
                      <a:pt x="9228" y="11840"/>
                    </a:cubicBezTo>
                    <a:close/>
                    <a:moveTo>
                      <a:pt x="5466" y="15531"/>
                    </a:moveTo>
                    <a:cubicBezTo>
                      <a:pt x="5537" y="15543"/>
                      <a:pt x="5620" y="15555"/>
                      <a:pt x="5704" y="15566"/>
                    </a:cubicBezTo>
                    <a:cubicBezTo>
                      <a:pt x="5728" y="15566"/>
                      <a:pt x="5763" y="15566"/>
                      <a:pt x="5787" y="15578"/>
                    </a:cubicBezTo>
                    <a:cubicBezTo>
                      <a:pt x="5870" y="15578"/>
                      <a:pt x="5942" y="15590"/>
                      <a:pt x="6013" y="15602"/>
                    </a:cubicBezTo>
                    <a:cubicBezTo>
                      <a:pt x="6073" y="15602"/>
                      <a:pt x="6120" y="15614"/>
                      <a:pt x="6156" y="15614"/>
                    </a:cubicBezTo>
                    <a:cubicBezTo>
                      <a:pt x="6228" y="15614"/>
                      <a:pt x="6311" y="15602"/>
                      <a:pt x="6406" y="15602"/>
                    </a:cubicBezTo>
                    <a:cubicBezTo>
                      <a:pt x="6466" y="15602"/>
                      <a:pt x="6537" y="15590"/>
                      <a:pt x="6609" y="15590"/>
                    </a:cubicBezTo>
                    <a:lnTo>
                      <a:pt x="6716" y="15590"/>
                    </a:lnTo>
                    <a:cubicBezTo>
                      <a:pt x="6871" y="15590"/>
                      <a:pt x="7109" y="15614"/>
                      <a:pt x="7323" y="15662"/>
                    </a:cubicBezTo>
                    <a:cubicBezTo>
                      <a:pt x="7406" y="15674"/>
                      <a:pt x="7478" y="15697"/>
                      <a:pt x="7525" y="15709"/>
                    </a:cubicBezTo>
                    <a:cubicBezTo>
                      <a:pt x="7668" y="15757"/>
                      <a:pt x="7775" y="15828"/>
                      <a:pt x="7835" y="15971"/>
                    </a:cubicBezTo>
                    <a:cubicBezTo>
                      <a:pt x="7942" y="16221"/>
                      <a:pt x="8014" y="16257"/>
                      <a:pt x="8073" y="16257"/>
                    </a:cubicBezTo>
                    <a:cubicBezTo>
                      <a:pt x="8085" y="16257"/>
                      <a:pt x="8121" y="16245"/>
                      <a:pt x="8156" y="16233"/>
                    </a:cubicBezTo>
                    <a:cubicBezTo>
                      <a:pt x="8204" y="16221"/>
                      <a:pt x="8275" y="16197"/>
                      <a:pt x="8335" y="16197"/>
                    </a:cubicBezTo>
                    <a:cubicBezTo>
                      <a:pt x="8359" y="16245"/>
                      <a:pt x="8430" y="16471"/>
                      <a:pt x="8406" y="16578"/>
                    </a:cubicBezTo>
                    <a:cubicBezTo>
                      <a:pt x="8383" y="16650"/>
                      <a:pt x="8335" y="16721"/>
                      <a:pt x="8299" y="16781"/>
                    </a:cubicBezTo>
                    <a:cubicBezTo>
                      <a:pt x="8264" y="16840"/>
                      <a:pt x="8216" y="16900"/>
                      <a:pt x="8192" y="16971"/>
                    </a:cubicBezTo>
                    <a:cubicBezTo>
                      <a:pt x="8121" y="17138"/>
                      <a:pt x="8061" y="17483"/>
                      <a:pt x="8061" y="17614"/>
                    </a:cubicBezTo>
                    <a:cubicBezTo>
                      <a:pt x="8061" y="17698"/>
                      <a:pt x="8109" y="18126"/>
                      <a:pt x="8192" y="18888"/>
                    </a:cubicBezTo>
                    <a:lnTo>
                      <a:pt x="8192" y="18948"/>
                    </a:lnTo>
                    <a:cubicBezTo>
                      <a:pt x="8204" y="18995"/>
                      <a:pt x="8192" y="19388"/>
                      <a:pt x="8192" y="19543"/>
                    </a:cubicBezTo>
                    <a:cubicBezTo>
                      <a:pt x="8192" y="19591"/>
                      <a:pt x="8180" y="19615"/>
                      <a:pt x="8180" y="19626"/>
                    </a:cubicBezTo>
                    <a:lnTo>
                      <a:pt x="8180" y="19638"/>
                    </a:lnTo>
                    <a:cubicBezTo>
                      <a:pt x="8180" y="19638"/>
                      <a:pt x="8192" y="19638"/>
                      <a:pt x="8192" y="19650"/>
                    </a:cubicBezTo>
                    <a:cubicBezTo>
                      <a:pt x="8192" y="19662"/>
                      <a:pt x="8192" y="19662"/>
                      <a:pt x="8192" y="19662"/>
                    </a:cubicBezTo>
                    <a:cubicBezTo>
                      <a:pt x="8192" y="19674"/>
                      <a:pt x="8192" y="19674"/>
                      <a:pt x="8192" y="19674"/>
                    </a:cubicBezTo>
                    <a:cubicBezTo>
                      <a:pt x="8192" y="19698"/>
                      <a:pt x="8192" y="19722"/>
                      <a:pt x="8192" y="19757"/>
                    </a:cubicBezTo>
                    <a:cubicBezTo>
                      <a:pt x="8192" y="19888"/>
                      <a:pt x="8192" y="20055"/>
                      <a:pt x="8204" y="20174"/>
                    </a:cubicBezTo>
                    <a:lnTo>
                      <a:pt x="7585" y="20174"/>
                    </a:lnTo>
                    <a:cubicBezTo>
                      <a:pt x="7561" y="20174"/>
                      <a:pt x="7537" y="20186"/>
                      <a:pt x="7537" y="20210"/>
                    </a:cubicBezTo>
                    <a:lnTo>
                      <a:pt x="7537" y="21710"/>
                    </a:lnTo>
                    <a:lnTo>
                      <a:pt x="6442" y="21758"/>
                    </a:lnTo>
                    <a:cubicBezTo>
                      <a:pt x="6454" y="21722"/>
                      <a:pt x="6466" y="21674"/>
                      <a:pt x="6478" y="21627"/>
                    </a:cubicBezTo>
                    <a:cubicBezTo>
                      <a:pt x="6478" y="21615"/>
                      <a:pt x="6490" y="21591"/>
                      <a:pt x="6490" y="21567"/>
                    </a:cubicBezTo>
                    <a:cubicBezTo>
                      <a:pt x="6490" y="21567"/>
                      <a:pt x="6490" y="21567"/>
                      <a:pt x="6490" y="21555"/>
                    </a:cubicBezTo>
                    <a:cubicBezTo>
                      <a:pt x="6501" y="21543"/>
                      <a:pt x="6501" y="21531"/>
                      <a:pt x="6501" y="21508"/>
                    </a:cubicBezTo>
                    <a:cubicBezTo>
                      <a:pt x="6501" y="21508"/>
                      <a:pt x="6513" y="21496"/>
                      <a:pt x="6513" y="21484"/>
                    </a:cubicBezTo>
                    <a:lnTo>
                      <a:pt x="6513" y="21460"/>
                    </a:lnTo>
                    <a:cubicBezTo>
                      <a:pt x="6525" y="21448"/>
                      <a:pt x="6525" y="21436"/>
                      <a:pt x="6525" y="21424"/>
                    </a:cubicBezTo>
                    <a:cubicBezTo>
                      <a:pt x="6525" y="21412"/>
                      <a:pt x="6525" y="21400"/>
                      <a:pt x="6537" y="21389"/>
                    </a:cubicBezTo>
                    <a:cubicBezTo>
                      <a:pt x="6537" y="21389"/>
                      <a:pt x="6537" y="21377"/>
                      <a:pt x="6537" y="21365"/>
                    </a:cubicBezTo>
                    <a:cubicBezTo>
                      <a:pt x="6537" y="21353"/>
                      <a:pt x="6549" y="21341"/>
                      <a:pt x="6549" y="21329"/>
                    </a:cubicBezTo>
                    <a:cubicBezTo>
                      <a:pt x="6549" y="21329"/>
                      <a:pt x="6549" y="21317"/>
                      <a:pt x="6549" y="21305"/>
                    </a:cubicBezTo>
                    <a:cubicBezTo>
                      <a:pt x="6561" y="21293"/>
                      <a:pt x="6561" y="21270"/>
                      <a:pt x="6561" y="21258"/>
                    </a:cubicBezTo>
                    <a:cubicBezTo>
                      <a:pt x="6561" y="21258"/>
                      <a:pt x="6561" y="21246"/>
                      <a:pt x="6561" y="21246"/>
                    </a:cubicBezTo>
                    <a:cubicBezTo>
                      <a:pt x="6573" y="21234"/>
                      <a:pt x="6573" y="21222"/>
                      <a:pt x="6573" y="21210"/>
                    </a:cubicBezTo>
                    <a:cubicBezTo>
                      <a:pt x="6573" y="21198"/>
                      <a:pt x="6573" y="21198"/>
                      <a:pt x="6573" y="21186"/>
                    </a:cubicBezTo>
                    <a:cubicBezTo>
                      <a:pt x="6573" y="21186"/>
                      <a:pt x="6585" y="21174"/>
                      <a:pt x="6585" y="21162"/>
                    </a:cubicBezTo>
                    <a:lnTo>
                      <a:pt x="6585" y="21150"/>
                    </a:lnTo>
                    <a:cubicBezTo>
                      <a:pt x="6585" y="21139"/>
                      <a:pt x="6585" y="21127"/>
                      <a:pt x="6585" y="21127"/>
                    </a:cubicBezTo>
                    <a:cubicBezTo>
                      <a:pt x="6585" y="21115"/>
                      <a:pt x="6585" y="21115"/>
                      <a:pt x="6585" y="21115"/>
                    </a:cubicBezTo>
                    <a:cubicBezTo>
                      <a:pt x="6597" y="21103"/>
                      <a:pt x="6597" y="21091"/>
                      <a:pt x="6597" y="21091"/>
                    </a:cubicBezTo>
                    <a:cubicBezTo>
                      <a:pt x="6597" y="21091"/>
                      <a:pt x="6597" y="21079"/>
                      <a:pt x="6597" y="21079"/>
                    </a:cubicBezTo>
                    <a:cubicBezTo>
                      <a:pt x="6597" y="21067"/>
                      <a:pt x="6597" y="21067"/>
                      <a:pt x="6597" y="21067"/>
                    </a:cubicBezTo>
                    <a:cubicBezTo>
                      <a:pt x="6597" y="21055"/>
                      <a:pt x="6597" y="21031"/>
                      <a:pt x="6585" y="21019"/>
                    </a:cubicBezTo>
                    <a:cubicBezTo>
                      <a:pt x="6573" y="20960"/>
                      <a:pt x="6549" y="20865"/>
                      <a:pt x="6501" y="20710"/>
                    </a:cubicBezTo>
                    <a:cubicBezTo>
                      <a:pt x="6466" y="20603"/>
                      <a:pt x="6430" y="20472"/>
                      <a:pt x="6394" y="20353"/>
                    </a:cubicBezTo>
                    <a:cubicBezTo>
                      <a:pt x="6382" y="20305"/>
                      <a:pt x="6370" y="20269"/>
                      <a:pt x="6359" y="20222"/>
                    </a:cubicBezTo>
                    <a:cubicBezTo>
                      <a:pt x="6323" y="20067"/>
                      <a:pt x="6251" y="19924"/>
                      <a:pt x="6192" y="19793"/>
                    </a:cubicBezTo>
                    <a:cubicBezTo>
                      <a:pt x="6109" y="19638"/>
                      <a:pt x="6049" y="19495"/>
                      <a:pt x="6061" y="19400"/>
                    </a:cubicBezTo>
                    <a:cubicBezTo>
                      <a:pt x="6073" y="19353"/>
                      <a:pt x="6097" y="19293"/>
                      <a:pt x="6109" y="19234"/>
                    </a:cubicBezTo>
                    <a:cubicBezTo>
                      <a:pt x="6156" y="19091"/>
                      <a:pt x="6216" y="18936"/>
                      <a:pt x="6156" y="18769"/>
                    </a:cubicBezTo>
                    <a:cubicBezTo>
                      <a:pt x="6120" y="18674"/>
                      <a:pt x="6037" y="18579"/>
                      <a:pt x="5954" y="18472"/>
                    </a:cubicBezTo>
                    <a:cubicBezTo>
                      <a:pt x="5859" y="18352"/>
                      <a:pt x="5751" y="18222"/>
                      <a:pt x="5704" y="18067"/>
                    </a:cubicBezTo>
                    <a:cubicBezTo>
                      <a:pt x="5668" y="17936"/>
                      <a:pt x="5632" y="17781"/>
                      <a:pt x="5597" y="17638"/>
                    </a:cubicBezTo>
                    <a:cubicBezTo>
                      <a:pt x="5561" y="17483"/>
                      <a:pt x="5537" y="17317"/>
                      <a:pt x="5489" y="17174"/>
                    </a:cubicBezTo>
                    <a:cubicBezTo>
                      <a:pt x="5466" y="17102"/>
                      <a:pt x="5442" y="17007"/>
                      <a:pt x="5406" y="16876"/>
                    </a:cubicBezTo>
                    <a:cubicBezTo>
                      <a:pt x="5394" y="16805"/>
                      <a:pt x="5370" y="16733"/>
                      <a:pt x="5358" y="16674"/>
                    </a:cubicBezTo>
                    <a:cubicBezTo>
                      <a:pt x="5347" y="16626"/>
                      <a:pt x="5347" y="16578"/>
                      <a:pt x="5335" y="16531"/>
                    </a:cubicBezTo>
                    <a:cubicBezTo>
                      <a:pt x="5311" y="16400"/>
                      <a:pt x="5287" y="16317"/>
                      <a:pt x="5287" y="16305"/>
                    </a:cubicBezTo>
                    <a:cubicBezTo>
                      <a:pt x="5287" y="16305"/>
                      <a:pt x="5251" y="16102"/>
                      <a:pt x="5204" y="15971"/>
                    </a:cubicBezTo>
                    <a:cubicBezTo>
                      <a:pt x="5204" y="15959"/>
                      <a:pt x="5192" y="15936"/>
                      <a:pt x="5180" y="15912"/>
                    </a:cubicBezTo>
                    <a:cubicBezTo>
                      <a:pt x="5168" y="15888"/>
                      <a:pt x="5168" y="15864"/>
                      <a:pt x="5156" y="15840"/>
                    </a:cubicBezTo>
                    <a:cubicBezTo>
                      <a:pt x="5144" y="15805"/>
                      <a:pt x="5132" y="15781"/>
                      <a:pt x="5132" y="15745"/>
                    </a:cubicBezTo>
                    <a:lnTo>
                      <a:pt x="5120" y="15733"/>
                    </a:lnTo>
                    <a:cubicBezTo>
                      <a:pt x="5120" y="15721"/>
                      <a:pt x="5120" y="15721"/>
                      <a:pt x="5120" y="15709"/>
                    </a:cubicBezTo>
                    <a:cubicBezTo>
                      <a:pt x="5120" y="15697"/>
                      <a:pt x="5120" y="15686"/>
                      <a:pt x="5132" y="15686"/>
                    </a:cubicBezTo>
                    <a:cubicBezTo>
                      <a:pt x="5144" y="15674"/>
                      <a:pt x="5156" y="15662"/>
                      <a:pt x="5168" y="15650"/>
                    </a:cubicBezTo>
                    <a:cubicBezTo>
                      <a:pt x="5180" y="15638"/>
                      <a:pt x="5192" y="15626"/>
                      <a:pt x="5204" y="15614"/>
                    </a:cubicBezTo>
                    <a:cubicBezTo>
                      <a:pt x="5216" y="15614"/>
                      <a:pt x="5216" y="15614"/>
                      <a:pt x="5216" y="15602"/>
                    </a:cubicBezTo>
                    <a:cubicBezTo>
                      <a:pt x="5227" y="15602"/>
                      <a:pt x="5251" y="15590"/>
                      <a:pt x="5263" y="15578"/>
                    </a:cubicBezTo>
                    <a:cubicBezTo>
                      <a:pt x="5263" y="15578"/>
                      <a:pt x="5275" y="15566"/>
                      <a:pt x="5275" y="15566"/>
                    </a:cubicBezTo>
                    <a:cubicBezTo>
                      <a:pt x="5299" y="15555"/>
                      <a:pt x="5311" y="15555"/>
                      <a:pt x="5335" y="15543"/>
                    </a:cubicBezTo>
                    <a:lnTo>
                      <a:pt x="5347" y="15543"/>
                    </a:lnTo>
                    <a:cubicBezTo>
                      <a:pt x="5370" y="15543"/>
                      <a:pt x="5394" y="15531"/>
                      <a:pt x="5418" y="15531"/>
                    </a:cubicBezTo>
                    <a:close/>
                    <a:moveTo>
                      <a:pt x="2596" y="15876"/>
                    </a:moveTo>
                    <a:cubicBezTo>
                      <a:pt x="2691" y="15876"/>
                      <a:pt x="2799" y="15900"/>
                      <a:pt x="2894" y="15924"/>
                    </a:cubicBezTo>
                    <a:cubicBezTo>
                      <a:pt x="2965" y="15936"/>
                      <a:pt x="3037" y="15947"/>
                      <a:pt x="3096" y="15959"/>
                    </a:cubicBezTo>
                    <a:cubicBezTo>
                      <a:pt x="3227" y="15971"/>
                      <a:pt x="3311" y="16043"/>
                      <a:pt x="3370" y="16114"/>
                    </a:cubicBezTo>
                    <a:cubicBezTo>
                      <a:pt x="3418" y="16162"/>
                      <a:pt x="3465" y="16197"/>
                      <a:pt x="3513" y="16209"/>
                    </a:cubicBezTo>
                    <a:lnTo>
                      <a:pt x="3549" y="16209"/>
                    </a:lnTo>
                    <a:cubicBezTo>
                      <a:pt x="3692" y="16209"/>
                      <a:pt x="4144" y="16055"/>
                      <a:pt x="4299" y="15971"/>
                    </a:cubicBezTo>
                    <a:cubicBezTo>
                      <a:pt x="4323" y="15959"/>
                      <a:pt x="4346" y="15959"/>
                      <a:pt x="4370" y="15959"/>
                    </a:cubicBezTo>
                    <a:cubicBezTo>
                      <a:pt x="4501" y="15959"/>
                      <a:pt x="4668" y="16078"/>
                      <a:pt x="4811" y="16174"/>
                    </a:cubicBezTo>
                    <a:cubicBezTo>
                      <a:pt x="4846" y="16197"/>
                      <a:pt x="4882" y="16221"/>
                      <a:pt x="4906" y="16233"/>
                    </a:cubicBezTo>
                    <a:cubicBezTo>
                      <a:pt x="4942" y="16257"/>
                      <a:pt x="4966" y="16269"/>
                      <a:pt x="5001" y="16281"/>
                    </a:cubicBezTo>
                    <a:cubicBezTo>
                      <a:pt x="5001" y="16281"/>
                      <a:pt x="5013" y="16293"/>
                      <a:pt x="5013" y="16293"/>
                    </a:cubicBezTo>
                    <a:cubicBezTo>
                      <a:pt x="5037" y="16305"/>
                      <a:pt x="5061" y="16317"/>
                      <a:pt x="5085" y="16317"/>
                    </a:cubicBezTo>
                    <a:cubicBezTo>
                      <a:pt x="5085" y="16317"/>
                      <a:pt x="5085" y="16328"/>
                      <a:pt x="5085" y="16328"/>
                    </a:cubicBezTo>
                    <a:cubicBezTo>
                      <a:pt x="5108" y="16328"/>
                      <a:pt x="5132" y="16340"/>
                      <a:pt x="5156" y="16340"/>
                    </a:cubicBezTo>
                    <a:cubicBezTo>
                      <a:pt x="5156" y="16340"/>
                      <a:pt x="5156" y="16352"/>
                      <a:pt x="5168" y="16352"/>
                    </a:cubicBezTo>
                    <a:lnTo>
                      <a:pt x="5204" y="16352"/>
                    </a:lnTo>
                    <a:cubicBezTo>
                      <a:pt x="5204" y="16364"/>
                      <a:pt x="5204" y="16364"/>
                      <a:pt x="5204" y="16364"/>
                    </a:cubicBezTo>
                    <a:cubicBezTo>
                      <a:pt x="5204" y="16376"/>
                      <a:pt x="5204" y="16376"/>
                      <a:pt x="5216" y="16388"/>
                    </a:cubicBezTo>
                    <a:cubicBezTo>
                      <a:pt x="5216" y="16400"/>
                      <a:pt x="5216" y="16400"/>
                      <a:pt x="5216" y="16412"/>
                    </a:cubicBezTo>
                    <a:cubicBezTo>
                      <a:pt x="5216" y="16424"/>
                      <a:pt x="5216" y="16436"/>
                      <a:pt x="5216" y="16448"/>
                    </a:cubicBezTo>
                    <a:cubicBezTo>
                      <a:pt x="5227" y="16459"/>
                      <a:pt x="5227" y="16471"/>
                      <a:pt x="5227" y="16495"/>
                    </a:cubicBezTo>
                    <a:cubicBezTo>
                      <a:pt x="5239" y="16507"/>
                      <a:pt x="5239" y="16519"/>
                      <a:pt x="5239" y="16531"/>
                    </a:cubicBezTo>
                    <a:cubicBezTo>
                      <a:pt x="5239" y="16555"/>
                      <a:pt x="5251" y="16567"/>
                      <a:pt x="5251" y="16578"/>
                    </a:cubicBezTo>
                    <a:cubicBezTo>
                      <a:pt x="5251" y="16590"/>
                      <a:pt x="5251" y="16602"/>
                      <a:pt x="5251" y="16626"/>
                    </a:cubicBezTo>
                    <a:cubicBezTo>
                      <a:pt x="5263" y="16638"/>
                      <a:pt x="5263" y="16650"/>
                      <a:pt x="5263" y="16674"/>
                    </a:cubicBezTo>
                    <a:cubicBezTo>
                      <a:pt x="5275" y="16686"/>
                      <a:pt x="5275" y="16698"/>
                      <a:pt x="5275" y="16709"/>
                    </a:cubicBezTo>
                    <a:cubicBezTo>
                      <a:pt x="5275" y="16721"/>
                      <a:pt x="5287" y="16745"/>
                      <a:pt x="5287" y="16757"/>
                    </a:cubicBezTo>
                    <a:cubicBezTo>
                      <a:pt x="5287" y="16781"/>
                      <a:pt x="5299" y="16793"/>
                      <a:pt x="5299" y="16805"/>
                    </a:cubicBezTo>
                    <a:cubicBezTo>
                      <a:pt x="5299" y="16829"/>
                      <a:pt x="5311" y="16864"/>
                      <a:pt x="5311" y="16888"/>
                    </a:cubicBezTo>
                    <a:cubicBezTo>
                      <a:pt x="5347" y="17031"/>
                      <a:pt x="5370" y="17126"/>
                      <a:pt x="5394" y="17210"/>
                    </a:cubicBezTo>
                    <a:cubicBezTo>
                      <a:pt x="5442" y="17340"/>
                      <a:pt x="5478" y="17495"/>
                      <a:pt x="5513" y="17650"/>
                    </a:cubicBezTo>
                    <a:cubicBezTo>
                      <a:pt x="5537" y="17805"/>
                      <a:pt x="5573" y="17960"/>
                      <a:pt x="5620" y="18102"/>
                    </a:cubicBezTo>
                    <a:cubicBezTo>
                      <a:pt x="5632" y="18138"/>
                      <a:pt x="5644" y="18174"/>
                      <a:pt x="5668" y="18222"/>
                    </a:cubicBezTo>
                    <a:cubicBezTo>
                      <a:pt x="5728" y="18341"/>
                      <a:pt x="5811" y="18436"/>
                      <a:pt x="5894" y="18531"/>
                    </a:cubicBezTo>
                    <a:cubicBezTo>
                      <a:pt x="5942" y="18603"/>
                      <a:pt x="6001" y="18674"/>
                      <a:pt x="6037" y="18745"/>
                    </a:cubicBezTo>
                    <a:cubicBezTo>
                      <a:pt x="6049" y="18757"/>
                      <a:pt x="6061" y="18781"/>
                      <a:pt x="6073" y="18805"/>
                    </a:cubicBezTo>
                    <a:cubicBezTo>
                      <a:pt x="6120" y="18936"/>
                      <a:pt x="6073" y="19067"/>
                      <a:pt x="6025" y="19198"/>
                    </a:cubicBezTo>
                    <a:cubicBezTo>
                      <a:pt x="6001" y="19257"/>
                      <a:pt x="5978" y="19329"/>
                      <a:pt x="5978" y="19388"/>
                    </a:cubicBezTo>
                    <a:cubicBezTo>
                      <a:pt x="5954" y="19507"/>
                      <a:pt x="6025" y="19662"/>
                      <a:pt x="6109" y="19829"/>
                    </a:cubicBezTo>
                    <a:cubicBezTo>
                      <a:pt x="6168" y="19960"/>
                      <a:pt x="6228" y="20103"/>
                      <a:pt x="6275" y="20246"/>
                    </a:cubicBezTo>
                    <a:cubicBezTo>
                      <a:pt x="6311" y="20412"/>
                      <a:pt x="6370" y="20591"/>
                      <a:pt x="6418" y="20746"/>
                    </a:cubicBezTo>
                    <a:cubicBezTo>
                      <a:pt x="6454" y="20889"/>
                      <a:pt x="6501" y="21031"/>
                      <a:pt x="6501" y="21067"/>
                    </a:cubicBezTo>
                    <a:cubicBezTo>
                      <a:pt x="6501" y="21067"/>
                      <a:pt x="6501" y="21091"/>
                      <a:pt x="6501" y="21103"/>
                    </a:cubicBezTo>
                    <a:cubicBezTo>
                      <a:pt x="6478" y="21210"/>
                      <a:pt x="6418" y="21496"/>
                      <a:pt x="6347" y="21758"/>
                    </a:cubicBezTo>
                    <a:cubicBezTo>
                      <a:pt x="6347" y="21770"/>
                      <a:pt x="6347" y="21781"/>
                      <a:pt x="6347" y="21793"/>
                    </a:cubicBezTo>
                    <a:lnTo>
                      <a:pt x="4465" y="21841"/>
                    </a:lnTo>
                    <a:cubicBezTo>
                      <a:pt x="4442" y="21853"/>
                      <a:pt x="4430" y="21865"/>
                      <a:pt x="4430" y="21889"/>
                    </a:cubicBezTo>
                    <a:lnTo>
                      <a:pt x="4430" y="21924"/>
                    </a:lnTo>
                    <a:lnTo>
                      <a:pt x="4430" y="24151"/>
                    </a:lnTo>
                    <a:cubicBezTo>
                      <a:pt x="4323" y="24151"/>
                      <a:pt x="4239" y="24139"/>
                      <a:pt x="4215" y="24127"/>
                    </a:cubicBezTo>
                    <a:cubicBezTo>
                      <a:pt x="4215" y="24115"/>
                      <a:pt x="4192" y="24103"/>
                      <a:pt x="4180" y="24091"/>
                    </a:cubicBezTo>
                    <a:cubicBezTo>
                      <a:pt x="4132" y="24032"/>
                      <a:pt x="4073" y="23984"/>
                      <a:pt x="4013" y="23984"/>
                    </a:cubicBezTo>
                    <a:cubicBezTo>
                      <a:pt x="4001" y="23984"/>
                      <a:pt x="3965" y="23984"/>
                      <a:pt x="3930" y="23996"/>
                    </a:cubicBezTo>
                    <a:cubicBezTo>
                      <a:pt x="3906" y="23996"/>
                      <a:pt x="3882" y="23996"/>
                      <a:pt x="3858" y="24008"/>
                    </a:cubicBezTo>
                    <a:lnTo>
                      <a:pt x="3692" y="24008"/>
                    </a:lnTo>
                    <a:cubicBezTo>
                      <a:pt x="3692" y="23996"/>
                      <a:pt x="3680" y="23972"/>
                      <a:pt x="3680" y="23948"/>
                    </a:cubicBezTo>
                    <a:cubicBezTo>
                      <a:pt x="3632" y="23829"/>
                      <a:pt x="3596" y="23698"/>
                      <a:pt x="3513" y="23698"/>
                    </a:cubicBezTo>
                    <a:lnTo>
                      <a:pt x="3453" y="23698"/>
                    </a:lnTo>
                    <a:cubicBezTo>
                      <a:pt x="3442" y="23710"/>
                      <a:pt x="3430" y="23710"/>
                      <a:pt x="3406" y="23710"/>
                    </a:cubicBezTo>
                    <a:lnTo>
                      <a:pt x="3346" y="23710"/>
                    </a:lnTo>
                    <a:cubicBezTo>
                      <a:pt x="3311" y="23722"/>
                      <a:pt x="3275" y="23722"/>
                      <a:pt x="3227" y="23722"/>
                    </a:cubicBezTo>
                    <a:lnTo>
                      <a:pt x="3025" y="23758"/>
                    </a:lnTo>
                    <a:lnTo>
                      <a:pt x="2953" y="23758"/>
                    </a:lnTo>
                    <a:cubicBezTo>
                      <a:pt x="2882" y="23758"/>
                      <a:pt x="2822" y="23734"/>
                      <a:pt x="2787" y="23698"/>
                    </a:cubicBezTo>
                    <a:cubicBezTo>
                      <a:pt x="2775" y="23686"/>
                      <a:pt x="2763" y="23675"/>
                      <a:pt x="2751" y="23663"/>
                    </a:cubicBezTo>
                    <a:cubicBezTo>
                      <a:pt x="2739" y="23615"/>
                      <a:pt x="2715" y="23556"/>
                      <a:pt x="2691" y="23484"/>
                    </a:cubicBezTo>
                    <a:cubicBezTo>
                      <a:pt x="2656" y="23377"/>
                      <a:pt x="2620" y="23270"/>
                      <a:pt x="2572" y="23210"/>
                    </a:cubicBezTo>
                    <a:cubicBezTo>
                      <a:pt x="2525" y="23139"/>
                      <a:pt x="2346" y="23008"/>
                      <a:pt x="2239" y="22924"/>
                    </a:cubicBezTo>
                    <a:lnTo>
                      <a:pt x="2191" y="22877"/>
                    </a:lnTo>
                    <a:cubicBezTo>
                      <a:pt x="2120" y="22829"/>
                      <a:pt x="1977" y="22603"/>
                      <a:pt x="1965" y="22567"/>
                    </a:cubicBezTo>
                    <a:cubicBezTo>
                      <a:pt x="1965" y="22567"/>
                      <a:pt x="1965" y="22555"/>
                      <a:pt x="1965" y="22555"/>
                    </a:cubicBezTo>
                    <a:cubicBezTo>
                      <a:pt x="1965" y="22543"/>
                      <a:pt x="1965" y="22532"/>
                      <a:pt x="1953" y="22532"/>
                    </a:cubicBezTo>
                    <a:cubicBezTo>
                      <a:pt x="1953" y="22520"/>
                      <a:pt x="1953" y="22520"/>
                      <a:pt x="1953" y="22520"/>
                    </a:cubicBezTo>
                    <a:cubicBezTo>
                      <a:pt x="1953" y="22508"/>
                      <a:pt x="1953" y="22508"/>
                      <a:pt x="1941" y="22496"/>
                    </a:cubicBezTo>
                    <a:cubicBezTo>
                      <a:pt x="1941" y="22496"/>
                      <a:pt x="1941" y="22484"/>
                      <a:pt x="1941" y="22484"/>
                    </a:cubicBezTo>
                    <a:cubicBezTo>
                      <a:pt x="1941" y="22472"/>
                      <a:pt x="1929" y="22472"/>
                      <a:pt x="1929" y="22460"/>
                    </a:cubicBezTo>
                    <a:cubicBezTo>
                      <a:pt x="1929" y="22460"/>
                      <a:pt x="1929" y="22448"/>
                      <a:pt x="1918" y="22448"/>
                    </a:cubicBezTo>
                    <a:cubicBezTo>
                      <a:pt x="1918" y="22436"/>
                      <a:pt x="1918" y="22436"/>
                      <a:pt x="1906" y="22424"/>
                    </a:cubicBezTo>
                    <a:cubicBezTo>
                      <a:pt x="1906" y="22424"/>
                      <a:pt x="1894" y="22413"/>
                      <a:pt x="1894" y="22413"/>
                    </a:cubicBezTo>
                    <a:cubicBezTo>
                      <a:pt x="1894" y="22401"/>
                      <a:pt x="1882" y="22401"/>
                      <a:pt x="1870" y="22389"/>
                    </a:cubicBezTo>
                    <a:cubicBezTo>
                      <a:pt x="1870" y="22389"/>
                      <a:pt x="1858" y="22377"/>
                      <a:pt x="1858" y="22377"/>
                    </a:cubicBezTo>
                    <a:cubicBezTo>
                      <a:pt x="1846" y="22365"/>
                      <a:pt x="1846" y="22365"/>
                      <a:pt x="1834" y="22353"/>
                    </a:cubicBezTo>
                    <a:cubicBezTo>
                      <a:pt x="1822" y="22353"/>
                      <a:pt x="1822" y="22341"/>
                      <a:pt x="1810" y="22341"/>
                    </a:cubicBezTo>
                    <a:cubicBezTo>
                      <a:pt x="1798" y="22329"/>
                      <a:pt x="1787" y="22329"/>
                      <a:pt x="1775" y="22329"/>
                    </a:cubicBezTo>
                    <a:cubicBezTo>
                      <a:pt x="1763" y="22317"/>
                      <a:pt x="1763" y="22317"/>
                      <a:pt x="1751" y="22317"/>
                    </a:cubicBezTo>
                    <a:cubicBezTo>
                      <a:pt x="1739" y="22305"/>
                      <a:pt x="1739" y="22305"/>
                      <a:pt x="1727" y="22305"/>
                    </a:cubicBezTo>
                    <a:cubicBezTo>
                      <a:pt x="1727" y="22293"/>
                      <a:pt x="1727" y="22282"/>
                      <a:pt x="1727" y="22270"/>
                    </a:cubicBezTo>
                    <a:cubicBezTo>
                      <a:pt x="1715" y="22198"/>
                      <a:pt x="1715" y="22127"/>
                      <a:pt x="1751" y="22032"/>
                    </a:cubicBezTo>
                    <a:cubicBezTo>
                      <a:pt x="1763" y="21996"/>
                      <a:pt x="1787" y="21960"/>
                      <a:pt x="1798" y="21924"/>
                    </a:cubicBezTo>
                    <a:cubicBezTo>
                      <a:pt x="1834" y="21853"/>
                      <a:pt x="1882" y="21781"/>
                      <a:pt x="1846" y="21674"/>
                    </a:cubicBezTo>
                    <a:lnTo>
                      <a:pt x="1822" y="21615"/>
                    </a:lnTo>
                    <a:cubicBezTo>
                      <a:pt x="1798" y="21520"/>
                      <a:pt x="1763" y="21448"/>
                      <a:pt x="1691" y="21293"/>
                    </a:cubicBezTo>
                    <a:cubicBezTo>
                      <a:pt x="1656" y="21210"/>
                      <a:pt x="1596" y="21162"/>
                      <a:pt x="1560" y="21127"/>
                    </a:cubicBezTo>
                    <a:cubicBezTo>
                      <a:pt x="1513" y="21091"/>
                      <a:pt x="1513" y="21079"/>
                      <a:pt x="1525" y="21055"/>
                    </a:cubicBezTo>
                    <a:cubicBezTo>
                      <a:pt x="1548" y="21008"/>
                      <a:pt x="1572" y="20984"/>
                      <a:pt x="1596" y="20972"/>
                    </a:cubicBezTo>
                    <a:cubicBezTo>
                      <a:pt x="1608" y="20948"/>
                      <a:pt x="1632" y="20924"/>
                      <a:pt x="1644" y="20889"/>
                    </a:cubicBezTo>
                    <a:cubicBezTo>
                      <a:pt x="1668" y="20829"/>
                      <a:pt x="1679" y="20793"/>
                      <a:pt x="1668" y="20710"/>
                    </a:cubicBezTo>
                    <a:cubicBezTo>
                      <a:pt x="1668" y="20662"/>
                      <a:pt x="1679" y="20627"/>
                      <a:pt x="1703" y="20579"/>
                    </a:cubicBezTo>
                    <a:cubicBezTo>
                      <a:pt x="1715" y="20555"/>
                      <a:pt x="1727" y="20531"/>
                      <a:pt x="1739" y="20508"/>
                    </a:cubicBezTo>
                    <a:cubicBezTo>
                      <a:pt x="1739" y="20484"/>
                      <a:pt x="1751" y="20460"/>
                      <a:pt x="1775" y="20412"/>
                    </a:cubicBezTo>
                    <a:cubicBezTo>
                      <a:pt x="1810" y="20353"/>
                      <a:pt x="1858" y="20281"/>
                      <a:pt x="1906" y="20162"/>
                    </a:cubicBezTo>
                    <a:cubicBezTo>
                      <a:pt x="1941" y="20055"/>
                      <a:pt x="1953" y="19948"/>
                      <a:pt x="1965" y="19853"/>
                    </a:cubicBezTo>
                    <a:cubicBezTo>
                      <a:pt x="1989" y="19757"/>
                      <a:pt x="1989" y="19674"/>
                      <a:pt x="2025" y="19626"/>
                    </a:cubicBezTo>
                    <a:cubicBezTo>
                      <a:pt x="2049" y="19591"/>
                      <a:pt x="2072" y="19567"/>
                      <a:pt x="2084" y="19543"/>
                    </a:cubicBezTo>
                    <a:cubicBezTo>
                      <a:pt x="2120" y="19519"/>
                      <a:pt x="2144" y="19484"/>
                      <a:pt x="2156" y="19412"/>
                    </a:cubicBezTo>
                    <a:lnTo>
                      <a:pt x="2168" y="19353"/>
                    </a:lnTo>
                    <a:cubicBezTo>
                      <a:pt x="2179" y="19281"/>
                      <a:pt x="2179" y="19234"/>
                      <a:pt x="2179" y="19114"/>
                    </a:cubicBezTo>
                    <a:cubicBezTo>
                      <a:pt x="2179" y="19043"/>
                      <a:pt x="2179" y="18960"/>
                      <a:pt x="2179" y="18888"/>
                    </a:cubicBezTo>
                    <a:cubicBezTo>
                      <a:pt x="2168" y="18817"/>
                      <a:pt x="2168" y="18757"/>
                      <a:pt x="2168" y="18722"/>
                    </a:cubicBezTo>
                    <a:cubicBezTo>
                      <a:pt x="2168" y="18638"/>
                      <a:pt x="2179" y="18412"/>
                      <a:pt x="2168" y="18329"/>
                    </a:cubicBezTo>
                    <a:cubicBezTo>
                      <a:pt x="2168" y="18305"/>
                      <a:pt x="2179" y="18281"/>
                      <a:pt x="2179" y="18257"/>
                    </a:cubicBezTo>
                    <a:cubicBezTo>
                      <a:pt x="2191" y="18198"/>
                      <a:pt x="2203" y="18126"/>
                      <a:pt x="2156" y="18091"/>
                    </a:cubicBezTo>
                    <a:cubicBezTo>
                      <a:pt x="2108" y="18055"/>
                      <a:pt x="2049" y="18007"/>
                      <a:pt x="2001" y="17995"/>
                    </a:cubicBezTo>
                    <a:lnTo>
                      <a:pt x="1965" y="17995"/>
                    </a:lnTo>
                    <a:cubicBezTo>
                      <a:pt x="1929" y="17995"/>
                      <a:pt x="1894" y="17983"/>
                      <a:pt x="1882" y="17960"/>
                    </a:cubicBezTo>
                    <a:cubicBezTo>
                      <a:pt x="1870" y="17936"/>
                      <a:pt x="1858" y="17912"/>
                      <a:pt x="1834" y="17888"/>
                    </a:cubicBezTo>
                    <a:cubicBezTo>
                      <a:pt x="1810" y="17852"/>
                      <a:pt x="1787" y="17805"/>
                      <a:pt x="1798" y="17757"/>
                    </a:cubicBezTo>
                    <a:cubicBezTo>
                      <a:pt x="1798" y="17721"/>
                      <a:pt x="1810" y="17698"/>
                      <a:pt x="1810" y="17674"/>
                    </a:cubicBezTo>
                    <a:cubicBezTo>
                      <a:pt x="1822" y="17638"/>
                      <a:pt x="1846" y="17591"/>
                      <a:pt x="1846" y="17507"/>
                    </a:cubicBezTo>
                    <a:cubicBezTo>
                      <a:pt x="1846" y="17424"/>
                      <a:pt x="1846" y="17340"/>
                      <a:pt x="1822" y="17281"/>
                    </a:cubicBezTo>
                    <a:cubicBezTo>
                      <a:pt x="1822" y="17269"/>
                      <a:pt x="1810" y="17257"/>
                      <a:pt x="1810" y="17245"/>
                    </a:cubicBezTo>
                    <a:cubicBezTo>
                      <a:pt x="1810" y="17233"/>
                      <a:pt x="1810" y="17221"/>
                      <a:pt x="1798" y="17221"/>
                    </a:cubicBezTo>
                    <a:cubicBezTo>
                      <a:pt x="1798" y="17221"/>
                      <a:pt x="1798" y="17210"/>
                      <a:pt x="1798" y="17210"/>
                    </a:cubicBezTo>
                    <a:cubicBezTo>
                      <a:pt x="1787" y="17186"/>
                      <a:pt x="1787" y="17174"/>
                      <a:pt x="1775" y="17150"/>
                    </a:cubicBezTo>
                    <a:cubicBezTo>
                      <a:pt x="1751" y="17114"/>
                      <a:pt x="1715" y="17102"/>
                      <a:pt x="1679" y="17079"/>
                    </a:cubicBezTo>
                    <a:cubicBezTo>
                      <a:pt x="1644" y="17055"/>
                      <a:pt x="1620" y="17031"/>
                      <a:pt x="1608" y="16995"/>
                    </a:cubicBezTo>
                    <a:cubicBezTo>
                      <a:pt x="1584" y="16948"/>
                      <a:pt x="1572" y="16888"/>
                      <a:pt x="1560" y="16817"/>
                    </a:cubicBezTo>
                    <a:cubicBezTo>
                      <a:pt x="1548" y="16733"/>
                      <a:pt x="1525" y="16638"/>
                      <a:pt x="1501" y="16578"/>
                    </a:cubicBezTo>
                    <a:cubicBezTo>
                      <a:pt x="1501" y="16567"/>
                      <a:pt x="1489" y="16555"/>
                      <a:pt x="1477" y="16543"/>
                    </a:cubicBezTo>
                    <a:lnTo>
                      <a:pt x="1548" y="16543"/>
                    </a:lnTo>
                    <a:cubicBezTo>
                      <a:pt x="1560" y="16531"/>
                      <a:pt x="1584" y="16531"/>
                      <a:pt x="1608" y="16531"/>
                    </a:cubicBezTo>
                    <a:cubicBezTo>
                      <a:pt x="1620" y="16531"/>
                      <a:pt x="1632" y="16531"/>
                      <a:pt x="1644" y="16519"/>
                    </a:cubicBezTo>
                    <a:lnTo>
                      <a:pt x="1691" y="16519"/>
                    </a:lnTo>
                    <a:cubicBezTo>
                      <a:pt x="1703" y="16519"/>
                      <a:pt x="1715" y="16507"/>
                      <a:pt x="1727" y="16507"/>
                    </a:cubicBezTo>
                    <a:cubicBezTo>
                      <a:pt x="1751" y="16507"/>
                      <a:pt x="1775" y="16495"/>
                      <a:pt x="1787" y="16495"/>
                    </a:cubicBezTo>
                    <a:cubicBezTo>
                      <a:pt x="1989" y="16436"/>
                      <a:pt x="2156" y="16245"/>
                      <a:pt x="2287" y="16078"/>
                    </a:cubicBezTo>
                    <a:cubicBezTo>
                      <a:pt x="2334" y="16031"/>
                      <a:pt x="2370" y="15983"/>
                      <a:pt x="2406" y="15947"/>
                    </a:cubicBezTo>
                    <a:cubicBezTo>
                      <a:pt x="2453" y="15900"/>
                      <a:pt x="2513" y="15876"/>
                      <a:pt x="2596" y="15876"/>
                    </a:cubicBezTo>
                    <a:close/>
                    <a:moveTo>
                      <a:pt x="9633" y="20257"/>
                    </a:moveTo>
                    <a:cubicBezTo>
                      <a:pt x="9633" y="20281"/>
                      <a:pt x="9633" y="20305"/>
                      <a:pt x="9633" y="20317"/>
                    </a:cubicBezTo>
                    <a:lnTo>
                      <a:pt x="9645" y="22603"/>
                    </a:lnTo>
                    <a:cubicBezTo>
                      <a:pt x="9657" y="24437"/>
                      <a:pt x="9669" y="26306"/>
                      <a:pt x="9669" y="26413"/>
                    </a:cubicBezTo>
                    <a:cubicBezTo>
                      <a:pt x="9669" y="26413"/>
                      <a:pt x="9657" y="26413"/>
                      <a:pt x="9657" y="26425"/>
                    </a:cubicBezTo>
                    <a:lnTo>
                      <a:pt x="9657" y="26687"/>
                    </a:lnTo>
                    <a:cubicBezTo>
                      <a:pt x="9514" y="26615"/>
                      <a:pt x="9252" y="26496"/>
                      <a:pt x="9133" y="26413"/>
                    </a:cubicBezTo>
                    <a:cubicBezTo>
                      <a:pt x="9109" y="26401"/>
                      <a:pt x="9085" y="26389"/>
                      <a:pt x="9061" y="26365"/>
                    </a:cubicBezTo>
                    <a:cubicBezTo>
                      <a:pt x="8871" y="26234"/>
                      <a:pt x="8526" y="25996"/>
                      <a:pt x="7978" y="25972"/>
                    </a:cubicBezTo>
                    <a:cubicBezTo>
                      <a:pt x="7513" y="25961"/>
                      <a:pt x="6823" y="25889"/>
                      <a:pt x="6406" y="25842"/>
                    </a:cubicBezTo>
                    <a:cubicBezTo>
                      <a:pt x="6287" y="25830"/>
                      <a:pt x="6192" y="25818"/>
                      <a:pt x="6132" y="25818"/>
                    </a:cubicBezTo>
                    <a:cubicBezTo>
                      <a:pt x="5918" y="25794"/>
                      <a:pt x="5823" y="25687"/>
                      <a:pt x="5751" y="25603"/>
                    </a:cubicBezTo>
                    <a:cubicBezTo>
                      <a:pt x="5728" y="25580"/>
                      <a:pt x="5704" y="25544"/>
                      <a:pt x="5668" y="25532"/>
                    </a:cubicBezTo>
                    <a:cubicBezTo>
                      <a:pt x="5656" y="25520"/>
                      <a:pt x="5620" y="25472"/>
                      <a:pt x="5573" y="25425"/>
                    </a:cubicBezTo>
                    <a:cubicBezTo>
                      <a:pt x="5478" y="25306"/>
                      <a:pt x="5358" y="25151"/>
                      <a:pt x="5227" y="25151"/>
                    </a:cubicBezTo>
                    <a:lnTo>
                      <a:pt x="5192" y="25151"/>
                    </a:lnTo>
                    <a:cubicBezTo>
                      <a:pt x="5132" y="25151"/>
                      <a:pt x="5061" y="25175"/>
                      <a:pt x="4989" y="25199"/>
                    </a:cubicBezTo>
                    <a:cubicBezTo>
                      <a:pt x="4918" y="25210"/>
                      <a:pt x="4846" y="25234"/>
                      <a:pt x="4787" y="25234"/>
                    </a:cubicBezTo>
                    <a:cubicBezTo>
                      <a:pt x="4739" y="25234"/>
                      <a:pt x="4704" y="25222"/>
                      <a:pt x="4680" y="25199"/>
                    </a:cubicBezTo>
                    <a:cubicBezTo>
                      <a:pt x="4501" y="25068"/>
                      <a:pt x="4477" y="24984"/>
                      <a:pt x="4477" y="24865"/>
                    </a:cubicBezTo>
                    <a:cubicBezTo>
                      <a:pt x="4477" y="24829"/>
                      <a:pt x="4489" y="24794"/>
                      <a:pt x="4501" y="24746"/>
                    </a:cubicBezTo>
                    <a:cubicBezTo>
                      <a:pt x="4525" y="24603"/>
                      <a:pt x="4549" y="24448"/>
                      <a:pt x="4454" y="24389"/>
                    </a:cubicBezTo>
                    <a:cubicBezTo>
                      <a:pt x="4370" y="24329"/>
                      <a:pt x="3954" y="24198"/>
                      <a:pt x="3858" y="24163"/>
                    </a:cubicBezTo>
                    <a:lnTo>
                      <a:pt x="3858" y="24091"/>
                    </a:lnTo>
                    <a:cubicBezTo>
                      <a:pt x="3882" y="24091"/>
                      <a:pt x="3918" y="24079"/>
                      <a:pt x="3954" y="24079"/>
                    </a:cubicBezTo>
                    <a:cubicBezTo>
                      <a:pt x="3977" y="24079"/>
                      <a:pt x="4001" y="24067"/>
                      <a:pt x="4013" y="24067"/>
                    </a:cubicBezTo>
                    <a:cubicBezTo>
                      <a:pt x="4037" y="24067"/>
                      <a:pt x="4096" y="24127"/>
                      <a:pt x="4120" y="24151"/>
                    </a:cubicBezTo>
                    <a:cubicBezTo>
                      <a:pt x="4132" y="24163"/>
                      <a:pt x="4156" y="24187"/>
                      <a:pt x="4168" y="24187"/>
                    </a:cubicBezTo>
                    <a:cubicBezTo>
                      <a:pt x="4215" y="24234"/>
                      <a:pt x="4394" y="24246"/>
                      <a:pt x="4465" y="24246"/>
                    </a:cubicBezTo>
                    <a:cubicBezTo>
                      <a:pt x="4477" y="24246"/>
                      <a:pt x="4489" y="24246"/>
                      <a:pt x="4501" y="24234"/>
                    </a:cubicBezTo>
                    <a:cubicBezTo>
                      <a:pt x="4513" y="24222"/>
                      <a:pt x="4513" y="24210"/>
                      <a:pt x="4513" y="24198"/>
                    </a:cubicBezTo>
                    <a:lnTo>
                      <a:pt x="4513" y="21936"/>
                    </a:lnTo>
                    <a:lnTo>
                      <a:pt x="5037" y="21924"/>
                    </a:lnTo>
                    <a:lnTo>
                      <a:pt x="6382" y="21877"/>
                    </a:lnTo>
                    <a:cubicBezTo>
                      <a:pt x="6406" y="21877"/>
                      <a:pt x="6418" y="21865"/>
                      <a:pt x="6418" y="21853"/>
                    </a:cubicBezTo>
                    <a:lnTo>
                      <a:pt x="7585" y="21793"/>
                    </a:lnTo>
                    <a:cubicBezTo>
                      <a:pt x="7609" y="21793"/>
                      <a:pt x="7633" y="21770"/>
                      <a:pt x="7633" y="21746"/>
                    </a:cubicBezTo>
                    <a:lnTo>
                      <a:pt x="7633" y="21734"/>
                    </a:lnTo>
                    <a:lnTo>
                      <a:pt x="7633" y="20257"/>
                    </a:lnTo>
                    <a:lnTo>
                      <a:pt x="8204" y="20257"/>
                    </a:lnTo>
                    <a:cubicBezTo>
                      <a:pt x="8204" y="20257"/>
                      <a:pt x="8204" y="20269"/>
                      <a:pt x="8204" y="20269"/>
                    </a:cubicBezTo>
                    <a:cubicBezTo>
                      <a:pt x="8204" y="20293"/>
                      <a:pt x="8216" y="20305"/>
                      <a:pt x="8252" y="20305"/>
                    </a:cubicBezTo>
                    <a:cubicBezTo>
                      <a:pt x="8275" y="20305"/>
                      <a:pt x="8287" y="20293"/>
                      <a:pt x="8287" y="20269"/>
                    </a:cubicBezTo>
                    <a:lnTo>
                      <a:pt x="8287" y="20257"/>
                    </a:lnTo>
                    <a:close/>
                    <a:moveTo>
                      <a:pt x="9776" y="28401"/>
                    </a:moveTo>
                    <a:lnTo>
                      <a:pt x="9788" y="28497"/>
                    </a:lnTo>
                    <a:cubicBezTo>
                      <a:pt x="9788" y="28509"/>
                      <a:pt x="9788" y="28509"/>
                      <a:pt x="9799" y="28520"/>
                    </a:cubicBezTo>
                    <a:lnTo>
                      <a:pt x="10121" y="29020"/>
                    </a:lnTo>
                    <a:cubicBezTo>
                      <a:pt x="10061" y="28985"/>
                      <a:pt x="10014" y="28949"/>
                      <a:pt x="9966" y="28913"/>
                    </a:cubicBezTo>
                    <a:cubicBezTo>
                      <a:pt x="9871" y="28842"/>
                      <a:pt x="9764" y="28770"/>
                      <a:pt x="9740" y="28735"/>
                    </a:cubicBezTo>
                    <a:cubicBezTo>
                      <a:pt x="9728" y="28687"/>
                      <a:pt x="9752" y="28532"/>
                      <a:pt x="9776" y="28401"/>
                    </a:cubicBezTo>
                    <a:close/>
                    <a:moveTo>
                      <a:pt x="14229" y="17733"/>
                    </a:moveTo>
                    <a:cubicBezTo>
                      <a:pt x="14252" y="17733"/>
                      <a:pt x="14288" y="17757"/>
                      <a:pt x="14324" y="17769"/>
                    </a:cubicBezTo>
                    <a:cubicBezTo>
                      <a:pt x="14336" y="17781"/>
                      <a:pt x="14348" y="17781"/>
                      <a:pt x="14360" y="17781"/>
                    </a:cubicBezTo>
                    <a:cubicBezTo>
                      <a:pt x="14371" y="17793"/>
                      <a:pt x="14383" y="17817"/>
                      <a:pt x="14395" y="17841"/>
                    </a:cubicBezTo>
                    <a:cubicBezTo>
                      <a:pt x="14407" y="17864"/>
                      <a:pt x="14419" y="17900"/>
                      <a:pt x="14431" y="17912"/>
                    </a:cubicBezTo>
                    <a:cubicBezTo>
                      <a:pt x="14443" y="17960"/>
                      <a:pt x="14467" y="18007"/>
                      <a:pt x="14479" y="18031"/>
                    </a:cubicBezTo>
                    <a:cubicBezTo>
                      <a:pt x="14514" y="18102"/>
                      <a:pt x="14622" y="18162"/>
                      <a:pt x="14764" y="18233"/>
                    </a:cubicBezTo>
                    <a:lnTo>
                      <a:pt x="14788" y="18233"/>
                    </a:lnTo>
                    <a:cubicBezTo>
                      <a:pt x="14824" y="18257"/>
                      <a:pt x="14860" y="18269"/>
                      <a:pt x="14883" y="18293"/>
                    </a:cubicBezTo>
                    <a:cubicBezTo>
                      <a:pt x="14883" y="18293"/>
                      <a:pt x="14895" y="18293"/>
                      <a:pt x="14907" y="18305"/>
                    </a:cubicBezTo>
                    <a:cubicBezTo>
                      <a:pt x="14967" y="18329"/>
                      <a:pt x="15098" y="18364"/>
                      <a:pt x="15312" y="18412"/>
                    </a:cubicBezTo>
                    <a:lnTo>
                      <a:pt x="15324" y="18412"/>
                    </a:lnTo>
                    <a:cubicBezTo>
                      <a:pt x="15348" y="18424"/>
                      <a:pt x="15491" y="18555"/>
                      <a:pt x="15610" y="18662"/>
                    </a:cubicBezTo>
                    <a:lnTo>
                      <a:pt x="15622" y="18662"/>
                    </a:lnTo>
                    <a:cubicBezTo>
                      <a:pt x="15681" y="18686"/>
                      <a:pt x="16169" y="18888"/>
                      <a:pt x="16276" y="18900"/>
                    </a:cubicBezTo>
                    <a:cubicBezTo>
                      <a:pt x="16288" y="18900"/>
                      <a:pt x="16312" y="18900"/>
                      <a:pt x="16324" y="18912"/>
                    </a:cubicBezTo>
                    <a:lnTo>
                      <a:pt x="16336" y="18912"/>
                    </a:lnTo>
                    <a:cubicBezTo>
                      <a:pt x="16348" y="18924"/>
                      <a:pt x="16360" y="18936"/>
                      <a:pt x="16384" y="18936"/>
                    </a:cubicBezTo>
                    <a:cubicBezTo>
                      <a:pt x="16384" y="18936"/>
                      <a:pt x="16384" y="18948"/>
                      <a:pt x="16396" y="18948"/>
                    </a:cubicBezTo>
                    <a:cubicBezTo>
                      <a:pt x="16407" y="18960"/>
                      <a:pt x="16419" y="18960"/>
                      <a:pt x="16431" y="18972"/>
                    </a:cubicBezTo>
                    <a:lnTo>
                      <a:pt x="16443" y="18972"/>
                    </a:lnTo>
                    <a:cubicBezTo>
                      <a:pt x="16455" y="18984"/>
                      <a:pt x="16467" y="18995"/>
                      <a:pt x="16479" y="19007"/>
                    </a:cubicBezTo>
                    <a:cubicBezTo>
                      <a:pt x="16479" y="19019"/>
                      <a:pt x="16479" y="19043"/>
                      <a:pt x="16491" y="19055"/>
                    </a:cubicBezTo>
                    <a:cubicBezTo>
                      <a:pt x="16491" y="19067"/>
                      <a:pt x="16491" y="19079"/>
                      <a:pt x="16491" y="19091"/>
                    </a:cubicBezTo>
                    <a:cubicBezTo>
                      <a:pt x="16491" y="19114"/>
                      <a:pt x="16491" y="19138"/>
                      <a:pt x="16491" y="19162"/>
                    </a:cubicBezTo>
                    <a:cubicBezTo>
                      <a:pt x="16491" y="19198"/>
                      <a:pt x="16491" y="19234"/>
                      <a:pt x="16491" y="19269"/>
                    </a:cubicBezTo>
                    <a:cubicBezTo>
                      <a:pt x="16491" y="19460"/>
                      <a:pt x="16503" y="19615"/>
                      <a:pt x="16527" y="19757"/>
                    </a:cubicBezTo>
                    <a:cubicBezTo>
                      <a:pt x="16527" y="19781"/>
                      <a:pt x="16527" y="19805"/>
                      <a:pt x="16538" y="19829"/>
                    </a:cubicBezTo>
                    <a:cubicBezTo>
                      <a:pt x="16538" y="19948"/>
                      <a:pt x="16562" y="20067"/>
                      <a:pt x="16693" y="20138"/>
                    </a:cubicBezTo>
                    <a:cubicBezTo>
                      <a:pt x="16824" y="20210"/>
                      <a:pt x="16908" y="20222"/>
                      <a:pt x="16979" y="20234"/>
                    </a:cubicBezTo>
                    <a:cubicBezTo>
                      <a:pt x="17027" y="20246"/>
                      <a:pt x="17062" y="20246"/>
                      <a:pt x="17086" y="20269"/>
                    </a:cubicBezTo>
                    <a:lnTo>
                      <a:pt x="17098" y="20269"/>
                    </a:lnTo>
                    <a:cubicBezTo>
                      <a:pt x="17110" y="20269"/>
                      <a:pt x="17146" y="20281"/>
                      <a:pt x="17193" y="20341"/>
                    </a:cubicBezTo>
                    <a:cubicBezTo>
                      <a:pt x="17265" y="20412"/>
                      <a:pt x="17515" y="20638"/>
                      <a:pt x="17586" y="20698"/>
                    </a:cubicBezTo>
                    <a:cubicBezTo>
                      <a:pt x="17598" y="20698"/>
                      <a:pt x="17610" y="20710"/>
                      <a:pt x="17622" y="20722"/>
                    </a:cubicBezTo>
                    <a:cubicBezTo>
                      <a:pt x="17681" y="20758"/>
                      <a:pt x="17729" y="20781"/>
                      <a:pt x="17777" y="20889"/>
                    </a:cubicBezTo>
                    <a:cubicBezTo>
                      <a:pt x="17812" y="20948"/>
                      <a:pt x="17836" y="20984"/>
                      <a:pt x="17860" y="21019"/>
                    </a:cubicBezTo>
                    <a:cubicBezTo>
                      <a:pt x="17908" y="21067"/>
                      <a:pt x="17908" y="21079"/>
                      <a:pt x="17896" y="21127"/>
                    </a:cubicBezTo>
                    <a:cubicBezTo>
                      <a:pt x="17860" y="21174"/>
                      <a:pt x="17812" y="21246"/>
                      <a:pt x="17765" y="21305"/>
                    </a:cubicBezTo>
                    <a:cubicBezTo>
                      <a:pt x="17717" y="21377"/>
                      <a:pt x="17670" y="21448"/>
                      <a:pt x="17646" y="21508"/>
                    </a:cubicBezTo>
                    <a:cubicBezTo>
                      <a:pt x="17610" y="21591"/>
                      <a:pt x="17503" y="21960"/>
                      <a:pt x="17574" y="22091"/>
                    </a:cubicBezTo>
                    <a:cubicBezTo>
                      <a:pt x="17610" y="22151"/>
                      <a:pt x="17670" y="22162"/>
                      <a:pt x="17705" y="22174"/>
                    </a:cubicBezTo>
                    <a:cubicBezTo>
                      <a:pt x="17753" y="22186"/>
                      <a:pt x="17777" y="22186"/>
                      <a:pt x="17789" y="22234"/>
                    </a:cubicBezTo>
                    <a:lnTo>
                      <a:pt x="17800" y="22246"/>
                    </a:lnTo>
                    <a:cubicBezTo>
                      <a:pt x="17848" y="22389"/>
                      <a:pt x="17931" y="22567"/>
                      <a:pt x="18074" y="22567"/>
                    </a:cubicBezTo>
                    <a:cubicBezTo>
                      <a:pt x="18134" y="22567"/>
                      <a:pt x="18205" y="22543"/>
                      <a:pt x="18265" y="22520"/>
                    </a:cubicBezTo>
                    <a:cubicBezTo>
                      <a:pt x="18289" y="22508"/>
                      <a:pt x="18312" y="22496"/>
                      <a:pt x="18324" y="22496"/>
                    </a:cubicBezTo>
                    <a:cubicBezTo>
                      <a:pt x="18336" y="22615"/>
                      <a:pt x="18360" y="23186"/>
                      <a:pt x="18348" y="23282"/>
                    </a:cubicBezTo>
                    <a:cubicBezTo>
                      <a:pt x="18348" y="23353"/>
                      <a:pt x="18265" y="23448"/>
                      <a:pt x="18205" y="23532"/>
                    </a:cubicBezTo>
                    <a:cubicBezTo>
                      <a:pt x="18181" y="23567"/>
                      <a:pt x="18158" y="23603"/>
                      <a:pt x="18134" y="23627"/>
                    </a:cubicBezTo>
                    <a:cubicBezTo>
                      <a:pt x="18110" y="23675"/>
                      <a:pt x="18086" y="23722"/>
                      <a:pt x="18062" y="23782"/>
                    </a:cubicBezTo>
                    <a:cubicBezTo>
                      <a:pt x="18015" y="23865"/>
                      <a:pt x="17967" y="23960"/>
                      <a:pt x="17896" y="24056"/>
                    </a:cubicBezTo>
                    <a:cubicBezTo>
                      <a:pt x="17824" y="24163"/>
                      <a:pt x="17765" y="24198"/>
                      <a:pt x="17693" y="24246"/>
                    </a:cubicBezTo>
                    <a:cubicBezTo>
                      <a:pt x="17658" y="24270"/>
                      <a:pt x="17622" y="24294"/>
                      <a:pt x="17574" y="24329"/>
                    </a:cubicBezTo>
                    <a:cubicBezTo>
                      <a:pt x="17431" y="24448"/>
                      <a:pt x="17217" y="24746"/>
                      <a:pt x="17169" y="24889"/>
                    </a:cubicBezTo>
                    <a:cubicBezTo>
                      <a:pt x="17146" y="24925"/>
                      <a:pt x="17134" y="24972"/>
                      <a:pt x="17122" y="25020"/>
                    </a:cubicBezTo>
                    <a:cubicBezTo>
                      <a:pt x="17098" y="25127"/>
                      <a:pt x="17062" y="25246"/>
                      <a:pt x="16991" y="25294"/>
                    </a:cubicBezTo>
                    <a:cubicBezTo>
                      <a:pt x="16872" y="25353"/>
                      <a:pt x="15872" y="25853"/>
                      <a:pt x="15431" y="25925"/>
                    </a:cubicBezTo>
                    <a:cubicBezTo>
                      <a:pt x="15288" y="25961"/>
                      <a:pt x="15074" y="26008"/>
                      <a:pt x="14824" y="26068"/>
                    </a:cubicBezTo>
                    <a:cubicBezTo>
                      <a:pt x="14288" y="26187"/>
                      <a:pt x="13633" y="26330"/>
                      <a:pt x="13336" y="26330"/>
                    </a:cubicBezTo>
                    <a:lnTo>
                      <a:pt x="13133" y="26330"/>
                    </a:lnTo>
                    <a:cubicBezTo>
                      <a:pt x="12836" y="26330"/>
                      <a:pt x="12681" y="26330"/>
                      <a:pt x="12431" y="26258"/>
                    </a:cubicBezTo>
                    <a:cubicBezTo>
                      <a:pt x="12300" y="26211"/>
                      <a:pt x="12228" y="26199"/>
                      <a:pt x="12181" y="26199"/>
                    </a:cubicBezTo>
                    <a:cubicBezTo>
                      <a:pt x="12133" y="26187"/>
                      <a:pt x="12121" y="26187"/>
                      <a:pt x="12097" y="26151"/>
                    </a:cubicBezTo>
                    <a:cubicBezTo>
                      <a:pt x="12074" y="26127"/>
                      <a:pt x="12050" y="26115"/>
                      <a:pt x="12026" y="26092"/>
                    </a:cubicBezTo>
                    <a:cubicBezTo>
                      <a:pt x="11978" y="26032"/>
                      <a:pt x="11931" y="25984"/>
                      <a:pt x="11871" y="25949"/>
                    </a:cubicBezTo>
                    <a:cubicBezTo>
                      <a:pt x="11782" y="25909"/>
                      <a:pt x="11710" y="25886"/>
                      <a:pt x="11613" y="25886"/>
                    </a:cubicBezTo>
                    <a:cubicBezTo>
                      <a:pt x="11593" y="25886"/>
                      <a:pt x="11572" y="25887"/>
                      <a:pt x="11550" y="25889"/>
                    </a:cubicBezTo>
                    <a:cubicBezTo>
                      <a:pt x="11478" y="25901"/>
                      <a:pt x="11443" y="25925"/>
                      <a:pt x="11419" y="25949"/>
                    </a:cubicBezTo>
                    <a:cubicBezTo>
                      <a:pt x="11383" y="25996"/>
                      <a:pt x="11383" y="26044"/>
                      <a:pt x="11395" y="26092"/>
                    </a:cubicBezTo>
                    <a:cubicBezTo>
                      <a:pt x="11407" y="26175"/>
                      <a:pt x="11609" y="26687"/>
                      <a:pt x="11693" y="26770"/>
                    </a:cubicBezTo>
                    <a:cubicBezTo>
                      <a:pt x="11716" y="26794"/>
                      <a:pt x="11740" y="26818"/>
                      <a:pt x="11764" y="26842"/>
                    </a:cubicBezTo>
                    <a:cubicBezTo>
                      <a:pt x="11835" y="26889"/>
                      <a:pt x="11871" y="26925"/>
                      <a:pt x="11871" y="26985"/>
                    </a:cubicBezTo>
                    <a:cubicBezTo>
                      <a:pt x="11871" y="27008"/>
                      <a:pt x="11871" y="27032"/>
                      <a:pt x="11871" y="27056"/>
                    </a:cubicBezTo>
                    <a:cubicBezTo>
                      <a:pt x="11871" y="27127"/>
                      <a:pt x="11871" y="27163"/>
                      <a:pt x="11800" y="27211"/>
                    </a:cubicBezTo>
                    <a:cubicBezTo>
                      <a:pt x="11776" y="27235"/>
                      <a:pt x="11752" y="27246"/>
                      <a:pt x="11728" y="27258"/>
                    </a:cubicBezTo>
                    <a:cubicBezTo>
                      <a:pt x="11657" y="27306"/>
                      <a:pt x="11609" y="27342"/>
                      <a:pt x="11538" y="27532"/>
                    </a:cubicBezTo>
                    <a:cubicBezTo>
                      <a:pt x="11502" y="27675"/>
                      <a:pt x="11502" y="27747"/>
                      <a:pt x="11502" y="27806"/>
                    </a:cubicBezTo>
                    <a:cubicBezTo>
                      <a:pt x="11490" y="27854"/>
                      <a:pt x="11490" y="27877"/>
                      <a:pt x="11478" y="27913"/>
                    </a:cubicBezTo>
                    <a:cubicBezTo>
                      <a:pt x="11466" y="27949"/>
                      <a:pt x="11454" y="27961"/>
                      <a:pt x="11443" y="27985"/>
                    </a:cubicBezTo>
                    <a:cubicBezTo>
                      <a:pt x="11407" y="28032"/>
                      <a:pt x="11395" y="28056"/>
                      <a:pt x="11371" y="28151"/>
                    </a:cubicBezTo>
                    <a:cubicBezTo>
                      <a:pt x="11371" y="28175"/>
                      <a:pt x="11371" y="28187"/>
                      <a:pt x="11371" y="28199"/>
                    </a:cubicBezTo>
                    <a:cubicBezTo>
                      <a:pt x="11347" y="28330"/>
                      <a:pt x="11312" y="28497"/>
                      <a:pt x="11407" y="28592"/>
                    </a:cubicBezTo>
                    <a:cubicBezTo>
                      <a:pt x="11526" y="28711"/>
                      <a:pt x="11585" y="28818"/>
                      <a:pt x="11585" y="28878"/>
                    </a:cubicBezTo>
                    <a:cubicBezTo>
                      <a:pt x="11585" y="28961"/>
                      <a:pt x="11574" y="29032"/>
                      <a:pt x="11431" y="29104"/>
                    </a:cubicBezTo>
                    <a:cubicBezTo>
                      <a:pt x="11359" y="29140"/>
                      <a:pt x="11276" y="29151"/>
                      <a:pt x="11193" y="29175"/>
                    </a:cubicBezTo>
                    <a:cubicBezTo>
                      <a:pt x="11109" y="29187"/>
                      <a:pt x="11014" y="29211"/>
                      <a:pt x="10931" y="29247"/>
                    </a:cubicBezTo>
                    <a:cubicBezTo>
                      <a:pt x="10907" y="29259"/>
                      <a:pt x="10871" y="29271"/>
                      <a:pt x="10847" y="29294"/>
                    </a:cubicBezTo>
                    <a:lnTo>
                      <a:pt x="10823" y="29306"/>
                    </a:lnTo>
                    <a:cubicBezTo>
                      <a:pt x="10740" y="29366"/>
                      <a:pt x="10633" y="29425"/>
                      <a:pt x="10550" y="29473"/>
                    </a:cubicBezTo>
                    <a:lnTo>
                      <a:pt x="10478" y="29425"/>
                    </a:lnTo>
                    <a:lnTo>
                      <a:pt x="9871" y="28473"/>
                    </a:lnTo>
                    <a:lnTo>
                      <a:pt x="9811" y="28092"/>
                    </a:lnTo>
                    <a:cubicBezTo>
                      <a:pt x="9823" y="28068"/>
                      <a:pt x="9823" y="28032"/>
                      <a:pt x="9823" y="28008"/>
                    </a:cubicBezTo>
                    <a:cubicBezTo>
                      <a:pt x="9823" y="27794"/>
                      <a:pt x="9788" y="26806"/>
                      <a:pt x="9788" y="26770"/>
                    </a:cubicBezTo>
                    <a:cubicBezTo>
                      <a:pt x="9788" y="26758"/>
                      <a:pt x="9776" y="26746"/>
                      <a:pt x="9764" y="26734"/>
                    </a:cubicBezTo>
                    <a:lnTo>
                      <a:pt x="9752" y="23520"/>
                    </a:lnTo>
                    <a:cubicBezTo>
                      <a:pt x="9740" y="22686"/>
                      <a:pt x="9740" y="21627"/>
                      <a:pt x="9728" y="20257"/>
                    </a:cubicBezTo>
                    <a:lnTo>
                      <a:pt x="10347" y="20257"/>
                    </a:lnTo>
                    <a:cubicBezTo>
                      <a:pt x="10359" y="20257"/>
                      <a:pt x="10371" y="20257"/>
                      <a:pt x="10371" y="20246"/>
                    </a:cubicBezTo>
                    <a:cubicBezTo>
                      <a:pt x="10383" y="20234"/>
                      <a:pt x="10383" y="20222"/>
                      <a:pt x="10383" y="20210"/>
                    </a:cubicBezTo>
                    <a:lnTo>
                      <a:pt x="10371" y="19329"/>
                    </a:lnTo>
                    <a:lnTo>
                      <a:pt x="12288" y="19329"/>
                    </a:lnTo>
                    <a:cubicBezTo>
                      <a:pt x="12431" y="19329"/>
                      <a:pt x="12514" y="19245"/>
                      <a:pt x="12538" y="19210"/>
                    </a:cubicBezTo>
                    <a:cubicBezTo>
                      <a:pt x="12550" y="19198"/>
                      <a:pt x="12550" y="19198"/>
                      <a:pt x="12562" y="19186"/>
                    </a:cubicBezTo>
                    <a:cubicBezTo>
                      <a:pt x="12597" y="19138"/>
                      <a:pt x="12705" y="18995"/>
                      <a:pt x="12824" y="18841"/>
                    </a:cubicBezTo>
                    <a:cubicBezTo>
                      <a:pt x="12836" y="18817"/>
                      <a:pt x="12859" y="18793"/>
                      <a:pt x="12871" y="18769"/>
                    </a:cubicBezTo>
                    <a:cubicBezTo>
                      <a:pt x="13014" y="18591"/>
                      <a:pt x="13157" y="18400"/>
                      <a:pt x="13240" y="18293"/>
                    </a:cubicBezTo>
                    <a:cubicBezTo>
                      <a:pt x="13252" y="18281"/>
                      <a:pt x="13264" y="18269"/>
                      <a:pt x="13276" y="18257"/>
                    </a:cubicBezTo>
                    <a:cubicBezTo>
                      <a:pt x="13288" y="18233"/>
                      <a:pt x="13300" y="18222"/>
                      <a:pt x="13300" y="18222"/>
                    </a:cubicBezTo>
                    <a:cubicBezTo>
                      <a:pt x="13324" y="18198"/>
                      <a:pt x="13407" y="18174"/>
                      <a:pt x="13526" y="18174"/>
                    </a:cubicBezTo>
                    <a:cubicBezTo>
                      <a:pt x="13586" y="18174"/>
                      <a:pt x="13645" y="18186"/>
                      <a:pt x="13693" y="18186"/>
                    </a:cubicBezTo>
                    <a:cubicBezTo>
                      <a:pt x="13717" y="18198"/>
                      <a:pt x="13740" y="18210"/>
                      <a:pt x="13776" y="18210"/>
                    </a:cubicBezTo>
                    <a:cubicBezTo>
                      <a:pt x="13815" y="18223"/>
                      <a:pt x="13855" y="18232"/>
                      <a:pt x="13896" y="18232"/>
                    </a:cubicBezTo>
                    <a:cubicBezTo>
                      <a:pt x="13930" y="18232"/>
                      <a:pt x="13965" y="18226"/>
                      <a:pt x="14002" y="18210"/>
                    </a:cubicBezTo>
                    <a:cubicBezTo>
                      <a:pt x="14121" y="18174"/>
                      <a:pt x="14133" y="18019"/>
                      <a:pt x="14157" y="17876"/>
                    </a:cubicBezTo>
                    <a:cubicBezTo>
                      <a:pt x="14169" y="17829"/>
                      <a:pt x="14169" y="17793"/>
                      <a:pt x="14181" y="17757"/>
                    </a:cubicBezTo>
                    <a:cubicBezTo>
                      <a:pt x="14193" y="17733"/>
                      <a:pt x="14193" y="17733"/>
                      <a:pt x="14193" y="17733"/>
                    </a:cubicBezTo>
                    <a:close/>
                    <a:moveTo>
                      <a:pt x="1727" y="22401"/>
                    </a:moveTo>
                    <a:cubicBezTo>
                      <a:pt x="1727" y="22401"/>
                      <a:pt x="1739" y="22401"/>
                      <a:pt x="1739" y="22413"/>
                    </a:cubicBezTo>
                    <a:cubicBezTo>
                      <a:pt x="1751" y="22413"/>
                      <a:pt x="1763" y="22413"/>
                      <a:pt x="1763" y="22424"/>
                    </a:cubicBezTo>
                    <a:lnTo>
                      <a:pt x="1787" y="22424"/>
                    </a:lnTo>
                    <a:cubicBezTo>
                      <a:pt x="1787" y="22436"/>
                      <a:pt x="1798" y="22436"/>
                      <a:pt x="1798" y="22436"/>
                    </a:cubicBezTo>
                    <a:cubicBezTo>
                      <a:pt x="1798" y="22448"/>
                      <a:pt x="1810" y="22448"/>
                      <a:pt x="1810" y="22448"/>
                    </a:cubicBezTo>
                    <a:cubicBezTo>
                      <a:pt x="1822" y="22460"/>
                      <a:pt x="1822" y="22460"/>
                      <a:pt x="1822" y="22472"/>
                    </a:cubicBezTo>
                    <a:lnTo>
                      <a:pt x="1834" y="22472"/>
                    </a:lnTo>
                    <a:cubicBezTo>
                      <a:pt x="1834" y="22484"/>
                      <a:pt x="1846" y="22484"/>
                      <a:pt x="1846" y="22496"/>
                    </a:cubicBezTo>
                    <a:cubicBezTo>
                      <a:pt x="1846" y="22496"/>
                      <a:pt x="1846" y="22496"/>
                      <a:pt x="1846" y="22508"/>
                    </a:cubicBezTo>
                    <a:cubicBezTo>
                      <a:pt x="1858" y="22508"/>
                      <a:pt x="1858" y="22520"/>
                      <a:pt x="1858" y="22520"/>
                    </a:cubicBezTo>
                    <a:cubicBezTo>
                      <a:pt x="1858" y="22520"/>
                      <a:pt x="1858" y="22532"/>
                      <a:pt x="1858" y="22532"/>
                    </a:cubicBezTo>
                    <a:cubicBezTo>
                      <a:pt x="1870" y="22532"/>
                      <a:pt x="1870" y="22543"/>
                      <a:pt x="1870" y="22543"/>
                    </a:cubicBezTo>
                    <a:cubicBezTo>
                      <a:pt x="1870" y="22543"/>
                      <a:pt x="1870" y="22555"/>
                      <a:pt x="1870" y="22555"/>
                    </a:cubicBezTo>
                    <a:cubicBezTo>
                      <a:pt x="1870" y="22555"/>
                      <a:pt x="1870" y="22567"/>
                      <a:pt x="1870" y="22579"/>
                    </a:cubicBezTo>
                    <a:cubicBezTo>
                      <a:pt x="1882" y="22591"/>
                      <a:pt x="1882" y="22591"/>
                      <a:pt x="1882" y="22603"/>
                    </a:cubicBezTo>
                    <a:cubicBezTo>
                      <a:pt x="1894" y="22627"/>
                      <a:pt x="1953" y="22734"/>
                      <a:pt x="2025" y="22817"/>
                    </a:cubicBezTo>
                    <a:cubicBezTo>
                      <a:pt x="2060" y="22877"/>
                      <a:pt x="2108" y="22924"/>
                      <a:pt x="2132" y="22948"/>
                    </a:cubicBezTo>
                    <a:lnTo>
                      <a:pt x="2191" y="22996"/>
                    </a:lnTo>
                    <a:cubicBezTo>
                      <a:pt x="2275" y="23067"/>
                      <a:pt x="2453" y="23198"/>
                      <a:pt x="2513" y="23270"/>
                    </a:cubicBezTo>
                    <a:cubicBezTo>
                      <a:pt x="2549" y="23305"/>
                      <a:pt x="2572" y="23425"/>
                      <a:pt x="2608" y="23520"/>
                    </a:cubicBezTo>
                    <a:cubicBezTo>
                      <a:pt x="2632" y="23591"/>
                      <a:pt x="2656" y="23651"/>
                      <a:pt x="2668" y="23698"/>
                    </a:cubicBezTo>
                    <a:cubicBezTo>
                      <a:pt x="2715" y="23794"/>
                      <a:pt x="2811" y="23841"/>
                      <a:pt x="2953" y="23841"/>
                    </a:cubicBezTo>
                    <a:lnTo>
                      <a:pt x="3049" y="23841"/>
                    </a:lnTo>
                    <a:lnTo>
                      <a:pt x="3168" y="23829"/>
                    </a:lnTo>
                    <a:cubicBezTo>
                      <a:pt x="3227" y="23817"/>
                      <a:pt x="3299" y="23806"/>
                      <a:pt x="3358" y="23806"/>
                    </a:cubicBezTo>
                    <a:lnTo>
                      <a:pt x="3394" y="23806"/>
                    </a:lnTo>
                    <a:cubicBezTo>
                      <a:pt x="3406" y="23794"/>
                      <a:pt x="3406" y="23794"/>
                      <a:pt x="3418" y="23794"/>
                    </a:cubicBezTo>
                    <a:lnTo>
                      <a:pt x="3501" y="23794"/>
                    </a:lnTo>
                    <a:cubicBezTo>
                      <a:pt x="3537" y="23806"/>
                      <a:pt x="3573" y="23925"/>
                      <a:pt x="3584" y="23972"/>
                    </a:cubicBezTo>
                    <a:cubicBezTo>
                      <a:pt x="3596" y="24008"/>
                      <a:pt x="3608" y="24020"/>
                      <a:pt x="3608" y="24044"/>
                    </a:cubicBezTo>
                    <a:cubicBezTo>
                      <a:pt x="3632" y="24103"/>
                      <a:pt x="3727" y="24103"/>
                      <a:pt x="3751" y="24103"/>
                    </a:cubicBezTo>
                    <a:lnTo>
                      <a:pt x="3763" y="24103"/>
                    </a:lnTo>
                    <a:lnTo>
                      <a:pt x="3763" y="24198"/>
                    </a:lnTo>
                    <a:cubicBezTo>
                      <a:pt x="3763" y="24210"/>
                      <a:pt x="3763" y="24222"/>
                      <a:pt x="3775" y="24222"/>
                    </a:cubicBezTo>
                    <a:lnTo>
                      <a:pt x="3787" y="24329"/>
                    </a:lnTo>
                    <a:cubicBezTo>
                      <a:pt x="3787" y="24341"/>
                      <a:pt x="3799" y="24353"/>
                      <a:pt x="3799" y="24365"/>
                    </a:cubicBezTo>
                    <a:cubicBezTo>
                      <a:pt x="3799" y="24377"/>
                      <a:pt x="3799" y="24389"/>
                      <a:pt x="3799" y="24389"/>
                    </a:cubicBezTo>
                    <a:cubicBezTo>
                      <a:pt x="3799" y="24401"/>
                      <a:pt x="3799" y="24413"/>
                      <a:pt x="3799" y="24425"/>
                    </a:cubicBezTo>
                    <a:cubicBezTo>
                      <a:pt x="3811" y="24472"/>
                      <a:pt x="3811" y="24532"/>
                      <a:pt x="3823" y="24591"/>
                    </a:cubicBezTo>
                    <a:cubicBezTo>
                      <a:pt x="3823" y="24591"/>
                      <a:pt x="3823" y="24603"/>
                      <a:pt x="3823" y="24603"/>
                    </a:cubicBezTo>
                    <a:cubicBezTo>
                      <a:pt x="3823" y="24639"/>
                      <a:pt x="3823" y="24663"/>
                      <a:pt x="3823" y="24687"/>
                    </a:cubicBezTo>
                    <a:cubicBezTo>
                      <a:pt x="3823" y="24687"/>
                      <a:pt x="3834" y="24699"/>
                      <a:pt x="3834" y="24699"/>
                    </a:cubicBezTo>
                    <a:cubicBezTo>
                      <a:pt x="3834" y="24770"/>
                      <a:pt x="3846" y="24841"/>
                      <a:pt x="3846" y="24913"/>
                    </a:cubicBezTo>
                    <a:cubicBezTo>
                      <a:pt x="3846" y="24925"/>
                      <a:pt x="3846" y="24925"/>
                      <a:pt x="3846" y="24937"/>
                    </a:cubicBezTo>
                    <a:cubicBezTo>
                      <a:pt x="3858" y="24960"/>
                      <a:pt x="3858" y="24996"/>
                      <a:pt x="3858" y="25020"/>
                    </a:cubicBezTo>
                    <a:cubicBezTo>
                      <a:pt x="3858" y="25032"/>
                      <a:pt x="3858" y="25044"/>
                      <a:pt x="3858" y="25056"/>
                    </a:cubicBezTo>
                    <a:cubicBezTo>
                      <a:pt x="3870" y="25080"/>
                      <a:pt x="3870" y="25103"/>
                      <a:pt x="3870" y="25139"/>
                    </a:cubicBezTo>
                    <a:cubicBezTo>
                      <a:pt x="3870" y="25151"/>
                      <a:pt x="3870" y="25151"/>
                      <a:pt x="3870" y="25163"/>
                    </a:cubicBezTo>
                    <a:cubicBezTo>
                      <a:pt x="3882" y="25199"/>
                      <a:pt x="3882" y="25234"/>
                      <a:pt x="3882" y="25270"/>
                    </a:cubicBezTo>
                    <a:cubicBezTo>
                      <a:pt x="3882" y="25282"/>
                      <a:pt x="3882" y="25294"/>
                      <a:pt x="3882" y="25306"/>
                    </a:cubicBezTo>
                    <a:cubicBezTo>
                      <a:pt x="3882" y="25330"/>
                      <a:pt x="3894" y="25353"/>
                      <a:pt x="3894" y="25389"/>
                    </a:cubicBezTo>
                    <a:cubicBezTo>
                      <a:pt x="3894" y="25401"/>
                      <a:pt x="3894" y="25413"/>
                      <a:pt x="3894" y="25425"/>
                    </a:cubicBezTo>
                    <a:cubicBezTo>
                      <a:pt x="3894" y="25449"/>
                      <a:pt x="3894" y="25472"/>
                      <a:pt x="3906" y="25496"/>
                    </a:cubicBezTo>
                    <a:cubicBezTo>
                      <a:pt x="3906" y="25508"/>
                      <a:pt x="3906" y="25520"/>
                      <a:pt x="3906" y="25532"/>
                    </a:cubicBezTo>
                    <a:cubicBezTo>
                      <a:pt x="3906" y="25568"/>
                      <a:pt x="3906" y="25603"/>
                      <a:pt x="3906" y="25639"/>
                    </a:cubicBezTo>
                    <a:cubicBezTo>
                      <a:pt x="3942" y="26187"/>
                      <a:pt x="3930" y="26270"/>
                      <a:pt x="3918" y="26294"/>
                    </a:cubicBezTo>
                    <a:cubicBezTo>
                      <a:pt x="3870" y="26353"/>
                      <a:pt x="3799" y="26413"/>
                      <a:pt x="3739" y="26461"/>
                    </a:cubicBezTo>
                    <a:cubicBezTo>
                      <a:pt x="3680" y="26508"/>
                      <a:pt x="3632" y="26544"/>
                      <a:pt x="3596" y="26592"/>
                    </a:cubicBezTo>
                    <a:cubicBezTo>
                      <a:pt x="3573" y="26627"/>
                      <a:pt x="3573" y="26675"/>
                      <a:pt x="3561" y="26723"/>
                    </a:cubicBezTo>
                    <a:cubicBezTo>
                      <a:pt x="3549" y="26794"/>
                      <a:pt x="3537" y="26865"/>
                      <a:pt x="3465" y="26925"/>
                    </a:cubicBezTo>
                    <a:cubicBezTo>
                      <a:pt x="3358" y="27020"/>
                      <a:pt x="3061" y="27223"/>
                      <a:pt x="3025" y="27235"/>
                    </a:cubicBezTo>
                    <a:cubicBezTo>
                      <a:pt x="3013" y="27246"/>
                      <a:pt x="2977" y="27270"/>
                      <a:pt x="2775" y="27437"/>
                    </a:cubicBezTo>
                    <a:cubicBezTo>
                      <a:pt x="2596" y="27592"/>
                      <a:pt x="2358" y="27794"/>
                      <a:pt x="2275" y="27842"/>
                    </a:cubicBezTo>
                    <a:cubicBezTo>
                      <a:pt x="2251" y="27854"/>
                      <a:pt x="2227" y="27866"/>
                      <a:pt x="2203" y="27889"/>
                    </a:cubicBezTo>
                    <a:cubicBezTo>
                      <a:pt x="2072" y="27949"/>
                      <a:pt x="1941" y="28020"/>
                      <a:pt x="1989" y="28235"/>
                    </a:cubicBezTo>
                    <a:lnTo>
                      <a:pt x="1989" y="28270"/>
                    </a:lnTo>
                    <a:cubicBezTo>
                      <a:pt x="2037" y="28497"/>
                      <a:pt x="2049" y="28616"/>
                      <a:pt x="1894" y="28711"/>
                    </a:cubicBezTo>
                    <a:cubicBezTo>
                      <a:pt x="1787" y="28770"/>
                      <a:pt x="1584" y="28806"/>
                      <a:pt x="1417" y="28830"/>
                    </a:cubicBezTo>
                    <a:cubicBezTo>
                      <a:pt x="1251" y="28854"/>
                      <a:pt x="1156" y="28878"/>
                      <a:pt x="1108" y="28913"/>
                    </a:cubicBezTo>
                    <a:cubicBezTo>
                      <a:pt x="977" y="29009"/>
                      <a:pt x="822" y="29187"/>
                      <a:pt x="810" y="29378"/>
                    </a:cubicBezTo>
                    <a:cubicBezTo>
                      <a:pt x="798" y="29425"/>
                      <a:pt x="798" y="29473"/>
                      <a:pt x="786" y="29509"/>
                    </a:cubicBezTo>
                    <a:cubicBezTo>
                      <a:pt x="786" y="29521"/>
                      <a:pt x="786" y="29532"/>
                      <a:pt x="786" y="29532"/>
                    </a:cubicBezTo>
                    <a:cubicBezTo>
                      <a:pt x="775" y="29568"/>
                      <a:pt x="775" y="29604"/>
                      <a:pt x="763" y="29628"/>
                    </a:cubicBezTo>
                    <a:cubicBezTo>
                      <a:pt x="763" y="29640"/>
                      <a:pt x="763" y="29640"/>
                      <a:pt x="763" y="29640"/>
                    </a:cubicBezTo>
                    <a:cubicBezTo>
                      <a:pt x="751" y="29711"/>
                      <a:pt x="727" y="29759"/>
                      <a:pt x="703" y="29794"/>
                    </a:cubicBezTo>
                    <a:cubicBezTo>
                      <a:pt x="691" y="29747"/>
                      <a:pt x="667" y="29699"/>
                      <a:pt x="655" y="29675"/>
                    </a:cubicBezTo>
                    <a:cubicBezTo>
                      <a:pt x="644" y="29640"/>
                      <a:pt x="667" y="29497"/>
                      <a:pt x="679" y="29413"/>
                    </a:cubicBezTo>
                    <a:lnTo>
                      <a:pt x="691" y="29378"/>
                    </a:lnTo>
                    <a:cubicBezTo>
                      <a:pt x="703" y="29247"/>
                      <a:pt x="715" y="29056"/>
                      <a:pt x="715" y="28925"/>
                    </a:cubicBezTo>
                    <a:cubicBezTo>
                      <a:pt x="715" y="28854"/>
                      <a:pt x="703" y="28806"/>
                      <a:pt x="691" y="28747"/>
                    </a:cubicBezTo>
                    <a:cubicBezTo>
                      <a:pt x="679" y="28687"/>
                      <a:pt x="667" y="28628"/>
                      <a:pt x="691" y="28592"/>
                    </a:cubicBezTo>
                    <a:cubicBezTo>
                      <a:pt x="703" y="28580"/>
                      <a:pt x="715" y="28556"/>
                      <a:pt x="727" y="28532"/>
                    </a:cubicBezTo>
                    <a:cubicBezTo>
                      <a:pt x="786" y="28437"/>
                      <a:pt x="846" y="28318"/>
                      <a:pt x="822" y="28235"/>
                    </a:cubicBezTo>
                    <a:cubicBezTo>
                      <a:pt x="810" y="28199"/>
                      <a:pt x="786" y="28151"/>
                      <a:pt x="751" y="28116"/>
                    </a:cubicBezTo>
                    <a:cubicBezTo>
                      <a:pt x="715" y="28068"/>
                      <a:pt x="679" y="28020"/>
                      <a:pt x="679" y="27961"/>
                    </a:cubicBezTo>
                    <a:lnTo>
                      <a:pt x="679" y="27937"/>
                    </a:lnTo>
                    <a:cubicBezTo>
                      <a:pt x="679" y="27830"/>
                      <a:pt x="691" y="27830"/>
                      <a:pt x="715" y="27818"/>
                    </a:cubicBezTo>
                    <a:lnTo>
                      <a:pt x="727" y="27818"/>
                    </a:lnTo>
                    <a:cubicBezTo>
                      <a:pt x="786" y="27794"/>
                      <a:pt x="882" y="27758"/>
                      <a:pt x="906" y="27627"/>
                    </a:cubicBezTo>
                    <a:cubicBezTo>
                      <a:pt x="917" y="27556"/>
                      <a:pt x="917" y="27485"/>
                      <a:pt x="929" y="27401"/>
                    </a:cubicBezTo>
                    <a:cubicBezTo>
                      <a:pt x="929" y="27330"/>
                      <a:pt x="941" y="27258"/>
                      <a:pt x="941" y="27199"/>
                    </a:cubicBezTo>
                    <a:cubicBezTo>
                      <a:pt x="953" y="27151"/>
                      <a:pt x="953" y="27092"/>
                      <a:pt x="965" y="27044"/>
                    </a:cubicBezTo>
                    <a:cubicBezTo>
                      <a:pt x="977" y="26949"/>
                      <a:pt x="977" y="26865"/>
                      <a:pt x="1001" y="26806"/>
                    </a:cubicBezTo>
                    <a:cubicBezTo>
                      <a:pt x="1025" y="26746"/>
                      <a:pt x="1215" y="26556"/>
                      <a:pt x="1298" y="26473"/>
                    </a:cubicBezTo>
                    <a:cubicBezTo>
                      <a:pt x="1370" y="26413"/>
                      <a:pt x="1394" y="26377"/>
                      <a:pt x="1406" y="26365"/>
                    </a:cubicBezTo>
                    <a:cubicBezTo>
                      <a:pt x="1417" y="26353"/>
                      <a:pt x="1417" y="26353"/>
                      <a:pt x="1429" y="26342"/>
                    </a:cubicBezTo>
                    <a:cubicBezTo>
                      <a:pt x="1477" y="26294"/>
                      <a:pt x="1513" y="26246"/>
                      <a:pt x="1501" y="26115"/>
                    </a:cubicBezTo>
                    <a:cubicBezTo>
                      <a:pt x="1489" y="25996"/>
                      <a:pt x="1465" y="25937"/>
                      <a:pt x="1429" y="25877"/>
                    </a:cubicBezTo>
                    <a:cubicBezTo>
                      <a:pt x="1417" y="25842"/>
                      <a:pt x="1406" y="25818"/>
                      <a:pt x="1382" y="25782"/>
                    </a:cubicBezTo>
                    <a:cubicBezTo>
                      <a:pt x="1346" y="25663"/>
                      <a:pt x="1310" y="25544"/>
                      <a:pt x="1298" y="25437"/>
                    </a:cubicBezTo>
                    <a:lnTo>
                      <a:pt x="1298" y="25401"/>
                    </a:lnTo>
                    <a:cubicBezTo>
                      <a:pt x="1287" y="25294"/>
                      <a:pt x="1287" y="25246"/>
                      <a:pt x="1191" y="25163"/>
                    </a:cubicBezTo>
                    <a:cubicBezTo>
                      <a:pt x="1120" y="25103"/>
                      <a:pt x="1001" y="25008"/>
                      <a:pt x="1001" y="24913"/>
                    </a:cubicBezTo>
                    <a:cubicBezTo>
                      <a:pt x="989" y="24889"/>
                      <a:pt x="989" y="24865"/>
                      <a:pt x="989" y="24841"/>
                    </a:cubicBezTo>
                    <a:cubicBezTo>
                      <a:pt x="977" y="24758"/>
                      <a:pt x="965" y="24675"/>
                      <a:pt x="965" y="24508"/>
                    </a:cubicBezTo>
                    <a:cubicBezTo>
                      <a:pt x="965" y="24389"/>
                      <a:pt x="965" y="24175"/>
                      <a:pt x="977" y="23972"/>
                    </a:cubicBezTo>
                    <a:cubicBezTo>
                      <a:pt x="977" y="23806"/>
                      <a:pt x="977" y="23663"/>
                      <a:pt x="977" y="23591"/>
                    </a:cubicBezTo>
                    <a:cubicBezTo>
                      <a:pt x="977" y="23556"/>
                      <a:pt x="977" y="23520"/>
                      <a:pt x="977" y="23472"/>
                    </a:cubicBezTo>
                    <a:cubicBezTo>
                      <a:pt x="965" y="23341"/>
                      <a:pt x="953" y="23163"/>
                      <a:pt x="1025" y="23079"/>
                    </a:cubicBezTo>
                    <a:cubicBezTo>
                      <a:pt x="1048" y="23055"/>
                      <a:pt x="1060" y="23044"/>
                      <a:pt x="1060" y="23044"/>
                    </a:cubicBezTo>
                    <a:lnTo>
                      <a:pt x="1072" y="23044"/>
                    </a:lnTo>
                    <a:cubicBezTo>
                      <a:pt x="1084" y="23044"/>
                      <a:pt x="1120" y="23032"/>
                      <a:pt x="1156" y="23008"/>
                    </a:cubicBezTo>
                    <a:cubicBezTo>
                      <a:pt x="1167" y="22996"/>
                      <a:pt x="1167" y="22996"/>
                      <a:pt x="1179" y="22984"/>
                    </a:cubicBezTo>
                    <a:lnTo>
                      <a:pt x="1227" y="22960"/>
                    </a:lnTo>
                    <a:cubicBezTo>
                      <a:pt x="1251" y="22948"/>
                      <a:pt x="1263" y="22936"/>
                      <a:pt x="1298" y="22924"/>
                    </a:cubicBezTo>
                    <a:cubicBezTo>
                      <a:pt x="1310" y="22913"/>
                      <a:pt x="1322" y="22901"/>
                      <a:pt x="1334" y="22901"/>
                    </a:cubicBezTo>
                    <a:cubicBezTo>
                      <a:pt x="1358" y="22877"/>
                      <a:pt x="1394" y="22853"/>
                      <a:pt x="1406" y="22841"/>
                    </a:cubicBezTo>
                    <a:cubicBezTo>
                      <a:pt x="1417" y="22829"/>
                      <a:pt x="1417" y="22829"/>
                      <a:pt x="1417" y="22817"/>
                    </a:cubicBezTo>
                    <a:cubicBezTo>
                      <a:pt x="1429" y="22817"/>
                      <a:pt x="1429" y="22805"/>
                      <a:pt x="1429" y="22805"/>
                    </a:cubicBezTo>
                    <a:cubicBezTo>
                      <a:pt x="1441" y="22794"/>
                      <a:pt x="1453" y="22770"/>
                      <a:pt x="1453" y="22758"/>
                    </a:cubicBezTo>
                    <a:cubicBezTo>
                      <a:pt x="1453" y="22734"/>
                      <a:pt x="1465" y="22710"/>
                      <a:pt x="1465" y="22698"/>
                    </a:cubicBezTo>
                    <a:cubicBezTo>
                      <a:pt x="1477" y="22639"/>
                      <a:pt x="1489" y="22591"/>
                      <a:pt x="1537" y="22555"/>
                    </a:cubicBezTo>
                    <a:cubicBezTo>
                      <a:pt x="1560" y="22543"/>
                      <a:pt x="1572" y="22543"/>
                      <a:pt x="1584" y="22532"/>
                    </a:cubicBezTo>
                    <a:cubicBezTo>
                      <a:pt x="1644" y="22496"/>
                      <a:pt x="1703" y="22472"/>
                      <a:pt x="1715" y="22401"/>
                    </a:cubicBezTo>
                    <a:close/>
                    <a:moveTo>
                      <a:pt x="3870" y="24270"/>
                    </a:moveTo>
                    <a:lnTo>
                      <a:pt x="3870" y="24270"/>
                    </a:lnTo>
                    <a:cubicBezTo>
                      <a:pt x="4084" y="24329"/>
                      <a:pt x="4335" y="24425"/>
                      <a:pt x="4394" y="24460"/>
                    </a:cubicBezTo>
                    <a:cubicBezTo>
                      <a:pt x="4430" y="24484"/>
                      <a:pt x="4406" y="24651"/>
                      <a:pt x="4394" y="24734"/>
                    </a:cubicBezTo>
                    <a:cubicBezTo>
                      <a:pt x="4382" y="24782"/>
                      <a:pt x="4370" y="24829"/>
                      <a:pt x="4370" y="24865"/>
                    </a:cubicBezTo>
                    <a:cubicBezTo>
                      <a:pt x="4358" y="25020"/>
                      <a:pt x="4430" y="25139"/>
                      <a:pt x="4608" y="25270"/>
                    </a:cubicBezTo>
                    <a:cubicBezTo>
                      <a:pt x="4656" y="25306"/>
                      <a:pt x="4716" y="25330"/>
                      <a:pt x="4787" y="25330"/>
                    </a:cubicBezTo>
                    <a:lnTo>
                      <a:pt x="4799" y="25330"/>
                    </a:lnTo>
                    <a:cubicBezTo>
                      <a:pt x="4882" y="25330"/>
                      <a:pt x="4954" y="25306"/>
                      <a:pt x="5025" y="25282"/>
                    </a:cubicBezTo>
                    <a:cubicBezTo>
                      <a:pt x="5097" y="25258"/>
                      <a:pt x="5144" y="25246"/>
                      <a:pt x="5204" y="25246"/>
                    </a:cubicBezTo>
                    <a:cubicBezTo>
                      <a:pt x="5311" y="25246"/>
                      <a:pt x="5418" y="25389"/>
                      <a:pt x="5489" y="25484"/>
                    </a:cubicBezTo>
                    <a:cubicBezTo>
                      <a:pt x="5537" y="25544"/>
                      <a:pt x="5573" y="25591"/>
                      <a:pt x="5608" y="25603"/>
                    </a:cubicBezTo>
                    <a:cubicBezTo>
                      <a:pt x="5620" y="25615"/>
                      <a:pt x="5644" y="25639"/>
                      <a:pt x="5668" y="25663"/>
                    </a:cubicBezTo>
                    <a:cubicBezTo>
                      <a:pt x="5739" y="25746"/>
                      <a:pt x="5859" y="25877"/>
                      <a:pt x="6109" y="25901"/>
                    </a:cubicBezTo>
                    <a:cubicBezTo>
                      <a:pt x="6168" y="25913"/>
                      <a:pt x="6263" y="25913"/>
                      <a:pt x="6382" y="25925"/>
                    </a:cubicBezTo>
                    <a:cubicBezTo>
                      <a:pt x="6799" y="25972"/>
                      <a:pt x="7490" y="26044"/>
                      <a:pt x="7966" y="26068"/>
                    </a:cubicBezTo>
                    <a:cubicBezTo>
                      <a:pt x="8478" y="26080"/>
                      <a:pt x="8811" y="26318"/>
                      <a:pt x="8990" y="26437"/>
                    </a:cubicBezTo>
                    <a:lnTo>
                      <a:pt x="9014" y="26461"/>
                    </a:lnTo>
                    <a:cubicBezTo>
                      <a:pt x="9037" y="26473"/>
                      <a:pt x="9049" y="26484"/>
                      <a:pt x="9061" y="26496"/>
                    </a:cubicBezTo>
                    <a:cubicBezTo>
                      <a:pt x="9204" y="26580"/>
                      <a:pt x="9526" y="26734"/>
                      <a:pt x="9657" y="26794"/>
                    </a:cubicBezTo>
                    <a:lnTo>
                      <a:pt x="9645" y="27592"/>
                    </a:lnTo>
                    <a:lnTo>
                      <a:pt x="9728" y="28092"/>
                    </a:lnTo>
                    <a:cubicBezTo>
                      <a:pt x="9716" y="28175"/>
                      <a:pt x="9704" y="28270"/>
                      <a:pt x="9692" y="28354"/>
                    </a:cubicBezTo>
                    <a:cubicBezTo>
                      <a:pt x="9657" y="28568"/>
                      <a:pt x="9633" y="28699"/>
                      <a:pt x="9657" y="28770"/>
                    </a:cubicBezTo>
                    <a:cubicBezTo>
                      <a:pt x="9692" y="28830"/>
                      <a:pt x="9776" y="28890"/>
                      <a:pt x="9907" y="28985"/>
                    </a:cubicBezTo>
                    <a:cubicBezTo>
                      <a:pt x="10014" y="29056"/>
                      <a:pt x="10133" y="29140"/>
                      <a:pt x="10192" y="29211"/>
                    </a:cubicBezTo>
                    <a:cubicBezTo>
                      <a:pt x="10216" y="29235"/>
                      <a:pt x="10228" y="29247"/>
                      <a:pt x="10240" y="29271"/>
                    </a:cubicBezTo>
                    <a:cubicBezTo>
                      <a:pt x="10228" y="29271"/>
                      <a:pt x="10216" y="29282"/>
                      <a:pt x="10192" y="29294"/>
                    </a:cubicBezTo>
                    <a:lnTo>
                      <a:pt x="10157" y="29318"/>
                    </a:lnTo>
                    <a:cubicBezTo>
                      <a:pt x="10014" y="29413"/>
                      <a:pt x="9776" y="29568"/>
                      <a:pt x="9692" y="29568"/>
                    </a:cubicBezTo>
                    <a:cubicBezTo>
                      <a:pt x="9609" y="29568"/>
                      <a:pt x="9371" y="29568"/>
                      <a:pt x="9216" y="29485"/>
                    </a:cubicBezTo>
                    <a:cubicBezTo>
                      <a:pt x="9037" y="29390"/>
                      <a:pt x="8728" y="29282"/>
                      <a:pt x="8633" y="29259"/>
                    </a:cubicBezTo>
                    <a:lnTo>
                      <a:pt x="8621" y="29247"/>
                    </a:lnTo>
                    <a:cubicBezTo>
                      <a:pt x="8514" y="29223"/>
                      <a:pt x="8430" y="29199"/>
                      <a:pt x="8311" y="29128"/>
                    </a:cubicBezTo>
                    <a:cubicBezTo>
                      <a:pt x="8287" y="29104"/>
                      <a:pt x="8252" y="29080"/>
                      <a:pt x="8240" y="29068"/>
                    </a:cubicBezTo>
                    <a:cubicBezTo>
                      <a:pt x="8187" y="29026"/>
                      <a:pt x="8143" y="28983"/>
                      <a:pt x="8057" y="28983"/>
                    </a:cubicBezTo>
                    <a:cubicBezTo>
                      <a:pt x="8047" y="28983"/>
                      <a:pt x="8037" y="28984"/>
                      <a:pt x="8025" y="28985"/>
                    </a:cubicBezTo>
                    <a:cubicBezTo>
                      <a:pt x="8025" y="28985"/>
                      <a:pt x="7644" y="29032"/>
                      <a:pt x="7561" y="29128"/>
                    </a:cubicBezTo>
                    <a:cubicBezTo>
                      <a:pt x="7549" y="29151"/>
                      <a:pt x="7549" y="29175"/>
                      <a:pt x="7549" y="29187"/>
                    </a:cubicBezTo>
                    <a:cubicBezTo>
                      <a:pt x="7549" y="29211"/>
                      <a:pt x="7549" y="29235"/>
                      <a:pt x="7549" y="29259"/>
                    </a:cubicBezTo>
                    <a:cubicBezTo>
                      <a:pt x="7549" y="29306"/>
                      <a:pt x="7549" y="29354"/>
                      <a:pt x="7573" y="29413"/>
                    </a:cubicBezTo>
                    <a:cubicBezTo>
                      <a:pt x="7609" y="29485"/>
                      <a:pt x="7609" y="29556"/>
                      <a:pt x="7609" y="29640"/>
                    </a:cubicBezTo>
                    <a:cubicBezTo>
                      <a:pt x="7597" y="29747"/>
                      <a:pt x="7692" y="29890"/>
                      <a:pt x="7740" y="29949"/>
                    </a:cubicBezTo>
                    <a:lnTo>
                      <a:pt x="7740" y="29961"/>
                    </a:lnTo>
                    <a:cubicBezTo>
                      <a:pt x="7752" y="29997"/>
                      <a:pt x="7740" y="30152"/>
                      <a:pt x="7740" y="30247"/>
                    </a:cubicBezTo>
                    <a:cubicBezTo>
                      <a:pt x="7728" y="30342"/>
                      <a:pt x="7728" y="30437"/>
                      <a:pt x="7728" y="30497"/>
                    </a:cubicBezTo>
                    <a:cubicBezTo>
                      <a:pt x="7728" y="30533"/>
                      <a:pt x="7728" y="30580"/>
                      <a:pt x="7728" y="30628"/>
                    </a:cubicBezTo>
                    <a:cubicBezTo>
                      <a:pt x="7716" y="30687"/>
                      <a:pt x="7716" y="30759"/>
                      <a:pt x="7728" y="30806"/>
                    </a:cubicBezTo>
                    <a:lnTo>
                      <a:pt x="394" y="31223"/>
                    </a:lnTo>
                    <a:cubicBezTo>
                      <a:pt x="382" y="31140"/>
                      <a:pt x="346" y="31080"/>
                      <a:pt x="322" y="31033"/>
                    </a:cubicBezTo>
                    <a:cubicBezTo>
                      <a:pt x="310" y="31009"/>
                      <a:pt x="298" y="30997"/>
                      <a:pt x="298" y="30985"/>
                    </a:cubicBezTo>
                    <a:cubicBezTo>
                      <a:pt x="298" y="30949"/>
                      <a:pt x="274" y="30925"/>
                      <a:pt x="263" y="30902"/>
                    </a:cubicBezTo>
                    <a:cubicBezTo>
                      <a:pt x="215" y="30830"/>
                      <a:pt x="144" y="30723"/>
                      <a:pt x="144" y="30533"/>
                    </a:cubicBezTo>
                    <a:cubicBezTo>
                      <a:pt x="144" y="30461"/>
                      <a:pt x="144" y="30402"/>
                      <a:pt x="155" y="30342"/>
                    </a:cubicBezTo>
                    <a:cubicBezTo>
                      <a:pt x="155" y="30259"/>
                      <a:pt x="155" y="30199"/>
                      <a:pt x="155" y="30140"/>
                    </a:cubicBezTo>
                    <a:cubicBezTo>
                      <a:pt x="144" y="30104"/>
                      <a:pt x="144" y="30080"/>
                      <a:pt x="144" y="30056"/>
                    </a:cubicBezTo>
                    <a:lnTo>
                      <a:pt x="96" y="30056"/>
                    </a:lnTo>
                    <a:lnTo>
                      <a:pt x="144" y="30033"/>
                    </a:lnTo>
                    <a:lnTo>
                      <a:pt x="144" y="30021"/>
                    </a:lnTo>
                    <a:cubicBezTo>
                      <a:pt x="132" y="29997"/>
                      <a:pt x="132" y="29985"/>
                      <a:pt x="132" y="29961"/>
                    </a:cubicBezTo>
                    <a:lnTo>
                      <a:pt x="108" y="29902"/>
                    </a:lnTo>
                    <a:cubicBezTo>
                      <a:pt x="191" y="29890"/>
                      <a:pt x="286" y="29878"/>
                      <a:pt x="322" y="29878"/>
                    </a:cubicBezTo>
                    <a:cubicBezTo>
                      <a:pt x="358" y="29878"/>
                      <a:pt x="394" y="29890"/>
                      <a:pt x="429" y="29902"/>
                    </a:cubicBezTo>
                    <a:cubicBezTo>
                      <a:pt x="478" y="29921"/>
                      <a:pt x="534" y="29940"/>
                      <a:pt x="599" y="29940"/>
                    </a:cubicBezTo>
                    <a:cubicBezTo>
                      <a:pt x="613" y="29940"/>
                      <a:pt x="628" y="29939"/>
                      <a:pt x="644" y="29937"/>
                    </a:cubicBezTo>
                    <a:cubicBezTo>
                      <a:pt x="667" y="29937"/>
                      <a:pt x="679" y="29925"/>
                      <a:pt x="691" y="29925"/>
                    </a:cubicBezTo>
                    <a:cubicBezTo>
                      <a:pt x="703" y="29913"/>
                      <a:pt x="715" y="29913"/>
                      <a:pt x="727" y="29902"/>
                    </a:cubicBezTo>
                    <a:cubicBezTo>
                      <a:pt x="739" y="29890"/>
                      <a:pt x="763" y="29878"/>
                      <a:pt x="775" y="29854"/>
                    </a:cubicBezTo>
                    <a:cubicBezTo>
                      <a:pt x="775" y="29854"/>
                      <a:pt x="775" y="29842"/>
                      <a:pt x="775" y="29842"/>
                    </a:cubicBezTo>
                    <a:cubicBezTo>
                      <a:pt x="798" y="29806"/>
                      <a:pt x="822" y="29771"/>
                      <a:pt x="834" y="29723"/>
                    </a:cubicBezTo>
                    <a:cubicBezTo>
                      <a:pt x="834" y="29723"/>
                      <a:pt x="834" y="29711"/>
                      <a:pt x="834" y="29711"/>
                    </a:cubicBezTo>
                    <a:cubicBezTo>
                      <a:pt x="846" y="29687"/>
                      <a:pt x="858" y="29652"/>
                      <a:pt x="858" y="29628"/>
                    </a:cubicBezTo>
                    <a:cubicBezTo>
                      <a:pt x="858" y="29616"/>
                      <a:pt x="858" y="29616"/>
                      <a:pt x="858" y="29616"/>
                    </a:cubicBezTo>
                    <a:cubicBezTo>
                      <a:pt x="870" y="29580"/>
                      <a:pt x="870" y="29556"/>
                      <a:pt x="882" y="29521"/>
                    </a:cubicBezTo>
                    <a:cubicBezTo>
                      <a:pt x="882" y="29509"/>
                      <a:pt x="882" y="29509"/>
                      <a:pt x="882" y="29497"/>
                    </a:cubicBezTo>
                    <a:cubicBezTo>
                      <a:pt x="882" y="29461"/>
                      <a:pt x="894" y="29425"/>
                      <a:pt x="894" y="29390"/>
                    </a:cubicBezTo>
                    <a:cubicBezTo>
                      <a:pt x="917" y="29223"/>
                      <a:pt x="1048" y="29068"/>
                      <a:pt x="1156" y="28985"/>
                    </a:cubicBezTo>
                    <a:cubicBezTo>
                      <a:pt x="1191" y="28961"/>
                      <a:pt x="1322" y="28937"/>
                      <a:pt x="1429" y="28925"/>
                    </a:cubicBezTo>
                    <a:cubicBezTo>
                      <a:pt x="1608" y="28890"/>
                      <a:pt x="1822" y="28866"/>
                      <a:pt x="1941" y="28782"/>
                    </a:cubicBezTo>
                    <a:cubicBezTo>
                      <a:pt x="2156" y="28651"/>
                      <a:pt x="2120" y="28461"/>
                      <a:pt x="2084" y="28258"/>
                    </a:cubicBezTo>
                    <a:lnTo>
                      <a:pt x="2072" y="28223"/>
                    </a:lnTo>
                    <a:cubicBezTo>
                      <a:pt x="2049" y="28080"/>
                      <a:pt x="2108" y="28032"/>
                      <a:pt x="2239" y="27961"/>
                    </a:cubicBezTo>
                    <a:cubicBezTo>
                      <a:pt x="2275" y="27949"/>
                      <a:pt x="2299" y="27937"/>
                      <a:pt x="2322" y="27925"/>
                    </a:cubicBezTo>
                    <a:cubicBezTo>
                      <a:pt x="2418" y="27866"/>
                      <a:pt x="2644" y="27663"/>
                      <a:pt x="2834" y="27508"/>
                    </a:cubicBezTo>
                    <a:cubicBezTo>
                      <a:pt x="2941" y="27413"/>
                      <a:pt x="3049" y="27330"/>
                      <a:pt x="3061" y="27318"/>
                    </a:cubicBezTo>
                    <a:cubicBezTo>
                      <a:pt x="3108" y="27306"/>
                      <a:pt x="3406" y="27092"/>
                      <a:pt x="3525" y="26985"/>
                    </a:cubicBezTo>
                    <a:cubicBezTo>
                      <a:pt x="3620" y="26913"/>
                      <a:pt x="3632" y="26818"/>
                      <a:pt x="3644" y="26746"/>
                    </a:cubicBezTo>
                    <a:cubicBezTo>
                      <a:pt x="3656" y="26699"/>
                      <a:pt x="3668" y="26663"/>
                      <a:pt x="3680" y="26639"/>
                    </a:cubicBezTo>
                    <a:cubicBezTo>
                      <a:pt x="3692" y="26604"/>
                      <a:pt x="3751" y="26568"/>
                      <a:pt x="3799" y="26532"/>
                    </a:cubicBezTo>
                    <a:cubicBezTo>
                      <a:pt x="3870" y="26473"/>
                      <a:pt x="3942" y="26413"/>
                      <a:pt x="3989" y="26342"/>
                    </a:cubicBezTo>
                    <a:cubicBezTo>
                      <a:pt x="4013" y="26318"/>
                      <a:pt x="4049" y="26258"/>
                      <a:pt x="4001" y="25639"/>
                    </a:cubicBezTo>
                    <a:cubicBezTo>
                      <a:pt x="4001" y="25603"/>
                      <a:pt x="4001" y="25580"/>
                      <a:pt x="3989" y="25544"/>
                    </a:cubicBezTo>
                    <a:cubicBezTo>
                      <a:pt x="3989" y="25532"/>
                      <a:pt x="3989" y="25520"/>
                      <a:pt x="3989" y="25508"/>
                    </a:cubicBezTo>
                    <a:cubicBezTo>
                      <a:pt x="3989" y="25484"/>
                      <a:pt x="3989" y="25472"/>
                      <a:pt x="3989" y="25449"/>
                    </a:cubicBezTo>
                    <a:cubicBezTo>
                      <a:pt x="3989" y="25437"/>
                      <a:pt x="3989" y="25425"/>
                      <a:pt x="3989" y="25413"/>
                    </a:cubicBezTo>
                    <a:cubicBezTo>
                      <a:pt x="3977" y="25389"/>
                      <a:pt x="3977" y="25365"/>
                      <a:pt x="3977" y="25353"/>
                    </a:cubicBezTo>
                    <a:cubicBezTo>
                      <a:pt x="3977" y="25341"/>
                      <a:pt x="3977" y="25330"/>
                      <a:pt x="3977" y="25318"/>
                    </a:cubicBezTo>
                    <a:cubicBezTo>
                      <a:pt x="3977" y="25294"/>
                      <a:pt x="3977" y="25270"/>
                      <a:pt x="3977" y="25258"/>
                    </a:cubicBezTo>
                    <a:cubicBezTo>
                      <a:pt x="3965" y="25246"/>
                      <a:pt x="3965" y="25222"/>
                      <a:pt x="3965" y="25210"/>
                    </a:cubicBezTo>
                    <a:cubicBezTo>
                      <a:pt x="3965" y="25199"/>
                      <a:pt x="3965" y="25175"/>
                      <a:pt x="3965" y="25163"/>
                    </a:cubicBezTo>
                    <a:cubicBezTo>
                      <a:pt x="3965" y="25139"/>
                      <a:pt x="3965" y="25127"/>
                      <a:pt x="3965" y="25115"/>
                    </a:cubicBezTo>
                    <a:cubicBezTo>
                      <a:pt x="3954" y="25091"/>
                      <a:pt x="3954" y="25080"/>
                      <a:pt x="3954" y="25056"/>
                    </a:cubicBezTo>
                    <a:cubicBezTo>
                      <a:pt x="3954" y="25044"/>
                      <a:pt x="3954" y="25032"/>
                      <a:pt x="3954" y="25020"/>
                    </a:cubicBezTo>
                    <a:cubicBezTo>
                      <a:pt x="3954" y="24996"/>
                      <a:pt x="3942" y="24972"/>
                      <a:pt x="3942" y="24949"/>
                    </a:cubicBezTo>
                    <a:cubicBezTo>
                      <a:pt x="3942" y="24949"/>
                      <a:pt x="3942" y="24937"/>
                      <a:pt x="3942" y="24925"/>
                    </a:cubicBezTo>
                    <a:cubicBezTo>
                      <a:pt x="3942" y="24865"/>
                      <a:pt x="3930" y="24806"/>
                      <a:pt x="3930" y="24746"/>
                    </a:cubicBezTo>
                    <a:cubicBezTo>
                      <a:pt x="3930" y="24746"/>
                      <a:pt x="3930" y="24746"/>
                      <a:pt x="3930" y="24734"/>
                    </a:cubicBezTo>
                    <a:cubicBezTo>
                      <a:pt x="3918" y="24710"/>
                      <a:pt x="3918" y="24687"/>
                      <a:pt x="3918" y="24663"/>
                    </a:cubicBezTo>
                    <a:cubicBezTo>
                      <a:pt x="3918" y="24651"/>
                      <a:pt x="3918" y="24639"/>
                      <a:pt x="3918" y="24639"/>
                    </a:cubicBezTo>
                    <a:cubicBezTo>
                      <a:pt x="3918" y="24615"/>
                      <a:pt x="3906" y="24603"/>
                      <a:pt x="3906" y="24591"/>
                    </a:cubicBezTo>
                    <a:cubicBezTo>
                      <a:pt x="3906" y="24579"/>
                      <a:pt x="3906" y="24556"/>
                      <a:pt x="3906" y="24544"/>
                    </a:cubicBezTo>
                    <a:cubicBezTo>
                      <a:pt x="3906" y="24532"/>
                      <a:pt x="3906" y="24532"/>
                      <a:pt x="3906" y="24520"/>
                    </a:cubicBezTo>
                    <a:cubicBezTo>
                      <a:pt x="3906" y="24508"/>
                      <a:pt x="3894" y="24484"/>
                      <a:pt x="3894" y="24472"/>
                    </a:cubicBezTo>
                    <a:cubicBezTo>
                      <a:pt x="3894" y="24472"/>
                      <a:pt x="3894" y="24460"/>
                      <a:pt x="3894" y="24460"/>
                    </a:cubicBezTo>
                    <a:cubicBezTo>
                      <a:pt x="3882" y="24377"/>
                      <a:pt x="3882" y="24318"/>
                      <a:pt x="3870" y="24270"/>
                    </a:cubicBezTo>
                    <a:close/>
                    <a:moveTo>
                      <a:pt x="8395" y="30902"/>
                    </a:moveTo>
                    <a:cubicBezTo>
                      <a:pt x="8406" y="30914"/>
                      <a:pt x="8406" y="30937"/>
                      <a:pt x="8418" y="30949"/>
                    </a:cubicBezTo>
                    <a:cubicBezTo>
                      <a:pt x="8490" y="31045"/>
                      <a:pt x="8609" y="31164"/>
                      <a:pt x="8740" y="31199"/>
                    </a:cubicBezTo>
                    <a:cubicBezTo>
                      <a:pt x="8776" y="31199"/>
                      <a:pt x="8811" y="31211"/>
                      <a:pt x="8835" y="31211"/>
                    </a:cubicBezTo>
                    <a:cubicBezTo>
                      <a:pt x="8907" y="31223"/>
                      <a:pt x="8942" y="31235"/>
                      <a:pt x="8954" y="31259"/>
                    </a:cubicBezTo>
                    <a:cubicBezTo>
                      <a:pt x="8966" y="31271"/>
                      <a:pt x="8966" y="31295"/>
                      <a:pt x="8978" y="31330"/>
                    </a:cubicBezTo>
                    <a:cubicBezTo>
                      <a:pt x="9014" y="31426"/>
                      <a:pt x="9049" y="31557"/>
                      <a:pt x="9157" y="31557"/>
                    </a:cubicBezTo>
                    <a:cubicBezTo>
                      <a:pt x="9157" y="31557"/>
                      <a:pt x="9502" y="31557"/>
                      <a:pt x="9561" y="31461"/>
                    </a:cubicBezTo>
                    <a:cubicBezTo>
                      <a:pt x="9585" y="31437"/>
                      <a:pt x="9585" y="31414"/>
                      <a:pt x="9573" y="31390"/>
                    </a:cubicBezTo>
                    <a:cubicBezTo>
                      <a:pt x="9549" y="31318"/>
                      <a:pt x="9478" y="31247"/>
                      <a:pt x="9430" y="31199"/>
                    </a:cubicBezTo>
                    <a:cubicBezTo>
                      <a:pt x="9454" y="31199"/>
                      <a:pt x="9478" y="31199"/>
                      <a:pt x="9502" y="31187"/>
                    </a:cubicBezTo>
                    <a:cubicBezTo>
                      <a:pt x="9526" y="31187"/>
                      <a:pt x="9538" y="31176"/>
                      <a:pt x="9561" y="31176"/>
                    </a:cubicBezTo>
                    <a:cubicBezTo>
                      <a:pt x="9645" y="31164"/>
                      <a:pt x="9752" y="31140"/>
                      <a:pt x="9788" y="31080"/>
                    </a:cubicBezTo>
                    <a:cubicBezTo>
                      <a:pt x="9823" y="31033"/>
                      <a:pt x="9883" y="30985"/>
                      <a:pt x="9907" y="30973"/>
                    </a:cubicBezTo>
                    <a:cubicBezTo>
                      <a:pt x="9930" y="30985"/>
                      <a:pt x="9978" y="31056"/>
                      <a:pt x="9978" y="31104"/>
                    </a:cubicBezTo>
                    <a:cubicBezTo>
                      <a:pt x="9990" y="31164"/>
                      <a:pt x="9990" y="31354"/>
                      <a:pt x="9990" y="31390"/>
                    </a:cubicBezTo>
                    <a:cubicBezTo>
                      <a:pt x="9978" y="31402"/>
                      <a:pt x="9990" y="31426"/>
                      <a:pt x="9990" y="31521"/>
                    </a:cubicBezTo>
                    <a:cubicBezTo>
                      <a:pt x="9990" y="31640"/>
                      <a:pt x="10002" y="31914"/>
                      <a:pt x="9990" y="31949"/>
                    </a:cubicBezTo>
                    <a:cubicBezTo>
                      <a:pt x="9978" y="31961"/>
                      <a:pt x="9966" y="31973"/>
                      <a:pt x="9930" y="31985"/>
                    </a:cubicBezTo>
                    <a:cubicBezTo>
                      <a:pt x="9895" y="31997"/>
                      <a:pt x="9871" y="32009"/>
                      <a:pt x="9823" y="32021"/>
                    </a:cubicBezTo>
                    <a:cubicBezTo>
                      <a:pt x="9788" y="32045"/>
                      <a:pt x="9776" y="32057"/>
                      <a:pt x="9752" y="32068"/>
                    </a:cubicBezTo>
                    <a:cubicBezTo>
                      <a:pt x="9716" y="32092"/>
                      <a:pt x="9692" y="32104"/>
                      <a:pt x="9573" y="32104"/>
                    </a:cubicBezTo>
                    <a:cubicBezTo>
                      <a:pt x="9557" y="32100"/>
                      <a:pt x="9542" y="32099"/>
                      <a:pt x="9526" y="32099"/>
                    </a:cubicBezTo>
                    <a:cubicBezTo>
                      <a:pt x="9495" y="32099"/>
                      <a:pt x="9466" y="32104"/>
                      <a:pt x="9442" y="32104"/>
                    </a:cubicBezTo>
                    <a:lnTo>
                      <a:pt x="9395" y="32104"/>
                    </a:lnTo>
                    <a:cubicBezTo>
                      <a:pt x="9359" y="32104"/>
                      <a:pt x="9359" y="32104"/>
                      <a:pt x="9359" y="32080"/>
                    </a:cubicBezTo>
                    <a:cubicBezTo>
                      <a:pt x="9359" y="32068"/>
                      <a:pt x="9359" y="32045"/>
                      <a:pt x="9347" y="32021"/>
                    </a:cubicBezTo>
                    <a:cubicBezTo>
                      <a:pt x="9323" y="31830"/>
                      <a:pt x="9299" y="31723"/>
                      <a:pt x="9252" y="31687"/>
                    </a:cubicBezTo>
                    <a:cubicBezTo>
                      <a:pt x="9228" y="31676"/>
                      <a:pt x="9180" y="31664"/>
                      <a:pt x="9109" y="31664"/>
                    </a:cubicBezTo>
                    <a:cubicBezTo>
                      <a:pt x="9049" y="31664"/>
                      <a:pt x="8966" y="31676"/>
                      <a:pt x="8907" y="31676"/>
                    </a:cubicBezTo>
                    <a:cubicBezTo>
                      <a:pt x="8883" y="31676"/>
                      <a:pt x="8859" y="31687"/>
                      <a:pt x="8847" y="31687"/>
                    </a:cubicBezTo>
                    <a:cubicBezTo>
                      <a:pt x="8787" y="31687"/>
                      <a:pt x="8633" y="31771"/>
                      <a:pt x="8633" y="31926"/>
                    </a:cubicBezTo>
                    <a:cubicBezTo>
                      <a:pt x="8621" y="31961"/>
                      <a:pt x="8621" y="31985"/>
                      <a:pt x="8609" y="32009"/>
                    </a:cubicBezTo>
                    <a:cubicBezTo>
                      <a:pt x="8597" y="32092"/>
                      <a:pt x="8597" y="32152"/>
                      <a:pt x="8728" y="32188"/>
                    </a:cubicBezTo>
                    <a:cubicBezTo>
                      <a:pt x="8871" y="32223"/>
                      <a:pt x="9061" y="32319"/>
                      <a:pt x="9157" y="32390"/>
                    </a:cubicBezTo>
                    <a:cubicBezTo>
                      <a:pt x="9192" y="32414"/>
                      <a:pt x="9228" y="32438"/>
                      <a:pt x="9252" y="32449"/>
                    </a:cubicBezTo>
                    <a:cubicBezTo>
                      <a:pt x="9180" y="32461"/>
                      <a:pt x="9073" y="32485"/>
                      <a:pt x="8907" y="32557"/>
                    </a:cubicBezTo>
                    <a:cubicBezTo>
                      <a:pt x="8597" y="32664"/>
                      <a:pt x="8418" y="32914"/>
                      <a:pt x="8359" y="33009"/>
                    </a:cubicBezTo>
                    <a:cubicBezTo>
                      <a:pt x="8323" y="33069"/>
                      <a:pt x="8287" y="33152"/>
                      <a:pt x="8252" y="33235"/>
                    </a:cubicBezTo>
                    <a:cubicBezTo>
                      <a:pt x="8252" y="33247"/>
                      <a:pt x="8240" y="33259"/>
                      <a:pt x="8240" y="33271"/>
                    </a:cubicBezTo>
                    <a:cubicBezTo>
                      <a:pt x="8228" y="33319"/>
                      <a:pt x="8216" y="33366"/>
                      <a:pt x="8204" y="33402"/>
                    </a:cubicBezTo>
                    <a:cubicBezTo>
                      <a:pt x="8204" y="33426"/>
                      <a:pt x="8192" y="33438"/>
                      <a:pt x="8192" y="33450"/>
                    </a:cubicBezTo>
                    <a:cubicBezTo>
                      <a:pt x="8192" y="33473"/>
                      <a:pt x="8192" y="33485"/>
                      <a:pt x="8180" y="33497"/>
                    </a:cubicBezTo>
                    <a:cubicBezTo>
                      <a:pt x="8180" y="33521"/>
                      <a:pt x="8180" y="33533"/>
                      <a:pt x="8180" y="33533"/>
                    </a:cubicBezTo>
                    <a:cubicBezTo>
                      <a:pt x="8180" y="33545"/>
                      <a:pt x="8180" y="33545"/>
                      <a:pt x="8180" y="33557"/>
                    </a:cubicBezTo>
                    <a:cubicBezTo>
                      <a:pt x="8168" y="33640"/>
                      <a:pt x="8168" y="33735"/>
                      <a:pt x="8180" y="33807"/>
                    </a:cubicBezTo>
                    <a:cubicBezTo>
                      <a:pt x="8192" y="33926"/>
                      <a:pt x="8216" y="34057"/>
                      <a:pt x="8240" y="34176"/>
                    </a:cubicBezTo>
                    <a:cubicBezTo>
                      <a:pt x="8264" y="34283"/>
                      <a:pt x="8275" y="34390"/>
                      <a:pt x="8275" y="34426"/>
                    </a:cubicBezTo>
                    <a:cubicBezTo>
                      <a:pt x="8275" y="34485"/>
                      <a:pt x="8275" y="34485"/>
                      <a:pt x="8240" y="34497"/>
                    </a:cubicBezTo>
                    <a:cubicBezTo>
                      <a:pt x="8216" y="34497"/>
                      <a:pt x="8192" y="34497"/>
                      <a:pt x="8168" y="34509"/>
                    </a:cubicBezTo>
                    <a:cubicBezTo>
                      <a:pt x="8049" y="34521"/>
                      <a:pt x="7954" y="34533"/>
                      <a:pt x="7954" y="34604"/>
                    </a:cubicBezTo>
                    <a:cubicBezTo>
                      <a:pt x="7954" y="34616"/>
                      <a:pt x="7942" y="34700"/>
                      <a:pt x="7918" y="34783"/>
                    </a:cubicBezTo>
                    <a:cubicBezTo>
                      <a:pt x="7883" y="34950"/>
                      <a:pt x="7835" y="35176"/>
                      <a:pt x="7835" y="35271"/>
                    </a:cubicBezTo>
                    <a:cubicBezTo>
                      <a:pt x="7835" y="35331"/>
                      <a:pt x="7835" y="35366"/>
                      <a:pt x="7847" y="35390"/>
                    </a:cubicBezTo>
                    <a:cubicBezTo>
                      <a:pt x="7847" y="35402"/>
                      <a:pt x="7847" y="35402"/>
                      <a:pt x="7847" y="35414"/>
                    </a:cubicBezTo>
                    <a:cubicBezTo>
                      <a:pt x="7833" y="35418"/>
                      <a:pt x="7815" y="35419"/>
                      <a:pt x="7795" y="35419"/>
                    </a:cubicBezTo>
                    <a:cubicBezTo>
                      <a:pt x="7745" y="35419"/>
                      <a:pt x="7683" y="35411"/>
                      <a:pt x="7633" y="35402"/>
                    </a:cubicBezTo>
                    <a:cubicBezTo>
                      <a:pt x="7621" y="35402"/>
                      <a:pt x="7609" y="35402"/>
                      <a:pt x="7585" y="35390"/>
                    </a:cubicBezTo>
                    <a:cubicBezTo>
                      <a:pt x="7562" y="35375"/>
                      <a:pt x="7525" y="35360"/>
                      <a:pt x="7471" y="35360"/>
                    </a:cubicBezTo>
                    <a:cubicBezTo>
                      <a:pt x="7440" y="35360"/>
                      <a:pt x="7402" y="35365"/>
                      <a:pt x="7359" y="35378"/>
                    </a:cubicBezTo>
                    <a:cubicBezTo>
                      <a:pt x="7228" y="35426"/>
                      <a:pt x="7204" y="35450"/>
                      <a:pt x="7144" y="35497"/>
                    </a:cubicBezTo>
                    <a:cubicBezTo>
                      <a:pt x="7121" y="35521"/>
                      <a:pt x="7085" y="35545"/>
                      <a:pt x="7049" y="35569"/>
                    </a:cubicBezTo>
                    <a:cubicBezTo>
                      <a:pt x="6990" y="35605"/>
                      <a:pt x="6954" y="35640"/>
                      <a:pt x="6918" y="35664"/>
                    </a:cubicBezTo>
                    <a:cubicBezTo>
                      <a:pt x="6859" y="35712"/>
                      <a:pt x="6835" y="35736"/>
                      <a:pt x="6799" y="35747"/>
                    </a:cubicBezTo>
                    <a:lnTo>
                      <a:pt x="6740" y="35747"/>
                    </a:lnTo>
                    <a:cubicBezTo>
                      <a:pt x="6597" y="35771"/>
                      <a:pt x="6537" y="35795"/>
                      <a:pt x="6513" y="35831"/>
                    </a:cubicBezTo>
                    <a:lnTo>
                      <a:pt x="6478" y="35890"/>
                    </a:lnTo>
                    <a:cubicBezTo>
                      <a:pt x="6382" y="36021"/>
                      <a:pt x="6168" y="36355"/>
                      <a:pt x="6049" y="36533"/>
                    </a:cubicBezTo>
                    <a:lnTo>
                      <a:pt x="6001" y="36593"/>
                    </a:lnTo>
                    <a:cubicBezTo>
                      <a:pt x="5894" y="36748"/>
                      <a:pt x="5811" y="36855"/>
                      <a:pt x="5799" y="36974"/>
                    </a:cubicBezTo>
                    <a:lnTo>
                      <a:pt x="1548" y="37343"/>
                    </a:lnTo>
                    <a:lnTo>
                      <a:pt x="1548" y="37319"/>
                    </a:lnTo>
                    <a:cubicBezTo>
                      <a:pt x="1525" y="37200"/>
                      <a:pt x="1477" y="36998"/>
                      <a:pt x="1501" y="36902"/>
                    </a:cubicBezTo>
                    <a:cubicBezTo>
                      <a:pt x="1525" y="36783"/>
                      <a:pt x="1560" y="36640"/>
                      <a:pt x="1632" y="36545"/>
                    </a:cubicBezTo>
                    <a:cubicBezTo>
                      <a:pt x="1656" y="36509"/>
                      <a:pt x="1691" y="36486"/>
                      <a:pt x="1727" y="36462"/>
                    </a:cubicBezTo>
                    <a:cubicBezTo>
                      <a:pt x="1787" y="36426"/>
                      <a:pt x="1858" y="36367"/>
                      <a:pt x="1822" y="36259"/>
                    </a:cubicBezTo>
                    <a:cubicBezTo>
                      <a:pt x="1798" y="36140"/>
                      <a:pt x="1727" y="35974"/>
                      <a:pt x="1632" y="35890"/>
                    </a:cubicBezTo>
                    <a:cubicBezTo>
                      <a:pt x="1548" y="35819"/>
                      <a:pt x="1477" y="35771"/>
                      <a:pt x="1310" y="35712"/>
                    </a:cubicBezTo>
                    <a:cubicBezTo>
                      <a:pt x="1275" y="35700"/>
                      <a:pt x="1239" y="35688"/>
                      <a:pt x="1203" y="35664"/>
                    </a:cubicBezTo>
                    <a:cubicBezTo>
                      <a:pt x="1144" y="35652"/>
                      <a:pt x="1060" y="35628"/>
                      <a:pt x="1048" y="35617"/>
                    </a:cubicBezTo>
                    <a:cubicBezTo>
                      <a:pt x="1072" y="35581"/>
                      <a:pt x="1287" y="35509"/>
                      <a:pt x="1370" y="35509"/>
                    </a:cubicBezTo>
                    <a:lnTo>
                      <a:pt x="1548" y="35509"/>
                    </a:lnTo>
                    <a:cubicBezTo>
                      <a:pt x="1656" y="35509"/>
                      <a:pt x="1739" y="35497"/>
                      <a:pt x="1787" y="35450"/>
                    </a:cubicBezTo>
                    <a:cubicBezTo>
                      <a:pt x="1918" y="35366"/>
                      <a:pt x="1941" y="35236"/>
                      <a:pt x="1953" y="35128"/>
                    </a:cubicBezTo>
                    <a:lnTo>
                      <a:pt x="1953" y="35081"/>
                    </a:lnTo>
                    <a:cubicBezTo>
                      <a:pt x="1965" y="34985"/>
                      <a:pt x="1965" y="34890"/>
                      <a:pt x="1882" y="34878"/>
                    </a:cubicBezTo>
                    <a:lnTo>
                      <a:pt x="1858" y="34878"/>
                    </a:lnTo>
                    <a:cubicBezTo>
                      <a:pt x="1834" y="34866"/>
                      <a:pt x="1822" y="34866"/>
                      <a:pt x="1656" y="34866"/>
                    </a:cubicBezTo>
                    <a:lnTo>
                      <a:pt x="1477" y="34866"/>
                    </a:lnTo>
                    <a:cubicBezTo>
                      <a:pt x="1298" y="34866"/>
                      <a:pt x="1263" y="34855"/>
                      <a:pt x="1251" y="34831"/>
                    </a:cubicBezTo>
                    <a:cubicBezTo>
                      <a:pt x="1203" y="34783"/>
                      <a:pt x="1179" y="34747"/>
                      <a:pt x="1191" y="34712"/>
                    </a:cubicBezTo>
                    <a:cubicBezTo>
                      <a:pt x="1191" y="34676"/>
                      <a:pt x="1215" y="34628"/>
                      <a:pt x="1239" y="34593"/>
                    </a:cubicBezTo>
                    <a:cubicBezTo>
                      <a:pt x="1251" y="34569"/>
                      <a:pt x="1263" y="34545"/>
                      <a:pt x="1275" y="34533"/>
                    </a:cubicBezTo>
                    <a:cubicBezTo>
                      <a:pt x="1287" y="34497"/>
                      <a:pt x="1287" y="34450"/>
                      <a:pt x="1275" y="34426"/>
                    </a:cubicBezTo>
                    <a:cubicBezTo>
                      <a:pt x="1322" y="34378"/>
                      <a:pt x="1406" y="34259"/>
                      <a:pt x="1346" y="34164"/>
                    </a:cubicBezTo>
                    <a:cubicBezTo>
                      <a:pt x="1310" y="34116"/>
                      <a:pt x="1275" y="34093"/>
                      <a:pt x="1239" y="34069"/>
                    </a:cubicBezTo>
                    <a:cubicBezTo>
                      <a:pt x="1191" y="34045"/>
                      <a:pt x="1191" y="34033"/>
                      <a:pt x="1191" y="34009"/>
                    </a:cubicBezTo>
                    <a:cubicBezTo>
                      <a:pt x="1191" y="33973"/>
                      <a:pt x="1215" y="33938"/>
                      <a:pt x="1227" y="33902"/>
                    </a:cubicBezTo>
                    <a:cubicBezTo>
                      <a:pt x="1251" y="33854"/>
                      <a:pt x="1287" y="33795"/>
                      <a:pt x="1263" y="33747"/>
                    </a:cubicBezTo>
                    <a:cubicBezTo>
                      <a:pt x="1239" y="33664"/>
                      <a:pt x="1215" y="33640"/>
                      <a:pt x="1144" y="33592"/>
                    </a:cubicBezTo>
                    <a:cubicBezTo>
                      <a:pt x="1084" y="33557"/>
                      <a:pt x="1001" y="33473"/>
                      <a:pt x="1001" y="33450"/>
                    </a:cubicBezTo>
                    <a:cubicBezTo>
                      <a:pt x="1001" y="33426"/>
                      <a:pt x="1036" y="33378"/>
                      <a:pt x="1072" y="33354"/>
                    </a:cubicBezTo>
                    <a:cubicBezTo>
                      <a:pt x="1132" y="33331"/>
                      <a:pt x="1191" y="33283"/>
                      <a:pt x="1203" y="33164"/>
                    </a:cubicBezTo>
                    <a:cubicBezTo>
                      <a:pt x="1203" y="33092"/>
                      <a:pt x="1203" y="33045"/>
                      <a:pt x="1167" y="32997"/>
                    </a:cubicBezTo>
                    <a:cubicBezTo>
                      <a:pt x="1145" y="32975"/>
                      <a:pt x="1113" y="32966"/>
                      <a:pt x="1071" y="32966"/>
                    </a:cubicBezTo>
                    <a:cubicBezTo>
                      <a:pt x="1047" y="32966"/>
                      <a:pt x="1019" y="32969"/>
                      <a:pt x="989" y="32973"/>
                    </a:cubicBezTo>
                    <a:lnTo>
                      <a:pt x="834" y="32973"/>
                    </a:lnTo>
                    <a:cubicBezTo>
                      <a:pt x="798" y="32961"/>
                      <a:pt x="703" y="32914"/>
                      <a:pt x="679" y="32890"/>
                    </a:cubicBezTo>
                    <a:cubicBezTo>
                      <a:pt x="679" y="32866"/>
                      <a:pt x="703" y="32795"/>
                      <a:pt x="715" y="32759"/>
                    </a:cubicBezTo>
                    <a:cubicBezTo>
                      <a:pt x="751" y="32700"/>
                      <a:pt x="703" y="32580"/>
                      <a:pt x="679" y="32509"/>
                    </a:cubicBezTo>
                    <a:cubicBezTo>
                      <a:pt x="679" y="32509"/>
                      <a:pt x="644" y="32342"/>
                      <a:pt x="644" y="32199"/>
                    </a:cubicBezTo>
                    <a:cubicBezTo>
                      <a:pt x="644" y="32164"/>
                      <a:pt x="632" y="32128"/>
                      <a:pt x="632" y="32080"/>
                    </a:cubicBezTo>
                    <a:cubicBezTo>
                      <a:pt x="620" y="32057"/>
                      <a:pt x="620" y="32033"/>
                      <a:pt x="620" y="31997"/>
                    </a:cubicBezTo>
                    <a:cubicBezTo>
                      <a:pt x="620" y="31985"/>
                      <a:pt x="620" y="31973"/>
                      <a:pt x="620" y="31961"/>
                    </a:cubicBezTo>
                    <a:cubicBezTo>
                      <a:pt x="620" y="31961"/>
                      <a:pt x="620" y="31949"/>
                      <a:pt x="620" y="31938"/>
                    </a:cubicBezTo>
                    <a:lnTo>
                      <a:pt x="620" y="31914"/>
                    </a:lnTo>
                    <a:cubicBezTo>
                      <a:pt x="620" y="31902"/>
                      <a:pt x="620" y="31890"/>
                      <a:pt x="620" y="31890"/>
                    </a:cubicBezTo>
                    <a:cubicBezTo>
                      <a:pt x="632" y="31878"/>
                      <a:pt x="632" y="31866"/>
                      <a:pt x="632" y="31854"/>
                    </a:cubicBezTo>
                    <a:cubicBezTo>
                      <a:pt x="644" y="31842"/>
                      <a:pt x="644" y="31830"/>
                      <a:pt x="655" y="31818"/>
                    </a:cubicBezTo>
                    <a:cubicBezTo>
                      <a:pt x="655" y="31807"/>
                      <a:pt x="655" y="31807"/>
                      <a:pt x="655" y="31795"/>
                    </a:cubicBezTo>
                    <a:cubicBezTo>
                      <a:pt x="667" y="31783"/>
                      <a:pt x="667" y="31783"/>
                      <a:pt x="679" y="31771"/>
                    </a:cubicBezTo>
                    <a:cubicBezTo>
                      <a:pt x="786" y="31604"/>
                      <a:pt x="858" y="31545"/>
                      <a:pt x="906" y="31509"/>
                    </a:cubicBezTo>
                    <a:lnTo>
                      <a:pt x="929" y="31497"/>
                    </a:lnTo>
                    <a:cubicBezTo>
                      <a:pt x="941" y="31485"/>
                      <a:pt x="941" y="31485"/>
                      <a:pt x="953" y="31473"/>
                    </a:cubicBezTo>
                    <a:cubicBezTo>
                      <a:pt x="1001" y="31437"/>
                      <a:pt x="1036" y="31402"/>
                      <a:pt x="1048" y="31306"/>
                    </a:cubicBezTo>
                    <a:lnTo>
                      <a:pt x="8395" y="30902"/>
                    </a:lnTo>
                    <a:close/>
                    <a:moveTo>
                      <a:pt x="5799" y="37069"/>
                    </a:moveTo>
                    <a:cubicBezTo>
                      <a:pt x="5799" y="37105"/>
                      <a:pt x="5787" y="37141"/>
                      <a:pt x="5787" y="37176"/>
                    </a:cubicBezTo>
                    <a:cubicBezTo>
                      <a:pt x="5787" y="37271"/>
                      <a:pt x="5775" y="37355"/>
                      <a:pt x="5799" y="37438"/>
                    </a:cubicBezTo>
                    <a:cubicBezTo>
                      <a:pt x="5799" y="37438"/>
                      <a:pt x="5799" y="37450"/>
                      <a:pt x="5799" y="37462"/>
                    </a:cubicBezTo>
                    <a:lnTo>
                      <a:pt x="5823" y="37557"/>
                    </a:lnTo>
                    <a:cubicBezTo>
                      <a:pt x="5823" y="37569"/>
                      <a:pt x="5835" y="37581"/>
                      <a:pt x="5835" y="37593"/>
                    </a:cubicBezTo>
                    <a:cubicBezTo>
                      <a:pt x="5847" y="37641"/>
                      <a:pt x="5859" y="37664"/>
                      <a:pt x="5870" y="37700"/>
                    </a:cubicBezTo>
                    <a:cubicBezTo>
                      <a:pt x="5882" y="37700"/>
                      <a:pt x="5882" y="37712"/>
                      <a:pt x="5882" y="37724"/>
                    </a:cubicBezTo>
                    <a:cubicBezTo>
                      <a:pt x="5894" y="37724"/>
                      <a:pt x="5894" y="37736"/>
                      <a:pt x="5906" y="37748"/>
                    </a:cubicBezTo>
                    <a:cubicBezTo>
                      <a:pt x="5918" y="37760"/>
                      <a:pt x="5930" y="37783"/>
                      <a:pt x="5954" y="37807"/>
                    </a:cubicBezTo>
                    <a:cubicBezTo>
                      <a:pt x="6001" y="37855"/>
                      <a:pt x="6049" y="37891"/>
                      <a:pt x="6085" y="37914"/>
                    </a:cubicBezTo>
                    <a:cubicBezTo>
                      <a:pt x="6132" y="37950"/>
                      <a:pt x="6156" y="37974"/>
                      <a:pt x="6192" y="38033"/>
                    </a:cubicBezTo>
                    <a:lnTo>
                      <a:pt x="6216" y="38057"/>
                    </a:lnTo>
                    <a:cubicBezTo>
                      <a:pt x="6299" y="38188"/>
                      <a:pt x="6454" y="38438"/>
                      <a:pt x="6537" y="38522"/>
                    </a:cubicBezTo>
                    <a:cubicBezTo>
                      <a:pt x="6621" y="38605"/>
                      <a:pt x="6728" y="38688"/>
                      <a:pt x="6918" y="38688"/>
                    </a:cubicBezTo>
                    <a:lnTo>
                      <a:pt x="7513" y="38688"/>
                    </a:lnTo>
                    <a:cubicBezTo>
                      <a:pt x="7597" y="38700"/>
                      <a:pt x="7633" y="38700"/>
                      <a:pt x="7680" y="38748"/>
                    </a:cubicBezTo>
                    <a:cubicBezTo>
                      <a:pt x="7871" y="38891"/>
                      <a:pt x="7906" y="38974"/>
                      <a:pt x="7906" y="38998"/>
                    </a:cubicBezTo>
                    <a:cubicBezTo>
                      <a:pt x="7906" y="39034"/>
                      <a:pt x="7883" y="39069"/>
                      <a:pt x="7859" y="39129"/>
                    </a:cubicBezTo>
                    <a:cubicBezTo>
                      <a:pt x="7823" y="39188"/>
                      <a:pt x="7775" y="39284"/>
                      <a:pt x="7752" y="39391"/>
                    </a:cubicBezTo>
                    <a:cubicBezTo>
                      <a:pt x="7740" y="39462"/>
                      <a:pt x="7728" y="39498"/>
                      <a:pt x="7716" y="39534"/>
                    </a:cubicBezTo>
                    <a:cubicBezTo>
                      <a:pt x="7692" y="39617"/>
                      <a:pt x="7668" y="39665"/>
                      <a:pt x="7728" y="39760"/>
                    </a:cubicBezTo>
                    <a:cubicBezTo>
                      <a:pt x="7752" y="39796"/>
                      <a:pt x="7764" y="39831"/>
                      <a:pt x="7787" y="39855"/>
                    </a:cubicBezTo>
                    <a:cubicBezTo>
                      <a:pt x="7835" y="39915"/>
                      <a:pt x="7835" y="39927"/>
                      <a:pt x="7823" y="39938"/>
                    </a:cubicBezTo>
                    <a:cubicBezTo>
                      <a:pt x="7799" y="39962"/>
                      <a:pt x="7764" y="39998"/>
                      <a:pt x="7716" y="40034"/>
                    </a:cubicBezTo>
                    <a:cubicBezTo>
                      <a:pt x="7633" y="40105"/>
                      <a:pt x="7513" y="40212"/>
                      <a:pt x="7418" y="40331"/>
                    </a:cubicBezTo>
                    <a:cubicBezTo>
                      <a:pt x="7371" y="40391"/>
                      <a:pt x="7347" y="40439"/>
                      <a:pt x="7311" y="40474"/>
                    </a:cubicBezTo>
                    <a:cubicBezTo>
                      <a:pt x="7252" y="40570"/>
                      <a:pt x="7216" y="40617"/>
                      <a:pt x="7109" y="40700"/>
                    </a:cubicBezTo>
                    <a:cubicBezTo>
                      <a:pt x="7002" y="40772"/>
                      <a:pt x="6906" y="40843"/>
                      <a:pt x="6823" y="40891"/>
                    </a:cubicBezTo>
                    <a:cubicBezTo>
                      <a:pt x="6775" y="40927"/>
                      <a:pt x="6728" y="40951"/>
                      <a:pt x="6692" y="40974"/>
                    </a:cubicBezTo>
                    <a:cubicBezTo>
                      <a:pt x="6609" y="41034"/>
                      <a:pt x="6144" y="41522"/>
                      <a:pt x="6085" y="41653"/>
                    </a:cubicBezTo>
                    <a:cubicBezTo>
                      <a:pt x="6013" y="41772"/>
                      <a:pt x="6013" y="41796"/>
                      <a:pt x="5966" y="42046"/>
                    </a:cubicBezTo>
                    <a:cubicBezTo>
                      <a:pt x="5954" y="42165"/>
                      <a:pt x="5942" y="42367"/>
                      <a:pt x="5942" y="42558"/>
                    </a:cubicBezTo>
                    <a:cubicBezTo>
                      <a:pt x="5942" y="42772"/>
                      <a:pt x="5930" y="43034"/>
                      <a:pt x="5906" y="43094"/>
                    </a:cubicBezTo>
                    <a:cubicBezTo>
                      <a:pt x="5835" y="43213"/>
                      <a:pt x="5775" y="43296"/>
                      <a:pt x="5656" y="43379"/>
                    </a:cubicBezTo>
                    <a:cubicBezTo>
                      <a:pt x="5608" y="43427"/>
                      <a:pt x="5501" y="43475"/>
                      <a:pt x="5394" y="43522"/>
                    </a:cubicBezTo>
                    <a:cubicBezTo>
                      <a:pt x="5204" y="43618"/>
                      <a:pt x="5073" y="43677"/>
                      <a:pt x="5025" y="43748"/>
                    </a:cubicBezTo>
                    <a:cubicBezTo>
                      <a:pt x="4942" y="43856"/>
                      <a:pt x="4846" y="44070"/>
                      <a:pt x="4775" y="44237"/>
                    </a:cubicBezTo>
                    <a:lnTo>
                      <a:pt x="4751" y="44308"/>
                    </a:lnTo>
                    <a:cubicBezTo>
                      <a:pt x="4680" y="44475"/>
                      <a:pt x="4596" y="44641"/>
                      <a:pt x="4668" y="44796"/>
                    </a:cubicBezTo>
                    <a:lnTo>
                      <a:pt x="4680" y="44832"/>
                    </a:lnTo>
                    <a:cubicBezTo>
                      <a:pt x="4739" y="44963"/>
                      <a:pt x="4775" y="45070"/>
                      <a:pt x="4787" y="45201"/>
                    </a:cubicBezTo>
                    <a:cubicBezTo>
                      <a:pt x="4799" y="45272"/>
                      <a:pt x="4787" y="45427"/>
                      <a:pt x="4787" y="45558"/>
                    </a:cubicBezTo>
                    <a:cubicBezTo>
                      <a:pt x="4775" y="45725"/>
                      <a:pt x="4775" y="45784"/>
                      <a:pt x="4775" y="45808"/>
                    </a:cubicBezTo>
                    <a:cubicBezTo>
                      <a:pt x="4787" y="45832"/>
                      <a:pt x="4811" y="45856"/>
                      <a:pt x="4858" y="45915"/>
                    </a:cubicBezTo>
                    <a:cubicBezTo>
                      <a:pt x="4930" y="46011"/>
                      <a:pt x="5037" y="46142"/>
                      <a:pt x="5120" y="46296"/>
                    </a:cubicBezTo>
                    <a:cubicBezTo>
                      <a:pt x="5156" y="46356"/>
                      <a:pt x="5192" y="46415"/>
                      <a:pt x="5216" y="46475"/>
                    </a:cubicBezTo>
                    <a:cubicBezTo>
                      <a:pt x="5311" y="46642"/>
                      <a:pt x="5382" y="46785"/>
                      <a:pt x="5454" y="46832"/>
                    </a:cubicBezTo>
                    <a:cubicBezTo>
                      <a:pt x="5489" y="46856"/>
                      <a:pt x="5513" y="46892"/>
                      <a:pt x="5537" y="46904"/>
                    </a:cubicBezTo>
                    <a:cubicBezTo>
                      <a:pt x="5513" y="46904"/>
                      <a:pt x="5478" y="46892"/>
                      <a:pt x="5454" y="46880"/>
                    </a:cubicBezTo>
                    <a:cubicBezTo>
                      <a:pt x="5418" y="46868"/>
                      <a:pt x="5406" y="46856"/>
                      <a:pt x="5394" y="46856"/>
                    </a:cubicBezTo>
                    <a:cubicBezTo>
                      <a:pt x="5382" y="46856"/>
                      <a:pt x="5347" y="46832"/>
                      <a:pt x="5299" y="46808"/>
                    </a:cubicBezTo>
                    <a:cubicBezTo>
                      <a:pt x="5192" y="46761"/>
                      <a:pt x="5061" y="46689"/>
                      <a:pt x="4989" y="46666"/>
                    </a:cubicBezTo>
                    <a:cubicBezTo>
                      <a:pt x="4977" y="46666"/>
                      <a:pt x="4942" y="46654"/>
                      <a:pt x="4906" y="46630"/>
                    </a:cubicBezTo>
                    <a:cubicBezTo>
                      <a:pt x="4739" y="46570"/>
                      <a:pt x="4489" y="46463"/>
                      <a:pt x="4311" y="46463"/>
                    </a:cubicBezTo>
                    <a:cubicBezTo>
                      <a:pt x="4227" y="46451"/>
                      <a:pt x="4132" y="46451"/>
                      <a:pt x="4025" y="46451"/>
                    </a:cubicBezTo>
                    <a:cubicBezTo>
                      <a:pt x="3882" y="46451"/>
                      <a:pt x="3727" y="46439"/>
                      <a:pt x="3608" y="46439"/>
                    </a:cubicBezTo>
                    <a:cubicBezTo>
                      <a:pt x="3418" y="46439"/>
                      <a:pt x="2572" y="46511"/>
                      <a:pt x="2513" y="46523"/>
                    </a:cubicBezTo>
                    <a:lnTo>
                      <a:pt x="2477" y="46523"/>
                    </a:lnTo>
                    <a:cubicBezTo>
                      <a:pt x="2445" y="46533"/>
                      <a:pt x="2408" y="46539"/>
                      <a:pt x="2373" y="46539"/>
                    </a:cubicBezTo>
                    <a:cubicBezTo>
                      <a:pt x="2330" y="46539"/>
                      <a:pt x="2289" y="46530"/>
                      <a:pt x="2263" y="46511"/>
                    </a:cubicBezTo>
                    <a:cubicBezTo>
                      <a:pt x="2215" y="46487"/>
                      <a:pt x="2191" y="46439"/>
                      <a:pt x="2168" y="46404"/>
                    </a:cubicBezTo>
                    <a:cubicBezTo>
                      <a:pt x="2132" y="46356"/>
                      <a:pt x="2096" y="46308"/>
                      <a:pt x="2025" y="46285"/>
                    </a:cubicBezTo>
                    <a:cubicBezTo>
                      <a:pt x="2001" y="46273"/>
                      <a:pt x="1977" y="46261"/>
                      <a:pt x="1953" y="46261"/>
                    </a:cubicBezTo>
                    <a:cubicBezTo>
                      <a:pt x="1906" y="46249"/>
                      <a:pt x="1894" y="46249"/>
                      <a:pt x="1858" y="46213"/>
                    </a:cubicBezTo>
                    <a:cubicBezTo>
                      <a:pt x="1727" y="46082"/>
                      <a:pt x="1715" y="46034"/>
                      <a:pt x="1715" y="46023"/>
                    </a:cubicBezTo>
                    <a:cubicBezTo>
                      <a:pt x="1715" y="45999"/>
                      <a:pt x="1727" y="45975"/>
                      <a:pt x="1751" y="45939"/>
                    </a:cubicBezTo>
                    <a:cubicBezTo>
                      <a:pt x="1775" y="45892"/>
                      <a:pt x="1798" y="45832"/>
                      <a:pt x="1798" y="45773"/>
                    </a:cubicBezTo>
                    <a:cubicBezTo>
                      <a:pt x="1798" y="45665"/>
                      <a:pt x="1751" y="45284"/>
                      <a:pt x="1715" y="45153"/>
                    </a:cubicBezTo>
                    <a:cubicBezTo>
                      <a:pt x="1691" y="45034"/>
                      <a:pt x="1679" y="44975"/>
                      <a:pt x="1679" y="44844"/>
                    </a:cubicBezTo>
                    <a:cubicBezTo>
                      <a:pt x="1679" y="44582"/>
                      <a:pt x="1644" y="44522"/>
                      <a:pt x="1608" y="44510"/>
                    </a:cubicBezTo>
                    <a:lnTo>
                      <a:pt x="1596" y="44499"/>
                    </a:lnTo>
                    <a:cubicBezTo>
                      <a:pt x="1560" y="44487"/>
                      <a:pt x="1513" y="44451"/>
                      <a:pt x="1441" y="44451"/>
                    </a:cubicBezTo>
                    <a:cubicBezTo>
                      <a:pt x="1382" y="44451"/>
                      <a:pt x="1334" y="44463"/>
                      <a:pt x="1275" y="44499"/>
                    </a:cubicBezTo>
                    <a:cubicBezTo>
                      <a:pt x="1132" y="44558"/>
                      <a:pt x="1013" y="44653"/>
                      <a:pt x="953" y="44713"/>
                    </a:cubicBezTo>
                    <a:cubicBezTo>
                      <a:pt x="941" y="44725"/>
                      <a:pt x="929" y="44737"/>
                      <a:pt x="917" y="44737"/>
                    </a:cubicBezTo>
                    <a:cubicBezTo>
                      <a:pt x="917" y="44737"/>
                      <a:pt x="894" y="44749"/>
                      <a:pt x="870" y="44749"/>
                    </a:cubicBezTo>
                    <a:cubicBezTo>
                      <a:pt x="834" y="44749"/>
                      <a:pt x="798" y="44737"/>
                      <a:pt x="786" y="44713"/>
                    </a:cubicBezTo>
                    <a:cubicBezTo>
                      <a:pt x="775" y="44689"/>
                      <a:pt x="775" y="44653"/>
                      <a:pt x="763" y="44618"/>
                    </a:cubicBezTo>
                    <a:cubicBezTo>
                      <a:pt x="715" y="44439"/>
                      <a:pt x="655" y="44249"/>
                      <a:pt x="620" y="44177"/>
                    </a:cubicBezTo>
                    <a:cubicBezTo>
                      <a:pt x="584" y="44129"/>
                      <a:pt x="548" y="44094"/>
                      <a:pt x="513" y="44070"/>
                    </a:cubicBezTo>
                    <a:cubicBezTo>
                      <a:pt x="477" y="44022"/>
                      <a:pt x="429" y="43987"/>
                      <a:pt x="405" y="43915"/>
                    </a:cubicBezTo>
                    <a:cubicBezTo>
                      <a:pt x="358" y="43760"/>
                      <a:pt x="334" y="43618"/>
                      <a:pt x="310" y="43487"/>
                    </a:cubicBezTo>
                    <a:cubicBezTo>
                      <a:pt x="298" y="43379"/>
                      <a:pt x="286" y="43201"/>
                      <a:pt x="274" y="43082"/>
                    </a:cubicBezTo>
                    <a:lnTo>
                      <a:pt x="274" y="42998"/>
                    </a:lnTo>
                    <a:cubicBezTo>
                      <a:pt x="274" y="42963"/>
                      <a:pt x="263" y="42927"/>
                      <a:pt x="251" y="42879"/>
                    </a:cubicBezTo>
                    <a:cubicBezTo>
                      <a:pt x="251" y="42832"/>
                      <a:pt x="227" y="42736"/>
                      <a:pt x="239" y="42701"/>
                    </a:cubicBezTo>
                    <a:cubicBezTo>
                      <a:pt x="251" y="42689"/>
                      <a:pt x="263" y="42677"/>
                      <a:pt x="286" y="42665"/>
                    </a:cubicBezTo>
                    <a:cubicBezTo>
                      <a:pt x="322" y="42641"/>
                      <a:pt x="394" y="42594"/>
                      <a:pt x="525" y="42510"/>
                    </a:cubicBezTo>
                    <a:cubicBezTo>
                      <a:pt x="691" y="42391"/>
                      <a:pt x="715" y="42308"/>
                      <a:pt x="727" y="42236"/>
                    </a:cubicBezTo>
                    <a:cubicBezTo>
                      <a:pt x="739" y="42201"/>
                      <a:pt x="751" y="42177"/>
                      <a:pt x="763" y="42153"/>
                    </a:cubicBezTo>
                    <a:cubicBezTo>
                      <a:pt x="786" y="42105"/>
                      <a:pt x="798" y="42105"/>
                      <a:pt x="810" y="42082"/>
                    </a:cubicBezTo>
                    <a:cubicBezTo>
                      <a:pt x="834" y="42070"/>
                      <a:pt x="870" y="42046"/>
                      <a:pt x="917" y="41986"/>
                    </a:cubicBezTo>
                    <a:cubicBezTo>
                      <a:pt x="941" y="41963"/>
                      <a:pt x="953" y="41939"/>
                      <a:pt x="977" y="41927"/>
                    </a:cubicBezTo>
                    <a:cubicBezTo>
                      <a:pt x="1048" y="41843"/>
                      <a:pt x="1096" y="41796"/>
                      <a:pt x="1096" y="41653"/>
                    </a:cubicBezTo>
                    <a:cubicBezTo>
                      <a:pt x="1096" y="41617"/>
                      <a:pt x="1096" y="41570"/>
                      <a:pt x="1096" y="41534"/>
                    </a:cubicBezTo>
                    <a:cubicBezTo>
                      <a:pt x="1084" y="41415"/>
                      <a:pt x="1084" y="41308"/>
                      <a:pt x="1132" y="41260"/>
                    </a:cubicBezTo>
                    <a:cubicBezTo>
                      <a:pt x="1156" y="41248"/>
                      <a:pt x="1167" y="41248"/>
                      <a:pt x="1179" y="41236"/>
                    </a:cubicBezTo>
                    <a:cubicBezTo>
                      <a:pt x="1263" y="41177"/>
                      <a:pt x="1298" y="41141"/>
                      <a:pt x="1287" y="40974"/>
                    </a:cubicBezTo>
                    <a:cubicBezTo>
                      <a:pt x="1287" y="40879"/>
                      <a:pt x="1263" y="40820"/>
                      <a:pt x="1227" y="40760"/>
                    </a:cubicBezTo>
                    <a:cubicBezTo>
                      <a:pt x="1203" y="40689"/>
                      <a:pt x="1167" y="40617"/>
                      <a:pt x="1156" y="40498"/>
                    </a:cubicBezTo>
                    <a:cubicBezTo>
                      <a:pt x="1132" y="40415"/>
                      <a:pt x="1132" y="40379"/>
                      <a:pt x="1120" y="40355"/>
                    </a:cubicBezTo>
                    <a:cubicBezTo>
                      <a:pt x="1120" y="40343"/>
                      <a:pt x="1132" y="40319"/>
                      <a:pt x="1144" y="40260"/>
                    </a:cubicBezTo>
                    <a:cubicBezTo>
                      <a:pt x="1156" y="40200"/>
                      <a:pt x="1156" y="40153"/>
                      <a:pt x="1156" y="40105"/>
                    </a:cubicBezTo>
                    <a:cubicBezTo>
                      <a:pt x="1167" y="39998"/>
                      <a:pt x="1179" y="39927"/>
                      <a:pt x="1251" y="39796"/>
                    </a:cubicBezTo>
                    <a:cubicBezTo>
                      <a:pt x="1287" y="39712"/>
                      <a:pt x="1346" y="39653"/>
                      <a:pt x="1394" y="39593"/>
                    </a:cubicBezTo>
                    <a:cubicBezTo>
                      <a:pt x="1465" y="39510"/>
                      <a:pt x="1537" y="39427"/>
                      <a:pt x="1537" y="39319"/>
                    </a:cubicBezTo>
                    <a:cubicBezTo>
                      <a:pt x="1537" y="39248"/>
                      <a:pt x="1525" y="39176"/>
                      <a:pt x="1513" y="39129"/>
                    </a:cubicBezTo>
                    <a:cubicBezTo>
                      <a:pt x="1501" y="39057"/>
                      <a:pt x="1489" y="38998"/>
                      <a:pt x="1501" y="38926"/>
                    </a:cubicBezTo>
                    <a:cubicBezTo>
                      <a:pt x="1513" y="38855"/>
                      <a:pt x="1537" y="38795"/>
                      <a:pt x="1548" y="38724"/>
                    </a:cubicBezTo>
                    <a:cubicBezTo>
                      <a:pt x="1572" y="38665"/>
                      <a:pt x="1584" y="38617"/>
                      <a:pt x="1596" y="38545"/>
                    </a:cubicBezTo>
                    <a:cubicBezTo>
                      <a:pt x="1620" y="38450"/>
                      <a:pt x="1644" y="38307"/>
                      <a:pt x="1644" y="38176"/>
                    </a:cubicBezTo>
                    <a:lnTo>
                      <a:pt x="1644" y="38153"/>
                    </a:lnTo>
                    <a:cubicBezTo>
                      <a:pt x="1644" y="38153"/>
                      <a:pt x="1644" y="38141"/>
                      <a:pt x="1644" y="38141"/>
                    </a:cubicBezTo>
                    <a:cubicBezTo>
                      <a:pt x="1644" y="38129"/>
                      <a:pt x="1644" y="38117"/>
                      <a:pt x="1644" y="38117"/>
                    </a:cubicBezTo>
                    <a:cubicBezTo>
                      <a:pt x="1644" y="38010"/>
                      <a:pt x="1596" y="37605"/>
                      <a:pt x="1560" y="37438"/>
                    </a:cubicBezTo>
                    <a:lnTo>
                      <a:pt x="5799" y="37069"/>
                    </a:lnTo>
                    <a:close/>
                    <a:moveTo>
                      <a:pt x="6056" y="0"/>
                    </a:moveTo>
                    <a:cubicBezTo>
                      <a:pt x="6031" y="0"/>
                      <a:pt x="6007" y="11"/>
                      <a:pt x="5989" y="29"/>
                    </a:cubicBezTo>
                    <a:cubicBezTo>
                      <a:pt x="5954" y="76"/>
                      <a:pt x="5966" y="148"/>
                      <a:pt x="5966" y="196"/>
                    </a:cubicBezTo>
                    <a:cubicBezTo>
                      <a:pt x="5966" y="207"/>
                      <a:pt x="5966" y="219"/>
                      <a:pt x="5966" y="219"/>
                    </a:cubicBezTo>
                    <a:cubicBezTo>
                      <a:pt x="5966" y="255"/>
                      <a:pt x="5966" y="374"/>
                      <a:pt x="5942" y="446"/>
                    </a:cubicBezTo>
                    <a:cubicBezTo>
                      <a:pt x="5930" y="517"/>
                      <a:pt x="5870" y="565"/>
                      <a:pt x="5799" y="636"/>
                    </a:cubicBezTo>
                    <a:cubicBezTo>
                      <a:pt x="5728" y="696"/>
                      <a:pt x="5608" y="731"/>
                      <a:pt x="5454" y="731"/>
                    </a:cubicBezTo>
                    <a:cubicBezTo>
                      <a:pt x="5299" y="731"/>
                      <a:pt x="5263" y="803"/>
                      <a:pt x="5216" y="874"/>
                    </a:cubicBezTo>
                    <a:cubicBezTo>
                      <a:pt x="5204" y="898"/>
                      <a:pt x="5192" y="922"/>
                      <a:pt x="5168" y="946"/>
                    </a:cubicBezTo>
                    <a:cubicBezTo>
                      <a:pt x="5073" y="1065"/>
                      <a:pt x="4918" y="1339"/>
                      <a:pt x="4882" y="1410"/>
                    </a:cubicBezTo>
                    <a:cubicBezTo>
                      <a:pt x="4870" y="1434"/>
                      <a:pt x="4846" y="1458"/>
                      <a:pt x="4823" y="1493"/>
                    </a:cubicBezTo>
                    <a:cubicBezTo>
                      <a:pt x="4775" y="1553"/>
                      <a:pt x="4716" y="1636"/>
                      <a:pt x="4692" y="1720"/>
                    </a:cubicBezTo>
                    <a:cubicBezTo>
                      <a:pt x="4656" y="1839"/>
                      <a:pt x="4692" y="1898"/>
                      <a:pt x="4727" y="1946"/>
                    </a:cubicBezTo>
                    <a:cubicBezTo>
                      <a:pt x="4739" y="1946"/>
                      <a:pt x="4739" y="1958"/>
                      <a:pt x="4751" y="1970"/>
                    </a:cubicBezTo>
                    <a:cubicBezTo>
                      <a:pt x="4787" y="2017"/>
                      <a:pt x="4858" y="2160"/>
                      <a:pt x="4870" y="2220"/>
                    </a:cubicBezTo>
                    <a:cubicBezTo>
                      <a:pt x="4882" y="2255"/>
                      <a:pt x="4823" y="2398"/>
                      <a:pt x="4799" y="2482"/>
                    </a:cubicBezTo>
                    <a:cubicBezTo>
                      <a:pt x="4775" y="2541"/>
                      <a:pt x="4751" y="2589"/>
                      <a:pt x="4739" y="2648"/>
                    </a:cubicBezTo>
                    <a:cubicBezTo>
                      <a:pt x="4692" y="2803"/>
                      <a:pt x="4644" y="3089"/>
                      <a:pt x="4632" y="3220"/>
                    </a:cubicBezTo>
                    <a:cubicBezTo>
                      <a:pt x="4632" y="3244"/>
                      <a:pt x="4632" y="3255"/>
                      <a:pt x="4632" y="3267"/>
                    </a:cubicBezTo>
                    <a:cubicBezTo>
                      <a:pt x="4632" y="3303"/>
                      <a:pt x="4620" y="3363"/>
                      <a:pt x="4620" y="3434"/>
                    </a:cubicBezTo>
                    <a:cubicBezTo>
                      <a:pt x="4608" y="3494"/>
                      <a:pt x="4596" y="3565"/>
                      <a:pt x="4596" y="3601"/>
                    </a:cubicBezTo>
                    <a:cubicBezTo>
                      <a:pt x="4549" y="3648"/>
                      <a:pt x="4263" y="3779"/>
                      <a:pt x="4037" y="3886"/>
                    </a:cubicBezTo>
                    <a:cubicBezTo>
                      <a:pt x="3823" y="3994"/>
                      <a:pt x="3584" y="4101"/>
                      <a:pt x="3477" y="4160"/>
                    </a:cubicBezTo>
                    <a:cubicBezTo>
                      <a:pt x="3287" y="4291"/>
                      <a:pt x="3049" y="4482"/>
                      <a:pt x="2930" y="4577"/>
                    </a:cubicBezTo>
                    <a:cubicBezTo>
                      <a:pt x="2894" y="4601"/>
                      <a:pt x="2882" y="4625"/>
                      <a:pt x="2870" y="4637"/>
                    </a:cubicBezTo>
                    <a:cubicBezTo>
                      <a:pt x="2787" y="4684"/>
                      <a:pt x="2822" y="4910"/>
                      <a:pt x="2822" y="4910"/>
                    </a:cubicBezTo>
                    <a:cubicBezTo>
                      <a:pt x="2834" y="4958"/>
                      <a:pt x="2918" y="5113"/>
                      <a:pt x="3013" y="5244"/>
                    </a:cubicBezTo>
                    <a:cubicBezTo>
                      <a:pt x="3120" y="5387"/>
                      <a:pt x="3132" y="5422"/>
                      <a:pt x="3156" y="5494"/>
                    </a:cubicBezTo>
                    <a:cubicBezTo>
                      <a:pt x="3168" y="5518"/>
                      <a:pt x="3156" y="5529"/>
                      <a:pt x="3120" y="5577"/>
                    </a:cubicBezTo>
                    <a:cubicBezTo>
                      <a:pt x="3084" y="5613"/>
                      <a:pt x="3025" y="5672"/>
                      <a:pt x="2989" y="5768"/>
                    </a:cubicBezTo>
                    <a:cubicBezTo>
                      <a:pt x="2930" y="5934"/>
                      <a:pt x="2977" y="6113"/>
                      <a:pt x="3001" y="6184"/>
                    </a:cubicBezTo>
                    <a:cubicBezTo>
                      <a:pt x="3013" y="6208"/>
                      <a:pt x="3013" y="6220"/>
                      <a:pt x="3013" y="6232"/>
                    </a:cubicBezTo>
                    <a:cubicBezTo>
                      <a:pt x="3013" y="6232"/>
                      <a:pt x="3025" y="6256"/>
                      <a:pt x="3049" y="6315"/>
                    </a:cubicBezTo>
                    <a:lnTo>
                      <a:pt x="3061" y="6363"/>
                    </a:lnTo>
                    <a:cubicBezTo>
                      <a:pt x="3108" y="6506"/>
                      <a:pt x="3192" y="6744"/>
                      <a:pt x="3215" y="6899"/>
                    </a:cubicBezTo>
                    <a:cubicBezTo>
                      <a:pt x="3239" y="7053"/>
                      <a:pt x="3192" y="7149"/>
                      <a:pt x="3144" y="7256"/>
                    </a:cubicBezTo>
                    <a:cubicBezTo>
                      <a:pt x="3108" y="7304"/>
                      <a:pt x="3084" y="7351"/>
                      <a:pt x="3061" y="7411"/>
                    </a:cubicBezTo>
                    <a:cubicBezTo>
                      <a:pt x="3001" y="7577"/>
                      <a:pt x="3072" y="7696"/>
                      <a:pt x="3120" y="7780"/>
                    </a:cubicBezTo>
                    <a:cubicBezTo>
                      <a:pt x="3144" y="7815"/>
                      <a:pt x="3156" y="7839"/>
                      <a:pt x="3168" y="7863"/>
                    </a:cubicBezTo>
                    <a:cubicBezTo>
                      <a:pt x="3192" y="7923"/>
                      <a:pt x="3227" y="7970"/>
                      <a:pt x="3263" y="8030"/>
                    </a:cubicBezTo>
                    <a:cubicBezTo>
                      <a:pt x="3287" y="8077"/>
                      <a:pt x="3322" y="8113"/>
                      <a:pt x="3346" y="8161"/>
                    </a:cubicBezTo>
                    <a:cubicBezTo>
                      <a:pt x="3394" y="8268"/>
                      <a:pt x="3406" y="8327"/>
                      <a:pt x="3346" y="8447"/>
                    </a:cubicBezTo>
                    <a:cubicBezTo>
                      <a:pt x="3311" y="8518"/>
                      <a:pt x="3072" y="8530"/>
                      <a:pt x="2953" y="8542"/>
                    </a:cubicBezTo>
                    <a:cubicBezTo>
                      <a:pt x="2882" y="8554"/>
                      <a:pt x="2834" y="8554"/>
                      <a:pt x="2811" y="8566"/>
                    </a:cubicBezTo>
                    <a:cubicBezTo>
                      <a:pt x="2715" y="8589"/>
                      <a:pt x="2549" y="9018"/>
                      <a:pt x="2430" y="9363"/>
                    </a:cubicBezTo>
                    <a:lnTo>
                      <a:pt x="2334" y="9542"/>
                    </a:lnTo>
                    <a:lnTo>
                      <a:pt x="1882" y="10459"/>
                    </a:lnTo>
                    <a:lnTo>
                      <a:pt x="1858" y="10482"/>
                    </a:lnTo>
                    <a:cubicBezTo>
                      <a:pt x="1846" y="10518"/>
                      <a:pt x="1763" y="10649"/>
                      <a:pt x="1691" y="10828"/>
                    </a:cubicBezTo>
                    <a:cubicBezTo>
                      <a:pt x="1632" y="10959"/>
                      <a:pt x="1644" y="11018"/>
                      <a:pt x="1679" y="11078"/>
                    </a:cubicBezTo>
                    <a:cubicBezTo>
                      <a:pt x="1691" y="11114"/>
                      <a:pt x="1703" y="11137"/>
                      <a:pt x="1703" y="11185"/>
                    </a:cubicBezTo>
                    <a:cubicBezTo>
                      <a:pt x="1703" y="11304"/>
                      <a:pt x="1668" y="11375"/>
                      <a:pt x="1632" y="11459"/>
                    </a:cubicBezTo>
                    <a:cubicBezTo>
                      <a:pt x="1620" y="11483"/>
                      <a:pt x="1620" y="11506"/>
                      <a:pt x="1608" y="11530"/>
                    </a:cubicBezTo>
                    <a:cubicBezTo>
                      <a:pt x="1584" y="11602"/>
                      <a:pt x="1489" y="11745"/>
                      <a:pt x="1417" y="11852"/>
                    </a:cubicBezTo>
                    <a:cubicBezTo>
                      <a:pt x="1287" y="12042"/>
                      <a:pt x="1298" y="12090"/>
                      <a:pt x="1298" y="12114"/>
                    </a:cubicBezTo>
                    <a:cubicBezTo>
                      <a:pt x="1298" y="12173"/>
                      <a:pt x="1358" y="12280"/>
                      <a:pt x="1489" y="12518"/>
                    </a:cubicBezTo>
                    <a:cubicBezTo>
                      <a:pt x="1620" y="12733"/>
                      <a:pt x="1656" y="12816"/>
                      <a:pt x="1679" y="12923"/>
                    </a:cubicBezTo>
                    <a:lnTo>
                      <a:pt x="1679" y="12935"/>
                    </a:lnTo>
                    <a:cubicBezTo>
                      <a:pt x="1679" y="12947"/>
                      <a:pt x="1691" y="12959"/>
                      <a:pt x="1691" y="12971"/>
                    </a:cubicBezTo>
                    <a:cubicBezTo>
                      <a:pt x="1691" y="12983"/>
                      <a:pt x="1691" y="13007"/>
                      <a:pt x="1703" y="13019"/>
                    </a:cubicBezTo>
                    <a:lnTo>
                      <a:pt x="1703" y="13042"/>
                    </a:lnTo>
                    <a:cubicBezTo>
                      <a:pt x="1715" y="13102"/>
                      <a:pt x="1715" y="13161"/>
                      <a:pt x="1727" y="13221"/>
                    </a:cubicBezTo>
                    <a:cubicBezTo>
                      <a:pt x="1727" y="13233"/>
                      <a:pt x="1727" y="13245"/>
                      <a:pt x="1727" y="13257"/>
                    </a:cubicBezTo>
                    <a:cubicBezTo>
                      <a:pt x="1727" y="13269"/>
                      <a:pt x="1727" y="13292"/>
                      <a:pt x="1739" y="13304"/>
                    </a:cubicBezTo>
                    <a:lnTo>
                      <a:pt x="1739" y="13388"/>
                    </a:lnTo>
                    <a:cubicBezTo>
                      <a:pt x="1751" y="13471"/>
                      <a:pt x="1751" y="13519"/>
                      <a:pt x="1739" y="13530"/>
                    </a:cubicBezTo>
                    <a:cubicBezTo>
                      <a:pt x="1739" y="13566"/>
                      <a:pt x="1715" y="13578"/>
                      <a:pt x="1632" y="13614"/>
                    </a:cubicBezTo>
                    <a:cubicBezTo>
                      <a:pt x="1584" y="13638"/>
                      <a:pt x="1525" y="13661"/>
                      <a:pt x="1465" y="13697"/>
                    </a:cubicBezTo>
                    <a:cubicBezTo>
                      <a:pt x="1275" y="13816"/>
                      <a:pt x="1227" y="14019"/>
                      <a:pt x="1191" y="14162"/>
                    </a:cubicBezTo>
                    <a:cubicBezTo>
                      <a:pt x="1167" y="14281"/>
                      <a:pt x="1167" y="14352"/>
                      <a:pt x="1179" y="14412"/>
                    </a:cubicBezTo>
                    <a:cubicBezTo>
                      <a:pt x="1179" y="14435"/>
                      <a:pt x="1179" y="14471"/>
                      <a:pt x="1179" y="14495"/>
                    </a:cubicBezTo>
                    <a:cubicBezTo>
                      <a:pt x="1179" y="14554"/>
                      <a:pt x="1156" y="14578"/>
                      <a:pt x="1120" y="14626"/>
                    </a:cubicBezTo>
                    <a:cubicBezTo>
                      <a:pt x="1096" y="14650"/>
                      <a:pt x="1072" y="14685"/>
                      <a:pt x="1048" y="14721"/>
                    </a:cubicBezTo>
                    <a:cubicBezTo>
                      <a:pt x="977" y="14828"/>
                      <a:pt x="1025" y="15209"/>
                      <a:pt x="1036" y="15316"/>
                    </a:cubicBezTo>
                    <a:cubicBezTo>
                      <a:pt x="1036" y="15328"/>
                      <a:pt x="1036" y="15340"/>
                      <a:pt x="1036" y="15364"/>
                    </a:cubicBezTo>
                    <a:cubicBezTo>
                      <a:pt x="1025" y="15447"/>
                      <a:pt x="1025" y="15566"/>
                      <a:pt x="1036" y="15638"/>
                    </a:cubicBezTo>
                    <a:cubicBezTo>
                      <a:pt x="1060" y="15733"/>
                      <a:pt x="1132" y="15805"/>
                      <a:pt x="1215" y="15888"/>
                    </a:cubicBezTo>
                    <a:lnTo>
                      <a:pt x="1251" y="15924"/>
                    </a:lnTo>
                    <a:cubicBezTo>
                      <a:pt x="1298" y="15983"/>
                      <a:pt x="1334" y="15995"/>
                      <a:pt x="1358" y="16007"/>
                    </a:cubicBezTo>
                    <a:cubicBezTo>
                      <a:pt x="1382" y="16019"/>
                      <a:pt x="1406" y="16031"/>
                      <a:pt x="1429" y="16067"/>
                    </a:cubicBezTo>
                    <a:cubicBezTo>
                      <a:pt x="1441" y="16090"/>
                      <a:pt x="1429" y="16114"/>
                      <a:pt x="1370" y="16174"/>
                    </a:cubicBezTo>
                    <a:cubicBezTo>
                      <a:pt x="1334" y="16209"/>
                      <a:pt x="1298" y="16233"/>
                      <a:pt x="1275" y="16269"/>
                    </a:cubicBezTo>
                    <a:cubicBezTo>
                      <a:pt x="1227" y="16364"/>
                      <a:pt x="1298" y="16459"/>
                      <a:pt x="1358" y="16531"/>
                    </a:cubicBezTo>
                    <a:lnTo>
                      <a:pt x="1370" y="16531"/>
                    </a:lnTo>
                    <a:cubicBezTo>
                      <a:pt x="1382" y="16567"/>
                      <a:pt x="1406" y="16590"/>
                      <a:pt x="1417" y="16614"/>
                    </a:cubicBezTo>
                    <a:cubicBezTo>
                      <a:pt x="1441" y="16662"/>
                      <a:pt x="1453" y="16757"/>
                      <a:pt x="1477" y="16840"/>
                    </a:cubicBezTo>
                    <a:cubicBezTo>
                      <a:pt x="1489" y="16912"/>
                      <a:pt x="1501" y="16971"/>
                      <a:pt x="1513" y="17019"/>
                    </a:cubicBezTo>
                    <a:cubicBezTo>
                      <a:pt x="1537" y="17090"/>
                      <a:pt x="1596" y="17126"/>
                      <a:pt x="1632" y="17150"/>
                    </a:cubicBezTo>
                    <a:cubicBezTo>
                      <a:pt x="1656" y="17174"/>
                      <a:pt x="1679" y="17186"/>
                      <a:pt x="1691" y="17198"/>
                    </a:cubicBezTo>
                    <a:cubicBezTo>
                      <a:pt x="1703" y="17210"/>
                      <a:pt x="1703" y="17221"/>
                      <a:pt x="1715" y="17245"/>
                    </a:cubicBezTo>
                    <a:cubicBezTo>
                      <a:pt x="1715" y="17257"/>
                      <a:pt x="1727" y="17257"/>
                      <a:pt x="1727" y="17269"/>
                    </a:cubicBezTo>
                    <a:cubicBezTo>
                      <a:pt x="1727" y="17281"/>
                      <a:pt x="1727" y="17293"/>
                      <a:pt x="1739" y="17293"/>
                    </a:cubicBezTo>
                    <a:cubicBezTo>
                      <a:pt x="1751" y="17352"/>
                      <a:pt x="1763" y="17424"/>
                      <a:pt x="1751" y="17495"/>
                    </a:cubicBezTo>
                    <a:cubicBezTo>
                      <a:pt x="1751" y="17579"/>
                      <a:pt x="1739" y="17614"/>
                      <a:pt x="1727" y="17650"/>
                    </a:cubicBezTo>
                    <a:cubicBezTo>
                      <a:pt x="1715" y="17674"/>
                      <a:pt x="1715" y="17698"/>
                      <a:pt x="1703" y="17745"/>
                    </a:cubicBezTo>
                    <a:cubicBezTo>
                      <a:pt x="1691" y="17829"/>
                      <a:pt x="1727" y="17888"/>
                      <a:pt x="1763" y="17948"/>
                    </a:cubicBezTo>
                    <a:cubicBezTo>
                      <a:pt x="1775" y="17960"/>
                      <a:pt x="1787" y="17983"/>
                      <a:pt x="1798" y="17995"/>
                    </a:cubicBezTo>
                    <a:cubicBezTo>
                      <a:pt x="1822" y="18079"/>
                      <a:pt x="1918" y="18079"/>
                      <a:pt x="1953" y="18091"/>
                    </a:cubicBezTo>
                    <a:lnTo>
                      <a:pt x="1977" y="18091"/>
                    </a:lnTo>
                    <a:cubicBezTo>
                      <a:pt x="2001" y="18091"/>
                      <a:pt x="2049" y="18114"/>
                      <a:pt x="2096" y="18150"/>
                    </a:cubicBezTo>
                    <a:cubicBezTo>
                      <a:pt x="2108" y="18162"/>
                      <a:pt x="2096" y="18222"/>
                      <a:pt x="2096" y="18245"/>
                    </a:cubicBezTo>
                    <a:cubicBezTo>
                      <a:pt x="2084" y="18269"/>
                      <a:pt x="2084" y="18305"/>
                      <a:pt x="2084" y="18341"/>
                    </a:cubicBezTo>
                    <a:cubicBezTo>
                      <a:pt x="2084" y="18412"/>
                      <a:pt x="2084" y="18638"/>
                      <a:pt x="2072" y="18710"/>
                    </a:cubicBezTo>
                    <a:cubicBezTo>
                      <a:pt x="2072" y="18757"/>
                      <a:pt x="2084" y="18817"/>
                      <a:pt x="2084" y="18888"/>
                    </a:cubicBezTo>
                    <a:cubicBezTo>
                      <a:pt x="2084" y="18960"/>
                      <a:pt x="2096" y="19043"/>
                      <a:pt x="2096" y="19114"/>
                    </a:cubicBezTo>
                    <a:cubicBezTo>
                      <a:pt x="2096" y="19234"/>
                      <a:pt x="2084" y="19269"/>
                      <a:pt x="2072" y="19341"/>
                    </a:cubicBezTo>
                    <a:lnTo>
                      <a:pt x="2072" y="19400"/>
                    </a:lnTo>
                    <a:cubicBezTo>
                      <a:pt x="2060" y="19448"/>
                      <a:pt x="2049" y="19460"/>
                      <a:pt x="2025" y="19484"/>
                    </a:cubicBezTo>
                    <a:cubicBezTo>
                      <a:pt x="2001" y="19507"/>
                      <a:pt x="1977" y="19531"/>
                      <a:pt x="1941" y="19579"/>
                    </a:cubicBezTo>
                    <a:cubicBezTo>
                      <a:pt x="1906" y="19650"/>
                      <a:pt x="1894" y="19734"/>
                      <a:pt x="1882" y="19841"/>
                    </a:cubicBezTo>
                    <a:cubicBezTo>
                      <a:pt x="1870" y="19924"/>
                      <a:pt x="1858" y="20031"/>
                      <a:pt x="1810" y="20127"/>
                    </a:cubicBezTo>
                    <a:cubicBezTo>
                      <a:pt x="1775" y="20234"/>
                      <a:pt x="1727" y="20317"/>
                      <a:pt x="1691" y="20377"/>
                    </a:cubicBezTo>
                    <a:cubicBezTo>
                      <a:pt x="1668" y="20424"/>
                      <a:pt x="1656" y="20448"/>
                      <a:pt x="1644" y="20484"/>
                    </a:cubicBezTo>
                    <a:cubicBezTo>
                      <a:pt x="1644" y="20496"/>
                      <a:pt x="1632" y="20519"/>
                      <a:pt x="1620" y="20543"/>
                    </a:cubicBezTo>
                    <a:cubicBezTo>
                      <a:pt x="1596" y="20591"/>
                      <a:pt x="1572" y="20650"/>
                      <a:pt x="1572" y="20710"/>
                    </a:cubicBezTo>
                    <a:cubicBezTo>
                      <a:pt x="1584" y="20781"/>
                      <a:pt x="1584" y="20805"/>
                      <a:pt x="1560" y="20865"/>
                    </a:cubicBezTo>
                    <a:cubicBezTo>
                      <a:pt x="1548" y="20877"/>
                      <a:pt x="1548" y="20889"/>
                      <a:pt x="1525" y="20900"/>
                    </a:cubicBezTo>
                    <a:cubicBezTo>
                      <a:pt x="1501" y="20924"/>
                      <a:pt x="1477" y="20960"/>
                      <a:pt x="1441" y="21019"/>
                    </a:cubicBezTo>
                    <a:cubicBezTo>
                      <a:pt x="1394" y="21103"/>
                      <a:pt x="1453" y="21150"/>
                      <a:pt x="1501" y="21198"/>
                    </a:cubicBezTo>
                    <a:cubicBezTo>
                      <a:pt x="1537" y="21234"/>
                      <a:pt x="1572" y="21270"/>
                      <a:pt x="1608" y="21341"/>
                    </a:cubicBezTo>
                    <a:cubicBezTo>
                      <a:pt x="1679" y="21484"/>
                      <a:pt x="1703" y="21555"/>
                      <a:pt x="1739" y="21639"/>
                    </a:cubicBezTo>
                    <a:lnTo>
                      <a:pt x="1751" y="21698"/>
                    </a:lnTo>
                    <a:cubicBezTo>
                      <a:pt x="1775" y="21770"/>
                      <a:pt x="1751" y="21805"/>
                      <a:pt x="1715" y="21877"/>
                    </a:cubicBezTo>
                    <a:cubicBezTo>
                      <a:pt x="1703" y="21912"/>
                      <a:pt x="1679" y="21960"/>
                      <a:pt x="1656" y="22008"/>
                    </a:cubicBezTo>
                    <a:cubicBezTo>
                      <a:pt x="1620" y="22115"/>
                      <a:pt x="1632" y="22198"/>
                      <a:pt x="1632" y="22270"/>
                    </a:cubicBezTo>
                    <a:cubicBezTo>
                      <a:pt x="1632" y="22293"/>
                      <a:pt x="1632" y="22317"/>
                      <a:pt x="1632" y="22341"/>
                    </a:cubicBezTo>
                    <a:cubicBezTo>
                      <a:pt x="1632" y="22341"/>
                      <a:pt x="1632" y="22353"/>
                      <a:pt x="1632" y="22353"/>
                    </a:cubicBezTo>
                    <a:cubicBezTo>
                      <a:pt x="1632" y="22401"/>
                      <a:pt x="1608" y="22413"/>
                      <a:pt x="1537" y="22448"/>
                    </a:cubicBezTo>
                    <a:cubicBezTo>
                      <a:pt x="1525" y="22460"/>
                      <a:pt x="1513" y="22472"/>
                      <a:pt x="1489" y="22484"/>
                    </a:cubicBezTo>
                    <a:cubicBezTo>
                      <a:pt x="1406" y="22532"/>
                      <a:pt x="1394" y="22615"/>
                      <a:pt x="1382" y="22674"/>
                    </a:cubicBezTo>
                    <a:cubicBezTo>
                      <a:pt x="1370" y="22698"/>
                      <a:pt x="1370" y="22710"/>
                      <a:pt x="1370" y="22734"/>
                    </a:cubicBezTo>
                    <a:cubicBezTo>
                      <a:pt x="1370" y="22746"/>
                      <a:pt x="1358" y="22746"/>
                      <a:pt x="1358" y="22758"/>
                    </a:cubicBezTo>
                    <a:cubicBezTo>
                      <a:pt x="1358" y="22758"/>
                      <a:pt x="1346" y="22770"/>
                      <a:pt x="1346" y="22770"/>
                    </a:cubicBezTo>
                    <a:cubicBezTo>
                      <a:pt x="1346" y="22770"/>
                      <a:pt x="1346" y="22770"/>
                      <a:pt x="1334" y="22782"/>
                    </a:cubicBezTo>
                    <a:cubicBezTo>
                      <a:pt x="1322" y="22794"/>
                      <a:pt x="1310" y="22805"/>
                      <a:pt x="1287" y="22829"/>
                    </a:cubicBezTo>
                    <a:cubicBezTo>
                      <a:pt x="1275" y="22829"/>
                      <a:pt x="1263" y="22841"/>
                      <a:pt x="1239" y="22853"/>
                    </a:cubicBezTo>
                    <a:cubicBezTo>
                      <a:pt x="1227" y="22865"/>
                      <a:pt x="1203" y="22877"/>
                      <a:pt x="1179" y="22889"/>
                    </a:cubicBezTo>
                    <a:lnTo>
                      <a:pt x="1132" y="22913"/>
                    </a:lnTo>
                    <a:cubicBezTo>
                      <a:pt x="1120" y="22913"/>
                      <a:pt x="1120" y="22924"/>
                      <a:pt x="1108" y="22924"/>
                    </a:cubicBezTo>
                    <a:cubicBezTo>
                      <a:pt x="1084" y="22936"/>
                      <a:pt x="1072" y="22948"/>
                      <a:pt x="1072" y="22948"/>
                    </a:cubicBezTo>
                    <a:cubicBezTo>
                      <a:pt x="1062" y="22946"/>
                      <a:pt x="1054" y="22944"/>
                      <a:pt x="1047" y="22944"/>
                    </a:cubicBezTo>
                    <a:cubicBezTo>
                      <a:pt x="1021" y="22944"/>
                      <a:pt x="1009" y="22964"/>
                      <a:pt x="953" y="23020"/>
                    </a:cubicBezTo>
                    <a:cubicBezTo>
                      <a:pt x="858" y="23139"/>
                      <a:pt x="870" y="23329"/>
                      <a:pt x="882" y="23472"/>
                    </a:cubicBezTo>
                    <a:cubicBezTo>
                      <a:pt x="882" y="23520"/>
                      <a:pt x="894" y="23556"/>
                      <a:pt x="894" y="23591"/>
                    </a:cubicBezTo>
                    <a:cubicBezTo>
                      <a:pt x="894" y="23663"/>
                      <a:pt x="882" y="23806"/>
                      <a:pt x="882" y="23972"/>
                    </a:cubicBezTo>
                    <a:cubicBezTo>
                      <a:pt x="882" y="24175"/>
                      <a:pt x="870" y="24389"/>
                      <a:pt x="870" y="24508"/>
                    </a:cubicBezTo>
                    <a:cubicBezTo>
                      <a:pt x="870" y="24675"/>
                      <a:pt x="882" y="24770"/>
                      <a:pt x="894" y="24853"/>
                    </a:cubicBezTo>
                    <a:cubicBezTo>
                      <a:pt x="894" y="24877"/>
                      <a:pt x="906" y="24901"/>
                      <a:pt x="906" y="24925"/>
                    </a:cubicBezTo>
                    <a:cubicBezTo>
                      <a:pt x="917" y="25056"/>
                      <a:pt x="1048" y="25163"/>
                      <a:pt x="1132" y="25234"/>
                    </a:cubicBezTo>
                    <a:cubicBezTo>
                      <a:pt x="1191" y="25294"/>
                      <a:pt x="1191" y="25318"/>
                      <a:pt x="1203" y="25401"/>
                    </a:cubicBezTo>
                    <a:lnTo>
                      <a:pt x="1203" y="25437"/>
                    </a:lnTo>
                    <a:cubicBezTo>
                      <a:pt x="1215" y="25568"/>
                      <a:pt x="1263" y="25687"/>
                      <a:pt x="1298" y="25806"/>
                    </a:cubicBezTo>
                    <a:cubicBezTo>
                      <a:pt x="1310" y="25853"/>
                      <a:pt x="1334" y="25889"/>
                      <a:pt x="1346" y="25913"/>
                    </a:cubicBezTo>
                    <a:cubicBezTo>
                      <a:pt x="1382" y="25972"/>
                      <a:pt x="1406" y="26020"/>
                      <a:pt x="1417" y="26115"/>
                    </a:cubicBezTo>
                    <a:cubicBezTo>
                      <a:pt x="1417" y="26223"/>
                      <a:pt x="1394" y="26246"/>
                      <a:pt x="1370" y="26270"/>
                    </a:cubicBezTo>
                    <a:cubicBezTo>
                      <a:pt x="1358" y="26282"/>
                      <a:pt x="1346" y="26294"/>
                      <a:pt x="1334" y="26306"/>
                    </a:cubicBezTo>
                    <a:cubicBezTo>
                      <a:pt x="1322" y="26318"/>
                      <a:pt x="1287" y="26365"/>
                      <a:pt x="1239" y="26401"/>
                    </a:cubicBezTo>
                    <a:cubicBezTo>
                      <a:pt x="1072" y="26568"/>
                      <a:pt x="941" y="26699"/>
                      <a:pt x="917" y="26770"/>
                    </a:cubicBezTo>
                    <a:cubicBezTo>
                      <a:pt x="894" y="26842"/>
                      <a:pt x="882" y="26937"/>
                      <a:pt x="870" y="27032"/>
                    </a:cubicBezTo>
                    <a:cubicBezTo>
                      <a:pt x="870" y="27080"/>
                      <a:pt x="858" y="27139"/>
                      <a:pt x="858" y="27187"/>
                    </a:cubicBezTo>
                    <a:cubicBezTo>
                      <a:pt x="846" y="27246"/>
                      <a:pt x="846" y="27330"/>
                      <a:pt x="834" y="27401"/>
                    </a:cubicBezTo>
                    <a:cubicBezTo>
                      <a:pt x="834" y="27473"/>
                      <a:pt x="834" y="27544"/>
                      <a:pt x="822" y="27604"/>
                    </a:cubicBezTo>
                    <a:cubicBezTo>
                      <a:pt x="798" y="27687"/>
                      <a:pt x="751" y="27711"/>
                      <a:pt x="691" y="27723"/>
                    </a:cubicBezTo>
                    <a:lnTo>
                      <a:pt x="679" y="27735"/>
                    </a:lnTo>
                    <a:cubicBezTo>
                      <a:pt x="596" y="27758"/>
                      <a:pt x="596" y="27842"/>
                      <a:pt x="596" y="27937"/>
                    </a:cubicBezTo>
                    <a:lnTo>
                      <a:pt x="596" y="27961"/>
                    </a:lnTo>
                    <a:cubicBezTo>
                      <a:pt x="596" y="28044"/>
                      <a:pt x="644" y="28116"/>
                      <a:pt x="679" y="28163"/>
                    </a:cubicBezTo>
                    <a:cubicBezTo>
                      <a:pt x="703" y="28199"/>
                      <a:pt x="727" y="28235"/>
                      <a:pt x="739" y="28258"/>
                    </a:cubicBezTo>
                    <a:cubicBezTo>
                      <a:pt x="751" y="28306"/>
                      <a:pt x="691" y="28413"/>
                      <a:pt x="644" y="28485"/>
                    </a:cubicBezTo>
                    <a:cubicBezTo>
                      <a:pt x="632" y="28509"/>
                      <a:pt x="620" y="28532"/>
                      <a:pt x="608" y="28556"/>
                    </a:cubicBezTo>
                    <a:cubicBezTo>
                      <a:pt x="572" y="28616"/>
                      <a:pt x="584" y="28687"/>
                      <a:pt x="608" y="28770"/>
                    </a:cubicBezTo>
                    <a:cubicBezTo>
                      <a:pt x="620" y="28818"/>
                      <a:pt x="620" y="28866"/>
                      <a:pt x="620" y="28925"/>
                    </a:cubicBezTo>
                    <a:cubicBezTo>
                      <a:pt x="620" y="29080"/>
                      <a:pt x="608" y="29259"/>
                      <a:pt x="596" y="29366"/>
                    </a:cubicBezTo>
                    <a:lnTo>
                      <a:pt x="596" y="29401"/>
                    </a:lnTo>
                    <a:cubicBezTo>
                      <a:pt x="560" y="29556"/>
                      <a:pt x="548" y="29652"/>
                      <a:pt x="572" y="29711"/>
                    </a:cubicBezTo>
                    <a:cubicBezTo>
                      <a:pt x="584" y="29735"/>
                      <a:pt x="608" y="29782"/>
                      <a:pt x="632" y="29842"/>
                    </a:cubicBezTo>
                    <a:cubicBezTo>
                      <a:pt x="618" y="29844"/>
                      <a:pt x="605" y="29845"/>
                      <a:pt x="592" y="29845"/>
                    </a:cubicBezTo>
                    <a:cubicBezTo>
                      <a:pt x="538" y="29845"/>
                      <a:pt x="492" y="29828"/>
                      <a:pt x="453" y="29818"/>
                    </a:cubicBezTo>
                    <a:cubicBezTo>
                      <a:pt x="405" y="29806"/>
                      <a:pt x="370" y="29794"/>
                      <a:pt x="322" y="29794"/>
                    </a:cubicBezTo>
                    <a:cubicBezTo>
                      <a:pt x="274" y="29794"/>
                      <a:pt x="144" y="29794"/>
                      <a:pt x="24" y="29830"/>
                    </a:cubicBezTo>
                    <a:cubicBezTo>
                      <a:pt x="13" y="29842"/>
                      <a:pt x="13" y="29842"/>
                      <a:pt x="1" y="29854"/>
                    </a:cubicBezTo>
                    <a:cubicBezTo>
                      <a:pt x="1" y="29866"/>
                      <a:pt x="1" y="29878"/>
                      <a:pt x="1" y="29890"/>
                    </a:cubicBezTo>
                    <a:lnTo>
                      <a:pt x="48" y="29997"/>
                    </a:lnTo>
                    <a:cubicBezTo>
                      <a:pt x="48" y="30009"/>
                      <a:pt x="48" y="30021"/>
                      <a:pt x="48" y="30033"/>
                    </a:cubicBezTo>
                    <a:lnTo>
                      <a:pt x="48" y="30044"/>
                    </a:lnTo>
                    <a:lnTo>
                      <a:pt x="96" y="30044"/>
                    </a:lnTo>
                    <a:lnTo>
                      <a:pt x="60" y="30068"/>
                    </a:lnTo>
                    <a:cubicBezTo>
                      <a:pt x="60" y="30080"/>
                      <a:pt x="60" y="30104"/>
                      <a:pt x="60" y="30140"/>
                    </a:cubicBezTo>
                    <a:cubicBezTo>
                      <a:pt x="60" y="30199"/>
                      <a:pt x="60" y="30259"/>
                      <a:pt x="60" y="30342"/>
                    </a:cubicBezTo>
                    <a:cubicBezTo>
                      <a:pt x="60" y="30402"/>
                      <a:pt x="60" y="30461"/>
                      <a:pt x="60" y="30533"/>
                    </a:cubicBezTo>
                    <a:cubicBezTo>
                      <a:pt x="60" y="30747"/>
                      <a:pt x="132" y="30866"/>
                      <a:pt x="179" y="30949"/>
                    </a:cubicBezTo>
                    <a:cubicBezTo>
                      <a:pt x="191" y="30961"/>
                      <a:pt x="203" y="30985"/>
                      <a:pt x="203" y="30985"/>
                    </a:cubicBezTo>
                    <a:cubicBezTo>
                      <a:pt x="215" y="31021"/>
                      <a:pt x="227" y="31045"/>
                      <a:pt x="251" y="31080"/>
                    </a:cubicBezTo>
                    <a:cubicBezTo>
                      <a:pt x="274" y="31128"/>
                      <a:pt x="310" y="31187"/>
                      <a:pt x="310" y="31271"/>
                    </a:cubicBezTo>
                    <a:cubicBezTo>
                      <a:pt x="310" y="31283"/>
                      <a:pt x="310" y="31295"/>
                      <a:pt x="322" y="31295"/>
                    </a:cubicBezTo>
                    <a:cubicBezTo>
                      <a:pt x="334" y="31306"/>
                      <a:pt x="346" y="31306"/>
                      <a:pt x="358" y="31306"/>
                    </a:cubicBezTo>
                    <a:lnTo>
                      <a:pt x="953" y="31271"/>
                    </a:lnTo>
                    <a:lnTo>
                      <a:pt x="953" y="31271"/>
                    </a:lnTo>
                    <a:cubicBezTo>
                      <a:pt x="953" y="31366"/>
                      <a:pt x="929" y="31378"/>
                      <a:pt x="906" y="31402"/>
                    </a:cubicBezTo>
                    <a:cubicBezTo>
                      <a:pt x="894" y="31402"/>
                      <a:pt x="882" y="31414"/>
                      <a:pt x="870" y="31426"/>
                    </a:cubicBezTo>
                    <a:lnTo>
                      <a:pt x="858" y="31437"/>
                    </a:lnTo>
                    <a:cubicBezTo>
                      <a:pt x="798" y="31473"/>
                      <a:pt x="715" y="31545"/>
                      <a:pt x="608" y="31723"/>
                    </a:cubicBezTo>
                    <a:cubicBezTo>
                      <a:pt x="596" y="31735"/>
                      <a:pt x="584" y="31747"/>
                      <a:pt x="584" y="31747"/>
                    </a:cubicBezTo>
                    <a:cubicBezTo>
                      <a:pt x="572" y="31759"/>
                      <a:pt x="572" y="31771"/>
                      <a:pt x="560" y="31783"/>
                    </a:cubicBezTo>
                    <a:cubicBezTo>
                      <a:pt x="560" y="31795"/>
                      <a:pt x="560" y="31807"/>
                      <a:pt x="548" y="31818"/>
                    </a:cubicBezTo>
                    <a:cubicBezTo>
                      <a:pt x="548" y="31830"/>
                      <a:pt x="536" y="31854"/>
                      <a:pt x="536" y="31866"/>
                    </a:cubicBezTo>
                    <a:cubicBezTo>
                      <a:pt x="536" y="31878"/>
                      <a:pt x="536" y="31890"/>
                      <a:pt x="525" y="31902"/>
                    </a:cubicBezTo>
                    <a:lnTo>
                      <a:pt x="525" y="31926"/>
                    </a:lnTo>
                    <a:cubicBezTo>
                      <a:pt x="525" y="31938"/>
                      <a:pt x="525" y="31949"/>
                      <a:pt x="525" y="31961"/>
                    </a:cubicBezTo>
                    <a:cubicBezTo>
                      <a:pt x="525" y="31985"/>
                      <a:pt x="525" y="31997"/>
                      <a:pt x="525" y="32009"/>
                    </a:cubicBezTo>
                    <a:cubicBezTo>
                      <a:pt x="525" y="32033"/>
                      <a:pt x="536" y="32068"/>
                      <a:pt x="536" y="32104"/>
                    </a:cubicBezTo>
                    <a:cubicBezTo>
                      <a:pt x="548" y="32140"/>
                      <a:pt x="548" y="32176"/>
                      <a:pt x="548" y="32199"/>
                    </a:cubicBezTo>
                    <a:cubicBezTo>
                      <a:pt x="560" y="32342"/>
                      <a:pt x="584" y="32521"/>
                      <a:pt x="596" y="32545"/>
                    </a:cubicBezTo>
                    <a:cubicBezTo>
                      <a:pt x="620" y="32616"/>
                      <a:pt x="644" y="32700"/>
                      <a:pt x="632" y="32723"/>
                    </a:cubicBezTo>
                    <a:cubicBezTo>
                      <a:pt x="608" y="32771"/>
                      <a:pt x="584" y="32866"/>
                      <a:pt x="584" y="32902"/>
                    </a:cubicBezTo>
                    <a:cubicBezTo>
                      <a:pt x="584" y="32985"/>
                      <a:pt x="798" y="33057"/>
                      <a:pt x="810" y="33057"/>
                    </a:cubicBezTo>
                    <a:cubicBezTo>
                      <a:pt x="822" y="33063"/>
                      <a:pt x="846" y="33066"/>
                      <a:pt x="877" y="33066"/>
                    </a:cubicBezTo>
                    <a:cubicBezTo>
                      <a:pt x="908" y="33066"/>
                      <a:pt x="947" y="33063"/>
                      <a:pt x="989" y="33057"/>
                    </a:cubicBezTo>
                    <a:lnTo>
                      <a:pt x="1108" y="33057"/>
                    </a:lnTo>
                    <a:cubicBezTo>
                      <a:pt x="1120" y="33069"/>
                      <a:pt x="1108" y="33128"/>
                      <a:pt x="1108" y="33152"/>
                    </a:cubicBezTo>
                    <a:cubicBezTo>
                      <a:pt x="1096" y="33223"/>
                      <a:pt x="1072" y="33259"/>
                      <a:pt x="1025" y="33283"/>
                    </a:cubicBezTo>
                    <a:cubicBezTo>
                      <a:pt x="977" y="33307"/>
                      <a:pt x="917" y="33378"/>
                      <a:pt x="917" y="33450"/>
                    </a:cubicBezTo>
                    <a:cubicBezTo>
                      <a:pt x="917" y="33521"/>
                      <a:pt x="1048" y="33640"/>
                      <a:pt x="1096" y="33676"/>
                    </a:cubicBezTo>
                    <a:cubicBezTo>
                      <a:pt x="1156" y="33712"/>
                      <a:pt x="1156" y="33712"/>
                      <a:pt x="1179" y="33771"/>
                    </a:cubicBezTo>
                    <a:cubicBezTo>
                      <a:pt x="1191" y="33795"/>
                      <a:pt x="1167" y="33831"/>
                      <a:pt x="1144" y="33866"/>
                    </a:cubicBezTo>
                    <a:cubicBezTo>
                      <a:pt x="1132" y="33902"/>
                      <a:pt x="1108" y="33950"/>
                      <a:pt x="1096" y="33997"/>
                    </a:cubicBezTo>
                    <a:cubicBezTo>
                      <a:pt x="1096" y="34081"/>
                      <a:pt x="1156" y="34116"/>
                      <a:pt x="1191" y="34140"/>
                    </a:cubicBezTo>
                    <a:cubicBezTo>
                      <a:pt x="1227" y="34164"/>
                      <a:pt x="1251" y="34176"/>
                      <a:pt x="1263" y="34212"/>
                    </a:cubicBezTo>
                    <a:cubicBezTo>
                      <a:pt x="1298" y="34259"/>
                      <a:pt x="1239" y="34343"/>
                      <a:pt x="1203" y="34378"/>
                    </a:cubicBezTo>
                    <a:cubicBezTo>
                      <a:pt x="1191" y="34390"/>
                      <a:pt x="1191" y="34402"/>
                      <a:pt x="1191" y="34414"/>
                    </a:cubicBezTo>
                    <a:cubicBezTo>
                      <a:pt x="1191" y="34426"/>
                      <a:pt x="1191" y="34474"/>
                      <a:pt x="1179" y="34497"/>
                    </a:cubicBezTo>
                    <a:cubicBezTo>
                      <a:pt x="1179" y="34509"/>
                      <a:pt x="1167" y="34533"/>
                      <a:pt x="1156" y="34545"/>
                    </a:cubicBezTo>
                    <a:cubicBezTo>
                      <a:pt x="1132" y="34593"/>
                      <a:pt x="1108" y="34640"/>
                      <a:pt x="1096" y="34700"/>
                    </a:cubicBezTo>
                    <a:cubicBezTo>
                      <a:pt x="1096" y="34783"/>
                      <a:pt x="1132" y="34843"/>
                      <a:pt x="1179" y="34902"/>
                    </a:cubicBezTo>
                    <a:cubicBezTo>
                      <a:pt x="1215" y="34938"/>
                      <a:pt x="1298" y="34962"/>
                      <a:pt x="1477" y="34962"/>
                    </a:cubicBezTo>
                    <a:lnTo>
                      <a:pt x="1620" y="34962"/>
                    </a:lnTo>
                    <a:lnTo>
                      <a:pt x="1656" y="34950"/>
                    </a:lnTo>
                    <a:cubicBezTo>
                      <a:pt x="1810" y="34950"/>
                      <a:pt x="1822" y="34950"/>
                      <a:pt x="1834" y="34962"/>
                    </a:cubicBezTo>
                    <a:lnTo>
                      <a:pt x="1858" y="34962"/>
                    </a:lnTo>
                    <a:cubicBezTo>
                      <a:pt x="1870" y="34974"/>
                      <a:pt x="1870" y="35033"/>
                      <a:pt x="1870" y="35069"/>
                    </a:cubicBezTo>
                    <a:lnTo>
                      <a:pt x="1858" y="35116"/>
                    </a:lnTo>
                    <a:cubicBezTo>
                      <a:pt x="1858" y="35212"/>
                      <a:pt x="1834" y="35307"/>
                      <a:pt x="1739" y="35378"/>
                    </a:cubicBezTo>
                    <a:cubicBezTo>
                      <a:pt x="1703" y="35402"/>
                      <a:pt x="1632" y="35426"/>
                      <a:pt x="1548" y="35426"/>
                    </a:cubicBezTo>
                    <a:cubicBezTo>
                      <a:pt x="1501" y="35426"/>
                      <a:pt x="1465" y="35414"/>
                      <a:pt x="1429" y="35414"/>
                    </a:cubicBezTo>
                    <a:lnTo>
                      <a:pt x="1358" y="35414"/>
                    </a:lnTo>
                    <a:cubicBezTo>
                      <a:pt x="1298" y="35414"/>
                      <a:pt x="1001" y="35486"/>
                      <a:pt x="965" y="35593"/>
                    </a:cubicBezTo>
                    <a:cubicBezTo>
                      <a:pt x="941" y="35676"/>
                      <a:pt x="1036" y="35712"/>
                      <a:pt x="1167" y="35759"/>
                    </a:cubicBezTo>
                    <a:cubicBezTo>
                      <a:pt x="1203" y="35771"/>
                      <a:pt x="1239" y="35783"/>
                      <a:pt x="1287" y="35795"/>
                    </a:cubicBezTo>
                    <a:cubicBezTo>
                      <a:pt x="1453" y="35855"/>
                      <a:pt x="1501" y="35902"/>
                      <a:pt x="1572" y="35962"/>
                    </a:cubicBezTo>
                    <a:cubicBezTo>
                      <a:pt x="1632" y="36009"/>
                      <a:pt x="1703" y="36140"/>
                      <a:pt x="1739" y="36283"/>
                    </a:cubicBezTo>
                    <a:cubicBezTo>
                      <a:pt x="1751" y="36331"/>
                      <a:pt x="1727" y="36343"/>
                      <a:pt x="1668" y="36390"/>
                    </a:cubicBezTo>
                    <a:cubicBezTo>
                      <a:pt x="1632" y="36414"/>
                      <a:pt x="1596" y="36450"/>
                      <a:pt x="1560" y="36486"/>
                    </a:cubicBezTo>
                    <a:cubicBezTo>
                      <a:pt x="1477" y="36605"/>
                      <a:pt x="1441" y="36760"/>
                      <a:pt x="1417" y="36890"/>
                    </a:cubicBezTo>
                    <a:cubicBezTo>
                      <a:pt x="1394" y="36998"/>
                      <a:pt x="1429" y="37200"/>
                      <a:pt x="1453" y="37343"/>
                    </a:cubicBezTo>
                    <a:lnTo>
                      <a:pt x="1465" y="37402"/>
                    </a:lnTo>
                    <a:cubicBezTo>
                      <a:pt x="1489" y="37522"/>
                      <a:pt x="1560" y="38010"/>
                      <a:pt x="1560" y="38117"/>
                    </a:cubicBezTo>
                    <a:cubicBezTo>
                      <a:pt x="1560" y="38117"/>
                      <a:pt x="1560" y="38117"/>
                      <a:pt x="1560" y="38129"/>
                    </a:cubicBezTo>
                    <a:lnTo>
                      <a:pt x="1548" y="38188"/>
                    </a:lnTo>
                    <a:cubicBezTo>
                      <a:pt x="1548" y="38295"/>
                      <a:pt x="1525" y="38438"/>
                      <a:pt x="1513" y="38534"/>
                    </a:cubicBezTo>
                    <a:cubicBezTo>
                      <a:pt x="1501" y="38593"/>
                      <a:pt x="1477" y="38641"/>
                      <a:pt x="1465" y="38688"/>
                    </a:cubicBezTo>
                    <a:cubicBezTo>
                      <a:pt x="1441" y="38760"/>
                      <a:pt x="1417" y="38831"/>
                      <a:pt x="1406" y="38915"/>
                    </a:cubicBezTo>
                    <a:cubicBezTo>
                      <a:pt x="1394" y="38998"/>
                      <a:pt x="1406" y="39069"/>
                      <a:pt x="1429" y="39141"/>
                    </a:cubicBezTo>
                    <a:cubicBezTo>
                      <a:pt x="1441" y="39200"/>
                      <a:pt x="1453" y="39248"/>
                      <a:pt x="1453" y="39319"/>
                    </a:cubicBezTo>
                    <a:cubicBezTo>
                      <a:pt x="1453" y="39391"/>
                      <a:pt x="1394" y="39462"/>
                      <a:pt x="1322" y="39534"/>
                    </a:cubicBezTo>
                    <a:cubicBezTo>
                      <a:pt x="1275" y="39593"/>
                      <a:pt x="1203" y="39665"/>
                      <a:pt x="1167" y="39760"/>
                    </a:cubicBezTo>
                    <a:cubicBezTo>
                      <a:pt x="1084" y="39903"/>
                      <a:pt x="1084" y="39986"/>
                      <a:pt x="1072" y="40093"/>
                    </a:cubicBezTo>
                    <a:cubicBezTo>
                      <a:pt x="1060" y="40141"/>
                      <a:pt x="1060" y="40189"/>
                      <a:pt x="1048" y="40248"/>
                    </a:cubicBezTo>
                    <a:cubicBezTo>
                      <a:pt x="1036" y="40308"/>
                      <a:pt x="1036" y="40331"/>
                      <a:pt x="1025" y="40343"/>
                    </a:cubicBezTo>
                    <a:cubicBezTo>
                      <a:pt x="1025" y="40355"/>
                      <a:pt x="1025" y="40367"/>
                      <a:pt x="1036" y="40391"/>
                    </a:cubicBezTo>
                    <a:cubicBezTo>
                      <a:pt x="1036" y="40415"/>
                      <a:pt x="1048" y="40474"/>
                      <a:pt x="1060" y="40522"/>
                    </a:cubicBezTo>
                    <a:cubicBezTo>
                      <a:pt x="1084" y="40641"/>
                      <a:pt x="1108" y="40724"/>
                      <a:pt x="1144" y="40796"/>
                    </a:cubicBezTo>
                    <a:cubicBezTo>
                      <a:pt x="1167" y="40855"/>
                      <a:pt x="1191" y="40903"/>
                      <a:pt x="1203" y="40986"/>
                    </a:cubicBezTo>
                    <a:cubicBezTo>
                      <a:pt x="1203" y="41105"/>
                      <a:pt x="1191" y="41117"/>
                      <a:pt x="1132" y="41165"/>
                    </a:cubicBezTo>
                    <a:cubicBezTo>
                      <a:pt x="1108" y="41165"/>
                      <a:pt x="1096" y="41177"/>
                      <a:pt x="1084" y="41201"/>
                    </a:cubicBezTo>
                    <a:cubicBezTo>
                      <a:pt x="989" y="41272"/>
                      <a:pt x="1001" y="41403"/>
                      <a:pt x="1001" y="41546"/>
                    </a:cubicBezTo>
                    <a:cubicBezTo>
                      <a:pt x="1001" y="41582"/>
                      <a:pt x="1013" y="41617"/>
                      <a:pt x="1013" y="41653"/>
                    </a:cubicBezTo>
                    <a:cubicBezTo>
                      <a:pt x="1013" y="41760"/>
                      <a:pt x="977" y="41784"/>
                      <a:pt x="906" y="41855"/>
                    </a:cubicBezTo>
                    <a:cubicBezTo>
                      <a:pt x="894" y="41879"/>
                      <a:pt x="870" y="41903"/>
                      <a:pt x="846" y="41927"/>
                    </a:cubicBezTo>
                    <a:cubicBezTo>
                      <a:pt x="798" y="41986"/>
                      <a:pt x="775" y="41998"/>
                      <a:pt x="763" y="42010"/>
                    </a:cubicBezTo>
                    <a:cubicBezTo>
                      <a:pt x="727" y="42034"/>
                      <a:pt x="715" y="42058"/>
                      <a:pt x="679" y="42117"/>
                    </a:cubicBezTo>
                    <a:cubicBezTo>
                      <a:pt x="655" y="42153"/>
                      <a:pt x="655" y="42177"/>
                      <a:pt x="644" y="42213"/>
                    </a:cubicBezTo>
                    <a:cubicBezTo>
                      <a:pt x="632" y="42272"/>
                      <a:pt x="608" y="42332"/>
                      <a:pt x="477" y="42439"/>
                    </a:cubicBezTo>
                    <a:cubicBezTo>
                      <a:pt x="346" y="42522"/>
                      <a:pt x="274" y="42570"/>
                      <a:pt x="227" y="42594"/>
                    </a:cubicBezTo>
                    <a:cubicBezTo>
                      <a:pt x="203" y="42617"/>
                      <a:pt x="191" y="42617"/>
                      <a:pt x="167" y="42629"/>
                    </a:cubicBezTo>
                    <a:cubicBezTo>
                      <a:pt x="132" y="42665"/>
                      <a:pt x="144" y="42736"/>
                      <a:pt x="167" y="42891"/>
                    </a:cubicBezTo>
                    <a:cubicBezTo>
                      <a:pt x="167" y="42939"/>
                      <a:pt x="179" y="42975"/>
                      <a:pt x="179" y="42998"/>
                    </a:cubicBezTo>
                    <a:lnTo>
                      <a:pt x="191" y="43094"/>
                    </a:lnTo>
                    <a:cubicBezTo>
                      <a:pt x="191" y="43213"/>
                      <a:pt x="215" y="43391"/>
                      <a:pt x="227" y="43498"/>
                    </a:cubicBezTo>
                    <a:cubicBezTo>
                      <a:pt x="239" y="43629"/>
                      <a:pt x="274" y="43772"/>
                      <a:pt x="322" y="43939"/>
                    </a:cubicBezTo>
                    <a:cubicBezTo>
                      <a:pt x="346" y="44034"/>
                      <a:pt x="405" y="44082"/>
                      <a:pt x="453" y="44129"/>
                    </a:cubicBezTo>
                    <a:cubicBezTo>
                      <a:pt x="489" y="44153"/>
                      <a:pt x="513" y="44189"/>
                      <a:pt x="536" y="44225"/>
                    </a:cubicBezTo>
                    <a:cubicBezTo>
                      <a:pt x="572" y="44296"/>
                      <a:pt x="632" y="44522"/>
                      <a:pt x="667" y="44641"/>
                    </a:cubicBezTo>
                    <a:cubicBezTo>
                      <a:pt x="679" y="44677"/>
                      <a:pt x="691" y="44713"/>
                      <a:pt x="691" y="44737"/>
                    </a:cubicBezTo>
                    <a:cubicBezTo>
                      <a:pt x="715" y="44796"/>
                      <a:pt x="786" y="44844"/>
                      <a:pt x="870" y="44844"/>
                    </a:cubicBezTo>
                    <a:cubicBezTo>
                      <a:pt x="906" y="44844"/>
                      <a:pt x="953" y="44832"/>
                      <a:pt x="977" y="44808"/>
                    </a:cubicBezTo>
                    <a:cubicBezTo>
                      <a:pt x="977" y="44808"/>
                      <a:pt x="989" y="44796"/>
                      <a:pt x="1013" y="44784"/>
                    </a:cubicBezTo>
                    <a:cubicBezTo>
                      <a:pt x="1072" y="44737"/>
                      <a:pt x="1179" y="44641"/>
                      <a:pt x="1310" y="44570"/>
                    </a:cubicBezTo>
                    <a:cubicBezTo>
                      <a:pt x="1358" y="44546"/>
                      <a:pt x="1394" y="44534"/>
                      <a:pt x="1441" y="44534"/>
                    </a:cubicBezTo>
                    <a:cubicBezTo>
                      <a:pt x="1489" y="44534"/>
                      <a:pt x="1513" y="44558"/>
                      <a:pt x="1548" y="44582"/>
                    </a:cubicBezTo>
                    <a:lnTo>
                      <a:pt x="1560" y="44582"/>
                    </a:lnTo>
                    <a:cubicBezTo>
                      <a:pt x="1572" y="44594"/>
                      <a:pt x="1584" y="44665"/>
                      <a:pt x="1584" y="44844"/>
                    </a:cubicBezTo>
                    <a:cubicBezTo>
                      <a:pt x="1584" y="44975"/>
                      <a:pt x="1596" y="45058"/>
                      <a:pt x="1632" y="45177"/>
                    </a:cubicBezTo>
                    <a:cubicBezTo>
                      <a:pt x="1656" y="45296"/>
                      <a:pt x="1703" y="45677"/>
                      <a:pt x="1703" y="45761"/>
                    </a:cubicBezTo>
                    <a:cubicBezTo>
                      <a:pt x="1703" y="45808"/>
                      <a:pt x="1679" y="45856"/>
                      <a:pt x="1668" y="45904"/>
                    </a:cubicBezTo>
                    <a:cubicBezTo>
                      <a:pt x="1644" y="45939"/>
                      <a:pt x="1632" y="45975"/>
                      <a:pt x="1620" y="46011"/>
                    </a:cubicBezTo>
                    <a:cubicBezTo>
                      <a:pt x="1620" y="46082"/>
                      <a:pt x="1679" y="46165"/>
                      <a:pt x="1798" y="46273"/>
                    </a:cubicBezTo>
                    <a:cubicBezTo>
                      <a:pt x="1846" y="46320"/>
                      <a:pt x="1882" y="46332"/>
                      <a:pt x="1929" y="46344"/>
                    </a:cubicBezTo>
                    <a:cubicBezTo>
                      <a:pt x="1953" y="46344"/>
                      <a:pt x="1965" y="46356"/>
                      <a:pt x="2001" y="46368"/>
                    </a:cubicBezTo>
                    <a:cubicBezTo>
                      <a:pt x="2037" y="46380"/>
                      <a:pt x="2060" y="46415"/>
                      <a:pt x="2084" y="46451"/>
                    </a:cubicBezTo>
                    <a:cubicBezTo>
                      <a:pt x="2120" y="46499"/>
                      <a:pt x="2156" y="46546"/>
                      <a:pt x="2203" y="46582"/>
                    </a:cubicBezTo>
                    <a:cubicBezTo>
                      <a:pt x="2251" y="46618"/>
                      <a:pt x="2310" y="46630"/>
                      <a:pt x="2370" y="46630"/>
                    </a:cubicBezTo>
                    <a:cubicBezTo>
                      <a:pt x="2418" y="46630"/>
                      <a:pt x="2453" y="46618"/>
                      <a:pt x="2489" y="46618"/>
                    </a:cubicBezTo>
                    <a:cubicBezTo>
                      <a:pt x="2501" y="46618"/>
                      <a:pt x="2513" y="46606"/>
                      <a:pt x="2525" y="46606"/>
                    </a:cubicBezTo>
                    <a:cubicBezTo>
                      <a:pt x="2584" y="46606"/>
                      <a:pt x="3430" y="46535"/>
                      <a:pt x="3608" y="46535"/>
                    </a:cubicBezTo>
                    <a:cubicBezTo>
                      <a:pt x="3715" y="46535"/>
                      <a:pt x="3870" y="46535"/>
                      <a:pt x="4025" y="46546"/>
                    </a:cubicBezTo>
                    <a:lnTo>
                      <a:pt x="4311" y="46546"/>
                    </a:lnTo>
                    <a:cubicBezTo>
                      <a:pt x="4465" y="46546"/>
                      <a:pt x="4727" y="46654"/>
                      <a:pt x="4870" y="46713"/>
                    </a:cubicBezTo>
                    <a:cubicBezTo>
                      <a:pt x="4906" y="46737"/>
                      <a:pt x="4942" y="46749"/>
                      <a:pt x="4966" y="46749"/>
                    </a:cubicBezTo>
                    <a:cubicBezTo>
                      <a:pt x="5025" y="46773"/>
                      <a:pt x="5156" y="46844"/>
                      <a:pt x="5251" y="46892"/>
                    </a:cubicBezTo>
                    <a:cubicBezTo>
                      <a:pt x="5370" y="46951"/>
                      <a:pt x="5370" y="46951"/>
                      <a:pt x="5370" y="46951"/>
                    </a:cubicBezTo>
                    <a:cubicBezTo>
                      <a:pt x="5382" y="46951"/>
                      <a:pt x="5406" y="46951"/>
                      <a:pt x="5430" y="46963"/>
                    </a:cubicBezTo>
                    <a:cubicBezTo>
                      <a:pt x="5537" y="46999"/>
                      <a:pt x="5597" y="47023"/>
                      <a:pt x="5620" y="47023"/>
                    </a:cubicBezTo>
                    <a:cubicBezTo>
                      <a:pt x="5644" y="47023"/>
                      <a:pt x="5656" y="47011"/>
                      <a:pt x="5668" y="47011"/>
                    </a:cubicBezTo>
                    <a:cubicBezTo>
                      <a:pt x="5668" y="46999"/>
                      <a:pt x="5680" y="46975"/>
                      <a:pt x="5680" y="46963"/>
                    </a:cubicBezTo>
                    <a:cubicBezTo>
                      <a:pt x="5680" y="46916"/>
                      <a:pt x="5573" y="46808"/>
                      <a:pt x="5513" y="46761"/>
                    </a:cubicBezTo>
                    <a:cubicBezTo>
                      <a:pt x="5454" y="46725"/>
                      <a:pt x="5382" y="46582"/>
                      <a:pt x="5299" y="46427"/>
                    </a:cubicBezTo>
                    <a:cubicBezTo>
                      <a:pt x="5263" y="46368"/>
                      <a:pt x="5239" y="46308"/>
                      <a:pt x="5204" y="46249"/>
                    </a:cubicBezTo>
                    <a:cubicBezTo>
                      <a:pt x="5108" y="46094"/>
                      <a:pt x="5001" y="45951"/>
                      <a:pt x="4930" y="45856"/>
                    </a:cubicBezTo>
                    <a:cubicBezTo>
                      <a:pt x="4894" y="45820"/>
                      <a:pt x="4870" y="45784"/>
                      <a:pt x="4858" y="45784"/>
                    </a:cubicBezTo>
                    <a:cubicBezTo>
                      <a:pt x="4858" y="45761"/>
                      <a:pt x="4870" y="45653"/>
                      <a:pt x="4870" y="45558"/>
                    </a:cubicBezTo>
                    <a:cubicBezTo>
                      <a:pt x="4882" y="45427"/>
                      <a:pt x="4882" y="45272"/>
                      <a:pt x="4882" y="45189"/>
                    </a:cubicBezTo>
                    <a:cubicBezTo>
                      <a:pt x="4870" y="45058"/>
                      <a:pt x="4823" y="44939"/>
                      <a:pt x="4763" y="44796"/>
                    </a:cubicBezTo>
                    <a:lnTo>
                      <a:pt x="4751" y="44761"/>
                    </a:lnTo>
                    <a:cubicBezTo>
                      <a:pt x="4704" y="44641"/>
                      <a:pt x="4763" y="44499"/>
                      <a:pt x="4823" y="44332"/>
                    </a:cubicBezTo>
                    <a:lnTo>
                      <a:pt x="4858" y="44272"/>
                    </a:lnTo>
                    <a:cubicBezTo>
                      <a:pt x="4942" y="44070"/>
                      <a:pt x="5037" y="43879"/>
                      <a:pt x="5097" y="43796"/>
                    </a:cubicBezTo>
                    <a:cubicBezTo>
                      <a:pt x="5132" y="43748"/>
                      <a:pt x="5299" y="43665"/>
                      <a:pt x="5430" y="43606"/>
                    </a:cubicBezTo>
                    <a:cubicBezTo>
                      <a:pt x="5549" y="43546"/>
                      <a:pt x="5656" y="43498"/>
                      <a:pt x="5704" y="43451"/>
                    </a:cubicBezTo>
                    <a:cubicBezTo>
                      <a:pt x="5835" y="43356"/>
                      <a:pt x="5906" y="43260"/>
                      <a:pt x="5978" y="43141"/>
                    </a:cubicBezTo>
                    <a:cubicBezTo>
                      <a:pt x="6013" y="43070"/>
                      <a:pt x="6025" y="42879"/>
                      <a:pt x="6025" y="42558"/>
                    </a:cubicBezTo>
                    <a:cubicBezTo>
                      <a:pt x="6037" y="42367"/>
                      <a:pt x="6037" y="42177"/>
                      <a:pt x="6061" y="42070"/>
                    </a:cubicBezTo>
                    <a:cubicBezTo>
                      <a:pt x="6097" y="41808"/>
                      <a:pt x="6109" y="41796"/>
                      <a:pt x="6156" y="41689"/>
                    </a:cubicBezTo>
                    <a:cubicBezTo>
                      <a:pt x="6216" y="41593"/>
                      <a:pt x="6656" y="41105"/>
                      <a:pt x="6751" y="41046"/>
                    </a:cubicBezTo>
                    <a:cubicBezTo>
                      <a:pt x="6775" y="41022"/>
                      <a:pt x="6823" y="40998"/>
                      <a:pt x="6871" y="40962"/>
                    </a:cubicBezTo>
                    <a:cubicBezTo>
                      <a:pt x="6954" y="40915"/>
                      <a:pt x="7061" y="40843"/>
                      <a:pt x="7156" y="40772"/>
                    </a:cubicBezTo>
                    <a:cubicBezTo>
                      <a:pt x="7287" y="40677"/>
                      <a:pt x="7323" y="40617"/>
                      <a:pt x="7394" y="40522"/>
                    </a:cubicBezTo>
                    <a:cubicBezTo>
                      <a:pt x="7418" y="40486"/>
                      <a:pt x="7442" y="40439"/>
                      <a:pt x="7490" y="40391"/>
                    </a:cubicBezTo>
                    <a:cubicBezTo>
                      <a:pt x="7573" y="40272"/>
                      <a:pt x="7692" y="40177"/>
                      <a:pt x="7775" y="40105"/>
                    </a:cubicBezTo>
                    <a:cubicBezTo>
                      <a:pt x="7835" y="40058"/>
                      <a:pt x="7871" y="40022"/>
                      <a:pt x="7894" y="39998"/>
                    </a:cubicBezTo>
                    <a:cubicBezTo>
                      <a:pt x="7942" y="39927"/>
                      <a:pt x="7906" y="39867"/>
                      <a:pt x="7859" y="39808"/>
                    </a:cubicBezTo>
                    <a:cubicBezTo>
                      <a:pt x="7847" y="39784"/>
                      <a:pt x="7823" y="39748"/>
                      <a:pt x="7799" y="39724"/>
                    </a:cubicBezTo>
                    <a:cubicBezTo>
                      <a:pt x="7764" y="39653"/>
                      <a:pt x="7775" y="39641"/>
                      <a:pt x="7799" y="39569"/>
                    </a:cubicBezTo>
                    <a:cubicBezTo>
                      <a:pt x="7811" y="39534"/>
                      <a:pt x="7823" y="39474"/>
                      <a:pt x="7835" y="39415"/>
                    </a:cubicBezTo>
                    <a:cubicBezTo>
                      <a:pt x="7859" y="39307"/>
                      <a:pt x="7894" y="39236"/>
                      <a:pt x="7930" y="39165"/>
                    </a:cubicBezTo>
                    <a:cubicBezTo>
                      <a:pt x="7966" y="39105"/>
                      <a:pt x="8002" y="39057"/>
                      <a:pt x="8002" y="38998"/>
                    </a:cubicBezTo>
                    <a:cubicBezTo>
                      <a:pt x="7990" y="38891"/>
                      <a:pt x="7871" y="38772"/>
                      <a:pt x="7740" y="38676"/>
                    </a:cubicBezTo>
                    <a:cubicBezTo>
                      <a:pt x="7656" y="38605"/>
                      <a:pt x="7597" y="38605"/>
                      <a:pt x="7513" y="38605"/>
                    </a:cubicBezTo>
                    <a:lnTo>
                      <a:pt x="7442" y="38605"/>
                    </a:lnTo>
                    <a:cubicBezTo>
                      <a:pt x="7359" y="38593"/>
                      <a:pt x="7228" y="38593"/>
                      <a:pt x="7097" y="38593"/>
                    </a:cubicBezTo>
                    <a:cubicBezTo>
                      <a:pt x="7037" y="38593"/>
                      <a:pt x="6978" y="38605"/>
                      <a:pt x="6918" y="38605"/>
                    </a:cubicBezTo>
                    <a:cubicBezTo>
                      <a:pt x="6775" y="38605"/>
                      <a:pt x="6680" y="38545"/>
                      <a:pt x="6609" y="38462"/>
                    </a:cubicBezTo>
                    <a:cubicBezTo>
                      <a:pt x="6525" y="38379"/>
                      <a:pt x="6370" y="38129"/>
                      <a:pt x="6287" y="38010"/>
                    </a:cubicBezTo>
                    <a:lnTo>
                      <a:pt x="6275" y="37986"/>
                    </a:lnTo>
                    <a:cubicBezTo>
                      <a:pt x="6228" y="37914"/>
                      <a:pt x="6180" y="37879"/>
                      <a:pt x="6132" y="37843"/>
                    </a:cubicBezTo>
                    <a:cubicBezTo>
                      <a:pt x="6097" y="37819"/>
                      <a:pt x="6061" y="37795"/>
                      <a:pt x="6013" y="37748"/>
                    </a:cubicBezTo>
                    <a:cubicBezTo>
                      <a:pt x="6001" y="37724"/>
                      <a:pt x="5989" y="37712"/>
                      <a:pt x="5978" y="37688"/>
                    </a:cubicBezTo>
                    <a:cubicBezTo>
                      <a:pt x="5978" y="37688"/>
                      <a:pt x="5966" y="37676"/>
                      <a:pt x="5966" y="37676"/>
                    </a:cubicBezTo>
                    <a:cubicBezTo>
                      <a:pt x="5966" y="37664"/>
                      <a:pt x="5954" y="37664"/>
                      <a:pt x="5954" y="37652"/>
                    </a:cubicBezTo>
                    <a:cubicBezTo>
                      <a:pt x="5942" y="37629"/>
                      <a:pt x="5930" y="37605"/>
                      <a:pt x="5918" y="37569"/>
                    </a:cubicBezTo>
                    <a:cubicBezTo>
                      <a:pt x="5918" y="37557"/>
                      <a:pt x="5918" y="37545"/>
                      <a:pt x="5906" y="37533"/>
                    </a:cubicBezTo>
                    <a:lnTo>
                      <a:pt x="5894" y="37450"/>
                    </a:lnTo>
                    <a:cubicBezTo>
                      <a:pt x="5894" y="37438"/>
                      <a:pt x="5882" y="37426"/>
                      <a:pt x="5882" y="37414"/>
                    </a:cubicBezTo>
                    <a:cubicBezTo>
                      <a:pt x="5870" y="37355"/>
                      <a:pt x="5870" y="37271"/>
                      <a:pt x="5882" y="37176"/>
                    </a:cubicBezTo>
                    <a:cubicBezTo>
                      <a:pt x="5882" y="37129"/>
                      <a:pt x="5882" y="37081"/>
                      <a:pt x="5882" y="37021"/>
                    </a:cubicBezTo>
                    <a:cubicBezTo>
                      <a:pt x="5894" y="36902"/>
                      <a:pt x="5954" y="36807"/>
                      <a:pt x="6073" y="36640"/>
                    </a:cubicBezTo>
                    <a:lnTo>
                      <a:pt x="6120" y="36581"/>
                    </a:lnTo>
                    <a:cubicBezTo>
                      <a:pt x="6240" y="36402"/>
                      <a:pt x="6454" y="36069"/>
                      <a:pt x="6549" y="35938"/>
                    </a:cubicBezTo>
                    <a:lnTo>
                      <a:pt x="6585" y="35878"/>
                    </a:lnTo>
                    <a:cubicBezTo>
                      <a:pt x="6597" y="35867"/>
                      <a:pt x="6704" y="35855"/>
                      <a:pt x="6751" y="35843"/>
                    </a:cubicBezTo>
                    <a:cubicBezTo>
                      <a:pt x="6775" y="35843"/>
                      <a:pt x="6799" y="35831"/>
                      <a:pt x="6811" y="35831"/>
                    </a:cubicBezTo>
                    <a:cubicBezTo>
                      <a:pt x="6871" y="35819"/>
                      <a:pt x="6906" y="35783"/>
                      <a:pt x="6978" y="35736"/>
                    </a:cubicBezTo>
                    <a:cubicBezTo>
                      <a:pt x="7013" y="35712"/>
                      <a:pt x="7049" y="35676"/>
                      <a:pt x="7097" y="35640"/>
                    </a:cubicBezTo>
                    <a:cubicBezTo>
                      <a:pt x="7144" y="35617"/>
                      <a:pt x="7168" y="35593"/>
                      <a:pt x="7192" y="35569"/>
                    </a:cubicBezTo>
                    <a:cubicBezTo>
                      <a:pt x="7263" y="35521"/>
                      <a:pt x="7275" y="35509"/>
                      <a:pt x="7394" y="35474"/>
                    </a:cubicBezTo>
                    <a:cubicBezTo>
                      <a:pt x="7436" y="35456"/>
                      <a:pt x="7463" y="35450"/>
                      <a:pt x="7485" y="35450"/>
                    </a:cubicBezTo>
                    <a:cubicBezTo>
                      <a:pt x="7508" y="35450"/>
                      <a:pt x="7525" y="35456"/>
                      <a:pt x="7549" y="35462"/>
                    </a:cubicBezTo>
                    <a:cubicBezTo>
                      <a:pt x="7561" y="35474"/>
                      <a:pt x="7585" y="35486"/>
                      <a:pt x="7621" y="35497"/>
                    </a:cubicBezTo>
                    <a:cubicBezTo>
                      <a:pt x="7669" y="35504"/>
                      <a:pt x="7729" y="35511"/>
                      <a:pt x="7782" y="35511"/>
                    </a:cubicBezTo>
                    <a:cubicBezTo>
                      <a:pt x="7822" y="35511"/>
                      <a:pt x="7857" y="35508"/>
                      <a:pt x="7883" y="35497"/>
                    </a:cubicBezTo>
                    <a:cubicBezTo>
                      <a:pt x="7942" y="35462"/>
                      <a:pt x="7942" y="35426"/>
                      <a:pt x="7930" y="35378"/>
                    </a:cubicBezTo>
                    <a:cubicBezTo>
                      <a:pt x="7930" y="35355"/>
                      <a:pt x="7918" y="35319"/>
                      <a:pt x="7930" y="35271"/>
                    </a:cubicBezTo>
                    <a:cubicBezTo>
                      <a:pt x="7930" y="35188"/>
                      <a:pt x="7978" y="34950"/>
                      <a:pt x="8014" y="34795"/>
                    </a:cubicBezTo>
                    <a:cubicBezTo>
                      <a:pt x="8037" y="34700"/>
                      <a:pt x="8037" y="34640"/>
                      <a:pt x="8049" y="34616"/>
                    </a:cubicBezTo>
                    <a:cubicBezTo>
                      <a:pt x="8073" y="34604"/>
                      <a:pt x="8133" y="34604"/>
                      <a:pt x="8180" y="34593"/>
                    </a:cubicBezTo>
                    <a:cubicBezTo>
                      <a:pt x="8204" y="34593"/>
                      <a:pt x="8240" y="34593"/>
                      <a:pt x="8252" y="34581"/>
                    </a:cubicBezTo>
                    <a:cubicBezTo>
                      <a:pt x="8347" y="34557"/>
                      <a:pt x="8359" y="34521"/>
                      <a:pt x="8371" y="34438"/>
                    </a:cubicBezTo>
                    <a:cubicBezTo>
                      <a:pt x="8371" y="34390"/>
                      <a:pt x="8359" y="34307"/>
                      <a:pt x="8323" y="34152"/>
                    </a:cubicBezTo>
                    <a:cubicBezTo>
                      <a:pt x="8299" y="34045"/>
                      <a:pt x="8275" y="33914"/>
                      <a:pt x="8264" y="33795"/>
                    </a:cubicBezTo>
                    <a:cubicBezTo>
                      <a:pt x="8252" y="33723"/>
                      <a:pt x="8252" y="33652"/>
                      <a:pt x="8264" y="33569"/>
                    </a:cubicBezTo>
                    <a:cubicBezTo>
                      <a:pt x="8264" y="33569"/>
                      <a:pt x="8264" y="33557"/>
                      <a:pt x="8264" y="33557"/>
                    </a:cubicBezTo>
                    <a:cubicBezTo>
                      <a:pt x="8275" y="33545"/>
                      <a:pt x="8275" y="33533"/>
                      <a:pt x="8275" y="33521"/>
                    </a:cubicBezTo>
                    <a:cubicBezTo>
                      <a:pt x="8275" y="33497"/>
                      <a:pt x="8275" y="33485"/>
                      <a:pt x="8287" y="33473"/>
                    </a:cubicBezTo>
                    <a:cubicBezTo>
                      <a:pt x="8287" y="33461"/>
                      <a:pt x="8287" y="33438"/>
                      <a:pt x="8287" y="33426"/>
                    </a:cubicBezTo>
                    <a:cubicBezTo>
                      <a:pt x="8299" y="33378"/>
                      <a:pt x="8311" y="33342"/>
                      <a:pt x="8323" y="33295"/>
                    </a:cubicBezTo>
                    <a:cubicBezTo>
                      <a:pt x="8335" y="33283"/>
                      <a:pt x="8335" y="33271"/>
                      <a:pt x="8335" y="33259"/>
                    </a:cubicBezTo>
                    <a:cubicBezTo>
                      <a:pt x="8371" y="33188"/>
                      <a:pt x="8395" y="33116"/>
                      <a:pt x="8430" y="33057"/>
                    </a:cubicBezTo>
                    <a:cubicBezTo>
                      <a:pt x="8549" y="32866"/>
                      <a:pt x="8740" y="32711"/>
                      <a:pt x="8930" y="32640"/>
                    </a:cubicBezTo>
                    <a:cubicBezTo>
                      <a:pt x="9097" y="32569"/>
                      <a:pt x="9204" y="32557"/>
                      <a:pt x="9276" y="32545"/>
                    </a:cubicBezTo>
                    <a:cubicBezTo>
                      <a:pt x="9299" y="32533"/>
                      <a:pt x="9323" y="32533"/>
                      <a:pt x="9347" y="32521"/>
                    </a:cubicBezTo>
                    <a:cubicBezTo>
                      <a:pt x="9383" y="32509"/>
                      <a:pt x="9383" y="32485"/>
                      <a:pt x="9395" y="32473"/>
                    </a:cubicBezTo>
                    <a:cubicBezTo>
                      <a:pt x="9395" y="32426"/>
                      <a:pt x="9359" y="32414"/>
                      <a:pt x="9299" y="32378"/>
                    </a:cubicBezTo>
                    <a:cubicBezTo>
                      <a:pt x="9276" y="32354"/>
                      <a:pt x="9240" y="32342"/>
                      <a:pt x="9204" y="32319"/>
                    </a:cubicBezTo>
                    <a:cubicBezTo>
                      <a:pt x="9097" y="32247"/>
                      <a:pt x="8907" y="32140"/>
                      <a:pt x="8752" y="32104"/>
                    </a:cubicBezTo>
                    <a:cubicBezTo>
                      <a:pt x="8692" y="32092"/>
                      <a:pt x="8692" y="32092"/>
                      <a:pt x="8704" y="32033"/>
                    </a:cubicBezTo>
                    <a:cubicBezTo>
                      <a:pt x="8704" y="32009"/>
                      <a:pt x="8716" y="31973"/>
                      <a:pt x="8716" y="31938"/>
                    </a:cubicBezTo>
                    <a:cubicBezTo>
                      <a:pt x="8728" y="31830"/>
                      <a:pt x="8835" y="31771"/>
                      <a:pt x="8847" y="31771"/>
                    </a:cubicBezTo>
                    <a:lnTo>
                      <a:pt x="8918" y="31771"/>
                    </a:lnTo>
                    <a:cubicBezTo>
                      <a:pt x="8978" y="31771"/>
                      <a:pt x="9049" y="31759"/>
                      <a:pt x="9109" y="31759"/>
                    </a:cubicBezTo>
                    <a:cubicBezTo>
                      <a:pt x="9180" y="31759"/>
                      <a:pt x="9204" y="31771"/>
                      <a:pt x="9204" y="31771"/>
                    </a:cubicBezTo>
                    <a:cubicBezTo>
                      <a:pt x="9228" y="31795"/>
                      <a:pt x="9252" y="31973"/>
                      <a:pt x="9264" y="32033"/>
                    </a:cubicBezTo>
                    <a:cubicBezTo>
                      <a:pt x="9264" y="32057"/>
                      <a:pt x="9264" y="32080"/>
                      <a:pt x="9276" y="32092"/>
                    </a:cubicBezTo>
                    <a:cubicBezTo>
                      <a:pt x="9288" y="32188"/>
                      <a:pt x="9371" y="32188"/>
                      <a:pt x="9395" y="32188"/>
                    </a:cubicBezTo>
                    <a:lnTo>
                      <a:pt x="9573" y="32188"/>
                    </a:lnTo>
                    <a:cubicBezTo>
                      <a:pt x="9599" y="32190"/>
                      <a:pt x="9621" y="32191"/>
                      <a:pt x="9640" y="32191"/>
                    </a:cubicBezTo>
                    <a:cubicBezTo>
                      <a:pt x="9729" y="32191"/>
                      <a:pt x="9760" y="32169"/>
                      <a:pt x="9799" y="32140"/>
                    </a:cubicBezTo>
                    <a:cubicBezTo>
                      <a:pt x="9823" y="32128"/>
                      <a:pt x="9835" y="32116"/>
                      <a:pt x="9859" y="32104"/>
                    </a:cubicBezTo>
                    <a:cubicBezTo>
                      <a:pt x="9895" y="32092"/>
                      <a:pt x="9930" y="32080"/>
                      <a:pt x="9954" y="32068"/>
                    </a:cubicBezTo>
                    <a:cubicBezTo>
                      <a:pt x="10002" y="32057"/>
                      <a:pt x="10038" y="32045"/>
                      <a:pt x="10061" y="31997"/>
                    </a:cubicBezTo>
                    <a:cubicBezTo>
                      <a:pt x="10097" y="31973"/>
                      <a:pt x="10097" y="31866"/>
                      <a:pt x="10073" y="31521"/>
                    </a:cubicBezTo>
                    <a:cubicBezTo>
                      <a:pt x="10073" y="31461"/>
                      <a:pt x="10073" y="31414"/>
                      <a:pt x="10073" y="31402"/>
                    </a:cubicBezTo>
                    <a:cubicBezTo>
                      <a:pt x="10073" y="31366"/>
                      <a:pt x="10085" y="31164"/>
                      <a:pt x="10073" y="31080"/>
                    </a:cubicBezTo>
                    <a:cubicBezTo>
                      <a:pt x="10061" y="31009"/>
                      <a:pt x="9978" y="30878"/>
                      <a:pt x="9907" y="30878"/>
                    </a:cubicBezTo>
                    <a:cubicBezTo>
                      <a:pt x="9859" y="30878"/>
                      <a:pt x="9752" y="30985"/>
                      <a:pt x="9716" y="31021"/>
                    </a:cubicBezTo>
                    <a:cubicBezTo>
                      <a:pt x="9692" y="31056"/>
                      <a:pt x="9597" y="31080"/>
                      <a:pt x="9549" y="31092"/>
                    </a:cubicBezTo>
                    <a:cubicBezTo>
                      <a:pt x="9514" y="31092"/>
                      <a:pt x="9490" y="31104"/>
                      <a:pt x="9478" y="31104"/>
                    </a:cubicBezTo>
                    <a:cubicBezTo>
                      <a:pt x="9454" y="31116"/>
                      <a:pt x="9407" y="31116"/>
                      <a:pt x="9371" y="31116"/>
                    </a:cubicBezTo>
                    <a:cubicBezTo>
                      <a:pt x="9335" y="31116"/>
                      <a:pt x="9311" y="31116"/>
                      <a:pt x="9288" y="31128"/>
                    </a:cubicBezTo>
                    <a:cubicBezTo>
                      <a:pt x="9276" y="31128"/>
                      <a:pt x="9252" y="31152"/>
                      <a:pt x="9252" y="31176"/>
                    </a:cubicBezTo>
                    <a:cubicBezTo>
                      <a:pt x="9252" y="31187"/>
                      <a:pt x="9264" y="31211"/>
                      <a:pt x="9288" y="31223"/>
                    </a:cubicBezTo>
                    <a:cubicBezTo>
                      <a:pt x="9299" y="31223"/>
                      <a:pt x="9311" y="31223"/>
                      <a:pt x="9335" y="31247"/>
                    </a:cubicBezTo>
                    <a:cubicBezTo>
                      <a:pt x="9383" y="31283"/>
                      <a:pt x="9454" y="31354"/>
                      <a:pt x="9490" y="31414"/>
                    </a:cubicBezTo>
                    <a:cubicBezTo>
                      <a:pt x="9442" y="31437"/>
                      <a:pt x="9264" y="31473"/>
                      <a:pt x="9157" y="31473"/>
                    </a:cubicBezTo>
                    <a:cubicBezTo>
                      <a:pt x="9121" y="31473"/>
                      <a:pt x="9085" y="31354"/>
                      <a:pt x="9061" y="31295"/>
                    </a:cubicBezTo>
                    <a:cubicBezTo>
                      <a:pt x="9049" y="31271"/>
                      <a:pt x="9049" y="31235"/>
                      <a:pt x="9037" y="31211"/>
                    </a:cubicBezTo>
                    <a:cubicBezTo>
                      <a:pt x="9002" y="31152"/>
                      <a:pt x="8930" y="31140"/>
                      <a:pt x="8859" y="31128"/>
                    </a:cubicBezTo>
                    <a:cubicBezTo>
                      <a:pt x="8823" y="31116"/>
                      <a:pt x="8799" y="31116"/>
                      <a:pt x="8764" y="31104"/>
                    </a:cubicBezTo>
                    <a:cubicBezTo>
                      <a:pt x="8656" y="31080"/>
                      <a:pt x="8549" y="30973"/>
                      <a:pt x="8490" y="30890"/>
                    </a:cubicBezTo>
                    <a:cubicBezTo>
                      <a:pt x="8478" y="30878"/>
                      <a:pt x="8478" y="30866"/>
                      <a:pt x="8466" y="30842"/>
                    </a:cubicBezTo>
                    <a:cubicBezTo>
                      <a:pt x="8466" y="30818"/>
                      <a:pt x="8442" y="30806"/>
                      <a:pt x="8418" y="30806"/>
                    </a:cubicBezTo>
                    <a:lnTo>
                      <a:pt x="7823" y="30842"/>
                    </a:lnTo>
                    <a:cubicBezTo>
                      <a:pt x="7811" y="30783"/>
                      <a:pt x="7811" y="30711"/>
                      <a:pt x="7811" y="30628"/>
                    </a:cubicBezTo>
                    <a:cubicBezTo>
                      <a:pt x="7811" y="30580"/>
                      <a:pt x="7811" y="30533"/>
                      <a:pt x="7811" y="30497"/>
                    </a:cubicBezTo>
                    <a:cubicBezTo>
                      <a:pt x="7811" y="30437"/>
                      <a:pt x="7823" y="30342"/>
                      <a:pt x="7823" y="30259"/>
                    </a:cubicBezTo>
                    <a:cubicBezTo>
                      <a:pt x="7847" y="30044"/>
                      <a:pt x="7847" y="29961"/>
                      <a:pt x="7823" y="29913"/>
                    </a:cubicBezTo>
                    <a:lnTo>
                      <a:pt x="7811" y="29902"/>
                    </a:lnTo>
                    <a:cubicBezTo>
                      <a:pt x="7775" y="29854"/>
                      <a:pt x="7692" y="29723"/>
                      <a:pt x="7692" y="29652"/>
                    </a:cubicBezTo>
                    <a:cubicBezTo>
                      <a:pt x="7704" y="29544"/>
                      <a:pt x="7692" y="29461"/>
                      <a:pt x="7656" y="29378"/>
                    </a:cubicBezTo>
                    <a:cubicBezTo>
                      <a:pt x="7633" y="29342"/>
                      <a:pt x="7633" y="29306"/>
                      <a:pt x="7644" y="29271"/>
                    </a:cubicBezTo>
                    <a:cubicBezTo>
                      <a:pt x="7644" y="29235"/>
                      <a:pt x="7644" y="29211"/>
                      <a:pt x="7633" y="29187"/>
                    </a:cubicBezTo>
                    <a:cubicBezTo>
                      <a:pt x="7656" y="29140"/>
                      <a:pt x="7883" y="29092"/>
                      <a:pt x="8037" y="29080"/>
                    </a:cubicBezTo>
                    <a:cubicBezTo>
                      <a:pt x="8048" y="29078"/>
                      <a:pt x="8057" y="29077"/>
                      <a:pt x="8065" y="29077"/>
                    </a:cubicBezTo>
                    <a:cubicBezTo>
                      <a:pt x="8106" y="29077"/>
                      <a:pt x="8131" y="29100"/>
                      <a:pt x="8180" y="29140"/>
                    </a:cubicBezTo>
                    <a:cubicBezTo>
                      <a:pt x="8204" y="29151"/>
                      <a:pt x="8228" y="29175"/>
                      <a:pt x="8264" y="29199"/>
                    </a:cubicBezTo>
                    <a:cubicBezTo>
                      <a:pt x="8395" y="29282"/>
                      <a:pt x="8478" y="29306"/>
                      <a:pt x="8597" y="29342"/>
                    </a:cubicBezTo>
                    <a:lnTo>
                      <a:pt x="8609" y="29342"/>
                    </a:lnTo>
                    <a:cubicBezTo>
                      <a:pt x="8704" y="29378"/>
                      <a:pt x="9002" y="29473"/>
                      <a:pt x="9168" y="29568"/>
                    </a:cubicBezTo>
                    <a:cubicBezTo>
                      <a:pt x="9347" y="29652"/>
                      <a:pt x="9597" y="29652"/>
                      <a:pt x="9692" y="29652"/>
                    </a:cubicBezTo>
                    <a:cubicBezTo>
                      <a:pt x="9788" y="29652"/>
                      <a:pt x="9978" y="29544"/>
                      <a:pt x="10204" y="29390"/>
                    </a:cubicBezTo>
                    <a:lnTo>
                      <a:pt x="10240" y="29366"/>
                    </a:lnTo>
                    <a:cubicBezTo>
                      <a:pt x="10264" y="29354"/>
                      <a:pt x="10288" y="29342"/>
                      <a:pt x="10311" y="29330"/>
                    </a:cubicBezTo>
                    <a:lnTo>
                      <a:pt x="10407" y="29485"/>
                    </a:lnTo>
                    <a:cubicBezTo>
                      <a:pt x="10407" y="29485"/>
                      <a:pt x="10419" y="29485"/>
                      <a:pt x="10419" y="29497"/>
                    </a:cubicBezTo>
                    <a:lnTo>
                      <a:pt x="10514" y="29568"/>
                    </a:lnTo>
                    <a:lnTo>
                      <a:pt x="10561" y="29568"/>
                    </a:lnTo>
                    <a:cubicBezTo>
                      <a:pt x="10669" y="29509"/>
                      <a:pt x="10776" y="29437"/>
                      <a:pt x="10871" y="29390"/>
                    </a:cubicBezTo>
                    <a:lnTo>
                      <a:pt x="10895" y="29366"/>
                    </a:lnTo>
                    <a:cubicBezTo>
                      <a:pt x="10919" y="29354"/>
                      <a:pt x="10942" y="29342"/>
                      <a:pt x="10966" y="29330"/>
                    </a:cubicBezTo>
                    <a:cubicBezTo>
                      <a:pt x="11038" y="29294"/>
                      <a:pt x="11121" y="29282"/>
                      <a:pt x="11204" y="29259"/>
                    </a:cubicBezTo>
                    <a:cubicBezTo>
                      <a:pt x="11288" y="29247"/>
                      <a:pt x="11383" y="29223"/>
                      <a:pt x="11466" y="29187"/>
                    </a:cubicBezTo>
                    <a:cubicBezTo>
                      <a:pt x="11645" y="29104"/>
                      <a:pt x="11681" y="28985"/>
                      <a:pt x="11681" y="28878"/>
                    </a:cubicBezTo>
                    <a:cubicBezTo>
                      <a:pt x="11681" y="28770"/>
                      <a:pt x="11562" y="28628"/>
                      <a:pt x="11478" y="28532"/>
                    </a:cubicBezTo>
                    <a:cubicBezTo>
                      <a:pt x="11407" y="28473"/>
                      <a:pt x="11443" y="28330"/>
                      <a:pt x="11454" y="28223"/>
                    </a:cubicBezTo>
                    <a:cubicBezTo>
                      <a:pt x="11454" y="28199"/>
                      <a:pt x="11466" y="28187"/>
                      <a:pt x="11466" y="28163"/>
                    </a:cubicBezTo>
                    <a:cubicBezTo>
                      <a:pt x="11478" y="28092"/>
                      <a:pt x="11490" y="28068"/>
                      <a:pt x="11514" y="28032"/>
                    </a:cubicBezTo>
                    <a:cubicBezTo>
                      <a:pt x="11526" y="28008"/>
                      <a:pt x="11538" y="27985"/>
                      <a:pt x="11550" y="27961"/>
                    </a:cubicBezTo>
                    <a:cubicBezTo>
                      <a:pt x="11585" y="27901"/>
                      <a:pt x="11585" y="27866"/>
                      <a:pt x="11585" y="27806"/>
                    </a:cubicBezTo>
                    <a:cubicBezTo>
                      <a:pt x="11585" y="27758"/>
                      <a:pt x="11585" y="27687"/>
                      <a:pt x="11633" y="27568"/>
                    </a:cubicBezTo>
                    <a:cubicBezTo>
                      <a:pt x="11681" y="27401"/>
                      <a:pt x="11716" y="27377"/>
                      <a:pt x="11776" y="27342"/>
                    </a:cubicBezTo>
                    <a:cubicBezTo>
                      <a:pt x="11800" y="27330"/>
                      <a:pt x="11824" y="27306"/>
                      <a:pt x="11859" y="27282"/>
                    </a:cubicBezTo>
                    <a:cubicBezTo>
                      <a:pt x="11966" y="27211"/>
                      <a:pt x="11955" y="27139"/>
                      <a:pt x="11955" y="27056"/>
                    </a:cubicBezTo>
                    <a:cubicBezTo>
                      <a:pt x="11955" y="27032"/>
                      <a:pt x="11955" y="27020"/>
                      <a:pt x="11955" y="26985"/>
                    </a:cubicBezTo>
                    <a:cubicBezTo>
                      <a:pt x="11966" y="26889"/>
                      <a:pt x="11883" y="26830"/>
                      <a:pt x="11824" y="26770"/>
                    </a:cubicBezTo>
                    <a:cubicBezTo>
                      <a:pt x="11800" y="26746"/>
                      <a:pt x="11776" y="26734"/>
                      <a:pt x="11752" y="26711"/>
                    </a:cubicBezTo>
                    <a:cubicBezTo>
                      <a:pt x="11693" y="26639"/>
                      <a:pt x="11490" y="26151"/>
                      <a:pt x="11478" y="26080"/>
                    </a:cubicBezTo>
                    <a:cubicBezTo>
                      <a:pt x="11478" y="26044"/>
                      <a:pt x="11478" y="26020"/>
                      <a:pt x="11490" y="26008"/>
                    </a:cubicBezTo>
                    <a:cubicBezTo>
                      <a:pt x="11490" y="25996"/>
                      <a:pt x="11502" y="25984"/>
                      <a:pt x="11562" y="25984"/>
                    </a:cubicBezTo>
                    <a:cubicBezTo>
                      <a:pt x="11587" y="25982"/>
                      <a:pt x="11610" y="25980"/>
                      <a:pt x="11632" y="25980"/>
                    </a:cubicBezTo>
                    <a:cubicBezTo>
                      <a:pt x="11703" y="25980"/>
                      <a:pt x="11760" y="25996"/>
                      <a:pt x="11824" y="26032"/>
                    </a:cubicBezTo>
                    <a:cubicBezTo>
                      <a:pt x="11871" y="26056"/>
                      <a:pt x="11919" y="26103"/>
                      <a:pt x="11966" y="26151"/>
                    </a:cubicBezTo>
                    <a:cubicBezTo>
                      <a:pt x="11990" y="26175"/>
                      <a:pt x="12002" y="26199"/>
                      <a:pt x="12026" y="26223"/>
                    </a:cubicBezTo>
                    <a:cubicBezTo>
                      <a:pt x="12074" y="26270"/>
                      <a:pt x="12097" y="26270"/>
                      <a:pt x="12157" y="26282"/>
                    </a:cubicBezTo>
                    <a:cubicBezTo>
                      <a:pt x="12205" y="26294"/>
                      <a:pt x="12276" y="26306"/>
                      <a:pt x="12407" y="26342"/>
                    </a:cubicBezTo>
                    <a:cubicBezTo>
                      <a:pt x="12657" y="26425"/>
                      <a:pt x="12824" y="26425"/>
                      <a:pt x="13133" y="26425"/>
                    </a:cubicBezTo>
                    <a:lnTo>
                      <a:pt x="13336" y="26425"/>
                    </a:lnTo>
                    <a:cubicBezTo>
                      <a:pt x="13645" y="26425"/>
                      <a:pt x="14312" y="26270"/>
                      <a:pt x="14836" y="26151"/>
                    </a:cubicBezTo>
                    <a:cubicBezTo>
                      <a:pt x="15098" y="26092"/>
                      <a:pt x="15312" y="26044"/>
                      <a:pt x="15443" y="26020"/>
                    </a:cubicBezTo>
                    <a:cubicBezTo>
                      <a:pt x="15895" y="25937"/>
                      <a:pt x="16908" y="25437"/>
                      <a:pt x="17027" y="25377"/>
                    </a:cubicBezTo>
                    <a:cubicBezTo>
                      <a:pt x="17146" y="25306"/>
                      <a:pt x="17181" y="25163"/>
                      <a:pt x="17217" y="25044"/>
                    </a:cubicBezTo>
                    <a:cubicBezTo>
                      <a:pt x="17229" y="24996"/>
                      <a:pt x="17241" y="24960"/>
                      <a:pt x="17253" y="24925"/>
                    </a:cubicBezTo>
                    <a:cubicBezTo>
                      <a:pt x="17300" y="24794"/>
                      <a:pt x="17503" y="24508"/>
                      <a:pt x="17634" y="24401"/>
                    </a:cubicBezTo>
                    <a:cubicBezTo>
                      <a:pt x="17670" y="24365"/>
                      <a:pt x="17705" y="24353"/>
                      <a:pt x="17741" y="24329"/>
                    </a:cubicBezTo>
                    <a:cubicBezTo>
                      <a:pt x="17812" y="24270"/>
                      <a:pt x="17884" y="24234"/>
                      <a:pt x="17967" y="24115"/>
                    </a:cubicBezTo>
                    <a:cubicBezTo>
                      <a:pt x="18039" y="24008"/>
                      <a:pt x="18098" y="23913"/>
                      <a:pt x="18134" y="23817"/>
                    </a:cubicBezTo>
                    <a:cubicBezTo>
                      <a:pt x="18170" y="23770"/>
                      <a:pt x="18193" y="23710"/>
                      <a:pt x="18217" y="23675"/>
                    </a:cubicBezTo>
                    <a:cubicBezTo>
                      <a:pt x="18229" y="23651"/>
                      <a:pt x="18253" y="23627"/>
                      <a:pt x="18277" y="23591"/>
                    </a:cubicBezTo>
                    <a:cubicBezTo>
                      <a:pt x="18348" y="23496"/>
                      <a:pt x="18432" y="23377"/>
                      <a:pt x="18443" y="23294"/>
                    </a:cubicBezTo>
                    <a:cubicBezTo>
                      <a:pt x="18455" y="23198"/>
                      <a:pt x="18432" y="22508"/>
                      <a:pt x="18408" y="22448"/>
                    </a:cubicBezTo>
                    <a:cubicBezTo>
                      <a:pt x="18402" y="22418"/>
                      <a:pt x="18381" y="22407"/>
                      <a:pt x="18350" y="22407"/>
                    </a:cubicBezTo>
                    <a:cubicBezTo>
                      <a:pt x="18318" y="22407"/>
                      <a:pt x="18277" y="22418"/>
                      <a:pt x="18229" y="22436"/>
                    </a:cubicBezTo>
                    <a:cubicBezTo>
                      <a:pt x="18181" y="22460"/>
                      <a:pt x="18122" y="22484"/>
                      <a:pt x="18074" y="22484"/>
                    </a:cubicBezTo>
                    <a:cubicBezTo>
                      <a:pt x="17991" y="22484"/>
                      <a:pt x="17920" y="22317"/>
                      <a:pt x="17884" y="22210"/>
                    </a:cubicBezTo>
                    <a:lnTo>
                      <a:pt x="17872" y="22198"/>
                    </a:lnTo>
                    <a:cubicBezTo>
                      <a:pt x="17836" y="22115"/>
                      <a:pt x="17777" y="22103"/>
                      <a:pt x="17729" y="22091"/>
                    </a:cubicBezTo>
                    <a:cubicBezTo>
                      <a:pt x="17693" y="22079"/>
                      <a:pt x="17670" y="22067"/>
                      <a:pt x="17658" y="22043"/>
                    </a:cubicBezTo>
                    <a:cubicBezTo>
                      <a:pt x="17610" y="21960"/>
                      <a:pt x="17681" y="21651"/>
                      <a:pt x="17729" y="21543"/>
                    </a:cubicBezTo>
                    <a:cubicBezTo>
                      <a:pt x="17753" y="21496"/>
                      <a:pt x="17800" y="21424"/>
                      <a:pt x="17848" y="21365"/>
                    </a:cubicBezTo>
                    <a:cubicBezTo>
                      <a:pt x="17896" y="21293"/>
                      <a:pt x="17943" y="21222"/>
                      <a:pt x="17967" y="21162"/>
                    </a:cubicBezTo>
                    <a:cubicBezTo>
                      <a:pt x="18015" y="21067"/>
                      <a:pt x="17979" y="21008"/>
                      <a:pt x="17931" y="20960"/>
                    </a:cubicBezTo>
                    <a:cubicBezTo>
                      <a:pt x="17908" y="20936"/>
                      <a:pt x="17884" y="20900"/>
                      <a:pt x="17860" y="20853"/>
                    </a:cubicBezTo>
                    <a:cubicBezTo>
                      <a:pt x="17800" y="20722"/>
                      <a:pt x="17729" y="20686"/>
                      <a:pt x="17670" y="20638"/>
                    </a:cubicBezTo>
                    <a:cubicBezTo>
                      <a:pt x="17658" y="20638"/>
                      <a:pt x="17658" y="20627"/>
                      <a:pt x="17646" y="20615"/>
                    </a:cubicBezTo>
                    <a:cubicBezTo>
                      <a:pt x="17574" y="20567"/>
                      <a:pt x="17324" y="20353"/>
                      <a:pt x="17265" y="20281"/>
                    </a:cubicBezTo>
                    <a:cubicBezTo>
                      <a:pt x="17217" y="20210"/>
                      <a:pt x="17146" y="20186"/>
                      <a:pt x="17122" y="20186"/>
                    </a:cubicBezTo>
                    <a:cubicBezTo>
                      <a:pt x="17086" y="20162"/>
                      <a:pt x="17038" y="20150"/>
                      <a:pt x="16991" y="20150"/>
                    </a:cubicBezTo>
                    <a:cubicBezTo>
                      <a:pt x="16931" y="20138"/>
                      <a:pt x="16848" y="20115"/>
                      <a:pt x="16741" y="20067"/>
                    </a:cubicBezTo>
                    <a:cubicBezTo>
                      <a:pt x="16646" y="20019"/>
                      <a:pt x="16634" y="19936"/>
                      <a:pt x="16622" y="19817"/>
                    </a:cubicBezTo>
                    <a:cubicBezTo>
                      <a:pt x="16622" y="19793"/>
                      <a:pt x="16622" y="19769"/>
                      <a:pt x="16610" y="19746"/>
                    </a:cubicBezTo>
                    <a:cubicBezTo>
                      <a:pt x="16598" y="19603"/>
                      <a:pt x="16586" y="19460"/>
                      <a:pt x="16574" y="19269"/>
                    </a:cubicBezTo>
                    <a:cubicBezTo>
                      <a:pt x="16574" y="19234"/>
                      <a:pt x="16574" y="19198"/>
                      <a:pt x="16574" y="19162"/>
                    </a:cubicBezTo>
                    <a:cubicBezTo>
                      <a:pt x="16574" y="19138"/>
                      <a:pt x="16574" y="19114"/>
                      <a:pt x="16574" y="19091"/>
                    </a:cubicBezTo>
                    <a:cubicBezTo>
                      <a:pt x="16574" y="19079"/>
                      <a:pt x="16574" y="19067"/>
                      <a:pt x="16574" y="19055"/>
                    </a:cubicBezTo>
                    <a:cubicBezTo>
                      <a:pt x="16574" y="19031"/>
                      <a:pt x="16574" y="19007"/>
                      <a:pt x="16574" y="18984"/>
                    </a:cubicBezTo>
                    <a:cubicBezTo>
                      <a:pt x="16574" y="18972"/>
                      <a:pt x="16574" y="18972"/>
                      <a:pt x="16574" y="18960"/>
                    </a:cubicBezTo>
                    <a:cubicBezTo>
                      <a:pt x="16562" y="18924"/>
                      <a:pt x="16562" y="18888"/>
                      <a:pt x="16550" y="18864"/>
                    </a:cubicBezTo>
                    <a:cubicBezTo>
                      <a:pt x="16527" y="18745"/>
                      <a:pt x="16574" y="18412"/>
                      <a:pt x="16598" y="18162"/>
                    </a:cubicBezTo>
                    <a:cubicBezTo>
                      <a:pt x="16610" y="18043"/>
                      <a:pt x="16622" y="17936"/>
                      <a:pt x="16634" y="17876"/>
                    </a:cubicBezTo>
                    <a:cubicBezTo>
                      <a:pt x="16634" y="17769"/>
                      <a:pt x="16646" y="17757"/>
                      <a:pt x="16669" y="17745"/>
                    </a:cubicBezTo>
                    <a:cubicBezTo>
                      <a:pt x="16693" y="17745"/>
                      <a:pt x="16717" y="17733"/>
                      <a:pt x="16753" y="17710"/>
                    </a:cubicBezTo>
                    <a:cubicBezTo>
                      <a:pt x="16765" y="17698"/>
                      <a:pt x="16788" y="17686"/>
                      <a:pt x="16812" y="17674"/>
                    </a:cubicBezTo>
                    <a:cubicBezTo>
                      <a:pt x="16872" y="17638"/>
                      <a:pt x="16943" y="17602"/>
                      <a:pt x="16991" y="17495"/>
                    </a:cubicBezTo>
                    <a:cubicBezTo>
                      <a:pt x="17027" y="17412"/>
                      <a:pt x="17015" y="17376"/>
                      <a:pt x="17015" y="17329"/>
                    </a:cubicBezTo>
                    <a:cubicBezTo>
                      <a:pt x="17015" y="17281"/>
                      <a:pt x="17003" y="17233"/>
                      <a:pt x="17015" y="17138"/>
                    </a:cubicBezTo>
                    <a:cubicBezTo>
                      <a:pt x="17027" y="17090"/>
                      <a:pt x="17027" y="17043"/>
                      <a:pt x="17038" y="16995"/>
                    </a:cubicBezTo>
                    <a:cubicBezTo>
                      <a:pt x="17050" y="16805"/>
                      <a:pt x="17074" y="16638"/>
                      <a:pt x="17062" y="16471"/>
                    </a:cubicBezTo>
                    <a:cubicBezTo>
                      <a:pt x="17062" y="16364"/>
                      <a:pt x="17038" y="16233"/>
                      <a:pt x="17015" y="16126"/>
                    </a:cubicBezTo>
                    <a:cubicBezTo>
                      <a:pt x="16991" y="16019"/>
                      <a:pt x="16967" y="15912"/>
                      <a:pt x="16967" y="15864"/>
                    </a:cubicBezTo>
                    <a:cubicBezTo>
                      <a:pt x="16967" y="15781"/>
                      <a:pt x="17086" y="15686"/>
                      <a:pt x="17158" y="15626"/>
                    </a:cubicBezTo>
                    <a:cubicBezTo>
                      <a:pt x="17181" y="15590"/>
                      <a:pt x="17205" y="15566"/>
                      <a:pt x="17217" y="15555"/>
                    </a:cubicBezTo>
                    <a:cubicBezTo>
                      <a:pt x="17241" y="15519"/>
                      <a:pt x="17241" y="15471"/>
                      <a:pt x="17241" y="15376"/>
                    </a:cubicBezTo>
                    <a:cubicBezTo>
                      <a:pt x="17241" y="15293"/>
                      <a:pt x="17241" y="15174"/>
                      <a:pt x="17253" y="15007"/>
                    </a:cubicBezTo>
                    <a:cubicBezTo>
                      <a:pt x="17277" y="14769"/>
                      <a:pt x="17408" y="14531"/>
                      <a:pt x="17491" y="14388"/>
                    </a:cubicBezTo>
                    <a:cubicBezTo>
                      <a:pt x="17515" y="14340"/>
                      <a:pt x="17539" y="14292"/>
                      <a:pt x="17539" y="14269"/>
                    </a:cubicBezTo>
                    <a:cubicBezTo>
                      <a:pt x="17539" y="14269"/>
                      <a:pt x="17550" y="14257"/>
                      <a:pt x="17550" y="14257"/>
                    </a:cubicBezTo>
                    <a:lnTo>
                      <a:pt x="17503" y="14245"/>
                    </a:lnTo>
                    <a:lnTo>
                      <a:pt x="17550" y="14245"/>
                    </a:lnTo>
                    <a:cubicBezTo>
                      <a:pt x="17550" y="14233"/>
                      <a:pt x="17562" y="14209"/>
                      <a:pt x="17562" y="14197"/>
                    </a:cubicBezTo>
                    <a:cubicBezTo>
                      <a:pt x="17562" y="14197"/>
                      <a:pt x="17562" y="14185"/>
                      <a:pt x="17562" y="14173"/>
                    </a:cubicBezTo>
                    <a:cubicBezTo>
                      <a:pt x="17562" y="14162"/>
                      <a:pt x="17562" y="14138"/>
                      <a:pt x="17562" y="14126"/>
                    </a:cubicBezTo>
                    <a:cubicBezTo>
                      <a:pt x="17574" y="14114"/>
                      <a:pt x="17574" y="14102"/>
                      <a:pt x="17574" y="14102"/>
                    </a:cubicBezTo>
                    <a:cubicBezTo>
                      <a:pt x="17574" y="14090"/>
                      <a:pt x="17574" y="14078"/>
                      <a:pt x="17574" y="14066"/>
                    </a:cubicBezTo>
                    <a:lnTo>
                      <a:pt x="17574" y="14031"/>
                    </a:lnTo>
                    <a:cubicBezTo>
                      <a:pt x="17574" y="13947"/>
                      <a:pt x="17574" y="13876"/>
                      <a:pt x="17574" y="13816"/>
                    </a:cubicBezTo>
                    <a:lnTo>
                      <a:pt x="17574" y="13792"/>
                    </a:lnTo>
                    <a:cubicBezTo>
                      <a:pt x="17574" y="13769"/>
                      <a:pt x="17574" y="13757"/>
                      <a:pt x="17586" y="13745"/>
                    </a:cubicBezTo>
                    <a:cubicBezTo>
                      <a:pt x="17586" y="13733"/>
                      <a:pt x="17610" y="13721"/>
                      <a:pt x="17634" y="13685"/>
                    </a:cubicBezTo>
                    <a:cubicBezTo>
                      <a:pt x="17670" y="13661"/>
                      <a:pt x="17705" y="13638"/>
                      <a:pt x="17741" y="13590"/>
                    </a:cubicBezTo>
                    <a:cubicBezTo>
                      <a:pt x="17836" y="13471"/>
                      <a:pt x="18074" y="13138"/>
                      <a:pt x="18146" y="13030"/>
                    </a:cubicBezTo>
                    <a:cubicBezTo>
                      <a:pt x="18181" y="12971"/>
                      <a:pt x="18205" y="12923"/>
                      <a:pt x="18217" y="12888"/>
                    </a:cubicBezTo>
                    <a:cubicBezTo>
                      <a:pt x="18229" y="12864"/>
                      <a:pt x="18241" y="12840"/>
                      <a:pt x="18265" y="12816"/>
                    </a:cubicBezTo>
                    <a:cubicBezTo>
                      <a:pt x="18277" y="12780"/>
                      <a:pt x="18348" y="12745"/>
                      <a:pt x="18420" y="12697"/>
                    </a:cubicBezTo>
                    <a:cubicBezTo>
                      <a:pt x="18479" y="12661"/>
                      <a:pt x="18562" y="12614"/>
                      <a:pt x="18634" y="12554"/>
                    </a:cubicBezTo>
                    <a:cubicBezTo>
                      <a:pt x="18777" y="12447"/>
                      <a:pt x="18920" y="12268"/>
                      <a:pt x="19051" y="12102"/>
                    </a:cubicBezTo>
                    <a:lnTo>
                      <a:pt x="19110" y="12030"/>
                    </a:lnTo>
                    <a:cubicBezTo>
                      <a:pt x="19182" y="11947"/>
                      <a:pt x="19313" y="11792"/>
                      <a:pt x="19444" y="11649"/>
                    </a:cubicBezTo>
                    <a:cubicBezTo>
                      <a:pt x="19622" y="11447"/>
                      <a:pt x="19741" y="11328"/>
                      <a:pt x="19753" y="11292"/>
                    </a:cubicBezTo>
                    <a:cubicBezTo>
                      <a:pt x="19777" y="11268"/>
                      <a:pt x="19944" y="11102"/>
                      <a:pt x="20110" y="10947"/>
                    </a:cubicBezTo>
                    <a:cubicBezTo>
                      <a:pt x="20372" y="10697"/>
                      <a:pt x="20670" y="10411"/>
                      <a:pt x="20729" y="10316"/>
                    </a:cubicBezTo>
                    <a:lnTo>
                      <a:pt x="20741" y="10304"/>
                    </a:lnTo>
                    <a:cubicBezTo>
                      <a:pt x="20753" y="10304"/>
                      <a:pt x="20753" y="10292"/>
                      <a:pt x="20765" y="10280"/>
                    </a:cubicBezTo>
                    <a:cubicBezTo>
                      <a:pt x="20860" y="10161"/>
                      <a:pt x="20979" y="10078"/>
                      <a:pt x="21170" y="9947"/>
                    </a:cubicBezTo>
                    <a:cubicBezTo>
                      <a:pt x="21253" y="9899"/>
                      <a:pt x="21337" y="9851"/>
                      <a:pt x="21420" y="9792"/>
                    </a:cubicBezTo>
                    <a:cubicBezTo>
                      <a:pt x="21527" y="9720"/>
                      <a:pt x="21622" y="9661"/>
                      <a:pt x="21670" y="9637"/>
                    </a:cubicBezTo>
                    <a:cubicBezTo>
                      <a:pt x="21765" y="9601"/>
                      <a:pt x="22003" y="9459"/>
                      <a:pt x="22099" y="9399"/>
                    </a:cubicBezTo>
                    <a:lnTo>
                      <a:pt x="22111" y="9387"/>
                    </a:lnTo>
                    <a:cubicBezTo>
                      <a:pt x="22206" y="9328"/>
                      <a:pt x="22289" y="9268"/>
                      <a:pt x="22408" y="9256"/>
                    </a:cubicBezTo>
                    <a:cubicBezTo>
                      <a:pt x="22539" y="9244"/>
                      <a:pt x="22623" y="9173"/>
                      <a:pt x="22694" y="9113"/>
                    </a:cubicBezTo>
                    <a:lnTo>
                      <a:pt x="22730" y="9089"/>
                    </a:lnTo>
                    <a:cubicBezTo>
                      <a:pt x="22753" y="9066"/>
                      <a:pt x="22765" y="9054"/>
                      <a:pt x="22777" y="9042"/>
                    </a:cubicBezTo>
                    <a:cubicBezTo>
                      <a:pt x="22813" y="9006"/>
                      <a:pt x="22837" y="8994"/>
                      <a:pt x="22884" y="8994"/>
                    </a:cubicBezTo>
                    <a:lnTo>
                      <a:pt x="22896" y="8994"/>
                    </a:lnTo>
                    <a:cubicBezTo>
                      <a:pt x="23004" y="8994"/>
                      <a:pt x="23123" y="8911"/>
                      <a:pt x="23277" y="8780"/>
                    </a:cubicBezTo>
                    <a:cubicBezTo>
                      <a:pt x="23420" y="8673"/>
                      <a:pt x="23408" y="8447"/>
                      <a:pt x="23408" y="8292"/>
                    </a:cubicBezTo>
                    <a:cubicBezTo>
                      <a:pt x="23408" y="8256"/>
                      <a:pt x="23408" y="8220"/>
                      <a:pt x="23408" y="8196"/>
                    </a:cubicBezTo>
                    <a:cubicBezTo>
                      <a:pt x="23420" y="8101"/>
                      <a:pt x="23456" y="8018"/>
                      <a:pt x="23504" y="7946"/>
                    </a:cubicBezTo>
                    <a:cubicBezTo>
                      <a:pt x="23575" y="7851"/>
                      <a:pt x="23635" y="7601"/>
                      <a:pt x="23646" y="7494"/>
                    </a:cubicBezTo>
                    <a:cubicBezTo>
                      <a:pt x="23646" y="7387"/>
                      <a:pt x="23611" y="7315"/>
                      <a:pt x="23539" y="7196"/>
                    </a:cubicBezTo>
                    <a:cubicBezTo>
                      <a:pt x="23468" y="7101"/>
                      <a:pt x="23456" y="6875"/>
                      <a:pt x="23432" y="6708"/>
                    </a:cubicBezTo>
                    <a:lnTo>
                      <a:pt x="23432" y="6661"/>
                    </a:lnTo>
                    <a:cubicBezTo>
                      <a:pt x="23408" y="6482"/>
                      <a:pt x="23301" y="6363"/>
                      <a:pt x="23134" y="6327"/>
                    </a:cubicBezTo>
                    <a:cubicBezTo>
                      <a:pt x="23099" y="6321"/>
                      <a:pt x="23068" y="6318"/>
                      <a:pt x="23038" y="6318"/>
                    </a:cubicBezTo>
                    <a:cubicBezTo>
                      <a:pt x="22957" y="6318"/>
                      <a:pt x="22891" y="6340"/>
                      <a:pt x="22813" y="6375"/>
                    </a:cubicBezTo>
                    <a:lnTo>
                      <a:pt x="22777" y="6387"/>
                    </a:lnTo>
                    <a:cubicBezTo>
                      <a:pt x="22732" y="6404"/>
                      <a:pt x="22701" y="6415"/>
                      <a:pt x="22672" y="6415"/>
                    </a:cubicBezTo>
                    <a:cubicBezTo>
                      <a:pt x="22640" y="6415"/>
                      <a:pt x="22613" y="6401"/>
                      <a:pt x="22575" y="6363"/>
                    </a:cubicBezTo>
                    <a:cubicBezTo>
                      <a:pt x="22551" y="6339"/>
                      <a:pt x="22539" y="6315"/>
                      <a:pt x="22515" y="6291"/>
                    </a:cubicBezTo>
                    <a:cubicBezTo>
                      <a:pt x="22480" y="6244"/>
                      <a:pt x="22444" y="6184"/>
                      <a:pt x="22349" y="6172"/>
                    </a:cubicBezTo>
                    <a:cubicBezTo>
                      <a:pt x="22182" y="6172"/>
                      <a:pt x="22170" y="6756"/>
                      <a:pt x="22170" y="6756"/>
                    </a:cubicBezTo>
                    <a:cubicBezTo>
                      <a:pt x="22170" y="6887"/>
                      <a:pt x="22158" y="7065"/>
                      <a:pt x="22134" y="7196"/>
                    </a:cubicBezTo>
                    <a:cubicBezTo>
                      <a:pt x="22122" y="7280"/>
                      <a:pt x="22122" y="7327"/>
                      <a:pt x="22122" y="7351"/>
                    </a:cubicBezTo>
                    <a:cubicBezTo>
                      <a:pt x="22122" y="7387"/>
                      <a:pt x="22039" y="7530"/>
                      <a:pt x="21980" y="7589"/>
                    </a:cubicBezTo>
                    <a:cubicBezTo>
                      <a:pt x="21920" y="7637"/>
                      <a:pt x="21741" y="7839"/>
                      <a:pt x="21718" y="7887"/>
                    </a:cubicBezTo>
                    <a:cubicBezTo>
                      <a:pt x="21718" y="7887"/>
                      <a:pt x="21706" y="7911"/>
                      <a:pt x="21694" y="7923"/>
                    </a:cubicBezTo>
                    <a:cubicBezTo>
                      <a:pt x="21670" y="7982"/>
                      <a:pt x="21587" y="8125"/>
                      <a:pt x="21563" y="8149"/>
                    </a:cubicBezTo>
                    <a:cubicBezTo>
                      <a:pt x="21539" y="8185"/>
                      <a:pt x="21301" y="8327"/>
                      <a:pt x="21170" y="8387"/>
                    </a:cubicBezTo>
                    <a:cubicBezTo>
                      <a:pt x="21003" y="8458"/>
                      <a:pt x="20813" y="8720"/>
                      <a:pt x="20789" y="8744"/>
                    </a:cubicBezTo>
                    <a:cubicBezTo>
                      <a:pt x="20741" y="8816"/>
                      <a:pt x="20694" y="8899"/>
                      <a:pt x="20658" y="8982"/>
                    </a:cubicBezTo>
                    <a:cubicBezTo>
                      <a:pt x="20646" y="9018"/>
                      <a:pt x="20622" y="9078"/>
                      <a:pt x="20610" y="9078"/>
                    </a:cubicBezTo>
                    <a:cubicBezTo>
                      <a:pt x="20598" y="9078"/>
                      <a:pt x="20551" y="9066"/>
                      <a:pt x="20515" y="9018"/>
                    </a:cubicBezTo>
                    <a:cubicBezTo>
                      <a:pt x="20467" y="8958"/>
                      <a:pt x="20408" y="8935"/>
                      <a:pt x="20348" y="8923"/>
                    </a:cubicBezTo>
                    <a:cubicBezTo>
                      <a:pt x="20337" y="8911"/>
                      <a:pt x="20313" y="8911"/>
                      <a:pt x="20301" y="8911"/>
                    </a:cubicBezTo>
                    <a:lnTo>
                      <a:pt x="20289" y="8899"/>
                    </a:lnTo>
                    <a:cubicBezTo>
                      <a:pt x="20194" y="8875"/>
                      <a:pt x="20098" y="8875"/>
                      <a:pt x="20063" y="8875"/>
                    </a:cubicBezTo>
                    <a:lnTo>
                      <a:pt x="20027" y="8875"/>
                    </a:lnTo>
                    <a:cubicBezTo>
                      <a:pt x="19956" y="8875"/>
                      <a:pt x="19825" y="8982"/>
                      <a:pt x="19789" y="9089"/>
                    </a:cubicBezTo>
                    <a:cubicBezTo>
                      <a:pt x="19759" y="9170"/>
                      <a:pt x="19720" y="9199"/>
                      <a:pt x="19687" y="9199"/>
                    </a:cubicBezTo>
                    <a:cubicBezTo>
                      <a:pt x="19681" y="9199"/>
                      <a:pt x="19675" y="9198"/>
                      <a:pt x="19670" y="9197"/>
                    </a:cubicBezTo>
                    <a:cubicBezTo>
                      <a:pt x="19598" y="9197"/>
                      <a:pt x="19455" y="9113"/>
                      <a:pt x="19360" y="9042"/>
                    </a:cubicBezTo>
                    <a:cubicBezTo>
                      <a:pt x="19277" y="8982"/>
                      <a:pt x="19146" y="8970"/>
                      <a:pt x="19027" y="8970"/>
                    </a:cubicBezTo>
                    <a:lnTo>
                      <a:pt x="18789" y="8970"/>
                    </a:lnTo>
                    <a:cubicBezTo>
                      <a:pt x="18717" y="8970"/>
                      <a:pt x="18670" y="8982"/>
                      <a:pt x="18622" y="8982"/>
                    </a:cubicBezTo>
                    <a:cubicBezTo>
                      <a:pt x="18592" y="8988"/>
                      <a:pt x="18565" y="8991"/>
                      <a:pt x="18536" y="8991"/>
                    </a:cubicBezTo>
                    <a:cubicBezTo>
                      <a:pt x="18506" y="8991"/>
                      <a:pt x="18473" y="8988"/>
                      <a:pt x="18432" y="8982"/>
                    </a:cubicBezTo>
                    <a:cubicBezTo>
                      <a:pt x="18372" y="8958"/>
                      <a:pt x="18301" y="8923"/>
                      <a:pt x="18229" y="8899"/>
                    </a:cubicBezTo>
                    <a:cubicBezTo>
                      <a:pt x="18122" y="8851"/>
                      <a:pt x="18015" y="8792"/>
                      <a:pt x="17860" y="8756"/>
                    </a:cubicBezTo>
                    <a:cubicBezTo>
                      <a:pt x="17777" y="8732"/>
                      <a:pt x="17693" y="8720"/>
                      <a:pt x="17586" y="8708"/>
                    </a:cubicBezTo>
                    <a:lnTo>
                      <a:pt x="17562" y="8708"/>
                    </a:lnTo>
                    <a:lnTo>
                      <a:pt x="17527" y="8697"/>
                    </a:lnTo>
                    <a:cubicBezTo>
                      <a:pt x="17455" y="8697"/>
                      <a:pt x="17396" y="8697"/>
                      <a:pt x="17336" y="8685"/>
                    </a:cubicBezTo>
                    <a:lnTo>
                      <a:pt x="17086" y="8685"/>
                    </a:lnTo>
                    <a:cubicBezTo>
                      <a:pt x="16967" y="8673"/>
                      <a:pt x="16777" y="8673"/>
                      <a:pt x="16741" y="8637"/>
                    </a:cubicBezTo>
                    <a:cubicBezTo>
                      <a:pt x="16741" y="8637"/>
                      <a:pt x="16741" y="8625"/>
                      <a:pt x="16729" y="8625"/>
                    </a:cubicBezTo>
                    <a:cubicBezTo>
                      <a:pt x="16717" y="8601"/>
                      <a:pt x="16729" y="8589"/>
                      <a:pt x="16765" y="8542"/>
                    </a:cubicBezTo>
                    <a:cubicBezTo>
                      <a:pt x="16777" y="8518"/>
                      <a:pt x="16788" y="8506"/>
                      <a:pt x="16800" y="8494"/>
                    </a:cubicBezTo>
                    <a:cubicBezTo>
                      <a:pt x="16812" y="8470"/>
                      <a:pt x="16884" y="8423"/>
                      <a:pt x="16943" y="8375"/>
                    </a:cubicBezTo>
                    <a:cubicBezTo>
                      <a:pt x="17027" y="8316"/>
                      <a:pt x="17122" y="8244"/>
                      <a:pt x="17181" y="8161"/>
                    </a:cubicBezTo>
                    <a:cubicBezTo>
                      <a:pt x="17193" y="8149"/>
                      <a:pt x="17205" y="8137"/>
                      <a:pt x="17217" y="8125"/>
                    </a:cubicBezTo>
                    <a:cubicBezTo>
                      <a:pt x="17300" y="8018"/>
                      <a:pt x="17300" y="7911"/>
                      <a:pt x="17324" y="7685"/>
                    </a:cubicBezTo>
                    <a:lnTo>
                      <a:pt x="17324" y="7613"/>
                    </a:lnTo>
                    <a:cubicBezTo>
                      <a:pt x="17336" y="7399"/>
                      <a:pt x="17384" y="7304"/>
                      <a:pt x="17431" y="7232"/>
                    </a:cubicBezTo>
                    <a:cubicBezTo>
                      <a:pt x="17443" y="7208"/>
                      <a:pt x="17455" y="7184"/>
                      <a:pt x="17467" y="7149"/>
                    </a:cubicBezTo>
                    <a:cubicBezTo>
                      <a:pt x="17479" y="7113"/>
                      <a:pt x="17503" y="7101"/>
                      <a:pt x="17574" y="7089"/>
                    </a:cubicBezTo>
                    <a:cubicBezTo>
                      <a:pt x="17610" y="7089"/>
                      <a:pt x="17658" y="7077"/>
                      <a:pt x="17705" y="7053"/>
                    </a:cubicBezTo>
                    <a:cubicBezTo>
                      <a:pt x="17836" y="6982"/>
                      <a:pt x="17860" y="6839"/>
                      <a:pt x="17896" y="6720"/>
                    </a:cubicBezTo>
                    <a:lnTo>
                      <a:pt x="17896" y="6684"/>
                    </a:lnTo>
                    <a:cubicBezTo>
                      <a:pt x="17920" y="6577"/>
                      <a:pt x="18205" y="6244"/>
                      <a:pt x="18241" y="6208"/>
                    </a:cubicBezTo>
                    <a:cubicBezTo>
                      <a:pt x="18277" y="6172"/>
                      <a:pt x="18312" y="6018"/>
                      <a:pt x="18289" y="5922"/>
                    </a:cubicBezTo>
                    <a:cubicBezTo>
                      <a:pt x="18277" y="5863"/>
                      <a:pt x="18229" y="5768"/>
                      <a:pt x="18146" y="5625"/>
                    </a:cubicBezTo>
                    <a:cubicBezTo>
                      <a:pt x="18110" y="5541"/>
                      <a:pt x="18074" y="5470"/>
                      <a:pt x="18051" y="5434"/>
                    </a:cubicBezTo>
                    <a:cubicBezTo>
                      <a:pt x="18051" y="5422"/>
                      <a:pt x="18051" y="5410"/>
                      <a:pt x="18039" y="5399"/>
                    </a:cubicBezTo>
                    <a:cubicBezTo>
                      <a:pt x="18003" y="5291"/>
                      <a:pt x="17955" y="5196"/>
                      <a:pt x="17717" y="5196"/>
                    </a:cubicBezTo>
                    <a:cubicBezTo>
                      <a:pt x="17550" y="5196"/>
                      <a:pt x="17372" y="5137"/>
                      <a:pt x="17181" y="5006"/>
                    </a:cubicBezTo>
                    <a:cubicBezTo>
                      <a:pt x="17158" y="4982"/>
                      <a:pt x="17134" y="4958"/>
                      <a:pt x="17110" y="4934"/>
                    </a:cubicBezTo>
                    <a:cubicBezTo>
                      <a:pt x="17074" y="4898"/>
                      <a:pt x="17038" y="4863"/>
                      <a:pt x="16991" y="4863"/>
                    </a:cubicBezTo>
                    <a:cubicBezTo>
                      <a:pt x="16931" y="4851"/>
                      <a:pt x="16765" y="4827"/>
                      <a:pt x="16491" y="4684"/>
                    </a:cubicBezTo>
                    <a:cubicBezTo>
                      <a:pt x="16217" y="4529"/>
                      <a:pt x="15467" y="4005"/>
                      <a:pt x="15276" y="3803"/>
                    </a:cubicBezTo>
                    <a:cubicBezTo>
                      <a:pt x="15098" y="3613"/>
                      <a:pt x="15086" y="3601"/>
                      <a:pt x="14967" y="3577"/>
                    </a:cubicBezTo>
                    <a:cubicBezTo>
                      <a:pt x="14955" y="3577"/>
                      <a:pt x="14931" y="3565"/>
                      <a:pt x="14907" y="3565"/>
                    </a:cubicBezTo>
                    <a:cubicBezTo>
                      <a:pt x="14717" y="3517"/>
                      <a:pt x="13990" y="3291"/>
                      <a:pt x="13812" y="3220"/>
                    </a:cubicBezTo>
                    <a:cubicBezTo>
                      <a:pt x="13657" y="3160"/>
                      <a:pt x="13538" y="3113"/>
                      <a:pt x="13514" y="3041"/>
                    </a:cubicBezTo>
                    <a:cubicBezTo>
                      <a:pt x="13467" y="2898"/>
                      <a:pt x="13407" y="2791"/>
                      <a:pt x="13348" y="2720"/>
                    </a:cubicBezTo>
                    <a:cubicBezTo>
                      <a:pt x="13288" y="2660"/>
                      <a:pt x="13181" y="2589"/>
                      <a:pt x="13002" y="2470"/>
                    </a:cubicBezTo>
                    <a:cubicBezTo>
                      <a:pt x="12895" y="2398"/>
                      <a:pt x="12776" y="2315"/>
                      <a:pt x="12633" y="2208"/>
                    </a:cubicBezTo>
                    <a:cubicBezTo>
                      <a:pt x="12216" y="1922"/>
                      <a:pt x="12062" y="1696"/>
                      <a:pt x="11990" y="1565"/>
                    </a:cubicBezTo>
                    <a:cubicBezTo>
                      <a:pt x="11943" y="1469"/>
                      <a:pt x="11919" y="1374"/>
                      <a:pt x="11895" y="1291"/>
                    </a:cubicBezTo>
                    <a:cubicBezTo>
                      <a:pt x="11871" y="1184"/>
                      <a:pt x="11859" y="1124"/>
                      <a:pt x="11812" y="1088"/>
                    </a:cubicBezTo>
                    <a:cubicBezTo>
                      <a:pt x="11788" y="1077"/>
                      <a:pt x="11764" y="1077"/>
                      <a:pt x="11716" y="1065"/>
                    </a:cubicBezTo>
                    <a:lnTo>
                      <a:pt x="11669" y="1053"/>
                    </a:lnTo>
                    <a:cubicBezTo>
                      <a:pt x="11550" y="1017"/>
                      <a:pt x="11383" y="981"/>
                      <a:pt x="11323" y="910"/>
                    </a:cubicBezTo>
                    <a:cubicBezTo>
                      <a:pt x="11264" y="850"/>
                      <a:pt x="11216" y="767"/>
                      <a:pt x="11157" y="684"/>
                    </a:cubicBezTo>
                    <a:cubicBezTo>
                      <a:pt x="11109" y="624"/>
                      <a:pt x="11062" y="553"/>
                      <a:pt x="11002" y="493"/>
                    </a:cubicBezTo>
                    <a:cubicBezTo>
                      <a:pt x="10907" y="374"/>
                      <a:pt x="10823" y="362"/>
                      <a:pt x="10716" y="362"/>
                    </a:cubicBezTo>
                    <a:cubicBezTo>
                      <a:pt x="10692" y="350"/>
                      <a:pt x="10669" y="350"/>
                      <a:pt x="10633" y="350"/>
                    </a:cubicBezTo>
                    <a:cubicBezTo>
                      <a:pt x="10514" y="326"/>
                      <a:pt x="9966" y="303"/>
                      <a:pt x="9692" y="303"/>
                    </a:cubicBezTo>
                    <a:lnTo>
                      <a:pt x="9526" y="303"/>
                    </a:lnTo>
                    <a:cubicBezTo>
                      <a:pt x="9383" y="326"/>
                      <a:pt x="9264" y="493"/>
                      <a:pt x="9192" y="624"/>
                    </a:cubicBezTo>
                    <a:cubicBezTo>
                      <a:pt x="9145" y="719"/>
                      <a:pt x="9085" y="886"/>
                      <a:pt x="9073" y="969"/>
                    </a:cubicBezTo>
                    <a:cubicBezTo>
                      <a:pt x="9073" y="993"/>
                      <a:pt x="9002" y="1053"/>
                      <a:pt x="8954" y="1088"/>
                    </a:cubicBezTo>
                    <a:cubicBezTo>
                      <a:pt x="8930" y="1112"/>
                      <a:pt x="8907" y="1124"/>
                      <a:pt x="8895" y="1148"/>
                    </a:cubicBezTo>
                    <a:cubicBezTo>
                      <a:pt x="8871" y="1172"/>
                      <a:pt x="8823" y="1374"/>
                      <a:pt x="8776" y="1589"/>
                    </a:cubicBezTo>
                    <a:cubicBezTo>
                      <a:pt x="8740" y="1458"/>
                      <a:pt x="8692" y="1279"/>
                      <a:pt x="8621" y="1041"/>
                    </a:cubicBezTo>
                    <a:cubicBezTo>
                      <a:pt x="8502" y="636"/>
                      <a:pt x="8275" y="600"/>
                      <a:pt x="8121" y="577"/>
                    </a:cubicBezTo>
                    <a:cubicBezTo>
                      <a:pt x="8097" y="565"/>
                      <a:pt x="8073" y="565"/>
                      <a:pt x="8049" y="565"/>
                    </a:cubicBezTo>
                    <a:cubicBezTo>
                      <a:pt x="8002" y="553"/>
                      <a:pt x="7954" y="553"/>
                      <a:pt x="7883" y="553"/>
                    </a:cubicBezTo>
                    <a:cubicBezTo>
                      <a:pt x="7775" y="553"/>
                      <a:pt x="7644" y="553"/>
                      <a:pt x="7549" y="565"/>
                    </a:cubicBezTo>
                    <a:lnTo>
                      <a:pt x="7490" y="565"/>
                    </a:lnTo>
                    <a:cubicBezTo>
                      <a:pt x="7430" y="577"/>
                      <a:pt x="7371" y="577"/>
                      <a:pt x="7347" y="577"/>
                    </a:cubicBezTo>
                    <a:lnTo>
                      <a:pt x="7335" y="577"/>
                    </a:lnTo>
                    <a:cubicBezTo>
                      <a:pt x="7228" y="577"/>
                      <a:pt x="7025" y="648"/>
                      <a:pt x="6978" y="672"/>
                    </a:cubicBezTo>
                    <a:cubicBezTo>
                      <a:pt x="6906" y="660"/>
                      <a:pt x="6740" y="493"/>
                      <a:pt x="6668" y="410"/>
                    </a:cubicBezTo>
                    <a:cubicBezTo>
                      <a:pt x="6632" y="374"/>
                      <a:pt x="6609" y="350"/>
                      <a:pt x="6585" y="326"/>
                    </a:cubicBezTo>
                    <a:cubicBezTo>
                      <a:pt x="6466" y="219"/>
                      <a:pt x="6097" y="17"/>
                      <a:pt x="6085" y="5"/>
                    </a:cubicBezTo>
                    <a:cubicBezTo>
                      <a:pt x="6075" y="2"/>
                      <a:pt x="6066" y="0"/>
                      <a:pt x="6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6"/>
            <p:cNvGrpSpPr/>
            <p:nvPr/>
          </p:nvGrpSpPr>
          <p:grpSpPr>
            <a:xfrm>
              <a:off x="457200" y="971550"/>
              <a:ext cx="1835700" cy="1205997"/>
              <a:chOff x="457200" y="971550"/>
              <a:chExt cx="1835700" cy="1205997"/>
            </a:xfrm>
          </p:grpSpPr>
          <p:sp>
            <p:nvSpPr>
              <p:cNvPr id="1371" name="Google Shape;1371;p26"/>
              <p:cNvSpPr/>
              <p:nvPr/>
            </p:nvSpPr>
            <p:spPr>
              <a:xfrm>
                <a:off x="457200" y="971550"/>
                <a:ext cx="1835700" cy="10479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6"/>
              <p:cNvSpPr/>
              <p:nvPr/>
            </p:nvSpPr>
            <p:spPr>
              <a:xfrm rot="10800000" flipH="1">
                <a:off x="1232100" y="1981047"/>
                <a:ext cx="285900" cy="1965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6"/>
              <p:cNvSpPr txBox="1"/>
              <p:nvPr/>
            </p:nvSpPr>
            <p:spPr>
              <a:xfrm>
                <a:off x="529500" y="1435376"/>
                <a:ext cx="16911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a very cold place full of iron oxide dust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74" name="Google Shape;1374;p26"/>
              <p:cNvSpPr txBox="1"/>
              <p:nvPr/>
            </p:nvSpPr>
            <p:spPr>
              <a:xfrm flipH="1">
                <a:off x="529500" y="1121650"/>
                <a:ext cx="1691100" cy="2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375" name="Google Shape;1375;p26"/>
            <p:cNvGrpSpPr/>
            <p:nvPr/>
          </p:nvGrpSpPr>
          <p:grpSpPr>
            <a:xfrm>
              <a:off x="2583750" y="971550"/>
              <a:ext cx="1835700" cy="1205997"/>
              <a:chOff x="2583750" y="971550"/>
              <a:chExt cx="1835700" cy="1205997"/>
            </a:xfrm>
          </p:grpSpPr>
          <p:sp>
            <p:nvSpPr>
              <p:cNvPr id="1376" name="Google Shape;1376;p26"/>
              <p:cNvSpPr/>
              <p:nvPr/>
            </p:nvSpPr>
            <p:spPr>
              <a:xfrm>
                <a:off x="2583750" y="971550"/>
                <a:ext cx="1835700" cy="10479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6"/>
              <p:cNvSpPr txBox="1"/>
              <p:nvPr/>
            </p:nvSpPr>
            <p:spPr>
              <a:xfrm>
                <a:off x="2656050" y="1448426"/>
                <a:ext cx="1691100" cy="33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78" name="Google Shape;1378;p26"/>
              <p:cNvSpPr txBox="1"/>
              <p:nvPr/>
            </p:nvSpPr>
            <p:spPr>
              <a:xfrm flipH="1">
                <a:off x="2656050" y="1121650"/>
                <a:ext cx="1691100" cy="2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79" name="Google Shape;1379;p26"/>
              <p:cNvSpPr/>
              <p:nvPr/>
            </p:nvSpPr>
            <p:spPr>
              <a:xfrm rot="10800000" flipH="1">
                <a:off x="3358650" y="1981047"/>
                <a:ext cx="285900" cy="1965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0" name="Google Shape;1380;p26"/>
            <p:cNvGrpSpPr/>
            <p:nvPr/>
          </p:nvGrpSpPr>
          <p:grpSpPr>
            <a:xfrm>
              <a:off x="3011208" y="2364189"/>
              <a:ext cx="1118583" cy="2422932"/>
              <a:chOff x="2942308" y="2297514"/>
              <a:chExt cx="1118583" cy="2422932"/>
            </a:xfrm>
          </p:grpSpPr>
          <p:sp>
            <p:nvSpPr>
              <p:cNvPr id="1381" name="Google Shape;1381;p26"/>
              <p:cNvSpPr/>
              <p:nvPr/>
            </p:nvSpPr>
            <p:spPr>
              <a:xfrm>
                <a:off x="3280817" y="2855222"/>
                <a:ext cx="246734" cy="401133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8480" extrusionOk="0">
                    <a:moveTo>
                      <a:pt x="2100" y="1"/>
                    </a:moveTo>
                    <a:cubicBezTo>
                      <a:pt x="1959" y="1"/>
                      <a:pt x="1504" y="56"/>
                      <a:pt x="1417" y="121"/>
                    </a:cubicBezTo>
                    <a:cubicBezTo>
                      <a:pt x="1346" y="181"/>
                      <a:pt x="1179" y="264"/>
                      <a:pt x="1084" y="347"/>
                    </a:cubicBezTo>
                    <a:cubicBezTo>
                      <a:pt x="1084" y="347"/>
                      <a:pt x="1084" y="347"/>
                      <a:pt x="1072" y="359"/>
                    </a:cubicBezTo>
                    <a:cubicBezTo>
                      <a:pt x="1060" y="383"/>
                      <a:pt x="1048" y="395"/>
                      <a:pt x="1036" y="419"/>
                    </a:cubicBezTo>
                    <a:cubicBezTo>
                      <a:pt x="1012" y="526"/>
                      <a:pt x="929" y="657"/>
                      <a:pt x="822" y="800"/>
                    </a:cubicBezTo>
                    <a:cubicBezTo>
                      <a:pt x="727" y="931"/>
                      <a:pt x="548" y="1074"/>
                      <a:pt x="548" y="1074"/>
                    </a:cubicBezTo>
                    <a:cubicBezTo>
                      <a:pt x="536" y="1086"/>
                      <a:pt x="346" y="1229"/>
                      <a:pt x="346" y="1300"/>
                    </a:cubicBezTo>
                    <a:cubicBezTo>
                      <a:pt x="346" y="1300"/>
                      <a:pt x="346" y="1312"/>
                      <a:pt x="346" y="1312"/>
                    </a:cubicBezTo>
                    <a:cubicBezTo>
                      <a:pt x="357" y="1407"/>
                      <a:pt x="381" y="1669"/>
                      <a:pt x="298" y="1717"/>
                    </a:cubicBezTo>
                    <a:cubicBezTo>
                      <a:pt x="203" y="1764"/>
                      <a:pt x="0" y="1895"/>
                      <a:pt x="0" y="1955"/>
                    </a:cubicBezTo>
                    <a:cubicBezTo>
                      <a:pt x="0" y="2026"/>
                      <a:pt x="72" y="2407"/>
                      <a:pt x="84" y="2467"/>
                    </a:cubicBezTo>
                    <a:cubicBezTo>
                      <a:pt x="96" y="2514"/>
                      <a:pt x="155" y="3431"/>
                      <a:pt x="167" y="3824"/>
                    </a:cubicBezTo>
                    <a:cubicBezTo>
                      <a:pt x="262" y="3836"/>
                      <a:pt x="334" y="3860"/>
                      <a:pt x="381" y="3872"/>
                    </a:cubicBezTo>
                    <a:cubicBezTo>
                      <a:pt x="548" y="3931"/>
                      <a:pt x="655" y="4015"/>
                      <a:pt x="727" y="4169"/>
                    </a:cubicBezTo>
                    <a:cubicBezTo>
                      <a:pt x="783" y="4316"/>
                      <a:pt x="850" y="4420"/>
                      <a:pt x="898" y="4420"/>
                    </a:cubicBezTo>
                    <a:cubicBezTo>
                      <a:pt x="900" y="4420"/>
                      <a:pt x="903" y="4420"/>
                      <a:pt x="905" y="4419"/>
                    </a:cubicBezTo>
                    <a:cubicBezTo>
                      <a:pt x="943" y="4419"/>
                      <a:pt x="1096" y="4358"/>
                      <a:pt x="1167" y="4358"/>
                    </a:cubicBezTo>
                    <a:cubicBezTo>
                      <a:pt x="1185" y="4358"/>
                      <a:pt x="1198" y="4362"/>
                      <a:pt x="1203" y="4372"/>
                    </a:cubicBezTo>
                    <a:cubicBezTo>
                      <a:pt x="1239" y="4419"/>
                      <a:pt x="1322" y="4669"/>
                      <a:pt x="1286" y="4800"/>
                    </a:cubicBezTo>
                    <a:cubicBezTo>
                      <a:pt x="1250" y="4943"/>
                      <a:pt x="1143" y="5050"/>
                      <a:pt x="1072" y="5205"/>
                    </a:cubicBezTo>
                    <a:cubicBezTo>
                      <a:pt x="1012" y="5360"/>
                      <a:pt x="953" y="5705"/>
                      <a:pt x="953" y="5824"/>
                    </a:cubicBezTo>
                    <a:cubicBezTo>
                      <a:pt x="953" y="5955"/>
                      <a:pt x="1072" y="7086"/>
                      <a:pt x="1084" y="7146"/>
                    </a:cubicBezTo>
                    <a:cubicBezTo>
                      <a:pt x="1084" y="7217"/>
                      <a:pt x="1072" y="7801"/>
                      <a:pt x="1072" y="7836"/>
                    </a:cubicBezTo>
                    <a:cubicBezTo>
                      <a:pt x="1072" y="7860"/>
                      <a:pt x="1084" y="8479"/>
                      <a:pt x="1084" y="8479"/>
                    </a:cubicBezTo>
                    <a:lnTo>
                      <a:pt x="1084" y="8420"/>
                    </a:lnTo>
                    <a:lnTo>
                      <a:pt x="3191" y="8420"/>
                    </a:lnTo>
                    <a:lnTo>
                      <a:pt x="3179" y="8348"/>
                    </a:lnTo>
                    <a:lnTo>
                      <a:pt x="3167" y="7491"/>
                    </a:lnTo>
                    <a:lnTo>
                      <a:pt x="3858" y="7491"/>
                    </a:lnTo>
                    <a:lnTo>
                      <a:pt x="5215" y="5205"/>
                    </a:lnTo>
                    <a:cubicBezTo>
                      <a:pt x="5215" y="5205"/>
                      <a:pt x="4965" y="4550"/>
                      <a:pt x="4882" y="4360"/>
                    </a:cubicBezTo>
                    <a:cubicBezTo>
                      <a:pt x="4810" y="4181"/>
                      <a:pt x="4656" y="3669"/>
                      <a:pt x="4644" y="3526"/>
                    </a:cubicBezTo>
                    <a:cubicBezTo>
                      <a:pt x="4632" y="3372"/>
                      <a:pt x="4596" y="3217"/>
                      <a:pt x="4739" y="2955"/>
                    </a:cubicBezTo>
                    <a:cubicBezTo>
                      <a:pt x="4882" y="2705"/>
                      <a:pt x="5191" y="2086"/>
                      <a:pt x="5156" y="2026"/>
                    </a:cubicBezTo>
                    <a:cubicBezTo>
                      <a:pt x="5120" y="1967"/>
                      <a:pt x="4929" y="1800"/>
                      <a:pt x="4846" y="1610"/>
                    </a:cubicBezTo>
                    <a:cubicBezTo>
                      <a:pt x="4799" y="1490"/>
                      <a:pt x="4787" y="1336"/>
                      <a:pt x="4799" y="1169"/>
                    </a:cubicBezTo>
                    <a:cubicBezTo>
                      <a:pt x="4799" y="1050"/>
                      <a:pt x="4822" y="943"/>
                      <a:pt x="4834" y="836"/>
                    </a:cubicBezTo>
                    <a:cubicBezTo>
                      <a:pt x="4882" y="574"/>
                      <a:pt x="4882" y="490"/>
                      <a:pt x="4882" y="490"/>
                    </a:cubicBezTo>
                    <a:cubicBezTo>
                      <a:pt x="4882" y="490"/>
                      <a:pt x="4369" y="485"/>
                      <a:pt x="3963" y="485"/>
                    </a:cubicBezTo>
                    <a:cubicBezTo>
                      <a:pt x="3760" y="485"/>
                      <a:pt x="3584" y="486"/>
                      <a:pt x="3513" y="490"/>
                    </a:cubicBezTo>
                    <a:cubicBezTo>
                      <a:pt x="3486" y="492"/>
                      <a:pt x="3463" y="493"/>
                      <a:pt x="3440" y="493"/>
                    </a:cubicBezTo>
                    <a:cubicBezTo>
                      <a:pt x="3292" y="493"/>
                      <a:pt x="3230" y="459"/>
                      <a:pt x="3167" y="407"/>
                    </a:cubicBezTo>
                    <a:cubicBezTo>
                      <a:pt x="3108" y="347"/>
                      <a:pt x="3024" y="312"/>
                      <a:pt x="2870" y="312"/>
                    </a:cubicBezTo>
                    <a:cubicBezTo>
                      <a:pt x="2715" y="312"/>
                      <a:pt x="2548" y="276"/>
                      <a:pt x="2524" y="252"/>
                    </a:cubicBezTo>
                    <a:cubicBezTo>
                      <a:pt x="2501" y="240"/>
                      <a:pt x="2227" y="26"/>
                      <a:pt x="2132" y="2"/>
                    </a:cubicBezTo>
                    <a:cubicBezTo>
                      <a:pt x="2124" y="1"/>
                      <a:pt x="2114" y="1"/>
                      <a:pt x="2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6"/>
              <p:cNvSpPr/>
              <p:nvPr/>
            </p:nvSpPr>
            <p:spPr>
              <a:xfrm>
                <a:off x="3463269" y="2751107"/>
                <a:ext cx="255769" cy="458512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9693" extrusionOk="0">
                    <a:moveTo>
                      <a:pt x="1561" y="1"/>
                    </a:moveTo>
                    <a:lnTo>
                      <a:pt x="1025" y="2691"/>
                    </a:lnTo>
                    <a:cubicBezTo>
                      <a:pt x="1025" y="2691"/>
                      <a:pt x="1025" y="2775"/>
                      <a:pt x="977" y="3037"/>
                    </a:cubicBezTo>
                    <a:cubicBezTo>
                      <a:pt x="953" y="3144"/>
                      <a:pt x="942" y="3251"/>
                      <a:pt x="942" y="3370"/>
                    </a:cubicBezTo>
                    <a:cubicBezTo>
                      <a:pt x="930" y="3537"/>
                      <a:pt x="942" y="3691"/>
                      <a:pt x="989" y="3811"/>
                    </a:cubicBezTo>
                    <a:cubicBezTo>
                      <a:pt x="1072" y="4001"/>
                      <a:pt x="1263" y="4168"/>
                      <a:pt x="1299" y="4227"/>
                    </a:cubicBezTo>
                    <a:cubicBezTo>
                      <a:pt x="1334" y="4287"/>
                      <a:pt x="1025" y="4906"/>
                      <a:pt x="882" y="5156"/>
                    </a:cubicBezTo>
                    <a:cubicBezTo>
                      <a:pt x="739" y="5418"/>
                      <a:pt x="775" y="5573"/>
                      <a:pt x="787" y="5727"/>
                    </a:cubicBezTo>
                    <a:cubicBezTo>
                      <a:pt x="799" y="5870"/>
                      <a:pt x="953" y="6382"/>
                      <a:pt x="1025" y="6561"/>
                    </a:cubicBezTo>
                    <a:cubicBezTo>
                      <a:pt x="1108" y="6751"/>
                      <a:pt x="1358" y="7406"/>
                      <a:pt x="1358" y="7406"/>
                    </a:cubicBezTo>
                    <a:lnTo>
                      <a:pt x="1" y="9692"/>
                    </a:lnTo>
                    <a:lnTo>
                      <a:pt x="1275" y="9692"/>
                    </a:lnTo>
                    <a:cubicBezTo>
                      <a:pt x="1406" y="9692"/>
                      <a:pt x="1465" y="9621"/>
                      <a:pt x="1489" y="9585"/>
                    </a:cubicBezTo>
                    <a:cubicBezTo>
                      <a:pt x="1513" y="9561"/>
                      <a:pt x="2204" y="8668"/>
                      <a:pt x="2263" y="8597"/>
                    </a:cubicBezTo>
                    <a:cubicBezTo>
                      <a:pt x="2300" y="8560"/>
                      <a:pt x="2408" y="8546"/>
                      <a:pt x="2510" y="8546"/>
                    </a:cubicBezTo>
                    <a:cubicBezTo>
                      <a:pt x="2575" y="8546"/>
                      <a:pt x="2638" y="8552"/>
                      <a:pt x="2680" y="8561"/>
                    </a:cubicBezTo>
                    <a:cubicBezTo>
                      <a:pt x="2763" y="8578"/>
                      <a:pt x="2817" y="8600"/>
                      <a:pt x="2882" y="8600"/>
                    </a:cubicBezTo>
                    <a:cubicBezTo>
                      <a:pt x="2911" y="8600"/>
                      <a:pt x="2941" y="8596"/>
                      <a:pt x="2977" y="8585"/>
                    </a:cubicBezTo>
                    <a:cubicBezTo>
                      <a:pt x="3097" y="8537"/>
                      <a:pt x="3085" y="8275"/>
                      <a:pt x="3120" y="8156"/>
                    </a:cubicBezTo>
                    <a:cubicBezTo>
                      <a:pt x="3132" y="8121"/>
                      <a:pt x="3156" y="8109"/>
                      <a:pt x="3168" y="8097"/>
                    </a:cubicBezTo>
                    <a:cubicBezTo>
                      <a:pt x="3168" y="8097"/>
                      <a:pt x="3085" y="7930"/>
                      <a:pt x="3073" y="7906"/>
                    </a:cubicBezTo>
                    <a:cubicBezTo>
                      <a:pt x="3073" y="7882"/>
                      <a:pt x="2942" y="7787"/>
                      <a:pt x="2835" y="7656"/>
                    </a:cubicBezTo>
                    <a:cubicBezTo>
                      <a:pt x="2739" y="7525"/>
                      <a:pt x="2716" y="7109"/>
                      <a:pt x="2704" y="6930"/>
                    </a:cubicBezTo>
                    <a:cubicBezTo>
                      <a:pt x="2704" y="6739"/>
                      <a:pt x="2716" y="6061"/>
                      <a:pt x="2775" y="5846"/>
                    </a:cubicBezTo>
                    <a:cubicBezTo>
                      <a:pt x="2823" y="5632"/>
                      <a:pt x="3097" y="5525"/>
                      <a:pt x="3323" y="5358"/>
                    </a:cubicBezTo>
                    <a:cubicBezTo>
                      <a:pt x="3537" y="5192"/>
                      <a:pt x="3692" y="4882"/>
                      <a:pt x="3775" y="4787"/>
                    </a:cubicBezTo>
                    <a:cubicBezTo>
                      <a:pt x="3870" y="4680"/>
                      <a:pt x="4204" y="4132"/>
                      <a:pt x="4240" y="4037"/>
                    </a:cubicBezTo>
                    <a:cubicBezTo>
                      <a:pt x="4240" y="4037"/>
                      <a:pt x="4240" y="4025"/>
                      <a:pt x="4240" y="4013"/>
                    </a:cubicBezTo>
                    <a:cubicBezTo>
                      <a:pt x="4263" y="3906"/>
                      <a:pt x="4240" y="3691"/>
                      <a:pt x="4240" y="3691"/>
                    </a:cubicBezTo>
                    <a:cubicBezTo>
                      <a:pt x="4240" y="3691"/>
                      <a:pt x="4109" y="3382"/>
                      <a:pt x="4180" y="3275"/>
                    </a:cubicBezTo>
                    <a:cubicBezTo>
                      <a:pt x="4263" y="3168"/>
                      <a:pt x="4335" y="3168"/>
                      <a:pt x="4335" y="3001"/>
                    </a:cubicBezTo>
                    <a:cubicBezTo>
                      <a:pt x="4335" y="2834"/>
                      <a:pt x="4168" y="2596"/>
                      <a:pt x="4240" y="2429"/>
                    </a:cubicBezTo>
                    <a:cubicBezTo>
                      <a:pt x="4311" y="2263"/>
                      <a:pt x="4561" y="1894"/>
                      <a:pt x="4716" y="1775"/>
                    </a:cubicBezTo>
                    <a:cubicBezTo>
                      <a:pt x="4871" y="1655"/>
                      <a:pt x="5192" y="1084"/>
                      <a:pt x="5180" y="989"/>
                    </a:cubicBezTo>
                    <a:cubicBezTo>
                      <a:pt x="5168" y="905"/>
                      <a:pt x="5025" y="739"/>
                      <a:pt x="5073" y="596"/>
                    </a:cubicBezTo>
                    <a:cubicBezTo>
                      <a:pt x="5073" y="572"/>
                      <a:pt x="5085" y="560"/>
                      <a:pt x="5097" y="536"/>
                    </a:cubicBezTo>
                    <a:cubicBezTo>
                      <a:pt x="5228" y="370"/>
                      <a:pt x="5406" y="143"/>
                      <a:pt x="5406" y="143"/>
                    </a:cubicBezTo>
                    <a:lnTo>
                      <a:pt x="2680" y="36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6"/>
              <p:cNvSpPr/>
              <p:nvPr/>
            </p:nvSpPr>
            <p:spPr>
              <a:xfrm>
                <a:off x="3495956" y="2349548"/>
                <a:ext cx="310357" cy="331218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7002" extrusionOk="0">
                    <a:moveTo>
                      <a:pt x="0" y="0"/>
                    </a:moveTo>
                    <a:lnTo>
                      <a:pt x="48" y="2548"/>
                    </a:lnTo>
                    <a:cubicBezTo>
                      <a:pt x="48" y="2548"/>
                      <a:pt x="512" y="2727"/>
                      <a:pt x="762" y="2846"/>
                    </a:cubicBezTo>
                    <a:cubicBezTo>
                      <a:pt x="1024" y="2965"/>
                      <a:pt x="965" y="3072"/>
                      <a:pt x="1013" y="3144"/>
                    </a:cubicBezTo>
                    <a:cubicBezTo>
                      <a:pt x="1060" y="3215"/>
                      <a:pt x="1596" y="3608"/>
                      <a:pt x="1751" y="3715"/>
                    </a:cubicBezTo>
                    <a:cubicBezTo>
                      <a:pt x="1905" y="3822"/>
                      <a:pt x="2727" y="4394"/>
                      <a:pt x="2763" y="4429"/>
                    </a:cubicBezTo>
                    <a:cubicBezTo>
                      <a:pt x="2798" y="4477"/>
                      <a:pt x="3001" y="4977"/>
                      <a:pt x="3072" y="5072"/>
                    </a:cubicBezTo>
                    <a:cubicBezTo>
                      <a:pt x="3132" y="5168"/>
                      <a:pt x="3418" y="5203"/>
                      <a:pt x="3465" y="5251"/>
                    </a:cubicBezTo>
                    <a:cubicBezTo>
                      <a:pt x="3525" y="5299"/>
                      <a:pt x="3882" y="5751"/>
                      <a:pt x="3965" y="5846"/>
                    </a:cubicBezTo>
                    <a:cubicBezTo>
                      <a:pt x="4049" y="5930"/>
                      <a:pt x="4263" y="5930"/>
                      <a:pt x="4299" y="5930"/>
                    </a:cubicBezTo>
                    <a:cubicBezTo>
                      <a:pt x="4346" y="5930"/>
                      <a:pt x="4596" y="6192"/>
                      <a:pt x="4799" y="6346"/>
                    </a:cubicBezTo>
                    <a:cubicBezTo>
                      <a:pt x="5013" y="6501"/>
                      <a:pt x="5275" y="6680"/>
                      <a:pt x="5358" y="6787"/>
                    </a:cubicBezTo>
                    <a:cubicBezTo>
                      <a:pt x="5406" y="6835"/>
                      <a:pt x="5454" y="6918"/>
                      <a:pt x="5477" y="7001"/>
                    </a:cubicBezTo>
                    <a:cubicBezTo>
                      <a:pt x="5561" y="6882"/>
                      <a:pt x="5561" y="6787"/>
                      <a:pt x="5573" y="6513"/>
                    </a:cubicBezTo>
                    <a:cubicBezTo>
                      <a:pt x="5596" y="6204"/>
                      <a:pt x="5692" y="6144"/>
                      <a:pt x="5727" y="6037"/>
                    </a:cubicBezTo>
                    <a:cubicBezTo>
                      <a:pt x="5763" y="5930"/>
                      <a:pt x="5858" y="5965"/>
                      <a:pt x="5977" y="5906"/>
                    </a:cubicBezTo>
                    <a:cubicBezTo>
                      <a:pt x="6096" y="5846"/>
                      <a:pt x="6120" y="5703"/>
                      <a:pt x="6144" y="5584"/>
                    </a:cubicBezTo>
                    <a:cubicBezTo>
                      <a:pt x="6180" y="5453"/>
                      <a:pt x="6477" y="5096"/>
                      <a:pt x="6501" y="5084"/>
                    </a:cubicBezTo>
                    <a:cubicBezTo>
                      <a:pt x="6525" y="5061"/>
                      <a:pt x="6561" y="4930"/>
                      <a:pt x="6549" y="4834"/>
                    </a:cubicBezTo>
                    <a:cubicBezTo>
                      <a:pt x="6525" y="4739"/>
                      <a:pt x="6347" y="4453"/>
                      <a:pt x="6311" y="4346"/>
                    </a:cubicBezTo>
                    <a:cubicBezTo>
                      <a:pt x="6263" y="4251"/>
                      <a:pt x="6263" y="4144"/>
                      <a:pt x="6013" y="4144"/>
                    </a:cubicBezTo>
                    <a:cubicBezTo>
                      <a:pt x="5763" y="4144"/>
                      <a:pt x="5549" y="4001"/>
                      <a:pt x="5454" y="3941"/>
                    </a:cubicBezTo>
                    <a:cubicBezTo>
                      <a:pt x="5370" y="3870"/>
                      <a:pt x="5346" y="3810"/>
                      <a:pt x="5275" y="3798"/>
                    </a:cubicBezTo>
                    <a:cubicBezTo>
                      <a:pt x="5215" y="3798"/>
                      <a:pt x="5049" y="3775"/>
                      <a:pt x="4763" y="3620"/>
                    </a:cubicBezTo>
                    <a:cubicBezTo>
                      <a:pt x="4477" y="3465"/>
                      <a:pt x="3739" y="2941"/>
                      <a:pt x="3537" y="2727"/>
                    </a:cubicBezTo>
                    <a:cubicBezTo>
                      <a:pt x="3334" y="2513"/>
                      <a:pt x="3370" y="2548"/>
                      <a:pt x="3191" y="2513"/>
                    </a:cubicBezTo>
                    <a:cubicBezTo>
                      <a:pt x="3013" y="2465"/>
                      <a:pt x="2275" y="2239"/>
                      <a:pt x="2096" y="2167"/>
                    </a:cubicBezTo>
                    <a:cubicBezTo>
                      <a:pt x="1905" y="2096"/>
                      <a:pt x="1798" y="2036"/>
                      <a:pt x="1775" y="1953"/>
                    </a:cubicBezTo>
                    <a:cubicBezTo>
                      <a:pt x="1739" y="1870"/>
                      <a:pt x="1691" y="1739"/>
                      <a:pt x="1608" y="1655"/>
                    </a:cubicBezTo>
                    <a:cubicBezTo>
                      <a:pt x="1524" y="1560"/>
                      <a:pt x="1286" y="1429"/>
                      <a:pt x="905" y="1155"/>
                    </a:cubicBezTo>
                    <a:cubicBezTo>
                      <a:pt x="512" y="870"/>
                      <a:pt x="346" y="655"/>
                      <a:pt x="251" y="477"/>
                    </a:cubicBezTo>
                    <a:cubicBezTo>
                      <a:pt x="155" y="298"/>
                      <a:pt x="143" y="72"/>
                      <a:pt x="84" y="36"/>
                    </a:cubicBezTo>
                    <a:cubicBezTo>
                      <a:pt x="72" y="24"/>
                      <a:pt x="36" y="1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6"/>
              <p:cNvSpPr/>
              <p:nvPr/>
            </p:nvSpPr>
            <p:spPr>
              <a:xfrm>
                <a:off x="3200258" y="4540977"/>
                <a:ext cx="162393" cy="179469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794" extrusionOk="0">
                    <a:moveTo>
                      <a:pt x="1" y="1"/>
                    </a:moveTo>
                    <a:lnTo>
                      <a:pt x="1" y="36"/>
                    </a:lnTo>
                    <a:lnTo>
                      <a:pt x="191" y="3501"/>
                    </a:lnTo>
                    <a:lnTo>
                      <a:pt x="1775" y="3501"/>
                    </a:lnTo>
                    <a:cubicBezTo>
                      <a:pt x="1775" y="3501"/>
                      <a:pt x="1966" y="3794"/>
                      <a:pt x="2071" y="3794"/>
                    </a:cubicBezTo>
                    <a:cubicBezTo>
                      <a:pt x="2080" y="3794"/>
                      <a:pt x="2089" y="3791"/>
                      <a:pt x="2096" y="3787"/>
                    </a:cubicBezTo>
                    <a:cubicBezTo>
                      <a:pt x="2191" y="3727"/>
                      <a:pt x="2358" y="3691"/>
                      <a:pt x="2430" y="3584"/>
                    </a:cubicBezTo>
                    <a:cubicBezTo>
                      <a:pt x="2489" y="3477"/>
                      <a:pt x="2775" y="3477"/>
                      <a:pt x="2775" y="3465"/>
                    </a:cubicBezTo>
                    <a:cubicBezTo>
                      <a:pt x="2777" y="3462"/>
                      <a:pt x="2780" y="3460"/>
                      <a:pt x="2784" y="3460"/>
                    </a:cubicBezTo>
                    <a:cubicBezTo>
                      <a:pt x="2803" y="3460"/>
                      <a:pt x="2848" y="3494"/>
                      <a:pt x="2891" y="3494"/>
                    </a:cubicBezTo>
                    <a:cubicBezTo>
                      <a:pt x="2900" y="3494"/>
                      <a:pt x="2909" y="3493"/>
                      <a:pt x="2918" y="3489"/>
                    </a:cubicBezTo>
                    <a:cubicBezTo>
                      <a:pt x="2977" y="3465"/>
                      <a:pt x="2965" y="3477"/>
                      <a:pt x="3084" y="3370"/>
                    </a:cubicBezTo>
                    <a:cubicBezTo>
                      <a:pt x="3215" y="3275"/>
                      <a:pt x="3299" y="3227"/>
                      <a:pt x="3299" y="3132"/>
                    </a:cubicBezTo>
                    <a:cubicBezTo>
                      <a:pt x="3299" y="3047"/>
                      <a:pt x="3432" y="2961"/>
                      <a:pt x="3341" y="2961"/>
                    </a:cubicBezTo>
                    <a:cubicBezTo>
                      <a:pt x="3330" y="2961"/>
                      <a:pt x="3316" y="2963"/>
                      <a:pt x="3299" y="2965"/>
                    </a:cubicBezTo>
                    <a:cubicBezTo>
                      <a:pt x="3120" y="2977"/>
                      <a:pt x="3096" y="3037"/>
                      <a:pt x="2977" y="3037"/>
                    </a:cubicBezTo>
                    <a:cubicBezTo>
                      <a:pt x="2912" y="3037"/>
                      <a:pt x="2833" y="3047"/>
                      <a:pt x="2757" y="3047"/>
                    </a:cubicBezTo>
                    <a:cubicBezTo>
                      <a:pt x="2694" y="3047"/>
                      <a:pt x="2633" y="3040"/>
                      <a:pt x="2584" y="3013"/>
                    </a:cubicBezTo>
                    <a:cubicBezTo>
                      <a:pt x="2489" y="2941"/>
                      <a:pt x="2370" y="2965"/>
                      <a:pt x="2180" y="2751"/>
                    </a:cubicBezTo>
                    <a:cubicBezTo>
                      <a:pt x="2001" y="2537"/>
                      <a:pt x="1870" y="2406"/>
                      <a:pt x="1632" y="2263"/>
                    </a:cubicBezTo>
                    <a:cubicBezTo>
                      <a:pt x="1406" y="2132"/>
                      <a:pt x="1179" y="2036"/>
                      <a:pt x="1096" y="1989"/>
                    </a:cubicBezTo>
                    <a:cubicBezTo>
                      <a:pt x="1025" y="1941"/>
                      <a:pt x="882" y="1727"/>
                      <a:pt x="822" y="1608"/>
                    </a:cubicBezTo>
                    <a:cubicBezTo>
                      <a:pt x="763" y="1489"/>
                      <a:pt x="608" y="1370"/>
                      <a:pt x="584" y="1346"/>
                    </a:cubicBezTo>
                    <a:cubicBezTo>
                      <a:pt x="560" y="1310"/>
                      <a:pt x="536" y="1120"/>
                      <a:pt x="501" y="1072"/>
                    </a:cubicBezTo>
                    <a:cubicBezTo>
                      <a:pt x="477" y="1036"/>
                      <a:pt x="382" y="977"/>
                      <a:pt x="298" y="929"/>
                    </a:cubicBezTo>
                    <a:cubicBezTo>
                      <a:pt x="215" y="882"/>
                      <a:pt x="251" y="858"/>
                      <a:pt x="251" y="762"/>
                    </a:cubicBezTo>
                    <a:cubicBezTo>
                      <a:pt x="251" y="679"/>
                      <a:pt x="263" y="679"/>
                      <a:pt x="263" y="536"/>
                    </a:cubicBezTo>
                    <a:cubicBezTo>
                      <a:pt x="263" y="381"/>
                      <a:pt x="179" y="251"/>
                      <a:pt x="167" y="22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3032423" y="2740889"/>
                <a:ext cx="274312" cy="295268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6242" extrusionOk="0">
                    <a:moveTo>
                      <a:pt x="1284" y="1"/>
                    </a:moveTo>
                    <a:cubicBezTo>
                      <a:pt x="1168" y="1"/>
                      <a:pt x="1008" y="98"/>
                      <a:pt x="834" y="133"/>
                    </a:cubicBezTo>
                    <a:cubicBezTo>
                      <a:pt x="751" y="157"/>
                      <a:pt x="608" y="169"/>
                      <a:pt x="477" y="193"/>
                    </a:cubicBezTo>
                    <a:lnTo>
                      <a:pt x="286" y="562"/>
                    </a:lnTo>
                    <a:lnTo>
                      <a:pt x="13" y="1098"/>
                    </a:lnTo>
                    <a:cubicBezTo>
                      <a:pt x="13" y="1098"/>
                      <a:pt x="1" y="1109"/>
                      <a:pt x="1" y="1133"/>
                    </a:cubicBezTo>
                    <a:cubicBezTo>
                      <a:pt x="108" y="1181"/>
                      <a:pt x="215" y="1229"/>
                      <a:pt x="274" y="1252"/>
                    </a:cubicBezTo>
                    <a:cubicBezTo>
                      <a:pt x="429" y="1324"/>
                      <a:pt x="775" y="1562"/>
                      <a:pt x="870" y="1693"/>
                    </a:cubicBezTo>
                    <a:cubicBezTo>
                      <a:pt x="977" y="1824"/>
                      <a:pt x="977" y="2360"/>
                      <a:pt x="977" y="2503"/>
                    </a:cubicBezTo>
                    <a:cubicBezTo>
                      <a:pt x="977" y="2633"/>
                      <a:pt x="870" y="2860"/>
                      <a:pt x="870" y="2955"/>
                    </a:cubicBezTo>
                    <a:cubicBezTo>
                      <a:pt x="870" y="2991"/>
                      <a:pt x="885" y="3003"/>
                      <a:pt x="910" y="3003"/>
                    </a:cubicBezTo>
                    <a:cubicBezTo>
                      <a:pt x="952" y="3003"/>
                      <a:pt x="1022" y="2970"/>
                      <a:pt x="1096" y="2955"/>
                    </a:cubicBezTo>
                    <a:cubicBezTo>
                      <a:pt x="1136" y="2951"/>
                      <a:pt x="1190" y="2950"/>
                      <a:pt x="1250" y="2950"/>
                    </a:cubicBezTo>
                    <a:cubicBezTo>
                      <a:pt x="1370" y="2950"/>
                      <a:pt x="1513" y="2955"/>
                      <a:pt x="1608" y="2955"/>
                    </a:cubicBezTo>
                    <a:cubicBezTo>
                      <a:pt x="1751" y="2967"/>
                      <a:pt x="2060" y="3181"/>
                      <a:pt x="2191" y="3348"/>
                    </a:cubicBezTo>
                    <a:cubicBezTo>
                      <a:pt x="2322" y="3503"/>
                      <a:pt x="3025" y="4122"/>
                      <a:pt x="3311" y="4288"/>
                    </a:cubicBezTo>
                    <a:cubicBezTo>
                      <a:pt x="3596" y="4467"/>
                      <a:pt x="3656" y="4729"/>
                      <a:pt x="3656" y="4848"/>
                    </a:cubicBezTo>
                    <a:cubicBezTo>
                      <a:pt x="3656" y="4979"/>
                      <a:pt x="3525" y="5372"/>
                      <a:pt x="3513" y="5467"/>
                    </a:cubicBezTo>
                    <a:cubicBezTo>
                      <a:pt x="3513" y="5562"/>
                      <a:pt x="3561" y="5717"/>
                      <a:pt x="3739" y="5884"/>
                    </a:cubicBezTo>
                    <a:cubicBezTo>
                      <a:pt x="3906" y="6039"/>
                      <a:pt x="4108" y="6182"/>
                      <a:pt x="4108" y="6182"/>
                    </a:cubicBezTo>
                    <a:cubicBezTo>
                      <a:pt x="4168" y="6182"/>
                      <a:pt x="4215" y="6193"/>
                      <a:pt x="4251" y="6193"/>
                    </a:cubicBezTo>
                    <a:cubicBezTo>
                      <a:pt x="4370" y="6193"/>
                      <a:pt x="4513" y="6182"/>
                      <a:pt x="4704" y="6170"/>
                    </a:cubicBezTo>
                    <a:lnTo>
                      <a:pt x="4775" y="6170"/>
                    </a:lnTo>
                    <a:cubicBezTo>
                      <a:pt x="4797" y="6168"/>
                      <a:pt x="4821" y="6167"/>
                      <a:pt x="4846" y="6167"/>
                    </a:cubicBezTo>
                    <a:cubicBezTo>
                      <a:pt x="5012" y="6167"/>
                      <a:pt x="5242" y="6200"/>
                      <a:pt x="5418" y="6241"/>
                    </a:cubicBezTo>
                    <a:cubicBezTo>
                      <a:pt x="5406" y="5848"/>
                      <a:pt x="5347" y="4931"/>
                      <a:pt x="5335" y="4884"/>
                    </a:cubicBezTo>
                    <a:cubicBezTo>
                      <a:pt x="5323" y="4824"/>
                      <a:pt x="5251" y="4443"/>
                      <a:pt x="5251" y="4372"/>
                    </a:cubicBezTo>
                    <a:cubicBezTo>
                      <a:pt x="5251" y="4312"/>
                      <a:pt x="5454" y="4181"/>
                      <a:pt x="5549" y="4134"/>
                    </a:cubicBezTo>
                    <a:cubicBezTo>
                      <a:pt x="5632" y="4086"/>
                      <a:pt x="5608" y="3824"/>
                      <a:pt x="5597" y="3729"/>
                    </a:cubicBezTo>
                    <a:cubicBezTo>
                      <a:pt x="5597" y="3729"/>
                      <a:pt x="5597" y="3717"/>
                      <a:pt x="5597" y="3717"/>
                    </a:cubicBezTo>
                    <a:cubicBezTo>
                      <a:pt x="5597" y="3646"/>
                      <a:pt x="5787" y="3503"/>
                      <a:pt x="5799" y="3491"/>
                    </a:cubicBezTo>
                    <a:cubicBezTo>
                      <a:pt x="5799" y="3491"/>
                      <a:pt x="4989" y="2050"/>
                      <a:pt x="5013" y="1991"/>
                    </a:cubicBezTo>
                    <a:cubicBezTo>
                      <a:pt x="5037" y="1931"/>
                      <a:pt x="4704" y="1681"/>
                      <a:pt x="4644" y="1610"/>
                    </a:cubicBezTo>
                    <a:cubicBezTo>
                      <a:pt x="4585" y="1550"/>
                      <a:pt x="4370" y="1455"/>
                      <a:pt x="4335" y="1336"/>
                    </a:cubicBezTo>
                    <a:cubicBezTo>
                      <a:pt x="4287" y="1217"/>
                      <a:pt x="4084" y="955"/>
                      <a:pt x="4001" y="859"/>
                    </a:cubicBezTo>
                    <a:cubicBezTo>
                      <a:pt x="3918" y="776"/>
                      <a:pt x="3727" y="705"/>
                      <a:pt x="3561" y="693"/>
                    </a:cubicBezTo>
                    <a:cubicBezTo>
                      <a:pt x="3394" y="693"/>
                      <a:pt x="3287" y="836"/>
                      <a:pt x="3132" y="895"/>
                    </a:cubicBezTo>
                    <a:cubicBezTo>
                      <a:pt x="3071" y="923"/>
                      <a:pt x="2998" y="933"/>
                      <a:pt x="2916" y="933"/>
                    </a:cubicBezTo>
                    <a:cubicBezTo>
                      <a:pt x="2788" y="933"/>
                      <a:pt x="2641" y="910"/>
                      <a:pt x="2489" y="895"/>
                    </a:cubicBezTo>
                    <a:cubicBezTo>
                      <a:pt x="2227" y="871"/>
                      <a:pt x="2263" y="669"/>
                      <a:pt x="2251" y="633"/>
                    </a:cubicBezTo>
                    <a:cubicBezTo>
                      <a:pt x="2227" y="598"/>
                      <a:pt x="2108" y="633"/>
                      <a:pt x="1810" y="502"/>
                    </a:cubicBezTo>
                    <a:cubicBezTo>
                      <a:pt x="1525" y="371"/>
                      <a:pt x="1501" y="181"/>
                      <a:pt x="1394" y="50"/>
                    </a:cubicBezTo>
                    <a:cubicBezTo>
                      <a:pt x="1365" y="14"/>
                      <a:pt x="1328" y="1"/>
                      <a:pt x="12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6"/>
              <p:cNvSpPr/>
              <p:nvPr/>
            </p:nvSpPr>
            <p:spPr>
              <a:xfrm>
                <a:off x="3054940" y="2557352"/>
                <a:ext cx="277151" cy="348673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7371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46" y="72"/>
                      <a:pt x="727" y="120"/>
                      <a:pt x="656" y="298"/>
                    </a:cubicBezTo>
                    <a:cubicBezTo>
                      <a:pt x="584" y="489"/>
                      <a:pt x="680" y="679"/>
                      <a:pt x="680" y="727"/>
                    </a:cubicBezTo>
                    <a:cubicBezTo>
                      <a:pt x="680" y="739"/>
                      <a:pt x="691" y="763"/>
                      <a:pt x="703" y="810"/>
                    </a:cubicBezTo>
                    <a:cubicBezTo>
                      <a:pt x="751" y="953"/>
                      <a:pt x="846" y="1215"/>
                      <a:pt x="882" y="1406"/>
                    </a:cubicBezTo>
                    <a:cubicBezTo>
                      <a:pt x="918" y="1644"/>
                      <a:pt x="799" y="1751"/>
                      <a:pt x="727" y="1930"/>
                    </a:cubicBezTo>
                    <a:cubicBezTo>
                      <a:pt x="656" y="2120"/>
                      <a:pt x="775" y="2239"/>
                      <a:pt x="822" y="2346"/>
                    </a:cubicBezTo>
                    <a:cubicBezTo>
                      <a:pt x="870" y="2453"/>
                      <a:pt x="941" y="2537"/>
                      <a:pt x="1001" y="2656"/>
                    </a:cubicBezTo>
                    <a:cubicBezTo>
                      <a:pt x="1061" y="2763"/>
                      <a:pt x="1072" y="2846"/>
                      <a:pt x="1013" y="2965"/>
                    </a:cubicBezTo>
                    <a:cubicBezTo>
                      <a:pt x="941" y="3096"/>
                      <a:pt x="525" y="3084"/>
                      <a:pt x="441" y="3108"/>
                    </a:cubicBezTo>
                    <a:cubicBezTo>
                      <a:pt x="346" y="3144"/>
                      <a:pt x="84" y="3894"/>
                      <a:pt x="84" y="3894"/>
                    </a:cubicBezTo>
                    <a:lnTo>
                      <a:pt x="1" y="4073"/>
                    </a:lnTo>
                    <a:cubicBezTo>
                      <a:pt x="132" y="4049"/>
                      <a:pt x="275" y="4037"/>
                      <a:pt x="358" y="4013"/>
                    </a:cubicBezTo>
                    <a:cubicBezTo>
                      <a:pt x="532" y="3978"/>
                      <a:pt x="692" y="3881"/>
                      <a:pt x="808" y="3881"/>
                    </a:cubicBezTo>
                    <a:cubicBezTo>
                      <a:pt x="852" y="3881"/>
                      <a:pt x="889" y="3894"/>
                      <a:pt x="918" y="3930"/>
                    </a:cubicBezTo>
                    <a:cubicBezTo>
                      <a:pt x="1025" y="4061"/>
                      <a:pt x="1049" y="4251"/>
                      <a:pt x="1334" y="4382"/>
                    </a:cubicBezTo>
                    <a:cubicBezTo>
                      <a:pt x="1632" y="4513"/>
                      <a:pt x="1751" y="4478"/>
                      <a:pt x="1775" y="4513"/>
                    </a:cubicBezTo>
                    <a:cubicBezTo>
                      <a:pt x="1787" y="4549"/>
                      <a:pt x="1751" y="4751"/>
                      <a:pt x="2013" y="4775"/>
                    </a:cubicBezTo>
                    <a:cubicBezTo>
                      <a:pt x="2165" y="4790"/>
                      <a:pt x="2312" y="4813"/>
                      <a:pt x="2440" y="4813"/>
                    </a:cubicBezTo>
                    <a:cubicBezTo>
                      <a:pt x="2522" y="4813"/>
                      <a:pt x="2595" y="4803"/>
                      <a:pt x="2656" y="4775"/>
                    </a:cubicBezTo>
                    <a:cubicBezTo>
                      <a:pt x="2811" y="4716"/>
                      <a:pt x="2918" y="4573"/>
                      <a:pt x="3085" y="4573"/>
                    </a:cubicBezTo>
                    <a:cubicBezTo>
                      <a:pt x="3251" y="4585"/>
                      <a:pt x="3442" y="4656"/>
                      <a:pt x="3525" y="4739"/>
                    </a:cubicBezTo>
                    <a:cubicBezTo>
                      <a:pt x="3608" y="4835"/>
                      <a:pt x="3811" y="5097"/>
                      <a:pt x="3859" y="5216"/>
                    </a:cubicBezTo>
                    <a:cubicBezTo>
                      <a:pt x="3894" y="5335"/>
                      <a:pt x="4109" y="5430"/>
                      <a:pt x="4168" y="5490"/>
                    </a:cubicBezTo>
                    <a:cubicBezTo>
                      <a:pt x="4228" y="5561"/>
                      <a:pt x="4561" y="5811"/>
                      <a:pt x="4537" y="5871"/>
                    </a:cubicBezTo>
                    <a:cubicBezTo>
                      <a:pt x="4513" y="5930"/>
                      <a:pt x="5323" y="7371"/>
                      <a:pt x="5323" y="7371"/>
                    </a:cubicBezTo>
                    <a:cubicBezTo>
                      <a:pt x="5323" y="7371"/>
                      <a:pt x="5502" y="7228"/>
                      <a:pt x="5597" y="7097"/>
                    </a:cubicBezTo>
                    <a:cubicBezTo>
                      <a:pt x="5704" y="6954"/>
                      <a:pt x="5787" y="6823"/>
                      <a:pt x="5811" y="6716"/>
                    </a:cubicBezTo>
                    <a:cubicBezTo>
                      <a:pt x="5823" y="6692"/>
                      <a:pt x="5835" y="6680"/>
                      <a:pt x="5847" y="6656"/>
                    </a:cubicBezTo>
                    <a:cubicBezTo>
                      <a:pt x="5859" y="6644"/>
                      <a:pt x="5859" y="6644"/>
                      <a:pt x="5859" y="6644"/>
                    </a:cubicBezTo>
                    <a:cubicBezTo>
                      <a:pt x="5847" y="6585"/>
                      <a:pt x="5823" y="6502"/>
                      <a:pt x="5823" y="6418"/>
                    </a:cubicBezTo>
                    <a:cubicBezTo>
                      <a:pt x="5811" y="6240"/>
                      <a:pt x="5811" y="5882"/>
                      <a:pt x="5716" y="5668"/>
                    </a:cubicBezTo>
                    <a:cubicBezTo>
                      <a:pt x="5621" y="5454"/>
                      <a:pt x="5502" y="5323"/>
                      <a:pt x="5502" y="5085"/>
                    </a:cubicBezTo>
                    <a:cubicBezTo>
                      <a:pt x="5502" y="4930"/>
                      <a:pt x="5502" y="4620"/>
                      <a:pt x="5502" y="4406"/>
                    </a:cubicBezTo>
                    <a:cubicBezTo>
                      <a:pt x="5502" y="4287"/>
                      <a:pt x="5502" y="4192"/>
                      <a:pt x="5502" y="4192"/>
                    </a:cubicBezTo>
                    <a:lnTo>
                      <a:pt x="5502" y="3942"/>
                    </a:lnTo>
                    <a:lnTo>
                      <a:pt x="5502" y="3918"/>
                    </a:lnTo>
                    <a:cubicBezTo>
                      <a:pt x="5502" y="3918"/>
                      <a:pt x="5466" y="3868"/>
                      <a:pt x="5394" y="3868"/>
                    </a:cubicBezTo>
                    <a:cubicBezTo>
                      <a:pt x="5373" y="3868"/>
                      <a:pt x="5349" y="3872"/>
                      <a:pt x="5323" y="3882"/>
                    </a:cubicBezTo>
                    <a:cubicBezTo>
                      <a:pt x="5216" y="3918"/>
                      <a:pt x="5002" y="4085"/>
                      <a:pt x="4930" y="4097"/>
                    </a:cubicBezTo>
                    <a:cubicBezTo>
                      <a:pt x="4859" y="4097"/>
                      <a:pt x="4656" y="3966"/>
                      <a:pt x="4597" y="3870"/>
                    </a:cubicBezTo>
                    <a:cubicBezTo>
                      <a:pt x="4549" y="3763"/>
                      <a:pt x="4263" y="3156"/>
                      <a:pt x="4263" y="3156"/>
                    </a:cubicBezTo>
                    <a:cubicBezTo>
                      <a:pt x="4263" y="3156"/>
                      <a:pt x="4609" y="2703"/>
                      <a:pt x="4537" y="2573"/>
                    </a:cubicBezTo>
                    <a:cubicBezTo>
                      <a:pt x="4513" y="2513"/>
                      <a:pt x="4478" y="2465"/>
                      <a:pt x="4466" y="2430"/>
                    </a:cubicBezTo>
                    <a:cubicBezTo>
                      <a:pt x="4430" y="2382"/>
                      <a:pt x="4418" y="2334"/>
                      <a:pt x="4418" y="2299"/>
                    </a:cubicBezTo>
                    <a:cubicBezTo>
                      <a:pt x="4418" y="2239"/>
                      <a:pt x="4430" y="2156"/>
                      <a:pt x="4382" y="2096"/>
                    </a:cubicBezTo>
                    <a:cubicBezTo>
                      <a:pt x="4323" y="2025"/>
                      <a:pt x="4180" y="1941"/>
                      <a:pt x="4168" y="1846"/>
                    </a:cubicBezTo>
                    <a:cubicBezTo>
                      <a:pt x="4156" y="1763"/>
                      <a:pt x="4168" y="1572"/>
                      <a:pt x="4168" y="1489"/>
                    </a:cubicBezTo>
                    <a:cubicBezTo>
                      <a:pt x="4168" y="1477"/>
                      <a:pt x="4168" y="1465"/>
                      <a:pt x="4168" y="1453"/>
                    </a:cubicBezTo>
                    <a:cubicBezTo>
                      <a:pt x="4160" y="1428"/>
                      <a:pt x="4078" y="1378"/>
                      <a:pt x="3975" y="1378"/>
                    </a:cubicBezTo>
                    <a:cubicBezTo>
                      <a:pt x="3934" y="1378"/>
                      <a:pt x="3890" y="1385"/>
                      <a:pt x="3847" y="1406"/>
                    </a:cubicBezTo>
                    <a:cubicBezTo>
                      <a:pt x="3739" y="1447"/>
                      <a:pt x="3558" y="1511"/>
                      <a:pt x="3441" y="1511"/>
                    </a:cubicBezTo>
                    <a:cubicBezTo>
                      <a:pt x="3389" y="1511"/>
                      <a:pt x="3349" y="1498"/>
                      <a:pt x="3335" y="1465"/>
                    </a:cubicBezTo>
                    <a:cubicBezTo>
                      <a:pt x="3287" y="1370"/>
                      <a:pt x="3156" y="1049"/>
                      <a:pt x="3168" y="906"/>
                    </a:cubicBezTo>
                    <a:cubicBezTo>
                      <a:pt x="3168" y="763"/>
                      <a:pt x="3418" y="548"/>
                      <a:pt x="3478" y="441"/>
                    </a:cubicBezTo>
                    <a:cubicBezTo>
                      <a:pt x="3525" y="334"/>
                      <a:pt x="3597" y="191"/>
                      <a:pt x="3525" y="144"/>
                    </a:cubicBezTo>
                    <a:cubicBezTo>
                      <a:pt x="3466" y="96"/>
                      <a:pt x="3358" y="25"/>
                      <a:pt x="3108" y="25"/>
                    </a:cubicBezTo>
                    <a:cubicBezTo>
                      <a:pt x="3025" y="29"/>
                      <a:pt x="2837" y="30"/>
                      <a:pt x="2617" y="30"/>
                    </a:cubicBezTo>
                    <a:cubicBezTo>
                      <a:pt x="2177" y="30"/>
                      <a:pt x="1608" y="25"/>
                      <a:pt x="1489" y="25"/>
                    </a:cubicBezTo>
                    <a:cubicBezTo>
                      <a:pt x="1370" y="25"/>
                      <a:pt x="1013" y="13"/>
                      <a:pt x="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6"/>
              <p:cNvSpPr/>
              <p:nvPr/>
            </p:nvSpPr>
            <p:spPr>
              <a:xfrm>
                <a:off x="3315160" y="2576746"/>
                <a:ext cx="221947" cy="301796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380" extrusionOk="0">
                    <a:moveTo>
                      <a:pt x="1645" y="1"/>
                    </a:moveTo>
                    <a:cubicBezTo>
                      <a:pt x="1486" y="1"/>
                      <a:pt x="1342" y="34"/>
                      <a:pt x="1275" y="43"/>
                    </a:cubicBezTo>
                    <a:cubicBezTo>
                      <a:pt x="1191" y="55"/>
                      <a:pt x="1132" y="198"/>
                      <a:pt x="1132" y="317"/>
                    </a:cubicBezTo>
                    <a:cubicBezTo>
                      <a:pt x="1132" y="448"/>
                      <a:pt x="1108" y="508"/>
                      <a:pt x="1072" y="639"/>
                    </a:cubicBezTo>
                    <a:cubicBezTo>
                      <a:pt x="1048" y="781"/>
                      <a:pt x="953" y="841"/>
                      <a:pt x="941" y="972"/>
                    </a:cubicBezTo>
                    <a:cubicBezTo>
                      <a:pt x="941" y="996"/>
                      <a:pt x="941" y="1031"/>
                      <a:pt x="941" y="1055"/>
                    </a:cubicBezTo>
                    <a:cubicBezTo>
                      <a:pt x="941" y="1150"/>
                      <a:pt x="941" y="1246"/>
                      <a:pt x="941" y="1377"/>
                    </a:cubicBezTo>
                    <a:cubicBezTo>
                      <a:pt x="941" y="1555"/>
                      <a:pt x="703" y="1674"/>
                      <a:pt x="608" y="1722"/>
                    </a:cubicBezTo>
                    <a:cubicBezTo>
                      <a:pt x="513" y="1770"/>
                      <a:pt x="524" y="1984"/>
                      <a:pt x="524" y="2043"/>
                    </a:cubicBezTo>
                    <a:cubicBezTo>
                      <a:pt x="524" y="2091"/>
                      <a:pt x="441" y="2365"/>
                      <a:pt x="393" y="2424"/>
                    </a:cubicBezTo>
                    <a:cubicBezTo>
                      <a:pt x="358" y="2472"/>
                      <a:pt x="167" y="2722"/>
                      <a:pt x="155" y="2853"/>
                    </a:cubicBezTo>
                    <a:cubicBezTo>
                      <a:pt x="155" y="2972"/>
                      <a:pt x="191" y="3258"/>
                      <a:pt x="191" y="3329"/>
                    </a:cubicBezTo>
                    <a:cubicBezTo>
                      <a:pt x="191" y="3413"/>
                      <a:pt x="84" y="3508"/>
                      <a:pt x="1" y="3532"/>
                    </a:cubicBezTo>
                    <a:lnTo>
                      <a:pt x="1" y="3782"/>
                    </a:lnTo>
                    <a:cubicBezTo>
                      <a:pt x="1" y="3782"/>
                      <a:pt x="1" y="3865"/>
                      <a:pt x="1" y="3996"/>
                    </a:cubicBezTo>
                    <a:cubicBezTo>
                      <a:pt x="1" y="4210"/>
                      <a:pt x="1" y="4520"/>
                      <a:pt x="1" y="4675"/>
                    </a:cubicBezTo>
                    <a:cubicBezTo>
                      <a:pt x="1" y="4913"/>
                      <a:pt x="120" y="5044"/>
                      <a:pt x="215" y="5258"/>
                    </a:cubicBezTo>
                    <a:cubicBezTo>
                      <a:pt x="310" y="5472"/>
                      <a:pt x="310" y="5830"/>
                      <a:pt x="322" y="6008"/>
                    </a:cubicBezTo>
                    <a:cubicBezTo>
                      <a:pt x="322" y="6092"/>
                      <a:pt x="346" y="6175"/>
                      <a:pt x="358" y="6234"/>
                    </a:cubicBezTo>
                    <a:cubicBezTo>
                      <a:pt x="441" y="6151"/>
                      <a:pt x="620" y="6068"/>
                      <a:pt x="691" y="6008"/>
                    </a:cubicBezTo>
                    <a:cubicBezTo>
                      <a:pt x="774" y="5946"/>
                      <a:pt x="1187" y="5884"/>
                      <a:pt x="1350" y="5884"/>
                    </a:cubicBezTo>
                    <a:cubicBezTo>
                      <a:pt x="1375" y="5884"/>
                      <a:pt x="1394" y="5886"/>
                      <a:pt x="1406" y="5889"/>
                    </a:cubicBezTo>
                    <a:cubicBezTo>
                      <a:pt x="1501" y="5913"/>
                      <a:pt x="1775" y="6127"/>
                      <a:pt x="1798" y="6139"/>
                    </a:cubicBezTo>
                    <a:cubicBezTo>
                      <a:pt x="1822" y="6163"/>
                      <a:pt x="1989" y="6199"/>
                      <a:pt x="2144" y="6199"/>
                    </a:cubicBezTo>
                    <a:cubicBezTo>
                      <a:pt x="2298" y="6199"/>
                      <a:pt x="2382" y="6234"/>
                      <a:pt x="2441" y="6294"/>
                    </a:cubicBezTo>
                    <a:cubicBezTo>
                      <a:pt x="2504" y="6346"/>
                      <a:pt x="2566" y="6380"/>
                      <a:pt x="2714" y="6380"/>
                    </a:cubicBezTo>
                    <a:cubicBezTo>
                      <a:pt x="2737" y="6380"/>
                      <a:pt x="2760" y="6379"/>
                      <a:pt x="2787" y="6377"/>
                    </a:cubicBezTo>
                    <a:cubicBezTo>
                      <a:pt x="2858" y="6373"/>
                      <a:pt x="3034" y="6372"/>
                      <a:pt x="3237" y="6372"/>
                    </a:cubicBezTo>
                    <a:cubicBezTo>
                      <a:pt x="3643" y="6372"/>
                      <a:pt x="4156" y="6377"/>
                      <a:pt x="4156" y="6377"/>
                    </a:cubicBezTo>
                    <a:lnTo>
                      <a:pt x="4692" y="3687"/>
                    </a:lnTo>
                    <a:lnTo>
                      <a:pt x="4692" y="115"/>
                    </a:lnTo>
                    <a:lnTo>
                      <a:pt x="3632" y="103"/>
                    </a:lnTo>
                    <a:lnTo>
                      <a:pt x="2418" y="79"/>
                    </a:lnTo>
                    <a:lnTo>
                      <a:pt x="2382" y="79"/>
                    </a:lnTo>
                    <a:lnTo>
                      <a:pt x="2394" y="67"/>
                    </a:lnTo>
                    <a:cubicBezTo>
                      <a:pt x="2287" y="67"/>
                      <a:pt x="1929" y="31"/>
                      <a:pt x="1763" y="7"/>
                    </a:cubicBezTo>
                    <a:cubicBezTo>
                      <a:pt x="1723" y="3"/>
                      <a:pt x="1684" y="1"/>
                      <a:pt x="16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6"/>
              <p:cNvSpPr/>
              <p:nvPr/>
            </p:nvSpPr>
            <p:spPr>
              <a:xfrm>
                <a:off x="3076936" y="2313739"/>
                <a:ext cx="421331" cy="316460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6690" extrusionOk="0">
                    <a:moveTo>
                      <a:pt x="6833" y="1"/>
                    </a:moveTo>
                    <a:cubicBezTo>
                      <a:pt x="6767" y="1"/>
                      <a:pt x="6717" y="3"/>
                      <a:pt x="6692" y="7"/>
                    </a:cubicBezTo>
                    <a:cubicBezTo>
                      <a:pt x="6549" y="31"/>
                      <a:pt x="6442" y="210"/>
                      <a:pt x="6394" y="305"/>
                    </a:cubicBezTo>
                    <a:cubicBezTo>
                      <a:pt x="6334" y="400"/>
                      <a:pt x="6287" y="555"/>
                      <a:pt x="6275" y="626"/>
                    </a:cubicBezTo>
                    <a:cubicBezTo>
                      <a:pt x="6263" y="698"/>
                      <a:pt x="6108" y="793"/>
                      <a:pt x="6084" y="829"/>
                    </a:cubicBezTo>
                    <a:cubicBezTo>
                      <a:pt x="6049" y="865"/>
                      <a:pt x="5930" y="1436"/>
                      <a:pt x="5930" y="1436"/>
                    </a:cubicBezTo>
                    <a:cubicBezTo>
                      <a:pt x="5930" y="1436"/>
                      <a:pt x="5858" y="1162"/>
                      <a:pt x="5739" y="710"/>
                    </a:cubicBezTo>
                    <a:cubicBezTo>
                      <a:pt x="5608" y="269"/>
                      <a:pt x="5358" y="305"/>
                      <a:pt x="5191" y="257"/>
                    </a:cubicBezTo>
                    <a:cubicBezTo>
                      <a:pt x="5154" y="250"/>
                      <a:pt x="5105" y="247"/>
                      <a:pt x="5049" y="247"/>
                    </a:cubicBezTo>
                    <a:cubicBezTo>
                      <a:pt x="4925" y="247"/>
                      <a:pt x="4771" y="261"/>
                      <a:pt x="4656" y="269"/>
                    </a:cubicBezTo>
                    <a:cubicBezTo>
                      <a:pt x="4644" y="555"/>
                      <a:pt x="4632" y="1091"/>
                      <a:pt x="4703" y="1281"/>
                    </a:cubicBezTo>
                    <a:cubicBezTo>
                      <a:pt x="4798" y="1543"/>
                      <a:pt x="4870" y="1591"/>
                      <a:pt x="4941" y="1638"/>
                    </a:cubicBezTo>
                    <a:cubicBezTo>
                      <a:pt x="5013" y="1686"/>
                      <a:pt x="5108" y="1888"/>
                      <a:pt x="5144" y="1996"/>
                    </a:cubicBezTo>
                    <a:cubicBezTo>
                      <a:pt x="5168" y="2091"/>
                      <a:pt x="5394" y="2365"/>
                      <a:pt x="5489" y="2365"/>
                    </a:cubicBezTo>
                    <a:cubicBezTo>
                      <a:pt x="5596" y="2365"/>
                      <a:pt x="5846" y="2365"/>
                      <a:pt x="5918" y="2400"/>
                    </a:cubicBezTo>
                    <a:cubicBezTo>
                      <a:pt x="5977" y="2424"/>
                      <a:pt x="6215" y="2627"/>
                      <a:pt x="6215" y="2746"/>
                    </a:cubicBezTo>
                    <a:cubicBezTo>
                      <a:pt x="6227" y="2877"/>
                      <a:pt x="6299" y="3472"/>
                      <a:pt x="6144" y="3639"/>
                    </a:cubicBezTo>
                    <a:cubicBezTo>
                      <a:pt x="6001" y="3793"/>
                      <a:pt x="5674" y="4049"/>
                      <a:pt x="5588" y="4049"/>
                    </a:cubicBezTo>
                    <a:cubicBezTo>
                      <a:pt x="5581" y="4049"/>
                      <a:pt x="5576" y="4047"/>
                      <a:pt x="5572" y="4043"/>
                    </a:cubicBezTo>
                    <a:cubicBezTo>
                      <a:pt x="5525" y="3996"/>
                      <a:pt x="5584" y="3841"/>
                      <a:pt x="5465" y="3829"/>
                    </a:cubicBezTo>
                    <a:cubicBezTo>
                      <a:pt x="5456" y="3828"/>
                      <a:pt x="5447" y="3828"/>
                      <a:pt x="5437" y="3828"/>
                    </a:cubicBezTo>
                    <a:cubicBezTo>
                      <a:pt x="5340" y="3828"/>
                      <a:pt x="5247" y="3882"/>
                      <a:pt x="5203" y="3936"/>
                    </a:cubicBezTo>
                    <a:cubicBezTo>
                      <a:pt x="5166" y="3974"/>
                      <a:pt x="5137" y="3997"/>
                      <a:pt x="5104" y="3997"/>
                    </a:cubicBezTo>
                    <a:cubicBezTo>
                      <a:pt x="5084" y="3997"/>
                      <a:pt x="5063" y="3990"/>
                      <a:pt x="5037" y="3972"/>
                    </a:cubicBezTo>
                    <a:cubicBezTo>
                      <a:pt x="4966" y="3922"/>
                      <a:pt x="4896" y="3871"/>
                      <a:pt x="4804" y="3871"/>
                    </a:cubicBezTo>
                    <a:cubicBezTo>
                      <a:pt x="4787" y="3871"/>
                      <a:pt x="4769" y="3873"/>
                      <a:pt x="4751" y="3877"/>
                    </a:cubicBezTo>
                    <a:cubicBezTo>
                      <a:pt x="4676" y="3899"/>
                      <a:pt x="4600" y="3936"/>
                      <a:pt x="4525" y="3936"/>
                    </a:cubicBezTo>
                    <a:cubicBezTo>
                      <a:pt x="4481" y="3936"/>
                      <a:pt x="4437" y="3924"/>
                      <a:pt x="4394" y="3889"/>
                    </a:cubicBezTo>
                    <a:cubicBezTo>
                      <a:pt x="4275" y="3793"/>
                      <a:pt x="4096" y="3615"/>
                      <a:pt x="4072" y="3543"/>
                    </a:cubicBezTo>
                    <a:cubicBezTo>
                      <a:pt x="4048" y="3472"/>
                      <a:pt x="3989" y="3270"/>
                      <a:pt x="3917" y="3234"/>
                    </a:cubicBezTo>
                    <a:cubicBezTo>
                      <a:pt x="3858" y="3210"/>
                      <a:pt x="3620" y="3067"/>
                      <a:pt x="3596" y="2972"/>
                    </a:cubicBezTo>
                    <a:cubicBezTo>
                      <a:pt x="3572" y="2877"/>
                      <a:pt x="3560" y="2436"/>
                      <a:pt x="3513" y="2341"/>
                    </a:cubicBezTo>
                    <a:cubicBezTo>
                      <a:pt x="3471" y="2259"/>
                      <a:pt x="3439" y="2167"/>
                      <a:pt x="3339" y="2167"/>
                    </a:cubicBezTo>
                    <a:cubicBezTo>
                      <a:pt x="3323" y="2167"/>
                      <a:pt x="3306" y="2169"/>
                      <a:pt x="3286" y="2174"/>
                    </a:cubicBezTo>
                    <a:cubicBezTo>
                      <a:pt x="3143" y="2222"/>
                      <a:pt x="2965" y="2186"/>
                      <a:pt x="3036" y="2436"/>
                    </a:cubicBezTo>
                    <a:cubicBezTo>
                      <a:pt x="3108" y="2686"/>
                      <a:pt x="3203" y="2984"/>
                      <a:pt x="3227" y="3091"/>
                    </a:cubicBezTo>
                    <a:cubicBezTo>
                      <a:pt x="3263" y="3210"/>
                      <a:pt x="3358" y="3365"/>
                      <a:pt x="3239" y="3472"/>
                    </a:cubicBezTo>
                    <a:cubicBezTo>
                      <a:pt x="3151" y="3551"/>
                      <a:pt x="3121" y="3618"/>
                      <a:pt x="3044" y="3618"/>
                    </a:cubicBezTo>
                    <a:cubicBezTo>
                      <a:pt x="3017" y="3618"/>
                      <a:pt x="2984" y="3610"/>
                      <a:pt x="2941" y="3591"/>
                    </a:cubicBezTo>
                    <a:cubicBezTo>
                      <a:pt x="2762" y="3532"/>
                      <a:pt x="2405" y="3293"/>
                      <a:pt x="2346" y="3234"/>
                    </a:cubicBezTo>
                    <a:cubicBezTo>
                      <a:pt x="2310" y="3210"/>
                      <a:pt x="2048" y="3031"/>
                      <a:pt x="1834" y="2877"/>
                    </a:cubicBezTo>
                    <a:cubicBezTo>
                      <a:pt x="1834" y="2901"/>
                      <a:pt x="1834" y="2912"/>
                      <a:pt x="1834" y="2924"/>
                    </a:cubicBezTo>
                    <a:cubicBezTo>
                      <a:pt x="1822" y="2996"/>
                      <a:pt x="1798" y="3198"/>
                      <a:pt x="1798" y="3270"/>
                    </a:cubicBezTo>
                    <a:cubicBezTo>
                      <a:pt x="1798" y="3341"/>
                      <a:pt x="893" y="3710"/>
                      <a:pt x="655" y="3865"/>
                    </a:cubicBezTo>
                    <a:cubicBezTo>
                      <a:pt x="417" y="4008"/>
                      <a:pt x="95" y="4294"/>
                      <a:pt x="48" y="4329"/>
                    </a:cubicBezTo>
                    <a:cubicBezTo>
                      <a:pt x="0" y="4353"/>
                      <a:pt x="12" y="4520"/>
                      <a:pt x="24" y="4555"/>
                    </a:cubicBezTo>
                    <a:cubicBezTo>
                      <a:pt x="24" y="4591"/>
                      <a:pt x="107" y="4734"/>
                      <a:pt x="203" y="4877"/>
                    </a:cubicBezTo>
                    <a:cubicBezTo>
                      <a:pt x="310" y="5008"/>
                      <a:pt x="322" y="5056"/>
                      <a:pt x="357" y="5139"/>
                    </a:cubicBezTo>
                    <a:cubicBezTo>
                      <a:pt x="357" y="5139"/>
                      <a:pt x="357" y="5139"/>
                      <a:pt x="357" y="5151"/>
                    </a:cubicBezTo>
                    <a:cubicBezTo>
                      <a:pt x="536" y="5163"/>
                      <a:pt x="905" y="5175"/>
                      <a:pt x="1024" y="5175"/>
                    </a:cubicBezTo>
                    <a:cubicBezTo>
                      <a:pt x="1143" y="5175"/>
                      <a:pt x="1712" y="5180"/>
                      <a:pt x="2152" y="5180"/>
                    </a:cubicBezTo>
                    <a:cubicBezTo>
                      <a:pt x="2372" y="5180"/>
                      <a:pt x="2560" y="5179"/>
                      <a:pt x="2643" y="5175"/>
                    </a:cubicBezTo>
                    <a:cubicBezTo>
                      <a:pt x="2893" y="5175"/>
                      <a:pt x="3001" y="5246"/>
                      <a:pt x="3060" y="5294"/>
                    </a:cubicBezTo>
                    <a:cubicBezTo>
                      <a:pt x="3132" y="5341"/>
                      <a:pt x="3060" y="5484"/>
                      <a:pt x="3013" y="5591"/>
                    </a:cubicBezTo>
                    <a:cubicBezTo>
                      <a:pt x="2953" y="5698"/>
                      <a:pt x="2703" y="5913"/>
                      <a:pt x="2703" y="6056"/>
                    </a:cubicBezTo>
                    <a:cubicBezTo>
                      <a:pt x="2691" y="6199"/>
                      <a:pt x="2822" y="6520"/>
                      <a:pt x="2870" y="6615"/>
                    </a:cubicBezTo>
                    <a:cubicBezTo>
                      <a:pt x="2884" y="6648"/>
                      <a:pt x="2924" y="6661"/>
                      <a:pt x="2976" y="6661"/>
                    </a:cubicBezTo>
                    <a:cubicBezTo>
                      <a:pt x="3093" y="6661"/>
                      <a:pt x="3274" y="6597"/>
                      <a:pt x="3382" y="6556"/>
                    </a:cubicBezTo>
                    <a:cubicBezTo>
                      <a:pt x="3425" y="6535"/>
                      <a:pt x="3469" y="6528"/>
                      <a:pt x="3510" y="6528"/>
                    </a:cubicBezTo>
                    <a:cubicBezTo>
                      <a:pt x="3613" y="6528"/>
                      <a:pt x="3695" y="6578"/>
                      <a:pt x="3703" y="6603"/>
                    </a:cubicBezTo>
                    <a:cubicBezTo>
                      <a:pt x="3703" y="6615"/>
                      <a:pt x="3703" y="6627"/>
                      <a:pt x="3703" y="6639"/>
                    </a:cubicBezTo>
                    <a:cubicBezTo>
                      <a:pt x="3763" y="6663"/>
                      <a:pt x="3834" y="6675"/>
                      <a:pt x="3905" y="6687"/>
                    </a:cubicBezTo>
                    <a:cubicBezTo>
                      <a:pt x="3928" y="6689"/>
                      <a:pt x="3946" y="6690"/>
                      <a:pt x="3963" y="6690"/>
                    </a:cubicBezTo>
                    <a:cubicBezTo>
                      <a:pt x="4051" y="6690"/>
                      <a:pt x="4069" y="6660"/>
                      <a:pt x="4179" y="6580"/>
                    </a:cubicBezTo>
                    <a:cubicBezTo>
                      <a:pt x="4294" y="6499"/>
                      <a:pt x="4454" y="6341"/>
                      <a:pt x="4615" y="6341"/>
                    </a:cubicBezTo>
                    <a:cubicBezTo>
                      <a:pt x="4620" y="6341"/>
                      <a:pt x="4626" y="6341"/>
                      <a:pt x="4632" y="6341"/>
                    </a:cubicBezTo>
                    <a:cubicBezTo>
                      <a:pt x="4715" y="6353"/>
                      <a:pt x="4798" y="6413"/>
                      <a:pt x="4870" y="6449"/>
                    </a:cubicBezTo>
                    <a:cubicBezTo>
                      <a:pt x="4953" y="6472"/>
                      <a:pt x="5025" y="6508"/>
                      <a:pt x="5108" y="6544"/>
                    </a:cubicBezTo>
                    <a:cubicBezTo>
                      <a:pt x="5264" y="6593"/>
                      <a:pt x="5540" y="6633"/>
                      <a:pt x="5759" y="6633"/>
                    </a:cubicBezTo>
                    <a:cubicBezTo>
                      <a:pt x="5808" y="6633"/>
                      <a:pt x="5853" y="6631"/>
                      <a:pt x="5894" y="6627"/>
                    </a:cubicBezTo>
                    <a:cubicBezTo>
                      <a:pt x="5918" y="6627"/>
                      <a:pt x="5941" y="6627"/>
                      <a:pt x="5977" y="6615"/>
                    </a:cubicBezTo>
                    <a:cubicBezTo>
                      <a:pt x="5977" y="6591"/>
                      <a:pt x="5977" y="6556"/>
                      <a:pt x="5977" y="6532"/>
                    </a:cubicBezTo>
                    <a:cubicBezTo>
                      <a:pt x="5989" y="6401"/>
                      <a:pt x="6072" y="6341"/>
                      <a:pt x="6108" y="6199"/>
                    </a:cubicBezTo>
                    <a:cubicBezTo>
                      <a:pt x="6144" y="6068"/>
                      <a:pt x="6168" y="6008"/>
                      <a:pt x="6168" y="5877"/>
                    </a:cubicBezTo>
                    <a:cubicBezTo>
                      <a:pt x="6168" y="5758"/>
                      <a:pt x="6227" y="5615"/>
                      <a:pt x="6311" y="5603"/>
                    </a:cubicBezTo>
                    <a:cubicBezTo>
                      <a:pt x="6378" y="5594"/>
                      <a:pt x="6522" y="5561"/>
                      <a:pt x="6681" y="5561"/>
                    </a:cubicBezTo>
                    <a:cubicBezTo>
                      <a:pt x="6720" y="5561"/>
                      <a:pt x="6759" y="5563"/>
                      <a:pt x="6799" y="5567"/>
                    </a:cubicBezTo>
                    <a:cubicBezTo>
                      <a:pt x="6965" y="5591"/>
                      <a:pt x="7323" y="5627"/>
                      <a:pt x="7430" y="5627"/>
                    </a:cubicBezTo>
                    <a:lnTo>
                      <a:pt x="8906" y="3698"/>
                    </a:lnTo>
                    <a:lnTo>
                      <a:pt x="8906" y="3305"/>
                    </a:lnTo>
                    <a:lnTo>
                      <a:pt x="8858" y="757"/>
                    </a:lnTo>
                    <a:cubicBezTo>
                      <a:pt x="8728" y="734"/>
                      <a:pt x="8525" y="686"/>
                      <a:pt x="8442" y="603"/>
                    </a:cubicBezTo>
                    <a:cubicBezTo>
                      <a:pt x="8347" y="484"/>
                      <a:pt x="8239" y="305"/>
                      <a:pt x="8120" y="174"/>
                    </a:cubicBezTo>
                    <a:cubicBezTo>
                      <a:pt x="8013" y="43"/>
                      <a:pt x="7918" y="67"/>
                      <a:pt x="7775" y="55"/>
                    </a:cubicBezTo>
                    <a:cubicBezTo>
                      <a:pt x="7669" y="36"/>
                      <a:pt x="7111" y="1"/>
                      <a:pt x="68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6"/>
              <p:cNvSpPr/>
              <p:nvPr/>
            </p:nvSpPr>
            <p:spPr>
              <a:xfrm>
                <a:off x="3591132" y="2916622"/>
                <a:ext cx="180841" cy="278901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5896" extrusionOk="0">
                    <a:moveTo>
                      <a:pt x="2789" y="0"/>
                    </a:moveTo>
                    <a:cubicBezTo>
                      <a:pt x="2659" y="0"/>
                      <a:pt x="2504" y="11"/>
                      <a:pt x="2370" y="50"/>
                    </a:cubicBezTo>
                    <a:cubicBezTo>
                      <a:pt x="2108" y="121"/>
                      <a:pt x="1715" y="157"/>
                      <a:pt x="1691" y="157"/>
                    </a:cubicBezTo>
                    <a:cubicBezTo>
                      <a:pt x="1679" y="157"/>
                      <a:pt x="1537" y="192"/>
                      <a:pt x="1537" y="192"/>
                    </a:cubicBezTo>
                    <a:cubicBezTo>
                      <a:pt x="1537" y="192"/>
                      <a:pt x="1560" y="407"/>
                      <a:pt x="1537" y="514"/>
                    </a:cubicBezTo>
                    <a:cubicBezTo>
                      <a:pt x="1537" y="526"/>
                      <a:pt x="1537" y="538"/>
                      <a:pt x="1537" y="538"/>
                    </a:cubicBezTo>
                    <a:cubicBezTo>
                      <a:pt x="1501" y="633"/>
                      <a:pt x="1167" y="1181"/>
                      <a:pt x="1072" y="1288"/>
                    </a:cubicBezTo>
                    <a:cubicBezTo>
                      <a:pt x="989" y="1383"/>
                      <a:pt x="834" y="1693"/>
                      <a:pt x="620" y="1859"/>
                    </a:cubicBezTo>
                    <a:cubicBezTo>
                      <a:pt x="394" y="2026"/>
                      <a:pt x="120" y="2133"/>
                      <a:pt x="72" y="2347"/>
                    </a:cubicBezTo>
                    <a:cubicBezTo>
                      <a:pt x="13" y="2562"/>
                      <a:pt x="1" y="3240"/>
                      <a:pt x="1" y="3419"/>
                    </a:cubicBezTo>
                    <a:cubicBezTo>
                      <a:pt x="13" y="3610"/>
                      <a:pt x="36" y="4026"/>
                      <a:pt x="132" y="4157"/>
                    </a:cubicBezTo>
                    <a:cubicBezTo>
                      <a:pt x="239" y="4288"/>
                      <a:pt x="370" y="4383"/>
                      <a:pt x="370" y="4407"/>
                    </a:cubicBezTo>
                    <a:cubicBezTo>
                      <a:pt x="382" y="4431"/>
                      <a:pt x="465" y="4598"/>
                      <a:pt x="465" y="4598"/>
                    </a:cubicBezTo>
                    <a:cubicBezTo>
                      <a:pt x="470" y="4597"/>
                      <a:pt x="476" y="4596"/>
                      <a:pt x="482" y="4596"/>
                    </a:cubicBezTo>
                    <a:cubicBezTo>
                      <a:pt x="552" y="4596"/>
                      <a:pt x="645" y="4657"/>
                      <a:pt x="667" y="4657"/>
                    </a:cubicBezTo>
                    <a:cubicBezTo>
                      <a:pt x="691" y="4657"/>
                      <a:pt x="763" y="4848"/>
                      <a:pt x="810" y="4931"/>
                    </a:cubicBezTo>
                    <a:cubicBezTo>
                      <a:pt x="834" y="4979"/>
                      <a:pt x="977" y="5050"/>
                      <a:pt x="1084" y="5110"/>
                    </a:cubicBezTo>
                    <a:cubicBezTo>
                      <a:pt x="1132" y="5134"/>
                      <a:pt x="1167" y="5145"/>
                      <a:pt x="1191" y="5157"/>
                    </a:cubicBezTo>
                    <a:cubicBezTo>
                      <a:pt x="1275" y="5217"/>
                      <a:pt x="1596" y="5276"/>
                      <a:pt x="1620" y="5288"/>
                    </a:cubicBezTo>
                    <a:cubicBezTo>
                      <a:pt x="1656" y="5288"/>
                      <a:pt x="1929" y="5538"/>
                      <a:pt x="1929" y="5538"/>
                    </a:cubicBezTo>
                    <a:cubicBezTo>
                      <a:pt x="1929" y="5538"/>
                      <a:pt x="2465" y="5753"/>
                      <a:pt x="2560" y="5765"/>
                    </a:cubicBezTo>
                    <a:cubicBezTo>
                      <a:pt x="2668" y="5776"/>
                      <a:pt x="2811" y="5896"/>
                      <a:pt x="2811" y="5896"/>
                    </a:cubicBezTo>
                    <a:cubicBezTo>
                      <a:pt x="2811" y="5860"/>
                      <a:pt x="2799" y="5812"/>
                      <a:pt x="2799" y="5776"/>
                    </a:cubicBezTo>
                    <a:cubicBezTo>
                      <a:pt x="2763" y="5598"/>
                      <a:pt x="2858" y="4991"/>
                      <a:pt x="2870" y="4788"/>
                    </a:cubicBezTo>
                    <a:cubicBezTo>
                      <a:pt x="2882" y="4586"/>
                      <a:pt x="2918" y="4645"/>
                      <a:pt x="3001" y="4586"/>
                    </a:cubicBezTo>
                    <a:cubicBezTo>
                      <a:pt x="3084" y="4526"/>
                      <a:pt x="3168" y="4514"/>
                      <a:pt x="3227" y="4383"/>
                    </a:cubicBezTo>
                    <a:cubicBezTo>
                      <a:pt x="3287" y="4264"/>
                      <a:pt x="3227" y="4264"/>
                      <a:pt x="3251" y="4038"/>
                    </a:cubicBezTo>
                    <a:cubicBezTo>
                      <a:pt x="3287" y="3812"/>
                      <a:pt x="3322" y="3586"/>
                      <a:pt x="3311" y="3383"/>
                    </a:cubicBezTo>
                    <a:cubicBezTo>
                      <a:pt x="3299" y="3193"/>
                      <a:pt x="3203" y="2895"/>
                      <a:pt x="3203" y="2764"/>
                    </a:cubicBezTo>
                    <a:cubicBezTo>
                      <a:pt x="3203" y="2645"/>
                      <a:pt x="3442" y="2490"/>
                      <a:pt x="3465" y="2443"/>
                    </a:cubicBezTo>
                    <a:cubicBezTo>
                      <a:pt x="3501" y="2395"/>
                      <a:pt x="3465" y="2240"/>
                      <a:pt x="3489" y="1919"/>
                    </a:cubicBezTo>
                    <a:cubicBezTo>
                      <a:pt x="3525" y="1585"/>
                      <a:pt x="3751" y="1252"/>
                      <a:pt x="3787" y="1169"/>
                    </a:cubicBezTo>
                    <a:cubicBezTo>
                      <a:pt x="3787" y="1169"/>
                      <a:pt x="3787" y="1157"/>
                      <a:pt x="3787" y="1157"/>
                    </a:cubicBezTo>
                    <a:cubicBezTo>
                      <a:pt x="3787" y="1157"/>
                      <a:pt x="3787" y="1145"/>
                      <a:pt x="3787" y="1145"/>
                    </a:cubicBezTo>
                    <a:cubicBezTo>
                      <a:pt x="3799" y="1133"/>
                      <a:pt x="3799" y="1121"/>
                      <a:pt x="3799" y="1097"/>
                    </a:cubicBezTo>
                    <a:cubicBezTo>
                      <a:pt x="3799" y="1097"/>
                      <a:pt x="3799" y="1085"/>
                      <a:pt x="3799" y="1085"/>
                    </a:cubicBezTo>
                    <a:cubicBezTo>
                      <a:pt x="3799" y="1062"/>
                      <a:pt x="3811" y="1050"/>
                      <a:pt x="3811" y="1038"/>
                    </a:cubicBezTo>
                    <a:cubicBezTo>
                      <a:pt x="3811" y="1026"/>
                      <a:pt x="3811" y="1014"/>
                      <a:pt x="3811" y="1002"/>
                    </a:cubicBezTo>
                    <a:cubicBezTo>
                      <a:pt x="3811" y="990"/>
                      <a:pt x="3811" y="990"/>
                      <a:pt x="3811" y="978"/>
                    </a:cubicBezTo>
                    <a:cubicBezTo>
                      <a:pt x="3811" y="966"/>
                      <a:pt x="3811" y="954"/>
                      <a:pt x="3811" y="931"/>
                    </a:cubicBezTo>
                    <a:cubicBezTo>
                      <a:pt x="3811" y="847"/>
                      <a:pt x="3811" y="752"/>
                      <a:pt x="3811" y="704"/>
                    </a:cubicBezTo>
                    <a:cubicBezTo>
                      <a:pt x="3811" y="681"/>
                      <a:pt x="3823" y="657"/>
                      <a:pt x="3823" y="645"/>
                    </a:cubicBezTo>
                    <a:cubicBezTo>
                      <a:pt x="3751" y="597"/>
                      <a:pt x="3513" y="514"/>
                      <a:pt x="3406" y="347"/>
                    </a:cubicBezTo>
                    <a:cubicBezTo>
                      <a:pt x="3311" y="181"/>
                      <a:pt x="3132" y="14"/>
                      <a:pt x="3037" y="14"/>
                    </a:cubicBezTo>
                    <a:cubicBezTo>
                      <a:pt x="2993" y="8"/>
                      <a:pt x="2900" y="0"/>
                      <a:pt x="2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6"/>
              <p:cNvSpPr/>
              <p:nvPr/>
            </p:nvSpPr>
            <p:spPr>
              <a:xfrm>
                <a:off x="2990748" y="2794484"/>
                <a:ext cx="236044" cy="283915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002" extrusionOk="0">
                    <a:moveTo>
                      <a:pt x="882" y="0"/>
                    </a:moveTo>
                    <a:cubicBezTo>
                      <a:pt x="846" y="60"/>
                      <a:pt x="774" y="191"/>
                      <a:pt x="715" y="334"/>
                    </a:cubicBezTo>
                    <a:cubicBezTo>
                      <a:pt x="620" y="536"/>
                      <a:pt x="715" y="524"/>
                      <a:pt x="715" y="679"/>
                    </a:cubicBezTo>
                    <a:cubicBezTo>
                      <a:pt x="715" y="834"/>
                      <a:pt x="667" y="929"/>
                      <a:pt x="620" y="1036"/>
                    </a:cubicBezTo>
                    <a:cubicBezTo>
                      <a:pt x="584" y="1143"/>
                      <a:pt x="441" y="1358"/>
                      <a:pt x="429" y="1370"/>
                    </a:cubicBezTo>
                    <a:cubicBezTo>
                      <a:pt x="429" y="1381"/>
                      <a:pt x="310" y="1536"/>
                      <a:pt x="310" y="1596"/>
                    </a:cubicBezTo>
                    <a:cubicBezTo>
                      <a:pt x="322" y="1655"/>
                      <a:pt x="382" y="1774"/>
                      <a:pt x="513" y="1989"/>
                    </a:cubicBezTo>
                    <a:cubicBezTo>
                      <a:pt x="632" y="2191"/>
                      <a:pt x="667" y="2286"/>
                      <a:pt x="703" y="2405"/>
                    </a:cubicBezTo>
                    <a:cubicBezTo>
                      <a:pt x="703" y="2405"/>
                      <a:pt x="703" y="2417"/>
                      <a:pt x="703" y="2417"/>
                    </a:cubicBezTo>
                    <a:cubicBezTo>
                      <a:pt x="703" y="2429"/>
                      <a:pt x="703" y="2441"/>
                      <a:pt x="715" y="2465"/>
                    </a:cubicBezTo>
                    <a:cubicBezTo>
                      <a:pt x="715" y="2477"/>
                      <a:pt x="715" y="2489"/>
                      <a:pt x="715" y="2501"/>
                    </a:cubicBezTo>
                    <a:cubicBezTo>
                      <a:pt x="715" y="2513"/>
                      <a:pt x="727" y="2524"/>
                      <a:pt x="727" y="2536"/>
                    </a:cubicBezTo>
                    <a:cubicBezTo>
                      <a:pt x="727" y="2584"/>
                      <a:pt x="739" y="2643"/>
                      <a:pt x="751" y="2715"/>
                    </a:cubicBezTo>
                    <a:cubicBezTo>
                      <a:pt x="751" y="2727"/>
                      <a:pt x="751" y="2727"/>
                      <a:pt x="751" y="2739"/>
                    </a:cubicBezTo>
                    <a:cubicBezTo>
                      <a:pt x="751" y="2763"/>
                      <a:pt x="751" y="2774"/>
                      <a:pt x="751" y="2798"/>
                    </a:cubicBezTo>
                    <a:cubicBezTo>
                      <a:pt x="751" y="2810"/>
                      <a:pt x="763" y="2810"/>
                      <a:pt x="763" y="2822"/>
                    </a:cubicBezTo>
                    <a:cubicBezTo>
                      <a:pt x="763" y="2846"/>
                      <a:pt x="763" y="2858"/>
                      <a:pt x="763" y="2870"/>
                    </a:cubicBezTo>
                    <a:cubicBezTo>
                      <a:pt x="763" y="2941"/>
                      <a:pt x="763" y="3001"/>
                      <a:pt x="763" y="3036"/>
                    </a:cubicBezTo>
                    <a:cubicBezTo>
                      <a:pt x="751" y="3144"/>
                      <a:pt x="620" y="3132"/>
                      <a:pt x="465" y="3239"/>
                    </a:cubicBezTo>
                    <a:cubicBezTo>
                      <a:pt x="298" y="3334"/>
                      <a:pt x="251" y="3513"/>
                      <a:pt x="215" y="3667"/>
                    </a:cubicBezTo>
                    <a:cubicBezTo>
                      <a:pt x="179" y="3834"/>
                      <a:pt x="203" y="3882"/>
                      <a:pt x="203" y="3989"/>
                    </a:cubicBezTo>
                    <a:cubicBezTo>
                      <a:pt x="191" y="4108"/>
                      <a:pt x="132" y="4132"/>
                      <a:pt x="60" y="4239"/>
                    </a:cubicBezTo>
                    <a:cubicBezTo>
                      <a:pt x="1" y="4346"/>
                      <a:pt x="60" y="4787"/>
                      <a:pt x="60" y="4810"/>
                    </a:cubicBezTo>
                    <a:cubicBezTo>
                      <a:pt x="60" y="4834"/>
                      <a:pt x="36" y="5025"/>
                      <a:pt x="60" y="5120"/>
                    </a:cubicBezTo>
                    <a:cubicBezTo>
                      <a:pt x="84" y="5215"/>
                      <a:pt x="155" y="5287"/>
                      <a:pt x="251" y="5382"/>
                    </a:cubicBezTo>
                    <a:cubicBezTo>
                      <a:pt x="346" y="5489"/>
                      <a:pt x="370" y="5453"/>
                      <a:pt x="441" y="5537"/>
                    </a:cubicBezTo>
                    <a:cubicBezTo>
                      <a:pt x="513" y="5620"/>
                      <a:pt x="346" y="5703"/>
                      <a:pt x="298" y="5787"/>
                    </a:cubicBezTo>
                    <a:cubicBezTo>
                      <a:pt x="263" y="5858"/>
                      <a:pt x="322" y="5930"/>
                      <a:pt x="370" y="6001"/>
                    </a:cubicBezTo>
                    <a:cubicBezTo>
                      <a:pt x="513" y="5989"/>
                      <a:pt x="655" y="5977"/>
                      <a:pt x="751" y="5942"/>
                    </a:cubicBezTo>
                    <a:cubicBezTo>
                      <a:pt x="1001" y="5882"/>
                      <a:pt x="1191" y="5572"/>
                      <a:pt x="1346" y="5406"/>
                    </a:cubicBezTo>
                    <a:cubicBezTo>
                      <a:pt x="1401" y="5346"/>
                      <a:pt x="1481" y="5326"/>
                      <a:pt x="1572" y="5326"/>
                    </a:cubicBezTo>
                    <a:cubicBezTo>
                      <a:pt x="1734" y="5326"/>
                      <a:pt x="1931" y="5390"/>
                      <a:pt x="2084" y="5406"/>
                    </a:cubicBezTo>
                    <a:cubicBezTo>
                      <a:pt x="2310" y="5430"/>
                      <a:pt x="2394" y="5632"/>
                      <a:pt x="2501" y="5656"/>
                    </a:cubicBezTo>
                    <a:cubicBezTo>
                      <a:pt x="2507" y="5657"/>
                      <a:pt x="2515" y="5658"/>
                      <a:pt x="2524" y="5658"/>
                    </a:cubicBezTo>
                    <a:cubicBezTo>
                      <a:pt x="2659" y="5658"/>
                      <a:pt x="3096" y="5507"/>
                      <a:pt x="3263" y="5430"/>
                    </a:cubicBezTo>
                    <a:cubicBezTo>
                      <a:pt x="3291" y="5415"/>
                      <a:pt x="3321" y="5408"/>
                      <a:pt x="3354" y="5408"/>
                    </a:cubicBezTo>
                    <a:cubicBezTo>
                      <a:pt x="3531" y="5408"/>
                      <a:pt x="3765" y="5601"/>
                      <a:pt x="3906" y="5691"/>
                    </a:cubicBezTo>
                    <a:cubicBezTo>
                      <a:pt x="4084" y="5799"/>
                      <a:pt x="4215" y="5811"/>
                      <a:pt x="4215" y="5811"/>
                    </a:cubicBezTo>
                    <a:cubicBezTo>
                      <a:pt x="4215" y="5811"/>
                      <a:pt x="4180" y="5608"/>
                      <a:pt x="4144" y="5489"/>
                    </a:cubicBezTo>
                    <a:cubicBezTo>
                      <a:pt x="4120" y="5441"/>
                      <a:pt x="4108" y="5394"/>
                      <a:pt x="4084" y="5346"/>
                    </a:cubicBezTo>
                    <a:cubicBezTo>
                      <a:pt x="4073" y="5310"/>
                      <a:pt x="4061" y="5287"/>
                      <a:pt x="4061" y="5251"/>
                    </a:cubicBezTo>
                    <a:cubicBezTo>
                      <a:pt x="4061" y="5251"/>
                      <a:pt x="4061" y="5239"/>
                      <a:pt x="4061" y="5239"/>
                    </a:cubicBezTo>
                    <a:cubicBezTo>
                      <a:pt x="4061" y="5227"/>
                      <a:pt x="4049" y="5215"/>
                      <a:pt x="4049" y="5203"/>
                    </a:cubicBezTo>
                    <a:cubicBezTo>
                      <a:pt x="4049" y="5180"/>
                      <a:pt x="4061" y="5156"/>
                      <a:pt x="4084" y="5144"/>
                    </a:cubicBezTo>
                    <a:cubicBezTo>
                      <a:pt x="4139" y="5090"/>
                      <a:pt x="4223" y="4986"/>
                      <a:pt x="4399" y="4986"/>
                    </a:cubicBezTo>
                    <a:cubicBezTo>
                      <a:pt x="4416" y="4986"/>
                      <a:pt x="4434" y="4987"/>
                      <a:pt x="4454" y="4989"/>
                    </a:cubicBezTo>
                    <a:cubicBezTo>
                      <a:pt x="4596" y="5001"/>
                      <a:pt x="4835" y="5037"/>
                      <a:pt x="4989" y="5049"/>
                    </a:cubicBezTo>
                    <a:cubicBezTo>
                      <a:pt x="4989" y="5049"/>
                      <a:pt x="4787" y="4906"/>
                      <a:pt x="4620" y="4751"/>
                    </a:cubicBezTo>
                    <a:cubicBezTo>
                      <a:pt x="4454" y="4584"/>
                      <a:pt x="4394" y="4429"/>
                      <a:pt x="4394" y="4334"/>
                    </a:cubicBezTo>
                    <a:cubicBezTo>
                      <a:pt x="4406" y="4239"/>
                      <a:pt x="4537" y="3846"/>
                      <a:pt x="4537" y="3715"/>
                    </a:cubicBezTo>
                    <a:cubicBezTo>
                      <a:pt x="4537" y="3596"/>
                      <a:pt x="4477" y="3334"/>
                      <a:pt x="4192" y="3155"/>
                    </a:cubicBezTo>
                    <a:cubicBezTo>
                      <a:pt x="3906" y="2989"/>
                      <a:pt x="3203" y="2370"/>
                      <a:pt x="3072" y="2215"/>
                    </a:cubicBezTo>
                    <a:cubicBezTo>
                      <a:pt x="2941" y="2048"/>
                      <a:pt x="2632" y="1834"/>
                      <a:pt x="2489" y="1834"/>
                    </a:cubicBezTo>
                    <a:cubicBezTo>
                      <a:pt x="2406" y="1827"/>
                      <a:pt x="2288" y="1820"/>
                      <a:pt x="2180" y="1820"/>
                    </a:cubicBezTo>
                    <a:cubicBezTo>
                      <a:pt x="2101" y="1820"/>
                      <a:pt x="2027" y="1824"/>
                      <a:pt x="1977" y="1834"/>
                    </a:cubicBezTo>
                    <a:cubicBezTo>
                      <a:pt x="1904" y="1841"/>
                      <a:pt x="1836" y="1871"/>
                      <a:pt x="1794" y="1871"/>
                    </a:cubicBezTo>
                    <a:cubicBezTo>
                      <a:pt x="1767" y="1871"/>
                      <a:pt x="1751" y="1859"/>
                      <a:pt x="1751" y="1822"/>
                    </a:cubicBezTo>
                    <a:cubicBezTo>
                      <a:pt x="1751" y="1727"/>
                      <a:pt x="1858" y="1500"/>
                      <a:pt x="1858" y="1370"/>
                    </a:cubicBezTo>
                    <a:cubicBezTo>
                      <a:pt x="1858" y="1227"/>
                      <a:pt x="1858" y="691"/>
                      <a:pt x="1751" y="560"/>
                    </a:cubicBezTo>
                    <a:cubicBezTo>
                      <a:pt x="1656" y="429"/>
                      <a:pt x="1310" y="191"/>
                      <a:pt x="1155" y="119"/>
                    </a:cubicBezTo>
                    <a:cubicBezTo>
                      <a:pt x="1096" y="96"/>
                      <a:pt x="989" y="48"/>
                      <a:pt x="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6"/>
              <p:cNvSpPr/>
              <p:nvPr/>
            </p:nvSpPr>
            <p:spPr>
              <a:xfrm>
                <a:off x="3657595" y="2706594"/>
                <a:ext cx="265325" cy="240538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085" extrusionOk="0">
                    <a:moveTo>
                      <a:pt x="1572" y="1"/>
                    </a:moveTo>
                    <a:cubicBezTo>
                      <a:pt x="1513" y="49"/>
                      <a:pt x="1453" y="96"/>
                      <a:pt x="1441" y="108"/>
                    </a:cubicBezTo>
                    <a:cubicBezTo>
                      <a:pt x="1417" y="156"/>
                      <a:pt x="1394" y="299"/>
                      <a:pt x="1406" y="394"/>
                    </a:cubicBezTo>
                    <a:cubicBezTo>
                      <a:pt x="1429" y="501"/>
                      <a:pt x="1382" y="632"/>
                      <a:pt x="1358" y="763"/>
                    </a:cubicBezTo>
                    <a:cubicBezTo>
                      <a:pt x="1334" y="894"/>
                      <a:pt x="1298" y="1084"/>
                      <a:pt x="1298" y="1084"/>
                    </a:cubicBezTo>
                    <a:cubicBezTo>
                      <a:pt x="1298" y="1084"/>
                      <a:pt x="1120" y="1311"/>
                      <a:pt x="989" y="1477"/>
                    </a:cubicBezTo>
                    <a:cubicBezTo>
                      <a:pt x="977" y="1501"/>
                      <a:pt x="977" y="1513"/>
                      <a:pt x="965" y="1537"/>
                    </a:cubicBezTo>
                    <a:cubicBezTo>
                      <a:pt x="917" y="1680"/>
                      <a:pt x="1060" y="1846"/>
                      <a:pt x="1072" y="1930"/>
                    </a:cubicBezTo>
                    <a:cubicBezTo>
                      <a:pt x="1084" y="2025"/>
                      <a:pt x="763" y="2596"/>
                      <a:pt x="608" y="2716"/>
                    </a:cubicBezTo>
                    <a:cubicBezTo>
                      <a:pt x="453" y="2835"/>
                      <a:pt x="203" y="3204"/>
                      <a:pt x="132" y="3370"/>
                    </a:cubicBezTo>
                    <a:cubicBezTo>
                      <a:pt x="60" y="3525"/>
                      <a:pt x="215" y="3775"/>
                      <a:pt x="215" y="3942"/>
                    </a:cubicBezTo>
                    <a:cubicBezTo>
                      <a:pt x="215" y="4109"/>
                      <a:pt x="155" y="4109"/>
                      <a:pt x="72" y="4216"/>
                    </a:cubicBezTo>
                    <a:cubicBezTo>
                      <a:pt x="1" y="4323"/>
                      <a:pt x="132" y="4632"/>
                      <a:pt x="132" y="4632"/>
                    </a:cubicBezTo>
                    <a:cubicBezTo>
                      <a:pt x="132" y="4632"/>
                      <a:pt x="274" y="4597"/>
                      <a:pt x="286" y="4597"/>
                    </a:cubicBezTo>
                    <a:cubicBezTo>
                      <a:pt x="310" y="4597"/>
                      <a:pt x="703" y="4561"/>
                      <a:pt x="965" y="4490"/>
                    </a:cubicBezTo>
                    <a:cubicBezTo>
                      <a:pt x="1099" y="4451"/>
                      <a:pt x="1254" y="4440"/>
                      <a:pt x="1384" y="4440"/>
                    </a:cubicBezTo>
                    <a:cubicBezTo>
                      <a:pt x="1495" y="4440"/>
                      <a:pt x="1588" y="4448"/>
                      <a:pt x="1632" y="4454"/>
                    </a:cubicBezTo>
                    <a:cubicBezTo>
                      <a:pt x="1727" y="4454"/>
                      <a:pt x="1906" y="4621"/>
                      <a:pt x="2001" y="4787"/>
                    </a:cubicBezTo>
                    <a:cubicBezTo>
                      <a:pt x="2108" y="4954"/>
                      <a:pt x="2346" y="5037"/>
                      <a:pt x="2418" y="5085"/>
                    </a:cubicBezTo>
                    <a:cubicBezTo>
                      <a:pt x="2441" y="5025"/>
                      <a:pt x="2501" y="5002"/>
                      <a:pt x="2584" y="4906"/>
                    </a:cubicBezTo>
                    <a:cubicBezTo>
                      <a:pt x="2679" y="4787"/>
                      <a:pt x="2918" y="4466"/>
                      <a:pt x="2989" y="4359"/>
                    </a:cubicBezTo>
                    <a:cubicBezTo>
                      <a:pt x="3049" y="4251"/>
                      <a:pt x="3060" y="4204"/>
                      <a:pt x="3108" y="4144"/>
                    </a:cubicBezTo>
                    <a:cubicBezTo>
                      <a:pt x="3144" y="4073"/>
                      <a:pt x="3322" y="3990"/>
                      <a:pt x="3489" y="3870"/>
                    </a:cubicBezTo>
                    <a:cubicBezTo>
                      <a:pt x="3644" y="3739"/>
                      <a:pt x="3811" y="3537"/>
                      <a:pt x="3953" y="3358"/>
                    </a:cubicBezTo>
                    <a:cubicBezTo>
                      <a:pt x="4096" y="3180"/>
                      <a:pt x="4561" y="2668"/>
                      <a:pt x="4596" y="2620"/>
                    </a:cubicBezTo>
                    <a:cubicBezTo>
                      <a:pt x="4632" y="2561"/>
                      <a:pt x="5466" y="1787"/>
                      <a:pt x="5573" y="1644"/>
                    </a:cubicBezTo>
                    <a:cubicBezTo>
                      <a:pt x="5585" y="1632"/>
                      <a:pt x="5597" y="1620"/>
                      <a:pt x="5608" y="1608"/>
                    </a:cubicBezTo>
                    <a:cubicBezTo>
                      <a:pt x="5573" y="1525"/>
                      <a:pt x="5513" y="1406"/>
                      <a:pt x="5513" y="1382"/>
                    </a:cubicBezTo>
                    <a:cubicBezTo>
                      <a:pt x="5501" y="1346"/>
                      <a:pt x="5406" y="1215"/>
                      <a:pt x="5335" y="1108"/>
                    </a:cubicBezTo>
                    <a:cubicBezTo>
                      <a:pt x="5263" y="1013"/>
                      <a:pt x="5216" y="882"/>
                      <a:pt x="5216" y="739"/>
                    </a:cubicBezTo>
                    <a:lnTo>
                      <a:pt x="5216" y="322"/>
                    </a:lnTo>
                    <a:lnTo>
                      <a:pt x="5216" y="310"/>
                    </a:lnTo>
                    <a:cubicBezTo>
                      <a:pt x="5192" y="310"/>
                      <a:pt x="5180" y="299"/>
                      <a:pt x="5156" y="299"/>
                    </a:cubicBezTo>
                    <a:cubicBezTo>
                      <a:pt x="5061" y="263"/>
                      <a:pt x="4954" y="263"/>
                      <a:pt x="4906" y="263"/>
                    </a:cubicBezTo>
                    <a:cubicBezTo>
                      <a:pt x="4870" y="275"/>
                      <a:pt x="4751" y="370"/>
                      <a:pt x="4704" y="465"/>
                    </a:cubicBezTo>
                    <a:cubicBezTo>
                      <a:pt x="4671" y="541"/>
                      <a:pt x="4628" y="598"/>
                      <a:pt x="4567" y="598"/>
                    </a:cubicBezTo>
                    <a:cubicBezTo>
                      <a:pt x="4561" y="598"/>
                      <a:pt x="4555" y="597"/>
                      <a:pt x="4549" y="596"/>
                    </a:cubicBezTo>
                    <a:cubicBezTo>
                      <a:pt x="4465" y="596"/>
                      <a:pt x="4311" y="501"/>
                      <a:pt x="4203" y="430"/>
                    </a:cubicBezTo>
                    <a:cubicBezTo>
                      <a:pt x="4132" y="376"/>
                      <a:pt x="4000" y="369"/>
                      <a:pt x="3854" y="369"/>
                    </a:cubicBezTo>
                    <a:cubicBezTo>
                      <a:pt x="3805" y="369"/>
                      <a:pt x="3754" y="370"/>
                      <a:pt x="3703" y="370"/>
                    </a:cubicBezTo>
                    <a:cubicBezTo>
                      <a:pt x="3561" y="370"/>
                      <a:pt x="3502" y="391"/>
                      <a:pt x="3430" y="391"/>
                    </a:cubicBezTo>
                    <a:cubicBezTo>
                      <a:pt x="3394" y="391"/>
                      <a:pt x="3354" y="386"/>
                      <a:pt x="3299" y="370"/>
                    </a:cubicBezTo>
                    <a:cubicBezTo>
                      <a:pt x="3132" y="322"/>
                      <a:pt x="2977" y="215"/>
                      <a:pt x="2727" y="156"/>
                    </a:cubicBezTo>
                    <a:cubicBezTo>
                      <a:pt x="2632" y="132"/>
                      <a:pt x="2549" y="120"/>
                      <a:pt x="2465" y="108"/>
                    </a:cubicBezTo>
                    <a:lnTo>
                      <a:pt x="2441" y="108"/>
                    </a:lnTo>
                    <a:cubicBezTo>
                      <a:pt x="2418" y="108"/>
                      <a:pt x="2406" y="96"/>
                      <a:pt x="2394" y="96"/>
                    </a:cubicBezTo>
                    <a:cubicBezTo>
                      <a:pt x="2298" y="84"/>
                      <a:pt x="2203" y="84"/>
                      <a:pt x="2120" y="84"/>
                    </a:cubicBezTo>
                    <a:cubicBezTo>
                      <a:pt x="1941" y="72"/>
                      <a:pt x="1644" y="96"/>
                      <a:pt x="1584" y="13"/>
                    </a:cubicBezTo>
                    <a:cubicBezTo>
                      <a:pt x="1584" y="13"/>
                      <a:pt x="1584" y="13"/>
                      <a:pt x="15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6"/>
              <p:cNvSpPr/>
              <p:nvPr/>
            </p:nvSpPr>
            <p:spPr>
              <a:xfrm>
                <a:off x="3427791" y="2470077"/>
                <a:ext cx="327292" cy="287841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085" extrusionOk="0">
                    <a:moveTo>
                      <a:pt x="1489" y="0"/>
                    </a:moveTo>
                    <a:lnTo>
                      <a:pt x="1489" y="393"/>
                    </a:lnTo>
                    <a:lnTo>
                      <a:pt x="13" y="2322"/>
                    </a:lnTo>
                    <a:lnTo>
                      <a:pt x="1" y="2334"/>
                    </a:lnTo>
                    <a:lnTo>
                      <a:pt x="37" y="2334"/>
                    </a:lnTo>
                    <a:lnTo>
                      <a:pt x="1251" y="2358"/>
                    </a:lnTo>
                    <a:lnTo>
                      <a:pt x="2311" y="2370"/>
                    </a:lnTo>
                    <a:lnTo>
                      <a:pt x="2311" y="5942"/>
                    </a:lnTo>
                    <a:lnTo>
                      <a:pt x="3430" y="5977"/>
                    </a:lnTo>
                    <a:lnTo>
                      <a:pt x="6156" y="6084"/>
                    </a:lnTo>
                    <a:cubicBezTo>
                      <a:pt x="6156" y="6084"/>
                      <a:pt x="6180" y="5894"/>
                      <a:pt x="6216" y="5763"/>
                    </a:cubicBezTo>
                    <a:cubicBezTo>
                      <a:pt x="6240" y="5632"/>
                      <a:pt x="6287" y="5501"/>
                      <a:pt x="6264" y="5394"/>
                    </a:cubicBezTo>
                    <a:cubicBezTo>
                      <a:pt x="6252" y="5299"/>
                      <a:pt x="6275" y="5156"/>
                      <a:pt x="6299" y="5108"/>
                    </a:cubicBezTo>
                    <a:cubicBezTo>
                      <a:pt x="6311" y="5096"/>
                      <a:pt x="6371" y="5049"/>
                      <a:pt x="6430" y="5001"/>
                    </a:cubicBezTo>
                    <a:cubicBezTo>
                      <a:pt x="6394" y="4941"/>
                      <a:pt x="6454" y="4882"/>
                      <a:pt x="6502" y="4822"/>
                    </a:cubicBezTo>
                    <a:cubicBezTo>
                      <a:pt x="6549" y="4763"/>
                      <a:pt x="6775" y="4620"/>
                      <a:pt x="6895" y="4489"/>
                    </a:cubicBezTo>
                    <a:cubicBezTo>
                      <a:pt x="6895" y="4477"/>
                      <a:pt x="6906" y="4465"/>
                      <a:pt x="6918" y="4453"/>
                    </a:cubicBezTo>
                    <a:cubicBezTo>
                      <a:pt x="6895" y="4370"/>
                      <a:pt x="6847" y="4287"/>
                      <a:pt x="6799" y="4239"/>
                    </a:cubicBezTo>
                    <a:cubicBezTo>
                      <a:pt x="6716" y="4132"/>
                      <a:pt x="6454" y="3953"/>
                      <a:pt x="6240" y="3798"/>
                    </a:cubicBezTo>
                    <a:cubicBezTo>
                      <a:pt x="6037" y="3644"/>
                      <a:pt x="5787" y="3382"/>
                      <a:pt x="5740" y="3382"/>
                    </a:cubicBezTo>
                    <a:cubicBezTo>
                      <a:pt x="5704" y="3382"/>
                      <a:pt x="5490" y="3382"/>
                      <a:pt x="5406" y="3298"/>
                    </a:cubicBezTo>
                    <a:cubicBezTo>
                      <a:pt x="5323" y="3203"/>
                      <a:pt x="4966" y="2751"/>
                      <a:pt x="4906" y="2703"/>
                    </a:cubicBezTo>
                    <a:cubicBezTo>
                      <a:pt x="4859" y="2655"/>
                      <a:pt x="4573" y="2620"/>
                      <a:pt x="4513" y="2524"/>
                    </a:cubicBezTo>
                    <a:cubicBezTo>
                      <a:pt x="4442" y="2429"/>
                      <a:pt x="4239" y="1929"/>
                      <a:pt x="4204" y="1893"/>
                    </a:cubicBezTo>
                    <a:cubicBezTo>
                      <a:pt x="4168" y="1846"/>
                      <a:pt x="3346" y="1274"/>
                      <a:pt x="3192" y="1167"/>
                    </a:cubicBezTo>
                    <a:cubicBezTo>
                      <a:pt x="3037" y="1060"/>
                      <a:pt x="2501" y="667"/>
                      <a:pt x="2454" y="596"/>
                    </a:cubicBezTo>
                    <a:cubicBezTo>
                      <a:pt x="2406" y="524"/>
                      <a:pt x="2465" y="417"/>
                      <a:pt x="2203" y="298"/>
                    </a:cubicBezTo>
                    <a:cubicBezTo>
                      <a:pt x="1953" y="179"/>
                      <a:pt x="1489" y="0"/>
                      <a:pt x="1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6"/>
              <p:cNvSpPr/>
              <p:nvPr/>
            </p:nvSpPr>
            <p:spPr>
              <a:xfrm>
                <a:off x="3163645" y="2299926"/>
                <a:ext cx="211257" cy="20534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341" extrusionOk="0">
                    <a:moveTo>
                      <a:pt x="1374" y="1"/>
                    </a:moveTo>
                    <a:cubicBezTo>
                      <a:pt x="1312" y="1"/>
                      <a:pt x="1334" y="134"/>
                      <a:pt x="1334" y="168"/>
                    </a:cubicBezTo>
                    <a:cubicBezTo>
                      <a:pt x="1334" y="204"/>
                      <a:pt x="1334" y="335"/>
                      <a:pt x="1310" y="406"/>
                    </a:cubicBezTo>
                    <a:cubicBezTo>
                      <a:pt x="1299" y="490"/>
                      <a:pt x="1227" y="549"/>
                      <a:pt x="1144" y="621"/>
                    </a:cubicBezTo>
                    <a:cubicBezTo>
                      <a:pt x="1060" y="692"/>
                      <a:pt x="941" y="716"/>
                      <a:pt x="775" y="728"/>
                    </a:cubicBezTo>
                    <a:cubicBezTo>
                      <a:pt x="608" y="728"/>
                      <a:pt x="608" y="811"/>
                      <a:pt x="525" y="918"/>
                    </a:cubicBezTo>
                    <a:cubicBezTo>
                      <a:pt x="441" y="1037"/>
                      <a:pt x="287" y="1299"/>
                      <a:pt x="239" y="1371"/>
                    </a:cubicBezTo>
                    <a:cubicBezTo>
                      <a:pt x="203" y="1442"/>
                      <a:pt x="96" y="1573"/>
                      <a:pt x="60" y="1692"/>
                    </a:cubicBezTo>
                    <a:cubicBezTo>
                      <a:pt x="13" y="1811"/>
                      <a:pt x="72" y="1835"/>
                      <a:pt x="108" y="1895"/>
                    </a:cubicBezTo>
                    <a:cubicBezTo>
                      <a:pt x="144" y="1942"/>
                      <a:pt x="227" y="2097"/>
                      <a:pt x="239" y="2157"/>
                    </a:cubicBezTo>
                    <a:cubicBezTo>
                      <a:pt x="251" y="2216"/>
                      <a:pt x="156" y="2431"/>
                      <a:pt x="96" y="2609"/>
                    </a:cubicBezTo>
                    <a:cubicBezTo>
                      <a:pt x="48" y="2764"/>
                      <a:pt x="13" y="3050"/>
                      <a:pt x="1" y="3169"/>
                    </a:cubicBezTo>
                    <a:cubicBezTo>
                      <a:pt x="215" y="3323"/>
                      <a:pt x="477" y="3502"/>
                      <a:pt x="513" y="3526"/>
                    </a:cubicBezTo>
                    <a:cubicBezTo>
                      <a:pt x="572" y="3585"/>
                      <a:pt x="929" y="3824"/>
                      <a:pt x="1108" y="3883"/>
                    </a:cubicBezTo>
                    <a:cubicBezTo>
                      <a:pt x="1151" y="3902"/>
                      <a:pt x="1184" y="3910"/>
                      <a:pt x="1211" y="3910"/>
                    </a:cubicBezTo>
                    <a:cubicBezTo>
                      <a:pt x="1288" y="3910"/>
                      <a:pt x="1318" y="3843"/>
                      <a:pt x="1406" y="3764"/>
                    </a:cubicBezTo>
                    <a:cubicBezTo>
                      <a:pt x="1525" y="3657"/>
                      <a:pt x="1430" y="3502"/>
                      <a:pt x="1394" y="3383"/>
                    </a:cubicBezTo>
                    <a:cubicBezTo>
                      <a:pt x="1370" y="3276"/>
                      <a:pt x="1275" y="2978"/>
                      <a:pt x="1203" y="2728"/>
                    </a:cubicBezTo>
                    <a:cubicBezTo>
                      <a:pt x="1132" y="2478"/>
                      <a:pt x="1310" y="2514"/>
                      <a:pt x="1453" y="2466"/>
                    </a:cubicBezTo>
                    <a:cubicBezTo>
                      <a:pt x="1473" y="2461"/>
                      <a:pt x="1490" y="2459"/>
                      <a:pt x="1506" y="2459"/>
                    </a:cubicBezTo>
                    <a:cubicBezTo>
                      <a:pt x="1606" y="2459"/>
                      <a:pt x="1638" y="2551"/>
                      <a:pt x="1680" y="2633"/>
                    </a:cubicBezTo>
                    <a:cubicBezTo>
                      <a:pt x="1727" y="2728"/>
                      <a:pt x="1739" y="3169"/>
                      <a:pt x="1763" y="3264"/>
                    </a:cubicBezTo>
                    <a:cubicBezTo>
                      <a:pt x="1787" y="3359"/>
                      <a:pt x="2025" y="3502"/>
                      <a:pt x="2084" y="3526"/>
                    </a:cubicBezTo>
                    <a:cubicBezTo>
                      <a:pt x="2156" y="3562"/>
                      <a:pt x="2215" y="3764"/>
                      <a:pt x="2239" y="3835"/>
                    </a:cubicBezTo>
                    <a:cubicBezTo>
                      <a:pt x="2263" y="3907"/>
                      <a:pt x="2442" y="4085"/>
                      <a:pt x="2561" y="4181"/>
                    </a:cubicBezTo>
                    <a:cubicBezTo>
                      <a:pt x="2604" y="4216"/>
                      <a:pt x="2648" y="4228"/>
                      <a:pt x="2692" y="4228"/>
                    </a:cubicBezTo>
                    <a:cubicBezTo>
                      <a:pt x="2767" y="4228"/>
                      <a:pt x="2843" y="4191"/>
                      <a:pt x="2918" y="4169"/>
                    </a:cubicBezTo>
                    <a:cubicBezTo>
                      <a:pt x="2936" y="4165"/>
                      <a:pt x="2954" y="4163"/>
                      <a:pt x="2971" y="4163"/>
                    </a:cubicBezTo>
                    <a:cubicBezTo>
                      <a:pt x="3063" y="4163"/>
                      <a:pt x="3133" y="4214"/>
                      <a:pt x="3204" y="4264"/>
                    </a:cubicBezTo>
                    <a:cubicBezTo>
                      <a:pt x="3230" y="4282"/>
                      <a:pt x="3251" y="4289"/>
                      <a:pt x="3271" y="4289"/>
                    </a:cubicBezTo>
                    <a:cubicBezTo>
                      <a:pt x="3304" y="4289"/>
                      <a:pt x="3333" y="4266"/>
                      <a:pt x="3370" y="4228"/>
                    </a:cubicBezTo>
                    <a:cubicBezTo>
                      <a:pt x="3414" y="4174"/>
                      <a:pt x="3507" y="4120"/>
                      <a:pt x="3604" y="4120"/>
                    </a:cubicBezTo>
                    <a:cubicBezTo>
                      <a:pt x="3614" y="4120"/>
                      <a:pt x="3623" y="4120"/>
                      <a:pt x="3632" y="4121"/>
                    </a:cubicBezTo>
                    <a:cubicBezTo>
                      <a:pt x="3751" y="4133"/>
                      <a:pt x="3692" y="4288"/>
                      <a:pt x="3739" y="4335"/>
                    </a:cubicBezTo>
                    <a:cubicBezTo>
                      <a:pt x="3743" y="4339"/>
                      <a:pt x="3748" y="4341"/>
                      <a:pt x="3755" y="4341"/>
                    </a:cubicBezTo>
                    <a:cubicBezTo>
                      <a:pt x="3841" y="4341"/>
                      <a:pt x="4168" y="4085"/>
                      <a:pt x="4311" y="3931"/>
                    </a:cubicBezTo>
                    <a:cubicBezTo>
                      <a:pt x="4466" y="3764"/>
                      <a:pt x="4394" y="3169"/>
                      <a:pt x="4394" y="3038"/>
                    </a:cubicBezTo>
                    <a:cubicBezTo>
                      <a:pt x="4382" y="2919"/>
                      <a:pt x="4144" y="2716"/>
                      <a:pt x="4085" y="2681"/>
                    </a:cubicBezTo>
                    <a:cubicBezTo>
                      <a:pt x="4013" y="2657"/>
                      <a:pt x="3763" y="2657"/>
                      <a:pt x="3656" y="2657"/>
                    </a:cubicBezTo>
                    <a:cubicBezTo>
                      <a:pt x="3561" y="2657"/>
                      <a:pt x="3335" y="2383"/>
                      <a:pt x="3311" y="2288"/>
                    </a:cubicBezTo>
                    <a:cubicBezTo>
                      <a:pt x="3275" y="2180"/>
                      <a:pt x="3192" y="1978"/>
                      <a:pt x="3108" y="1930"/>
                    </a:cubicBezTo>
                    <a:cubicBezTo>
                      <a:pt x="3037" y="1883"/>
                      <a:pt x="2965" y="1835"/>
                      <a:pt x="2870" y="1573"/>
                    </a:cubicBezTo>
                    <a:cubicBezTo>
                      <a:pt x="2799" y="1383"/>
                      <a:pt x="2811" y="847"/>
                      <a:pt x="2823" y="561"/>
                    </a:cubicBezTo>
                    <a:lnTo>
                      <a:pt x="2823" y="561"/>
                    </a:lnTo>
                    <a:cubicBezTo>
                      <a:pt x="2751" y="573"/>
                      <a:pt x="2692" y="573"/>
                      <a:pt x="2668" y="573"/>
                    </a:cubicBezTo>
                    <a:cubicBezTo>
                      <a:pt x="2661" y="572"/>
                      <a:pt x="2655" y="572"/>
                      <a:pt x="2647" y="572"/>
                    </a:cubicBezTo>
                    <a:cubicBezTo>
                      <a:pt x="2531" y="572"/>
                      <a:pt x="2299" y="656"/>
                      <a:pt x="2299" y="656"/>
                    </a:cubicBezTo>
                    <a:cubicBezTo>
                      <a:pt x="2203" y="656"/>
                      <a:pt x="1977" y="406"/>
                      <a:pt x="1870" y="311"/>
                    </a:cubicBezTo>
                    <a:cubicBezTo>
                      <a:pt x="1763" y="204"/>
                      <a:pt x="1382" y="2"/>
                      <a:pt x="1382" y="2"/>
                    </a:cubicBezTo>
                    <a:cubicBezTo>
                      <a:pt x="1379" y="1"/>
                      <a:pt x="1376" y="1"/>
                      <a:pt x="1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6"/>
              <p:cNvSpPr/>
              <p:nvPr/>
            </p:nvSpPr>
            <p:spPr>
              <a:xfrm>
                <a:off x="2950208" y="4048737"/>
                <a:ext cx="368351" cy="470952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9956" extrusionOk="0">
                    <a:moveTo>
                      <a:pt x="5668" y="0"/>
                    </a:moveTo>
                    <a:lnTo>
                      <a:pt x="1346" y="370"/>
                    </a:lnTo>
                    <a:cubicBezTo>
                      <a:pt x="1370" y="501"/>
                      <a:pt x="1429" y="989"/>
                      <a:pt x="1429" y="1096"/>
                    </a:cubicBezTo>
                    <a:cubicBezTo>
                      <a:pt x="1429" y="1096"/>
                      <a:pt x="1429" y="1108"/>
                      <a:pt x="1429" y="1108"/>
                    </a:cubicBezTo>
                    <a:cubicBezTo>
                      <a:pt x="1429" y="1120"/>
                      <a:pt x="1429" y="1120"/>
                      <a:pt x="1429" y="1132"/>
                    </a:cubicBezTo>
                    <a:cubicBezTo>
                      <a:pt x="1429" y="1143"/>
                      <a:pt x="1429" y="1155"/>
                      <a:pt x="1429" y="1167"/>
                    </a:cubicBezTo>
                    <a:cubicBezTo>
                      <a:pt x="1429" y="1274"/>
                      <a:pt x="1405" y="1417"/>
                      <a:pt x="1381" y="1524"/>
                    </a:cubicBezTo>
                    <a:cubicBezTo>
                      <a:pt x="1358" y="1655"/>
                      <a:pt x="1310" y="1763"/>
                      <a:pt x="1286" y="1905"/>
                    </a:cubicBezTo>
                    <a:cubicBezTo>
                      <a:pt x="1262" y="2048"/>
                      <a:pt x="1322" y="2144"/>
                      <a:pt x="1322" y="2298"/>
                    </a:cubicBezTo>
                    <a:cubicBezTo>
                      <a:pt x="1322" y="2465"/>
                      <a:pt x="1131" y="2560"/>
                      <a:pt x="1036" y="2763"/>
                    </a:cubicBezTo>
                    <a:cubicBezTo>
                      <a:pt x="941" y="2953"/>
                      <a:pt x="965" y="3025"/>
                      <a:pt x="929" y="3239"/>
                    </a:cubicBezTo>
                    <a:cubicBezTo>
                      <a:pt x="893" y="3441"/>
                      <a:pt x="905" y="3239"/>
                      <a:pt x="941" y="3489"/>
                    </a:cubicBezTo>
                    <a:cubicBezTo>
                      <a:pt x="977" y="3739"/>
                      <a:pt x="1072" y="3787"/>
                      <a:pt x="1072" y="3965"/>
                    </a:cubicBezTo>
                    <a:cubicBezTo>
                      <a:pt x="1084" y="4132"/>
                      <a:pt x="1036" y="4132"/>
                      <a:pt x="941" y="4215"/>
                    </a:cubicBezTo>
                    <a:cubicBezTo>
                      <a:pt x="846" y="4287"/>
                      <a:pt x="881" y="4465"/>
                      <a:pt x="881" y="4632"/>
                    </a:cubicBezTo>
                    <a:cubicBezTo>
                      <a:pt x="881" y="4787"/>
                      <a:pt x="822" y="4822"/>
                      <a:pt x="715" y="4942"/>
                    </a:cubicBezTo>
                    <a:cubicBezTo>
                      <a:pt x="608" y="5061"/>
                      <a:pt x="608" y="5013"/>
                      <a:pt x="548" y="5120"/>
                    </a:cubicBezTo>
                    <a:cubicBezTo>
                      <a:pt x="500" y="5215"/>
                      <a:pt x="548" y="5299"/>
                      <a:pt x="334" y="5454"/>
                    </a:cubicBezTo>
                    <a:cubicBezTo>
                      <a:pt x="119" y="5596"/>
                      <a:pt x="72" y="5620"/>
                      <a:pt x="36" y="5644"/>
                    </a:cubicBezTo>
                    <a:cubicBezTo>
                      <a:pt x="0" y="5680"/>
                      <a:pt x="48" y="5882"/>
                      <a:pt x="60" y="5977"/>
                    </a:cubicBezTo>
                    <a:cubicBezTo>
                      <a:pt x="72" y="6061"/>
                      <a:pt x="84" y="6335"/>
                      <a:pt x="107" y="6477"/>
                    </a:cubicBezTo>
                    <a:cubicBezTo>
                      <a:pt x="119" y="6620"/>
                      <a:pt x="155" y="6775"/>
                      <a:pt x="203" y="6906"/>
                    </a:cubicBezTo>
                    <a:cubicBezTo>
                      <a:pt x="238" y="7037"/>
                      <a:pt x="358" y="7085"/>
                      <a:pt x="405" y="7180"/>
                    </a:cubicBezTo>
                    <a:cubicBezTo>
                      <a:pt x="465" y="7275"/>
                      <a:pt x="548" y="7620"/>
                      <a:pt x="572" y="7704"/>
                    </a:cubicBezTo>
                    <a:cubicBezTo>
                      <a:pt x="586" y="7754"/>
                      <a:pt x="644" y="7774"/>
                      <a:pt x="696" y="7774"/>
                    </a:cubicBezTo>
                    <a:cubicBezTo>
                      <a:pt x="729" y="7774"/>
                      <a:pt x="760" y="7766"/>
                      <a:pt x="774" y="7751"/>
                    </a:cubicBezTo>
                    <a:cubicBezTo>
                      <a:pt x="822" y="7716"/>
                      <a:pt x="965" y="7597"/>
                      <a:pt x="1120" y="7513"/>
                    </a:cubicBezTo>
                    <a:cubicBezTo>
                      <a:pt x="1178" y="7484"/>
                      <a:pt x="1226" y="7474"/>
                      <a:pt x="1266" y="7474"/>
                    </a:cubicBezTo>
                    <a:cubicBezTo>
                      <a:pt x="1340" y="7474"/>
                      <a:pt x="1386" y="7510"/>
                      <a:pt x="1417" y="7525"/>
                    </a:cubicBezTo>
                    <a:cubicBezTo>
                      <a:pt x="1453" y="7549"/>
                      <a:pt x="1465" y="7692"/>
                      <a:pt x="1465" y="7823"/>
                    </a:cubicBezTo>
                    <a:cubicBezTo>
                      <a:pt x="1465" y="7942"/>
                      <a:pt x="1477" y="8025"/>
                      <a:pt x="1501" y="8144"/>
                    </a:cubicBezTo>
                    <a:cubicBezTo>
                      <a:pt x="1536" y="8275"/>
                      <a:pt x="1584" y="8656"/>
                      <a:pt x="1584" y="8752"/>
                    </a:cubicBezTo>
                    <a:cubicBezTo>
                      <a:pt x="1584" y="8847"/>
                      <a:pt x="1512" y="8930"/>
                      <a:pt x="1501" y="9002"/>
                    </a:cubicBezTo>
                    <a:cubicBezTo>
                      <a:pt x="1501" y="9061"/>
                      <a:pt x="1596" y="9156"/>
                      <a:pt x="1655" y="9216"/>
                    </a:cubicBezTo>
                    <a:cubicBezTo>
                      <a:pt x="1727" y="9287"/>
                      <a:pt x="1751" y="9264"/>
                      <a:pt x="1846" y="9299"/>
                    </a:cubicBezTo>
                    <a:cubicBezTo>
                      <a:pt x="1941" y="9335"/>
                      <a:pt x="1965" y="9454"/>
                      <a:pt x="2072" y="9525"/>
                    </a:cubicBezTo>
                    <a:cubicBezTo>
                      <a:pt x="2113" y="9556"/>
                      <a:pt x="2158" y="9565"/>
                      <a:pt x="2202" y="9565"/>
                    </a:cubicBezTo>
                    <a:cubicBezTo>
                      <a:pt x="2261" y="9565"/>
                      <a:pt x="2317" y="9549"/>
                      <a:pt x="2358" y="9549"/>
                    </a:cubicBezTo>
                    <a:cubicBezTo>
                      <a:pt x="2417" y="9537"/>
                      <a:pt x="3263" y="9466"/>
                      <a:pt x="3441" y="9466"/>
                    </a:cubicBezTo>
                    <a:cubicBezTo>
                      <a:pt x="3632" y="9466"/>
                      <a:pt x="3929" y="9478"/>
                      <a:pt x="4144" y="9478"/>
                    </a:cubicBezTo>
                    <a:cubicBezTo>
                      <a:pt x="4358" y="9490"/>
                      <a:pt x="4715" y="9656"/>
                      <a:pt x="4810" y="9692"/>
                    </a:cubicBezTo>
                    <a:cubicBezTo>
                      <a:pt x="4906" y="9728"/>
                      <a:pt x="5203" y="9883"/>
                      <a:pt x="5215" y="9883"/>
                    </a:cubicBezTo>
                    <a:cubicBezTo>
                      <a:pt x="5226" y="9883"/>
                      <a:pt x="5424" y="9955"/>
                      <a:pt x="5460" y="9955"/>
                    </a:cubicBezTo>
                    <a:cubicBezTo>
                      <a:pt x="5463" y="9955"/>
                      <a:pt x="5464" y="9955"/>
                      <a:pt x="5465" y="9954"/>
                    </a:cubicBezTo>
                    <a:cubicBezTo>
                      <a:pt x="5477" y="9942"/>
                      <a:pt x="5406" y="9847"/>
                      <a:pt x="5322" y="9775"/>
                    </a:cubicBezTo>
                    <a:cubicBezTo>
                      <a:pt x="5227" y="9716"/>
                      <a:pt x="5132" y="9502"/>
                      <a:pt x="5001" y="9252"/>
                    </a:cubicBezTo>
                    <a:cubicBezTo>
                      <a:pt x="4858" y="9013"/>
                      <a:pt x="4668" y="8811"/>
                      <a:pt x="4656" y="8775"/>
                    </a:cubicBezTo>
                    <a:cubicBezTo>
                      <a:pt x="4644" y="8728"/>
                      <a:pt x="4679" y="8323"/>
                      <a:pt x="4668" y="8180"/>
                    </a:cubicBezTo>
                    <a:cubicBezTo>
                      <a:pt x="4656" y="8037"/>
                      <a:pt x="4596" y="7918"/>
                      <a:pt x="4537" y="7763"/>
                    </a:cubicBezTo>
                    <a:cubicBezTo>
                      <a:pt x="4477" y="7609"/>
                      <a:pt x="4572" y="7430"/>
                      <a:pt x="4644" y="7239"/>
                    </a:cubicBezTo>
                    <a:cubicBezTo>
                      <a:pt x="4727" y="7049"/>
                      <a:pt x="4822" y="6847"/>
                      <a:pt x="4894" y="6751"/>
                    </a:cubicBezTo>
                    <a:cubicBezTo>
                      <a:pt x="4965" y="6644"/>
                      <a:pt x="5382" y="6489"/>
                      <a:pt x="5513" y="6394"/>
                    </a:cubicBezTo>
                    <a:cubicBezTo>
                      <a:pt x="5644" y="6299"/>
                      <a:pt x="5703" y="6204"/>
                      <a:pt x="5775" y="6096"/>
                    </a:cubicBezTo>
                    <a:cubicBezTo>
                      <a:pt x="5834" y="5977"/>
                      <a:pt x="5799" y="5299"/>
                      <a:pt x="5846" y="5037"/>
                    </a:cubicBezTo>
                    <a:cubicBezTo>
                      <a:pt x="5894" y="4775"/>
                      <a:pt x="5894" y="4763"/>
                      <a:pt x="5953" y="4656"/>
                    </a:cubicBezTo>
                    <a:cubicBezTo>
                      <a:pt x="6013" y="4537"/>
                      <a:pt x="6465" y="4049"/>
                      <a:pt x="6561" y="3989"/>
                    </a:cubicBezTo>
                    <a:cubicBezTo>
                      <a:pt x="6644" y="3930"/>
                      <a:pt x="6811" y="3834"/>
                      <a:pt x="6965" y="3715"/>
                    </a:cubicBezTo>
                    <a:cubicBezTo>
                      <a:pt x="7132" y="3596"/>
                      <a:pt x="7132" y="3537"/>
                      <a:pt x="7287" y="3346"/>
                    </a:cubicBezTo>
                    <a:cubicBezTo>
                      <a:pt x="7430" y="3144"/>
                      <a:pt x="7632" y="3013"/>
                      <a:pt x="7692" y="2953"/>
                    </a:cubicBezTo>
                    <a:cubicBezTo>
                      <a:pt x="7739" y="2882"/>
                      <a:pt x="7668" y="2834"/>
                      <a:pt x="7597" y="2715"/>
                    </a:cubicBezTo>
                    <a:cubicBezTo>
                      <a:pt x="7525" y="2608"/>
                      <a:pt x="7585" y="2584"/>
                      <a:pt x="7620" y="2382"/>
                    </a:cubicBezTo>
                    <a:cubicBezTo>
                      <a:pt x="7668" y="2179"/>
                      <a:pt x="7787" y="2072"/>
                      <a:pt x="7787" y="1977"/>
                    </a:cubicBezTo>
                    <a:cubicBezTo>
                      <a:pt x="7787" y="1894"/>
                      <a:pt x="7632" y="1751"/>
                      <a:pt x="7549" y="1691"/>
                    </a:cubicBezTo>
                    <a:cubicBezTo>
                      <a:pt x="7466" y="1620"/>
                      <a:pt x="7406" y="1632"/>
                      <a:pt x="7275" y="1620"/>
                    </a:cubicBezTo>
                    <a:lnTo>
                      <a:pt x="6751" y="1620"/>
                    </a:lnTo>
                    <a:cubicBezTo>
                      <a:pt x="6584" y="1620"/>
                      <a:pt x="6489" y="1560"/>
                      <a:pt x="6406" y="1477"/>
                    </a:cubicBezTo>
                    <a:cubicBezTo>
                      <a:pt x="6311" y="1382"/>
                      <a:pt x="6132" y="1096"/>
                      <a:pt x="6061" y="989"/>
                    </a:cubicBezTo>
                    <a:cubicBezTo>
                      <a:pt x="6001" y="870"/>
                      <a:pt x="5930" y="870"/>
                      <a:pt x="5822" y="751"/>
                    </a:cubicBezTo>
                    <a:cubicBezTo>
                      <a:pt x="5799" y="739"/>
                      <a:pt x="5787" y="715"/>
                      <a:pt x="5775" y="691"/>
                    </a:cubicBezTo>
                    <a:cubicBezTo>
                      <a:pt x="5763" y="691"/>
                      <a:pt x="5763" y="679"/>
                      <a:pt x="5763" y="679"/>
                    </a:cubicBezTo>
                    <a:cubicBezTo>
                      <a:pt x="5751" y="667"/>
                      <a:pt x="5751" y="667"/>
                      <a:pt x="5751" y="655"/>
                    </a:cubicBezTo>
                    <a:cubicBezTo>
                      <a:pt x="5727" y="631"/>
                      <a:pt x="5715" y="596"/>
                      <a:pt x="5715" y="560"/>
                    </a:cubicBezTo>
                    <a:cubicBezTo>
                      <a:pt x="5703" y="548"/>
                      <a:pt x="5703" y="536"/>
                      <a:pt x="5703" y="524"/>
                    </a:cubicBezTo>
                    <a:cubicBezTo>
                      <a:pt x="5692" y="512"/>
                      <a:pt x="5692" y="501"/>
                      <a:pt x="5692" y="489"/>
                    </a:cubicBezTo>
                    <a:cubicBezTo>
                      <a:pt x="5692" y="477"/>
                      <a:pt x="5680" y="453"/>
                      <a:pt x="5680" y="441"/>
                    </a:cubicBezTo>
                    <a:cubicBezTo>
                      <a:pt x="5680" y="429"/>
                      <a:pt x="5680" y="417"/>
                      <a:pt x="5668" y="405"/>
                    </a:cubicBezTo>
                    <a:cubicBezTo>
                      <a:pt x="5644" y="298"/>
                      <a:pt x="5668" y="155"/>
                      <a:pt x="5668" y="12"/>
                    </a:cubicBezTo>
                    <a:cubicBezTo>
                      <a:pt x="5668" y="0"/>
                      <a:pt x="5668" y="0"/>
                      <a:pt x="5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6"/>
              <p:cNvSpPr/>
              <p:nvPr/>
            </p:nvSpPr>
            <p:spPr>
              <a:xfrm>
                <a:off x="2969366" y="3757016"/>
                <a:ext cx="448909" cy="309222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6537" extrusionOk="0">
                    <a:moveTo>
                      <a:pt x="7858" y="0"/>
                    </a:moveTo>
                    <a:lnTo>
                      <a:pt x="429" y="417"/>
                    </a:lnTo>
                    <a:cubicBezTo>
                      <a:pt x="429" y="560"/>
                      <a:pt x="381" y="560"/>
                      <a:pt x="334" y="607"/>
                    </a:cubicBezTo>
                    <a:cubicBezTo>
                      <a:pt x="274" y="643"/>
                      <a:pt x="191" y="703"/>
                      <a:pt x="72" y="893"/>
                    </a:cubicBezTo>
                    <a:cubicBezTo>
                      <a:pt x="60" y="905"/>
                      <a:pt x="60" y="905"/>
                      <a:pt x="48" y="917"/>
                    </a:cubicBezTo>
                    <a:cubicBezTo>
                      <a:pt x="48" y="929"/>
                      <a:pt x="36" y="941"/>
                      <a:pt x="36" y="953"/>
                    </a:cubicBezTo>
                    <a:cubicBezTo>
                      <a:pt x="36" y="964"/>
                      <a:pt x="24" y="964"/>
                      <a:pt x="24" y="976"/>
                    </a:cubicBezTo>
                    <a:cubicBezTo>
                      <a:pt x="12" y="988"/>
                      <a:pt x="12" y="1012"/>
                      <a:pt x="12" y="1024"/>
                    </a:cubicBezTo>
                    <a:cubicBezTo>
                      <a:pt x="12" y="1036"/>
                      <a:pt x="0" y="1036"/>
                      <a:pt x="0" y="1048"/>
                    </a:cubicBezTo>
                    <a:cubicBezTo>
                      <a:pt x="0" y="1060"/>
                      <a:pt x="0" y="1072"/>
                      <a:pt x="0" y="1072"/>
                    </a:cubicBezTo>
                    <a:cubicBezTo>
                      <a:pt x="0" y="1084"/>
                      <a:pt x="0" y="1095"/>
                      <a:pt x="0" y="1107"/>
                    </a:cubicBezTo>
                    <a:cubicBezTo>
                      <a:pt x="0" y="1119"/>
                      <a:pt x="0" y="1131"/>
                      <a:pt x="0" y="1143"/>
                    </a:cubicBezTo>
                    <a:cubicBezTo>
                      <a:pt x="0" y="1214"/>
                      <a:pt x="24" y="1286"/>
                      <a:pt x="24" y="1345"/>
                    </a:cubicBezTo>
                    <a:cubicBezTo>
                      <a:pt x="24" y="1488"/>
                      <a:pt x="60" y="1667"/>
                      <a:pt x="60" y="1667"/>
                    </a:cubicBezTo>
                    <a:cubicBezTo>
                      <a:pt x="60" y="1667"/>
                      <a:pt x="131" y="1834"/>
                      <a:pt x="107" y="1881"/>
                    </a:cubicBezTo>
                    <a:cubicBezTo>
                      <a:pt x="83" y="1929"/>
                      <a:pt x="60" y="2024"/>
                      <a:pt x="60" y="2048"/>
                    </a:cubicBezTo>
                    <a:cubicBezTo>
                      <a:pt x="60" y="2072"/>
                      <a:pt x="203" y="2143"/>
                      <a:pt x="250" y="2155"/>
                    </a:cubicBezTo>
                    <a:cubicBezTo>
                      <a:pt x="262" y="2159"/>
                      <a:pt x="286" y="2160"/>
                      <a:pt x="315" y="2160"/>
                    </a:cubicBezTo>
                    <a:cubicBezTo>
                      <a:pt x="375" y="2160"/>
                      <a:pt x="457" y="2155"/>
                      <a:pt x="512" y="2155"/>
                    </a:cubicBezTo>
                    <a:cubicBezTo>
                      <a:pt x="584" y="2155"/>
                      <a:pt x="584" y="2215"/>
                      <a:pt x="584" y="2310"/>
                    </a:cubicBezTo>
                    <a:cubicBezTo>
                      <a:pt x="572" y="2393"/>
                      <a:pt x="536" y="2429"/>
                      <a:pt x="476" y="2465"/>
                    </a:cubicBezTo>
                    <a:cubicBezTo>
                      <a:pt x="429" y="2488"/>
                      <a:pt x="381" y="2548"/>
                      <a:pt x="381" y="2596"/>
                    </a:cubicBezTo>
                    <a:cubicBezTo>
                      <a:pt x="381" y="2643"/>
                      <a:pt x="488" y="2738"/>
                      <a:pt x="548" y="2786"/>
                    </a:cubicBezTo>
                    <a:cubicBezTo>
                      <a:pt x="619" y="2822"/>
                      <a:pt x="631" y="2834"/>
                      <a:pt x="655" y="2905"/>
                    </a:cubicBezTo>
                    <a:cubicBezTo>
                      <a:pt x="667" y="2965"/>
                      <a:pt x="584" y="3060"/>
                      <a:pt x="572" y="3155"/>
                    </a:cubicBezTo>
                    <a:cubicBezTo>
                      <a:pt x="560" y="3239"/>
                      <a:pt x="679" y="3239"/>
                      <a:pt x="738" y="3334"/>
                    </a:cubicBezTo>
                    <a:cubicBezTo>
                      <a:pt x="786" y="3417"/>
                      <a:pt x="667" y="3560"/>
                      <a:pt x="667" y="3560"/>
                    </a:cubicBezTo>
                    <a:cubicBezTo>
                      <a:pt x="667" y="3560"/>
                      <a:pt x="667" y="3620"/>
                      <a:pt x="655" y="3655"/>
                    </a:cubicBezTo>
                    <a:cubicBezTo>
                      <a:pt x="643" y="3703"/>
                      <a:pt x="584" y="3774"/>
                      <a:pt x="572" y="3846"/>
                    </a:cubicBezTo>
                    <a:cubicBezTo>
                      <a:pt x="572" y="3917"/>
                      <a:pt x="607" y="3965"/>
                      <a:pt x="643" y="4012"/>
                    </a:cubicBezTo>
                    <a:cubicBezTo>
                      <a:pt x="677" y="4055"/>
                      <a:pt x="784" y="4061"/>
                      <a:pt x="916" y="4061"/>
                    </a:cubicBezTo>
                    <a:cubicBezTo>
                      <a:pt x="969" y="4061"/>
                      <a:pt x="1026" y="4060"/>
                      <a:pt x="1084" y="4060"/>
                    </a:cubicBezTo>
                    <a:cubicBezTo>
                      <a:pt x="1143" y="4057"/>
                      <a:pt x="1182" y="4055"/>
                      <a:pt x="1208" y="4055"/>
                    </a:cubicBezTo>
                    <a:cubicBezTo>
                      <a:pt x="1272" y="4055"/>
                      <a:pt x="1264" y="4064"/>
                      <a:pt x="1298" y="4072"/>
                    </a:cubicBezTo>
                    <a:cubicBezTo>
                      <a:pt x="1357" y="4084"/>
                      <a:pt x="1346" y="4155"/>
                      <a:pt x="1334" y="4262"/>
                    </a:cubicBezTo>
                    <a:cubicBezTo>
                      <a:pt x="1322" y="4382"/>
                      <a:pt x="1298" y="4489"/>
                      <a:pt x="1191" y="4560"/>
                    </a:cubicBezTo>
                    <a:cubicBezTo>
                      <a:pt x="1137" y="4602"/>
                      <a:pt x="1054" y="4611"/>
                      <a:pt x="975" y="4611"/>
                    </a:cubicBezTo>
                    <a:cubicBezTo>
                      <a:pt x="916" y="4611"/>
                      <a:pt x="859" y="4606"/>
                      <a:pt x="819" y="4606"/>
                    </a:cubicBezTo>
                    <a:cubicBezTo>
                      <a:pt x="806" y="4606"/>
                      <a:pt x="795" y="4606"/>
                      <a:pt x="786" y="4608"/>
                    </a:cubicBezTo>
                    <a:cubicBezTo>
                      <a:pt x="715" y="4608"/>
                      <a:pt x="453" y="4691"/>
                      <a:pt x="441" y="4751"/>
                    </a:cubicBezTo>
                    <a:cubicBezTo>
                      <a:pt x="417" y="4810"/>
                      <a:pt x="560" y="4834"/>
                      <a:pt x="726" y="4893"/>
                    </a:cubicBezTo>
                    <a:cubicBezTo>
                      <a:pt x="893" y="4965"/>
                      <a:pt x="953" y="5001"/>
                      <a:pt x="1036" y="5072"/>
                    </a:cubicBezTo>
                    <a:cubicBezTo>
                      <a:pt x="1107" y="5144"/>
                      <a:pt x="1179" y="5286"/>
                      <a:pt x="1215" y="5417"/>
                    </a:cubicBezTo>
                    <a:cubicBezTo>
                      <a:pt x="1238" y="5548"/>
                      <a:pt x="1107" y="5548"/>
                      <a:pt x="1024" y="5667"/>
                    </a:cubicBezTo>
                    <a:cubicBezTo>
                      <a:pt x="941" y="5775"/>
                      <a:pt x="917" y="5917"/>
                      <a:pt x="881" y="6048"/>
                    </a:cubicBezTo>
                    <a:cubicBezTo>
                      <a:pt x="857" y="6167"/>
                      <a:pt x="917" y="6417"/>
                      <a:pt x="941" y="6537"/>
                    </a:cubicBezTo>
                    <a:lnTo>
                      <a:pt x="5263" y="6167"/>
                    </a:lnTo>
                    <a:cubicBezTo>
                      <a:pt x="5275" y="6025"/>
                      <a:pt x="5358" y="5917"/>
                      <a:pt x="5513" y="5703"/>
                    </a:cubicBezTo>
                    <a:cubicBezTo>
                      <a:pt x="5668" y="5477"/>
                      <a:pt x="5953" y="5036"/>
                      <a:pt x="5977" y="5001"/>
                    </a:cubicBezTo>
                    <a:cubicBezTo>
                      <a:pt x="6001" y="4965"/>
                      <a:pt x="6168" y="4953"/>
                      <a:pt x="6239" y="4929"/>
                    </a:cubicBezTo>
                    <a:cubicBezTo>
                      <a:pt x="6310" y="4917"/>
                      <a:pt x="6346" y="4858"/>
                      <a:pt x="6501" y="4751"/>
                    </a:cubicBezTo>
                    <a:cubicBezTo>
                      <a:pt x="6656" y="4643"/>
                      <a:pt x="6644" y="4632"/>
                      <a:pt x="6811" y="4572"/>
                    </a:cubicBezTo>
                    <a:cubicBezTo>
                      <a:pt x="6855" y="4555"/>
                      <a:pt x="6888" y="4549"/>
                      <a:pt x="6914" y="4549"/>
                    </a:cubicBezTo>
                    <a:cubicBezTo>
                      <a:pt x="6978" y="4549"/>
                      <a:pt x="7001" y="4587"/>
                      <a:pt x="7061" y="4596"/>
                    </a:cubicBezTo>
                    <a:cubicBezTo>
                      <a:pt x="7109" y="4603"/>
                      <a:pt x="7161" y="4610"/>
                      <a:pt x="7205" y="4610"/>
                    </a:cubicBezTo>
                    <a:cubicBezTo>
                      <a:pt x="7238" y="4610"/>
                      <a:pt x="7267" y="4606"/>
                      <a:pt x="7287" y="4596"/>
                    </a:cubicBezTo>
                    <a:cubicBezTo>
                      <a:pt x="7346" y="4572"/>
                      <a:pt x="7311" y="4560"/>
                      <a:pt x="7311" y="4417"/>
                    </a:cubicBezTo>
                    <a:cubicBezTo>
                      <a:pt x="7311" y="4274"/>
                      <a:pt x="7430" y="3798"/>
                      <a:pt x="7430" y="3750"/>
                    </a:cubicBezTo>
                    <a:cubicBezTo>
                      <a:pt x="7430" y="3703"/>
                      <a:pt x="7608" y="3703"/>
                      <a:pt x="7668" y="3691"/>
                    </a:cubicBezTo>
                    <a:cubicBezTo>
                      <a:pt x="7739" y="3667"/>
                      <a:pt x="7739" y="3655"/>
                      <a:pt x="7751" y="3572"/>
                    </a:cubicBezTo>
                    <a:cubicBezTo>
                      <a:pt x="7763" y="3500"/>
                      <a:pt x="7680" y="3203"/>
                      <a:pt x="7644" y="2941"/>
                    </a:cubicBezTo>
                    <a:cubicBezTo>
                      <a:pt x="7644" y="2869"/>
                      <a:pt x="7644" y="2786"/>
                      <a:pt x="7656" y="2703"/>
                    </a:cubicBezTo>
                    <a:cubicBezTo>
                      <a:pt x="7656" y="2703"/>
                      <a:pt x="7656" y="2703"/>
                      <a:pt x="7656" y="2691"/>
                    </a:cubicBezTo>
                    <a:cubicBezTo>
                      <a:pt x="7656" y="2679"/>
                      <a:pt x="7656" y="2667"/>
                      <a:pt x="7656" y="2655"/>
                    </a:cubicBezTo>
                    <a:cubicBezTo>
                      <a:pt x="7656" y="2643"/>
                      <a:pt x="7668" y="2619"/>
                      <a:pt x="7668" y="2607"/>
                    </a:cubicBezTo>
                    <a:cubicBezTo>
                      <a:pt x="7668" y="2596"/>
                      <a:pt x="7668" y="2584"/>
                      <a:pt x="7680" y="2560"/>
                    </a:cubicBezTo>
                    <a:cubicBezTo>
                      <a:pt x="7680" y="2524"/>
                      <a:pt x="7692" y="2477"/>
                      <a:pt x="7715" y="2429"/>
                    </a:cubicBezTo>
                    <a:cubicBezTo>
                      <a:pt x="7715" y="2417"/>
                      <a:pt x="7715" y="2405"/>
                      <a:pt x="7727" y="2393"/>
                    </a:cubicBezTo>
                    <a:cubicBezTo>
                      <a:pt x="7751" y="2310"/>
                      <a:pt x="7787" y="2238"/>
                      <a:pt x="7823" y="2179"/>
                    </a:cubicBezTo>
                    <a:cubicBezTo>
                      <a:pt x="7918" y="2024"/>
                      <a:pt x="8108" y="1834"/>
                      <a:pt x="8346" y="1738"/>
                    </a:cubicBezTo>
                    <a:cubicBezTo>
                      <a:pt x="8585" y="1643"/>
                      <a:pt x="8704" y="1643"/>
                      <a:pt x="8763" y="1619"/>
                    </a:cubicBezTo>
                    <a:cubicBezTo>
                      <a:pt x="8811" y="1607"/>
                      <a:pt x="8716" y="1572"/>
                      <a:pt x="8608" y="1500"/>
                    </a:cubicBezTo>
                    <a:cubicBezTo>
                      <a:pt x="8501" y="1429"/>
                      <a:pt x="8311" y="1334"/>
                      <a:pt x="8168" y="1298"/>
                    </a:cubicBezTo>
                    <a:cubicBezTo>
                      <a:pt x="8025" y="1250"/>
                      <a:pt x="8096" y="1203"/>
                      <a:pt x="8096" y="1072"/>
                    </a:cubicBezTo>
                    <a:cubicBezTo>
                      <a:pt x="8108" y="953"/>
                      <a:pt x="8239" y="869"/>
                      <a:pt x="8275" y="869"/>
                    </a:cubicBezTo>
                    <a:cubicBezTo>
                      <a:pt x="8307" y="869"/>
                      <a:pt x="8439" y="859"/>
                      <a:pt x="8541" y="859"/>
                    </a:cubicBezTo>
                    <a:cubicBezTo>
                      <a:pt x="8592" y="859"/>
                      <a:pt x="8636" y="861"/>
                      <a:pt x="8656" y="869"/>
                    </a:cubicBezTo>
                    <a:cubicBezTo>
                      <a:pt x="8704" y="905"/>
                      <a:pt x="8727" y="1143"/>
                      <a:pt x="8739" y="1238"/>
                    </a:cubicBezTo>
                    <a:cubicBezTo>
                      <a:pt x="8752" y="1283"/>
                      <a:pt x="8779" y="1294"/>
                      <a:pt x="8827" y="1294"/>
                    </a:cubicBezTo>
                    <a:cubicBezTo>
                      <a:pt x="8868" y="1294"/>
                      <a:pt x="8924" y="1286"/>
                      <a:pt x="9001" y="1286"/>
                    </a:cubicBezTo>
                    <a:cubicBezTo>
                      <a:pt x="9025" y="1287"/>
                      <a:pt x="9045" y="1288"/>
                      <a:pt x="9062" y="1288"/>
                    </a:cubicBezTo>
                    <a:cubicBezTo>
                      <a:pt x="9179" y="1288"/>
                      <a:pt x="9180" y="1256"/>
                      <a:pt x="9263" y="1214"/>
                    </a:cubicBezTo>
                    <a:cubicBezTo>
                      <a:pt x="9370" y="1167"/>
                      <a:pt x="9430" y="1167"/>
                      <a:pt x="9454" y="1119"/>
                    </a:cubicBezTo>
                    <a:cubicBezTo>
                      <a:pt x="9489" y="1072"/>
                      <a:pt x="9454" y="572"/>
                      <a:pt x="9454" y="536"/>
                    </a:cubicBezTo>
                    <a:cubicBezTo>
                      <a:pt x="9466" y="500"/>
                      <a:pt x="9466" y="310"/>
                      <a:pt x="9454" y="238"/>
                    </a:cubicBezTo>
                    <a:cubicBezTo>
                      <a:pt x="9442" y="167"/>
                      <a:pt x="9370" y="60"/>
                      <a:pt x="9335" y="60"/>
                    </a:cubicBezTo>
                    <a:cubicBezTo>
                      <a:pt x="9311" y="60"/>
                      <a:pt x="9227" y="143"/>
                      <a:pt x="9180" y="202"/>
                    </a:cubicBezTo>
                    <a:cubicBezTo>
                      <a:pt x="9132" y="262"/>
                      <a:pt x="8977" y="274"/>
                      <a:pt x="8918" y="298"/>
                    </a:cubicBezTo>
                    <a:cubicBezTo>
                      <a:pt x="8894" y="304"/>
                      <a:pt x="8855" y="304"/>
                      <a:pt x="8818" y="304"/>
                    </a:cubicBezTo>
                    <a:cubicBezTo>
                      <a:pt x="8781" y="304"/>
                      <a:pt x="8745" y="304"/>
                      <a:pt x="8727" y="310"/>
                    </a:cubicBezTo>
                    <a:cubicBezTo>
                      <a:pt x="8704" y="322"/>
                      <a:pt x="8727" y="310"/>
                      <a:pt x="8787" y="357"/>
                    </a:cubicBezTo>
                    <a:cubicBezTo>
                      <a:pt x="8846" y="393"/>
                      <a:pt x="8930" y="476"/>
                      <a:pt x="8966" y="560"/>
                    </a:cubicBezTo>
                    <a:cubicBezTo>
                      <a:pt x="8989" y="631"/>
                      <a:pt x="8680" y="667"/>
                      <a:pt x="8585" y="667"/>
                    </a:cubicBezTo>
                    <a:cubicBezTo>
                      <a:pt x="8489" y="667"/>
                      <a:pt x="8454" y="452"/>
                      <a:pt x="8430" y="381"/>
                    </a:cubicBezTo>
                    <a:cubicBezTo>
                      <a:pt x="8394" y="322"/>
                      <a:pt x="8287" y="322"/>
                      <a:pt x="8180" y="298"/>
                    </a:cubicBezTo>
                    <a:cubicBezTo>
                      <a:pt x="8061" y="262"/>
                      <a:pt x="7942" y="155"/>
                      <a:pt x="7882" y="60"/>
                    </a:cubicBezTo>
                    <a:cubicBezTo>
                      <a:pt x="7870" y="48"/>
                      <a:pt x="7858" y="24"/>
                      <a:pt x="7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6"/>
              <p:cNvSpPr/>
              <p:nvPr/>
            </p:nvSpPr>
            <p:spPr>
              <a:xfrm>
                <a:off x="3400213" y="3133887"/>
                <a:ext cx="412856" cy="560629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1852" extrusionOk="0">
                    <a:moveTo>
                      <a:pt x="4529" y="0"/>
                    </a:moveTo>
                    <a:cubicBezTo>
                      <a:pt x="4519" y="0"/>
                      <a:pt x="4510" y="2"/>
                      <a:pt x="4501" y="5"/>
                    </a:cubicBezTo>
                    <a:cubicBezTo>
                      <a:pt x="4489" y="17"/>
                      <a:pt x="4465" y="29"/>
                      <a:pt x="4453" y="64"/>
                    </a:cubicBezTo>
                    <a:cubicBezTo>
                      <a:pt x="4418" y="183"/>
                      <a:pt x="4430" y="445"/>
                      <a:pt x="4310" y="493"/>
                    </a:cubicBezTo>
                    <a:cubicBezTo>
                      <a:pt x="4274" y="504"/>
                      <a:pt x="4244" y="508"/>
                      <a:pt x="4215" y="508"/>
                    </a:cubicBezTo>
                    <a:cubicBezTo>
                      <a:pt x="4150" y="508"/>
                      <a:pt x="4096" y="486"/>
                      <a:pt x="4013" y="469"/>
                    </a:cubicBezTo>
                    <a:cubicBezTo>
                      <a:pt x="3967" y="460"/>
                      <a:pt x="3901" y="454"/>
                      <a:pt x="3835" y="454"/>
                    </a:cubicBezTo>
                    <a:cubicBezTo>
                      <a:pt x="3730" y="454"/>
                      <a:pt x="3625" y="468"/>
                      <a:pt x="3596" y="505"/>
                    </a:cubicBezTo>
                    <a:cubicBezTo>
                      <a:pt x="3537" y="576"/>
                      <a:pt x="2846" y="1469"/>
                      <a:pt x="2822" y="1493"/>
                    </a:cubicBezTo>
                    <a:cubicBezTo>
                      <a:pt x="2798" y="1529"/>
                      <a:pt x="2739" y="1600"/>
                      <a:pt x="2608" y="1600"/>
                    </a:cubicBezTo>
                    <a:lnTo>
                      <a:pt x="643" y="1600"/>
                    </a:lnTo>
                    <a:lnTo>
                      <a:pt x="655" y="2446"/>
                    </a:lnTo>
                    <a:lnTo>
                      <a:pt x="667" y="2529"/>
                    </a:lnTo>
                    <a:lnTo>
                      <a:pt x="0" y="2529"/>
                    </a:lnTo>
                    <a:cubicBezTo>
                      <a:pt x="0" y="2529"/>
                      <a:pt x="48" y="8744"/>
                      <a:pt x="24" y="8744"/>
                    </a:cubicBezTo>
                    <a:cubicBezTo>
                      <a:pt x="24" y="8744"/>
                      <a:pt x="24" y="8744"/>
                      <a:pt x="24" y="8744"/>
                    </a:cubicBezTo>
                    <a:lnTo>
                      <a:pt x="12" y="9899"/>
                    </a:lnTo>
                    <a:lnTo>
                      <a:pt x="155" y="10816"/>
                    </a:lnTo>
                    <a:lnTo>
                      <a:pt x="762" y="11768"/>
                    </a:lnTo>
                    <a:lnTo>
                      <a:pt x="870" y="11851"/>
                    </a:lnTo>
                    <a:cubicBezTo>
                      <a:pt x="965" y="11792"/>
                      <a:pt x="1096" y="11709"/>
                      <a:pt x="1191" y="11649"/>
                    </a:cubicBezTo>
                    <a:cubicBezTo>
                      <a:pt x="1215" y="11637"/>
                      <a:pt x="1239" y="11613"/>
                      <a:pt x="1274" y="11601"/>
                    </a:cubicBezTo>
                    <a:cubicBezTo>
                      <a:pt x="1429" y="11542"/>
                      <a:pt x="1620" y="11530"/>
                      <a:pt x="1763" y="11470"/>
                    </a:cubicBezTo>
                    <a:cubicBezTo>
                      <a:pt x="1941" y="11387"/>
                      <a:pt x="1953" y="11280"/>
                      <a:pt x="1953" y="11197"/>
                    </a:cubicBezTo>
                    <a:cubicBezTo>
                      <a:pt x="1953" y="11101"/>
                      <a:pt x="1858" y="10982"/>
                      <a:pt x="1763" y="10887"/>
                    </a:cubicBezTo>
                    <a:cubicBezTo>
                      <a:pt x="1667" y="10792"/>
                      <a:pt x="1727" y="10601"/>
                      <a:pt x="1739" y="10482"/>
                    </a:cubicBezTo>
                    <a:cubicBezTo>
                      <a:pt x="1763" y="10363"/>
                      <a:pt x="1786" y="10351"/>
                      <a:pt x="1834" y="10256"/>
                    </a:cubicBezTo>
                    <a:cubicBezTo>
                      <a:pt x="1882" y="10161"/>
                      <a:pt x="1834" y="10101"/>
                      <a:pt x="1905" y="9863"/>
                    </a:cubicBezTo>
                    <a:cubicBezTo>
                      <a:pt x="1989" y="9625"/>
                      <a:pt x="2036" y="9661"/>
                      <a:pt x="2144" y="9565"/>
                    </a:cubicBezTo>
                    <a:cubicBezTo>
                      <a:pt x="2263" y="9482"/>
                      <a:pt x="2227" y="9423"/>
                      <a:pt x="2239" y="9304"/>
                    </a:cubicBezTo>
                    <a:cubicBezTo>
                      <a:pt x="2239" y="9196"/>
                      <a:pt x="2120" y="9137"/>
                      <a:pt x="2036" y="9065"/>
                    </a:cubicBezTo>
                    <a:cubicBezTo>
                      <a:pt x="1965" y="8982"/>
                      <a:pt x="1774" y="8494"/>
                      <a:pt x="1763" y="8399"/>
                    </a:cubicBezTo>
                    <a:cubicBezTo>
                      <a:pt x="1751" y="8315"/>
                      <a:pt x="1751" y="8268"/>
                      <a:pt x="1882" y="8256"/>
                    </a:cubicBezTo>
                    <a:cubicBezTo>
                      <a:pt x="1903" y="8254"/>
                      <a:pt x="1923" y="8253"/>
                      <a:pt x="1942" y="8253"/>
                    </a:cubicBezTo>
                    <a:cubicBezTo>
                      <a:pt x="2030" y="8253"/>
                      <a:pt x="2099" y="8274"/>
                      <a:pt x="2167" y="8303"/>
                    </a:cubicBezTo>
                    <a:cubicBezTo>
                      <a:pt x="2239" y="8351"/>
                      <a:pt x="2298" y="8434"/>
                      <a:pt x="2382" y="8506"/>
                    </a:cubicBezTo>
                    <a:cubicBezTo>
                      <a:pt x="2453" y="8577"/>
                      <a:pt x="2441" y="8530"/>
                      <a:pt x="2739" y="8625"/>
                    </a:cubicBezTo>
                    <a:cubicBezTo>
                      <a:pt x="2945" y="8688"/>
                      <a:pt x="3093" y="8699"/>
                      <a:pt x="3296" y="8699"/>
                    </a:cubicBezTo>
                    <a:cubicBezTo>
                      <a:pt x="3398" y="8699"/>
                      <a:pt x="3513" y="8696"/>
                      <a:pt x="3656" y="8696"/>
                    </a:cubicBezTo>
                    <a:cubicBezTo>
                      <a:pt x="4096" y="8696"/>
                      <a:pt x="5323" y="8375"/>
                      <a:pt x="5763" y="8291"/>
                    </a:cubicBezTo>
                    <a:cubicBezTo>
                      <a:pt x="6204" y="8220"/>
                      <a:pt x="7204" y="7720"/>
                      <a:pt x="7323" y="7649"/>
                    </a:cubicBezTo>
                    <a:cubicBezTo>
                      <a:pt x="7454" y="7577"/>
                      <a:pt x="7478" y="7363"/>
                      <a:pt x="7525" y="7232"/>
                    </a:cubicBezTo>
                    <a:cubicBezTo>
                      <a:pt x="7573" y="7089"/>
                      <a:pt x="7787" y="6791"/>
                      <a:pt x="7918" y="6684"/>
                    </a:cubicBezTo>
                    <a:cubicBezTo>
                      <a:pt x="8061" y="6577"/>
                      <a:pt x="8132" y="6565"/>
                      <a:pt x="8251" y="6410"/>
                    </a:cubicBezTo>
                    <a:cubicBezTo>
                      <a:pt x="8371" y="6244"/>
                      <a:pt x="8430" y="6077"/>
                      <a:pt x="8501" y="5970"/>
                    </a:cubicBezTo>
                    <a:cubicBezTo>
                      <a:pt x="8561" y="5875"/>
                      <a:pt x="8704" y="5708"/>
                      <a:pt x="8716" y="5613"/>
                    </a:cubicBezTo>
                    <a:cubicBezTo>
                      <a:pt x="8728" y="5505"/>
                      <a:pt x="8704" y="4827"/>
                      <a:pt x="8692" y="4779"/>
                    </a:cubicBezTo>
                    <a:cubicBezTo>
                      <a:pt x="8688" y="4770"/>
                      <a:pt x="8679" y="4767"/>
                      <a:pt x="8667" y="4767"/>
                    </a:cubicBezTo>
                    <a:cubicBezTo>
                      <a:pt x="8613" y="4767"/>
                      <a:pt x="8492" y="4839"/>
                      <a:pt x="8394" y="4839"/>
                    </a:cubicBezTo>
                    <a:cubicBezTo>
                      <a:pt x="8275" y="4839"/>
                      <a:pt x="8204" y="4660"/>
                      <a:pt x="8156" y="4541"/>
                    </a:cubicBezTo>
                    <a:cubicBezTo>
                      <a:pt x="8097" y="4410"/>
                      <a:pt x="7990" y="4481"/>
                      <a:pt x="7930" y="4386"/>
                    </a:cubicBezTo>
                    <a:cubicBezTo>
                      <a:pt x="7882" y="4279"/>
                      <a:pt x="7966" y="3946"/>
                      <a:pt x="8001" y="3839"/>
                    </a:cubicBezTo>
                    <a:cubicBezTo>
                      <a:pt x="8049" y="3743"/>
                      <a:pt x="8192" y="3565"/>
                      <a:pt x="8251" y="3458"/>
                    </a:cubicBezTo>
                    <a:cubicBezTo>
                      <a:pt x="8311" y="3350"/>
                      <a:pt x="8216" y="3338"/>
                      <a:pt x="8144" y="3196"/>
                    </a:cubicBezTo>
                    <a:cubicBezTo>
                      <a:pt x="8073" y="3053"/>
                      <a:pt x="8013" y="3029"/>
                      <a:pt x="7930" y="2969"/>
                    </a:cubicBezTo>
                    <a:cubicBezTo>
                      <a:pt x="7859" y="2922"/>
                      <a:pt x="7609" y="2707"/>
                      <a:pt x="7549" y="2624"/>
                    </a:cubicBezTo>
                    <a:cubicBezTo>
                      <a:pt x="7489" y="2553"/>
                      <a:pt x="7430" y="2541"/>
                      <a:pt x="7430" y="2541"/>
                    </a:cubicBezTo>
                    <a:cubicBezTo>
                      <a:pt x="7347" y="2493"/>
                      <a:pt x="7239" y="2529"/>
                      <a:pt x="7037" y="2422"/>
                    </a:cubicBezTo>
                    <a:cubicBezTo>
                      <a:pt x="6894" y="2350"/>
                      <a:pt x="6906" y="2207"/>
                      <a:pt x="6894" y="2065"/>
                    </a:cubicBezTo>
                    <a:cubicBezTo>
                      <a:pt x="6870" y="1910"/>
                      <a:pt x="6858" y="1743"/>
                      <a:pt x="6847" y="1588"/>
                    </a:cubicBezTo>
                    <a:cubicBezTo>
                      <a:pt x="6847" y="1553"/>
                      <a:pt x="6847" y="1517"/>
                      <a:pt x="6847" y="1481"/>
                    </a:cubicBezTo>
                    <a:cubicBezTo>
                      <a:pt x="6847" y="1457"/>
                      <a:pt x="6847" y="1433"/>
                      <a:pt x="6847" y="1410"/>
                    </a:cubicBezTo>
                    <a:cubicBezTo>
                      <a:pt x="6847" y="1398"/>
                      <a:pt x="6847" y="1386"/>
                      <a:pt x="6847" y="1374"/>
                    </a:cubicBezTo>
                    <a:cubicBezTo>
                      <a:pt x="6847" y="1350"/>
                      <a:pt x="6847" y="1326"/>
                      <a:pt x="6847" y="1303"/>
                    </a:cubicBezTo>
                    <a:cubicBezTo>
                      <a:pt x="6847" y="1303"/>
                      <a:pt x="6704" y="1183"/>
                      <a:pt x="6596" y="1172"/>
                    </a:cubicBezTo>
                    <a:cubicBezTo>
                      <a:pt x="6501" y="1160"/>
                      <a:pt x="5965" y="945"/>
                      <a:pt x="5965" y="945"/>
                    </a:cubicBezTo>
                    <a:cubicBezTo>
                      <a:pt x="5965" y="945"/>
                      <a:pt x="5692" y="695"/>
                      <a:pt x="5656" y="695"/>
                    </a:cubicBezTo>
                    <a:cubicBezTo>
                      <a:pt x="5632" y="683"/>
                      <a:pt x="5311" y="624"/>
                      <a:pt x="5227" y="564"/>
                    </a:cubicBezTo>
                    <a:cubicBezTo>
                      <a:pt x="5203" y="552"/>
                      <a:pt x="5168" y="541"/>
                      <a:pt x="5120" y="517"/>
                    </a:cubicBezTo>
                    <a:cubicBezTo>
                      <a:pt x="5013" y="457"/>
                      <a:pt x="4870" y="386"/>
                      <a:pt x="4846" y="338"/>
                    </a:cubicBezTo>
                    <a:cubicBezTo>
                      <a:pt x="4799" y="255"/>
                      <a:pt x="4727" y="64"/>
                      <a:pt x="4703" y="64"/>
                    </a:cubicBezTo>
                    <a:cubicBezTo>
                      <a:pt x="4683" y="64"/>
                      <a:pt x="4598" y="0"/>
                      <a:pt x="4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6"/>
              <p:cNvSpPr/>
              <p:nvPr/>
            </p:nvSpPr>
            <p:spPr>
              <a:xfrm>
                <a:off x="3904286" y="2591694"/>
                <a:ext cx="154351" cy="191011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038" extrusionOk="0">
                    <a:moveTo>
                      <a:pt x="2020" y="1"/>
                    </a:moveTo>
                    <a:cubicBezTo>
                      <a:pt x="1928" y="1"/>
                      <a:pt x="1882" y="338"/>
                      <a:pt x="1882" y="537"/>
                    </a:cubicBezTo>
                    <a:cubicBezTo>
                      <a:pt x="1882" y="739"/>
                      <a:pt x="1834" y="1073"/>
                      <a:pt x="1834" y="1132"/>
                    </a:cubicBezTo>
                    <a:cubicBezTo>
                      <a:pt x="1834" y="1192"/>
                      <a:pt x="1739" y="1346"/>
                      <a:pt x="1679" y="1394"/>
                    </a:cubicBezTo>
                    <a:cubicBezTo>
                      <a:pt x="1608" y="1454"/>
                      <a:pt x="1441" y="1644"/>
                      <a:pt x="1417" y="1692"/>
                    </a:cubicBezTo>
                    <a:cubicBezTo>
                      <a:pt x="1394" y="1727"/>
                      <a:pt x="1298" y="1930"/>
                      <a:pt x="1263" y="1966"/>
                    </a:cubicBezTo>
                    <a:cubicBezTo>
                      <a:pt x="1227" y="2001"/>
                      <a:pt x="977" y="2144"/>
                      <a:pt x="846" y="2204"/>
                    </a:cubicBezTo>
                    <a:cubicBezTo>
                      <a:pt x="727" y="2263"/>
                      <a:pt x="560" y="2442"/>
                      <a:pt x="489" y="2549"/>
                    </a:cubicBezTo>
                    <a:cubicBezTo>
                      <a:pt x="405" y="2656"/>
                      <a:pt x="334" y="2870"/>
                      <a:pt x="298" y="2894"/>
                    </a:cubicBezTo>
                    <a:cubicBezTo>
                      <a:pt x="292" y="2904"/>
                      <a:pt x="281" y="2909"/>
                      <a:pt x="269" y="2909"/>
                    </a:cubicBezTo>
                    <a:cubicBezTo>
                      <a:pt x="236" y="2909"/>
                      <a:pt x="187" y="2878"/>
                      <a:pt x="143" y="2835"/>
                    </a:cubicBezTo>
                    <a:cubicBezTo>
                      <a:pt x="108" y="2775"/>
                      <a:pt x="60" y="2763"/>
                      <a:pt x="1" y="2751"/>
                    </a:cubicBezTo>
                    <a:lnTo>
                      <a:pt x="1" y="3168"/>
                    </a:lnTo>
                    <a:cubicBezTo>
                      <a:pt x="1" y="3311"/>
                      <a:pt x="48" y="3442"/>
                      <a:pt x="120" y="3537"/>
                    </a:cubicBezTo>
                    <a:cubicBezTo>
                      <a:pt x="191" y="3644"/>
                      <a:pt x="286" y="3775"/>
                      <a:pt x="298" y="3811"/>
                    </a:cubicBezTo>
                    <a:cubicBezTo>
                      <a:pt x="298" y="3835"/>
                      <a:pt x="358" y="3954"/>
                      <a:pt x="393" y="4037"/>
                    </a:cubicBezTo>
                    <a:cubicBezTo>
                      <a:pt x="501" y="3906"/>
                      <a:pt x="620" y="3811"/>
                      <a:pt x="810" y="3692"/>
                    </a:cubicBezTo>
                    <a:cubicBezTo>
                      <a:pt x="1036" y="3561"/>
                      <a:pt x="1239" y="3406"/>
                      <a:pt x="1322" y="3382"/>
                    </a:cubicBezTo>
                    <a:cubicBezTo>
                      <a:pt x="1405" y="3347"/>
                      <a:pt x="1632" y="3216"/>
                      <a:pt x="1739" y="3144"/>
                    </a:cubicBezTo>
                    <a:cubicBezTo>
                      <a:pt x="1846" y="3073"/>
                      <a:pt x="1929" y="3013"/>
                      <a:pt x="2060" y="3001"/>
                    </a:cubicBezTo>
                    <a:cubicBezTo>
                      <a:pt x="2203" y="2978"/>
                      <a:pt x="2275" y="2894"/>
                      <a:pt x="2370" y="2835"/>
                    </a:cubicBezTo>
                    <a:cubicBezTo>
                      <a:pt x="2453" y="2763"/>
                      <a:pt x="2453" y="2728"/>
                      <a:pt x="2560" y="2728"/>
                    </a:cubicBezTo>
                    <a:cubicBezTo>
                      <a:pt x="2656" y="2728"/>
                      <a:pt x="2763" y="2656"/>
                      <a:pt x="2918" y="2525"/>
                    </a:cubicBezTo>
                    <a:cubicBezTo>
                      <a:pt x="3072" y="2394"/>
                      <a:pt x="3013" y="2085"/>
                      <a:pt x="3025" y="1977"/>
                    </a:cubicBezTo>
                    <a:cubicBezTo>
                      <a:pt x="3037" y="1870"/>
                      <a:pt x="3072" y="1775"/>
                      <a:pt x="3132" y="1692"/>
                    </a:cubicBezTo>
                    <a:cubicBezTo>
                      <a:pt x="3191" y="1620"/>
                      <a:pt x="3251" y="1370"/>
                      <a:pt x="3263" y="1275"/>
                    </a:cubicBezTo>
                    <a:cubicBezTo>
                      <a:pt x="3263" y="1168"/>
                      <a:pt x="3239" y="1120"/>
                      <a:pt x="3168" y="1001"/>
                    </a:cubicBezTo>
                    <a:cubicBezTo>
                      <a:pt x="3084" y="882"/>
                      <a:pt x="3060" y="620"/>
                      <a:pt x="3049" y="442"/>
                    </a:cubicBezTo>
                    <a:cubicBezTo>
                      <a:pt x="3025" y="263"/>
                      <a:pt x="2929" y="180"/>
                      <a:pt x="2787" y="156"/>
                    </a:cubicBezTo>
                    <a:cubicBezTo>
                      <a:pt x="2747" y="146"/>
                      <a:pt x="2714" y="142"/>
                      <a:pt x="2684" y="142"/>
                    </a:cubicBezTo>
                    <a:cubicBezTo>
                      <a:pt x="2606" y="142"/>
                      <a:pt x="2548" y="172"/>
                      <a:pt x="2453" y="215"/>
                    </a:cubicBezTo>
                    <a:cubicBezTo>
                      <a:pt x="2409" y="233"/>
                      <a:pt x="2374" y="241"/>
                      <a:pt x="2343" y="241"/>
                    </a:cubicBezTo>
                    <a:cubicBezTo>
                      <a:pt x="2289" y="241"/>
                      <a:pt x="2248" y="217"/>
                      <a:pt x="2203" y="180"/>
                    </a:cubicBezTo>
                    <a:cubicBezTo>
                      <a:pt x="2144" y="120"/>
                      <a:pt x="2108" y="13"/>
                      <a:pt x="2025" y="1"/>
                    </a:cubicBezTo>
                    <a:cubicBezTo>
                      <a:pt x="2023" y="1"/>
                      <a:pt x="2021" y="1"/>
                      <a:pt x="2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6"/>
              <p:cNvSpPr/>
              <p:nvPr/>
            </p:nvSpPr>
            <p:spPr>
              <a:xfrm>
                <a:off x="3251536" y="2613643"/>
                <a:ext cx="108183" cy="13751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7" extrusionOk="0">
                    <a:moveTo>
                      <a:pt x="924" y="1"/>
                    </a:moveTo>
                    <a:cubicBezTo>
                      <a:pt x="763" y="1"/>
                      <a:pt x="603" y="159"/>
                      <a:pt x="488" y="240"/>
                    </a:cubicBezTo>
                    <a:cubicBezTo>
                      <a:pt x="378" y="320"/>
                      <a:pt x="360" y="350"/>
                      <a:pt x="272" y="350"/>
                    </a:cubicBezTo>
                    <a:cubicBezTo>
                      <a:pt x="255" y="350"/>
                      <a:pt x="237" y="349"/>
                      <a:pt x="214" y="347"/>
                    </a:cubicBezTo>
                    <a:cubicBezTo>
                      <a:pt x="143" y="335"/>
                      <a:pt x="72" y="323"/>
                      <a:pt x="12" y="299"/>
                    </a:cubicBezTo>
                    <a:cubicBezTo>
                      <a:pt x="12" y="382"/>
                      <a:pt x="0" y="573"/>
                      <a:pt x="12" y="656"/>
                    </a:cubicBezTo>
                    <a:cubicBezTo>
                      <a:pt x="24" y="751"/>
                      <a:pt x="167" y="835"/>
                      <a:pt x="226" y="906"/>
                    </a:cubicBezTo>
                    <a:cubicBezTo>
                      <a:pt x="274" y="966"/>
                      <a:pt x="262" y="1049"/>
                      <a:pt x="262" y="1109"/>
                    </a:cubicBezTo>
                    <a:cubicBezTo>
                      <a:pt x="262" y="1144"/>
                      <a:pt x="274" y="1192"/>
                      <a:pt x="310" y="1240"/>
                    </a:cubicBezTo>
                    <a:cubicBezTo>
                      <a:pt x="322" y="1275"/>
                      <a:pt x="357" y="1323"/>
                      <a:pt x="381" y="1383"/>
                    </a:cubicBezTo>
                    <a:cubicBezTo>
                      <a:pt x="453" y="1513"/>
                      <a:pt x="107" y="1966"/>
                      <a:pt x="107" y="1966"/>
                    </a:cubicBezTo>
                    <a:cubicBezTo>
                      <a:pt x="107" y="1966"/>
                      <a:pt x="393" y="2573"/>
                      <a:pt x="441" y="2680"/>
                    </a:cubicBezTo>
                    <a:cubicBezTo>
                      <a:pt x="500" y="2776"/>
                      <a:pt x="703" y="2907"/>
                      <a:pt x="774" y="2907"/>
                    </a:cubicBezTo>
                    <a:cubicBezTo>
                      <a:pt x="846" y="2895"/>
                      <a:pt x="1048" y="2728"/>
                      <a:pt x="1167" y="2692"/>
                    </a:cubicBezTo>
                    <a:cubicBezTo>
                      <a:pt x="1193" y="2682"/>
                      <a:pt x="1217" y="2678"/>
                      <a:pt x="1238" y="2678"/>
                    </a:cubicBezTo>
                    <a:cubicBezTo>
                      <a:pt x="1310" y="2678"/>
                      <a:pt x="1346" y="2728"/>
                      <a:pt x="1346" y="2728"/>
                    </a:cubicBezTo>
                    <a:lnTo>
                      <a:pt x="1346" y="2752"/>
                    </a:lnTo>
                    <a:cubicBezTo>
                      <a:pt x="1429" y="2728"/>
                      <a:pt x="1536" y="2633"/>
                      <a:pt x="1536" y="2561"/>
                    </a:cubicBezTo>
                    <a:cubicBezTo>
                      <a:pt x="1536" y="2478"/>
                      <a:pt x="1500" y="2192"/>
                      <a:pt x="1500" y="2073"/>
                    </a:cubicBezTo>
                    <a:cubicBezTo>
                      <a:pt x="1512" y="1942"/>
                      <a:pt x="1703" y="1692"/>
                      <a:pt x="1738" y="1644"/>
                    </a:cubicBezTo>
                    <a:cubicBezTo>
                      <a:pt x="1786" y="1585"/>
                      <a:pt x="1869" y="1311"/>
                      <a:pt x="1869" y="1263"/>
                    </a:cubicBezTo>
                    <a:cubicBezTo>
                      <a:pt x="1869" y="1204"/>
                      <a:pt x="1858" y="990"/>
                      <a:pt x="1953" y="942"/>
                    </a:cubicBezTo>
                    <a:cubicBezTo>
                      <a:pt x="2048" y="894"/>
                      <a:pt x="2286" y="775"/>
                      <a:pt x="2286" y="597"/>
                    </a:cubicBezTo>
                    <a:cubicBezTo>
                      <a:pt x="2286" y="466"/>
                      <a:pt x="2286" y="370"/>
                      <a:pt x="2286" y="275"/>
                    </a:cubicBezTo>
                    <a:cubicBezTo>
                      <a:pt x="2250" y="287"/>
                      <a:pt x="2227" y="287"/>
                      <a:pt x="2203" y="287"/>
                    </a:cubicBezTo>
                    <a:cubicBezTo>
                      <a:pt x="2162" y="291"/>
                      <a:pt x="2117" y="293"/>
                      <a:pt x="2068" y="293"/>
                    </a:cubicBezTo>
                    <a:cubicBezTo>
                      <a:pt x="1849" y="293"/>
                      <a:pt x="1573" y="253"/>
                      <a:pt x="1417" y="204"/>
                    </a:cubicBezTo>
                    <a:cubicBezTo>
                      <a:pt x="1334" y="168"/>
                      <a:pt x="1262" y="132"/>
                      <a:pt x="1179" y="97"/>
                    </a:cubicBezTo>
                    <a:cubicBezTo>
                      <a:pt x="1107" y="73"/>
                      <a:pt x="1024" y="13"/>
                      <a:pt x="941" y="1"/>
                    </a:cubicBezTo>
                    <a:cubicBezTo>
                      <a:pt x="935" y="1"/>
                      <a:pt x="929" y="1"/>
                      <a:pt x="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6"/>
              <p:cNvSpPr/>
              <p:nvPr/>
            </p:nvSpPr>
            <p:spPr>
              <a:xfrm>
                <a:off x="2970454" y="3354321"/>
                <a:ext cx="160595" cy="356526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7537" extrusionOk="0">
                    <a:moveTo>
                      <a:pt x="1084" y="0"/>
                    </a:moveTo>
                    <a:cubicBezTo>
                      <a:pt x="1084" y="0"/>
                      <a:pt x="1084" y="12"/>
                      <a:pt x="1084" y="12"/>
                    </a:cubicBezTo>
                    <a:cubicBezTo>
                      <a:pt x="1084" y="107"/>
                      <a:pt x="1013" y="119"/>
                      <a:pt x="918" y="179"/>
                    </a:cubicBezTo>
                    <a:cubicBezTo>
                      <a:pt x="834" y="226"/>
                      <a:pt x="834" y="310"/>
                      <a:pt x="811" y="405"/>
                    </a:cubicBezTo>
                    <a:cubicBezTo>
                      <a:pt x="811" y="417"/>
                      <a:pt x="811" y="429"/>
                      <a:pt x="799" y="441"/>
                    </a:cubicBezTo>
                    <a:cubicBezTo>
                      <a:pt x="799" y="441"/>
                      <a:pt x="799" y="441"/>
                      <a:pt x="787" y="453"/>
                    </a:cubicBezTo>
                    <a:cubicBezTo>
                      <a:pt x="787" y="453"/>
                      <a:pt x="787" y="464"/>
                      <a:pt x="775" y="464"/>
                    </a:cubicBezTo>
                    <a:cubicBezTo>
                      <a:pt x="763" y="488"/>
                      <a:pt x="739" y="500"/>
                      <a:pt x="715" y="524"/>
                    </a:cubicBezTo>
                    <a:cubicBezTo>
                      <a:pt x="703" y="524"/>
                      <a:pt x="692" y="536"/>
                      <a:pt x="668" y="548"/>
                    </a:cubicBezTo>
                    <a:cubicBezTo>
                      <a:pt x="632" y="572"/>
                      <a:pt x="596" y="583"/>
                      <a:pt x="561" y="607"/>
                    </a:cubicBezTo>
                    <a:cubicBezTo>
                      <a:pt x="561" y="607"/>
                      <a:pt x="549" y="619"/>
                      <a:pt x="537" y="619"/>
                    </a:cubicBezTo>
                    <a:cubicBezTo>
                      <a:pt x="498" y="646"/>
                      <a:pt x="481" y="652"/>
                      <a:pt x="472" y="652"/>
                    </a:cubicBezTo>
                    <a:cubicBezTo>
                      <a:pt x="464" y="652"/>
                      <a:pt x="462" y="648"/>
                      <a:pt x="457" y="648"/>
                    </a:cubicBezTo>
                    <a:cubicBezTo>
                      <a:pt x="451" y="648"/>
                      <a:pt x="440" y="659"/>
                      <a:pt x="394" y="714"/>
                    </a:cubicBezTo>
                    <a:cubicBezTo>
                      <a:pt x="287" y="845"/>
                      <a:pt x="346" y="1095"/>
                      <a:pt x="346" y="1250"/>
                    </a:cubicBezTo>
                    <a:cubicBezTo>
                      <a:pt x="346" y="1405"/>
                      <a:pt x="322" y="1953"/>
                      <a:pt x="322" y="2167"/>
                    </a:cubicBezTo>
                    <a:cubicBezTo>
                      <a:pt x="322" y="2381"/>
                      <a:pt x="346" y="2477"/>
                      <a:pt x="358" y="2584"/>
                    </a:cubicBezTo>
                    <a:cubicBezTo>
                      <a:pt x="370" y="2691"/>
                      <a:pt x="477" y="2786"/>
                      <a:pt x="561" y="2858"/>
                    </a:cubicBezTo>
                    <a:cubicBezTo>
                      <a:pt x="656" y="2941"/>
                      <a:pt x="644" y="2977"/>
                      <a:pt x="656" y="3096"/>
                    </a:cubicBezTo>
                    <a:cubicBezTo>
                      <a:pt x="668" y="3215"/>
                      <a:pt x="703" y="3334"/>
                      <a:pt x="751" y="3453"/>
                    </a:cubicBezTo>
                    <a:cubicBezTo>
                      <a:pt x="787" y="3572"/>
                      <a:pt x="846" y="3620"/>
                      <a:pt x="858" y="3774"/>
                    </a:cubicBezTo>
                    <a:cubicBezTo>
                      <a:pt x="882" y="3929"/>
                      <a:pt x="811" y="3941"/>
                      <a:pt x="775" y="3989"/>
                    </a:cubicBezTo>
                    <a:cubicBezTo>
                      <a:pt x="739" y="4036"/>
                      <a:pt x="394" y="4346"/>
                      <a:pt x="358" y="4441"/>
                    </a:cubicBezTo>
                    <a:cubicBezTo>
                      <a:pt x="334" y="4536"/>
                      <a:pt x="322" y="4703"/>
                      <a:pt x="311" y="4846"/>
                    </a:cubicBezTo>
                    <a:cubicBezTo>
                      <a:pt x="287" y="4989"/>
                      <a:pt x="287" y="5155"/>
                      <a:pt x="263" y="5275"/>
                    </a:cubicBezTo>
                    <a:cubicBezTo>
                      <a:pt x="239" y="5394"/>
                      <a:pt x="168" y="5406"/>
                      <a:pt x="96" y="5429"/>
                    </a:cubicBezTo>
                    <a:cubicBezTo>
                      <a:pt x="37" y="5453"/>
                      <a:pt x="49" y="5513"/>
                      <a:pt x="49" y="5620"/>
                    </a:cubicBezTo>
                    <a:cubicBezTo>
                      <a:pt x="49" y="5739"/>
                      <a:pt x="168" y="5822"/>
                      <a:pt x="191" y="5906"/>
                    </a:cubicBezTo>
                    <a:cubicBezTo>
                      <a:pt x="203" y="5989"/>
                      <a:pt x="96" y="6144"/>
                      <a:pt x="49" y="6227"/>
                    </a:cubicBezTo>
                    <a:cubicBezTo>
                      <a:pt x="1" y="6322"/>
                      <a:pt x="72" y="6441"/>
                      <a:pt x="72" y="6584"/>
                    </a:cubicBezTo>
                    <a:cubicBezTo>
                      <a:pt x="72" y="6727"/>
                      <a:pt x="60" y="6918"/>
                      <a:pt x="49" y="7025"/>
                    </a:cubicBezTo>
                    <a:cubicBezTo>
                      <a:pt x="25" y="7144"/>
                      <a:pt x="1" y="7299"/>
                      <a:pt x="25" y="7346"/>
                    </a:cubicBezTo>
                    <a:cubicBezTo>
                      <a:pt x="37" y="7382"/>
                      <a:pt x="60" y="7465"/>
                      <a:pt x="96" y="7537"/>
                    </a:cubicBezTo>
                    <a:cubicBezTo>
                      <a:pt x="203" y="7465"/>
                      <a:pt x="239" y="7227"/>
                      <a:pt x="251" y="7049"/>
                    </a:cubicBezTo>
                    <a:cubicBezTo>
                      <a:pt x="275" y="6846"/>
                      <a:pt x="441" y="6679"/>
                      <a:pt x="537" y="6608"/>
                    </a:cubicBezTo>
                    <a:cubicBezTo>
                      <a:pt x="632" y="6537"/>
                      <a:pt x="1120" y="6537"/>
                      <a:pt x="1323" y="6406"/>
                    </a:cubicBezTo>
                    <a:cubicBezTo>
                      <a:pt x="1525" y="6287"/>
                      <a:pt x="1477" y="6108"/>
                      <a:pt x="1430" y="5882"/>
                    </a:cubicBezTo>
                    <a:cubicBezTo>
                      <a:pt x="1394" y="5667"/>
                      <a:pt x="1561" y="5632"/>
                      <a:pt x="1704" y="5536"/>
                    </a:cubicBezTo>
                    <a:cubicBezTo>
                      <a:pt x="1846" y="5453"/>
                      <a:pt x="2406" y="4953"/>
                      <a:pt x="2454" y="4941"/>
                    </a:cubicBezTo>
                    <a:cubicBezTo>
                      <a:pt x="2489" y="4917"/>
                      <a:pt x="2787" y="4715"/>
                      <a:pt x="2906" y="4608"/>
                    </a:cubicBezTo>
                    <a:cubicBezTo>
                      <a:pt x="3025" y="4513"/>
                      <a:pt x="2989" y="4358"/>
                      <a:pt x="3049" y="4274"/>
                    </a:cubicBezTo>
                    <a:cubicBezTo>
                      <a:pt x="3097" y="4191"/>
                      <a:pt x="3275" y="4108"/>
                      <a:pt x="3359" y="3977"/>
                    </a:cubicBezTo>
                    <a:cubicBezTo>
                      <a:pt x="3394" y="3929"/>
                      <a:pt x="3382" y="3643"/>
                      <a:pt x="3359" y="3298"/>
                    </a:cubicBezTo>
                    <a:cubicBezTo>
                      <a:pt x="3323" y="2703"/>
                      <a:pt x="3239" y="1917"/>
                      <a:pt x="3228" y="1869"/>
                    </a:cubicBezTo>
                    <a:cubicBezTo>
                      <a:pt x="3216" y="1857"/>
                      <a:pt x="3216" y="1857"/>
                      <a:pt x="3216" y="1857"/>
                    </a:cubicBezTo>
                    <a:lnTo>
                      <a:pt x="3216" y="1715"/>
                    </a:lnTo>
                    <a:cubicBezTo>
                      <a:pt x="3144" y="1715"/>
                      <a:pt x="3073" y="1715"/>
                      <a:pt x="3061" y="1679"/>
                    </a:cubicBezTo>
                    <a:cubicBezTo>
                      <a:pt x="3025" y="1607"/>
                      <a:pt x="2978" y="1405"/>
                      <a:pt x="2918" y="1405"/>
                    </a:cubicBezTo>
                    <a:lnTo>
                      <a:pt x="2823" y="1405"/>
                    </a:lnTo>
                    <a:cubicBezTo>
                      <a:pt x="2716" y="1417"/>
                      <a:pt x="2537" y="1441"/>
                      <a:pt x="2430" y="1453"/>
                    </a:cubicBezTo>
                    <a:cubicBezTo>
                      <a:pt x="2400" y="1458"/>
                      <a:pt x="2371" y="1461"/>
                      <a:pt x="2342" y="1461"/>
                    </a:cubicBezTo>
                    <a:cubicBezTo>
                      <a:pt x="2244" y="1461"/>
                      <a:pt x="2157" y="1426"/>
                      <a:pt x="2120" y="1334"/>
                    </a:cubicBezTo>
                    <a:cubicBezTo>
                      <a:pt x="2061" y="1226"/>
                      <a:pt x="2013" y="976"/>
                      <a:pt x="1954" y="893"/>
                    </a:cubicBezTo>
                    <a:cubicBezTo>
                      <a:pt x="1882" y="822"/>
                      <a:pt x="1644" y="631"/>
                      <a:pt x="1561" y="572"/>
                    </a:cubicBezTo>
                    <a:cubicBezTo>
                      <a:pt x="1489" y="512"/>
                      <a:pt x="1346" y="274"/>
                      <a:pt x="1334" y="238"/>
                    </a:cubicBezTo>
                    <a:cubicBezTo>
                      <a:pt x="1311" y="202"/>
                      <a:pt x="1311" y="48"/>
                      <a:pt x="10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6"/>
              <p:cNvSpPr/>
              <p:nvPr/>
            </p:nvSpPr>
            <p:spPr>
              <a:xfrm>
                <a:off x="3182235" y="3030292"/>
                <a:ext cx="161115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6315" extrusionOk="0">
                    <a:moveTo>
                      <a:pt x="351" y="1"/>
                    </a:moveTo>
                    <a:cubicBezTo>
                      <a:pt x="175" y="1"/>
                      <a:pt x="91" y="105"/>
                      <a:pt x="36" y="159"/>
                    </a:cubicBezTo>
                    <a:cubicBezTo>
                      <a:pt x="13" y="171"/>
                      <a:pt x="1" y="195"/>
                      <a:pt x="1" y="218"/>
                    </a:cubicBezTo>
                    <a:cubicBezTo>
                      <a:pt x="1" y="230"/>
                      <a:pt x="13" y="242"/>
                      <a:pt x="13" y="254"/>
                    </a:cubicBezTo>
                    <a:cubicBezTo>
                      <a:pt x="13" y="254"/>
                      <a:pt x="13" y="266"/>
                      <a:pt x="13" y="266"/>
                    </a:cubicBezTo>
                    <a:cubicBezTo>
                      <a:pt x="13" y="302"/>
                      <a:pt x="25" y="325"/>
                      <a:pt x="36" y="361"/>
                    </a:cubicBezTo>
                    <a:cubicBezTo>
                      <a:pt x="60" y="409"/>
                      <a:pt x="72" y="456"/>
                      <a:pt x="96" y="504"/>
                    </a:cubicBezTo>
                    <a:cubicBezTo>
                      <a:pt x="132" y="623"/>
                      <a:pt x="167" y="826"/>
                      <a:pt x="167" y="826"/>
                    </a:cubicBezTo>
                    <a:cubicBezTo>
                      <a:pt x="167" y="826"/>
                      <a:pt x="227" y="1123"/>
                      <a:pt x="286" y="1385"/>
                    </a:cubicBezTo>
                    <a:cubicBezTo>
                      <a:pt x="310" y="1504"/>
                      <a:pt x="346" y="1611"/>
                      <a:pt x="370" y="1695"/>
                    </a:cubicBezTo>
                    <a:cubicBezTo>
                      <a:pt x="453" y="1980"/>
                      <a:pt x="501" y="2302"/>
                      <a:pt x="596" y="2588"/>
                    </a:cubicBezTo>
                    <a:cubicBezTo>
                      <a:pt x="679" y="2885"/>
                      <a:pt x="965" y="3088"/>
                      <a:pt x="1048" y="3302"/>
                    </a:cubicBezTo>
                    <a:cubicBezTo>
                      <a:pt x="1120" y="3504"/>
                      <a:pt x="977" y="3719"/>
                      <a:pt x="941" y="3909"/>
                    </a:cubicBezTo>
                    <a:cubicBezTo>
                      <a:pt x="906" y="4088"/>
                      <a:pt x="1156" y="4397"/>
                      <a:pt x="1239" y="4743"/>
                    </a:cubicBezTo>
                    <a:cubicBezTo>
                      <a:pt x="1334" y="5088"/>
                      <a:pt x="1477" y="5493"/>
                      <a:pt x="1477" y="5576"/>
                    </a:cubicBezTo>
                    <a:cubicBezTo>
                      <a:pt x="1477" y="5636"/>
                      <a:pt x="1346" y="6171"/>
                      <a:pt x="1310" y="6314"/>
                    </a:cubicBezTo>
                    <a:lnTo>
                      <a:pt x="2513" y="6255"/>
                    </a:lnTo>
                    <a:lnTo>
                      <a:pt x="2513" y="4719"/>
                    </a:lnTo>
                    <a:lnTo>
                      <a:pt x="3168" y="4719"/>
                    </a:lnTo>
                    <a:cubicBezTo>
                      <a:pt x="3168" y="4576"/>
                      <a:pt x="3156" y="4159"/>
                      <a:pt x="3156" y="4135"/>
                    </a:cubicBezTo>
                    <a:cubicBezTo>
                      <a:pt x="3156" y="4100"/>
                      <a:pt x="3168" y="3516"/>
                      <a:pt x="3168" y="3445"/>
                    </a:cubicBezTo>
                    <a:cubicBezTo>
                      <a:pt x="3156" y="3385"/>
                      <a:pt x="3037" y="2254"/>
                      <a:pt x="3037" y="2123"/>
                    </a:cubicBezTo>
                    <a:cubicBezTo>
                      <a:pt x="3037" y="2004"/>
                      <a:pt x="3096" y="1659"/>
                      <a:pt x="3156" y="1504"/>
                    </a:cubicBezTo>
                    <a:cubicBezTo>
                      <a:pt x="3227" y="1349"/>
                      <a:pt x="3334" y="1242"/>
                      <a:pt x="3370" y="1099"/>
                    </a:cubicBezTo>
                    <a:cubicBezTo>
                      <a:pt x="3406" y="968"/>
                      <a:pt x="3323" y="718"/>
                      <a:pt x="3287" y="671"/>
                    </a:cubicBezTo>
                    <a:cubicBezTo>
                      <a:pt x="3282" y="661"/>
                      <a:pt x="3269" y="657"/>
                      <a:pt x="3251" y="657"/>
                    </a:cubicBezTo>
                    <a:cubicBezTo>
                      <a:pt x="3180" y="657"/>
                      <a:pt x="3027" y="718"/>
                      <a:pt x="2989" y="718"/>
                    </a:cubicBezTo>
                    <a:cubicBezTo>
                      <a:pt x="2987" y="719"/>
                      <a:pt x="2984" y="719"/>
                      <a:pt x="2982" y="719"/>
                    </a:cubicBezTo>
                    <a:cubicBezTo>
                      <a:pt x="2934" y="719"/>
                      <a:pt x="2867" y="615"/>
                      <a:pt x="2811" y="468"/>
                    </a:cubicBezTo>
                    <a:cubicBezTo>
                      <a:pt x="2739" y="314"/>
                      <a:pt x="2632" y="230"/>
                      <a:pt x="2465" y="171"/>
                    </a:cubicBezTo>
                    <a:cubicBezTo>
                      <a:pt x="2418" y="159"/>
                      <a:pt x="2346" y="135"/>
                      <a:pt x="2251" y="123"/>
                    </a:cubicBezTo>
                    <a:cubicBezTo>
                      <a:pt x="2049" y="75"/>
                      <a:pt x="1775" y="52"/>
                      <a:pt x="1608" y="52"/>
                    </a:cubicBezTo>
                    <a:lnTo>
                      <a:pt x="1537" y="52"/>
                    </a:lnTo>
                    <a:cubicBezTo>
                      <a:pt x="1346" y="64"/>
                      <a:pt x="1203" y="75"/>
                      <a:pt x="1084" y="75"/>
                    </a:cubicBezTo>
                    <a:cubicBezTo>
                      <a:pt x="1048" y="75"/>
                      <a:pt x="1001" y="75"/>
                      <a:pt x="941" y="64"/>
                    </a:cubicBezTo>
                    <a:cubicBezTo>
                      <a:pt x="787" y="52"/>
                      <a:pt x="548" y="16"/>
                      <a:pt x="406" y="4"/>
                    </a:cubicBezTo>
                    <a:cubicBezTo>
                      <a:pt x="386" y="2"/>
                      <a:pt x="368" y="1"/>
                      <a:pt x="3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6"/>
              <p:cNvSpPr/>
              <p:nvPr/>
            </p:nvSpPr>
            <p:spPr>
              <a:xfrm>
                <a:off x="3103947" y="3420783"/>
                <a:ext cx="615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6"/>
              <p:cNvSpPr/>
              <p:nvPr/>
            </p:nvSpPr>
            <p:spPr>
              <a:xfrm>
                <a:off x="3106217" y="3420783"/>
                <a:ext cx="615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6"/>
              <p:cNvSpPr/>
              <p:nvPr/>
            </p:nvSpPr>
            <p:spPr>
              <a:xfrm>
                <a:off x="3122537" y="3253470"/>
                <a:ext cx="279989" cy="309837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6550" extrusionOk="0">
                    <a:moveTo>
                      <a:pt x="3775" y="1"/>
                    </a:moveTo>
                    <a:lnTo>
                      <a:pt x="3775" y="1537"/>
                    </a:lnTo>
                    <a:lnTo>
                      <a:pt x="2572" y="1596"/>
                    </a:lnTo>
                    <a:cubicBezTo>
                      <a:pt x="2572" y="1620"/>
                      <a:pt x="2572" y="1632"/>
                      <a:pt x="2572" y="1632"/>
                    </a:cubicBezTo>
                    <a:lnTo>
                      <a:pt x="1906" y="1644"/>
                    </a:lnTo>
                    <a:lnTo>
                      <a:pt x="655" y="1680"/>
                    </a:lnTo>
                    <a:lnTo>
                      <a:pt x="655" y="3989"/>
                    </a:lnTo>
                    <a:cubicBezTo>
                      <a:pt x="655" y="3989"/>
                      <a:pt x="429" y="3989"/>
                      <a:pt x="382" y="3954"/>
                    </a:cubicBezTo>
                    <a:cubicBezTo>
                      <a:pt x="334" y="3906"/>
                      <a:pt x="251" y="3811"/>
                      <a:pt x="203" y="3811"/>
                    </a:cubicBezTo>
                    <a:cubicBezTo>
                      <a:pt x="179" y="3811"/>
                      <a:pt x="84" y="3835"/>
                      <a:pt x="1" y="3847"/>
                    </a:cubicBezTo>
                    <a:lnTo>
                      <a:pt x="1" y="3989"/>
                    </a:lnTo>
                    <a:cubicBezTo>
                      <a:pt x="1" y="3989"/>
                      <a:pt x="1" y="3989"/>
                      <a:pt x="13" y="4001"/>
                    </a:cubicBezTo>
                    <a:cubicBezTo>
                      <a:pt x="13" y="4001"/>
                      <a:pt x="13" y="3989"/>
                      <a:pt x="13" y="3989"/>
                    </a:cubicBezTo>
                    <a:cubicBezTo>
                      <a:pt x="13" y="3989"/>
                      <a:pt x="536" y="4156"/>
                      <a:pt x="620" y="4216"/>
                    </a:cubicBezTo>
                    <a:cubicBezTo>
                      <a:pt x="715" y="4275"/>
                      <a:pt x="632" y="4525"/>
                      <a:pt x="620" y="4656"/>
                    </a:cubicBezTo>
                    <a:cubicBezTo>
                      <a:pt x="620" y="4763"/>
                      <a:pt x="644" y="4847"/>
                      <a:pt x="763" y="4954"/>
                    </a:cubicBezTo>
                    <a:cubicBezTo>
                      <a:pt x="775" y="4978"/>
                      <a:pt x="810" y="5001"/>
                      <a:pt x="834" y="5025"/>
                    </a:cubicBezTo>
                    <a:cubicBezTo>
                      <a:pt x="882" y="5061"/>
                      <a:pt x="929" y="5073"/>
                      <a:pt x="977" y="5073"/>
                    </a:cubicBezTo>
                    <a:cubicBezTo>
                      <a:pt x="1111" y="5073"/>
                      <a:pt x="1246" y="4989"/>
                      <a:pt x="1370" y="4989"/>
                    </a:cubicBezTo>
                    <a:cubicBezTo>
                      <a:pt x="1378" y="4989"/>
                      <a:pt x="1386" y="4989"/>
                      <a:pt x="1394" y="4990"/>
                    </a:cubicBezTo>
                    <a:lnTo>
                      <a:pt x="1406" y="4990"/>
                    </a:lnTo>
                    <a:cubicBezTo>
                      <a:pt x="1584" y="4990"/>
                      <a:pt x="1763" y="5311"/>
                      <a:pt x="1834" y="5359"/>
                    </a:cubicBezTo>
                    <a:cubicBezTo>
                      <a:pt x="1918" y="5418"/>
                      <a:pt x="2013" y="5621"/>
                      <a:pt x="2310" y="5644"/>
                    </a:cubicBezTo>
                    <a:cubicBezTo>
                      <a:pt x="2620" y="5680"/>
                      <a:pt x="3573" y="5787"/>
                      <a:pt x="4168" y="5811"/>
                    </a:cubicBezTo>
                    <a:cubicBezTo>
                      <a:pt x="4763" y="5835"/>
                      <a:pt x="5132" y="6133"/>
                      <a:pt x="5299" y="6240"/>
                    </a:cubicBezTo>
                    <a:cubicBezTo>
                      <a:pt x="5454" y="6347"/>
                      <a:pt x="5835" y="6514"/>
                      <a:pt x="5918" y="6549"/>
                    </a:cubicBezTo>
                    <a:lnTo>
                      <a:pt x="5870" y="120"/>
                    </a:lnTo>
                    <a:lnTo>
                      <a:pt x="58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6"/>
              <p:cNvSpPr/>
              <p:nvPr/>
            </p:nvSpPr>
            <p:spPr>
              <a:xfrm>
                <a:off x="3008203" y="3046423"/>
                <a:ext cx="243944" cy="395787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8367" extrusionOk="0">
                    <a:moveTo>
                      <a:pt x="1203" y="0"/>
                    </a:moveTo>
                    <a:cubicBezTo>
                      <a:pt x="1112" y="0"/>
                      <a:pt x="1032" y="20"/>
                      <a:pt x="977" y="80"/>
                    </a:cubicBezTo>
                    <a:cubicBezTo>
                      <a:pt x="822" y="246"/>
                      <a:pt x="632" y="556"/>
                      <a:pt x="382" y="616"/>
                    </a:cubicBezTo>
                    <a:cubicBezTo>
                      <a:pt x="286" y="651"/>
                      <a:pt x="144" y="663"/>
                      <a:pt x="1" y="675"/>
                    </a:cubicBezTo>
                    <a:cubicBezTo>
                      <a:pt x="36" y="711"/>
                      <a:pt x="60" y="735"/>
                      <a:pt x="72" y="770"/>
                    </a:cubicBezTo>
                    <a:cubicBezTo>
                      <a:pt x="108" y="866"/>
                      <a:pt x="132" y="1080"/>
                      <a:pt x="167" y="1175"/>
                    </a:cubicBezTo>
                    <a:cubicBezTo>
                      <a:pt x="203" y="1270"/>
                      <a:pt x="298" y="1282"/>
                      <a:pt x="346" y="1342"/>
                    </a:cubicBezTo>
                    <a:cubicBezTo>
                      <a:pt x="346" y="1366"/>
                      <a:pt x="358" y="1378"/>
                      <a:pt x="358" y="1389"/>
                    </a:cubicBezTo>
                    <a:lnTo>
                      <a:pt x="370" y="1389"/>
                    </a:lnTo>
                    <a:cubicBezTo>
                      <a:pt x="370" y="1401"/>
                      <a:pt x="370" y="1413"/>
                      <a:pt x="382" y="1425"/>
                    </a:cubicBezTo>
                    <a:cubicBezTo>
                      <a:pt x="382" y="1437"/>
                      <a:pt x="382" y="1449"/>
                      <a:pt x="382" y="1449"/>
                    </a:cubicBezTo>
                    <a:cubicBezTo>
                      <a:pt x="405" y="1508"/>
                      <a:pt x="417" y="1580"/>
                      <a:pt x="405" y="1663"/>
                    </a:cubicBezTo>
                    <a:cubicBezTo>
                      <a:pt x="405" y="1806"/>
                      <a:pt x="370" y="1818"/>
                      <a:pt x="358" y="1925"/>
                    </a:cubicBezTo>
                    <a:cubicBezTo>
                      <a:pt x="346" y="2020"/>
                      <a:pt x="417" y="2080"/>
                      <a:pt x="441" y="2151"/>
                    </a:cubicBezTo>
                    <a:cubicBezTo>
                      <a:pt x="465" y="2211"/>
                      <a:pt x="560" y="2199"/>
                      <a:pt x="596" y="2211"/>
                    </a:cubicBezTo>
                    <a:cubicBezTo>
                      <a:pt x="632" y="2223"/>
                      <a:pt x="691" y="2247"/>
                      <a:pt x="727" y="2294"/>
                    </a:cubicBezTo>
                    <a:cubicBezTo>
                      <a:pt x="775" y="2330"/>
                      <a:pt x="727" y="2425"/>
                      <a:pt x="739" y="2497"/>
                    </a:cubicBezTo>
                    <a:cubicBezTo>
                      <a:pt x="739" y="2580"/>
                      <a:pt x="739" y="2806"/>
                      <a:pt x="727" y="2890"/>
                    </a:cubicBezTo>
                    <a:cubicBezTo>
                      <a:pt x="727" y="2961"/>
                      <a:pt x="751" y="3140"/>
                      <a:pt x="751" y="3282"/>
                    </a:cubicBezTo>
                    <a:cubicBezTo>
                      <a:pt x="751" y="3425"/>
                      <a:pt x="739" y="3461"/>
                      <a:pt x="715" y="3568"/>
                    </a:cubicBezTo>
                    <a:cubicBezTo>
                      <a:pt x="703" y="3675"/>
                      <a:pt x="656" y="3663"/>
                      <a:pt x="596" y="3771"/>
                    </a:cubicBezTo>
                    <a:cubicBezTo>
                      <a:pt x="525" y="3890"/>
                      <a:pt x="548" y="4104"/>
                      <a:pt x="465" y="4306"/>
                    </a:cubicBezTo>
                    <a:cubicBezTo>
                      <a:pt x="394" y="4509"/>
                      <a:pt x="310" y="4604"/>
                      <a:pt x="298" y="4664"/>
                    </a:cubicBezTo>
                    <a:cubicBezTo>
                      <a:pt x="275" y="4723"/>
                      <a:pt x="227" y="4806"/>
                      <a:pt x="227" y="4878"/>
                    </a:cubicBezTo>
                    <a:cubicBezTo>
                      <a:pt x="239" y="4949"/>
                      <a:pt x="227" y="4985"/>
                      <a:pt x="203" y="5045"/>
                    </a:cubicBezTo>
                    <a:cubicBezTo>
                      <a:pt x="191" y="5104"/>
                      <a:pt x="144" y="5104"/>
                      <a:pt x="96" y="5211"/>
                    </a:cubicBezTo>
                    <a:cubicBezTo>
                      <a:pt x="36" y="5307"/>
                      <a:pt x="167" y="5318"/>
                      <a:pt x="263" y="5485"/>
                    </a:cubicBezTo>
                    <a:cubicBezTo>
                      <a:pt x="346" y="5664"/>
                      <a:pt x="370" y="5735"/>
                      <a:pt x="405" y="5854"/>
                    </a:cubicBezTo>
                    <a:cubicBezTo>
                      <a:pt x="453" y="5973"/>
                      <a:pt x="370" y="6045"/>
                      <a:pt x="310" y="6188"/>
                    </a:cubicBezTo>
                    <a:cubicBezTo>
                      <a:pt x="263" y="6330"/>
                      <a:pt x="286" y="6426"/>
                      <a:pt x="286" y="6509"/>
                    </a:cubicBezTo>
                    <a:cubicBezTo>
                      <a:pt x="513" y="6557"/>
                      <a:pt x="525" y="6711"/>
                      <a:pt x="536" y="6747"/>
                    </a:cubicBezTo>
                    <a:cubicBezTo>
                      <a:pt x="548" y="6783"/>
                      <a:pt x="691" y="7021"/>
                      <a:pt x="763" y="7081"/>
                    </a:cubicBezTo>
                    <a:cubicBezTo>
                      <a:pt x="846" y="7140"/>
                      <a:pt x="1084" y="7331"/>
                      <a:pt x="1156" y="7402"/>
                    </a:cubicBezTo>
                    <a:cubicBezTo>
                      <a:pt x="1215" y="7485"/>
                      <a:pt x="1263" y="7735"/>
                      <a:pt x="1322" y="7843"/>
                    </a:cubicBezTo>
                    <a:cubicBezTo>
                      <a:pt x="1359" y="7935"/>
                      <a:pt x="1446" y="7970"/>
                      <a:pt x="1544" y="7970"/>
                    </a:cubicBezTo>
                    <a:cubicBezTo>
                      <a:pt x="1573" y="7970"/>
                      <a:pt x="1602" y="7967"/>
                      <a:pt x="1632" y="7962"/>
                    </a:cubicBezTo>
                    <a:cubicBezTo>
                      <a:pt x="1691" y="7962"/>
                      <a:pt x="1763" y="7950"/>
                      <a:pt x="1846" y="7938"/>
                    </a:cubicBezTo>
                    <a:cubicBezTo>
                      <a:pt x="1906" y="7938"/>
                      <a:pt x="1977" y="7926"/>
                      <a:pt x="2025" y="7914"/>
                    </a:cubicBezTo>
                    <a:lnTo>
                      <a:pt x="2120" y="7914"/>
                    </a:lnTo>
                    <a:cubicBezTo>
                      <a:pt x="2180" y="7914"/>
                      <a:pt x="2227" y="8116"/>
                      <a:pt x="2263" y="8188"/>
                    </a:cubicBezTo>
                    <a:cubicBezTo>
                      <a:pt x="2275" y="8224"/>
                      <a:pt x="2346" y="8224"/>
                      <a:pt x="2418" y="8224"/>
                    </a:cubicBezTo>
                    <a:cubicBezTo>
                      <a:pt x="2501" y="8212"/>
                      <a:pt x="2596" y="8188"/>
                      <a:pt x="2620" y="8188"/>
                    </a:cubicBezTo>
                    <a:cubicBezTo>
                      <a:pt x="2668" y="8188"/>
                      <a:pt x="2751" y="8283"/>
                      <a:pt x="2799" y="8331"/>
                    </a:cubicBezTo>
                    <a:cubicBezTo>
                      <a:pt x="2846" y="8366"/>
                      <a:pt x="3072" y="8366"/>
                      <a:pt x="3072" y="8366"/>
                    </a:cubicBezTo>
                    <a:lnTo>
                      <a:pt x="3072" y="6057"/>
                    </a:lnTo>
                    <a:lnTo>
                      <a:pt x="4323" y="6021"/>
                    </a:lnTo>
                    <a:lnTo>
                      <a:pt x="4989" y="6009"/>
                    </a:lnTo>
                    <a:cubicBezTo>
                      <a:pt x="4989" y="6009"/>
                      <a:pt x="4989" y="5997"/>
                      <a:pt x="4989" y="5973"/>
                    </a:cubicBezTo>
                    <a:cubicBezTo>
                      <a:pt x="5025" y="5830"/>
                      <a:pt x="5156" y="5295"/>
                      <a:pt x="5156" y="5235"/>
                    </a:cubicBezTo>
                    <a:cubicBezTo>
                      <a:pt x="5156" y="5152"/>
                      <a:pt x="5013" y="4747"/>
                      <a:pt x="4918" y="4402"/>
                    </a:cubicBezTo>
                    <a:cubicBezTo>
                      <a:pt x="4835" y="4056"/>
                      <a:pt x="4585" y="3759"/>
                      <a:pt x="4620" y="3568"/>
                    </a:cubicBezTo>
                    <a:cubicBezTo>
                      <a:pt x="4656" y="3378"/>
                      <a:pt x="4799" y="3163"/>
                      <a:pt x="4727" y="2961"/>
                    </a:cubicBezTo>
                    <a:cubicBezTo>
                      <a:pt x="4644" y="2747"/>
                      <a:pt x="4358" y="2544"/>
                      <a:pt x="4275" y="2247"/>
                    </a:cubicBezTo>
                    <a:cubicBezTo>
                      <a:pt x="4180" y="1961"/>
                      <a:pt x="4132" y="1639"/>
                      <a:pt x="4049" y="1354"/>
                    </a:cubicBezTo>
                    <a:cubicBezTo>
                      <a:pt x="4025" y="1270"/>
                      <a:pt x="3989" y="1163"/>
                      <a:pt x="3965" y="1044"/>
                    </a:cubicBezTo>
                    <a:cubicBezTo>
                      <a:pt x="3906" y="782"/>
                      <a:pt x="3846" y="485"/>
                      <a:pt x="3846" y="485"/>
                    </a:cubicBezTo>
                    <a:cubicBezTo>
                      <a:pt x="3846" y="485"/>
                      <a:pt x="3715" y="473"/>
                      <a:pt x="3537" y="365"/>
                    </a:cubicBezTo>
                    <a:cubicBezTo>
                      <a:pt x="3396" y="275"/>
                      <a:pt x="3162" y="82"/>
                      <a:pt x="2985" y="82"/>
                    </a:cubicBezTo>
                    <a:cubicBezTo>
                      <a:pt x="2952" y="82"/>
                      <a:pt x="2922" y="89"/>
                      <a:pt x="2894" y="104"/>
                    </a:cubicBezTo>
                    <a:cubicBezTo>
                      <a:pt x="2727" y="181"/>
                      <a:pt x="2290" y="332"/>
                      <a:pt x="2155" y="332"/>
                    </a:cubicBezTo>
                    <a:cubicBezTo>
                      <a:pt x="2146" y="332"/>
                      <a:pt x="2138" y="331"/>
                      <a:pt x="2132" y="330"/>
                    </a:cubicBezTo>
                    <a:cubicBezTo>
                      <a:pt x="2025" y="306"/>
                      <a:pt x="1941" y="104"/>
                      <a:pt x="1715" y="80"/>
                    </a:cubicBezTo>
                    <a:cubicBezTo>
                      <a:pt x="1562" y="64"/>
                      <a:pt x="1365" y="0"/>
                      <a:pt x="12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6"/>
              <p:cNvSpPr/>
              <p:nvPr/>
            </p:nvSpPr>
            <p:spPr>
              <a:xfrm>
                <a:off x="2944579" y="3442732"/>
                <a:ext cx="484954" cy="333442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7049" extrusionOk="0">
                    <a:moveTo>
                      <a:pt x="3775" y="0"/>
                    </a:moveTo>
                    <a:cubicBezTo>
                      <a:pt x="3786" y="48"/>
                      <a:pt x="3870" y="834"/>
                      <a:pt x="3906" y="1429"/>
                    </a:cubicBezTo>
                    <a:cubicBezTo>
                      <a:pt x="3929" y="1774"/>
                      <a:pt x="3941" y="2060"/>
                      <a:pt x="3906" y="2108"/>
                    </a:cubicBezTo>
                    <a:cubicBezTo>
                      <a:pt x="3822" y="2239"/>
                      <a:pt x="3644" y="2322"/>
                      <a:pt x="3596" y="2405"/>
                    </a:cubicBezTo>
                    <a:cubicBezTo>
                      <a:pt x="3536" y="2489"/>
                      <a:pt x="3572" y="2644"/>
                      <a:pt x="3453" y="2739"/>
                    </a:cubicBezTo>
                    <a:cubicBezTo>
                      <a:pt x="3334" y="2846"/>
                      <a:pt x="3036" y="3048"/>
                      <a:pt x="2989" y="3072"/>
                    </a:cubicBezTo>
                    <a:cubicBezTo>
                      <a:pt x="2953" y="3084"/>
                      <a:pt x="2393" y="3584"/>
                      <a:pt x="2251" y="3667"/>
                    </a:cubicBezTo>
                    <a:cubicBezTo>
                      <a:pt x="2108" y="3763"/>
                      <a:pt x="1941" y="3798"/>
                      <a:pt x="1977" y="4013"/>
                    </a:cubicBezTo>
                    <a:cubicBezTo>
                      <a:pt x="2024" y="4239"/>
                      <a:pt x="2072" y="4418"/>
                      <a:pt x="1870" y="4537"/>
                    </a:cubicBezTo>
                    <a:cubicBezTo>
                      <a:pt x="1667" y="4668"/>
                      <a:pt x="1179" y="4668"/>
                      <a:pt x="1084" y="4739"/>
                    </a:cubicBezTo>
                    <a:cubicBezTo>
                      <a:pt x="988" y="4810"/>
                      <a:pt x="822" y="4977"/>
                      <a:pt x="798" y="5180"/>
                    </a:cubicBezTo>
                    <a:cubicBezTo>
                      <a:pt x="786" y="5358"/>
                      <a:pt x="750" y="5596"/>
                      <a:pt x="643" y="5668"/>
                    </a:cubicBezTo>
                    <a:cubicBezTo>
                      <a:pt x="631" y="5668"/>
                      <a:pt x="607" y="5680"/>
                      <a:pt x="596" y="5680"/>
                    </a:cubicBezTo>
                    <a:cubicBezTo>
                      <a:pt x="583" y="5681"/>
                      <a:pt x="570" y="5681"/>
                      <a:pt x="558" y="5681"/>
                    </a:cubicBezTo>
                    <a:cubicBezTo>
                      <a:pt x="437" y="5681"/>
                      <a:pt x="361" y="5632"/>
                      <a:pt x="274" y="5632"/>
                    </a:cubicBezTo>
                    <a:cubicBezTo>
                      <a:pt x="203" y="5632"/>
                      <a:pt x="96" y="5632"/>
                      <a:pt x="0" y="5668"/>
                    </a:cubicBezTo>
                    <a:cubicBezTo>
                      <a:pt x="12" y="5703"/>
                      <a:pt x="24" y="5739"/>
                      <a:pt x="36" y="5775"/>
                    </a:cubicBezTo>
                    <a:cubicBezTo>
                      <a:pt x="36" y="5787"/>
                      <a:pt x="48" y="5799"/>
                      <a:pt x="48" y="5811"/>
                    </a:cubicBezTo>
                    <a:cubicBezTo>
                      <a:pt x="48" y="5823"/>
                      <a:pt x="48" y="5823"/>
                      <a:pt x="48" y="5834"/>
                    </a:cubicBezTo>
                    <a:cubicBezTo>
                      <a:pt x="48" y="5834"/>
                      <a:pt x="48" y="5846"/>
                      <a:pt x="48" y="5846"/>
                    </a:cubicBezTo>
                    <a:cubicBezTo>
                      <a:pt x="60" y="5870"/>
                      <a:pt x="60" y="5894"/>
                      <a:pt x="60" y="5930"/>
                    </a:cubicBezTo>
                    <a:cubicBezTo>
                      <a:pt x="60" y="6025"/>
                      <a:pt x="60" y="6156"/>
                      <a:pt x="60" y="6323"/>
                    </a:cubicBezTo>
                    <a:cubicBezTo>
                      <a:pt x="60" y="6608"/>
                      <a:pt x="203" y="6715"/>
                      <a:pt x="203" y="6775"/>
                    </a:cubicBezTo>
                    <a:cubicBezTo>
                      <a:pt x="215" y="6835"/>
                      <a:pt x="298" y="6906"/>
                      <a:pt x="310" y="7049"/>
                    </a:cubicBezTo>
                    <a:lnTo>
                      <a:pt x="7727" y="6644"/>
                    </a:lnTo>
                    <a:cubicBezTo>
                      <a:pt x="7704" y="6549"/>
                      <a:pt x="7727" y="6406"/>
                      <a:pt x="7727" y="6287"/>
                    </a:cubicBezTo>
                    <a:cubicBezTo>
                      <a:pt x="7716" y="6132"/>
                      <a:pt x="7763" y="5787"/>
                      <a:pt x="7739" y="5727"/>
                    </a:cubicBezTo>
                    <a:cubicBezTo>
                      <a:pt x="7704" y="5680"/>
                      <a:pt x="7596" y="5537"/>
                      <a:pt x="7608" y="5430"/>
                    </a:cubicBezTo>
                    <a:cubicBezTo>
                      <a:pt x="7608" y="5334"/>
                      <a:pt x="7596" y="5263"/>
                      <a:pt x="7561" y="5191"/>
                    </a:cubicBezTo>
                    <a:cubicBezTo>
                      <a:pt x="7525" y="5108"/>
                      <a:pt x="7561" y="5049"/>
                      <a:pt x="7549" y="4965"/>
                    </a:cubicBezTo>
                    <a:cubicBezTo>
                      <a:pt x="7537" y="4894"/>
                      <a:pt x="7858" y="4834"/>
                      <a:pt x="7977" y="4822"/>
                    </a:cubicBezTo>
                    <a:cubicBezTo>
                      <a:pt x="7988" y="4821"/>
                      <a:pt x="7997" y="4821"/>
                      <a:pt x="8006" y="4821"/>
                    </a:cubicBezTo>
                    <a:cubicBezTo>
                      <a:pt x="8101" y="4821"/>
                      <a:pt x="8131" y="4877"/>
                      <a:pt x="8239" y="4953"/>
                    </a:cubicBezTo>
                    <a:cubicBezTo>
                      <a:pt x="8370" y="5025"/>
                      <a:pt x="8454" y="5049"/>
                      <a:pt x="8573" y="5096"/>
                    </a:cubicBezTo>
                    <a:cubicBezTo>
                      <a:pt x="8692" y="5132"/>
                      <a:pt x="8989" y="5227"/>
                      <a:pt x="9144" y="5311"/>
                    </a:cubicBezTo>
                    <a:cubicBezTo>
                      <a:pt x="9311" y="5394"/>
                      <a:pt x="9549" y="5394"/>
                      <a:pt x="9644" y="5394"/>
                    </a:cubicBezTo>
                    <a:cubicBezTo>
                      <a:pt x="9740" y="5394"/>
                      <a:pt x="10002" y="5227"/>
                      <a:pt x="10168" y="5120"/>
                    </a:cubicBezTo>
                    <a:cubicBezTo>
                      <a:pt x="10204" y="5108"/>
                      <a:pt x="10228" y="5084"/>
                      <a:pt x="10252" y="5072"/>
                    </a:cubicBezTo>
                    <a:cubicBezTo>
                      <a:pt x="10240" y="5037"/>
                      <a:pt x="10216" y="5001"/>
                      <a:pt x="10180" y="4977"/>
                    </a:cubicBezTo>
                    <a:cubicBezTo>
                      <a:pt x="10037" y="4810"/>
                      <a:pt x="9704" y="4632"/>
                      <a:pt x="9656" y="4537"/>
                    </a:cubicBezTo>
                    <a:cubicBezTo>
                      <a:pt x="9609" y="4441"/>
                      <a:pt x="9728" y="4013"/>
                      <a:pt x="9728" y="3798"/>
                    </a:cubicBezTo>
                    <a:cubicBezTo>
                      <a:pt x="9728" y="3584"/>
                      <a:pt x="9692" y="2560"/>
                      <a:pt x="9692" y="2560"/>
                    </a:cubicBezTo>
                    <a:cubicBezTo>
                      <a:pt x="9692" y="2560"/>
                      <a:pt x="9680" y="2560"/>
                      <a:pt x="9680" y="2548"/>
                    </a:cubicBezTo>
                    <a:lnTo>
                      <a:pt x="9680" y="2560"/>
                    </a:lnTo>
                    <a:cubicBezTo>
                      <a:pt x="9680" y="2560"/>
                      <a:pt x="9216" y="2358"/>
                      <a:pt x="9037" y="2239"/>
                    </a:cubicBezTo>
                    <a:cubicBezTo>
                      <a:pt x="9025" y="2239"/>
                      <a:pt x="9013" y="2227"/>
                      <a:pt x="9001" y="2215"/>
                    </a:cubicBezTo>
                    <a:cubicBezTo>
                      <a:pt x="8811" y="2084"/>
                      <a:pt x="8466" y="1834"/>
                      <a:pt x="7918" y="1810"/>
                    </a:cubicBezTo>
                    <a:cubicBezTo>
                      <a:pt x="7323" y="1786"/>
                      <a:pt x="6370" y="1679"/>
                      <a:pt x="6061" y="1643"/>
                    </a:cubicBezTo>
                    <a:cubicBezTo>
                      <a:pt x="5751" y="1620"/>
                      <a:pt x="5668" y="1417"/>
                      <a:pt x="5584" y="1358"/>
                    </a:cubicBezTo>
                    <a:cubicBezTo>
                      <a:pt x="5501" y="1310"/>
                      <a:pt x="5334" y="1000"/>
                      <a:pt x="5156" y="989"/>
                    </a:cubicBezTo>
                    <a:cubicBezTo>
                      <a:pt x="5025" y="989"/>
                      <a:pt x="4882" y="1072"/>
                      <a:pt x="4739" y="1072"/>
                    </a:cubicBezTo>
                    <a:cubicBezTo>
                      <a:pt x="4691" y="1072"/>
                      <a:pt x="4632" y="1060"/>
                      <a:pt x="4584" y="1024"/>
                    </a:cubicBezTo>
                    <a:cubicBezTo>
                      <a:pt x="4560" y="1000"/>
                      <a:pt x="4537" y="989"/>
                      <a:pt x="4525" y="977"/>
                    </a:cubicBezTo>
                    <a:cubicBezTo>
                      <a:pt x="4394" y="858"/>
                      <a:pt x="4358" y="762"/>
                      <a:pt x="4370" y="655"/>
                    </a:cubicBezTo>
                    <a:cubicBezTo>
                      <a:pt x="4382" y="524"/>
                      <a:pt x="4453" y="274"/>
                      <a:pt x="4370" y="215"/>
                    </a:cubicBezTo>
                    <a:cubicBezTo>
                      <a:pt x="4287" y="155"/>
                      <a:pt x="3858" y="24"/>
                      <a:pt x="3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6"/>
              <p:cNvSpPr/>
              <p:nvPr/>
            </p:nvSpPr>
            <p:spPr>
              <a:xfrm>
                <a:off x="3158583" y="3487764"/>
                <a:ext cx="10170" cy="5676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20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25"/>
                    </a:cubicBezTo>
                    <a:cubicBezTo>
                      <a:pt x="13" y="37"/>
                      <a:pt x="36" y="48"/>
                      <a:pt x="60" y="72"/>
                    </a:cubicBezTo>
                    <a:cubicBezTo>
                      <a:pt x="108" y="108"/>
                      <a:pt x="167" y="120"/>
                      <a:pt x="215" y="120"/>
                    </a:cubicBezTo>
                    <a:cubicBezTo>
                      <a:pt x="167" y="120"/>
                      <a:pt x="120" y="108"/>
                      <a:pt x="72" y="72"/>
                    </a:cubicBezTo>
                    <a:cubicBezTo>
                      <a:pt x="48" y="48"/>
                      <a:pt x="13" y="25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6"/>
              <p:cNvSpPr/>
              <p:nvPr/>
            </p:nvSpPr>
            <p:spPr>
              <a:xfrm>
                <a:off x="3188432" y="3489467"/>
                <a:ext cx="214095" cy="7440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573" extrusionOk="0">
                    <a:moveTo>
                      <a:pt x="1" y="1"/>
                    </a:moveTo>
                    <a:cubicBezTo>
                      <a:pt x="179" y="12"/>
                      <a:pt x="346" y="322"/>
                      <a:pt x="429" y="370"/>
                    </a:cubicBezTo>
                    <a:cubicBezTo>
                      <a:pt x="513" y="429"/>
                      <a:pt x="596" y="632"/>
                      <a:pt x="906" y="655"/>
                    </a:cubicBezTo>
                    <a:cubicBezTo>
                      <a:pt x="1215" y="691"/>
                      <a:pt x="2168" y="798"/>
                      <a:pt x="2763" y="822"/>
                    </a:cubicBezTo>
                    <a:cubicBezTo>
                      <a:pt x="3311" y="846"/>
                      <a:pt x="3656" y="1096"/>
                      <a:pt x="3846" y="1227"/>
                    </a:cubicBezTo>
                    <a:cubicBezTo>
                      <a:pt x="3858" y="1239"/>
                      <a:pt x="3870" y="1251"/>
                      <a:pt x="3882" y="1251"/>
                    </a:cubicBezTo>
                    <a:cubicBezTo>
                      <a:pt x="4061" y="1370"/>
                      <a:pt x="4525" y="1572"/>
                      <a:pt x="4525" y="1572"/>
                    </a:cubicBezTo>
                    <a:lnTo>
                      <a:pt x="4525" y="1560"/>
                    </a:lnTo>
                    <a:cubicBezTo>
                      <a:pt x="4442" y="1525"/>
                      <a:pt x="4049" y="1358"/>
                      <a:pt x="3906" y="1251"/>
                    </a:cubicBezTo>
                    <a:cubicBezTo>
                      <a:pt x="3739" y="1144"/>
                      <a:pt x="3370" y="846"/>
                      <a:pt x="2775" y="822"/>
                    </a:cubicBezTo>
                    <a:cubicBezTo>
                      <a:pt x="2180" y="798"/>
                      <a:pt x="1227" y="691"/>
                      <a:pt x="917" y="655"/>
                    </a:cubicBezTo>
                    <a:cubicBezTo>
                      <a:pt x="620" y="632"/>
                      <a:pt x="525" y="429"/>
                      <a:pt x="441" y="370"/>
                    </a:cubicBezTo>
                    <a:cubicBezTo>
                      <a:pt x="370" y="322"/>
                      <a:pt x="191" y="1"/>
                      <a:pt x="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6"/>
              <p:cNvSpPr/>
              <p:nvPr/>
            </p:nvSpPr>
            <p:spPr>
              <a:xfrm>
                <a:off x="3123105" y="3442164"/>
                <a:ext cx="35525" cy="4678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12"/>
                    </a:cubicBezTo>
                    <a:cubicBezTo>
                      <a:pt x="84" y="36"/>
                      <a:pt x="513" y="167"/>
                      <a:pt x="596" y="227"/>
                    </a:cubicBezTo>
                    <a:cubicBezTo>
                      <a:pt x="679" y="286"/>
                      <a:pt x="608" y="536"/>
                      <a:pt x="596" y="667"/>
                    </a:cubicBezTo>
                    <a:cubicBezTo>
                      <a:pt x="596" y="774"/>
                      <a:pt x="620" y="870"/>
                      <a:pt x="751" y="989"/>
                    </a:cubicBezTo>
                    <a:cubicBezTo>
                      <a:pt x="751" y="977"/>
                      <a:pt x="751" y="977"/>
                      <a:pt x="739" y="965"/>
                    </a:cubicBezTo>
                    <a:cubicBezTo>
                      <a:pt x="632" y="858"/>
                      <a:pt x="608" y="774"/>
                      <a:pt x="608" y="667"/>
                    </a:cubicBezTo>
                    <a:cubicBezTo>
                      <a:pt x="620" y="536"/>
                      <a:pt x="703" y="286"/>
                      <a:pt x="608" y="227"/>
                    </a:cubicBezTo>
                    <a:cubicBezTo>
                      <a:pt x="524" y="1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6"/>
              <p:cNvSpPr/>
              <p:nvPr/>
            </p:nvSpPr>
            <p:spPr>
              <a:xfrm>
                <a:off x="2942308" y="2297514"/>
                <a:ext cx="1118583" cy="2224347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47023" extrusionOk="0">
                    <a:moveTo>
                      <a:pt x="6061" y="100"/>
                    </a:moveTo>
                    <a:cubicBezTo>
                      <a:pt x="6132" y="136"/>
                      <a:pt x="6430" y="315"/>
                      <a:pt x="6513" y="398"/>
                    </a:cubicBezTo>
                    <a:cubicBezTo>
                      <a:pt x="6537" y="410"/>
                      <a:pt x="6573" y="446"/>
                      <a:pt x="6597" y="469"/>
                    </a:cubicBezTo>
                    <a:cubicBezTo>
                      <a:pt x="6763" y="636"/>
                      <a:pt x="6894" y="755"/>
                      <a:pt x="6978" y="755"/>
                    </a:cubicBezTo>
                    <a:lnTo>
                      <a:pt x="7002" y="755"/>
                    </a:lnTo>
                    <a:cubicBezTo>
                      <a:pt x="7061" y="731"/>
                      <a:pt x="7252" y="660"/>
                      <a:pt x="7335" y="660"/>
                    </a:cubicBezTo>
                    <a:cubicBezTo>
                      <a:pt x="7347" y="666"/>
                      <a:pt x="7365" y="669"/>
                      <a:pt x="7385" y="669"/>
                    </a:cubicBezTo>
                    <a:cubicBezTo>
                      <a:pt x="7406" y="669"/>
                      <a:pt x="7430" y="666"/>
                      <a:pt x="7454" y="660"/>
                    </a:cubicBezTo>
                    <a:cubicBezTo>
                      <a:pt x="7454" y="696"/>
                      <a:pt x="7454" y="731"/>
                      <a:pt x="7454" y="779"/>
                    </a:cubicBezTo>
                    <a:cubicBezTo>
                      <a:pt x="7454" y="779"/>
                      <a:pt x="7454" y="779"/>
                      <a:pt x="7454" y="791"/>
                    </a:cubicBezTo>
                    <a:cubicBezTo>
                      <a:pt x="7454" y="803"/>
                      <a:pt x="7454" y="815"/>
                      <a:pt x="7454" y="838"/>
                    </a:cubicBezTo>
                    <a:cubicBezTo>
                      <a:pt x="7454" y="838"/>
                      <a:pt x="7454" y="850"/>
                      <a:pt x="7454" y="850"/>
                    </a:cubicBezTo>
                    <a:cubicBezTo>
                      <a:pt x="7454" y="874"/>
                      <a:pt x="7454" y="886"/>
                      <a:pt x="7442" y="898"/>
                    </a:cubicBezTo>
                    <a:lnTo>
                      <a:pt x="7442" y="922"/>
                    </a:lnTo>
                    <a:lnTo>
                      <a:pt x="7442" y="969"/>
                    </a:lnTo>
                    <a:lnTo>
                      <a:pt x="7442" y="993"/>
                    </a:lnTo>
                    <a:cubicBezTo>
                      <a:pt x="7442" y="1005"/>
                      <a:pt x="7454" y="1029"/>
                      <a:pt x="7454" y="1041"/>
                    </a:cubicBezTo>
                    <a:cubicBezTo>
                      <a:pt x="7454" y="1053"/>
                      <a:pt x="7454" y="1065"/>
                      <a:pt x="7454" y="1065"/>
                    </a:cubicBezTo>
                    <a:cubicBezTo>
                      <a:pt x="7454" y="1088"/>
                      <a:pt x="7454" y="1100"/>
                      <a:pt x="7454" y="1112"/>
                    </a:cubicBezTo>
                    <a:cubicBezTo>
                      <a:pt x="7454" y="1124"/>
                      <a:pt x="7454" y="1136"/>
                      <a:pt x="7454" y="1136"/>
                    </a:cubicBezTo>
                    <a:cubicBezTo>
                      <a:pt x="7454" y="1160"/>
                      <a:pt x="7454" y="1172"/>
                      <a:pt x="7454" y="1184"/>
                    </a:cubicBezTo>
                    <a:cubicBezTo>
                      <a:pt x="7454" y="1196"/>
                      <a:pt x="7454" y="1208"/>
                      <a:pt x="7454" y="1208"/>
                    </a:cubicBezTo>
                    <a:cubicBezTo>
                      <a:pt x="7454" y="1219"/>
                      <a:pt x="7454" y="1231"/>
                      <a:pt x="7454" y="1243"/>
                    </a:cubicBezTo>
                    <a:cubicBezTo>
                      <a:pt x="7454" y="1255"/>
                      <a:pt x="7454" y="1267"/>
                      <a:pt x="7454" y="1279"/>
                    </a:cubicBezTo>
                    <a:cubicBezTo>
                      <a:pt x="7454" y="1291"/>
                      <a:pt x="7454" y="1303"/>
                      <a:pt x="7454" y="1315"/>
                    </a:cubicBezTo>
                    <a:cubicBezTo>
                      <a:pt x="7454" y="1327"/>
                      <a:pt x="7454" y="1339"/>
                      <a:pt x="7466" y="1350"/>
                    </a:cubicBezTo>
                    <a:cubicBezTo>
                      <a:pt x="7466" y="1362"/>
                      <a:pt x="7466" y="1374"/>
                      <a:pt x="7466" y="1386"/>
                    </a:cubicBezTo>
                    <a:cubicBezTo>
                      <a:pt x="7466" y="1398"/>
                      <a:pt x="7466" y="1398"/>
                      <a:pt x="7466" y="1410"/>
                    </a:cubicBezTo>
                    <a:cubicBezTo>
                      <a:pt x="7466" y="1422"/>
                      <a:pt x="7466" y="1434"/>
                      <a:pt x="7466" y="1446"/>
                    </a:cubicBezTo>
                    <a:cubicBezTo>
                      <a:pt x="7466" y="1458"/>
                      <a:pt x="7478" y="1469"/>
                      <a:pt x="7478" y="1469"/>
                    </a:cubicBezTo>
                    <a:cubicBezTo>
                      <a:pt x="7478" y="1481"/>
                      <a:pt x="7478" y="1493"/>
                      <a:pt x="7478" y="1505"/>
                    </a:cubicBezTo>
                    <a:cubicBezTo>
                      <a:pt x="7478" y="1505"/>
                      <a:pt x="7478" y="1517"/>
                      <a:pt x="7478" y="1529"/>
                    </a:cubicBezTo>
                    <a:cubicBezTo>
                      <a:pt x="7478" y="1541"/>
                      <a:pt x="7490" y="1541"/>
                      <a:pt x="7490" y="1553"/>
                    </a:cubicBezTo>
                    <a:cubicBezTo>
                      <a:pt x="7490" y="1565"/>
                      <a:pt x="7490" y="1577"/>
                      <a:pt x="7490" y="1589"/>
                    </a:cubicBezTo>
                    <a:cubicBezTo>
                      <a:pt x="7490" y="1589"/>
                      <a:pt x="7490" y="1589"/>
                      <a:pt x="7502" y="1600"/>
                    </a:cubicBezTo>
                    <a:cubicBezTo>
                      <a:pt x="7502" y="1612"/>
                      <a:pt x="7502" y="1624"/>
                      <a:pt x="7513" y="1636"/>
                    </a:cubicBezTo>
                    <a:cubicBezTo>
                      <a:pt x="7609" y="1922"/>
                      <a:pt x="7680" y="1970"/>
                      <a:pt x="7764" y="2017"/>
                    </a:cubicBezTo>
                    <a:cubicBezTo>
                      <a:pt x="7823" y="2053"/>
                      <a:pt x="7906" y="2231"/>
                      <a:pt x="7942" y="2351"/>
                    </a:cubicBezTo>
                    <a:cubicBezTo>
                      <a:pt x="7978" y="2458"/>
                      <a:pt x="8204" y="2755"/>
                      <a:pt x="8335" y="2755"/>
                    </a:cubicBezTo>
                    <a:cubicBezTo>
                      <a:pt x="8633" y="2755"/>
                      <a:pt x="8716" y="2767"/>
                      <a:pt x="8740" y="2779"/>
                    </a:cubicBezTo>
                    <a:cubicBezTo>
                      <a:pt x="8799" y="2803"/>
                      <a:pt x="9014" y="2993"/>
                      <a:pt x="9026" y="3089"/>
                    </a:cubicBezTo>
                    <a:cubicBezTo>
                      <a:pt x="9026" y="3113"/>
                      <a:pt x="9026" y="3136"/>
                      <a:pt x="9026" y="3172"/>
                    </a:cubicBezTo>
                    <a:cubicBezTo>
                      <a:pt x="9037" y="3351"/>
                      <a:pt x="9085" y="3827"/>
                      <a:pt x="8954" y="3958"/>
                    </a:cubicBezTo>
                    <a:cubicBezTo>
                      <a:pt x="8930" y="3982"/>
                      <a:pt x="8895" y="4017"/>
                      <a:pt x="8859" y="4041"/>
                    </a:cubicBezTo>
                    <a:cubicBezTo>
                      <a:pt x="8847" y="4053"/>
                      <a:pt x="8835" y="4065"/>
                      <a:pt x="8823" y="4077"/>
                    </a:cubicBezTo>
                    <a:cubicBezTo>
                      <a:pt x="8776" y="4125"/>
                      <a:pt x="8716" y="4160"/>
                      <a:pt x="8668" y="4208"/>
                    </a:cubicBezTo>
                    <a:cubicBezTo>
                      <a:pt x="8573" y="4279"/>
                      <a:pt x="8490" y="4339"/>
                      <a:pt x="8442" y="4351"/>
                    </a:cubicBezTo>
                    <a:cubicBezTo>
                      <a:pt x="8442" y="4327"/>
                      <a:pt x="8442" y="4315"/>
                      <a:pt x="8442" y="4291"/>
                    </a:cubicBezTo>
                    <a:cubicBezTo>
                      <a:pt x="8430" y="4232"/>
                      <a:pt x="8430" y="4136"/>
                      <a:pt x="8323" y="4125"/>
                    </a:cubicBezTo>
                    <a:lnTo>
                      <a:pt x="8287" y="4125"/>
                    </a:lnTo>
                    <a:cubicBezTo>
                      <a:pt x="8264" y="4125"/>
                      <a:pt x="8228" y="4136"/>
                      <a:pt x="8204" y="4136"/>
                    </a:cubicBezTo>
                    <a:cubicBezTo>
                      <a:pt x="8180" y="4148"/>
                      <a:pt x="8156" y="4160"/>
                      <a:pt x="8133" y="4160"/>
                    </a:cubicBezTo>
                    <a:cubicBezTo>
                      <a:pt x="8133" y="4172"/>
                      <a:pt x="8121" y="4172"/>
                      <a:pt x="8121" y="4172"/>
                    </a:cubicBezTo>
                    <a:cubicBezTo>
                      <a:pt x="8097" y="4184"/>
                      <a:pt x="8085" y="4196"/>
                      <a:pt x="8061" y="4208"/>
                    </a:cubicBezTo>
                    <a:cubicBezTo>
                      <a:pt x="8037" y="4220"/>
                      <a:pt x="8025" y="4244"/>
                      <a:pt x="8014" y="4256"/>
                    </a:cubicBezTo>
                    <a:cubicBezTo>
                      <a:pt x="7990" y="4279"/>
                      <a:pt x="7966" y="4291"/>
                      <a:pt x="7954" y="4291"/>
                    </a:cubicBezTo>
                    <a:cubicBezTo>
                      <a:pt x="7951" y="4294"/>
                      <a:pt x="7948" y="4296"/>
                      <a:pt x="7944" y="4296"/>
                    </a:cubicBezTo>
                    <a:cubicBezTo>
                      <a:pt x="7935" y="4296"/>
                      <a:pt x="7924" y="4285"/>
                      <a:pt x="7906" y="4267"/>
                    </a:cubicBezTo>
                    <a:lnTo>
                      <a:pt x="7883" y="4256"/>
                    </a:lnTo>
                    <a:cubicBezTo>
                      <a:pt x="7835" y="4232"/>
                      <a:pt x="7775" y="4196"/>
                      <a:pt x="7716" y="4184"/>
                    </a:cubicBezTo>
                    <a:cubicBezTo>
                      <a:pt x="7692" y="4172"/>
                      <a:pt x="7668" y="4172"/>
                      <a:pt x="7644" y="4172"/>
                    </a:cubicBezTo>
                    <a:lnTo>
                      <a:pt x="7585" y="4172"/>
                    </a:lnTo>
                    <a:cubicBezTo>
                      <a:pt x="7561" y="4184"/>
                      <a:pt x="7537" y="4196"/>
                      <a:pt x="7513" y="4196"/>
                    </a:cubicBezTo>
                    <a:cubicBezTo>
                      <a:pt x="7462" y="4215"/>
                      <a:pt x="7415" y="4227"/>
                      <a:pt x="7371" y="4227"/>
                    </a:cubicBezTo>
                    <a:cubicBezTo>
                      <a:pt x="7332" y="4227"/>
                      <a:pt x="7297" y="4218"/>
                      <a:pt x="7263" y="4196"/>
                    </a:cubicBezTo>
                    <a:cubicBezTo>
                      <a:pt x="7144" y="4089"/>
                      <a:pt x="6978" y="3922"/>
                      <a:pt x="6966" y="3875"/>
                    </a:cubicBezTo>
                    <a:cubicBezTo>
                      <a:pt x="6906" y="3684"/>
                      <a:pt x="6847" y="3577"/>
                      <a:pt x="6787" y="3541"/>
                    </a:cubicBezTo>
                    <a:cubicBezTo>
                      <a:pt x="6668" y="3482"/>
                      <a:pt x="6501" y="3363"/>
                      <a:pt x="6490" y="3303"/>
                    </a:cubicBezTo>
                    <a:cubicBezTo>
                      <a:pt x="6478" y="3279"/>
                      <a:pt x="6466" y="3196"/>
                      <a:pt x="6466" y="3101"/>
                    </a:cubicBezTo>
                    <a:cubicBezTo>
                      <a:pt x="6442" y="2886"/>
                      <a:pt x="6430" y="2720"/>
                      <a:pt x="6394" y="2660"/>
                    </a:cubicBezTo>
                    <a:lnTo>
                      <a:pt x="6382" y="2636"/>
                    </a:lnTo>
                    <a:cubicBezTo>
                      <a:pt x="6347" y="2565"/>
                      <a:pt x="6299" y="2470"/>
                      <a:pt x="6192" y="2470"/>
                    </a:cubicBezTo>
                    <a:cubicBezTo>
                      <a:pt x="6168" y="2470"/>
                      <a:pt x="6144" y="2470"/>
                      <a:pt x="6120" y="2482"/>
                    </a:cubicBezTo>
                    <a:cubicBezTo>
                      <a:pt x="6097" y="2482"/>
                      <a:pt x="6073" y="2493"/>
                      <a:pt x="6037" y="2493"/>
                    </a:cubicBezTo>
                    <a:cubicBezTo>
                      <a:pt x="5966" y="2505"/>
                      <a:pt x="5882" y="2517"/>
                      <a:pt x="5847" y="2589"/>
                    </a:cubicBezTo>
                    <a:cubicBezTo>
                      <a:pt x="5811" y="2636"/>
                      <a:pt x="5811" y="2708"/>
                      <a:pt x="5835" y="2791"/>
                    </a:cubicBezTo>
                    <a:cubicBezTo>
                      <a:pt x="5870" y="2910"/>
                      <a:pt x="5906" y="3053"/>
                      <a:pt x="5954" y="3172"/>
                    </a:cubicBezTo>
                    <a:cubicBezTo>
                      <a:pt x="5989" y="3291"/>
                      <a:pt x="6013" y="3398"/>
                      <a:pt x="6037" y="3446"/>
                    </a:cubicBezTo>
                    <a:cubicBezTo>
                      <a:pt x="6037" y="3470"/>
                      <a:pt x="6049" y="3494"/>
                      <a:pt x="6061" y="3529"/>
                    </a:cubicBezTo>
                    <a:cubicBezTo>
                      <a:pt x="6097" y="3636"/>
                      <a:pt x="6120" y="3720"/>
                      <a:pt x="6049" y="3779"/>
                    </a:cubicBezTo>
                    <a:cubicBezTo>
                      <a:pt x="6025" y="3803"/>
                      <a:pt x="6001" y="3827"/>
                      <a:pt x="5989" y="3851"/>
                    </a:cubicBezTo>
                    <a:cubicBezTo>
                      <a:pt x="5942" y="3898"/>
                      <a:pt x="5918" y="3910"/>
                      <a:pt x="5882" y="3910"/>
                    </a:cubicBezTo>
                    <a:cubicBezTo>
                      <a:pt x="5859" y="3910"/>
                      <a:pt x="5835" y="3910"/>
                      <a:pt x="5799" y="3898"/>
                    </a:cubicBezTo>
                    <a:cubicBezTo>
                      <a:pt x="5632" y="3827"/>
                      <a:pt x="5275" y="3589"/>
                      <a:pt x="5227" y="3541"/>
                    </a:cubicBezTo>
                    <a:cubicBezTo>
                      <a:pt x="5216" y="3541"/>
                      <a:pt x="5204" y="3541"/>
                      <a:pt x="5192" y="3529"/>
                    </a:cubicBezTo>
                    <a:cubicBezTo>
                      <a:pt x="5192" y="3529"/>
                      <a:pt x="5192" y="3517"/>
                      <a:pt x="5192" y="3517"/>
                    </a:cubicBezTo>
                    <a:cubicBezTo>
                      <a:pt x="5180" y="3517"/>
                      <a:pt x="5168" y="3505"/>
                      <a:pt x="5144" y="3494"/>
                    </a:cubicBezTo>
                    <a:cubicBezTo>
                      <a:pt x="5144" y="3494"/>
                      <a:pt x="5132" y="3482"/>
                      <a:pt x="5132" y="3482"/>
                    </a:cubicBezTo>
                    <a:cubicBezTo>
                      <a:pt x="5120" y="3470"/>
                      <a:pt x="5108" y="3458"/>
                      <a:pt x="5097" y="3458"/>
                    </a:cubicBezTo>
                    <a:cubicBezTo>
                      <a:pt x="5073" y="3446"/>
                      <a:pt x="5061" y="3434"/>
                      <a:pt x="5049" y="3422"/>
                    </a:cubicBezTo>
                    <a:cubicBezTo>
                      <a:pt x="5037" y="3410"/>
                      <a:pt x="5037" y="3410"/>
                      <a:pt x="5025" y="3410"/>
                    </a:cubicBezTo>
                    <a:cubicBezTo>
                      <a:pt x="5001" y="3386"/>
                      <a:pt x="4977" y="3374"/>
                      <a:pt x="4954" y="3351"/>
                    </a:cubicBezTo>
                    <a:cubicBezTo>
                      <a:pt x="4870" y="3303"/>
                      <a:pt x="4799" y="3244"/>
                      <a:pt x="4727" y="3196"/>
                    </a:cubicBezTo>
                    <a:cubicBezTo>
                      <a:pt x="4739" y="3053"/>
                      <a:pt x="4775" y="2803"/>
                      <a:pt x="4823" y="2672"/>
                    </a:cubicBezTo>
                    <a:cubicBezTo>
                      <a:pt x="4835" y="2624"/>
                      <a:pt x="4858" y="2565"/>
                      <a:pt x="4882" y="2517"/>
                    </a:cubicBezTo>
                    <a:cubicBezTo>
                      <a:pt x="4942" y="2351"/>
                      <a:pt x="4977" y="2255"/>
                      <a:pt x="4966" y="2196"/>
                    </a:cubicBezTo>
                    <a:cubicBezTo>
                      <a:pt x="4942" y="2124"/>
                      <a:pt x="4858" y="1970"/>
                      <a:pt x="4823" y="1910"/>
                    </a:cubicBezTo>
                    <a:cubicBezTo>
                      <a:pt x="4823" y="1910"/>
                      <a:pt x="4811" y="1898"/>
                      <a:pt x="4799" y="1886"/>
                    </a:cubicBezTo>
                    <a:cubicBezTo>
                      <a:pt x="4775" y="1850"/>
                      <a:pt x="4751" y="1827"/>
                      <a:pt x="4775" y="1755"/>
                    </a:cubicBezTo>
                    <a:cubicBezTo>
                      <a:pt x="4799" y="1684"/>
                      <a:pt x="4858" y="1600"/>
                      <a:pt x="4906" y="1541"/>
                    </a:cubicBezTo>
                    <a:cubicBezTo>
                      <a:pt x="4930" y="1505"/>
                      <a:pt x="4954" y="1469"/>
                      <a:pt x="4966" y="1446"/>
                    </a:cubicBezTo>
                    <a:cubicBezTo>
                      <a:pt x="5001" y="1374"/>
                      <a:pt x="5156" y="1112"/>
                      <a:pt x="5239" y="1005"/>
                    </a:cubicBezTo>
                    <a:cubicBezTo>
                      <a:pt x="5263" y="969"/>
                      <a:pt x="5275" y="946"/>
                      <a:pt x="5287" y="922"/>
                    </a:cubicBezTo>
                    <a:cubicBezTo>
                      <a:pt x="5335" y="850"/>
                      <a:pt x="5347" y="827"/>
                      <a:pt x="5454" y="815"/>
                    </a:cubicBezTo>
                    <a:cubicBezTo>
                      <a:pt x="5644" y="815"/>
                      <a:pt x="5763" y="779"/>
                      <a:pt x="5859" y="707"/>
                    </a:cubicBezTo>
                    <a:cubicBezTo>
                      <a:pt x="5942" y="624"/>
                      <a:pt x="6013" y="565"/>
                      <a:pt x="6037" y="469"/>
                    </a:cubicBezTo>
                    <a:cubicBezTo>
                      <a:pt x="6049" y="386"/>
                      <a:pt x="6061" y="267"/>
                      <a:pt x="6061" y="219"/>
                    </a:cubicBezTo>
                    <a:cubicBezTo>
                      <a:pt x="6061" y="219"/>
                      <a:pt x="6061" y="207"/>
                      <a:pt x="6061" y="196"/>
                    </a:cubicBezTo>
                    <a:cubicBezTo>
                      <a:pt x="6049" y="148"/>
                      <a:pt x="6049" y="112"/>
                      <a:pt x="6061" y="100"/>
                    </a:cubicBezTo>
                    <a:close/>
                    <a:moveTo>
                      <a:pt x="9692" y="386"/>
                    </a:moveTo>
                    <a:cubicBezTo>
                      <a:pt x="9966" y="386"/>
                      <a:pt x="10502" y="422"/>
                      <a:pt x="10621" y="434"/>
                    </a:cubicBezTo>
                    <a:cubicBezTo>
                      <a:pt x="10657" y="446"/>
                      <a:pt x="10681" y="446"/>
                      <a:pt x="10716" y="446"/>
                    </a:cubicBezTo>
                    <a:cubicBezTo>
                      <a:pt x="10800" y="457"/>
                      <a:pt x="10859" y="457"/>
                      <a:pt x="10942" y="541"/>
                    </a:cubicBezTo>
                    <a:cubicBezTo>
                      <a:pt x="10990" y="600"/>
                      <a:pt x="11038" y="672"/>
                      <a:pt x="11073" y="743"/>
                    </a:cubicBezTo>
                    <a:cubicBezTo>
                      <a:pt x="11145" y="827"/>
                      <a:pt x="11204" y="910"/>
                      <a:pt x="11264" y="969"/>
                    </a:cubicBezTo>
                    <a:cubicBezTo>
                      <a:pt x="11335" y="1065"/>
                      <a:pt x="11514" y="1100"/>
                      <a:pt x="11645" y="1136"/>
                    </a:cubicBezTo>
                    <a:lnTo>
                      <a:pt x="11657" y="1136"/>
                    </a:lnTo>
                    <a:lnTo>
                      <a:pt x="11657" y="1505"/>
                    </a:lnTo>
                    <a:lnTo>
                      <a:pt x="11704" y="3648"/>
                    </a:lnTo>
                    <a:lnTo>
                      <a:pt x="11704" y="4029"/>
                    </a:lnTo>
                    <a:lnTo>
                      <a:pt x="10252" y="5922"/>
                    </a:lnTo>
                    <a:lnTo>
                      <a:pt x="10145" y="5922"/>
                    </a:lnTo>
                    <a:cubicBezTo>
                      <a:pt x="10145" y="5922"/>
                      <a:pt x="10133" y="5922"/>
                      <a:pt x="10121" y="5910"/>
                    </a:cubicBezTo>
                    <a:lnTo>
                      <a:pt x="10050" y="5910"/>
                    </a:lnTo>
                    <a:cubicBezTo>
                      <a:pt x="10026" y="5910"/>
                      <a:pt x="10002" y="5910"/>
                      <a:pt x="9978" y="5899"/>
                    </a:cubicBezTo>
                    <a:lnTo>
                      <a:pt x="9895" y="5899"/>
                    </a:lnTo>
                    <a:cubicBezTo>
                      <a:pt x="9895" y="5899"/>
                      <a:pt x="9883" y="5899"/>
                      <a:pt x="9883" y="5887"/>
                    </a:cubicBezTo>
                    <a:lnTo>
                      <a:pt x="9788" y="5887"/>
                    </a:lnTo>
                    <a:cubicBezTo>
                      <a:pt x="9764" y="5875"/>
                      <a:pt x="9740" y="5875"/>
                      <a:pt x="9716" y="5875"/>
                    </a:cubicBezTo>
                    <a:cubicBezTo>
                      <a:pt x="9692" y="5875"/>
                      <a:pt x="9669" y="5863"/>
                      <a:pt x="9645" y="5863"/>
                    </a:cubicBezTo>
                    <a:lnTo>
                      <a:pt x="9526" y="5863"/>
                    </a:lnTo>
                    <a:cubicBezTo>
                      <a:pt x="9407" y="5863"/>
                      <a:pt x="9288" y="5875"/>
                      <a:pt x="9216" y="5899"/>
                    </a:cubicBezTo>
                    <a:lnTo>
                      <a:pt x="9157" y="5899"/>
                    </a:lnTo>
                    <a:cubicBezTo>
                      <a:pt x="9049" y="5922"/>
                      <a:pt x="8966" y="6089"/>
                      <a:pt x="8966" y="6220"/>
                    </a:cubicBezTo>
                    <a:cubicBezTo>
                      <a:pt x="8966" y="6280"/>
                      <a:pt x="8966" y="6327"/>
                      <a:pt x="8954" y="6363"/>
                    </a:cubicBezTo>
                    <a:cubicBezTo>
                      <a:pt x="8942" y="6399"/>
                      <a:pt x="8942" y="6434"/>
                      <a:pt x="8930" y="6470"/>
                    </a:cubicBezTo>
                    <a:lnTo>
                      <a:pt x="8918" y="6530"/>
                    </a:lnTo>
                    <a:cubicBezTo>
                      <a:pt x="8895" y="6589"/>
                      <a:pt x="8871" y="6637"/>
                      <a:pt x="8847" y="6684"/>
                    </a:cubicBezTo>
                    <a:cubicBezTo>
                      <a:pt x="8835" y="6696"/>
                      <a:pt x="8823" y="6720"/>
                      <a:pt x="8823" y="6744"/>
                    </a:cubicBezTo>
                    <a:cubicBezTo>
                      <a:pt x="8799" y="6780"/>
                      <a:pt x="8787" y="6815"/>
                      <a:pt x="8776" y="6863"/>
                    </a:cubicBezTo>
                    <a:cubicBezTo>
                      <a:pt x="8776" y="6887"/>
                      <a:pt x="8776" y="6899"/>
                      <a:pt x="8776" y="6923"/>
                    </a:cubicBezTo>
                    <a:cubicBezTo>
                      <a:pt x="8764" y="6923"/>
                      <a:pt x="8752" y="6934"/>
                      <a:pt x="8728" y="6934"/>
                    </a:cubicBezTo>
                    <a:cubicBezTo>
                      <a:pt x="8633" y="6934"/>
                      <a:pt x="8490" y="6934"/>
                      <a:pt x="8347" y="6911"/>
                    </a:cubicBezTo>
                    <a:cubicBezTo>
                      <a:pt x="8204" y="6899"/>
                      <a:pt x="8073" y="6863"/>
                      <a:pt x="7978" y="6839"/>
                    </a:cubicBezTo>
                    <a:cubicBezTo>
                      <a:pt x="7894" y="6815"/>
                      <a:pt x="7823" y="6780"/>
                      <a:pt x="7728" y="6744"/>
                    </a:cubicBezTo>
                    <a:cubicBezTo>
                      <a:pt x="7716" y="6732"/>
                      <a:pt x="7692" y="6720"/>
                      <a:pt x="7668" y="6708"/>
                    </a:cubicBezTo>
                    <a:cubicBezTo>
                      <a:pt x="7609" y="6684"/>
                      <a:pt x="7549" y="6649"/>
                      <a:pt x="7478" y="6649"/>
                    </a:cubicBezTo>
                    <a:cubicBezTo>
                      <a:pt x="7465" y="6645"/>
                      <a:pt x="7451" y="6644"/>
                      <a:pt x="7437" y="6644"/>
                    </a:cubicBezTo>
                    <a:cubicBezTo>
                      <a:pt x="7399" y="6644"/>
                      <a:pt x="7358" y="6655"/>
                      <a:pt x="7323" y="6672"/>
                    </a:cubicBezTo>
                    <a:cubicBezTo>
                      <a:pt x="7228" y="6708"/>
                      <a:pt x="7144" y="6780"/>
                      <a:pt x="7073" y="6827"/>
                    </a:cubicBezTo>
                    <a:cubicBezTo>
                      <a:pt x="7049" y="6851"/>
                      <a:pt x="7013" y="6875"/>
                      <a:pt x="6990" y="6887"/>
                    </a:cubicBezTo>
                    <a:cubicBezTo>
                      <a:pt x="6966" y="6911"/>
                      <a:pt x="6942" y="6923"/>
                      <a:pt x="6930" y="6934"/>
                    </a:cubicBezTo>
                    <a:cubicBezTo>
                      <a:pt x="6881" y="6976"/>
                      <a:pt x="6860" y="6988"/>
                      <a:pt x="6824" y="6988"/>
                    </a:cubicBezTo>
                    <a:cubicBezTo>
                      <a:pt x="6808" y="6988"/>
                      <a:pt x="6789" y="6986"/>
                      <a:pt x="6763" y="6982"/>
                    </a:cubicBezTo>
                    <a:cubicBezTo>
                      <a:pt x="6740" y="6982"/>
                      <a:pt x="6704" y="6982"/>
                      <a:pt x="6680" y="6970"/>
                    </a:cubicBezTo>
                    <a:cubicBezTo>
                      <a:pt x="6668" y="6970"/>
                      <a:pt x="6656" y="6970"/>
                      <a:pt x="6644" y="6958"/>
                    </a:cubicBezTo>
                    <a:cubicBezTo>
                      <a:pt x="6632" y="6958"/>
                      <a:pt x="6609" y="6958"/>
                      <a:pt x="6597" y="6946"/>
                    </a:cubicBezTo>
                    <a:cubicBezTo>
                      <a:pt x="6597" y="6946"/>
                      <a:pt x="6597" y="6934"/>
                      <a:pt x="6597" y="6934"/>
                    </a:cubicBezTo>
                    <a:cubicBezTo>
                      <a:pt x="6573" y="6875"/>
                      <a:pt x="6454" y="6827"/>
                      <a:pt x="6347" y="6827"/>
                    </a:cubicBezTo>
                    <a:cubicBezTo>
                      <a:pt x="6299" y="6827"/>
                      <a:pt x="6251" y="6839"/>
                      <a:pt x="6204" y="6851"/>
                    </a:cubicBezTo>
                    <a:cubicBezTo>
                      <a:pt x="6085" y="6899"/>
                      <a:pt x="5918" y="6958"/>
                      <a:pt x="5823" y="6958"/>
                    </a:cubicBezTo>
                    <a:cubicBezTo>
                      <a:pt x="5775" y="6958"/>
                      <a:pt x="5763" y="6946"/>
                      <a:pt x="5751" y="6946"/>
                    </a:cubicBezTo>
                    <a:cubicBezTo>
                      <a:pt x="5680" y="6756"/>
                      <a:pt x="5585" y="6506"/>
                      <a:pt x="5585" y="6399"/>
                    </a:cubicBezTo>
                    <a:cubicBezTo>
                      <a:pt x="5597" y="6351"/>
                      <a:pt x="5632" y="6280"/>
                      <a:pt x="5692" y="6220"/>
                    </a:cubicBezTo>
                    <a:cubicBezTo>
                      <a:pt x="5716" y="6184"/>
                      <a:pt x="5739" y="6149"/>
                      <a:pt x="5763" y="6125"/>
                    </a:cubicBezTo>
                    <a:cubicBezTo>
                      <a:pt x="5823" y="6053"/>
                      <a:pt x="5870" y="5994"/>
                      <a:pt x="5894" y="5946"/>
                    </a:cubicBezTo>
                    <a:lnTo>
                      <a:pt x="5906" y="5922"/>
                    </a:lnTo>
                    <a:cubicBezTo>
                      <a:pt x="5930" y="5887"/>
                      <a:pt x="5954" y="5839"/>
                      <a:pt x="5966" y="5791"/>
                    </a:cubicBezTo>
                    <a:cubicBezTo>
                      <a:pt x="5978" y="5756"/>
                      <a:pt x="5978" y="5732"/>
                      <a:pt x="5978" y="5708"/>
                    </a:cubicBezTo>
                    <a:cubicBezTo>
                      <a:pt x="5989" y="5660"/>
                      <a:pt x="5978" y="5625"/>
                      <a:pt x="5942" y="5601"/>
                    </a:cubicBezTo>
                    <a:cubicBezTo>
                      <a:pt x="5882" y="5553"/>
                      <a:pt x="5799" y="5506"/>
                      <a:pt x="5680" y="5482"/>
                    </a:cubicBezTo>
                    <a:cubicBezTo>
                      <a:pt x="5632" y="5482"/>
                      <a:pt x="5585" y="5470"/>
                      <a:pt x="5525" y="5470"/>
                    </a:cubicBezTo>
                    <a:lnTo>
                      <a:pt x="5489" y="5470"/>
                    </a:lnTo>
                    <a:cubicBezTo>
                      <a:pt x="5335" y="5482"/>
                      <a:pt x="4763" y="5482"/>
                      <a:pt x="4346" y="5482"/>
                    </a:cubicBezTo>
                    <a:cubicBezTo>
                      <a:pt x="4323" y="5482"/>
                      <a:pt x="4287" y="5482"/>
                      <a:pt x="4263" y="5470"/>
                    </a:cubicBezTo>
                    <a:lnTo>
                      <a:pt x="3620" y="5470"/>
                    </a:lnTo>
                    <a:cubicBezTo>
                      <a:pt x="3608" y="5470"/>
                      <a:pt x="3584" y="5470"/>
                      <a:pt x="3573" y="5458"/>
                    </a:cubicBezTo>
                    <a:lnTo>
                      <a:pt x="3394" y="5458"/>
                    </a:lnTo>
                    <a:cubicBezTo>
                      <a:pt x="3370" y="5458"/>
                      <a:pt x="3358" y="5458"/>
                      <a:pt x="3334" y="5446"/>
                    </a:cubicBezTo>
                    <a:lnTo>
                      <a:pt x="3239" y="5446"/>
                    </a:lnTo>
                    <a:cubicBezTo>
                      <a:pt x="3215" y="5363"/>
                      <a:pt x="3180" y="5327"/>
                      <a:pt x="3084" y="5196"/>
                    </a:cubicBezTo>
                    <a:cubicBezTo>
                      <a:pt x="2989" y="5053"/>
                      <a:pt x="2918" y="4922"/>
                      <a:pt x="2906" y="4898"/>
                    </a:cubicBezTo>
                    <a:cubicBezTo>
                      <a:pt x="2906" y="4851"/>
                      <a:pt x="2906" y="4720"/>
                      <a:pt x="2918" y="4708"/>
                    </a:cubicBezTo>
                    <a:cubicBezTo>
                      <a:pt x="2930" y="4696"/>
                      <a:pt x="2953" y="4672"/>
                      <a:pt x="2989" y="4648"/>
                    </a:cubicBezTo>
                    <a:cubicBezTo>
                      <a:pt x="3108" y="4553"/>
                      <a:pt x="3346" y="4363"/>
                      <a:pt x="3525" y="4244"/>
                    </a:cubicBezTo>
                    <a:cubicBezTo>
                      <a:pt x="3632" y="4172"/>
                      <a:pt x="3858" y="4065"/>
                      <a:pt x="4084" y="3970"/>
                    </a:cubicBezTo>
                    <a:cubicBezTo>
                      <a:pt x="4596" y="3720"/>
                      <a:pt x="4692" y="3672"/>
                      <a:pt x="4692" y="3613"/>
                    </a:cubicBezTo>
                    <a:cubicBezTo>
                      <a:pt x="4692" y="3577"/>
                      <a:pt x="4704" y="3517"/>
                      <a:pt x="4704" y="3446"/>
                    </a:cubicBezTo>
                    <a:cubicBezTo>
                      <a:pt x="4716" y="3386"/>
                      <a:pt x="4716" y="3339"/>
                      <a:pt x="4716" y="3303"/>
                    </a:cubicBezTo>
                    <a:cubicBezTo>
                      <a:pt x="4751" y="3327"/>
                      <a:pt x="4787" y="3351"/>
                      <a:pt x="4823" y="3374"/>
                    </a:cubicBezTo>
                    <a:cubicBezTo>
                      <a:pt x="4823" y="3374"/>
                      <a:pt x="4835" y="3386"/>
                      <a:pt x="4846" y="3386"/>
                    </a:cubicBezTo>
                    <a:cubicBezTo>
                      <a:pt x="4858" y="3398"/>
                      <a:pt x="4870" y="3410"/>
                      <a:pt x="4882" y="3422"/>
                    </a:cubicBezTo>
                    <a:cubicBezTo>
                      <a:pt x="4894" y="3434"/>
                      <a:pt x="4918" y="3446"/>
                      <a:pt x="4930" y="3458"/>
                    </a:cubicBezTo>
                    <a:cubicBezTo>
                      <a:pt x="4942" y="3458"/>
                      <a:pt x="4942" y="3458"/>
                      <a:pt x="4954" y="3470"/>
                    </a:cubicBezTo>
                    <a:cubicBezTo>
                      <a:pt x="4966" y="3482"/>
                      <a:pt x="4989" y="3494"/>
                      <a:pt x="5001" y="3505"/>
                    </a:cubicBezTo>
                    <a:lnTo>
                      <a:pt x="5013" y="3505"/>
                    </a:lnTo>
                    <a:cubicBezTo>
                      <a:pt x="5037" y="3517"/>
                      <a:pt x="5049" y="3529"/>
                      <a:pt x="5061" y="3541"/>
                    </a:cubicBezTo>
                    <a:cubicBezTo>
                      <a:pt x="5061" y="3541"/>
                      <a:pt x="5073" y="3553"/>
                      <a:pt x="5073" y="3553"/>
                    </a:cubicBezTo>
                    <a:cubicBezTo>
                      <a:pt x="5085" y="3565"/>
                      <a:pt x="5097" y="3565"/>
                      <a:pt x="5108" y="3577"/>
                    </a:cubicBezTo>
                    <a:cubicBezTo>
                      <a:pt x="5120" y="3577"/>
                      <a:pt x="5120" y="3577"/>
                      <a:pt x="5120" y="3589"/>
                    </a:cubicBezTo>
                    <a:cubicBezTo>
                      <a:pt x="5132" y="3589"/>
                      <a:pt x="5144" y="3601"/>
                      <a:pt x="5144" y="3601"/>
                    </a:cubicBezTo>
                    <a:cubicBezTo>
                      <a:pt x="5156" y="3613"/>
                      <a:pt x="5156" y="3613"/>
                      <a:pt x="5168" y="3613"/>
                    </a:cubicBezTo>
                    <a:cubicBezTo>
                      <a:pt x="5227" y="3672"/>
                      <a:pt x="5585" y="3910"/>
                      <a:pt x="5763" y="3982"/>
                    </a:cubicBezTo>
                    <a:cubicBezTo>
                      <a:pt x="5811" y="3999"/>
                      <a:pt x="5850" y="4006"/>
                      <a:pt x="5883" y="4006"/>
                    </a:cubicBezTo>
                    <a:cubicBezTo>
                      <a:pt x="5965" y="4006"/>
                      <a:pt x="6010" y="3961"/>
                      <a:pt x="6061" y="3910"/>
                    </a:cubicBezTo>
                    <a:cubicBezTo>
                      <a:pt x="6073" y="3886"/>
                      <a:pt x="6097" y="3863"/>
                      <a:pt x="6109" y="3851"/>
                    </a:cubicBezTo>
                    <a:cubicBezTo>
                      <a:pt x="6216" y="3744"/>
                      <a:pt x="6180" y="3625"/>
                      <a:pt x="6156" y="3529"/>
                    </a:cubicBezTo>
                    <a:cubicBezTo>
                      <a:pt x="6144" y="3517"/>
                      <a:pt x="6144" y="3505"/>
                      <a:pt x="6144" y="3494"/>
                    </a:cubicBezTo>
                    <a:cubicBezTo>
                      <a:pt x="6132" y="3470"/>
                      <a:pt x="6120" y="3446"/>
                      <a:pt x="6120" y="3422"/>
                    </a:cubicBezTo>
                    <a:cubicBezTo>
                      <a:pt x="6109" y="3374"/>
                      <a:pt x="6073" y="3267"/>
                      <a:pt x="6037" y="3136"/>
                    </a:cubicBezTo>
                    <a:cubicBezTo>
                      <a:pt x="6001" y="3017"/>
                      <a:pt x="5954" y="2886"/>
                      <a:pt x="5918" y="2767"/>
                    </a:cubicBezTo>
                    <a:cubicBezTo>
                      <a:pt x="5906" y="2708"/>
                      <a:pt x="5906" y="2660"/>
                      <a:pt x="5918" y="2636"/>
                    </a:cubicBezTo>
                    <a:cubicBezTo>
                      <a:pt x="5942" y="2601"/>
                      <a:pt x="6001" y="2589"/>
                      <a:pt x="6061" y="2589"/>
                    </a:cubicBezTo>
                    <a:cubicBezTo>
                      <a:pt x="6085" y="2577"/>
                      <a:pt x="6120" y="2577"/>
                      <a:pt x="6144" y="2565"/>
                    </a:cubicBezTo>
                    <a:cubicBezTo>
                      <a:pt x="6161" y="2560"/>
                      <a:pt x="6175" y="2558"/>
                      <a:pt x="6188" y="2558"/>
                    </a:cubicBezTo>
                    <a:cubicBezTo>
                      <a:pt x="6238" y="2558"/>
                      <a:pt x="6261" y="2596"/>
                      <a:pt x="6299" y="2672"/>
                    </a:cubicBezTo>
                    <a:lnTo>
                      <a:pt x="6323" y="2708"/>
                    </a:lnTo>
                    <a:cubicBezTo>
                      <a:pt x="6347" y="2755"/>
                      <a:pt x="6359" y="2970"/>
                      <a:pt x="6370" y="3113"/>
                    </a:cubicBezTo>
                    <a:cubicBezTo>
                      <a:pt x="6382" y="3208"/>
                      <a:pt x="6382" y="3291"/>
                      <a:pt x="6394" y="3327"/>
                    </a:cubicBezTo>
                    <a:cubicBezTo>
                      <a:pt x="6430" y="3458"/>
                      <a:pt x="6740" y="3625"/>
                      <a:pt x="6751" y="3625"/>
                    </a:cubicBezTo>
                    <a:cubicBezTo>
                      <a:pt x="6775" y="3636"/>
                      <a:pt x="6823" y="3732"/>
                      <a:pt x="6882" y="3898"/>
                    </a:cubicBezTo>
                    <a:cubicBezTo>
                      <a:pt x="6906" y="3994"/>
                      <a:pt x="7109" y="4184"/>
                      <a:pt x="7216" y="4267"/>
                    </a:cubicBezTo>
                    <a:cubicBezTo>
                      <a:pt x="7263" y="4303"/>
                      <a:pt x="7317" y="4315"/>
                      <a:pt x="7372" y="4315"/>
                    </a:cubicBezTo>
                    <a:cubicBezTo>
                      <a:pt x="7427" y="4315"/>
                      <a:pt x="7484" y="4303"/>
                      <a:pt x="7537" y="4291"/>
                    </a:cubicBezTo>
                    <a:cubicBezTo>
                      <a:pt x="7561" y="4279"/>
                      <a:pt x="7585" y="4267"/>
                      <a:pt x="7609" y="4267"/>
                    </a:cubicBezTo>
                    <a:cubicBezTo>
                      <a:pt x="7615" y="4261"/>
                      <a:pt x="7624" y="4259"/>
                      <a:pt x="7634" y="4259"/>
                    </a:cubicBezTo>
                    <a:cubicBezTo>
                      <a:pt x="7644" y="4259"/>
                      <a:pt x="7656" y="4261"/>
                      <a:pt x="7668" y="4267"/>
                    </a:cubicBezTo>
                    <a:cubicBezTo>
                      <a:pt x="7728" y="4267"/>
                      <a:pt x="7775" y="4303"/>
                      <a:pt x="7835" y="4339"/>
                    </a:cubicBezTo>
                    <a:lnTo>
                      <a:pt x="7859" y="4351"/>
                    </a:lnTo>
                    <a:cubicBezTo>
                      <a:pt x="7897" y="4376"/>
                      <a:pt x="7929" y="4387"/>
                      <a:pt x="7958" y="4387"/>
                    </a:cubicBezTo>
                    <a:cubicBezTo>
                      <a:pt x="8008" y="4387"/>
                      <a:pt x="8047" y="4353"/>
                      <a:pt x="8085" y="4315"/>
                    </a:cubicBezTo>
                    <a:cubicBezTo>
                      <a:pt x="8128" y="4262"/>
                      <a:pt x="8208" y="4218"/>
                      <a:pt x="8285" y="4218"/>
                    </a:cubicBezTo>
                    <a:cubicBezTo>
                      <a:pt x="8294" y="4218"/>
                      <a:pt x="8302" y="4219"/>
                      <a:pt x="8311" y="4220"/>
                    </a:cubicBezTo>
                    <a:cubicBezTo>
                      <a:pt x="8335" y="4220"/>
                      <a:pt x="8347" y="4232"/>
                      <a:pt x="8347" y="4303"/>
                    </a:cubicBezTo>
                    <a:cubicBezTo>
                      <a:pt x="8359" y="4339"/>
                      <a:pt x="8359" y="4386"/>
                      <a:pt x="8383" y="4422"/>
                    </a:cubicBezTo>
                    <a:cubicBezTo>
                      <a:pt x="8395" y="4422"/>
                      <a:pt x="8406" y="4434"/>
                      <a:pt x="8430" y="4434"/>
                    </a:cubicBezTo>
                    <a:cubicBezTo>
                      <a:pt x="8549" y="4434"/>
                      <a:pt x="8895" y="4148"/>
                      <a:pt x="9026" y="4017"/>
                    </a:cubicBezTo>
                    <a:cubicBezTo>
                      <a:pt x="9180" y="3863"/>
                      <a:pt x="9133" y="3386"/>
                      <a:pt x="9121" y="3160"/>
                    </a:cubicBezTo>
                    <a:cubicBezTo>
                      <a:pt x="9121" y="3136"/>
                      <a:pt x="9109" y="3101"/>
                      <a:pt x="9109" y="3089"/>
                    </a:cubicBezTo>
                    <a:cubicBezTo>
                      <a:pt x="9109" y="2934"/>
                      <a:pt x="8847" y="2732"/>
                      <a:pt x="8776" y="2696"/>
                    </a:cubicBezTo>
                    <a:cubicBezTo>
                      <a:pt x="8728" y="2672"/>
                      <a:pt x="8597" y="2660"/>
                      <a:pt x="8335" y="2660"/>
                    </a:cubicBezTo>
                    <a:cubicBezTo>
                      <a:pt x="8275" y="2660"/>
                      <a:pt x="8061" y="2422"/>
                      <a:pt x="8025" y="2315"/>
                    </a:cubicBezTo>
                    <a:cubicBezTo>
                      <a:pt x="8002" y="2231"/>
                      <a:pt x="7906" y="2005"/>
                      <a:pt x="7811" y="1946"/>
                    </a:cubicBezTo>
                    <a:cubicBezTo>
                      <a:pt x="7740" y="1898"/>
                      <a:pt x="7680" y="1862"/>
                      <a:pt x="7597" y="1612"/>
                    </a:cubicBezTo>
                    <a:cubicBezTo>
                      <a:pt x="7585" y="1589"/>
                      <a:pt x="7585" y="1577"/>
                      <a:pt x="7573" y="1553"/>
                    </a:cubicBezTo>
                    <a:cubicBezTo>
                      <a:pt x="7573" y="1541"/>
                      <a:pt x="7573" y="1529"/>
                      <a:pt x="7573" y="1517"/>
                    </a:cubicBezTo>
                    <a:cubicBezTo>
                      <a:pt x="7573" y="1505"/>
                      <a:pt x="7561" y="1493"/>
                      <a:pt x="7561" y="1469"/>
                    </a:cubicBezTo>
                    <a:cubicBezTo>
                      <a:pt x="7561" y="1458"/>
                      <a:pt x="7561" y="1446"/>
                      <a:pt x="7561" y="1434"/>
                    </a:cubicBezTo>
                    <a:cubicBezTo>
                      <a:pt x="7561" y="1410"/>
                      <a:pt x="7549" y="1386"/>
                      <a:pt x="7549" y="1374"/>
                    </a:cubicBezTo>
                    <a:cubicBezTo>
                      <a:pt x="7549" y="1350"/>
                      <a:pt x="7549" y="1339"/>
                      <a:pt x="7549" y="1327"/>
                    </a:cubicBezTo>
                    <a:cubicBezTo>
                      <a:pt x="7549" y="1303"/>
                      <a:pt x="7549" y="1279"/>
                      <a:pt x="7549" y="1255"/>
                    </a:cubicBezTo>
                    <a:cubicBezTo>
                      <a:pt x="7549" y="1231"/>
                      <a:pt x="7549" y="1219"/>
                      <a:pt x="7537" y="1196"/>
                    </a:cubicBezTo>
                    <a:cubicBezTo>
                      <a:pt x="7537" y="1172"/>
                      <a:pt x="7537" y="1148"/>
                      <a:pt x="7537" y="1124"/>
                    </a:cubicBezTo>
                    <a:cubicBezTo>
                      <a:pt x="7537" y="1100"/>
                      <a:pt x="7537" y="1077"/>
                      <a:pt x="7537" y="1053"/>
                    </a:cubicBezTo>
                    <a:cubicBezTo>
                      <a:pt x="7537" y="1029"/>
                      <a:pt x="7537" y="1005"/>
                      <a:pt x="7537" y="969"/>
                    </a:cubicBezTo>
                    <a:cubicBezTo>
                      <a:pt x="7537" y="946"/>
                      <a:pt x="7537" y="922"/>
                      <a:pt x="7537" y="898"/>
                    </a:cubicBezTo>
                    <a:cubicBezTo>
                      <a:pt x="7537" y="874"/>
                      <a:pt x="7537" y="838"/>
                      <a:pt x="7537" y="815"/>
                    </a:cubicBezTo>
                    <a:cubicBezTo>
                      <a:pt x="7537" y="791"/>
                      <a:pt x="7537" y="755"/>
                      <a:pt x="7537" y="731"/>
                    </a:cubicBezTo>
                    <a:cubicBezTo>
                      <a:pt x="7537" y="707"/>
                      <a:pt x="7537" y="684"/>
                      <a:pt x="7549" y="660"/>
                    </a:cubicBezTo>
                    <a:cubicBezTo>
                      <a:pt x="7675" y="651"/>
                      <a:pt x="7820" y="643"/>
                      <a:pt x="7923" y="643"/>
                    </a:cubicBezTo>
                    <a:cubicBezTo>
                      <a:pt x="7965" y="643"/>
                      <a:pt x="8001" y="644"/>
                      <a:pt x="8025" y="648"/>
                    </a:cubicBezTo>
                    <a:cubicBezTo>
                      <a:pt x="8049" y="660"/>
                      <a:pt x="8073" y="660"/>
                      <a:pt x="8109" y="660"/>
                    </a:cubicBezTo>
                    <a:cubicBezTo>
                      <a:pt x="8264" y="684"/>
                      <a:pt x="8430" y="707"/>
                      <a:pt x="8537" y="1065"/>
                    </a:cubicBezTo>
                    <a:cubicBezTo>
                      <a:pt x="8668" y="1517"/>
                      <a:pt x="8740" y="1791"/>
                      <a:pt x="8740" y="1791"/>
                    </a:cubicBezTo>
                    <a:cubicBezTo>
                      <a:pt x="8740" y="1815"/>
                      <a:pt x="8764" y="1827"/>
                      <a:pt x="8776" y="1827"/>
                    </a:cubicBezTo>
                    <a:cubicBezTo>
                      <a:pt x="8799" y="1827"/>
                      <a:pt x="8823" y="1815"/>
                      <a:pt x="8823" y="1791"/>
                    </a:cubicBezTo>
                    <a:cubicBezTo>
                      <a:pt x="8871" y="1529"/>
                      <a:pt x="8942" y="1231"/>
                      <a:pt x="8966" y="1196"/>
                    </a:cubicBezTo>
                    <a:cubicBezTo>
                      <a:pt x="8966" y="1196"/>
                      <a:pt x="8990" y="1172"/>
                      <a:pt x="9014" y="1160"/>
                    </a:cubicBezTo>
                    <a:cubicBezTo>
                      <a:pt x="9085" y="1100"/>
                      <a:pt x="9157" y="1041"/>
                      <a:pt x="9168" y="981"/>
                    </a:cubicBezTo>
                    <a:cubicBezTo>
                      <a:pt x="9180" y="922"/>
                      <a:pt x="9228" y="767"/>
                      <a:pt x="9276" y="672"/>
                    </a:cubicBezTo>
                    <a:cubicBezTo>
                      <a:pt x="9359" y="505"/>
                      <a:pt x="9454" y="410"/>
                      <a:pt x="9538" y="398"/>
                    </a:cubicBezTo>
                    <a:cubicBezTo>
                      <a:pt x="9561" y="398"/>
                      <a:pt x="9597" y="386"/>
                      <a:pt x="9692" y="386"/>
                    </a:cubicBezTo>
                    <a:close/>
                    <a:moveTo>
                      <a:pt x="11740" y="1160"/>
                    </a:moveTo>
                    <a:cubicBezTo>
                      <a:pt x="11752" y="1160"/>
                      <a:pt x="11764" y="1172"/>
                      <a:pt x="11764" y="1172"/>
                    </a:cubicBezTo>
                    <a:cubicBezTo>
                      <a:pt x="11776" y="1184"/>
                      <a:pt x="11800" y="1255"/>
                      <a:pt x="11812" y="1315"/>
                    </a:cubicBezTo>
                    <a:cubicBezTo>
                      <a:pt x="11835" y="1398"/>
                      <a:pt x="11859" y="1505"/>
                      <a:pt x="11907" y="1600"/>
                    </a:cubicBezTo>
                    <a:cubicBezTo>
                      <a:pt x="11990" y="1755"/>
                      <a:pt x="12145" y="1981"/>
                      <a:pt x="12574" y="2291"/>
                    </a:cubicBezTo>
                    <a:cubicBezTo>
                      <a:pt x="12728" y="2386"/>
                      <a:pt x="12847" y="2470"/>
                      <a:pt x="12955" y="2541"/>
                    </a:cubicBezTo>
                    <a:cubicBezTo>
                      <a:pt x="13121" y="2660"/>
                      <a:pt x="13228" y="2732"/>
                      <a:pt x="13276" y="2779"/>
                    </a:cubicBezTo>
                    <a:cubicBezTo>
                      <a:pt x="13336" y="2851"/>
                      <a:pt x="13383" y="2946"/>
                      <a:pt x="13431" y="3065"/>
                    </a:cubicBezTo>
                    <a:cubicBezTo>
                      <a:pt x="13467" y="3172"/>
                      <a:pt x="13598" y="3232"/>
                      <a:pt x="13776" y="3303"/>
                    </a:cubicBezTo>
                    <a:cubicBezTo>
                      <a:pt x="13967" y="3386"/>
                      <a:pt x="14717" y="3613"/>
                      <a:pt x="14883" y="3648"/>
                    </a:cubicBezTo>
                    <a:cubicBezTo>
                      <a:pt x="14907" y="3660"/>
                      <a:pt x="14931" y="3660"/>
                      <a:pt x="14955" y="3672"/>
                    </a:cubicBezTo>
                    <a:cubicBezTo>
                      <a:pt x="15038" y="3684"/>
                      <a:pt x="15038" y="3684"/>
                      <a:pt x="15205" y="3863"/>
                    </a:cubicBezTo>
                    <a:cubicBezTo>
                      <a:pt x="15419" y="4089"/>
                      <a:pt x="16169" y="4601"/>
                      <a:pt x="16443" y="4756"/>
                    </a:cubicBezTo>
                    <a:cubicBezTo>
                      <a:pt x="16741" y="4922"/>
                      <a:pt x="16919" y="4946"/>
                      <a:pt x="16979" y="4946"/>
                    </a:cubicBezTo>
                    <a:cubicBezTo>
                      <a:pt x="17003" y="4946"/>
                      <a:pt x="17015" y="4970"/>
                      <a:pt x="17038" y="4994"/>
                    </a:cubicBezTo>
                    <a:cubicBezTo>
                      <a:pt x="17062" y="5018"/>
                      <a:pt x="17098" y="5053"/>
                      <a:pt x="17134" y="5077"/>
                    </a:cubicBezTo>
                    <a:cubicBezTo>
                      <a:pt x="17336" y="5220"/>
                      <a:pt x="17539" y="5291"/>
                      <a:pt x="17717" y="5291"/>
                    </a:cubicBezTo>
                    <a:cubicBezTo>
                      <a:pt x="17908" y="5291"/>
                      <a:pt x="17931" y="5351"/>
                      <a:pt x="17955" y="5434"/>
                    </a:cubicBezTo>
                    <a:cubicBezTo>
                      <a:pt x="17967" y="5446"/>
                      <a:pt x="17967" y="5458"/>
                      <a:pt x="17967" y="5470"/>
                    </a:cubicBezTo>
                    <a:cubicBezTo>
                      <a:pt x="17991" y="5518"/>
                      <a:pt x="18027" y="5589"/>
                      <a:pt x="18074" y="5660"/>
                    </a:cubicBezTo>
                    <a:cubicBezTo>
                      <a:pt x="18122" y="5768"/>
                      <a:pt x="18193" y="5899"/>
                      <a:pt x="18205" y="5946"/>
                    </a:cubicBezTo>
                    <a:cubicBezTo>
                      <a:pt x="18217" y="6018"/>
                      <a:pt x="18193" y="6125"/>
                      <a:pt x="18181" y="6149"/>
                    </a:cubicBezTo>
                    <a:cubicBezTo>
                      <a:pt x="18170" y="6149"/>
                      <a:pt x="17836" y="6518"/>
                      <a:pt x="17812" y="6672"/>
                    </a:cubicBezTo>
                    <a:lnTo>
                      <a:pt x="17800" y="6696"/>
                    </a:lnTo>
                    <a:cubicBezTo>
                      <a:pt x="17777" y="6815"/>
                      <a:pt x="17753" y="6923"/>
                      <a:pt x="17670" y="6970"/>
                    </a:cubicBezTo>
                    <a:cubicBezTo>
                      <a:pt x="17622" y="6994"/>
                      <a:pt x="17586" y="6994"/>
                      <a:pt x="17550" y="7006"/>
                    </a:cubicBezTo>
                    <a:cubicBezTo>
                      <a:pt x="17491" y="7018"/>
                      <a:pt x="17419" y="7030"/>
                      <a:pt x="17384" y="7125"/>
                    </a:cubicBezTo>
                    <a:cubicBezTo>
                      <a:pt x="17372" y="7149"/>
                      <a:pt x="17360" y="7173"/>
                      <a:pt x="17348" y="7196"/>
                    </a:cubicBezTo>
                    <a:cubicBezTo>
                      <a:pt x="17312" y="7268"/>
                      <a:pt x="17253" y="7375"/>
                      <a:pt x="17241" y="7601"/>
                    </a:cubicBezTo>
                    <a:lnTo>
                      <a:pt x="17229" y="7685"/>
                    </a:lnTo>
                    <a:cubicBezTo>
                      <a:pt x="17217" y="7839"/>
                      <a:pt x="17217" y="7923"/>
                      <a:pt x="17181" y="7994"/>
                    </a:cubicBezTo>
                    <a:cubicBezTo>
                      <a:pt x="17181" y="7994"/>
                      <a:pt x="17181" y="7982"/>
                      <a:pt x="17181" y="7982"/>
                    </a:cubicBezTo>
                    <a:cubicBezTo>
                      <a:pt x="17169" y="7958"/>
                      <a:pt x="17158" y="7946"/>
                      <a:pt x="17146" y="7923"/>
                    </a:cubicBezTo>
                    <a:cubicBezTo>
                      <a:pt x="17146" y="7923"/>
                      <a:pt x="17146" y="7911"/>
                      <a:pt x="17134" y="7911"/>
                    </a:cubicBezTo>
                    <a:cubicBezTo>
                      <a:pt x="17122" y="7887"/>
                      <a:pt x="17110" y="7863"/>
                      <a:pt x="17098" y="7851"/>
                    </a:cubicBezTo>
                    <a:cubicBezTo>
                      <a:pt x="17062" y="7804"/>
                      <a:pt x="16967" y="7732"/>
                      <a:pt x="16872" y="7649"/>
                    </a:cubicBezTo>
                    <a:cubicBezTo>
                      <a:pt x="16812" y="7613"/>
                      <a:pt x="16741" y="7554"/>
                      <a:pt x="16681" y="7518"/>
                    </a:cubicBezTo>
                    <a:cubicBezTo>
                      <a:pt x="16634" y="7470"/>
                      <a:pt x="16586" y="7434"/>
                      <a:pt x="16538" y="7411"/>
                    </a:cubicBezTo>
                    <a:cubicBezTo>
                      <a:pt x="16443" y="7327"/>
                      <a:pt x="16324" y="7232"/>
                      <a:pt x="16241" y="7149"/>
                    </a:cubicBezTo>
                    <a:cubicBezTo>
                      <a:pt x="16074" y="7006"/>
                      <a:pt x="16038" y="6982"/>
                      <a:pt x="16003" y="6982"/>
                    </a:cubicBezTo>
                    <a:cubicBezTo>
                      <a:pt x="15860" y="6982"/>
                      <a:pt x="15741" y="6958"/>
                      <a:pt x="15705" y="6911"/>
                    </a:cubicBezTo>
                    <a:cubicBezTo>
                      <a:pt x="15669" y="6875"/>
                      <a:pt x="15598" y="6780"/>
                      <a:pt x="15514" y="6684"/>
                    </a:cubicBezTo>
                    <a:cubicBezTo>
                      <a:pt x="15503" y="6672"/>
                      <a:pt x="15491" y="6661"/>
                      <a:pt x="15491" y="6649"/>
                    </a:cubicBezTo>
                    <a:cubicBezTo>
                      <a:pt x="15395" y="6542"/>
                      <a:pt x="15324" y="6446"/>
                      <a:pt x="15264" y="6387"/>
                    </a:cubicBezTo>
                    <a:cubicBezTo>
                      <a:pt x="15241" y="6351"/>
                      <a:pt x="15217" y="6327"/>
                      <a:pt x="15205" y="6315"/>
                    </a:cubicBezTo>
                    <a:cubicBezTo>
                      <a:pt x="15181" y="6291"/>
                      <a:pt x="15122" y="6280"/>
                      <a:pt x="15038" y="6244"/>
                    </a:cubicBezTo>
                    <a:cubicBezTo>
                      <a:pt x="14955" y="6220"/>
                      <a:pt x="14836" y="6184"/>
                      <a:pt x="14812" y="6137"/>
                    </a:cubicBezTo>
                    <a:cubicBezTo>
                      <a:pt x="14776" y="6089"/>
                      <a:pt x="14693" y="5922"/>
                      <a:pt x="14633" y="5780"/>
                    </a:cubicBezTo>
                    <a:cubicBezTo>
                      <a:pt x="14562" y="5625"/>
                      <a:pt x="14526" y="5553"/>
                      <a:pt x="14502" y="5518"/>
                    </a:cubicBezTo>
                    <a:cubicBezTo>
                      <a:pt x="14502" y="5518"/>
                      <a:pt x="14502" y="5506"/>
                      <a:pt x="14502" y="5506"/>
                    </a:cubicBezTo>
                    <a:cubicBezTo>
                      <a:pt x="14467" y="5458"/>
                      <a:pt x="13895" y="5065"/>
                      <a:pt x="13621" y="4875"/>
                    </a:cubicBezTo>
                    <a:cubicBezTo>
                      <a:pt x="13550" y="4827"/>
                      <a:pt x="13502" y="4791"/>
                      <a:pt x="13479" y="4779"/>
                    </a:cubicBezTo>
                    <a:cubicBezTo>
                      <a:pt x="13300" y="4660"/>
                      <a:pt x="12788" y="4279"/>
                      <a:pt x="12752" y="4220"/>
                    </a:cubicBezTo>
                    <a:cubicBezTo>
                      <a:pt x="12752" y="4208"/>
                      <a:pt x="12740" y="4184"/>
                      <a:pt x="12740" y="4172"/>
                    </a:cubicBezTo>
                    <a:cubicBezTo>
                      <a:pt x="12728" y="4101"/>
                      <a:pt x="12705" y="4005"/>
                      <a:pt x="12490" y="3910"/>
                    </a:cubicBezTo>
                    <a:cubicBezTo>
                      <a:pt x="12466" y="3898"/>
                      <a:pt x="12431" y="3886"/>
                      <a:pt x="12407" y="3863"/>
                    </a:cubicBezTo>
                    <a:lnTo>
                      <a:pt x="12395" y="3863"/>
                    </a:lnTo>
                    <a:cubicBezTo>
                      <a:pt x="12371" y="3851"/>
                      <a:pt x="12336" y="3839"/>
                      <a:pt x="12312" y="3827"/>
                    </a:cubicBezTo>
                    <a:cubicBezTo>
                      <a:pt x="12300" y="3827"/>
                      <a:pt x="12300" y="3827"/>
                      <a:pt x="12288" y="3815"/>
                    </a:cubicBezTo>
                    <a:cubicBezTo>
                      <a:pt x="12264" y="3803"/>
                      <a:pt x="12228" y="3791"/>
                      <a:pt x="12205" y="3779"/>
                    </a:cubicBezTo>
                    <a:lnTo>
                      <a:pt x="12193" y="3779"/>
                    </a:lnTo>
                    <a:cubicBezTo>
                      <a:pt x="12169" y="3767"/>
                      <a:pt x="12133" y="3755"/>
                      <a:pt x="12097" y="3744"/>
                    </a:cubicBezTo>
                    <a:cubicBezTo>
                      <a:pt x="12062" y="3732"/>
                      <a:pt x="12038" y="3720"/>
                      <a:pt x="12002" y="3708"/>
                    </a:cubicBezTo>
                    <a:cubicBezTo>
                      <a:pt x="12002" y="3708"/>
                      <a:pt x="12002" y="3696"/>
                      <a:pt x="11990" y="3696"/>
                    </a:cubicBezTo>
                    <a:cubicBezTo>
                      <a:pt x="11966" y="3684"/>
                      <a:pt x="11943" y="3672"/>
                      <a:pt x="11919" y="3672"/>
                    </a:cubicBezTo>
                    <a:lnTo>
                      <a:pt x="11907" y="3672"/>
                    </a:lnTo>
                    <a:cubicBezTo>
                      <a:pt x="11859" y="3648"/>
                      <a:pt x="11824" y="3625"/>
                      <a:pt x="11788" y="3625"/>
                    </a:cubicBezTo>
                    <a:lnTo>
                      <a:pt x="11740" y="1160"/>
                    </a:lnTo>
                    <a:close/>
                    <a:moveTo>
                      <a:pt x="7459" y="6731"/>
                    </a:moveTo>
                    <a:cubicBezTo>
                      <a:pt x="7465" y="6731"/>
                      <a:pt x="7472" y="6731"/>
                      <a:pt x="7478" y="6732"/>
                    </a:cubicBezTo>
                    <a:cubicBezTo>
                      <a:pt x="7525" y="6744"/>
                      <a:pt x="7573" y="6768"/>
                      <a:pt x="7633" y="6792"/>
                    </a:cubicBezTo>
                    <a:cubicBezTo>
                      <a:pt x="7656" y="6803"/>
                      <a:pt x="7680" y="6815"/>
                      <a:pt x="7692" y="6827"/>
                    </a:cubicBezTo>
                    <a:cubicBezTo>
                      <a:pt x="7787" y="6863"/>
                      <a:pt x="7859" y="6899"/>
                      <a:pt x="7942" y="6923"/>
                    </a:cubicBezTo>
                    <a:cubicBezTo>
                      <a:pt x="8109" y="6981"/>
                      <a:pt x="8396" y="7024"/>
                      <a:pt x="8612" y="7024"/>
                    </a:cubicBezTo>
                    <a:cubicBezTo>
                      <a:pt x="8659" y="7024"/>
                      <a:pt x="8702" y="7022"/>
                      <a:pt x="8740" y="7018"/>
                    </a:cubicBezTo>
                    <a:lnTo>
                      <a:pt x="8776" y="7018"/>
                    </a:lnTo>
                    <a:cubicBezTo>
                      <a:pt x="8776" y="7018"/>
                      <a:pt x="8776" y="7030"/>
                      <a:pt x="8776" y="7030"/>
                    </a:cubicBezTo>
                    <a:cubicBezTo>
                      <a:pt x="8776" y="7053"/>
                      <a:pt x="8776" y="7077"/>
                      <a:pt x="8776" y="7113"/>
                    </a:cubicBezTo>
                    <a:cubicBezTo>
                      <a:pt x="8776" y="7161"/>
                      <a:pt x="8776" y="7220"/>
                      <a:pt x="8776" y="7280"/>
                    </a:cubicBezTo>
                    <a:cubicBezTo>
                      <a:pt x="8776" y="7434"/>
                      <a:pt x="8549" y="7542"/>
                      <a:pt x="8466" y="7589"/>
                    </a:cubicBezTo>
                    <a:cubicBezTo>
                      <a:pt x="8359" y="7649"/>
                      <a:pt x="8359" y="7827"/>
                      <a:pt x="8371" y="7911"/>
                    </a:cubicBezTo>
                    <a:lnTo>
                      <a:pt x="8371" y="7946"/>
                    </a:lnTo>
                    <a:cubicBezTo>
                      <a:pt x="8371" y="7958"/>
                      <a:pt x="8359" y="8006"/>
                      <a:pt x="8335" y="8054"/>
                    </a:cubicBezTo>
                    <a:cubicBezTo>
                      <a:pt x="8311" y="8149"/>
                      <a:pt x="8264" y="8268"/>
                      <a:pt x="8240" y="8304"/>
                    </a:cubicBezTo>
                    <a:cubicBezTo>
                      <a:pt x="8240" y="8304"/>
                      <a:pt x="8145" y="8423"/>
                      <a:pt x="8073" y="8542"/>
                    </a:cubicBezTo>
                    <a:cubicBezTo>
                      <a:pt x="8037" y="8613"/>
                      <a:pt x="8002" y="8697"/>
                      <a:pt x="8002" y="8756"/>
                    </a:cubicBezTo>
                    <a:cubicBezTo>
                      <a:pt x="7990" y="8828"/>
                      <a:pt x="8002" y="8958"/>
                      <a:pt x="8014" y="9066"/>
                    </a:cubicBezTo>
                    <a:cubicBezTo>
                      <a:pt x="8014" y="9137"/>
                      <a:pt x="8025" y="9209"/>
                      <a:pt x="8025" y="9232"/>
                    </a:cubicBezTo>
                    <a:cubicBezTo>
                      <a:pt x="8025" y="9244"/>
                      <a:pt x="8025" y="9256"/>
                      <a:pt x="8014" y="9268"/>
                    </a:cubicBezTo>
                    <a:cubicBezTo>
                      <a:pt x="8014" y="9268"/>
                      <a:pt x="8014" y="9280"/>
                      <a:pt x="8014" y="9280"/>
                    </a:cubicBezTo>
                    <a:cubicBezTo>
                      <a:pt x="8002" y="9292"/>
                      <a:pt x="8002" y="9304"/>
                      <a:pt x="7990" y="9316"/>
                    </a:cubicBezTo>
                    <a:lnTo>
                      <a:pt x="7978" y="9316"/>
                    </a:lnTo>
                    <a:cubicBezTo>
                      <a:pt x="7978" y="9328"/>
                      <a:pt x="7966" y="9339"/>
                      <a:pt x="7954" y="9339"/>
                    </a:cubicBezTo>
                    <a:cubicBezTo>
                      <a:pt x="7954" y="9339"/>
                      <a:pt x="7954" y="9351"/>
                      <a:pt x="7954" y="9351"/>
                    </a:cubicBezTo>
                    <a:cubicBezTo>
                      <a:pt x="7942" y="9351"/>
                      <a:pt x="7918" y="9363"/>
                      <a:pt x="7906" y="9375"/>
                    </a:cubicBezTo>
                    <a:cubicBezTo>
                      <a:pt x="7906" y="9375"/>
                      <a:pt x="7906" y="9375"/>
                      <a:pt x="7894" y="9363"/>
                    </a:cubicBezTo>
                    <a:cubicBezTo>
                      <a:pt x="7871" y="9339"/>
                      <a:pt x="7823" y="9316"/>
                      <a:pt x="7764" y="9316"/>
                    </a:cubicBezTo>
                    <a:cubicBezTo>
                      <a:pt x="7740" y="9316"/>
                      <a:pt x="7716" y="9316"/>
                      <a:pt x="7692" y="9328"/>
                    </a:cubicBezTo>
                    <a:cubicBezTo>
                      <a:pt x="7633" y="9351"/>
                      <a:pt x="7549" y="9399"/>
                      <a:pt x="7478" y="9447"/>
                    </a:cubicBezTo>
                    <a:cubicBezTo>
                      <a:pt x="7418" y="9482"/>
                      <a:pt x="7335" y="9542"/>
                      <a:pt x="7311" y="9542"/>
                    </a:cubicBezTo>
                    <a:cubicBezTo>
                      <a:pt x="7263" y="9542"/>
                      <a:pt x="7061" y="9423"/>
                      <a:pt x="7025" y="9339"/>
                    </a:cubicBezTo>
                    <a:cubicBezTo>
                      <a:pt x="6978" y="9256"/>
                      <a:pt x="6751" y="8768"/>
                      <a:pt x="6692" y="8649"/>
                    </a:cubicBezTo>
                    <a:cubicBezTo>
                      <a:pt x="6787" y="8518"/>
                      <a:pt x="7025" y="8173"/>
                      <a:pt x="6966" y="8042"/>
                    </a:cubicBezTo>
                    <a:cubicBezTo>
                      <a:pt x="6942" y="8018"/>
                      <a:pt x="6930" y="7982"/>
                      <a:pt x="6918" y="7958"/>
                    </a:cubicBezTo>
                    <a:cubicBezTo>
                      <a:pt x="6906" y="7935"/>
                      <a:pt x="6894" y="7923"/>
                      <a:pt x="6882" y="7899"/>
                    </a:cubicBezTo>
                    <a:cubicBezTo>
                      <a:pt x="6859" y="7863"/>
                      <a:pt x="6847" y="7827"/>
                      <a:pt x="6847" y="7792"/>
                    </a:cubicBezTo>
                    <a:cubicBezTo>
                      <a:pt x="6847" y="7780"/>
                      <a:pt x="6847" y="7768"/>
                      <a:pt x="6847" y="7756"/>
                    </a:cubicBezTo>
                    <a:cubicBezTo>
                      <a:pt x="6847" y="7696"/>
                      <a:pt x="6847" y="7625"/>
                      <a:pt x="6799" y="7565"/>
                    </a:cubicBezTo>
                    <a:cubicBezTo>
                      <a:pt x="6775" y="7530"/>
                      <a:pt x="6751" y="7506"/>
                      <a:pt x="6716" y="7482"/>
                    </a:cubicBezTo>
                    <a:cubicBezTo>
                      <a:pt x="6668" y="7434"/>
                      <a:pt x="6597" y="7375"/>
                      <a:pt x="6597" y="7327"/>
                    </a:cubicBezTo>
                    <a:cubicBezTo>
                      <a:pt x="6597" y="7315"/>
                      <a:pt x="6597" y="7304"/>
                      <a:pt x="6597" y="7292"/>
                    </a:cubicBezTo>
                    <a:cubicBezTo>
                      <a:pt x="6597" y="7280"/>
                      <a:pt x="6597" y="7256"/>
                      <a:pt x="6597" y="7232"/>
                    </a:cubicBezTo>
                    <a:cubicBezTo>
                      <a:pt x="6597" y="7196"/>
                      <a:pt x="6597" y="7161"/>
                      <a:pt x="6597" y="7113"/>
                    </a:cubicBezTo>
                    <a:cubicBezTo>
                      <a:pt x="6597" y="7089"/>
                      <a:pt x="6597" y="7065"/>
                      <a:pt x="6597" y="7042"/>
                    </a:cubicBezTo>
                    <a:cubicBezTo>
                      <a:pt x="6609" y="7042"/>
                      <a:pt x="6621" y="7053"/>
                      <a:pt x="6632" y="7053"/>
                    </a:cubicBezTo>
                    <a:cubicBezTo>
                      <a:pt x="6644" y="7053"/>
                      <a:pt x="6656" y="7053"/>
                      <a:pt x="6656" y="7065"/>
                    </a:cubicBezTo>
                    <a:cubicBezTo>
                      <a:pt x="6692" y="7065"/>
                      <a:pt x="6728" y="7077"/>
                      <a:pt x="6751" y="7077"/>
                    </a:cubicBezTo>
                    <a:lnTo>
                      <a:pt x="6823" y="7077"/>
                    </a:lnTo>
                    <a:cubicBezTo>
                      <a:pt x="6894" y="7077"/>
                      <a:pt x="6930" y="7053"/>
                      <a:pt x="6978" y="7006"/>
                    </a:cubicBezTo>
                    <a:cubicBezTo>
                      <a:pt x="7002" y="6994"/>
                      <a:pt x="7025" y="6982"/>
                      <a:pt x="7049" y="6958"/>
                    </a:cubicBezTo>
                    <a:cubicBezTo>
                      <a:pt x="7073" y="6946"/>
                      <a:pt x="7097" y="6923"/>
                      <a:pt x="7121" y="6899"/>
                    </a:cubicBezTo>
                    <a:cubicBezTo>
                      <a:pt x="7222" y="6831"/>
                      <a:pt x="7345" y="6731"/>
                      <a:pt x="7459" y="6731"/>
                    </a:cubicBezTo>
                    <a:close/>
                    <a:moveTo>
                      <a:pt x="11788" y="3720"/>
                    </a:moveTo>
                    <a:cubicBezTo>
                      <a:pt x="11812" y="3732"/>
                      <a:pt x="11847" y="3732"/>
                      <a:pt x="11871" y="3744"/>
                    </a:cubicBezTo>
                    <a:cubicBezTo>
                      <a:pt x="11883" y="3755"/>
                      <a:pt x="11895" y="3755"/>
                      <a:pt x="11907" y="3767"/>
                    </a:cubicBezTo>
                    <a:lnTo>
                      <a:pt x="11931" y="3767"/>
                    </a:lnTo>
                    <a:cubicBezTo>
                      <a:pt x="11955" y="3779"/>
                      <a:pt x="11978" y="3791"/>
                      <a:pt x="12002" y="3803"/>
                    </a:cubicBezTo>
                    <a:lnTo>
                      <a:pt x="12014" y="3803"/>
                    </a:lnTo>
                    <a:cubicBezTo>
                      <a:pt x="12038" y="3815"/>
                      <a:pt x="12062" y="3827"/>
                      <a:pt x="12085" y="3839"/>
                    </a:cubicBezTo>
                    <a:lnTo>
                      <a:pt x="12097" y="3839"/>
                    </a:lnTo>
                    <a:cubicBezTo>
                      <a:pt x="12133" y="3851"/>
                      <a:pt x="12157" y="3863"/>
                      <a:pt x="12181" y="3875"/>
                    </a:cubicBezTo>
                    <a:lnTo>
                      <a:pt x="12193" y="3875"/>
                    </a:lnTo>
                    <a:cubicBezTo>
                      <a:pt x="12228" y="3886"/>
                      <a:pt x="12252" y="3898"/>
                      <a:pt x="12276" y="3910"/>
                    </a:cubicBezTo>
                    <a:lnTo>
                      <a:pt x="12288" y="3910"/>
                    </a:lnTo>
                    <a:cubicBezTo>
                      <a:pt x="12312" y="3922"/>
                      <a:pt x="12336" y="3934"/>
                      <a:pt x="12359" y="3946"/>
                    </a:cubicBezTo>
                    <a:cubicBezTo>
                      <a:pt x="12371" y="3946"/>
                      <a:pt x="12371" y="3958"/>
                      <a:pt x="12383" y="3958"/>
                    </a:cubicBezTo>
                    <a:cubicBezTo>
                      <a:pt x="12407" y="3970"/>
                      <a:pt x="12431" y="3982"/>
                      <a:pt x="12455" y="3982"/>
                    </a:cubicBezTo>
                    <a:cubicBezTo>
                      <a:pt x="12597" y="4053"/>
                      <a:pt x="12633" y="4113"/>
                      <a:pt x="12645" y="4172"/>
                    </a:cubicBezTo>
                    <a:cubicBezTo>
                      <a:pt x="12645" y="4172"/>
                      <a:pt x="12657" y="4184"/>
                      <a:pt x="12657" y="4196"/>
                    </a:cubicBezTo>
                    <a:cubicBezTo>
                      <a:pt x="12657" y="4220"/>
                      <a:pt x="12669" y="4244"/>
                      <a:pt x="12681" y="4267"/>
                    </a:cubicBezTo>
                    <a:cubicBezTo>
                      <a:pt x="12728" y="4351"/>
                      <a:pt x="13300" y="4767"/>
                      <a:pt x="13431" y="4851"/>
                    </a:cubicBezTo>
                    <a:cubicBezTo>
                      <a:pt x="13609" y="4970"/>
                      <a:pt x="14383" y="5518"/>
                      <a:pt x="14431" y="5565"/>
                    </a:cubicBezTo>
                    <a:cubicBezTo>
                      <a:pt x="14431" y="5565"/>
                      <a:pt x="14443" y="5577"/>
                      <a:pt x="14443" y="5601"/>
                    </a:cubicBezTo>
                    <a:cubicBezTo>
                      <a:pt x="14467" y="5649"/>
                      <a:pt x="14514" y="5744"/>
                      <a:pt x="14550" y="5827"/>
                    </a:cubicBezTo>
                    <a:cubicBezTo>
                      <a:pt x="14610" y="5958"/>
                      <a:pt x="14681" y="6101"/>
                      <a:pt x="14717" y="6172"/>
                    </a:cubicBezTo>
                    <a:cubicBezTo>
                      <a:pt x="14729" y="6184"/>
                      <a:pt x="14729" y="6184"/>
                      <a:pt x="14729" y="6196"/>
                    </a:cubicBezTo>
                    <a:cubicBezTo>
                      <a:pt x="14788" y="6268"/>
                      <a:pt x="14907" y="6303"/>
                      <a:pt x="15014" y="6339"/>
                    </a:cubicBezTo>
                    <a:cubicBezTo>
                      <a:pt x="15062" y="6351"/>
                      <a:pt x="15133" y="6375"/>
                      <a:pt x="15145" y="6387"/>
                    </a:cubicBezTo>
                    <a:cubicBezTo>
                      <a:pt x="15145" y="6387"/>
                      <a:pt x="15157" y="6399"/>
                      <a:pt x="15157" y="6399"/>
                    </a:cubicBezTo>
                    <a:cubicBezTo>
                      <a:pt x="15169" y="6411"/>
                      <a:pt x="15193" y="6434"/>
                      <a:pt x="15205" y="6458"/>
                    </a:cubicBezTo>
                    <a:cubicBezTo>
                      <a:pt x="15241" y="6494"/>
                      <a:pt x="15276" y="6542"/>
                      <a:pt x="15312" y="6577"/>
                    </a:cubicBezTo>
                    <a:cubicBezTo>
                      <a:pt x="15324" y="6589"/>
                      <a:pt x="15324" y="6601"/>
                      <a:pt x="15336" y="6613"/>
                    </a:cubicBezTo>
                    <a:cubicBezTo>
                      <a:pt x="15360" y="6649"/>
                      <a:pt x="15395" y="6672"/>
                      <a:pt x="15419" y="6708"/>
                    </a:cubicBezTo>
                    <a:cubicBezTo>
                      <a:pt x="15514" y="6827"/>
                      <a:pt x="15598" y="6934"/>
                      <a:pt x="15634" y="6970"/>
                    </a:cubicBezTo>
                    <a:cubicBezTo>
                      <a:pt x="15717" y="7065"/>
                      <a:pt x="15907" y="7077"/>
                      <a:pt x="16003" y="7077"/>
                    </a:cubicBezTo>
                    <a:cubicBezTo>
                      <a:pt x="16015" y="7077"/>
                      <a:pt x="16098" y="7161"/>
                      <a:pt x="16181" y="7220"/>
                    </a:cubicBezTo>
                    <a:cubicBezTo>
                      <a:pt x="16265" y="7304"/>
                      <a:pt x="16384" y="7399"/>
                      <a:pt x="16479" y="7482"/>
                    </a:cubicBezTo>
                    <a:cubicBezTo>
                      <a:pt x="16527" y="7518"/>
                      <a:pt x="16574" y="7554"/>
                      <a:pt x="16622" y="7589"/>
                    </a:cubicBezTo>
                    <a:cubicBezTo>
                      <a:pt x="16788" y="7708"/>
                      <a:pt x="16967" y="7839"/>
                      <a:pt x="17038" y="7911"/>
                    </a:cubicBezTo>
                    <a:cubicBezTo>
                      <a:pt x="17038" y="7923"/>
                      <a:pt x="17050" y="7935"/>
                      <a:pt x="17062" y="7946"/>
                    </a:cubicBezTo>
                    <a:cubicBezTo>
                      <a:pt x="17062" y="7946"/>
                      <a:pt x="17062" y="7958"/>
                      <a:pt x="17062" y="7958"/>
                    </a:cubicBezTo>
                    <a:cubicBezTo>
                      <a:pt x="17074" y="7970"/>
                      <a:pt x="17074" y="7982"/>
                      <a:pt x="17086" y="7994"/>
                    </a:cubicBezTo>
                    <a:cubicBezTo>
                      <a:pt x="17086" y="7994"/>
                      <a:pt x="17086" y="8006"/>
                      <a:pt x="17098" y="8006"/>
                    </a:cubicBezTo>
                    <a:cubicBezTo>
                      <a:pt x="17098" y="8018"/>
                      <a:pt x="17098" y="8030"/>
                      <a:pt x="17110" y="8042"/>
                    </a:cubicBezTo>
                    <a:cubicBezTo>
                      <a:pt x="17110" y="8054"/>
                      <a:pt x="17110" y="8054"/>
                      <a:pt x="17122" y="8066"/>
                    </a:cubicBezTo>
                    <a:cubicBezTo>
                      <a:pt x="17122" y="8077"/>
                      <a:pt x="17122" y="8089"/>
                      <a:pt x="17134" y="8089"/>
                    </a:cubicBezTo>
                    <a:cubicBezTo>
                      <a:pt x="17122" y="8101"/>
                      <a:pt x="17122" y="8101"/>
                      <a:pt x="17122" y="8113"/>
                    </a:cubicBezTo>
                    <a:cubicBezTo>
                      <a:pt x="17062" y="8173"/>
                      <a:pt x="16967" y="8244"/>
                      <a:pt x="16884" y="8304"/>
                    </a:cubicBezTo>
                    <a:cubicBezTo>
                      <a:pt x="16812" y="8363"/>
                      <a:pt x="16753" y="8411"/>
                      <a:pt x="16729" y="8447"/>
                    </a:cubicBezTo>
                    <a:cubicBezTo>
                      <a:pt x="16717" y="8458"/>
                      <a:pt x="16705" y="8470"/>
                      <a:pt x="16693" y="8482"/>
                    </a:cubicBezTo>
                    <a:cubicBezTo>
                      <a:pt x="16669" y="8518"/>
                      <a:pt x="16634" y="8577"/>
                      <a:pt x="16646" y="8637"/>
                    </a:cubicBezTo>
                    <a:cubicBezTo>
                      <a:pt x="16622" y="8649"/>
                      <a:pt x="16610" y="8661"/>
                      <a:pt x="16598" y="8673"/>
                    </a:cubicBezTo>
                    <a:cubicBezTo>
                      <a:pt x="16550" y="8708"/>
                      <a:pt x="16538" y="8720"/>
                      <a:pt x="16527" y="8732"/>
                    </a:cubicBezTo>
                    <a:cubicBezTo>
                      <a:pt x="16527" y="8732"/>
                      <a:pt x="16527" y="8744"/>
                      <a:pt x="16527" y="8744"/>
                    </a:cubicBezTo>
                    <a:cubicBezTo>
                      <a:pt x="16515" y="8756"/>
                      <a:pt x="16515" y="8756"/>
                      <a:pt x="16515" y="8756"/>
                    </a:cubicBezTo>
                    <a:cubicBezTo>
                      <a:pt x="16515" y="8768"/>
                      <a:pt x="16515" y="8768"/>
                      <a:pt x="16515" y="8768"/>
                    </a:cubicBezTo>
                    <a:cubicBezTo>
                      <a:pt x="16503" y="8780"/>
                      <a:pt x="16503" y="8780"/>
                      <a:pt x="16503" y="8792"/>
                    </a:cubicBezTo>
                    <a:cubicBezTo>
                      <a:pt x="16479" y="8863"/>
                      <a:pt x="16479" y="8970"/>
                      <a:pt x="16491" y="9054"/>
                    </a:cubicBezTo>
                    <a:cubicBezTo>
                      <a:pt x="16491" y="9066"/>
                      <a:pt x="16491" y="9066"/>
                      <a:pt x="16491" y="9078"/>
                    </a:cubicBezTo>
                    <a:cubicBezTo>
                      <a:pt x="16491" y="9161"/>
                      <a:pt x="16467" y="9244"/>
                      <a:pt x="16443" y="9351"/>
                    </a:cubicBezTo>
                    <a:lnTo>
                      <a:pt x="16431" y="9399"/>
                    </a:lnTo>
                    <a:cubicBezTo>
                      <a:pt x="16419" y="9459"/>
                      <a:pt x="16407" y="9518"/>
                      <a:pt x="16396" y="9578"/>
                    </a:cubicBezTo>
                    <a:cubicBezTo>
                      <a:pt x="16396" y="9590"/>
                      <a:pt x="16396" y="9601"/>
                      <a:pt x="16396" y="9601"/>
                    </a:cubicBezTo>
                    <a:cubicBezTo>
                      <a:pt x="16396" y="9625"/>
                      <a:pt x="16396" y="9637"/>
                      <a:pt x="16396" y="9649"/>
                    </a:cubicBezTo>
                    <a:cubicBezTo>
                      <a:pt x="16384" y="9649"/>
                      <a:pt x="16384" y="9661"/>
                      <a:pt x="16384" y="9673"/>
                    </a:cubicBezTo>
                    <a:cubicBezTo>
                      <a:pt x="16384" y="9673"/>
                      <a:pt x="16384" y="9685"/>
                      <a:pt x="16384" y="9685"/>
                    </a:cubicBezTo>
                    <a:lnTo>
                      <a:pt x="12621" y="9542"/>
                    </a:lnTo>
                    <a:lnTo>
                      <a:pt x="12621" y="6018"/>
                    </a:lnTo>
                    <a:cubicBezTo>
                      <a:pt x="12621" y="5994"/>
                      <a:pt x="12597" y="5982"/>
                      <a:pt x="12574" y="5970"/>
                    </a:cubicBezTo>
                    <a:lnTo>
                      <a:pt x="10359" y="5934"/>
                    </a:lnTo>
                    <a:lnTo>
                      <a:pt x="11788" y="4065"/>
                    </a:lnTo>
                    <a:cubicBezTo>
                      <a:pt x="11788" y="4065"/>
                      <a:pt x="11788" y="4053"/>
                      <a:pt x="11788" y="4041"/>
                    </a:cubicBezTo>
                    <a:lnTo>
                      <a:pt x="11788" y="3720"/>
                    </a:lnTo>
                    <a:close/>
                    <a:moveTo>
                      <a:pt x="22349" y="6268"/>
                    </a:moveTo>
                    <a:cubicBezTo>
                      <a:pt x="22384" y="6268"/>
                      <a:pt x="22408" y="6303"/>
                      <a:pt x="22444" y="6351"/>
                    </a:cubicBezTo>
                    <a:cubicBezTo>
                      <a:pt x="22468" y="6375"/>
                      <a:pt x="22492" y="6399"/>
                      <a:pt x="22515" y="6434"/>
                    </a:cubicBezTo>
                    <a:cubicBezTo>
                      <a:pt x="22569" y="6472"/>
                      <a:pt x="22617" y="6501"/>
                      <a:pt x="22682" y="6501"/>
                    </a:cubicBezTo>
                    <a:cubicBezTo>
                      <a:pt x="22719" y="6501"/>
                      <a:pt x="22761" y="6492"/>
                      <a:pt x="22813" y="6470"/>
                    </a:cubicBezTo>
                    <a:lnTo>
                      <a:pt x="22849" y="6458"/>
                    </a:lnTo>
                    <a:cubicBezTo>
                      <a:pt x="22918" y="6423"/>
                      <a:pt x="22969" y="6401"/>
                      <a:pt x="23033" y="6401"/>
                    </a:cubicBezTo>
                    <a:cubicBezTo>
                      <a:pt x="23057" y="6401"/>
                      <a:pt x="23082" y="6404"/>
                      <a:pt x="23111" y="6411"/>
                    </a:cubicBezTo>
                    <a:cubicBezTo>
                      <a:pt x="23254" y="6446"/>
                      <a:pt x="23325" y="6530"/>
                      <a:pt x="23337" y="6661"/>
                    </a:cubicBezTo>
                    <a:lnTo>
                      <a:pt x="23349" y="6720"/>
                    </a:lnTo>
                    <a:cubicBezTo>
                      <a:pt x="23361" y="6899"/>
                      <a:pt x="23385" y="7125"/>
                      <a:pt x="23456" y="7244"/>
                    </a:cubicBezTo>
                    <a:cubicBezTo>
                      <a:pt x="23539" y="7363"/>
                      <a:pt x="23563" y="7411"/>
                      <a:pt x="23551" y="7494"/>
                    </a:cubicBezTo>
                    <a:cubicBezTo>
                      <a:pt x="23539" y="7589"/>
                      <a:pt x="23480" y="7815"/>
                      <a:pt x="23432" y="7887"/>
                    </a:cubicBezTo>
                    <a:cubicBezTo>
                      <a:pt x="23373" y="7970"/>
                      <a:pt x="23337" y="8077"/>
                      <a:pt x="23325" y="8185"/>
                    </a:cubicBezTo>
                    <a:cubicBezTo>
                      <a:pt x="23313" y="8220"/>
                      <a:pt x="23313" y="8256"/>
                      <a:pt x="23325" y="8292"/>
                    </a:cubicBezTo>
                    <a:cubicBezTo>
                      <a:pt x="23325" y="8423"/>
                      <a:pt x="23325" y="8625"/>
                      <a:pt x="23218" y="8708"/>
                    </a:cubicBezTo>
                    <a:cubicBezTo>
                      <a:pt x="23087" y="8828"/>
                      <a:pt x="22980" y="8899"/>
                      <a:pt x="22896" y="8899"/>
                    </a:cubicBezTo>
                    <a:lnTo>
                      <a:pt x="22884" y="8899"/>
                    </a:lnTo>
                    <a:cubicBezTo>
                      <a:pt x="22801" y="8899"/>
                      <a:pt x="22765" y="8935"/>
                      <a:pt x="22718" y="8970"/>
                    </a:cubicBezTo>
                    <a:cubicBezTo>
                      <a:pt x="22706" y="8982"/>
                      <a:pt x="22694" y="8994"/>
                      <a:pt x="22670" y="9018"/>
                    </a:cubicBezTo>
                    <a:lnTo>
                      <a:pt x="22634" y="9042"/>
                    </a:lnTo>
                    <a:cubicBezTo>
                      <a:pt x="22563" y="9101"/>
                      <a:pt x="22503" y="9161"/>
                      <a:pt x="22396" y="9173"/>
                    </a:cubicBezTo>
                    <a:cubicBezTo>
                      <a:pt x="22253" y="9185"/>
                      <a:pt x="22158" y="9244"/>
                      <a:pt x="22063" y="9316"/>
                    </a:cubicBezTo>
                    <a:lnTo>
                      <a:pt x="22051" y="9328"/>
                    </a:lnTo>
                    <a:cubicBezTo>
                      <a:pt x="21932" y="9399"/>
                      <a:pt x="21718" y="9530"/>
                      <a:pt x="21646" y="9554"/>
                    </a:cubicBezTo>
                    <a:cubicBezTo>
                      <a:pt x="21587" y="9578"/>
                      <a:pt x="21491" y="9637"/>
                      <a:pt x="21372" y="9720"/>
                    </a:cubicBezTo>
                    <a:cubicBezTo>
                      <a:pt x="21289" y="9768"/>
                      <a:pt x="21206" y="9828"/>
                      <a:pt x="21122" y="9875"/>
                    </a:cubicBezTo>
                    <a:cubicBezTo>
                      <a:pt x="20956" y="9982"/>
                      <a:pt x="20837" y="10066"/>
                      <a:pt x="20741" y="10173"/>
                    </a:cubicBezTo>
                    <a:cubicBezTo>
                      <a:pt x="20729" y="10149"/>
                      <a:pt x="20729" y="10137"/>
                      <a:pt x="20718" y="10113"/>
                    </a:cubicBezTo>
                    <a:cubicBezTo>
                      <a:pt x="20706" y="10101"/>
                      <a:pt x="20706" y="10090"/>
                      <a:pt x="20694" y="10078"/>
                    </a:cubicBezTo>
                    <a:cubicBezTo>
                      <a:pt x="20694" y="10066"/>
                      <a:pt x="20682" y="10054"/>
                      <a:pt x="20682" y="10042"/>
                    </a:cubicBezTo>
                    <a:cubicBezTo>
                      <a:pt x="20682" y="10042"/>
                      <a:pt x="20682" y="10042"/>
                      <a:pt x="20682" y="10030"/>
                    </a:cubicBezTo>
                    <a:cubicBezTo>
                      <a:pt x="20670" y="10030"/>
                      <a:pt x="20670" y="10018"/>
                      <a:pt x="20670" y="10018"/>
                    </a:cubicBezTo>
                    <a:cubicBezTo>
                      <a:pt x="20658" y="9971"/>
                      <a:pt x="20598" y="9887"/>
                      <a:pt x="20503" y="9768"/>
                    </a:cubicBezTo>
                    <a:lnTo>
                      <a:pt x="20491" y="9732"/>
                    </a:lnTo>
                    <a:cubicBezTo>
                      <a:pt x="20420" y="9637"/>
                      <a:pt x="20384" y="9518"/>
                      <a:pt x="20384" y="9387"/>
                    </a:cubicBezTo>
                    <a:lnTo>
                      <a:pt x="20384" y="9030"/>
                    </a:lnTo>
                    <a:cubicBezTo>
                      <a:pt x="20408" y="9042"/>
                      <a:pt x="20432" y="9054"/>
                      <a:pt x="20444" y="9078"/>
                    </a:cubicBezTo>
                    <a:cubicBezTo>
                      <a:pt x="20493" y="9135"/>
                      <a:pt x="20560" y="9170"/>
                      <a:pt x="20612" y="9170"/>
                    </a:cubicBezTo>
                    <a:cubicBezTo>
                      <a:pt x="20635" y="9170"/>
                      <a:pt x="20655" y="9164"/>
                      <a:pt x="20670" y="9149"/>
                    </a:cubicBezTo>
                    <a:cubicBezTo>
                      <a:pt x="20694" y="9125"/>
                      <a:pt x="20706" y="9089"/>
                      <a:pt x="20741" y="9018"/>
                    </a:cubicBezTo>
                    <a:cubicBezTo>
                      <a:pt x="20777" y="8947"/>
                      <a:pt x="20813" y="8851"/>
                      <a:pt x="20860" y="8804"/>
                    </a:cubicBezTo>
                    <a:cubicBezTo>
                      <a:pt x="20932" y="8697"/>
                      <a:pt x="21087" y="8518"/>
                      <a:pt x="21206" y="8470"/>
                    </a:cubicBezTo>
                    <a:cubicBezTo>
                      <a:pt x="21337" y="8411"/>
                      <a:pt x="21587" y="8256"/>
                      <a:pt x="21622" y="8220"/>
                    </a:cubicBezTo>
                    <a:cubicBezTo>
                      <a:pt x="21658" y="8185"/>
                      <a:pt x="21706" y="8101"/>
                      <a:pt x="21777" y="7970"/>
                    </a:cubicBezTo>
                    <a:cubicBezTo>
                      <a:pt x="21789" y="7946"/>
                      <a:pt x="21789" y="7935"/>
                      <a:pt x="21801" y="7923"/>
                    </a:cubicBezTo>
                    <a:cubicBezTo>
                      <a:pt x="21813" y="7899"/>
                      <a:pt x="21980" y="7708"/>
                      <a:pt x="22039" y="7649"/>
                    </a:cubicBezTo>
                    <a:cubicBezTo>
                      <a:pt x="22111" y="7601"/>
                      <a:pt x="22206" y="7434"/>
                      <a:pt x="22206" y="7351"/>
                    </a:cubicBezTo>
                    <a:cubicBezTo>
                      <a:pt x="22206" y="7339"/>
                      <a:pt x="22218" y="7280"/>
                      <a:pt x="22230" y="7208"/>
                    </a:cubicBezTo>
                    <a:cubicBezTo>
                      <a:pt x="22242" y="7077"/>
                      <a:pt x="22265" y="6887"/>
                      <a:pt x="22265" y="6756"/>
                    </a:cubicBezTo>
                    <a:cubicBezTo>
                      <a:pt x="22265" y="6518"/>
                      <a:pt x="22313" y="6280"/>
                      <a:pt x="22349" y="6268"/>
                    </a:cubicBezTo>
                    <a:close/>
                    <a:moveTo>
                      <a:pt x="9526" y="5946"/>
                    </a:moveTo>
                    <a:cubicBezTo>
                      <a:pt x="9561" y="5946"/>
                      <a:pt x="9597" y="5946"/>
                      <a:pt x="9633" y="5958"/>
                    </a:cubicBezTo>
                    <a:cubicBezTo>
                      <a:pt x="9657" y="5958"/>
                      <a:pt x="9680" y="5958"/>
                      <a:pt x="9704" y="5970"/>
                    </a:cubicBezTo>
                    <a:lnTo>
                      <a:pt x="9799" y="5970"/>
                    </a:lnTo>
                    <a:cubicBezTo>
                      <a:pt x="9823" y="5982"/>
                      <a:pt x="9847" y="5982"/>
                      <a:pt x="9883" y="5982"/>
                    </a:cubicBezTo>
                    <a:lnTo>
                      <a:pt x="9895" y="5982"/>
                    </a:lnTo>
                    <a:cubicBezTo>
                      <a:pt x="9919" y="5982"/>
                      <a:pt x="9942" y="5994"/>
                      <a:pt x="9966" y="5994"/>
                    </a:cubicBezTo>
                    <a:lnTo>
                      <a:pt x="9990" y="5994"/>
                    </a:lnTo>
                    <a:cubicBezTo>
                      <a:pt x="10014" y="5994"/>
                      <a:pt x="10038" y="5994"/>
                      <a:pt x="10050" y="6006"/>
                    </a:cubicBezTo>
                    <a:lnTo>
                      <a:pt x="10121" y="6006"/>
                    </a:lnTo>
                    <a:cubicBezTo>
                      <a:pt x="10180" y="6018"/>
                      <a:pt x="10228" y="6018"/>
                      <a:pt x="10252" y="6018"/>
                    </a:cubicBezTo>
                    <a:lnTo>
                      <a:pt x="10264" y="6018"/>
                    </a:lnTo>
                    <a:lnTo>
                      <a:pt x="12526" y="6065"/>
                    </a:lnTo>
                    <a:lnTo>
                      <a:pt x="12526" y="9578"/>
                    </a:lnTo>
                    <a:lnTo>
                      <a:pt x="12002" y="12233"/>
                    </a:lnTo>
                    <a:lnTo>
                      <a:pt x="10669" y="12233"/>
                    </a:lnTo>
                    <a:cubicBezTo>
                      <a:pt x="10634" y="12237"/>
                      <a:pt x="10603" y="12239"/>
                      <a:pt x="10576" y="12239"/>
                    </a:cubicBezTo>
                    <a:cubicBezTo>
                      <a:pt x="10456" y="12239"/>
                      <a:pt x="10408" y="12200"/>
                      <a:pt x="10359" y="12161"/>
                    </a:cubicBezTo>
                    <a:cubicBezTo>
                      <a:pt x="10276" y="12090"/>
                      <a:pt x="10169" y="12054"/>
                      <a:pt x="10026" y="12054"/>
                    </a:cubicBezTo>
                    <a:cubicBezTo>
                      <a:pt x="9871" y="12054"/>
                      <a:pt x="9716" y="12018"/>
                      <a:pt x="9704" y="12006"/>
                    </a:cubicBezTo>
                    <a:cubicBezTo>
                      <a:pt x="9692" y="12006"/>
                      <a:pt x="9669" y="11983"/>
                      <a:pt x="9633" y="11959"/>
                    </a:cubicBezTo>
                    <a:cubicBezTo>
                      <a:pt x="9585" y="11923"/>
                      <a:pt x="9526" y="11887"/>
                      <a:pt x="9478" y="11852"/>
                    </a:cubicBezTo>
                    <a:cubicBezTo>
                      <a:pt x="9407" y="11804"/>
                      <a:pt x="9347" y="11768"/>
                      <a:pt x="9299" y="11756"/>
                    </a:cubicBezTo>
                    <a:cubicBezTo>
                      <a:pt x="9288" y="11745"/>
                      <a:pt x="9264" y="11745"/>
                      <a:pt x="9228" y="11745"/>
                    </a:cubicBezTo>
                    <a:cubicBezTo>
                      <a:pt x="9085" y="11745"/>
                      <a:pt x="8645" y="11804"/>
                      <a:pt x="8549" y="11876"/>
                    </a:cubicBezTo>
                    <a:cubicBezTo>
                      <a:pt x="8526" y="11899"/>
                      <a:pt x="8478" y="11923"/>
                      <a:pt x="8430" y="11959"/>
                    </a:cubicBezTo>
                    <a:cubicBezTo>
                      <a:pt x="8406" y="11971"/>
                      <a:pt x="8383" y="11983"/>
                      <a:pt x="8359" y="11995"/>
                    </a:cubicBezTo>
                    <a:cubicBezTo>
                      <a:pt x="8347" y="12006"/>
                      <a:pt x="8347" y="12006"/>
                      <a:pt x="8335" y="12006"/>
                    </a:cubicBezTo>
                    <a:cubicBezTo>
                      <a:pt x="8323" y="12018"/>
                      <a:pt x="8299" y="12030"/>
                      <a:pt x="8275" y="12054"/>
                    </a:cubicBezTo>
                    <a:lnTo>
                      <a:pt x="8264" y="12054"/>
                    </a:lnTo>
                    <a:cubicBezTo>
                      <a:pt x="8264" y="12042"/>
                      <a:pt x="8264" y="12042"/>
                      <a:pt x="8264" y="12030"/>
                    </a:cubicBezTo>
                    <a:cubicBezTo>
                      <a:pt x="8264" y="12018"/>
                      <a:pt x="8264" y="12006"/>
                      <a:pt x="8252" y="12006"/>
                    </a:cubicBezTo>
                    <a:cubicBezTo>
                      <a:pt x="8252" y="11971"/>
                      <a:pt x="8252" y="11947"/>
                      <a:pt x="8252" y="11911"/>
                    </a:cubicBezTo>
                    <a:lnTo>
                      <a:pt x="8240" y="11840"/>
                    </a:lnTo>
                    <a:cubicBezTo>
                      <a:pt x="8240" y="11649"/>
                      <a:pt x="8228" y="11340"/>
                      <a:pt x="8145" y="11149"/>
                    </a:cubicBezTo>
                    <a:cubicBezTo>
                      <a:pt x="8109" y="11090"/>
                      <a:pt x="8085" y="11030"/>
                      <a:pt x="8061" y="10983"/>
                    </a:cubicBezTo>
                    <a:cubicBezTo>
                      <a:pt x="7990" y="10852"/>
                      <a:pt x="7930" y="10744"/>
                      <a:pt x="7930" y="10578"/>
                    </a:cubicBezTo>
                    <a:cubicBezTo>
                      <a:pt x="7918" y="10423"/>
                      <a:pt x="7918" y="10113"/>
                      <a:pt x="7930" y="9899"/>
                    </a:cubicBezTo>
                    <a:lnTo>
                      <a:pt x="7930" y="9685"/>
                    </a:lnTo>
                    <a:lnTo>
                      <a:pt x="7930" y="9470"/>
                    </a:lnTo>
                    <a:cubicBezTo>
                      <a:pt x="7930" y="9459"/>
                      <a:pt x="7930" y="9459"/>
                      <a:pt x="7942" y="9459"/>
                    </a:cubicBezTo>
                    <a:cubicBezTo>
                      <a:pt x="7942" y="9459"/>
                      <a:pt x="7954" y="9447"/>
                      <a:pt x="7966" y="9447"/>
                    </a:cubicBezTo>
                    <a:cubicBezTo>
                      <a:pt x="7966" y="9447"/>
                      <a:pt x="7966" y="9447"/>
                      <a:pt x="7978" y="9435"/>
                    </a:cubicBezTo>
                    <a:cubicBezTo>
                      <a:pt x="7978" y="9435"/>
                      <a:pt x="7990" y="9423"/>
                      <a:pt x="8002" y="9423"/>
                    </a:cubicBezTo>
                    <a:cubicBezTo>
                      <a:pt x="8002" y="9423"/>
                      <a:pt x="8002" y="9411"/>
                      <a:pt x="8014" y="9411"/>
                    </a:cubicBezTo>
                    <a:cubicBezTo>
                      <a:pt x="8014" y="9411"/>
                      <a:pt x="8025" y="9399"/>
                      <a:pt x="8025" y="9399"/>
                    </a:cubicBezTo>
                    <a:cubicBezTo>
                      <a:pt x="8037" y="9387"/>
                      <a:pt x="8037" y="9387"/>
                      <a:pt x="8049" y="9387"/>
                    </a:cubicBezTo>
                    <a:cubicBezTo>
                      <a:pt x="8049" y="9375"/>
                      <a:pt x="8061" y="9375"/>
                      <a:pt x="8061" y="9363"/>
                    </a:cubicBezTo>
                    <a:cubicBezTo>
                      <a:pt x="8061" y="9363"/>
                      <a:pt x="8073" y="9351"/>
                      <a:pt x="8073" y="9351"/>
                    </a:cubicBezTo>
                    <a:cubicBezTo>
                      <a:pt x="8073" y="9339"/>
                      <a:pt x="8085" y="9339"/>
                      <a:pt x="8085" y="9328"/>
                    </a:cubicBezTo>
                    <a:cubicBezTo>
                      <a:pt x="8085" y="9328"/>
                      <a:pt x="8097" y="9316"/>
                      <a:pt x="8097" y="9316"/>
                    </a:cubicBezTo>
                    <a:cubicBezTo>
                      <a:pt x="8097" y="9304"/>
                      <a:pt x="8097" y="9304"/>
                      <a:pt x="8109" y="9292"/>
                    </a:cubicBezTo>
                    <a:cubicBezTo>
                      <a:pt x="8109" y="9280"/>
                      <a:pt x="8109" y="9280"/>
                      <a:pt x="8109" y="9280"/>
                    </a:cubicBezTo>
                    <a:cubicBezTo>
                      <a:pt x="8109" y="9268"/>
                      <a:pt x="8109" y="9256"/>
                      <a:pt x="8109" y="9232"/>
                    </a:cubicBezTo>
                    <a:cubicBezTo>
                      <a:pt x="8109" y="9232"/>
                      <a:pt x="8109" y="9220"/>
                      <a:pt x="8109" y="9209"/>
                    </a:cubicBezTo>
                    <a:cubicBezTo>
                      <a:pt x="8109" y="9173"/>
                      <a:pt x="8109" y="9125"/>
                      <a:pt x="8097" y="9066"/>
                    </a:cubicBezTo>
                    <a:cubicBezTo>
                      <a:pt x="8097" y="8982"/>
                      <a:pt x="8085" y="8887"/>
                      <a:pt x="8085" y="8816"/>
                    </a:cubicBezTo>
                    <a:cubicBezTo>
                      <a:pt x="8085" y="8792"/>
                      <a:pt x="8085" y="8768"/>
                      <a:pt x="8085" y="8756"/>
                    </a:cubicBezTo>
                    <a:cubicBezTo>
                      <a:pt x="8085" y="8661"/>
                      <a:pt x="8252" y="8423"/>
                      <a:pt x="8311" y="8363"/>
                    </a:cubicBezTo>
                    <a:cubicBezTo>
                      <a:pt x="8311" y="8363"/>
                      <a:pt x="8311" y="8351"/>
                      <a:pt x="8311" y="8351"/>
                    </a:cubicBezTo>
                    <a:cubicBezTo>
                      <a:pt x="8359" y="8280"/>
                      <a:pt x="8454" y="8006"/>
                      <a:pt x="8454" y="7946"/>
                    </a:cubicBezTo>
                    <a:lnTo>
                      <a:pt x="8454" y="7911"/>
                    </a:lnTo>
                    <a:cubicBezTo>
                      <a:pt x="8454" y="7851"/>
                      <a:pt x="8442" y="7696"/>
                      <a:pt x="8514" y="7673"/>
                    </a:cubicBezTo>
                    <a:cubicBezTo>
                      <a:pt x="8609" y="7613"/>
                      <a:pt x="8871" y="7482"/>
                      <a:pt x="8871" y="7280"/>
                    </a:cubicBezTo>
                    <a:cubicBezTo>
                      <a:pt x="8871" y="7208"/>
                      <a:pt x="8871" y="7161"/>
                      <a:pt x="8871" y="7113"/>
                    </a:cubicBezTo>
                    <a:cubicBezTo>
                      <a:pt x="8871" y="7053"/>
                      <a:pt x="8859" y="7006"/>
                      <a:pt x="8871" y="6958"/>
                    </a:cubicBezTo>
                    <a:cubicBezTo>
                      <a:pt x="8871" y="6934"/>
                      <a:pt x="8871" y="6911"/>
                      <a:pt x="8871" y="6875"/>
                    </a:cubicBezTo>
                    <a:cubicBezTo>
                      <a:pt x="8871" y="6815"/>
                      <a:pt x="8895" y="6780"/>
                      <a:pt x="8930" y="6732"/>
                    </a:cubicBezTo>
                    <a:cubicBezTo>
                      <a:pt x="8954" y="6684"/>
                      <a:pt x="8990" y="6625"/>
                      <a:pt x="9002" y="6553"/>
                    </a:cubicBezTo>
                    <a:lnTo>
                      <a:pt x="9014" y="6494"/>
                    </a:lnTo>
                    <a:cubicBezTo>
                      <a:pt x="9037" y="6422"/>
                      <a:pt x="9049" y="6363"/>
                      <a:pt x="9049" y="6303"/>
                    </a:cubicBezTo>
                    <a:lnTo>
                      <a:pt x="9049" y="6291"/>
                    </a:lnTo>
                    <a:cubicBezTo>
                      <a:pt x="9061" y="6280"/>
                      <a:pt x="9061" y="6256"/>
                      <a:pt x="9061" y="6220"/>
                    </a:cubicBezTo>
                    <a:cubicBezTo>
                      <a:pt x="9061" y="6113"/>
                      <a:pt x="9121" y="6006"/>
                      <a:pt x="9168" y="5994"/>
                    </a:cubicBezTo>
                    <a:cubicBezTo>
                      <a:pt x="9180" y="5994"/>
                      <a:pt x="9204" y="5982"/>
                      <a:pt x="9240" y="5982"/>
                    </a:cubicBezTo>
                    <a:cubicBezTo>
                      <a:pt x="9311" y="5970"/>
                      <a:pt x="9407" y="5946"/>
                      <a:pt x="9526" y="5946"/>
                    </a:cubicBezTo>
                    <a:close/>
                    <a:moveTo>
                      <a:pt x="3382" y="5541"/>
                    </a:moveTo>
                    <a:cubicBezTo>
                      <a:pt x="3406" y="5541"/>
                      <a:pt x="3418" y="5553"/>
                      <a:pt x="3442" y="5553"/>
                    </a:cubicBezTo>
                    <a:lnTo>
                      <a:pt x="3620" y="5553"/>
                    </a:lnTo>
                    <a:cubicBezTo>
                      <a:pt x="3632" y="5553"/>
                      <a:pt x="3656" y="5553"/>
                      <a:pt x="3668" y="5565"/>
                    </a:cubicBezTo>
                    <a:lnTo>
                      <a:pt x="5525" y="5565"/>
                    </a:lnTo>
                    <a:cubicBezTo>
                      <a:pt x="5751" y="5565"/>
                      <a:pt x="5835" y="5637"/>
                      <a:pt x="5882" y="5672"/>
                    </a:cubicBezTo>
                    <a:cubicBezTo>
                      <a:pt x="5918" y="5696"/>
                      <a:pt x="5859" y="5815"/>
                      <a:pt x="5823" y="5887"/>
                    </a:cubicBezTo>
                    <a:lnTo>
                      <a:pt x="5811" y="5910"/>
                    </a:lnTo>
                    <a:cubicBezTo>
                      <a:pt x="5799" y="5946"/>
                      <a:pt x="5751" y="6006"/>
                      <a:pt x="5704" y="6065"/>
                    </a:cubicBezTo>
                    <a:cubicBezTo>
                      <a:pt x="5620" y="6161"/>
                      <a:pt x="5525" y="6268"/>
                      <a:pt x="5501" y="6351"/>
                    </a:cubicBezTo>
                    <a:cubicBezTo>
                      <a:pt x="5501" y="6363"/>
                      <a:pt x="5501" y="6387"/>
                      <a:pt x="5501" y="6399"/>
                    </a:cubicBezTo>
                    <a:cubicBezTo>
                      <a:pt x="5489" y="6542"/>
                      <a:pt x="5632" y="6887"/>
                      <a:pt x="5668" y="6982"/>
                    </a:cubicBezTo>
                    <a:cubicBezTo>
                      <a:pt x="5692" y="7018"/>
                      <a:pt x="5728" y="7053"/>
                      <a:pt x="5823" y="7053"/>
                    </a:cubicBezTo>
                    <a:cubicBezTo>
                      <a:pt x="5966" y="7053"/>
                      <a:pt x="6192" y="6958"/>
                      <a:pt x="6240" y="6934"/>
                    </a:cubicBezTo>
                    <a:cubicBezTo>
                      <a:pt x="6275" y="6923"/>
                      <a:pt x="6311" y="6923"/>
                      <a:pt x="6347" y="6923"/>
                    </a:cubicBezTo>
                    <a:lnTo>
                      <a:pt x="6406" y="6923"/>
                    </a:lnTo>
                    <a:cubicBezTo>
                      <a:pt x="6466" y="6934"/>
                      <a:pt x="6501" y="6958"/>
                      <a:pt x="6501" y="6958"/>
                    </a:cubicBezTo>
                    <a:cubicBezTo>
                      <a:pt x="6501" y="6970"/>
                      <a:pt x="6501" y="6970"/>
                      <a:pt x="6501" y="6982"/>
                    </a:cubicBezTo>
                    <a:cubicBezTo>
                      <a:pt x="6513" y="7018"/>
                      <a:pt x="6501" y="7065"/>
                      <a:pt x="6501" y="7113"/>
                    </a:cubicBezTo>
                    <a:cubicBezTo>
                      <a:pt x="6501" y="7161"/>
                      <a:pt x="6501" y="7196"/>
                      <a:pt x="6501" y="7244"/>
                    </a:cubicBezTo>
                    <a:cubicBezTo>
                      <a:pt x="6501" y="7280"/>
                      <a:pt x="6501" y="7315"/>
                      <a:pt x="6501" y="7339"/>
                    </a:cubicBezTo>
                    <a:cubicBezTo>
                      <a:pt x="6513" y="7423"/>
                      <a:pt x="6585" y="7494"/>
                      <a:pt x="6656" y="7554"/>
                    </a:cubicBezTo>
                    <a:cubicBezTo>
                      <a:pt x="6680" y="7577"/>
                      <a:pt x="6704" y="7601"/>
                      <a:pt x="6728" y="7613"/>
                    </a:cubicBezTo>
                    <a:cubicBezTo>
                      <a:pt x="6751" y="7661"/>
                      <a:pt x="6751" y="7708"/>
                      <a:pt x="6751" y="7756"/>
                    </a:cubicBezTo>
                    <a:cubicBezTo>
                      <a:pt x="6751" y="7768"/>
                      <a:pt x="6751" y="7780"/>
                      <a:pt x="6751" y="7792"/>
                    </a:cubicBezTo>
                    <a:cubicBezTo>
                      <a:pt x="6751" y="7839"/>
                      <a:pt x="6775" y="7887"/>
                      <a:pt x="6799" y="7946"/>
                    </a:cubicBezTo>
                    <a:cubicBezTo>
                      <a:pt x="6811" y="7958"/>
                      <a:pt x="6823" y="7982"/>
                      <a:pt x="6835" y="8006"/>
                    </a:cubicBezTo>
                    <a:cubicBezTo>
                      <a:pt x="6847" y="8030"/>
                      <a:pt x="6871" y="8054"/>
                      <a:pt x="6882" y="8089"/>
                    </a:cubicBezTo>
                    <a:cubicBezTo>
                      <a:pt x="6918" y="8149"/>
                      <a:pt x="6763" y="8411"/>
                      <a:pt x="6609" y="8625"/>
                    </a:cubicBezTo>
                    <a:cubicBezTo>
                      <a:pt x="6597" y="8637"/>
                      <a:pt x="6597" y="8649"/>
                      <a:pt x="6597" y="8673"/>
                    </a:cubicBezTo>
                    <a:cubicBezTo>
                      <a:pt x="6609" y="8697"/>
                      <a:pt x="6894" y="9280"/>
                      <a:pt x="6942" y="9375"/>
                    </a:cubicBezTo>
                    <a:cubicBezTo>
                      <a:pt x="7002" y="9494"/>
                      <a:pt x="7216" y="9637"/>
                      <a:pt x="7311" y="9637"/>
                    </a:cubicBezTo>
                    <a:cubicBezTo>
                      <a:pt x="7359" y="9625"/>
                      <a:pt x="7418" y="9590"/>
                      <a:pt x="7525" y="9518"/>
                    </a:cubicBezTo>
                    <a:cubicBezTo>
                      <a:pt x="7597" y="9482"/>
                      <a:pt x="7668" y="9435"/>
                      <a:pt x="7716" y="9411"/>
                    </a:cubicBezTo>
                    <a:cubicBezTo>
                      <a:pt x="7732" y="9408"/>
                      <a:pt x="7746" y="9406"/>
                      <a:pt x="7759" y="9406"/>
                    </a:cubicBezTo>
                    <a:cubicBezTo>
                      <a:pt x="7794" y="9406"/>
                      <a:pt x="7818" y="9417"/>
                      <a:pt x="7835" y="9435"/>
                    </a:cubicBezTo>
                    <a:lnTo>
                      <a:pt x="7835" y="9685"/>
                    </a:lnTo>
                    <a:lnTo>
                      <a:pt x="7835" y="9899"/>
                    </a:lnTo>
                    <a:cubicBezTo>
                      <a:pt x="7835" y="10113"/>
                      <a:pt x="7835" y="10423"/>
                      <a:pt x="7835" y="10578"/>
                    </a:cubicBezTo>
                    <a:cubicBezTo>
                      <a:pt x="7835" y="10768"/>
                      <a:pt x="7906" y="10887"/>
                      <a:pt x="7978" y="11018"/>
                    </a:cubicBezTo>
                    <a:cubicBezTo>
                      <a:pt x="8002" y="11078"/>
                      <a:pt x="8025" y="11125"/>
                      <a:pt x="8061" y="11185"/>
                    </a:cubicBezTo>
                    <a:cubicBezTo>
                      <a:pt x="8133" y="11364"/>
                      <a:pt x="8145" y="11649"/>
                      <a:pt x="8156" y="11852"/>
                    </a:cubicBezTo>
                    <a:lnTo>
                      <a:pt x="8156" y="11911"/>
                    </a:lnTo>
                    <a:cubicBezTo>
                      <a:pt x="8156" y="11947"/>
                      <a:pt x="8156" y="11983"/>
                      <a:pt x="8168" y="12030"/>
                    </a:cubicBezTo>
                    <a:cubicBezTo>
                      <a:pt x="8168" y="12042"/>
                      <a:pt x="8180" y="12054"/>
                      <a:pt x="8180" y="12066"/>
                    </a:cubicBezTo>
                    <a:cubicBezTo>
                      <a:pt x="8180" y="12078"/>
                      <a:pt x="8180" y="12102"/>
                      <a:pt x="8192" y="12126"/>
                    </a:cubicBezTo>
                    <a:cubicBezTo>
                      <a:pt x="8180" y="12137"/>
                      <a:pt x="8180" y="12137"/>
                      <a:pt x="8180" y="12149"/>
                    </a:cubicBezTo>
                    <a:cubicBezTo>
                      <a:pt x="8168" y="12149"/>
                      <a:pt x="8168" y="12149"/>
                      <a:pt x="8168" y="12161"/>
                    </a:cubicBezTo>
                    <a:cubicBezTo>
                      <a:pt x="8156" y="12173"/>
                      <a:pt x="8156" y="12185"/>
                      <a:pt x="8145" y="12197"/>
                    </a:cubicBezTo>
                    <a:cubicBezTo>
                      <a:pt x="8133" y="12292"/>
                      <a:pt x="8037" y="12435"/>
                      <a:pt x="7942" y="12554"/>
                    </a:cubicBezTo>
                    <a:cubicBezTo>
                      <a:pt x="7930" y="12578"/>
                      <a:pt x="7906" y="12602"/>
                      <a:pt x="7894" y="12626"/>
                    </a:cubicBezTo>
                    <a:cubicBezTo>
                      <a:pt x="7883" y="12626"/>
                      <a:pt x="7883" y="12626"/>
                      <a:pt x="7883" y="12638"/>
                    </a:cubicBezTo>
                    <a:cubicBezTo>
                      <a:pt x="7859" y="12649"/>
                      <a:pt x="7847" y="12673"/>
                      <a:pt x="7835" y="12685"/>
                    </a:cubicBezTo>
                    <a:cubicBezTo>
                      <a:pt x="7823" y="12685"/>
                      <a:pt x="7823" y="12697"/>
                      <a:pt x="7823" y="12697"/>
                    </a:cubicBezTo>
                    <a:cubicBezTo>
                      <a:pt x="7799" y="12709"/>
                      <a:pt x="7787" y="12733"/>
                      <a:pt x="7764" y="12745"/>
                    </a:cubicBezTo>
                    <a:cubicBezTo>
                      <a:pt x="7752" y="12768"/>
                      <a:pt x="7728" y="12780"/>
                      <a:pt x="7716" y="12792"/>
                    </a:cubicBezTo>
                    <a:cubicBezTo>
                      <a:pt x="7716" y="12780"/>
                      <a:pt x="7704" y="12768"/>
                      <a:pt x="7692" y="12757"/>
                    </a:cubicBezTo>
                    <a:cubicBezTo>
                      <a:pt x="7692" y="12745"/>
                      <a:pt x="7680" y="12733"/>
                      <a:pt x="7680" y="12721"/>
                    </a:cubicBezTo>
                    <a:cubicBezTo>
                      <a:pt x="7668" y="12709"/>
                      <a:pt x="7656" y="12685"/>
                      <a:pt x="7644" y="12661"/>
                    </a:cubicBezTo>
                    <a:cubicBezTo>
                      <a:pt x="7633" y="12649"/>
                      <a:pt x="7621" y="12626"/>
                      <a:pt x="7621" y="12614"/>
                    </a:cubicBezTo>
                    <a:cubicBezTo>
                      <a:pt x="7609" y="12590"/>
                      <a:pt x="7597" y="12566"/>
                      <a:pt x="7585" y="12554"/>
                    </a:cubicBezTo>
                    <a:cubicBezTo>
                      <a:pt x="7573" y="12530"/>
                      <a:pt x="7561" y="12518"/>
                      <a:pt x="7561" y="12507"/>
                    </a:cubicBezTo>
                    <a:cubicBezTo>
                      <a:pt x="7549" y="12483"/>
                      <a:pt x="7537" y="12459"/>
                      <a:pt x="7525" y="12435"/>
                    </a:cubicBezTo>
                    <a:cubicBezTo>
                      <a:pt x="7513" y="12423"/>
                      <a:pt x="7502" y="12411"/>
                      <a:pt x="7490" y="12387"/>
                    </a:cubicBezTo>
                    <a:cubicBezTo>
                      <a:pt x="7478" y="12364"/>
                      <a:pt x="7478" y="12352"/>
                      <a:pt x="7466" y="12328"/>
                    </a:cubicBezTo>
                    <a:cubicBezTo>
                      <a:pt x="7454" y="12316"/>
                      <a:pt x="7442" y="12292"/>
                      <a:pt x="7430" y="12268"/>
                    </a:cubicBezTo>
                    <a:cubicBezTo>
                      <a:pt x="7418" y="12257"/>
                      <a:pt x="7406" y="12233"/>
                      <a:pt x="7406" y="12221"/>
                    </a:cubicBezTo>
                    <a:cubicBezTo>
                      <a:pt x="7394" y="12197"/>
                      <a:pt x="7383" y="12173"/>
                      <a:pt x="7371" y="12161"/>
                    </a:cubicBezTo>
                    <a:cubicBezTo>
                      <a:pt x="7359" y="12137"/>
                      <a:pt x="7347" y="12126"/>
                      <a:pt x="7347" y="12114"/>
                    </a:cubicBezTo>
                    <a:cubicBezTo>
                      <a:pt x="7335" y="12090"/>
                      <a:pt x="7323" y="12066"/>
                      <a:pt x="7311" y="12042"/>
                    </a:cubicBezTo>
                    <a:cubicBezTo>
                      <a:pt x="7299" y="12030"/>
                      <a:pt x="7287" y="12018"/>
                      <a:pt x="7287" y="11995"/>
                    </a:cubicBezTo>
                    <a:cubicBezTo>
                      <a:pt x="7275" y="11983"/>
                      <a:pt x="7263" y="11959"/>
                      <a:pt x="7252" y="11935"/>
                    </a:cubicBezTo>
                    <a:cubicBezTo>
                      <a:pt x="7240" y="11923"/>
                      <a:pt x="7228" y="11899"/>
                      <a:pt x="7228" y="11887"/>
                    </a:cubicBezTo>
                    <a:cubicBezTo>
                      <a:pt x="7216" y="11864"/>
                      <a:pt x="7204" y="11852"/>
                      <a:pt x="7192" y="11828"/>
                    </a:cubicBezTo>
                    <a:cubicBezTo>
                      <a:pt x="7192" y="11816"/>
                      <a:pt x="7180" y="11804"/>
                      <a:pt x="7168" y="11792"/>
                    </a:cubicBezTo>
                    <a:cubicBezTo>
                      <a:pt x="7156" y="11768"/>
                      <a:pt x="7156" y="11756"/>
                      <a:pt x="7144" y="11733"/>
                    </a:cubicBezTo>
                    <a:cubicBezTo>
                      <a:pt x="7132" y="11721"/>
                      <a:pt x="7132" y="11709"/>
                      <a:pt x="7121" y="11697"/>
                    </a:cubicBezTo>
                    <a:cubicBezTo>
                      <a:pt x="7109" y="11673"/>
                      <a:pt x="7109" y="11661"/>
                      <a:pt x="7097" y="11649"/>
                    </a:cubicBezTo>
                    <a:cubicBezTo>
                      <a:pt x="7085" y="11625"/>
                      <a:pt x="7085" y="11614"/>
                      <a:pt x="7073" y="11602"/>
                    </a:cubicBezTo>
                    <a:cubicBezTo>
                      <a:pt x="7073" y="11590"/>
                      <a:pt x="7061" y="11578"/>
                      <a:pt x="7061" y="11566"/>
                    </a:cubicBezTo>
                    <a:cubicBezTo>
                      <a:pt x="7049" y="11554"/>
                      <a:pt x="7049" y="11542"/>
                      <a:pt x="7037" y="11530"/>
                    </a:cubicBezTo>
                    <a:cubicBezTo>
                      <a:pt x="7037" y="11518"/>
                      <a:pt x="7025" y="11506"/>
                      <a:pt x="7025" y="11495"/>
                    </a:cubicBezTo>
                    <a:cubicBezTo>
                      <a:pt x="7013" y="11483"/>
                      <a:pt x="7013" y="11471"/>
                      <a:pt x="7013" y="11471"/>
                    </a:cubicBezTo>
                    <a:cubicBezTo>
                      <a:pt x="7002" y="11459"/>
                      <a:pt x="7002" y="11447"/>
                      <a:pt x="6990" y="11435"/>
                    </a:cubicBezTo>
                    <a:cubicBezTo>
                      <a:pt x="6990" y="11423"/>
                      <a:pt x="6990" y="11423"/>
                      <a:pt x="6978" y="11411"/>
                    </a:cubicBezTo>
                    <a:cubicBezTo>
                      <a:pt x="6978" y="11411"/>
                      <a:pt x="6978" y="11399"/>
                      <a:pt x="6978" y="11399"/>
                    </a:cubicBezTo>
                    <a:cubicBezTo>
                      <a:pt x="6966" y="11387"/>
                      <a:pt x="6966" y="11375"/>
                      <a:pt x="6966" y="11364"/>
                    </a:cubicBezTo>
                    <a:cubicBezTo>
                      <a:pt x="6978" y="11304"/>
                      <a:pt x="6906" y="11233"/>
                      <a:pt x="6692" y="11054"/>
                    </a:cubicBezTo>
                    <a:cubicBezTo>
                      <a:pt x="6644" y="11006"/>
                      <a:pt x="6597" y="10971"/>
                      <a:pt x="6585" y="10959"/>
                    </a:cubicBezTo>
                    <a:cubicBezTo>
                      <a:pt x="6561" y="10935"/>
                      <a:pt x="6513" y="10899"/>
                      <a:pt x="6478" y="10875"/>
                    </a:cubicBezTo>
                    <a:cubicBezTo>
                      <a:pt x="6394" y="10828"/>
                      <a:pt x="6299" y="10756"/>
                      <a:pt x="6275" y="10697"/>
                    </a:cubicBezTo>
                    <a:cubicBezTo>
                      <a:pt x="6228" y="10566"/>
                      <a:pt x="6025" y="10292"/>
                      <a:pt x="5942" y="10209"/>
                    </a:cubicBezTo>
                    <a:cubicBezTo>
                      <a:pt x="5847" y="10101"/>
                      <a:pt x="5632" y="10042"/>
                      <a:pt x="5466" y="10030"/>
                    </a:cubicBezTo>
                    <a:cubicBezTo>
                      <a:pt x="5455" y="10029"/>
                      <a:pt x="5445" y="10029"/>
                      <a:pt x="5435" y="10029"/>
                    </a:cubicBezTo>
                    <a:cubicBezTo>
                      <a:pt x="5330" y="10029"/>
                      <a:pt x="5244" y="10083"/>
                      <a:pt x="5168" y="10137"/>
                    </a:cubicBezTo>
                    <a:cubicBezTo>
                      <a:pt x="5120" y="10173"/>
                      <a:pt x="5073" y="10209"/>
                      <a:pt x="5013" y="10232"/>
                    </a:cubicBezTo>
                    <a:cubicBezTo>
                      <a:pt x="4966" y="10244"/>
                      <a:pt x="4906" y="10256"/>
                      <a:pt x="4823" y="10256"/>
                    </a:cubicBezTo>
                    <a:cubicBezTo>
                      <a:pt x="4739" y="10256"/>
                      <a:pt x="4644" y="10244"/>
                      <a:pt x="4537" y="10244"/>
                    </a:cubicBezTo>
                    <a:cubicBezTo>
                      <a:pt x="4489" y="10232"/>
                      <a:pt x="4442" y="10232"/>
                      <a:pt x="4394" y="10221"/>
                    </a:cubicBezTo>
                    <a:cubicBezTo>
                      <a:pt x="4227" y="10209"/>
                      <a:pt x="4215" y="10113"/>
                      <a:pt x="4204" y="10042"/>
                    </a:cubicBezTo>
                    <a:cubicBezTo>
                      <a:pt x="4204" y="10018"/>
                      <a:pt x="4204" y="9994"/>
                      <a:pt x="4192" y="9982"/>
                    </a:cubicBezTo>
                    <a:cubicBezTo>
                      <a:pt x="4168" y="9947"/>
                      <a:pt x="4132" y="9947"/>
                      <a:pt x="4084" y="9935"/>
                    </a:cubicBezTo>
                    <a:cubicBezTo>
                      <a:pt x="4025" y="9935"/>
                      <a:pt x="3918" y="9911"/>
                      <a:pt x="3739" y="9828"/>
                    </a:cubicBezTo>
                    <a:cubicBezTo>
                      <a:pt x="3549" y="9744"/>
                      <a:pt x="3489" y="9637"/>
                      <a:pt x="3418" y="9518"/>
                    </a:cubicBezTo>
                    <a:cubicBezTo>
                      <a:pt x="3394" y="9482"/>
                      <a:pt x="3370" y="9435"/>
                      <a:pt x="3334" y="9387"/>
                    </a:cubicBezTo>
                    <a:cubicBezTo>
                      <a:pt x="3299" y="9351"/>
                      <a:pt x="3251" y="9328"/>
                      <a:pt x="3192" y="9328"/>
                    </a:cubicBezTo>
                    <a:lnTo>
                      <a:pt x="3144" y="9328"/>
                    </a:lnTo>
                    <a:cubicBezTo>
                      <a:pt x="3084" y="9339"/>
                      <a:pt x="3025" y="9363"/>
                      <a:pt x="2965" y="9387"/>
                    </a:cubicBezTo>
                    <a:cubicBezTo>
                      <a:pt x="2882" y="9423"/>
                      <a:pt x="2811" y="9447"/>
                      <a:pt x="2727" y="9459"/>
                    </a:cubicBezTo>
                    <a:cubicBezTo>
                      <a:pt x="2703" y="9470"/>
                      <a:pt x="2680" y="9470"/>
                      <a:pt x="2656" y="9482"/>
                    </a:cubicBezTo>
                    <a:cubicBezTo>
                      <a:pt x="2632" y="9482"/>
                      <a:pt x="2596" y="9482"/>
                      <a:pt x="2572" y="9494"/>
                    </a:cubicBezTo>
                    <a:lnTo>
                      <a:pt x="2560" y="9494"/>
                    </a:lnTo>
                    <a:cubicBezTo>
                      <a:pt x="2537" y="9494"/>
                      <a:pt x="2513" y="9506"/>
                      <a:pt x="2477" y="9506"/>
                    </a:cubicBezTo>
                    <a:lnTo>
                      <a:pt x="2453" y="9506"/>
                    </a:lnTo>
                    <a:lnTo>
                      <a:pt x="2513" y="9399"/>
                    </a:lnTo>
                    <a:cubicBezTo>
                      <a:pt x="2632" y="9066"/>
                      <a:pt x="2787" y="8685"/>
                      <a:pt x="2834" y="8649"/>
                    </a:cubicBezTo>
                    <a:cubicBezTo>
                      <a:pt x="2858" y="8649"/>
                      <a:pt x="2906" y="8637"/>
                      <a:pt x="2953" y="8637"/>
                    </a:cubicBezTo>
                    <a:cubicBezTo>
                      <a:pt x="3180" y="8613"/>
                      <a:pt x="3370" y="8589"/>
                      <a:pt x="3430" y="8482"/>
                    </a:cubicBezTo>
                    <a:cubicBezTo>
                      <a:pt x="3501" y="8339"/>
                      <a:pt x="3489" y="8244"/>
                      <a:pt x="3418" y="8125"/>
                    </a:cubicBezTo>
                    <a:cubicBezTo>
                      <a:pt x="3394" y="8066"/>
                      <a:pt x="3370" y="8030"/>
                      <a:pt x="3334" y="7982"/>
                    </a:cubicBezTo>
                    <a:cubicBezTo>
                      <a:pt x="3299" y="7935"/>
                      <a:pt x="3275" y="7875"/>
                      <a:pt x="3251" y="7827"/>
                    </a:cubicBezTo>
                    <a:cubicBezTo>
                      <a:pt x="3239" y="7792"/>
                      <a:pt x="3215" y="7768"/>
                      <a:pt x="3203" y="7744"/>
                    </a:cubicBezTo>
                    <a:cubicBezTo>
                      <a:pt x="3156" y="7649"/>
                      <a:pt x="3108" y="7565"/>
                      <a:pt x="3144" y="7446"/>
                    </a:cubicBezTo>
                    <a:cubicBezTo>
                      <a:pt x="3168" y="7387"/>
                      <a:pt x="3192" y="7339"/>
                      <a:pt x="3215" y="7292"/>
                    </a:cubicBezTo>
                    <a:cubicBezTo>
                      <a:pt x="3275" y="7184"/>
                      <a:pt x="3334" y="7077"/>
                      <a:pt x="3311" y="6887"/>
                    </a:cubicBezTo>
                    <a:cubicBezTo>
                      <a:pt x="3275" y="6720"/>
                      <a:pt x="3192" y="6482"/>
                      <a:pt x="3144" y="6327"/>
                    </a:cubicBezTo>
                    <a:lnTo>
                      <a:pt x="3132" y="6291"/>
                    </a:lnTo>
                    <a:cubicBezTo>
                      <a:pt x="3120" y="6256"/>
                      <a:pt x="3108" y="6220"/>
                      <a:pt x="3108" y="6208"/>
                    </a:cubicBezTo>
                    <a:cubicBezTo>
                      <a:pt x="3108" y="6208"/>
                      <a:pt x="3096" y="6184"/>
                      <a:pt x="3096" y="6161"/>
                    </a:cubicBezTo>
                    <a:cubicBezTo>
                      <a:pt x="3072" y="6089"/>
                      <a:pt x="3025" y="5946"/>
                      <a:pt x="3084" y="5803"/>
                    </a:cubicBezTo>
                    <a:cubicBezTo>
                      <a:pt x="3108" y="5720"/>
                      <a:pt x="3156" y="5672"/>
                      <a:pt x="3192" y="5625"/>
                    </a:cubicBezTo>
                    <a:cubicBezTo>
                      <a:pt x="3215" y="5601"/>
                      <a:pt x="3239" y="5565"/>
                      <a:pt x="3251" y="5541"/>
                    </a:cubicBezTo>
                    <a:close/>
                    <a:moveTo>
                      <a:pt x="16693" y="8708"/>
                    </a:moveTo>
                    <a:cubicBezTo>
                      <a:pt x="16753" y="8756"/>
                      <a:pt x="16884" y="8768"/>
                      <a:pt x="17086" y="8768"/>
                    </a:cubicBezTo>
                    <a:cubicBezTo>
                      <a:pt x="17134" y="8768"/>
                      <a:pt x="17193" y="8768"/>
                      <a:pt x="17241" y="8780"/>
                    </a:cubicBezTo>
                    <a:lnTo>
                      <a:pt x="17324" y="8780"/>
                    </a:lnTo>
                    <a:cubicBezTo>
                      <a:pt x="17384" y="8780"/>
                      <a:pt x="17443" y="8792"/>
                      <a:pt x="17515" y="8792"/>
                    </a:cubicBezTo>
                    <a:lnTo>
                      <a:pt x="17562" y="8792"/>
                    </a:lnTo>
                    <a:cubicBezTo>
                      <a:pt x="17562" y="8792"/>
                      <a:pt x="17562" y="8804"/>
                      <a:pt x="17574" y="8804"/>
                    </a:cubicBezTo>
                    <a:cubicBezTo>
                      <a:pt x="17681" y="8816"/>
                      <a:pt x="17753" y="8828"/>
                      <a:pt x="17836" y="8851"/>
                    </a:cubicBezTo>
                    <a:cubicBezTo>
                      <a:pt x="17979" y="8875"/>
                      <a:pt x="18098" y="8935"/>
                      <a:pt x="18193" y="8982"/>
                    </a:cubicBezTo>
                    <a:cubicBezTo>
                      <a:pt x="18265" y="9006"/>
                      <a:pt x="18336" y="9042"/>
                      <a:pt x="18408" y="9066"/>
                    </a:cubicBezTo>
                    <a:cubicBezTo>
                      <a:pt x="18463" y="9080"/>
                      <a:pt x="18507" y="9085"/>
                      <a:pt x="18548" y="9085"/>
                    </a:cubicBezTo>
                    <a:cubicBezTo>
                      <a:pt x="18577" y="9085"/>
                      <a:pt x="18604" y="9082"/>
                      <a:pt x="18634" y="9078"/>
                    </a:cubicBezTo>
                    <a:cubicBezTo>
                      <a:pt x="18682" y="9066"/>
                      <a:pt x="18717" y="9066"/>
                      <a:pt x="18789" y="9066"/>
                    </a:cubicBezTo>
                    <a:lnTo>
                      <a:pt x="19027" y="9066"/>
                    </a:lnTo>
                    <a:cubicBezTo>
                      <a:pt x="19134" y="9066"/>
                      <a:pt x="19241" y="9066"/>
                      <a:pt x="19301" y="9113"/>
                    </a:cubicBezTo>
                    <a:cubicBezTo>
                      <a:pt x="19384" y="9173"/>
                      <a:pt x="19551" y="9280"/>
                      <a:pt x="19658" y="9292"/>
                    </a:cubicBezTo>
                    <a:cubicBezTo>
                      <a:pt x="19664" y="9292"/>
                      <a:pt x="19670" y="9293"/>
                      <a:pt x="19676" y="9293"/>
                    </a:cubicBezTo>
                    <a:cubicBezTo>
                      <a:pt x="19805" y="9293"/>
                      <a:pt x="19849" y="9171"/>
                      <a:pt x="19872" y="9125"/>
                    </a:cubicBezTo>
                    <a:cubicBezTo>
                      <a:pt x="19908" y="9042"/>
                      <a:pt x="20003" y="8970"/>
                      <a:pt x="20027" y="8958"/>
                    </a:cubicBezTo>
                    <a:lnTo>
                      <a:pt x="20063" y="8958"/>
                    </a:lnTo>
                    <a:cubicBezTo>
                      <a:pt x="20086" y="8958"/>
                      <a:pt x="20170" y="8958"/>
                      <a:pt x="20253" y="8994"/>
                    </a:cubicBezTo>
                    <a:lnTo>
                      <a:pt x="20289" y="8994"/>
                    </a:lnTo>
                    <a:lnTo>
                      <a:pt x="20289" y="9387"/>
                    </a:lnTo>
                    <a:cubicBezTo>
                      <a:pt x="20289" y="9530"/>
                      <a:pt x="20337" y="9673"/>
                      <a:pt x="20420" y="9792"/>
                    </a:cubicBezTo>
                    <a:lnTo>
                      <a:pt x="20432" y="9816"/>
                    </a:lnTo>
                    <a:cubicBezTo>
                      <a:pt x="20491" y="9887"/>
                      <a:pt x="20575" y="10018"/>
                      <a:pt x="20587" y="10042"/>
                    </a:cubicBezTo>
                    <a:cubicBezTo>
                      <a:pt x="20587" y="10042"/>
                      <a:pt x="20587" y="10054"/>
                      <a:pt x="20598" y="10066"/>
                    </a:cubicBezTo>
                    <a:cubicBezTo>
                      <a:pt x="20598" y="10078"/>
                      <a:pt x="20598" y="10090"/>
                      <a:pt x="20610" y="10090"/>
                    </a:cubicBezTo>
                    <a:cubicBezTo>
                      <a:pt x="20610" y="10101"/>
                      <a:pt x="20610" y="10101"/>
                      <a:pt x="20610" y="10113"/>
                    </a:cubicBezTo>
                    <a:cubicBezTo>
                      <a:pt x="20622" y="10125"/>
                      <a:pt x="20634" y="10149"/>
                      <a:pt x="20634" y="10161"/>
                    </a:cubicBezTo>
                    <a:cubicBezTo>
                      <a:pt x="20634" y="10173"/>
                      <a:pt x="20646" y="10173"/>
                      <a:pt x="20646" y="10173"/>
                    </a:cubicBezTo>
                    <a:cubicBezTo>
                      <a:pt x="20646" y="10197"/>
                      <a:pt x="20658" y="10221"/>
                      <a:pt x="20670" y="10232"/>
                    </a:cubicBezTo>
                    <a:cubicBezTo>
                      <a:pt x="20670" y="10244"/>
                      <a:pt x="20670" y="10244"/>
                      <a:pt x="20682" y="10244"/>
                    </a:cubicBezTo>
                    <a:lnTo>
                      <a:pt x="20670" y="10244"/>
                    </a:lnTo>
                    <a:lnTo>
                      <a:pt x="20658" y="10268"/>
                    </a:lnTo>
                    <a:cubicBezTo>
                      <a:pt x="20598" y="10340"/>
                      <a:pt x="20289" y="10637"/>
                      <a:pt x="20039" y="10887"/>
                    </a:cubicBezTo>
                    <a:cubicBezTo>
                      <a:pt x="19801" y="11114"/>
                      <a:pt x="19694" y="11221"/>
                      <a:pt x="19682" y="11244"/>
                    </a:cubicBezTo>
                    <a:cubicBezTo>
                      <a:pt x="19670" y="11268"/>
                      <a:pt x="19515" y="11435"/>
                      <a:pt x="19384" y="11590"/>
                    </a:cubicBezTo>
                    <a:cubicBezTo>
                      <a:pt x="19253" y="11733"/>
                      <a:pt x="19110" y="11899"/>
                      <a:pt x="19039" y="11983"/>
                    </a:cubicBezTo>
                    <a:lnTo>
                      <a:pt x="18979" y="12042"/>
                    </a:lnTo>
                    <a:cubicBezTo>
                      <a:pt x="18860" y="12197"/>
                      <a:pt x="18705" y="12376"/>
                      <a:pt x="18574" y="12483"/>
                    </a:cubicBezTo>
                    <a:cubicBezTo>
                      <a:pt x="18503" y="12542"/>
                      <a:pt x="18432" y="12578"/>
                      <a:pt x="18372" y="12626"/>
                    </a:cubicBezTo>
                    <a:cubicBezTo>
                      <a:pt x="18289" y="12673"/>
                      <a:pt x="18217" y="12721"/>
                      <a:pt x="18193" y="12757"/>
                    </a:cubicBezTo>
                    <a:cubicBezTo>
                      <a:pt x="18170" y="12792"/>
                      <a:pt x="18158" y="12816"/>
                      <a:pt x="18146" y="12852"/>
                    </a:cubicBezTo>
                    <a:cubicBezTo>
                      <a:pt x="18122" y="12888"/>
                      <a:pt x="18110" y="12923"/>
                      <a:pt x="18062" y="12983"/>
                    </a:cubicBezTo>
                    <a:cubicBezTo>
                      <a:pt x="17991" y="13090"/>
                      <a:pt x="17765" y="13411"/>
                      <a:pt x="17670" y="13530"/>
                    </a:cubicBezTo>
                    <a:cubicBezTo>
                      <a:pt x="17634" y="13578"/>
                      <a:pt x="17598" y="13602"/>
                      <a:pt x="17574" y="13626"/>
                    </a:cubicBezTo>
                    <a:cubicBezTo>
                      <a:pt x="17562" y="13638"/>
                      <a:pt x="17539" y="13650"/>
                      <a:pt x="17527" y="13673"/>
                    </a:cubicBezTo>
                    <a:cubicBezTo>
                      <a:pt x="17515" y="13661"/>
                      <a:pt x="17503" y="13661"/>
                      <a:pt x="17491" y="13650"/>
                    </a:cubicBezTo>
                    <a:cubicBezTo>
                      <a:pt x="17384" y="13602"/>
                      <a:pt x="17241" y="13530"/>
                      <a:pt x="17169" y="13411"/>
                    </a:cubicBezTo>
                    <a:cubicBezTo>
                      <a:pt x="17062" y="13245"/>
                      <a:pt x="16872" y="13066"/>
                      <a:pt x="16753" y="13054"/>
                    </a:cubicBezTo>
                    <a:lnTo>
                      <a:pt x="16741" y="13054"/>
                    </a:lnTo>
                    <a:cubicBezTo>
                      <a:pt x="16681" y="13054"/>
                      <a:pt x="16598" y="13042"/>
                      <a:pt x="16491" y="13042"/>
                    </a:cubicBezTo>
                    <a:cubicBezTo>
                      <a:pt x="16336" y="13042"/>
                      <a:pt x="16181" y="13054"/>
                      <a:pt x="16074" y="13090"/>
                    </a:cubicBezTo>
                    <a:cubicBezTo>
                      <a:pt x="15812" y="13161"/>
                      <a:pt x="15431" y="13197"/>
                      <a:pt x="15407" y="13197"/>
                    </a:cubicBezTo>
                    <a:cubicBezTo>
                      <a:pt x="15395" y="13197"/>
                      <a:pt x="15348" y="13209"/>
                      <a:pt x="15300" y="13221"/>
                    </a:cubicBezTo>
                    <a:lnTo>
                      <a:pt x="15276" y="13221"/>
                    </a:lnTo>
                    <a:cubicBezTo>
                      <a:pt x="15264" y="13209"/>
                      <a:pt x="15264" y="13185"/>
                      <a:pt x="15253" y="13161"/>
                    </a:cubicBezTo>
                    <a:cubicBezTo>
                      <a:pt x="15253" y="13149"/>
                      <a:pt x="15241" y="13126"/>
                      <a:pt x="15241" y="13114"/>
                    </a:cubicBezTo>
                    <a:cubicBezTo>
                      <a:pt x="15241" y="13114"/>
                      <a:pt x="15241" y="13102"/>
                      <a:pt x="15241" y="13102"/>
                    </a:cubicBezTo>
                    <a:cubicBezTo>
                      <a:pt x="15241" y="13090"/>
                      <a:pt x="15229" y="13078"/>
                      <a:pt x="15229" y="13066"/>
                    </a:cubicBezTo>
                    <a:cubicBezTo>
                      <a:pt x="15229" y="13054"/>
                      <a:pt x="15229" y="13054"/>
                      <a:pt x="15229" y="13042"/>
                    </a:cubicBezTo>
                    <a:cubicBezTo>
                      <a:pt x="15229" y="13042"/>
                      <a:pt x="15229" y="13030"/>
                      <a:pt x="15229" y="13019"/>
                    </a:cubicBezTo>
                    <a:cubicBezTo>
                      <a:pt x="15217" y="13007"/>
                      <a:pt x="15217" y="13007"/>
                      <a:pt x="15217" y="12995"/>
                    </a:cubicBezTo>
                    <a:cubicBezTo>
                      <a:pt x="15217" y="12983"/>
                      <a:pt x="15217" y="12983"/>
                      <a:pt x="15217" y="12971"/>
                    </a:cubicBezTo>
                    <a:cubicBezTo>
                      <a:pt x="15217" y="12971"/>
                      <a:pt x="15217" y="12959"/>
                      <a:pt x="15217" y="12947"/>
                    </a:cubicBezTo>
                    <a:cubicBezTo>
                      <a:pt x="15217" y="12947"/>
                      <a:pt x="15217" y="12935"/>
                      <a:pt x="15217" y="12935"/>
                    </a:cubicBezTo>
                    <a:cubicBezTo>
                      <a:pt x="15217" y="12923"/>
                      <a:pt x="15217" y="12923"/>
                      <a:pt x="15229" y="12911"/>
                    </a:cubicBezTo>
                    <a:cubicBezTo>
                      <a:pt x="15229" y="12911"/>
                      <a:pt x="15229" y="12899"/>
                      <a:pt x="15229" y="12888"/>
                    </a:cubicBezTo>
                    <a:lnTo>
                      <a:pt x="15241" y="12888"/>
                    </a:lnTo>
                    <a:cubicBezTo>
                      <a:pt x="15253" y="12864"/>
                      <a:pt x="15276" y="12840"/>
                      <a:pt x="15300" y="12816"/>
                    </a:cubicBezTo>
                    <a:cubicBezTo>
                      <a:pt x="15348" y="12768"/>
                      <a:pt x="15384" y="12721"/>
                      <a:pt x="15384" y="12590"/>
                    </a:cubicBezTo>
                    <a:cubicBezTo>
                      <a:pt x="15384" y="12518"/>
                      <a:pt x="15360" y="12435"/>
                      <a:pt x="15336" y="12352"/>
                    </a:cubicBezTo>
                    <a:cubicBezTo>
                      <a:pt x="15300" y="12257"/>
                      <a:pt x="15276" y="12161"/>
                      <a:pt x="15288" y="12090"/>
                    </a:cubicBezTo>
                    <a:cubicBezTo>
                      <a:pt x="15288" y="12066"/>
                      <a:pt x="15288" y="12042"/>
                      <a:pt x="15300" y="12030"/>
                    </a:cubicBezTo>
                    <a:cubicBezTo>
                      <a:pt x="15300" y="12018"/>
                      <a:pt x="15312" y="11995"/>
                      <a:pt x="15324" y="11971"/>
                    </a:cubicBezTo>
                    <a:cubicBezTo>
                      <a:pt x="15324" y="11971"/>
                      <a:pt x="15324" y="11959"/>
                      <a:pt x="15324" y="11959"/>
                    </a:cubicBezTo>
                    <a:cubicBezTo>
                      <a:pt x="15336" y="11959"/>
                      <a:pt x="15336" y="11947"/>
                      <a:pt x="15336" y="11947"/>
                    </a:cubicBezTo>
                    <a:cubicBezTo>
                      <a:pt x="15431" y="11768"/>
                      <a:pt x="15634" y="11495"/>
                      <a:pt x="15753" y="11399"/>
                    </a:cubicBezTo>
                    <a:cubicBezTo>
                      <a:pt x="15788" y="11375"/>
                      <a:pt x="15824" y="11340"/>
                      <a:pt x="15860" y="11292"/>
                    </a:cubicBezTo>
                    <a:cubicBezTo>
                      <a:pt x="15860" y="11292"/>
                      <a:pt x="15860" y="11280"/>
                      <a:pt x="15860" y="11280"/>
                    </a:cubicBezTo>
                    <a:cubicBezTo>
                      <a:pt x="16026" y="11078"/>
                      <a:pt x="16241" y="10685"/>
                      <a:pt x="16241" y="10578"/>
                    </a:cubicBezTo>
                    <a:cubicBezTo>
                      <a:pt x="16229" y="10554"/>
                      <a:pt x="16229" y="10530"/>
                      <a:pt x="16217" y="10506"/>
                    </a:cubicBezTo>
                    <a:cubicBezTo>
                      <a:pt x="16205" y="10494"/>
                      <a:pt x="16193" y="10471"/>
                      <a:pt x="16181" y="10447"/>
                    </a:cubicBezTo>
                    <a:cubicBezTo>
                      <a:pt x="16157" y="10387"/>
                      <a:pt x="16122" y="10328"/>
                      <a:pt x="16122" y="10268"/>
                    </a:cubicBezTo>
                    <a:cubicBezTo>
                      <a:pt x="16122" y="10244"/>
                      <a:pt x="16122" y="10221"/>
                      <a:pt x="16122" y="10197"/>
                    </a:cubicBezTo>
                    <a:cubicBezTo>
                      <a:pt x="16134" y="10185"/>
                      <a:pt x="16134" y="10185"/>
                      <a:pt x="16134" y="10173"/>
                    </a:cubicBezTo>
                    <a:cubicBezTo>
                      <a:pt x="16146" y="10173"/>
                      <a:pt x="16146" y="10161"/>
                      <a:pt x="16146" y="10149"/>
                    </a:cubicBezTo>
                    <a:cubicBezTo>
                      <a:pt x="16265" y="9994"/>
                      <a:pt x="16455" y="9756"/>
                      <a:pt x="16455" y="9756"/>
                    </a:cubicBezTo>
                    <a:cubicBezTo>
                      <a:pt x="16467" y="9756"/>
                      <a:pt x="16467" y="9744"/>
                      <a:pt x="16467" y="9732"/>
                    </a:cubicBezTo>
                    <a:cubicBezTo>
                      <a:pt x="16467" y="9732"/>
                      <a:pt x="16491" y="9554"/>
                      <a:pt x="16527" y="9423"/>
                    </a:cubicBezTo>
                    <a:lnTo>
                      <a:pt x="16538" y="9363"/>
                    </a:lnTo>
                    <a:cubicBezTo>
                      <a:pt x="16562" y="9256"/>
                      <a:pt x="16586" y="9149"/>
                      <a:pt x="16574" y="9066"/>
                    </a:cubicBezTo>
                    <a:cubicBezTo>
                      <a:pt x="16574" y="9054"/>
                      <a:pt x="16574" y="9042"/>
                      <a:pt x="16574" y="9042"/>
                    </a:cubicBezTo>
                    <a:cubicBezTo>
                      <a:pt x="16562" y="8970"/>
                      <a:pt x="16574" y="8899"/>
                      <a:pt x="16586" y="8839"/>
                    </a:cubicBezTo>
                    <a:cubicBezTo>
                      <a:pt x="16586" y="8816"/>
                      <a:pt x="16598" y="8792"/>
                      <a:pt x="16610" y="8780"/>
                    </a:cubicBezTo>
                    <a:cubicBezTo>
                      <a:pt x="16610" y="8780"/>
                      <a:pt x="16622" y="8768"/>
                      <a:pt x="16657" y="8744"/>
                    </a:cubicBezTo>
                    <a:cubicBezTo>
                      <a:pt x="16669" y="8732"/>
                      <a:pt x="16681" y="8720"/>
                      <a:pt x="16693" y="8708"/>
                    </a:cubicBezTo>
                    <a:close/>
                    <a:moveTo>
                      <a:pt x="3190" y="9415"/>
                    </a:moveTo>
                    <a:cubicBezTo>
                      <a:pt x="3221" y="9415"/>
                      <a:pt x="3245" y="9424"/>
                      <a:pt x="3263" y="9447"/>
                    </a:cubicBezTo>
                    <a:cubicBezTo>
                      <a:pt x="3299" y="9482"/>
                      <a:pt x="3322" y="9530"/>
                      <a:pt x="3346" y="9566"/>
                    </a:cubicBezTo>
                    <a:cubicBezTo>
                      <a:pt x="3406" y="9685"/>
                      <a:pt x="3489" y="9816"/>
                      <a:pt x="3703" y="9911"/>
                    </a:cubicBezTo>
                    <a:cubicBezTo>
                      <a:pt x="3751" y="9935"/>
                      <a:pt x="3787" y="9947"/>
                      <a:pt x="3834" y="9971"/>
                    </a:cubicBezTo>
                    <a:cubicBezTo>
                      <a:pt x="3942" y="10006"/>
                      <a:pt x="4025" y="10018"/>
                      <a:pt x="4073" y="10030"/>
                    </a:cubicBezTo>
                    <a:lnTo>
                      <a:pt x="4108" y="10030"/>
                    </a:lnTo>
                    <a:cubicBezTo>
                      <a:pt x="4108" y="10042"/>
                      <a:pt x="4120" y="10042"/>
                      <a:pt x="4120" y="10054"/>
                    </a:cubicBezTo>
                    <a:cubicBezTo>
                      <a:pt x="4120" y="10125"/>
                      <a:pt x="4144" y="10292"/>
                      <a:pt x="4382" y="10316"/>
                    </a:cubicBezTo>
                    <a:cubicBezTo>
                      <a:pt x="4442" y="10316"/>
                      <a:pt x="4489" y="10328"/>
                      <a:pt x="4537" y="10328"/>
                    </a:cubicBezTo>
                    <a:cubicBezTo>
                      <a:pt x="4632" y="10340"/>
                      <a:pt x="4727" y="10352"/>
                      <a:pt x="4823" y="10352"/>
                    </a:cubicBezTo>
                    <a:cubicBezTo>
                      <a:pt x="4918" y="10352"/>
                      <a:pt x="4989" y="10340"/>
                      <a:pt x="5049" y="10316"/>
                    </a:cubicBezTo>
                    <a:cubicBezTo>
                      <a:pt x="5108" y="10280"/>
                      <a:pt x="5168" y="10256"/>
                      <a:pt x="5216" y="10221"/>
                    </a:cubicBezTo>
                    <a:cubicBezTo>
                      <a:pt x="5299" y="10161"/>
                      <a:pt x="5358" y="10113"/>
                      <a:pt x="5442" y="10113"/>
                    </a:cubicBezTo>
                    <a:lnTo>
                      <a:pt x="5466" y="10113"/>
                    </a:lnTo>
                    <a:cubicBezTo>
                      <a:pt x="5478" y="10113"/>
                      <a:pt x="5501" y="10125"/>
                      <a:pt x="5525" y="10125"/>
                    </a:cubicBezTo>
                    <a:cubicBezTo>
                      <a:pt x="5668" y="10149"/>
                      <a:pt x="5823" y="10209"/>
                      <a:pt x="5882" y="10268"/>
                    </a:cubicBezTo>
                    <a:cubicBezTo>
                      <a:pt x="5954" y="10340"/>
                      <a:pt x="6109" y="10554"/>
                      <a:pt x="6168" y="10673"/>
                    </a:cubicBezTo>
                    <a:cubicBezTo>
                      <a:pt x="6180" y="10697"/>
                      <a:pt x="6192" y="10709"/>
                      <a:pt x="6192" y="10733"/>
                    </a:cubicBezTo>
                    <a:cubicBezTo>
                      <a:pt x="6228" y="10816"/>
                      <a:pt x="6335" y="10887"/>
                      <a:pt x="6418" y="10947"/>
                    </a:cubicBezTo>
                    <a:cubicBezTo>
                      <a:pt x="6466" y="10971"/>
                      <a:pt x="6501" y="10994"/>
                      <a:pt x="6513" y="11018"/>
                    </a:cubicBezTo>
                    <a:cubicBezTo>
                      <a:pt x="6537" y="11042"/>
                      <a:pt x="6573" y="11078"/>
                      <a:pt x="6632" y="11114"/>
                    </a:cubicBezTo>
                    <a:cubicBezTo>
                      <a:pt x="6704" y="11185"/>
                      <a:pt x="6859" y="11316"/>
                      <a:pt x="6882" y="11364"/>
                    </a:cubicBezTo>
                    <a:cubicBezTo>
                      <a:pt x="6882" y="11375"/>
                      <a:pt x="6882" y="11375"/>
                      <a:pt x="6882" y="11375"/>
                    </a:cubicBezTo>
                    <a:cubicBezTo>
                      <a:pt x="6882" y="11375"/>
                      <a:pt x="6882" y="11375"/>
                      <a:pt x="6882" y="11387"/>
                    </a:cubicBezTo>
                    <a:cubicBezTo>
                      <a:pt x="6882" y="11399"/>
                      <a:pt x="6882" y="11399"/>
                      <a:pt x="6882" y="11411"/>
                    </a:cubicBezTo>
                    <a:cubicBezTo>
                      <a:pt x="6894" y="11411"/>
                      <a:pt x="6894" y="11423"/>
                      <a:pt x="6894" y="11423"/>
                    </a:cubicBezTo>
                    <a:cubicBezTo>
                      <a:pt x="6894" y="11423"/>
                      <a:pt x="6894" y="11435"/>
                      <a:pt x="6894" y="11435"/>
                    </a:cubicBezTo>
                    <a:cubicBezTo>
                      <a:pt x="6906" y="11447"/>
                      <a:pt x="6906" y="11447"/>
                      <a:pt x="6906" y="11459"/>
                    </a:cubicBezTo>
                    <a:cubicBezTo>
                      <a:pt x="6918" y="11471"/>
                      <a:pt x="6918" y="11471"/>
                      <a:pt x="6918" y="11471"/>
                    </a:cubicBezTo>
                    <a:cubicBezTo>
                      <a:pt x="6918" y="11483"/>
                      <a:pt x="6930" y="11495"/>
                      <a:pt x="6930" y="11506"/>
                    </a:cubicBezTo>
                    <a:cubicBezTo>
                      <a:pt x="6930" y="11506"/>
                      <a:pt x="6930" y="11518"/>
                      <a:pt x="6942" y="11518"/>
                    </a:cubicBezTo>
                    <a:cubicBezTo>
                      <a:pt x="6942" y="11530"/>
                      <a:pt x="6954" y="11542"/>
                      <a:pt x="6954" y="11554"/>
                    </a:cubicBezTo>
                    <a:cubicBezTo>
                      <a:pt x="6954" y="11566"/>
                      <a:pt x="6966" y="11578"/>
                      <a:pt x="6966" y="11578"/>
                    </a:cubicBezTo>
                    <a:cubicBezTo>
                      <a:pt x="6978" y="11602"/>
                      <a:pt x="6978" y="11614"/>
                      <a:pt x="6990" y="11637"/>
                    </a:cubicBezTo>
                    <a:cubicBezTo>
                      <a:pt x="6990" y="11637"/>
                      <a:pt x="7002" y="11649"/>
                      <a:pt x="7002" y="11649"/>
                    </a:cubicBezTo>
                    <a:cubicBezTo>
                      <a:pt x="7013" y="11673"/>
                      <a:pt x="7025" y="11697"/>
                      <a:pt x="7025" y="11709"/>
                    </a:cubicBezTo>
                    <a:cubicBezTo>
                      <a:pt x="7037" y="11721"/>
                      <a:pt x="7037" y="11733"/>
                      <a:pt x="7049" y="11745"/>
                    </a:cubicBezTo>
                    <a:cubicBezTo>
                      <a:pt x="7061" y="11756"/>
                      <a:pt x="7073" y="11792"/>
                      <a:pt x="7085" y="11816"/>
                    </a:cubicBezTo>
                    <a:cubicBezTo>
                      <a:pt x="7085" y="11816"/>
                      <a:pt x="7097" y="11828"/>
                      <a:pt x="7097" y="11840"/>
                    </a:cubicBezTo>
                    <a:cubicBezTo>
                      <a:pt x="7109" y="11876"/>
                      <a:pt x="7132" y="11899"/>
                      <a:pt x="7144" y="11935"/>
                    </a:cubicBezTo>
                    <a:cubicBezTo>
                      <a:pt x="7156" y="11947"/>
                      <a:pt x="7156" y="11947"/>
                      <a:pt x="7156" y="11959"/>
                    </a:cubicBezTo>
                    <a:cubicBezTo>
                      <a:pt x="7180" y="11995"/>
                      <a:pt x="7204" y="12030"/>
                      <a:pt x="7216" y="12078"/>
                    </a:cubicBezTo>
                    <a:cubicBezTo>
                      <a:pt x="7228" y="12078"/>
                      <a:pt x="7228" y="12090"/>
                      <a:pt x="7228" y="12102"/>
                    </a:cubicBezTo>
                    <a:cubicBezTo>
                      <a:pt x="7252" y="12137"/>
                      <a:pt x="7275" y="12173"/>
                      <a:pt x="7299" y="12221"/>
                    </a:cubicBezTo>
                    <a:cubicBezTo>
                      <a:pt x="7311" y="12233"/>
                      <a:pt x="7311" y="12245"/>
                      <a:pt x="7323" y="12257"/>
                    </a:cubicBezTo>
                    <a:cubicBezTo>
                      <a:pt x="7347" y="12304"/>
                      <a:pt x="7371" y="12340"/>
                      <a:pt x="7394" y="12387"/>
                    </a:cubicBezTo>
                    <a:cubicBezTo>
                      <a:pt x="7406" y="12411"/>
                      <a:pt x="7406" y="12423"/>
                      <a:pt x="7418" y="12435"/>
                    </a:cubicBezTo>
                    <a:cubicBezTo>
                      <a:pt x="7442" y="12483"/>
                      <a:pt x="7466" y="12530"/>
                      <a:pt x="7502" y="12590"/>
                    </a:cubicBezTo>
                    <a:cubicBezTo>
                      <a:pt x="7513" y="12602"/>
                      <a:pt x="7513" y="12614"/>
                      <a:pt x="7525" y="12638"/>
                    </a:cubicBezTo>
                    <a:cubicBezTo>
                      <a:pt x="7561" y="12685"/>
                      <a:pt x="7585" y="12745"/>
                      <a:pt x="7621" y="12792"/>
                    </a:cubicBezTo>
                    <a:cubicBezTo>
                      <a:pt x="7633" y="12816"/>
                      <a:pt x="7633" y="12828"/>
                      <a:pt x="7644" y="12852"/>
                    </a:cubicBezTo>
                    <a:cubicBezTo>
                      <a:pt x="7644" y="12852"/>
                      <a:pt x="7644" y="12852"/>
                      <a:pt x="7633" y="12864"/>
                    </a:cubicBezTo>
                    <a:lnTo>
                      <a:pt x="7621" y="12864"/>
                    </a:lnTo>
                    <a:cubicBezTo>
                      <a:pt x="7621" y="12876"/>
                      <a:pt x="7609" y="12888"/>
                      <a:pt x="7597" y="12888"/>
                    </a:cubicBezTo>
                    <a:cubicBezTo>
                      <a:pt x="7597" y="12888"/>
                      <a:pt x="7597" y="12899"/>
                      <a:pt x="7597" y="12899"/>
                    </a:cubicBezTo>
                    <a:cubicBezTo>
                      <a:pt x="7585" y="12911"/>
                      <a:pt x="7573" y="12923"/>
                      <a:pt x="7561" y="12935"/>
                    </a:cubicBezTo>
                    <a:lnTo>
                      <a:pt x="7549" y="12935"/>
                    </a:lnTo>
                    <a:cubicBezTo>
                      <a:pt x="7537" y="12947"/>
                      <a:pt x="7537" y="12959"/>
                      <a:pt x="7525" y="12971"/>
                    </a:cubicBezTo>
                    <a:cubicBezTo>
                      <a:pt x="7525" y="12971"/>
                      <a:pt x="7513" y="12971"/>
                      <a:pt x="7513" y="12983"/>
                    </a:cubicBezTo>
                    <a:cubicBezTo>
                      <a:pt x="7513" y="12983"/>
                      <a:pt x="7502" y="12995"/>
                      <a:pt x="7502" y="13007"/>
                    </a:cubicBezTo>
                    <a:cubicBezTo>
                      <a:pt x="7490" y="13007"/>
                      <a:pt x="7490" y="13007"/>
                      <a:pt x="7490" y="13019"/>
                    </a:cubicBezTo>
                    <a:cubicBezTo>
                      <a:pt x="7478" y="13019"/>
                      <a:pt x="7478" y="13030"/>
                      <a:pt x="7478" y="13042"/>
                    </a:cubicBezTo>
                    <a:cubicBezTo>
                      <a:pt x="7478" y="13042"/>
                      <a:pt x="7466" y="13054"/>
                      <a:pt x="7466" y="13054"/>
                    </a:cubicBezTo>
                    <a:cubicBezTo>
                      <a:pt x="7466" y="13066"/>
                      <a:pt x="7466" y="13078"/>
                      <a:pt x="7466" y="13090"/>
                    </a:cubicBezTo>
                    <a:cubicBezTo>
                      <a:pt x="7466" y="13090"/>
                      <a:pt x="7466" y="13102"/>
                      <a:pt x="7466" y="13102"/>
                    </a:cubicBezTo>
                    <a:lnTo>
                      <a:pt x="7466" y="13149"/>
                    </a:lnTo>
                    <a:cubicBezTo>
                      <a:pt x="7478" y="13340"/>
                      <a:pt x="7466" y="13447"/>
                      <a:pt x="7418" y="13471"/>
                    </a:cubicBezTo>
                    <a:cubicBezTo>
                      <a:pt x="7228" y="13590"/>
                      <a:pt x="7109" y="13673"/>
                      <a:pt x="7109" y="13745"/>
                    </a:cubicBezTo>
                    <a:cubicBezTo>
                      <a:pt x="7109" y="13804"/>
                      <a:pt x="7156" y="14031"/>
                      <a:pt x="7180" y="14197"/>
                    </a:cubicBezTo>
                    <a:cubicBezTo>
                      <a:pt x="7192" y="14221"/>
                      <a:pt x="7192" y="14245"/>
                      <a:pt x="7192" y="14269"/>
                    </a:cubicBezTo>
                    <a:cubicBezTo>
                      <a:pt x="7192" y="14269"/>
                      <a:pt x="7204" y="14269"/>
                      <a:pt x="7204" y="14281"/>
                    </a:cubicBezTo>
                    <a:cubicBezTo>
                      <a:pt x="7204" y="14281"/>
                      <a:pt x="7204" y="14292"/>
                      <a:pt x="7204" y="14304"/>
                    </a:cubicBezTo>
                    <a:cubicBezTo>
                      <a:pt x="7204" y="14304"/>
                      <a:pt x="7204" y="14304"/>
                      <a:pt x="7204" y="14316"/>
                    </a:cubicBezTo>
                    <a:cubicBezTo>
                      <a:pt x="7204" y="14328"/>
                      <a:pt x="7204" y="14328"/>
                      <a:pt x="7204" y="14340"/>
                    </a:cubicBezTo>
                    <a:cubicBezTo>
                      <a:pt x="7204" y="14352"/>
                      <a:pt x="7204" y="14352"/>
                      <a:pt x="7204" y="14364"/>
                    </a:cubicBezTo>
                    <a:cubicBezTo>
                      <a:pt x="7204" y="14376"/>
                      <a:pt x="7204" y="14388"/>
                      <a:pt x="7204" y="14400"/>
                    </a:cubicBezTo>
                    <a:cubicBezTo>
                      <a:pt x="7216" y="14412"/>
                      <a:pt x="7216" y="14423"/>
                      <a:pt x="7216" y="14435"/>
                    </a:cubicBezTo>
                    <a:cubicBezTo>
                      <a:pt x="7216" y="14447"/>
                      <a:pt x="7216" y="14459"/>
                      <a:pt x="7216" y="14471"/>
                    </a:cubicBezTo>
                    <a:cubicBezTo>
                      <a:pt x="7216" y="14483"/>
                      <a:pt x="7216" y="14495"/>
                      <a:pt x="7216" y="14507"/>
                    </a:cubicBezTo>
                    <a:cubicBezTo>
                      <a:pt x="7216" y="14519"/>
                      <a:pt x="7216" y="14543"/>
                      <a:pt x="7216" y="14554"/>
                    </a:cubicBezTo>
                    <a:cubicBezTo>
                      <a:pt x="7216" y="14566"/>
                      <a:pt x="7228" y="14578"/>
                      <a:pt x="7228" y="14590"/>
                    </a:cubicBezTo>
                    <a:cubicBezTo>
                      <a:pt x="7228" y="14602"/>
                      <a:pt x="7228" y="14626"/>
                      <a:pt x="7228" y="14638"/>
                    </a:cubicBezTo>
                    <a:cubicBezTo>
                      <a:pt x="7228" y="14650"/>
                      <a:pt x="7228" y="14673"/>
                      <a:pt x="7228" y="14685"/>
                    </a:cubicBezTo>
                    <a:cubicBezTo>
                      <a:pt x="7228" y="14697"/>
                      <a:pt x="7228" y="14721"/>
                      <a:pt x="7228" y="14733"/>
                    </a:cubicBezTo>
                    <a:cubicBezTo>
                      <a:pt x="7228" y="14757"/>
                      <a:pt x="7240" y="14769"/>
                      <a:pt x="7240" y="14781"/>
                    </a:cubicBezTo>
                    <a:cubicBezTo>
                      <a:pt x="7240" y="14804"/>
                      <a:pt x="7240" y="14816"/>
                      <a:pt x="7240" y="14840"/>
                    </a:cubicBezTo>
                    <a:cubicBezTo>
                      <a:pt x="7240" y="14852"/>
                      <a:pt x="7240" y="14876"/>
                      <a:pt x="7240" y="14888"/>
                    </a:cubicBezTo>
                    <a:cubicBezTo>
                      <a:pt x="7240" y="14912"/>
                      <a:pt x="7240" y="14924"/>
                      <a:pt x="7252" y="14947"/>
                    </a:cubicBezTo>
                    <a:cubicBezTo>
                      <a:pt x="7252" y="14959"/>
                      <a:pt x="7252" y="14971"/>
                      <a:pt x="7252" y="14995"/>
                    </a:cubicBezTo>
                    <a:cubicBezTo>
                      <a:pt x="7252" y="15019"/>
                      <a:pt x="7252" y="15043"/>
                      <a:pt x="7252" y="15054"/>
                    </a:cubicBezTo>
                    <a:cubicBezTo>
                      <a:pt x="7252" y="15066"/>
                      <a:pt x="7252" y="15078"/>
                      <a:pt x="7252" y="15090"/>
                    </a:cubicBezTo>
                    <a:cubicBezTo>
                      <a:pt x="7252" y="15114"/>
                      <a:pt x="7252" y="15138"/>
                      <a:pt x="7263" y="15162"/>
                    </a:cubicBezTo>
                    <a:cubicBezTo>
                      <a:pt x="7263" y="15174"/>
                      <a:pt x="7263" y="15185"/>
                      <a:pt x="7263" y="15197"/>
                    </a:cubicBezTo>
                    <a:cubicBezTo>
                      <a:pt x="7263" y="15221"/>
                      <a:pt x="7263" y="15245"/>
                      <a:pt x="7263" y="15269"/>
                    </a:cubicBezTo>
                    <a:cubicBezTo>
                      <a:pt x="7263" y="15281"/>
                      <a:pt x="7263" y="15293"/>
                      <a:pt x="7263" y="15293"/>
                    </a:cubicBezTo>
                    <a:cubicBezTo>
                      <a:pt x="7263" y="15328"/>
                      <a:pt x="7263" y="15352"/>
                      <a:pt x="7275" y="15376"/>
                    </a:cubicBezTo>
                    <a:cubicBezTo>
                      <a:pt x="7275" y="15376"/>
                      <a:pt x="7275" y="15388"/>
                      <a:pt x="7275" y="15388"/>
                    </a:cubicBezTo>
                    <a:cubicBezTo>
                      <a:pt x="7275" y="15424"/>
                      <a:pt x="7275" y="15447"/>
                      <a:pt x="7275" y="15471"/>
                    </a:cubicBezTo>
                    <a:cubicBezTo>
                      <a:pt x="7275" y="15471"/>
                      <a:pt x="7275" y="15471"/>
                      <a:pt x="7275" y="15483"/>
                    </a:cubicBezTo>
                    <a:cubicBezTo>
                      <a:pt x="7275" y="15507"/>
                      <a:pt x="7275" y="15531"/>
                      <a:pt x="7275" y="15555"/>
                    </a:cubicBezTo>
                    <a:cubicBezTo>
                      <a:pt x="7240" y="15555"/>
                      <a:pt x="7192" y="15543"/>
                      <a:pt x="7156" y="15543"/>
                    </a:cubicBezTo>
                    <a:cubicBezTo>
                      <a:pt x="7144" y="15531"/>
                      <a:pt x="7132" y="15531"/>
                      <a:pt x="7121" y="15531"/>
                    </a:cubicBezTo>
                    <a:cubicBezTo>
                      <a:pt x="7085" y="15531"/>
                      <a:pt x="7049" y="15519"/>
                      <a:pt x="7013" y="15519"/>
                    </a:cubicBezTo>
                    <a:cubicBezTo>
                      <a:pt x="7002" y="15519"/>
                      <a:pt x="6978" y="15519"/>
                      <a:pt x="6966" y="15507"/>
                    </a:cubicBezTo>
                    <a:lnTo>
                      <a:pt x="6882" y="15507"/>
                    </a:lnTo>
                    <a:cubicBezTo>
                      <a:pt x="6871" y="15507"/>
                      <a:pt x="6847" y="15507"/>
                      <a:pt x="6835" y="15495"/>
                    </a:cubicBezTo>
                    <a:lnTo>
                      <a:pt x="6609" y="15495"/>
                    </a:lnTo>
                    <a:cubicBezTo>
                      <a:pt x="6525" y="15507"/>
                      <a:pt x="6466" y="15507"/>
                      <a:pt x="6406" y="15507"/>
                    </a:cubicBezTo>
                    <a:cubicBezTo>
                      <a:pt x="6311" y="15519"/>
                      <a:pt x="6228" y="15519"/>
                      <a:pt x="6156" y="15519"/>
                    </a:cubicBezTo>
                    <a:lnTo>
                      <a:pt x="6061" y="15519"/>
                    </a:lnTo>
                    <a:cubicBezTo>
                      <a:pt x="6049" y="15507"/>
                      <a:pt x="6037" y="15507"/>
                      <a:pt x="6037" y="15507"/>
                    </a:cubicBezTo>
                    <a:cubicBezTo>
                      <a:pt x="6025" y="15507"/>
                      <a:pt x="6025" y="15507"/>
                      <a:pt x="6013" y="15495"/>
                    </a:cubicBezTo>
                    <a:cubicBezTo>
                      <a:pt x="6001" y="15483"/>
                      <a:pt x="5989" y="15483"/>
                      <a:pt x="5978" y="15471"/>
                    </a:cubicBezTo>
                    <a:cubicBezTo>
                      <a:pt x="5978" y="15471"/>
                      <a:pt x="5978" y="15471"/>
                      <a:pt x="5966" y="15459"/>
                    </a:cubicBezTo>
                    <a:cubicBezTo>
                      <a:pt x="5954" y="15459"/>
                      <a:pt x="5954" y="15447"/>
                      <a:pt x="5942" y="15447"/>
                    </a:cubicBezTo>
                    <a:cubicBezTo>
                      <a:pt x="5930" y="15435"/>
                      <a:pt x="5930" y="15435"/>
                      <a:pt x="5918" y="15435"/>
                    </a:cubicBezTo>
                    <a:cubicBezTo>
                      <a:pt x="5918" y="15424"/>
                      <a:pt x="5906" y="15412"/>
                      <a:pt x="5894" y="15412"/>
                    </a:cubicBezTo>
                    <a:cubicBezTo>
                      <a:pt x="5882" y="15400"/>
                      <a:pt x="5882" y="15400"/>
                      <a:pt x="5870" y="15388"/>
                    </a:cubicBezTo>
                    <a:cubicBezTo>
                      <a:pt x="5859" y="15388"/>
                      <a:pt x="5847" y="15376"/>
                      <a:pt x="5835" y="15364"/>
                    </a:cubicBezTo>
                    <a:cubicBezTo>
                      <a:pt x="5835" y="15364"/>
                      <a:pt x="5823" y="15352"/>
                      <a:pt x="5811" y="15340"/>
                    </a:cubicBezTo>
                    <a:cubicBezTo>
                      <a:pt x="5799" y="15340"/>
                      <a:pt x="5799" y="15328"/>
                      <a:pt x="5787" y="15316"/>
                    </a:cubicBezTo>
                    <a:cubicBezTo>
                      <a:pt x="5775" y="15316"/>
                      <a:pt x="5763" y="15305"/>
                      <a:pt x="5751" y="15293"/>
                    </a:cubicBezTo>
                    <a:cubicBezTo>
                      <a:pt x="5739" y="15293"/>
                      <a:pt x="5739" y="15281"/>
                      <a:pt x="5728" y="15269"/>
                    </a:cubicBezTo>
                    <a:cubicBezTo>
                      <a:pt x="5704" y="15257"/>
                      <a:pt x="5692" y="15233"/>
                      <a:pt x="5668" y="15221"/>
                    </a:cubicBezTo>
                    <a:cubicBezTo>
                      <a:pt x="5513" y="15066"/>
                      <a:pt x="5454" y="14912"/>
                      <a:pt x="5466" y="14840"/>
                    </a:cubicBezTo>
                    <a:cubicBezTo>
                      <a:pt x="5466" y="14804"/>
                      <a:pt x="5489" y="14709"/>
                      <a:pt x="5525" y="14614"/>
                    </a:cubicBezTo>
                    <a:cubicBezTo>
                      <a:pt x="5561" y="14459"/>
                      <a:pt x="5608" y="14304"/>
                      <a:pt x="5608" y="14221"/>
                    </a:cubicBezTo>
                    <a:cubicBezTo>
                      <a:pt x="5608" y="14162"/>
                      <a:pt x="5585" y="13828"/>
                      <a:pt x="5239" y="13626"/>
                    </a:cubicBezTo>
                    <a:cubicBezTo>
                      <a:pt x="5180" y="13590"/>
                      <a:pt x="5108" y="13542"/>
                      <a:pt x="5037" y="13483"/>
                    </a:cubicBezTo>
                    <a:cubicBezTo>
                      <a:pt x="4704" y="13245"/>
                      <a:pt x="4227" y="12816"/>
                      <a:pt x="4132" y="12685"/>
                    </a:cubicBezTo>
                    <a:cubicBezTo>
                      <a:pt x="3989" y="12518"/>
                      <a:pt x="3680" y="12292"/>
                      <a:pt x="3513" y="12292"/>
                    </a:cubicBezTo>
                    <a:cubicBezTo>
                      <a:pt x="3442" y="12280"/>
                      <a:pt x="3322" y="12280"/>
                      <a:pt x="3203" y="12280"/>
                    </a:cubicBezTo>
                    <a:cubicBezTo>
                      <a:pt x="3108" y="12280"/>
                      <a:pt x="3037" y="12280"/>
                      <a:pt x="2989" y="12292"/>
                    </a:cubicBezTo>
                    <a:cubicBezTo>
                      <a:pt x="2953" y="12292"/>
                      <a:pt x="2918" y="12304"/>
                      <a:pt x="2882" y="12316"/>
                    </a:cubicBezTo>
                    <a:cubicBezTo>
                      <a:pt x="2858" y="12316"/>
                      <a:pt x="2834" y="12328"/>
                      <a:pt x="2822" y="12328"/>
                    </a:cubicBezTo>
                    <a:cubicBezTo>
                      <a:pt x="2822" y="12292"/>
                      <a:pt x="2846" y="12221"/>
                      <a:pt x="2870" y="12149"/>
                    </a:cubicBezTo>
                    <a:cubicBezTo>
                      <a:pt x="2894" y="12054"/>
                      <a:pt x="2930" y="11947"/>
                      <a:pt x="2930" y="11864"/>
                    </a:cubicBezTo>
                    <a:cubicBezTo>
                      <a:pt x="2930" y="11411"/>
                      <a:pt x="2894" y="11137"/>
                      <a:pt x="2811" y="11042"/>
                    </a:cubicBezTo>
                    <a:cubicBezTo>
                      <a:pt x="2703" y="10899"/>
                      <a:pt x="2358" y="10661"/>
                      <a:pt x="2203" y="10590"/>
                    </a:cubicBezTo>
                    <a:cubicBezTo>
                      <a:pt x="2191" y="10578"/>
                      <a:pt x="2168" y="10566"/>
                      <a:pt x="2144" y="10554"/>
                    </a:cubicBezTo>
                    <a:cubicBezTo>
                      <a:pt x="2132" y="10554"/>
                      <a:pt x="2132" y="10554"/>
                      <a:pt x="2120" y="10542"/>
                    </a:cubicBezTo>
                    <a:cubicBezTo>
                      <a:pt x="2108" y="10542"/>
                      <a:pt x="2096" y="10542"/>
                      <a:pt x="2084" y="10530"/>
                    </a:cubicBezTo>
                    <a:cubicBezTo>
                      <a:pt x="2072" y="10530"/>
                      <a:pt x="2049" y="10518"/>
                      <a:pt x="2037" y="10518"/>
                    </a:cubicBezTo>
                    <a:cubicBezTo>
                      <a:pt x="2037" y="10506"/>
                      <a:pt x="2025" y="10506"/>
                      <a:pt x="2013" y="10506"/>
                    </a:cubicBezTo>
                    <a:cubicBezTo>
                      <a:pt x="2001" y="10494"/>
                      <a:pt x="1977" y="10494"/>
                      <a:pt x="1965" y="10482"/>
                    </a:cubicBezTo>
                    <a:lnTo>
                      <a:pt x="2406" y="9613"/>
                    </a:lnTo>
                    <a:cubicBezTo>
                      <a:pt x="2418" y="9601"/>
                      <a:pt x="2430" y="9601"/>
                      <a:pt x="2441" y="9601"/>
                    </a:cubicBezTo>
                    <a:cubicBezTo>
                      <a:pt x="2465" y="9601"/>
                      <a:pt x="2477" y="9601"/>
                      <a:pt x="2501" y="9590"/>
                    </a:cubicBezTo>
                    <a:lnTo>
                      <a:pt x="2537" y="9590"/>
                    </a:lnTo>
                    <a:cubicBezTo>
                      <a:pt x="2549" y="9590"/>
                      <a:pt x="2572" y="9578"/>
                      <a:pt x="2596" y="9578"/>
                    </a:cubicBezTo>
                    <a:cubicBezTo>
                      <a:pt x="2608" y="9578"/>
                      <a:pt x="2620" y="9578"/>
                      <a:pt x="2644" y="9566"/>
                    </a:cubicBezTo>
                    <a:lnTo>
                      <a:pt x="2680" y="9566"/>
                    </a:lnTo>
                    <a:cubicBezTo>
                      <a:pt x="2703" y="9566"/>
                      <a:pt x="2727" y="9554"/>
                      <a:pt x="2751" y="9554"/>
                    </a:cubicBezTo>
                    <a:cubicBezTo>
                      <a:pt x="2834" y="9542"/>
                      <a:pt x="2918" y="9506"/>
                      <a:pt x="2989" y="9470"/>
                    </a:cubicBezTo>
                    <a:cubicBezTo>
                      <a:pt x="3071" y="9441"/>
                      <a:pt x="3139" y="9415"/>
                      <a:pt x="3190" y="9415"/>
                    </a:cubicBezTo>
                    <a:close/>
                    <a:moveTo>
                      <a:pt x="1918" y="10566"/>
                    </a:moveTo>
                    <a:cubicBezTo>
                      <a:pt x="1929" y="10566"/>
                      <a:pt x="1953" y="10578"/>
                      <a:pt x="1965" y="10578"/>
                    </a:cubicBezTo>
                    <a:cubicBezTo>
                      <a:pt x="1965" y="10578"/>
                      <a:pt x="1977" y="10590"/>
                      <a:pt x="1977" y="10590"/>
                    </a:cubicBezTo>
                    <a:cubicBezTo>
                      <a:pt x="2001" y="10602"/>
                      <a:pt x="2013" y="10602"/>
                      <a:pt x="2037" y="10613"/>
                    </a:cubicBezTo>
                    <a:cubicBezTo>
                      <a:pt x="2049" y="10613"/>
                      <a:pt x="2049" y="10613"/>
                      <a:pt x="2060" y="10625"/>
                    </a:cubicBezTo>
                    <a:cubicBezTo>
                      <a:pt x="2072" y="10625"/>
                      <a:pt x="2084" y="10637"/>
                      <a:pt x="2096" y="10637"/>
                    </a:cubicBezTo>
                    <a:cubicBezTo>
                      <a:pt x="2108" y="10637"/>
                      <a:pt x="2108" y="10649"/>
                      <a:pt x="2120" y="10649"/>
                    </a:cubicBezTo>
                    <a:cubicBezTo>
                      <a:pt x="2132" y="10649"/>
                      <a:pt x="2156" y="10661"/>
                      <a:pt x="2168" y="10673"/>
                    </a:cubicBezTo>
                    <a:cubicBezTo>
                      <a:pt x="2310" y="10733"/>
                      <a:pt x="2644" y="10971"/>
                      <a:pt x="2739" y="11102"/>
                    </a:cubicBezTo>
                    <a:cubicBezTo>
                      <a:pt x="2775" y="11137"/>
                      <a:pt x="2834" y="11304"/>
                      <a:pt x="2834" y="11876"/>
                    </a:cubicBezTo>
                    <a:cubicBezTo>
                      <a:pt x="2834" y="11935"/>
                      <a:pt x="2811" y="12030"/>
                      <a:pt x="2775" y="12126"/>
                    </a:cubicBezTo>
                    <a:cubicBezTo>
                      <a:pt x="2751" y="12209"/>
                      <a:pt x="2739" y="12280"/>
                      <a:pt x="2739" y="12328"/>
                    </a:cubicBezTo>
                    <a:cubicBezTo>
                      <a:pt x="2739" y="12340"/>
                      <a:pt x="2739" y="12364"/>
                      <a:pt x="2739" y="12376"/>
                    </a:cubicBezTo>
                    <a:cubicBezTo>
                      <a:pt x="2763" y="12399"/>
                      <a:pt x="2787" y="12423"/>
                      <a:pt x="2822" y="12423"/>
                    </a:cubicBezTo>
                    <a:cubicBezTo>
                      <a:pt x="2846" y="12423"/>
                      <a:pt x="2870" y="12411"/>
                      <a:pt x="2906" y="12399"/>
                    </a:cubicBezTo>
                    <a:cubicBezTo>
                      <a:pt x="2941" y="12387"/>
                      <a:pt x="2977" y="12387"/>
                      <a:pt x="3001" y="12376"/>
                    </a:cubicBezTo>
                    <a:lnTo>
                      <a:pt x="3513" y="12376"/>
                    </a:lnTo>
                    <a:cubicBezTo>
                      <a:pt x="3632" y="12387"/>
                      <a:pt x="3930" y="12590"/>
                      <a:pt x="4061" y="12745"/>
                    </a:cubicBezTo>
                    <a:cubicBezTo>
                      <a:pt x="4073" y="12768"/>
                      <a:pt x="4096" y="12792"/>
                      <a:pt x="4132" y="12828"/>
                    </a:cubicBezTo>
                    <a:cubicBezTo>
                      <a:pt x="4358" y="13054"/>
                      <a:pt x="4930" y="13554"/>
                      <a:pt x="5192" y="13709"/>
                    </a:cubicBezTo>
                    <a:cubicBezTo>
                      <a:pt x="5501" y="13888"/>
                      <a:pt x="5513" y="14173"/>
                      <a:pt x="5513" y="14221"/>
                    </a:cubicBezTo>
                    <a:cubicBezTo>
                      <a:pt x="5513" y="14292"/>
                      <a:pt x="5466" y="14459"/>
                      <a:pt x="5430" y="14590"/>
                    </a:cubicBezTo>
                    <a:cubicBezTo>
                      <a:pt x="5406" y="14697"/>
                      <a:pt x="5382" y="14793"/>
                      <a:pt x="5370" y="14828"/>
                    </a:cubicBezTo>
                    <a:cubicBezTo>
                      <a:pt x="5370" y="14935"/>
                      <a:pt x="5430" y="15114"/>
                      <a:pt x="5608" y="15293"/>
                    </a:cubicBezTo>
                    <a:cubicBezTo>
                      <a:pt x="5644" y="15328"/>
                      <a:pt x="5692" y="15364"/>
                      <a:pt x="5728" y="15400"/>
                    </a:cubicBezTo>
                    <a:lnTo>
                      <a:pt x="5739" y="15400"/>
                    </a:lnTo>
                    <a:cubicBezTo>
                      <a:pt x="5775" y="15435"/>
                      <a:pt x="5811" y="15459"/>
                      <a:pt x="5847" y="15483"/>
                    </a:cubicBezTo>
                    <a:cubicBezTo>
                      <a:pt x="5847" y="15483"/>
                      <a:pt x="5847" y="15495"/>
                      <a:pt x="5847" y="15495"/>
                    </a:cubicBezTo>
                    <a:cubicBezTo>
                      <a:pt x="5847" y="15495"/>
                      <a:pt x="5835" y="15483"/>
                      <a:pt x="5823" y="15483"/>
                    </a:cubicBezTo>
                    <a:cubicBezTo>
                      <a:pt x="5787" y="15483"/>
                      <a:pt x="5751" y="15483"/>
                      <a:pt x="5716" y="15471"/>
                    </a:cubicBezTo>
                    <a:cubicBezTo>
                      <a:pt x="5632" y="15459"/>
                      <a:pt x="5549" y="15447"/>
                      <a:pt x="5478" y="15447"/>
                    </a:cubicBezTo>
                    <a:cubicBezTo>
                      <a:pt x="5455" y="15444"/>
                      <a:pt x="5433" y="15443"/>
                      <a:pt x="5413" y="15443"/>
                    </a:cubicBezTo>
                    <a:cubicBezTo>
                      <a:pt x="5282" y="15443"/>
                      <a:pt x="5194" y="15503"/>
                      <a:pt x="5132" y="15555"/>
                    </a:cubicBezTo>
                    <a:cubicBezTo>
                      <a:pt x="5120" y="15566"/>
                      <a:pt x="5120" y="15578"/>
                      <a:pt x="5108" y="15578"/>
                    </a:cubicBezTo>
                    <a:cubicBezTo>
                      <a:pt x="5097" y="15590"/>
                      <a:pt x="5085" y="15602"/>
                      <a:pt x="5073" y="15614"/>
                    </a:cubicBezTo>
                    <a:cubicBezTo>
                      <a:pt x="5049" y="15626"/>
                      <a:pt x="5037" y="15662"/>
                      <a:pt x="5037" y="15709"/>
                    </a:cubicBezTo>
                    <a:cubicBezTo>
                      <a:pt x="5037" y="15721"/>
                      <a:pt x="5037" y="15733"/>
                      <a:pt x="5037" y="15745"/>
                    </a:cubicBezTo>
                    <a:cubicBezTo>
                      <a:pt x="5037" y="15757"/>
                      <a:pt x="5037" y="15757"/>
                      <a:pt x="5037" y="15769"/>
                    </a:cubicBezTo>
                    <a:cubicBezTo>
                      <a:pt x="5049" y="15793"/>
                      <a:pt x="5061" y="15828"/>
                      <a:pt x="5073" y="15864"/>
                    </a:cubicBezTo>
                    <a:cubicBezTo>
                      <a:pt x="5073" y="15888"/>
                      <a:pt x="5085" y="15912"/>
                      <a:pt x="5097" y="15936"/>
                    </a:cubicBezTo>
                    <a:cubicBezTo>
                      <a:pt x="5108" y="15959"/>
                      <a:pt x="5108" y="15983"/>
                      <a:pt x="5120" y="16007"/>
                    </a:cubicBezTo>
                    <a:cubicBezTo>
                      <a:pt x="5132" y="16019"/>
                      <a:pt x="5132" y="16043"/>
                      <a:pt x="5132" y="16067"/>
                    </a:cubicBezTo>
                    <a:cubicBezTo>
                      <a:pt x="5144" y="16067"/>
                      <a:pt x="5144" y="16078"/>
                      <a:pt x="5144" y="16078"/>
                    </a:cubicBezTo>
                    <a:cubicBezTo>
                      <a:pt x="5144" y="16102"/>
                      <a:pt x="5156" y="16114"/>
                      <a:pt x="5156" y="16126"/>
                    </a:cubicBezTo>
                    <a:cubicBezTo>
                      <a:pt x="5156" y="16138"/>
                      <a:pt x="5156" y="16138"/>
                      <a:pt x="5156" y="16150"/>
                    </a:cubicBezTo>
                    <a:cubicBezTo>
                      <a:pt x="5168" y="16162"/>
                      <a:pt x="5168" y="16174"/>
                      <a:pt x="5168" y="16186"/>
                    </a:cubicBezTo>
                    <a:cubicBezTo>
                      <a:pt x="5168" y="16197"/>
                      <a:pt x="5168" y="16197"/>
                      <a:pt x="5180" y="16209"/>
                    </a:cubicBezTo>
                    <a:cubicBezTo>
                      <a:pt x="5180" y="16221"/>
                      <a:pt x="5180" y="16245"/>
                      <a:pt x="5180" y="16257"/>
                    </a:cubicBezTo>
                    <a:cubicBezTo>
                      <a:pt x="5168" y="16257"/>
                      <a:pt x="5156" y="16257"/>
                      <a:pt x="5156" y="16245"/>
                    </a:cubicBezTo>
                    <a:lnTo>
                      <a:pt x="5132" y="16245"/>
                    </a:lnTo>
                    <a:cubicBezTo>
                      <a:pt x="5120" y="16245"/>
                      <a:pt x="5108" y="16233"/>
                      <a:pt x="5108" y="16233"/>
                    </a:cubicBezTo>
                    <a:cubicBezTo>
                      <a:pt x="5097" y="16233"/>
                      <a:pt x="5085" y="16221"/>
                      <a:pt x="5085" y="16221"/>
                    </a:cubicBezTo>
                    <a:cubicBezTo>
                      <a:pt x="5073" y="16221"/>
                      <a:pt x="5061" y="16209"/>
                      <a:pt x="5049" y="16209"/>
                    </a:cubicBezTo>
                    <a:cubicBezTo>
                      <a:pt x="5037" y="16197"/>
                      <a:pt x="5025" y="16197"/>
                      <a:pt x="5025" y="16197"/>
                    </a:cubicBezTo>
                    <a:cubicBezTo>
                      <a:pt x="5001" y="16186"/>
                      <a:pt x="4977" y="16174"/>
                      <a:pt x="4954" y="16162"/>
                    </a:cubicBezTo>
                    <a:cubicBezTo>
                      <a:pt x="4930" y="16138"/>
                      <a:pt x="4894" y="16114"/>
                      <a:pt x="4858" y="16090"/>
                    </a:cubicBezTo>
                    <a:cubicBezTo>
                      <a:pt x="4763" y="16031"/>
                      <a:pt x="4656" y="15959"/>
                      <a:pt x="4549" y="15912"/>
                    </a:cubicBezTo>
                    <a:cubicBezTo>
                      <a:pt x="4489" y="15888"/>
                      <a:pt x="4430" y="15864"/>
                      <a:pt x="4370" y="15864"/>
                    </a:cubicBezTo>
                    <a:cubicBezTo>
                      <a:pt x="4335" y="15864"/>
                      <a:pt x="4299" y="15876"/>
                      <a:pt x="4263" y="15888"/>
                    </a:cubicBezTo>
                    <a:cubicBezTo>
                      <a:pt x="4108" y="15971"/>
                      <a:pt x="3668" y="16126"/>
                      <a:pt x="3549" y="16126"/>
                    </a:cubicBezTo>
                    <a:cubicBezTo>
                      <a:pt x="3537" y="16126"/>
                      <a:pt x="3537" y="16114"/>
                      <a:pt x="3537" y="16114"/>
                    </a:cubicBezTo>
                    <a:cubicBezTo>
                      <a:pt x="3501" y="16114"/>
                      <a:pt x="3477" y="16078"/>
                      <a:pt x="3442" y="16043"/>
                    </a:cubicBezTo>
                    <a:cubicBezTo>
                      <a:pt x="3370" y="15983"/>
                      <a:pt x="3263" y="15888"/>
                      <a:pt x="3108" y="15864"/>
                    </a:cubicBezTo>
                    <a:cubicBezTo>
                      <a:pt x="3049" y="15864"/>
                      <a:pt x="2989" y="15852"/>
                      <a:pt x="2918" y="15840"/>
                    </a:cubicBezTo>
                    <a:cubicBezTo>
                      <a:pt x="2811" y="15816"/>
                      <a:pt x="2703" y="15793"/>
                      <a:pt x="2596" y="15793"/>
                    </a:cubicBezTo>
                    <a:cubicBezTo>
                      <a:pt x="2489" y="15793"/>
                      <a:pt x="2406" y="15816"/>
                      <a:pt x="2346" y="15876"/>
                    </a:cubicBezTo>
                    <a:cubicBezTo>
                      <a:pt x="2299" y="15924"/>
                      <a:pt x="2263" y="15971"/>
                      <a:pt x="2215" y="16019"/>
                    </a:cubicBezTo>
                    <a:cubicBezTo>
                      <a:pt x="2096" y="16174"/>
                      <a:pt x="1941" y="16364"/>
                      <a:pt x="1763" y="16412"/>
                    </a:cubicBezTo>
                    <a:cubicBezTo>
                      <a:pt x="1751" y="16412"/>
                      <a:pt x="1727" y="16412"/>
                      <a:pt x="1703" y="16424"/>
                    </a:cubicBezTo>
                    <a:lnTo>
                      <a:pt x="1668" y="16424"/>
                    </a:lnTo>
                    <a:cubicBezTo>
                      <a:pt x="1656" y="16436"/>
                      <a:pt x="1632" y="16436"/>
                      <a:pt x="1620" y="16436"/>
                    </a:cubicBezTo>
                    <a:cubicBezTo>
                      <a:pt x="1608" y="16436"/>
                      <a:pt x="1596" y="16436"/>
                      <a:pt x="1572" y="16448"/>
                    </a:cubicBezTo>
                    <a:lnTo>
                      <a:pt x="1525" y="16448"/>
                    </a:lnTo>
                    <a:cubicBezTo>
                      <a:pt x="1501" y="16448"/>
                      <a:pt x="1489" y="16448"/>
                      <a:pt x="1465" y="16459"/>
                    </a:cubicBezTo>
                    <a:lnTo>
                      <a:pt x="1417" y="16459"/>
                    </a:lnTo>
                    <a:cubicBezTo>
                      <a:pt x="1382" y="16412"/>
                      <a:pt x="1334" y="16352"/>
                      <a:pt x="1358" y="16317"/>
                    </a:cubicBezTo>
                    <a:cubicBezTo>
                      <a:pt x="1370" y="16293"/>
                      <a:pt x="1406" y="16269"/>
                      <a:pt x="1429" y="16245"/>
                    </a:cubicBezTo>
                    <a:cubicBezTo>
                      <a:pt x="1489" y="16186"/>
                      <a:pt x="1572" y="16102"/>
                      <a:pt x="1501" y="16007"/>
                    </a:cubicBezTo>
                    <a:cubicBezTo>
                      <a:pt x="1465" y="15959"/>
                      <a:pt x="1429" y="15947"/>
                      <a:pt x="1406" y="15936"/>
                    </a:cubicBezTo>
                    <a:cubicBezTo>
                      <a:pt x="1382" y="15924"/>
                      <a:pt x="1358" y="15900"/>
                      <a:pt x="1310" y="15864"/>
                    </a:cubicBezTo>
                    <a:lnTo>
                      <a:pt x="1275" y="15828"/>
                    </a:lnTo>
                    <a:cubicBezTo>
                      <a:pt x="1203" y="15745"/>
                      <a:pt x="1144" y="15686"/>
                      <a:pt x="1132" y="15614"/>
                    </a:cubicBezTo>
                    <a:cubicBezTo>
                      <a:pt x="1108" y="15555"/>
                      <a:pt x="1120" y="15447"/>
                      <a:pt x="1120" y="15376"/>
                    </a:cubicBezTo>
                    <a:cubicBezTo>
                      <a:pt x="1132" y="15340"/>
                      <a:pt x="1132" y="15316"/>
                      <a:pt x="1132" y="15305"/>
                    </a:cubicBezTo>
                    <a:cubicBezTo>
                      <a:pt x="1096" y="15090"/>
                      <a:pt x="1084" y="14828"/>
                      <a:pt x="1120" y="14769"/>
                    </a:cubicBezTo>
                    <a:cubicBezTo>
                      <a:pt x="1144" y="14733"/>
                      <a:pt x="1167" y="14709"/>
                      <a:pt x="1191" y="14685"/>
                    </a:cubicBezTo>
                    <a:cubicBezTo>
                      <a:pt x="1227" y="14638"/>
                      <a:pt x="1263" y="14590"/>
                      <a:pt x="1263" y="14507"/>
                    </a:cubicBezTo>
                    <a:cubicBezTo>
                      <a:pt x="1275" y="14459"/>
                      <a:pt x="1263" y="14435"/>
                      <a:pt x="1263" y="14400"/>
                    </a:cubicBezTo>
                    <a:cubicBezTo>
                      <a:pt x="1263" y="14340"/>
                      <a:pt x="1263" y="14292"/>
                      <a:pt x="1287" y="14185"/>
                    </a:cubicBezTo>
                    <a:cubicBezTo>
                      <a:pt x="1322" y="14019"/>
                      <a:pt x="1358" y="13864"/>
                      <a:pt x="1513" y="13781"/>
                    </a:cubicBezTo>
                    <a:cubicBezTo>
                      <a:pt x="1560" y="13745"/>
                      <a:pt x="1620" y="13721"/>
                      <a:pt x="1668" y="13697"/>
                    </a:cubicBezTo>
                    <a:cubicBezTo>
                      <a:pt x="1751" y="13661"/>
                      <a:pt x="1822" y="13638"/>
                      <a:pt x="1834" y="13542"/>
                    </a:cubicBezTo>
                    <a:cubicBezTo>
                      <a:pt x="1834" y="13507"/>
                      <a:pt x="1834" y="13459"/>
                      <a:pt x="1834" y="13376"/>
                    </a:cubicBezTo>
                    <a:lnTo>
                      <a:pt x="1822" y="13292"/>
                    </a:lnTo>
                    <a:cubicBezTo>
                      <a:pt x="1822" y="13280"/>
                      <a:pt x="1822" y="13257"/>
                      <a:pt x="1822" y="13245"/>
                    </a:cubicBezTo>
                    <a:cubicBezTo>
                      <a:pt x="1822" y="13233"/>
                      <a:pt x="1822" y="13221"/>
                      <a:pt x="1810" y="13209"/>
                    </a:cubicBezTo>
                    <a:cubicBezTo>
                      <a:pt x="1810" y="13149"/>
                      <a:pt x="1798" y="13090"/>
                      <a:pt x="1787" y="13030"/>
                    </a:cubicBezTo>
                    <a:lnTo>
                      <a:pt x="1787" y="13007"/>
                    </a:lnTo>
                    <a:cubicBezTo>
                      <a:pt x="1787" y="12983"/>
                      <a:pt x="1787" y="12971"/>
                      <a:pt x="1775" y="12959"/>
                    </a:cubicBezTo>
                    <a:cubicBezTo>
                      <a:pt x="1775" y="12947"/>
                      <a:pt x="1775" y="12923"/>
                      <a:pt x="1775" y="12911"/>
                    </a:cubicBezTo>
                    <a:cubicBezTo>
                      <a:pt x="1775" y="12911"/>
                      <a:pt x="1763" y="12899"/>
                      <a:pt x="1763" y="12899"/>
                    </a:cubicBezTo>
                    <a:cubicBezTo>
                      <a:pt x="1739" y="12768"/>
                      <a:pt x="1691" y="12673"/>
                      <a:pt x="1572" y="12471"/>
                    </a:cubicBezTo>
                    <a:cubicBezTo>
                      <a:pt x="1477" y="12304"/>
                      <a:pt x="1394" y="12149"/>
                      <a:pt x="1382" y="12102"/>
                    </a:cubicBezTo>
                    <a:cubicBezTo>
                      <a:pt x="1382" y="12090"/>
                      <a:pt x="1417" y="12018"/>
                      <a:pt x="1501" y="11899"/>
                    </a:cubicBezTo>
                    <a:cubicBezTo>
                      <a:pt x="1537" y="11840"/>
                      <a:pt x="1656" y="11661"/>
                      <a:pt x="1691" y="11554"/>
                    </a:cubicBezTo>
                    <a:cubicBezTo>
                      <a:pt x="1703" y="11530"/>
                      <a:pt x="1715" y="11518"/>
                      <a:pt x="1715" y="11495"/>
                    </a:cubicBezTo>
                    <a:cubicBezTo>
                      <a:pt x="1751" y="11411"/>
                      <a:pt x="1787" y="11316"/>
                      <a:pt x="1787" y="11185"/>
                    </a:cubicBezTo>
                    <a:cubicBezTo>
                      <a:pt x="1787" y="11125"/>
                      <a:pt x="1775" y="11078"/>
                      <a:pt x="1763" y="11042"/>
                    </a:cubicBezTo>
                    <a:cubicBezTo>
                      <a:pt x="1739" y="10994"/>
                      <a:pt x="1727" y="10971"/>
                      <a:pt x="1775" y="10863"/>
                    </a:cubicBezTo>
                    <a:cubicBezTo>
                      <a:pt x="1834" y="10733"/>
                      <a:pt x="1894" y="10625"/>
                      <a:pt x="1918" y="10566"/>
                    </a:cubicBezTo>
                    <a:close/>
                    <a:moveTo>
                      <a:pt x="16729" y="13138"/>
                    </a:moveTo>
                    <a:lnTo>
                      <a:pt x="16753" y="13149"/>
                    </a:lnTo>
                    <a:cubicBezTo>
                      <a:pt x="16812" y="13149"/>
                      <a:pt x="16979" y="13292"/>
                      <a:pt x="17086" y="13459"/>
                    </a:cubicBezTo>
                    <a:cubicBezTo>
                      <a:pt x="17169" y="13602"/>
                      <a:pt x="17348" y="13685"/>
                      <a:pt x="17443" y="13733"/>
                    </a:cubicBezTo>
                    <a:cubicBezTo>
                      <a:pt x="17455" y="13733"/>
                      <a:pt x="17455" y="13745"/>
                      <a:pt x="17467" y="13745"/>
                    </a:cubicBezTo>
                    <a:cubicBezTo>
                      <a:pt x="17479" y="13745"/>
                      <a:pt x="17479" y="13745"/>
                      <a:pt x="17491" y="13757"/>
                    </a:cubicBezTo>
                    <a:cubicBezTo>
                      <a:pt x="17491" y="13769"/>
                      <a:pt x="17491" y="13781"/>
                      <a:pt x="17491" y="13792"/>
                    </a:cubicBezTo>
                    <a:lnTo>
                      <a:pt x="17491" y="13816"/>
                    </a:lnTo>
                    <a:cubicBezTo>
                      <a:pt x="17491" y="13864"/>
                      <a:pt x="17491" y="13947"/>
                      <a:pt x="17479" y="14019"/>
                    </a:cubicBezTo>
                    <a:lnTo>
                      <a:pt x="17479" y="14054"/>
                    </a:lnTo>
                    <a:cubicBezTo>
                      <a:pt x="17479" y="14066"/>
                      <a:pt x="17479" y="14078"/>
                      <a:pt x="17479" y="14090"/>
                    </a:cubicBezTo>
                    <a:cubicBezTo>
                      <a:pt x="17479" y="14102"/>
                      <a:pt x="17479" y="14102"/>
                      <a:pt x="17479" y="14114"/>
                    </a:cubicBezTo>
                    <a:cubicBezTo>
                      <a:pt x="17479" y="14138"/>
                      <a:pt x="17479" y="14150"/>
                      <a:pt x="17479" y="14162"/>
                    </a:cubicBezTo>
                    <a:lnTo>
                      <a:pt x="17467" y="14185"/>
                    </a:lnTo>
                    <a:cubicBezTo>
                      <a:pt x="17467" y="14197"/>
                      <a:pt x="17467" y="14209"/>
                      <a:pt x="17467" y="14233"/>
                    </a:cubicBezTo>
                    <a:lnTo>
                      <a:pt x="17455" y="14233"/>
                    </a:lnTo>
                    <a:cubicBezTo>
                      <a:pt x="17455" y="14257"/>
                      <a:pt x="17431" y="14292"/>
                      <a:pt x="17408" y="14340"/>
                    </a:cubicBezTo>
                    <a:cubicBezTo>
                      <a:pt x="17324" y="14495"/>
                      <a:pt x="17193" y="14745"/>
                      <a:pt x="17169" y="14995"/>
                    </a:cubicBezTo>
                    <a:cubicBezTo>
                      <a:pt x="17146" y="15174"/>
                      <a:pt x="17146" y="15305"/>
                      <a:pt x="17158" y="15388"/>
                    </a:cubicBezTo>
                    <a:cubicBezTo>
                      <a:pt x="17158" y="15435"/>
                      <a:pt x="17158" y="15495"/>
                      <a:pt x="17146" y="15507"/>
                    </a:cubicBezTo>
                    <a:cubicBezTo>
                      <a:pt x="17146" y="15507"/>
                      <a:pt x="17110" y="15531"/>
                      <a:pt x="17098" y="15555"/>
                    </a:cubicBezTo>
                    <a:cubicBezTo>
                      <a:pt x="17003" y="15626"/>
                      <a:pt x="16884" y="15745"/>
                      <a:pt x="16884" y="15852"/>
                    </a:cubicBezTo>
                    <a:cubicBezTo>
                      <a:pt x="16884" y="15924"/>
                      <a:pt x="16896" y="16019"/>
                      <a:pt x="16919" y="16138"/>
                    </a:cubicBezTo>
                    <a:cubicBezTo>
                      <a:pt x="16943" y="16257"/>
                      <a:pt x="16967" y="16376"/>
                      <a:pt x="16979" y="16483"/>
                    </a:cubicBezTo>
                    <a:cubicBezTo>
                      <a:pt x="16991" y="16638"/>
                      <a:pt x="16967" y="16805"/>
                      <a:pt x="16943" y="16983"/>
                    </a:cubicBezTo>
                    <a:cubicBezTo>
                      <a:pt x="16943" y="17031"/>
                      <a:pt x="16931" y="17079"/>
                      <a:pt x="16931" y="17126"/>
                    </a:cubicBezTo>
                    <a:cubicBezTo>
                      <a:pt x="16919" y="17233"/>
                      <a:pt x="16919" y="17293"/>
                      <a:pt x="16919" y="17329"/>
                    </a:cubicBezTo>
                    <a:cubicBezTo>
                      <a:pt x="16931" y="17376"/>
                      <a:pt x="16931" y="17400"/>
                      <a:pt x="16908" y="17460"/>
                    </a:cubicBezTo>
                    <a:cubicBezTo>
                      <a:pt x="16872" y="17531"/>
                      <a:pt x="16824" y="17555"/>
                      <a:pt x="16765" y="17591"/>
                    </a:cubicBezTo>
                    <a:cubicBezTo>
                      <a:pt x="16741" y="17602"/>
                      <a:pt x="16717" y="17626"/>
                      <a:pt x="16693" y="17638"/>
                    </a:cubicBezTo>
                    <a:cubicBezTo>
                      <a:pt x="16681" y="17650"/>
                      <a:pt x="16657" y="17662"/>
                      <a:pt x="16646" y="17662"/>
                    </a:cubicBezTo>
                    <a:cubicBezTo>
                      <a:pt x="16574" y="17686"/>
                      <a:pt x="16550" y="17721"/>
                      <a:pt x="16538" y="17876"/>
                    </a:cubicBezTo>
                    <a:cubicBezTo>
                      <a:pt x="16538" y="17936"/>
                      <a:pt x="16527" y="18031"/>
                      <a:pt x="16515" y="18150"/>
                    </a:cubicBezTo>
                    <a:cubicBezTo>
                      <a:pt x="16479" y="18412"/>
                      <a:pt x="16443" y="18745"/>
                      <a:pt x="16467" y="18876"/>
                    </a:cubicBezTo>
                    <a:cubicBezTo>
                      <a:pt x="16455" y="18876"/>
                      <a:pt x="16443" y="18876"/>
                      <a:pt x="16443" y="18864"/>
                    </a:cubicBezTo>
                    <a:cubicBezTo>
                      <a:pt x="16431" y="18864"/>
                      <a:pt x="16431" y="18864"/>
                      <a:pt x="16419" y="18853"/>
                    </a:cubicBezTo>
                    <a:cubicBezTo>
                      <a:pt x="16407" y="18853"/>
                      <a:pt x="16407" y="18853"/>
                      <a:pt x="16396" y="18841"/>
                    </a:cubicBezTo>
                    <a:lnTo>
                      <a:pt x="16372" y="18841"/>
                    </a:lnTo>
                    <a:cubicBezTo>
                      <a:pt x="16372" y="18829"/>
                      <a:pt x="16360" y="18829"/>
                      <a:pt x="16348" y="18829"/>
                    </a:cubicBezTo>
                    <a:cubicBezTo>
                      <a:pt x="16336" y="18817"/>
                      <a:pt x="16336" y="18817"/>
                      <a:pt x="16336" y="18817"/>
                    </a:cubicBezTo>
                    <a:cubicBezTo>
                      <a:pt x="16312" y="18817"/>
                      <a:pt x="16300" y="18805"/>
                      <a:pt x="16288" y="18805"/>
                    </a:cubicBezTo>
                    <a:cubicBezTo>
                      <a:pt x="16205" y="18793"/>
                      <a:pt x="15812" y="18650"/>
                      <a:pt x="15669" y="18591"/>
                    </a:cubicBezTo>
                    <a:cubicBezTo>
                      <a:pt x="15384" y="18341"/>
                      <a:pt x="15360" y="18329"/>
                      <a:pt x="15348" y="18329"/>
                    </a:cubicBezTo>
                    <a:lnTo>
                      <a:pt x="15324" y="18329"/>
                    </a:lnTo>
                    <a:cubicBezTo>
                      <a:pt x="15169" y="18293"/>
                      <a:pt x="15062" y="18269"/>
                      <a:pt x="15003" y="18245"/>
                    </a:cubicBezTo>
                    <a:cubicBezTo>
                      <a:pt x="14991" y="18233"/>
                      <a:pt x="14979" y="18233"/>
                      <a:pt x="14967" y="18233"/>
                    </a:cubicBezTo>
                    <a:cubicBezTo>
                      <a:pt x="14943" y="18222"/>
                      <a:pt x="14931" y="18222"/>
                      <a:pt x="14931" y="18210"/>
                    </a:cubicBezTo>
                    <a:cubicBezTo>
                      <a:pt x="14907" y="18198"/>
                      <a:pt x="14872" y="18174"/>
                      <a:pt x="14824" y="18150"/>
                    </a:cubicBezTo>
                    <a:lnTo>
                      <a:pt x="14812" y="18150"/>
                    </a:lnTo>
                    <a:cubicBezTo>
                      <a:pt x="14729" y="18102"/>
                      <a:pt x="14586" y="18031"/>
                      <a:pt x="14562" y="17995"/>
                    </a:cubicBezTo>
                    <a:cubicBezTo>
                      <a:pt x="14550" y="17960"/>
                      <a:pt x="14526" y="17924"/>
                      <a:pt x="14514" y="17876"/>
                    </a:cubicBezTo>
                    <a:cubicBezTo>
                      <a:pt x="14455" y="17745"/>
                      <a:pt x="14431" y="17698"/>
                      <a:pt x="14383" y="17698"/>
                    </a:cubicBezTo>
                    <a:cubicBezTo>
                      <a:pt x="14383" y="17698"/>
                      <a:pt x="14371" y="17686"/>
                      <a:pt x="14360" y="17686"/>
                    </a:cubicBezTo>
                    <a:cubicBezTo>
                      <a:pt x="14312" y="17662"/>
                      <a:pt x="14264" y="17638"/>
                      <a:pt x="14205" y="17638"/>
                    </a:cubicBezTo>
                    <a:cubicBezTo>
                      <a:pt x="14205" y="17626"/>
                      <a:pt x="14193" y="17602"/>
                      <a:pt x="14181" y="17591"/>
                    </a:cubicBezTo>
                    <a:cubicBezTo>
                      <a:pt x="14181" y="17591"/>
                      <a:pt x="14181" y="17591"/>
                      <a:pt x="14181" y="17579"/>
                    </a:cubicBezTo>
                    <a:cubicBezTo>
                      <a:pt x="14169" y="17567"/>
                      <a:pt x="14169" y="17555"/>
                      <a:pt x="14157" y="17543"/>
                    </a:cubicBezTo>
                    <a:cubicBezTo>
                      <a:pt x="14157" y="17531"/>
                      <a:pt x="14157" y="17531"/>
                      <a:pt x="14157" y="17531"/>
                    </a:cubicBezTo>
                    <a:cubicBezTo>
                      <a:pt x="14145" y="17519"/>
                      <a:pt x="14145" y="17507"/>
                      <a:pt x="14145" y="17495"/>
                    </a:cubicBezTo>
                    <a:lnTo>
                      <a:pt x="14133" y="17495"/>
                    </a:lnTo>
                    <a:cubicBezTo>
                      <a:pt x="14133" y="17483"/>
                      <a:pt x="14133" y="17483"/>
                      <a:pt x="14133" y="17471"/>
                    </a:cubicBezTo>
                    <a:cubicBezTo>
                      <a:pt x="14121" y="17460"/>
                      <a:pt x="14110" y="17436"/>
                      <a:pt x="14062" y="17400"/>
                    </a:cubicBezTo>
                    <a:cubicBezTo>
                      <a:pt x="14014" y="17352"/>
                      <a:pt x="13943" y="17293"/>
                      <a:pt x="13883" y="17210"/>
                    </a:cubicBezTo>
                    <a:cubicBezTo>
                      <a:pt x="13848" y="17150"/>
                      <a:pt x="13788" y="16983"/>
                      <a:pt x="13764" y="16507"/>
                    </a:cubicBezTo>
                    <a:cubicBezTo>
                      <a:pt x="13752" y="16328"/>
                      <a:pt x="13776" y="15662"/>
                      <a:pt x="13824" y="15447"/>
                    </a:cubicBezTo>
                    <a:cubicBezTo>
                      <a:pt x="13860" y="15316"/>
                      <a:pt x="14014" y="15209"/>
                      <a:pt x="14169" y="15114"/>
                    </a:cubicBezTo>
                    <a:cubicBezTo>
                      <a:pt x="14229" y="15066"/>
                      <a:pt x="14300" y="15031"/>
                      <a:pt x="14360" y="14983"/>
                    </a:cubicBezTo>
                    <a:cubicBezTo>
                      <a:pt x="14514" y="14864"/>
                      <a:pt x="14645" y="14673"/>
                      <a:pt x="14729" y="14531"/>
                    </a:cubicBezTo>
                    <a:cubicBezTo>
                      <a:pt x="14776" y="14483"/>
                      <a:pt x="14800" y="14435"/>
                      <a:pt x="14824" y="14400"/>
                    </a:cubicBezTo>
                    <a:cubicBezTo>
                      <a:pt x="14919" y="14292"/>
                      <a:pt x="15253" y="13745"/>
                      <a:pt x="15288" y="13650"/>
                    </a:cubicBezTo>
                    <a:cubicBezTo>
                      <a:pt x="15300" y="13638"/>
                      <a:pt x="15300" y="13626"/>
                      <a:pt x="15300" y="13614"/>
                    </a:cubicBezTo>
                    <a:cubicBezTo>
                      <a:pt x="15312" y="13590"/>
                      <a:pt x="15312" y="13566"/>
                      <a:pt x="15312" y="13542"/>
                    </a:cubicBezTo>
                    <a:cubicBezTo>
                      <a:pt x="15312" y="13542"/>
                      <a:pt x="15312" y="13530"/>
                      <a:pt x="15312" y="13530"/>
                    </a:cubicBezTo>
                    <a:cubicBezTo>
                      <a:pt x="15312" y="13507"/>
                      <a:pt x="15312" y="13483"/>
                      <a:pt x="15312" y="13459"/>
                    </a:cubicBezTo>
                    <a:cubicBezTo>
                      <a:pt x="15312" y="13423"/>
                      <a:pt x="15312" y="13400"/>
                      <a:pt x="15312" y="13376"/>
                    </a:cubicBezTo>
                    <a:cubicBezTo>
                      <a:pt x="15300" y="13376"/>
                      <a:pt x="15300" y="13376"/>
                      <a:pt x="15300" y="13364"/>
                    </a:cubicBezTo>
                    <a:cubicBezTo>
                      <a:pt x="15300" y="13352"/>
                      <a:pt x="15300" y="13328"/>
                      <a:pt x="15300" y="13316"/>
                    </a:cubicBezTo>
                    <a:cubicBezTo>
                      <a:pt x="15312" y="13304"/>
                      <a:pt x="15324" y="13304"/>
                      <a:pt x="15336" y="13304"/>
                    </a:cubicBezTo>
                    <a:cubicBezTo>
                      <a:pt x="15372" y="13292"/>
                      <a:pt x="15407" y="13292"/>
                      <a:pt x="15407" y="13292"/>
                    </a:cubicBezTo>
                    <a:cubicBezTo>
                      <a:pt x="15431" y="13292"/>
                      <a:pt x="15550" y="13280"/>
                      <a:pt x="15693" y="13257"/>
                    </a:cubicBezTo>
                    <a:lnTo>
                      <a:pt x="15717" y="13257"/>
                    </a:lnTo>
                    <a:cubicBezTo>
                      <a:pt x="15812" y="13245"/>
                      <a:pt x="15907" y="13221"/>
                      <a:pt x="15991" y="13209"/>
                    </a:cubicBezTo>
                    <a:cubicBezTo>
                      <a:pt x="16026" y="13197"/>
                      <a:pt x="16062" y="13185"/>
                      <a:pt x="16098" y="13173"/>
                    </a:cubicBezTo>
                    <a:cubicBezTo>
                      <a:pt x="16205" y="13149"/>
                      <a:pt x="16336" y="13138"/>
                      <a:pt x="16491" y="13138"/>
                    </a:cubicBezTo>
                    <a:close/>
                    <a:moveTo>
                      <a:pt x="12609" y="9637"/>
                    </a:moveTo>
                    <a:lnTo>
                      <a:pt x="16336" y="9768"/>
                    </a:lnTo>
                    <a:cubicBezTo>
                      <a:pt x="16288" y="9828"/>
                      <a:pt x="16229" y="9899"/>
                      <a:pt x="16181" y="9971"/>
                    </a:cubicBezTo>
                    <a:cubicBezTo>
                      <a:pt x="16169" y="9971"/>
                      <a:pt x="16169" y="9982"/>
                      <a:pt x="16157" y="9982"/>
                    </a:cubicBezTo>
                    <a:cubicBezTo>
                      <a:pt x="16146" y="10006"/>
                      <a:pt x="16134" y="10018"/>
                      <a:pt x="16122" y="10042"/>
                    </a:cubicBezTo>
                    <a:cubicBezTo>
                      <a:pt x="16122" y="10042"/>
                      <a:pt x="16110" y="10054"/>
                      <a:pt x="16110" y="10054"/>
                    </a:cubicBezTo>
                    <a:cubicBezTo>
                      <a:pt x="16098" y="10078"/>
                      <a:pt x="16086" y="10090"/>
                      <a:pt x="16074" y="10101"/>
                    </a:cubicBezTo>
                    <a:cubicBezTo>
                      <a:pt x="16074" y="10113"/>
                      <a:pt x="16062" y="10125"/>
                      <a:pt x="16062" y="10137"/>
                    </a:cubicBezTo>
                    <a:cubicBezTo>
                      <a:pt x="16050" y="10149"/>
                      <a:pt x="16050" y="10149"/>
                      <a:pt x="16038" y="10161"/>
                    </a:cubicBezTo>
                    <a:cubicBezTo>
                      <a:pt x="16015" y="10244"/>
                      <a:pt x="16026" y="10316"/>
                      <a:pt x="16050" y="10375"/>
                    </a:cubicBezTo>
                    <a:cubicBezTo>
                      <a:pt x="16074" y="10423"/>
                      <a:pt x="16086" y="10459"/>
                      <a:pt x="16110" y="10482"/>
                    </a:cubicBezTo>
                    <a:cubicBezTo>
                      <a:pt x="16110" y="10506"/>
                      <a:pt x="16122" y="10530"/>
                      <a:pt x="16134" y="10542"/>
                    </a:cubicBezTo>
                    <a:cubicBezTo>
                      <a:pt x="16146" y="10554"/>
                      <a:pt x="16146" y="10578"/>
                      <a:pt x="16146" y="10590"/>
                    </a:cubicBezTo>
                    <a:cubicBezTo>
                      <a:pt x="16146" y="10590"/>
                      <a:pt x="16146" y="10602"/>
                      <a:pt x="16146" y="10602"/>
                    </a:cubicBezTo>
                    <a:cubicBezTo>
                      <a:pt x="16122" y="10697"/>
                      <a:pt x="15967" y="10994"/>
                      <a:pt x="15824" y="11185"/>
                    </a:cubicBezTo>
                    <a:cubicBezTo>
                      <a:pt x="15776" y="11244"/>
                      <a:pt x="15741" y="11304"/>
                      <a:pt x="15705" y="11328"/>
                    </a:cubicBezTo>
                    <a:cubicBezTo>
                      <a:pt x="15562" y="11435"/>
                      <a:pt x="15372" y="11697"/>
                      <a:pt x="15264" y="11887"/>
                    </a:cubicBezTo>
                    <a:cubicBezTo>
                      <a:pt x="15241" y="11923"/>
                      <a:pt x="15229" y="11971"/>
                      <a:pt x="15217" y="11995"/>
                    </a:cubicBezTo>
                    <a:cubicBezTo>
                      <a:pt x="15205" y="12018"/>
                      <a:pt x="15193" y="12054"/>
                      <a:pt x="15193" y="12078"/>
                    </a:cubicBezTo>
                    <a:cubicBezTo>
                      <a:pt x="15181" y="12173"/>
                      <a:pt x="15217" y="12280"/>
                      <a:pt x="15253" y="12376"/>
                    </a:cubicBezTo>
                    <a:cubicBezTo>
                      <a:pt x="15276" y="12459"/>
                      <a:pt x="15300" y="12530"/>
                      <a:pt x="15300" y="12590"/>
                    </a:cubicBezTo>
                    <a:cubicBezTo>
                      <a:pt x="15300" y="12685"/>
                      <a:pt x="15276" y="12709"/>
                      <a:pt x="15229" y="12757"/>
                    </a:cubicBezTo>
                    <a:cubicBezTo>
                      <a:pt x="15205" y="12780"/>
                      <a:pt x="15181" y="12804"/>
                      <a:pt x="15157" y="12840"/>
                    </a:cubicBezTo>
                    <a:cubicBezTo>
                      <a:pt x="15145" y="12852"/>
                      <a:pt x="15145" y="12876"/>
                      <a:pt x="15133" y="12888"/>
                    </a:cubicBezTo>
                    <a:cubicBezTo>
                      <a:pt x="15133" y="12899"/>
                      <a:pt x="15133" y="12899"/>
                      <a:pt x="15133" y="12911"/>
                    </a:cubicBezTo>
                    <a:cubicBezTo>
                      <a:pt x="15133" y="12923"/>
                      <a:pt x="15133" y="12935"/>
                      <a:pt x="15133" y="12959"/>
                    </a:cubicBezTo>
                    <a:cubicBezTo>
                      <a:pt x="15133" y="12959"/>
                      <a:pt x="15133" y="12971"/>
                      <a:pt x="15133" y="12983"/>
                    </a:cubicBezTo>
                    <a:cubicBezTo>
                      <a:pt x="15133" y="12995"/>
                      <a:pt x="15133" y="13007"/>
                      <a:pt x="15133" y="13030"/>
                    </a:cubicBezTo>
                    <a:cubicBezTo>
                      <a:pt x="15133" y="13042"/>
                      <a:pt x="15133" y="13054"/>
                      <a:pt x="15145" y="13066"/>
                    </a:cubicBezTo>
                    <a:cubicBezTo>
                      <a:pt x="15145" y="13078"/>
                      <a:pt x="15145" y="13078"/>
                      <a:pt x="15145" y="13090"/>
                    </a:cubicBezTo>
                    <a:cubicBezTo>
                      <a:pt x="15145" y="13114"/>
                      <a:pt x="15157" y="13126"/>
                      <a:pt x="15157" y="13138"/>
                    </a:cubicBezTo>
                    <a:cubicBezTo>
                      <a:pt x="15157" y="13149"/>
                      <a:pt x="15157" y="13149"/>
                      <a:pt x="15157" y="13161"/>
                    </a:cubicBezTo>
                    <a:cubicBezTo>
                      <a:pt x="15181" y="13221"/>
                      <a:pt x="15205" y="13269"/>
                      <a:pt x="15205" y="13292"/>
                    </a:cubicBezTo>
                    <a:cubicBezTo>
                      <a:pt x="15205" y="13304"/>
                      <a:pt x="15217" y="13328"/>
                      <a:pt x="15217" y="13364"/>
                    </a:cubicBezTo>
                    <a:cubicBezTo>
                      <a:pt x="15217" y="13364"/>
                      <a:pt x="15217" y="13376"/>
                      <a:pt x="15217" y="13376"/>
                    </a:cubicBezTo>
                    <a:cubicBezTo>
                      <a:pt x="15217" y="13388"/>
                      <a:pt x="15217" y="13388"/>
                      <a:pt x="15217" y="13388"/>
                    </a:cubicBezTo>
                    <a:cubicBezTo>
                      <a:pt x="15217" y="13400"/>
                      <a:pt x="15217" y="13411"/>
                      <a:pt x="15217" y="13423"/>
                    </a:cubicBezTo>
                    <a:cubicBezTo>
                      <a:pt x="15217" y="13423"/>
                      <a:pt x="15217" y="13423"/>
                      <a:pt x="15217" y="13435"/>
                    </a:cubicBezTo>
                    <a:cubicBezTo>
                      <a:pt x="15217" y="13459"/>
                      <a:pt x="15217" y="13483"/>
                      <a:pt x="15217" y="13519"/>
                    </a:cubicBezTo>
                    <a:cubicBezTo>
                      <a:pt x="15217" y="13530"/>
                      <a:pt x="15217" y="13542"/>
                      <a:pt x="15217" y="13554"/>
                    </a:cubicBezTo>
                    <a:cubicBezTo>
                      <a:pt x="15217" y="13566"/>
                      <a:pt x="15217" y="13578"/>
                      <a:pt x="15217" y="13590"/>
                    </a:cubicBezTo>
                    <a:cubicBezTo>
                      <a:pt x="15217" y="13602"/>
                      <a:pt x="15217" y="13602"/>
                      <a:pt x="15205" y="13614"/>
                    </a:cubicBezTo>
                    <a:cubicBezTo>
                      <a:pt x="15169" y="13697"/>
                      <a:pt x="14848" y="14245"/>
                      <a:pt x="14764" y="14340"/>
                    </a:cubicBezTo>
                    <a:cubicBezTo>
                      <a:pt x="14729" y="14376"/>
                      <a:pt x="14693" y="14423"/>
                      <a:pt x="14657" y="14483"/>
                    </a:cubicBezTo>
                    <a:cubicBezTo>
                      <a:pt x="14574" y="14614"/>
                      <a:pt x="14455" y="14793"/>
                      <a:pt x="14300" y="14912"/>
                    </a:cubicBezTo>
                    <a:cubicBezTo>
                      <a:pt x="14241" y="14959"/>
                      <a:pt x="14181" y="14995"/>
                      <a:pt x="14121" y="15031"/>
                    </a:cubicBezTo>
                    <a:cubicBezTo>
                      <a:pt x="13990" y="15126"/>
                      <a:pt x="13871" y="15197"/>
                      <a:pt x="13800" y="15305"/>
                    </a:cubicBezTo>
                    <a:cubicBezTo>
                      <a:pt x="13776" y="15340"/>
                      <a:pt x="13752" y="15388"/>
                      <a:pt x="13740" y="15424"/>
                    </a:cubicBezTo>
                    <a:cubicBezTo>
                      <a:pt x="13693" y="15638"/>
                      <a:pt x="13669" y="16328"/>
                      <a:pt x="13669" y="16519"/>
                    </a:cubicBezTo>
                    <a:cubicBezTo>
                      <a:pt x="13693" y="16924"/>
                      <a:pt x="13740" y="17162"/>
                      <a:pt x="13812" y="17269"/>
                    </a:cubicBezTo>
                    <a:cubicBezTo>
                      <a:pt x="13883" y="17352"/>
                      <a:pt x="13955" y="17424"/>
                      <a:pt x="14002" y="17460"/>
                    </a:cubicBezTo>
                    <a:cubicBezTo>
                      <a:pt x="14026" y="17483"/>
                      <a:pt x="14038" y="17507"/>
                      <a:pt x="14050" y="17507"/>
                    </a:cubicBezTo>
                    <a:cubicBezTo>
                      <a:pt x="14050" y="17507"/>
                      <a:pt x="14050" y="17507"/>
                      <a:pt x="14050" y="17519"/>
                    </a:cubicBezTo>
                    <a:cubicBezTo>
                      <a:pt x="14050" y="17531"/>
                      <a:pt x="14062" y="17531"/>
                      <a:pt x="14062" y="17543"/>
                    </a:cubicBezTo>
                    <a:cubicBezTo>
                      <a:pt x="14062" y="17555"/>
                      <a:pt x="14074" y="17555"/>
                      <a:pt x="14074" y="17567"/>
                    </a:cubicBezTo>
                    <a:cubicBezTo>
                      <a:pt x="14086" y="17591"/>
                      <a:pt x="14098" y="17614"/>
                      <a:pt x="14110" y="17626"/>
                    </a:cubicBezTo>
                    <a:cubicBezTo>
                      <a:pt x="14110" y="17638"/>
                      <a:pt x="14110" y="17638"/>
                      <a:pt x="14110" y="17638"/>
                    </a:cubicBezTo>
                    <a:cubicBezTo>
                      <a:pt x="14110" y="17638"/>
                      <a:pt x="14110" y="17650"/>
                      <a:pt x="14121" y="17662"/>
                    </a:cubicBezTo>
                    <a:cubicBezTo>
                      <a:pt x="14121" y="17662"/>
                      <a:pt x="14121" y="17674"/>
                      <a:pt x="14121" y="17674"/>
                    </a:cubicBezTo>
                    <a:cubicBezTo>
                      <a:pt x="14121" y="17674"/>
                      <a:pt x="14121" y="17686"/>
                      <a:pt x="14121" y="17686"/>
                    </a:cubicBezTo>
                    <a:cubicBezTo>
                      <a:pt x="14110" y="17686"/>
                      <a:pt x="14110" y="17698"/>
                      <a:pt x="14110" y="17698"/>
                    </a:cubicBezTo>
                    <a:cubicBezTo>
                      <a:pt x="14110" y="17710"/>
                      <a:pt x="14098" y="17721"/>
                      <a:pt x="14098" y="17733"/>
                    </a:cubicBezTo>
                    <a:cubicBezTo>
                      <a:pt x="14086" y="17769"/>
                      <a:pt x="14074" y="17817"/>
                      <a:pt x="14074" y="17864"/>
                    </a:cubicBezTo>
                    <a:cubicBezTo>
                      <a:pt x="14050" y="17972"/>
                      <a:pt x="14038" y="18102"/>
                      <a:pt x="13979" y="18126"/>
                    </a:cubicBezTo>
                    <a:cubicBezTo>
                      <a:pt x="13955" y="18126"/>
                      <a:pt x="13943" y="18138"/>
                      <a:pt x="13931" y="18138"/>
                    </a:cubicBezTo>
                    <a:cubicBezTo>
                      <a:pt x="13917" y="18142"/>
                      <a:pt x="13904" y="18143"/>
                      <a:pt x="13892" y="18143"/>
                    </a:cubicBezTo>
                    <a:cubicBezTo>
                      <a:pt x="13861" y="18143"/>
                      <a:pt x="13834" y="18135"/>
                      <a:pt x="13800" y="18126"/>
                    </a:cubicBezTo>
                    <a:cubicBezTo>
                      <a:pt x="13764" y="18114"/>
                      <a:pt x="13740" y="18102"/>
                      <a:pt x="13705" y="18102"/>
                    </a:cubicBezTo>
                    <a:cubicBezTo>
                      <a:pt x="13681" y="18102"/>
                      <a:pt x="13657" y="18091"/>
                      <a:pt x="13621" y="18091"/>
                    </a:cubicBezTo>
                    <a:lnTo>
                      <a:pt x="13526" y="18091"/>
                    </a:lnTo>
                    <a:cubicBezTo>
                      <a:pt x="13467" y="18091"/>
                      <a:pt x="13383" y="18091"/>
                      <a:pt x="13324" y="18114"/>
                    </a:cubicBezTo>
                    <a:cubicBezTo>
                      <a:pt x="13288" y="18126"/>
                      <a:pt x="13252" y="18138"/>
                      <a:pt x="13240" y="18162"/>
                    </a:cubicBezTo>
                    <a:cubicBezTo>
                      <a:pt x="13169" y="18233"/>
                      <a:pt x="12478" y="19138"/>
                      <a:pt x="12466" y="19150"/>
                    </a:cubicBezTo>
                    <a:cubicBezTo>
                      <a:pt x="12455" y="19174"/>
                      <a:pt x="12395" y="19234"/>
                      <a:pt x="12288" y="19234"/>
                    </a:cubicBezTo>
                    <a:lnTo>
                      <a:pt x="11097" y="19234"/>
                    </a:lnTo>
                    <a:lnTo>
                      <a:pt x="12407" y="17019"/>
                    </a:lnTo>
                    <a:cubicBezTo>
                      <a:pt x="12419" y="17007"/>
                      <a:pt x="12419" y="16983"/>
                      <a:pt x="12419" y="16971"/>
                    </a:cubicBezTo>
                    <a:cubicBezTo>
                      <a:pt x="12419" y="16971"/>
                      <a:pt x="12157" y="16317"/>
                      <a:pt x="12085" y="16138"/>
                    </a:cubicBezTo>
                    <a:cubicBezTo>
                      <a:pt x="12014" y="15947"/>
                      <a:pt x="11847" y="15447"/>
                      <a:pt x="11847" y="15316"/>
                    </a:cubicBezTo>
                    <a:cubicBezTo>
                      <a:pt x="11847" y="15293"/>
                      <a:pt x="11847" y="15269"/>
                      <a:pt x="11835" y="15245"/>
                    </a:cubicBezTo>
                    <a:cubicBezTo>
                      <a:pt x="11835" y="15126"/>
                      <a:pt x="11824" y="14983"/>
                      <a:pt x="11931" y="14769"/>
                    </a:cubicBezTo>
                    <a:cubicBezTo>
                      <a:pt x="11978" y="14673"/>
                      <a:pt x="12407" y="13888"/>
                      <a:pt x="12347" y="13792"/>
                    </a:cubicBezTo>
                    <a:cubicBezTo>
                      <a:pt x="12336" y="13769"/>
                      <a:pt x="12312" y="13745"/>
                      <a:pt x="12276" y="13709"/>
                    </a:cubicBezTo>
                    <a:cubicBezTo>
                      <a:pt x="12205" y="13626"/>
                      <a:pt x="12097" y="13507"/>
                      <a:pt x="12050" y="13376"/>
                    </a:cubicBezTo>
                    <a:cubicBezTo>
                      <a:pt x="12002" y="13280"/>
                      <a:pt x="11990" y="13138"/>
                      <a:pt x="12002" y="12959"/>
                    </a:cubicBezTo>
                    <a:cubicBezTo>
                      <a:pt x="12002" y="12864"/>
                      <a:pt x="12014" y="12745"/>
                      <a:pt x="12038" y="12626"/>
                    </a:cubicBezTo>
                    <a:cubicBezTo>
                      <a:pt x="12038" y="12590"/>
                      <a:pt x="12050" y="12566"/>
                      <a:pt x="12050" y="12542"/>
                    </a:cubicBezTo>
                    <a:cubicBezTo>
                      <a:pt x="12074" y="12411"/>
                      <a:pt x="12085" y="12352"/>
                      <a:pt x="12085" y="12316"/>
                    </a:cubicBezTo>
                    <a:cubicBezTo>
                      <a:pt x="12085" y="12304"/>
                      <a:pt x="12085" y="12292"/>
                      <a:pt x="12085" y="12292"/>
                    </a:cubicBezTo>
                    <a:lnTo>
                      <a:pt x="12609" y="9637"/>
                    </a:lnTo>
                    <a:close/>
                    <a:moveTo>
                      <a:pt x="9276" y="11840"/>
                    </a:moveTo>
                    <a:cubicBezTo>
                      <a:pt x="9335" y="11852"/>
                      <a:pt x="9502" y="11971"/>
                      <a:pt x="9573" y="12030"/>
                    </a:cubicBezTo>
                    <a:cubicBezTo>
                      <a:pt x="9633" y="12066"/>
                      <a:pt x="9645" y="12078"/>
                      <a:pt x="9657" y="12090"/>
                    </a:cubicBezTo>
                    <a:cubicBezTo>
                      <a:pt x="9704" y="12102"/>
                      <a:pt x="9871" y="12137"/>
                      <a:pt x="10026" y="12137"/>
                    </a:cubicBezTo>
                    <a:cubicBezTo>
                      <a:pt x="10180" y="12137"/>
                      <a:pt x="10252" y="12185"/>
                      <a:pt x="10300" y="12221"/>
                    </a:cubicBezTo>
                    <a:cubicBezTo>
                      <a:pt x="10311" y="12233"/>
                      <a:pt x="10311" y="12245"/>
                      <a:pt x="10323" y="12245"/>
                    </a:cubicBezTo>
                    <a:cubicBezTo>
                      <a:pt x="10335" y="12257"/>
                      <a:pt x="10335" y="12257"/>
                      <a:pt x="10335" y="12257"/>
                    </a:cubicBezTo>
                    <a:cubicBezTo>
                      <a:pt x="10347" y="12268"/>
                      <a:pt x="10347" y="12268"/>
                      <a:pt x="10359" y="12268"/>
                    </a:cubicBezTo>
                    <a:cubicBezTo>
                      <a:pt x="10359" y="12280"/>
                      <a:pt x="10371" y="12280"/>
                      <a:pt x="10371" y="12280"/>
                    </a:cubicBezTo>
                    <a:cubicBezTo>
                      <a:pt x="10383" y="12280"/>
                      <a:pt x="10383" y="12292"/>
                      <a:pt x="10383" y="12292"/>
                    </a:cubicBezTo>
                    <a:cubicBezTo>
                      <a:pt x="10395" y="12292"/>
                      <a:pt x="10407" y="12292"/>
                      <a:pt x="10407" y="12304"/>
                    </a:cubicBezTo>
                    <a:lnTo>
                      <a:pt x="10419" y="12304"/>
                    </a:lnTo>
                    <a:cubicBezTo>
                      <a:pt x="10431" y="12304"/>
                      <a:pt x="10442" y="12304"/>
                      <a:pt x="10454" y="12316"/>
                    </a:cubicBezTo>
                    <a:lnTo>
                      <a:pt x="10490" y="12316"/>
                    </a:lnTo>
                    <a:cubicBezTo>
                      <a:pt x="10502" y="12328"/>
                      <a:pt x="10502" y="12328"/>
                      <a:pt x="10502" y="12328"/>
                    </a:cubicBezTo>
                    <a:lnTo>
                      <a:pt x="10681" y="12328"/>
                    </a:lnTo>
                    <a:cubicBezTo>
                      <a:pt x="10740" y="12316"/>
                      <a:pt x="10883" y="12316"/>
                      <a:pt x="11121" y="12316"/>
                    </a:cubicBezTo>
                    <a:lnTo>
                      <a:pt x="11502" y="12316"/>
                    </a:lnTo>
                    <a:cubicBezTo>
                      <a:pt x="11538" y="12316"/>
                      <a:pt x="11574" y="12316"/>
                      <a:pt x="11609" y="12328"/>
                    </a:cubicBezTo>
                    <a:lnTo>
                      <a:pt x="11990" y="12328"/>
                    </a:lnTo>
                    <a:cubicBezTo>
                      <a:pt x="11990" y="12328"/>
                      <a:pt x="11990" y="12340"/>
                      <a:pt x="11990" y="12340"/>
                    </a:cubicBezTo>
                    <a:cubicBezTo>
                      <a:pt x="11990" y="12340"/>
                      <a:pt x="11990" y="12352"/>
                      <a:pt x="11990" y="12352"/>
                    </a:cubicBezTo>
                    <a:cubicBezTo>
                      <a:pt x="11990" y="12364"/>
                      <a:pt x="11978" y="12376"/>
                      <a:pt x="11978" y="12387"/>
                    </a:cubicBezTo>
                    <a:cubicBezTo>
                      <a:pt x="11978" y="12387"/>
                      <a:pt x="11978" y="12399"/>
                      <a:pt x="11978" y="12411"/>
                    </a:cubicBezTo>
                    <a:cubicBezTo>
                      <a:pt x="11978" y="12423"/>
                      <a:pt x="11978" y="12435"/>
                      <a:pt x="11978" y="12447"/>
                    </a:cubicBezTo>
                    <a:cubicBezTo>
                      <a:pt x="11966" y="12459"/>
                      <a:pt x="11966" y="12471"/>
                      <a:pt x="11966" y="12483"/>
                    </a:cubicBezTo>
                    <a:cubicBezTo>
                      <a:pt x="11966" y="12495"/>
                      <a:pt x="11966" y="12507"/>
                      <a:pt x="11955" y="12518"/>
                    </a:cubicBezTo>
                    <a:cubicBezTo>
                      <a:pt x="11955" y="12542"/>
                      <a:pt x="11955" y="12578"/>
                      <a:pt x="11943" y="12614"/>
                    </a:cubicBezTo>
                    <a:cubicBezTo>
                      <a:pt x="11919" y="12733"/>
                      <a:pt x="11907" y="12852"/>
                      <a:pt x="11907" y="12959"/>
                    </a:cubicBezTo>
                    <a:cubicBezTo>
                      <a:pt x="11895" y="13149"/>
                      <a:pt x="11919" y="13304"/>
                      <a:pt x="11966" y="13411"/>
                    </a:cubicBezTo>
                    <a:cubicBezTo>
                      <a:pt x="12026" y="13554"/>
                      <a:pt x="12133" y="13685"/>
                      <a:pt x="12205" y="13769"/>
                    </a:cubicBezTo>
                    <a:cubicBezTo>
                      <a:pt x="12240" y="13792"/>
                      <a:pt x="12264" y="13816"/>
                      <a:pt x="12264" y="13828"/>
                    </a:cubicBezTo>
                    <a:cubicBezTo>
                      <a:pt x="12264" y="13900"/>
                      <a:pt x="12038" y="14376"/>
                      <a:pt x="11847" y="14721"/>
                    </a:cubicBezTo>
                    <a:cubicBezTo>
                      <a:pt x="11728" y="14959"/>
                      <a:pt x="11740" y="15126"/>
                      <a:pt x="11752" y="15257"/>
                    </a:cubicBezTo>
                    <a:cubicBezTo>
                      <a:pt x="11752" y="15269"/>
                      <a:pt x="11752" y="15293"/>
                      <a:pt x="11752" y="15316"/>
                    </a:cubicBezTo>
                    <a:cubicBezTo>
                      <a:pt x="11764" y="15471"/>
                      <a:pt x="11931" y="15995"/>
                      <a:pt x="12002" y="16174"/>
                    </a:cubicBezTo>
                    <a:cubicBezTo>
                      <a:pt x="12062" y="16328"/>
                      <a:pt x="12276" y="16876"/>
                      <a:pt x="12324" y="16983"/>
                    </a:cubicBezTo>
                    <a:lnTo>
                      <a:pt x="10990" y="19234"/>
                    </a:lnTo>
                    <a:lnTo>
                      <a:pt x="10323" y="19234"/>
                    </a:lnTo>
                    <a:cubicBezTo>
                      <a:pt x="10311" y="19234"/>
                      <a:pt x="10300" y="19234"/>
                      <a:pt x="10288" y="19245"/>
                    </a:cubicBezTo>
                    <a:cubicBezTo>
                      <a:pt x="10276" y="19257"/>
                      <a:pt x="10276" y="19269"/>
                      <a:pt x="10276" y="19281"/>
                    </a:cubicBezTo>
                    <a:lnTo>
                      <a:pt x="10300" y="20174"/>
                    </a:lnTo>
                    <a:lnTo>
                      <a:pt x="8287" y="20174"/>
                    </a:lnTo>
                    <a:cubicBezTo>
                      <a:pt x="8287" y="19972"/>
                      <a:pt x="8275" y="19722"/>
                      <a:pt x="8275" y="19650"/>
                    </a:cubicBezTo>
                    <a:cubicBezTo>
                      <a:pt x="8275" y="19638"/>
                      <a:pt x="8275" y="19626"/>
                      <a:pt x="8275" y="19626"/>
                    </a:cubicBezTo>
                    <a:cubicBezTo>
                      <a:pt x="8275" y="19615"/>
                      <a:pt x="8275" y="19591"/>
                      <a:pt x="8275" y="19543"/>
                    </a:cubicBezTo>
                    <a:cubicBezTo>
                      <a:pt x="8275" y="19507"/>
                      <a:pt x="8275" y="19472"/>
                      <a:pt x="8275" y="19436"/>
                    </a:cubicBezTo>
                    <a:cubicBezTo>
                      <a:pt x="8287" y="19257"/>
                      <a:pt x="8287" y="19103"/>
                      <a:pt x="8287" y="19007"/>
                    </a:cubicBezTo>
                    <a:cubicBezTo>
                      <a:pt x="8287" y="18972"/>
                      <a:pt x="8287" y="18948"/>
                      <a:pt x="8287" y="18936"/>
                    </a:cubicBezTo>
                    <a:lnTo>
                      <a:pt x="8275" y="18888"/>
                    </a:lnTo>
                    <a:cubicBezTo>
                      <a:pt x="8240" y="18531"/>
                      <a:pt x="8216" y="18281"/>
                      <a:pt x="8192" y="18091"/>
                    </a:cubicBezTo>
                    <a:cubicBezTo>
                      <a:pt x="8192" y="18055"/>
                      <a:pt x="8180" y="18019"/>
                      <a:pt x="8180" y="17983"/>
                    </a:cubicBezTo>
                    <a:cubicBezTo>
                      <a:pt x="8180" y="17960"/>
                      <a:pt x="8180" y="17924"/>
                      <a:pt x="8168" y="17900"/>
                    </a:cubicBezTo>
                    <a:cubicBezTo>
                      <a:pt x="8168" y="17864"/>
                      <a:pt x="8168" y="17829"/>
                      <a:pt x="8168" y="17805"/>
                    </a:cubicBezTo>
                    <a:cubicBezTo>
                      <a:pt x="8168" y="17793"/>
                      <a:pt x="8156" y="17781"/>
                      <a:pt x="8156" y="17769"/>
                    </a:cubicBezTo>
                    <a:cubicBezTo>
                      <a:pt x="8156" y="17674"/>
                      <a:pt x="8156" y="17638"/>
                      <a:pt x="8156" y="17614"/>
                    </a:cubicBezTo>
                    <a:cubicBezTo>
                      <a:pt x="8156" y="17495"/>
                      <a:pt x="8204" y="17150"/>
                      <a:pt x="8275" y="17007"/>
                    </a:cubicBezTo>
                    <a:cubicBezTo>
                      <a:pt x="8299" y="16948"/>
                      <a:pt x="8335" y="16888"/>
                      <a:pt x="8371" y="16829"/>
                    </a:cubicBezTo>
                    <a:cubicBezTo>
                      <a:pt x="8418" y="16757"/>
                      <a:pt x="8466" y="16686"/>
                      <a:pt x="8490" y="16602"/>
                    </a:cubicBezTo>
                    <a:cubicBezTo>
                      <a:pt x="8526" y="16448"/>
                      <a:pt x="8442" y="16186"/>
                      <a:pt x="8406" y="16138"/>
                    </a:cubicBezTo>
                    <a:cubicBezTo>
                      <a:pt x="8383" y="16114"/>
                      <a:pt x="8359" y="16102"/>
                      <a:pt x="8323" y="16102"/>
                    </a:cubicBezTo>
                    <a:cubicBezTo>
                      <a:pt x="8275" y="16102"/>
                      <a:pt x="8192" y="16126"/>
                      <a:pt x="8121" y="16150"/>
                    </a:cubicBezTo>
                    <a:cubicBezTo>
                      <a:pt x="8097" y="16162"/>
                      <a:pt x="8073" y="16162"/>
                      <a:pt x="8061" y="16162"/>
                    </a:cubicBezTo>
                    <a:cubicBezTo>
                      <a:pt x="8061" y="16162"/>
                      <a:pt x="8014" y="16150"/>
                      <a:pt x="7918" y="15936"/>
                    </a:cubicBezTo>
                    <a:cubicBezTo>
                      <a:pt x="7847" y="15757"/>
                      <a:pt x="7704" y="15674"/>
                      <a:pt x="7549" y="15626"/>
                    </a:cubicBezTo>
                    <a:cubicBezTo>
                      <a:pt x="7537" y="15614"/>
                      <a:pt x="7525" y="15614"/>
                      <a:pt x="7502" y="15614"/>
                    </a:cubicBezTo>
                    <a:cubicBezTo>
                      <a:pt x="7502" y="15602"/>
                      <a:pt x="7490" y="15602"/>
                      <a:pt x="7490" y="15602"/>
                    </a:cubicBezTo>
                    <a:cubicBezTo>
                      <a:pt x="7478" y="15602"/>
                      <a:pt x="7466" y="15602"/>
                      <a:pt x="7454" y="15590"/>
                    </a:cubicBezTo>
                    <a:lnTo>
                      <a:pt x="7430" y="15590"/>
                    </a:lnTo>
                    <a:cubicBezTo>
                      <a:pt x="7418" y="15590"/>
                      <a:pt x="7406" y="15590"/>
                      <a:pt x="7394" y="15578"/>
                    </a:cubicBezTo>
                    <a:lnTo>
                      <a:pt x="7371" y="15578"/>
                    </a:lnTo>
                    <a:cubicBezTo>
                      <a:pt x="7371" y="15578"/>
                      <a:pt x="7371" y="15566"/>
                      <a:pt x="7371" y="15566"/>
                    </a:cubicBezTo>
                    <a:cubicBezTo>
                      <a:pt x="7371" y="15543"/>
                      <a:pt x="7371" y="15519"/>
                      <a:pt x="7371" y="15495"/>
                    </a:cubicBezTo>
                    <a:cubicBezTo>
                      <a:pt x="7359" y="15459"/>
                      <a:pt x="7359" y="15435"/>
                      <a:pt x="7359" y="15412"/>
                    </a:cubicBezTo>
                    <a:cubicBezTo>
                      <a:pt x="7359" y="15400"/>
                      <a:pt x="7359" y="15400"/>
                      <a:pt x="7359" y="15400"/>
                    </a:cubicBezTo>
                    <a:cubicBezTo>
                      <a:pt x="7359" y="15364"/>
                      <a:pt x="7359" y="15340"/>
                      <a:pt x="7359" y="15316"/>
                    </a:cubicBezTo>
                    <a:cubicBezTo>
                      <a:pt x="7359" y="15305"/>
                      <a:pt x="7359" y="15305"/>
                      <a:pt x="7359" y="15293"/>
                    </a:cubicBezTo>
                    <a:cubicBezTo>
                      <a:pt x="7359" y="15269"/>
                      <a:pt x="7359" y="15245"/>
                      <a:pt x="7347" y="15221"/>
                    </a:cubicBezTo>
                    <a:cubicBezTo>
                      <a:pt x="7347" y="15197"/>
                      <a:pt x="7347" y="15185"/>
                      <a:pt x="7347" y="15174"/>
                    </a:cubicBezTo>
                    <a:cubicBezTo>
                      <a:pt x="7347" y="15150"/>
                      <a:pt x="7347" y="15138"/>
                      <a:pt x="7347" y="15114"/>
                    </a:cubicBezTo>
                    <a:cubicBezTo>
                      <a:pt x="7347" y="15102"/>
                      <a:pt x="7347" y="15078"/>
                      <a:pt x="7347" y="15066"/>
                    </a:cubicBezTo>
                    <a:cubicBezTo>
                      <a:pt x="7347" y="15043"/>
                      <a:pt x="7335" y="15019"/>
                      <a:pt x="7335" y="15007"/>
                    </a:cubicBezTo>
                    <a:cubicBezTo>
                      <a:pt x="7335" y="14983"/>
                      <a:pt x="7335" y="14959"/>
                      <a:pt x="7335" y="14935"/>
                    </a:cubicBezTo>
                    <a:cubicBezTo>
                      <a:pt x="7335" y="14924"/>
                      <a:pt x="7335" y="14912"/>
                      <a:pt x="7335" y="14900"/>
                    </a:cubicBezTo>
                    <a:cubicBezTo>
                      <a:pt x="7335" y="14876"/>
                      <a:pt x="7335" y="14840"/>
                      <a:pt x="7323" y="14816"/>
                    </a:cubicBezTo>
                    <a:cubicBezTo>
                      <a:pt x="7323" y="14804"/>
                      <a:pt x="7323" y="14804"/>
                      <a:pt x="7323" y="14793"/>
                    </a:cubicBezTo>
                    <a:cubicBezTo>
                      <a:pt x="7323" y="14697"/>
                      <a:pt x="7311" y="14590"/>
                      <a:pt x="7311" y="14507"/>
                    </a:cubicBezTo>
                    <a:cubicBezTo>
                      <a:pt x="7299" y="14447"/>
                      <a:pt x="7299" y="14400"/>
                      <a:pt x="7299" y="14364"/>
                    </a:cubicBezTo>
                    <a:cubicBezTo>
                      <a:pt x="7287" y="14292"/>
                      <a:pt x="7287" y="14257"/>
                      <a:pt x="7287" y="14245"/>
                    </a:cubicBezTo>
                    <a:cubicBezTo>
                      <a:pt x="7228" y="13983"/>
                      <a:pt x="7192" y="13781"/>
                      <a:pt x="7192" y="13745"/>
                    </a:cubicBezTo>
                    <a:cubicBezTo>
                      <a:pt x="7204" y="13733"/>
                      <a:pt x="7240" y="13685"/>
                      <a:pt x="7478" y="13542"/>
                    </a:cubicBezTo>
                    <a:cubicBezTo>
                      <a:pt x="7561" y="13495"/>
                      <a:pt x="7561" y="13316"/>
                      <a:pt x="7549" y="13138"/>
                    </a:cubicBezTo>
                    <a:lnTo>
                      <a:pt x="7549" y="13090"/>
                    </a:lnTo>
                    <a:cubicBezTo>
                      <a:pt x="7549" y="13078"/>
                      <a:pt x="7549" y="13078"/>
                      <a:pt x="7561" y="13066"/>
                    </a:cubicBezTo>
                    <a:cubicBezTo>
                      <a:pt x="7573" y="13054"/>
                      <a:pt x="7597" y="13019"/>
                      <a:pt x="7644" y="12971"/>
                    </a:cubicBezTo>
                    <a:cubicBezTo>
                      <a:pt x="7668" y="12947"/>
                      <a:pt x="7704" y="12923"/>
                      <a:pt x="7728" y="12899"/>
                    </a:cubicBezTo>
                    <a:cubicBezTo>
                      <a:pt x="7740" y="12888"/>
                      <a:pt x="7906" y="12757"/>
                      <a:pt x="8014" y="12614"/>
                    </a:cubicBezTo>
                    <a:cubicBezTo>
                      <a:pt x="8121" y="12471"/>
                      <a:pt x="8216" y="12328"/>
                      <a:pt x="8240" y="12221"/>
                    </a:cubicBezTo>
                    <a:cubicBezTo>
                      <a:pt x="8240" y="12209"/>
                      <a:pt x="8240" y="12197"/>
                      <a:pt x="8264" y="12173"/>
                    </a:cubicBezTo>
                    <a:lnTo>
                      <a:pt x="8275" y="12173"/>
                    </a:lnTo>
                    <a:cubicBezTo>
                      <a:pt x="8323" y="12126"/>
                      <a:pt x="8406" y="12078"/>
                      <a:pt x="8478" y="12030"/>
                    </a:cubicBezTo>
                    <a:cubicBezTo>
                      <a:pt x="8526" y="12006"/>
                      <a:pt x="8573" y="11971"/>
                      <a:pt x="8609" y="11947"/>
                    </a:cubicBezTo>
                    <a:cubicBezTo>
                      <a:pt x="8668" y="11899"/>
                      <a:pt x="9061" y="11840"/>
                      <a:pt x="9228" y="11840"/>
                    </a:cubicBezTo>
                    <a:close/>
                    <a:moveTo>
                      <a:pt x="5466" y="15531"/>
                    </a:moveTo>
                    <a:cubicBezTo>
                      <a:pt x="5537" y="15543"/>
                      <a:pt x="5620" y="15555"/>
                      <a:pt x="5704" y="15566"/>
                    </a:cubicBezTo>
                    <a:cubicBezTo>
                      <a:pt x="5728" y="15566"/>
                      <a:pt x="5763" y="15566"/>
                      <a:pt x="5787" y="15578"/>
                    </a:cubicBezTo>
                    <a:cubicBezTo>
                      <a:pt x="5870" y="15578"/>
                      <a:pt x="5942" y="15590"/>
                      <a:pt x="6013" y="15602"/>
                    </a:cubicBezTo>
                    <a:cubicBezTo>
                      <a:pt x="6073" y="15602"/>
                      <a:pt x="6120" y="15614"/>
                      <a:pt x="6156" y="15614"/>
                    </a:cubicBezTo>
                    <a:cubicBezTo>
                      <a:pt x="6228" y="15614"/>
                      <a:pt x="6311" y="15602"/>
                      <a:pt x="6406" y="15602"/>
                    </a:cubicBezTo>
                    <a:cubicBezTo>
                      <a:pt x="6466" y="15602"/>
                      <a:pt x="6537" y="15590"/>
                      <a:pt x="6609" y="15590"/>
                    </a:cubicBezTo>
                    <a:lnTo>
                      <a:pt x="6716" y="15590"/>
                    </a:lnTo>
                    <a:cubicBezTo>
                      <a:pt x="6871" y="15590"/>
                      <a:pt x="7109" y="15614"/>
                      <a:pt x="7323" y="15662"/>
                    </a:cubicBezTo>
                    <a:cubicBezTo>
                      <a:pt x="7406" y="15674"/>
                      <a:pt x="7478" y="15697"/>
                      <a:pt x="7525" y="15709"/>
                    </a:cubicBezTo>
                    <a:cubicBezTo>
                      <a:pt x="7668" y="15757"/>
                      <a:pt x="7775" y="15828"/>
                      <a:pt x="7835" y="15971"/>
                    </a:cubicBezTo>
                    <a:cubicBezTo>
                      <a:pt x="7942" y="16221"/>
                      <a:pt x="8014" y="16257"/>
                      <a:pt x="8073" y="16257"/>
                    </a:cubicBezTo>
                    <a:cubicBezTo>
                      <a:pt x="8085" y="16257"/>
                      <a:pt x="8121" y="16245"/>
                      <a:pt x="8156" y="16233"/>
                    </a:cubicBezTo>
                    <a:cubicBezTo>
                      <a:pt x="8204" y="16221"/>
                      <a:pt x="8275" y="16197"/>
                      <a:pt x="8335" y="16197"/>
                    </a:cubicBezTo>
                    <a:cubicBezTo>
                      <a:pt x="8359" y="16245"/>
                      <a:pt x="8430" y="16471"/>
                      <a:pt x="8406" y="16578"/>
                    </a:cubicBezTo>
                    <a:cubicBezTo>
                      <a:pt x="8383" y="16650"/>
                      <a:pt x="8335" y="16721"/>
                      <a:pt x="8299" y="16781"/>
                    </a:cubicBezTo>
                    <a:cubicBezTo>
                      <a:pt x="8264" y="16840"/>
                      <a:pt x="8216" y="16900"/>
                      <a:pt x="8192" y="16971"/>
                    </a:cubicBezTo>
                    <a:cubicBezTo>
                      <a:pt x="8121" y="17138"/>
                      <a:pt x="8061" y="17483"/>
                      <a:pt x="8061" y="17614"/>
                    </a:cubicBezTo>
                    <a:cubicBezTo>
                      <a:pt x="8061" y="17698"/>
                      <a:pt x="8109" y="18126"/>
                      <a:pt x="8192" y="18888"/>
                    </a:cubicBezTo>
                    <a:lnTo>
                      <a:pt x="8192" y="18948"/>
                    </a:lnTo>
                    <a:cubicBezTo>
                      <a:pt x="8204" y="18995"/>
                      <a:pt x="8192" y="19388"/>
                      <a:pt x="8192" y="19543"/>
                    </a:cubicBezTo>
                    <a:cubicBezTo>
                      <a:pt x="8192" y="19591"/>
                      <a:pt x="8180" y="19615"/>
                      <a:pt x="8180" y="19626"/>
                    </a:cubicBezTo>
                    <a:lnTo>
                      <a:pt x="8180" y="19638"/>
                    </a:lnTo>
                    <a:cubicBezTo>
                      <a:pt x="8180" y="19638"/>
                      <a:pt x="8192" y="19638"/>
                      <a:pt x="8192" y="19650"/>
                    </a:cubicBezTo>
                    <a:cubicBezTo>
                      <a:pt x="8192" y="19662"/>
                      <a:pt x="8192" y="19662"/>
                      <a:pt x="8192" y="19662"/>
                    </a:cubicBezTo>
                    <a:cubicBezTo>
                      <a:pt x="8192" y="19674"/>
                      <a:pt x="8192" y="19674"/>
                      <a:pt x="8192" y="19674"/>
                    </a:cubicBezTo>
                    <a:cubicBezTo>
                      <a:pt x="8192" y="19698"/>
                      <a:pt x="8192" y="19722"/>
                      <a:pt x="8192" y="19757"/>
                    </a:cubicBezTo>
                    <a:cubicBezTo>
                      <a:pt x="8192" y="19888"/>
                      <a:pt x="8192" y="20055"/>
                      <a:pt x="8204" y="20174"/>
                    </a:cubicBezTo>
                    <a:lnTo>
                      <a:pt x="7585" y="20174"/>
                    </a:lnTo>
                    <a:cubicBezTo>
                      <a:pt x="7561" y="20174"/>
                      <a:pt x="7537" y="20186"/>
                      <a:pt x="7537" y="20210"/>
                    </a:cubicBezTo>
                    <a:lnTo>
                      <a:pt x="7537" y="21710"/>
                    </a:lnTo>
                    <a:lnTo>
                      <a:pt x="6442" y="21758"/>
                    </a:lnTo>
                    <a:cubicBezTo>
                      <a:pt x="6454" y="21722"/>
                      <a:pt x="6466" y="21674"/>
                      <a:pt x="6478" y="21627"/>
                    </a:cubicBezTo>
                    <a:cubicBezTo>
                      <a:pt x="6478" y="21615"/>
                      <a:pt x="6490" y="21591"/>
                      <a:pt x="6490" y="21567"/>
                    </a:cubicBezTo>
                    <a:cubicBezTo>
                      <a:pt x="6490" y="21567"/>
                      <a:pt x="6490" y="21567"/>
                      <a:pt x="6490" y="21555"/>
                    </a:cubicBezTo>
                    <a:cubicBezTo>
                      <a:pt x="6501" y="21543"/>
                      <a:pt x="6501" y="21531"/>
                      <a:pt x="6501" y="21508"/>
                    </a:cubicBezTo>
                    <a:cubicBezTo>
                      <a:pt x="6501" y="21508"/>
                      <a:pt x="6513" y="21496"/>
                      <a:pt x="6513" y="21484"/>
                    </a:cubicBezTo>
                    <a:lnTo>
                      <a:pt x="6513" y="21460"/>
                    </a:lnTo>
                    <a:cubicBezTo>
                      <a:pt x="6525" y="21448"/>
                      <a:pt x="6525" y="21436"/>
                      <a:pt x="6525" y="21424"/>
                    </a:cubicBezTo>
                    <a:cubicBezTo>
                      <a:pt x="6525" y="21412"/>
                      <a:pt x="6525" y="21400"/>
                      <a:pt x="6537" y="21389"/>
                    </a:cubicBezTo>
                    <a:cubicBezTo>
                      <a:pt x="6537" y="21389"/>
                      <a:pt x="6537" y="21377"/>
                      <a:pt x="6537" y="21365"/>
                    </a:cubicBezTo>
                    <a:cubicBezTo>
                      <a:pt x="6537" y="21353"/>
                      <a:pt x="6549" y="21341"/>
                      <a:pt x="6549" y="21329"/>
                    </a:cubicBezTo>
                    <a:cubicBezTo>
                      <a:pt x="6549" y="21329"/>
                      <a:pt x="6549" y="21317"/>
                      <a:pt x="6549" y="21305"/>
                    </a:cubicBezTo>
                    <a:cubicBezTo>
                      <a:pt x="6561" y="21293"/>
                      <a:pt x="6561" y="21270"/>
                      <a:pt x="6561" y="21258"/>
                    </a:cubicBezTo>
                    <a:cubicBezTo>
                      <a:pt x="6561" y="21258"/>
                      <a:pt x="6561" y="21246"/>
                      <a:pt x="6561" y="21246"/>
                    </a:cubicBezTo>
                    <a:cubicBezTo>
                      <a:pt x="6573" y="21234"/>
                      <a:pt x="6573" y="21222"/>
                      <a:pt x="6573" y="21210"/>
                    </a:cubicBezTo>
                    <a:cubicBezTo>
                      <a:pt x="6573" y="21198"/>
                      <a:pt x="6573" y="21198"/>
                      <a:pt x="6573" y="21186"/>
                    </a:cubicBezTo>
                    <a:cubicBezTo>
                      <a:pt x="6573" y="21186"/>
                      <a:pt x="6585" y="21174"/>
                      <a:pt x="6585" y="21162"/>
                    </a:cubicBezTo>
                    <a:lnTo>
                      <a:pt x="6585" y="21150"/>
                    </a:lnTo>
                    <a:cubicBezTo>
                      <a:pt x="6585" y="21139"/>
                      <a:pt x="6585" y="21127"/>
                      <a:pt x="6585" y="21127"/>
                    </a:cubicBezTo>
                    <a:cubicBezTo>
                      <a:pt x="6585" y="21115"/>
                      <a:pt x="6585" y="21115"/>
                      <a:pt x="6585" y="21115"/>
                    </a:cubicBezTo>
                    <a:cubicBezTo>
                      <a:pt x="6597" y="21103"/>
                      <a:pt x="6597" y="21091"/>
                      <a:pt x="6597" y="21091"/>
                    </a:cubicBezTo>
                    <a:cubicBezTo>
                      <a:pt x="6597" y="21091"/>
                      <a:pt x="6597" y="21079"/>
                      <a:pt x="6597" y="21079"/>
                    </a:cubicBezTo>
                    <a:cubicBezTo>
                      <a:pt x="6597" y="21067"/>
                      <a:pt x="6597" y="21067"/>
                      <a:pt x="6597" y="21067"/>
                    </a:cubicBezTo>
                    <a:cubicBezTo>
                      <a:pt x="6597" y="21055"/>
                      <a:pt x="6597" y="21031"/>
                      <a:pt x="6585" y="21019"/>
                    </a:cubicBezTo>
                    <a:cubicBezTo>
                      <a:pt x="6573" y="20960"/>
                      <a:pt x="6549" y="20865"/>
                      <a:pt x="6501" y="20710"/>
                    </a:cubicBezTo>
                    <a:cubicBezTo>
                      <a:pt x="6466" y="20603"/>
                      <a:pt x="6430" y="20472"/>
                      <a:pt x="6394" y="20353"/>
                    </a:cubicBezTo>
                    <a:cubicBezTo>
                      <a:pt x="6382" y="20305"/>
                      <a:pt x="6370" y="20269"/>
                      <a:pt x="6359" y="20222"/>
                    </a:cubicBezTo>
                    <a:cubicBezTo>
                      <a:pt x="6323" y="20067"/>
                      <a:pt x="6251" y="19924"/>
                      <a:pt x="6192" y="19793"/>
                    </a:cubicBezTo>
                    <a:cubicBezTo>
                      <a:pt x="6109" y="19638"/>
                      <a:pt x="6049" y="19495"/>
                      <a:pt x="6061" y="19400"/>
                    </a:cubicBezTo>
                    <a:cubicBezTo>
                      <a:pt x="6073" y="19353"/>
                      <a:pt x="6097" y="19293"/>
                      <a:pt x="6109" y="19234"/>
                    </a:cubicBezTo>
                    <a:cubicBezTo>
                      <a:pt x="6156" y="19091"/>
                      <a:pt x="6216" y="18936"/>
                      <a:pt x="6156" y="18769"/>
                    </a:cubicBezTo>
                    <a:cubicBezTo>
                      <a:pt x="6120" y="18674"/>
                      <a:pt x="6037" y="18579"/>
                      <a:pt x="5954" y="18472"/>
                    </a:cubicBezTo>
                    <a:cubicBezTo>
                      <a:pt x="5859" y="18352"/>
                      <a:pt x="5751" y="18222"/>
                      <a:pt x="5704" y="18067"/>
                    </a:cubicBezTo>
                    <a:cubicBezTo>
                      <a:pt x="5668" y="17936"/>
                      <a:pt x="5632" y="17781"/>
                      <a:pt x="5597" y="17638"/>
                    </a:cubicBezTo>
                    <a:cubicBezTo>
                      <a:pt x="5561" y="17483"/>
                      <a:pt x="5537" y="17317"/>
                      <a:pt x="5489" y="17174"/>
                    </a:cubicBezTo>
                    <a:cubicBezTo>
                      <a:pt x="5466" y="17102"/>
                      <a:pt x="5442" y="17007"/>
                      <a:pt x="5406" y="16876"/>
                    </a:cubicBezTo>
                    <a:cubicBezTo>
                      <a:pt x="5394" y="16805"/>
                      <a:pt x="5370" y="16733"/>
                      <a:pt x="5358" y="16674"/>
                    </a:cubicBezTo>
                    <a:cubicBezTo>
                      <a:pt x="5347" y="16626"/>
                      <a:pt x="5347" y="16578"/>
                      <a:pt x="5335" y="16531"/>
                    </a:cubicBezTo>
                    <a:cubicBezTo>
                      <a:pt x="5311" y="16400"/>
                      <a:pt x="5287" y="16317"/>
                      <a:pt x="5287" y="16305"/>
                    </a:cubicBezTo>
                    <a:cubicBezTo>
                      <a:pt x="5287" y="16305"/>
                      <a:pt x="5251" y="16102"/>
                      <a:pt x="5204" y="15971"/>
                    </a:cubicBezTo>
                    <a:cubicBezTo>
                      <a:pt x="5204" y="15959"/>
                      <a:pt x="5192" y="15936"/>
                      <a:pt x="5180" y="15912"/>
                    </a:cubicBezTo>
                    <a:cubicBezTo>
                      <a:pt x="5168" y="15888"/>
                      <a:pt x="5168" y="15864"/>
                      <a:pt x="5156" y="15840"/>
                    </a:cubicBezTo>
                    <a:cubicBezTo>
                      <a:pt x="5144" y="15805"/>
                      <a:pt x="5132" y="15781"/>
                      <a:pt x="5132" y="15745"/>
                    </a:cubicBezTo>
                    <a:lnTo>
                      <a:pt x="5120" y="15733"/>
                    </a:lnTo>
                    <a:cubicBezTo>
                      <a:pt x="5120" y="15721"/>
                      <a:pt x="5120" y="15721"/>
                      <a:pt x="5120" y="15709"/>
                    </a:cubicBezTo>
                    <a:cubicBezTo>
                      <a:pt x="5120" y="15697"/>
                      <a:pt x="5120" y="15686"/>
                      <a:pt x="5132" y="15686"/>
                    </a:cubicBezTo>
                    <a:cubicBezTo>
                      <a:pt x="5144" y="15674"/>
                      <a:pt x="5156" y="15662"/>
                      <a:pt x="5168" y="15650"/>
                    </a:cubicBezTo>
                    <a:cubicBezTo>
                      <a:pt x="5180" y="15638"/>
                      <a:pt x="5192" y="15626"/>
                      <a:pt x="5204" y="15614"/>
                    </a:cubicBezTo>
                    <a:cubicBezTo>
                      <a:pt x="5216" y="15614"/>
                      <a:pt x="5216" y="15614"/>
                      <a:pt x="5216" y="15602"/>
                    </a:cubicBezTo>
                    <a:cubicBezTo>
                      <a:pt x="5227" y="15602"/>
                      <a:pt x="5251" y="15590"/>
                      <a:pt x="5263" y="15578"/>
                    </a:cubicBezTo>
                    <a:cubicBezTo>
                      <a:pt x="5263" y="15578"/>
                      <a:pt x="5275" y="15566"/>
                      <a:pt x="5275" y="15566"/>
                    </a:cubicBezTo>
                    <a:cubicBezTo>
                      <a:pt x="5299" y="15555"/>
                      <a:pt x="5311" y="15555"/>
                      <a:pt x="5335" y="15543"/>
                    </a:cubicBezTo>
                    <a:lnTo>
                      <a:pt x="5347" y="15543"/>
                    </a:lnTo>
                    <a:cubicBezTo>
                      <a:pt x="5370" y="15543"/>
                      <a:pt x="5394" y="15531"/>
                      <a:pt x="5418" y="15531"/>
                    </a:cubicBezTo>
                    <a:close/>
                    <a:moveTo>
                      <a:pt x="2596" y="15876"/>
                    </a:moveTo>
                    <a:cubicBezTo>
                      <a:pt x="2691" y="15876"/>
                      <a:pt x="2799" y="15900"/>
                      <a:pt x="2894" y="15924"/>
                    </a:cubicBezTo>
                    <a:cubicBezTo>
                      <a:pt x="2965" y="15936"/>
                      <a:pt x="3037" y="15947"/>
                      <a:pt x="3096" y="15959"/>
                    </a:cubicBezTo>
                    <a:cubicBezTo>
                      <a:pt x="3227" y="15971"/>
                      <a:pt x="3311" y="16043"/>
                      <a:pt x="3370" y="16114"/>
                    </a:cubicBezTo>
                    <a:cubicBezTo>
                      <a:pt x="3418" y="16162"/>
                      <a:pt x="3465" y="16197"/>
                      <a:pt x="3513" y="16209"/>
                    </a:cubicBezTo>
                    <a:lnTo>
                      <a:pt x="3549" y="16209"/>
                    </a:lnTo>
                    <a:cubicBezTo>
                      <a:pt x="3692" y="16209"/>
                      <a:pt x="4144" y="16055"/>
                      <a:pt x="4299" y="15971"/>
                    </a:cubicBezTo>
                    <a:cubicBezTo>
                      <a:pt x="4323" y="15959"/>
                      <a:pt x="4346" y="15959"/>
                      <a:pt x="4370" y="15959"/>
                    </a:cubicBezTo>
                    <a:cubicBezTo>
                      <a:pt x="4501" y="15959"/>
                      <a:pt x="4668" y="16078"/>
                      <a:pt x="4811" y="16174"/>
                    </a:cubicBezTo>
                    <a:cubicBezTo>
                      <a:pt x="4846" y="16197"/>
                      <a:pt x="4882" y="16221"/>
                      <a:pt x="4906" y="16233"/>
                    </a:cubicBezTo>
                    <a:cubicBezTo>
                      <a:pt x="4942" y="16257"/>
                      <a:pt x="4966" y="16269"/>
                      <a:pt x="5001" y="16281"/>
                    </a:cubicBezTo>
                    <a:cubicBezTo>
                      <a:pt x="5001" y="16281"/>
                      <a:pt x="5013" y="16293"/>
                      <a:pt x="5013" y="16293"/>
                    </a:cubicBezTo>
                    <a:cubicBezTo>
                      <a:pt x="5037" y="16305"/>
                      <a:pt x="5061" y="16317"/>
                      <a:pt x="5085" y="16317"/>
                    </a:cubicBezTo>
                    <a:cubicBezTo>
                      <a:pt x="5085" y="16317"/>
                      <a:pt x="5085" y="16328"/>
                      <a:pt x="5085" y="16328"/>
                    </a:cubicBezTo>
                    <a:cubicBezTo>
                      <a:pt x="5108" y="16328"/>
                      <a:pt x="5132" y="16340"/>
                      <a:pt x="5156" y="16340"/>
                    </a:cubicBezTo>
                    <a:cubicBezTo>
                      <a:pt x="5156" y="16340"/>
                      <a:pt x="5156" y="16352"/>
                      <a:pt x="5168" y="16352"/>
                    </a:cubicBezTo>
                    <a:lnTo>
                      <a:pt x="5204" y="16352"/>
                    </a:lnTo>
                    <a:cubicBezTo>
                      <a:pt x="5204" y="16364"/>
                      <a:pt x="5204" y="16364"/>
                      <a:pt x="5204" y="16364"/>
                    </a:cubicBezTo>
                    <a:cubicBezTo>
                      <a:pt x="5204" y="16376"/>
                      <a:pt x="5204" y="16376"/>
                      <a:pt x="5216" y="16388"/>
                    </a:cubicBezTo>
                    <a:cubicBezTo>
                      <a:pt x="5216" y="16400"/>
                      <a:pt x="5216" y="16400"/>
                      <a:pt x="5216" y="16412"/>
                    </a:cubicBezTo>
                    <a:cubicBezTo>
                      <a:pt x="5216" y="16424"/>
                      <a:pt x="5216" y="16436"/>
                      <a:pt x="5216" y="16448"/>
                    </a:cubicBezTo>
                    <a:cubicBezTo>
                      <a:pt x="5227" y="16459"/>
                      <a:pt x="5227" y="16471"/>
                      <a:pt x="5227" y="16495"/>
                    </a:cubicBezTo>
                    <a:cubicBezTo>
                      <a:pt x="5239" y="16507"/>
                      <a:pt x="5239" y="16519"/>
                      <a:pt x="5239" y="16531"/>
                    </a:cubicBezTo>
                    <a:cubicBezTo>
                      <a:pt x="5239" y="16555"/>
                      <a:pt x="5251" y="16567"/>
                      <a:pt x="5251" y="16578"/>
                    </a:cubicBezTo>
                    <a:cubicBezTo>
                      <a:pt x="5251" y="16590"/>
                      <a:pt x="5251" y="16602"/>
                      <a:pt x="5251" y="16626"/>
                    </a:cubicBezTo>
                    <a:cubicBezTo>
                      <a:pt x="5263" y="16638"/>
                      <a:pt x="5263" y="16650"/>
                      <a:pt x="5263" y="16674"/>
                    </a:cubicBezTo>
                    <a:cubicBezTo>
                      <a:pt x="5275" y="16686"/>
                      <a:pt x="5275" y="16698"/>
                      <a:pt x="5275" y="16709"/>
                    </a:cubicBezTo>
                    <a:cubicBezTo>
                      <a:pt x="5275" y="16721"/>
                      <a:pt x="5287" y="16745"/>
                      <a:pt x="5287" y="16757"/>
                    </a:cubicBezTo>
                    <a:cubicBezTo>
                      <a:pt x="5287" y="16781"/>
                      <a:pt x="5299" y="16793"/>
                      <a:pt x="5299" y="16805"/>
                    </a:cubicBezTo>
                    <a:cubicBezTo>
                      <a:pt x="5299" y="16829"/>
                      <a:pt x="5311" y="16864"/>
                      <a:pt x="5311" y="16888"/>
                    </a:cubicBezTo>
                    <a:cubicBezTo>
                      <a:pt x="5347" y="17031"/>
                      <a:pt x="5370" y="17126"/>
                      <a:pt x="5394" y="17210"/>
                    </a:cubicBezTo>
                    <a:cubicBezTo>
                      <a:pt x="5442" y="17340"/>
                      <a:pt x="5478" y="17495"/>
                      <a:pt x="5513" y="17650"/>
                    </a:cubicBezTo>
                    <a:cubicBezTo>
                      <a:pt x="5537" y="17805"/>
                      <a:pt x="5573" y="17960"/>
                      <a:pt x="5620" y="18102"/>
                    </a:cubicBezTo>
                    <a:cubicBezTo>
                      <a:pt x="5632" y="18138"/>
                      <a:pt x="5644" y="18174"/>
                      <a:pt x="5668" y="18222"/>
                    </a:cubicBezTo>
                    <a:cubicBezTo>
                      <a:pt x="5728" y="18341"/>
                      <a:pt x="5811" y="18436"/>
                      <a:pt x="5894" y="18531"/>
                    </a:cubicBezTo>
                    <a:cubicBezTo>
                      <a:pt x="5942" y="18603"/>
                      <a:pt x="6001" y="18674"/>
                      <a:pt x="6037" y="18745"/>
                    </a:cubicBezTo>
                    <a:cubicBezTo>
                      <a:pt x="6049" y="18757"/>
                      <a:pt x="6061" y="18781"/>
                      <a:pt x="6073" y="18805"/>
                    </a:cubicBezTo>
                    <a:cubicBezTo>
                      <a:pt x="6120" y="18936"/>
                      <a:pt x="6073" y="19067"/>
                      <a:pt x="6025" y="19198"/>
                    </a:cubicBezTo>
                    <a:cubicBezTo>
                      <a:pt x="6001" y="19257"/>
                      <a:pt x="5978" y="19329"/>
                      <a:pt x="5978" y="19388"/>
                    </a:cubicBezTo>
                    <a:cubicBezTo>
                      <a:pt x="5954" y="19507"/>
                      <a:pt x="6025" y="19662"/>
                      <a:pt x="6109" y="19829"/>
                    </a:cubicBezTo>
                    <a:cubicBezTo>
                      <a:pt x="6168" y="19960"/>
                      <a:pt x="6228" y="20103"/>
                      <a:pt x="6275" y="20246"/>
                    </a:cubicBezTo>
                    <a:cubicBezTo>
                      <a:pt x="6311" y="20412"/>
                      <a:pt x="6370" y="20591"/>
                      <a:pt x="6418" y="20746"/>
                    </a:cubicBezTo>
                    <a:cubicBezTo>
                      <a:pt x="6454" y="20889"/>
                      <a:pt x="6501" y="21031"/>
                      <a:pt x="6501" y="21067"/>
                    </a:cubicBezTo>
                    <a:cubicBezTo>
                      <a:pt x="6501" y="21067"/>
                      <a:pt x="6501" y="21091"/>
                      <a:pt x="6501" y="21103"/>
                    </a:cubicBezTo>
                    <a:cubicBezTo>
                      <a:pt x="6478" y="21210"/>
                      <a:pt x="6418" y="21496"/>
                      <a:pt x="6347" y="21758"/>
                    </a:cubicBezTo>
                    <a:cubicBezTo>
                      <a:pt x="6347" y="21770"/>
                      <a:pt x="6347" y="21781"/>
                      <a:pt x="6347" y="21793"/>
                    </a:cubicBezTo>
                    <a:lnTo>
                      <a:pt x="4465" y="21841"/>
                    </a:lnTo>
                    <a:cubicBezTo>
                      <a:pt x="4442" y="21853"/>
                      <a:pt x="4430" y="21865"/>
                      <a:pt x="4430" y="21889"/>
                    </a:cubicBezTo>
                    <a:lnTo>
                      <a:pt x="4430" y="21924"/>
                    </a:lnTo>
                    <a:lnTo>
                      <a:pt x="4430" y="24151"/>
                    </a:lnTo>
                    <a:cubicBezTo>
                      <a:pt x="4323" y="24151"/>
                      <a:pt x="4239" y="24139"/>
                      <a:pt x="4215" y="24127"/>
                    </a:cubicBezTo>
                    <a:cubicBezTo>
                      <a:pt x="4215" y="24115"/>
                      <a:pt x="4192" y="24103"/>
                      <a:pt x="4180" y="24091"/>
                    </a:cubicBezTo>
                    <a:cubicBezTo>
                      <a:pt x="4132" y="24032"/>
                      <a:pt x="4073" y="23984"/>
                      <a:pt x="4013" y="23984"/>
                    </a:cubicBezTo>
                    <a:cubicBezTo>
                      <a:pt x="4001" y="23984"/>
                      <a:pt x="3965" y="23984"/>
                      <a:pt x="3930" y="23996"/>
                    </a:cubicBezTo>
                    <a:cubicBezTo>
                      <a:pt x="3906" y="23996"/>
                      <a:pt x="3882" y="23996"/>
                      <a:pt x="3858" y="24008"/>
                    </a:cubicBezTo>
                    <a:lnTo>
                      <a:pt x="3692" y="24008"/>
                    </a:lnTo>
                    <a:cubicBezTo>
                      <a:pt x="3692" y="23996"/>
                      <a:pt x="3680" y="23972"/>
                      <a:pt x="3680" y="23948"/>
                    </a:cubicBezTo>
                    <a:cubicBezTo>
                      <a:pt x="3632" y="23829"/>
                      <a:pt x="3596" y="23698"/>
                      <a:pt x="3513" y="23698"/>
                    </a:cubicBezTo>
                    <a:lnTo>
                      <a:pt x="3453" y="23698"/>
                    </a:lnTo>
                    <a:cubicBezTo>
                      <a:pt x="3442" y="23710"/>
                      <a:pt x="3430" y="23710"/>
                      <a:pt x="3406" y="23710"/>
                    </a:cubicBezTo>
                    <a:lnTo>
                      <a:pt x="3346" y="23710"/>
                    </a:lnTo>
                    <a:cubicBezTo>
                      <a:pt x="3311" y="23722"/>
                      <a:pt x="3275" y="23722"/>
                      <a:pt x="3227" y="23722"/>
                    </a:cubicBezTo>
                    <a:lnTo>
                      <a:pt x="3025" y="23758"/>
                    </a:lnTo>
                    <a:lnTo>
                      <a:pt x="2953" y="23758"/>
                    </a:lnTo>
                    <a:cubicBezTo>
                      <a:pt x="2882" y="23758"/>
                      <a:pt x="2822" y="23734"/>
                      <a:pt x="2787" y="23698"/>
                    </a:cubicBezTo>
                    <a:cubicBezTo>
                      <a:pt x="2775" y="23686"/>
                      <a:pt x="2763" y="23675"/>
                      <a:pt x="2751" y="23663"/>
                    </a:cubicBezTo>
                    <a:cubicBezTo>
                      <a:pt x="2739" y="23615"/>
                      <a:pt x="2715" y="23556"/>
                      <a:pt x="2691" y="23484"/>
                    </a:cubicBezTo>
                    <a:cubicBezTo>
                      <a:pt x="2656" y="23377"/>
                      <a:pt x="2620" y="23270"/>
                      <a:pt x="2572" y="23210"/>
                    </a:cubicBezTo>
                    <a:cubicBezTo>
                      <a:pt x="2525" y="23139"/>
                      <a:pt x="2346" y="23008"/>
                      <a:pt x="2239" y="22924"/>
                    </a:cubicBezTo>
                    <a:lnTo>
                      <a:pt x="2191" y="22877"/>
                    </a:lnTo>
                    <a:cubicBezTo>
                      <a:pt x="2120" y="22829"/>
                      <a:pt x="1977" y="22603"/>
                      <a:pt x="1965" y="22567"/>
                    </a:cubicBezTo>
                    <a:cubicBezTo>
                      <a:pt x="1965" y="22567"/>
                      <a:pt x="1965" y="22555"/>
                      <a:pt x="1965" y="22555"/>
                    </a:cubicBezTo>
                    <a:cubicBezTo>
                      <a:pt x="1965" y="22543"/>
                      <a:pt x="1965" y="22532"/>
                      <a:pt x="1953" y="22532"/>
                    </a:cubicBezTo>
                    <a:cubicBezTo>
                      <a:pt x="1953" y="22520"/>
                      <a:pt x="1953" y="22520"/>
                      <a:pt x="1953" y="22520"/>
                    </a:cubicBezTo>
                    <a:cubicBezTo>
                      <a:pt x="1953" y="22508"/>
                      <a:pt x="1953" y="22508"/>
                      <a:pt x="1941" y="22496"/>
                    </a:cubicBezTo>
                    <a:cubicBezTo>
                      <a:pt x="1941" y="22496"/>
                      <a:pt x="1941" y="22484"/>
                      <a:pt x="1941" y="22484"/>
                    </a:cubicBezTo>
                    <a:cubicBezTo>
                      <a:pt x="1941" y="22472"/>
                      <a:pt x="1929" y="22472"/>
                      <a:pt x="1929" y="22460"/>
                    </a:cubicBezTo>
                    <a:cubicBezTo>
                      <a:pt x="1929" y="22460"/>
                      <a:pt x="1929" y="22448"/>
                      <a:pt x="1918" y="22448"/>
                    </a:cubicBezTo>
                    <a:cubicBezTo>
                      <a:pt x="1918" y="22436"/>
                      <a:pt x="1918" y="22436"/>
                      <a:pt x="1906" y="22424"/>
                    </a:cubicBezTo>
                    <a:cubicBezTo>
                      <a:pt x="1906" y="22424"/>
                      <a:pt x="1894" y="22413"/>
                      <a:pt x="1894" y="22413"/>
                    </a:cubicBezTo>
                    <a:cubicBezTo>
                      <a:pt x="1894" y="22401"/>
                      <a:pt x="1882" y="22401"/>
                      <a:pt x="1870" y="22389"/>
                    </a:cubicBezTo>
                    <a:cubicBezTo>
                      <a:pt x="1870" y="22389"/>
                      <a:pt x="1858" y="22377"/>
                      <a:pt x="1858" y="22377"/>
                    </a:cubicBezTo>
                    <a:cubicBezTo>
                      <a:pt x="1846" y="22365"/>
                      <a:pt x="1846" y="22365"/>
                      <a:pt x="1834" y="22353"/>
                    </a:cubicBezTo>
                    <a:cubicBezTo>
                      <a:pt x="1822" y="22353"/>
                      <a:pt x="1822" y="22341"/>
                      <a:pt x="1810" y="22341"/>
                    </a:cubicBezTo>
                    <a:cubicBezTo>
                      <a:pt x="1798" y="22329"/>
                      <a:pt x="1787" y="22329"/>
                      <a:pt x="1775" y="22329"/>
                    </a:cubicBezTo>
                    <a:cubicBezTo>
                      <a:pt x="1763" y="22317"/>
                      <a:pt x="1763" y="22317"/>
                      <a:pt x="1751" y="22317"/>
                    </a:cubicBezTo>
                    <a:cubicBezTo>
                      <a:pt x="1739" y="22305"/>
                      <a:pt x="1739" y="22305"/>
                      <a:pt x="1727" y="22305"/>
                    </a:cubicBezTo>
                    <a:cubicBezTo>
                      <a:pt x="1727" y="22293"/>
                      <a:pt x="1727" y="22282"/>
                      <a:pt x="1727" y="22270"/>
                    </a:cubicBezTo>
                    <a:cubicBezTo>
                      <a:pt x="1715" y="22198"/>
                      <a:pt x="1715" y="22127"/>
                      <a:pt x="1751" y="22032"/>
                    </a:cubicBezTo>
                    <a:cubicBezTo>
                      <a:pt x="1763" y="21996"/>
                      <a:pt x="1787" y="21960"/>
                      <a:pt x="1798" y="21924"/>
                    </a:cubicBezTo>
                    <a:cubicBezTo>
                      <a:pt x="1834" y="21853"/>
                      <a:pt x="1882" y="21781"/>
                      <a:pt x="1846" y="21674"/>
                    </a:cubicBezTo>
                    <a:lnTo>
                      <a:pt x="1822" y="21615"/>
                    </a:lnTo>
                    <a:cubicBezTo>
                      <a:pt x="1798" y="21520"/>
                      <a:pt x="1763" y="21448"/>
                      <a:pt x="1691" y="21293"/>
                    </a:cubicBezTo>
                    <a:cubicBezTo>
                      <a:pt x="1656" y="21210"/>
                      <a:pt x="1596" y="21162"/>
                      <a:pt x="1560" y="21127"/>
                    </a:cubicBezTo>
                    <a:cubicBezTo>
                      <a:pt x="1513" y="21091"/>
                      <a:pt x="1513" y="21079"/>
                      <a:pt x="1525" y="21055"/>
                    </a:cubicBezTo>
                    <a:cubicBezTo>
                      <a:pt x="1548" y="21008"/>
                      <a:pt x="1572" y="20984"/>
                      <a:pt x="1596" y="20972"/>
                    </a:cubicBezTo>
                    <a:cubicBezTo>
                      <a:pt x="1608" y="20948"/>
                      <a:pt x="1632" y="20924"/>
                      <a:pt x="1644" y="20889"/>
                    </a:cubicBezTo>
                    <a:cubicBezTo>
                      <a:pt x="1668" y="20829"/>
                      <a:pt x="1679" y="20793"/>
                      <a:pt x="1668" y="20710"/>
                    </a:cubicBezTo>
                    <a:cubicBezTo>
                      <a:pt x="1668" y="20662"/>
                      <a:pt x="1679" y="20627"/>
                      <a:pt x="1703" y="20579"/>
                    </a:cubicBezTo>
                    <a:cubicBezTo>
                      <a:pt x="1715" y="20555"/>
                      <a:pt x="1727" y="20531"/>
                      <a:pt x="1739" y="20508"/>
                    </a:cubicBezTo>
                    <a:cubicBezTo>
                      <a:pt x="1739" y="20484"/>
                      <a:pt x="1751" y="20460"/>
                      <a:pt x="1775" y="20412"/>
                    </a:cubicBezTo>
                    <a:cubicBezTo>
                      <a:pt x="1810" y="20353"/>
                      <a:pt x="1858" y="20281"/>
                      <a:pt x="1906" y="20162"/>
                    </a:cubicBezTo>
                    <a:cubicBezTo>
                      <a:pt x="1941" y="20055"/>
                      <a:pt x="1953" y="19948"/>
                      <a:pt x="1965" y="19853"/>
                    </a:cubicBezTo>
                    <a:cubicBezTo>
                      <a:pt x="1989" y="19757"/>
                      <a:pt x="1989" y="19674"/>
                      <a:pt x="2025" y="19626"/>
                    </a:cubicBezTo>
                    <a:cubicBezTo>
                      <a:pt x="2049" y="19591"/>
                      <a:pt x="2072" y="19567"/>
                      <a:pt x="2084" y="19543"/>
                    </a:cubicBezTo>
                    <a:cubicBezTo>
                      <a:pt x="2120" y="19519"/>
                      <a:pt x="2144" y="19484"/>
                      <a:pt x="2156" y="19412"/>
                    </a:cubicBezTo>
                    <a:lnTo>
                      <a:pt x="2168" y="19353"/>
                    </a:lnTo>
                    <a:cubicBezTo>
                      <a:pt x="2179" y="19281"/>
                      <a:pt x="2179" y="19234"/>
                      <a:pt x="2179" y="19114"/>
                    </a:cubicBezTo>
                    <a:cubicBezTo>
                      <a:pt x="2179" y="19043"/>
                      <a:pt x="2179" y="18960"/>
                      <a:pt x="2179" y="18888"/>
                    </a:cubicBezTo>
                    <a:cubicBezTo>
                      <a:pt x="2168" y="18817"/>
                      <a:pt x="2168" y="18757"/>
                      <a:pt x="2168" y="18722"/>
                    </a:cubicBezTo>
                    <a:cubicBezTo>
                      <a:pt x="2168" y="18638"/>
                      <a:pt x="2179" y="18412"/>
                      <a:pt x="2168" y="18329"/>
                    </a:cubicBezTo>
                    <a:cubicBezTo>
                      <a:pt x="2168" y="18305"/>
                      <a:pt x="2179" y="18281"/>
                      <a:pt x="2179" y="18257"/>
                    </a:cubicBezTo>
                    <a:cubicBezTo>
                      <a:pt x="2191" y="18198"/>
                      <a:pt x="2203" y="18126"/>
                      <a:pt x="2156" y="18091"/>
                    </a:cubicBezTo>
                    <a:cubicBezTo>
                      <a:pt x="2108" y="18055"/>
                      <a:pt x="2049" y="18007"/>
                      <a:pt x="2001" y="17995"/>
                    </a:cubicBezTo>
                    <a:lnTo>
                      <a:pt x="1965" y="17995"/>
                    </a:lnTo>
                    <a:cubicBezTo>
                      <a:pt x="1929" y="17995"/>
                      <a:pt x="1894" y="17983"/>
                      <a:pt x="1882" y="17960"/>
                    </a:cubicBezTo>
                    <a:cubicBezTo>
                      <a:pt x="1870" y="17936"/>
                      <a:pt x="1858" y="17912"/>
                      <a:pt x="1834" y="17888"/>
                    </a:cubicBezTo>
                    <a:cubicBezTo>
                      <a:pt x="1810" y="17852"/>
                      <a:pt x="1787" y="17805"/>
                      <a:pt x="1798" y="17757"/>
                    </a:cubicBezTo>
                    <a:cubicBezTo>
                      <a:pt x="1798" y="17721"/>
                      <a:pt x="1810" y="17698"/>
                      <a:pt x="1810" y="17674"/>
                    </a:cubicBezTo>
                    <a:cubicBezTo>
                      <a:pt x="1822" y="17638"/>
                      <a:pt x="1846" y="17591"/>
                      <a:pt x="1846" y="17507"/>
                    </a:cubicBezTo>
                    <a:cubicBezTo>
                      <a:pt x="1846" y="17424"/>
                      <a:pt x="1846" y="17340"/>
                      <a:pt x="1822" y="17281"/>
                    </a:cubicBezTo>
                    <a:cubicBezTo>
                      <a:pt x="1822" y="17269"/>
                      <a:pt x="1810" y="17257"/>
                      <a:pt x="1810" y="17245"/>
                    </a:cubicBezTo>
                    <a:cubicBezTo>
                      <a:pt x="1810" y="17233"/>
                      <a:pt x="1810" y="17221"/>
                      <a:pt x="1798" y="17221"/>
                    </a:cubicBezTo>
                    <a:cubicBezTo>
                      <a:pt x="1798" y="17221"/>
                      <a:pt x="1798" y="17210"/>
                      <a:pt x="1798" y="17210"/>
                    </a:cubicBezTo>
                    <a:cubicBezTo>
                      <a:pt x="1787" y="17186"/>
                      <a:pt x="1787" y="17174"/>
                      <a:pt x="1775" y="17150"/>
                    </a:cubicBezTo>
                    <a:cubicBezTo>
                      <a:pt x="1751" y="17114"/>
                      <a:pt x="1715" y="17102"/>
                      <a:pt x="1679" y="17079"/>
                    </a:cubicBezTo>
                    <a:cubicBezTo>
                      <a:pt x="1644" y="17055"/>
                      <a:pt x="1620" y="17031"/>
                      <a:pt x="1608" y="16995"/>
                    </a:cubicBezTo>
                    <a:cubicBezTo>
                      <a:pt x="1584" y="16948"/>
                      <a:pt x="1572" y="16888"/>
                      <a:pt x="1560" y="16817"/>
                    </a:cubicBezTo>
                    <a:cubicBezTo>
                      <a:pt x="1548" y="16733"/>
                      <a:pt x="1525" y="16638"/>
                      <a:pt x="1501" y="16578"/>
                    </a:cubicBezTo>
                    <a:cubicBezTo>
                      <a:pt x="1501" y="16567"/>
                      <a:pt x="1489" y="16555"/>
                      <a:pt x="1477" y="16543"/>
                    </a:cubicBezTo>
                    <a:lnTo>
                      <a:pt x="1548" y="16543"/>
                    </a:lnTo>
                    <a:cubicBezTo>
                      <a:pt x="1560" y="16531"/>
                      <a:pt x="1584" y="16531"/>
                      <a:pt x="1608" y="16531"/>
                    </a:cubicBezTo>
                    <a:cubicBezTo>
                      <a:pt x="1620" y="16531"/>
                      <a:pt x="1632" y="16531"/>
                      <a:pt x="1644" y="16519"/>
                    </a:cubicBezTo>
                    <a:lnTo>
                      <a:pt x="1691" y="16519"/>
                    </a:lnTo>
                    <a:cubicBezTo>
                      <a:pt x="1703" y="16519"/>
                      <a:pt x="1715" y="16507"/>
                      <a:pt x="1727" y="16507"/>
                    </a:cubicBezTo>
                    <a:cubicBezTo>
                      <a:pt x="1751" y="16507"/>
                      <a:pt x="1775" y="16495"/>
                      <a:pt x="1787" y="16495"/>
                    </a:cubicBezTo>
                    <a:cubicBezTo>
                      <a:pt x="1989" y="16436"/>
                      <a:pt x="2156" y="16245"/>
                      <a:pt x="2287" y="16078"/>
                    </a:cubicBezTo>
                    <a:cubicBezTo>
                      <a:pt x="2334" y="16031"/>
                      <a:pt x="2370" y="15983"/>
                      <a:pt x="2406" y="15947"/>
                    </a:cubicBezTo>
                    <a:cubicBezTo>
                      <a:pt x="2453" y="15900"/>
                      <a:pt x="2513" y="15876"/>
                      <a:pt x="2596" y="15876"/>
                    </a:cubicBezTo>
                    <a:close/>
                    <a:moveTo>
                      <a:pt x="9633" y="20257"/>
                    </a:moveTo>
                    <a:cubicBezTo>
                      <a:pt x="9633" y="20281"/>
                      <a:pt x="9633" y="20305"/>
                      <a:pt x="9633" y="20317"/>
                    </a:cubicBezTo>
                    <a:lnTo>
                      <a:pt x="9645" y="22603"/>
                    </a:lnTo>
                    <a:cubicBezTo>
                      <a:pt x="9657" y="24437"/>
                      <a:pt x="9669" y="26306"/>
                      <a:pt x="9669" y="26413"/>
                    </a:cubicBezTo>
                    <a:cubicBezTo>
                      <a:pt x="9669" y="26413"/>
                      <a:pt x="9657" y="26413"/>
                      <a:pt x="9657" y="26425"/>
                    </a:cubicBezTo>
                    <a:lnTo>
                      <a:pt x="9657" y="26687"/>
                    </a:lnTo>
                    <a:cubicBezTo>
                      <a:pt x="9514" y="26615"/>
                      <a:pt x="9252" y="26496"/>
                      <a:pt x="9133" y="26413"/>
                    </a:cubicBezTo>
                    <a:cubicBezTo>
                      <a:pt x="9109" y="26401"/>
                      <a:pt x="9085" y="26389"/>
                      <a:pt x="9061" y="26365"/>
                    </a:cubicBezTo>
                    <a:cubicBezTo>
                      <a:pt x="8871" y="26234"/>
                      <a:pt x="8526" y="25996"/>
                      <a:pt x="7978" y="25972"/>
                    </a:cubicBezTo>
                    <a:cubicBezTo>
                      <a:pt x="7513" y="25961"/>
                      <a:pt x="6823" y="25889"/>
                      <a:pt x="6406" y="25842"/>
                    </a:cubicBezTo>
                    <a:cubicBezTo>
                      <a:pt x="6287" y="25830"/>
                      <a:pt x="6192" y="25818"/>
                      <a:pt x="6132" y="25818"/>
                    </a:cubicBezTo>
                    <a:cubicBezTo>
                      <a:pt x="5918" y="25794"/>
                      <a:pt x="5823" y="25687"/>
                      <a:pt x="5751" y="25603"/>
                    </a:cubicBezTo>
                    <a:cubicBezTo>
                      <a:pt x="5728" y="25580"/>
                      <a:pt x="5704" y="25544"/>
                      <a:pt x="5668" y="25532"/>
                    </a:cubicBezTo>
                    <a:cubicBezTo>
                      <a:pt x="5656" y="25520"/>
                      <a:pt x="5620" y="25472"/>
                      <a:pt x="5573" y="25425"/>
                    </a:cubicBezTo>
                    <a:cubicBezTo>
                      <a:pt x="5478" y="25306"/>
                      <a:pt x="5358" y="25151"/>
                      <a:pt x="5227" y="25151"/>
                    </a:cubicBezTo>
                    <a:lnTo>
                      <a:pt x="5192" y="25151"/>
                    </a:lnTo>
                    <a:cubicBezTo>
                      <a:pt x="5132" y="25151"/>
                      <a:pt x="5061" y="25175"/>
                      <a:pt x="4989" y="25199"/>
                    </a:cubicBezTo>
                    <a:cubicBezTo>
                      <a:pt x="4918" y="25210"/>
                      <a:pt x="4846" y="25234"/>
                      <a:pt x="4787" y="25234"/>
                    </a:cubicBezTo>
                    <a:cubicBezTo>
                      <a:pt x="4739" y="25234"/>
                      <a:pt x="4704" y="25222"/>
                      <a:pt x="4680" y="25199"/>
                    </a:cubicBezTo>
                    <a:cubicBezTo>
                      <a:pt x="4501" y="25068"/>
                      <a:pt x="4477" y="24984"/>
                      <a:pt x="4477" y="24865"/>
                    </a:cubicBezTo>
                    <a:cubicBezTo>
                      <a:pt x="4477" y="24829"/>
                      <a:pt x="4489" y="24794"/>
                      <a:pt x="4501" y="24746"/>
                    </a:cubicBezTo>
                    <a:cubicBezTo>
                      <a:pt x="4525" y="24603"/>
                      <a:pt x="4549" y="24448"/>
                      <a:pt x="4454" y="24389"/>
                    </a:cubicBezTo>
                    <a:cubicBezTo>
                      <a:pt x="4370" y="24329"/>
                      <a:pt x="3954" y="24198"/>
                      <a:pt x="3858" y="24163"/>
                    </a:cubicBezTo>
                    <a:lnTo>
                      <a:pt x="3858" y="24091"/>
                    </a:lnTo>
                    <a:cubicBezTo>
                      <a:pt x="3882" y="24091"/>
                      <a:pt x="3918" y="24079"/>
                      <a:pt x="3954" y="24079"/>
                    </a:cubicBezTo>
                    <a:cubicBezTo>
                      <a:pt x="3977" y="24079"/>
                      <a:pt x="4001" y="24067"/>
                      <a:pt x="4013" y="24067"/>
                    </a:cubicBezTo>
                    <a:cubicBezTo>
                      <a:pt x="4037" y="24067"/>
                      <a:pt x="4096" y="24127"/>
                      <a:pt x="4120" y="24151"/>
                    </a:cubicBezTo>
                    <a:cubicBezTo>
                      <a:pt x="4132" y="24163"/>
                      <a:pt x="4156" y="24187"/>
                      <a:pt x="4168" y="24187"/>
                    </a:cubicBezTo>
                    <a:cubicBezTo>
                      <a:pt x="4215" y="24234"/>
                      <a:pt x="4394" y="24246"/>
                      <a:pt x="4465" y="24246"/>
                    </a:cubicBezTo>
                    <a:cubicBezTo>
                      <a:pt x="4477" y="24246"/>
                      <a:pt x="4489" y="24246"/>
                      <a:pt x="4501" y="24234"/>
                    </a:cubicBezTo>
                    <a:cubicBezTo>
                      <a:pt x="4513" y="24222"/>
                      <a:pt x="4513" y="24210"/>
                      <a:pt x="4513" y="24198"/>
                    </a:cubicBezTo>
                    <a:lnTo>
                      <a:pt x="4513" y="21936"/>
                    </a:lnTo>
                    <a:lnTo>
                      <a:pt x="5037" y="21924"/>
                    </a:lnTo>
                    <a:lnTo>
                      <a:pt x="6382" y="21877"/>
                    </a:lnTo>
                    <a:cubicBezTo>
                      <a:pt x="6406" y="21877"/>
                      <a:pt x="6418" y="21865"/>
                      <a:pt x="6418" y="21853"/>
                    </a:cubicBezTo>
                    <a:lnTo>
                      <a:pt x="7585" y="21793"/>
                    </a:lnTo>
                    <a:cubicBezTo>
                      <a:pt x="7609" y="21793"/>
                      <a:pt x="7633" y="21770"/>
                      <a:pt x="7633" y="21746"/>
                    </a:cubicBezTo>
                    <a:lnTo>
                      <a:pt x="7633" y="21734"/>
                    </a:lnTo>
                    <a:lnTo>
                      <a:pt x="7633" y="20257"/>
                    </a:lnTo>
                    <a:lnTo>
                      <a:pt x="8204" y="20257"/>
                    </a:lnTo>
                    <a:cubicBezTo>
                      <a:pt x="8204" y="20257"/>
                      <a:pt x="8204" y="20269"/>
                      <a:pt x="8204" y="20269"/>
                    </a:cubicBezTo>
                    <a:cubicBezTo>
                      <a:pt x="8204" y="20293"/>
                      <a:pt x="8216" y="20305"/>
                      <a:pt x="8252" y="20305"/>
                    </a:cubicBezTo>
                    <a:cubicBezTo>
                      <a:pt x="8275" y="20305"/>
                      <a:pt x="8287" y="20293"/>
                      <a:pt x="8287" y="20269"/>
                    </a:cubicBezTo>
                    <a:lnTo>
                      <a:pt x="8287" y="20257"/>
                    </a:lnTo>
                    <a:close/>
                    <a:moveTo>
                      <a:pt x="9776" y="28401"/>
                    </a:moveTo>
                    <a:lnTo>
                      <a:pt x="9788" y="28497"/>
                    </a:lnTo>
                    <a:cubicBezTo>
                      <a:pt x="9788" y="28509"/>
                      <a:pt x="9788" y="28509"/>
                      <a:pt x="9799" y="28520"/>
                    </a:cubicBezTo>
                    <a:lnTo>
                      <a:pt x="10121" y="29020"/>
                    </a:lnTo>
                    <a:cubicBezTo>
                      <a:pt x="10061" y="28985"/>
                      <a:pt x="10014" y="28949"/>
                      <a:pt x="9966" y="28913"/>
                    </a:cubicBezTo>
                    <a:cubicBezTo>
                      <a:pt x="9871" y="28842"/>
                      <a:pt x="9764" y="28770"/>
                      <a:pt x="9740" y="28735"/>
                    </a:cubicBezTo>
                    <a:cubicBezTo>
                      <a:pt x="9728" y="28687"/>
                      <a:pt x="9752" y="28532"/>
                      <a:pt x="9776" y="28401"/>
                    </a:cubicBezTo>
                    <a:close/>
                    <a:moveTo>
                      <a:pt x="14229" y="17733"/>
                    </a:moveTo>
                    <a:cubicBezTo>
                      <a:pt x="14252" y="17733"/>
                      <a:pt x="14288" y="17757"/>
                      <a:pt x="14324" y="17769"/>
                    </a:cubicBezTo>
                    <a:cubicBezTo>
                      <a:pt x="14336" y="17781"/>
                      <a:pt x="14348" y="17781"/>
                      <a:pt x="14360" y="17781"/>
                    </a:cubicBezTo>
                    <a:cubicBezTo>
                      <a:pt x="14371" y="17793"/>
                      <a:pt x="14383" y="17817"/>
                      <a:pt x="14395" y="17841"/>
                    </a:cubicBezTo>
                    <a:cubicBezTo>
                      <a:pt x="14407" y="17864"/>
                      <a:pt x="14419" y="17900"/>
                      <a:pt x="14431" y="17912"/>
                    </a:cubicBezTo>
                    <a:cubicBezTo>
                      <a:pt x="14443" y="17960"/>
                      <a:pt x="14467" y="18007"/>
                      <a:pt x="14479" y="18031"/>
                    </a:cubicBezTo>
                    <a:cubicBezTo>
                      <a:pt x="14514" y="18102"/>
                      <a:pt x="14622" y="18162"/>
                      <a:pt x="14764" y="18233"/>
                    </a:cubicBezTo>
                    <a:lnTo>
                      <a:pt x="14788" y="18233"/>
                    </a:lnTo>
                    <a:cubicBezTo>
                      <a:pt x="14824" y="18257"/>
                      <a:pt x="14860" y="18269"/>
                      <a:pt x="14883" y="18293"/>
                    </a:cubicBezTo>
                    <a:cubicBezTo>
                      <a:pt x="14883" y="18293"/>
                      <a:pt x="14895" y="18293"/>
                      <a:pt x="14907" y="18305"/>
                    </a:cubicBezTo>
                    <a:cubicBezTo>
                      <a:pt x="14967" y="18329"/>
                      <a:pt x="15098" y="18364"/>
                      <a:pt x="15312" y="18412"/>
                    </a:cubicBezTo>
                    <a:lnTo>
                      <a:pt x="15324" y="18412"/>
                    </a:lnTo>
                    <a:cubicBezTo>
                      <a:pt x="15348" y="18424"/>
                      <a:pt x="15491" y="18555"/>
                      <a:pt x="15610" y="18662"/>
                    </a:cubicBezTo>
                    <a:lnTo>
                      <a:pt x="15622" y="18662"/>
                    </a:lnTo>
                    <a:cubicBezTo>
                      <a:pt x="15681" y="18686"/>
                      <a:pt x="16169" y="18888"/>
                      <a:pt x="16276" y="18900"/>
                    </a:cubicBezTo>
                    <a:cubicBezTo>
                      <a:pt x="16288" y="18900"/>
                      <a:pt x="16312" y="18900"/>
                      <a:pt x="16324" y="18912"/>
                    </a:cubicBezTo>
                    <a:lnTo>
                      <a:pt x="16336" y="18912"/>
                    </a:lnTo>
                    <a:cubicBezTo>
                      <a:pt x="16348" y="18924"/>
                      <a:pt x="16360" y="18936"/>
                      <a:pt x="16384" y="18936"/>
                    </a:cubicBezTo>
                    <a:cubicBezTo>
                      <a:pt x="16384" y="18936"/>
                      <a:pt x="16384" y="18948"/>
                      <a:pt x="16396" y="18948"/>
                    </a:cubicBezTo>
                    <a:cubicBezTo>
                      <a:pt x="16407" y="18960"/>
                      <a:pt x="16419" y="18960"/>
                      <a:pt x="16431" y="18972"/>
                    </a:cubicBezTo>
                    <a:lnTo>
                      <a:pt x="16443" y="18972"/>
                    </a:lnTo>
                    <a:cubicBezTo>
                      <a:pt x="16455" y="18984"/>
                      <a:pt x="16467" y="18995"/>
                      <a:pt x="16479" y="19007"/>
                    </a:cubicBezTo>
                    <a:cubicBezTo>
                      <a:pt x="16479" y="19019"/>
                      <a:pt x="16479" y="19043"/>
                      <a:pt x="16491" y="19055"/>
                    </a:cubicBezTo>
                    <a:cubicBezTo>
                      <a:pt x="16491" y="19067"/>
                      <a:pt x="16491" y="19079"/>
                      <a:pt x="16491" y="19091"/>
                    </a:cubicBezTo>
                    <a:cubicBezTo>
                      <a:pt x="16491" y="19114"/>
                      <a:pt x="16491" y="19138"/>
                      <a:pt x="16491" y="19162"/>
                    </a:cubicBezTo>
                    <a:cubicBezTo>
                      <a:pt x="16491" y="19198"/>
                      <a:pt x="16491" y="19234"/>
                      <a:pt x="16491" y="19269"/>
                    </a:cubicBezTo>
                    <a:cubicBezTo>
                      <a:pt x="16491" y="19460"/>
                      <a:pt x="16503" y="19615"/>
                      <a:pt x="16527" y="19757"/>
                    </a:cubicBezTo>
                    <a:cubicBezTo>
                      <a:pt x="16527" y="19781"/>
                      <a:pt x="16527" y="19805"/>
                      <a:pt x="16538" y="19829"/>
                    </a:cubicBezTo>
                    <a:cubicBezTo>
                      <a:pt x="16538" y="19948"/>
                      <a:pt x="16562" y="20067"/>
                      <a:pt x="16693" y="20138"/>
                    </a:cubicBezTo>
                    <a:cubicBezTo>
                      <a:pt x="16824" y="20210"/>
                      <a:pt x="16908" y="20222"/>
                      <a:pt x="16979" y="20234"/>
                    </a:cubicBezTo>
                    <a:cubicBezTo>
                      <a:pt x="17027" y="20246"/>
                      <a:pt x="17062" y="20246"/>
                      <a:pt x="17086" y="20269"/>
                    </a:cubicBezTo>
                    <a:lnTo>
                      <a:pt x="17098" y="20269"/>
                    </a:lnTo>
                    <a:cubicBezTo>
                      <a:pt x="17110" y="20269"/>
                      <a:pt x="17146" y="20281"/>
                      <a:pt x="17193" y="20341"/>
                    </a:cubicBezTo>
                    <a:cubicBezTo>
                      <a:pt x="17265" y="20412"/>
                      <a:pt x="17515" y="20638"/>
                      <a:pt x="17586" y="20698"/>
                    </a:cubicBezTo>
                    <a:cubicBezTo>
                      <a:pt x="17598" y="20698"/>
                      <a:pt x="17610" y="20710"/>
                      <a:pt x="17622" y="20722"/>
                    </a:cubicBezTo>
                    <a:cubicBezTo>
                      <a:pt x="17681" y="20758"/>
                      <a:pt x="17729" y="20781"/>
                      <a:pt x="17777" y="20889"/>
                    </a:cubicBezTo>
                    <a:cubicBezTo>
                      <a:pt x="17812" y="20948"/>
                      <a:pt x="17836" y="20984"/>
                      <a:pt x="17860" y="21019"/>
                    </a:cubicBezTo>
                    <a:cubicBezTo>
                      <a:pt x="17908" y="21067"/>
                      <a:pt x="17908" y="21079"/>
                      <a:pt x="17896" y="21127"/>
                    </a:cubicBezTo>
                    <a:cubicBezTo>
                      <a:pt x="17860" y="21174"/>
                      <a:pt x="17812" y="21246"/>
                      <a:pt x="17765" y="21305"/>
                    </a:cubicBezTo>
                    <a:cubicBezTo>
                      <a:pt x="17717" y="21377"/>
                      <a:pt x="17670" y="21448"/>
                      <a:pt x="17646" y="21508"/>
                    </a:cubicBezTo>
                    <a:cubicBezTo>
                      <a:pt x="17610" y="21591"/>
                      <a:pt x="17503" y="21960"/>
                      <a:pt x="17574" y="22091"/>
                    </a:cubicBezTo>
                    <a:cubicBezTo>
                      <a:pt x="17610" y="22151"/>
                      <a:pt x="17670" y="22162"/>
                      <a:pt x="17705" y="22174"/>
                    </a:cubicBezTo>
                    <a:cubicBezTo>
                      <a:pt x="17753" y="22186"/>
                      <a:pt x="17777" y="22186"/>
                      <a:pt x="17789" y="22234"/>
                    </a:cubicBezTo>
                    <a:lnTo>
                      <a:pt x="17800" y="22246"/>
                    </a:lnTo>
                    <a:cubicBezTo>
                      <a:pt x="17848" y="22389"/>
                      <a:pt x="17931" y="22567"/>
                      <a:pt x="18074" y="22567"/>
                    </a:cubicBezTo>
                    <a:cubicBezTo>
                      <a:pt x="18134" y="22567"/>
                      <a:pt x="18205" y="22543"/>
                      <a:pt x="18265" y="22520"/>
                    </a:cubicBezTo>
                    <a:cubicBezTo>
                      <a:pt x="18289" y="22508"/>
                      <a:pt x="18312" y="22496"/>
                      <a:pt x="18324" y="22496"/>
                    </a:cubicBezTo>
                    <a:cubicBezTo>
                      <a:pt x="18336" y="22615"/>
                      <a:pt x="18360" y="23186"/>
                      <a:pt x="18348" y="23282"/>
                    </a:cubicBezTo>
                    <a:cubicBezTo>
                      <a:pt x="18348" y="23353"/>
                      <a:pt x="18265" y="23448"/>
                      <a:pt x="18205" y="23532"/>
                    </a:cubicBezTo>
                    <a:cubicBezTo>
                      <a:pt x="18181" y="23567"/>
                      <a:pt x="18158" y="23603"/>
                      <a:pt x="18134" y="23627"/>
                    </a:cubicBezTo>
                    <a:cubicBezTo>
                      <a:pt x="18110" y="23675"/>
                      <a:pt x="18086" y="23722"/>
                      <a:pt x="18062" y="23782"/>
                    </a:cubicBezTo>
                    <a:cubicBezTo>
                      <a:pt x="18015" y="23865"/>
                      <a:pt x="17967" y="23960"/>
                      <a:pt x="17896" y="24056"/>
                    </a:cubicBezTo>
                    <a:cubicBezTo>
                      <a:pt x="17824" y="24163"/>
                      <a:pt x="17765" y="24198"/>
                      <a:pt x="17693" y="24246"/>
                    </a:cubicBezTo>
                    <a:cubicBezTo>
                      <a:pt x="17658" y="24270"/>
                      <a:pt x="17622" y="24294"/>
                      <a:pt x="17574" y="24329"/>
                    </a:cubicBezTo>
                    <a:cubicBezTo>
                      <a:pt x="17431" y="24448"/>
                      <a:pt x="17217" y="24746"/>
                      <a:pt x="17169" y="24889"/>
                    </a:cubicBezTo>
                    <a:cubicBezTo>
                      <a:pt x="17146" y="24925"/>
                      <a:pt x="17134" y="24972"/>
                      <a:pt x="17122" y="25020"/>
                    </a:cubicBezTo>
                    <a:cubicBezTo>
                      <a:pt x="17098" y="25127"/>
                      <a:pt x="17062" y="25246"/>
                      <a:pt x="16991" y="25294"/>
                    </a:cubicBezTo>
                    <a:cubicBezTo>
                      <a:pt x="16872" y="25353"/>
                      <a:pt x="15872" y="25853"/>
                      <a:pt x="15431" y="25925"/>
                    </a:cubicBezTo>
                    <a:cubicBezTo>
                      <a:pt x="15288" y="25961"/>
                      <a:pt x="15074" y="26008"/>
                      <a:pt x="14824" y="26068"/>
                    </a:cubicBezTo>
                    <a:cubicBezTo>
                      <a:pt x="14288" y="26187"/>
                      <a:pt x="13633" y="26330"/>
                      <a:pt x="13336" y="26330"/>
                    </a:cubicBezTo>
                    <a:lnTo>
                      <a:pt x="13133" y="26330"/>
                    </a:lnTo>
                    <a:cubicBezTo>
                      <a:pt x="12836" y="26330"/>
                      <a:pt x="12681" y="26330"/>
                      <a:pt x="12431" y="26258"/>
                    </a:cubicBezTo>
                    <a:cubicBezTo>
                      <a:pt x="12300" y="26211"/>
                      <a:pt x="12228" y="26199"/>
                      <a:pt x="12181" y="26199"/>
                    </a:cubicBezTo>
                    <a:cubicBezTo>
                      <a:pt x="12133" y="26187"/>
                      <a:pt x="12121" y="26187"/>
                      <a:pt x="12097" y="26151"/>
                    </a:cubicBezTo>
                    <a:cubicBezTo>
                      <a:pt x="12074" y="26127"/>
                      <a:pt x="12050" y="26115"/>
                      <a:pt x="12026" y="26092"/>
                    </a:cubicBezTo>
                    <a:cubicBezTo>
                      <a:pt x="11978" y="26032"/>
                      <a:pt x="11931" y="25984"/>
                      <a:pt x="11871" y="25949"/>
                    </a:cubicBezTo>
                    <a:cubicBezTo>
                      <a:pt x="11782" y="25909"/>
                      <a:pt x="11710" y="25886"/>
                      <a:pt x="11613" y="25886"/>
                    </a:cubicBezTo>
                    <a:cubicBezTo>
                      <a:pt x="11593" y="25886"/>
                      <a:pt x="11572" y="25887"/>
                      <a:pt x="11550" y="25889"/>
                    </a:cubicBezTo>
                    <a:cubicBezTo>
                      <a:pt x="11478" y="25901"/>
                      <a:pt x="11443" y="25925"/>
                      <a:pt x="11419" y="25949"/>
                    </a:cubicBezTo>
                    <a:cubicBezTo>
                      <a:pt x="11383" y="25996"/>
                      <a:pt x="11383" y="26044"/>
                      <a:pt x="11395" y="26092"/>
                    </a:cubicBezTo>
                    <a:cubicBezTo>
                      <a:pt x="11407" y="26175"/>
                      <a:pt x="11609" y="26687"/>
                      <a:pt x="11693" y="26770"/>
                    </a:cubicBezTo>
                    <a:cubicBezTo>
                      <a:pt x="11716" y="26794"/>
                      <a:pt x="11740" y="26818"/>
                      <a:pt x="11764" y="26842"/>
                    </a:cubicBezTo>
                    <a:cubicBezTo>
                      <a:pt x="11835" y="26889"/>
                      <a:pt x="11871" y="26925"/>
                      <a:pt x="11871" y="26985"/>
                    </a:cubicBezTo>
                    <a:cubicBezTo>
                      <a:pt x="11871" y="27008"/>
                      <a:pt x="11871" y="27032"/>
                      <a:pt x="11871" y="27056"/>
                    </a:cubicBezTo>
                    <a:cubicBezTo>
                      <a:pt x="11871" y="27127"/>
                      <a:pt x="11871" y="27163"/>
                      <a:pt x="11800" y="27211"/>
                    </a:cubicBezTo>
                    <a:cubicBezTo>
                      <a:pt x="11776" y="27235"/>
                      <a:pt x="11752" y="27246"/>
                      <a:pt x="11728" y="27258"/>
                    </a:cubicBezTo>
                    <a:cubicBezTo>
                      <a:pt x="11657" y="27306"/>
                      <a:pt x="11609" y="27342"/>
                      <a:pt x="11538" y="27532"/>
                    </a:cubicBezTo>
                    <a:cubicBezTo>
                      <a:pt x="11502" y="27675"/>
                      <a:pt x="11502" y="27747"/>
                      <a:pt x="11502" y="27806"/>
                    </a:cubicBezTo>
                    <a:cubicBezTo>
                      <a:pt x="11490" y="27854"/>
                      <a:pt x="11490" y="27877"/>
                      <a:pt x="11478" y="27913"/>
                    </a:cubicBezTo>
                    <a:cubicBezTo>
                      <a:pt x="11466" y="27949"/>
                      <a:pt x="11454" y="27961"/>
                      <a:pt x="11443" y="27985"/>
                    </a:cubicBezTo>
                    <a:cubicBezTo>
                      <a:pt x="11407" y="28032"/>
                      <a:pt x="11395" y="28056"/>
                      <a:pt x="11371" y="28151"/>
                    </a:cubicBezTo>
                    <a:cubicBezTo>
                      <a:pt x="11371" y="28175"/>
                      <a:pt x="11371" y="28187"/>
                      <a:pt x="11371" y="28199"/>
                    </a:cubicBezTo>
                    <a:cubicBezTo>
                      <a:pt x="11347" y="28330"/>
                      <a:pt x="11312" y="28497"/>
                      <a:pt x="11407" y="28592"/>
                    </a:cubicBezTo>
                    <a:cubicBezTo>
                      <a:pt x="11526" y="28711"/>
                      <a:pt x="11585" y="28818"/>
                      <a:pt x="11585" y="28878"/>
                    </a:cubicBezTo>
                    <a:cubicBezTo>
                      <a:pt x="11585" y="28961"/>
                      <a:pt x="11574" y="29032"/>
                      <a:pt x="11431" y="29104"/>
                    </a:cubicBezTo>
                    <a:cubicBezTo>
                      <a:pt x="11359" y="29140"/>
                      <a:pt x="11276" y="29151"/>
                      <a:pt x="11193" y="29175"/>
                    </a:cubicBezTo>
                    <a:cubicBezTo>
                      <a:pt x="11109" y="29187"/>
                      <a:pt x="11014" y="29211"/>
                      <a:pt x="10931" y="29247"/>
                    </a:cubicBezTo>
                    <a:cubicBezTo>
                      <a:pt x="10907" y="29259"/>
                      <a:pt x="10871" y="29271"/>
                      <a:pt x="10847" y="29294"/>
                    </a:cubicBezTo>
                    <a:lnTo>
                      <a:pt x="10823" y="29306"/>
                    </a:lnTo>
                    <a:cubicBezTo>
                      <a:pt x="10740" y="29366"/>
                      <a:pt x="10633" y="29425"/>
                      <a:pt x="10550" y="29473"/>
                    </a:cubicBezTo>
                    <a:lnTo>
                      <a:pt x="10478" y="29425"/>
                    </a:lnTo>
                    <a:lnTo>
                      <a:pt x="9871" y="28473"/>
                    </a:lnTo>
                    <a:lnTo>
                      <a:pt x="9811" y="28092"/>
                    </a:lnTo>
                    <a:cubicBezTo>
                      <a:pt x="9823" y="28068"/>
                      <a:pt x="9823" y="28032"/>
                      <a:pt x="9823" y="28008"/>
                    </a:cubicBezTo>
                    <a:cubicBezTo>
                      <a:pt x="9823" y="27794"/>
                      <a:pt x="9788" y="26806"/>
                      <a:pt x="9788" y="26770"/>
                    </a:cubicBezTo>
                    <a:cubicBezTo>
                      <a:pt x="9788" y="26758"/>
                      <a:pt x="9776" y="26746"/>
                      <a:pt x="9764" y="26734"/>
                    </a:cubicBezTo>
                    <a:lnTo>
                      <a:pt x="9752" y="23520"/>
                    </a:lnTo>
                    <a:cubicBezTo>
                      <a:pt x="9740" y="22686"/>
                      <a:pt x="9740" y="21627"/>
                      <a:pt x="9728" y="20257"/>
                    </a:cubicBezTo>
                    <a:lnTo>
                      <a:pt x="10347" y="20257"/>
                    </a:lnTo>
                    <a:cubicBezTo>
                      <a:pt x="10359" y="20257"/>
                      <a:pt x="10371" y="20257"/>
                      <a:pt x="10371" y="20246"/>
                    </a:cubicBezTo>
                    <a:cubicBezTo>
                      <a:pt x="10383" y="20234"/>
                      <a:pt x="10383" y="20222"/>
                      <a:pt x="10383" y="20210"/>
                    </a:cubicBezTo>
                    <a:lnTo>
                      <a:pt x="10371" y="19329"/>
                    </a:lnTo>
                    <a:lnTo>
                      <a:pt x="12288" y="19329"/>
                    </a:lnTo>
                    <a:cubicBezTo>
                      <a:pt x="12431" y="19329"/>
                      <a:pt x="12514" y="19245"/>
                      <a:pt x="12538" y="19210"/>
                    </a:cubicBezTo>
                    <a:cubicBezTo>
                      <a:pt x="12550" y="19198"/>
                      <a:pt x="12550" y="19198"/>
                      <a:pt x="12562" y="19186"/>
                    </a:cubicBezTo>
                    <a:cubicBezTo>
                      <a:pt x="12597" y="19138"/>
                      <a:pt x="12705" y="18995"/>
                      <a:pt x="12824" y="18841"/>
                    </a:cubicBezTo>
                    <a:cubicBezTo>
                      <a:pt x="12836" y="18817"/>
                      <a:pt x="12859" y="18793"/>
                      <a:pt x="12871" y="18769"/>
                    </a:cubicBezTo>
                    <a:cubicBezTo>
                      <a:pt x="13014" y="18591"/>
                      <a:pt x="13157" y="18400"/>
                      <a:pt x="13240" y="18293"/>
                    </a:cubicBezTo>
                    <a:cubicBezTo>
                      <a:pt x="13252" y="18281"/>
                      <a:pt x="13264" y="18269"/>
                      <a:pt x="13276" y="18257"/>
                    </a:cubicBezTo>
                    <a:cubicBezTo>
                      <a:pt x="13288" y="18233"/>
                      <a:pt x="13300" y="18222"/>
                      <a:pt x="13300" y="18222"/>
                    </a:cubicBezTo>
                    <a:cubicBezTo>
                      <a:pt x="13324" y="18198"/>
                      <a:pt x="13407" y="18174"/>
                      <a:pt x="13526" y="18174"/>
                    </a:cubicBezTo>
                    <a:cubicBezTo>
                      <a:pt x="13586" y="18174"/>
                      <a:pt x="13645" y="18186"/>
                      <a:pt x="13693" y="18186"/>
                    </a:cubicBezTo>
                    <a:cubicBezTo>
                      <a:pt x="13717" y="18198"/>
                      <a:pt x="13740" y="18210"/>
                      <a:pt x="13776" y="18210"/>
                    </a:cubicBezTo>
                    <a:cubicBezTo>
                      <a:pt x="13815" y="18223"/>
                      <a:pt x="13855" y="18232"/>
                      <a:pt x="13896" y="18232"/>
                    </a:cubicBezTo>
                    <a:cubicBezTo>
                      <a:pt x="13930" y="18232"/>
                      <a:pt x="13965" y="18226"/>
                      <a:pt x="14002" y="18210"/>
                    </a:cubicBezTo>
                    <a:cubicBezTo>
                      <a:pt x="14121" y="18174"/>
                      <a:pt x="14133" y="18019"/>
                      <a:pt x="14157" y="17876"/>
                    </a:cubicBezTo>
                    <a:cubicBezTo>
                      <a:pt x="14169" y="17829"/>
                      <a:pt x="14169" y="17793"/>
                      <a:pt x="14181" y="17757"/>
                    </a:cubicBezTo>
                    <a:cubicBezTo>
                      <a:pt x="14193" y="17733"/>
                      <a:pt x="14193" y="17733"/>
                      <a:pt x="14193" y="17733"/>
                    </a:cubicBezTo>
                    <a:close/>
                    <a:moveTo>
                      <a:pt x="1727" y="22401"/>
                    </a:moveTo>
                    <a:cubicBezTo>
                      <a:pt x="1727" y="22401"/>
                      <a:pt x="1739" y="22401"/>
                      <a:pt x="1739" y="22413"/>
                    </a:cubicBezTo>
                    <a:cubicBezTo>
                      <a:pt x="1751" y="22413"/>
                      <a:pt x="1763" y="22413"/>
                      <a:pt x="1763" y="22424"/>
                    </a:cubicBezTo>
                    <a:lnTo>
                      <a:pt x="1787" y="22424"/>
                    </a:lnTo>
                    <a:cubicBezTo>
                      <a:pt x="1787" y="22436"/>
                      <a:pt x="1798" y="22436"/>
                      <a:pt x="1798" y="22436"/>
                    </a:cubicBezTo>
                    <a:cubicBezTo>
                      <a:pt x="1798" y="22448"/>
                      <a:pt x="1810" y="22448"/>
                      <a:pt x="1810" y="22448"/>
                    </a:cubicBezTo>
                    <a:cubicBezTo>
                      <a:pt x="1822" y="22460"/>
                      <a:pt x="1822" y="22460"/>
                      <a:pt x="1822" y="22472"/>
                    </a:cubicBezTo>
                    <a:lnTo>
                      <a:pt x="1834" y="22472"/>
                    </a:lnTo>
                    <a:cubicBezTo>
                      <a:pt x="1834" y="22484"/>
                      <a:pt x="1846" y="22484"/>
                      <a:pt x="1846" y="22496"/>
                    </a:cubicBezTo>
                    <a:cubicBezTo>
                      <a:pt x="1846" y="22496"/>
                      <a:pt x="1846" y="22496"/>
                      <a:pt x="1846" y="22508"/>
                    </a:cubicBezTo>
                    <a:cubicBezTo>
                      <a:pt x="1858" y="22508"/>
                      <a:pt x="1858" y="22520"/>
                      <a:pt x="1858" y="22520"/>
                    </a:cubicBezTo>
                    <a:cubicBezTo>
                      <a:pt x="1858" y="22520"/>
                      <a:pt x="1858" y="22532"/>
                      <a:pt x="1858" y="22532"/>
                    </a:cubicBezTo>
                    <a:cubicBezTo>
                      <a:pt x="1870" y="22532"/>
                      <a:pt x="1870" y="22543"/>
                      <a:pt x="1870" y="22543"/>
                    </a:cubicBezTo>
                    <a:cubicBezTo>
                      <a:pt x="1870" y="22543"/>
                      <a:pt x="1870" y="22555"/>
                      <a:pt x="1870" y="22555"/>
                    </a:cubicBezTo>
                    <a:cubicBezTo>
                      <a:pt x="1870" y="22555"/>
                      <a:pt x="1870" y="22567"/>
                      <a:pt x="1870" y="22579"/>
                    </a:cubicBezTo>
                    <a:cubicBezTo>
                      <a:pt x="1882" y="22591"/>
                      <a:pt x="1882" y="22591"/>
                      <a:pt x="1882" y="22603"/>
                    </a:cubicBezTo>
                    <a:cubicBezTo>
                      <a:pt x="1894" y="22627"/>
                      <a:pt x="1953" y="22734"/>
                      <a:pt x="2025" y="22817"/>
                    </a:cubicBezTo>
                    <a:cubicBezTo>
                      <a:pt x="2060" y="22877"/>
                      <a:pt x="2108" y="22924"/>
                      <a:pt x="2132" y="22948"/>
                    </a:cubicBezTo>
                    <a:lnTo>
                      <a:pt x="2191" y="22996"/>
                    </a:lnTo>
                    <a:cubicBezTo>
                      <a:pt x="2275" y="23067"/>
                      <a:pt x="2453" y="23198"/>
                      <a:pt x="2513" y="23270"/>
                    </a:cubicBezTo>
                    <a:cubicBezTo>
                      <a:pt x="2549" y="23305"/>
                      <a:pt x="2572" y="23425"/>
                      <a:pt x="2608" y="23520"/>
                    </a:cubicBezTo>
                    <a:cubicBezTo>
                      <a:pt x="2632" y="23591"/>
                      <a:pt x="2656" y="23651"/>
                      <a:pt x="2668" y="23698"/>
                    </a:cubicBezTo>
                    <a:cubicBezTo>
                      <a:pt x="2715" y="23794"/>
                      <a:pt x="2811" y="23841"/>
                      <a:pt x="2953" y="23841"/>
                    </a:cubicBezTo>
                    <a:lnTo>
                      <a:pt x="3049" y="23841"/>
                    </a:lnTo>
                    <a:lnTo>
                      <a:pt x="3168" y="23829"/>
                    </a:lnTo>
                    <a:cubicBezTo>
                      <a:pt x="3227" y="23817"/>
                      <a:pt x="3299" y="23806"/>
                      <a:pt x="3358" y="23806"/>
                    </a:cubicBezTo>
                    <a:lnTo>
                      <a:pt x="3394" y="23806"/>
                    </a:lnTo>
                    <a:cubicBezTo>
                      <a:pt x="3406" y="23794"/>
                      <a:pt x="3406" y="23794"/>
                      <a:pt x="3418" y="23794"/>
                    </a:cubicBezTo>
                    <a:lnTo>
                      <a:pt x="3501" y="23794"/>
                    </a:lnTo>
                    <a:cubicBezTo>
                      <a:pt x="3537" y="23806"/>
                      <a:pt x="3573" y="23925"/>
                      <a:pt x="3584" y="23972"/>
                    </a:cubicBezTo>
                    <a:cubicBezTo>
                      <a:pt x="3596" y="24008"/>
                      <a:pt x="3608" y="24020"/>
                      <a:pt x="3608" y="24044"/>
                    </a:cubicBezTo>
                    <a:cubicBezTo>
                      <a:pt x="3632" y="24103"/>
                      <a:pt x="3727" y="24103"/>
                      <a:pt x="3751" y="24103"/>
                    </a:cubicBezTo>
                    <a:lnTo>
                      <a:pt x="3763" y="24103"/>
                    </a:lnTo>
                    <a:lnTo>
                      <a:pt x="3763" y="24198"/>
                    </a:lnTo>
                    <a:cubicBezTo>
                      <a:pt x="3763" y="24210"/>
                      <a:pt x="3763" y="24222"/>
                      <a:pt x="3775" y="24222"/>
                    </a:cubicBezTo>
                    <a:lnTo>
                      <a:pt x="3787" y="24329"/>
                    </a:lnTo>
                    <a:cubicBezTo>
                      <a:pt x="3787" y="24341"/>
                      <a:pt x="3799" y="24353"/>
                      <a:pt x="3799" y="24365"/>
                    </a:cubicBezTo>
                    <a:cubicBezTo>
                      <a:pt x="3799" y="24377"/>
                      <a:pt x="3799" y="24389"/>
                      <a:pt x="3799" y="24389"/>
                    </a:cubicBezTo>
                    <a:cubicBezTo>
                      <a:pt x="3799" y="24401"/>
                      <a:pt x="3799" y="24413"/>
                      <a:pt x="3799" y="24425"/>
                    </a:cubicBezTo>
                    <a:cubicBezTo>
                      <a:pt x="3811" y="24472"/>
                      <a:pt x="3811" y="24532"/>
                      <a:pt x="3823" y="24591"/>
                    </a:cubicBezTo>
                    <a:cubicBezTo>
                      <a:pt x="3823" y="24591"/>
                      <a:pt x="3823" y="24603"/>
                      <a:pt x="3823" y="24603"/>
                    </a:cubicBezTo>
                    <a:cubicBezTo>
                      <a:pt x="3823" y="24639"/>
                      <a:pt x="3823" y="24663"/>
                      <a:pt x="3823" y="24687"/>
                    </a:cubicBezTo>
                    <a:cubicBezTo>
                      <a:pt x="3823" y="24687"/>
                      <a:pt x="3834" y="24699"/>
                      <a:pt x="3834" y="24699"/>
                    </a:cubicBezTo>
                    <a:cubicBezTo>
                      <a:pt x="3834" y="24770"/>
                      <a:pt x="3846" y="24841"/>
                      <a:pt x="3846" y="24913"/>
                    </a:cubicBezTo>
                    <a:cubicBezTo>
                      <a:pt x="3846" y="24925"/>
                      <a:pt x="3846" y="24925"/>
                      <a:pt x="3846" y="24937"/>
                    </a:cubicBezTo>
                    <a:cubicBezTo>
                      <a:pt x="3858" y="24960"/>
                      <a:pt x="3858" y="24996"/>
                      <a:pt x="3858" y="25020"/>
                    </a:cubicBezTo>
                    <a:cubicBezTo>
                      <a:pt x="3858" y="25032"/>
                      <a:pt x="3858" y="25044"/>
                      <a:pt x="3858" y="25056"/>
                    </a:cubicBezTo>
                    <a:cubicBezTo>
                      <a:pt x="3870" y="25080"/>
                      <a:pt x="3870" y="25103"/>
                      <a:pt x="3870" y="25139"/>
                    </a:cubicBezTo>
                    <a:cubicBezTo>
                      <a:pt x="3870" y="25151"/>
                      <a:pt x="3870" y="25151"/>
                      <a:pt x="3870" y="25163"/>
                    </a:cubicBezTo>
                    <a:cubicBezTo>
                      <a:pt x="3882" y="25199"/>
                      <a:pt x="3882" y="25234"/>
                      <a:pt x="3882" y="25270"/>
                    </a:cubicBezTo>
                    <a:cubicBezTo>
                      <a:pt x="3882" y="25282"/>
                      <a:pt x="3882" y="25294"/>
                      <a:pt x="3882" y="25306"/>
                    </a:cubicBezTo>
                    <a:cubicBezTo>
                      <a:pt x="3882" y="25330"/>
                      <a:pt x="3894" y="25353"/>
                      <a:pt x="3894" y="25389"/>
                    </a:cubicBezTo>
                    <a:cubicBezTo>
                      <a:pt x="3894" y="25401"/>
                      <a:pt x="3894" y="25413"/>
                      <a:pt x="3894" y="25425"/>
                    </a:cubicBezTo>
                    <a:cubicBezTo>
                      <a:pt x="3894" y="25449"/>
                      <a:pt x="3894" y="25472"/>
                      <a:pt x="3906" y="25496"/>
                    </a:cubicBezTo>
                    <a:cubicBezTo>
                      <a:pt x="3906" y="25508"/>
                      <a:pt x="3906" y="25520"/>
                      <a:pt x="3906" y="25532"/>
                    </a:cubicBezTo>
                    <a:cubicBezTo>
                      <a:pt x="3906" y="25568"/>
                      <a:pt x="3906" y="25603"/>
                      <a:pt x="3906" y="25639"/>
                    </a:cubicBezTo>
                    <a:cubicBezTo>
                      <a:pt x="3942" y="26187"/>
                      <a:pt x="3930" y="26270"/>
                      <a:pt x="3918" y="26294"/>
                    </a:cubicBezTo>
                    <a:cubicBezTo>
                      <a:pt x="3870" y="26353"/>
                      <a:pt x="3799" y="26413"/>
                      <a:pt x="3739" y="26461"/>
                    </a:cubicBezTo>
                    <a:cubicBezTo>
                      <a:pt x="3680" y="26508"/>
                      <a:pt x="3632" y="26544"/>
                      <a:pt x="3596" y="26592"/>
                    </a:cubicBezTo>
                    <a:cubicBezTo>
                      <a:pt x="3573" y="26627"/>
                      <a:pt x="3573" y="26675"/>
                      <a:pt x="3561" y="26723"/>
                    </a:cubicBezTo>
                    <a:cubicBezTo>
                      <a:pt x="3549" y="26794"/>
                      <a:pt x="3537" y="26865"/>
                      <a:pt x="3465" y="26925"/>
                    </a:cubicBezTo>
                    <a:cubicBezTo>
                      <a:pt x="3358" y="27020"/>
                      <a:pt x="3061" y="27223"/>
                      <a:pt x="3025" y="27235"/>
                    </a:cubicBezTo>
                    <a:cubicBezTo>
                      <a:pt x="3013" y="27246"/>
                      <a:pt x="2977" y="27270"/>
                      <a:pt x="2775" y="27437"/>
                    </a:cubicBezTo>
                    <a:cubicBezTo>
                      <a:pt x="2596" y="27592"/>
                      <a:pt x="2358" y="27794"/>
                      <a:pt x="2275" y="27842"/>
                    </a:cubicBezTo>
                    <a:cubicBezTo>
                      <a:pt x="2251" y="27854"/>
                      <a:pt x="2227" y="27866"/>
                      <a:pt x="2203" y="27889"/>
                    </a:cubicBezTo>
                    <a:cubicBezTo>
                      <a:pt x="2072" y="27949"/>
                      <a:pt x="1941" y="28020"/>
                      <a:pt x="1989" y="28235"/>
                    </a:cubicBezTo>
                    <a:lnTo>
                      <a:pt x="1989" y="28270"/>
                    </a:lnTo>
                    <a:cubicBezTo>
                      <a:pt x="2037" y="28497"/>
                      <a:pt x="2049" y="28616"/>
                      <a:pt x="1894" y="28711"/>
                    </a:cubicBezTo>
                    <a:cubicBezTo>
                      <a:pt x="1787" y="28770"/>
                      <a:pt x="1584" y="28806"/>
                      <a:pt x="1417" y="28830"/>
                    </a:cubicBezTo>
                    <a:cubicBezTo>
                      <a:pt x="1251" y="28854"/>
                      <a:pt x="1156" y="28878"/>
                      <a:pt x="1108" y="28913"/>
                    </a:cubicBezTo>
                    <a:cubicBezTo>
                      <a:pt x="977" y="29009"/>
                      <a:pt x="822" y="29187"/>
                      <a:pt x="810" y="29378"/>
                    </a:cubicBezTo>
                    <a:cubicBezTo>
                      <a:pt x="798" y="29425"/>
                      <a:pt x="798" y="29473"/>
                      <a:pt x="786" y="29509"/>
                    </a:cubicBezTo>
                    <a:cubicBezTo>
                      <a:pt x="786" y="29521"/>
                      <a:pt x="786" y="29532"/>
                      <a:pt x="786" y="29532"/>
                    </a:cubicBezTo>
                    <a:cubicBezTo>
                      <a:pt x="775" y="29568"/>
                      <a:pt x="775" y="29604"/>
                      <a:pt x="763" y="29628"/>
                    </a:cubicBezTo>
                    <a:cubicBezTo>
                      <a:pt x="763" y="29640"/>
                      <a:pt x="763" y="29640"/>
                      <a:pt x="763" y="29640"/>
                    </a:cubicBezTo>
                    <a:cubicBezTo>
                      <a:pt x="751" y="29711"/>
                      <a:pt x="727" y="29759"/>
                      <a:pt x="703" y="29794"/>
                    </a:cubicBezTo>
                    <a:cubicBezTo>
                      <a:pt x="691" y="29747"/>
                      <a:pt x="667" y="29699"/>
                      <a:pt x="655" y="29675"/>
                    </a:cubicBezTo>
                    <a:cubicBezTo>
                      <a:pt x="644" y="29640"/>
                      <a:pt x="667" y="29497"/>
                      <a:pt x="679" y="29413"/>
                    </a:cubicBezTo>
                    <a:lnTo>
                      <a:pt x="691" y="29378"/>
                    </a:lnTo>
                    <a:cubicBezTo>
                      <a:pt x="703" y="29247"/>
                      <a:pt x="715" y="29056"/>
                      <a:pt x="715" y="28925"/>
                    </a:cubicBezTo>
                    <a:cubicBezTo>
                      <a:pt x="715" y="28854"/>
                      <a:pt x="703" y="28806"/>
                      <a:pt x="691" y="28747"/>
                    </a:cubicBezTo>
                    <a:cubicBezTo>
                      <a:pt x="679" y="28687"/>
                      <a:pt x="667" y="28628"/>
                      <a:pt x="691" y="28592"/>
                    </a:cubicBezTo>
                    <a:cubicBezTo>
                      <a:pt x="703" y="28580"/>
                      <a:pt x="715" y="28556"/>
                      <a:pt x="727" y="28532"/>
                    </a:cubicBezTo>
                    <a:cubicBezTo>
                      <a:pt x="786" y="28437"/>
                      <a:pt x="846" y="28318"/>
                      <a:pt x="822" y="28235"/>
                    </a:cubicBezTo>
                    <a:cubicBezTo>
                      <a:pt x="810" y="28199"/>
                      <a:pt x="786" y="28151"/>
                      <a:pt x="751" y="28116"/>
                    </a:cubicBezTo>
                    <a:cubicBezTo>
                      <a:pt x="715" y="28068"/>
                      <a:pt x="679" y="28020"/>
                      <a:pt x="679" y="27961"/>
                    </a:cubicBezTo>
                    <a:lnTo>
                      <a:pt x="679" y="27937"/>
                    </a:lnTo>
                    <a:cubicBezTo>
                      <a:pt x="679" y="27830"/>
                      <a:pt x="691" y="27830"/>
                      <a:pt x="715" y="27818"/>
                    </a:cubicBezTo>
                    <a:lnTo>
                      <a:pt x="727" y="27818"/>
                    </a:lnTo>
                    <a:cubicBezTo>
                      <a:pt x="786" y="27794"/>
                      <a:pt x="882" y="27758"/>
                      <a:pt x="906" y="27627"/>
                    </a:cubicBezTo>
                    <a:cubicBezTo>
                      <a:pt x="917" y="27556"/>
                      <a:pt x="917" y="27485"/>
                      <a:pt x="929" y="27401"/>
                    </a:cubicBezTo>
                    <a:cubicBezTo>
                      <a:pt x="929" y="27330"/>
                      <a:pt x="941" y="27258"/>
                      <a:pt x="941" y="27199"/>
                    </a:cubicBezTo>
                    <a:cubicBezTo>
                      <a:pt x="953" y="27151"/>
                      <a:pt x="953" y="27092"/>
                      <a:pt x="965" y="27044"/>
                    </a:cubicBezTo>
                    <a:cubicBezTo>
                      <a:pt x="977" y="26949"/>
                      <a:pt x="977" y="26865"/>
                      <a:pt x="1001" y="26806"/>
                    </a:cubicBezTo>
                    <a:cubicBezTo>
                      <a:pt x="1025" y="26746"/>
                      <a:pt x="1215" y="26556"/>
                      <a:pt x="1298" y="26473"/>
                    </a:cubicBezTo>
                    <a:cubicBezTo>
                      <a:pt x="1370" y="26413"/>
                      <a:pt x="1394" y="26377"/>
                      <a:pt x="1406" y="26365"/>
                    </a:cubicBezTo>
                    <a:cubicBezTo>
                      <a:pt x="1417" y="26353"/>
                      <a:pt x="1417" y="26353"/>
                      <a:pt x="1429" y="26342"/>
                    </a:cubicBezTo>
                    <a:cubicBezTo>
                      <a:pt x="1477" y="26294"/>
                      <a:pt x="1513" y="26246"/>
                      <a:pt x="1501" y="26115"/>
                    </a:cubicBezTo>
                    <a:cubicBezTo>
                      <a:pt x="1489" y="25996"/>
                      <a:pt x="1465" y="25937"/>
                      <a:pt x="1429" y="25877"/>
                    </a:cubicBezTo>
                    <a:cubicBezTo>
                      <a:pt x="1417" y="25842"/>
                      <a:pt x="1406" y="25818"/>
                      <a:pt x="1382" y="25782"/>
                    </a:cubicBezTo>
                    <a:cubicBezTo>
                      <a:pt x="1346" y="25663"/>
                      <a:pt x="1310" y="25544"/>
                      <a:pt x="1298" y="25437"/>
                    </a:cubicBezTo>
                    <a:lnTo>
                      <a:pt x="1298" y="25401"/>
                    </a:lnTo>
                    <a:cubicBezTo>
                      <a:pt x="1287" y="25294"/>
                      <a:pt x="1287" y="25246"/>
                      <a:pt x="1191" y="25163"/>
                    </a:cubicBezTo>
                    <a:cubicBezTo>
                      <a:pt x="1120" y="25103"/>
                      <a:pt x="1001" y="25008"/>
                      <a:pt x="1001" y="24913"/>
                    </a:cubicBezTo>
                    <a:cubicBezTo>
                      <a:pt x="989" y="24889"/>
                      <a:pt x="989" y="24865"/>
                      <a:pt x="989" y="24841"/>
                    </a:cubicBezTo>
                    <a:cubicBezTo>
                      <a:pt x="977" y="24758"/>
                      <a:pt x="965" y="24675"/>
                      <a:pt x="965" y="24508"/>
                    </a:cubicBezTo>
                    <a:cubicBezTo>
                      <a:pt x="965" y="24389"/>
                      <a:pt x="965" y="24175"/>
                      <a:pt x="977" y="23972"/>
                    </a:cubicBezTo>
                    <a:cubicBezTo>
                      <a:pt x="977" y="23806"/>
                      <a:pt x="977" y="23663"/>
                      <a:pt x="977" y="23591"/>
                    </a:cubicBezTo>
                    <a:cubicBezTo>
                      <a:pt x="977" y="23556"/>
                      <a:pt x="977" y="23520"/>
                      <a:pt x="977" y="23472"/>
                    </a:cubicBezTo>
                    <a:cubicBezTo>
                      <a:pt x="965" y="23341"/>
                      <a:pt x="953" y="23163"/>
                      <a:pt x="1025" y="23079"/>
                    </a:cubicBezTo>
                    <a:cubicBezTo>
                      <a:pt x="1048" y="23055"/>
                      <a:pt x="1060" y="23044"/>
                      <a:pt x="1060" y="23044"/>
                    </a:cubicBezTo>
                    <a:lnTo>
                      <a:pt x="1072" y="23044"/>
                    </a:lnTo>
                    <a:cubicBezTo>
                      <a:pt x="1084" y="23044"/>
                      <a:pt x="1120" y="23032"/>
                      <a:pt x="1156" y="23008"/>
                    </a:cubicBezTo>
                    <a:cubicBezTo>
                      <a:pt x="1167" y="22996"/>
                      <a:pt x="1167" y="22996"/>
                      <a:pt x="1179" y="22984"/>
                    </a:cubicBezTo>
                    <a:lnTo>
                      <a:pt x="1227" y="22960"/>
                    </a:lnTo>
                    <a:cubicBezTo>
                      <a:pt x="1251" y="22948"/>
                      <a:pt x="1263" y="22936"/>
                      <a:pt x="1298" y="22924"/>
                    </a:cubicBezTo>
                    <a:cubicBezTo>
                      <a:pt x="1310" y="22913"/>
                      <a:pt x="1322" y="22901"/>
                      <a:pt x="1334" y="22901"/>
                    </a:cubicBezTo>
                    <a:cubicBezTo>
                      <a:pt x="1358" y="22877"/>
                      <a:pt x="1394" y="22853"/>
                      <a:pt x="1406" y="22841"/>
                    </a:cubicBezTo>
                    <a:cubicBezTo>
                      <a:pt x="1417" y="22829"/>
                      <a:pt x="1417" y="22829"/>
                      <a:pt x="1417" y="22817"/>
                    </a:cubicBezTo>
                    <a:cubicBezTo>
                      <a:pt x="1429" y="22817"/>
                      <a:pt x="1429" y="22805"/>
                      <a:pt x="1429" y="22805"/>
                    </a:cubicBezTo>
                    <a:cubicBezTo>
                      <a:pt x="1441" y="22794"/>
                      <a:pt x="1453" y="22770"/>
                      <a:pt x="1453" y="22758"/>
                    </a:cubicBezTo>
                    <a:cubicBezTo>
                      <a:pt x="1453" y="22734"/>
                      <a:pt x="1465" y="22710"/>
                      <a:pt x="1465" y="22698"/>
                    </a:cubicBezTo>
                    <a:cubicBezTo>
                      <a:pt x="1477" y="22639"/>
                      <a:pt x="1489" y="22591"/>
                      <a:pt x="1537" y="22555"/>
                    </a:cubicBezTo>
                    <a:cubicBezTo>
                      <a:pt x="1560" y="22543"/>
                      <a:pt x="1572" y="22543"/>
                      <a:pt x="1584" y="22532"/>
                    </a:cubicBezTo>
                    <a:cubicBezTo>
                      <a:pt x="1644" y="22496"/>
                      <a:pt x="1703" y="22472"/>
                      <a:pt x="1715" y="22401"/>
                    </a:cubicBezTo>
                    <a:close/>
                    <a:moveTo>
                      <a:pt x="3870" y="24270"/>
                    </a:moveTo>
                    <a:lnTo>
                      <a:pt x="3870" y="24270"/>
                    </a:lnTo>
                    <a:cubicBezTo>
                      <a:pt x="4084" y="24329"/>
                      <a:pt x="4335" y="24425"/>
                      <a:pt x="4394" y="24460"/>
                    </a:cubicBezTo>
                    <a:cubicBezTo>
                      <a:pt x="4430" y="24484"/>
                      <a:pt x="4406" y="24651"/>
                      <a:pt x="4394" y="24734"/>
                    </a:cubicBezTo>
                    <a:cubicBezTo>
                      <a:pt x="4382" y="24782"/>
                      <a:pt x="4370" y="24829"/>
                      <a:pt x="4370" y="24865"/>
                    </a:cubicBezTo>
                    <a:cubicBezTo>
                      <a:pt x="4358" y="25020"/>
                      <a:pt x="4430" y="25139"/>
                      <a:pt x="4608" y="25270"/>
                    </a:cubicBezTo>
                    <a:cubicBezTo>
                      <a:pt x="4656" y="25306"/>
                      <a:pt x="4716" y="25330"/>
                      <a:pt x="4787" y="25330"/>
                    </a:cubicBezTo>
                    <a:lnTo>
                      <a:pt x="4799" y="25330"/>
                    </a:lnTo>
                    <a:cubicBezTo>
                      <a:pt x="4882" y="25330"/>
                      <a:pt x="4954" y="25306"/>
                      <a:pt x="5025" y="25282"/>
                    </a:cubicBezTo>
                    <a:cubicBezTo>
                      <a:pt x="5097" y="25258"/>
                      <a:pt x="5144" y="25246"/>
                      <a:pt x="5204" y="25246"/>
                    </a:cubicBezTo>
                    <a:cubicBezTo>
                      <a:pt x="5311" y="25246"/>
                      <a:pt x="5418" y="25389"/>
                      <a:pt x="5489" y="25484"/>
                    </a:cubicBezTo>
                    <a:cubicBezTo>
                      <a:pt x="5537" y="25544"/>
                      <a:pt x="5573" y="25591"/>
                      <a:pt x="5608" y="25603"/>
                    </a:cubicBezTo>
                    <a:cubicBezTo>
                      <a:pt x="5620" y="25615"/>
                      <a:pt x="5644" y="25639"/>
                      <a:pt x="5668" y="25663"/>
                    </a:cubicBezTo>
                    <a:cubicBezTo>
                      <a:pt x="5739" y="25746"/>
                      <a:pt x="5859" y="25877"/>
                      <a:pt x="6109" y="25901"/>
                    </a:cubicBezTo>
                    <a:cubicBezTo>
                      <a:pt x="6168" y="25913"/>
                      <a:pt x="6263" y="25913"/>
                      <a:pt x="6382" y="25925"/>
                    </a:cubicBezTo>
                    <a:cubicBezTo>
                      <a:pt x="6799" y="25972"/>
                      <a:pt x="7490" y="26044"/>
                      <a:pt x="7966" y="26068"/>
                    </a:cubicBezTo>
                    <a:cubicBezTo>
                      <a:pt x="8478" y="26080"/>
                      <a:pt x="8811" y="26318"/>
                      <a:pt x="8990" y="26437"/>
                    </a:cubicBezTo>
                    <a:lnTo>
                      <a:pt x="9014" y="26461"/>
                    </a:lnTo>
                    <a:cubicBezTo>
                      <a:pt x="9037" y="26473"/>
                      <a:pt x="9049" y="26484"/>
                      <a:pt x="9061" y="26496"/>
                    </a:cubicBezTo>
                    <a:cubicBezTo>
                      <a:pt x="9204" y="26580"/>
                      <a:pt x="9526" y="26734"/>
                      <a:pt x="9657" y="26794"/>
                    </a:cubicBezTo>
                    <a:lnTo>
                      <a:pt x="9645" y="27592"/>
                    </a:lnTo>
                    <a:lnTo>
                      <a:pt x="9728" y="28092"/>
                    </a:lnTo>
                    <a:cubicBezTo>
                      <a:pt x="9716" y="28175"/>
                      <a:pt x="9704" y="28270"/>
                      <a:pt x="9692" y="28354"/>
                    </a:cubicBezTo>
                    <a:cubicBezTo>
                      <a:pt x="9657" y="28568"/>
                      <a:pt x="9633" y="28699"/>
                      <a:pt x="9657" y="28770"/>
                    </a:cubicBezTo>
                    <a:cubicBezTo>
                      <a:pt x="9692" y="28830"/>
                      <a:pt x="9776" y="28890"/>
                      <a:pt x="9907" y="28985"/>
                    </a:cubicBezTo>
                    <a:cubicBezTo>
                      <a:pt x="10014" y="29056"/>
                      <a:pt x="10133" y="29140"/>
                      <a:pt x="10192" y="29211"/>
                    </a:cubicBezTo>
                    <a:cubicBezTo>
                      <a:pt x="10216" y="29235"/>
                      <a:pt x="10228" y="29247"/>
                      <a:pt x="10240" y="29271"/>
                    </a:cubicBezTo>
                    <a:cubicBezTo>
                      <a:pt x="10228" y="29271"/>
                      <a:pt x="10216" y="29282"/>
                      <a:pt x="10192" y="29294"/>
                    </a:cubicBezTo>
                    <a:lnTo>
                      <a:pt x="10157" y="29318"/>
                    </a:lnTo>
                    <a:cubicBezTo>
                      <a:pt x="10014" y="29413"/>
                      <a:pt x="9776" y="29568"/>
                      <a:pt x="9692" y="29568"/>
                    </a:cubicBezTo>
                    <a:cubicBezTo>
                      <a:pt x="9609" y="29568"/>
                      <a:pt x="9371" y="29568"/>
                      <a:pt x="9216" y="29485"/>
                    </a:cubicBezTo>
                    <a:cubicBezTo>
                      <a:pt x="9037" y="29390"/>
                      <a:pt x="8728" y="29282"/>
                      <a:pt x="8633" y="29259"/>
                    </a:cubicBezTo>
                    <a:lnTo>
                      <a:pt x="8621" y="29247"/>
                    </a:lnTo>
                    <a:cubicBezTo>
                      <a:pt x="8514" y="29223"/>
                      <a:pt x="8430" y="29199"/>
                      <a:pt x="8311" y="29128"/>
                    </a:cubicBezTo>
                    <a:cubicBezTo>
                      <a:pt x="8287" y="29104"/>
                      <a:pt x="8252" y="29080"/>
                      <a:pt x="8240" y="29068"/>
                    </a:cubicBezTo>
                    <a:cubicBezTo>
                      <a:pt x="8187" y="29026"/>
                      <a:pt x="8143" y="28983"/>
                      <a:pt x="8057" y="28983"/>
                    </a:cubicBezTo>
                    <a:cubicBezTo>
                      <a:pt x="8047" y="28983"/>
                      <a:pt x="8037" y="28984"/>
                      <a:pt x="8025" y="28985"/>
                    </a:cubicBezTo>
                    <a:cubicBezTo>
                      <a:pt x="8025" y="28985"/>
                      <a:pt x="7644" y="29032"/>
                      <a:pt x="7561" y="29128"/>
                    </a:cubicBezTo>
                    <a:cubicBezTo>
                      <a:pt x="7549" y="29151"/>
                      <a:pt x="7549" y="29175"/>
                      <a:pt x="7549" y="29187"/>
                    </a:cubicBezTo>
                    <a:cubicBezTo>
                      <a:pt x="7549" y="29211"/>
                      <a:pt x="7549" y="29235"/>
                      <a:pt x="7549" y="29259"/>
                    </a:cubicBezTo>
                    <a:cubicBezTo>
                      <a:pt x="7549" y="29306"/>
                      <a:pt x="7549" y="29354"/>
                      <a:pt x="7573" y="29413"/>
                    </a:cubicBezTo>
                    <a:cubicBezTo>
                      <a:pt x="7609" y="29485"/>
                      <a:pt x="7609" y="29556"/>
                      <a:pt x="7609" y="29640"/>
                    </a:cubicBezTo>
                    <a:cubicBezTo>
                      <a:pt x="7597" y="29747"/>
                      <a:pt x="7692" y="29890"/>
                      <a:pt x="7740" y="29949"/>
                    </a:cubicBezTo>
                    <a:lnTo>
                      <a:pt x="7740" y="29961"/>
                    </a:lnTo>
                    <a:cubicBezTo>
                      <a:pt x="7752" y="29997"/>
                      <a:pt x="7740" y="30152"/>
                      <a:pt x="7740" y="30247"/>
                    </a:cubicBezTo>
                    <a:cubicBezTo>
                      <a:pt x="7728" y="30342"/>
                      <a:pt x="7728" y="30437"/>
                      <a:pt x="7728" y="30497"/>
                    </a:cubicBezTo>
                    <a:cubicBezTo>
                      <a:pt x="7728" y="30533"/>
                      <a:pt x="7728" y="30580"/>
                      <a:pt x="7728" y="30628"/>
                    </a:cubicBezTo>
                    <a:cubicBezTo>
                      <a:pt x="7716" y="30687"/>
                      <a:pt x="7716" y="30759"/>
                      <a:pt x="7728" y="30806"/>
                    </a:cubicBezTo>
                    <a:lnTo>
                      <a:pt x="394" y="31223"/>
                    </a:lnTo>
                    <a:cubicBezTo>
                      <a:pt x="382" y="31140"/>
                      <a:pt x="346" y="31080"/>
                      <a:pt x="322" y="31033"/>
                    </a:cubicBezTo>
                    <a:cubicBezTo>
                      <a:pt x="310" y="31009"/>
                      <a:pt x="298" y="30997"/>
                      <a:pt x="298" y="30985"/>
                    </a:cubicBezTo>
                    <a:cubicBezTo>
                      <a:pt x="298" y="30949"/>
                      <a:pt x="274" y="30925"/>
                      <a:pt x="263" y="30902"/>
                    </a:cubicBezTo>
                    <a:cubicBezTo>
                      <a:pt x="215" y="30830"/>
                      <a:pt x="144" y="30723"/>
                      <a:pt x="144" y="30533"/>
                    </a:cubicBezTo>
                    <a:cubicBezTo>
                      <a:pt x="144" y="30461"/>
                      <a:pt x="144" y="30402"/>
                      <a:pt x="155" y="30342"/>
                    </a:cubicBezTo>
                    <a:cubicBezTo>
                      <a:pt x="155" y="30259"/>
                      <a:pt x="155" y="30199"/>
                      <a:pt x="155" y="30140"/>
                    </a:cubicBezTo>
                    <a:cubicBezTo>
                      <a:pt x="144" y="30104"/>
                      <a:pt x="144" y="30080"/>
                      <a:pt x="144" y="30056"/>
                    </a:cubicBezTo>
                    <a:lnTo>
                      <a:pt x="96" y="30056"/>
                    </a:lnTo>
                    <a:lnTo>
                      <a:pt x="144" y="30033"/>
                    </a:lnTo>
                    <a:lnTo>
                      <a:pt x="144" y="30021"/>
                    </a:lnTo>
                    <a:cubicBezTo>
                      <a:pt x="132" y="29997"/>
                      <a:pt x="132" y="29985"/>
                      <a:pt x="132" y="29961"/>
                    </a:cubicBezTo>
                    <a:lnTo>
                      <a:pt x="108" y="29902"/>
                    </a:lnTo>
                    <a:cubicBezTo>
                      <a:pt x="191" y="29890"/>
                      <a:pt x="286" y="29878"/>
                      <a:pt x="322" y="29878"/>
                    </a:cubicBezTo>
                    <a:cubicBezTo>
                      <a:pt x="358" y="29878"/>
                      <a:pt x="394" y="29890"/>
                      <a:pt x="429" y="29902"/>
                    </a:cubicBezTo>
                    <a:cubicBezTo>
                      <a:pt x="478" y="29921"/>
                      <a:pt x="534" y="29940"/>
                      <a:pt x="599" y="29940"/>
                    </a:cubicBezTo>
                    <a:cubicBezTo>
                      <a:pt x="613" y="29940"/>
                      <a:pt x="628" y="29939"/>
                      <a:pt x="644" y="29937"/>
                    </a:cubicBezTo>
                    <a:cubicBezTo>
                      <a:pt x="667" y="29937"/>
                      <a:pt x="679" y="29925"/>
                      <a:pt x="691" y="29925"/>
                    </a:cubicBezTo>
                    <a:cubicBezTo>
                      <a:pt x="703" y="29913"/>
                      <a:pt x="715" y="29913"/>
                      <a:pt x="727" y="29902"/>
                    </a:cubicBezTo>
                    <a:cubicBezTo>
                      <a:pt x="739" y="29890"/>
                      <a:pt x="763" y="29878"/>
                      <a:pt x="775" y="29854"/>
                    </a:cubicBezTo>
                    <a:cubicBezTo>
                      <a:pt x="775" y="29854"/>
                      <a:pt x="775" y="29842"/>
                      <a:pt x="775" y="29842"/>
                    </a:cubicBezTo>
                    <a:cubicBezTo>
                      <a:pt x="798" y="29806"/>
                      <a:pt x="822" y="29771"/>
                      <a:pt x="834" y="29723"/>
                    </a:cubicBezTo>
                    <a:cubicBezTo>
                      <a:pt x="834" y="29723"/>
                      <a:pt x="834" y="29711"/>
                      <a:pt x="834" y="29711"/>
                    </a:cubicBezTo>
                    <a:cubicBezTo>
                      <a:pt x="846" y="29687"/>
                      <a:pt x="858" y="29652"/>
                      <a:pt x="858" y="29628"/>
                    </a:cubicBezTo>
                    <a:cubicBezTo>
                      <a:pt x="858" y="29616"/>
                      <a:pt x="858" y="29616"/>
                      <a:pt x="858" y="29616"/>
                    </a:cubicBezTo>
                    <a:cubicBezTo>
                      <a:pt x="870" y="29580"/>
                      <a:pt x="870" y="29556"/>
                      <a:pt x="882" y="29521"/>
                    </a:cubicBezTo>
                    <a:cubicBezTo>
                      <a:pt x="882" y="29509"/>
                      <a:pt x="882" y="29509"/>
                      <a:pt x="882" y="29497"/>
                    </a:cubicBezTo>
                    <a:cubicBezTo>
                      <a:pt x="882" y="29461"/>
                      <a:pt x="894" y="29425"/>
                      <a:pt x="894" y="29390"/>
                    </a:cubicBezTo>
                    <a:cubicBezTo>
                      <a:pt x="917" y="29223"/>
                      <a:pt x="1048" y="29068"/>
                      <a:pt x="1156" y="28985"/>
                    </a:cubicBezTo>
                    <a:cubicBezTo>
                      <a:pt x="1191" y="28961"/>
                      <a:pt x="1322" y="28937"/>
                      <a:pt x="1429" y="28925"/>
                    </a:cubicBezTo>
                    <a:cubicBezTo>
                      <a:pt x="1608" y="28890"/>
                      <a:pt x="1822" y="28866"/>
                      <a:pt x="1941" y="28782"/>
                    </a:cubicBezTo>
                    <a:cubicBezTo>
                      <a:pt x="2156" y="28651"/>
                      <a:pt x="2120" y="28461"/>
                      <a:pt x="2084" y="28258"/>
                    </a:cubicBezTo>
                    <a:lnTo>
                      <a:pt x="2072" y="28223"/>
                    </a:lnTo>
                    <a:cubicBezTo>
                      <a:pt x="2049" y="28080"/>
                      <a:pt x="2108" y="28032"/>
                      <a:pt x="2239" y="27961"/>
                    </a:cubicBezTo>
                    <a:cubicBezTo>
                      <a:pt x="2275" y="27949"/>
                      <a:pt x="2299" y="27937"/>
                      <a:pt x="2322" y="27925"/>
                    </a:cubicBezTo>
                    <a:cubicBezTo>
                      <a:pt x="2418" y="27866"/>
                      <a:pt x="2644" y="27663"/>
                      <a:pt x="2834" y="27508"/>
                    </a:cubicBezTo>
                    <a:cubicBezTo>
                      <a:pt x="2941" y="27413"/>
                      <a:pt x="3049" y="27330"/>
                      <a:pt x="3061" y="27318"/>
                    </a:cubicBezTo>
                    <a:cubicBezTo>
                      <a:pt x="3108" y="27306"/>
                      <a:pt x="3406" y="27092"/>
                      <a:pt x="3525" y="26985"/>
                    </a:cubicBezTo>
                    <a:cubicBezTo>
                      <a:pt x="3620" y="26913"/>
                      <a:pt x="3632" y="26818"/>
                      <a:pt x="3644" y="26746"/>
                    </a:cubicBezTo>
                    <a:cubicBezTo>
                      <a:pt x="3656" y="26699"/>
                      <a:pt x="3668" y="26663"/>
                      <a:pt x="3680" y="26639"/>
                    </a:cubicBezTo>
                    <a:cubicBezTo>
                      <a:pt x="3692" y="26604"/>
                      <a:pt x="3751" y="26568"/>
                      <a:pt x="3799" y="26532"/>
                    </a:cubicBezTo>
                    <a:cubicBezTo>
                      <a:pt x="3870" y="26473"/>
                      <a:pt x="3942" y="26413"/>
                      <a:pt x="3989" y="26342"/>
                    </a:cubicBezTo>
                    <a:cubicBezTo>
                      <a:pt x="4013" y="26318"/>
                      <a:pt x="4049" y="26258"/>
                      <a:pt x="4001" y="25639"/>
                    </a:cubicBezTo>
                    <a:cubicBezTo>
                      <a:pt x="4001" y="25603"/>
                      <a:pt x="4001" y="25580"/>
                      <a:pt x="3989" y="25544"/>
                    </a:cubicBezTo>
                    <a:cubicBezTo>
                      <a:pt x="3989" y="25532"/>
                      <a:pt x="3989" y="25520"/>
                      <a:pt x="3989" y="25508"/>
                    </a:cubicBezTo>
                    <a:cubicBezTo>
                      <a:pt x="3989" y="25484"/>
                      <a:pt x="3989" y="25472"/>
                      <a:pt x="3989" y="25449"/>
                    </a:cubicBezTo>
                    <a:cubicBezTo>
                      <a:pt x="3989" y="25437"/>
                      <a:pt x="3989" y="25425"/>
                      <a:pt x="3989" y="25413"/>
                    </a:cubicBezTo>
                    <a:cubicBezTo>
                      <a:pt x="3977" y="25389"/>
                      <a:pt x="3977" y="25365"/>
                      <a:pt x="3977" y="25353"/>
                    </a:cubicBezTo>
                    <a:cubicBezTo>
                      <a:pt x="3977" y="25341"/>
                      <a:pt x="3977" y="25330"/>
                      <a:pt x="3977" y="25318"/>
                    </a:cubicBezTo>
                    <a:cubicBezTo>
                      <a:pt x="3977" y="25294"/>
                      <a:pt x="3977" y="25270"/>
                      <a:pt x="3977" y="25258"/>
                    </a:cubicBezTo>
                    <a:cubicBezTo>
                      <a:pt x="3965" y="25246"/>
                      <a:pt x="3965" y="25222"/>
                      <a:pt x="3965" y="25210"/>
                    </a:cubicBezTo>
                    <a:cubicBezTo>
                      <a:pt x="3965" y="25199"/>
                      <a:pt x="3965" y="25175"/>
                      <a:pt x="3965" y="25163"/>
                    </a:cubicBezTo>
                    <a:cubicBezTo>
                      <a:pt x="3965" y="25139"/>
                      <a:pt x="3965" y="25127"/>
                      <a:pt x="3965" y="25115"/>
                    </a:cubicBezTo>
                    <a:cubicBezTo>
                      <a:pt x="3954" y="25091"/>
                      <a:pt x="3954" y="25080"/>
                      <a:pt x="3954" y="25056"/>
                    </a:cubicBezTo>
                    <a:cubicBezTo>
                      <a:pt x="3954" y="25044"/>
                      <a:pt x="3954" y="25032"/>
                      <a:pt x="3954" y="25020"/>
                    </a:cubicBezTo>
                    <a:cubicBezTo>
                      <a:pt x="3954" y="24996"/>
                      <a:pt x="3942" y="24972"/>
                      <a:pt x="3942" y="24949"/>
                    </a:cubicBezTo>
                    <a:cubicBezTo>
                      <a:pt x="3942" y="24949"/>
                      <a:pt x="3942" y="24937"/>
                      <a:pt x="3942" y="24925"/>
                    </a:cubicBezTo>
                    <a:cubicBezTo>
                      <a:pt x="3942" y="24865"/>
                      <a:pt x="3930" y="24806"/>
                      <a:pt x="3930" y="24746"/>
                    </a:cubicBezTo>
                    <a:cubicBezTo>
                      <a:pt x="3930" y="24746"/>
                      <a:pt x="3930" y="24746"/>
                      <a:pt x="3930" y="24734"/>
                    </a:cubicBezTo>
                    <a:cubicBezTo>
                      <a:pt x="3918" y="24710"/>
                      <a:pt x="3918" y="24687"/>
                      <a:pt x="3918" y="24663"/>
                    </a:cubicBezTo>
                    <a:cubicBezTo>
                      <a:pt x="3918" y="24651"/>
                      <a:pt x="3918" y="24639"/>
                      <a:pt x="3918" y="24639"/>
                    </a:cubicBezTo>
                    <a:cubicBezTo>
                      <a:pt x="3918" y="24615"/>
                      <a:pt x="3906" y="24603"/>
                      <a:pt x="3906" y="24591"/>
                    </a:cubicBezTo>
                    <a:cubicBezTo>
                      <a:pt x="3906" y="24579"/>
                      <a:pt x="3906" y="24556"/>
                      <a:pt x="3906" y="24544"/>
                    </a:cubicBezTo>
                    <a:cubicBezTo>
                      <a:pt x="3906" y="24532"/>
                      <a:pt x="3906" y="24532"/>
                      <a:pt x="3906" y="24520"/>
                    </a:cubicBezTo>
                    <a:cubicBezTo>
                      <a:pt x="3906" y="24508"/>
                      <a:pt x="3894" y="24484"/>
                      <a:pt x="3894" y="24472"/>
                    </a:cubicBezTo>
                    <a:cubicBezTo>
                      <a:pt x="3894" y="24472"/>
                      <a:pt x="3894" y="24460"/>
                      <a:pt x="3894" y="24460"/>
                    </a:cubicBezTo>
                    <a:cubicBezTo>
                      <a:pt x="3882" y="24377"/>
                      <a:pt x="3882" y="24318"/>
                      <a:pt x="3870" y="24270"/>
                    </a:cubicBezTo>
                    <a:close/>
                    <a:moveTo>
                      <a:pt x="8395" y="30902"/>
                    </a:moveTo>
                    <a:cubicBezTo>
                      <a:pt x="8406" y="30914"/>
                      <a:pt x="8406" y="30937"/>
                      <a:pt x="8418" y="30949"/>
                    </a:cubicBezTo>
                    <a:cubicBezTo>
                      <a:pt x="8490" y="31045"/>
                      <a:pt x="8609" y="31164"/>
                      <a:pt x="8740" y="31199"/>
                    </a:cubicBezTo>
                    <a:cubicBezTo>
                      <a:pt x="8776" y="31199"/>
                      <a:pt x="8811" y="31211"/>
                      <a:pt x="8835" y="31211"/>
                    </a:cubicBezTo>
                    <a:cubicBezTo>
                      <a:pt x="8907" y="31223"/>
                      <a:pt x="8942" y="31235"/>
                      <a:pt x="8954" y="31259"/>
                    </a:cubicBezTo>
                    <a:cubicBezTo>
                      <a:pt x="8966" y="31271"/>
                      <a:pt x="8966" y="31295"/>
                      <a:pt x="8978" y="31330"/>
                    </a:cubicBezTo>
                    <a:cubicBezTo>
                      <a:pt x="9014" y="31426"/>
                      <a:pt x="9049" y="31557"/>
                      <a:pt x="9157" y="31557"/>
                    </a:cubicBezTo>
                    <a:cubicBezTo>
                      <a:pt x="9157" y="31557"/>
                      <a:pt x="9502" y="31557"/>
                      <a:pt x="9561" y="31461"/>
                    </a:cubicBezTo>
                    <a:cubicBezTo>
                      <a:pt x="9585" y="31437"/>
                      <a:pt x="9585" y="31414"/>
                      <a:pt x="9573" y="31390"/>
                    </a:cubicBezTo>
                    <a:cubicBezTo>
                      <a:pt x="9549" y="31318"/>
                      <a:pt x="9478" y="31247"/>
                      <a:pt x="9430" y="31199"/>
                    </a:cubicBezTo>
                    <a:cubicBezTo>
                      <a:pt x="9454" y="31199"/>
                      <a:pt x="9478" y="31199"/>
                      <a:pt x="9502" y="31187"/>
                    </a:cubicBezTo>
                    <a:cubicBezTo>
                      <a:pt x="9526" y="31187"/>
                      <a:pt x="9538" y="31176"/>
                      <a:pt x="9561" y="31176"/>
                    </a:cubicBezTo>
                    <a:cubicBezTo>
                      <a:pt x="9645" y="31164"/>
                      <a:pt x="9752" y="31140"/>
                      <a:pt x="9788" y="31080"/>
                    </a:cubicBezTo>
                    <a:cubicBezTo>
                      <a:pt x="9823" y="31033"/>
                      <a:pt x="9883" y="30985"/>
                      <a:pt x="9907" y="30973"/>
                    </a:cubicBezTo>
                    <a:cubicBezTo>
                      <a:pt x="9930" y="30985"/>
                      <a:pt x="9978" y="31056"/>
                      <a:pt x="9978" y="31104"/>
                    </a:cubicBezTo>
                    <a:cubicBezTo>
                      <a:pt x="9990" y="31164"/>
                      <a:pt x="9990" y="31354"/>
                      <a:pt x="9990" y="31390"/>
                    </a:cubicBezTo>
                    <a:cubicBezTo>
                      <a:pt x="9978" y="31402"/>
                      <a:pt x="9990" y="31426"/>
                      <a:pt x="9990" y="31521"/>
                    </a:cubicBezTo>
                    <a:cubicBezTo>
                      <a:pt x="9990" y="31640"/>
                      <a:pt x="10002" y="31914"/>
                      <a:pt x="9990" y="31949"/>
                    </a:cubicBezTo>
                    <a:cubicBezTo>
                      <a:pt x="9978" y="31961"/>
                      <a:pt x="9966" y="31973"/>
                      <a:pt x="9930" y="31985"/>
                    </a:cubicBezTo>
                    <a:cubicBezTo>
                      <a:pt x="9895" y="31997"/>
                      <a:pt x="9871" y="32009"/>
                      <a:pt x="9823" y="32021"/>
                    </a:cubicBezTo>
                    <a:cubicBezTo>
                      <a:pt x="9788" y="32045"/>
                      <a:pt x="9776" y="32057"/>
                      <a:pt x="9752" y="32068"/>
                    </a:cubicBezTo>
                    <a:cubicBezTo>
                      <a:pt x="9716" y="32092"/>
                      <a:pt x="9692" y="32104"/>
                      <a:pt x="9573" y="32104"/>
                    </a:cubicBezTo>
                    <a:cubicBezTo>
                      <a:pt x="9557" y="32100"/>
                      <a:pt x="9542" y="32099"/>
                      <a:pt x="9526" y="32099"/>
                    </a:cubicBezTo>
                    <a:cubicBezTo>
                      <a:pt x="9495" y="32099"/>
                      <a:pt x="9466" y="32104"/>
                      <a:pt x="9442" y="32104"/>
                    </a:cubicBezTo>
                    <a:lnTo>
                      <a:pt x="9395" y="32104"/>
                    </a:lnTo>
                    <a:cubicBezTo>
                      <a:pt x="9359" y="32104"/>
                      <a:pt x="9359" y="32104"/>
                      <a:pt x="9359" y="32080"/>
                    </a:cubicBezTo>
                    <a:cubicBezTo>
                      <a:pt x="9359" y="32068"/>
                      <a:pt x="9359" y="32045"/>
                      <a:pt x="9347" y="32021"/>
                    </a:cubicBezTo>
                    <a:cubicBezTo>
                      <a:pt x="9323" y="31830"/>
                      <a:pt x="9299" y="31723"/>
                      <a:pt x="9252" y="31687"/>
                    </a:cubicBezTo>
                    <a:cubicBezTo>
                      <a:pt x="9228" y="31676"/>
                      <a:pt x="9180" y="31664"/>
                      <a:pt x="9109" y="31664"/>
                    </a:cubicBezTo>
                    <a:cubicBezTo>
                      <a:pt x="9049" y="31664"/>
                      <a:pt x="8966" y="31676"/>
                      <a:pt x="8907" y="31676"/>
                    </a:cubicBezTo>
                    <a:cubicBezTo>
                      <a:pt x="8883" y="31676"/>
                      <a:pt x="8859" y="31687"/>
                      <a:pt x="8847" y="31687"/>
                    </a:cubicBezTo>
                    <a:cubicBezTo>
                      <a:pt x="8787" y="31687"/>
                      <a:pt x="8633" y="31771"/>
                      <a:pt x="8633" y="31926"/>
                    </a:cubicBezTo>
                    <a:cubicBezTo>
                      <a:pt x="8621" y="31961"/>
                      <a:pt x="8621" y="31985"/>
                      <a:pt x="8609" y="32009"/>
                    </a:cubicBezTo>
                    <a:cubicBezTo>
                      <a:pt x="8597" y="32092"/>
                      <a:pt x="8597" y="32152"/>
                      <a:pt x="8728" y="32188"/>
                    </a:cubicBezTo>
                    <a:cubicBezTo>
                      <a:pt x="8871" y="32223"/>
                      <a:pt x="9061" y="32319"/>
                      <a:pt x="9157" y="32390"/>
                    </a:cubicBezTo>
                    <a:cubicBezTo>
                      <a:pt x="9192" y="32414"/>
                      <a:pt x="9228" y="32438"/>
                      <a:pt x="9252" y="32449"/>
                    </a:cubicBezTo>
                    <a:cubicBezTo>
                      <a:pt x="9180" y="32461"/>
                      <a:pt x="9073" y="32485"/>
                      <a:pt x="8907" y="32557"/>
                    </a:cubicBezTo>
                    <a:cubicBezTo>
                      <a:pt x="8597" y="32664"/>
                      <a:pt x="8418" y="32914"/>
                      <a:pt x="8359" y="33009"/>
                    </a:cubicBezTo>
                    <a:cubicBezTo>
                      <a:pt x="8323" y="33069"/>
                      <a:pt x="8287" y="33152"/>
                      <a:pt x="8252" y="33235"/>
                    </a:cubicBezTo>
                    <a:cubicBezTo>
                      <a:pt x="8252" y="33247"/>
                      <a:pt x="8240" y="33259"/>
                      <a:pt x="8240" y="33271"/>
                    </a:cubicBezTo>
                    <a:cubicBezTo>
                      <a:pt x="8228" y="33319"/>
                      <a:pt x="8216" y="33366"/>
                      <a:pt x="8204" y="33402"/>
                    </a:cubicBezTo>
                    <a:cubicBezTo>
                      <a:pt x="8204" y="33426"/>
                      <a:pt x="8192" y="33438"/>
                      <a:pt x="8192" y="33450"/>
                    </a:cubicBezTo>
                    <a:cubicBezTo>
                      <a:pt x="8192" y="33473"/>
                      <a:pt x="8192" y="33485"/>
                      <a:pt x="8180" y="33497"/>
                    </a:cubicBezTo>
                    <a:cubicBezTo>
                      <a:pt x="8180" y="33521"/>
                      <a:pt x="8180" y="33533"/>
                      <a:pt x="8180" y="33533"/>
                    </a:cubicBezTo>
                    <a:cubicBezTo>
                      <a:pt x="8180" y="33545"/>
                      <a:pt x="8180" y="33545"/>
                      <a:pt x="8180" y="33557"/>
                    </a:cubicBezTo>
                    <a:cubicBezTo>
                      <a:pt x="8168" y="33640"/>
                      <a:pt x="8168" y="33735"/>
                      <a:pt x="8180" y="33807"/>
                    </a:cubicBezTo>
                    <a:cubicBezTo>
                      <a:pt x="8192" y="33926"/>
                      <a:pt x="8216" y="34057"/>
                      <a:pt x="8240" y="34176"/>
                    </a:cubicBezTo>
                    <a:cubicBezTo>
                      <a:pt x="8264" y="34283"/>
                      <a:pt x="8275" y="34390"/>
                      <a:pt x="8275" y="34426"/>
                    </a:cubicBezTo>
                    <a:cubicBezTo>
                      <a:pt x="8275" y="34485"/>
                      <a:pt x="8275" y="34485"/>
                      <a:pt x="8240" y="34497"/>
                    </a:cubicBezTo>
                    <a:cubicBezTo>
                      <a:pt x="8216" y="34497"/>
                      <a:pt x="8192" y="34497"/>
                      <a:pt x="8168" y="34509"/>
                    </a:cubicBezTo>
                    <a:cubicBezTo>
                      <a:pt x="8049" y="34521"/>
                      <a:pt x="7954" y="34533"/>
                      <a:pt x="7954" y="34604"/>
                    </a:cubicBezTo>
                    <a:cubicBezTo>
                      <a:pt x="7954" y="34616"/>
                      <a:pt x="7942" y="34700"/>
                      <a:pt x="7918" y="34783"/>
                    </a:cubicBezTo>
                    <a:cubicBezTo>
                      <a:pt x="7883" y="34950"/>
                      <a:pt x="7835" y="35176"/>
                      <a:pt x="7835" y="35271"/>
                    </a:cubicBezTo>
                    <a:cubicBezTo>
                      <a:pt x="7835" y="35331"/>
                      <a:pt x="7835" y="35366"/>
                      <a:pt x="7847" y="35390"/>
                    </a:cubicBezTo>
                    <a:cubicBezTo>
                      <a:pt x="7847" y="35402"/>
                      <a:pt x="7847" y="35402"/>
                      <a:pt x="7847" y="35414"/>
                    </a:cubicBezTo>
                    <a:cubicBezTo>
                      <a:pt x="7833" y="35418"/>
                      <a:pt x="7815" y="35419"/>
                      <a:pt x="7795" y="35419"/>
                    </a:cubicBezTo>
                    <a:cubicBezTo>
                      <a:pt x="7745" y="35419"/>
                      <a:pt x="7683" y="35411"/>
                      <a:pt x="7633" y="35402"/>
                    </a:cubicBezTo>
                    <a:cubicBezTo>
                      <a:pt x="7621" y="35402"/>
                      <a:pt x="7609" y="35402"/>
                      <a:pt x="7585" y="35390"/>
                    </a:cubicBezTo>
                    <a:cubicBezTo>
                      <a:pt x="7562" y="35375"/>
                      <a:pt x="7525" y="35360"/>
                      <a:pt x="7471" y="35360"/>
                    </a:cubicBezTo>
                    <a:cubicBezTo>
                      <a:pt x="7440" y="35360"/>
                      <a:pt x="7402" y="35365"/>
                      <a:pt x="7359" y="35378"/>
                    </a:cubicBezTo>
                    <a:cubicBezTo>
                      <a:pt x="7228" y="35426"/>
                      <a:pt x="7204" y="35450"/>
                      <a:pt x="7144" y="35497"/>
                    </a:cubicBezTo>
                    <a:cubicBezTo>
                      <a:pt x="7121" y="35521"/>
                      <a:pt x="7085" y="35545"/>
                      <a:pt x="7049" y="35569"/>
                    </a:cubicBezTo>
                    <a:cubicBezTo>
                      <a:pt x="6990" y="35605"/>
                      <a:pt x="6954" y="35640"/>
                      <a:pt x="6918" y="35664"/>
                    </a:cubicBezTo>
                    <a:cubicBezTo>
                      <a:pt x="6859" y="35712"/>
                      <a:pt x="6835" y="35736"/>
                      <a:pt x="6799" y="35747"/>
                    </a:cubicBezTo>
                    <a:lnTo>
                      <a:pt x="6740" y="35747"/>
                    </a:lnTo>
                    <a:cubicBezTo>
                      <a:pt x="6597" y="35771"/>
                      <a:pt x="6537" y="35795"/>
                      <a:pt x="6513" y="35831"/>
                    </a:cubicBezTo>
                    <a:lnTo>
                      <a:pt x="6478" y="35890"/>
                    </a:lnTo>
                    <a:cubicBezTo>
                      <a:pt x="6382" y="36021"/>
                      <a:pt x="6168" y="36355"/>
                      <a:pt x="6049" y="36533"/>
                    </a:cubicBezTo>
                    <a:lnTo>
                      <a:pt x="6001" y="36593"/>
                    </a:lnTo>
                    <a:cubicBezTo>
                      <a:pt x="5894" y="36748"/>
                      <a:pt x="5811" y="36855"/>
                      <a:pt x="5799" y="36974"/>
                    </a:cubicBezTo>
                    <a:lnTo>
                      <a:pt x="1548" y="37343"/>
                    </a:lnTo>
                    <a:lnTo>
                      <a:pt x="1548" y="37319"/>
                    </a:lnTo>
                    <a:cubicBezTo>
                      <a:pt x="1525" y="37200"/>
                      <a:pt x="1477" y="36998"/>
                      <a:pt x="1501" y="36902"/>
                    </a:cubicBezTo>
                    <a:cubicBezTo>
                      <a:pt x="1525" y="36783"/>
                      <a:pt x="1560" y="36640"/>
                      <a:pt x="1632" y="36545"/>
                    </a:cubicBezTo>
                    <a:cubicBezTo>
                      <a:pt x="1656" y="36509"/>
                      <a:pt x="1691" y="36486"/>
                      <a:pt x="1727" y="36462"/>
                    </a:cubicBezTo>
                    <a:cubicBezTo>
                      <a:pt x="1787" y="36426"/>
                      <a:pt x="1858" y="36367"/>
                      <a:pt x="1822" y="36259"/>
                    </a:cubicBezTo>
                    <a:cubicBezTo>
                      <a:pt x="1798" y="36140"/>
                      <a:pt x="1727" y="35974"/>
                      <a:pt x="1632" y="35890"/>
                    </a:cubicBezTo>
                    <a:cubicBezTo>
                      <a:pt x="1548" y="35819"/>
                      <a:pt x="1477" y="35771"/>
                      <a:pt x="1310" y="35712"/>
                    </a:cubicBezTo>
                    <a:cubicBezTo>
                      <a:pt x="1275" y="35700"/>
                      <a:pt x="1239" y="35688"/>
                      <a:pt x="1203" y="35664"/>
                    </a:cubicBezTo>
                    <a:cubicBezTo>
                      <a:pt x="1144" y="35652"/>
                      <a:pt x="1060" y="35628"/>
                      <a:pt x="1048" y="35617"/>
                    </a:cubicBezTo>
                    <a:cubicBezTo>
                      <a:pt x="1072" y="35581"/>
                      <a:pt x="1287" y="35509"/>
                      <a:pt x="1370" y="35509"/>
                    </a:cubicBezTo>
                    <a:lnTo>
                      <a:pt x="1548" y="35509"/>
                    </a:lnTo>
                    <a:cubicBezTo>
                      <a:pt x="1656" y="35509"/>
                      <a:pt x="1739" y="35497"/>
                      <a:pt x="1787" y="35450"/>
                    </a:cubicBezTo>
                    <a:cubicBezTo>
                      <a:pt x="1918" y="35366"/>
                      <a:pt x="1941" y="35236"/>
                      <a:pt x="1953" y="35128"/>
                    </a:cubicBezTo>
                    <a:lnTo>
                      <a:pt x="1953" y="35081"/>
                    </a:lnTo>
                    <a:cubicBezTo>
                      <a:pt x="1965" y="34985"/>
                      <a:pt x="1965" y="34890"/>
                      <a:pt x="1882" y="34878"/>
                    </a:cubicBezTo>
                    <a:lnTo>
                      <a:pt x="1858" y="34878"/>
                    </a:lnTo>
                    <a:cubicBezTo>
                      <a:pt x="1834" y="34866"/>
                      <a:pt x="1822" y="34866"/>
                      <a:pt x="1656" y="34866"/>
                    </a:cubicBezTo>
                    <a:lnTo>
                      <a:pt x="1477" y="34866"/>
                    </a:lnTo>
                    <a:cubicBezTo>
                      <a:pt x="1298" y="34866"/>
                      <a:pt x="1263" y="34855"/>
                      <a:pt x="1251" y="34831"/>
                    </a:cubicBezTo>
                    <a:cubicBezTo>
                      <a:pt x="1203" y="34783"/>
                      <a:pt x="1179" y="34747"/>
                      <a:pt x="1191" y="34712"/>
                    </a:cubicBezTo>
                    <a:cubicBezTo>
                      <a:pt x="1191" y="34676"/>
                      <a:pt x="1215" y="34628"/>
                      <a:pt x="1239" y="34593"/>
                    </a:cubicBezTo>
                    <a:cubicBezTo>
                      <a:pt x="1251" y="34569"/>
                      <a:pt x="1263" y="34545"/>
                      <a:pt x="1275" y="34533"/>
                    </a:cubicBezTo>
                    <a:cubicBezTo>
                      <a:pt x="1287" y="34497"/>
                      <a:pt x="1287" y="34450"/>
                      <a:pt x="1275" y="34426"/>
                    </a:cubicBezTo>
                    <a:cubicBezTo>
                      <a:pt x="1322" y="34378"/>
                      <a:pt x="1406" y="34259"/>
                      <a:pt x="1346" y="34164"/>
                    </a:cubicBezTo>
                    <a:cubicBezTo>
                      <a:pt x="1310" y="34116"/>
                      <a:pt x="1275" y="34093"/>
                      <a:pt x="1239" y="34069"/>
                    </a:cubicBezTo>
                    <a:cubicBezTo>
                      <a:pt x="1191" y="34045"/>
                      <a:pt x="1191" y="34033"/>
                      <a:pt x="1191" y="34009"/>
                    </a:cubicBezTo>
                    <a:cubicBezTo>
                      <a:pt x="1191" y="33973"/>
                      <a:pt x="1215" y="33938"/>
                      <a:pt x="1227" y="33902"/>
                    </a:cubicBezTo>
                    <a:cubicBezTo>
                      <a:pt x="1251" y="33854"/>
                      <a:pt x="1287" y="33795"/>
                      <a:pt x="1263" y="33747"/>
                    </a:cubicBezTo>
                    <a:cubicBezTo>
                      <a:pt x="1239" y="33664"/>
                      <a:pt x="1215" y="33640"/>
                      <a:pt x="1144" y="33592"/>
                    </a:cubicBezTo>
                    <a:cubicBezTo>
                      <a:pt x="1084" y="33557"/>
                      <a:pt x="1001" y="33473"/>
                      <a:pt x="1001" y="33450"/>
                    </a:cubicBezTo>
                    <a:cubicBezTo>
                      <a:pt x="1001" y="33426"/>
                      <a:pt x="1036" y="33378"/>
                      <a:pt x="1072" y="33354"/>
                    </a:cubicBezTo>
                    <a:cubicBezTo>
                      <a:pt x="1132" y="33331"/>
                      <a:pt x="1191" y="33283"/>
                      <a:pt x="1203" y="33164"/>
                    </a:cubicBezTo>
                    <a:cubicBezTo>
                      <a:pt x="1203" y="33092"/>
                      <a:pt x="1203" y="33045"/>
                      <a:pt x="1167" y="32997"/>
                    </a:cubicBezTo>
                    <a:cubicBezTo>
                      <a:pt x="1145" y="32975"/>
                      <a:pt x="1113" y="32966"/>
                      <a:pt x="1071" y="32966"/>
                    </a:cubicBezTo>
                    <a:cubicBezTo>
                      <a:pt x="1047" y="32966"/>
                      <a:pt x="1019" y="32969"/>
                      <a:pt x="989" y="32973"/>
                    </a:cubicBezTo>
                    <a:lnTo>
                      <a:pt x="834" y="32973"/>
                    </a:lnTo>
                    <a:cubicBezTo>
                      <a:pt x="798" y="32961"/>
                      <a:pt x="703" y="32914"/>
                      <a:pt x="679" y="32890"/>
                    </a:cubicBezTo>
                    <a:cubicBezTo>
                      <a:pt x="679" y="32866"/>
                      <a:pt x="703" y="32795"/>
                      <a:pt x="715" y="32759"/>
                    </a:cubicBezTo>
                    <a:cubicBezTo>
                      <a:pt x="751" y="32700"/>
                      <a:pt x="703" y="32580"/>
                      <a:pt x="679" y="32509"/>
                    </a:cubicBezTo>
                    <a:cubicBezTo>
                      <a:pt x="679" y="32509"/>
                      <a:pt x="644" y="32342"/>
                      <a:pt x="644" y="32199"/>
                    </a:cubicBezTo>
                    <a:cubicBezTo>
                      <a:pt x="644" y="32164"/>
                      <a:pt x="632" y="32128"/>
                      <a:pt x="632" y="32080"/>
                    </a:cubicBezTo>
                    <a:cubicBezTo>
                      <a:pt x="620" y="32057"/>
                      <a:pt x="620" y="32033"/>
                      <a:pt x="620" y="31997"/>
                    </a:cubicBezTo>
                    <a:cubicBezTo>
                      <a:pt x="620" y="31985"/>
                      <a:pt x="620" y="31973"/>
                      <a:pt x="620" y="31961"/>
                    </a:cubicBezTo>
                    <a:cubicBezTo>
                      <a:pt x="620" y="31961"/>
                      <a:pt x="620" y="31949"/>
                      <a:pt x="620" y="31938"/>
                    </a:cubicBezTo>
                    <a:lnTo>
                      <a:pt x="620" y="31914"/>
                    </a:lnTo>
                    <a:cubicBezTo>
                      <a:pt x="620" y="31902"/>
                      <a:pt x="620" y="31890"/>
                      <a:pt x="620" y="31890"/>
                    </a:cubicBezTo>
                    <a:cubicBezTo>
                      <a:pt x="632" y="31878"/>
                      <a:pt x="632" y="31866"/>
                      <a:pt x="632" y="31854"/>
                    </a:cubicBezTo>
                    <a:cubicBezTo>
                      <a:pt x="644" y="31842"/>
                      <a:pt x="644" y="31830"/>
                      <a:pt x="655" y="31818"/>
                    </a:cubicBezTo>
                    <a:cubicBezTo>
                      <a:pt x="655" y="31807"/>
                      <a:pt x="655" y="31807"/>
                      <a:pt x="655" y="31795"/>
                    </a:cubicBezTo>
                    <a:cubicBezTo>
                      <a:pt x="667" y="31783"/>
                      <a:pt x="667" y="31783"/>
                      <a:pt x="679" y="31771"/>
                    </a:cubicBezTo>
                    <a:cubicBezTo>
                      <a:pt x="786" y="31604"/>
                      <a:pt x="858" y="31545"/>
                      <a:pt x="906" y="31509"/>
                    </a:cubicBezTo>
                    <a:lnTo>
                      <a:pt x="929" y="31497"/>
                    </a:lnTo>
                    <a:cubicBezTo>
                      <a:pt x="941" y="31485"/>
                      <a:pt x="941" y="31485"/>
                      <a:pt x="953" y="31473"/>
                    </a:cubicBezTo>
                    <a:cubicBezTo>
                      <a:pt x="1001" y="31437"/>
                      <a:pt x="1036" y="31402"/>
                      <a:pt x="1048" y="31306"/>
                    </a:cubicBezTo>
                    <a:lnTo>
                      <a:pt x="8395" y="30902"/>
                    </a:lnTo>
                    <a:close/>
                    <a:moveTo>
                      <a:pt x="5799" y="37069"/>
                    </a:moveTo>
                    <a:cubicBezTo>
                      <a:pt x="5799" y="37105"/>
                      <a:pt x="5787" y="37141"/>
                      <a:pt x="5787" y="37176"/>
                    </a:cubicBezTo>
                    <a:cubicBezTo>
                      <a:pt x="5787" y="37271"/>
                      <a:pt x="5775" y="37355"/>
                      <a:pt x="5799" y="37438"/>
                    </a:cubicBezTo>
                    <a:cubicBezTo>
                      <a:pt x="5799" y="37438"/>
                      <a:pt x="5799" y="37450"/>
                      <a:pt x="5799" y="37462"/>
                    </a:cubicBezTo>
                    <a:lnTo>
                      <a:pt x="5823" y="37557"/>
                    </a:lnTo>
                    <a:cubicBezTo>
                      <a:pt x="5823" y="37569"/>
                      <a:pt x="5835" y="37581"/>
                      <a:pt x="5835" y="37593"/>
                    </a:cubicBezTo>
                    <a:cubicBezTo>
                      <a:pt x="5847" y="37641"/>
                      <a:pt x="5859" y="37664"/>
                      <a:pt x="5870" y="37700"/>
                    </a:cubicBezTo>
                    <a:cubicBezTo>
                      <a:pt x="5882" y="37700"/>
                      <a:pt x="5882" y="37712"/>
                      <a:pt x="5882" y="37724"/>
                    </a:cubicBezTo>
                    <a:cubicBezTo>
                      <a:pt x="5894" y="37724"/>
                      <a:pt x="5894" y="37736"/>
                      <a:pt x="5906" y="37748"/>
                    </a:cubicBezTo>
                    <a:cubicBezTo>
                      <a:pt x="5918" y="37760"/>
                      <a:pt x="5930" y="37783"/>
                      <a:pt x="5954" y="37807"/>
                    </a:cubicBezTo>
                    <a:cubicBezTo>
                      <a:pt x="6001" y="37855"/>
                      <a:pt x="6049" y="37891"/>
                      <a:pt x="6085" y="37914"/>
                    </a:cubicBezTo>
                    <a:cubicBezTo>
                      <a:pt x="6132" y="37950"/>
                      <a:pt x="6156" y="37974"/>
                      <a:pt x="6192" y="38033"/>
                    </a:cubicBezTo>
                    <a:lnTo>
                      <a:pt x="6216" y="38057"/>
                    </a:lnTo>
                    <a:cubicBezTo>
                      <a:pt x="6299" y="38188"/>
                      <a:pt x="6454" y="38438"/>
                      <a:pt x="6537" y="38522"/>
                    </a:cubicBezTo>
                    <a:cubicBezTo>
                      <a:pt x="6621" y="38605"/>
                      <a:pt x="6728" y="38688"/>
                      <a:pt x="6918" y="38688"/>
                    </a:cubicBezTo>
                    <a:lnTo>
                      <a:pt x="7513" y="38688"/>
                    </a:lnTo>
                    <a:cubicBezTo>
                      <a:pt x="7597" y="38700"/>
                      <a:pt x="7633" y="38700"/>
                      <a:pt x="7680" y="38748"/>
                    </a:cubicBezTo>
                    <a:cubicBezTo>
                      <a:pt x="7871" y="38891"/>
                      <a:pt x="7906" y="38974"/>
                      <a:pt x="7906" y="38998"/>
                    </a:cubicBezTo>
                    <a:cubicBezTo>
                      <a:pt x="7906" y="39034"/>
                      <a:pt x="7883" y="39069"/>
                      <a:pt x="7859" y="39129"/>
                    </a:cubicBezTo>
                    <a:cubicBezTo>
                      <a:pt x="7823" y="39188"/>
                      <a:pt x="7775" y="39284"/>
                      <a:pt x="7752" y="39391"/>
                    </a:cubicBezTo>
                    <a:cubicBezTo>
                      <a:pt x="7740" y="39462"/>
                      <a:pt x="7728" y="39498"/>
                      <a:pt x="7716" y="39534"/>
                    </a:cubicBezTo>
                    <a:cubicBezTo>
                      <a:pt x="7692" y="39617"/>
                      <a:pt x="7668" y="39665"/>
                      <a:pt x="7728" y="39760"/>
                    </a:cubicBezTo>
                    <a:cubicBezTo>
                      <a:pt x="7752" y="39796"/>
                      <a:pt x="7764" y="39831"/>
                      <a:pt x="7787" y="39855"/>
                    </a:cubicBezTo>
                    <a:cubicBezTo>
                      <a:pt x="7835" y="39915"/>
                      <a:pt x="7835" y="39927"/>
                      <a:pt x="7823" y="39938"/>
                    </a:cubicBezTo>
                    <a:cubicBezTo>
                      <a:pt x="7799" y="39962"/>
                      <a:pt x="7764" y="39998"/>
                      <a:pt x="7716" y="40034"/>
                    </a:cubicBezTo>
                    <a:cubicBezTo>
                      <a:pt x="7633" y="40105"/>
                      <a:pt x="7513" y="40212"/>
                      <a:pt x="7418" y="40331"/>
                    </a:cubicBezTo>
                    <a:cubicBezTo>
                      <a:pt x="7371" y="40391"/>
                      <a:pt x="7347" y="40439"/>
                      <a:pt x="7311" y="40474"/>
                    </a:cubicBezTo>
                    <a:cubicBezTo>
                      <a:pt x="7252" y="40570"/>
                      <a:pt x="7216" y="40617"/>
                      <a:pt x="7109" y="40700"/>
                    </a:cubicBezTo>
                    <a:cubicBezTo>
                      <a:pt x="7002" y="40772"/>
                      <a:pt x="6906" y="40843"/>
                      <a:pt x="6823" y="40891"/>
                    </a:cubicBezTo>
                    <a:cubicBezTo>
                      <a:pt x="6775" y="40927"/>
                      <a:pt x="6728" y="40951"/>
                      <a:pt x="6692" y="40974"/>
                    </a:cubicBezTo>
                    <a:cubicBezTo>
                      <a:pt x="6609" y="41034"/>
                      <a:pt x="6144" y="41522"/>
                      <a:pt x="6085" y="41653"/>
                    </a:cubicBezTo>
                    <a:cubicBezTo>
                      <a:pt x="6013" y="41772"/>
                      <a:pt x="6013" y="41796"/>
                      <a:pt x="5966" y="42046"/>
                    </a:cubicBezTo>
                    <a:cubicBezTo>
                      <a:pt x="5954" y="42165"/>
                      <a:pt x="5942" y="42367"/>
                      <a:pt x="5942" y="42558"/>
                    </a:cubicBezTo>
                    <a:cubicBezTo>
                      <a:pt x="5942" y="42772"/>
                      <a:pt x="5930" y="43034"/>
                      <a:pt x="5906" y="43094"/>
                    </a:cubicBezTo>
                    <a:cubicBezTo>
                      <a:pt x="5835" y="43213"/>
                      <a:pt x="5775" y="43296"/>
                      <a:pt x="5656" y="43379"/>
                    </a:cubicBezTo>
                    <a:cubicBezTo>
                      <a:pt x="5608" y="43427"/>
                      <a:pt x="5501" y="43475"/>
                      <a:pt x="5394" y="43522"/>
                    </a:cubicBezTo>
                    <a:cubicBezTo>
                      <a:pt x="5204" y="43618"/>
                      <a:pt x="5073" y="43677"/>
                      <a:pt x="5025" y="43748"/>
                    </a:cubicBezTo>
                    <a:cubicBezTo>
                      <a:pt x="4942" y="43856"/>
                      <a:pt x="4846" y="44070"/>
                      <a:pt x="4775" y="44237"/>
                    </a:cubicBezTo>
                    <a:lnTo>
                      <a:pt x="4751" y="44308"/>
                    </a:lnTo>
                    <a:cubicBezTo>
                      <a:pt x="4680" y="44475"/>
                      <a:pt x="4596" y="44641"/>
                      <a:pt x="4668" y="44796"/>
                    </a:cubicBezTo>
                    <a:lnTo>
                      <a:pt x="4680" y="44832"/>
                    </a:lnTo>
                    <a:cubicBezTo>
                      <a:pt x="4739" y="44963"/>
                      <a:pt x="4775" y="45070"/>
                      <a:pt x="4787" y="45201"/>
                    </a:cubicBezTo>
                    <a:cubicBezTo>
                      <a:pt x="4799" y="45272"/>
                      <a:pt x="4787" y="45427"/>
                      <a:pt x="4787" y="45558"/>
                    </a:cubicBezTo>
                    <a:cubicBezTo>
                      <a:pt x="4775" y="45725"/>
                      <a:pt x="4775" y="45784"/>
                      <a:pt x="4775" y="45808"/>
                    </a:cubicBezTo>
                    <a:cubicBezTo>
                      <a:pt x="4787" y="45832"/>
                      <a:pt x="4811" y="45856"/>
                      <a:pt x="4858" y="45915"/>
                    </a:cubicBezTo>
                    <a:cubicBezTo>
                      <a:pt x="4930" y="46011"/>
                      <a:pt x="5037" y="46142"/>
                      <a:pt x="5120" y="46296"/>
                    </a:cubicBezTo>
                    <a:cubicBezTo>
                      <a:pt x="5156" y="46356"/>
                      <a:pt x="5192" y="46415"/>
                      <a:pt x="5216" y="46475"/>
                    </a:cubicBezTo>
                    <a:cubicBezTo>
                      <a:pt x="5311" y="46642"/>
                      <a:pt x="5382" y="46785"/>
                      <a:pt x="5454" y="46832"/>
                    </a:cubicBezTo>
                    <a:cubicBezTo>
                      <a:pt x="5489" y="46856"/>
                      <a:pt x="5513" y="46892"/>
                      <a:pt x="5537" y="46904"/>
                    </a:cubicBezTo>
                    <a:cubicBezTo>
                      <a:pt x="5513" y="46904"/>
                      <a:pt x="5478" y="46892"/>
                      <a:pt x="5454" y="46880"/>
                    </a:cubicBezTo>
                    <a:cubicBezTo>
                      <a:pt x="5418" y="46868"/>
                      <a:pt x="5406" y="46856"/>
                      <a:pt x="5394" y="46856"/>
                    </a:cubicBezTo>
                    <a:cubicBezTo>
                      <a:pt x="5382" y="46856"/>
                      <a:pt x="5347" y="46832"/>
                      <a:pt x="5299" y="46808"/>
                    </a:cubicBezTo>
                    <a:cubicBezTo>
                      <a:pt x="5192" y="46761"/>
                      <a:pt x="5061" y="46689"/>
                      <a:pt x="4989" y="46666"/>
                    </a:cubicBezTo>
                    <a:cubicBezTo>
                      <a:pt x="4977" y="46666"/>
                      <a:pt x="4942" y="46654"/>
                      <a:pt x="4906" y="46630"/>
                    </a:cubicBezTo>
                    <a:cubicBezTo>
                      <a:pt x="4739" y="46570"/>
                      <a:pt x="4489" y="46463"/>
                      <a:pt x="4311" y="46463"/>
                    </a:cubicBezTo>
                    <a:cubicBezTo>
                      <a:pt x="4227" y="46451"/>
                      <a:pt x="4132" y="46451"/>
                      <a:pt x="4025" y="46451"/>
                    </a:cubicBezTo>
                    <a:cubicBezTo>
                      <a:pt x="3882" y="46451"/>
                      <a:pt x="3727" y="46439"/>
                      <a:pt x="3608" y="46439"/>
                    </a:cubicBezTo>
                    <a:cubicBezTo>
                      <a:pt x="3418" y="46439"/>
                      <a:pt x="2572" y="46511"/>
                      <a:pt x="2513" y="46523"/>
                    </a:cubicBezTo>
                    <a:lnTo>
                      <a:pt x="2477" y="46523"/>
                    </a:lnTo>
                    <a:cubicBezTo>
                      <a:pt x="2445" y="46533"/>
                      <a:pt x="2408" y="46539"/>
                      <a:pt x="2373" y="46539"/>
                    </a:cubicBezTo>
                    <a:cubicBezTo>
                      <a:pt x="2330" y="46539"/>
                      <a:pt x="2289" y="46530"/>
                      <a:pt x="2263" y="46511"/>
                    </a:cubicBezTo>
                    <a:cubicBezTo>
                      <a:pt x="2215" y="46487"/>
                      <a:pt x="2191" y="46439"/>
                      <a:pt x="2168" y="46404"/>
                    </a:cubicBezTo>
                    <a:cubicBezTo>
                      <a:pt x="2132" y="46356"/>
                      <a:pt x="2096" y="46308"/>
                      <a:pt x="2025" y="46285"/>
                    </a:cubicBezTo>
                    <a:cubicBezTo>
                      <a:pt x="2001" y="46273"/>
                      <a:pt x="1977" y="46261"/>
                      <a:pt x="1953" y="46261"/>
                    </a:cubicBezTo>
                    <a:cubicBezTo>
                      <a:pt x="1906" y="46249"/>
                      <a:pt x="1894" y="46249"/>
                      <a:pt x="1858" y="46213"/>
                    </a:cubicBezTo>
                    <a:cubicBezTo>
                      <a:pt x="1727" y="46082"/>
                      <a:pt x="1715" y="46034"/>
                      <a:pt x="1715" y="46023"/>
                    </a:cubicBezTo>
                    <a:cubicBezTo>
                      <a:pt x="1715" y="45999"/>
                      <a:pt x="1727" y="45975"/>
                      <a:pt x="1751" y="45939"/>
                    </a:cubicBezTo>
                    <a:cubicBezTo>
                      <a:pt x="1775" y="45892"/>
                      <a:pt x="1798" y="45832"/>
                      <a:pt x="1798" y="45773"/>
                    </a:cubicBezTo>
                    <a:cubicBezTo>
                      <a:pt x="1798" y="45665"/>
                      <a:pt x="1751" y="45284"/>
                      <a:pt x="1715" y="45153"/>
                    </a:cubicBezTo>
                    <a:cubicBezTo>
                      <a:pt x="1691" y="45034"/>
                      <a:pt x="1679" y="44975"/>
                      <a:pt x="1679" y="44844"/>
                    </a:cubicBezTo>
                    <a:cubicBezTo>
                      <a:pt x="1679" y="44582"/>
                      <a:pt x="1644" y="44522"/>
                      <a:pt x="1608" y="44510"/>
                    </a:cubicBezTo>
                    <a:lnTo>
                      <a:pt x="1596" y="44499"/>
                    </a:lnTo>
                    <a:cubicBezTo>
                      <a:pt x="1560" y="44487"/>
                      <a:pt x="1513" y="44451"/>
                      <a:pt x="1441" y="44451"/>
                    </a:cubicBezTo>
                    <a:cubicBezTo>
                      <a:pt x="1382" y="44451"/>
                      <a:pt x="1334" y="44463"/>
                      <a:pt x="1275" y="44499"/>
                    </a:cubicBezTo>
                    <a:cubicBezTo>
                      <a:pt x="1132" y="44558"/>
                      <a:pt x="1013" y="44653"/>
                      <a:pt x="953" y="44713"/>
                    </a:cubicBezTo>
                    <a:cubicBezTo>
                      <a:pt x="941" y="44725"/>
                      <a:pt x="929" y="44737"/>
                      <a:pt x="917" y="44737"/>
                    </a:cubicBezTo>
                    <a:cubicBezTo>
                      <a:pt x="917" y="44737"/>
                      <a:pt x="894" y="44749"/>
                      <a:pt x="870" y="44749"/>
                    </a:cubicBezTo>
                    <a:cubicBezTo>
                      <a:pt x="834" y="44749"/>
                      <a:pt x="798" y="44737"/>
                      <a:pt x="786" y="44713"/>
                    </a:cubicBezTo>
                    <a:cubicBezTo>
                      <a:pt x="775" y="44689"/>
                      <a:pt x="775" y="44653"/>
                      <a:pt x="763" y="44618"/>
                    </a:cubicBezTo>
                    <a:cubicBezTo>
                      <a:pt x="715" y="44439"/>
                      <a:pt x="655" y="44249"/>
                      <a:pt x="620" y="44177"/>
                    </a:cubicBezTo>
                    <a:cubicBezTo>
                      <a:pt x="584" y="44129"/>
                      <a:pt x="548" y="44094"/>
                      <a:pt x="513" y="44070"/>
                    </a:cubicBezTo>
                    <a:cubicBezTo>
                      <a:pt x="477" y="44022"/>
                      <a:pt x="429" y="43987"/>
                      <a:pt x="405" y="43915"/>
                    </a:cubicBezTo>
                    <a:cubicBezTo>
                      <a:pt x="358" y="43760"/>
                      <a:pt x="334" y="43618"/>
                      <a:pt x="310" y="43487"/>
                    </a:cubicBezTo>
                    <a:cubicBezTo>
                      <a:pt x="298" y="43379"/>
                      <a:pt x="286" y="43201"/>
                      <a:pt x="274" y="43082"/>
                    </a:cubicBezTo>
                    <a:lnTo>
                      <a:pt x="274" y="42998"/>
                    </a:lnTo>
                    <a:cubicBezTo>
                      <a:pt x="274" y="42963"/>
                      <a:pt x="263" y="42927"/>
                      <a:pt x="251" y="42879"/>
                    </a:cubicBezTo>
                    <a:cubicBezTo>
                      <a:pt x="251" y="42832"/>
                      <a:pt x="227" y="42736"/>
                      <a:pt x="239" y="42701"/>
                    </a:cubicBezTo>
                    <a:cubicBezTo>
                      <a:pt x="251" y="42689"/>
                      <a:pt x="263" y="42677"/>
                      <a:pt x="286" y="42665"/>
                    </a:cubicBezTo>
                    <a:cubicBezTo>
                      <a:pt x="322" y="42641"/>
                      <a:pt x="394" y="42594"/>
                      <a:pt x="525" y="42510"/>
                    </a:cubicBezTo>
                    <a:cubicBezTo>
                      <a:pt x="691" y="42391"/>
                      <a:pt x="715" y="42308"/>
                      <a:pt x="727" y="42236"/>
                    </a:cubicBezTo>
                    <a:cubicBezTo>
                      <a:pt x="739" y="42201"/>
                      <a:pt x="751" y="42177"/>
                      <a:pt x="763" y="42153"/>
                    </a:cubicBezTo>
                    <a:cubicBezTo>
                      <a:pt x="786" y="42105"/>
                      <a:pt x="798" y="42105"/>
                      <a:pt x="810" y="42082"/>
                    </a:cubicBezTo>
                    <a:cubicBezTo>
                      <a:pt x="834" y="42070"/>
                      <a:pt x="870" y="42046"/>
                      <a:pt x="917" y="41986"/>
                    </a:cubicBezTo>
                    <a:cubicBezTo>
                      <a:pt x="941" y="41963"/>
                      <a:pt x="953" y="41939"/>
                      <a:pt x="977" y="41927"/>
                    </a:cubicBezTo>
                    <a:cubicBezTo>
                      <a:pt x="1048" y="41843"/>
                      <a:pt x="1096" y="41796"/>
                      <a:pt x="1096" y="41653"/>
                    </a:cubicBezTo>
                    <a:cubicBezTo>
                      <a:pt x="1096" y="41617"/>
                      <a:pt x="1096" y="41570"/>
                      <a:pt x="1096" y="41534"/>
                    </a:cubicBezTo>
                    <a:cubicBezTo>
                      <a:pt x="1084" y="41415"/>
                      <a:pt x="1084" y="41308"/>
                      <a:pt x="1132" y="41260"/>
                    </a:cubicBezTo>
                    <a:cubicBezTo>
                      <a:pt x="1156" y="41248"/>
                      <a:pt x="1167" y="41248"/>
                      <a:pt x="1179" y="41236"/>
                    </a:cubicBezTo>
                    <a:cubicBezTo>
                      <a:pt x="1263" y="41177"/>
                      <a:pt x="1298" y="41141"/>
                      <a:pt x="1287" y="40974"/>
                    </a:cubicBezTo>
                    <a:cubicBezTo>
                      <a:pt x="1287" y="40879"/>
                      <a:pt x="1263" y="40820"/>
                      <a:pt x="1227" y="40760"/>
                    </a:cubicBezTo>
                    <a:cubicBezTo>
                      <a:pt x="1203" y="40689"/>
                      <a:pt x="1167" y="40617"/>
                      <a:pt x="1156" y="40498"/>
                    </a:cubicBezTo>
                    <a:cubicBezTo>
                      <a:pt x="1132" y="40415"/>
                      <a:pt x="1132" y="40379"/>
                      <a:pt x="1120" y="40355"/>
                    </a:cubicBezTo>
                    <a:cubicBezTo>
                      <a:pt x="1120" y="40343"/>
                      <a:pt x="1132" y="40319"/>
                      <a:pt x="1144" y="40260"/>
                    </a:cubicBezTo>
                    <a:cubicBezTo>
                      <a:pt x="1156" y="40200"/>
                      <a:pt x="1156" y="40153"/>
                      <a:pt x="1156" y="40105"/>
                    </a:cubicBezTo>
                    <a:cubicBezTo>
                      <a:pt x="1167" y="39998"/>
                      <a:pt x="1179" y="39927"/>
                      <a:pt x="1251" y="39796"/>
                    </a:cubicBezTo>
                    <a:cubicBezTo>
                      <a:pt x="1287" y="39712"/>
                      <a:pt x="1346" y="39653"/>
                      <a:pt x="1394" y="39593"/>
                    </a:cubicBezTo>
                    <a:cubicBezTo>
                      <a:pt x="1465" y="39510"/>
                      <a:pt x="1537" y="39427"/>
                      <a:pt x="1537" y="39319"/>
                    </a:cubicBezTo>
                    <a:cubicBezTo>
                      <a:pt x="1537" y="39248"/>
                      <a:pt x="1525" y="39176"/>
                      <a:pt x="1513" y="39129"/>
                    </a:cubicBezTo>
                    <a:cubicBezTo>
                      <a:pt x="1501" y="39057"/>
                      <a:pt x="1489" y="38998"/>
                      <a:pt x="1501" y="38926"/>
                    </a:cubicBezTo>
                    <a:cubicBezTo>
                      <a:pt x="1513" y="38855"/>
                      <a:pt x="1537" y="38795"/>
                      <a:pt x="1548" y="38724"/>
                    </a:cubicBezTo>
                    <a:cubicBezTo>
                      <a:pt x="1572" y="38665"/>
                      <a:pt x="1584" y="38617"/>
                      <a:pt x="1596" y="38545"/>
                    </a:cubicBezTo>
                    <a:cubicBezTo>
                      <a:pt x="1620" y="38450"/>
                      <a:pt x="1644" y="38307"/>
                      <a:pt x="1644" y="38176"/>
                    </a:cubicBezTo>
                    <a:lnTo>
                      <a:pt x="1644" y="38153"/>
                    </a:lnTo>
                    <a:cubicBezTo>
                      <a:pt x="1644" y="38153"/>
                      <a:pt x="1644" y="38141"/>
                      <a:pt x="1644" y="38141"/>
                    </a:cubicBezTo>
                    <a:cubicBezTo>
                      <a:pt x="1644" y="38129"/>
                      <a:pt x="1644" y="38117"/>
                      <a:pt x="1644" y="38117"/>
                    </a:cubicBezTo>
                    <a:cubicBezTo>
                      <a:pt x="1644" y="38010"/>
                      <a:pt x="1596" y="37605"/>
                      <a:pt x="1560" y="37438"/>
                    </a:cubicBezTo>
                    <a:lnTo>
                      <a:pt x="5799" y="37069"/>
                    </a:lnTo>
                    <a:close/>
                    <a:moveTo>
                      <a:pt x="6056" y="0"/>
                    </a:moveTo>
                    <a:cubicBezTo>
                      <a:pt x="6031" y="0"/>
                      <a:pt x="6007" y="11"/>
                      <a:pt x="5989" y="29"/>
                    </a:cubicBezTo>
                    <a:cubicBezTo>
                      <a:pt x="5954" y="76"/>
                      <a:pt x="5966" y="148"/>
                      <a:pt x="5966" y="196"/>
                    </a:cubicBezTo>
                    <a:cubicBezTo>
                      <a:pt x="5966" y="207"/>
                      <a:pt x="5966" y="219"/>
                      <a:pt x="5966" y="219"/>
                    </a:cubicBezTo>
                    <a:cubicBezTo>
                      <a:pt x="5966" y="255"/>
                      <a:pt x="5966" y="374"/>
                      <a:pt x="5942" y="446"/>
                    </a:cubicBezTo>
                    <a:cubicBezTo>
                      <a:pt x="5930" y="517"/>
                      <a:pt x="5870" y="565"/>
                      <a:pt x="5799" y="636"/>
                    </a:cubicBezTo>
                    <a:cubicBezTo>
                      <a:pt x="5728" y="696"/>
                      <a:pt x="5608" y="731"/>
                      <a:pt x="5454" y="731"/>
                    </a:cubicBezTo>
                    <a:cubicBezTo>
                      <a:pt x="5299" y="731"/>
                      <a:pt x="5263" y="803"/>
                      <a:pt x="5216" y="874"/>
                    </a:cubicBezTo>
                    <a:cubicBezTo>
                      <a:pt x="5204" y="898"/>
                      <a:pt x="5192" y="922"/>
                      <a:pt x="5168" y="946"/>
                    </a:cubicBezTo>
                    <a:cubicBezTo>
                      <a:pt x="5073" y="1065"/>
                      <a:pt x="4918" y="1339"/>
                      <a:pt x="4882" y="1410"/>
                    </a:cubicBezTo>
                    <a:cubicBezTo>
                      <a:pt x="4870" y="1434"/>
                      <a:pt x="4846" y="1458"/>
                      <a:pt x="4823" y="1493"/>
                    </a:cubicBezTo>
                    <a:cubicBezTo>
                      <a:pt x="4775" y="1553"/>
                      <a:pt x="4716" y="1636"/>
                      <a:pt x="4692" y="1720"/>
                    </a:cubicBezTo>
                    <a:cubicBezTo>
                      <a:pt x="4656" y="1839"/>
                      <a:pt x="4692" y="1898"/>
                      <a:pt x="4727" y="1946"/>
                    </a:cubicBezTo>
                    <a:cubicBezTo>
                      <a:pt x="4739" y="1946"/>
                      <a:pt x="4739" y="1958"/>
                      <a:pt x="4751" y="1970"/>
                    </a:cubicBezTo>
                    <a:cubicBezTo>
                      <a:pt x="4787" y="2017"/>
                      <a:pt x="4858" y="2160"/>
                      <a:pt x="4870" y="2220"/>
                    </a:cubicBezTo>
                    <a:cubicBezTo>
                      <a:pt x="4882" y="2255"/>
                      <a:pt x="4823" y="2398"/>
                      <a:pt x="4799" y="2482"/>
                    </a:cubicBezTo>
                    <a:cubicBezTo>
                      <a:pt x="4775" y="2541"/>
                      <a:pt x="4751" y="2589"/>
                      <a:pt x="4739" y="2648"/>
                    </a:cubicBezTo>
                    <a:cubicBezTo>
                      <a:pt x="4692" y="2803"/>
                      <a:pt x="4644" y="3089"/>
                      <a:pt x="4632" y="3220"/>
                    </a:cubicBezTo>
                    <a:cubicBezTo>
                      <a:pt x="4632" y="3244"/>
                      <a:pt x="4632" y="3255"/>
                      <a:pt x="4632" y="3267"/>
                    </a:cubicBezTo>
                    <a:cubicBezTo>
                      <a:pt x="4632" y="3303"/>
                      <a:pt x="4620" y="3363"/>
                      <a:pt x="4620" y="3434"/>
                    </a:cubicBezTo>
                    <a:cubicBezTo>
                      <a:pt x="4608" y="3494"/>
                      <a:pt x="4596" y="3565"/>
                      <a:pt x="4596" y="3601"/>
                    </a:cubicBezTo>
                    <a:cubicBezTo>
                      <a:pt x="4549" y="3648"/>
                      <a:pt x="4263" y="3779"/>
                      <a:pt x="4037" y="3886"/>
                    </a:cubicBezTo>
                    <a:cubicBezTo>
                      <a:pt x="3823" y="3994"/>
                      <a:pt x="3584" y="4101"/>
                      <a:pt x="3477" y="4160"/>
                    </a:cubicBezTo>
                    <a:cubicBezTo>
                      <a:pt x="3287" y="4291"/>
                      <a:pt x="3049" y="4482"/>
                      <a:pt x="2930" y="4577"/>
                    </a:cubicBezTo>
                    <a:cubicBezTo>
                      <a:pt x="2894" y="4601"/>
                      <a:pt x="2882" y="4625"/>
                      <a:pt x="2870" y="4637"/>
                    </a:cubicBezTo>
                    <a:cubicBezTo>
                      <a:pt x="2787" y="4684"/>
                      <a:pt x="2822" y="4910"/>
                      <a:pt x="2822" y="4910"/>
                    </a:cubicBezTo>
                    <a:cubicBezTo>
                      <a:pt x="2834" y="4958"/>
                      <a:pt x="2918" y="5113"/>
                      <a:pt x="3013" y="5244"/>
                    </a:cubicBezTo>
                    <a:cubicBezTo>
                      <a:pt x="3120" y="5387"/>
                      <a:pt x="3132" y="5422"/>
                      <a:pt x="3156" y="5494"/>
                    </a:cubicBezTo>
                    <a:cubicBezTo>
                      <a:pt x="3168" y="5518"/>
                      <a:pt x="3156" y="5529"/>
                      <a:pt x="3120" y="5577"/>
                    </a:cubicBezTo>
                    <a:cubicBezTo>
                      <a:pt x="3084" y="5613"/>
                      <a:pt x="3025" y="5672"/>
                      <a:pt x="2989" y="5768"/>
                    </a:cubicBezTo>
                    <a:cubicBezTo>
                      <a:pt x="2930" y="5934"/>
                      <a:pt x="2977" y="6113"/>
                      <a:pt x="3001" y="6184"/>
                    </a:cubicBezTo>
                    <a:cubicBezTo>
                      <a:pt x="3013" y="6208"/>
                      <a:pt x="3013" y="6220"/>
                      <a:pt x="3013" y="6232"/>
                    </a:cubicBezTo>
                    <a:cubicBezTo>
                      <a:pt x="3013" y="6232"/>
                      <a:pt x="3025" y="6256"/>
                      <a:pt x="3049" y="6315"/>
                    </a:cubicBezTo>
                    <a:lnTo>
                      <a:pt x="3061" y="6363"/>
                    </a:lnTo>
                    <a:cubicBezTo>
                      <a:pt x="3108" y="6506"/>
                      <a:pt x="3192" y="6744"/>
                      <a:pt x="3215" y="6899"/>
                    </a:cubicBezTo>
                    <a:cubicBezTo>
                      <a:pt x="3239" y="7053"/>
                      <a:pt x="3192" y="7149"/>
                      <a:pt x="3144" y="7256"/>
                    </a:cubicBezTo>
                    <a:cubicBezTo>
                      <a:pt x="3108" y="7304"/>
                      <a:pt x="3084" y="7351"/>
                      <a:pt x="3061" y="7411"/>
                    </a:cubicBezTo>
                    <a:cubicBezTo>
                      <a:pt x="3001" y="7577"/>
                      <a:pt x="3072" y="7696"/>
                      <a:pt x="3120" y="7780"/>
                    </a:cubicBezTo>
                    <a:cubicBezTo>
                      <a:pt x="3144" y="7815"/>
                      <a:pt x="3156" y="7839"/>
                      <a:pt x="3168" y="7863"/>
                    </a:cubicBezTo>
                    <a:cubicBezTo>
                      <a:pt x="3192" y="7923"/>
                      <a:pt x="3227" y="7970"/>
                      <a:pt x="3263" y="8030"/>
                    </a:cubicBezTo>
                    <a:cubicBezTo>
                      <a:pt x="3287" y="8077"/>
                      <a:pt x="3322" y="8113"/>
                      <a:pt x="3346" y="8161"/>
                    </a:cubicBezTo>
                    <a:cubicBezTo>
                      <a:pt x="3394" y="8268"/>
                      <a:pt x="3406" y="8327"/>
                      <a:pt x="3346" y="8447"/>
                    </a:cubicBezTo>
                    <a:cubicBezTo>
                      <a:pt x="3311" y="8518"/>
                      <a:pt x="3072" y="8530"/>
                      <a:pt x="2953" y="8542"/>
                    </a:cubicBezTo>
                    <a:cubicBezTo>
                      <a:pt x="2882" y="8554"/>
                      <a:pt x="2834" y="8554"/>
                      <a:pt x="2811" y="8566"/>
                    </a:cubicBezTo>
                    <a:cubicBezTo>
                      <a:pt x="2715" y="8589"/>
                      <a:pt x="2549" y="9018"/>
                      <a:pt x="2430" y="9363"/>
                    </a:cubicBezTo>
                    <a:lnTo>
                      <a:pt x="2334" y="9542"/>
                    </a:lnTo>
                    <a:lnTo>
                      <a:pt x="1882" y="10459"/>
                    </a:lnTo>
                    <a:lnTo>
                      <a:pt x="1858" y="10482"/>
                    </a:lnTo>
                    <a:cubicBezTo>
                      <a:pt x="1846" y="10518"/>
                      <a:pt x="1763" y="10649"/>
                      <a:pt x="1691" y="10828"/>
                    </a:cubicBezTo>
                    <a:cubicBezTo>
                      <a:pt x="1632" y="10959"/>
                      <a:pt x="1644" y="11018"/>
                      <a:pt x="1679" y="11078"/>
                    </a:cubicBezTo>
                    <a:cubicBezTo>
                      <a:pt x="1691" y="11114"/>
                      <a:pt x="1703" y="11137"/>
                      <a:pt x="1703" y="11185"/>
                    </a:cubicBezTo>
                    <a:cubicBezTo>
                      <a:pt x="1703" y="11304"/>
                      <a:pt x="1668" y="11375"/>
                      <a:pt x="1632" y="11459"/>
                    </a:cubicBezTo>
                    <a:cubicBezTo>
                      <a:pt x="1620" y="11483"/>
                      <a:pt x="1620" y="11506"/>
                      <a:pt x="1608" y="11530"/>
                    </a:cubicBezTo>
                    <a:cubicBezTo>
                      <a:pt x="1584" y="11602"/>
                      <a:pt x="1489" y="11745"/>
                      <a:pt x="1417" y="11852"/>
                    </a:cubicBezTo>
                    <a:cubicBezTo>
                      <a:pt x="1287" y="12042"/>
                      <a:pt x="1298" y="12090"/>
                      <a:pt x="1298" y="12114"/>
                    </a:cubicBezTo>
                    <a:cubicBezTo>
                      <a:pt x="1298" y="12173"/>
                      <a:pt x="1358" y="12280"/>
                      <a:pt x="1489" y="12518"/>
                    </a:cubicBezTo>
                    <a:cubicBezTo>
                      <a:pt x="1620" y="12733"/>
                      <a:pt x="1656" y="12816"/>
                      <a:pt x="1679" y="12923"/>
                    </a:cubicBezTo>
                    <a:lnTo>
                      <a:pt x="1679" y="12935"/>
                    </a:lnTo>
                    <a:cubicBezTo>
                      <a:pt x="1679" y="12947"/>
                      <a:pt x="1691" y="12959"/>
                      <a:pt x="1691" y="12971"/>
                    </a:cubicBezTo>
                    <a:cubicBezTo>
                      <a:pt x="1691" y="12983"/>
                      <a:pt x="1691" y="13007"/>
                      <a:pt x="1703" y="13019"/>
                    </a:cubicBezTo>
                    <a:lnTo>
                      <a:pt x="1703" y="13042"/>
                    </a:lnTo>
                    <a:cubicBezTo>
                      <a:pt x="1715" y="13102"/>
                      <a:pt x="1715" y="13161"/>
                      <a:pt x="1727" y="13221"/>
                    </a:cubicBezTo>
                    <a:cubicBezTo>
                      <a:pt x="1727" y="13233"/>
                      <a:pt x="1727" y="13245"/>
                      <a:pt x="1727" y="13257"/>
                    </a:cubicBezTo>
                    <a:cubicBezTo>
                      <a:pt x="1727" y="13269"/>
                      <a:pt x="1727" y="13292"/>
                      <a:pt x="1739" y="13304"/>
                    </a:cubicBezTo>
                    <a:lnTo>
                      <a:pt x="1739" y="13388"/>
                    </a:lnTo>
                    <a:cubicBezTo>
                      <a:pt x="1751" y="13471"/>
                      <a:pt x="1751" y="13519"/>
                      <a:pt x="1739" y="13530"/>
                    </a:cubicBezTo>
                    <a:cubicBezTo>
                      <a:pt x="1739" y="13566"/>
                      <a:pt x="1715" y="13578"/>
                      <a:pt x="1632" y="13614"/>
                    </a:cubicBezTo>
                    <a:cubicBezTo>
                      <a:pt x="1584" y="13638"/>
                      <a:pt x="1525" y="13661"/>
                      <a:pt x="1465" y="13697"/>
                    </a:cubicBezTo>
                    <a:cubicBezTo>
                      <a:pt x="1275" y="13816"/>
                      <a:pt x="1227" y="14019"/>
                      <a:pt x="1191" y="14162"/>
                    </a:cubicBezTo>
                    <a:cubicBezTo>
                      <a:pt x="1167" y="14281"/>
                      <a:pt x="1167" y="14352"/>
                      <a:pt x="1179" y="14412"/>
                    </a:cubicBezTo>
                    <a:cubicBezTo>
                      <a:pt x="1179" y="14435"/>
                      <a:pt x="1179" y="14471"/>
                      <a:pt x="1179" y="14495"/>
                    </a:cubicBezTo>
                    <a:cubicBezTo>
                      <a:pt x="1179" y="14554"/>
                      <a:pt x="1156" y="14578"/>
                      <a:pt x="1120" y="14626"/>
                    </a:cubicBezTo>
                    <a:cubicBezTo>
                      <a:pt x="1096" y="14650"/>
                      <a:pt x="1072" y="14685"/>
                      <a:pt x="1048" y="14721"/>
                    </a:cubicBezTo>
                    <a:cubicBezTo>
                      <a:pt x="977" y="14828"/>
                      <a:pt x="1025" y="15209"/>
                      <a:pt x="1036" y="15316"/>
                    </a:cubicBezTo>
                    <a:cubicBezTo>
                      <a:pt x="1036" y="15328"/>
                      <a:pt x="1036" y="15340"/>
                      <a:pt x="1036" y="15364"/>
                    </a:cubicBezTo>
                    <a:cubicBezTo>
                      <a:pt x="1025" y="15447"/>
                      <a:pt x="1025" y="15566"/>
                      <a:pt x="1036" y="15638"/>
                    </a:cubicBezTo>
                    <a:cubicBezTo>
                      <a:pt x="1060" y="15733"/>
                      <a:pt x="1132" y="15805"/>
                      <a:pt x="1215" y="15888"/>
                    </a:cubicBezTo>
                    <a:lnTo>
                      <a:pt x="1251" y="15924"/>
                    </a:lnTo>
                    <a:cubicBezTo>
                      <a:pt x="1298" y="15983"/>
                      <a:pt x="1334" y="15995"/>
                      <a:pt x="1358" y="16007"/>
                    </a:cubicBezTo>
                    <a:cubicBezTo>
                      <a:pt x="1382" y="16019"/>
                      <a:pt x="1406" y="16031"/>
                      <a:pt x="1429" y="16067"/>
                    </a:cubicBezTo>
                    <a:cubicBezTo>
                      <a:pt x="1441" y="16090"/>
                      <a:pt x="1429" y="16114"/>
                      <a:pt x="1370" y="16174"/>
                    </a:cubicBezTo>
                    <a:cubicBezTo>
                      <a:pt x="1334" y="16209"/>
                      <a:pt x="1298" y="16233"/>
                      <a:pt x="1275" y="16269"/>
                    </a:cubicBezTo>
                    <a:cubicBezTo>
                      <a:pt x="1227" y="16364"/>
                      <a:pt x="1298" y="16459"/>
                      <a:pt x="1358" y="16531"/>
                    </a:cubicBezTo>
                    <a:lnTo>
                      <a:pt x="1370" y="16531"/>
                    </a:lnTo>
                    <a:cubicBezTo>
                      <a:pt x="1382" y="16567"/>
                      <a:pt x="1406" y="16590"/>
                      <a:pt x="1417" y="16614"/>
                    </a:cubicBezTo>
                    <a:cubicBezTo>
                      <a:pt x="1441" y="16662"/>
                      <a:pt x="1453" y="16757"/>
                      <a:pt x="1477" y="16840"/>
                    </a:cubicBezTo>
                    <a:cubicBezTo>
                      <a:pt x="1489" y="16912"/>
                      <a:pt x="1501" y="16971"/>
                      <a:pt x="1513" y="17019"/>
                    </a:cubicBezTo>
                    <a:cubicBezTo>
                      <a:pt x="1537" y="17090"/>
                      <a:pt x="1596" y="17126"/>
                      <a:pt x="1632" y="17150"/>
                    </a:cubicBezTo>
                    <a:cubicBezTo>
                      <a:pt x="1656" y="17174"/>
                      <a:pt x="1679" y="17186"/>
                      <a:pt x="1691" y="17198"/>
                    </a:cubicBezTo>
                    <a:cubicBezTo>
                      <a:pt x="1703" y="17210"/>
                      <a:pt x="1703" y="17221"/>
                      <a:pt x="1715" y="17245"/>
                    </a:cubicBezTo>
                    <a:cubicBezTo>
                      <a:pt x="1715" y="17257"/>
                      <a:pt x="1727" y="17257"/>
                      <a:pt x="1727" y="17269"/>
                    </a:cubicBezTo>
                    <a:cubicBezTo>
                      <a:pt x="1727" y="17281"/>
                      <a:pt x="1727" y="17293"/>
                      <a:pt x="1739" y="17293"/>
                    </a:cubicBezTo>
                    <a:cubicBezTo>
                      <a:pt x="1751" y="17352"/>
                      <a:pt x="1763" y="17424"/>
                      <a:pt x="1751" y="17495"/>
                    </a:cubicBezTo>
                    <a:cubicBezTo>
                      <a:pt x="1751" y="17579"/>
                      <a:pt x="1739" y="17614"/>
                      <a:pt x="1727" y="17650"/>
                    </a:cubicBezTo>
                    <a:cubicBezTo>
                      <a:pt x="1715" y="17674"/>
                      <a:pt x="1715" y="17698"/>
                      <a:pt x="1703" y="17745"/>
                    </a:cubicBezTo>
                    <a:cubicBezTo>
                      <a:pt x="1691" y="17829"/>
                      <a:pt x="1727" y="17888"/>
                      <a:pt x="1763" y="17948"/>
                    </a:cubicBezTo>
                    <a:cubicBezTo>
                      <a:pt x="1775" y="17960"/>
                      <a:pt x="1787" y="17983"/>
                      <a:pt x="1798" y="17995"/>
                    </a:cubicBezTo>
                    <a:cubicBezTo>
                      <a:pt x="1822" y="18079"/>
                      <a:pt x="1918" y="18079"/>
                      <a:pt x="1953" y="18091"/>
                    </a:cubicBezTo>
                    <a:lnTo>
                      <a:pt x="1977" y="18091"/>
                    </a:lnTo>
                    <a:cubicBezTo>
                      <a:pt x="2001" y="18091"/>
                      <a:pt x="2049" y="18114"/>
                      <a:pt x="2096" y="18150"/>
                    </a:cubicBezTo>
                    <a:cubicBezTo>
                      <a:pt x="2108" y="18162"/>
                      <a:pt x="2096" y="18222"/>
                      <a:pt x="2096" y="18245"/>
                    </a:cubicBezTo>
                    <a:cubicBezTo>
                      <a:pt x="2084" y="18269"/>
                      <a:pt x="2084" y="18305"/>
                      <a:pt x="2084" y="18341"/>
                    </a:cubicBezTo>
                    <a:cubicBezTo>
                      <a:pt x="2084" y="18412"/>
                      <a:pt x="2084" y="18638"/>
                      <a:pt x="2072" y="18710"/>
                    </a:cubicBezTo>
                    <a:cubicBezTo>
                      <a:pt x="2072" y="18757"/>
                      <a:pt x="2084" y="18817"/>
                      <a:pt x="2084" y="18888"/>
                    </a:cubicBezTo>
                    <a:cubicBezTo>
                      <a:pt x="2084" y="18960"/>
                      <a:pt x="2096" y="19043"/>
                      <a:pt x="2096" y="19114"/>
                    </a:cubicBezTo>
                    <a:cubicBezTo>
                      <a:pt x="2096" y="19234"/>
                      <a:pt x="2084" y="19269"/>
                      <a:pt x="2072" y="19341"/>
                    </a:cubicBezTo>
                    <a:lnTo>
                      <a:pt x="2072" y="19400"/>
                    </a:lnTo>
                    <a:cubicBezTo>
                      <a:pt x="2060" y="19448"/>
                      <a:pt x="2049" y="19460"/>
                      <a:pt x="2025" y="19484"/>
                    </a:cubicBezTo>
                    <a:cubicBezTo>
                      <a:pt x="2001" y="19507"/>
                      <a:pt x="1977" y="19531"/>
                      <a:pt x="1941" y="19579"/>
                    </a:cubicBezTo>
                    <a:cubicBezTo>
                      <a:pt x="1906" y="19650"/>
                      <a:pt x="1894" y="19734"/>
                      <a:pt x="1882" y="19841"/>
                    </a:cubicBezTo>
                    <a:cubicBezTo>
                      <a:pt x="1870" y="19924"/>
                      <a:pt x="1858" y="20031"/>
                      <a:pt x="1810" y="20127"/>
                    </a:cubicBezTo>
                    <a:cubicBezTo>
                      <a:pt x="1775" y="20234"/>
                      <a:pt x="1727" y="20317"/>
                      <a:pt x="1691" y="20377"/>
                    </a:cubicBezTo>
                    <a:cubicBezTo>
                      <a:pt x="1668" y="20424"/>
                      <a:pt x="1656" y="20448"/>
                      <a:pt x="1644" y="20484"/>
                    </a:cubicBezTo>
                    <a:cubicBezTo>
                      <a:pt x="1644" y="20496"/>
                      <a:pt x="1632" y="20519"/>
                      <a:pt x="1620" y="20543"/>
                    </a:cubicBezTo>
                    <a:cubicBezTo>
                      <a:pt x="1596" y="20591"/>
                      <a:pt x="1572" y="20650"/>
                      <a:pt x="1572" y="20710"/>
                    </a:cubicBezTo>
                    <a:cubicBezTo>
                      <a:pt x="1584" y="20781"/>
                      <a:pt x="1584" y="20805"/>
                      <a:pt x="1560" y="20865"/>
                    </a:cubicBezTo>
                    <a:cubicBezTo>
                      <a:pt x="1548" y="20877"/>
                      <a:pt x="1548" y="20889"/>
                      <a:pt x="1525" y="20900"/>
                    </a:cubicBezTo>
                    <a:cubicBezTo>
                      <a:pt x="1501" y="20924"/>
                      <a:pt x="1477" y="20960"/>
                      <a:pt x="1441" y="21019"/>
                    </a:cubicBezTo>
                    <a:cubicBezTo>
                      <a:pt x="1394" y="21103"/>
                      <a:pt x="1453" y="21150"/>
                      <a:pt x="1501" y="21198"/>
                    </a:cubicBezTo>
                    <a:cubicBezTo>
                      <a:pt x="1537" y="21234"/>
                      <a:pt x="1572" y="21270"/>
                      <a:pt x="1608" y="21341"/>
                    </a:cubicBezTo>
                    <a:cubicBezTo>
                      <a:pt x="1679" y="21484"/>
                      <a:pt x="1703" y="21555"/>
                      <a:pt x="1739" y="21639"/>
                    </a:cubicBezTo>
                    <a:lnTo>
                      <a:pt x="1751" y="21698"/>
                    </a:lnTo>
                    <a:cubicBezTo>
                      <a:pt x="1775" y="21770"/>
                      <a:pt x="1751" y="21805"/>
                      <a:pt x="1715" y="21877"/>
                    </a:cubicBezTo>
                    <a:cubicBezTo>
                      <a:pt x="1703" y="21912"/>
                      <a:pt x="1679" y="21960"/>
                      <a:pt x="1656" y="22008"/>
                    </a:cubicBezTo>
                    <a:cubicBezTo>
                      <a:pt x="1620" y="22115"/>
                      <a:pt x="1632" y="22198"/>
                      <a:pt x="1632" y="22270"/>
                    </a:cubicBezTo>
                    <a:cubicBezTo>
                      <a:pt x="1632" y="22293"/>
                      <a:pt x="1632" y="22317"/>
                      <a:pt x="1632" y="22341"/>
                    </a:cubicBezTo>
                    <a:cubicBezTo>
                      <a:pt x="1632" y="22341"/>
                      <a:pt x="1632" y="22353"/>
                      <a:pt x="1632" y="22353"/>
                    </a:cubicBezTo>
                    <a:cubicBezTo>
                      <a:pt x="1632" y="22401"/>
                      <a:pt x="1608" y="22413"/>
                      <a:pt x="1537" y="22448"/>
                    </a:cubicBezTo>
                    <a:cubicBezTo>
                      <a:pt x="1525" y="22460"/>
                      <a:pt x="1513" y="22472"/>
                      <a:pt x="1489" y="22484"/>
                    </a:cubicBezTo>
                    <a:cubicBezTo>
                      <a:pt x="1406" y="22532"/>
                      <a:pt x="1394" y="22615"/>
                      <a:pt x="1382" y="22674"/>
                    </a:cubicBezTo>
                    <a:cubicBezTo>
                      <a:pt x="1370" y="22698"/>
                      <a:pt x="1370" y="22710"/>
                      <a:pt x="1370" y="22734"/>
                    </a:cubicBezTo>
                    <a:cubicBezTo>
                      <a:pt x="1370" y="22746"/>
                      <a:pt x="1358" y="22746"/>
                      <a:pt x="1358" y="22758"/>
                    </a:cubicBezTo>
                    <a:cubicBezTo>
                      <a:pt x="1358" y="22758"/>
                      <a:pt x="1346" y="22770"/>
                      <a:pt x="1346" y="22770"/>
                    </a:cubicBezTo>
                    <a:cubicBezTo>
                      <a:pt x="1346" y="22770"/>
                      <a:pt x="1346" y="22770"/>
                      <a:pt x="1334" y="22782"/>
                    </a:cubicBezTo>
                    <a:cubicBezTo>
                      <a:pt x="1322" y="22794"/>
                      <a:pt x="1310" y="22805"/>
                      <a:pt x="1287" y="22829"/>
                    </a:cubicBezTo>
                    <a:cubicBezTo>
                      <a:pt x="1275" y="22829"/>
                      <a:pt x="1263" y="22841"/>
                      <a:pt x="1239" y="22853"/>
                    </a:cubicBezTo>
                    <a:cubicBezTo>
                      <a:pt x="1227" y="22865"/>
                      <a:pt x="1203" y="22877"/>
                      <a:pt x="1179" y="22889"/>
                    </a:cubicBezTo>
                    <a:lnTo>
                      <a:pt x="1132" y="22913"/>
                    </a:lnTo>
                    <a:cubicBezTo>
                      <a:pt x="1120" y="22913"/>
                      <a:pt x="1120" y="22924"/>
                      <a:pt x="1108" y="22924"/>
                    </a:cubicBezTo>
                    <a:cubicBezTo>
                      <a:pt x="1084" y="22936"/>
                      <a:pt x="1072" y="22948"/>
                      <a:pt x="1072" y="22948"/>
                    </a:cubicBezTo>
                    <a:cubicBezTo>
                      <a:pt x="1062" y="22946"/>
                      <a:pt x="1054" y="22944"/>
                      <a:pt x="1047" y="22944"/>
                    </a:cubicBezTo>
                    <a:cubicBezTo>
                      <a:pt x="1021" y="22944"/>
                      <a:pt x="1009" y="22964"/>
                      <a:pt x="953" y="23020"/>
                    </a:cubicBezTo>
                    <a:cubicBezTo>
                      <a:pt x="858" y="23139"/>
                      <a:pt x="870" y="23329"/>
                      <a:pt x="882" y="23472"/>
                    </a:cubicBezTo>
                    <a:cubicBezTo>
                      <a:pt x="882" y="23520"/>
                      <a:pt x="894" y="23556"/>
                      <a:pt x="894" y="23591"/>
                    </a:cubicBezTo>
                    <a:cubicBezTo>
                      <a:pt x="894" y="23663"/>
                      <a:pt x="882" y="23806"/>
                      <a:pt x="882" y="23972"/>
                    </a:cubicBezTo>
                    <a:cubicBezTo>
                      <a:pt x="882" y="24175"/>
                      <a:pt x="870" y="24389"/>
                      <a:pt x="870" y="24508"/>
                    </a:cubicBezTo>
                    <a:cubicBezTo>
                      <a:pt x="870" y="24675"/>
                      <a:pt x="882" y="24770"/>
                      <a:pt x="894" y="24853"/>
                    </a:cubicBezTo>
                    <a:cubicBezTo>
                      <a:pt x="894" y="24877"/>
                      <a:pt x="906" y="24901"/>
                      <a:pt x="906" y="24925"/>
                    </a:cubicBezTo>
                    <a:cubicBezTo>
                      <a:pt x="917" y="25056"/>
                      <a:pt x="1048" y="25163"/>
                      <a:pt x="1132" y="25234"/>
                    </a:cubicBezTo>
                    <a:cubicBezTo>
                      <a:pt x="1191" y="25294"/>
                      <a:pt x="1191" y="25318"/>
                      <a:pt x="1203" y="25401"/>
                    </a:cubicBezTo>
                    <a:lnTo>
                      <a:pt x="1203" y="25437"/>
                    </a:lnTo>
                    <a:cubicBezTo>
                      <a:pt x="1215" y="25568"/>
                      <a:pt x="1263" y="25687"/>
                      <a:pt x="1298" y="25806"/>
                    </a:cubicBezTo>
                    <a:cubicBezTo>
                      <a:pt x="1310" y="25853"/>
                      <a:pt x="1334" y="25889"/>
                      <a:pt x="1346" y="25913"/>
                    </a:cubicBezTo>
                    <a:cubicBezTo>
                      <a:pt x="1382" y="25972"/>
                      <a:pt x="1406" y="26020"/>
                      <a:pt x="1417" y="26115"/>
                    </a:cubicBezTo>
                    <a:cubicBezTo>
                      <a:pt x="1417" y="26223"/>
                      <a:pt x="1394" y="26246"/>
                      <a:pt x="1370" y="26270"/>
                    </a:cubicBezTo>
                    <a:cubicBezTo>
                      <a:pt x="1358" y="26282"/>
                      <a:pt x="1346" y="26294"/>
                      <a:pt x="1334" y="26306"/>
                    </a:cubicBezTo>
                    <a:cubicBezTo>
                      <a:pt x="1322" y="26318"/>
                      <a:pt x="1287" y="26365"/>
                      <a:pt x="1239" y="26401"/>
                    </a:cubicBezTo>
                    <a:cubicBezTo>
                      <a:pt x="1072" y="26568"/>
                      <a:pt x="941" y="26699"/>
                      <a:pt x="917" y="26770"/>
                    </a:cubicBezTo>
                    <a:cubicBezTo>
                      <a:pt x="894" y="26842"/>
                      <a:pt x="882" y="26937"/>
                      <a:pt x="870" y="27032"/>
                    </a:cubicBezTo>
                    <a:cubicBezTo>
                      <a:pt x="870" y="27080"/>
                      <a:pt x="858" y="27139"/>
                      <a:pt x="858" y="27187"/>
                    </a:cubicBezTo>
                    <a:cubicBezTo>
                      <a:pt x="846" y="27246"/>
                      <a:pt x="846" y="27330"/>
                      <a:pt x="834" y="27401"/>
                    </a:cubicBezTo>
                    <a:cubicBezTo>
                      <a:pt x="834" y="27473"/>
                      <a:pt x="834" y="27544"/>
                      <a:pt x="822" y="27604"/>
                    </a:cubicBezTo>
                    <a:cubicBezTo>
                      <a:pt x="798" y="27687"/>
                      <a:pt x="751" y="27711"/>
                      <a:pt x="691" y="27723"/>
                    </a:cubicBezTo>
                    <a:lnTo>
                      <a:pt x="679" y="27735"/>
                    </a:lnTo>
                    <a:cubicBezTo>
                      <a:pt x="596" y="27758"/>
                      <a:pt x="596" y="27842"/>
                      <a:pt x="596" y="27937"/>
                    </a:cubicBezTo>
                    <a:lnTo>
                      <a:pt x="596" y="27961"/>
                    </a:lnTo>
                    <a:cubicBezTo>
                      <a:pt x="596" y="28044"/>
                      <a:pt x="644" y="28116"/>
                      <a:pt x="679" y="28163"/>
                    </a:cubicBezTo>
                    <a:cubicBezTo>
                      <a:pt x="703" y="28199"/>
                      <a:pt x="727" y="28235"/>
                      <a:pt x="739" y="28258"/>
                    </a:cubicBezTo>
                    <a:cubicBezTo>
                      <a:pt x="751" y="28306"/>
                      <a:pt x="691" y="28413"/>
                      <a:pt x="644" y="28485"/>
                    </a:cubicBezTo>
                    <a:cubicBezTo>
                      <a:pt x="632" y="28509"/>
                      <a:pt x="620" y="28532"/>
                      <a:pt x="608" y="28556"/>
                    </a:cubicBezTo>
                    <a:cubicBezTo>
                      <a:pt x="572" y="28616"/>
                      <a:pt x="584" y="28687"/>
                      <a:pt x="608" y="28770"/>
                    </a:cubicBezTo>
                    <a:cubicBezTo>
                      <a:pt x="620" y="28818"/>
                      <a:pt x="620" y="28866"/>
                      <a:pt x="620" y="28925"/>
                    </a:cubicBezTo>
                    <a:cubicBezTo>
                      <a:pt x="620" y="29080"/>
                      <a:pt x="608" y="29259"/>
                      <a:pt x="596" y="29366"/>
                    </a:cubicBezTo>
                    <a:lnTo>
                      <a:pt x="596" y="29401"/>
                    </a:lnTo>
                    <a:cubicBezTo>
                      <a:pt x="560" y="29556"/>
                      <a:pt x="548" y="29652"/>
                      <a:pt x="572" y="29711"/>
                    </a:cubicBezTo>
                    <a:cubicBezTo>
                      <a:pt x="584" y="29735"/>
                      <a:pt x="608" y="29782"/>
                      <a:pt x="632" y="29842"/>
                    </a:cubicBezTo>
                    <a:cubicBezTo>
                      <a:pt x="618" y="29844"/>
                      <a:pt x="605" y="29845"/>
                      <a:pt x="592" y="29845"/>
                    </a:cubicBezTo>
                    <a:cubicBezTo>
                      <a:pt x="538" y="29845"/>
                      <a:pt x="492" y="29828"/>
                      <a:pt x="453" y="29818"/>
                    </a:cubicBezTo>
                    <a:cubicBezTo>
                      <a:pt x="405" y="29806"/>
                      <a:pt x="370" y="29794"/>
                      <a:pt x="322" y="29794"/>
                    </a:cubicBezTo>
                    <a:cubicBezTo>
                      <a:pt x="274" y="29794"/>
                      <a:pt x="144" y="29794"/>
                      <a:pt x="24" y="29830"/>
                    </a:cubicBezTo>
                    <a:cubicBezTo>
                      <a:pt x="13" y="29842"/>
                      <a:pt x="13" y="29842"/>
                      <a:pt x="1" y="29854"/>
                    </a:cubicBezTo>
                    <a:cubicBezTo>
                      <a:pt x="1" y="29866"/>
                      <a:pt x="1" y="29878"/>
                      <a:pt x="1" y="29890"/>
                    </a:cubicBezTo>
                    <a:lnTo>
                      <a:pt x="48" y="29997"/>
                    </a:lnTo>
                    <a:cubicBezTo>
                      <a:pt x="48" y="30009"/>
                      <a:pt x="48" y="30021"/>
                      <a:pt x="48" y="30033"/>
                    </a:cubicBezTo>
                    <a:lnTo>
                      <a:pt x="48" y="30044"/>
                    </a:lnTo>
                    <a:lnTo>
                      <a:pt x="96" y="30044"/>
                    </a:lnTo>
                    <a:lnTo>
                      <a:pt x="60" y="30068"/>
                    </a:lnTo>
                    <a:cubicBezTo>
                      <a:pt x="60" y="30080"/>
                      <a:pt x="60" y="30104"/>
                      <a:pt x="60" y="30140"/>
                    </a:cubicBezTo>
                    <a:cubicBezTo>
                      <a:pt x="60" y="30199"/>
                      <a:pt x="60" y="30259"/>
                      <a:pt x="60" y="30342"/>
                    </a:cubicBezTo>
                    <a:cubicBezTo>
                      <a:pt x="60" y="30402"/>
                      <a:pt x="60" y="30461"/>
                      <a:pt x="60" y="30533"/>
                    </a:cubicBezTo>
                    <a:cubicBezTo>
                      <a:pt x="60" y="30747"/>
                      <a:pt x="132" y="30866"/>
                      <a:pt x="179" y="30949"/>
                    </a:cubicBezTo>
                    <a:cubicBezTo>
                      <a:pt x="191" y="30961"/>
                      <a:pt x="203" y="30985"/>
                      <a:pt x="203" y="30985"/>
                    </a:cubicBezTo>
                    <a:cubicBezTo>
                      <a:pt x="215" y="31021"/>
                      <a:pt x="227" y="31045"/>
                      <a:pt x="251" y="31080"/>
                    </a:cubicBezTo>
                    <a:cubicBezTo>
                      <a:pt x="274" y="31128"/>
                      <a:pt x="310" y="31187"/>
                      <a:pt x="310" y="31271"/>
                    </a:cubicBezTo>
                    <a:cubicBezTo>
                      <a:pt x="310" y="31283"/>
                      <a:pt x="310" y="31295"/>
                      <a:pt x="322" y="31295"/>
                    </a:cubicBezTo>
                    <a:cubicBezTo>
                      <a:pt x="334" y="31306"/>
                      <a:pt x="346" y="31306"/>
                      <a:pt x="358" y="31306"/>
                    </a:cubicBezTo>
                    <a:lnTo>
                      <a:pt x="953" y="31271"/>
                    </a:lnTo>
                    <a:lnTo>
                      <a:pt x="953" y="31271"/>
                    </a:lnTo>
                    <a:cubicBezTo>
                      <a:pt x="953" y="31366"/>
                      <a:pt x="929" y="31378"/>
                      <a:pt x="906" y="31402"/>
                    </a:cubicBezTo>
                    <a:cubicBezTo>
                      <a:pt x="894" y="31402"/>
                      <a:pt x="882" y="31414"/>
                      <a:pt x="870" y="31426"/>
                    </a:cubicBezTo>
                    <a:lnTo>
                      <a:pt x="858" y="31437"/>
                    </a:lnTo>
                    <a:cubicBezTo>
                      <a:pt x="798" y="31473"/>
                      <a:pt x="715" y="31545"/>
                      <a:pt x="608" y="31723"/>
                    </a:cubicBezTo>
                    <a:cubicBezTo>
                      <a:pt x="596" y="31735"/>
                      <a:pt x="584" y="31747"/>
                      <a:pt x="584" y="31747"/>
                    </a:cubicBezTo>
                    <a:cubicBezTo>
                      <a:pt x="572" y="31759"/>
                      <a:pt x="572" y="31771"/>
                      <a:pt x="560" y="31783"/>
                    </a:cubicBezTo>
                    <a:cubicBezTo>
                      <a:pt x="560" y="31795"/>
                      <a:pt x="560" y="31807"/>
                      <a:pt x="548" y="31818"/>
                    </a:cubicBezTo>
                    <a:cubicBezTo>
                      <a:pt x="548" y="31830"/>
                      <a:pt x="536" y="31854"/>
                      <a:pt x="536" y="31866"/>
                    </a:cubicBezTo>
                    <a:cubicBezTo>
                      <a:pt x="536" y="31878"/>
                      <a:pt x="536" y="31890"/>
                      <a:pt x="525" y="31902"/>
                    </a:cubicBezTo>
                    <a:lnTo>
                      <a:pt x="525" y="31926"/>
                    </a:lnTo>
                    <a:cubicBezTo>
                      <a:pt x="525" y="31938"/>
                      <a:pt x="525" y="31949"/>
                      <a:pt x="525" y="31961"/>
                    </a:cubicBezTo>
                    <a:cubicBezTo>
                      <a:pt x="525" y="31985"/>
                      <a:pt x="525" y="31997"/>
                      <a:pt x="525" y="32009"/>
                    </a:cubicBezTo>
                    <a:cubicBezTo>
                      <a:pt x="525" y="32033"/>
                      <a:pt x="536" y="32068"/>
                      <a:pt x="536" y="32104"/>
                    </a:cubicBezTo>
                    <a:cubicBezTo>
                      <a:pt x="548" y="32140"/>
                      <a:pt x="548" y="32176"/>
                      <a:pt x="548" y="32199"/>
                    </a:cubicBezTo>
                    <a:cubicBezTo>
                      <a:pt x="560" y="32342"/>
                      <a:pt x="584" y="32521"/>
                      <a:pt x="596" y="32545"/>
                    </a:cubicBezTo>
                    <a:cubicBezTo>
                      <a:pt x="620" y="32616"/>
                      <a:pt x="644" y="32700"/>
                      <a:pt x="632" y="32723"/>
                    </a:cubicBezTo>
                    <a:cubicBezTo>
                      <a:pt x="608" y="32771"/>
                      <a:pt x="584" y="32866"/>
                      <a:pt x="584" y="32902"/>
                    </a:cubicBezTo>
                    <a:cubicBezTo>
                      <a:pt x="584" y="32985"/>
                      <a:pt x="798" y="33057"/>
                      <a:pt x="810" y="33057"/>
                    </a:cubicBezTo>
                    <a:cubicBezTo>
                      <a:pt x="822" y="33063"/>
                      <a:pt x="846" y="33066"/>
                      <a:pt x="877" y="33066"/>
                    </a:cubicBezTo>
                    <a:cubicBezTo>
                      <a:pt x="908" y="33066"/>
                      <a:pt x="947" y="33063"/>
                      <a:pt x="989" y="33057"/>
                    </a:cubicBezTo>
                    <a:lnTo>
                      <a:pt x="1108" y="33057"/>
                    </a:lnTo>
                    <a:cubicBezTo>
                      <a:pt x="1120" y="33069"/>
                      <a:pt x="1108" y="33128"/>
                      <a:pt x="1108" y="33152"/>
                    </a:cubicBezTo>
                    <a:cubicBezTo>
                      <a:pt x="1096" y="33223"/>
                      <a:pt x="1072" y="33259"/>
                      <a:pt x="1025" y="33283"/>
                    </a:cubicBezTo>
                    <a:cubicBezTo>
                      <a:pt x="977" y="33307"/>
                      <a:pt x="917" y="33378"/>
                      <a:pt x="917" y="33450"/>
                    </a:cubicBezTo>
                    <a:cubicBezTo>
                      <a:pt x="917" y="33521"/>
                      <a:pt x="1048" y="33640"/>
                      <a:pt x="1096" y="33676"/>
                    </a:cubicBezTo>
                    <a:cubicBezTo>
                      <a:pt x="1156" y="33712"/>
                      <a:pt x="1156" y="33712"/>
                      <a:pt x="1179" y="33771"/>
                    </a:cubicBezTo>
                    <a:cubicBezTo>
                      <a:pt x="1191" y="33795"/>
                      <a:pt x="1167" y="33831"/>
                      <a:pt x="1144" y="33866"/>
                    </a:cubicBezTo>
                    <a:cubicBezTo>
                      <a:pt x="1132" y="33902"/>
                      <a:pt x="1108" y="33950"/>
                      <a:pt x="1096" y="33997"/>
                    </a:cubicBezTo>
                    <a:cubicBezTo>
                      <a:pt x="1096" y="34081"/>
                      <a:pt x="1156" y="34116"/>
                      <a:pt x="1191" y="34140"/>
                    </a:cubicBezTo>
                    <a:cubicBezTo>
                      <a:pt x="1227" y="34164"/>
                      <a:pt x="1251" y="34176"/>
                      <a:pt x="1263" y="34212"/>
                    </a:cubicBezTo>
                    <a:cubicBezTo>
                      <a:pt x="1298" y="34259"/>
                      <a:pt x="1239" y="34343"/>
                      <a:pt x="1203" y="34378"/>
                    </a:cubicBezTo>
                    <a:cubicBezTo>
                      <a:pt x="1191" y="34390"/>
                      <a:pt x="1191" y="34402"/>
                      <a:pt x="1191" y="34414"/>
                    </a:cubicBezTo>
                    <a:cubicBezTo>
                      <a:pt x="1191" y="34426"/>
                      <a:pt x="1191" y="34474"/>
                      <a:pt x="1179" y="34497"/>
                    </a:cubicBezTo>
                    <a:cubicBezTo>
                      <a:pt x="1179" y="34509"/>
                      <a:pt x="1167" y="34533"/>
                      <a:pt x="1156" y="34545"/>
                    </a:cubicBezTo>
                    <a:cubicBezTo>
                      <a:pt x="1132" y="34593"/>
                      <a:pt x="1108" y="34640"/>
                      <a:pt x="1096" y="34700"/>
                    </a:cubicBezTo>
                    <a:cubicBezTo>
                      <a:pt x="1096" y="34783"/>
                      <a:pt x="1132" y="34843"/>
                      <a:pt x="1179" y="34902"/>
                    </a:cubicBezTo>
                    <a:cubicBezTo>
                      <a:pt x="1215" y="34938"/>
                      <a:pt x="1298" y="34962"/>
                      <a:pt x="1477" y="34962"/>
                    </a:cubicBezTo>
                    <a:lnTo>
                      <a:pt x="1620" y="34962"/>
                    </a:lnTo>
                    <a:lnTo>
                      <a:pt x="1656" y="34950"/>
                    </a:lnTo>
                    <a:cubicBezTo>
                      <a:pt x="1810" y="34950"/>
                      <a:pt x="1822" y="34950"/>
                      <a:pt x="1834" y="34962"/>
                    </a:cubicBezTo>
                    <a:lnTo>
                      <a:pt x="1858" y="34962"/>
                    </a:lnTo>
                    <a:cubicBezTo>
                      <a:pt x="1870" y="34974"/>
                      <a:pt x="1870" y="35033"/>
                      <a:pt x="1870" y="35069"/>
                    </a:cubicBezTo>
                    <a:lnTo>
                      <a:pt x="1858" y="35116"/>
                    </a:lnTo>
                    <a:cubicBezTo>
                      <a:pt x="1858" y="35212"/>
                      <a:pt x="1834" y="35307"/>
                      <a:pt x="1739" y="35378"/>
                    </a:cubicBezTo>
                    <a:cubicBezTo>
                      <a:pt x="1703" y="35402"/>
                      <a:pt x="1632" y="35426"/>
                      <a:pt x="1548" y="35426"/>
                    </a:cubicBezTo>
                    <a:cubicBezTo>
                      <a:pt x="1501" y="35426"/>
                      <a:pt x="1465" y="35414"/>
                      <a:pt x="1429" y="35414"/>
                    </a:cubicBezTo>
                    <a:lnTo>
                      <a:pt x="1358" y="35414"/>
                    </a:lnTo>
                    <a:cubicBezTo>
                      <a:pt x="1298" y="35414"/>
                      <a:pt x="1001" y="35486"/>
                      <a:pt x="965" y="35593"/>
                    </a:cubicBezTo>
                    <a:cubicBezTo>
                      <a:pt x="941" y="35676"/>
                      <a:pt x="1036" y="35712"/>
                      <a:pt x="1167" y="35759"/>
                    </a:cubicBezTo>
                    <a:cubicBezTo>
                      <a:pt x="1203" y="35771"/>
                      <a:pt x="1239" y="35783"/>
                      <a:pt x="1287" y="35795"/>
                    </a:cubicBezTo>
                    <a:cubicBezTo>
                      <a:pt x="1453" y="35855"/>
                      <a:pt x="1501" y="35902"/>
                      <a:pt x="1572" y="35962"/>
                    </a:cubicBezTo>
                    <a:cubicBezTo>
                      <a:pt x="1632" y="36009"/>
                      <a:pt x="1703" y="36140"/>
                      <a:pt x="1739" y="36283"/>
                    </a:cubicBezTo>
                    <a:cubicBezTo>
                      <a:pt x="1751" y="36331"/>
                      <a:pt x="1727" y="36343"/>
                      <a:pt x="1668" y="36390"/>
                    </a:cubicBezTo>
                    <a:cubicBezTo>
                      <a:pt x="1632" y="36414"/>
                      <a:pt x="1596" y="36450"/>
                      <a:pt x="1560" y="36486"/>
                    </a:cubicBezTo>
                    <a:cubicBezTo>
                      <a:pt x="1477" y="36605"/>
                      <a:pt x="1441" y="36760"/>
                      <a:pt x="1417" y="36890"/>
                    </a:cubicBezTo>
                    <a:cubicBezTo>
                      <a:pt x="1394" y="36998"/>
                      <a:pt x="1429" y="37200"/>
                      <a:pt x="1453" y="37343"/>
                    </a:cubicBezTo>
                    <a:lnTo>
                      <a:pt x="1465" y="37402"/>
                    </a:lnTo>
                    <a:cubicBezTo>
                      <a:pt x="1489" y="37522"/>
                      <a:pt x="1560" y="38010"/>
                      <a:pt x="1560" y="38117"/>
                    </a:cubicBezTo>
                    <a:cubicBezTo>
                      <a:pt x="1560" y="38117"/>
                      <a:pt x="1560" y="38117"/>
                      <a:pt x="1560" y="38129"/>
                    </a:cubicBezTo>
                    <a:lnTo>
                      <a:pt x="1548" y="38188"/>
                    </a:lnTo>
                    <a:cubicBezTo>
                      <a:pt x="1548" y="38295"/>
                      <a:pt x="1525" y="38438"/>
                      <a:pt x="1513" y="38534"/>
                    </a:cubicBezTo>
                    <a:cubicBezTo>
                      <a:pt x="1501" y="38593"/>
                      <a:pt x="1477" y="38641"/>
                      <a:pt x="1465" y="38688"/>
                    </a:cubicBezTo>
                    <a:cubicBezTo>
                      <a:pt x="1441" y="38760"/>
                      <a:pt x="1417" y="38831"/>
                      <a:pt x="1406" y="38915"/>
                    </a:cubicBezTo>
                    <a:cubicBezTo>
                      <a:pt x="1394" y="38998"/>
                      <a:pt x="1406" y="39069"/>
                      <a:pt x="1429" y="39141"/>
                    </a:cubicBezTo>
                    <a:cubicBezTo>
                      <a:pt x="1441" y="39200"/>
                      <a:pt x="1453" y="39248"/>
                      <a:pt x="1453" y="39319"/>
                    </a:cubicBezTo>
                    <a:cubicBezTo>
                      <a:pt x="1453" y="39391"/>
                      <a:pt x="1394" y="39462"/>
                      <a:pt x="1322" y="39534"/>
                    </a:cubicBezTo>
                    <a:cubicBezTo>
                      <a:pt x="1275" y="39593"/>
                      <a:pt x="1203" y="39665"/>
                      <a:pt x="1167" y="39760"/>
                    </a:cubicBezTo>
                    <a:cubicBezTo>
                      <a:pt x="1084" y="39903"/>
                      <a:pt x="1084" y="39986"/>
                      <a:pt x="1072" y="40093"/>
                    </a:cubicBezTo>
                    <a:cubicBezTo>
                      <a:pt x="1060" y="40141"/>
                      <a:pt x="1060" y="40189"/>
                      <a:pt x="1048" y="40248"/>
                    </a:cubicBezTo>
                    <a:cubicBezTo>
                      <a:pt x="1036" y="40308"/>
                      <a:pt x="1036" y="40331"/>
                      <a:pt x="1025" y="40343"/>
                    </a:cubicBezTo>
                    <a:cubicBezTo>
                      <a:pt x="1025" y="40355"/>
                      <a:pt x="1025" y="40367"/>
                      <a:pt x="1036" y="40391"/>
                    </a:cubicBezTo>
                    <a:cubicBezTo>
                      <a:pt x="1036" y="40415"/>
                      <a:pt x="1048" y="40474"/>
                      <a:pt x="1060" y="40522"/>
                    </a:cubicBezTo>
                    <a:cubicBezTo>
                      <a:pt x="1084" y="40641"/>
                      <a:pt x="1108" y="40724"/>
                      <a:pt x="1144" y="40796"/>
                    </a:cubicBezTo>
                    <a:cubicBezTo>
                      <a:pt x="1167" y="40855"/>
                      <a:pt x="1191" y="40903"/>
                      <a:pt x="1203" y="40986"/>
                    </a:cubicBezTo>
                    <a:cubicBezTo>
                      <a:pt x="1203" y="41105"/>
                      <a:pt x="1191" y="41117"/>
                      <a:pt x="1132" y="41165"/>
                    </a:cubicBezTo>
                    <a:cubicBezTo>
                      <a:pt x="1108" y="41165"/>
                      <a:pt x="1096" y="41177"/>
                      <a:pt x="1084" y="41201"/>
                    </a:cubicBezTo>
                    <a:cubicBezTo>
                      <a:pt x="989" y="41272"/>
                      <a:pt x="1001" y="41403"/>
                      <a:pt x="1001" y="41546"/>
                    </a:cubicBezTo>
                    <a:cubicBezTo>
                      <a:pt x="1001" y="41582"/>
                      <a:pt x="1013" y="41617"/>
                      <a:pt x="1013" y="41653"/>
                    </a:cubicBezTo>
                    <a:cubicBezTo>
                      <a:pt x="1013" y="41760"/>
                      <a:pt x="977" y="41784"/>
                      <a:pt x="906" y="41855"/>
                    </a:cubicBezTo>
                    <a:cubicBezTo>
                      <a:pt x="894" y="41879"/>
                      <a:pt x="870" y="41903"/>
                      <a:pt x="846" y="41927"/>
                    </a:cubicBezTo>
                    <a:cubicBezTo>
                      <a:pt x="798" y="41986"/>
                      <a:pt x="775" y="41998"/>
                      <a:pt x="763" y="42010"/>
                    </a:cubicBezTo>
                    <a:cubicBezTo>
                      <a:pt x="727" y="42034"/>
                      <a:pt x="715" y="42058"/>
                      <a:pt x="679" y="42117"/>
                    </a:cubicBezTo>
                    <a:cubicBezTo>
                      <a:pt x="655" y="42153"/>
                      <a:pt x="655" y="42177"/>
                      <a:pt x="644" y="42213"/>
                    </a:cubicBezTo>
                    <a:cubicBezTo>
                      <a:pt x="632" y="42272"/>
                      <a:pt x="608" y="42332"/>
                      <a:pt x="477" y="42439"/>
                    </a:cubicBezTo>
                    <a:cubicBezTo>
                      <a:pt x="346" y="42522"/>
                      <a:pt x="274" y="42570"/>
                      <a:pt x="227" y="42594"/>
                    </a:cubicBezTo>
                    <a:cubicBezTo>
                      <a:pt x="203" y="42617"/>
                      <a:pt x="191" y="42617"/>
                      <a:pt x="167" y="42629"/>
                    </a:cubicBezTo>
                    <a:cubicBezTo>
                      <a:pt x="132" y="42665"/>
                      <a:pt x="144" y="42736"/>
                      <a:pt x="167" y="42891"/>
                    </a:cubicBezTo>
                    <a:cubicBezTo>
                      <a:pt x="167" y="42939"/>
                      <a:pt x="179" y="42975"/>
                      <a:pt x="179" y="42998"/>
                    </a:cubicBezTo>
                    <a:lnTo>
                      <a:pt x="191" y="43094"/>
                    </a:lnTo>
                    <a:cubicBezTo>
                      <a:pt x="191" y="43213"/>
                      <a:pt x="215" y="43391"/>
                      <a:pt x="227" y="43498"/>
                    </a:cubicBezTo>
                    <a:cubicBezTo>
                      <a:pt x="239" y="43629"/>
                      <a:pt x="274" y="43772"/>
                      <a:pt x="322" y="43939"/>
                    </a:cubicBezTo>
                    <a:cubicBezTo>
                      <a:pt x="346" y="44034"/>
                      <a:pt x="405" y="44082"/>
                      <a:pt x="453" y="44129"/>
                    </a:cubicBezTo>
                    <a:cubicBezTo>
                      <a:pt x="489" y="44153"/>
                      <a:pt x="513" y="44189"/>
                      <a:pt x="536" y="44225"/>
                    </a:cubicBezTo>
                    <a:cubicBezTo>
                      <a:pt x="572" y="44296"/>
                      <a:pt x="632" y="44522"/>
                      <a:pt x="667" y="44641"/>
                    </a:cubicBezTo>
                    <a:cubicBezTo>
                      <a:pt x="679" y="44677"/>
                      <a:pt x="691" y="44713"/>
                      <a:pt x="691" y="44737"/>
                    </a:cubicBezTo>
                    <a:cubicBezTo>
                      <a:pt x="715" y="44796"/>
                      <a:pt x="786" y="44844"/>
                      <a:pt x="870" y="44844"/>
                    </a:cubicBezTo>
                    <a:cubicBezTo>
                      <a:pt x="906" y="44844"/>
                      <a:pt x="953" y="44832"/>
                      <a:pt x="977" y="44808"/>
                    </a:cubicBezTo>
                    <a:cubicBezTo>
                      <a:pt x="977" y="44808"/>
                      <a:pt x="989" y="44796"/>
                      <a:pt x="1013" y="44784"/>
                    </a:cubicBezTo>
                    <a:cubicBezTo>
                      <a:pt x="1072" y="44737"/>
                      <a:pt x="1179" y="44641"/>
                      <a:pt x="1310" y="44570"/>
                    </a:cubicBezTo>
                    <a:cubicBezTo>
                      <a:pt x="1358" y="44546"/>
                      <a:pt x="1394" y="44534"/>
                      <a:pt x="1441" y="44534"/>
                    </a:cubicBezTo>
                    <a:cubicBezTo>
                      <a:pt x="1489" y="44534"/>
                      <a:pt x="1513" y="44558"/>
                      <a:pt x="1548" y="44582"/>
                    </a:cubicBezTo>
                    <a:lnTo>
                      <a:pt x="1560" y="44582"/>
                    </a:lnTo>
                    <a:cubicBezTo>
                      <a:pt x="1572" y="44594"/>
                      <a:pt x="1584" y="44665"/>
                      <a:pt x="1584" y="44844"/>
                    </a:cubicBezTo>
                    <a:cubicBezTo>
                      <a:pt x="1584" y="44975"/>
                      <a:pt x="1596" y="45058"/>
                      <a:pt x="1632" y="45177"/>
                    </a:cubicBezTo>
                    <a:cubicBezTo>
                      <a:pt x="1656" y="45296"/>
                      <a:pt x="1703" y="45677"/>
                      <a:pt x="1703" y="45761"/>
                    </a:cubicBezTo>
                    <a:cubicBezTo>
                      <a:pt x="1703" y="45808"/>
                      <a:pt x="1679" y="45856"/>
                      <a:pt x="1668" y="45904"/>
                    </a:cubicBezTo>
                    <a:cubicBezTo>
                      <a:pt x="1644" y="45939"/>
                      <a:pt x="1632" y="45975"/>
                      <a:pt x="1620" y="46011"/>
                    </a:cubicBezTo>
                    <a:cubicBezTo>
                      <a:pt x="1620" y="46082"/>
                      <a:pt x="1679" y="46165"/>
                      <a:pt x="1798" y="46273"/>
                    </a:cubicBezTo>
                    <a:cubicBezTo>
                      <a:pt x="1846" y="46320"/>
                      <a:pt x="1882" y="46332"/>
                      <a:pt x="1929" y="46344"/>
                    </a:cubicBezTo>
                    <a:cubicBezTo>
                      <a:pt x="1953" y="46344"/>
                      <a:pt x="1965" y="46356"/>
                      <a:pt x="2001" y="46368"/>
                    </a:cubicBezTo>
                    <a:cubicBezTo>
                      <a:pt x="2037" y="46380"/>
                      <a:pt x="2060" y="46415"/>
                      <a:pt x="2084" y="46451"/>
                    </a:cubicBezTo>
                    <a:cubicBezTo>
                      <a:pt x="2120" y="46499"/>
                      <a:pt x="2156" y="46546"/>
                      <a:pt x="2203" y="46582"/>
                    </a:cubicBezTo>
                    <a:cubicBezTo>
                      <a:pt x="2251" y="46618"/>
                      <a:pt x="2310" y="46630"/>
                      <a:pt x="2370" y="46630"/>
                    </a:cubicBezTo>
                    <a:cubicBezTo>
                      <a:pt x="2418" y="46630"/>
                      <a:pt x="2453" y="46618"/>
                      <a:pt x="2489" y="46618"/>
                    </a:cubicBezTo>
                    <a:cubicBezTo>
                      <a:pt x="2501" y="46618"/>
                      <a:pt x="2513" y="46606"/>
                      <a:pt x="2525" y="46606"/>
                    </a:cubicBezTo>
                    <a:cubicBezTo>
                      <a:pt x="2584" y="46606"/>
                      <a:pt x="3430" y="46535"/>
                      <a:pt x="3608" y="46535"/>
                    </a:cubicBezTo>
                    <a:cubicBezTo>
                      <a:pt x="3715" y="46535"/>
                      <a:pt x="3870" y="46535"/>
                      <a:pt x="4025" y="46546"/>
                    </a:cubicBezTo>
                    <a:lnTo>
                      <a:pt x="4311" y="46546"/>
                    </a:lnTo>
                    <a:cubicBezTo>
                      <a:pt x="4465" y="46546"/>
                      <a:pt x="4727" y="46654"/>
                      <a:pt x="4870" y="46713"/>
                    </a:cubicBezTo>
                    <a:cubicBezTo>
                      <a:pt x="4906" y="46737"/>
                      <a:pt x="4942" y="46749"/>
                      <a:pt x="4966" y="46749"/>
                    </a:cubicBezTo>
                    <a:cubicBezTo>
                      <a:pt x="5025" y="46773"/>
                      <a:pt x="5156" y="46844"/>
                      <a:pt x="5251" y="46892"/>
                    </a:cubicBezTo>
                    <a:cubicBezTo>
                      <a:pt x="5370" y="46951"/>
                      <a:pt x="5370" y="46951"/>
                      <a:pt x="5370" y="46951"/>
                    </a:cubicBezTo>
                    <a:cubicBezTo>
                      <a:pt x="5382" y="46951"/>
                      <a:pt x="5406" y="46951"/>
                      <a:pt x="5430" y="46963"/>
                    </a:cubicBezTo>
                    <a:cubicBezTo>
                      <a:pt x="5537" y="46999"/>
                      <a:pt x="5597" y="47023"/>
                      <a:pt x="5620" y="47023"/>
                    </a:cubicBezTo>
                    <a:cubicBezTo>
                      <a:pt x="5644" y="47023"/>
                      <a:pt x="5656" y="47011"/>
                      <a:pt x="5668" y="47011"/>
                    </a:cubicBezTo>
                    <a:cubicBezTo>
                      <a:pt x="5668" y="46999"/>
                      <a:pt x="5680" y="46975"/>
                      <a:pt x="5680" y="46963"/>
                    </a:cubicBezTo>
                    <a:cubicBezTo>
                      <a:pt x="5680" y="46916"/>
                      <a:pt x="5573" y="46808"/>
                      <a:pt x="5513" y="46761"/>
                    </a:cubicBezTo>
                    <a:cubicBezTo>
                      <a:pt x="5454" y="46725"/>
                      <a:pt x="5382" y="46582"/>
                      <a:pt x="5299" y="46427"/>
                    </a:cubicBezTo>
                    <a:cubicBezTo>
                      <a:pt x="5263" y="46368"/>
                      <a:pt x="5239" y="46308"/>
                      <a:pt x="5204" y="46249"/>
                    </a:cubicBezTo>
                    <a:cubicBezTo>
                      <a:pt x="5108" y="46094"/>
                      <a:pt x="5001" y="45951"/>
                      <a:pt x="4930" y="45856"/>
                    </a:cubicBezTo>
                    <a:cubicBezTo>
                      <a:pt x="4894" y="45820"/>
                      <a:pt x="4870" y="45784"/>
                      <a:pt x="4858" y="45784"/>
                    </a:cubicBezTo>
                    <a:cubicBezTo>
                      <a:pt x="4858" y="45761"/>
                      <a:pt x="4870" y="45653"/>
                      <a:pt x="4870" y="45558"/>
                    </a:cubicBezTo>
                    <a:cubicBezTo>
                      <a:pt x="4882" y="45427"/>
                      <a:pt x="4882" y="45272"/>
                      <a:pt x="4882" y="45189"/>
                    </a:cubicBezTo>
                    <a:cubicBezTo>
                      <a:pt x="4870" y="45058"/>
                      <a:pt x="4823" y="44939"/>
                      <a:pt x="4763" y="44796"/>
                    </a:cubicBezTo>
                    <a:lnTo>
                      <a:pt x="4751" y="44761"/>
                    </a:lnTo>
                    <a:cubicBezTo>
                      <a:pt x="4704" y="44641"/>
                      <a:pt x="4763" y="44499"/>
                      <a:pt x="4823" y="44332"/>
                    </a:cubicBezTo>
                    <a:lnTo>
                      <a:pt x="4858" y="44272"/>
                    </a:lnTo>
                    <a:cubicBezTo>
                      <a:pt x="4942" y="44070"/>
                      <a:pt x="5037" y="43879"/>
                      <a:pt x="5097" y="43796"/>
                    </a:cubicBezTo>
                    <a:cubicBezTo>
                      <a:pt x="5132" y="43748"/>
                      <a:pt x="5299" y="43665"/>
                      <a:pt x="5430" y="43606"/>
                    </a:cubicBezTo>
                    <a:cubicBezTo>
                      <a:pt x="5549" y="43546"/>
                      <a:pt x="5656" y="43498"/>
                      <a:pt x="5704" y="43451"/>
                    </a:cubicBezTo>
                    <a:cubicBezTo>
                      <a:pt x="5835" y="43356"/>
                      <a:pt x="5906" y="43260"/>
                      <a:pt x="5978" y="43141"/>
                    </a:cubicBezTo>
                    <a:cubicBezTo>
                      <a:pt x="6013" y="43070"/>
                      <a:pt x="6025" y="42879"/>
                      <a:pt x="6025" y="42558"/>
                    </a:cubicBezTo>
                    <a:cubicBezTo>
                      <a:pt x="6037" y="42367"/>
                      <a:pt x="6037" y="42177"/>
                      <a:pt x="6061" y="42070"/>
                    </a:cubicBezTo>
                    <a:cubicBezTo>
                      <a:pt x="6097" y="41808"/>
                      <a:pt x="6109" y="41796"/>
                      <a:pt x="6156" y="41689"/>
                    </a:cubicBezTo>
                    <a:cubicBezTo>
                      <a:pt x="6216" y="41593"/>
                      <a:pt x="6656" y="41105"/>
                      <a:pt x="6751" y="41046"/>
                    </a:cubicBezTo>
                    <a:cubicBezTo>
                      <a:pt x="6775" y="41022"/>
                      <a:pt x="6823" y="40998"/>
                      <a:pt x="6871" y="40962"/>
                    </a:cubicBezTo>
                    <a:cubicBezTo>
                      <a:pt x="6954" y="40915"/>
                      <a:pt x="7061" y="40843"/>
                      <a:pt x="7156" y="40772"/>
                    </a:cubicBezTo>
                    <a:cubicBezTo>
                      <a:pt x="7287" y="40677"/>
                      <a:pt x="7323" y="40617"/>
                      <a:pt x="7394" y="40522"/>
                    </a:cubicBezTo>
                    <a:cubicBezTo>
                      <a:pt x="7418" y="40486"/>
                      <a:pt x="7442" y="40439"/>
                      <a:pt x="7490" y="40391"/>
                    </a:cubicBezTo>
                    <a:cubicBezTo>
                      <a:pt x="7573" y="40272"/>
                      <a:pt x="7692" y="40177"/>
                      <a:pt x="7775" y="40105"/>
                    </a:cubicBezTo>
                    <a:cubicBezTo>
                      <a:pt x="7835" y="40058"/>
                      <a:pt x="7871" y="40022"/>
                      <a:pt x="7894" y="39998"/>
                    </a:cubicBezTo>
                    <a:cubicBezTo>
                      <a:pt x="7942" y="39927"/>
                      <a:pt x="7906" y="39867"/>
                      <a:pt x="7859" y="39808"/>
                    </a:cubicBezTo>
                    <a:cubicBezTo>
                      <a:pt x="7847" y="39784"/>
                      <a:pt x="7823" y="39748"/>
                      <a:pt x="7799" y="39724"/>
                    </a:cubicBezTo>
                    <a:cubicBezTo>
                      <a:pt x="7764" y="39653"/>
                      <a:pt x="7775" y="39641"/>
                      <a:pt x="7799" y="39569"/>
                    </a:cubicBezTo>
                    <a:cubicBezTo>
                      <a:pt x="7811" y="39534"/>
                      <a:pt x="7823" y="39474"/>
                      <a:pt x="7835" y="39415"/>
                    </a:cubicBezTo>
                    <a:cubicBezTo>
                      <a:pt x="7859" y="39307"/>
                      <a:pt x="7894" y="39236"/>
                      <a:pt x="7930" y="39165"/>
                    </a:cubicBezTo>
                    <a:cubicBezTo>
                      <a:pt x="7966" y="39105"/>
                      <a:pt x="8002" y="39057"/>
                      <a:pt x="8002" y="38998"/>
                    </a:cubicBezTo>
                    <a:cubicBezTo>
                      <a:pt x="7990" y="38891"/>
                      <a:pt x="7871" y="38772"/>
                      <a:pt x="7740" y="38676"/>
                    </a:cubicBezTo>
                    <a:cubicBezTo>
                      <a:pt x="7656" y="38605"/>
                      <a:pt x="7597" y="38605"/>
                      <a:pt x="7513" y="38605"/>
                    </a:cubicBezTo>
                    <a:lnTo>
                      <a:pt x="7442" y="38605"/>
                    </a:lnTo>
                    <a:cubicBezTo>
                      <a:pt x="7359" y="38593"/>
                      <a:pt x="7228" y="38593"/>
                      <a:pt x="7097" y="38593"/>
                    </a:cubicBezTo>
                    <a:cubicBezTo>
                      <a:pt x="7037" y="38593"/>
                      <a:pt x="6978" y="38605"/>
                      <a:pt x="6918" y="38605"/>
                    </a:cubicBezTo>
                    <a:cubicBezTo>
                      <a:pt x="6775" y="38605"/>
                      <a:pt x="6680" y="38545"/>
                      <a:pt x="6609" y="38462"/>
                    </a:cubicBezTo>
                    <a:cubicBezTo>
                      <a:pt x="6525" y="38379"/>
                      <a:pt x="6370" y="38129"/>
                      <a:pt x="6287" y="38010"/>
                    </a:cubicBezTo>
                    <a:lnTo>
                      <a:pt x="6275" y="37986"/>
                    </a:lnTo>
                    <a:cubicBezTo>
                      <a:pt x="6228" y="37914"/>
                      <a:pt x="6180" y="37879"/>
                      <a:pt x="6132" y="37843"/>
                    </a:cubicBezTo>
                    <a:cubicBezTo>
                      <a:pt x="6097" y="37819"/>
                      <a:pt x="6061" y="37795"/>
                      <a:pt x="6013" y="37748"/>
                    </a:cubicBezTo>
                    <a:cubicBezTo>
                      <a:pt x="6001" y="37724"/>
                      <a:pt x="5989" y="37712"/>
                      <a:pt x="5978" y="37688"/>
                    </a:cubicBezTo>
                    <a:cubicBezTo>
                      <a:pt x="5978" y="37688"/>
                      <a:pt x="5966" y="37676"/>
                      <a:pt x="5966" y="37676"/>
                    </a:cubicBezTo>
                    <a:cubicBezTo>
                      <a:pt x="5966" y="37664"/>
                      <a:pt x="5954" y="37664"/>
                      <a:pt x="5954" y="37652"/>
                    </a:cubicBezTo>
                    <a:cubicBezTo>
                      <a:pt x="5942" y="37629"/>
                      <a:pt x="5930" y="37605"/>
                      <a:pt x="5918" y="37569"/>
                    </a:cubicBezTo>
                    <a:cubicBezTo>
                      <a:pt x="5918" y="37557"/>
                      <a:pt x="5918" y="37545"/>
                      <a:pt x="5906" y="37533"/>
                    </a:cubicBezTo>
                    <a:lnTo>
                      <a:pt x="5894" y="37450"/>
                    </a:lnTo>
                    <a:cubicBezTo>
                      <a:pt x="5894" y="37438"/>
                      <a:pt x="5882" y="37426"/>
                      <a:pt x="5882" y="37414"/>
                    </a:cubicBezTo>
                    <a:cubicBezTo>
                      <a:pt x="5870" y="37355"/>
                      <a:pt x="5870" y="37271"/>
                      <a:pt x="5882" y="37176"/>
                    </a:cubicBezTo>
                    <a:cubicBezTo>
                      <a:pt x="5882" y="37129"/>
                      <a:pt x="5882" y="37081"/>
                      <a:pt x="5882" y="37021"/>
                    </a:cubicBezTo>
                    <a:cubicBezTo>
                      <a:pt x="5894" y="36902"/>
                      <a:pt x="5954" y="36807"/>
                      <a:pt x="6073" y="36640"/>
                    </a:cubicBezTo>
                    <a:lnTo>
                      <a:pt x="6120" y="36581"/>
                    </a:lnTo>
                    <a:cubicBezTo>
                      <a:pt x="6240" y="36402"/>
                      <a:pt x="6454" y="36069"/>
                      <a:pt x="6549" y="35938"/>
                    </a:cubicBezTo>
                    <a:lnTo>
                      <a:pt x="6585" y="35878"/>
                    </a:lnTo>
                    <a:cubicBezTo>
                      <a:pt x="6597" y="35867"/>
                      <a:pt x="6704" y="35855"/>
                      <a:pt x="6751" y="35843"/>
                    </a:cubicBezTo>
                    <a:cubicBezTo>
                      <a:pt x="6775" y="35843"/>
                      <a:pt x="6799" y="35831"/>
                      <a:pt x="6811" y="35831"/>
                    </a:cubicBezTo>
                    <a:cubicBezTo>
                      <a:pt x="6871" y="35819"/>
                      <a:pt x="6906" y="35783"/>
                      <a:pt x="6978" y="35736"/>
                    </a:cubicBezTo>
                    <a:cubicBezTo>
                      <a:pt x="7013" y="35712"/>
                      <a:pt x="7049" y="35676"/>
                      <a:pt x="7097" y="35640"/>
                    </a:cubicBezTo>
                    <a:cubicBezTo>
                      <a:pt x="7144" y="35617"/>
                      <a:pt x="7168" y="35593"/>
                      <a:pt x="7192" y="35569"/>
                    </a:cubicBezTo>
                    <a:cubicBezTo>
                      <a:pt x="7263" y="35521"/>
                      <a:pt x="7275" y="35509"/>
                      <a:pt x="7394" y="35474"/>
                    </a:cubicBezTo>
                    <a:cubicBezTo>
                      <a:pt x="7436" y="35456"/>
                      <a:pt x="7463" y="35450"/>
                      <a:pt x="7485" y="35450"/>
                    </a:cubicBezTo>
                    <a:cubicBezTo>
                      <a:pt x="7508" y="35450"/>
                      <a:pt x="7525" y="35456"/>
                      <a:pt x="7549" y="35462"/>
                    </a:cubicBezTo>
                    <a:cubicBezTo>
                      <a:pt x="7561" y="35474"/>
                      <a:pt x="7585" y="35486"/>
                      <a:pt x="7621" y="35497"/>
                    </a:cubicBezTo>
                    <a:cubicBezTo>
                      <a:pt x="7669" y="35504"/>
                      <a:pt x="7729" y="35511"/>
                      <a:pt x="7782" y="35511"/>
                    </a:cubicBezTo>
                    <a:cubicBezTo>
                      <a:pt x="7822" y="35511"/>
                      <a:pt x="7857" y="35508"/>
                      <a:pt x="7883" y="35497"/>
                    </a:cubicBezTo>
                    <a:cubicBezTo>
                      <a:pt x="7942" y="35462"/>
                      <a:pt x="7942" y="35426"/>
                      <a:pt x="7930" y="35378"/>
                    </a:cubicBezTo>
                    <a:cubicBezTo>
                      <a:pt x="7930" y="35355"/>
                      <a:pt x="7918" y="35319"/>
                      <a:pt x="7930" y="35271"/>
                    </a:cubicBezTo>
                    <a:cubicBezTo>
                      <a:pt x="7930" y="35188"/>
                      <a:pt x="7978" y="34950"/>
                      <a:pt x="8014" y="34795"/>
                    </a:cubicBezTo>
                    <a:cubicBezTo>
                      <a:pt x="8037" y="34700"/>
                      <a:pt x="8037" y="34640"/>
                      <a:pt x="8049" y="34616"/>
                    </a:cubicBezTo>
                    <a:cubicBezTo>
                      <a:pt x="8073" y="34604"/>
                      <a:pt x="8133" y="34604"/>
                      <a:pt x="8180" y="34593"/>
                    </a:cubicBezTo>
                    <a:cubicBezTo>
                      <a:pt x="8204" y="34593"/>
                      <a:pt x="8240" y="34593"/>
                      <a:pt x="8252" y="34581"/>
                    </a:cubicBezTo>
                    <a:cubicBezTo>
                      <a:pt x="8347" y="34557"/>
                      <a:pt x="8359" y="34521"/>
                      <a:pt x="8371" y="34438"/>
                    </a:cubicBezTo>
                    <a:cubicBezTo>
                      <a:pt x="8371" y="34390"/>
                      <a:pt x="8359" y="34307"/>
                      <a:pt x="8323" y="34152"/>
                    </a:cubicBezTo>
                    <a:cubicBezTo>
                      <a:pt x="8299" y="34045"/>
                      <a:pt x="8275" y="33914"/>
                      <a:pt x="8264" y="33795"/>
                    </a:cubicBezTo>
                    <a:cubicBezTo>
                      <a:pt x="8252" y="33723"/>
                      <a:pt x="8252" y="33652"/>
                      <a:pt x="8264" y="33569"/>
                    </a:cubicBezTo>
                    <a:cubicBezTo>
                      <a:pt x="8264" y="33569"/>
                      <a:pt x="8264" y="33557"/>
                      <a:pt x="8264" y="33557"/>
                    </a:cubicBezTo>
                    <a:cubicBezTo>
                      <a:pt x="8275" y="33545"/>
                      <a:pt x="8275" y="33533"/>
                      <a:pt x="8275" y="33521"/>
                    </a:cubicBezTo>
                    <a:cubicBezTo>
                      <a:pt x="8275" y="33497"/>
                      <a:pt x="8275" y="33485"/>
                      <a:pt x="8287" y="33473"/>
                    </a:cubicBezTo>
                    <a:cubicBezTo>
                      <a:pt x="8287" y="33461"/>
                      <a:pt x="8287" y="33438"/>
                      <a:pt x="8287" y="33426"/>
                    </a:cubicBezTo>
                    <a:cubicBezTo>
                      <a:pt x="8299" y="33378"/>
                      <a:pt x="8311" y="33342"/>
                      <a:pt x="8323" y="33295"/>
                    </a:cubicBezTo>
                    <a:cubicBezTo>
                      <a:pt x="8335" y="33283"/>
                      <a:pt x="8335" y="33271"/>
                      <a:pt x="8335" y="33259"/>
                    </a:cubicBezTo>
                    <a:cubicBezTo>
                      <a:pt x="8371" y="33188"/>
                      <a:pt x="8395" y="33116"/>
                      <a:pt x="8430" y="33057"/>
                    </a:cubicBezTo>
                    <a:cubicBezTo>
                      <a:pt x="8549" y="32866"/>
                      <a:pt x="8740" y="32711"/>
                      <a:pt x="8930" y="32640"/>
                    </a:cubicBezTo>
                    <a:cubicBezTo>
                      <a:pt x="9097" y="32569"/>
                      <a:pt x="9204" y="32557"/>
                      <a:pt x="9276" y="32545"/>
                    </a:cubicBezTo>
                    <a:cubicBezTo>
                      <a:pt x="9299" y="32533"/>
                      <a:pt x="9323" y="32533"/>
                      <a:pt x="9347" y="32521"/>
                    </a:cubicBezTo>
                    <a:cubicBezTo>
                      <a:pt x="9383" y="32509"/>
                      <a:pt x="9383" y="32485"/>
                      <a:pt x="9395" y="32473"/>
                    </a:cubicBezTo>
                    <a:cubicBezTo>
                      <a:pt x="9395" y="32426"/>
                      <a:pt x="9359" y="32414"/>
                      <a:pt x="9299" y="32378"/>
                    </a:cubicBezTo>
                    <a:cubicBezTo>
                      <a:pt x="9276" y="32354"/>
                      <a:pt x="9240" y="32342"/>
                      <a:pt x="9204" y="32319"/>
                    </a:cubicBezTo>
                    <a:cubicBezTo>
                      <a:pt x="9097" y="32247"/>
                      <a:pt x="8907" y="32140"/>
                      <a:pt x="8752" y="32104"/>
                    </a:cubicBezTo>
                    <a:cubicBezTo>
                      <a:pt x="8692" y="32092"/>
                      <a:pt x="8692" y="32092"/>
                      <a:pt x="8704" y="32033"/>
                    </a:cubicBezTo>
                    <a:cubicBezTo>
                      <a:pt x="8704" y="32009"/>
                      <a:pt x="8716" y="31973"/>
                      <a:pt x="8716" y="31938"/>
                    </a:cubicBezTo>
                    <a:cubicBezTo>
                      <a:pt x="8728" y="31830"/>
                      <a:pt x="8835" y="31771"/>
                      <a:pt x="8847" y="31771"/>
                    </a:cubicBezTo>
                    <a:lnTo>
                      <a:pt x="8918" y="31771"/>
                    </a:lnTo>
                    <a:cubicBezTo>
                      <a:pt x="8978" y="31771"/>
                      <a:pt x="9049" y="31759"/>
                      <a:pt x="9109" y="31759"/>
                    </a:cubicBezTo>
                    <a:cubicBezTo>
                      <a:pt x="9180" y="31759"/>
                      <a:pt x="9204" y="31771"/>
                      <a:pt x="9204" y="31771"/>
                    </a:cubicBezTo>
                    <a:cubicBezTo>
                      <a:pt x="9228" y="31795"/>
                      <a:pt x="9252" y="31973"/>
                      <a:pt x="9264" y="32033"/>
                    </a:cubicBezTo>
                    <a:cubicBezTo>
                      <a:pt x="9264" y="32057"/>
                      <a:pt x="9264" y="32080"/>
                      <a:pt x="9276" y="32092"/>
                    </a:cubicBezTo>
                    <a:cubicBezTo>
                      <a:pt x="9288" y="32188"/>
                      <a:pt x="9371" y="32188"/>
                      <a:pt x="9395" y="32188"/>
                    </a:cubicBezTo>
                    <a:lnTo>
                      <a:pt x="9573" y="32188"/>
                    </a:lnTo>
                    <a:cubicBezTo>
                      <a:pt x="9599" y="32190"/>
                      <a:pt x="9621" y="32191"/>
                      <a:pt x="9640" y="32191"/>
                    </a:cubicBezTo>
                    <a:cubicBezTo>
                      <a:pt x="9729" y="32191"/>
                      <a:pt x="9760" y="32169"/>
                      <a:pt x="9799" y="32140"/>
                    </a:cubicBezTo>
                    <a:cubicBezTo>
                      <a:pt x="9823" y="32128"/>
                      <a:pt x="9835" y="32116"/>
                      <a:pt x="9859" y="32104"/>
                    </a:cubicBezTo>
                    <a:cubicBezTo>
                      <a:pt x="9895" y="32092"/>
                      <a:pt x="9930" y="32080"/>
                      <a:pt x="9954" y="32068"/>
                    </a:cubicBezTo>
                    <a:cubicBezTo>
                      <a:pt x="10002" y="32057"/>
                      <a:pt x="10038" y="32045"/>
                      <a:pt x="10061" y="31997"/>
                    </a:cubicBezTo>
                    <a:cubicBezTo>
                      <a:pt x="10097" y="31973"/>
                      <a:pt x="10097" y="31866"/>
                      <a:pt x="10073" y="31521"/>
                    </a:cubicBezTo>
                    <a:cubicBezTo>
                      <a:pt x="10073" y="31461"/>
                      <a:pt x="10073" y="31414"/>
                      <a:pt x="10073" y="31402"/>
                    </a:cubicBezTo>
                    <a:cubicBezTo>
                      <a:pt x="10073" y="31366"/>
                      <a:pt x="10085" y="31164"/>
                      <a:pt x="10073" y="31080"/>
                    </a:cubicBezTo>
                    <a:cubicBezTo>
                      <a:pt x="10061" y="31009"/>
                      <a:pt x="9978" y="30878"/>
                      <a:pt x="9907" y="30878"/>
                    </a:cubicBezTo>
                    <a:cubicBezTo>
                      <a:pt x="9859" y="30878"/>
                      <a:pt x="9752" y="30985"/>
                      <a:pt x="9716" y="31021"/>
                    </a:cubicBezTo>
                    <a:cubicBezTo>
                      <a:pt x="9692" y="31056"/>
                      <a:pt x="9597" y="31080"/>
                      <a:pt x="9549" y="31092"/>
                    </a:cubicBezTo>
                    <a:cubicBezTo>
                      <a:pt x="9514" y="31092"/>
                      <a:pt x="9490" y="31104"/>
                      <a:pt x="9478" y="31104"/>
                    </a:cubicBezTo>
                    <a:cubicBezTo>
                      <a:pt x="9454" y="31116"/>
                      <a:pt x="9407" y="31116"/>
                      <a:pt x="9371" y="31116"/>
                    </a:cubicBezTo>
                    <a:cubicBezTo>
                      <a:pt x="9335" y="31116"/>
                      <a:pt x="9311" y="31116"/>
                      <a:pt x="9288" y="31128"/>
                    </a:cubicBezTo>
                    <a:cubicBezTo>
                      <a:pt x="9276" y="31128"/>
                      <a:pt x="9252" y="31152"/>
                      <a:pt x="9252" y="31176"/>
                    </a:cubicBezTo>
                    <a:cubicBezTo>
                      <a:pt x="9252" y="31187"/>
                      <a:pt x="9264" y="31211"/>
                      <a:pt x="9288" y="31223"/>
                    </a:cubicBezTo>
                    <a:cubicBezTo>
                      <a:pt x="9299" y="31223"/>
                      <a:pt x="9311" y="31223"/>
                      <a:pt x="9335" y="31247"/>
                    </a:cubicBezTo>
                    <a:cubicBezTo>
                      <a:pt x="9383" y="31283"/>
                      <a:pt x="9454" y="31354"/>
                      <a:pt x="9490" y="31414"/>
                    </a:cubicBezTo>
                    <a:cubicBezTo>
                      <a:pt x="9442" y="31437"/>
                      <a:pt x="9264" y="31473"/>
                      <a:pt x="9157" y="31473"/>
                    </a:cubicBezTo>
                    <a:cubicBezTo>
                      <a:pt x="9121" y="31473"/>
                      <a:pt x="9085" y="31354"/>
                      <a:pt x="9061" y="31295"/>
                    </a:cubicBezTo>
                    <a:cubicBezTo>
                      <a:pt x="9049" y="31271"/>
                      <a:pt x="9049" y="31235"/>
                      <a:pt x="9037" y="31211"/>
                    </a:cubicBezTo>
                    <a:cubicBezTo>
                      <a:pt x="9002" y="31152"/>
                      <a:pt x="8930" y="31140"/>
                      <a:pt x="8859" y="31128"/>
                    </a:cubicBezTo>
                    <a:cubicBezTo>
                      <a:pt x="8823" y="31116"/>
                      <a:pt x="8799" y="31116"/>
                      <a:pt x="8764" y="31104"/>
                    </a:cubicBezTo>
                    <a:cubicBezTo>
                      <a:pt x="8656" y="31080"/>
                      <a:pt x="8549" y="30973"/>
                      <a:pt x="8490" y="30890"/>
                    </a:cubicBezTo>
                    <a:cubicBezTo>
                      <a:pt x="8478" y="30878"/>
                      <a:pt x="8478" y="30866"/>
                      <a:pt x="8466" y="30842"/>
                    </a:cubicBezTo>
                    <a:cubicBezTo>
                      <a:pt x="8466" y="30818"/>
                      <a:pt x="8442" y="30806"/>
                      <a:pt x="8418" y="30806"/>
                    </a:cubicBezTo>
                    <a:lnTo>
                      <a:pt x="7823" y="30842"/>
                    </a:lnTo>
                    <a:cubicBezTo>
                      <a:pt x="7811" y="30783"/>
                      <a:pt x="7811" y="30711"/>
                      <a:pt x="7811" y="30628"/>
                    </a:cubicBezTo>
                    <a:cubicBezTo>
                      <a:pt x="7811" y="30580"/>
                      <a:pt x="7811" y="30533"/>
                      <a:pt x="7811" y="30497"/>
                    </a:cubicBezTo>
                    <a:cubicBezTo>
                      <a:pt x="7811" y="30437"/>
                      <a:pt x="7823" y="30342"/>
                      <a:pt x="7823" y="30259"/>
                    </a:cubicBezTo>
                    <a:cubicBezTo>
                      <a:pt x="7847" y="30044"/>
                      <a:pt x="7847" y="29961"/>
                      <a:pt x="7823" y="29913"/>
                    </a:cubicBezTo>
                    <a:lnTo>
                      <a:pt x="7811" y="29902"/>
                    </a:lnTo>
                    <a:cubicBezTo>
                      <a:pt x="7775" y="29854"/>
                      <a:pt x="7692" y="29723"/>
                      <a:pt x="7692" y="29652"/>
                    </a:cubicBezTo>
                    <a:cubicBezTo>
                      <a:pt x="7704" y="29544"/>
                      <a:pt x="7692" y="29461"/>
                      <a:pt x="7656" y="29378"/>
                    </a:cubicBezTo>
                    <a:cubicBezTo>
                      <a:pt x="7633" y="29342"/>
                      <a:pt x="7633" y="29306"/>
                      <a:pt x="7644" y="29271"/>
                    </a:cubicBezTo>
                    <a:cubicBezTo>
                      <a:pt x="7644" y="29235"/>
                      <a:pt x="7644" y="29211"/>
                      <a:pt x="7633" y="29187"/>
                    </a:cubicBezTo>
                    <a:cubicBezTo>
                      <a:pt x="7656" y="29140"/>
                      <a:pt x="7883" y="29092"/>
                      <a:pt x="8037" y="29080"/>
                    </a:cubicBezTo>
                    <a:cubicBezTo>
                      <a:pt x="8048" y="29078"/>
                      <a:pt x="8057" y="29077"/>
                      <a:pt x="8065" y="29077"/>
                    </a:cubicBezTo>
                    <a:cubicBezTo>
                      <a:pt x="8106" y="29077"/>
                      <a:pt x="8131" y="29100"/>
                      <a:pt x="8180" y="29140"/>
                    </a:cubicBezTo>
                    <a:cubicBezTo>
                      <a:pt x="8204" y="29151"/>
                      <a:pt x="8228" y="29175"/>
                      <a:pt x="8264" y="29199"/>
                    </a:cubicBezTo>
                    <a:cubicBezTo>
                      <a:pt x="8395" y="29282"/>
                      <a:pt x="8478" y="29306"/>
                      <a:pt x="8597" y="29342"/>
                    </a:cubicBezTo>
                    <a:lnTo>
                      <a:pt x="8609" y="29342"/>
                    </a:lnTo>
                    <a:cubicBezTo>
                      <a:pt x="8704" y="29378"/>
                      <a:pt x="9002" y="29473"/>
                      <a:pt x="9168" y="29568"/>
                    </a:cubicBezTo>
                    <a:cubicBezTo>
                      <a:pt x="9347" y="29652"/>
                      <a:pt x="9597" y="29652"/>
                      <a:pt x="9692" y="29652"/>
                    </a:cubicBezTo>
                    <a:cubicBezTo>
                      <a:pt x="9788" y="29652"/>
                      <a:pt x="9978" y="29544"/>
                      <a:pt x="10204" y="29390"/>
                    </a:cubicBezTo>
                    <a:lnTo>
                      <a:pt x="10240" y="29366"/>
                    </a:lnTo>
                    <a:cubicBezTo>
                      <a:pt x="10264" y="29354"/>
                      <a:pt x="10288" y="29342"/>
                      <a:pt x="10311" y="29330"/>
                    </a:cubicBezTo>
                    <a:lnTo>
                      <a:pt x="10407" y="29485"/>
                    </a:lnTo>
                    <a:cubicBezTo>
                      <a:pt x="10407" y="29485"/>
                      <a:pt x="10419" y="29485"/>
                      <a:pt x="10419" y="29497"/>
                    </a:cubicBezTo>
                    <a:lnTo>
                      <a:pt x="10514" y="29568"/>
                    </a:lnTo>
                    <a:lnTo>
                      <a:pt x="10561" y="29568"/>
                    </a:lnTo>
                    <a:cubicBezTo>
                      <a:pt x="10669" y="29509"/>
                      <a:pt x="10776" y="29437"/>
                      <a:pt x="10871" y="29390"/>
                    </a:cubicBezTo>
                    <a:lnTo>
                      <a:pt x="10895" y="29366"/>
                    </a:lnTo>
                    <a:cubicBezTo>
                      <a:pt x="10919" y="29354"/>
                      <a:pt x="10942" y="29342"/>
                      <a:pt x="10966" y="29330"/>
                    </a:cubicBezTo>
                    <a:cubicBezTo>
                      <a:pt x="11038" y="29294"/>
                      <a:pt x="11121" y="29282"/>
                      <a:pt x="11204" y="29259"/>
                    </a:cubicBezTo>
                    <a:cubicBezTo>
                      <a:pt x="11288" y="29247"/>
                      <a:pt x="11383" y="29223"/>
                      <a:pt x="11466" y="29187"/>
                    </a:cubicBezTo>
                    <a:cubicBezTo>
                      <a:pt x="11645" y="29104"/>
                      <a:pt x="11681" y="28985"/>
                      <a:pt x="11681" y="28878"/>
                    </a:cubicBezTo>
                    <a:cubicBezTo>
                      <a:pt x="11681" y="28770"/>
                      <a:pt x="11562" y="28628"/>
                      <a:pt x="11478" y="28532"/>
                    </a:cubicBezTo>
                    <a:cubicBezTo>
                      <a:pt x="11407" y="28473"/>
                      <a:pt x="11443" y="28330"/>
                      <a:pt x="11454" y="28223"/>
                    </a:cubicBezTo>
                    <a:cubicBezTo>
                      <a:pt x="11454" y="28199"/>
                      <a:pt x="11466" y="28187"/>
                      <a:pt x="11466" y="28163"/>
                    </a:cubicBezTo>
                    <a:cubicBezTo>
                      <a:pt x="11478" y="28092"/>
                      <a:pt x="11490" y="28068"/>
                      <a:pt x="11514" y="28032"/>
                    </a:cubicBezTo>
                    <a:cubicBezTo>
                      <a:pt x="11526" y="28008"/>
                      <a:pt x="11538" y="27985"/>
                      <a:pt x="11550" y="27961"/>
                    </a:cubicBezTo>
                    <a:cubicBezTo>
                      <a:pt x="11585" y="27901"/>
                      <a:pt x="11585" y="27866"/>
                      <a:pt x="11585" y="27806"/>
                    </a:cubicBezTo>
                    <a:cubicBezTo>
                      <a:pt x="11585" y="27758"/>
                      <a:pt x="11585" y="27687"/>
                      <a:pt x="11633" y="27568"/>
                    </a:cubicBezTo>
                    <a:cubicBezTo>
                      <a:pt x="11681" y="27401"/>
                      <a:pt x="11716" y="27377"/>
                      <a:pt x="11776" y="27342"/>
                    </a:cubicBezTo>
                    <a:cubicBezTo>
                      <a:pt x="11800" y="27330"/>
                      <a:pt x="11824" y="27306"/>
                      <a:pt x="11859" y="27282"/>
                    </a:cubicBezTo>
                    <a:cubicBezTo>
                      <a:pt x="11966" y="27211"/>
                      <a:pt x="11955" y="27139"/>
                      <a:pt x="11955" y="27056"/>
                    </a:cubicBezTo>
                    <a:cubicBezTo>
                      <a:pt x="11955" y="27032"/>
                      <a:pt x="11955" y="27020"/>
                      <a:pt x="11955" y="26985"/>
                    </a:cubicBezTo>
                    <a:cubicBezTo>
                      <a:pt x="11966" y="26889"/>
                      <a:pt x="11883" y="26830"/>
                      <a:pt x="11824" y="26770"/>
                    </a:cubicBezTo>
                    <a:cubicBezTo>
                      <a:pt x="11800" y="26746"/>
                      <a:pt x="11776" y="26734"/>
                      <a:pt x="11752" y="26711"/>
                    </a:cubicBezTo>
                    <a:cubicBezTo>
                      <a:pt x="11693" y="26639"/>
                      <a:pt x="11490" y="26151"/>
                      <a:pt x="11478" y="26080"/>
                    </a:cubicBezTo>
                    <a:cubicBezTo>
                      <a:pt x="11478" y="26044"/>
                      <a:pt x="11478" y="26020"/>
                      <a:pt x="11490" y="26008"/>
                    </a:cubicBezTo>
                    <a:cubicBezTo>
                      <a:pt x="11490" y="25996"/>
                      <a:pt x="11502" y="25984"/>
                      <a:pt x="11562" y="25984"/>
                    </a:cubicBezTo>
                    <a:cubicBezTo>
                      <a:pt x="11587" y="25982"/>
                      <a:pt x="11610" y="25980"/>
                      <a:pt x="11632" y="25980"/>
                    </a:cubicBezTo>
                    <a:cubicBezTo>
                      <a:pt x="11703" y="25980"/>
                      <a:pt x="11760" y="25996"/>
                      <a:pt x="11824" y="26032"/>
                    </a:cubicBezTo>
                    <a:cubicBezTo>
                      <a:pt x="11871" y="26056"/>
                      <a:pt x="11919" y="26103"/>
                      <a:pt x="11966" y="26151"/>
                    </a:cubicBezTo>
                    <a:cubicBezTo>
                      <a:pt x="11990" y="26175"/>
                      <a:pt x="12002" y="26199"/>
                      <a:pt x="12026" y="26223"/>
                    </a:cubicBezTo>
                    <a:cubicBezTo>
                      <a:pt x="12074" y="26270"/>
                      <a:pt x="12097" y="26270"/>
                      <a:pt x="12157" y="26282"/>
                    </a:cubicBezTo>
                    <a:cubicBezTo>
                      <a:pt x="12205" y="26294"/>
                      <a:pt x="12276" y="26306"/>
                      <a:pt x="12407" y="26342"/>
                    </a:cubicBezTo>
                    <a:cubicBezTo>
                      <a:pt x="12657" y="26425"/>
                      <a:pt x="12824" y="26425"/>
                      <a:pt x="13133" y="26425"/>
                    </a:cubicBezTo>
                    <a:lnTo>
                      <a:pt x="13336" y="26425"/>
                    </a:lnTo>
                    <a:cubicBezTo>
                      <a:pt x="13645" y="26425"/>
                      <a:pt x="14312" y="26270"/>
                      <a:pt x="14836" y="26151"/>
                    </a:cubicBezTo>
                    <a:cubicBezTo>
                      <a:pt x="15098" y="26092"/>
                      <a:pt x="15312" y="26044"/>
                      <a:pt x="15443" y="26020"/>
                    </a:cubicBezTo>
                    <a:cubicBezTo>
                      <a:pt x="15895" y="25937"/>
                      <a:pt x="16908" y="25437"/>
                      <a:pt x="17027" y="25377"/>
                    </a:cubicBezTo>
                    <a:cubicBezTo>
                      <a:pt x="17146" y="25306"/>
                      <a:pt x="17181" y="25163"/>
                      <a:pt x="17217" y="25044"/>
                    </a:cubicBezTo>
                    <a:cubicBezTo>
                      <a:pt x="17229" y="24996"/>
                      <a:pt x="17241" y="24960"/>
                      <a:pt x="17253" y="24925"/>
                    </a:cubicBezTo>
                    <a:cubicBezTo>
                      <a:pt x="17300" y="24794"/>
                      <a:pt x="17503" y="24508"/>
                      <a:pt x="17634" y="24401"/>
                    </a:cubicBezTo>
                    <a:cubicBezTo>
                      <a:pt x="17670" y="24365"/>
                      <a:pt x="17705" y="24353"/>
                      <a:pt x="17741" y="24329"/>
                    </a:cubicBezTo>
                    <a:cubicBezTo>
                      <a:pt x="17812" y="24270"/>
                      <a:pt x="17884" y="24234"/>
                      <a:pt x="17967" y="24115"/>
                    </a:cubicBezTo>
                    <a:cubicBezTo>
                      <a:pt x="18039" y="24008"/>
                      <a:pt x="18098" y="23913"/>
                      <a:pt x="18134" y="23817"/>
                    </a:cubicBezTo>
                    <a:cubicBezTo>
                      <a:pt x="18170" y="23770"/>
                      <a:pt x="18193" y="23710"/>
                      <a:pt x="18217" y="23675"/>
                    </a:cubicBezTo>
                    <a:cubicBezTo>
                      <a:pt x="18229" y="23651"/>
                      <a:pt x="18253" y="23627"/>
                      <a:pt x="18277" y="23591"/>
                    </a:cubicBezTo>
                    <a:cubicBezTo>
                      <a:pt x="18348" y="23496"/>
                      <a:pt x="18432" y="23377"/>
                      <a:pt x="18443" y="23294"/>
                    </a:cubicBezTo>
                    <a:cubicBezTo>
                      <a:pt x="18455" y="23198"/>
                      <a:pt x="18432" y="22508"/>
                      <a:pt x="18408" y="22448"/>
                    </a:cubicBezTo>
                    <a:cubicBezTo>
                      <a:pt x="18402" y="22418"/>
                      <a:pt x="18381" y="22407"/>
                      <a:pt x="18350" y="22407"/>
                    </a:cubicBezTo>
                    <a:cubicBezTo>
                      <a:pt x="18318" y="22407"/>
                      <a:pt x="18277" y="22418"/>
                      <a:pt x="18229" y="22436"/>
                    </a:cubicBezTo>
                    <a:cubicBezTo>
                      <a:pt x="18181" y="22460"/>
                      <a:pt x="18122" y="22484"/>
                      <a:pt x="18074" y="22484"/>
                    </a:cubicBezTo>
                    <a:cubicBezTo>
                      <a:pt x="17991" y="22484"/>
                      <a:pt x="17920" y="22317"/>
                      <a:pt x="17884" y="22210"/>
                    </a:cubicBezTo>
                    <a:lnTo>
                      <a:pt x="17872" y="22198"/>
                    </a:lnTo>
                    <a:cubicBezTo>
                      <a:pt x="17836" y="22115"/>
                      <a:pt x="17777" y="22103"/>
                      <a:pt x="17729" y="22091"/>
                    </a:cubicBezTo>
                    <a:cubicBezTo>
                      <a:pt x="17693" y="22079"/>
                      <a:pt x="17670" y="22067"/>
                      <a:pt x="17658" y="22043"/>
                    </a:cubicBezTo>
                    <a:cubicBezTo>
                      <a:pt x="17610" y="21960"/>
                      <a:pt x="17681" y="21651"/>
                      <a:pt x="17729" y="21543"/>
                    </a:cubicBezTo>
                    <a:cubicBezTo>
                      <a:pt x="17753" y="21496"/>
                      <a:pt x="17800" y="21424"/>
                      <a:pt x="17848" y="21365"/>
                    </a:cubicBezTo>
                    <a:cubicBezTo>
                      <a:pt x="17896" y="21293"/>
                      <a:pt x="17943" y="21222"/>
                      <a:pt x="17967" y="21162"/>
                    </a:cubicBezTo>
                    <a:cubicBezTo>
                      <a:pt x="18015" y="21067"/>
                      <a:pt x="17979" y="21008"/>
                      <a:pt x="17931" y="20960"/>
                    </a:cubicBezTo>
                    <a:cubicBezTo>
                      <a:pt x="17908" y="20936"/>
                      <a:pt x="17884" y="20900"/>
                      <a:pt x="17860" y="20853"/>
                    </a:cubicBezTo>
                    <a:cubicBezTo>
                      <a:pt x="17800" y="20722"/>
                      <a:pt x="17729" y="20686"/>
                      <a:pt x="17670" y="20638"/>
                    </a:cubicBezTo>
                    <a:cubicBezTo>
                      <a:pt x="17658" y="20638"/>
                      <a:pt x="17658" y="20627"/>
                      <a:pt x="17646" y="20615"/>
                    </a:cubicBezTo>
                    <a:cubicBezTo>
                      <a:pt x="17574" y="20567"/>
                      <a:pt x="17324" y="20353"/>
                      <a:pt x="17265" y="20281"/>
                    </a:cubicBezTo>
                    <a:cubicBezTo>
                      <a:pt x="17217" y="20210"/>
                      <a:pt x="17146" y="20186"/>
                      <a:pt x="17122" y="20186"/>
                    </a:cubicBezTo>
                    <a:cubicBezTo>
                      <a:pt x="17086" y="20162"/>
                      <a:pt x="17038" y="20150"/>
                      <a:pt x="16991" y="20150"/>
                    </a:cubicBezTo>
                    <a:cubicBezTo>
                      <a:pt x="16931" y="20138"/>
                      <a:pt x="16848" y="20115"/>
                      <a:pt x="16741" y="20067"/>
                    </a:cubicBezTo>
                    <a:cubicBezTo>
                      <a:pt x="16646" y="20019"/>
                      <a:pt x="16634" y="19936"/>
                      <a:pt x="16622" y="19817"/>
                    </a:cubicBezTo>
                    <a:cubicBezTo>
                      <a:pt x="16622" y="19793"/>
                      <a:pt x="16622" y="19769"/>
                      <a:pt x="16610" y="19746"/>
                    </a:cubicBezTo>
                    <a:cubicBezTo>
                      <a:pt x="16598" y="19603"/>
                      <a:pt x="16586" y="19460"/>
                      <a:pt x="16574" y="19269"/>
                    </a:cubicBezTo>
                    <a:cubicBezTo>
                      <a:pt x="16574" y="19234"/>
                      <a:pt x="16574" y="19198"/>
                      <a:pt x="16574" y="19162"/>
                    </a:cubicBezTo>
                    <a:cubicBezTo>
                      <a:pt x="16574" y="19138"/>
                      <a:pt x="16574" y="19114"/>
                      <a:pt x="16574" y="19091"/>
                    </a:cubicBezTo>
                    <a:cubicBezTo>
                      <a:pt x="16574" y="19079"/>
                      <a:pt x="16574" y="19067"/>
                      <a:pt x="16574" y="19055"/>
                    </a:cubicBezTo>
                    <a:cubicBezTo>
                      <a:pt x="16574" y="19031"/>
                      <a:pt x="16574" y="19007"/>
                      <a:pt x="16574" y="18984"/>
                    </a:cubicBezTo>
                    <a:cubicBezTo>
                      <a:pt x="16574" y="18972"/>
                      <a:pt x="16574" y="18972"/>
                      <a:pt x="16574" y="18960"/>
                    </a:cubicBezTo>
                    <a:cubicBezTo>
                      <a:pt x="16562" y="18924"/>
                      <a:pt x="16562" y="18888"/>
                      <a:pt x="16550" y="18864"/>
                    </a:cubicBezTo>
                    <a:cubicBezTo>
                      <a:pt x="16527" y="18745"/>
                      <a:pt x="16574" y="18412"/>
                      <a:pt x="16598" y="18162"/>
                    </a:cubicBezTo>
                    <a:cubicBezTo>
                      <a:pt x="16610" y="18043"/>
                      <a:pt x="16622" y="17936"/>
                      <a:pt x="16634" y="17876"/>
                    </a:cubicBezTo>
                    <a:cubicBezTo>
                      <a:pt x="16634" y="17769"/>
                      <a:pt x="16646" y="17757"/>
                      <a:pt x="16669" y="17745"/>
                    </a:cubicBezTo>
                    <a:cubicBezTo>
                      <a:pt x="16693" y="17745"/>
                      <a:pt x="16717" y="17733"/>
                      <a:pt x="16753" y="17710"/>
                    </a:cubicBezTo>
                    <a:cubicBezTo>
                      <a:pt x="16765" y="17698"/>
                      <a:pt x="16788" y="17686"/>
                      <a:pt x="16812" y="17674"/>
                    </a:cubicBezTo>
                    <a:cubicBezTo>
                      <a:pt x="16872" y="17638"/>
                      <a:pt x="16943" y="17602"/>
                      <a:pt x="16991" y="17495"/>
                    </a:cubicBezTo>
                    <a:cubicBezTo>
                      <a:pt x="17027" y="17412"/>
                      <a:pt x="17015" y="17376"/>
                      <a:pt x="17015" y="17329"/>
                    </a:cubicBezTo>
                    <a:cubicBezTo>
                      <a:pt x="17015" y="17281"/>
                      <a:pt x="17003" y="17233"/>
                      <a:pt x="17015" y="17138"/>
                    </a:cubicBezTo>
                    <a:cubicBezTo>
                      <a:pt x="17027" y="17090"/>
                      <a:pt x="17027" y="17043"/>
                      <a:pt x="17038" y="16995"/>
                    </a:cubicBezTo>
                    <a:cubicBezTo>
                      <a:pt x="17050" y="16805"/>
                      <a:pt x="17074" y="16638"/>
                      <a:pt x="17062" y="16471"/>
                    </a:cubicBezTo>
                    <a:cubicBezTo>
                      <a:pt x="17062" y="16364"/>
                      <a:pt x="17038" y="16233"/>
                      <a:pt x="17015" y="16126"/>
                    </a:cubicBezTo>
                    <a:cubicBezTo>
                      <a:pt x="16991" y="16019"/>
                      <a:pt x="16967" y="15912"/>
                      <a:pt x="16967" y="15864"/>
                    </a:cubicBezTo>
                    <a:cubicBezTo>
                      <a:pt x="16967" y="15781"/>
                      <a:pt x="17086" y="15686"/>
                      <a:pt x="17158" y="15626"/>
                    </a:cubicBezTo>
                    <a:cubicBezTo>
                      <a:pt x="17181" y="15590"/>
                      <a:pt x="17205" y="15566"/>
                      <a:pt x="17217" y="15555"/>
                    </a:cubicBezTo>
                    <a:cubicBezTo>
                      <a:pt x="17241" y="15519"/>
                      <a:pt x="17241" y="15471"/>
                      <a:pt x="17241" y="15376"/>
                    </a:cubicBezTo>
                    <a:cubicBezTo>
                      <a:pt x="17241" y="15293"/>
                      <a:pt x="17241" y="15174"/>
                      <a:pt x="17253" y="15007"/>
                    </a:cubicBezTo>
                    <a:cubicBezTo>
                      <a:pt x="17277" y="14769"/>
                      <a:pt x="17408" y="14531"/>
                      <a:pt x="17491" y="14388"/>
                    </a:cubicBezTo>
                    <a:cubicBezTo>
                      <a:pt x="17515" y="14340"/>
                      <a:pt x="17539" y="14292"/>
                      <a:pt x="17539" y="14269"/>
                    </a:cubicBezTo>
                    <a:cubicBezTo>
                      <a:pt x="17539" y="14269"/>
                      <a:pt x="17550" y="14257"/>
                      <a:pt x="17550" y="14257"/>
                    </a:cubicBezTo>
                    <a:lnTo>
                      <a:pt x="17503" y="14245"/>
                    </a:lnTo>
                    <a:lnTo>
                      <a:pt x="17550" y="14245"/>
                    </a:lnTo>
                    <a:cubicBezTo>
                      <a:pt x="17550" y="14233"/>
                      <a:pt x="17562" y="14209"/>
                      <a:pt x="17562" y="14197"/>
                    </a:cubicBezTo>
                    <a:cubicBezTo>
                      <a:pt x="17562" y="14197"/>
                      <a:pt x="17562" y="14185"/>
                      <a:pt x="17562" y="14173"/>
                    </a:cubicBezTo>
                    <a:cubicBezTo>
                      <a:pt x="17562" y="14162"/>
                      <a:pt x="17562" y="14138"/>
                      <a:pt x="17562" y="14126"/>
                    </a:cubicBezTo>
                    <a:cubicBezTo>
                      <a:pt x="17574" y="14114"/>
                      <a:pt x="17574" y="14102"/>
                      <a:pt x="17574" y="14102"/>
                    </a:cubicBezTo>
                    <a:cubicBezTo>
                      <a:pt x="17574" y="14090"/>
                      <a:pt x="17574" y="14078"/>
                      <a:pt x="17574" y="14066"/>
                    </a:cubicBezTo>
                    <a:lnTo>
                      <a:pt x="17574" y="14031"/>
                    </a:lnTo>
                    <a:cubicBezTo>
                      <a:pt x="17574" y="13947"/>
                      <a:pt x="17574" y="13876"/>
                      <a:pt x="17574" y="13816"/>
                    </a:cubicBezTo>
                    <a:lnTo>
                      <a:pt x="17574" y="13792"/>
                    </a:lnTo>
                    <a:cubicBezTo>
                      <a:pt x="17574" y="13769"/>
                      <a:pt x="17574" y="13757"/>
                      <a:pt x="17586" y="13745"/>
                    </a:cubicBezTo>
                    <a:cubicBezTo>
                      <a:pt x="17586" y="13733"/>
                      <a:pt x="17610" y="13721"/>
                      <a:pt x="17634" y="13685"/>
                    </a:cubicBezTo>
                    <a:cubicBezTo>
                      <a:pt x="17670" y="13661"/>
                      <a:pt x="17705" y="13638"/>
                      <a:pt x="17741" y="13590"/>
                    </a:cubicBezTo>
                    <a:cubicBezTo>
                      <a:pt x="17836" y="13471"/>
                      <a:pt x="18074" y="13138"/>
                      <a:pt x="18146" y="13030"/>
                    </a:cubicBezTo>
                    <a:cubicBezTo>
                      <a:pt x="18181" y="12971"/>
                      <a:pt x="18205" y="12923"/>
                      <a:pt x="18217" y="12888"/>
                    </a:cubicBezTo>
                    <a:cubicBezTo>
                      <a:pt x="18229" y="12864"/>
                      <a:pt x="18241" y="12840"/>
                      <a:pt x="18265" y="12816"/>
                    </a:cubicBezTo>
                    <a:cubicBezTo>
                      <a:pt x="18277" y="12780"/>
                      <a:pt x="18348" y="12745"/>
                      <a:pt x="18420" y="12697"/>
                    </a:cubicBezTo>
                    <a:cubicBezTo>
                      <a:pt x="18479" y="12661"/>
                      <a:pt x="18562" y="12614"/>
                      <a:pt x="18634" y="12554"/>
                    </a:cubicBezTo>
                    <a:cubicBezTo>
                      <a:pt x="18777" y="12447"/>
                      <a:pt x="18920" y="12268"/>
                      <a:pt x="19051" y="12102"/>
                    </a:cubicBezTo>
                    <a:lnTo>
                      <a:pt x="19110" y="12030"/>
                    </a:lnTo>
                    <a:cubicBezTo>
                      <a:pt x="19182" y="11947"/>
                      <a:pt x="19313" y="11792"/>
                      <a:pt x="19444" y="11649"/>
                    </a:cubicBezTo>
                    <a:cubicBezTo>
                      <a:pt x="19622" y="11447"/>
                      <a:pt x="19741" y="11328"/>
                      <a:pt x="19753" y="11292"/>
                    </a:cubicBezTo>
                    <a:cubicBezTo>
                      <a:pt x="19777" y="11268"/>
                      <a:pt x="19944" y="11102"/>
                      <a:pt x="20110" y="10947"/>
                    </a:cubicBezTo>
                    <a:cubicBezTo>
                      <a:pt x="20372" y="10697"/>
                      <a:pt x="20670" y="10411"/>
                      <a:pt x="20729" y="10316"/>
                    </a:cubicBezTo>
                    <a:lnTo>
                      <a:pt x="20741" y="10304"/>
                    </a:lnTo>
                    <a:cubicBezTo>
                      <a:pt x="20753" y="10304"/>
                      <a:pt x="20753" y="10292"/>
                      <a:pt x="20765" y="10280"/>
                    </a:cubicBezTo>
                    <a:cubicBezTo>
                      <a:pt x="20860" y="10161"/>
                      <a:pt x="20979" y="10078"/>
                      <a:pt x="21170" y="9947"/>
                    </a:cubicBezTo>
                    <a:cubicBezTo>
                      <a:pt x="21253" y="9899"/>
                      <a:pt x="21337" y="9851"/>
                      <a:pt x="21420" y="9792"/>
                    </a:cubicBezTo>
                    <a:cubicBezTo>
                      <a:pt x="21527" y="9720"/>
                      <a:pt x="21622" y="9661"/>
                      <a:pt x="21670" y="9637"/>
                    </a:cubicBezTo>
                    <a:cubicBezTo>
                      <a:pt x="21765" y="9601"/>
                      <a:pt x="22003" y="9459"/>
                      <a:pt x="22099" y="9399"/>
                    </a:cubicBezTo>
                    <a:lnTo>
                      <a:pt x="22111" y="9387"/>
                    </a:lnTo>
                    <a:cubicBezTo>
                      <a:pt x="22206" y="9328"/>
                      <a:pt x="22289" y="9268"/>
                      <a:pt x="22408" y="9256"/>
                    </a:cubicBezTo>
                    <a:cubicBezTo>
                      <a:pt x="22539" y="9244"/>
                      <a:pt x="22623" y="9173"/>
                      <a:pt x="22694" y="9113"/>
                    </a:cubicBezTo>
                    <a:lnTo>
                      <a:pt x="22730" y="9089"/>
                    </a:lnTo>
                    <a:cubicBezTo>
                      <a:pt x="22753" y="9066"/>
                      <a:pt x="22765" y="9054"/>
                      <a:pt x="22777" y="9042"/>
                    </a:cubicBezTo>
                    <a:cubicBezTo>
                      <a:pt x="22813" y="9006"/>
                      <a:pt x="22837" y="8994"/>
                      <a:pt x="22884" y="8994"/>
                    </a:cubicBezTo>
                    <a:lnTo>
                      <a:pt x="22896" y="8994"/>
                    </a:lnTo>
                    <a:cubicBezTo>
                      <a:pt x="23004" y="8994"/>
                      <a:pt x="23123" y="8911"/>
                      <a:pt x="23277" y="8780"/>
                    </a:cubicBezTo>
                    <a:cubicBezTo>
                      <a:pt x="23420" y="8673"/>
                      <a:pt x="23408" y="8447"/>
                      <a:pt x="23408" y="8292"/>
                    </a:cubicBezTo>
                    <a:cubicBezTo>
                      <a:pt x="23408" y="8256"/>
                      <a:pt x="23408" y="8220"/>
                      <a:pt x="23408" y="8196"/>
                    </a:cubicBezTo>
                    <a:cubicBezTo>
                      <a:pt x="23420" y="8101"/>
                      <a:pt x="23456" y="8018"/>
                      <a:pt x="23504" y="7946"/>
                    </a:cubicBezTo>
                    <a:cubicBezTo>
                      <a:pt x="23575" y="7851"/>
                      <a:pt x="23635" y="7601"/>
                      <a:pt x="23646" y="7494"/>
                    </a:cubicBezTo>
                    <a:cubicBezTo>
                      <a:pt x="23646" y="7387"/>
                      <a:pt x="23611" y="7315"/>
                      <a:pt x="23539" y="7196"/>
                    </a:cubicBezTo>
                    <a:cubicBezTo>
                      <a:pt x="23468" y="7101"/>
                      <a:pt x="23456" y="6875"/>
                      <a:pt x="23432" y="6708"/>
                    </a:cubicBezTo>
                    <a:lnTo>
                      <a:pt x="23432" y="6661"/>
                    </a:lnTo>
                    <a:cubicBezTo>
                      <a:pt x="23408" y="6482"/>
                      <a:pt x="23301" y="6363"/>
                      <a:pt x="23134" y="6327"/>
                    </a:cubicBezTo>
                    <a:cubicBezTo>
                      <a:pt x="23099" y="6321"/>
                      <a:pt x="23068" y="6318"/>
                      <a:pt x="23038" y="6318"/>
                    </a:cubicBezTo>
                    <a:cubicBezTo>
                      <a:pt x="22957" y="6318"/>
                      <a:pt x="22891" y="6340"/>
                      <a:pt x="22813" y="6375"/>
                    </a:cubicBezTo>
                    <a:lnTo>
                      <a:pt x="22777" y="6387"/>
                    </a:lnTo>
                    <a:cubicBezTo>
                      <a:pt x="22732" y="6404"/>
                      <a:pt x="22701" y="6415"/>
                      <a:pt x="22672" y="6415"/>
                    </a:cubicBezTo>
                    <a:cubicBezTo>
                      <a:pt x="22640" y="6415"/>
                      <a:pt x="22613" y="6401"/>
                      <a:pt x="22575" y="6363"/>
                    </a:cubicBezTo>
                    <a:cubicBezTo>
                      <a:pt x="22551" y="6339"/>
                      <a:pt x="22539" y="6315"/>
                      <a:pt x="22515" y="6291"/>
                    </a:cubicBezTo>
                    <a:cubicBezTo>
                      <a:pt x="22480" y="6244"/>
                      <a:pt x="22444" y="6184"/>
                      <a:pt x="22349" y="6172"/>
                    </a:cubicBezTo>
                    <a:cubicBezTo>
                      <a:pt x="22182" y="6172"/>
                      <a:pt x="22170" y="6756"/>
                      <a:pt x="22170" y="6756"/>
                    </a:cubicBezTo>
                    <a:cubicBezTo>
                      <a:pt x="22170" y="6887"/>
                      <a:pt x="22158" y="7065"/>
                      <a:pt x="22134" y="7196"/>
                    </a:cubicBezTo>
                    <a:cubicBezTo>
                      <a:pt x="22122" y="7280"/>
                      <a:pt x="22122" y="7327"/>
                      <a:pt x="22122" y="7351"/>
                    </a:cubicBezTo>
                    <a:cubicBezTo>
                      <a:pt x="22122" y="7387"/>
                      <a:pt x="22039" y="7530"/>
                      <a:pt x="21980" y="7589"/>
                    </a:cubicBezTo>
                    <a:cubicBezTo>
                      <a:pt x="21920" y="7637"/>
                      <a:pt x="21741" y="7839"/>
                      <a:pt x="21718" y="7887"/>
                    </a:cubicBezTo>
                    <a:cubicBezTo>
                      <a:pt x="21718" y="7887"/>
                      <a:pt x="21706" y="7911"/>
                      <a:pt x="21694" y="7923"/>
                    </a:cubicBezTo>
                    <a:cubicBezTo>
                      <a:pt x="21670" y="7982"/>
                      <a:pt x="21587" y="8125"/>
                      <a:pt x="21563" y="8149"/>
                    </a:cubicBezTo>
                    <a:cubicBezTo>
                      <a:pt x="21539" y="8185"/>
                      <a:pt x="21301" y="8327"/>
                      <a:pt x="21170" y="8387"/>
                    </a:cubicBezTo>
                    <a:cubicBezTo>
                      <a:pt x="21003" y="8458"/>
                      <a:pt x="20813" y="8720"/>
                      <a:pt x="20789" y="8744"/>
                    </a:cubicBezTo>
                    <a:cubicBezTo>
                      <a:pt x="20741" y="8816"/>
                      <a:pt x="20694" y="8899"/>
                      <a:pt x="20658" y="8982"/>
                    </a:cubicBezTo>
                    <a:cubicBezTo>
                      <a:pt x="20646" y="9018"/>
                      <a:pt x="20622" y="9078"/>
                      <a:pt x="20610" y="9078"/>
                    </a:cubicBezTo>
                    <a:cubicBezTo>
                      <a:pt x="20598" y="9078"/>
                      <a:pt x="20551" y="9066"/>
                      <a:pt x="20515" y="9018"/>
                    </a:cubicBezTo>
                    <a:cubicBezTo>
                      <a:pt x="20467" y="8958"/>
                      <a:pt x="20408" y="8935"/>
                      <a:pt x="20348" y="8923"/>
                    </a:cubicBezTo>
                    <a:cubicBezTo>
                      <a:pt x="20337" y="8911"/>
                      <a:pt x="20313" y="8911"/>
                      <a:pt x="20301" y="8911"/>
                    </a:cubicBezTo>
                    <a:lnTo>
                      <a:pt x="20289" y="8899"/>
                    </a:lnTo>
                    <a:cubicBezTo>
                      <a:pt x="20194" y="8875"/>
                      <a:pt x="20098" y="8875"/>
                      <a:pt x="20063" y="8875"/>
                    </a:cubicBezTo>
                    <a:lnTo>
                      <a:pt x="20027" y="8875"/>
                    </a:lnTo>
                    <a:cubicBezTo>
                      <a:pt x="19956" y="8875"/>
                      <a:pt x="19825" y="8982"/>
                      <a:pt x="19789" y="9089"/>
                    </a:cubicBezTo>
                    <a:cubicBezTo>
                      <a:pt x="19759" y="9170"/>
                      <a:pt x="19720" y="9199"/>
                      <a:pt x="19687" y="9199"/>
                    </a:cubicBezTo>
                    <a:cubicBezTo>
                      <a:pt x="19681" y="9199"/>
                      <a:pt x="19675" y="9198"/>
                      <a:pt x="19670" y="9197"/>
                    </a:cubicBezTo>
                    <a:cubicBezTo>
                      <a:pt x="19598" y="9197"/>
                      <a:pt x="19455" y="9113"/>
                      <a:pt x="19360" y="9042"/>
                    </a:cubicBezTo>
                    <a:cubicBezTo>
                      <a:pt x="19277" y="8982"/>
                      <a:pt x="19146" y="8970"/>
                      <a:pt x="19027" y="8970"/>
                    </a:cubicBezTo>
                    <a:lnTo>
                      <a:pt x="18789" y="8970"/>
                    </a:lnTo>
                    <a:cubicBezTo>
                      <a:pt x="18717" y="8970"/>
                      <a:pt x="18670" y="8982"/>
                      <a:pt x="18622" y="8982"/>
                    </a:cubicBezTo>
                    <a:cubicBezTo>
                      <a:pt x="18592" y="8988"/>
                      <a:pt x="18565" y="8991"/>
                      <a:pt x="18536" y="8991"/>
                    </a:cubicBezTo>
                    <a:cubicBezTo>
                      <a:pt x="18506" y="8991"/>
                      <a:pt x="18473" y="8988"/>
                      <a:pt x="18432" y="8982"/>
                    </a:cubicBezTo>
                    <a:cubicBezTo>
                      <a:pt x="18372" y="8958"/>
                      <a:pt x="18301" y="8923"/>
                      <a:pt x="18229" y="8899"/>
                    </a:cubicBezTo>
                    <a:cubicBezTo>
                      <a:pt x="18122" y="8851"/>
                      <a:pt x="18015" y="8792"/>
                      <a:pt x="17860" y="8756"/>
                    </a:cubicBezTo>
                    <a:cubicBezTo>
                      <a:pt x="17777" y="8732"/>
                      <a:pt x="17693" y="8720"/>
                      <a:pt x="17586" y="8708"/>
                    </a:cubicBezTo>
                    <a:lnTo>
                      <a:pt x="17562" y="8708"/>
                    </a:lnTo>
                    <a:lnTo>
                      <a:pt x="17527" y="8697"/>
                    </a:lnTo>
                    <a:cubicBezTo>
                      <a:pt x="17455" y="8697"/>
                      <a:pt x="17396" y="8697"/>
                      <a:pt x="17336" y="8685"/>
                    </a:cubicBezTo>
                    <a:lnTo>
                      <a:pt x="17086" y="8685"/>
                    </a:lnTo>
                    <a:cubicBezTo>
                      <a:pt x="16967" y="8673"/>
                      <a:pt x="16777" y="8673"/>
                      <a:pt x="16741" y="8637"/>
                    </a:cubicBezTo>
                    <a:cubicBezTo>
                      <a:pt x="16741" y="8637"/>
                      <a:pt x="16741" y="8625"/>
                      <a:pt x="16729" y="8625"/>
                    </a:cubicBezTo>
                    <a:cubicBezTo>
                      <a:pt x="16717" y="8601"/>
                      <a:pt x="16729" y="8589"/>
                      <a:pt x="16765" y="8542"/>
                    </a:cubicBezTo>
                    <a:cubicBezTo>
                      <a:pt x="16777" y="8518"/>
                      <a:pt x="16788" y="8506"/>
                      <a:pt x="16800" y="8494"/>
                    </a:cubicBezTo>
                    <a:cubicBezTo>
                      <a:pt x="16812" y="8470"/>
                      <a:pt x="16884" y="8423"/>
                      <a:pt x="16943" y="8375"/>
                    </a:cubicBezTo>
                    <a:cubicBezTo>
                      <a:pt x="17027" y="8316"/>
                      <a:pt x="17122" y="8244"/>
                      <a:pt x="17181" y="8161"/>
                    </a:cubicBezTo>
                    <a:cubicBezTo>
                      <a:pt x="17193" y="8149"/>
                      <a:pt x="17205" y="8137"/>
                      <a:pt x="17217" y="8125"/>
                    </a:cubicBezTo>
                    <a:cubicBezTo>
                      <a:pt x="17300" y="8018"/>
                      <a:pt x="17300" y="7911"/>
                      <a:pt x="17324" y="7685"/>
                    </a:cubicBezTo>
                    <a:lnTo>
                      <a:pt x="17324" y="7613"/>
                    </a:lnTo>
                    <a:cubicBezTo>
                      <a:pt x="17336" y="7399"/>
                      <a:pt x="17384" y="7304"/>
                      <a:pt x="17431" y="7232"/>
                    </a:cubicBezTo>
                    <a:cubicBezTo>
                      <a:pt x="17443" y="7208"/>
                      <a:pt x="17455" y="7184"/>
                      <a:pt x="17467" y="7149"/>
                    </a:cubicBezTo>
                    <a:cubicBezTo>
                      <a:pt x="17479" y="7113"/>
                      <a:pt x="17503" y="7101"/>
                      <a:pt x="17574" y="7089"/>
                    </a:cubicBezTo>
                    <a:cubicBezTo>
                      <a:pt x="17610" y="7089"/>
                      <a:pt x="17658" y="7077"/>
                      <a:pt x="17705" y="7053"/>
                    </a:cubicBezTo>
                    <a:cubicBezTo>
                      <a:pt x="17836" y="6982"/>
                      <a:pt x="17860" y="6839"/>
                      <a:pt x="17896" y="6720"/>
                    </a:cubicBezTo>
                    <a:lnTo>
                      <a:pt x="17896" y="6684"/>
                    </a:lnTo>
                    <a:cubicBezTo>
                      <a:pt x="17920" y="6577"/>
                      <a:pt x="18205" y="6244"/>
                      <a:pt x="18241" y="6208"/>
                    </a:cubicBezTo>
                    <a:cubicBezTo>
                      <a:pt x="18277" y="6172"/>
                      <a:pt x="18312" y="6018"/>
                      <a:pt x="18289" y="5922"/>
                    </a:cubicBezTo>
                    <a:cubicBezTo>
                      <a:pt x="18277" y="5863"/>
                      <a:pt x="18229" y="5768"/>
                      <a:pt x="18146" y="5625"/>
                    </a:cubicBezTo>
                    <a:cubicBezTo>
                      <a:pt x="18110" y="5541"/>
                      <a:pt x="18074" y="5470"/>
                      <a:pt x="18051" y="5434"/>
                    </a:cubicBezTo>
                    <a:cubicBezTo>
                      <a:pt x="18051" y="5422"/>
                      <a:pt x="18051" y="5410"/>
                      <a:pt x="18039" y="5399"/>
                    </a:cubicBezTo>
                    <a:cubicBezTo>
                      <a:pt x="18003" y="5291"/>
                      <a:pt x="17955" y="5196"/>
                      <a:pt x="17717" y="5196"/>
                    </a:cubicBezTo>
                    <a:cubicBezTo>
                      <a:pt x="17550" y="5196"/>
                      <a:pt x="17372" y="5137"/>
                      <a:pt x="17181" y="5006"/>
                    </a:cubicBezTo>
                    <a:cubicBezTo>
                      <a:pt x="17158" y="4982"/>
                      <a:pt x="17134" y="4958"/>
                      <a:pt x="17110" y="4934"/>
                    </a:cubicBezTo>
                    <a:cubicBezTo>
                      <a:pt x="17074" y="4898"/>
                      <a:pt x="17038" y="4863"/>
                      <a:pt x="16991" y="4863"/>
                    </a:cubicBezTo>
                    <a:cubicBezTo>
                      <a:pt x="16931" y="4851"/>
                      <a:pt x="16765" y="4827"/>
                      <a:pt x="16491" y="4684"/>
                    </a:cubicBezTo>
                    <a:cubicBezTo>
                      <a:pt x="16217" y="4529"/>
                      <a:pt x="15467" y="4005"/>
                      <a:pt x="15276" y="3803"/>
                    </a:cubicBezTo>
                    <a:cubicBezTo>
                      <a:pt x="15098" y="3613"/>
                      <a:pt x="15086" y="3601"/>
                      <a:pt x="14967" y="3577"/>
                    </a:cubicBezTo>
                    <a:cubicBezTo>
                      <a:pt x="14955" y="3577"/>
                      <a:pt x="14931" y="3565"/>
                      <a:pt x="14907" y="3565"/>
                    </a:cubicBezTo>
                    <a:cubicBezTo>
                      <a:pt x="14717" y="3517"/>
                      <a:pt x="13990" y="3291"/>
                      <a:pt x="13812" y="3220"/>
                    </a:cubicBezTo>
                    <a:cubicBezTo>
                      <a:pt x="13657" y="3160"/>
                      <a:pt x="13538" y="3113"/>
                      <a:pt x="13514" y="3041"/>
                    </a:cubicBezTo>
                    <a:cubicBezTo>
                      <a:pt x="13467" y="2898"/>
                      <a:pt x="13407" y="2791"/>
                      <a:pt x="13348" y="2720"/>
                    </a:cubicBezTo>
                    <a:cubicBezTo>
                      <a:pt x="13288" y="2660"/>
                      <a:pt x="13181" y="2589"/>
                      <a:pt x="13002" y="2470"/>
                    </a:cubicBezTo>
                    <a:cubicBezTo>
                      <a:pt x="12895" y="2398"/>
                      <a:pt x="12776" y="2315"/>
                      <a:pt x="12633" y="2208"/>
                    </a:cubicBezTo>
                    <a:cubicBezTo>
                      <a:pt x="12216" y="1922"/>
                      <a:pt x="12062" y="1696"/>
                      <a:pt x="11990" y="1565"/>
                    </a:cubicBezTo>
                    <a:cubicBezTo>
                      <a:pt x="11943" y="1469"/>
                      <a:pt x="11919" y="1374"/>
                      <a:pt x="11895" y="1291"/>
                    </a:cubicBezTo>
                    <a:cubicBezTo>
                      <a:pt x="11871" y="1184"/>
                      <a:pt x="11859" y="1124"/>
                      <a:pt x="11812" y="1088"/>
                    </a:cubicBezTo>
                    <a:cubicBezTo>
                      <a:pt x="11788" y="1077"/>
                      <a:pt x="11764" y="1077"/>
                      <a:pt x="11716" y="1065"/>
                    </a:cubicBezTo>
                    <a:lnTo>
                      <a:pt x="11669" y="1053"/>
                    </a:lnTo>
                    <a:cubicBezTo>
                      <a:pt x="11550" y="1017"/>
                      <a:pt x="11383" y="981"/>
                      <a:pt x="11323" y="910"/>
                    </a:cubicBezTo>
                    <a:cubicBezTo>
                      <a:pt x="11264" y="850"/>
                      <a:pt x="11216" y="767"/>
                      <a:pt x="11157" y="684"/>
                    </a:cubicBezTo>
                    <a:cubicBezTo>
                      <a:pt x="11109" y="624"/>
                      <a:pt x="11062" y="553"/>
                      <a:pt x="11002" y="493"/>
                    </a:cubicBezTo>
                    <a:cubicBezTo>
                      <a:pt x="10907" y="374"/>
                      <a:pt x="10823" y="362"/>
                      <a:pt x="10716" y="362"/>
                    </a:cubicBezTo>
                    <a:cubicBezTo>
                      <a:pt x="10692" y="350"/>
                      <a:pt x="10669" y="350"/>
                      <a:pt x="10633" y="350"/>
                    </a:cubicBezTo>
                    <a:cubicBezTo>
                      <a:pt x="10514" y="326"/>
                      <a:pt x="9966" y="303"/>
                      <a:pt x="9692" y="303"/>
                    </a:cubicBezTo>
                    <a:lnTo>
                      <a:pt x="9526" y="303"/>
                    </a:lnTo>
                    <a:cubicBezTo>
                      <a:pt x="9383" y="326"/>
                      <a:pt x="9264" y="493"/>
                      <a:pt x="9192" y="624"/>
                    </a:cubicBezTo>
                    <a:cubicBezTo>
                      <a:pt x="9145" y="719"/>
                      <a:pt x="9085" y="886"/>
                      <a:pt x="9073" y="969"/>
                    </a:cubicBezTo>
                    <a:cubicBezTo>
                      <a:pt x="9073" y="993"/>
                      <a:pt x="9002" y="1053"/>
                      <a:pt x="8954" y="1088"/>
                    </a:cubicBezTo>
                    <a:cubicBezTo>
                      <a:pt x="8930" y="1112"/>
                      <a:pt x="8907" y="1124"/>
                      <a:pt x="8895" y="1148"/>
                    </a:cubicBezTo>
                    <a:cubicBezTo>
                      <a:pt x="8871" y="1172"/>
                      <a:pt x="8823" y="1374"/>
                      <a:pt x="8776" y="1589"/>
                    </a:cubicBezTo>
                    <a:cubicBezTo>
                      <a:pt x="8740" y="1458"/>
                      <a:pt x="8692" y="1279"/>
                      <a:pt x="8621" y="1041"/>
                    </a:cubicBezTo>
                    <a:cubicBezTo>
                      <a:pt x="8502" y="636"/>
                      <a:pt x="8275" y="600"/>
                      <a:pt x="8121" y="577"/>
                    </a:cubicBezTo>
                    <a:cubicBezTo>
                      <a:pt x="8097" y="565"/>
                      <a:pt x="8073" y="565"/>
                      <a:pt x="8049" y="565"/>
                    </a:cubicBezTo>
                    <a:cubicBezTo>
                      <a:pt x="8002" y="553"/>
                      <a:pt x="7954" y="553"/>
                      <a:pt x="7883" y="553"/>
                    </a:cubicBezTo>
                    <a:cubicBezTo>
                      <a:pt x="7775" y="553"/>
                      <a:pt x="7644" y="553"/>
                      <a:pt x="7549" y="565"/>
                    </a:cubicBezTo>
                    <a:lnTo>
                      <a:pt x="7490" y="565"/>
                    </a:lnTo>
                    <a:cubicBezTo>
                      <a:pt x="7430" y="577"/>
                      <a:pt x="7371" y="577"/>
                      <a:pt x="7347" y="577"/>
                    </a:cubicBezTo>
                    <a:lnTo>
                      <a:pt x="7335" y="577"/>
                    </a:lnTo>
                    <a:cubicBezTo>
                      <a:pt x="7228" y="577"/>
                      <a:pt x="7025" y="648"/>
                      <a:pt x="6978" y="672"/>
                    </a:cubicBezTo>
                    <a:cubicBezTo>
                      <a:pt x="6906" y="660"/>
                      <a:pt x="6740" y="493"/>
                      <a:pt x="6668" y="410"/>
                    </a:cubicBezTo>
                    <a:cubicBezTo>
                      <a:pt x="6632" y="374"/>
                      <a:pt x="6609" y="350"/>
                      <a:pt x="6585" y="326"/>
                    </a:cubicBezTo>
                    <a:cubicBezTo>
                      <a:pt x="6466" y="219"/>
                      <a:pt x="6097" y="17"/>
                      <a:pt x="6085" y="5"/>
                    </a:cubicBezTo>
                    <a:cubicBezTo>
                      <a:pt x="6075" y="2"/>
                      <a:pt x="6066" y="0"/>
                      <a:pt x="6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0065"/>
            <a:ext cx="1897291" cy="1469973"/>
          </a:xfrm>
          <a:prstGeom prst="rect">
            <a:avLst/>
          </a:prstGeom>
        </p:spPr>
      </p:pic>
      <p:sp>
        <p:nvSpPr>
          <p:cNvPr id="1466" name="Google Shape;1466;p28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1468" name="Google Shape;1468;p28"/>
          <p:cNvSpPr txBox="1"/>
          <p:nvPr/>
        </p:nvSpPr>
        <p:spPr>
          <a:xfrm>
            <a:off x="466976" y="3206130"/>
            <a:ext cx="29769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9" name="Google Shape;1469;p28"/>
          <p:cNvSpPr txBox="1"/>
          <p:nvPr/>
        </p:nvSpPr>
        <p:spPr>
          <a:xfrm flipH="1">
            <a:off x="467124" y="2874581"/>
            <a:ext cx="29769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8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470" name="Google Shape;1470;p28"/>
          <p:cNvGrpSpPr/>
          <p:nvPr/>
        </p:nvGrpSpPr>
        <p:grpSpPr>
          <a:xfrm>
            <a:off x="467012" y="3893168"/>
            <a:ext cx="2977182" cy="690952"/>
            <a:chOff x="466975" y="2493938"/>
            <a:chExt cx="1691100" cy="690952"/>
          </a:xfrm>
        </p:grpSpPr>
        <p:sp>
          <p:nvSpPr>
            <p:cNvPr id="1471" name="Google Shape;1471;p28"/>
            <p:cNvSpPr txBox="1"/>
            <p:nvPr/>
          </p:nvSpPr>
          <p:spPr>
            <a:xfrm>
              <a:off x="466975" y="2825489"/>
              <a:ext cx="16911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2" name="Google Shape;1472;p28"/>
            <p:cNvSpPr txBox="1"/>
            <p:nvPr/>
          </p:nvSpPr>
          <p:spPr>
            <a:xfrm flipH="1">
              <a:off x="466975" y="2493938"/>
              <a:ext cx="16911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473" name="Google Shape;1473;p28"/>
          <p:cNvSpPr/>
          <p:nvPr/>
        </p:nvSpPr>
        <p:spPr>
          <a:xfrm>
            <a:off x="4707827" y="1066800"/>
            <a:ext cx="1142100" cy="36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40%</a:t>
            </a:r>
            <a:endParaRPr/>
          </a:p>
        </p:txBody>
      </p:sp>
      <p:sp>
        <p:nvSpPr>
          <p:cNvPr id="1474" name="Google Shape;1474;p28"/>
          <p:cNvSpPr/>
          <p:nvPr/>
        </p:nvSpPr>
        <p:spPr>
          <a:xfrm>
            <a:off x="3294243" y="1066800"/>
            <a:ext cx="1142100" cy="36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70%</a:t>
            </a:r>
            <a:endParaRPr/>
          </a:p>
        </p:txBody>
      </p:sp>
      <p:sp>
        <p:nvSpPr>
          <p:cNvPr id="1475" name="Google Shape;1475;p28"/>
          <p:cNvSpPr/>
          <p:nvPr/>
        </p:nvSpPr>
        <p:spPr>
          <a:xfrm>
            <a:off x="1880659" y="1066800"/>
            <a:ext cx="1142100" cy="36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30%</a:t>
            </a:r>
            <a:endParaRPr/>
          </a:p>
        </p:txBody>
      </p:sp>
      <p:sp>
        <p:nvSpPr>
          <p:cNvPr id="1476" name="Google Shape;1476;p28"/>
          <p:cNvSpPr/>
          <p:nvPr/>
        </p:nvSpPr>
        <p:spPr>
          <a:xfrm>
            <a:off x="467075" y="1066800"/>
            <a:ext cx="1142100" cy="36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55%</a:t>
            </a:r>
            <a:endParaRPr/>
          </a:p>
        </p:txBody>
      </p:sp>
      <p:grpSp>
        <p:nvGrpSpPr>
          <p:cNvPr id="1477" name="Google Shape;1477;p28"/>
          <p:cNvGrpSpPr/>
          <p:nvPr/>
        </p:nvGrpSpPr>
        <p:grpSpPr>
          <a:xfrm>
            <a:off x="5849927" y="3857422"/>
            <a:ext cx="2977182" cy="690952"/>
            <a:chOff x="466975" y="2493938"/>
            <a:chExt cx="1691100" cy="690952"/>
          </a:xfrm>
        </p:grpSpPr>
        <p:sp>
          <p:nvSpPr>
            <p:cNvPr id="1478" name="Google Shape;1478;p28"/>
            <p:cNvSpPr txBox="1"/>
            <p:nvPr/>
          </p:nvSpPr>
          <p:spPr>
            <a:xfrm>
              <a:off x="466975" y="2825489"/>
              <a:ext cx="16911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9" name="Google Shape;1479;p28"/>
            <p:cNvSpPr txBox="1"/>
            <p:nvPr/>
          </p:nvSpPr>
          <p:spPr>
            <a:xfrm flipH="1">
              <a:off x="466975" y="2493938"/>
              <a:ext cx="16911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8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480" name="Google Shape;1480;p28"/>
          <p:cNvSpPr txBox="1"/>
          <p:nvPr/>
        </p:nvSpPr>
        <p:spPr>
          <a:xfrm flipH="1">
            <a:off x="5849935" y="2838838"/>
            <a:ext cx="29772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81" name="Google Shape;1481;p28"/>
          <p:cNvSpPr txBox="1"/>
          <p:nvPr/>
        </p:nvSpPr>
        <p:spPr>
          <a:xfrm>
            <a:off x="5849933" y="3170387"/>
            <a:ext cx="29772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2" name="Google Shape;1482;p28"/>
          <p:cNvSpPr txBox="1"/>
          <p:nvPr/>
        </p:nvSpPr>
        <p:spPr>
          <a:xfrm>
            <a:off x="466976" y="2186949"/>
            <a:ext cx="29769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3" name="Google Shape;1483;p28"/>
          <p:cNvSpPr txBox="1"/>
          <p:nvPr/>
        </p:nvSpPr>
        <p:spPr>
          <a:xfrm flipH="1">
            <a:off x="467124" y="1855400"/>
            <a:ext cx="29769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84" name="Google Shape;1484;p28"/>
          <p:cNvSpPr txBox="1"/>
          <p:nvPr/>
        </p:nvSpPr>
        <p:spPr>
          <a:xfrm flipH="1">
            <a:off x="5849935" y="1819656"/>
            <a:ext cx="29772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85" name="Google Shape;1485;p28"/>
          <p:cNvSpPr txBox="1"/>
          <p:nvPr/>
        </p:nvSpPr>
        <p:spPr>
          <a:xfrm>
            <a:off x="5849933" y="2151205"/>
            <a:ext cx="29772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6" name="Google Shape;1486;p28"/>
          <p:cNvSpPr/>
          <p:nvPr/>
        </p:nvSpPr>
        <p:spPr>
          <a:xfrm>
            <a:off x="7534988" y="1066800"/>
            <a:ext cx="1142100" cy="361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40%</a:t>
            </a:r>
            <a:endParaRPr/>
          </a:p>
        </p:txBody>
      </p:sp>
      <p:sp>
        <p:nvSpPr>
          <p:cNvPr id="1487" name="Google Shape;1487;p28"/>
          <p:cNvSpPr/>
          <p:nvPr/>
        </p:nvSpPr>
        <p:spPr>
          <a:xfrm>
            <a:off x="6121404" y="1066800"/>
            <a:ext cx="1142100" cy="36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70%</a:t>
            </a:r>
            <a:endParaRPr/>
          </a:p>
        </p:txBody>
      </p:sp>
      <p:grpSp>
        <p:nvGrpSpPr>
          <p:cNvPr id="15" name="Grupo 14"/>
          <p:cNvGrpSpPr/>
          <p:nvPr/>
        </p:nvGrpSpPr>
        <p:grpSpPr>
          <a:xfrm>
            <a:off x="3238501" y="2782888"/>
            <a:ext cx="2813050" cy="2133599"/>
            <a:chOff x="3238501" y="2782888"/>
            <a:chExt cx="2813050" cy="2133599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919663" y="2930525"/>
              <a:ext cx="1131888" cy="1985962"/>
            </a:xfrm>
            <a:custGeom>
              <a:avLst/>
              <a:gdLst>
                <a:gd name="T0" fmla="*/ 385 w 589"/>
                <a:gd name="T1" fmla="*/ 255 h 1033"/>
                <a:gd name="T2" fmla="*/ 441 w 589"/>
                <a:gd name="T3" fmla="*/ 463 h 1033"/>
                <a:gd name="T4" fmla="*/ 439 w 589"/>
                <a:gd name="T5" fmla="*/ 597 h 1033"/>
                <a:gd name="T6" fmla="*/ 401 w 589"/>
                <a:gd name="T7" fmla="*/ 634 h 1033"/>
                <a:gd name="T8" fmla="*/ 369 w 589"/>
                <a:gd name="T9" fmla="*/ 593 h 1033"/>
                <a:gd name="T10" fmla="*/ 371 w 589"/>
                <a:gd name="T11" fmla="*/ 485 h 1033"/>
                <a:gd name="T12" fmla="*/ 344 w 589"/>
                <a:gd name="T13" fmla="*/ 454 h 1033"/>
                <a:gd name="T14" fmla="*/ 355 w 589"/>
                <a:gd name="T15" fmla="*/ 633 h 1033"/>
                <a:gd name="T16" fmla="*/ 403 w 589"/>
                <a:gd name="T17" fmla="*/ 965 h 1033"/>
                <a:gd name="T18" fmla="*/ 355 w 589"/>
                <a:gd name="T19" fmla="*/ 1029 h 1033"/>
                <a:gd name="T20" fmla="*/ 294 w 589"/>
                <a:gd name="T21" fmla="*/ 980 h 1033"/>
                <a:gd name="T22" fmla="*/ 237 w 589"/>
                <a:gd name="T23" fmla="*/ 592 h 1033"/>
                <a:gd name="T24" fmla="*/ 235 w 589"/>
                <a:gd name="T25" fmla="*/ 583 h 1033"/>
                <a:gd name="T26" fmla="*/ 205 w 589"/>
                <a:gd name="T27" fmla="*/ 603 h 1033"/>
                <a:gd name="T28" fmla="*/ 150 w 589"/>
                <a:gd name="T29" fmla="*/ 981 h 1033"/>
                <a:gd name="T30" fmla="*/ 90 w 589"/>
                <a:gd name="T31" fmla="*/ 1030 h 1033"/>
                <a:gd name="T32" fmla="*/ 42 w 589"/>
                <a:gd name="T33" fmla="*/ 970 h 1033"/>
                <a:gd name="T34" fmla="*/ 68 w 589"/>
                <a:gd name="T35" fmla="*/ 786 h 1033"/>
                <a:gd name="T36" fmla="*/ 82 w 589"/>
                <a:gd name="T37" fmla="*/ 695 h 1033"/>
                <a:gd name="T38" fmla="*/ 70 w 589"/>
                <a:gd name="T39" fmla="*/ 671 h 1033"/>
                <a:gd name="T40" fmla="*/ 0 w 589"/>
                <a:gd name="T41" fmla="*/ 617 h 1033"/>
                <a:gd name="T42" fmla="*/ 3 w 589"/>
                <a:gd name="T43" fmla="*/ 578 h 1033"/>
                <a:gd name="T44" fmla="*/ 5 w 589"/>
                <a:gd name="T45" fmla="*/ 442 h 1033"/>
                <a:gd name="T46" fmla="*/ 14 w 589"/>
                <a:gd name="T47" fmla="*/ 424 h 1033"/>
                <a:gd name="T48" fmla="*/ 66 w 589"/>
                <a:gd name="T49" fmla="*/ 276 h 1033"/>
                <a:gd name="T50" fmla="*/ 79 w 589"/>
                <a:gd name="T51" fmla="*/ 235 h 1033"/>
                <a:gd name="T52" fmla="*/ 135 w 589"/>
                <a:gd name="T53" fmla="*/ 213 h 1033"/>
                <a:gd name="T54" fmla="*/ 305 w 589"/>
                <a:gd name="T55" fmla="*/ 212 h 1033"/>
                <a:gd name="T56" fmla="*/ 315 w 589"/>
                <a:gd name="T57" fmla="*/ 214 h 1033"/>
                <a:gd name="T58" fmla="*/ 252 w 589"/>
                <a:gd name="T59" fmla="*/ 311 h 1033"/>
                <a:gd name="T60" fmla="*/ 106 w 589"/>
                <a:gd name="T61" fmla="*/ 537 h 1033"/>
                <a:gd name="T62" fmla="*/ 104 w 589"/>
                <a:gd name="T63" fmla="*/ 559 h 1033"/>
                <a:gd name="T64" fmla="*/ 123 w 589"/>
                <a:gd name="T65" fmla="*/ 548 h 1033"/>
                <a:gd name="T66" fmla="*/ 286 w 589"/>
                <a:gd name="T67" fmla="*/ 297 h 1033"/>
                <a:gd name="T68" fmla="*/ 429 w 589"/>
                <a:gd name="T69" fmla="*/ 129 h 1033"/>
                <a:gd name="T70" fmla="*/ 575 w 589"/>
                <a:gd name="T71" fmla="*/ 0 h 1033"/>
                <a:gd name="T72" fmla="*/ 589 w 589"/>
                <a:gd name="T73" fmla="*/ 17 h 1033"/>
                <a:gd name="T74" fmla="*/ 508 w 589"/>
                <a:gd name="T75" fmla="*/ 103 h 1033"/>
                <a:gd name="T76" fmla="*/ 385 w 589"/>
                <a:gd name="T77" fmla="*/ 255 h 1033"/>
                <a:gd name="T78" fmla="*/ 101 w 589"/>
                <a:gd name="T79" fmla="*/ 333 h 1033"/>
                <a:gd name="T80" fmla="*/ 75 w 589"/>
                <a:gd name="T81" fmla="*/ 520 h 1033"/>
                <a:gd name="T82" fmla="*/ 100 w 589"/>
                <a:gd name="T83" fmla="*/ 480 h 1033"/>
                <a:gd name="T84" fmla="*/ 101 w 589"/>
                <a:gd name="T85" fmla="*/ 333 h 1033"/>
                <a:gd name="T86" fmla="*/ 366 w 589"/>
                <a:gd name="T87" fmla="*/ 398 h 1033"/>
                <a:gd name="T88" fmla="*/ 348 w 589"/>
                <a:gd name="T89" fmla="*/ 329 h 1033"/>
                <a:gd name="T90" fmla="*/ 341 w 589"/>
                <a:gd name="T91" fmla="*/ 331 h 1033"/>
                <a:gd name="T92" fmla="*/ 366 w 589"/>
                <a:gd name="T93" fmla="*/ 39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9" h="1033">
                  <a:moveTo>
                    <a:pt x="385" y="255"/>
                  </a:moveTo>
                  <a:cubicBezTo>
                    <a:pt x="428" y="317"/>
                    <a:pt x="437" y="389"/>
                    <a:pt x="441" y="463"/>
                  </a:cubicBezTo>
                  <a:cubicBezTo>
                    <a:pt x="443" y="507"/>
                    <a:pt x="441" y="552"/>
                    <a:pt x="439" y="597"/>
                  </a:cubicBezTo>
                  <a:cubicBezTo>
                    <a:pt x="438" y="621"/>
                    <a:pt x="422" y="635"/>
                    <a:pt x="401" y="634"/>
                  </a:cubicBezTo>
                  <a:cubicBezTo>
                    <a:pt x="381" y="632"/>
                    <a:pt x="369" y="617"/>
                    <a:pt x="369" y="593"/>
                  </a:cubicBezTo>
                  <a:cubicBezTo>
                    <a:pt x="370" y="557"/>
                    <a:pt x="369" y="521"/>
                    <a:pt x="371" y="485"/>
                  </a:cubicBezTo>
                  <a:cubicBezTo>
                    <a:pt x="372" y="464"/>
                    <a:pt x="362" y="457"/>
                    <a:pt x="344" y="454"/>
                  </a:cubicBezTo>
                  <a:cubicBezTo>
                    <a:pt x="338" y="515"/>
                    <a:pt x="347" y="574"/>
                    <a:pt x="355" y="633"/>
                  </a:cubicBezTo>
                  <a:cubicBezTo>
                    <a:pt x="371" y="744"/>
                    <a:pt x="387" y="854"/>
                    <a:pt x="403" y="965"/>
                  </a:cubicBezTo>
                  <a:cubicBezTo>
                    <a:pt x="407" y="998"/>
                    <a:pt x="386" y="1026"/>
                    <a:pt x="355" y="1029"/>
                  </a:cubicBezTo>
                  <a:cubicBezTo>
                    <a:pt x="324" y="1033"/>
                    <a:pt x="299" y="1013"/>
                    <a:pt x="294" y="980"/>
                  </a:cubicBezTo>
                  <a:cubicBezTo>
                    <a:pt x="275" y="851"/>
                    <a:pt x="256" y="722"/>
                    <a:pt x="237" y="592"/>
                  </a:cubicBezTo>
                  <a:cubicBezTo>
                    <a:pt x="237" y="589"/>
                    <a:pt x="236" y="586"/>
                    <a:pt x="235" y="583"/>
                  </a:cubicBezTo>
                  <a:cubicBezTo>
                    <a:pt x="217" y="578"/>
                    <a:pt x="208" y="581"/>
                    <a:pt x="205" y="603"/>
                  </a:cubicBezTo>
                  <a:cubicBezTo>
                    <a:pt x="188" y="729"/>
                    <a:pt x="168" y="855"/>
                    <a:pt x="150" y="981"/>
                  </a:cubicBezTo>
                  <a:cubicBezTo>
                    <a:pt x="145" y="1012"/>
                    <a:pt x="121" y="1032"/>
                    <a:pt x="90" y="1030"/>
                  </a:cubicBezTo>
                  <a:cubicBezTo>
                    <a:pt x="60" y="1027"/>
                    <a:pt x="38" y="1002"/>
                    <a:pt x="42" y="970"/>
                  </a:cubicBezTo>
                  <a:cubicBezTo>
                    <a:pt x="49" y="908"/>
                    <a:pt x="59" y="847"/>
                    <a:pt x="68" y="786"/>
                  </a:cubicBezTo>
                  <a:cubicBezTo>
                    <a:pt x="72" y="756"/>
                    <a:pt x="77" y="725"/>
                    <a:pt x="82" y="695"/>
                  </a:cubicBezTo>
                  <a:cubicBezTo>
                    <a:pt x="83" y="684"/>
                    <a:pt x="79" y="678"/>
                    <a:pt x="70" y="671"/>
                  </a:cubicBezTo>
                  <a:cubicBezTo>
                    <a:pt x="44" y="653"/>
                    <a:pt x="20" y="633"/>
                    <a:pt x="0" y="617"/>
                  </a:cubicBezTo>
                  <a:cubicBezTo>
                    <a:pt x="1" y="600"/>
                    <a:pt x="3" y="589"/>
                    <a:pt x="3" y="578"/>
                  </a:cubicBezTo>
                  <a:cubicBezTo>
                    <a:pt x="4" y="532"/>
                    <a:pt x="4" y="487"/>
                    <a:pt x="5" y="442"/>
                  </a:cubicBezTo>
                  <a:cubicBezTo>
                    <a:pt x="6" y="436"/>
                    <a:pt x="9" y="427"/>
                    <a:pt x="14" y="424"/>
                  </a:cubicBezTo>
                  <a:cubicBezTo>
                    <a:pt x="61" y="399"/>
                    <a:pt x="85" y="333"/>
                    <a:pt x="66" y="276"/>
                  </a:cubicBezTo>
                  <a:cubicBezTo>
                    <a:pt x="59" y="257"/>
                    <a:pt x="64" y="244"/>
                    <a:pt x="79" y="235"/>
                  </a:cubicBezTo>
                  <a:cubicBezTo>
                    <a:pt x="97" y="226"/>
                    <a:pt x="116" y="214"/>
                    <a:pt x="135" y="213"/>
                  </a:cubicBezTo>
                  <a:cubicBezTo>
                    <a:pt x="192" y="210"/>
                    <a:pt x="248" y="212"/>
                    <a:pt x="305" y="212"/>
                  </a:cubicBezTo>
                  <a:cubicBezTo>
                    <a:pt x="308" y="212"/>
                    <a:pt x="310" y="213"/>
                    <a:pt x="315" y="214"/>
                  </a:cubicBezTo>
                  <a:cubicBezTo>
                    <a:pt x="293" y="247"/>
                    <a:pt x="273" y="279"/>
                    <a:pt x="252" y="311"/>
                  </a:cubicBezTo>
                  <a:cubicBezTo>
                    <a:pt x="204" y="386"/>
                    <a:pt x="155" y="461"/>
                    <a:pt x="106" y="537"/>
                  </a:cubicBezTo>
                  <a:cubicBezTo>
                    <a:pt x="103" y="543"/>
                    <a:pt x="104" y="552"/>
                    <a:pt x="104" y="559"/>
                  </a:cubicBezTo>
                  <a:cubicBezTo>
                    <a:pt x="110" y="556"/>
                    <a:pt x="119" y="554"/>
                    <a:pt x="123" y="548"/>
                  </a:cubicBezTo>
                  <a:cubicBezTo>
                    <a:pt x="178" y="465"/>
                    <a:pt x="234" y="382"/>
                    <a:pt x="286" y="297"/>
                  </a:cubicBezTo>
                  <a:cubicBezTo>
                    <a:pt x="324" y="232"/>
                    <a:pt x="374" y="179"/>
                    <a:pt x="429" y="129"/>
                  </a:cubicBezTo>
                  <a:cubicBezTo>
                    <a:pt x="477" y="87"/>
                    <a:pt x="525" y="44"/>
                    <a:pt x="575" y="0"/>
                  </a:cubicBezTo>
                  <a:cubicBezTo>
                    <a:pt x="578" y="4"/>
                    <a:pt x="583" y="10"/>
                    <a:pt x="589" y="17"/>
                  </a:cubicBezTo>
                  <a:cubicBezTo>
                    <a:pt x="563" y="45"/>
                    <a:pt x="533" y="72"/>
                    <a:pt x="508" y="103"/>
                  </a:cubicBezTo>
                  <a:cubicBezTo>
                    <a:pt x="466" y="152"/>
                    <a:pt x="426" y="203"/>
                    <a:pt x="385" y="255"/>
                  </a:cubicBezTo>
                  <a:close/>
                  <a:moveTo>
                    <a:pt x="101" y="333"/>
                  </a:moveTo>
                  <a:cubicBezTo>
                    <a:pt x="77" y="393"/>
                    <a:pt x="71" y="455"/>
                    <a:pt x="75" y="520"/>
                  </a:cubicBezTo>
                  <a:cubicBezTo>
                    <a:pt x="86" y="508"/>
                    <a:pt x="99" y="494"/>
                    <a:pt x="100" y="480"/>
                  </a:cubicBezTo>
                  <a:cubicBezTo>
                    <a:pt x="103" y="431"/>
                    <a:pt x="101" y="382"/>
                    <a:pt x="101" y="333"/>
                  </a:cubicBezTo>
                  <a:close/>
                  <a:moveTo>
                    <a:pt x="366" y="398"/>
                  </a:moveTo>
                  <a:cubicBezTo>
                    <a:pt x="359" y="372"/>
                    <a:pt x="354" y="351"/>
                    <a:pt x="348" y="329"/>
                  </a:cubicBezTo>
                  <a:cubicBezTo>
                    <a:pt x="346" y="330"/>
                    <a:pt x="344" y="331"/>
                    <a:pt x="341" y="331"/>
                  </a:cubicBezTo>
                  <a:cubicBezTo>
                    <a:pt x="350" y="352"/>
                    <a:pt x="328" y="381"/>
                    <a:pt x="366" y="398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238501" y="2924175"/>
              <a:ext cx="1143000" cy="1990725"/>
            </a:xfrm>
            <a:custGeom>
              <a:avLst/>
              <a:gdLst>
                <a:gd name="T0" fmla="*/ 595 w 595"/>
                <a:gd name="T1" fmla="*/ 617 h 1035"/>
                <a:gd name="T2" fmla="*/ 520 w 595"/>
                <a:gd name="T3" fmla="*/ 675 h 1035"/>
                <a:gd name="T4" fmla="*/ 509 w 595"/>
                <a:gd name="T5" fmla="*/ 698 h 1035"/>
                <a:gd name="T6" fmla="*/ 547 w 595"/>
                <a:gd name="T7" fmla="*/ 954 h 1035"/>
                <a:gd name="T8" fmla="*/ 546 w 595"/>
                <a:gd name="T9" fmla="*/ 996 h 1035"/>
                <a:gd name="T10" fmla="*/ 489 w 595"/>
                <a:gd name="T11" fmla="*/ 1033 h 1035"/>
                <a:gd name="T12" fmla="*/ 441 w 595"/>
                <a:gd name="T13" fmla="*/ 984 h 1035"/>
                <a:gd name="T14" fmla="*/ 384 w 595"/>
                <a:gd name="T15" fmla="*/ 593 h 1035"/>
                <a:gd name="T16" fmla="*/ 382 w 595"/>
                <a:gd name="T17" fmla="*/ 586 h 1035"/>
                <a:gd name="T18" fmla="*/ 355 w 595"/>
                <a:gd name="T19" fmla="*/ 586 h 1035"/>
                <a:gd name="T20" fmla="*/ 337 w 595"/>
                <a:gd name="T21" fmla="*/ 707 h 1035"/>
                <a:gd name="T22" fmla="*/ 297 w 595"/>
                <a:gd name="T23" fmla="*/ 986 h 1035"/>
                <a:gd name="T24" fmla="*/ 237 w 595"/>
                <a:gd name="T25" fmla="*/ 1033 h 1035"/>
                <a:gd name="T26" fmla="*/ 189 w 595"/>
                <a:gd name="T27" fmla="*/ 976 h 1035"/>
                <a:gd name="T28" fmla="*/ 210 w 595"/>
                <a:gd name="T29" fmla="*/ 822 h 1035"/>
                <a:gd name="T30" fmla="*/ 250 w 595"/>
                <a:gd name="T31" fmla="*/ 552 h 1035"/>
                <a:gd name="T32" fmla="*/ 251 w 595"/>
                <a:gd name="T33" fmla="*/ 457 h 1035"/>
                <a:gd name="T34" fmla="*/ 220 w 595"/>
                <a:gd name="T35" fmla="*/ 488 h 1035"/>
                <a:gd name="T36" fmla="*/ 221 w 595"/>
                <a:gd name="T37" fmla="*/ 602 h 1035"/>
                <a:gd name="T38" fmla="*/ 187 w 595"/>
                <a:gd name="T39" fmla="*/ 636 h 1035"/>
                <a:gd name="T40" fmla="*/ 153 w 595"/>
                <a:gd name="T41" fmla="*/ 607 h 1035"/>
                <a:gd name="T42" fmla="*/ 176 w 595"/>
                <a:gd name="T43" fmla="*/ 318 h 1035"/>
                <a:gd name="T44" fmla="*/ 189 w 595"/>
                <a:gd name="T45" fmla="*/ 287 h 1035"/>
                <a:gd name="T46" fmla="*/ 207 w 595"/>
                <a:gd name="T47" fmla="*/ 255 h 1035"/>
                <a:gd name="T48" fmla="*/ 136 w 595"/>
                <a:gd name="T49" fmla="*/ 174 h 1035"/>
                <a:gd name="T50" fmla="*/ 104 w 595"/>
                <a:gd name="T51" fmla="*/ 138 h 1035"/>
                <a:gd name="T52" fmla="*/ 0 w 595"/>
                <a:gd name="T53" fmla="*/ 17 h 1035"/>
                <a:gd name="T54" fmla="*/ 18 w 595"/>
                <a:gd name="T55" fmla="*/ 0 h 1035"/>
                <a:gd name="T56" fmla="*/ 57 w 595"/>
                <a:gd name="T57" fmla="*/ 39 h 1035"/>
                <a:gd name="T58" fmla="*/ 235 w 595"/>
                <a:gd name="T59" fmla="*/ 203 h 1035"/>
                <a:gd name="T60" fmla="*/ 262 w 595"/>
                <a:gd name="T61" fmla="*/ 235 h 1035"/>
                <a:gd name="T62" fmla="*/ 460 w 595"/>
                <a:gd name="T63" fmla="*/ 540 h 1035"/>
                <a:gd name="T64" fmla="*/ 468 w 595"/>
                <a:gd name="T65" fmla="*/ 553 h 1035"/>
                <a:gd name="T66" fmla="*/ 487 w 595"/>
                <a:gd name="T67" fmla="*/ 563 h 1035"/>
                <a:gd name="T68" fmla="*/ 486 w 595"/>
                <a:gd name="T69" fmla="*/ 542 h 1035"/>
                <a:gd name="T70" fmla="*/ 437 w 595"/>
                <a:gd name="T71" fmla="*/ 467 h 1035"/>
                <a:gd name="T72" fmla="*/ 276 w 595"/>
                <a:gd name="T73" fmla="*/ 216 h 1035"/>
                <a:gd name="T74" fmla="*/ 295 w 595"/>
                <a:gd name="T75" fmla="*/ 215 h 1035"/>
                <a:gd name="T76" fmla="*/ 445 w 595"/>
                <a:gd name="T77" fmla="*/ 215 h 1035"/>
                <a:gd name="T78" fmla="*/ 500 w 595"/>
                <a:gd name="T79" fmla="*/ 230 h 1035"/>
                <a:gd name="T80" fmla="*/ 522 w 595"/>
                <a:gd name="T81" fmla="*/ 285 h 1035"/>
                <a:gd name="T82" fmla="*/ 576 w 595"/>
                <a:gd name="T83" fmla="*/ 427 h 1035"/>
                <a:gd name="T84" fmla="*/ 585 w 595"/>
                <a:gd name="T85" fmla="*/ 444 h 1035"/>
                <a:gd name="T86" fmla="*/ 588 w 595"/>
                <a:gd name="T87" fmla="*/ 580 h 1035"/>
                <a:gd name="T88" fmla="*/ 590 w 595"/>
                <a:gd name="T89" fmla="*/ 614 h 1035"/>
                <a:gd name="T90" fmla="*/ 595 w 595"/>
                <a:gd name="T91" fmla="*/ 617 h 1035"/>
                <a:gd name="T92" fmla="*/ 518 w 595"/>
                <a:gd name="T93" fmla="*/ 525 h 1035"/>
                <a:gd name="T94" fmla="*/ 491 w 595"/>
                <a:gd name="T95" fmla="*/ 333 h 1035"/>
                <a:gd name="T96" fmla="*/ 488 w 595"/>
                <a:gd name="T97" fmla="*/ 469 h 1035"/>
                <a:gd name="T98" fmla="*/ 518 w 595"/>
                <a:gd name="T99" fmla="*/ 525 h 1035"/>
                <a:gd name="T100" fmla="*/ 251 w 595"/>
                <a:gd name="T101" fmla="*/ 336 h 1035"/>
                <a:gd name="T102" fmla="*/ 245 w 595"/>
                <a:gd name="T103" fmla="*/ 335 h 1035"/>
                <a:gd name="T104" fmla="*/ 228 w 595"/>
                <a:gd name="T105" fmla="*/ 400 h 1035"/>
                <a:gd name="T106" fmla="*/ 251 w 595"/>
                <a:gd name="T107" fmla="*/ 336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5" h="1035">
                  <a:moveTo>
                    <a:pt x="595" y="617"/>
                  </a:moveTo>
                  <a:cubicBezTo>
                    <a:pt x="570" y="636"/>
                    <a:pt x="546" y="657"/>
                    <a:pt x="520" y="675"/>
                  </a:cubicBezTo>
                  <a:cubicBezTo>
                    <a:pt x="511" y="681"/>
                    <a:pt x="508" y="687"/>
                    <a:pt x="509" y="698"/>
                  </a:cubicBezTo>
                  <a:cubicBezTo>
                    <a:pt x="522" y="783"/>
                    <a:pt x="535" y="869"/>
                    <a:pt x="547" y="954"/>
                  </a:cubicBezTo>
                  <a:cubicBezTo>
                    <a:pt x="549" y="968"/>
                    <a:pt x="550" y="983"/>
                    <a:pt x="546" y="996"/>
                  </a:cubicBezTo>
                  <a:cubicBezTo>
                    <a:pt x="540" y="1020"/>
                    <a:pt x="515" y="1035"/>
                    <a:pt x="489" y="1033"/>
                  </a:cubicBezTo>
                  <a:cubicBezTo>
                    <a:pt x="464" y="1030"/>
                    <a:pt x="445" y="1011"/>
                    <a:pt x="441" y="984"/>
                  </a:cubicBezTo>
                  <a:cubicBezTo>
                    <a:pt x="422" y="854"/>
                    <a:pt x="403" y="723"/>
                    <a:pt x="384" y="593"/>
                  </a:cubicBezTo>
                  <a:cubicBezTo>
                    <a:pt x="384" y="591"/>
                    <a:pt x="383" y="589"/>
                    <a:pt x="382" y="586"/>
                  </a:cubicBezTo>
                  <a:cubicBezTo>
                    <a:pt x="374" y="586"/>
                    <a:pt x="365" y="586"/>
                    <a:pt x="355" y="586"/>
                  </a:cubicBezTo>
                  <a:cubicBezTo>
                    <a:pt x="349" y="626"/>
                    <a:pt x="343" y="667"/>
                    <a:pt x="337" y="707"/>
                  </a:cubicBezTo>
                  <a:cubicBezTo>
                    <a:pt x="324" y="800"/>
                    <a:pt x="310" y="893"/>
                    <a:pt x="297" y="986"/>
                  </a:cubicBezTo>
                  <a:cubicBezTo>
                    <a:pt x="292" y="1016"/>
                    <a:pt x="267" y="1035"/>
                    <a:pt x="237" y="1033"/>
                  </a:cubicBezTo>
                  <a:cubicBezTo>
                    <a:pt x="208" y="1030"/>
                    <a:pt x="186" y="1006"/>
                    <a:pt x="189" y="976"/>
                  </a:cubicBezTo>
                  <a:cubicBezTo>
                    <a:pt x="194" y="925"/>
                    <a:pt x="203" y="873"/>
                    <a:pt x="210" y="822"/>
                  </a:cubicBezTo>
                  <a:cubicBezTo>
                    <a:pt x="224" y="732"/>
                    <a:pt x="238" y="642"/>
                    <a:pt x="250" y="552"/>
                  </a:cubicBezTo>
                  <a:cubicBezTo>
                    <a:pt x="254" y="521"/>
                    <a:pt x="251" y="489"/>
                    <a:pt x="251" y="457"/>
                  </a:cubicBezTo>
                  <a:cubicBezTo>
                    <a:pt x="230" y="460"/>
                    <a:pt x="220" y="467"/>
                    <a:pt x="220" y="488"/>
                  </a:cubicBezTo>
                  <a:cubicBezTo>
                    <a:pt x="222" y="526"/>
                    <a:pt x="221" y="564"/>
                    <a:pt x="221" y="602"/>
                  </a:cubicBezTo>
                  <a:cubicBezTo>
                    <a:pt x="220" y="623"/>
                    <a:pt x="208" y="635"/>
                    <a:pt x="187" y="636"/>
                  </a:cubicBezTo>
                  <a:cubicBezTo>
                    <a:pt x="170" y="637"/>
                    <a:pt x="154" y="625"/>
                    <a:pt x="153" y="607"/>
                  </a:cubicBezTo>
                  <a:cubicBezTo>
                    <a:pt x="145" y="509"/>
                    <a:pt x="145" y="412"/>
                    <a:pt x="176" y="318"/>
                  </a:cubicBezTo>
                  <a:cubicBezTo>
                    <a:pt x="179" y="307"/>
                    <a:pt x="184" y="297"/>
                    <a:pt x="189" y="287"/>
                  </a:cubicBezTo>
                  <a:cubicBezTo>
                    <a:pt x="194" y="277"/>
                    <a:pt x="200" y="267"/>
                    <a:pt x="207" y="255"/>
                  </a:cubicBezTo>
                  <a:cubicBezTo>
                    <a:pt x="184" y="229"/>
                    <a:pt x="160" y="201"/>
                    <a:pt x="136" y="174"/>
                  </a:cubicBezTo>
                  <a:cubicBezTo>
                    <a:pt x="125" y="162"/>
                    <a:pt x="112" y="152"/>
                    <a:pt x="104" y="138"/>
                  </a:cubicBezTo>
                  <a:cubicBezTo>
                    <a:pt x="79" y="90"/>
                    <a:pt x="33" y="60"/>
                    <a:pt x="0" y="17"/>
                  </a:cubicBezTo>
                  <a:cubicBezTo>
                    <a:pt x="7" y="11"/>
                    <a:pt x="12" y="6"/>
                    <a:pt x="18" y="0"/>
                  </a:cubicBezTo>
                  <a:cubicBezTo>
                    <a:pt x="32" y="14"/>
                    <a:pt x="44" y="27"/>
                    <a:pt x="57" y="39"/>
                  </a:cubicBezTo>
                  <a:cubicBezTo>
                    <a:pt x="116" y="94"/>
                    <a:pt x="176" y="148"/>
                    <a:pt x="235" y="203"/>
                  </a:cubicBezTo>
                  <a:cubicBezTo>
                    <a:pt x="245" y="212"/>
                    <a:pt x="254" y="223"/>
                    <a:pt x="262" y="235"/>
                  </a:cubicBezTo>
                  <a:cubicBezTo>
                    <a:pt x="328" y="336"/>
                    <a:pt x="394" y="438"/>
                    <a:pt x="460" y="540"/>
                  </a:cubicBezTo>
                  <a:cubicBezTo>
                    <a:pt x="462" y="544"/>
                    <a:pt x="465" y="550"/>
                    <a:pt x="468" y="553"/>
                  </a:cubicBezTo>
                  <a:cubicBezTo>
                    <a:pt x="474" y="557"/>
                    <a:pt x="481" y="559"/>
                    <a:pt x="487" y="563"/>
                  </a:cubicBezTo>
                  <a:cubicBezTo>
                    <a:pt x="487" y="556"/>
                    <a:pt x="489" y="547"/>
                    <a:pt x="486" y="542"/>
                  </a:cubicBezTo>
                  <a:cubicBezTo>
                    <a:pt x="471" y="517"/>
                    <a:pt x="454" y="492"/>
                    <a:pt x="437" y="467"/>
                  </a:cubicBezTo>
                  <a:cubicBezTo>
                    <a:pt x="384" y="384"/>
                    <a:pt x="330" y="301"/>
                    <a:pt x="276" y="216"/>
                  </a:cubicBezTo>
                  <a:cubicBezTo>
                    <a:pt x="284" y="216"/>
                    <a:pt x="289" y="215"/>
                    <a:pt x="295" y="215"/>
                  </a:cubicBezTo>
                  <a:cubicBezTo>
                    <a:pt x="345" y="215"/>
                    <a:pt x="395" y="214"/>
                    <a:pt x="445" y="215"/>
                  </a:cubicBezTo>
                  <a:cubicBezTo>
                    <a:pt x="463" y="216"/>
                    <a:pt x="483" y="221"/>
                    <a:pt x="500" y="230"/>
                  </a:cubicBezTo>
                  <a:cubicBezTo>
                    <a:pt x="529" y="246"/>
                    <a:pt x="530" y="253"/>
                    <a:pt x="522" y="285"/>
                  </a:cubicBezTo>
                  <a:cubicBezTo>
                    <a:pt x="508" y="341"/>
                    <a:pt x="529" y="394"/>
                    <a:pt x="576" y="427"/>
                  </a:cubicBezTo>
                  <a:cubicBezTo>
                    <a:pt x="581" y="430"/>
                    <a:pt x="585" y="438"/>
                    <a:pt x="585" y="444"/>
                  </a:cubicBezTo>
                  <a:cubicBezTo>
                    <a:pt x="587" y="489"/>
                    <a:pt x="587" y="535"/>
                    <a:pt x="588" y="580"/>
                  </a:cubicBezTo>
                  <a:cubicBezTo>
                    <a:pt x="588" y="591"/>
                    <a:pt x="590" y="603"/>
                    <a:pt x="590" y="614"/>
                  </a:cubicBezTo>
                  <a:cubicBezTo>
                    <a:pt x="592" y="615"/>
                    <a:pt x="594" y="616"/>
                    <a:pt x="595" y="617"/>
                  </a:cubicBezTo>
                  <a:close/>
                  <a:moveTo>
                    <a:pt x="518" y="525"/>
                  </a:moveTo>
                  <a:cubicBezTo>
                    <a:pt x="517" y="457"/>
                    <a:pt x="516" y="393"/>
                    <a:pt x="491" y="333"/>
                  </a:cubicBezTo>
                  <a:cubicBezTo>
                    <a:pt x="489" y="379"/>
                    <a:pt x="490" y="424"/>
                    <a:pt x="488" y="469"/>
                  </a:cubicBezTo>
                  <a:cubicBezTo>
                    <a:pt x="487" y="494"/>
                    <a:pt x="498" y="508"/>
                    <a:pt x="518" y="525"/>
                  </a:cubicBezTo>
                  <a:close/>
                  <a:moveTo>
                    <a:pt x="251" y="336"/>
                  </a:moveTo>
                  <a:cubicBezTo>
                    <a:pt x="249" y="336"/>
                    <a:pt x="247" y="335"/>
                    <a:pt x="245" y="335"/>
                  </a:cubicBezTo>
                  <a:cubicBezTo>
                    <a:pt x="240" y="355"/>
                    <a:pt x="234" y="376"/>
                    <a:pt x="228" y="400"/>
                  </a:cubicBezTo>
                  <a:cubicBezTo>
                    <a:pt x="264" y="384"/>
                    <a:pt x="245" y="357"/>
                    <a:pt x="251" y="336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343401" y="3638550"/>
              <a:ext cx="606425" cy="1270000"/>
            </a:xfrm>
            <a:custGeom>
              <a:avLst/>
              <a:gdLst>
                <a:gd name="T0" fmla="*/ 172 w 316"/>
                <a:gd name="T1" fmla="*/ 210 h 661"/>
                <a:gd name="T2" fmla="*/ 143 w 316"/>
                <a:gd name="T3" fmla="*/ 210 h 661"/>
                <a:gd name="T4" fmla="*/ 134 w 316"/>
                <a:gd name="T5" fmla="*/ 309 h 661"/>
                <a:gd name="T6" fmla="*/ 110 w 316"/>
                <a:gd name="T7" fmla="*/ 606 h 661"/>
                <a:gd name="T8" fmla="*/ 53 w 316"/>
                <a:gd name="T9" fmla="*/ 659 h 661"/>
                <a:gd name="T10" fmla="*/ 2 w 316"/>
                <a:gd name="T11" fmla="*/ 599 h 661"/>
                <a:gd name="T12" fmla="*/ 23 w 316"/>
                <a:gd name="T13" fmla="*/ 345 h 661"/>
                <a:gd name="T14" fmla="*/ 45 w 316"/>
                <a:gd name="T15" fmla="*/ 53 h 661"/>
                <a:gd name="T16" fmla="*/ 109 w 316"/>
                <a:gd name="T17" fmla="*/ 21 h 661"/>
                <a:gd name="T18" fmla="*/ 210 w 316"/>
                <a:gd name="T19" fmla="*/ 22 h 661"/>
                <a:gd name="T20" fmla="*/ 282 w 316"/>
                <a:gd name="T21" fmla="*/ 58 h 661"/>
                <a:gd name="T22" fmla="*/ 282 w 316"/>
                <a:gd name="T23" fmla="*/ 185 h 661"/>
                <a:gd name="T24" fmla="*/ 308 w 316"/>
                <a:gd name="T25" fmla="*/ 512 h 661"/>
                <a:gd name="T26" fmla="*/ 315 w 316"/>
                <a:gd name="T27" fmla="*/ 600 h 661"/>
                <a:gd name="T28" fmla="*/ 263 w 316"/>
                <a:gd name="T29" fmla="*/ 659 h 661"/>
                <a:gd name="T30" fmla="*/ 205 w 316"/>
                <a:gd name="T31" fmla="*/ 606 h 661"/>
                <a:gd name="T32" fmla="*/ 174 w 316"/>
                <a:gd name="T33" fmla="*/ 220 h 661"/>
                <a:gd name="T34" fmla="*/ 172 w 316"/>
                <a:gd name="T35" fmla="*/ 21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661">
                  <a:moveTo>
                    <a:pt x="172" y="210"/>
                  </a:moveTo>
                  <a:cubicBezTo>
                    <a:pt x="162" y="210"/>
                    <a:pt x="154" y="210"/>
                    <a:pt x="143" y="210"/>
                  </a:cubicBezTo>
                  <a:cubicBezTo>
                    <a:pt x="140" y="243"/>
                    <a:pt x="137" y="276"/>
                    <a:pt x="134" y="309"/>
                  </a:cubicBezTo>
                  <a:cubicBezTo>
                    <a:pt x="126" y="408"/>
                    <a:pt x="118" y="507"/>
                    <a:pt x="110" y="606"/>
                  </a:cubicBezTo>
                  <a:cubicBezTo>
                    <a:pt x="108" y="640"/>
                    <a:pt x="85" y="660"/>
                    <a:pt x="53" y="659"/>
                  </a:cubicBezTo>
                  <a:cubicBezTo>
                    <a:pt x="22" y="658"/>
                    <a:pt x="0" y="633"/>
                    <a:pt x="2" y="599"/>
                  </a:cubicBezTo>
                  <a:cubicBezTo>
                    <a:pt x="8" y="514"/>
                    <a:pt x="16" y="430"/>
                    <a:pt x="23" y="345"/>
                  </a:cubicBezTo>
                  <a:cubicBezTo>
                    <a:pt x="31" y="248"/>
                    <a:pt x="38" y="151"/>
                    <a:pt x="45" y="53"/>
                  </a:cubicBezTo>
                  <a:cubicBezTo>
                    <a:pt x="64" y="44"/>
                    <a:pt x="87" y="33"/>
                    <a:pt x="109" y="21"/>
                  </a:cubicBezTo>
                  <a:cubicBezTo>
                    <a:pt x="143" y="3"/>
                    <a:pt x="176" y="0"/>
                    <a:pt x="210" y="22"/>
                  </a:cubicBezTo>
                  <a:cubicBezTo>
                    <a:pt x="230" y="36"/>
                    <a:pt x="253" y="44"/>
                    <a:pt x="282" y="58"/>
                  </a:cubicBezTo>
                  <a:cubicBezTo>
                    <a:pt x="282" y="96"/>
                    <a:pt x="279" y="141"/>
                    <a:pt x="282" y="185"/>
                  </a:cubicBezTo>
                  <a:cubicBezTo>
                    <a:pt x="290" y="294"/>
                    <a:pt x="300" y="403"/>
                    <a:pt x="308" y="512"/>
                  </a:cubicBezTo>
                  <a:cubicBezTo>
                    <a:pt x="311" y="541"/>
                    <a:pt x="313" y="570"/>
                    <a:pt x="315" y="600"/>
                  </a:cubicBezTo>
                  <a:cubicBezTo>
                    <a:pt x="316" y="633"/>
                    <a:pt x="295" y="657"/>
                    <a:pt x="263" y="659"/>
                  </a:cubicBezTo>
                  <a:cubicBezTo>
                    <a:pt x="232" y="661"/>
                    <a:pt x="208" y="639"/>
                    <a:pt x="205" y="606"/>
                  </a:cubicBezTo>
                  <a:cubicBezTo>
                    <a:pt x="195" y="477"/>
                    <a:pt x="184" y="348"/>
                    <a:pt x="174" y="220"/>
                  </a:cubicBezTo>
                  <a:cubicBezTo>
                    <a:pt x="174" y="217"/>
                    <a:pt x="173" y="215"/>
                    <a:pt x="172" y="210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697288" y="2782888"/>
              <a:ext cx="493713" cy="530225"/>
            </a:xfrm>
            <a:custGeom>
              <a:avLst/>
              <a:gdLst>
                <a:gd name="T0" fmla="*/ 35 w 257"/>
                <a:gd name="T1" fmla="*/ 124 h 276"/>
                <a:gd name="T2" fmla="*/ 10 w 257"/>
                <a:gd name="T3" fmla="*/ 81 h 276"/>
                <a:gd name="T4" fmla="*/ 101 w 257"/>
                <a:gd name="T5" fmla="*/ 9 h 276"/>
                <a:gd name="T6" fmla="*/ 233 w 257"/>
                <a:gd name="T7" fmla="*/ 52 h 276"/>
                <a:gd name="T8" fmla="*/ 252 w 257"/>
                <a:gd name="T9" fmla="*/ 90 h 276"/>
                <a:gd name="T10" fmla="*/ 235 w 257"/>
                <a:gd name="T11" fmla="*/ 121 h 276"/>
                <a:gd name="T12" fmla="*/ 227 w 257"/>
                <a:gd name="T13" fmla="*/ 142 h 276"/>
                <a:gd name="T14" fmla="*/ 150 w 257"/>
                <a:gd name="T15" fmla="*/ 261 h 276"/>
                <a:gd name="T16" fmla="*/ 32 w 257"/>
                <a:gd name="T17" fmla="*/ 146 h 276"/>
                <a:gd name="T18" fmla="*/ 35 w 257"/>
                <a:gd name="T19" fmla="*/ 124 h 276"/>
                <a:gd name="T20" fmla="*/ 35 w 257"/>
                <a:gd name="T21" fmla="*/ 105 h 276"/>
                <a:gd name="T22" fmla="*/ 224 w 257"/>
                <a:gd name="T23" fmla="*/ 108 h 276"/>
                <a:gd name="T24" fmla="*/ 153 w 257"/>
                <a:gd name="T25" fmla="*/ 75 h 276"/>
                <a:gd name="T26" fmla="*/ 35 w 257"/>
                <a:gd name="T27" fmla="*/ 105 h 276"/>
                <a:gd name="T28" fmla="*/ 162 w 257"/>
                <a:gd name="T29" fmla="*/ 42 h 276"/>
                <a:gd name="T30" fmla="*/ 98 w 257"/>
                <a:gd name="T31" fmla="*/ 41 h 276"/>
                <a:gd name="T32" fmla="*/ 162 w 257"/>
                <a:gd name="T33" fmla="*/ 4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276">
                  <a:moveTo>
                    <a:pt x="35" y="124"/>
                  </a:moveTo>
                  <a:cubicBezTo>
                    <a:pt x="4" y="116"/>
                    <a:pt x="0" y="108"/>
                    <a:pt x="10" y="81"/>
                  </a:cubicBezTo>
                  <a:cubicBezTo>
                    <a:pt x="26" y="39"/>
                    <a:pt x="58" y="16"/>
                    <a:pt x="101" y="9"/>
                  </a:cubicBezTo>
                  <a:cubicBezTo>
                    <a:pt x="152" y="0"/>
                    <a:pt x="198" y="9"/>
                    <a:pt x="233" y="52"/>
                  </a:cubicBezTo>
                  <a:cubicBezTo>
                    <a:pt x="241" y="63"/>
                    <a:pt x="248" y="77"/>
                    <a:pt x="252" y="90"/>
                  </a:cubicBezTo>
                  <a:cubicBezTo>
                    <a:pt x="257" y="105"/>
                    <a:pt x="254" y="119"/>
                    <a:pt x="235" y="121"/>
                  </a:cubicBezTo>
                  <a:cubicBezTo>
                    <a:pt x="218" y="123"/>
                    <a:pt x="225" y="134"/>
                    <a:pt x="227" y="142"/>
                  </a:cubicBezTo>
                  <a:cubicBezTo>
                    <a:pt x="237" y="199"/>
                    <a:pt x="205" y="248"/>
                    <a:pt x="150" y="261"/>
                  </a:cubicBezTo>
                  <a:cubicBezTo>
                    <a:pt x="83" y="276"/>
                    <a:pt x="19" y="214"/>
                    <a:pt x="32" y="146"/>
                  </a:cubicBezTo>
                  <a:cubicBezTo>
                    <a:pt x="34" y="139"/>
                    <a:pt x="34" y="132"/>
                    <a:pt x="35" y="124"/>
                  </a:cubicBezTo>
                  <a:close/>
                  <a:moveTo>
                    <a:pt x="35" y="105"/>
                  </a:moveTo>
                  <a:cubicBezTo>
                    <a:pt x="91" y="82"/>
                    <a:pt x="160" y="81"/>
                    <a:pt x="224" y="108"/>
                  </a:cubicBezTo>
                  <a:cubicBezTo>
                    <a:pt x="221" y="89"/>
                    <a:pt x="197" y="77"/>
                    <a:pt x="153" y="75"/>
                  </a:cubicBezTo>
                  <a:cubicBezTo>
                    <a:pt x="111" y="74"/>
                    <a:pt x="67" y="70"/>
                    <a:pt x="35" y="105"/>
                  </a:cubicBezTo>
                  <a:close/>
                  <a:moveTo>
                    <a:pt x="162" y="42"/>
                  </a:moveTo>
                  <a:cubicBezTo>
                    <a:pt x="141" y="23"/>
                    <a:pt x="118" y="23"/>
                    <a:pt x="98" y="41"/>
                  </a:cubicBezTo>
                  <a:cubicBezTo>
                    <a:pt x="129" y="67"/>
                    <a:pt x="129" y="67"/>
                    <a:pt x="162" y="42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102226" y="2786063"/>
              <a:ext cx="492125" cy="528637"/>
            </a:xfrm>
            <a:custGeom>
              <a:avLst/>
              <a:gdLst>
                <a:gd name="T0" fmla="*/ 126 w 256"/>
                <a:gd name="T1" fmla="*/ 0 h 275"/>
                <a:gd name="T2" fmla="*/ 245 w 256"/>
                <a:gd name="T3" fmla="*/ 74 h 275"/>
                <a:gd name="T4" fmla="*/ 229 w 256"/>
                <a:gd name="T5" fmla="*/ 120 h 275"/>
                <a:gd name="T6" fmla="*/ 224 w 256"/>
                <a:gd name="T7" fmla="*/ 140 h 275"/>
                <a:gd name="T8" fmla="*/ 149 w 256"/>
                <a:gd name="T9" fmla="*/ 258 h 275"/>
                <a:gd name="T10" fmla="*/ 29 w 256"/>
                <a:gd name="T11" fmla="*/ 145 h 275"/>
                <a:gd name="T12" fmla="*/ 15 w 256"/>
                <a:gd name="T13" fmla="*/ 117 h 275"/>
                <a:gd name="T14" fmla="*/ 4 w 256"/>
                <a:gd name="T15" fmla="*/ 89 h 275"/>
                <a:gd name="T16" fmla="*/ 62 w 256"/>
                <a:gd name="T17" fmla="*/ 19 h 275"/>
                <a:gd name="T18" fmla="*/ 126 w 256"/>
                <a:gd name="T19" fmla="*/ 0 h 275"/>
                <a:gd name="T20" fmla="*/ 220 w 256"/>
                <a:gd name="T21" fmla="*/ 106 h 275"/>
                <a:gd name="T22" fmla="*/ 225 w 256"/>
                <a:gd name="T23" fmla="*/ 103 h 275"/>
                <a:gd name="T24" fmla="*/ 210 w 256"/>
                <a:gd name="T25" fmla="*/ 88 h 275"/>
                <a:gd name="T26" fmla="*/ 45 w 256"/>
                <a:gd name="T27" fmla="*/ 88 h 275"/>
                <a:gd name="T28" fmla="*/ 29 w 256"/>
                <a:gd name="T29" fmla="*/ 103 h 275"/>
                <a:gd name="T30" fmla="*/ 220 w 256"/>
                <a:gd name="T31" fmla="*/ 106 h 275"/>
                <a:gd name="T32" fmla="*/ 160 w 256"/>
                <a:gd name="T33" fmla="*/ 39 h 275"/>
                <a:gd name="T34" fmla="*/ 126 w 256"/>
                <a:gd name="T35" fmla="*/ 24 h 275"/>
                <a:gd name="T36" fmla="*/ 94 w 256"/>
                <a:gd name="T37" fmla="*/ 40 h 275"/>
                <a:gd name="T38" fmla="*/ 160 w 256"/>
                <a:gd name="T39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6" h="275">
                  <a:moveTo>
                    <a:pt x="126" y="0"/>
                  </a:moveTo>
                  <a:cubicBezTo>
                    <a:pt x="182" y="4"/>
                    <a:pt x="227" y="31"/>
                    <a:pt x="245" y="74"/>
                  </a:cubicBezTo>
                  <a:cubicBezTo>
                    <a:pt x="256" y="100"/>
                    <a:pt x="253" y="108"/>
                    <a:pt x="229" y="120"/>
                  </a:cubicBezTo>
                  <a:cubicBezTo>
                    <a:pt x="225" y="122"/>
                    <a:pt x="223" y="133"/>
                    <a:pt x="224" y="140"/>
                  </a:cubicBezTo>
                  <a:cubicBezTo>
                    <a:pt x="234" y="197"/>
                    <a:pt x="204" y="244"/>
                    <a:pt x="149" y="258"/>
                  </a:cubicBezTo>
                  <a:cubicBezTo>
                    <a:pt x="81" y="275"/>
                    <a:pt x="16" y="213"/>
                    <a:pt x="29" y="145"/>
                  </a:cubicBezTo>
                  <a:cubicBezTo>
                    <a:pt x="32" y="131"/>
                    <a:pt x="36" y="120"/>
                    <a:pt x="15" y="117"/>
                  </a:cubicBezTo>
                  <a:cubicBezTo>
                    <a:pt x="0" y="115"/>
                    <a:pt x="2" y="100"/>
                    <a:pt x="4" y="89"/>
                  </a:cubicBezTo>
                  <a:cubicBezTo>
                    <a:pt x="12" y="57"/>
                    <a:pt x="32" y="33"/>
                    <a:pt x="62" y="19"/>
                  </a:cubicBezTo>
                  <a:cubicBezTo>
                    <a:pt x="82" y="10"/>
                    <a:pt x="105" y="6"/>
                    <a:pt x="126" y="0"/>
                  </a:cubicBezTo>
                  <a:close/>
                  <a:moveTo>
                    <a:pt x="220" y="106"/>
                  </a:moveTo>
                  <a:cubicBezTo>
                    <a:pt x="222" y="105"/>
                    <a:pt x="223" y="104"/>
                    <a:pt x="225" y="103"/>
                  </a:cubicBezTo>
                  <a:cubicBezTo>
                    <a:pt x="220" y="98"/>
                    <a:pt x="216" y="91"/>
                    <a:pt x="210" y="88"/>
                  </a:cubicBezTo>
                  <a:cubicBezTo>
                    <a:pt x="155" y="66"/>
                    <a:pt x="100" y="66"/>
                    <a:pt x="45" y="88"/>
                  </a:cubicBezTo>
                  <a:cubicBezTo>
                    <a:pt x="38" y="90"/>
                    <a:pt x="34" y="98"/>
                    <a:pt x="29" y="103"/>
                  </a:cubicBezTo>
                  <a:cubicBezTo>
                    <a:pt x="87" y="79"/>
                    <a:pt x="168" y="79"/>
                    <a:pt x="220" y="106"/>
                  </a:cubicBezTo>
                  <a:close/>
                  <a:moveTo>
                    <a:pt x="160" y="39"/>
                  </a:moveTo>
                  <a:cubicBezTo>
                    <a:pt x="148" y="34"/>
                    <a:pt x="137" y="24"/>
                    <a:pt x="126" y="24"/>
                  </a:cubicBezTo>
                  <a:cubicBezTo>
                    <a:pt x="115" y="24"/>
                    <a:pt x="104" y="34"/>
                    <a:pt x="94" y="40"/>
                  </a:cubicBezTo>
                  <a:cubicBezTo>
                    <a:pt x="128" y="63"/>
                    <a:pt x="128" y="63"/>
                    <a:pt x="160" y="39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273551" y="3330575"/>
              <a:ext cx="517525" cy="414337"/>
            </a:xfrm>
            <a:custGeom>
              <a:avLst/>
              <a:gdLst>
                <a:gd name="T0" fmla="*/ 146 w 269"/>
                <a:gd name="T1" fmla="*/ 0 h 216"/>
                <a:gd name="T2" fmla="*/ 138 w 269"/>
                <a:gd name="T3" fmla="*/ 81 h 216"/>
                <a:gd name="T4" fmla="*/ 124 w 269"/>
                <a:gd name="T5" fmla="*/ 93 h 216"/>
                <a:gd name="T6" fmla="*/ 77 w 269"/>
                <a:gd name="T7" fmla="*/ 118 h 216"/>
                <a:gd name="T8" fmla="*/ 80 w 269"/>
                <a:gd name="T9" fmla="*/ 125 h 216"/>
                <a:gd name="T10" fmla="*/ 98 w 269"/>
                <a:gd name="T11" fmla="*/ 116 h 216"/>
                <a:gd name="T12" fmla="*/ 228 w 269"/>
                <a:gd name="T13" fmla="*/ 86 h 216"/>
                <a:gd name="T14" fmla="*/ 269 w 269"/>
                <a:gd name="T15" fmla="*/ 124 h 216"/>
                <a:gd name="T16" fmla="*/ 223 w 269"/>
                <a:gd name="T17" fmla="*/ 157 h 216"/>
                <a:gd name="T18" fmla="*/ 132 w 269"/>
                <a:gd name="T19" fmla="*/ 178 h 216"/>
                <a:gd name="T20" fmla="*/ 121 w 269"/>
                <a:gd name="T21" fmla="*/ 184 h 216"/>
                <a:gd name="T22" fmla="*/ 6 w 269"/>
                <a:gd name="T23" fmla="*/ 121 h 216"/>
                <a:gd name="T24" fmla="*/ 106 w 269"/>
                <a:gd name="T25" fmla="*/ 0 h 216"/>
                <a:gd name="T26" fmla="*/ 146 w 269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" h="216">
                  <a:moveTo>
                    <a:pt x="146" y="0"/>
                  </a:moveTo>
                  <a:cubicBezTo>
                    <a:pt x="143" y="28"/>
                    <a:pt x="141" y="55"/>
                    <a:pt x="138" y="81"/>
                  </a:cubicBezTo>
                  <a:cubicBezTo>
                    <a:pt x="137" y="86"/>
                    <a:pt x="129" y="90"/>
                    <a:pt x="124" y="93"/>
                  </a:cubicBezTo>
                  <a:cubicBezTo>
                    <a:pt x="108" y="102"/>
                    <a:pt x="92" y="110"/>
                    <a:pt x="77" y="118"/>
                  </a:cubicBezTo>
                  <a:cubicBezTo>
                    <a:pt x="78" y="120"/>
                    <a:pt x="79" y="123"/>
                    <a:pt x="80" y="125"/>
                  </a:cubicBezTo>
                  <a:cubicBezTo>
                    <a:pt x="86" y="122"/>
                    <a:pt x="92" y="119"/>
                    <a:pt x="98" y="116"/>
                  </a:cubicBezTo>
                  <a:cubicBezTo>
                    <a:pt x="138" y="92"/>
                    <a:pt x="182" y="82"/>
                    <a:pt x="228" y="86"/>
                  </a:cubicBezTo>
                  <a:cubicBezTo>
                    <a:pt x="254" y="88"/>
                    <a:pt x="269" y="103"/>
                    <a:pt x="269" y="124"/>
                  </a:cubicBezTo>
                  <a:cubicBezTo>
                    <a:pt x="268" y="146"/>
                    <a:pt x="250" y="160"/>
                    <a:pt x="223" y="157"/>
                  </a:cubicBezTo>
                  <a:cubicBezTo>
                    <a:pt x="190" y="154"/>
                    <a:pt x="160" y="162"/>
                    <a:pt x="132" y="178"/>
                  </a:cubicBezTo>
                  <a:cubicBezTo>
                    <a:pt x="128" y="180"/>
                    <a:pt x="125" y="182"/>
                    <a:pt x="121" y="184"/>
                  </a:cubicBezTo>
                  <a:cubicBezTo>
                    <a:pt x="64" y="216"/>
                    <a:pt x="12" y="188"/>
                    <a:pt x="6" y="121"/>
                  </a:cubicBezTo>
                  <a:cubicBezTo>
                    <a:pt x="0" y="54"/>
                    <a:pt x="43" y="1"/>
                    <a:pt x="106" y="0"/>
                  </a:cubicBezTo>
                  <a:cubicBezTo>
                    <a:pt x="119" y="0"/>
                    <a:pt x="131" y="0"/>
                    <a:pt x="146" y="0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4454526" y="2900363"/>
              <a:ext cx="382588" cy="379412"/>
            </a:xfrm>
            <a:custGeom>
              <a:avLst/>
              <a:gdLst>
                <a:gd name="T0" fmla="*/ 100 w 199"/>
                <a:gd name="T1" fmla="*/ 198 h 198"/>
                <a:gd name="T2" fmla="*/ 0 w 199"/>
                <a:gd name="T3" fmla="*/ 100 h 198"/>
                <a:gd name="T4" fmla="*/ 101 w 199"/>
                <a:gd name="T5" fmla="*/ 1 h 198"/>
                <a:gd name="T6" fmla="*/ 199 w 199"/>
                <a:gd name="T7" fmla="*/ 100 h 198"/>
                <a:gd name="T8" fmla="*/ 100 w 199"/>
                <a:gd name="T9" fmla="*/ 198 h 198"/>
                <a:gd name="T10" fmla="*/ 160 w 199"/>
                <a:gd name="T11" fmla="*/ 136 h 198"/>
                <a:gd name="T12" fmla="*/ 39 w 199"/>
                <a:gd name="T13" fmla="*/ 135 h 198"/>
                <a:gd name="T14" fmla="*/ 160 w 199"/>
                <a:gd name="T15" fmla="*/ 13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98">
                  <a:moveTo>
                    <a:pt x="100" y="198"/>
                  </a:moveTo>
                  <a:cubicBezTo>
                    <a:pt x="45" y="198"/>
                    <a:pt x="0" y="155"/>
                    <a:pt x="0" y="100"/>
                  </a:cubicBezTo>
                  <a:cubicBezTo>
                    <a:pt x="0" y="45"/>
                    <a:pt x="45" y="0"/>
                    <a:pt x="101" y="1"/>
                  </a:cubicBezTo>
                  <a:cubicBezTo>
                    <a:pt x="156" y="1"/>
                    <a:pt x="199" y="45"/>
                    <a:pt x="199" y="100"/>
                  </a:cubicBezTo>
                  <a:cubicBezTo>
                    <a:pt x="199" y="155"/>
                    <a:pt x="155" y="198"/>
                    <a:pt x="100" y="198"/>
                  </a:cubicBezTo>
                  <a:close/>
                  <a:moveTo>
                    <a:pt x="160" y="136"/>
                  </a:moveTo>
                  <a:cubicBezTo>
                    <a:pt x="119" y="155"/>
                    <a:pt x="79" y="155"/>
                    <a:pt x="39" y="135"/>
                  </a:cubicBezTo>
                  <a:cubicBezTo>
                    <a:pt x="65" y="181"/>
                    <a:pt x="135" y="181"/>
                    <a:pt x="160" y="136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729163" y="3313113"/>
              <a:ext cx="293688" cy="420687"/>
            </a:xfrm>
            <a:custGeom>
              <a:avLst/>
              <a:gdLst>
                <a:gd name="T0" fmla="*/ 0 w 153"/>
                <a:gd name="T1" fmla="*/ 177 h 219"/>
                <a:gd name="T2" fmla="*/ 40 w 153"/>
                <a:gd name="T3" fmla="*/ 119 h 219"/>
                <a:gd name="T4" fmla="*/ 70 w 153"/>
                <a:gd name="T5" fmla="*/ 134 h 219"/>
                <a:gd name="T6" fmla="*/ 72 w 153"/>
                <a:gd name="T7" fmla="*/ 131 h 219"/>
                <a:gd name="T8" fmla="*/ 65 w 153"/>
                <a:gd name="T9" fmla="*/ 122 h 219"/>
                <a:gd name="T10" fmla="*/ 50 w 153"/>
                <a:gd name="T11" fmla="*/ 113 h 219"/>
                <a:gd name="T12" fmla="*/ 9 w 153"/>
                <a:gd name="T13" fmla="*/ 51 h 219"/>
                <a:gd name="T14" fmla="*/ 5 w 153"/>
                <a:gd name="T15" fmla="*/ 10 h 219"/>
                <a:gd name="T16" fmla="*/ 129 w 153"/>
                <a:gd name="T17" fmla="*/ 56 h 219"/>
                <a:gd name="T18" fmla="*/ 124 w 153"/>
                <a:gd name="T19" fmla="*/ 182 h 219"/>
                <a:gd name="T20" fmla="*/ 41 w 153"/>
                <a:gd name="T21" fmla="*/ 200 h 219"/>
                <a:gd name="T22" fmla="*/ 0 w 153"/>
                <a:gd name="T23" fmla="*/ 17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219">
                  <a:moveTo>
                    <a:pt x="0" y="177"/>
                  </a:moveTo>
                  <a:cubicBezTo>
                    <a:pt x="31" y="168"/>
                    <a:pt x="43" y="148"/>
                    <a:pt x="40" y="119"/>
                  </a:cubicBezTo>
                  <a:cubicBezTo>
                    <a:pt x="51" y="124"/>
                    <a:pt x="61" y="129"/>
                    <a:pt x="70" y="134"/>
                  </a:cubicBezTo>
                  <a:cubicBezTo>
                    <a:pt x="71" y="133"/>
                    <a:pt x="72" y="132"/>
                    <a:pt x="72" y="131"/>
                  </a:cubicBezTo>
                  <a:cubicBezTo>
                    <a:pt x="70" y="128"/>
                    <a:pt x="68" y="124"/>
                    <a:pt x="65" y="122"/>
                  </a:cubicBezTo>
                  <a:cubicBezTo>
                    <a:pt x="61" y="119"/>
                    <a:pt x="55" y="115"/>
                    <a:pt x="50" y="113"/>
                  </a:cubicBezTo>
                  <a:cubicBezTo>
                    <a:pt x="21" y="103"/>
                    <a:pt x="7" y="83"/>
                    <a:pt x="9" y="51"/>
                  </a:cubicBezTo>
                  <a:cubicBezTo>
                    <a:pt x="10" y="38"/>
                    <a:pt x="6" y="24"/>
                    <a:pt x="5" y="10"/>
                  </a:cubicBezTo>
                  <a:cubicBezTo>
                    <a:pt x="58" y="0"/>
                    <a:pt x="105" y="18"/>
                    <a:pt x="129" y="56"/>
                  </a:cubicBezTo>
                  <a:cubicBezTo>
                    <a:pt x="153" y="95"/>
                    <a:pt x="151" y="147"/>
                    <a:pt x="124" y="182"/>
                  </a:cubicBezTo>
                  <a:cubicBezTo>
                    <a:pt x="101" y="213"/>
                    <a:pt x="74" y="219"/>
                    <a:pt x="41" y="200"/>
                  </a:cubicBezTo>
                  <a:cubicBezTo>
                    <a:pt x="28" y="193"/>
                    <a:pt x="15" y="185"/>
                    <a:pt x="0" y="177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597401" y="3328988"/>
              <a:ext cx="96838" cy="90487"/>
            </a:xfrm>
            <a:custGeom>
              <a:avLst/>
              <a:gdLst>
                <a:gd name="T0" fmla="*/ 26 w 51"/>
                <a:gd name="T1" fmla="*/ 0 h 47"/>
                <a:gd name="T2" fmla="*/ 50 w 51"/>
                <a:gd name="T3" fmla="*/ 30 h 47"/>
                <a:gd name="T4" fmla="*/ 25 w 51"/>
                <a:gd name="T5" fmla="*/ 45 h 47"/>
                <a:gd name="T6" fmla="*/ 3 w 51"/>
                <a:gd name="T7" fmla="*/ 29 h 47"/>
                <a:gd name="T8" fmla="*/ 26 w 51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26" y="0"/>
                  </a:moveTo>
                  <a:cubicBezTo>
                    <a:pt x="43" y="0"/>
                    <a:pt x="51" y="10"/>
                    <a:pt x="50" y="30"/>
                  </a:cubicBezTo>
                  <a:cubicBezTo>
                    <a:pt x="49" y="46"/>
                    <a:pt x="35" y="47"/>
                    <a:pt x="25" y="45"/>
                  </a:cubicBezTo>
                  <a:cubicBezTo>
                    <a:pt x="17" y="44"/>
                    <a:pt x="4" y="36"/>
                    <a:pt x="3" y="29"/>
                  </a:cubicBezTo>
                  <a:cubicBezTo>
                    <a:pt x="0" y="9"/>
                    <a:pt x="9" y="0"/>
                    <a:pt x="26" y="0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606926" y="3438525"/>
              <a:ext cx="79375" cy="41275"/>
            </a:xfrm>
            <a:custGeom>
              <a:avLst/>
              <a:gdLst>
                <a:gd name="T0" fmla="*/ 0 w 42"/>
                <a:gd name="T1" fmla="*/ 22 h 22"/>
                <a:gd name="T2" fmla="*/ 2 w 42"/>
                <a:gd name="T3" fmla="*/ 0 h 22"/>
                <a:gd name="T4" fmla="*/ 38 w 42"/>
                <a:gd name="T5" fmla="*/ 0 h 22"/>
                <a:gd name="T6" fmla="*/ 42 w 42"/>
                <a:gd name="T7" fmla="*/ 19 h 22"/>
                <a:gd name="T8" fmla="*/ 0 w 4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">
                  <a:moveTo>
                    <a:pt x="0" y="22"/>
                  </a:moveTo>
                  <a:cubicBezTo>
                    <a:pt x="1" y="13"/>
                    <a:pt x="2" y="7"/>
                    <a:pt x="2" y="0"/>
                  </a:cubicBezTo>
                  <a:cubicBezTo>
                    <a:pt x="14" y="0"/>
                    <a:pt x="25" y="0"/>
                    <a:pt x="38" y="0"/>
                  </a:cubicBezTo>
                  <a:cubicBezTo>
                    <a:pt x="39" y="5"/>
                    <a:pt x="40" y="11"/>
                    <a:pt x="42" y="19"/>
                  </a:cubicBezTo>
                  <a:cubicBezTo>
                    <a:pt x="27" y="20"/>
                    <a:pt x="15" y="21"/>
                    <a:pt x="0" y="22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29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grpSp>
        <p:nvGrpSpPr>
          <p:cNvPr id="1528" name="Google Shape;1528;p29"/>
          <p:cNvGrpSpPr/>
          <p:nvPr/>
        </p:nvGrpSpPr>
        <p:grpSpPr>
          <a:xfrm>
            <a:off x="466988" y="1134962"/>
            <a:ext cx="8210364" cy="2894113"/>
            <a:chOff x="466988" y="1134962"/>
            <a:chExt cx="8210364" cy="2894113"/>
          </a:xfrm>
        </p:grpSpPr>
        <p:grpSp>
          <p:nvGrpSpPr>
            <p:cNvPr id="1529" name="Google Shape;1529;p29"/>
            <p:cNvGrpSpPr/>
            <p:nvPr/>
          </p:nvGrpSpPr>
          <p:grpSpPr>
            <a:xfrm>
              <a:off x="7110093" y="2846475"/>
              <a:ext cx="1567260" cy="1067394"/>
              <a:chOff x="7267574" y="3751350"/>
              <a:chExt cx="1440099" cy="1067394"/>
            </a:xfrm>
          </p:grpSpPr>
          <p:sp>
            <p:nvSpPr>
              <p:cNvPr id="1530" name="Google Shape;1530;p29"/>
              <p:cNvSpPr txBox="1"/>
              <p:nvPr/>
            </p:nvSpPr>
            <p:spPr>
              <a:xfrm>
                <a:off x="7267574" y="3751350"/>
                <a:ext cx="1439400" cy="16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31" name="Google Shape;1531;p29"/>
              <p:cNvSpPr txBox="1"/>
              <p:nvPr/>
            </p:nvSpPr>
            <p:spPr>
              <a:xfrm>
                <a:off x="7268273" y="3936144"/>
                <a:ext cx="1439400" cy="8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It’s the biggest object in the Solar System and also a gas giant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32" name="Google Shape;1532;p29"/>
            <p:cNvGrpSpPr/>
            <p:nvPr/>
          </p:nvGrpSpPr>
          <p:grpSpPr>
            <a:xfrm>
              <a:off x="2679501" y="2840925"/>
              <a:ext cx="1563283" cy="1072930"/>
              <a:chOff x="2934930" y="3745800"/>
              <a:chExt cx="1436445" cy="1072930"/>
            </a:xfrm>
          </p:grpSpPr>
          <p:sp>
            <p:nvSpPr>
              <p:cNvPr id="1533" name="Google Shape;1533;p29"/>
              <p:cNvSpPr txBox="1"/>
              <p:nvPr/>
            </p:nvSpPr>
            <p:spPr>
              <a:xfrm>
                <a:off x="2934930" y="3745800"/>
                <a:ext cx="1434300" cy="16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80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34" name="Google Shape;1534;p29"/>
              <p:cNvSpPr txBox="1"/>
              <p:nvPr/>
            </p:nvSpPr>
            <p:spPr>
              <a:xfrm>
                <a:off x="2937074" y="3936130"/>
                <a:ext cx="1434300" cy="8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It’s the closest to the Sun and the smallest one in the Solar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4893189" y="2846475"/>
              <a:ext cx="1566499" cy="1068294"/>
              <a:chOff x="4970608" y="3751350"/>
              <a:chExt cx="1439400" cy="1068294"/>
            </a:xfrm>
          </p:grpSpPr>
          <p:sp>
            <p:nvSpPr>
              <p:cNvPr id="1536" name="Google Shape;1536;p29"/>
              <p:cNvSpPr txBox="1"/>
              <p:nvPr/>
            </p:nvSpPr>
            <p:spPr>
              <a:xfrm>
                <a:off x="4970608" y="3751350"/>
                <a:ext cx="1439400" cy="1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8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37" name="Google Shape;1537;p29"/>
              <p:cNvSpPr txBox="1"/>
              <p:nvPr/>
            </p:nvSpPr>
            <p:spPr>
              <a:xfrm>
                <a:off x="4973830" y="3936144"/>
                <a:ext cx="1435800" cy="8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Despite being red, Mars is a very cold place full of iron oxide dust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38" name="Google Shape;1538;p29"/>
            <p:cNvGrpSpPr/>
            <p:nvPr/>
          </p:nvGrpSpPr>
          <p:grpSpPr>
            <a:xfrm>
              <a:off x="466988" y="2852900"/>
              <a:ext cx="1562110" cy="1061869"/>
              <a:chOff x="1011064" y="3757775"/>
              <a:chExt cx="1435367" cy="1061869"/>
            </a:xfrm>
          </p:grpSpPr>
          <p:sp>
            <p:nvSpPr>
              <p:cNvPr id="1539" name="Google Shape;1539;p29"/>
              <p:cNvSpPr txBox="1"/>
              <p:nvPr/>
            </p:nvSpPr>
            <p:spPr>
              <a:xfrm>
                <a:off x="1011064" y="3757775"/>
                <a:ext cx="1434300" cy="16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8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40" name="Google Shape;1540;p29"/>
              <p:cNvSpPr txBox="1"/>
              <p:nvPr/>
            </p:nvSpPr>
            <p:spPr>
              <a:xfrm>
                <a:off x="1012131" y="3936144"/>
                <a:ext cx="1434300" cy="8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 has a beautiful name and is the second planet from the Sun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41" name="Google Shape;1541;p29"/>
            <p:cNvSpPr/>
            <p:nvPr/>
          </p:nvSpPr>
          <p:spPr>
            <a:xfrm>
              <a:off x="3171785" y="1322032"/>
              <a:ext cx="578741" cy="940898"/>
            </a:xfrm>
            <a:custGeom>
              <a:avLst/>
              <a:gdLst/>
              <a:ahLst/>
              <a:cxnLst/>
              <a:rect l="l" t="t" r="r" b="b"/>
              <a:pathLst>
                <a:path w="5216" h="8480" extrusionOk="0">
                  <a:moveTo>
                    <a:pt x="2100" y="1"/>
                  </a:moveTo>
                  <a:cubicBezTo>
                    <a:pt x="1959" y="1"/>
                    <a:pt x="1504" y="56"/>
                    <a:pt x="1417" y="121"/>
                  </a:cubicBezTo>
                  <a:cubicBezTo>
                    <a:pt x="1346" y="181"/>
                    <a:pt x="1179" y="264"/>
                    <a:pt x="1084" y="347"/>
                  </a:cubicBezTo>
                  <a:cubicBezTo>
                    <a:pt x="1084" y="347"/>
                    <a:pt x="1084" y="347"/>
                    <a:pt x="1072" y="359"/>
                  </a:cubicBezTo>
                  <a:cubicBezTo>
                    <a:pt x="1060" y="383"/>
                    <a:pt x="1048" y="395"/>
                    <a:pt x="1036" y="419"/>
                  </a:cubicBezTo>
                  <a:cubicBezTo>
                    <a:pt x="1012" y="526"/>
                    <a:pt x="929" y="657"/>
                    <a:pt x="822" y="800"/>
                  </a:cubicBezTo>
                  <a:cubicBezTo>
                    <a:pt x="727" y="931"/>
                    <a:pt x="548" y="1074"/>
                    <a:pt x="548" y="1074"/>
                  </a:cubicBezTo>
                  <a:cubicBezTo>
                    <a:pt x="536" y="1086"/>
                    <a:pt x="346" y="1229"/>
                    <a:pt x="346" y="1300"/>
                  </a:cubicBezTo>
                  <a:cubicBezTo>
                    <a:pt x="346" y="1300"/>
                    <a:pt x="346" y="1312"/>
                    <a:pt x="346" y="1312"/>
                  </a:cubicBezTo>
                  <a:cubicBezTo>
                    <a:pt x="357" y="1407"/>
                    <a:pt x="381" y="1669"/>
                    <a:pt x="298" y="1717"/>
                  </a:cubicBezTo>
                  <a:cubicBezTo>
                    <a:pt x="203" y="1764"/>
                    <a:pt x="0" y="1895"/>
                    <a:pt x="0" y="1955"/>
                  </a:cubicBezTo>
                  <a:cubicBezTo>
                    <a:pt x="0" y="2026"/>
                    <a:pt x="72" y="2407"/>
                    <a:pt x="84" y="2467"/>
                  </a:cubicBezTo>
                  <a:cubicBezTo>
                    <a:pt x="96" y="2514"/>
                    <a:pt x="155" y="3431"/>
                    <a:pt x="167" y="3824"/>
                  </a:cubicBezTo>
                  <a:cubicBezTo>
                    <a:pt x="262" y="3836"/>
                    <a:pt x="334" y="3860"/>
                    <a:pt x="381" y="3872"/>
                  </a:cubicBezTo>
                  <a:cubicBezTo>
                    <a:pt x="548" y="3931"/>
                    <a:pt x="655" y="4015"/>
                    <a:pt x="727" y="4169"/>
                  </a:cubicBezTo>
                  <a:cubicBezTo>
                    <a:pt x="783" y="4316"/>
                    <a:pt x="850" y="4420"/>
                    <a:pt x="898" y="4420"/>
                  </a:cubicBezTo>
                  <a:cubicBezTo>
                    <a:pt x="900" y="4420"/>
                    <a:pt x="903" y="4420"/>
                    <a:pt x="905" y="4419"/>
                  </a:cubicBezTo>
                  <a:cubicBezTo>
                    <a:pt x="943" y="4419"/>
                    <a:pt x="1096" y="4358"/>
                    <a:pt x="1167" y="4358"/>
                  </a:cubicBezTo>
                  <a:cubicBezTo>
                    <a:pt x="1185" y="4358"/>
                    <a:pt x="1198" y="4362"/>
                    <a:pt x="1203" y="4372"/>
                  </a:cubicBezTo>
                  <a:cubicBezTo>
                    <a:pt x="1239" y="4419"/>
                    <a:pt x="1322" y="4669"/>
                    <a:pt x="1286" y="4800"/>
                  </a:cubicBezTo>
                  <a:cubicBezTo>
                    <a:pt x="1250" y="4943"/>
                    <a:pt x="1143" y="5050"/>
                    <a:pt x="1072" y="5205"/>
                  </a:cubicBezTo>
                  <a:cubicBezTo>
                    <a:pt x="1012" y="5360"/>
                    <a:pt x="953" y="5705"/>
                    <a:pt x="953" y="5824"/>
                  </a:cubicBezTo>
                  <a:cubicBezTo>
                    <a:pt x="953" y="5955"/>
                    <a:pt x="1072" y="7086"/>
                    <a:pt x="1084" y="7146"/>
                  </a:cubicBezTo>
                  <a:cubicBezTo>
                    <a:pt x="1084" y="7217"/>
                    <a:pt x="1072" y="7801"/>
                    <a:pt x="1072" y="7836"/>
                  </a:cubicBezTo>
                  <a:cubicBezTo>
                    <a:pt x="1072" y="7860"/>
                    <a:pt x="1084" y="8479"/>
                    <a:pt x="1084" y="8479"/>
                  </a:cubicBezTo>
                  <a:lnTo>
                    <a:pt x="1084" y="8420"/>
                  </a:lnTo>
                  <a:lnTo>
                    <a:pt x="3191" y="8420"/>
                  </a:lnTo>
                  <a:lnTo>
                    <a:pt x="3179" y="8348"/>
                  </a:lnTo>
                  <a:lnTo>
                    <a:pt x="3167" y="7491"/>
                  </a:lnTo>
                  <a:lnTo>
                    <a:pt x="3858" y="7491"/>
                  </a:lnTo>
                  <a:lnTo>
                    <a:pt x="5215" y="5205"/>
                  </a:lnTo>
                  <a:cubicBezTo>
                    <a:pt x="5215" y="5205"/>
                    <a:pt x="4965" y="4550"/>
                    <a:pt x="4882" y="4360"/>
                  </a:cubicBezTo>
                  <a:cubicBezTo>
                    <a:pt x="4810" y="4181"/>
                    <a:pt x="4656" y="3669"/>
                    <a:pt x="4644" y="3526"/>
                  </a:cubicBezTo>
                  <a:cubicBezTo>
                    <a:pt x="4632" y="3372"/>
                    <a:pt x="4596" y="3217"/>
                    <a:pt x="4739" y="2955"/>
                  </a:cubicBezTo>
                  <a:cubicBezTo>
                    <a:pt x="4882" y="2705"/>
                    <a:pt x="5191" y="2086"/>
                    <a:pt x="5156" y="2026"/>
                  </a:cubicBezTo>
                  <a:cubicBezTo>
                    <a:pt x="5120" y="1967"/>
                    <a:pt x="4929" y="1800"/>
                    <a:pt x="4846" y="1610"/>
                  </a:cubicBezTo>
                  <a:cubicBezTo>
                    <a:pt x="4799" y="1490"/>
                    <a:pt x="4787" y="1336"/>
                    <a:pt x="4799" y="1169"/>
                  </a:cubicBezTo>
                  <a:cubicBezTo>
                    <a:pt x="4799" y="1050"/>
                    <a:pt x="4822" y="943"/>
                    <a:pt x="4834" y="836"/>
                  </a:cubicBezTo>
                  <a:cubicBezTo>
                    <a:pt x="4882" y="574"/>
                    <a:pt x="4882" y="490"/>
                    <a:pt x="4882" y="490"/>
                  </a:cubicBezTo>
                  <a:cubicBezTo>
                    <a:pt x="4882" y="490"/>
                    <a:pt x="4369" y="485"/>
                    <a:pt x="3963" y="485"/>
                  </a:cubicBezTo>
                  <a:cubicBezTo>
                    <a:pt x="3760" y="485"/>
                    <a:pt x="3584" y="486"/>
                    <a:pt x="3513" y="490"/>
                  </a:cubicBezTo>
                  <a:cubicBezTo>
                    <a:pt x="3486" y="492"/>
                    <a:pt x="3463" y="493"/>
                    <a:pt x="3440" y="493"/>
                  </a:cubicBezTo>
                  <a:cubicBezTo>
                    <a:pt x="3292" y="493"/>
                    <a:pt x="3230" y="459"/>
                    <a:pt x="3167" y="407"/>
                  </a:cubicBezTo>
                  <a:cubicBezTo>
                    <a:pt x="3108" y="347"/>
                    <a:pt x="3024" y="312"/>
                    <a:pt x="2870" y="312"/>
                  </a:cubicBezTo>
                  <a:cubicBezTo>
                    <a:pt x="2715" y="312"/>
                    <a:pt x="2548" y="276"/>
                    <a:pt x="2524" y="252"/>
                  </a:cubicBezTo>
                  <a:cubicBezTo>
                    <a:pt x="2501" y="240"/>
                    <a:pt x="2227" y="26"/>
                    <a:pt x="2132" y="2"/>
                  </a:cubicBezTo>
                  <a:cubicBezTo>
                    <a:pt x="2124" y="1"/>
                    <a:pt x="2114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9"/>
            <p:cNvSpPr/>
            <p:nvPr/>
          </p:nvSpPr>
          <p:spPr>
            <a:xfrm>
              <a:off x="7461652" y="1240147"/>
              <a:ext cx="864007" cy="1104668"/>
            </a:xfrm>
            <a:custGeom>
              <a:avLst/>
              <a:gdLst/>
              <a:ahLst/>
              <a:cxnLst/>
              <a:rect l="l" t="t" r="r" b="b"/>
              <a:pathLst>
                <a:path w="7787" h="9956" extrusionOk="0">
                  <a:moveTo>
                    <a:pt x="5668" y="0"/>
                  </a:moveTo>
                  <a:lnTo>
                    <a:pt x="1346" y="370"/>
                  </a:lnTo>
                  <a:cubicBezTo>
                    <a:pt x="1370" y="501"/>
                    <a:pt x="1429" y="989"/>
                    <a:pt x="1429" y="1096"/>
                  </a:cubicBezTo>
                  <a:cubicBezTo>
                    <a:pt x="1429" y="1096"/>
                    <a:pt x="1429" y="1108"/>
                    <a:pt x="1429" y="1108"/>
                  </a:cubicBezTo>
                  <a:cubicBezTo>
                    <a:pt x="1429" y="1120"/>
                    <a:pt x="1429" y="1120"/>
                    <a:pt x="1429" y="1132"/>
                  </a:cubicBezTo>
                  <a:cubicBezTo>
                    <a:pt x="1429" y="1143"/>
                    <a:pt x="1429" y="1155"/>
                    <a:pt x="1429" y="1167"/>
                  </a:cubicBezTo>
                  <a:cubicBezTo>
                    <a:pt x="1429" y="1274"/>
                    <a:pt x="1405" y="1417"/>
                    <a:pt x="1381" y="1524"/>
                  </a:cubicBezTo>
                  <a:cubicBezTo>
                    <a:pt x="1358" y="1655"/>
                    <a:pt x="1310" y="1763"/>
                    <a:pt x="1286" y="1905"/>
                  </a:cubicBezTo>
                  <a:cubicBezTo>
                    <a:pt x="1262" y="2048"/>
                    <a:pt x="1322" y="2144"/>
                    <a:pt x="1322" y="2298"/>
                  </a:cubicBezTo>
                  <a:cubicBezTo>
                    <a:pt x="1322" y="2465"/>
                    <a:pt x="1131" y="2560"/>
                    <a:pt x="1036" y="2763"/>
                  </a:cubicBezTo>
                  <a:cubicBezTo>
                    <a:pt x="941" y="2953"/>
                    <a:pt x="965" y="3025"/>
                    <a:pt x="929" y="3239"/>
                  </a:cubicBezTo>
                  <a:cubicBezTo>
                    <a:pt x="893" y="3441"/>
                    <a:pt x="905" y="3239"/>
                    <a:pt x="941" y="3489"/>
                  </a:cubicBezTo>
                  <a:cubicBezTo>
                    <a:pt x="977" y="3739"/>
                    <a:pt x="1072" y="3787"/>
                    <a:pt x="1072" y="3965"/>
                  </a:cubicBezTo>
                  <a:cubicBezTo>
                    <a:pt x="1084" y="4132"/>
                    <a:pt x="1036" y="4132"/>
                    <a:pt x="941" y="4215"/>
                  </a:cubicBezTo>
                  <a:cubicBezTo>
                    <a:pt x="846" y="4287"/>
                    <a:pt x="881" y="4465"/>
                    <a:pt x="881" y="4632"/>
                  </a:cubicBezTo>
                  <a:cubicBezTo>
                    <a:pt x="881" y="4787"/>
                    <a:pt x="822" y="4822"/>
                    <a:pt x="715" y="4942"/>
                  </a:cubicBezTo>
                  <a:cubicBezTo>
                    <a:pt x="608" y="5061"/>
                    <a:pt x="608" y="5013"/>
                    <a:pt x="548" y="5120"/>
                  </a:cubicBezTo>
                  <a:cubicBezTo>
                    <a:pt x="500" y="5215"/>
                    <a:pt x="548" y="5299"/>
                    <a:pt x="334" y="5454"/>
                  </a:cubicBezTo>
                  <a:cubicBezTo>
                    <a:pt x="119" y="5596"/>
                    <a:pt x="72" y="5620"/>
                    <a:pt x="36" y="5644"/>
                  </a:cubicBezTo>
                  <a:cubicBezTo>
                    <a:pt x="0" y="5680"/>
                    <a:pt x="48" y="5882"/>
                    <a:pt x="60" y="5977"/>
                  </a:cubicBezTo>
                  <a:cubicBezTo>
                    <a:pt x="72" y="6061"/>
                    <a:pt x="84" y="6335"/>
                    <a:pt x="107" y="6477"/>
                  </a:cubicBezTo>
                  <a:cubicBezTo>
                    <a:pt x="119" y="6620"/>
                    <a:pt x="155" y="6775"/>
                    <a:pt x="203" y="6906"/>
                  </a:cubicBezTo>
                  <a:cubicBezTo>
                    <a:pt x="238" y="7037"/>
                    <a:pt x="358" y="7085"/>
                    <a:pt x="405" y="7180"/>
                  </a:cubicBezTo>
                  <a:cubicBezTo>
                    <a:pt x="465" y="7275"/>
                    <a:pt x="548" y="7620"/>
                    <a:pt x="572" y="7704"/>
                  </a:cubicBezTo>
                  <a:cubicBezTo>
                    <a:pt x="586" y="7754"/>
                    <a:pt x="644" y="7774"/>
                    <a:pt x="696" y="7774"/>
                  </a:cubicBezTo>
                  <a:cubicBezTo>
                    <a:pt x="729" y="7774"/>
                    <a:pt x="760" y="7766"/>
                    <a:pt x="774" y="7751"/>
                  </a:cubicBezTo>
                  <a:cubicBezTo>
                    <a:pt x="822" y="7716"/>
                    <a:pt x="965" y="7597"/>
                    <a:pt x="1120" y="7513"/>
                  </a:cubicBezTo>
                  <a:cubicBezTo>
                    <a:pt x="1178" y="7484"/>
                    <a:pt x="1226" y="7474"/>
                    <a:pt x="1266" y="7474"/>
                  </a:cubicBezTo>
                  <a:cubicBezTo>
                    <a:pt x="1340" y="7474"/>
                    <a:pt x="1386" y="7510"/>
                    <a:pt x="1417" y="7525"/>
                  </a:cubicBezTo>
                  <a:cubicBezTo>
                    <a:pt x="1453" y="7549"/>
                    <a:pt x="1465" y="7692"/>
                    <a:pt x="1465" y="7823"/>
                  </a:cubicBezTo>
                  <a:cubicBezTo>
                    <a:pt x="1465" y="7942"/>
                    <a:pt x="1477" y="8025"/>
                    <a:pt x="1501" y="8144"/>
                  </a:cubicBezTo>
                  <a:cubicBezTo>
                    <a:pt x="1536" y="8275"/>
                    <a:pt x="1584" y="8656"/>
                    <a:pt x="1584" y="8752"/>
                  </a:cubicBezTo>
                  <a:cubicBezTo>
                    <a:pt x="1584" y="8847"/>
                    <a:pt x="1512" y="8930"/>
                    <a:pt x="1501" y="9002"/>
                  </a:cubicBezTo>
                  <a:cubicBezTo>
                    <a:pt x="1501" y="9061"/>
                    <a:pt x="1596" y="9156"/>
                    <a:pt x="1655" y="9216"/>
                  </a:cubicBezTo>
                  <a:cubicBezTo>
                    <a:pt x="1727" y="9287"/>
                    <a:pt x="1751" y="9264"/>
                    <a:pt x="1846" y="9299"/>
                  </a:cubicBezTo>
                  <a:cubicBezTo>
                    <a:pt x="1941" y="9335"/>
                    <a:pt x="1965" y="9454"/>
                    <a:pt x="2072" y="9525"/>
                  </a:cubicBezTo>
                  <a:cubicBezTo>
                    <a:pt x="2113" y="9556"/>
                    <a:pt x="2158" y="9565"/>
                    <a:pt x="2202" y="9565"/>
                  </a:cubicBezTo>
                  <a:cubicBezTo>
                    <a:pt x="2261" y="9565"/>
                    <a:pt x="2317" y="9549"/>
                    <a:pt x="2358" y="9549"/>
                  </a:cubicBezTo>
                  <a:cubicBezTo>
                    <a:pt x="2417" y="9537"/>
                    <a:pt x="3263" y="9466"/>
                    <a:pt x="3441" y="9466"/>
                  </a:cubicBezTo>
                  <a:cubicBezTo>
                    <a:pt x="3632" y="9466"/>
                    <a:pt x="3929" y="9478"/>
                    <a:pt x="4144" y="9478"/>
                  </a:cubicBezTo>
                  <a:cubicBezTo>
                    <a:pt x="4358" y="9490"/>
                    <a:pt x="4715" y="9656"/>
                    <a:pt x="4810" y="9692"/>
                  </a:cubicBezTo>
                  <a:cubicBezTo>
                    <a:pt x="4906" y="9728"/>
                    <a:pt x="5203" y="9883"/>
                    <a:pt x="5215" y="9883"/>
                  </a:cubicBezTo>
                  <a:cubicBezTo>
                    <a:pt x="5226" y="9883"/>
                    <a:pt x="5424" y="9955"/>
                    <a:pt x="5460" y="9955"/>
                  </a:cubicBezTo>
                  <a:cubicBezTo>
                    <a:pt x="5463" y="9955"/>
                    <a:pt x="5464" y="9955"/>
                    <a:pt x="5465" y="9954"/>
                  </a:cubicBezTo>
                  <a:cubicBezTo>
                    <a:pt x="5477" y="9942"/>
                    <a:pt x="5406" y="9847"/>
                    <a:pt x="5322" y="9775"/>
                  </a:cubicBezTo>
                  <a:cubicBezTo>
                    <a:pt x="5227" y="9716"/>
                    <a:pt x="5132" y="9502"/>
                    <a:pt x="5001" y="9252"/>
                  </a:cubicBezTo>
                  <a:cubicBezTo>
                    <a:pt x="4858" y="9013"/>
                    <a:pt x="4668" y="8811"/>
                    <a:pt x="4656" y="8775"/>
                  </a:cubicBezTo>
                  <a:cubicBezTo>
                    <a:pt x="4644" y="8728"/>
                    <a:pt x="4679" y="8323"/>
                    <a:pt x="4668" y="8180"/>
                  </a:cubicBezTo>
                  <a:cubicBezTo>
                    <a:pt x="4656" y="8037"/>
                    <a:pt x="4596" y="7918"/>
                    <a:pt x="4537" y="7763"/>
                  </a:cubicBezTo>
                  <a:cubicBezTo>
                    <a:pt x="4477" y="7609"/>
                    <a:pt x="4572" y="7430"/>
                    <a:pt x="4644" y="7239"/>
                  </a:cubicBezTo>
                  <a:cubicBezTo>
                    <a:pt x="4727" y="7049"/>
                    <a:pt x="4822" y="6847"/>
                    <a:pt x="4894" y="6751"/>
                  </a:cubicBezTo>
                  <a:cubicBezTo>
                    <a:pt x="4965" y="6644"/>
                    <a:pt x="5382" y="6489"/>
                    <a:pt x="5513" y="6394"/>
                  </a:cubicBezTo>
                  <a:cubicBezTo>
                    <a:pt x="5644" y="6299"/>
                    <a:pt x="5703" y="6204"/>
                    <a:pt x="5775" y="6096"/>
                  </a:cubicBezTo>
                  <a:cubicBezTo>
                    <a:pt x="5834" y="5977"/>
                    <a:pt x="5799" y="5299"/>
                    <a:pt x="5846" y="5037"/>
                  </a:cubicBezTo>
                  <a:cubicBezTo>
                    <a:pt x="5894" y="4775"/>
                    <a:pt x="5894" y="4763"/>
                    <a:pt x="5953" y="4656"/>
                  </a:cubicBezTo>
                  <a:cubicBezTo>
                    <a:pt x="6013" y="4537"/>
                    <a:pt x="6465" y="4049"/>
                    <a:pt x="6561" y="3989"/>
                  </a:cubicBezTo>
                  <a:cubicBezTo>
                    <a:pt x="6644" y="3930"/>
                    <a:pt x="6811" y="3834"/>
                    <a:pt x="6965" y="3715"/>
                  </a:cubicBezTo>
                  <a:cubicBezTo>
                    <a:pt x="7132" y="3596"/>
                    <a:pt x="7132" y="3537"/>
                    <a:pt x="7287" y="3346"/>
                  </a:cubicBezTo>
                  <a:cubicBezTo>
                    <a:pt x="7430" y="3144"/>
                    <a:pt x="7632" y="3013"/>
                    <a:pt x="7692" y="2953"/>
                  </a:cubicBezTo>
                  <a:cubicBezTo>
                    <a:pt x="7739" y="2882"/>
                    <a:pt x="7668" y="2834"/>
                    <a:pt x="7597" y="2715"/>
                  </a:cubicBezTo>
                  <a:cubicBezTo>
                    <a:pt x="7525" y="2608"/>
                    <a:pt x="7585" y="2584"/>
                    <a:pt x="7620" y="2382"/>
                  </a:cubicBezTo>
                  <a:cubicBezTo>
                    <a:pt x="7668" y="2179"/>
                    <a:pt x="7787" y="2072"/>
                    <a:pt x="7787" y="1977"/>
                  </a:cubicBezTo>
                  <a:cubicBezTo>
                    <a:pt x="7787" y="1894"/>
                    <a:pt x="7632" y="1751"/>
                    <a:pt x="7549" y="1691"/>
                  </a:cubicBezTo>
                  <a:cubicBezTo>
                    <a:pt x="7466" y="1620"/>
                    <a:pt x="7406" y="1632"/>
                    <a:pt x="7275" y="1620"/>
                  </a:cubicBezTo>
                  <a:lnTo>
                    <a:pt x="6751" y="1620"/>
                  </a:lnTo>
                  <a:cubicBezTo>
                    <a:pt x="6584" y="1620"/>
                    <a:pt x="6489" y="1560"/>
                    <a:pt x="6406" y="1477"/>
                  </a:cubicBezTo>
                  <a:cubicBezTo>
                    <a:pt x="6311" y="1382"/>
                    <a:pt x="6132" y="1096"/>
                    <a:pt x="6061" y="989"/>
                  </a:cubicBezTo>
                  <a:cubicBezTo>
                    <a:pt x="6001" y="870"/>
                    <a:pt x="5930" y="870"/>
                    <a:pt x="5822" y="751"/>
                  </a:cubicBezTo>
                  <a:cubicBezTo>
                    <a:pt x="5799" y="739"/>
                    <a:pt x="5787" y="715"/>
                    <a:pt x="5775" y="691"/>
                  </a:cubicBezTo>
                  <a:cubicBezTo>
                    <a:pt x="5763" y="691"/>
                    <a:pt x="5763" y="679"/>
                    <a:pt x="5763" y="679"/>
                  </a:cubicBezTo>
                  <a:cubicBezTo>
                    <a:pt x="5751" y="667"/>
                    <a:pt x="5751" y="667"/>
                    <a:pt x="5751" y="655"/>
                  </a:cubicBezTo>
                  <a:cubicBezTo>
                    <a:pt x="5727" y="631"/>
                    <a:pt x="5715" y="596"/>
                    <a:pt x="5715" y="560"/>
                  </a:cubicBezTo>
                  <a:cubicBezTo>
                    <a:pt x="5703" y="548"/>
                    <a:pt x="5703" y="536"/>
                    <a:pt x="5703" y="524"/>
                  </a:cubicBezTo>
                  <a:cubicBezTo>
                    <a:pt x="5692" y="512"/>
                    <a:pt x="5692" y="501"/>
                    <a:pt x="5692" y="489"/>
                  </a:cubicBezTo>
                  <a:cubicBezTo>
                    <a:pt x="5692" y="477"/>
                    <a:pt x="5680" y="453"/>
                    <a:pt x="5680" y="441"/>
                  </a:cubicBezTo>
                  <a:cubicBezTo>
                    <a:pt x="5680" y="429"/>
                    <a:pt x="5680" y="417"/>
                    <a:pt x="5668" y="405"/>
                  </a:cubicBezTo>
                  <a:cubicBezTo>
                    <a:pt x="5644" y="298"/>
                    <a:pt x="5668" y="155"/>
                    <a:pt x="5668" y="12"/>
                  </a:cubicBezTo>
                  <a:cubicBezTo>
                    <a:pt x="5668" y="0"/>
                    <a:pt x="5668" y="0"/>
                    <a:pt x="5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9"/>
            <p:cNvSpPr/>
            <p:nvPr/>
          </p:nvSpPr>
          <p:spPr>
            <a:xfrm>
              <a:off x="763846" y="1134962"/>
              <a:ext cx="968415" cy="1315039"/>
            </a:xfrm>
            <a:custGeom>
              <a:avLst/>
              <a:gdLst/>
              <a:ahLst/>
              <a:cxnLst/>
              <a:rect l="l" t="t" r="r" b="b"/>
              <a:pathLst>
                <a:path w="8728" h="11852" extrusionOk="0">
                  <a:moveTo>
                    <a:pt x="4529" y="0"/>
                  </a:moveTo>
                  <a:cubicBezTo>
                    <a:pt x="4519" y="0"/>
                    <a:pt x="4510" y="2"/>
                    <a:pt x="4501" y="5"/>
                  </a:cubicBezTo>
                  <a:cubicBezTo>
                    <a:pt x="4489" y="17"/>
                    <a:pt x="4465" y="29"/>
                    <a:pt x="4453" y="64"/>
                  </a:cubicBezTo>
                  <a:cubicBezTo>
                    <a:pt x="4418" y="183"/>
                    <a:pt x="4430" y="445"/>
                    <a:pt x="4310" y="493"/>
                  </a:cubicBezTo>
                  <a:cubicBezTo>
                    <a:pt x="4274" y="504"/>
                    <a:pt x="4244" y="508"/>
                    <a:pt x="4215" y="508"/>
                  </a:cubicBezTo>
                  <a:cubicBezTo>
                    <a:pt x="4150" y="508"/>
                    <a:pt x="4096" y="486"/>
                    <a:pt x="4013" y="469"/>
                  </a:cubicBezTo>
                  <a:cubicBezTo>
                    <a:pt x="3967" y="460"/>
                    <a:pt x="3901" y="454"/>
                    <a:pt x="3835" y="454"/>
                  </a:cubicBezTo>
                  <a:cubicBezTo>
                    <a:pt x="3730" y="454"/>
                    <a:pt x="3625" y="468"/>
                    <a:pt x="3596" y="505"/>
                  </a:cubicBezTo>
                  <a:cubicBezTo>
                    <a:pt x="3537" y="576"/>
                    <a:pt x="2846" y="1469"/>
                    <a:pt x="2822" y="1493"/>
                  </a:cubicBezTo>
                  <a:cubicBezTo>
                    <a:pt x="2798" y="1529"/>
                    <a:pt x="2739" y="1600"/>
                    <a:pt x="2608" y="1600"/>
                  </a:cubicBezTo>
                  <a:lnTo>
                    <a:pt x="643" y="1600"/>
                  </a:lnTo>
                  <a:lnTo>
                    <a:pt x="655" y="2446"/>
                  </a:lnTo>
                  <a:lnTo>
                    <a:pt x="667" y="2529"/>
                  </a:lnTo>
                  <a:lnTo>
                    <a:pt x="0" y="2529"/>
                  </a:lnTo>
                  <a:cubicBezTo>
                    <a:pt x="0" y="2529"/>
                    <a:pt x="48" y="8744"/>
                    <a:pt x="24" y="8744"/>
                  </a:cubicBezTo>
                  <a:cubicBezTo>
                    <a:pt x="24" y="8744"/>
                    <a:pt x="24" y="8744"/>
                    <a:pt x="24" y="8744"/>
                  </a:cubicBezTo>
                  <a:lnTo>
                    <a:pt x="12" y="9899"/>
                  </a:lnTo>
                  <a:lnTo>
                    <a:pt x="155" y="10816"/>
                  </a:lnTo>
                  <a:lnTo>
                    <a:pt x="762" y="11768"/>
                  </a:lnTo>
                  <a:lnTo>
                    <a:pt x="870" y="11851"/>
                  </a:lnTo>
                  <a:cubicBezTo>
                    <a:pt x="965" y="11792"/>
                    <a:pt x="1096" y="11709"/>
                    <a:pt x="1191" y="11649"/>
                  </a:cubicBezTo>
                  <a:cubicBezTo>
                    <a:pt x="1215" y="11637"/>
                    <a:pt x="1239" y="11613"/>
                    <a:pt x="1274" y="11601"/>
                  </a:cubicBezTo>
                  <a:cubicBezTo>
                    <a:pt x="1429" y="11542"/>
                    <a:pt x="1620" y="11530"/>
                    <a:pt x="1763" y="11470"/>
                  </a:cubicBezTo>
                  <a:cubicBezTo>
                    <a:pt x="1941" y="11387"/>
                    <a:pt x="1953" y="11280"/>
                    <a:pt x="1953" y="11197"/>
                  </a:cubicBezTo>
                  <a:cubicBezTo>
                    <a:pt x="1953" y="11101"/>
                    <a:pt x="1858" y="10982"/>
                    <a:pt x="1763" y="10887"/>
                  </a:cubicBezTo>
                  <a:cubicBezTo>
                    <a:pt x="1667" y="10792"/>
                    <a:pt x="1727" y="10601"/>
                    <a:pt x="1739" y="10482"/>
                  </a:cubicBezTo>
                  <a:cubicBezTo>
                    <a:pt x="1763" y="10363"/>
                    <a:pt x="1786" y="10351"/>
                    <a:pt x="1834" y="10256"/>
                  </a:cubicBezTo>
                  <a:cubicBezTo>
                    <a:pt x="1882" y="10161"/>
                    <a:pt x="1834" y="10101"/>
                    <a:pt x="1905" y="9863"/>
                  </a:cubicBezTo>
                  <a:cubicBezTo>
                    <a:pt x="1989" y="9625"/>
                    <a:pt x="2036" y="9661"/>
                    <a:pt x="2144" y="9565"/>
                  </a:cubicBezTo>
                  <a:cubicBezTo>
                    <a:pt x="2263" y="9482"/>
                    <a:pt x="2227" y="9423"/>
                    <a:pt x="2239" y="9304"/>
                  </a:cubicBezTo>
                  <a:cubicBezTo>
                    <a:pt x="2239" y="9196"/>
                    <a:pt x="2120" y="9137"/>
                    <a:pt x="2036" y="9065"/>
                  </a:cubicBezTo>
                  <a:cubicBezTo>
                    <a:pt x="1965" y="8982"/>
                    <a:pt x="1774" y="8494"/>
                    <a:pt x="1763" y="8399"/>
                  </a:cubicBezTo>
                  <a:cubicBezTo>
                    <a:pt x="1751" y="8315"/>
                    <a:pt x="1751" y="8268"/>
                    <a:pt x="1882" y="8256"/>
                  </a:cubicBezTo>
                  <a:cubicBezTo>
                    <a:pt x="1903" y="8254"/>
                    <a:pt x="1923" y="8253"/>
                    <a:pt x="1942" y="8253"/>
                  </a:cubicBezTo>
                  <a:cubicBezTo>
                    <a:pt x="2030" y="8253"/>
                    <a:pt x="2099" y="8274"/>
                    <a:pt x="2167" y="8303"/>
                  </a:cubicBezTo>
                  <a:cubicBezTo>
                    <a:pt x="2239" y="8351"/>
                    <a:pt x="2298" y="8434"/>
                    <a:pt x="2382" y="8506"/>
                  </a:cubicBezTo>
                  <a:cubicBezTo>
                    <a:pt x="2453" y="8577"/>
                    <a:pt x="2441" y="8530"/>
                    <a:pt x="2739" y="8625"/>
                  </a:cubicBezTo>
                  <a:cubicBezTo>
                    <a:pt x="2945" y="8688"/>
                    <a:pt x="3093" y="8699"/>
                    <a:pt x="3296" y="8699"/>
                  </a:cubicBezTo>
                  <a:cubicBezTo>
                    <a:pt x="3398" y="8699"/>
                    <a:pt x="3513" y="8696"/>
                    <a:pt x="3656" y="8696"/>
                  </a:cubicBezTo>
                  <a:cubicBezTo>
                    <a:pt x="4096" y="8696"/>
                    <a:pt x="5323" y="8375"/>
                    <a:pt x="5763" y="8291"/>
                  </a:cubicBezTo>
                  <a:cubicBezTo>
                    <a:pt x="6204" y="8220"/>
                    <a:pt x="7204" y="7720"/>
                    <a:pt x="7323" y="7649"/>
                  </a:cubicBezTo>
                  <a:cubicBezTo>
                    <a:pt x="7454" y="7577"/>
                    <a:pt x="7478" y="7363"/>
                    <a:pt x="7525" y="7232"/>
                  </a:cubicBezTo>
                  <a:cubicBezTo>
                    <a:pt x="7573" y="7089"/>
                    <a:pt x="7787" y="6791"/>
                    <a:pt x="7918" y="6684"/>
                  </a:cubicBezTo>
                  <a:cubicBezTo>
                    <a:pt x="8061" y="6577"/>
                    <a:pt x="8132" y="6565"/>
                    <a:pt x="8251" y="6410"/>
                  </a:cubicBezTo>
                  <a:cubicBezTo>
                    <a:pt x="8371" y="6244"/>
                    <a:pt x="8430" y="6077"/>
                    <a:pt x="8501" y="5970"/>
                  </a:cubicBezTo>
                  <a:cubicBezTo>
                    <a:pt x="8561" y="5875"/>
                    <a:pt x="8704" y="5708"/>
                    <a:pt x="8716" y="5613"/>
                  </a:cubicBezTo>
                  <a:cubicBezTo>
                    <a:pt x="8728" y="5505"/>
                    <a:pt x="8704" y="4827"/>
                    <a:pt x="8692" y="4779"/>
                  </a:cubicBezTo>
                  <a:cubicBezTo>
                    <a:pt x="8688" y="4770"/>
                    <a:pt x="8679" y="4767"/>
                    <a:pt x="8667" y="4767"/>
                  </a:cubicBezTo>
                  <a:cubicBezTo>
                    <a:pt x="8613" y="4767"/>
                    <a:pt x="8492" y="4839"/>
                    <a:pt x="8394" y="4839"/>
                  </a:cubicBezTo>
                  <a:cubicBezTo>
                    <a:pt x="8275" y="4839"/>
                    <a:pt x="8204" y="4660"/>
                    <a:pt x="8156" y="4541"/>
                  </a:cubicBezTo>
                  <a:cubicBezTo>
                    <a:pt x="8097" y="4410"/>
                    <a:pt x="7990" y="4481"/>
                    <a:pt x="7930" y="4386"/>
                  </a:cubicBezTo>
                  <a:cubicBezTo>
                    <a:pt x="7882" y="4279"/>
                    <a:pt x="7966" y="3946"/>
                    <a:pt x="8001" y="3839"/>
                  </a:cubicBezTo>
                  <a:cubicBezTo>
                    <a:pt x="8049" y="3743"/>
                    <a:pt x="8192" y="3565"/>
                    <a:pt x="8251" y="3458"/>
                  </a:cubicBezTo>
                  <a:cubicBezTo>
                    <a:pt x="8311" y="3350"/>
                    <a:pt x="8216" y="3338"/>
                    <a:pt x="8144" y="3196"/>
                  </a:cubicBezTo>
                  <a:cubicBezTo>
                    <a:pt x="8073" y="3053"/>
                    <a:pt x="8013" y="3029"/>
                    <a:pt x="7930" y="2969"/>
                  </a:cubicBezTo>
                  <a:cubicBezTo>
                    <a:pt x="7859" y="2922"/>
                    <a:pt x="7609" y="2707"/>
                    <a:pt x="7549" y="2624"/>
                  </a:cubicBezTo>
                  <a:cubicBezTo>
                    <a:pt x="7489" y="2553"/>
                    <a:pt x="7430" y="2541"/>
                    <a:pt x="7430" y="2541"/>
                  </a:cubicBezTo>
                  <a:cubicBezTo>
                    <a:pt x="7347" y="2493"/>
                    <a:pt x="7239" y="2529"/>
                    <a:pt x="7037" y="2422"/>
                  </a:cubicBezTo>
                  <a:cubicBezTo>
                    <a:pt x="6894" y="2350"/>
                    <a:pt x="6906" y="2207"/>
                    <a:pt x="6894" y="2065"/>
                  </a:cubicBezTo>
                  <a:cubicBezTo>
                    <a:pt x="6870" y="1910"/>
                    <a:pt x="6858" y="1743"/>
                    <a:pt x="6847" y="1588"/>
                  </a:cubicBezTo>
                  <a:cubicBezTo>
                    <a:pt x="6847" y="1553"/>
                    <a:pt x="6847" y="1517"/>
                    <a:pt x="6847" y="1481"/>
                  </a:cubicBezTo>
                  <a:cubicBezTo>
                    <a:pt x="6847" y="1457"/>
                    <a:pt x="6847" y="1433"/>
                    <a:pt x="6847" y="1410"/>
                  </a:cubicBezTo>
                  <a:cubicBezTo>
                    <a:pt x="6847" y="1398"/>
                    <a:pt x="6847" y="1386"/>
                    <a:pt x="6847" y="1374"/>
                  </a:cubicBezTo>
                  <a:cubicBezTo>
                    <a:pt x="6847" y="1350"/>
                    <a:pt x="6847" y="1326"/>
                    <a:pt x="6847" y="1303"/>
                  </a:cubicBezTo>
                  <a:cubicBezTo>
                    <a:pt x="6847" y="1303"/>
                    <a:pt x="6704" y="1183"/>
                    <a:pt x="6596" y="1172"/>
                  </a:cubicBezTo>
                  <a:cubicBezTo>
                    <a:pt x="6501" y="1160"/>
                    <a:pt x="5965" y="945"/>
                    <a:pt x="5965" y="945"/>
                  </a:cubicBezTo>
                  <a:cubicBezTo>
                    <a:pt x="5965" y="945"/>
                    <a:pt x="5692" y="695"/>
                    <a:pt x="5656" y="695"/>
                  </a:cubicBezTo>
                  <a:cubicBezTo>
                    <a:pt x="5632" y="683"/>
                    <a:pt x="5311" y="624"/>
                    <a:pt x="5227" y="564"/>
                  </a:cubicBezTo>
                  <a:cubicBezTo>
                    <a:pt x="5203" y="552"/>
                    <a:pt x="5168" y="541"/>
                    <a:pt x="5120" y="517"/>
                  </a:cubicBezTo>
                  <a:cubicBezTo>
                    <a:pt x="5013" y="457"/>
                    <a:pt x="4870" y="386"/>
                    <a:pt x="4846" y="338"/>
                  </a:cubicBezTo>
                  <a:cubicBezTo>
                    <a:pt x="4799" y="255"/>
                    <a:pt x="4727" y="64"/>
                    <a:pt x="4703" y="64"/>
                  </a:cubicBezTo>
                  <a:cubicBezTo>
                    <a:pt x="4683" y="64"/>
                    <a:pt x="4598" y="0"/>
                    <a:pt x="4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5390338" y="1328301"/>
              <a:ext cx="572195" cy="928360"/>
            </a:xfrm>
            <a:custGeom>
              <a:avLst/>
              <a:gdLst/>
              <a:ahLst/>
              <a:cxnLst/>
              <a:rect l="l" t="t" r="r" b="b"/>
              <a:pathLst>
                <a:path w="5157" h="8367" extrusionOk="0">
                  <a:moveTo>
                    <a:pt x="1203" y="0"/>
                  </a:moveTo>
                  <a:cubicBezTo>
                    <a:pt x="1112" y="0"/>
                    <a:pt x="1032" y="20"/>
                    <a:pt x="977" y="80"/>
                  </a:cubicBezTo>
                  <a:cubicBezTo>
                    <a:pt x="822" y="246"/>
                    <a:pt x="632" y="556"/>
                    <a:pt x="382" y="616"/>
                  </a:cubicBezTo>
                  <a:cubicBezTo>
                    <a:pt x="286" y="651"/>
                    <a:pt x="144" y="663"/>
                    <a:pt x="1" y="675"/>
                  </a:cubicBezTo>
                  <a:cubicBezTo>
                    <a:pt x="36" y="711"/>
                    <a:pt x="60" y="735"/>
                    <a:pt x="72" y="770"/>
                  </a:cubicBezTo>
                  <a:cubicBezTo>
                    <a:pt x="108" y="866"/>
                    <a:pt x="132" y="1080"/>
                    <a:pt x="167" y="1175"/>
                  </a:cubicBezTo>
                  <a:cubicBezTo>
                    <a:pt x="203" y="1270"/>
                    <a:pt x="298" y="1282"/>
                    <a:pt x="346" y="1342"/>
                  </a:cubicBezTo>
                  <a:cubicBezTo>
                    <a:pt x="346" y="1366"/>
                    <a:pt x="358" y="1378"/>
                    <a:pt x="358" y="1389"/>
                  </a:cubicBezTo>
                  <a:lnTo>
                    <a:pt x="370" y="1389"/>
                  </a:lnTo>
                  <a:cubicBezTo>
                    <a:pt x="370" y="1401"/>
                    <a:pt x="370" y="1413"/>
                    <a:pt x="382" y="1425"/>
                  </a:cubicBezTo>
                  <a:cubicBezTo>
                    <a:pt x="382" y="1437"/>
                    <a:pt x="382" y="1449"/>
                    <a:pt x="382" y="1449"/>
                  </a:cubicBezTo>
                  <a:cubicBezTo>
                    <a:pt x="405" y="1508"/>
                    <a:pt x="417" y="1580"/>
                    <a:pt x="405" y="1663"/>
                  </a:cubicBezTo>
                  <a:cubicBezTo>
                    <a:pt x="405" y="1806"/>
                    <a:pt x="370" y="1818"/>
                    <a:pt x="358" y="1925"/>
                  </a:cubicBezTo>
                  <a:cubicBezTo>
                    <a:pt x="346" y="2020"/>
                    <a:pt x="417" y="2080"/>
                    <a:pt x="441" y="2151"/>
                  </a:cubicBezTo>
                  <a:cubicBezTo>
                    <a:pt x="465" y="2211"/>
                    <a:pt x="560" y="2199"/>
                    <a:pt x="596" y="2211"/>
                  </a:cubicBezTo>
                  <a:cubicBezTo>
                    <a:pt x="632" y="2223"/>
                    <a:pt x="691" y="2247"/>
                    <a:pt x="727" y="2294"/>
                  </a:cubicBezTo>
                  <a:cubicBezTo>
                    <a:pt x="775" y="2330"/>
                    <a:pt x="727" y="2425"/>
                    <a:pt x="739" y="2497"/>
                  </a:cubicBezTo>
                  <a:cubicBezTo>
                    <a:pt x="739" y="2580"/>
                    <a:pt x="739" y="2806"/>
                    <a:pt x="727" y="2890"/>
                  </a:cubicBezTo>
                  <a:cubicBezTo>
                    <a:pt x="727" y="2961"/>
                    <a:pt x="751" y="3140"/>
                    <a:pt x="751" y="3282"/>
                  </a:cubicBezTo>
                  <a:cubicBezTo>
                    <a:pt x="751" y="3425"/>
                    <a:pt x="739" y="3461"/>
                    <a:pt x="715" y="3568"/>
                  </a:cubicBezTo>
                  <a:cubicBezTo>
                    <a:pt x="703" y="3675"/>
                    <a:pt x="656" y="3663"/>
                    <a:pt x="596" y="3771"/>
                  </a:cubicBezTo>
                  <a:cubicBezTo>
                    <a:pt x="525" y="3890"/>
                    <a:pt x="548" y="4104"/>
                    <a:pt x="465" y="4306"/>
                  </a:cubicBezTo>
                  <a:cubicBezTo>
                    <a:pt x="394" y="4509"/>
                    <a:pt x="310" y="4604"/>
                    <a:pt x="298" y="4664"/>
                  </a:cubicBezTo>
                  <a:cubicBezTo>
                    <a:pt x="275" y="4723"/>
                    <a:pt x="227" y="4806"/>
                    <a:pt x="227" y="4878"/>
                  </a:cubicBezTo>
                  <a:cubicBezTo>
                    <a:pt x="239" y="4949"/>
                    <a:pt x="227" y="4985"/>
                    <a:pt x="203" y="5045"/>
                  </a:cubicBezTo>
                  <a:cubicBezTo>
                    <a:pt x="191" y="5104"/>
                    <a:pt x="144" y="5104"/>
                    <a:pt x="96" y="5211"/>
                  </a:cubicBezTo>
                  <a:cubicBezTo>
                    <a:pt x="36" y="5307"/>
                    <a:pt x="167" y="5318"/>
                    <a:pt x="263" y="5485"/>
                  </a:cubicBezTo>
                  <a:cubicBezTo>
                    <a:pt x="346" y="5664"/>
                    <a:pt x="370" y="5735"/>
                    <a:pt x="405" y="5854"/>
                  </a:cubicBezTo>
                  <a:cubicBezTo>
                    <a:pt x="453" y="5973"/>
                    <a:pt x="370" y="6045"/>
                    <a:pt x="310" y="6188"/>
                  </a:cubicBezTo>
                  <a:cubicBezTo>
                    <a:pt x="263" y="6330"/>
                    <a:pt x="286" y="6426"/>
                    <a:pt x="286" y="6509"/>
                  </a:cubicBezTo>
                  <a:cubicBezTo>
                    <a:pt x="513" y="6557"/>
                    <a:pt x="525" y="6711"/>
                    <a:pt x="536" y="6747"/>
                  </a:cubicBezTo>
                  <a:cubicBezTo>
                    <a:pt x="548" y="6783"/>
                    <a:pt x="691" y="7021"/>
                    <a:pt x="763" y="7081"/>
                  </a:cubicBezTo>
                  <a:cubicBezTo>
                    <a:pt x="846" y="7140"/>
                    <a:pt x="1084" y="7331"/>
                    <a:pt x="1156" y="7402"/>
                  </a:cubicBezTo>
                  <a:cubicBezTo>
                    <a:pt x="1215" y="7485"/>
                    <a:pt x="1263" y="7735"/>
                    <a:pt x="1322" y="7843"/>
                  </a:cubicBezTo>
                  <a:cubicBezTo>
                    <a:pt x="1359" y="7935"/>
                    <a:pt x="1446" y="7970"/>
                    <a:pt x="1544" y="7970"/>
                  </a:cubicBezTo>
                  <a:cubicBezTo>
                    <a:pt x="1573" y="7970"/>
                    <a:pt x="1602" y="7967"/>
                    <a:pt x="1632" y="7962"/>
                  </a:cubicBezTo>
                  <a:cubicBezTo>
                    <a:pt x="1691" y="7962"/>
                    <a:pt x="1763" y="7950"/>
                    <a:pt x="1846" y="7938"/>
                  </a:cubicBezTo>
                  <a:cubicBezTo>
                    <a:pt x="1906" y="7938"/>
                    <a:pt x="1977" y="7926"/>
                    <a:pt x="2025" y="7914"/>
                  </a:cubicBezTo>
                  <a:lnTo>
                    <a:pt x="2120" y="7914"/>
                  </a:lnTo>
                  <a:cubicBezTo>
                    <a:pt x="2180" y="7914"/>
                    <a:pt x="2227" y="8116"/>
                    <a:pt x="2263" y="8188"/>
                  </a:cubicBezTo>
                  <a:cubicBezTo>
                    <a:pt x="2275" y="8224"/>
                    <a:pt x="2346" y="8224"/>
                    <a:pt x="2418" y="8224"/>
                  </a:cubicBezTo>
                  <a:cubicBezTo>
                    <a:pt x="2501" y="8212"/>
                    <a:pt x="2596" y="8188"/>
                    <a:pt x="2620" y="8188"/>
                  </a:cubicBezTo>
                  <a:cubicBezTo>
                    <a:pt x="2668" y="8188"/>
                    <a:pt x="2751" y="8283"/>
                    <a:pt x="2799" y="8331"/>
                  </a:cubicBezTo>
                  <a:cubicBezTo>
                    <a:pt x="2846" y="8366"/>
                    <a:pt x="3072" y="8366"/>
                    <a:pt x="3072" y="8366"/>
                  </a:cubicBezTo>
                  <a:lnTo>
                    <a:pt x="3072" y="6057"/>
                  </a:lnTo>
                  <a:lnTo>
                    <a:pt x="4323" y="6021"/>
                  </a:lnTo>
                  <a:lnTo>
                    <a:pt x="4989" y="6009"/>
                  </a:lnTo>
                  <a:cubicBezTo>
                    <a:pt x="4989" y="6009"/>
                    <a:pt x="4989" y="5997"/>
                    <a:pt x="4989" y="5973"/>
                  </a:cubicBezTo>
                  <a:cubicBezTo>
                    <a:pt x="5025" y="5830"/>
                    <a:pt x="5156" y="5295"/>
                    <a:pt x="5156" y="5235"/>
                  </a:cubicBezTo>
                  <a:cubicBezTo>
                    <a:pt x="5156" y="5152"/>
                    <a:pt x="5013" y="4747"/>
                    <a:pt x="4918" y="4402"/>
                  </a:cubicBezTo>
                  <a:cubicBezTo>
                    <a:pt x="4835" y="4056"/>
                    <a:pt x="4585" y="3759"/>
                    <a:pt x="4620" y="3568"/>
                  </a:cubicBezTo>
                  <a:cubicBezTo>
                    <a:pt x="4656" y="3378"/>
                    <a:pt x="4799" y="3163"/>
                    <a:pt x="4727" y="2961"/>
                  </a:cubicBezTo>
                  <a:cubicBezTo>
                    <a:pt x="4644" y="2747"/>
                    <a:pt x="4358" y="2544"/>
                    <a:pt x="4275" y="2247"/>
                  </a:cubicBezTo>
                  <a:cubicBezTo>
                    <a:pt x="4180" y="1961"/>
                    <a:pt x="4132" y="1639"/>
                    <a:pt x="4049" y="1354"/>
                  </a:cubicBezTo>
                  <a:cubicBezTo>
                    <a:pt x="4025" y="1270"/>
                    <a:pt x="3989" y="1163"/>
                    <a:pt x="3965" y="1044"/>
                  </a:cubicBezTo>
                  <a:cubicBezTo>
                    <a:pt x="3906" y="782"/>
                    <a:pt x="3846" y="485"/>
                    <a:pt x="3846" y="485"/>
                  </a:cubicBezTo>
                  <a:cubicBezTo>
                    <a:pt x="3846" y="485"/>
                    <a:pt x="3715" y="473"/>
                    <a:pt x="3537" y="365"/>
                  </a:cubicBezTo>
                  <a:cubicBezTo>
                    <a:pt x="3396" y="275"/>
                    <a:pt x="3162" y="82"/>
                    <a:pt x="2985" y="82"/>
                  </a:cubicBezTo>
                  <a:cubicBezTo>
                    <a:pt x="2952" y="82"/>
                    <a:pt x="2922" y="89"/>
                    <a:pt x="2894" y="104"/>
                  </a:cubicBezTo>
                  <a:cubicBezTo>
                    <a:pt x="2727" y="181"/>
                    <a:pt x="2290" y="332"/>
                    <a:pt x="2155" y="332"/>
                  </a:cubicBezTo>
                  <a:cubicBezTo>
                    <a:pt x="2146" y="332"/>
                    <a:pt x="2138" y="331"/>
                    <a:pt x="2132" y="330"/>
                  </a:cubicBezTo>
                  <a:cubicBezTo>
                    <a:pt x="2025" y="306"/>
                    <a:pt x="1941" y="104"/>
                    <a:pt x="1715" y="80"/>
                  </a:cubicBezTo>
                  <a:cubicBezTo>
                    <a:pt x="1562" y="64"/>
                    <a:pt x="1365" y="0"/>
                    <a:pt x="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45" name="Google Shape;1545;p29"/>
            <p:cNvCxnSpPr/>
            <p:nvPr/>
          </p:nvCxnSpPr>
          <p:spPr>
            <a:xfrm>
              <a:off x="537915" y="2686050"/>
              <a:ext cx="1420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9"/>
            <p:cNvCxnSpPr/>
            <p:nvPr/>
          </p:nvCxnSpPr>
          <p:spPr>
            <a:xfrm>
              <a:off x="2751012" y="2686050"/>
              <a:ext cx="1420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9"/>
            <p:cNvCxnSpPr/>
            <p:nvPr/>
          </p:nvCxnSpPr>
          <p:spPr>
            <a:xfrm>
              <a:off x="4966284" y="2686050"/>
              <a:ext cx="1420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9"/>
            <p:cNvCxnSpPr/>
            <p:nvPr/>
          </p:nvCxnSpPr>
          <p:spPr>
            <a:xfrm>
              <a:off x="7183544" y="2686050"/>
              <a:ext cx="1420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9"/>
            <p:cNvCxnSpPr/>
            <p:nvPr/>
          </p:nvCxnSpPr>
          <p:spPr>
            <a:xfrm>
              <a:off x="537915" y="4029075"/>
              <a:ext cx="1420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9"/>
            <p:cNvCxnSpPr/>
            <p:nvPr/>
          </p:nvCxnSpPr>
          <p:spPr>
            <a:xfrm>
              <a:off x="2751012" y="4029075"/>
              <a:ext cx="1420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9"/>
            <p:cNvCxnSpPr/>
            <p:nvPr/>
          </p:nvCxnSpPr>
          <p:spPr>
            <a:xfrm>
              <a:off x="4966284" y="4029075"/>
              <a:ext cx="1420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9"/>
            <p:cNvCxnSpPr/>
            <p:nvPr/>
          </p:nvCxnSpPr>
          <p:spPr>
            <a:xfrm>
              <a:off x="7183544" y="4029075"/>
              <a:ext cx="1420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53" name="Google Shape;1553;p29"/>
          <p:cNvGrpSpPr/>
          <p:nvPr/>
        </p:nvGrpSpPr>
        <p:grpSpPr>
          <a:xfrm>
            <a:off x="7656088" y="4189995"/>
            <a:ext cx="475125" cy="473920"/>
            <a:chOff x="-20173175" y="2038750"/>
            <a:chExt cx="305625" cy="304850"/>
          </a:xfrm>
        </p:grpSpPr>
        <p:sp>
          <p:nvSpPr>
            <p:cNvPr id="1554" name="Google Shape;1554;p29"/>
            <p:cNvSpPr/>
            <p:nvPr/>
          </p:nvSpPr>
          <p:spPr>
            <a:xfrm>
              <a:off x="-20173175" y="2038750"/>
              <a:ext cx="197725" cy="303275"/>
            </a:xfrm>
            <a:custGeom>
              <a:avLst/>
              <a:gdLst/>
              <a:ahLst/>
              <a:cxnLst/>
              <a:rect l="l" t="t" r="r" b="b"/>
              <a:pathLst>
                <a:path w="7909" h="12131" extrusionOk="0">
                  <a:moveTo>
                    <a:pt x="2175" y="3624"/>
                  </a:moveTo>
                  <a:cubicBezTo>
                    <a:pt x="3120" y="3781"/>
                    <a:pt x="3908" y="4506"/>
                    <a:pt x="4160" y="5451"/>
                  </a:cubicBezTo>
                  <a:cubicBezTo>
                    <a:pt x="3845" y="5294"/>
                    <a:pt x="3372" y="5136"/>
                    <a:pt x="2931" y="5042"/>
                  </a:cubicBezTo>
                  <a:cubicBezTo>
                    <a:pt x="2521" y="4663"/>
                    <a:pt x="2238" y="4191"/>
                    <a:pt x="2175" y="3624"/>
                  </a:cubicBezTo>
                  <a:close/>
                  <a:moveTo>
                    <a:pt x="6932" y="725"/>
                  </a:moveTo>
                  <a:cubicBezTo>
                    <a:pt x="6302" y="2332"/>
                    <a:pt x="6302" y="4159"/>
                    <a:pt x="6932" y="5766"/>
                  </a:cubicBezTo>
                  <a:lnTo>
                    <a:pt x="5168" y="5766"/>
                  </a:lnTo>
                  <a:cubicBezTo>
                    <a:pt x="5798" y="4159"/>
                    <a:pt x="5798" y="2332"/>
                    <a:pt x="5168" y="725"/>
                  </a:cubicBezTo>
                  <a:close/>
                  <a:moveTo>
                    <a:pt x="2490" y="5766"/>
                  </a:moveTo>
                  <a:cubicBezTo>
                    <a:pt x="3025" y="5766"/>
                    <a:pt x="3530" y="5955"/>
                    <a:pt x="3908" y="6113"/>
                  </a:cubicBezTo>
                  <a:cubicBezTo>
                    <a:pt x="3530" y="6270"/>
                    <a:pt x="3025" y="6459"/>
                    <a:pt x="2490" y="6459"/>
                  </a:cubicBezTo>
                  <a:cubicBezTo>
                    <a:pt x="1923" y="6459"/>
                    <a:pt x="1419" y="6270"/>
                    <a:pt x="1009" y="6113"/>
                  </a:cubicBezTo>
                  <a:cubicBezTo>
                    <a:pt x="1387" y="5924"/>
                    <a:pt x="1891" y="5766"/>
                    <a:pt x="2490" y="5766"/>
                  </a:cubicBezTo>
                  <a:close/>
                  <a:moveTo>
                    <a:pt x="4128" y="6743"/>
                  </a:moveTo>
                  <a:lnTo>
                    <a:pt x="4128" y="6743"/>
                  </a:lnTo>
                  <a:cubicBezTo>
                    <a:pt x="3908" y="7688"/>
                    <a:pt x="3120" y="8444"/>
                    <a:pt x="2112" y="8570"/>
                  </a:cubicBezTo>
                  <a:cubicBezTo>
                    <a:pt x="2206" y="8003"/>
                    <a:pt x="2490" y="7530"/>
                    <a:pt x="2868" y="7152"/>
                  </a:cubicBezTo>
                  <a:cubicBezTo>
                    <a:pt x="3372" y="7058"/>
                    <a:pt x="3813" y="6900"/>
                    <a:pt x="4128" y="6743"/>
                  </a:cubicBezTo>
                  <a:close/>
                  <a:moveTo>
                    <a:pt x="6932" y="6428"/>
                  </a:moveTo>
                  <a:cubicBezTo>
                    <a:pt x="6270" y="8034"/>
                    <a:pt x="6270" y="9893"/>
                    <a:pt x="6932" y="11469"/>
                  </a:cubicBezTo>
                  <a:lnTo>
                    <a:pt x="5168" y="11469"/>
                  </a:lnTo>
                  <a:cubicBezTo>
                    <a:pt x="5798" y="9862"/>
                    <a:pt x="5798" y="8034"/>
                    <a:pt x="5168" y="6428"/>
                  </a:cubicBezTo>
                  <a:close/>
                  <a:moveTo>
                    <a:pt x="4664" y="1"/>
                  </a:moveTo>
                  <a:cubicBezTo>
                    <a:pt x="4380" y="1"/>
                    <a:pt x="4223" y="284"/>
                    <a:pt x="4349" y="536"/>
                  </a:cubicBezTo>
                  <a:cubicBezTo>
                    <a:pt x="5010" y="1860"/>
                    <a:pt x="5168" y="3403"/>
                    <a:pt x="4758" y="4853"/>
                  </a:cubicBezTo>
                  <a:cubicBezTo>
                    <a:pt x="4286" y="3718"/>
                    <a:pt x="3151" y="2868"/>
                    <a:pt x="1797" y="2868"/>
                  </a:cubicBezTo>
                  <a:cubicBezTo>
                    <a:pt x="1608" y="2868"/>
                    <a:pt x="1450" y="3057"/>
                    <a:pt x="1450" y="3246"/>
                  </a:cubicBezTo>
                  <a:cubicBezTo>
                    <a:pt x="1450" y="3907"/>
                    <a:pt x="1639" y="4537"/>
                    <a:pt x="2017" y="5042"/>
                  </a:cubicBezTo>
                  <a:cubicBezTo>
                    <a:pt x="978" y="5199"/>
                    <a:pt x="158" y="5766"/>
                    <a:pt x="158" y="5798"/>
                  </a:cubicBezTo>
                  <a:cubicBezTo>
                    <a:pt x="95" y="5861"/>
                    <a:pt x="1" y="5955"/>
                    <a:pt x="1" y="6081"/>
                  </a:cubicBezTo>
                  <a:cubicBezTo>
                    <a:pt x="1" y="6207"/>
                    <a:pt x="32" y="6302"/>
                    <a:pt x="158" y="6333"/>
                  </a:cubicBezTo>
                  <a:cubicBezTo>
                    <a:pt x="190" y="6396"/>
                    <a:pt x="978" y="6932"/>
                    <a:pt x="2017" y="7089"/>
                  </a:cubicBezTo>
                  <a:cubicBezTo>
                    <a:pt x="1639" y="7593"/>
                    <a:pt x="1450" y="8287"/>
                    <a:pt x="1450" y="8917"/>
                  </a:cubicBezTo>
                  <a:cubicBezTo>
                    <a:pt x="1450" y="9106"/>
                    <a:pt x="1608" y="9263"/>
                    <a:pt x="1797" y="9263"/>
                  </a:cubicBezTo>
                  <a:cubicBezTo>
                    <a:pt x="3151" y="9263"/>
                    <a:pt x="4286" y="8476"/>
                    <a:pt x="4758" y="7278"/>
                  </a:cubicBezTo>
                  <a:lnTo>
                    <a:pt x="4758" y="7278"/>
                  </a:lnTo>
                  <a:cubicBezTo>
                    <a:pt x="5168" y="8696"/>
                    <a:pt x="5010" y="10271"/>
                    <a:pt x="4349" y="11626"/>
                  </a:cubicBezTo>
                  <a:cubicBezTo>
                    <a:pt x="4223" y="11847"/>
                    <a:pt x="4380" y="12130"/>
                    <a:pt x="4664" y="12130"/>
                  </a:cubicBezTo>
                  <a:lnTo>
                    <a:pt x="7499" y="12130"/>
                  </a:lnTo>
                  <a:cubicBezTo>
                    <a:pt x="7751" y="12130"/>
                    <a:pt x="7909" y="11878"/>
                    <a:pt x="7814" y="11626"/>
                  </a:cubicBezTo>
                  <a:cubicBezTo>
                    <a:pt x="6932" y="9925"/>
                    <a:pt x="6932" y="7908"/>
                    <a:pt x="7814" y="6239"/>
                  </a:cubicBezTo>
                  <a:cubicBezTo>
                    <a:pt x="7846" y="6144"/>
                    <a:pt x="7846" y="6018"/>
                    <a:pt x="7814" y="5924"/>
                  </a:cubicBezTo>
                  <a:cubicBezTo>
                    <a:pt x="6932" y="4222"/>
                    <a:pt x="6932" y="2206"/>
                    <a:pt x="7814" y="505"/>
                  </a:cubicBezTo>
                  <a:cubicBezTo>
                    <a:pt x="7909" y="284"/>
                    <a:pt x="7720" y="1"/>
                    <a:pt x="7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-19962875" y="2110425"/>
              <a:ext cx="95325" cy="233175"/>
            </a:xfrm>
            <a:custGeom>
              <a:avLst/>
              <a:gdLst/>
              <a:ahLst/>
              <a:cxnLst/>
              <a:rect l="l" t="t" r="r" b="b"/>
              <a:pathLst>
                <a:path w="3813" h="9327" extrusionOk="0">
                  <a:moveTo>
                    <a:pt x="2773" y="725"/>
                  </a:moveTo>
                  <a:cubicBezTo>
                    <a:pt x="2269" y="1859"/>
                    <a:pt x="2269" y="3151"/>
                    <a:pt x="2773" y="4317"/>
                  </a:cubicBezTo>
                  <a:lnTo>
                    <a:pt x="1103" y="4317"/>
                  </a:lnTo>
                  <a:cubicBezTo>
                    <a:pt x="1639" y="3151"/>
                    <a:pt x="1639" y="1859"/>
                    <a:pt x="1103" y="725"/>
                  </a:cubicBezTo>
                  <a:close/>
                  <a:moveTo>
                    <a:pt x="2742" y="4978"/>
                  </a:moveTo>
                  <a:cubicBezTo>
                    <a:pt x="2458" y="5546"/>
                    <a:pt x="2332" y="6176"/>
                    <a:pt x="2332" y="6806"/>
                  </a:cubicBezTo>
                  <a:cubicBezTo>
                    <a:pt x="2332" y="7467"/>
                    <a:pt x="2490" y="8066"/>
                    <a:pt x="2742" y="8602"/>
                  </a:cubicBezTo>
                  <a:lnTo>
                    <a:pt x="1072" y="8602"/>
                  </a:lnTo>
                  <a:cubicBezTo>
                    <a:pt x="1355" y="8066"/>
                    <a:pt x="1482" y="7436"/>
                    <a:pt x="1482" y="6806"/>
                  </a:cubicBezTo>
                  <a:cubicBezTo>
                    <a:pt x="1482" y="6176"/>
                    <a:pt x="1355" y="5546"/>
                    <a:pt x="1072" y="4978"/>
                  </a:cubicBezTo>
                  <a:close/>
                  <a:moveTo>
                    <a:pt x="473" y="1"/>
                  </a:moveTo>
                  <a:cubicBezTo>
                    <a:pt x="221" y="1"/>
                    <a:pt x="32" y="347"/>
                    <a:pt x="158" y="568"/>
                  </a:cubicBezTo>
                  <a:cubicBezTo>
                    <a:pt x="914" y="1670"/>
                    <a:pt x="1009" y="3151"/>
                    <a:pt x="158" y="4474"/>
                  </a:cubicBezTo>
                  <a:cubicBezTo>
                    <a:pt x="95" y="4600"/>
                    <a:pt x="95" y="4726"/>
                    <a:pt x="158" y="4852"/>
                  </a:cubicBezTo>
                  <a:cubicBezTo>
                    <a:pt x="946" y="6050"/>
                    <a:pt x="946" y="7625"/>
                    <a:pt x="158" y="8759"/>
                  </a:cubicBezTo>
                  <a:cubicBezTo>
                    <a:pt x="1" y="9011"/>
                    <a:pt x="158" y="9326"/>
                    <a:pt x="473" y="9326"/>
                  </a:cubicBezTo>
                  <a:lnTo>
                    <a:pt x="3309" y="9326"/>
                  </a:lnTo>
                  <a:cubicBezTo>
                    <a:pt x="3592" y="9326"/>
                    <a:pt x="3813" y="9011"/>
                    <a:pt x="3624" y="8759"/>
                  </a:cubicBezTo>
                  <a:cubicBezTo>
                    <a:pt x="2836" y="7593"/>
                    <a:pt x="2836" y="6018"/>
                    <a:pt x="3624" y="4852"/>
                  </a:cubicBezTo>
                  <a:cubicBezTo>
                    <a:pt x="3718" y="4726"/>
                    <a:pt x="3718" y="4600"/>
                    <a:pt x="3624" y="4474"/>
                  </a:cubicBezTo>
                  <a:cubicBezTo>
                    <a:pt x="2836" y="3277"/>
                    <a:pt x="2836" y="1765"/>
                    <a:pt x="3624" y="568"/>
                  </a:cubicBezTo>
                  <a:cubicBezTo>
                    <a:pt x="3813" y="347"/>
                    <a:pt x="3624" y="1"/>
                    <a:pt x="3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6" name="Google Shape;1556;p29"/>
          <p:cNvSpPr/>
          <p:nvPr/>
        </p:nvSpPr>
        <p:spPr>
          <a:xfrm>
            <a:off x="5441944" y="4192443"/>
            <a:ext cx="468984" cy="469023"/>
          </a:xfrm>
          <a:custGeom>
            <a:avLst/>
            <a:gdLst/>
            <a:ahLst/>
            <a:cxnLst/>
            <a:rect l="l" t="t" r="r" b="b"/>
            <a:pathLst>
              <a:path w="12067" h="12068" extrusionOk="0">
                <a:moveTo>
                  <a:pt x="5955" y="1104"/>
                </a:moveTo>
                <a:lnTo>
                  <a:pt x="6270" y="1734"/>
                </a:lnTo>
                <a:lnTo>
                  <a:pt x="5955" y="2364"/>
                </a:lnTo>
                <a:lnTo>
                  <a:pt x="5640" y="1734"/>
                </a:lnTo>
                <a:lnTo>
                  <a:pt x="5955" y="1104"/>
                </a:lnTo>
                <a:close/>
                <a:moveTo>
                  <a:pt x="9420" y="2521"/>
                </a:moveTo>
                <a:lnTo>
                  <a:pt x="9168" y="3183"/>
                </a:lnTo>
                <a:lnTo>
                  <a:pt x="8507" y="3435"/>
                </a:lnTo>
                <a:lnTo>
                  <a:pt x="8759" y="2773"/>
                </a:lnTo>
                <a:lnTo>
                  <a:pt x="9420" y="2521"/>
                </a:lnTo>
                <a:close/>
                <a:moveTo>
                  <a:pt x="2489" y="2553"/>
                </a:moveTo>
                <a:lnTo>
                  <a:pt x="3151" y="2805"/>
                </a:lnTo>
                <a:lnTo>
                  <a:pt x="3403" y="3466"/>
                </a:lnTo>
                <a:lnTo>
                  <a:pt x="2710" y="3246"/>
                </a:lnTo>
                <a:lnTo>
                  <a:pt x="2489" y="2553"/>
                </a:lnTo>
                <a:close/>
                <a:moveTo>
                  <a:pt x="4663" y="2931"/>
                </a:moveTo>
                <a:lnTo>
                  <a:pt x="5608" y="3403"/>
                </a:lnTo>
                <a:lnTo>
                  <a:pt x="5608" y="4254"/>
                </a:lnTo>
                <a:cubicBezTo>
                  <a:pt x="5356" y="4286"/>
                  <a:pt x="5167" y="4380"/>
                  <a:pt x="4978" y="4538"/>
                </a:cubicBezTo>
                <a:lnTo>
                  <a:pt x="4348" y="3908"/>
                </a:lnTo>
                <a:lnTo>
                  <a:pt x="4663" y="2931"/>
                </a:lnTo>
                <a:close/>
                <a:moveTo>
                  <a:pt x="7246" y="2931"/>
                </a:moveTo>
                <a:lnTo>
                  <a:pt x="7561" y="3908"/>
                </a:lnTo>
                <a:lnTo>
                  <a:pt x="6931" y="4538"/>
                </a:lnTo>
                <a:cubicBezTo>
                  <a:pt x="6742" y="4412"/>
                  <a:pt x="6553" y="4349"/>
                  <a:pt x="6301" y="4254"/>
                </a:cubicBezTo>
                <a:lnTo>
                  <a:pt x="6301" y="3403"/>
                </a:lnTo>
                <a:lnTo>
                  <a:pt x="7246" y="2931"/>
                </a:lnTo>
                <a:close/>
                <a:moveTo>
                  <a:pt x="3812" y="4412"/>
                </a:moveTo>
                <a:lnTo>
                  <a:pt x="4442" y="5042"/>
                </a:lnTo>
                <a:cubicBezTo>
                  <a:pt x="4348" y="5231"/>
                  <a:pt x="4253" y="5451"/>
                  <a:pt x="4190" y="5672"/>
                </a:cubicBezTo>
                <a:lnTo>
                  <a:pt x="3308" y="5672"/>
                </a:lnTo>
                <a:lnTo>
                  <a:pt x="2836" y="4727"/>
                </a:lnTo>
                <a:lnTo>
                  <a:pt x="3812" y="4412"/>
                </a:lnTo>
                <a:close/>
                <a:moveTo>
                  <a:pt x="8034" y="4412"/>
                </a:moveTo>
                <a:lnTo>
                  <a:pt x="9011" y="4727"/>
                </a:lnTo>
                <a:lnTo>
                  <a:pt x="8538" y="5672"/>
                </a:lnTo>
                <a:lnTo>
                  <a:pt x="7687" y="5672"/>
                </a:lnTo>
                <a:cubicBezTo>
                  <a:pt x="7656" y="5451"/>
                  <a:pt x="7561" y="5231"/>
                  <a:pt x="7404" y="5042"/>
                </a:cubicBezTo>
                <a:lnTo>
                  <a:pt x="8034" y="4412"/>
                </a:lnTo>
                <a:close/>
                <a:moveTo>
                  <a:pt x="1670" y="5703"/>
                </a:moveTo>
                <a:lnTo>
                  <a:pt x="2300" y="6018"/>
                </a:lnTo>
                <a:lnTo>
                  <a:pt x="1670" y="6333"/>
                </a:lnTo>
                <a:lnTo>
                  <a:pt x="1040" y="6018"/>
                </a:lnTo>
                <a:lnTo>
                  <a:pt x="1670" y="5703"/>
                </a:lnTo>
                <a:close/>
                <a:moveTo>
                  <a:pt x="10239" y="5703"/>
                </a:moveTo>
                <a:lnTo>
                  <a:pt x="10869" y="6018"/>
                </a:lnTo>
                <a:lnTo>
                  <a:pt x="10239" y="6333"/>
                </a:lnTo>
                <a:lnTo>
                  <a:pt x="9609" y="6018"/>
                </a:lnTo>
                <a:lnTo>
                  <a:pt x="10239" y="5703"/>
                </a:lnTo>
                <a:close/>
                <a:moveTo>
                  <a:pt x="5955" y="4979"/>
                </a:moveTo>
                <a:cubicBezTo>
                  <a:pt x="6553" y="4979"/>
                  <a:pt x="7026" y="5451"/>
                  <a:pt x="7026" y="6018"/>
                </a:cubicBezTo>
                <a:cubicBezTo>
                  <a:pt x="7026" y="6617"/>
                  <a:pt x="6553" y="7089"/>
                  <a:pt x="5955" y="7089"/>
                </a:cubicBezTo>
                <a:cubicBezTo>
                  <a:pt x="5356" y="7089"/>
                  <a:pt x="4884" y="6617"/>
                  <a:pt x="4884" y="6018"/>
                </a:cubicBezTo>
                <a:cubicBezTo>
                  <a:pt x="4884" y="5451"/>
                  <a:pt x="5356" y="4979"/>
                  <a:pt x="5955" y="4979"/>
                </a:cubicBezTo>
                <a:close/>
                <a:moveTo>
                  <a:pt x="4222" y="6365"/>
                </a:moveTo>
                <a:lnTo>
                  <a:pt x="4222" y="6396"/>
                </a:lnTo>
                <a:cubicBezTo>
                  <a:pt x="4253" y="6617"/>
                  <a:pt x="4348" y="6806"/>
                  <a:pt x="4505" y="7026"/>
                </a:cubicBezTo>
                <a:lnTo>
                  <a:pt x="3875" y="7657"/>
                </a:lnTo>
                <a:lnTo>
                  <a:pt x="2867" y="7310"/>
                </a:lnTo>
                <a:lnTo>
                  <a:pt x="3340" y="6365"/>
                </a:lnTo>
                <a:close/>
                <a:moveTo>
                  <a:pt x="8601" y="6396"/>
                </a:moveTo>
                <a:lnTo>
                  <a:pt x="9074" y="7342"/>
                </a:lnTo>
                <a:lnTo>
                  <a:pt x="8066" y="7657"/>
                </a:lnTo>
                <a:lnTo>
                  <a:pt x="7435" y="7026"/>
                </a:lnTo>
                <a:cubicBezTo>
                  <a:pt x="7561" y="6806"/>
                  <a:pt x="7656" y="6617"/>
                  <a:pt x="7719" y="6396"/>
                </a:cubicBezTo>
                <a:close/>
                <a:moveTo>
                  <a:pt x="4978" y="7531"/>
                </a:moveTo>
                <a:cubicBezTo>
                  <a:pt x="5167" y="7657"/>
                  <a:pt x="5356" y="7720"/>
                  <a:pt x="5608" y="7814"/>
                </a:cubicBezTo>
                <a:lnTo>
                  <a:pt x="5608" y="8665"/>
                </a:lnTo>
                <a:lnTo>
                  <a:pt x="4663" y="9137"/>
                </a:lnTo>
                <a:lnTo>
                  <a:pt x="4348" y="8161"/>
                </a:lnTo>
                <a:lnTo>
                  <a:pt x="4978" y="7531"/>
                </a:lnTo>
                <a:close/>
                <a:moveTo>
                  <a:pt x="6931" y="7531"/>
                </a:moveTo>
                <a:lnTo>
                  <a:pt x="7561" y="8161"/>
                </a:lnTo>
                <a:lnTo>
                  <a:pt x="7246" y="9137"/>
                </a:lnTo>
                <a:lnTo>
                  <a:pt x="6301" y="8665"/>
                </a:lnTo>
                <a:lnTo>
                  <a:pt x="6301" y="7814"/>
                </a:lnTo>
                <a:cubicBezTo>
                  <a:pt x="6553" y="7751"/>
                  <a:pt x="6742" y="7688"/>
                  <a:pt x="6931" y="7531"/>
                </a:cubicBezTo>
                <a:close/>
                <a:moveTo>
                  <a:pt x="8507" y="8602"/>
                </a:moveTo>
                <a:lnTo>
                  <a:pt x="9168" y="8822"/>
                </a:lnTo>
                <a:lnTo>
                  <a:pt x="9420" y="9484"/>
                </a:lnTo>
                <a:lnTo>
                  <a:pt x="8759" y="9263"/>
                </a:lnTo>
                <a:lnTo>
                  <a:pt x="8507" y="8602"/>
                </a:lnTo>
                <a:close/>
                <a:moveTo>
                  <a:pt x="3403" y="8633"/>
                </a:moveTo>
                <a:lnTo>
                  <a:pt x="3151" y="9295"/>
                </a:lnTo>
                <a:lnTo>
                  <a:pt x="2489" y="9547"/>
                </a:lnTo>
                <a:lnTo>
                  <a:pt x="2710" y="8854"/>
                </a:lnTo>
                <a:lnTo>
                  <a:pt x="3403" y="8633"/>
                </a:lnTo>
                <a:close/>
                <a:moveTo>
                  <a:pt x="5955" y="9704"/>
                </a:moveTo>
                <a:lnTo>
                  <a:pt x="6270" y="10334"/>
                </a:lnTo>
                <a:lnTo>
                  <a:pt x="5955" y="10965"/>
                </a:lnTo>
                <a:lnTo>
                  <a:pt x="5640" y="10334"/>
                </a:lnTo>
                <a:lnTo>
                  <a:pt x="5955" y="9704"/>
                </a:lnTo>
                <a:close/>
                <a:moveTo>
                  <a:pt x="6018" y="1"/>
                </a:moveTo>
                <a:cubicBezTo>
                  <a:pt x="5923" y="1"/>
                  <a:pt x="5766" y="95"/>
                  <a:pt x="5703" y="190"/>
                </a:cubicBezTo>
                <a:lnTo>
                  <a:pt x="5010" y="1671"/>
                </a:lnTo>
                <a:cubicBezTo>
                  <a:pt x="4978" y="1765"/>
                  <a:pt x="4978" y="1891"/>
                  <a:pt x="5010" y="1986"/>
                </a:cubicBezTo>
                <a:lnTo>
                  <a:pt x="5230" y="2458"/>
                </a:lnTo>
                <a:lnTo>
                  <a:pt x="4758" y="2206"/>
                </a:lnTo>
                <a:cubicBezTo>
                  <a:pt x="4710" y="2190"/>
                  <a:pt x="4655" y="2183"/>
                  <a:pt x="4596" y="2183"/>
                </a:cubicBezTo>
                <a:cubicBezTo>
                  <a:pt x="4537" y="2183"/>
                  <a:pt x="4474" y="2190"/>
                  <a:pt x="4411" y="2206"/>
                </a:cubicBezTo>
                <a:cubicBezTo>
                  <a:pt x="4285" y="2238"/>
                  <a:pt x="4222" y="2332"/>
                  <a:pt x="4190" y="2458"/>
                </a:cubicBezTo>
                <a:lnTo>
                  <a:pt x="4033" y="2962"/>
                </a:lnTo>
                <a:lnTo>
                  <a:pt x="3875" y="2458"/>
                </a:lnTo>
                <a:cubicBezTo>
                  <a:pt x="3812" y="2332"/>
                  <a:pt x="3749" y="2238"/>
                  <a:pt x="3623" y="2206"/>
                </a:cubicBezTo>
                <a:lnTo>
                  <a:pt x="2143" y="1702"/>
                </a:lnTo>
                <a:cubicBezTo>
                  <a:pt x="2109" y="1694"/>
                  <a:pt x="2073" y="1690"/>
                  <a:pt x="2036" y="1690"/>
                </a:cubicBezTo>
                <a:cubicBezTo>
                  <a:pt x="1937" y="1690"/>
                  <a:pt x="1834" y="1719"/>
                  <a:pt x="1765" y="1765"/>
                </a:cubicBezTo>
                <a:cubicBezTo>
                  <a:pt x="1702" y="1860"/>
                  <a:pt x="1670" y="2017"/>
                  <a:pt x="1702" y="2143"/>
                </a:cubicBezTo>
                <a:lnTo>
                  <a:pt x="2206" y="3624"/>
                </a:lnTo>
                <a:cubicBezTo>
                  <a:pt x="2237" y="3750"/>
                  <a:pt x="2332" y="3813"/>
                  <a:pt x="2458" y="3876"/>
                </a:cubicBezTo>
                <a:lnTo>
                  <a:pt x="2962" y="4034"/>
                </a:lnTo>
                <a:lnTo>
                  <a:pt x="2458" y="4191"/>
                </a:lnTo>
                <a:cubicBezTo>
                  <a:pt x="2332" y="4223"/>
                  <a:pt x="2237" y="4286"/>
                  <a:pt x="2206" y="4412"/>
                </a:cubicBezTo>
                <a:cubicBezTo>
                  <a:pt x="2174" y="4538"/>
                  <a:pt x="2143" y="4664"/>
                  <a:pt x="2206" y="4758"/>
                </a:cubicBezTo>
                <a:lnTo>
                  <a:pt x="2458" y="5231"/>
                </a:lnTo>
                <a:lnTo>
                  <a:pt x="1985" y="5010"/>
                </a:lnTo>
                <a:cubicBezTo>
                  <a:pt x="1922" y="4994"/>
                  <a:pt x="1859" y="4987"/>
                  <a:pt x="1804" y="4987"/>
                </a:cubicBezTo>
                <a:cubicBezTo>
                  <a:pt x="1749" y="4987"/>
                  <a:pt x="1702" y="4994"/>
                  <a:pt x="1670" y="5010"/>
                </a:cubicBezTo>
                <a:lnTo>
                  <a:pt x="189" y="5703"/>
                </a:lnTo>
                <a:cubicBezTo>
                  <a:pt x="95" y="5798"/>
                  <a:pt x="0" y="5924"/>
                  <a:pt x="0" y="6018"/>
                </a:cubicBezTo>
                <a:cubicBezTo>
                  <a:pt x="0" y="6144"/>
                  <a:pt x="95" y="6302"/>
                  <a:pt x="189" y="6333"/>
                </a:cubicBezTo>
                <a:lnTo>
                  <a:pt x="1670" y="7058"/>
                </a:lnTo>
                <a:cubicBezTo>
                  <a:pt x="1717" y="7074"/>
                  <a:pt x="1772" y="7082"/>
                  <a:pt x="1828" y="7082"/>
                </a:cubicBezTo>
                <a:cubicBezTo>
                  <a:pt x="1883" y="7082"/>
                  <a:pt x="1938" y="7074"/>
                  <a:pt x="1985" y="7058"/>
                </a:cubicBezTo>
                <a:lnTo>
                  <a:pt x="2458" y="6806"/>
                </a:lnTo>
                <a:lnTo>
                  <a:pt x="2206" y="7279"/>
                </a:lnTo>
                <a:cubicBezTo>
                  <a:pt x="2174" y="7405"/>
                  <a:pt x="2174" y="7531"/>
                  <a:pt x="2206" y="7657"/>
                </a:cubicBezTo>
                <a:cubicBezTo>
                  <a:pt x="2237" y="7751"/>
                  <a:pt x="2332" y="7846"/>
                  <a:pt x="2458" y="7877"/>
                </a:cubicBezTo>
                <a:lnTo>
                  <a:pt x="2962" y="8035"/>
                </a:lnTo>
                <a:lnTo>
                  <a:pt x="2458" y="8192"/>
                </a:lnTo>
                <a:cubicBezTo>
                  <a:pt x="2332" y="8224"/>
                  <a:pt x="2237" y="8318"/>
                  <a:pt x="2206" y="8444"/>
                </a:cubicBezTo>
                <a:lnTo>
                  <a:pt x="1702" y="9925"/>
                </a:lnTo>
                <a:cubicBezTo>
                  <a:pt x="1623" y="10161"/>
                  <a:pt x="1784" y="10397"/>
                  <a:pt x="2004" y="10397"/>
                </a:cubicBezTo>
                <a:cubicBezTo>
                  <a:pt x="2048" y="10397"/>
                  <a:pt x="2095" y="10387"/>
                  <a:pt x="2143" y="10366"/>
                </a:cubicBezTo>
                <a:lnTo>
                  <a:pt x="3623" y="9862"/>
                </a:lnTo>
                <a:cubicBezTo>
                  <a:pt x="3749" y="9799"/>
                  <a:pt x="3812" y="9736"/>
                  <a:pt x="3875" y="9610"/>
                </a:cubicBezTo>
                <a:lnTo>
                  <a:pt x="4033" y="9106"/>
                </a:lnTo>
                <a:lnTo>
                  <a:pt x="4190" y="9610"/>
                </a:lnTo>
                <a:cubicBezTo>
                  <a:pt x="4222" y="9736"/>
                  <a:pt x="4285" y="9799"/>
                  <a:pt x="4411" y="9862"/>
                </a:cubicBezTo>
                <a:cubicBezTo>
                  <a:pt x="4484" y="9880"/>
                  <a:pt x="4556" y="9898"/>
                  <a:pt x="4623" y="9898"/>
                </a:cubicBezTo>
                <a:cubicBezTo>
                  <a:pt x="4672" y="9898"/>
                  <a:pt x="4718" y="9889"/>
                  <a:pt x="4758" y="9862"/>
                </a:cubicBezTo>
                <a:lnTo>
                  <a:pt x="5230" y="9610"/>
                </a:lnTo>
                <a:lnTo>
                  <a:pt x="5010" y="10082"/>
                </a:lnTo>
                <a:cubicBezTo>
                  <a:pt x="4978" y="10208"/>
                  <a:pt x="4978" y="10334"/>
                  <a:pt x="5010" y="10398"/>
                </a:cubicBezTo>
                <a:lnTo>
                  <a:pt x="5703" y="11847"/>
                </a:lnTo>
                <a:cubicBezTo>
                  <a:pt x="5797" y="11973"/>
                  <a:pt x="5923" y="12067"/>
                  <a:pt x="6018" y="12067"/>
                </a:cubicBezTo>
                <a:cubicBezTo>
                  <a:pt x="6144" y="12067"/>
                  <a:pt x="6301" y="11973"/>
                  <a:pt x="6333" y="11847"/>
                </a:cubicBezTo>
                <a:lnTo>
                  <a:pt x="7057" y="10398"/>
                </a:lnTo>
                <a:cubicBezTo>
                  <a:pt x="7089" y="10271"/>
                  <a:pt x="7089" y="10177"/>
                  <a:pt x="7057" y="10082"/>
                </a:cubicBezTo>
                <a:lnTo>
                  <a:pt x="6805" y="9610"/>
                </a:lnTo>
                <a:lnTo>
                  <a:pt x="7278" y="9862"/>
                </a:lnTo>
                <a:cubicBezTo>
                  <a:pt x="7341" y="9878"/>
                  <a:pt x="7404" y="9886"/>
                  <a:pt x="7467" y="9886"/>
                </a:cubicBezTo>
                <a:cubicBezTo>
                  <a:pt x="7530" y="9886"/>
                  <a:pt x="7593" y="9878"/>
                  <a:pt x="7656" y="9862"/>
                </a:cubicBezTo>
                <a:cubicBezTo>
                  <a:pt x="7750" y="9799"/>
                  <a:pt x="7845" y="9736"/>
                  <a:pt x="7877" y="9610"/>
                </a:cubicBezTo>
                <a:lnTo>
                  <a:pt x="8034" y="9106"/>
                </a:lnTo>
                <a:lnTo>
                  <a:pt x="8192" y="9610"/>
                </a:lnTo>
                <a:cubicBezTo>
                  <a:pt x="8223" y="9736"/>
                  <a:pt x="8318" y="9799"/>
                  <a:pt x="8444" y="9862"/>
                </a:cubicBezTo>
                <a:lnTo>
                  <a:pt x="9924" y="10366"/>
                </a:lnTo>
                <a:cubicBezTo>
                  <a:pt x="9957" y="10373"/>
                  <a:pt x="9990" y="10377"/>
                  <a:pt x="10023" y="10377"/>
                </a:cubicBezTo>
                <a:cubicBezTo>
                  <a:pt x="10268" y="10377"/>
                  <a:pt x="10477" y="10175"/>
                  <a:pt x="10365" y="9925"/>
                </a:cubicBezTo>
                <a:lnTo>
                  <a:pt x="9861" y="8444"/>
                </a:lnTo>
                <a:cubicBezTo>
                  <a:pt x="9798" y="8318"/>
                  <a:pt x="9735" y="8224"/>
                  <a:pt x="9609" y="8192"/>
                </a:cubicBezTo>
                <a:lnTo>
                  <a:pt x="9105" y="8035"/>
                </a:lnTo>
                <a:lnTo>
                  <a:pt x="9609" y="7877"/>
                </a:lnTo>
                <a:cubicBezTo>
                  <a:pt x="9735" y="7846"/>
                  <a:pt x="9798" y="7751"/>
                  <a:pt x="9861" y="7657"/>
                </a:cubicBezTo>
                <a:cubicBezTo>
                  <a:pt x="9893" y="7531"/>
                  <a:pt x="9924" y="7405"/>
                  <a:pt x="9861" y="7279"/>
                </a:cubicBezTo>
                <a:lnTo>
                  <a:pt x="9609" y="6806"/>
                </a:lnTo>
                <a:lnTo>
                  <a:pt x="10082" y="7058"/>
                </a:lnTo>
                <a:cubicBezTo>
                  <a:pt x="10145" y="7074"/>
                  <a:pt x="10208" y="7082"/>
                  <a:pt x="10263" y="7082"/>
                </a:cubicBezTo>
                <a:cubicBezTo>
                  <a:pt x="10318" y="7082"/>
                  <a:pt x="10365" y="7074"/>
                  <a:pt x="10397" y="7058"/>
                </a:cubicBezTo>
                <a:lnTo>
                  <a:pt x="11846" y="6333"/>
                </a:lnTo>
                <a:cubicBezTo>
                  <a:pt x="11972" y="6270"/>
                  <a:pt x="12067" y="6144"/>
                  <a:pt x="12067" y="6018"/>
                </a:cubicBezTo>
                <a:cubicBezTo>
                  <a:pt x="12067" y="5924"/>
                  <a:pt x="11972" y="5766"/>
                  <a:pt x="11846" y="5703"/>
                </a:cubicBezTo>
                <a:lnTo>
                  <a:pt x="10397" y="5010"/>
                </a:lnTo>
                <a:cubicBezTo>
                  <a:pt x="10334" y="4994"/>
                  <a:pt x="10279" y="4987"/>
                  <a:pt x="10228" y="4987"/>
                </a:cubicBezTo>
                <a:cubicBezTo>
                  <a:pt x="10176" y="4987"/>
                  <a:pt x="10129" y="4994"/>
                  <a:pt x="10082" y="5010"/>
                </a:cubicBezTo>
                <a:lnTo>
                  <a:pt x="9609" y="5231"/>
                </a:lnTo>
                <a:lnTo>
                  <a:pt x="9861" y="4758"/>
                </a:lnTo>
                <a:cubicBezTo>
                  <a:pt x="9893" y="4664"/>
                  <a:pt x="9893" y="4538"/>
                  <a:pt x="9861" y="4412"/>
                </a:cubicBezTo>
                <a:cubicBezTo>
                  <a:pt x="9798" y="4286"/>
                  <a:pt x="9735" y="4223"/>
                  <a:pt x="9609" y="4191"/>
                </a:cubicBezTo>
                <a:lnTo>
                  <a:pt x="9105" y="4034"/>
                </a:lnTo>
                <a:lnTo>
                  <a:pt x="9609" y="3876"/>
                </a:lnTo>
                <a:cubicBezTo>
                  <a:pt x="9735" y="3813"/>
                  <a:pt x="9798" y="3750"/>
                  <a:pt x="9861" y="3624"/>
                </a:cubicBezTo>
                <a:lnTo>
                  <a:pt x="10365" y="2143"/>
                </a:lnTo>
                <a:cubicBezTo>
                  <a:pt x="10397" y="2017"/>
                  <a:pt x="10365" y="1860"/>
                  <a:pt x="10271" y="1765"/>
                </a:cubicBezTo>
                <a:cubicBezTo>
                  <a:pt x="10226" y="1721"/>
                  <a:pt x="10135" y="1676"/>
                  <a:pt x="10040" y="1676"/>
                </a:cubicBezTo>
                <a:cubicBezTo>
                  <a:pt x="10001" y="1676"/>
                  <a:pt x="9961" y="1684"/>
                  <a:pt x="9924" y="1702"/>
                </a:cubicBezTo>
                <a:lnTo>
                  <a:pt x="8444" y="2206"/>
                </a:lnTo>
                <a:cubicBezTo>
                  <a:pt x="8318" y="2238"/>
                  <a:pt x="8223" y="2332"/>
                  <a:pt x="8192" y="2458"/>
                </a:cubicBezTo>
                <a:lnTo>
                  <a:pt x="8034" y="2962"/>
                </a:lnTo>
                <a:lnTo>
                  <a:pt x="7877" y="2458"/>
                </a:lnTo>
                <a:cubicBezTo>
                  <a:pt x="7845" y="2332"/>
                  <a:pt x="7750" y="2238"/>
                  <a:pt x="7656" y="2206"/>
                </a:cubicBezTo>
                <a:cubicBezTo>
                  <a:pt x="7583" y="2188"/>
                  <a:pt x="7510" y="2170"/>
                  <a:pt x="7438" y="2170"/>
                </a:cubicBezTo>
                <a:cubicBezTo>
                  <a:pt x="7384" y="2170"/>
                  <a:pt x="7331" y="2180"/>
                  <a:pt x="7278" y="2206"/>
                </a:cubicBezTo>
                <a:lnTo>
                  <a:pt x="6805" y="2458"/>
                </a:lnTo>
                <a:lnTo>
                  <a:pt x="7057" y="1986"/>
                </a:lnTo>
                <a:cubicBezTo>
                  <a:pt x="7089" y="1860"/>
                  <a:pt x="7089" y="1734"/>
                  <a:pt x="7057" y="1671"/>
                </a:cubicBezTo>
                <a:lnTo>
                  <a:pt x="6333" y="190"/>
                </a:lnTo>
                <a:cubicBezTo>
                  <a:pt x="6270" y="95"/>
                  <a:pt x="6144" y="1"/>
                  <a:pt x="60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9"/>
          <p:cNvSpPr/>
          <p:nvPr/>
        </p:nvSpPr>
        <p:spPr>
          <a:xfrm>
            <a:off x="1010507" y="4191530"/>
            <a:ext cx="475086" cy="470849"/>
          </a:xfrm>
          <a:custGeom>
            <a:avLst/>
            <a:gdLst/>
            <a:ahLst/>
            <a:cxnLst/>
            <a:rect l="l" t="t" r="r" b="b"/>
            <a:pathLst>
              <a:path w="12224" h="12115" extrusionOk="0">
                <a:moveTo>
                  <a:pt x="3245" y="741"/>
                </a:moveTo>
                <a:cubicBezTo>
                  <a:pt x="3497" y="993"/>
                  <a:pt x="3938" y="1465"/>
                  <a:pt x="3938" y="2033"/>
                </a:cubicBezTo>
                <a:cubicBezTo>
                  <a:pt x="3938" y="2568"/>
                  <a:pt x="3497" y="3104"/>
                  <a:pt x="3245" y="3324"/>
                </a:cubicBezTo>
                <a:cubicBezTo>
                  <a:pt x="2962" y="3041"/>
                  <a:pt x="2520" y="2568"/>
                  <a:pt x="2520" y="2033"/>
                </a:cubicBezTo>
                <a:cubicBezTo>
                  <a:pt x="2520" y="1528"/>
                  <a:pt x="2962" y="993"/>
                  <a:pt x="3245" y="741"/>
                </a:cubicBezTo>
                <a:close/>
                <a:moveTo>
                  <a:pt x="8979" y="741"/>
                </a:moveTo>
                <a:cubicBezTo>
                  <a:pt x="9263" y="993"/>
                  <a:pt x="9704" y="1465"/>
                  <a:pt x="9704" y="2033"/>
                </a:cubicBezTo>
                <a:cubicBezTo>
                  <a:pt x="9704" y="2568"/>
                  <a:pt x="9263" y="3104"/>
                  <a:pt x="8979" y="3324"/>
                </a:cubicBezTo>
                <a:cubicBezTo>
                  <a:pt x="8695" y="3041"/>
                  <a:pt x="8286" y="2568"/>
                  <a:pt x="8286" y="2033"/>
                </a:cubicBezTo>
                <a:cubicBezTo>
                  <a:pt x="8286" y="1528"/>
                  <a:pt x="8758" y="993"/>
                  <a:pt x="8979" y="741"/>
                </a:cubicBezTo>
                <a:close/>
                <a:moveTo>
                  <a:pt x="1827" y="3482"/>
                </a:moveTo>
                <a:cubicBezTo>
                  <a:pt x="2394" y="3482"/>
                  <a:pt x="2899" y="3954"/>
                  <a:pt x="2899" y="4553"/>
                </a:cubicBezTo>
                <a:lnTo>
                  <a:pt x="2899" y="4899"/>
                </a:lnTo>
                <a:lnTo>
                  <a:pt x="2520" y="4899"/>
                </a:lnTo>
                <a:cubicBezTo>
                  <a:pt x="1922" y="4899"/>
                  <a:pt x="1449" y="4427"/>
                  <a:pt x="1449" y="3828"/>
                </a:cubicBezTo>
                <a:lnTo>
                  <a:pt x="1449" y="3482"/>
                </a:lnTo>
                <a:close/>
                <a:moveTo>
                  <a:pt x="5041" y="3482"/>
                </a:moveTo>
                <a:lnTo>
                  <a:pt x="5041" y="3828"/>
                </a:lnTo>
                <a:cubicBezTo>
                  <a:pt x="5041" y="4427"/>
                  <a:pt x="4568" y="4899"/>
                  <a:pt x="3970" y="4899"/>
                </a:cubicBezTo>
                <a:lnTo>
                  <a:pt x="3623" y="4899"/>
                </a:lnTo>
                <a:lnTo>
                  <a:pt x="3623" y="4553"/>
                </a:lnTo>
                <a:cubicBezTo>
                  <a:pt x="3623" y="3954"/>
                  <a:pt x="4096" y="3482"/>
                  <a:pt x="4694" y="3482"/>
                </a:cubicBezTo>
                <a:close/>
                <a:moveTo>
                  <a:pt x="7561" y="3482"/>
                </a:moveTo>
                <a:cubicBezTo>
                  <a:pt x="8160" y="3482"/>
                  <a:pt x="8632" y="3954"/>
                  <a:pt x="8632" y="4553"/>
                </a:cubicBezTo>
                <a:lnTo>
                  <a:pt x="8632" y="4899"/>
                </a:lnTo>
                <a:lnTo>
                  <a:pt x="8286" y="4899"/>
                </a:lnTo>
                <a:cubicBezTo>
                  <a:pt x="7687" y="4899"/>
                  <a:pt x="7215" y="4427"/>
                  <a:pt x="7215" y="3828"/>
                </a:cubicBezTo>
                <a:lnTo>
                  <a:pt x="7215" y="3482"/>
                </a:lnTo>
                <a:close/>
                <a:moveTo>
                  <a:pt x="10806" y="3482"/>
                </a:moveTo>
                <a:lnTo>
                  <a:pt x="10806" y="3828"/>
                </a:lnTo>
                <a:cubicBezTo>
                  <a:pt x="10806" y="4427"/>
                  <a:pt x="10334" y="4899"/>
                  <a:pt x="9735" y="4899"/>
                </a:cubicBezTo>
                <a:lnTo>
                  <a:pt x="9389" y="4899"/>
                </a:lnTo>
                <a:lnTo>
                  <a:pt x="9389" y="4553"/>
                </a:lnTo>
                <a:cubicBezTo>
                  <a:pt x="9389" y="3954"/>
                  <a:pt x="9861" y="3482"/>
                  <a:pt x="10428" y="3482"/>
                </a:cubicBezTo>
                <a:close/>
                <a:moveTo>
                  <a:pt x="1827" y="5624"/>
                </a:moveTo>
                <a:cubicBezTo>
                  <a:pt x="2394" y="5624"/>
                  <a:pt x="2899" y="6065"/>
                  <a:pt x="2899" y="6664"/>
                </a:cubicBezTo>
                <a:lnTo>
                  <a:pt x="2899" y="7042"/>
                </a:lnTo>
                <a:lnTo>
                  <a:pt x="2520" y="7042"/>
                </a:lnTo>
                <a:cubicBezTo>
                  <a:pt x="1922" y="7042"/>
                  <a:pt x="1449" y="6569"/>
                  <a:pt x="1449" y="5971"/>
                </a:cubicBezTo>
                <a:lnTo>
                  <a:pt x="1449" y="5624"/>
                </a:lnTo>
                <a:close/>
                <a:moveTo>
                  <a:pt x="7561" y="5624"/>
                </a:moveTo>
                <a:cubicBezTo>
                  <a:pt x="8160" y="5624"/>
                  <a:pt x="8632" y="6065"/>
                  <a:pt x="8632" y="6664"/>
                </a:cubicBezTo>
                <a:lnTo>
                  <a:pt x="8632" y="7042"/>
                </a:lnTo>
                <a:lnTo>
                  <a:pt x="8286" y="7042"/>
                </a:lnTo>
                <a:cubicBezTo>
                  <a:pt x="7687" y="7042"/>
                  <a:pt x="7215" y="6569"/>
                  <a:pt x="7215" y="5971"/>
                </a:cubicBezTo>
                <a:lnTo>
                  <a:pt x="7215" y="5624"/>
                </a:lnTo>
                <a:close/>
                <a:moveTo>
                  <a:pt x="5009" y="5656"/>
                </a:moveTo>
                <a:lnTo>
                  <a:pt x="5009" y="6002"/>
                </a:lnTo>
                <a:cubicBezTo>
                  <a:pt x="5009" y="6601"/>
                  <a:pt x="4537" y="7073"/>
                  <a:pt x="3938" y="7073"/>
                </a:cubicBezTo>
                <a:lnTo>
                  <a:pt x="3592" y="7073"/>
                </a:lnTo>
                <a:lnTo>
                  <a:pt x="3592" y="6727"/>
                </a:lnTo>
                <a:cubicBezTo>
                  <a:pt x="3592" y="6128"/>
                  <a:pt x="4064" y="5656"/>
                  <a:pt x="4663" y="5656"/>
                </a:cubicBezTo>
                <a:close/>
                <a:moveTo>
                  <a:pt x="10806" y="5656"/>
                </a:moveTo>
                <a:lnTo>
                  <a:pt x="10806" y="6002"/>
                </a:lnTo>
                <a:cubicBezTo>
                  <a:pt x="10806" y="6601"/>
                  <a:pt x="10334" y="7073"/>
                  <a:pt x="9735" y="7073"/>
                </a:cubicBezTo>
                <a:lnTo>
                  <a:pt x="9389" y="7073"/>
                </a:lnTo>
                <a:lnTo>
                  <a:pt x="9389" y="6727"/>
                </a:lnTo>
                <a:cubicBezTo>
                  <a:pt x="9389" y="6128"/>
                  <a:pt x="9861" y="5656"/>
                  <a:pt x="10428" y="5656"/>
                </a:cubicBezTo>
                <a:close/>
                <a:moveTo>
                  <a:pt x="1827" y="7766"/>
                </a:moveTo>
                <a:cubicBezTo>
                  <a:pt x="2394" y="7766"/>
                  <a:pt x="2899" y="8239"/>
                  <a:pt x="2899" y="8838"/>
                </a:cubicBezTo>
                <a:lnTo>
                  <a:pt x="2899" y="9184"/>
                </a:lnTo>
                <a:lnTo>
                  <a:pt x="2520" y="9184"/>
                </a:lnTo>
                <a:cubicBezTo>
                  <a:pt x="1922" y="9184"/>
                  <a:pt x="1449" y="8712"/>
                  <a:pt x="1449" y="8144"/>
                </a:cubicBezTo>
                <a:lnTo>
                  <a:pt x="1449" y="7766"/>
                </a:lnTo>
                <a:close/>
                <a:moveTo>
                  <a:pt x="5041" y="7766"/>
                </a:moveTo>
                <a:lnTo>
                  <a:pt x="5041" y="8144"/>
                </a:lnTo>
                <a:cubicBezTo>
                  <a:pt x="5041" y="8712"/>
                  <a:pt x="4568" y="9184"/>
                  <a:pt x="3970" y="9184"/>
                </a:cubicBezTo>
                <a:lnTo>
                  <a:pt x="3623" y="9184"/>
                </a:lnTo>
                <a:lnTo>
                  <a:pt x="3623" y="8838"/>
                </a:lnTo>
                <a:cubicBezTo>
                  <a:pt x="3623" y="8239"/>
                  <a:pt x="4096" y="7766"/>
                  <a:pt x="4694" y="7766"/>
                </a:cubicBezTo>
                <a:close/>
                <a:moveTo>
                  <a:pt x="7561" y="7766"/>
                </a:moveTo>
                <a:cubicBezTo>
                  <a:pt x="8160" y="7766"/>
                  <a:pt x="8632" y="8239"/>
                  <a:pt x="8632" y="8838"/>
                </a:cubicBezTo>
                <a:lnTo>
                  <a:pt x="8632" y="9184"/>
                </a:lnTo>
                <a:lnTo>
                  <a:pt x="8286" y="9184"/>
                </a:lnTo>
                <a:cubicBezTo>
                  <a:pt x="7687" y="9184"/>
                  <a:pt x="7215" y="8712"/>
                  <a:pt x="7215" y="8144"/>
                </a:cubicBezTo>
                <a:lnTo>
                  <a:pt x="7215" y="7766"/>
                </a:lnTo>
                <a:close/>
                <a:moveTo>
                  <a:pt x="10806" y="7766"/>
                </a:moveTo>
                <a:lnTo>
                  <a:pt x="10806" y="8144"/>
                </a:lnTo>
                <a:cubicBezTo>
                  <a:pt x="10806" y="8712"/>
                  <a:pt x="10334" y="9184"/>
                  <a:pt x="9735" y="9184"/>
                </a:cubicBezTo>
                <a:lnTo>
                  <a:pt x="9389" y="9184"/>
                </a:lnTo>
                <a:lnTo>
                  <a:pt x="9389" y="8838"/>
                </a:lnTo>
                <a:cubicBezTo>
                  <a:pt x="9389" y="8239"/>
                  <a:pt x="9861" y="7766"/>
                  <a:pt x="10428" y="7766"/>
                </a:cubicBezTo>
                <a:close/>
                <a:moveTo>
                  <a:pt x="3214" y="0"/>
                </a:moveTo>
                <a:cubicBezTo>
                  <a:pt x="3135" y="0"/>
                  <a:pt x="3056" y="16"/>
                  <a:pt x="2993" y="48"/>
                </a:cubicBezTo>
                <a:cubicBezTo>
                  <a:pt x="2962" y="79"/>
                  <a:pt x="1796" y="961"/>
                  <a:pt x="1796" y="2127"/>
                </a:cubicBezTo>
                <a:cubicBezTo>
                  <a:pt x="1796" y="2379"/>
                  <a:pt x="1827" y="2663"/>
                  <a:pt x="1953" y="2852"/>
                </a:cubicBezTo>
                <a:lnTo>
                  <a:pt x="1071" y="2852"/>
                </a:lnTo>
                <a:cubicBezTo>
                  <a:pt x="882" y="2852"/>
                  <a:pt x="725" y="3009"/>
                  <a:pt x="725" y="3198"/>
                </a:cubicBezTo>
                <a:lnTo>
                  <a:pt x="725" y="3923"/>
                </a:lnTo>
                <a:cubicBezTo>
                  <a:pt x="725" y="4301"/>
                  <a:pt x="851" y="4710"/>
                  <a:pt x="1071" y="4994"/>
                </a:cubicBezTo>
                <a:cubicBezTo>
                  <a:pt x="882" y="4994"/>
                  <a:pt x="725" y="5152"/>
                  <a:pt x="725" y="5341"/>
                </a:cubicBezTo>
                <a:lnTo>
                  <a:pt x="725" y="6034"/>
                </a:lnTo>
                <a:cubicBezTo>
                  <a:pt x="725" y="6443"/>
                  <a:pt x="851" y="6821"/>
                  <a:pt x="1071" y="7105"/>
                </a:cubicBezTo>
                <a:cubicBezTo>
                  <a:pt x="882" y="7105"/>
                  <a:pt x="725" y="7262"/>
                  <a:pt x="725" y="7451"/>
                </a:cubicBezTo>
                <a:lnTo>
                  <a:pt x="725" y="8176"/>
                </a:lnTo>
                <a:cubicBezTo>
                  <a:pt x="725" y="9153"/>
                  <a:pt x="1512" y="9940"/>
                  <a:pt x="2489" y="9940"/>
                </a:cubicBezTo>
                <a:lnTo>
                  <a:pt x="2836" y="9940"/>
                </a:lnTo>
                <a:lnTo>
                  <a:pt x="2836" y="11389"/>
                </a:lnTo>
                <a:lnTo>
                  <a:pt x="378" y="11389"/>
                </a:lnTo>
                <a:cubicBezTo>
                  <a:pt x="158" y="11389"/>
                  <a:pt x="0" y="11547"/>
                  <a:pt x="0" y="11768"/>
                </a:cubicBezTo>
                <a:cubicBezTo>
                  <a:pt x="0" y="11957"/>
                  <a:pt x="158" y="12114"/>
                  <a:pt x="378" y="12114"/>
                </a:cubicBezTo>
                <a:lnTo>
                  <a:pt x="11814" y="12114"/>
                </a:lnTo>
                <a:cubicBezTo>
                  <a:pt x="12035" y="12114"/>
                  <a:pt x="12192" y="11957"/>
                  <a:pt x="12192" y="11768"/>
                </a:cubicBezTo>
                <a:cubicBezTo>
                  <a:pt x="12224" y="11547"/>
                  <a:pt x="12066" y="11389"/>
                  <a:pt x="11846" y="11389"/>
                </a:cubicBezTo>
                <a:lnTo>
                  <a:pt x="9389" y="11389"/>
                </a:lnTo>
                <a:lnTo>
                  <a:pt x="9389" y="9940"/>
                </a:lnTo>
                <a:lnTo>
                  <a:pt x="9735" y="9940"/>
                </a:lnTo>
                <a:cubicBezTo>
                  <a:pt x="10712" y="9940"/>
                  <a:pt x="11499" y="9153"/>
                  <a:pt x="11499" y="8176"/>
                </a:cubicBezTo>
                <a:lnTo>
                  <a:pt x="11499" y="7451"/>
                </a:lnTo>
                <a:cubicBezTo>
                  <a:pt x="11499" y="7262"/>
                  <a:pt x="11342" y="7105"/>
                  <a:pt x="11153" y="7105"/>
                </a:cubicBezTo>
                <a:cubicBezTo>
                  <a:pt x="11373" y="6790"/>
                  <a:pt x="11499" y="6443"/>
                  <a:pt x="11499" y="6034"/>
                </a:cubicBezTo>
                <a:lnTo>
                  <a:pt x="11499" y="5341"/>
                </a:lnTo>
                <a:cubicBezTo>
                  <a:pt x="11499" y="5152"/>
                  <a:pt x="11342" y="4994"/>
                  <a:pt x="11153" y="4994"/>
                </a:cubicBezTo>
                <a:cubicBezTo>
                  <a:pt x="11373" y="4679"/>
                  <a:pt x="11499" y="4301"/>
                  <a:pt x="11499" y="3923"/>
                </a:cubicBezTo>
                <a:lnTo>
                  <a:pt x="11499" y="3198"/>
                </a:lnTo>
                <a:cubicBezTo>
                  <a:pt x="11499" y="3009"/>
                  <a:pt x="11342" y="2852"/>
                  <a:pt x="11153" y="2852"/>
                </a:cubicBezTo>
                <a:lnTo>
                  <a:pt x="10271" y="2852"/>
                </a:lnTo>
                <a:cubicBezTo>
                  <a:pt x="10365" y="2631"/>
                  <a:pt x="10428" y="2379"/>
                  <a:pt x="10428" y="2127"/>
                </a:cubicBezTo>
                <a:cubicBezTo>
                  <a:pt x="10428" y="993"/>
                  <a:pt x="9263" y="79"/>
                  <a:pt x="9231" y="48"/>
                </a:cubicBezTo>
                <a:cubicBezTo>
                  <a:pt x="9168" y="16"/>
                  <a:pt x="9089" y="0"/>
                  <a:pt x="9010" y="0"/>
                </a:cubicBezTo>
                <a:cubicBezTo>
                  <a:pt x="8932" y="0"/>
                  <a:pt x="8853" y="16"/>
                  <a:pt x="8790" y="48"/>
                </a:cubicBezTo>
                <a:cubicBezTo>
                  <a:pt x="8758" y="79"/>
                  <a:pt x="7561" y="961"/>
                  <a:pt x="7561" y="2127"/>
                </a:cubicBezTo>
                <a:cubicBezTo>
                  <a:pt x="7561" y="2379"/>
                  <a:pt x="7624" y="2663"/>
                  <a:pt x="7719" y="2852"/>
                </a:cubicBezTo>
                <a:lnTo>
                  <a:pt x="6868" y="2852"/>
                </a:lnTo>
                <a:cubicBezTo>
                  <a:pt x="6679" y="2852"/>
                  <a:pt x="6522" y="3009"/>
                  <a:pt x="6522" y="3198"/>
                </a:cubicBezTo>
                <a:lnTo>
                  <a:pt x="6522" y="3923"/>
                </a:lnTo>
                <a:cubicBezTo>
                  <a:pt x="6522" y="4301"/>
                  <a:pt x="6616" y="4710"/>
                  <a:pt x="6868" y="4994"/>
                </a:cubicBezTo>
                <a:cubicBezTo>
                  <a:pt x="6679" y="4994"/>
                  <a:pt x="6522" y="5152"/>
                  <a:pt x="6522" y="5341"/>
                </a:cubicBezTo>
                <a:lnTo>
                  <a:pt x="6522" y="6034"/>
                </a:lnTo>
                <a:cubicBezTo>
                  <a:pt x="6522" y="6443"/>
                  <a:pt x="6616" y="6821"/>
                  <a:pt x="6868" y="7105"/>
                </a:cubicBezTo>
                <a:cubicBezTo>
                  <a:pt x="6679" y="7105"/>
                  <a:pt x="6522" y="7262"/>
                  <a:pt x="6522" y="7451"/>
                </a:cubicBezTo>
                <a:lnTo>
                  <a:pt x="6522" y="8176"/>
                </a:lnTo>
                <a:cubicBezTo>
                  <a:pt x="6522" y="9153"/>
                  <a:pt x="7309" y="9940"/>
                  <a:pt x="8286" y="9940"/>
                </a:cubicBezTo>
                <a:lnTo>
                  <a:pt x="8632" y="9940"/>
                </a:lnTo>
                <a:lnTo>
                  <a:pt x="8632" y="11389"/>
                </a:lnTo>
                <a:lnTo>
                  <a:pt x="3592" y="11389"/>
                </a:lnTo>
                <a:lnTo>
                  <a:pt x="3592" y="9940"/>
                </a:lnTo>
                <a:lnTo>
                  <a:pt x="3938" y="9940"/>
                </a:lnTo>
                <a:cubicBezTo>
                  <a:pt x="4946" y="9940"/>
                  <a:pt x="5734" y="9153"/>
                  <a:pt x="5734" y="8176"/>
                </a:cubicBezTo>
                <a:lnTo>
                  <a:pt x="5734" y="7451"/>
                </a:lnTo>
                <a:cubicBezTo>
                  <a:pt x="5734" y="7262"/>
                  <a:pt x="5576" y="7105"/>
                  <a:pt x="5356" y="7105"/>
                </a:cubicBezTo>
                <a:cubicBezTo>
                  <a:pt x="5608" y="6790"/>
                  <a:pt x="5734" y="6443"/>
                  <a:pt x="5734" y="6034"/>
                </a:cubicBezTo>
                <a:lnTo>
                  <a:pt x="5734" y="5341"/>
                </a:lnTo>
                <a:cubicBezTo>
                  <a:pt x="5734" y="5152"/>
                  <a:pt x="5576" y="4994"/>
                  <a:pt x="5356" y="4994"/>
                </a:cubicBezTo>
                <a:cubicBezTo>
                  <a:pt x="5608" y="4679"/>
                  <a:pt x="5734" y="4301"/>
                  <a:pt x="5734" y="3923"/>
                </a:cubicBezTo>
                <a:lnTo>
                  <a:pt x="5734" y="3198"/>
                </a:lnTo>
                <a:cubicBezTo>
                  <a:pt x="5734" y="3009"/>
                  <a:pt x="5576" y="2852"/>
                  <a:pt x="5356" y="2852"/>
                </a:cubicBezTo>
                <a:lnTo>
                  <a:pt x="4505" y="2852"/>
                </a:lnTo>
                <a:cubicBezTo>
                  <a:pt x="4568" y="2631"/>
                  <a:pt x="4663" y="2379"/>
                  <a:pt x="4663" y="2127"/>
                </a:cubicBezTo>
                <a:cubicBezTo>
                  <a:pt x="4663" y="993"/>
                  <a:pt x="3466" y="79"/>
                  <a:pt x="3434" y="48"/>
                </a:cubicBezTo>
                <a:cubicBezTo>
                  <a:pt x="3371" y="16"/>
                  <a:pt x="3292" y="0"/>
                  <a:pt x="32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8" name="Google Shape;1558;p29"/>
          <p:cNvGrpSpPr/>
          <p:nvPr/>
        </p:nvGrpSpPr>
        <p:grpSpPr>
          <a:xfrm>
            <a:off x="3222376" y="4204239"/>
            <a:ext cx="477573" cy="445432"/>
            <a:chOff x="-21299475" y="2798025"/>
            <a:chExt cx="307200" cy="286525"/>
          </a:xfrm>
        </p:grpSpPr>
        <p:sp>
          <p:nvSpPr>
            <p:cNvPr id="1559" name="Google Shape;1559;p29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9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679" y="-578236"/>
            <a:ext cx="1580796" cy="1569969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863" y="-629620"/>
            <a:ext cx="1580796" cy="15699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488266" y="2176164"/>
            <a:ext cx="20871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488267" y="350027"/>
            <a:ext cx="2247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3568742" y="3128166"/>
            <a:ext cx="22813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3568743" y="3938256"/>
            <a:ext cx="476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3568742" y="4375382"/>
            <a:ext cx="4983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98236" y="266167"/>
            <a:ext cx="2134304" cy="16019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56221" y="3275362"/>
            <a:ext cx="2134304" cy="1601971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0" y="4903645"/>
            <a:ext cx="9144000" cy="230010"/>
            <a:chOff x="0" y="4913490"/>
            <a:chExt cx="9144000" cy="230010"/>
          </a:xfrm>
        </p:grpSpPr>
        <p:sp>
          <p:nvSpPr>
            <p:cNvPr id="12" name="Rectángulo 11"/>
            <p:cNvSpPr/>
            <p:nvPr/>
          </p:nvSpPr>
          <p:spPr>
            <a:xfrm>
              <a:off x="0" y="5025204"/>
              <a:ext cx="9144000" cy="118296"/>
            </a:xfrm>
            <a:prstGeom prst="rect">
              <a:avLst/>
            </a:prstGeom>
            <a:solidFill>
              <a:srgbClr val="7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0" y="4913490"/>
              <a:ext cx="9144000" cy="126024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</p:grpSp>
      <p:pic>
        <p:nvPicPr>
          <p:cNvPr id="25602" name="Picture 2" descr="Nac&amp;Pop | CORDOBAZO / DE CORRIENTES A CÓRDOBA Y EL FIN DE LA «REVOLUCIÓN  ARGENTINA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07" y="102623"/>
            <a:ext cx="4613917" cy="29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Las primeras luchas contra el gobierno de la &quot;Revolución Argentina&quot;  (1966-1972) - Izquierda We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-536" r="20522" b="536"/>
          <a:stretch/>
        </p:blipFill>
        <p:spPr bwMode="auto">
          <a:xfrm>
            <a:off x="539827" y="2817670"/>
            <a:ext cx="2991280" cy="20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/>
          <p:cNvSpPr/>
          <p:nvPr/>
        </p:nvSpPr>
        <p:spPr>
          <a:xfrm>
            <a:off x="0" y="4752120"/>
            <a:ext cx="9144000" cy="391380"/>
          </a:xfrm>
          <a:prstGeom prst="rect">
            <a:avLst/>
          </a:prstGeom>
          <a:solidFill>
            <a:srgbClr val="76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9144000" cy="810275"/>
          </a:xfrm>
          <a:prstGeom prst="rect">
            <a:avLst/>
          </a:prstGeom>
          <a:solidFill>
            <a:srgbClr val="76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75" name="Google Shape;1575;p30"/>
          <p:cNvSpPr txBox="1">
            <a:spLocks noGrp="1"/>
          </p:cNvSpPr>
          <p:nvPr>
            <p:ph type="title"/>
          </p:nvPr>
        </p:nvSpPr>
        <p:spPr>
          <a:xfrm>
            <a:off x="457200" y="103638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/>
                </a:solidFill>
              </a:rPr>
              <a:t>Map of Argentina Infographics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577" name="Google Shape;1577;p30"/>
          <p:cNvSpPr/>
          <p:nvPr/>
        </p:nvSpPr>
        <p:spPr>
          <a:xfrm flipH="1">
            <a:off x="4864952" y="1518582"/>
            <a:ext cx="790500" cy="790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55%</a:t>
            </a:r>
            <a:endParaRPr/>
          </a:p>
        </p:txBody>
      </p:sp>
      <p:sp>
        <p:nvSpPr>
          <p:cNvPr id="1578" name="Google Shape;1578;p30"/>
          <p:cNvSpPr/>
          <p:nvPr/>
        </p:nvSpPr>
        <p:spPr>
          <a:xfrm flipH="1">
            <a:off x="4840577" y="2718732"/>
            <a:ext cx="786300" cy="78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20%</a:t>
            </a:r>
            <a:endParaRPr/>
          </a:p>
        </p:txBody>
      </p:sp>
      <p:sp>
        <p:nvSpPr>
          <p:cNvPr id="1579" name="Google Shape;1579;p30"/>
          <p:cNvSpPr/>
          <p:nvPr/>
        </p:nvSpPr>
        <p:spPr>
          <a:xfrm flipH="1">
            <a:off x="4840577" y="3928407"/>
            <a:ext cx="786300" cy="78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30%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0" name="Google Shape;1580;p30"/>
          <p:cNvSpPr txBox="1"/>
          <p:nvPr/>
        </p:nvSpPr>
        <p:spPr>
          <a:xfrm flipH="1">
            <a:off x="2075263" y="1461507"/>
            <a:ext cx="2567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81" name="Google Shape;1581;p30"/>
          <p:cNvSpPr txBox="1"/>
          <p:nvPr/>
        </p:nvSpPr>
        <p:spPr>
          <a:xfrm flipH="1">
            <a:off x="457200" y="1744445"/>
            <a:ext cx="41853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the Moon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2" name="Google Shape;1582;p30"/>
          <p:cNvSpPr txBox="1"/>
          <p:nvPr/>
        </p:nvSpPr>
        <p:spPr>
          <a:xfrm flipH="1">
            <a:off x="2075263" y="2671170"/>
            <a:ext cx="2567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83" name="Google Shape;1583;p30"/>
          <p:cNvSpPr txBox="1"/>
          <p:nvPr/>
        </p:nvSpPr>
        <p:spPr>
          <a:xfrm flipH="1">
            <a:off x="457200" y="2954107"/>
            <a:ext cx="41853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4" name="Google Shape;1584;p30"/>
          <p:cNvSpPr txBox="1"/>
          <p:nvPr/>
        </p:nvSpPr>
        <p:spPr>
          <a:xfrm flipH="1">
            <a:off x="2075263" y="3880845"/>
            <a:ext cx="2567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85" name="Google Shape;1585;p30"/>
          <p:cNvSpPr txBox="1"/>
          <p:nvPr/>
        </p:nvSpPr>
        <p:spPr>
          <a:xfrm flipH="1">
            <a:off x="457200" y="4163782"/>
            <a:ext cx="41853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dust, which gives the planet its reddish cast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41" y="1744445"/>
            <a:ext cx="3015818" cy="28927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31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grpSp>
        <p:nvGrpSpPr>
          <p:cNvPr id="1652" name="Google Shape;1652;p31"/>
          <p:cNvGrpSpPr/>
          <p:nvPr/>
        </p:nvGrpSpPr>
        <p:grpSpPr>
          <a:xfrm>
            <a:off x="4728596" y="1063525"/>
            <a:ext cx="3577179" cy="786625"/>
            <a:chOff x="4728596" y="1063525"/>
            <a:chExt cx="3577179" cy="786625"/>
          </a:xfrm>
        </p:grpSpPr>
        <p:grpSp>
          <p:nvGrpSpPr>
            <p:cNvPr id="1653" name="Google Shape;1653;p31"/>
            <p:cNvGrpSpPr/>
            <p:nvPr/>
          </p:nvGrpSpPr>
          <p:grpSpPr>
            <a:xfrm>
              <a:off x="5169778" y="1063525"/>
              <a:ext cx="3135997" cy="786625"/>
              <a:chOff x="5169778" y="1063525"/>
              <a:chExt cx="3135997" cy="786625"/>
            </a:xfrm>
          </p:grpSpPr>
          <p:sp>
            <p:nvSpPr>
              <p:cNvPr id="1654" name="Google Shape;1654;p31"/>
              <p:cNvSpPr txBox="1"/>
              <p:nvPr/>
            </p:nvSpPr>
            <p:spPr>
              <a:xfrm>
                <a:off x="5169778" y="1063525"/>
                <a:ext cx="13968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55" name="Google Shape;1655;p31"/>
              <p:cNvSpPr txBox="1"/>
              <p:nvPr/>
            </p:nvSpPr>
            <p:spPr>
              <a:xfrm>
                <a:off x="5169875" y="1346450"/>
                <a:ext cx="3135900" cy="50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Despite being red, Mars is actually a cold place. It’s full of iron oxide dust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56" name="Google Shape;1656;p31"/>
            <p:cNvGrpSpPr/>
            <p:nvPr/>
          </p:nvGrpSpPr>
          <p:grpSpPr>
            <a:xfrm>
              <a:off x="4728596" y="1280248"/>
              <a:ext cx="354136" cy="353180"/>
              <a:chOff x="-23599325" y="1971025"/>
              <a:chExt cx="296175" cy="295375"/>
            </a:xfrm>
          </p:grpSpPr>
          <p:sp>
            <p:nvSpPr>
              <p:cNvPr id="1657" name="Google Shape;1657;p31"/>
              <p:cNvSpPr/>
              <p:nvPr/>
            </p:nvSpPr>
            <p:spPr>
              <a:xfrm>
                <a:off x="-23599325" y="1971025"/>
                <a:ext cx="296175" cy="2953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15" extrusionOk="0">
                    <a:moveTo>
                      <a:pt x="7656" y="662"/>
                    </a:moveTo>
                    <a:lnTo>
                      <a:pt x="7656" y="4190"/>
                    </a:lnTo>
                    <a:lnTo>
                      <a:pt x="4159" y="4190"/>
                    </a:lnTo>
                    <a:lnTo>
                      <a:pt x="4159" y="662"/>
                    </a:lnTo>
                    <a:close/>
                    <a:moveTo>
                      <a:pt x="5577" y="4884"/>
                    </a:moveTo>
                    <a:lnTo>
                      <a:pt x="5577" y="5577"/>
                    </a:lnTo>
                    <a:lnTo>
                      <a:pt x="4222" y="5577"/>
                    </a:lnTo>
                    <a:lnTo>
                      <a:pt x="4222" y="4884"/>
                    </a:lnTo>
                    <a:close/>
                    <a:moveTo>
                      <a:pt x="7625" y="4884"/>
                    </a:moveTo>
                    <a:lnTo>
                      <a:pt x="7625" y="5608"/>
                    </a:lnTo>
                    <a:lnTo>
                      <a:pt x="6270" y="5608"/>
                    </a:lnTo>
                    <a:lnTo>
                      <a:pt x="6270" y="4884"/>
                    </a:lnTo>
                    <a:close/>
                    <a:moveTo>
                      <a:pt x="2111" y="5577"/>
                    </a:moveTo>
                    <a:lnTo>
                      <a:pt x="2111" y="6301"/>
                    </a:lnTo>
                    <a:lnTo>
                      <a:pt x="693" y="6301"/>
                    </a:lnTo>
                    <a:lnTo>
                      <a:pt x="693" y="5923"/>
                    </a:lnTo>
                    <a:cubicBezTo>
                      <a:pt x="693" y="5766"/>
                      <a:pt x="851" y="5577"/>
                      <a:pt x="1072" y="5577"/>
                    </a:cubicBezTo>
                    <a:close/>
                    <a:moveTo>
                      <a:pt x="10775" y="5577"/>
                    </a:moveTo>
                    <a:cubicBezTo>
                      <a:pt x="10996" y="5577"/>
                      <a:pt x="11153" y="5766"/>
                      <a:pt x="11153" y="5955"/>
                    </a:cubicBezTo>
                    <a:lnTo>
                      <a:pt x="11153" y="6301"/>
                    </a:lnTo>
                    <a:lnTo>
                      <a:pt x="9735" y="6301"/>
                    </a:lnTo>
                    <a:lnTo>
                      <a:pt x="9735" y="5577"/>
                    </a:lnTo>
                    <a:close/>
                    <a:moveTo>
                      <a:pt x="5545" y="6270"/>
                    </a:moveTo>
                    <a:lnTo>
                      <a:pt x="5545" y="6963"/>
                    </a:lnTo>
                    <a:lnTo>
                      <a:pt x="4159" y="6963"/>
                    </a:lnTo>
                    <a:lnTo>
                      <a:pt x="4159" y="6270"/>
                    </a:lnTo>
                    <a:close/>
                    <a:moveTo>
                      <a:pt x="7625" y="6270"/>
                    </a:moveTo>
                    <a:lnTo>
                      <a:pt x="7625" y="6963"/>
                    </a:lnTo>
                    <a:lnTo>
                      <a:pt x="6270" y="6963"/>
                    </a:lnTo>
                    <a:lnTo>
                      <a:pt x="6270" y="6270"/>
                    </a:lnTo>
                    <a:close/>
                    <a:moveTo>
                      <a:pt x="2111" y="6931"/>
                    </a:moveTo>
                    <a:lnTo>
                      <a:pt x="2111" y="7656"/>
                    </a:lnTo>
                    <a:lnTo>
                      <a:pt x="693" y="7656"/>
                    </a:lnTo>
                    <a:lnTo>
                      <a:pt x="693" y="6931"/>
                    </a:lnTo>
                    <a:close/>
                    <a:moveTo>
                      <a:pt x="11153" y="6963"/>
                    </a:moveTo>
                    <a:lnTo>
                      <a:pt x="11153" y="7688"/>
                    </a:lnTo>
                    <a:lnTo>
                      <a:pt x="9735" y="7688"/>
                    </a:lnTo>
                    <a:lnTo>
                      <a:pt x="9735" y="6963"/>
                    </a:lnTo>
                    <a:close/>
                    <a:moveTo>
                      <a:pt x="5545" y="7625"/>
                    </a:moveTo>
                    <a:lnTo>
                      <a:pt x="5545" y="8349"/>
                    </a:lnTo>
                    <a:lnTo>
                      <a:pt x="4159" y="8349"/>
                    </a:lnTo>
                    <a:lnTo>
                      <a:pt x="4159" y="7625"/>
                    </a:lnTo>
                    <a:close/>
                    <a:moveTo>
                      <a:pt x="7625" y="7656"/>
                    </a:moveTo>
                    <a:lnTo>
                      <a:pt x="7625" y="8349"/>
                    </a:lnTo>
                    <a:lnTo>
                      <a:pt x="6270" y="8349"/>
                    </a:lnTo>
                    <a:lnTo>
                      <a:pt x="6270" y="7656"/>
                    </a:lnTo>
                    <a:close/>
                    <a:moveTo>
                      <a:pt x="2111" y="8349"/>
                    </a:moveTo>
                    <a:lnTo>
                      <a:pt x="2111" y="9074"/>
                    </a:lnTo>
                    <a:lnTo>
                      <a:pt x="693" y="9074"/>
                    </a:lnTo>
                    <a:lnTo>
                      <a:pt x="693" y="8349"/>
                    </a:lnTo>
                    <a:close/>
                    <a:moveTo>
                      <a:pt x="11153" y="8349"/>
                    </a:moveTo>
                    <a:lnTo>
                      <a:pt x="11153" y="9074"/>
                    </a:lnTo>
                    <a:lnTo>
                      <a:pt x="9735" y="9074"/>
                    </a:lnTo>
                    <a:lnTo>
                      <a:pt x="9735" y="8349"/>
                    </a:lnTo>
                    <a:close/>
                    <a:moveTo>
                      <a:pt x="2111" y="9735"/>
                    </a:moveTo>
                    <a:lnTo>
                      <a:pt x="2111" y="11090"/>
                    </a:lnTo>
                    <a:lnTo>
                      <a:pt x="693" y="11090"/>
                    </a:lnTo>
                    <a:lnTo>
                      <a:pt x="693" y="9735"/>
                    </a:lnTo>
                    <a:close/>
                    <a:moveTo>
                      <a:pt x="8759" y="2048"/>
                    </a:moveTo>
                    <a:cubicBezTo>
                      <a:pt x="8948" y="2048"/>
                      <a:pt x="9105" y="2206"/>
                      <a:pt x="9105" y="2395"/>
                    </a:cubicBezTo>
                    <a:lnTo>
                      <a:pt x="9105" y="11090"/>
                    </a:lnTo>
                    <a:lnTo>
                      <a:pt x="7719" y="11090"/>
                    </a:lnTo>
                    <a:lnTo>
                      <a:pt x="7719" y="10082"/>
                    </a:lnTo>
                    <a:cubicBezTo>
                      <a:pt x="7719" y="9893"/>
                      <a:pt x="7562" y="9735"/>
                      <a:pt x="7373" y="9735"/>
                    </a:cubicBezTo>
                    <a:lnTo>
                      <a:pt x="4600" y="9735"/>
                    </a:lnTo>
                    <a:cubicBezTo>
                      <a:pt x="4411" y="9735"/>
                      <a:pt x="4254" y="9893"/>
                      <a:pt x="4254" y="10082"/>
                    </a:cubicBezTo>
                    <a:lnTo>
                      <a:pt x="4254" y="11090"/>
                    </a:lnTo>
                    <a:lnTo>
                      <a:pt x="2867" y="11090"/>
                    </a:lnTo>
                    <a:lnTo>
                      <a:pt x="2867" y="2395"/>
                    </a:lnTo>
                    <a:lnTo>
                      <a:pt x="2804" y="2395"/>
                    </a:lnTo>
                    <a:cubicBezTo>
                      <a:pt x="2804" y="2206"/>
                      <a:pt x="2962" y="2048"/>
                      <a:pt x="3151" y="2048"/>
                    </a:cubicBezTo>
                    <a:lnTo>
                      <a:pt x="3497" y="2048"/>
                    </a:lnTo>
                    <a:lnTo>
                      <a:pt x="3497" y="8696"/>
                    </a:lnTo>
                    <a:cubicBezTo>
                      <a:pt x="3497" y="8916"/>
                      <a:pt x="3655" y="9074"/>
                      <a:pt x="3875" y="9074"/>
                    </a:cubicBezTo>
                    <a:lnTo>
                      <a:pt x="8034" y="9074"/>
                    </a:lnTo>
                    <a:cubicBezTo>
                      <a:pt x="8223" y="9074"/>
                      <a:pt x="8381" y="8916"/>
                      <a:pt x="8381" y="8696"/>
                    </a:cubicBezTo>
                    <a:lnTo>
                      <a:pt x="8381" y="2048"/>
                    </a:lnTo>
                    <a:close/>
                    <a:moveTo>
                      <a:pt x="6963" y="10428"/>
                    </a:moveTo>
                    <a:lnTo>
                      <a:pt x="6963" y="11153"/>
                    </a:lnTo>
                    <a:lnTo>
                      <a:pt x="4884" y="11153"/>
                    </a:lnTo>
                    <a:lnTo>
                      <a:pt x="4884" y="10428"/>
                    </a:lnTo>
                    <a:close/>
                    <a:moveTo>
                      <a:pt x="11153" y="9767"/>
                    </a:moveTo>
                    <a:lnTo>
                      <a:pt x="11153" y="11153"/>
                    </a:lnTo>
                    <a:lnTo>
                      <a:pt x="9735" y="11153"/>
                    </a:lnTo>
                    <a:lnTo>
                      <a:pt x="9735" y="9767"/>
                    </a:lnTo>
                    <a:close/>
                    <a:moveTo>
                      <a:pt x="3812" y="0"/>
                    </a:moveTo>
                    <a:cubicBezTo>
                      <a:pt x="3623" y="0"/>
                      <a:pt x="3466" y="158"/>
                      <a:pt x="3466" y="347"/>
                    </a:cubicBezTo>
                    <a:lnTo>
                      <a:pt x="3466" y="1387"/>
                    </a:lnTo>
                    <a:lnTo>
                      <a:pt x="3119" y="1387"/>
                    </a:lnTo>
                    <a:cubicBezTo>
                      <a:pt x="2521" y="1387"/>
                      <a:pt x="2080" y="1859"/>
                      <a:pt x="2080" y="2395"/>
                    </a:cubicBezTo>
                    <a:lnTo>
                      <a:pt x="2080" y="4884"/>
                    </a:lnTo>
                    <a:lnTo>
                      <a:pt x="1009" y="4884"/>
                    </a:lnTo>
                    <a:cubicBezTo>
                      <a:pt x="441" y="4884"/>
                      <a:pt x="0" y="5356"/>
                      <a:pt x="0" y="5923"/>
                    </a:cubicBezTo>
                    <a:lnTo>
                      <a:pt x="0" y="11468"/>
                    </a:lnTo>
                    <a:cubicBezTo>
                      <a:pt x="0" y="11657"/>
                      <a:pt x="158" y="11815"/>
                      <a:pt x="347" y="11815"/>
                    </a:cubicBezTo>
                    <a:lnTo>
                      <a:pt x="11468" y="11815"/>
                    </a:lnTo>
                    <a:cubicBezTo>
                      <a:pt x="11657" y="11815"/>
                      <a:pt x="11815" y="11657"/>
                      <a:pt x="11815" y="11468"/>
                    </a:cubicBezTo>
                    <a:lnTo>
                      <a:pt x="11815" y="5923"/>
                    </a:lnTo>
                    <a:cubicBezTo>
                      <a:pt x="11846" y="5356"/>
                      <a:pt x="11374" y="4884"/>
                      <a:pt x="10775" y="4884"/>
                    </a:cubicBezTo>
                    <a:lnTo>
                      <a:pt x="9735" y="4884"/>
                    </a:lnTo>
                    <a:lnTo>
                      <a:pt x="9735" y="2395"/>
                    </a:lnTo>
                    <a:cubicBezTo>
                      <a:pt x="9735" y="1828"/>
                      <a:pt x="9263" y="1387"/>
                      <a:pt x="8696" y="1387"/>
                    </a:cubicBezTo>
                    <a:lnTo>
                      <a:pt x="8349" y="1387"/>
                    </a:lnTo>
                    <a:lnTo>
                      <a:pt x="8349" y="347"/>
                    </a:lnTo>
                    <a:cubicBezTo>
                      <a:pt x="8349" y="158"/>
                      <a:pt x="8192" y="0"/>
                      <a:pt x="8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31"/>
              <p:cNvSpPr/>
              <p:nvPr/>
            </p:nvSpPr>
            <p:spPr>
              <a:xfrm>
                <a:off x="-23477250" y="2004100"/>
                <a:ext cx="535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43" extrusionOk="0">
                    <a:moveTo>
                      <a:pt x="1072" y="1"/>
                    </a:moveTo>
                    <a:cubicBezTo>
                      <a:pt x="851" y="1"/>
                      <a:pt x="694" y="158"/>
                      <a:pt x="694" y="379"/>
                    </a:cubicBezTo>
                    <a:lnTo>
                      <a:pt x="694" y="725"/>
                    </a:lnTo>
                    <a:lnTo>
                      <a:pt x="347" y="725"/>
                    </a:lnTo>
                    <a:cubicBezTo>
                      <a:pt x="158" y="725"/>
                      <a:pt x="1" y="883"/>
                      <a:pt x="1" y="1072"/>
                    </a:cubicBezTo>
                    <a:cubicBezTo>
                      <a:pt x="1" y="1292"/>
                      <a:pt x="158" y="1450"/>
                      <a:pt x="347" y="1450"/>
                    </a:cubicBezTo>
                    <a:lnTo>
                      <a:pt x="694" y="1450"/>
                    </a:lnTo>
                    <a:lnTo>
                      <a:pt x="694" y="1796"/>
                    </a:lnTo>
                    <a:cubicBezTo>
                      <a:pt x="694" y="1985"/>
                      <a:pt x="851" y="2143"/>
                      <a:pt x="1072" y="2143"/>
                    </a:cubicBezTo>
                    <a:cubicBezTo>
                      <a:pt x="1261" y="2143"/>
                      <a:pt x="1418" y="1985"/>
                      <a:pt x="1418" y="1796"/>
                    </a:cubicBezTo>
                    <a:lnTo>
                      <a:pt x="1418" y="1450"/>
                    </a:lnTo>
                    <a:lnTo>
                      <a:pt x="1765" y="1450"/>
                    </a:lnTo>
                    <a:cubicBezTo>
                      <a:pt x="1985" y="1450"/>
                      <a:pt x="2143" y="1292"/>
                      <a:pt x="2143" y="1072"/>
                    </a:cubicBezTo>
                    <a:cubicBezTo>
                      <a:pt x="2143" y="883"/>
                      <a:pt x="1985" y="725"/>
                      <a:pt x="1765" y="725"/>
                    </a:cubicBezTo>
                    <a:lnTo>
                      <a:pt x="1418" y="725"/>
                    </a:lnTo>
                    <a:lnTo>
                      <a:pt x="1418" y="379"/>
                    </a:lnTo>
                    <a:cubicBezTo>
                      <a:pt x="1418" y="158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59" name="Google Shape;1659;p31"/>
          <p:cNvGrpSpPr/>
          <p:nvPr/>
        </p:nvGrpSpPr>
        <p:grpSpPr>
          <a:xfrm>
            <a:off x="4728596" y="1932480"/>
            <a:ext cx="3577254" cy="791429"/>
            <a:chOff x="4728596" y="2004221"/>
            <a:chExt cx="3577254" cy="791429"/>
          </a:xfrm>
        </p:grpSpPr>
        <p:grpSp>
          <p:nvGrpSpPr>
            <p:cNvPr id="1660" name="Google Shape;1660;p31"/>
            <p:cNvGrpSpPr/>
            <p:nvPr/>
          </p:nvGrpSpPr>
          <p:grpSpPr>
            <a:xfrm>
              <a:off x="5169809" y="2004221"/>
              <a:ext cx="3136041" cy="791429"/>
              <a:chOff x="5169809" y="2004221"/>
              <a:chExt cx="3136041" cy="791429"/>
            </a:xfrm>
          </p:grpSpPr>
          <p:sp>
            <p:nvSpPr>
              <p:cNvPr id="1661" name="Google Shape;1661;p31"/>
              <p:cNvSpPr txBox="1"/>
              <p:nvPr/>
            </p:nvSpPr>
            <p:spPr>
              <a:xfrm>
                <a:off x="5169809" y="2004221"/>
                <a:ext cx="13968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62" name="Google Shape;1662;p31"/>
              <p:cNvSpPr txBox="1"/>
              <p:nvPr/>
            </p:nvSpPr>
            <p:spPr>
              <a:xfrm>
                <a:off x="5169950" y="2291950"/>
                <a:ext cx="3135900" cy="50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It’s a gas giant and also the biggest planet in the Solar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63" name="Google Shape;1663;p31"/>
            <p:cNvGrpSpPr/>
            <p:nvPr/>
          </p:nvGrpSpPr>
          <p:grpSpPr>
            <a:xfrm>
              <a:off x="4728596" y="2223346"/>
              <a:ext cx="354136" cy="353180"/>
              <a:chOff x="-23599325" y="1971025"/>
              <a:chExt cx="296175" cy="295375"/>
            </a:xfrm>
          </p:grpSpPr>
          <p:sp>
            <p:nvSpPr>
              <p:cNvPr id="1664" name="Google Shape;1664;p31"/>
              <p:cNvSpPr/>
              <p:nvPr/>
            </p:nvSpPr>
            <p:spPr>
              <a:xfrm>
                <a:off x="-23599325" y="1971025"/>
                <a:ext cx="296175" cy="2953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15" extrusionOk="0">
                    <a:moveTo>
                      <a:pt x="7656" y="662"/>
                    </a:moveTo>
                    <a:lnTo>
                      <a:pt x="7656" y="4190"/>
                    </a:lnTo>
                    <a:lnTo>
                      <a:pt x="4159" y="4190"/>
                    </a:lnTo>
                    <a:lnTo>
                      <a:pt x="4159" y="662"/>
                    </a:lnTo>
                    <a:close/>
                    <a:moveTo>
                      <a:pt x="5577" y="4884"/>
                    </a:moveTo>
                    <a:lnTo>
                      <a:pt x="5577" y="5577"/>
                    </a:lnTo>
                    <a:lnTo>
                      <a:pt x="4222" y="5577"/>
                    </a:lnTo>
                    <a:lnTo>
                      <a:pt x="4222" y="4884"/>
                    </a:lnTo>
                    <a:close/>
                    <a:moveTo>
                      <a:pt x="7625" y="4884"/>
                    </a:moveTo>
                    <a:lnTo>
                      <a:pt x="7625" y="5608"/>
                    </a:lnTo>
                    <a:lnTo>
                      <a:pt x="6270" y="5608"/>
                    </a:lnTo>
                    <a:lnTo>
                      <a:pt x="6270" y="4884"/>
                    </a:lnTo>
                    <a:close/>
                    <a:moveTo>
                      <a:pt x="2111" y="5577"/>
                    </a:moveTo>
                    <a:lnTo>
                      <a:pt x="2111" y="6301"/>
                    </a:lnTo>
                    <a:lnTo>
                      <a:pt x="693" y="6301"/>
                    </a:lnTo>
                    <a:lnTo>
                      <a:pt x="693" y="5923"/>
                    </a:lnTo>
                    <a:cubicBezTo>
                      <a:pt x="693" y="5766"/>
                      <a:pt x="851" y="5577"/>
                      <a:pt x="1072" y="5577"/>
                    </a:cubicBezTo>
                    <a:close/>
                    <a:moveTo>
                      <a:pt x="10775" y="5577"/>
                    </a:moveTo>
                    <a:cubicBezTo>
                      <a:pt x="10996" y="5577"/>
                      <a:pt x="11153" y="5766"/>
                      <a:pt x="11153" y="5955"/>
                    </a:cubicBezTo>
                    <a:lnTo>
                      <a:pt x="11153" y="6301"/>
                    </a:lnTo>
                    <a:lnTo>
                      <a:pt x="9735" y="6301"/>
                    </a:lnTo>
                    <a:lnTo>
                      <a:pt x="9735" y="5577"/>
                    </a:lnTo>
                    <a:close/>
                    <a:moveTo>
                      <a:pt x="5545" y="6270"/>
                    </a:moveTo>
                    <a:lnTo>
                      <a:pt x="5545" y="6963"/>
                    </a:lnTo>
                    <a:lnTo>
                      <a:pt x="4159" y="6963"/>
                    </a:lnTo>
                    <a:lnTo>
                      <a:pt x="4159" y="6270"/>
                    </a:lnTo>
                    <a:close/>
                    <a:moveTo>
                      <a:pt x="7625" y="6270"/>
                    </a:moveTo>
                    <a:lnTo>
                      <a:pt x="7625" y="6963"/>
                    </a:lnTo>
                    <a:lnTo>
                      <a:pt x="6270" y="6963"/>
                    </a:lnTo>
                    <a:lnTo>
                      <a:pt x="6270" y="6270"/>
                    </a:lnTo>
                    <a:close/>
                    <a:moveTo>
                      <a:pt x="2111" y="6931"/>
                    </a:moveTo>
                    <a:lnTo>
                      <a:pt x="2111" y="7656"/>
                    </a:lnTo>
                    <a:lnTo>
                      <a:pt x="693" y="7656"/>
                    </a:lnTo>
                    <a:lnTo>
                      <a:pt x="693" y="6931"/>
                    </a:lnTo>
                    <a:close/>
                    <a:moveTo>
                      <a:pt x="11153" y="6963"/>
                    </a:moveTo>
                    <a:lnTo>
                      <a:pt x="11153" y="7688"/>
                    </a:lnTo>
                    <a:lnTo>
                      <a:pt x="9735" y="7688"/>
                    </a:lnTo>
                    <a:lnTo>
                      <a:pt x="9735" y="6963"/>
                    </a:lnTo>
                    <a:close/>
                    <a:moveTo>
                      <a:pt x="5545" y="7625"/>
                    </a:moveTo>
                    <a:lnTo>
                      <a:pt x="5545" y="8349"/>
                    </a:lnTo>
                    <a:lnTo>
                      <a:pt x="4159" y="8349"/>
                    </a:lnTo>
                    <a:lnTo>
                      <a:pt x="4159" y="7625"/>
                    </a:lnTo>
                    <a:close/>
                    <a:moveTo>
                      <a:pt x="7625" y="7656"/>
                    </a:moveTo>
                    <a:lnTo>
                      <a:pt x="7625" y="8349"/>
                    </a:lnTo>
                    <a:lnTo>
                      <a:pt x="6270" y="8349"/>
                    </a:lnTo>
                    <a:lnTo>
                      <a:pt x="6270" y="7656"/>
                    </a:lnTo>
                    <a:close/>
                    <a:moveTo>
                      <a:pt x="2111" y="8349"/>
                    </a:moveTo>
                    <a:lnTo>
                      <a:pt x="2111" y="9074"/>
                    </a:lnTo>
                    <a:lnTo>
                      <a:pt x="693" y="9074"/>
                    </a:lnTo>
                    <a:lnTo>
                      <a:pt x="693" y="8349"/>
                    </a:lnTo>
                    <a:close/>
                    <a:moveTo>
                      <a:pt x="11153" y="8349"/>
                    </a:moveTo>
                    <a:lnTo>
                      <a:pt x="11153" y="9074"/>
                    </a:lnTo>
                    <a:lnTo>
                      <a:pt x="9735" y="9074"/>
                    </a:lnTo>
                    <a:lnTo>
                      <a:pt x="9735" y="8349"/>
                    </a:lnTo>
                    <a:close/>
                    <a:moveTo>
                      <a:pt x="2111" y="9735"/>
                    </a:moveTo>
                    <a:lnTo>
                      <a:pt x="2111" y="11090"/>
                    </a:lnTo>
                    <a:lnTo>
                      <a:pt x="693" y="11090"/>
                    </a:lnTo>
                    <a:lnTo>
                      <a:pt x="693" y="9735"/>
                    </a:lnTo>
                    <a:close/>
                    <a:moveTo>
                      <a:pt x="8759" y="2048"/>
                    </a:moveTo>
                    <a:cubicBezTo>
                      <a:pt x="8948" y="2048"/>
                      <a:pt x="9105" y="2206"/>
                      <a:pt x="9105" y="2395"/>
                    </a:cubicBezTo>
                    <a:lnTo>
                      <a:pt x="9105" y="11090"/>
                    </a:lnTo>
                    <a:lnTo>
                      <a:pt x="7719" y="11090"/>
                    </a:lnTo>
                    <a:lnTo>
                      <a:pt x="7719" y="10082"/>
                    </a:lnTo>
                    <a:cubicBezTo>
                      <a:pt x="7719" y="9893"/>
                      <a:pt x="7562" y="9735"/>
                      <a:pt x="7373" y="9735"/>
                    </a:cubicBezTo>
                    <a:lnTo>
                      <a:pt x="4600" y="9735"/>
                    </a:lnTo>
                    <a:cubicBezTo>
                      <a:pt x="4411" y="9735"/>
                      <a:pt x="4254" y="9893"/>
                      <a:pt x="4254" y="10082"/>
                    </a:cubicBezTo>
                    <a:lnTo>
                      <a:pt x="4254" y="11090"/>
                    </a:lnTo>
                    <a:lnTo>
                      <a:pt x="2867" y="11090"/>
                    </a:lnTo>
                    <a:lnTo>
                      <a:pt x="2867" y="2395"/>
                    </a:lnTo>
                    <a:lnTo>
                      <a:pt x="2804" y="2395"/>
                    </a:lnTo>
                    <a:cubicBezTo>
                      <a:pt x="2804" y="2206"/>
                      <a:pt x="2962" y="2048"/>
                      <a:pt x="3151" y="2048"/>
                    </a:cubicBezTo>
                    <a:lnTo>
                      <a:pt x="3497" y="2048"/>
                    </a:lnTo>
                    <a:lnTo>
                      <a:pt x="3497" y="8696"/>
                    </a:lnTo>
                    <a:cubicBezTo>
                      <a:pt x="3497" y="8916"/>
                      <a:pt x="3655" y="9074"/>
                      <a:pt x="3875" y="9074"/>
                    </a:cubicBezTo>
                    <a:lnTo>
                      <a:pt x="8034" y="9074"/>
                    </a:lnTo>
                    <a:cubicBezTo>
                      <a:pt x="8223" y="9074"/>
                      <a:pt x="8381" y="8916"/>
                      <a:pt x="8381" y="8696"/>
                    </a:cubicBezTo>
                    <a:lnTo>
                      <a:pt x="8381" y="2048"/>
                    </a:lnTo>
                    <a:close/>
                    <a:moveTo>
                      <a:pt x="6963" y="10428"/>
                    </a:moveTo>
                    <a:lnTo>
                      <a:pt x="6963" y="11153"/>
                    </a:lnTo>
                    <a:lnTo>
                      <a:pt x="4884" y="11153"/>
                    </a:lnTo>
                    <a:lnTo>
                      <a:pt x="4884" y="10428"/>
                    </a:lnTo>
                    <a:close/>
                    <a:moveTo>
                      <a:pt x="11153" y="9767"/>
                    </a:moveTo>
                    <a:lnTo>
                      <a:pt x="11153" y="11153"/>
                    </a:lnTo>
                    <a:lnTo>
                      <a:pt x="9735" y="11153"/>
                    </a:lnTo>
                    <a:lnTo>
                      <a:pt x="9735" y="9767"/>
                    </a:lnTo>
                    <a:close/>
                    <a:moveTo>
                      <a:pt x="3812" y="0"/>
                    </a:moveTo>
                    <a:cubicBezTo>
                      <a:pt x="3623" y="0"/>
                      <a:pt x="3466" y="158"/>
                      <a:pt x="3466" y="347"/>
                    </a:cubicBezTo>
                    <a:lnTo>
                      <a:pt x="3466" y="1387"/>
                    </a:lnTo>
                    <a:lnTo>
                      <a:pt x="3119" y="1387"/>
                    </a:lnTo>
                    <a:cubicBezTo>
                      <a:pt x="2521" y="1387"/>
                      <a:pt x="2080" y="1859"/>
                      <a:pt x="2080" y="2395"/>
                    </a:cubicBezTo>
                    <a:lnTo>
                      <a:pt x="2080" y="4884"/>
                    </a:lnTo>
                    <a:lnTo>
                      <a:pt x="1009" y="4884"/>
                    </a:lnTo>
                    <a:cubicBezTo>
                      <a:pt x="441" y="4884"/>
                      <a:pt x="0" y="5356"/>
                      <a:pt x="0" y="5923"/>
                    </a:cubicBezTo>
                    <a:lnTo>
                      <a:pt x="0" y="11468"/>
                    </a:lnTo>
                    <a:cubicBezTo>
                      <a:pt x="0" y="11657"/>
                      <a:pt x="158" y="11815"/>
                      <a:pt x="347" y="11815"/>
                    </a:cubicBezTo>
                    <a:lnTo>
                      <a:pt x="11468" y="11815"/>
                    </a:lnTo>
                    <a:cubicBezTo>
                      <a:pt x="11657" y="11815"/>
                      <a:pt x="11815" y="11657"/>
                      <a:pt x="11815" y="11468"/>
                    </a:cubicBezTo>
                    <a:lnTo>
                      <a:pt x="11815" y="5923"/>
                    </a:lnTo>
                    <a:cubicBezTo>
                      <a:pt x="11846" y="5356"/>
                      <a:pt x="11374" y="4884"/>
                      <a:pt x="10775" y="4884"/>
                    </a:cubicBezTo>
                    <a:lnTo>
                      <a:pt x="9735" y="4884"/>
                    </a:lnTo>
                    <a:lnTo>
                      <a:pt x="9735" y="2395"/>
                    </a:lnTo>
                    <a:cubicBezTo>
                      <a:pt x="9735" y="1828"/>
                      <a:pt x="9263" y="1387"/>
                      <a:pt x="8696" y="1387"/>
                    </a:cubicBezTo>
                    <a:lnTo>
                      <a:pt x="8349" y="1387"/>
                    </a:lnTo>
                    <a:lnTo>
                      <a:pt x="8349" y="347"/>
                    </a:lnTo>
                    <a:cubicBezTo>
                      <a:pt x="8349" y="158"/>
                      <a:pt x="8192" y="0"/>
                      <a:pt x="80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31"/>
              <p:cNvSpPr/>
              <p:nvPr/>
            </p:nvSpPr>
            <p:spPr>
              <a:xfrm>
                <a:off x="-23477250" y="2004100"/>
                <a:ext cx="535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43" extrusionOk="0">
                    <a:moveTo>
                      <a:pt x="1072" y="1"/>
                    </a:moveTo>
                    <a:cubicBezTo>
                      <a:pt x="851" y="1"/>
                      <a:pt x="694" y="158"/>
                      <a:pt x="694" y="379"/>
                    </a:cubicBezTo>
                    <a:lnTo>
                      <a:pt x="694" y="725"/>
                    </a:lnTo>
                    <a:lnTo>
                      <a:pt x="347" y="725"/>
                    </a:lnTo>
                    <a:cubicBezTo>
                      <a:pt x="158" y="725"/>
                      <a:pt x="1" y="883"/>
                      <a:pt x="1" y="1072"/>
                    </a:cubicBezTo>
                    <a:cubicBezTo>
                      <a:pt x="1" y="1292"/>
                      <a:pt x="158" y="1450"/>
                      <a:pt x="347" y="1450"/>
                    </a:cubicBezTo>
                    <a:lnTo>
                      <a:pt x="694" y="1450"/>
                    </a:lnTo>
                    <a:lnTo>
                      <a:pt x="694" y="1796"/>
                    </a:lnTo>
                    <a:cubicBezTo>
                      <a:pt x="694" y="1985"/>
                      <a:pt x="851" y="2143"/>
                      <a:pt x="1072" y="2143"/>
                    </a:cubicBezTo>
                    <a:cubicBezTo>
                      <a:pt x="1261" y="2143"/>
                      <a:pt x="1418" y="1985"/>
                      <a:pt x="1418" y="1796"/>
                    </a:cubicBezTo>
                    <a:lnTo>
                      <a:pt x="1418" y="1450"/>
                    </a:lnTo>
                    <a:lnTo>
                      <a:pt x="1765" y="1450"/>
                    </a:lnTo>
                    <a:cubicBezTo>
                      <a:pt x="1985" y="1450"/>
                      <a:pt x="2143" y="1292"/>
                      <a:pt x="2143" y="1072"/>
                    </a:cubicBezTo>
                    <a:cubicBezTo>
                      <a:pt x="2143" y="883"/>
                      <a:pt x="1985" y="725"/>
                      <a:pt x="1765" y="725"/>
                    </a:cubicBezTo>
                    <a:lnTo>
                      <a:pt x="1418" y="725"/>
                    </a:lnTo>
                    <a:lnTo>
                      <a:pt x="1418" y="379"/>
                    </a:lnTo>
                    <a:cubicBezTo>
                      <a:pt x="1418" y="158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6" name="Google Shape;1666;p31"/>
          <p:cNvGrpSpPr/>
          <p:nvPr/>
        </p:nvGrpSpPr>
        <p:grpSpPr>
          <a:xfrm>
            <a:off x="4728596" y="3679996"/>
            <a:ext cx="3577254" cy="791429"/>
            <a:chOff x="4728596" y="2004221"/>
            <a:chExt cx="3577254" cy="791429"/>
          </a:xfrm>
        </p:grpSpPr>
        <p:grpSp>
          <p:nvGrpSpPr>
            <p:cNvPr id="1667" name="Google Shape;1667;p31"/>
            <p:cNvGrpSpPr/>
            <p:nvPr/>
          </p:nvGrpSpPr>
          <p:grpSpPr>
            <a:xfrm>
              <a:off x="5169809" y="2004221"/>
              <a:ext cx="3136041" cy="791429"/>
              <a:chOff x="5169809" y="2004221"/>
              <a:chExt cx="3136041" cy="791429"/>
            </a:xfrm>
          </p:grpSpPr>
          <p:sp>
            <p:nvSpPr>
              <p:cNvPr id="1668" name="Google Shape;1668;p31"/>
              <p:cNvSpPr txBox="1"/>
              <p:nvPr/>
            </p:nvSpPr>
            <p:spPr>
              <a:xfrm>
                <a:off x="5169809" y="2004221"/>
                <a:ext cx="13968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69" name="Google Shape;1669;p31"/>
              <p:cNvSpPr txBox="1"/>
              <p:nvPr/>
            </p:nvSpPr>
            <p:spPr>
              <a:xfrm>
                <a:off x="5169950" y="2291950"/>
                <a:ext cx="3135900" cy="50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Saturn is the ringed one. It’s made of hydrogen and helium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70" name="Google Shape;1670;p31"/>
            <p:cNvGrpSpPr/>
            <p:nvPr/>
          </p:nvGrpSpPr>
          <p:grpSpPr>
            <a:xfrm>
              <a:off x="4728596" y="2223346"/>
              <a:ext cx="354136" cy="353180"/>
              <a:chOff x="-23599325" y="1971025"/>
              <a:chExt cx="296175" cy="295375"/>
            </a:xfrm>
          </p:grpSpPr>
          <p:sp>
            <p:nvSpPr>
              <p:cNvPr id="1671" name="Google Shape;1671;p31"/>
              <p:cNvSpPr/>
              <p:nvPr/>
            </p:nvSpPr>
            <p:spPr>
              <a:xfrm>
                <a:off x="-23599325" y="1971025"/>
                <a:ext cx="296175" cy="2953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15" extrusionOk="0">
                    <a:moveTo>
                      <a:pt x="7656" y="662"/>
                    </a:moveTo>
                    <a:lnTo>
                      <a:pt x="7656" y="4190"/>
                    </a:lnTo>
                    <a:lnTo>
                      <a:pt x="4159" y="4190"/>
                    </a:lnTo>
                    <a:lnTo>
                      <a:pt x="4159" y="662"/>
                    </a:lnTo>
                    <a:close/>
                    <a:moveTo>
                      <a:pt x="5577" y="4884"/>
                    </a:moveTo>
                    <a:lnTo>
                      <a:pt x="5577" y="5577"/>
                    </a:lnTo>
                    <a:lnTo>
                      <a:pt x="4222" y="5577"/>
                    </a:lnTo>
                    <a:lnTo>
                      <a:pt x="4222" y="4884"/>
                    </a:lnTo>
                    <a:close/>
                    <a:moveTo>
                      <a:pt x="7625" y="4884"/>
                    </a:moveTo>
                    <a:lnTo>
                      <a:pt x="7625" y="5608"/>
                    </a:lnTo>
                    <a:lnTo>
                      <a:pt x="6270" y="5608"/>
                    </a:lnTo>
                    <a:lnTo>
                      <a:pt x="6270" y="4884"/>
                    </a:lnTo>
                    <a:close/>
                    <a:moveTo>
                      <a:pt x="2111" y="5577"/>
                    </a:moveTo>
                    <a:lnTo>
                      <a:pt x="2111" y="6301"/>
                    </a:lnTo>
                    <a:lnTo>
                      <a:pt x="693" y="6301"/>
                    </a:lnTo>
                    <a:lnTo>
                      <a:pt x="693" y="5923"/>
                    </a:lnTo>
                    <a:cubicBezTo>
                      <a:pt x="693" y="5766"/>
                      <a:pt x="851" y="5577"/>
                      <a:pt x="1072" y="5577"/>
                    </a:cubicBezTo>
                    <a:close/>
                    <a:moveTo>
                      <a:pt x="10775" y="5577"/>
                    </a:moveTo>
                    <a:cubicBezTo>
                      <a:pt x="10996" y="5577"/>
                      <a:pt x="11153" y="5766"/>
                      <a:pt x="11153" y="5955"/>
                    </a:cubicBezTo>
                    <a:lnTo>
                      <a:pt x="11153" y="6301"/>
                    </a:lnTo>
                    <a:lnTo>
                      <a:pt x="9735" y="6301"/>
                    </a:lnTo>
                    <a:lnTo>
                      <a:pt x="9735" y="5577"/>
                    </a:lnTo>
                    <a:close/>
                    <a:moveTo>
                      <a:pt x="5545" y="6270"/>
                    </a:moveTo>
                    <a:lnTo>
                      <a:pt x="5545" y="6963"/>
                    </a:lnTo>
                    <a:lnTo>
                      <a:pt x="4159" y="6963"/>
                    </a:lnTo>
                    <a:lnTo>
                      <a:pt x="4159" y="6270"/>
                    </a:lnTo>
                    <a:close/>
                    <a:moveTo>
                      <a:pt x="7625" y="6270"/>
                    </a:moveTo>
                    <a:lnTo>
                      <a:pt x="7625" y="6963"/>
                    </a:lnTo>
                    <a:lnTo>
                      <a:pt x="6270" y="6963"/>
                    </a:lnTo>
                    <a:lnTo>
                      <a:pt x="6270" y="6270"/>
                    </a:lnTo>
                    <a:close/>
                    <a:moveTo>
                      <a:pt x="2111" y="6931"/>
                    </a:moveTo>
                    <a:lnTo>
                      <a:pt x="2111" y="7656"/>
                    </a:lnTo>
                    <a:lnTo>
                      <a:pt x="693" y="7656"/>
                    </a:lnTo>
                    <a:lnTo>
                      <a:pt x="693" y="6931"/>
                    </a:lnTo>
                    <a:close/>
                    <a:moveTo>
                      <a:pt x="11153" y="6963"/>
                    </a:moveTo>
                    <a:lnTo>
                      <a:pt x="11153" y="7688"/>
                    </a:lnTo>
                    <a:lnTo>
                      <a:pt x="9735" y="7688"/>
                    </a:lnTo>
                    <a:lnTo>
                      <a:pt x="9735" y="6963"/>
                    </a:lnTo>
                    <a:close/>
                    <a:moveTo>
                      <a:pt x="5545" y="7625"/>
                    </a:moveTo>
                    <a:lnTo>
                      <a:pt x="5545" y="8349"/>
                    </a:lnTo>
                    <a:lnTo>
                      <a:pt x="4159" y="8349"/>
                    </a:lnTo>
                    <a:lnTo>
                      <a:pt x="4159" y="7625"/>
                    </a:lnTo>
                    <a:close/>
                    <a:moveTo>
                      <a:pt x="7625" y="7656"/>
                    </a:moveTo>
                    <a:lnTo>
                      <a:pt x="7625" y="8349"/>
                    </a:lnTo>
                    <a:lnTo>
                      <a:pt x="6270" y="8349"/>
                    </a:lnTo>
                    <a:lnTo>
                      <a:pt x="6270" y="7656"/>
                    </a:lnTo>
                    <a:close/>
                    <a:moveTo>
                      <a:pt x="2111" y="8349"/>
                    </a:moveTo>
                    <a:lnTo>
                      <a:pt x="2111" y="9074"/>
                    </a:lnTo>
                    <a:lnTo>
                      <a:pt x="693" y="9074"/>
                    </a:lnTo>
                    <a:lnTo>
                      <a:pt x="693" y="8349"/>
                    </a:lnTo>
                    <a:close/>
                    <a:moveTo>
                      <a:pt x="11153" y="8349"/>
                    </a:moveTo>
                    <a:lnTo>
                      <a:pt x="11153" y="9074"/>
                    </a:lnTo>
                    <a:lnTo>
                      <a:pt x="9735" y="9074"/>
                    </a:lnTo>
                    <a:lnTo>
                      <a:pt x="9735" y="8349"/>
                    </a:lnTo>
                    <a:close/>
                    <a:moveTo>
                      <a:pt x="2111" y="9735"/>
                    </a:moveTo>
                    <a:lnTo>
                      <a:pt x="2111" y="11090"/>
                    </a:lnTo>
                    <a:lnTo>
                      <a:pt x="693" y="11090"/>
                    </a:lnTo>
                    <a:lnTo>
                      <a:pt x="693" y="9735"/>
                    </a:lnTo>
                    <a:close/>
                    <a:moveTo>
                      <a:pt x="8759" y="2048"/>
                    </a:moveTo>
                    <a:cubicBezTo>
                      <a:pt x="8948" y="2048"/>
                      <a:pt x="9105" y="2206"/>
                      <a:pt x="9105" y="2395"/>
                    </a:cubicBezTo>
                    <a:lnTo>
                      <a:pt x="9105" y="11090"/>
                    </a:lnTo>
                    <a:lnTo>
                      <a:pt x="7719" y="11090"/>
                    </a:lnTo>
                    <a:lnTo>
                      <a:pt x="7719" y="10082"/>
                    </a:lnTo>
                    <a:cubicBezTo>
                      <a:pt x="7719" y="9893"/>
                      <a:pt x="7562" y="9735"/>
                      <a:pt x="7373" y="9735"/>
                    </a:cubicBezTo>
                    <a:lnTo>
                      <a:pt x="4600" y="9735"/>
                    </a:lnTo>
                    <a:cubicBezTo>
                      <a:pt x="4411" y="9735"/>
                      <a:pt x="4254" y="9893"/>
                      <a:pt x="4254" y="10082"/>
                    </a:cubicBezTo>
                    <a:lnTo>
                      <a:pt x="4254" y="11090"/>
                    </a:lnTo>
                    <a:lnTo>
                      <a:pt x="2867" y="11090"/>
                    </a:lnTo>
                    <a:lnTo>
                      <a:pt x="2867" y="2395"/>
                    </a:lnTo>
                    <a:lnTo>
                      <a:pt x="2804" y="2395"/>
                    </a:lnTo>
                    <a:cubicBezTo>
                      <a:pt x="2804" y="2206"/>
                      <a:pt x="2962" y="2048"/>
                      <a:pt x="3151" y="2048"/>
                    </a:cubicBezTo>
                    <a:lnTo>
                      <a:pt x="3497" y="2048"/>
                    </a:lnTo>
                    <a:lnTo>
                      <a:pt x="3497" y="8696"/>
                    </a:lnTo>
                    <a:cubicBezTo>
                      <a:pt x="3497" y="8916"/>
                      <a:pt x="3655" y="9074"/>
                      <a:pt x="3875" y="9074"/>
                    </a:cubicBezTo>
                    <a:lnTo>
                      <a:pt x="8034" y="9074"/>
                    </a:lnTo>
                    <a:cubicBezTo>
                      <a:pt x="8223" y="9074"/>
                      <a:pt x="8381" y="8916"/>
                      <a:pt x="8381" y="8696"/>
                    </a:cubicBezTo>
                    <a:lnTo>
                      <a:pt x="8381" y="2048"/>
                    </a:lnTo>
                    <a:close/>
                    <a:moveTo>
                      <a:pt x="6963" y="10428"/>
                    </a:moveTo>
                    <a:lnTo>
                      <a:pt x="6963" y="11153"/>
                    </a:lnTo>
                    <a:lnTo>
                      <a:pt x="4884" y="11153"/>
                    </a:lnTo>
                    <a:lnTo>
                      <a:pt x="4884" y="10428"/>
                    </a:lnTo>
                    <a:close/>
                    <a:moveTo>
                      <a:pt x="11153" y="9767"/>
                    </a:moveTo>
                    <a:lnTo>
                      <a:pt x="11153" y="11153"/>
                    </a:lnTo>
                    <a:lnTo>
                      <a:pt x="9735" y="11153"/>
                    </a:lnTo>
                    <a:lnTo>
                      <a:pt x="9735" y="9767"/>
                    </a:lnTo>
                    <a:close/>
                    <a:moveTo>
                      <a:pt x="3812" y="0"/>
                    </a:moveTo>
                    <a:cubicBezTo>
                      <a:pt x="3623" y="0"/>
                      <a:pt x="3466" y="158"/>
                      <a:pt x="3466" y="347"/>
                    </a:cubicBezTo>
                    <a:lnTo>
                      <a:pt x="3466" y="1387"/>
                    </a:lnTo>
                    <a:lnTo>
                      <a:pt x="3119" y="1387"/>
                    </a:lnTo>
                    <a:cubicBezTo>
                      <a:pt x="2521" y="1387"/>
                      <a:pt x="2080" y="1859"/>
                      <a:pt x="2080" y="2395"/>
                    </a:cubicBezTo>
                    <a:lnTo>
                      <a:pt x="2080" y="4884"/>
                    </a:lnTo>
                    <a:lnTo>
                      <a:pt x="1009" y="4884"/>
                    </a:lnTo>
                    <a:cubicBezTo>
                      <a:pt x="441" y="4884"/>
                      <a:pt x="0" y="5356"/>
                      <a:pt x="0" y="5923"/>
                    </a:cubicBezTo>
                    <a:lnTo>
                      <a:pt x="0" y="11468"/>
                    </a:lnTo>
                    <a:cubicBezTo>
                      <a:pt x="0" y="11657"/>
                      <a:pt x="158" y="11815"/>
                      <a:pt x="347" y="11815"/>
                    </a:cubicBezTo>
                    <a:lnTo>
                      <a:pt x="11468" y="11815"/>
                    </a:lnTo>
                    <a:cubicBezTo>
                      <a:pt x="11657" y="11815"/>
                      <a:pt x="11815" y="11657"/>
                      <a:pt x="11815" y="11468"/>
                    </a:cubicBezTo>
                    <a:lnTo>
                      <a:pt x="11815" y="5923"/>
                    </a:lnTo>
                    <a:cubicBezTo>
                      <a:pt x="11846" y="5356"/>
                      <a:pt x="11374" y="4884"/>
                      <a:pt x="10775" y="4884"/>
                    </a:cubicBezTo>
                    <a:lnTo>
                      <a:pt x="9735" y="4884"/>
                    </a:lnTo>
                    <a:lnTo>
                      <a:pt x="9735" y="2395"/>
                    </a:lnTo>
                    <a:cubicBezTo>
                      <a:pt x="9735" y="1828"/>
                      <a:pt x="9263" y="1387"/>
                      <a:pt x="8696" y="1387"/>
                    </a:cubicBezTo>
                    <a:lnTo>
                      <a:pt x="8349" y="1387"/>
                    </a:lnTo>
                    <a:lnTo>
                      <a:pt x="8349" y="347"/>
                    </a:lnTo>
                    <a:cubicBezTo>
                      <a:pt x="8349" y="158"/>
                      <a:pt x="8192" y="0"/>
                      <a:pt x="8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23477250" y="2004100"/>
                <a:ext cx="535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43" extrusionOk="0">
                    <a:moveTo>
                      <a:pt x="1072" y="1"/>
                    </a:moveTo>
                    <a:cubicBezTo>
                      <a:pt x="851" y="1"/>
                      <a:pt x="694" y="158"/>
                      <a:pt x="694" y="379"/>
                    </a:cubicBezTo>
                    <a:lnTo>
                      <a:pt x="694" y="725"/>
                    </a:lnTo>
                    <a:lnTo>
                      <a:pt x="347" y="725"/>
                    </a:lnTo>
                    <a:cubicBezTo>
                      <a:pt x="158" y="725"/>
                      <a:pt x="1" y="883"/>
                      <a:pt x="1" y="1072"/>
                    </a:cubicBezTo>
                    <a:cubicBezTo>
                      <a:pt x="1" y="1292"/>
                      <a:pt x="158" y="1450"/>
                      <a:pt x="347" y="1450"/>
                    </a:cubicBezTo>
                    <a:lnTo>
                      <a:pt x="694" y="1450"/>
                    </a:lnTo>
                    <a:lnTo>
                      <a:pt x="694" y="1796"/>
                    </a:lnTo>
                    <a:cubicBezTo>
                      <a:pt x="694" y="1985"/>
                      <a:pt x="851" y="2143"/>
                      <a:pt x="1072" y="2143"/>
                    </a:cubicBezTo>
                    <a:cubicBezTo>
                      <a:pt x="1261" y="2143"/>
                      <a:pt x="1418" y="1985"/>
                      <a:pt x="1418" y="1796"/>
                    </a:cubicBezTo>
                    <a:lnTo>
                      <a:pt x="1418" y="1450"/>
                    </a:lnTo>
                    <a:lnTo>
                      <a:pt x="1765" y="1450"/>
                    </a:lnTo>
                    <a:cubicBezTo>
                      <a:pt x="1985" y="1450"/>
                      <a:pt x="2143" y="1292"/>
                      <a:pt x="2143" y="1072"/>
                    </a:cubicBezTo>
                    <a:cubicBezTo>
                      <a:pt x="2143" y="883"/>
                      <a:pt x="1985" y="725"/>
                      <a:pt x="1765" y="725"/>
                    </a:cubicBezTo>
                    <a:lnTo>
                      <a:pt x="1418" y="725"/>
                    </a:lnTo>
                    <a:lnTo>
                      <a:pt x="1418" y="379"/>
                    </a:lnTo>
                    <a:cubicBezTo>
                      <a:pt x="1418" y="158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3" name="Google Shape;1673;p31"/>
          <p:cNvGrpSpPr/>
          <p:nvPr/>
        </p:nvGrpSpPr>
        <p:grpSpPr>
          <a:xfrm>
            <a:off x="4728596" y="2806238"/>
            <a:ext cx="3577254" cy="791429"/>
            <a:chOff x="4728596" y="2004221"/>
            <a:chExt cx="3577254" cy="791429"/>
          </a:xfrm>
        </p:grpSpPr>
        <p:grpSp>
          <p:nvGrpSpPr>
            <p:cNvPr id="1674" name="Google Shape;1674;p31"/>
            <p:cNvGrpSpPr/>
            <p:nvPr/>
          </p:nvGrpSpPr>
          <p:grpSpPr>
            <a:xfrm>
              <a:off x="5169809" y="2004221"/>
              <a:ext cx="3136041" cy="791429"/>
              <a:chOff x="5169809" y="2004221"/>
              <a:chExt cx="3136041" cy="791429"/>
            </a:xfrm>
          </p:grpSpPr>
          <p:sp>
            <p:nvSpPr>
              <p:cNvPr id="1675" name="Google Shape;1675;p31"/>
              <p:cNvSpPr txBox="1"/>
              <p:nvPr/>
            </p:nvSpPr>
            <p:spPr>
              <a:xfrm>
                <a:off x="5169809" y="2004221"/>
                <a:ext cx="13968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l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76" name="Google Shape;1676;p31"/>
              <p:cNvSpPr txBox="1"/>
              <p:nvPr/>
            </p:nvSpPr>
            <p:spPr>
              <a:xfrm>
                <a:off x="5169950" y="2291950"/>
                <a:ext cx="3135900" cy="50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It’s the closest planet to the Sun and the smallest one in the Solar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77" name="Google Shape;1677;p31"/>
            <p:cNvGrpSpPr/>
            <p:nvPr/>
          </p:nvGrpSpPr>
          <p:grpSpPr>
            <a:xfrm>
              <a:off x="4728596" y="2223346"/>
              <a:ext cx="354136" cy="353180"/>
              <a:chOff x="-23599325" y="1971025"/>
              <a:chExt cx="296175" cy="295375"/>
            </a:xfrm>
          </p:grpSpPr>
          <p:sp>
            <p:nvSpPr>
              <p:cNvPr id="1678" name="Google Shape;1678;p31"/>
              <p:cNvSpPr/>
              <p:nvPr/>
            </p:nvSpPr>
            <p:spPr>
              <a:xfrm>
                <a:off x="-23599325" y="1971025"/>
                <a:ext cx="296175" cy="2953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15" extrusionOk="0">
                    <a:moveTo>
                      <a:pt x="7656" y="662"/>
                    </a:moveTo>
                    <a:lnTo>
                      <a:pt x="7656" y="4190"/>
                    </a:lnTo>
                    <a:lnTo>
                      <a:pt x="4159" y="4190"/>
                    </a:lnTo>
                    <a:lnTo>
                      <a:pt x="4159" y="662"/>
                    </a:lnTo>
                    <a:close/>
                    <a:moveTo>
                      <a:pt x="5577" y="4884"/>
                    </a:moveTo>
                    <a:lnTo>
                      <a:pt x="5577" y="5577"/>
                    </a:lnTo>
                    <a:lnTo>
                      <a:pt x="4222" y="5577"/>
                    </a:lnTo>
                    <a:lnTo>
                      <a:pt x="4222" y="4884"/>
                    </a:lnTo>
                    <a:close/>
                    <a:moveTo>
                      <a:pt x="7625" y="4884"/>
                    </a:moveTo>
                    <a:lnTo>
                      <a:pt x="7625" y="5608"/>
                    </a:lnTo>
                    <a:lnTo>
                      <a:pt x="6270" y="5608"/>
                    </a:lnTo>
                    <a:lnTo>
                      <a:pt x="6270" y="4884"/>
                    </a:lnTo>
                    <a:close/>
                    <a:moveTo>
                      <a:pt x="2111" y="5577"/>
                    </a:moveTo>
                    <a:lnTo>
                      <a:pt x="2111" y="6301"/>
                    </a:lnTo>
                    <a:lnTo>
                      <a:pt x="693" y="6301"/>
                    </a:lnTo>
                    <a:lnTo>
                      <a:pt x="693" y="5923"/>
                    </a:lnTo>
                    <a:cubicBezTo>
                      <a:pt x="693" y="5766"/>
                      <a:pt x="851" y="5577"/>
                      <a:pt x="1072" y="5577"/>
                    </a:cubicBezTo>
                    <a:close/>
                    <a:moveTo>
                      <a:pt x="10775" y="5577"/>
                    </a:moveTo>
                    <a:cubicBezTo>
                      <a:pt x="10996" y="5577"/>
                      <a:pt x="11153" y="5766"/>
                      <a:pt x="11153" y="5955"/>
                    </a:cubicBezTo>
                    <a:lnTo>
                      <a:pt x="11153" y="6301"/>
                    </a:lnTo>
                    <a:lnTo>
                      <a:pt x="9735" y="6301"/>
                    </a:lnTo>
                    <a:lnTo>
                      <a:pt x="9735" y="5577"/>
                    </a:lnTo>
                    <a:close/>
                    <a:moveTo>
                      <a:pt x="5545" y="6270"/>
                    </a:moveTo>
                    <a:lnTo>
                      <a:pt x="5545" y="6963"/>
                    </a:lnTo>
                    <a:lnTo>
                      <a:pt x="4159" y="6963"/>
                    </a:lnTo>
                    <a:lnTo>
                      <a:pt x="4159" y="6270"/>
                    </a:lnTo>
                    <a:close/>
                    <a:moveTo>
                      <a:pt x="7625" y="6270"/>
                    </a:moveTo>
                    <a:lnTo>
                      <a:pt x="7625" y="6963"/>
                    </a:lnTo>
                    <a:lnTo>
                      <a:pt x="6270" y="6963"/>
                    </a:lnTo>
                    <a:lnTo>
                      <a:pt x="6270" y="6270"/>
                    </a:lnTo>
                    <a:close/>
                    <a:moveTo>
                      <a:pt x="2111" y="6931"/>
                    </a:moveTo>
                    <a:lnTo>
                      <a:pt x="2111" y="7656"/>
                    </a:lnTo>
                    <a:lnTo>
                      <a:pt x="693" y="7656"/>
                    </a:lnTo>
                    <a:lnTo>
                      <a:pt x="693" y="6931"/>
                    </a:lnTo>
                    <a:close/>
                    <a:moveTo>
                      <a:pt x="11153" y="6963"/>
                    </a:moveTo>
                    <a:lnTo>
                      <a:pt x="11153" y="7688"/>
                    </a:lnTo>
                    <a:lnTo>
                      <a:pt x="9735" y="7688"/>
                    </a:lnTo>
                    <a:lnTo>
                      <a:pt x="9735" y="6963"/>
                    </a:lnTo>
                    <a:close/>
                    <a:moveTo>
                      <a:pt x="5545" y="7625"/>
                    </a:moveTo>
                    <a:lnTo>
                      <a:pt x="5545" y="8349"/>
                    </a:lnTo>
                    <a:lnTo>
                      <a:pt x="4159" y="8349"/>
                    </a:lnTo>
                    <a:lnTo>
                      <a:pt x="4159" y="7625"/>
                    </a:lnTo>
                    <a:close/>
                    <a:moveTo>
                      <a:pt x="7625" y="7656"/>
                    </a:moveTo>
                    <a:lnTo>
                      <a:pt x="7625" y="8349"/>
                    </a:lnTo>
                    <a:lnTo>
                      <a:pt x="6270" y="8349"/>
                    </a:lnTo>
                    <a:lnTo>
                      <a:pt x="6270" y="7656"/>
                    </a:lnTo>
                    <a:close/>
                    <a:moveTo>
                      <a:pt x="2111" y="8349"/>
                    </a:moveTo>
                    <a:lnTo>
                      <a:pt x="2111" y="9074"/>
                    </a:lnTo>
                    <a:lnTo>
                      <a:pt x="693" y="9074"/>
                    </a:lnTo>
                    <a:lnTo>
                      <a:pt x="693" y="8349"/>
                    </a:lnTo>
                    <a:close/>
                    <a:moveTo>
                      <a:pt x="11153" y="8349"/>
                    </a:moveTo>
                    <a:lnTo>
                      <a:pt x="11153" y="9074"/>
                    </a:lnTo>
                    <a:lnTo>
                      <a:pt x="9735" y="9074"/>
                    </a:lnTo>
                    <a:lnTo>
                      <a:pt x="9735" y="8349"/>
                    </a:lnTo>
                    <a:close/>
                    <a:moveTo>
                      <a:pt x="2111" y="9735"/>
                    </a:moveTo>
                    <a:lnTo>
                      <a:pt x="2111" y="11090"/>
                    </a:lnTo>
                    <a:lnTo>
                      <a:pt x="693" y="11090"/>
                    </a:lnTo>
                    <a:lnTo>
                      <a:pt x="693" y="9735"/>
                    </a:lnTo>
                    <a:close/>
                    <a:moveTo>
                      <a:pt x="8759" y="2048"/>
                    </a:moveTo>
                    <a:cubicBezTo>
                      <a:pt x="8948" y="2048"/>
                      <a:pt x="9105" y="2206"/>
                      <a:pt x="9105" y="2395"/>
                    </a:cubicBezTo>
                    <a:lnTo>
                      <a:pt x="9105" y="11090"/>
                    </a:lnTo>
                    <a:lnTo>
                      <a:pt x="7719" y="11090"/>
                    </a:lnTo>
                    <a:lnTo>
                      <a:pt x="7719" y="10082"/>
                    </a:lnTo>
                    <a:cubicBezTo>
                      <a:pt x="7719" y="9893"/>
                      <a:pt x="7562" y="9735"/>
                      <a:pt x="7373" y="9735"/>
                    </a:cubicBezTo>
                    <a:lnTo>
                      <a:pt x="4600" y="9735"/>
                    </a:lnTo>
                    <a:cubicBezTo>
                      <a:pt x="4411" y="9735"/>
                      <a:pt x="4254" y="9893"/>
                      <a:pt x="4254" y="10082"/>
                    </a:cubicBezTo>
                    <a:lnTo>
                      <a:pt x="4254" y="11090"/>
                    </a:lnTo>
                    <a:lnTo>
                      <a:pt x="2867" y="11090"/>
                    </a:lnTo>
                    <a:lnTo>
                      <a:pt x="2867" y="2395"/>
                    </a:lnTo>
                    <a:lnTo>
                      <a:pt x="2804" y="2395"/>
                    </a:lnTo>
                    <a:cubicBezTo>
                      <a:pt x="2804" y="2206"/>
                      <a:pt x="2962" y="2048"/>
                      <a:pt x="3151" y="2048"/>
                    </a:cubicBezTo>
                    <a:lnTo>
                      <a:pt x="3497" y="2048"/>
                    </a:lnTo>
                    <a:lnTo>
                      <a:pt x="3497" y="8696"/>
                    </a:lnTo>
                    <a:cubicBezTo>
                      <a:pt x="3497" y="8916"/>
                      <a:pt x="3655" y="9074"/>
                      <a:pt x="3875" y="9074"/>
                    </a:cubicBezTo>
                    <a:lnTo>
                      <a:pt x="8034" y="9074"/>
                    </a:lnTo>
                    <a:cubicBezTo>
                      <a:pt x="8223" y="9074"/>
                      <a:pt x="8381" y="8916"/>
                      <a:pt x="8381" y="8696"/>
                    </a:cubicBezTo>
                    <a:lnTo>
                      <a:pt x="8381" y="2048"/>
                    </a:lnTo>
                    <a:close/>
                    <a:moveTo>
                      <a:pt x="6963" y="10428"/>
                    </a:moveTo>
                    <a:lnTo>
                      <a:pt x="6963" y="11153"/>
                    </a:lnTo>
                    <a:lnTo>
                      <a:pt x="4884" y="11153"/>
                    </a:lnTo>
                    <a:lnTo>
                      <a:pt x="4884" y="10428"/>
                    </a:lnTo>
                    <a:close/>
                    <a:moveTo>
                      <a:pt x="11153" y="9767"/>
                    </a:moveTo>
                    <a:lnTo>
                      <a:pt x="11153" y="11153"/>
                    </a:lnTo>
                    <a:lnTo>
                      <a:pt x="9735" y="11153"/>
                    </a:lnTo>
                    <a:lnTo>
                      <a:pt x="9735" y="9767"/>
                    </a:lnTo>
                    <a:close/>
                    <a:moveTo>
                      <a:pt x="3812" y="0"/>
                    </a:moveTo>
                    <a:cubicBezTo>
                      <a:pt x="3623" y="0"/>
                      <a:pt x="3466" y="158"/>
                      <a:pt x="3466" y="347"/>
                    </a:cubicBezTo>
                    <a:lnTo>
                      <a:pt x="3466" y="1387"/>
                    </a:lnTo>
                    <a:lnTo>
                      <a:pt x="3119" y="1387"/>
                    </a:lnTo>
                    <a:cubicBezTo>
                      <a:pt x="2521" y="1387"/>
                      <a:pt x="2080" y="1859"/>
                      <a:pt x="2080" y="2395"/>
                    </a:cubicBezTo>
                    <a:lnTo>
                      <a:pt x="2080" y="4884"/>
                    </a:lnTo>
                    <a:lnTo>
                      <a:pt x="1009" y="4884"/>
                    </a:lnTo>
                    <a:cubicBezTo>
                      <a:pt x="441" y="4884"/>
                      <a:pt x="0" y="5356"/>
                      <a:pt x="0" y="5923"/>
                    </a:cubicBezTo>
                    <a:lnTo>
                      <a:pt x="0" y="11468"/>
                    </a:lnTo>
                    <a:cubicBezTo>
                      <a:pt x="0" y="11657"/>
                      <a:pt x="158" y="11815"/>
                      <a:pt x="347" y="11815"/>
                    </a:cubicBezTo>
                    <a:lnTo>
                      <a:pt x="11468" y="11815"/>
                    </a:lnTo>
                    <a:cubicBezTo>
                      <a:pt x="11657" y="11815"/>
                      <a:pt x="11815" y="11657"/>
                      <a:pt x="11815" y="11468"/>
                    </a:cubicBezTo>
                    <a:lnTo>
                      <a:pt x="11815" y="5923"/>
                    </a:lnTo>
                    <a:cubicBezTo>
                      <a:pt x="11846" y="5356"/>
                      <a:pt x="11374" y="4884"/>
                      <a:pt x="10775" y="4884"/>
                    </a:cubicBezTo>
                    <a:lnTo>
                      <a:pt x="9735" y="4884"/>
                    </a:lnTo>
                    <a:lnTo>
                      <a:pt x="9735" y="2395"/>
                    </a:lnTo>
                    <a:cubicBezTo>
                      <a:pt x="9735" y="1828"/>
                      <a:pt x="9263" y="1387"/>
                      <a:pt x="8696" y="1387"/>
                    </a:cubicBezTo>
                    <a:lnTo>
                      <a:pt x="8349" y="1387"/>
                    </a:lnTo>
                    <a:lnTo>
                      <a:pt x="8349" y="347"/>
                    </a:lnTo>
                    <a:cubicBezTo>
                      <a:pt x="8349" y="158"/>
                      <a:pt x="8192" y="0"/>
                      <a:pt x="8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31"/>
              <p:cNvSpPr/>
              <p:nvPr/>
            </p:nvSpPr>
            <p:spPr>
              <a:xfrm>
                <a:off x="-23477250" y="2004100"/>
                <a:ext cx="535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43" extrusionOk="0">
                    <a:moveTo>
                      <a:pt x="1072" y="1"/>
                    </a:moveTo>
                    <a:cubicBezTo>
                      <a:pt x="851" y="1"/>
                      <a:pt x="694" y="158"/>
                      <a:pt x="694" y="379"/>
                    </a:cubicBezTo>
                    <a:lnTo>
                      <a:pt x="694" y="725"/>
                    </a:lnTo>
                    <a:lnTo>
                      <a:pt x="347" y="725"/>
                    </a:lnTo>
                    <a:cubicBezTo>
                      <a:pt x="158" y="725"/>
                      <a:pt x="1" y="883"/>
                      <a:pt x="1" y="1072"/>
                    </a:cubicBezTo>
                    <a:cubicBezTo>
                      <a:pt x="1" y="1292"/>
                      <a:pt x="158" y="1450"/>
                      <a:pt x="347" y="1450"/>
                    </a:cubicBezTo>
                    <a:lnTo>
                      <a:pt x="694" y="1450"/>
                    </a:lnTo>
                    <a:lnTo>
                      <a:pt x="694" y="1796"/>
                    </a:lnTo>
                    <a:cubicBezTo>
                      <a:pt x="694" y="1985"/>
                      <a:pt x="851" y="2143"/>
                      <a:pt x="1072" y="2143"/>
                    </a:cubicBezTo>
                    <a:cubicBezTo>
                      <a:pt x="1261" y="2143"/>
                      <a:pt x="1418" y="1985"/>
                      <a:pt x="1418" y="1796"/>
                    </a:cubicBezTo>
                    <a:lnTo>
                      <a:pt x="1418" y="1450"/>
                    </a:lnTo>
                    <a:lnTo>
                      <a:pt x="1765" y="1450"/>
                    </a:lnTo>
                    <a:cubicBezTo>
                      <a:pt x="1985" y="1450"/>
                      <a:pt x="2143" y="1292"/>
                      <a:pt x="2143" y="1072"/>
                    </a:cubicBezTo>
                    <a:cubicBezTo>
                      <a:pt x="2143" y="883"/>
                      <a:pt x="1985" y="725"/>
                      <a:pt x="1765" y="725"/>
                    </a:cubicBezTo>
                    <a:lnTo>
                      <a:pt x="1418" y="725"/>
                    </a:lnTo>
                    <a:lnTo>
                      <a:pt x="1418" y="379"/>
                    </a:lnTo>
                    <a:cubicBezTo>
                      <a:pt x="1418" y="158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680" name="Google Shape;1680;p31"/>
          <p:cNvCxnSpPr/>
          <p:nvPr/>
        </p:nvCxnSpPr>
        <p:spPr>
          <a:xfrm rot="10800000">
            <a:off x="2713925" y="1456838"/>
            <a:ext cx="181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681" name="Google Shape;1681;p31"/>
          <p:cNvCxnSpPr/>
          <p:nvPr/>
        </p:nvCxnSpPr>
        <p:spPr>
          <a:xfrm rot="10800000">
            <a:off x="3276725" y="2329795"/>
            <a:ext cx="1256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682" name="Google Shape;1682;p31"/>
          <p:cNvCxnSpPr/>
          <p:nvPr/>
        </p:nvCxnSpPr>
        <p:spPr>
          <a:xfrm rot="10800000">
            <a:off x="2317325" y="3202753"/>
            <a:ext cx="2215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683" name="Google Shape;1683;p31"/>
          <p:cNvCxnSpPr/>
          <p:nvPr/>
        </p:nvCxnSpPr>
        <p:spPr>
          <a:xfrm rot="10800000">
            <a:off x="2317325" y="4075711"/>
            <a:ext cx="221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69" y="810275"/>
            <a:ext cx="2541285" cy="4079687"/>
          </a:xfrm>
          <a:prstGeom prst="rect">
            <a:avLst/>
          </a:prstGeom>
        </p:spPr>
      </p:pic>
      <p:grpSp>
        <p:nvGrpSpPr>
          <p:cNvPr id="64" name="Grupo 63"/>
          <p:cNvGrpSpPr/>
          <p:nvPr/>
        </p:nvGrpSpPr>
        <p:grpSpPr>
          <a:xfrm>
            <a:off x="259492" y="24347"/>
            <a:ext cx="8778095" cy="787209"/>
            <a:chOff x="259492" y="24347"/>
            <a:chExt cx="8778095" cy="787209"/>
          </a:xfrm>
        </p:grpSpPr>
        <p:pic>
          <p:nvPicPr>
            <p:cNvPr id="65" name="Imagen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6013" y="24347"/>
              <a:ext cx="701574" cy="701574"/>
            </a:xfrm>
            <a:prstGeom prst="rect">
              <a:avLst/>
            </a:prstGeom>
          </p:spPr>
        </p:pic>
        <p:sp>
          <p:nvSpPr>
            <p:cNvPr id="66" name="Rectángulo 65"/>
            <p:cNvSpPr/>
            <p:nvPr/>
          </p:nvSpPr>
          <p:spPr>
            <a:xfrm>
              <a:off x="259492" y="765837"/>
              <a:ext cx="8625016" cy="45719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32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pic>
        <p:nvPicPr>
          <p:cNvPr id="1689" name="Google Shape;16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2300" y="-1422350"/>
            <a:ext cx="47625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0" name="Google Shape;1690;p32"/>
          <p:cNvGrpSpPr/>
          <p:nvPr/>
        </p:nvGrpSpPr>
        <p:grpSpPr>
          <a:xfrm>
            <a:off x="466397" y="882017"/>
            <a:ext cx="8210628" cy="3847733"/>
            <a:chOff x="466397" y="882017"/>
            <a:chExt cx="8210628" cy="3847733"/>
          </a:xfrm>
        </p:grpSpPr>
        <p:sp>
          <p:nvSpPr>
            <p:cNvPr id="1691" name="Google Shape;1691;p32"/>
            <p:cNvSpPr/>
            <p:nvPr/>
          </p:nvSpPr>
          <p:spPr>
            <a:xfrm rot="-5400000">
              <a:off x="5714975" y="-989375"/>
              <a:ext cx="780600" cy="51435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2" name="Google Shape;1692;p32"/>
            <p:cNvGrpSpPr/>
            <p:nvPr/>
          </p:nvGrpSpPr>
          <p:grpSpPr>
            <a:xfrm>
              <a:off x="466397" y="882017"/>
              <a:ext cx="1776336" cy="3847724"/>
              <a:chOff x="1212999" y="1218877"/>
              <a:chExt cx="1460202" cy="3162946"/>
            </a:xfrm>
          </p:grpSpPr>
          <p:sp>
            <p:nvSpPr>
              <p:cNvPr id="1693" name="Google Shape;1693;p32"/>
              <p:cNvSpPr/>
              <p:nvPr/>
            </p:nvSpPr>
            <p:spPr>
              <a:xfrm>
                <a:off x="1654889" y="1946922"/>
                <a:ext cx="322088" cy="52364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8480" extrusionOk="0">
                    <a:moveTo>
                      <a:pt x="2100" y="1"/>
                    </a:moveTo>
                    <a:cubicBezTo>
                      <a:pt x="1959" y="1"/>
                      <a:pt x="1504" y="56"/>
                      <a:pt x="1417" y="121"/>
                    </a:cubicBezTo>
                    <a:cubicBezTo>
                      <a:pt x="1346" y="181"/>
                      <a:pt x="1179" y="264"/>
                      <a:pt x="1084" y="347"/>
                    </a:cubicBezTo>
                    <a:cubicBezTo>
                      <a:pt x="1084" y="347"/>
                      <a:pt x="1084" y="347"/>
                      <a:pt x="1072" y="359"/>
                    </a:cubicBezTo>
                    <a:cubicBezTo>
                      <a:pt x="1060" y="383"/>
                      <a:pt x="1048" y="395"/>
                      <a:pt x="1036" y="419"/>
                    </a:cubicBezTo>
                    <a:cubicBezTo>
                      <a:pt x="1012" y="526"/>
                      <a:pt x="929" y="657"/>
                      <a:pt x="822" y="800"/>
                    </a:cubicBezTo>
                    <a:cubicBezTo>
                      <a:pt x="727" y="931"/>
                      <a:pt x="548" y="1074"/>
                      <a:pt x="548" y="1074"/>
                    </a:cubicBezTo>
                    <a:cubicBezTo>
                      <a:pt x="536" y="1086"/>
                      <a:pt x="346" y="1229"/>
                      <a:pt x="346" y="1300"/>
                    </a:cubicBezTo>
                    <a:cubicBezTo>
                      <a:pt x="346" y="1300"/>
                      <a:pt x="346" y="1312"/>
                      <a:pt x="346" y="1312"/>
                    </a:cubicBezTo>
                    <a:cubicBezTo>
                      <a:pt x="357" y="1407"/>
                      <a:pt x="381" y="1669"/>
                      <a:pt x="298" y="1717"/>
                    </a:cubicBezTo>
                    <a:cubicBezTo>
                      <a:pt x="203" y="1764"/>
                      <a:pt x="0" y="1895"/>
                      <a:pt x="0" y="1955"/>
                    </a:cubicBezTo>
                    <a:cubicBezTo>
                      <a:pt x="0" y="2026"/>
                      <a:pt x="72" y="2407"/>
                      <a:pt x="84" y="2467"/>
                    </a:cubicBezTo>
                    <a:cubicBezTo>
                      <a:pt x="96" y="2514"/>
                      <a:pt x="155" y="3431"/>
                      <a:pt x="167" y="3824"/>
                    </a:cubicBezTo>
                    <a:cubicBezTo>
                      <a:pt x="262" y="3836"/>
                      <a:pt x="334" y="3860"/>
                      <a:pt x="381" y="3872"/>
                    </a:cubicBezTo>
                    <a:cubicBezTo>
                      <a:pt x="548" y="3931"/>
                      <a:pt x="655" y="4015"/>
                      <a:pt x="727" y="4169"/>
                    </a:cubicBezTo>
                    <a:cubicBezTo>
                      <a:pt x="783" y="4316"/>
                      <a:pt x="850" y="4420"/>
                      <a:pt x="898" y="4420"/>
                    </a:cubicBezTo>
                    <a:cubicBezTo>
                      <a:pt x="900" y="4420"/>
                      <a:pt x="903" y="4420"/>
                      <a:pt x="905" y="4419"/>
                    </a:cubicBezTo>
                    <a:cubicBezTo>
                      <a:pt x="943" y="4419"/>
                      <a:pt x="1096" y="4358"/>
                      <a:pt x="1167" y="4358"/>
                    </a:cubicBezTo>
                    <a:cubicBezTo>
                      <a:pt x="1185" y="4358"/>
                      <a:pt x="1198" y="4362"/>
                      <a:pt x="1203" y="4372"/>
                    </a:cubicBezTo>
                    <a:cubicBezTo>
                      <a:pt x="1239" y="4419"/>
                      <a:pt x="1322" y="4669"/>
                      <a:pt x="1286" y="4800"/>
                    </a:cubicBezTo>
                    <a:cubicBezTo>
                      <a:pt x="1250" y="4943"/>
                      <a:pt x="1143" y="5050"/>
                      <a:pt x="1072" y="5205"/>
                    </a:cubicBezTo>
                    <a:cubicBezTo>
                      <a:pt x="1012" y="5360"/>
                      <a:pt x="953" y="5705"/>
                      <a:pt x="953" y="5824"/>
                    </a:cubicBezTo>
                    <a:cubicBezTo>
                      <a:pt x="953" y="5955"/>
                      <a:pt x="1072" y="7086"/>
                      <a:pt x="1084" y="7146"/>
                    </a:cubicBezTo>
                    <a:cubicBezTo>
                      <a:pt x="1084" y="7217"/>
                      <a:pt x="1072" y="7801"/>
                      <a:pt x="1072" y="7836"/>
                    </a:cubicBezTo>
                    <a:cubicBezTo>
                      <a:pt x="1072" y="7860"/>
                      <a:pt x="1084" y="8479"/>
                      <a:pt x="1084" y="8479"/>
                    </a:cubicBezTo>
                    <a:lnTo>
                      <a:pt x="1084" y="8420"/>
                    </a:lnTo>
                    <a:lnTo>
                      <a:pt x="3191" y="8420"/>
                    </a:lnTo>
                    <a:lnTo>
                      <a:pt x="3179" y="8348"/>
                    </a:lnTo>
                    <a:lnTo>
                      <a:pt x="3167" y="7491"/>
                    </a:lnTo>
                    <a:lnTo>
                      <a:pt x="3858" y="7491"/>
                    </a:lnTo>
                    <a:lnTo>
                      <a:pt x="5215" y="5205"/>
                    </a:lnTo>
                    <a:cubicBezTo>
                      <a:pt x="5215" y="5205"/>
                      <a:pt x="4965" y="4550"/>
                      <a:pt x="4882" y="4360"/>
                    </a:cubicBezTo>
                    <a:cubicBezTo>
                      <a:pt x="4810" y="4181"/>
                      <a:pt x="4656" y="3669"/>
                      <a:pt x="4644" y="3526"/>
                    </a:cubicBezTo>
                    <a:cubicBezTo>
                      <a:pt x="4632" y="3372"/>
                      <a:pt x="4596" y="3217"/>
                      <a:pt x="4739" y="2955"/>
                    </a:cubicBezTo>
                    <a:cubicBezTo>
                      <a:pt x="4882" y="2705"/>
                      <a:pt x="5191" y="2086"/>
                      <a:pt x="5156" y="2026"/>
                    </a:cubicBezTo>
                    <a:cubicBezTo>
                      <a:pt x="5120" y="1967"/>
                      <a:pt x="4929" y="1800"/>
                      <a:pt x="4846" y="1610"/>
                    </a:cubicBezTo>
                    <a:cubicBezTo>
                      <a:pt x="4799" y="1490"/>
                      <a:pt x="4787" y="1336"/>
                      <a:pt x="4799" y="1169"/>
                    </a:cubicBezTo>
                    <a:cubicBezTo>
                      <a:pt x="4799" y="1050"/>
                      <a:pt x="4822" y="943"/>
                      <a:pt x="4834" y="836"/>
                    </a:cubicBezTo>
                    <a:cubicBezTo>
                      <a:pt x="4882" y="574"/>
                      <a:pt x="4882" y="490"/>
                      <a:pt x="4882" y="490"/>
                    </a:cubicBezTo>
                    <a:cubicBezTo>
                      <a:pt x="4882" y="490"/>
                      <a:pt x="4369" y="485"/>
                      <a:pt x="3963" y="485"/>
                    </a:cubicBezTo>
                    <a:cubicBezTo>
                      <a:pt x="3760" y="485"/>
                      <a:pt x="3584" y="486"/>
                      <a:pt x="3513" y="490"/>
                    </a:cubicBezTo>
                    <a:cubicBezTo>
                      <a:pt x="3486" y="492"/>
                      <a:pt x="3463" y="493"/>
                      <a:pt x="3440" y="493"/>
                    </a:cubicBezTo>
                    <a:cubicBezTo>
                      <a:pt x="3292" y="493"/>
                      <a:pt x="3230" y="459"/>
                      <a:pt x="3167" y="407"/>
                    </a:cubicBezTo>
                    <a:cubicBezTo>
                      <a:pt x="3108" y="347"/>
                      <a:pt x="3024" y="312"/>
                      <a:pt x="2870" y="312"/>
                    </a:cubicBezTo>
                    <a:cubicBezTo>
                      <a:pt x="2715" y="312"/>
                      <a:pt x="2548" y="276"/>
                      <a:pt x="2524" y="252"/>
                    </a:cubicBezTo>
                    <a:cubicBezTo>
                      <a:pt x="2501" y="240"/>
                      <a:pt x="2227" y="26"/>
                      <a:pt x="2132" y="2"/>
                    </a:cubicBezTo>
                    <a:cubicBezTo>
                      <a:pt x="2124" y="1"/>
                      <a:pt x="2114" y="1"/>
                      <a:pt x="2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2"/>
              <p:cNvSpPr/>
              <p:nvPr/>
            </p:nvSpPr>
            <p:spPr>
              <a:xfrm>
                <a:off x="1893062" y="1811008"/>
                <a:ext cx="333882" cy="598543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9693" extrusionOk="0">
                    <a:moveTo>
                      <a:pt x="1561" y="1"/>
                    </a:moveTo>
                    <a:lnTo>
                      <a:pt x="1025" y="2691"/>
                    </a:lnTo>
                    <a:cubicBezTo>
                      <a:pt x="1025" y="2691"/>
                      <a:pt x="1025" y="2775"/>
                      <a:pt x="977" y="3037"/>
                    </a:cubicBezTo>
                    <a:cubicBezTo>
                      <a:pt x="953" y="3144"/>
                      <a:pt x="942" y="3251"/>
                      <a:pt x="942" y="3370"/>
                    </a:cubicBezTo>
                    <a:cubicBezTo>
                      <a:pt x="930" y="3537"/>
                      <a:pt x="942" y="3691"/>
                      <a:pt x="989" y="3811"/>
                    </a:cubicBezTo>
                    <a:cubicBezTo>
                      <a:pt x="1072" y="4001"/>
                      <a:pt x="1263" y="4168"/>
                      <a:pt x="1299" y="4227"/>
                    </a:cubicBezTo>
                    <a:cubicBezTo>
                      <a:pt x="1334" y="4287"/>
                      <a:pt x="1025" y="4906"/>
                      <a:pt x="882" y="5156"/>
                    </a:cubicBezTo>
                    <a:cubicBezTo>
                      <a:pt x="739" y="5418"/>
                      <a:pt x="775" y="5573"/>
                      <a:pt x="787" y="5727"/>
                    </a:cubicBezTo>
                    <a:cubicBezTo>
                      <a:pt x="799" y="5870"/>
                      <a:pt x="953" y="6382"/>
                      <a:pt x="1025" y="6561"/>
                    </a:cubicBezTo>
                    <a:cubicBezTo>
                      <a:pt x="1108" y="6751"/>
                      <a:pt x="1358" y="7406"/>
                      <a:pt x="1358" y="7406"/>
                    </a:cubicBezTo>
                    <a:lnTo>
                      <a:pt x="1" y="9692"/>
                    </a:lnTo>
                    <a:lnTo>
                      <a:pt x="1275" y="9692"/>
                    </a:lnTo>
                    <a:cubicBezTo>
                      <a:pt x="1406" y="9692"/>
                      <a:pt x="1465" y="9621"/>
                      <a:pt x="1489" y="9585"/>
                    </a:cubicBezTo>
                    <a:cubicBezTo>
                      <a:pt x="1513" y="9561"/>
                      <a:pt x="2204" y="8668"/>
                      <a:pt x="2263" y="8597"/>
                    </a:cubicBezTo>
                    <a:cubicBezTo>
                      <a:pt x="2300" y="8560"/>
                      <a:pt x="2408" y="8546"/>
                      <a:pt x="2510" y="8546"/>
                    </a:cubicBezTo>
                    <a:cubicBezTo>
                      <a:pt x="2575" y="8546"/>
                      <a:pt x="2638" y="8552"/>
                      <a:pt x="2680" y="8561"/>
                    </a:cubicBezTo>
                    <a:cubicBezTo>
                      <a:pt x="2763" y="8578"/>
                      <a:pt x="2817" y="8600"/>
                      <a:pt x="2882" y="8600"/>
                    </a:cubicBezTo>
                    <a:cubicBezTo>
                      <a:pt x="2911" y="8600"/>
                      <a:pt x="2941" y="8596"/>
                      <a:pt x="2977" y="8585"/>
                    </a:cubicBezTo>
                    <a:cubicBezTo>
                      <a:pt x="3097" y="8537"/>
                      <a:pt x="3085" y="8275"/>
                      <a:pt x="3120" y="8156"/>
                    </a:cubicBezTo>
                    <a:cubicBezTo>
                      <a:pt x="3132" y="8121"/>
                      <a:pt x="3156" y="8109"/>
                      <a:pt x="3168" y="8097"/>
                    </a:cubicBezTo>
                    <a:cubicBezTo>
                      <a:pt x="3168" y="8097"/>
                      <a:pt x="3085" y="7930"/>
                      <a:pt x="3073" y="7906"/>
                    </a:cubicBezTo>
                    <a:cubicBezTo>
                      <a:pt x="3073" y="7882"/>
                      <a:pt x="2942" y="7787"/>
                      <a:pt x="2835" y="7656"/>
                    </a:cubicBezTo>
                    <a:cubicBezTo>
                      <a:pt x="2739" y="7525"/>
                      <a:pt x="2716" y="7109"/>
                      <a:pt x="2704" y="6930"/>
                    </a:cubicBezTo>
                    <a:cubicBezTo>
                      <a:pt x="2704" y="6739"/>
                      <a:pt x="2716" y="6061"/>
                      <a:pt x="2775" y="5846"/>
                    </a:cubicBezTo>
                    <a:cubicBezTo>
                      <a:pt x="2823" y="5632"/>
                      <a:pt x="3097" y="5525"/>
                      <a:pt x="3323" y="5358"/>
                    </a:cubicBezTo>
                    <a:cubicBezTo>
                      <a:pt x="3537" y="5192"/>
                      <a:pt x="3692" y="4882"/>
                      <a:pt x="3775" y="4787"/>
                    </a:cubicBezTo>
                    <a:cubicBezTo>
                      <a:pt x="3870" y="4680"/>
                      <a:pt x="4204" y="4132"/>
                      <a:pt x="4240" y="4037"/>
                    </a:cubicBezTo>
                    <a:cubicBezTo>
                      <a:pt x="4240" y="4037"/>
                      <a:pt x="4240" y="4025"/>
                      <a:pt x="4240" y="4013"/>
                    </a:cubicBezTo>
                    <a:cubicBezTo>
                      <a:pt x="4263" y="3906"/>
                      <a:pt x="4240" y="3691"/>
                      <a:pt x="4240" y="3691"/>
                    </a:cubicBezTo>
                    <a:cubicBezTo>
                      <a:pt x="4240" y="3691"/>
                      <a:pt x="4109" y="3382"/>
                      <a:pt x="4180" y="3275"/>
                    </a:cubicBezTo>
                    <a:cubicBezTo>
                      <a:pt x="4263" y="3168"/>
                      <a:pt x="4335" y="3168"/>
                      <a:pt x="4335" y="3001"/>
                    </a:cubicBezTo>
                    <a:cubicBezTo>
                      <a:pt x="4335" y="2834"/>
                      <a:pt x="4168" y="2596"/>
                      <a:pt x="4240" y="2429"/>
                    </a:cubicBezTo>
                    <a:cubicBezTo>
                      <a:pt x="4311" y="2263"/>
                      <a:pt x="4561" y="1894"/>
                      <a:pt x="4716" y="1775"/>
                    </a:cubicBezTo>
                    <a:cubicBezTo>
                      <a:pt x="4871" y="1655"/>
                      <a:pt x="5192" y="1084"/>
                      <a:pt x="5180" y="989"/>
                    </a:cubicBezTo>
                    <a:cubicBezTo>
                      <a:pt x="5168" y="905"/>
                      <a:pt x="5025" y="739"/>
                      <a:pt x="5073" y="596"/>
                    </a:cubicBezTo>
                    <a:cubicBezTo>
                      <a:pt x="5073" y="572"/>
                      <a:pt x="5085" y="560"/>
                      <a:pt x="5097" y="536"/>
                    </a:cubicBezTo>
                    <a:cubicBezTo>
                      <a:pt x="5228" y="370"/>
                      <a:pt x="5406" y="143"/>
                      <a:pt x="5406" y="143"/>
                    </a:cubicBezTo>
                    <a:lnTo>
                      <a:pt x="2680" y="36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2"/>
              <p:cNvSpPr/>
              <p:nvPr/>
            </p:nvSpPr>
            <p:spPr>
              <a:xfrm>
                <a:off x="1935732" y="1286803"/>
                <a:ext cx="405142" cy="432374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7002" extrusionOk="0">
                    <a:moveTo>
                      <a:pt x="0" y="0"/>
                    </a:moveTo>
                    <a:lnTo>
                      <a:pt x="48" y="2548"/>
                    </a:lnTo>
                    <a:cubicBezTo>
                      <a:pt x="48" y="2548"/>
                      <a:pt x="512" y="2727"/>
                      <a:pt x="762" y="2846"/>
                    </a:cubicBezTo>
                    <a:cubicBezTo>
                      <a:pt x="1024" y="2965"/>
                      <a:pt x="965" y="3072"/>
                      <a:pt x="1013" y="3144"/>
                    </a:cubicBezTo>
                    <a:cubicBezTo>
                      <a:pt x="1060" y="3215"/>
                      <a:pt x="1596" y="3608"/>
                      <a:pt x="1751" y="3715"/>
                    </a:cubicBezTo>
                    <a:cubicBezTo>
                      <a:pt x="1905" y="3822"/>
                      <a:pt x="2727" y="4394"/>
                      <a:pt x="2763" y="4429"/>
                    </a:cubicBezTo>
                    <a:cubicBezTo>
                      <a:pt x="2798" y="4477"/>
                      <a:pt x="3001" y="4977"/>
                      <a:pt x="3072" y="5072"/>
                    </a:cubicBezTo>
                    <a:cubicBezTo>
                      <a:pt x="3132" y="5168"/>
                      <a:pt x="3418" y="5203"/>
                      <a:pt x="3465" y="5251"/>
                    </a:cubicBezTo>
                    <a:cubicBezTo>
                      <a:pt x="3525" y="5299"/>
                      <a:pt x="3882" y="5751"/>
                      <a:pt x="3965" y="5846"/>
                    </a:cubicBezTo>
                    <a:cubicBezTo>
                      <a:pt x="4049" y="5930"/>
                      <a:pt x="4263" y="5930"/>
                      <a:pt x="4299" y="5930"/>
                    </a:cubicBezTo>
                    <a:cubicBezTo>
                      <a:pt x="4346" y="5930"/>
                      <a:pt x="4596" y="6192"/>
                      <a:pt x="4799" y="6346"/>
                    </a:cubicBezTo>
                    <a:cubicBezTo>
                      <a:pt x="5013" y="6501"/>
                      <a:pt x="5275" y="6680"/>
                      <a:pt x="5358" y="6787"/>
                    </a:cubicBezTo>
                    <a:cubicBezTo>
                      <a:pt x="5406" y="6835"/>
                      <a:pt x="5454" y="6918"/>
                      <a:pt x="5477" y="7001"/>
                    </a:cubicBezTo>
                    <a:cubicBezTo>
                      <a:pt x="5561" y="6882"/>
                      <a:pt x="5561" y="6787"/>
                      <a:pt x="5573" y="6513"/>
                    </a:cubicBezTo>
                    <a:cubicBezTo>
                      <a:pt x="5596" y="6204"/>
                      <a:pt x="5692" y="6144"/>
                      <a:pt x="5727" y="6037"/>
                    </a:cubicBezTo>
                    <a:cubicBezTo>
                      <a:pt x="5763" y="5930"/>
                      <a:pt x="5858" y="5965"/>
                      <a:pt x="5977" y="5906"/>
                    </a:cubicBezTo>
                    <a:cubicBezTo>
                      <a:pt x="6096" y="5846"/>
                      <a:pt x="6120" y="5703"/>
                      <a:pt x="6144" y="5584"/>
                    </a:cubicBezTo>
                    <a:cubicBezTo>
                      <a:pt x="6180" y="5453"/>
                      <a:pt x="6477" y="5096"/>
                      <a:pt x="6501" y="5084"/>
                    </a:cubicBezTo>
                    <a:cubicBezTo>
                      <a:pt x="6525" y="5061"/>
                      <a:pt x="6561" y="4930"/>
                      <a:pt x="6549" y="4834"/>
                    </a:cubicBezTo>
                    <a:cubicBezTo>
                      <a:pt x="6525" y="4739"/>
                      <a:pt x="6347" y="4453"/>
                      <a:pt x="6311" y="4346"/>
                    </a:cubicBezTo>
                    <a:cubicBezTo>
                      <a:pt x="6263" y="4251"/>
                      <a:pt x="6263" y="4144"/>
                      <a:pt x="6013" y="4144"/>
                    </a:cubicBezTo>
                    <a:cubicBezTo>
                      <a:pt x="5763" y="4144"/>
                      <a:pt x="5549" y="4001"/>
                      <a:pt x="5454" y="3941"/>
                    </a:cubicBezTo>
                    <a:cubicBezTo>
                      <a:pt x="5370" y="3870"/>
                      <a:pt x="5346" y="3810"/>
                      <a:pt x="5275" y="3798"/>
                    </a:cubicBezTo>
                    <a:cubicBezTo>
                      <a:pt x="5215" y="3798"/>
                      <a:pt x="5049" y="3775"/>
                      <a:pt x="4763" y="3620"/>
                    </a:cubicBezTo>
                    <a:cubicBezTo>
                      <a:pt x="4477" y="3465"/>
                      <a:pt x="3739" y="2941"/>
                      <a:pt x="3537" y="2727"/>
                    </a:cubicBezTo>
                    <a:cubicBezTo>
                      <a:pt x="3334" y="2513"/>
                      <a:pt x="3370" y="2548"/>
                      <a:pt x="3191" y="2513"/>
                    </a:cubicBezTo>
                    <a:cubicBezTo>
                      <a:pt x="3013" y="2465"/>
                      <a:pt x="2275" y="2239"/>
                      <a:pt x="2096" y="2167"/>
                    </a:cubicBezTo>
                    <a:cubicBezTo>
                      <a:pt x="1905" y="2096"/>
                      <a:pt x="1798" y="2036"/>
                      <a:pt x="1775" y="1953"/>
                    </a:cubicBezTo>
                    <a:cubicBezTo>
                      <a:pt x="1739" y="1870"/>
                      <a:pt x="1691" y="1739"/>
                      <a:pt x="1608" y="1655"/>
                    </a:cubicBezTo>
                    <a:cubicBezTo>
                      <a:pt x="1524" y="1560"/>
                      <a:pt x="1286" y="1429"/>
                      <a:pt x="905" y="1155"/>
                    </a:cubicBezTo>
                    <a:cubicBezTo>
                      <a:pt x="512" y="870"/>
                      <a:pt x="346" y="655"/>
                      <a:pt x="251" y="477"/>
                    </a:cubicBezTo>
                    <a:cubicBezTo>
                      <a:pt x="155" y="298"/>
                      <a:pt x="143" y="72"/>
                      <a:pt x="84" y="36"/>
                    </a:cubicBezTo>
                    <a:cubicBezTo>
                      <a:pt x="72" y="24"/>
                      <a:pt x="36" y="1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2"/>
              <p:cNvSpPr/>
              <p:nvPr/>
            </p:nvSpPr>
            <p:spPr>
              <a:xfrm>
                <a:off x="1549727" y="4147544"/>
                <a:ext cx="211988" cy="234279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794" extrusionOk="0">
                    <a:moveTo>
                      <a:pt x="1" y="1"/>
                    </a:moveTo>
                    <a:lnTo>
                      <a:pt x="1" y="36"/>
                    </a:lnTo>
                    <a:lnTo>
                      <a:pt x="191" y="3501"/>
                    </a:lnTo>
                    <a:lnTo>
                      <a:pt x="1775" y="3501"/>
                    </a:lnTo>
                    <a:cubicBezTo>
                      <a:pt x="1775" y="3501"/>
                      <a:pt x="1966" y="3794"/>
                      <a:pt x="2071" y="3794"/>
                    </a:cubicBezTo>
                    <a:cubicBezTo>
                      <a:pt x="2080" y="3794"/>
                      <a:pt x="2089" y="3791"/>
                      <a:pt x="2096" y="3787"/>
                    </a:cubicBezTo>
                    <a:cubicBezTo>
                      <a:pt x="2191" y="3727"/>
                      <a:pt x="2358" y="3691"/>
                      <a:pt x="2430" y="3584"/>
                    </a:cubicBezTo>
                    <a:cubicBezTo>
                      <a:pt x="2489" y="3477"/>
                      <a:pt x="2775" y="3477"/>
                      <a:pt x="2775" y="3465"/>
                    </a:cubicBezTo>
                    <a:cubicBezTo>
                      <a:pt x="2777" y="3462"/>
                      <a:pt x="2780" y="3460"/>
                      <a:pt x="2784" y="3460"/>
                    </a:cubicBezTo>
                    <a:cubicBezTo>
                      <a:pt x="2803" y="3460"/>
                      <a:pt x="2848" y="3494"/>
                      <a:pt x="2891" y="3494"/>
                    </a:cubicBezTo>
                    <a:cubicBezTo>
                      <a:pt x="2900" y="3494"/>
                      <a:pt x="2909" y="3493"/>
                      <a:pt x="2918" y="3489"/>
                    </a:cubicBezTo>
                    <a:cubicBezTo>
                      <a:pt x="2977" y="3465"/>
                      <a:pt x="2965" y="3477"/>
                      <a:pt x="3084" y="3370"/>
                    </a:cubicBezTo>
                    <a:cubicBezTo>
                      <a:pt x="3215" y="3275"/>
                      <a:pt x="3299" y="3227"/>
                      <a:pt x="3299" y="3132"/>
                    </a:cubicBezTo>
                    <a:cubicBezTo>
                      <a:pt x="3299" y="3047"/>
                      <a:pt x="3432" y="2961"/>
                      <a:pt x="3341" y="2961"/>
                    </a:cubicBezTo>
                    <a:cubicBezTo>
                      <a:pt x="3330" y="2961"/>
                      <a:pt x="3316" y="2963"/>
                      <a:pt x="3299" y="2965"/>
                    </a:cubicBezTo>
                    <a:cubicBezTo>
                      <a:pt x="3120" y="2977"/>
                      <a:pt x="3096" y="3037"/>
                      <a:pt x="2977" y="3037"/>
                    </a:cubicBezTo>
                    <a:cubicBezTo>
                      <a:pt x="2912" y="3037"/>
                      <a:pt x="2833" y="3047"/>
                      <a:pt x="2757" y="3047"/>
                    </a:cubicBezTo>
                    <a:cubicBezTo>
                      <a:pt x="2694" y="3047"/>
                      <a:pt x="2633" y="3040"/>
                      <a:pt x="2584" y="3013"/>
                    </a:cubicBezTo>
                    <a:cubicBezTo>
                      <a:pt x="2489" y="2941"/>
                      <a:pt x="2370" y="2965"/>
                      <a:pt x="2180" y="2751"/>
                    </a:cubicBezTo>
                    <a:cubicBezTo>
                      <a:pt x="2001" y="2537"/>
                      <a:pt x="1870" y="2406"/>
                      <a:pt x="1632" y="2263"/>
                    </a:cubicBezTo>
                    <a:cubicBezTo>
                      <a:pt x="1406" y="2132"/>
                      <a:pt x="1179" y="2036"/>
                      <a:pt x="1096" y="1989"/>
                    </a:cubicBezTo>
                    <a:cubicBezTo>
                      <a:pt x="1025" y="1941"/>
                      <a:pt x="882" y="1727"/>
                      <a:pt x="822" y="1608"/>
                    </a:cubicBezTo>
                    <a:cubicBezTo>
                      <a:pt x="763" y="1489"/>
                      <a:pt x="608" y="1370"/>
                      <a:pt x="584" y="1346"/>
                    </a:cubicBezTo>
                    <a:cubicBezTo>
                      <a:pt x="560" y="1310"/>
                      <a:pt x="536" y="1120"/>
                      <a:pt x="501" y="1072"/>
                    </a:cubicBezTo>
                    <a:cubicBezTo>
                      <a:pt x="477" y="1036"/>
                      <a:pt x="382" y="977"/>
                      <a:pt x="298" y="929"/>
                    </a:cubicBezTo>
                    <a:cubicBezTo>
                      <a:pt x="215" y="882"/>
                      <a:pt x="251" y="858"/>
                      <a:pt x="251" y="762"/>
                    </a:cubicBezTo>
                    <a:cubicBezTo>
                      <a:pt x="251" y="679"/>
                      <a:pt x="263" y="679"/>
                      <a:pt x="263" y="536"/>
                    </a:cubicBezTo>
                    <a:cubicBezTo>
                      <a:pt x="263" y="381"/>
                      <a:pt x="179" y="251"/>
                      <a:pt x="167" y="22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2"/>
              <p:cNvSpPr/>
              <p:nvPr/>
            </p:nvSpPr>
            <p:spPr>
              <a:xfrm>
                <a:off x="1330634" y="1797669"/>
                <a:ext cx="358088" cy="38544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6242" extrusionOk="0">
                    <a:moveTo>
                      <a:pt x="1284" y="1"/>
                    </a:moveTo>
                    <a:cubicBezTo>
                      <a:pt x="1168" y="1"/>
                      <a:pt x="1008" y="98"/>
                      <a:pt x="834" y="133"/>
                    </a:cubicBezTo>
                    <a:cubicBezTo>
                      <a:pt x="751" y="157"/>
                      <a:pt x="608" y="169"/>
                      <a:pt x="477" y="193"/>
                    </a:cubicBezTo>
                    <a:lnTo>
                      <a:pt x="286" y="562"/>
                    </a:lnTo>
                    <a:lnTo>
                      <a:pt x="13" y="1098"/>
                    </a:lnTo>
                    <a:cubicBezTo>
                      <a:pt x="13" y="1098"/>
                      <a:pt x="1" y="1109"/>
                      <a:pt x="1" y="1133"/>
                    </a:cubicBezTo>
                    <a:cubicBezTo>
                      <a:pt x="108" y="1181"/>
                      <a:pt x="215" y="1229"/>
                      <a:pt x="274" y="1252"/>
                    </a:cubicBezTo>
                    <a:cubicBezTo>
                      <a:pt x="429" y="1324"/>
                      <a:pt x="775" y="1562"/>
                      <a:pt x="870" y="1693"/>
                    </a:cubicBezTo>
                    <a:cubicBezTo>
                      <a:pt x="977" y="1824"/>
                      <a:pt x="977" y="2360"/>
                      <a:pt x="977" y="2503"/>
                    </a:cubicBezTo>
                    <a:cubicBezTo>
                      <a:pt x="977" y="2633"/>
                      <a:pt x="870" y="2860"/>
                      <a:pt x="870" y="2955"/>
                    </a:cubicBezTo>
                    <a:cubicBezTo>
                      <a:pt x="870" y="2991"/>
                      <a:pt x="885" y="3003"/>
                      <a:pt x="910" y="3003"/>
                    </a:cubicBezTo>
                    <a:cubicBezTo>
                      <a:pt x="952" y="3003"/>
                      <a:pt x="1022" y="2970"/>
                      <a:pt x="1096" y="2955"/>
                    </a:cubicBezTo>
                    <a:cubicBezTo>
                      <a:pt x="1136" y="2951"/>
                      <a:pt x="1190" y="2950"/>
                      <a:pt x="1250" y="2950"/>
                    </a:cubicBezTo>
                    <a:cubicBezTo>
                      <a:pt x="1370" y="2950"/>
                      <a:pt x="1513" y="2955"/>
                      <a:pt x="1608" y="2955"/>
                    </a:cubicBezTo>
                    <a:cubicBezTo>
                      <a:pt x="1751" y="2967"/>
                      <a:pt x="2060" y="3181"/>
                      <a:pt x="2191" y="3348"/>
                    </a:cubicBezTo>
                    <a:cubicBezTo>
                      <a:pt x="2322" y="3503"/>
                      <a:pt x="3025" y="4122"/>
                      <a:pt x="3311" y="4288"/>
                    </a:cubicBezTo>
                    <a:cubicBezTo>
                      <a:pt x="3596" y="4467"/>
                      <a:pt x="3656" y="4729"/>
                      <a:pt x="3656" y="4848"/>
                    </a:cubicBezTo>
                    <a:cubicBezTo>
                      <a:pt x="3656" y="4979"/>
                      <a:pt x="3525" y="5372"/>
                      <a:pt x="3513" y="5467"/>
                    </a:cubicBezTo>
                    <a:cubicBezTo>
                      <a:pt x="3513" y="5562"/>
                      <a:pt x="3561" y="5717"/>
                      <a:pt x="3739" y="5884"/>
                    </a:cubicBezTo>
                    <a:cubicBezTo>
                      <a:pt x="3906" y="6039"/>
                      <a:pt x="4108" y="6182"/>
                      <a:pt x="4108" y="6182"/>
                    </a:cubicBezTo>
                    <a:cubicBezTo>
                      <a:pt x="4168" y="6182"/>
                      <a:pt x="4215" y="6193"/>
                      <a:pt x="4251" y="6193"/>
                    </a:cubicBezTo>
                    <a:cubicBezTo>
                      <a:pt x="4370" y="6193"/>
                      <a:pt x="4513" y="6182"/>
                      <a:pt x="4704" y="6170"/>
                    </a:cubicBezTo>
                    <a:lnTo>
                      <a:pt x="4775" y="6170"/>
                    </a:lnTo>
                    <a:cubicBezTo>
                      <a:pt x="4797" y="6168"/>
                      <a:pt x="4821" y="6167"/>
                      <a:pt x="4846" y="6167"/>
                    </a:cubicBezTo>
                    <a:cubicBezTo>
                      <a:pt x="5012" y="6167"/>
                      <a:pt x="5242" y="6200"/>
                      <a:pt x="5418" y="6241"/>
                    </a:cubicBezTo>
                    <a:cubicBezTo>
                      <a:pt x="5406" y="5848"/>
                      <a:pt x="5347" y="4931"/>
                      <a:pt x="5335" y="4884"/>
                    </a:cubicBezTo>
                    <a:cubicBezTo>
                      <a:pt x="5323" y="4824"/>
                      <a:pt x="5251" y="4443"/>
                      <a:pt x="5251" y="4372"/>
                    </a:cubicBezTo>
                    <a:cubicBezTo>
                      <a:pt x="5251" y="4312"/>
                      <a:pt x="5454" y="4181"/>
                      <a:pt x="5549" y="4134"/>
                    </a:cubicBezTo>
                    <a:cubicBezTo>
                      <a:pt x="5632" y="4086"/>
                      <a:pt x="5608" y="3824"/>
                      <a:pt x="5597" y="3729"/>
                    </a:cubicBezTo>
                    <a:cubicBezTo>
                      <a:pt x="5597" y="3729"/>
                      <a:pt x="5597" y="3717"/>
                      <a:pt x="5597" y="3717"/>
                    </a:cubicBezTo>
                    <a:cubicBezTo>
                      <a:pt x="5597" y="3646"/>
                      <a:pt x="5787" y="3503"/>
                      <a:pt x="5799" y="3491"/>
                    </a:cubicBezTo>
                    <a:cubicBezTo>
                      <a:pt x="5799" y="3491"/>
                      <a:pt x="4989" y="2050"/>
                      <a:pt x="5013" y="1991"/>
                    </a:cubicBezTo>
                    <a:cubicBezTo>
                      <a:pt x="5037" y="1931"/>
                      <a:pt x="4704" y="1681"/>
                      <a:pt x="4644" y="1610"/>
                    </a:cubicBezTo>
                    <a:cubicBezTo>
                      <a:pt x="4585" y="1550"/>
                      <a:pt x="4370" y="1455"/>
                      <a:pt x="4335" y="1336"/>
                    </a:cubicBezTo>
                    <a:cubicBezTo>
                      <a:pt x="4287" y="1217"/>
                      <a:pt x="4084" y="955"/>
                      <a:pt x="4001" y="859"/>
                    </a:cubicBezTo>
                    <a:cubicBezTo>
                      <a:pt x="3918" y="776"/>
                      <a:pt x="3727" y="705"/>
                      <a:pt x="3561" y="693"/>
                    </a:cubicBezTo>
                    <a:cubicBezTo>
                      <a:pt x="3394" y="693"/>
                      <a:pt x="3287" y="836"/>
                      <a:pt x="3132" y="895"/>
                    </a:cubicBezTo>
                    <a:cubicBezTo>
                      <a:pt x="3071" y="923"/>
                      <a:pt x="2998" y="933"/>
                      <a:pt x="2916" y="933"/>
                    </a:cubicBezTo>
                    <a:cubicBezTo>
                      <a:pt x="2788" y="933"/>
                      <a:pt x="2641" y="910"/>
                      <a:pt x="2489" y="895"/>
                    </a:cubicBezTo>
                    <a:cubicBezTo>
                      <a:pt x="2227" y="871"/>
                      <a:pt x="2263" y="669"/>
                      <a:pt x="2251" y="633"/>
                    </a:cubicBezTo>
                    <a:cubicBezTo>
                      <a:pt x="2227" y="598"/>
                      <a:pt x="2108" y="633"/>
                      <a:pt x="1810" y="502"/>
                    </a:cubicBezTo>
                    <a:cubicBezTo>
                      <a:pt x="1525" y="371"/>
                      <a:pt x="1501" y="181"/>
                      <a:pt x="1394" y="50"/>
                    </a:cubicBezTo>
                    <a:cubicBezTo>
                      <a:pt x="1365" y="14"/>
                      <a:pt x="1328" y="1"/>
                      <a:pt x="1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2"/>
              <p:cNvSpPr/>
              <p:nvPr/>
            </p:nvSpPr>
            <p:spPr>
              <a:xfrm>
                <a:off x="1360028" y="1558075"/>
                <a:ext cx="361793" cy="455159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7371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46" y="72"/>
                      <a:pt x="727" y="120"/>
                      <a:pt x="656" y="298"/>
                    </a:cubicBezTo>
                    <a:cubicBezTo>
                      <a:pt x="584" y="489"/>
                      <a:pt x="680" y="679"/>
                      <a:pt x="680" y="727"/>
                    </a:cubicBezTo>
                    <a:cubicBezTo>
                      <a:pt x="680" y="739"/>
                      <a:pt x="691" y="763"/>
                      <a:pt x="703" y="810"/>
                    </a:cubicBezTo>
                    <a:cubicBezTo>
                      <a:pt x="751" y="953"/>
                      <a:pt x="846" y="1215"/>
                      <a:pt x="882" y="1406"/>
                    </a:cubicBezTo>
                    <a:cubicBezTo>
                      <a:pt x="918" y="1644"/>
                      <a:pt x="799" y="1751"/>
                      <a:pt x="727" y="1930"/>
                    </a:cubicBezTo>
                    <a:cubicBezTo>
                      <a:pt x="656" y="2120"/>
                      <a:pt x="775" y="2239"/>
                      <a:pt x="822" y="2346"/>
                    </a:cubicBezTo>
                    <a:cubicBezTo>
                      <a:pt x="870" y="2453"/>
                      <a:pt x="941" y="2537"/>
                      <a:pt x="1001" y="2656"/>
                    </a:cubicBezTo>
                    <a:cubicBezTo>
                      <a:pt x="1061" y="2763"/>
                      <a:pt x="1072" y="2846"/>
                      <a:pt x="1013" y="2965"/>
                    </a:cubicBezTo>
                    <a:cubicBezTo>
                      <a:pt x="941" y="3096"/>
                      <a:pt x="525" y="3084"/>
                      <a:pt x="441" y="3108"/>
                    </a:cubicBezTo>
                    <a:cubicBezTo>
                      <a:pt x="346" y="3144"/>
                      <a:pt x="84" y="3894"/>
                      <a:pt x="84" y="3894"/>
                    </a:cubicBezTo>
                    <a:lnTo>
                      <a:pt x="1" y="4073"/>
                    </a:lnTo>
                    <a:cubicBezTo>
                      <a:pt x="132" y="4049"/>
                      <a:pt x="275" y="4037"/>
                      <a:pt x="358" y="4013"/>
                    </a:cubicBezTo>
                    <a:cubicBezTo>
                      <a:pt x="532" y="3978"/>
                      <a:pt x="692" y="3881"/>
                      <a:pt x="808" y="3881"/>
                    </a:cubicBezTo>
                    <a:cubicBezTo>
                      <a:pt x="852" y="3881"/>
                      <a:pt x="889" y="3894"/>
                      <a:pt x="918" y="3930"/>
                    </a:cubicBezTo>
                    <a:cubicBezTo>
                      <a:pt x="1025" y="4061"/>
                      <a:pt x="1049" y="4251"/>
                      <a:pt x="1334" y="4382"/>
                    </a:cubicBezTo>
                    <a:cubicBezTo>
                      <a:pt x="1632" y="4513"/>
                      <a:pt x="1751" y="4478"/>
                      <a:pt x="1775" y="4513"/>
                    </a:cubicBezTo>
                    <a:cubicBezTo>
                      <a:pt x="1787" y="4549"/>
                      <a:pt x="1751" y="4751"/>
                      <a:pt x="2013" y="4775"/>
                    </a:cubicBezTo>
                    <a:cubicBezTo>
                      <a:pt x="2165" y="4790"/>
                      <a:pt x="2312" y="4813"/>
                      <a:pt x="2440" y="4813"/>
                    </a:cubicBezTo>
                    <a:cubicBezTo>
                      <a:pt x="2522" y="4813"/>
                      <a:pt x="2595" y="4803"/>
                      <a:pt x="2656" y="4775"/>
                    </a:cubicBezTo>
                    <a:cubicBezTo>
                      <a:pt x="2811" y="4716"/>
                      <a:pt x="2918" y="4573"/>
                      <a:pt x="3085" y="4573"/>
                    </a:cubicBezTo>
                    <a:cubicBezTo>
                      <a:pt x="3251" y="4585"/>
                      <a:pt x="3442" y="4656"/>
                      <a:pt x="3525" y="4739"/>
                    </a:cubicBezTo>
                    <a:cubicBezTo>
                      <a:pt x="3608" y="4835"/>
                      <a:pt x="3811" y="5097"/>
                      <a:pt x="3859" y="5216"/>
                    </a:cubicBezTo>
                    <a:cubicBezTo>
                      <a:pt x="3894" y="5335"/>
                      <a:pt x="4109" y="5430"/>
                      <a:pt x="4168" y="5490"/>
                    </a:cubicBezTo>
                    <a:cubicBezTo>
                      <a:pt x="4228" y="5561"/>
                      <a:pt x="4561" y="5811"/>
                      <a:pt x="4537" y="5871"/>
                    </a:cubicBezTo>
                    <a:cubicBezTo>
                      <a:pt x="4513" y="5930"/>
                      <a:pt x="5323" y="7371"/>
                      <a:pt x="5323" y="7371"/>
                    </a:cubicBezTo>
                    <a:cubicBezTo>
                      <a:pt x="5323" y="7371"/>
                      <a:pt x="5502" y="7228"/>
                      <a:pt x="5597" y="7097"/>
                    </a:cubicBezTo>
                    <a:cubicBezTo>
                      <a:pt x="5704" y="6954"/>
                      <a:pt x="5787" y="6823"/>
                      <a:pt x="5811" y="6716"/>
                    </a:cubicBezTo>
                    <a:cubicBezTo>
                      <a:pt x="5823" y="6692"/>
                      <a:pt x="5835" y="6680"/>
                      <a:pt x="5847" y="6656"/>
                    </a:cubicBezTo>
                    <a:cubicBezTo>
                      <a:pt x="5859" y="6644"/>
                      <a:pt x="5859" y="6644"/>
                      <a:pt x="5859" y="6644"/>
                    </a:cubicBezTo>
                    <a:cubicBezTo>
                      <a:pt x="5847" y="6585"/>
                      <a:pt x="5823" y="6502"/>
                      <a:pt x="5823" y="6418"/>
                    </a:cubicBezTo>
                    <a:cubicBezTo>
                      <a:pt x="5811" y="6240"/>
                      <a:pt x="5811" y="5882"/>
                      <a:pt x="5716" y="5668"/>
                    </a:cubicBezTo>
                    <a:cubicBezTo>
                      <a:pt x="5621" y="5454"/>
                      <a:pt x="5502" y="5323"/>
                      <a:pt x="5502" y="5085"/>
                    </a:cubicBezTo>
                    <a:cubicBezTo>
                      <a:pt x="5502" y="4930"/>
                      <a:pt x="5502" y="4620"/>
                      <a:pt x="5502" y="4406"/>
                    </a:cubicBezTo>
                    <a:cubicBezTo>
                      <a:pt x="5502" y="4287"/>
                      <a:pt x="5502" y="4192"/>
                      <a:pt x="5502" y="4192"/>
                    </a:cubicBezTo>
                    <a:lnTo>
                      <a:pt x="5502" y="3942"/>
                    </a:lnTo>
                    <a:lnTo>
                      <a:pt x="5502" y="3918"/>
                    </a:lnTo>
                    <a:cubicBezTo>
                      <a:pt x="5502" y="3918"/>
                      <a:pt x="5466" y="3868"/>
                      <a:pt x="5394" y="3868"/>
                    </a:cubicBezTo>
                    <a:cubicBezTo>
                      <a:pt x="5373" y="3868"/>
                      <a:pt x="5349" y="3872"/>
                      <a:pt x="5323" y="3882"/>
                    </a:cubicBezTo>
                    <a:cubicBezTo>
                      <a:pt x="5216" y="3918"/>
                      <a:pt x="5002" y="4085"/>
                      <a:pt x="4930" y="4097"/>
                    </a:cubicBezTo>
                    <a:cubicBezTo>
                      <a:pt x="4859" y="4097"/>
                      <a:pt x="4656" y="3966"/>
                      <a:pt x="4597" y="3870"/>
                    </a:cubicBezTo>
                    <a:cubicBezTo>
                      <a:pt x="4549" y="3763"/>
                      <a:pt x="4263" y="3156"/>
                      <a:pt x="4263" y="3156"/>
                    </a:cubicBezTo>
                    <a:cubicBezTo>
                      <a:pt x="4263" y="3156"/>
                      <a:pt x="4609" y="2703"/>
                      <a:pt x="4537" y="2573"/>
                    </a:cubicBezTo>
                    <a:cubicBezTo>
                      <a:pt x="4513" y="2513"/>
                      <a:pt x="4478" y="2465"/>
                      <a:pt x="4466" y="2430"/>
                    </a:cubicBezTo>
                    <a:cubicBezTo>
                      <a:pt x="4430" y="2382"/>
                      <a:pt x="4418" y="2334"/>
                      <a:pt x="4418" y="2299"/>
                    </a:cubicBezTo>
                    <a:cubicBezTo>
                      <a:pt x="4418" y="2239"/>
                      <a:pt x="4430" y="2156"/>
                      <a:pt x="4382" y="2096"/>
                    </a:cubicBezTo>
                    <a:cubicBezTo>
                      <a:pt x="4323" y="2025"/>
                      <a:pt x="4180" y="1941"/>
                      <a:pt x="4168" y="1846"/>
                    </a:cubicBezTo>
                    <a:cubicBezTo>
                      <a:pt x="4156" y="1763"/>
                      <a:pt x="4168" y="1572"/>
                      <a:pt x="4168" y="1489"/>
                    </a:cubicBezTo>
                    <a:cubicBezTo>
                      <a:pt x="4168" y="1477"/>
                      <a:pt x="4168" y="1465"/>
                      <a:pt x="4168" y="1453"/>
                    </a:cubicBezTo>
                    <a:cubicBezTo>
                      <a:pt x="4160" y="1428"/>
                      <a:pt x="4078" y="1378"/>
                      <a:pt x="3975" y="1378"/>
                    </a:cubicBezTo>
                    <a:cubicBezTo>
                      <a:pt x="3934" y="1378"/>
                      <a:pt x="3890" y="1385"/>
                      <a:pt x="3847" y="1406"/>
                    </a:cubicBezTo>
                    <a:cubicBezTo>
                      <a:pt x="3739" y="1447"/>
                      <a:pt x="3558" y="1511"/>
                      <a:pt x="3441" y="1511"/>
                    </a:cubicBezTo>
                    <a:cubicBezTo>
                      <a:pt x="3389" y="1511"/>
                      <a:pt x="3349" y="1498"/>
                      <a:pt x="3335" y="1465"/>
                    </a:cubicBezTo>
                    <a:cubicBezTo>
                      <a:pt x="3287" y="1370"/>
                      <a:pt x="3156" y="1049"/>
                      <a:pt x="3168" y="906"/>
                    </a:cubicBezTo>
                    <a:cubicBezTo>
                      <a:pt x="3168" y="763"/>
                      <a:pt x="3418" y="548"/>
                      <a:pt x="3478" y="441"/>
                    </a:cubicBezTo>
                    <a:cubicBezTo>
                      <a:pt x="3525" y="334"/>
                      <a:pt x="3597" y="191"/>
                      <a:pt x="3525" y="144"/>
                    </a:cubicBezTo>
                    <a:cubicBezTo>
                      <a:pt x="3466" y="96"/>
                      <a:pt x="3358" y="25"/>
                      <a:pt x="3108" y="25"/>
                    </a:cubicBezTo>
                    <a:cubicBezTo>
                      <a:pt x="3025" y="29"/>
                      <a:pt x="2837" y="30"/>
                      <a:pt x="2617" y="30"/>
                    </a:cubicBezTo>
                    <a:cubicBezTo>
                      <a:pt x="2177" y="30"/>
                      <a:pt x="1608" y="25"/>
                      <a:pt x="1489" y="25"/>
                    </a:cubicBezTo>
                    <a:cubicBezTo>
                      <a:pt x="1370" y="25"/>
                      <a:pt x="1013" y="13"/>
                      <a:pt x="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2"/>
              <p:cNvSpPr/>
              <p:nvPr/>
            </p:nvSpPr>
            <p:spPr>
              <a:xfrm>
                <a:off x="1699720" y="1583393"/>
                <a:ext cx="289731" cy="39396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380" extrusionOk="0">
                    <a:moveTo>
                      <a:pt x="1645" y="1"/>
                    </a:moveTo>
                    <a:cubicBezTo>
                      <a:pt x="1486" y="1"/>
                      <a:pt x="1342" y="34"/>
                      <a:pt x="1275" y="43"/>
                    </a:cubicBezTo>
                    <a:cubicBezTo>
                      <a:pt x="1191" y="55"/>
                      <a:pt x="1132" y="198"/>
                      <a:pt x="1132" y="317"/>
                    </a:cubicBezTo>
                    <a:cubicBezTo>
                      <a:pt x="1132" y="448"/>
                      <a:pt x="1108" y="508"/>
                      <a:pt x="1072" y="639"/>
                    </a:cubicBezTo>
                    <a:cubicBezTo>
                      <a:pt x="1048" y="781"/>
                      <a:pt x="953" y="841"/>
                      <a:pt x="941" y="972"/>
                    </a:cubicBezTo>
                    <a:cubicBezTo>
                      <a:pt x="941" y="996"/>
                      <a:pt x="941" y="1031"/>
                      <a:pt x="941" y="1055"/>
                    </a:cubicBezTo>
                    <a:cubicBezTo>
                      <a:pt x="941" y="1150"/>
                      <a:pt x="941" y="1246"/>
                      <a:pt x="941" y="1377"/>
                    </a:cubicBezTo>
                    <a:cubicBezTo>
                      <a:pt x="941" y="1555"/>
                      <a:pt x="703" y="1674"/>
                      <a:pt x="608" y="1722"/>
                    </a:cubicBezTo>
                    <a:cubicBezTo>
                      <a:pt x="513" y="1770"/>
                      <a:pt x="524" y="1984"/>
                      <a:pt x="524" y="2043"/>
                    </a:cubicBezTo>
                    <a:cubicBezTo>
                      <a:pt x="524" y="2091"/>
                      <a:pt x="441" y="2365"/>
                      <a:pt x="393" y="2424"/>
                    </a:cubicBezTo>
                    <a:cubicBezTo>
                      <a:pt x="358" y="2472"/>
                      <a:pt x="167" y="2722"/>
                      <a:pt x="155" y="2853"/>
                    </a:cubicBezTo>
                    <a:cubicBezTo>
                      <a:pt x="155" y="2972"/>
                      <a:pt x="191" y="3258"/>
                      <a:pt x="191" y="3329"/>
                    </a:cubicBezTo>
                    <a:cubicBezTo>
                      <a:pt x="191" y="3413"/>
                      <a:pt x="84" y="3508"/>
                      <a:pt x="1" y="3532"/>
                    </a:cubicBezTo>
                    <a:lnTo>
                      <a:pt x="1" y="3782"/>
                    </a:lnTo>
                    <a:cubicBezTo>
                      <a:pt x="1" y="3782"/>
                      <a:pt x="1" y="3865"/>
                      <a:pt x="1" y="3996"/>
                    </a:cubicBezTo>
                    <a:cubicBezTo>
                      <a:pt x="1" y="4210"/>
                      <a:pt x="1" y="4520"/>
                      <a:pt x="1" y="4675"/>
                    </a:cubicBezTo>
                    <a:cubicBezTo>
                      <a:pt x="1" y="4913"/>
                      <a:pt x="120" y="5044"/>
                      <a:pt x="215" y="5258"/>
                    </a:cubicBezTo>
                    <a:cubicBezTo>
                      <a:pt x="310" y="5472"/>
                      <a:pt x="310" y="5830"/>
                      <a:pt x="322" y="6008"/>
                    </a:cubicBezTo>
                    <a:cubicBezTo>
                      <a:pt x="322" y="6092"/>
                      <a:pt x="346" y="6175"/>
                      <a:pt x="358" y="6234"/>
                    </a:cubicBezTo>
                    <a:cubicBezTo>
                      <a:pt x="441" y="6151"/>
                      <a:pt x="620" y="6068"/>
                      <a:pt x="691" y="6008"/>
                    </a:cubicBezTo>
                    <a:cubicBezTo>
                      <a:pt x="774" y="5946"/>
                      <a:pt x="1187" y="5884"/>
                      <a:pt x="1350" y="5884"/>
                    </a:cubicBezTo>
                    <a:cubicBezTo>
                      <a:pt x="1375" y="5884"/>
                      <a:pt x="1394" y="5886"/>
                      <a:pt x="1406" y="5889"/>
                    </a:cubicBezTo>
                    <a:cubicBezTo>
                      <a:pt x="1501" y="5913"/>
                      <a:pt x="1775" y="6127"/>
                      <a:pt x="1798" y="6139"/>
                    </a:cubicBezTo>
                    <a:cubicBezTo>
                      <a:pt x="1822" y="6163"/>
                      <a:pt x="1989" y="6199"/>
                      <a:pt x="2144" y="6199"/>
                    </a:cubicBezTo>
                    <a:cubicBezTo>
                      <a:pt x="2298" y="6199"/>
                      <a:pt x="2382" y="6234"/>
                      <a:pt x="2441" y="6294"/>
                    </a:cubicBezTo>
                    <a:cubicBezTo>
                      <a:pt x="2504" y="6346"/>
                      <a:pt x="2566" y="6380"/>
                      <a:pt x="2714" y="6380"/>
                    </a:cubicBezTo>
                    <a:cubicBezTo>
                      <a:pt x="2737" y="6380"/>
                      <a:pt x="2760" y="6379"/>
                      <a:pt x="2787" y="6377"/>
                    </a:cubicBezTo>
                    <a:cubicBezTo>
                      <a:pt x="2858" y="6373"/>
                      <a:pt x="3034" y="6372"/>
                      <a:pt x="3237" y="6372"/>
                    </a:cubicBezTo>
                    <a:cubicBezTo>
                      <a:pt x="3643" y="6372"/>
                      <a:pt x="4156" y="6377"/>
                      <a:pt x="4156" y="6377"/>
                    </a:cubicBezTo>
                    <a:lnTo>
                      <a:pt x="4692" y="3687"/>
                    </a:lnTo>
                    <a:lnTo>
                      <a:pt x="4692" y="115"/>
                    </a:lnTo>
                    <a:lnTo>
                      <a:pt x="3632" y="103"/>
                    </a:lnTo>
                    <a:lnTo>
                      <a:pt x="2418" y="79"/>
                    </a:lnTo>
                    <a:lnTo>
                      <a:pt x="2382" y="79"/>
                    </a:lnTo>
                    <a:lnTo>
                      <a:pt x="2394" y="67"/>
                    </a:lnTo>
                    <a:cubicBezTo>
                      <a:pt x="2287" y="67"/>
                      <a:pt x="1929" y="31"/>
                      <a:pt x="1763" y="7"/>
                    </a:cubicBezTo>
                    <a:cubicBezTo>
                      <a:pt x="1723" y="3"/>
                      <a:pt x="1684" y="1"/>
                      <a:pt x="1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2"/>
              <p:cNvSpPr/>
              <p:nvPr/>
            </p:nvSpPr>
            <p:spPr>
              <a:xfrm>
                <a:off x="1388742" y="1240058"/>
                <a:ext cx="550007" cy="413108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6690" extrusionOk="0">
                    <a:moveTo>
                      <a:pt x="6833" y="1"/>
                    </a:moveTo>
                    <a:cubicBezTo>
                      <a:pt x="6767" y="1"/>
                      <a:pt x="6717" y="3"/>
                      <a:pt x="6692" y="7"/>
                    </a:cubicBezTo>
                    <a:cubicBezTo>
                      <a:pt x="6549" y="31"/>
                      <a:pt x="6442" y="210"/>
                      <a:pt x="6394" y="305"/>
                    </a:cubicBezTo>
                    <a:cubicBezTo>
                      <a:pt x="6334" y="400"/>
                      <a:pt x="6287" y="555"/>
                      <a:pt x="6275" y="626"/>
                    </a:cubicBezTo>
                    <a:cubicBezTo>
                      <a:pt x="6263" y="698"/>
                      <a:pt x="6108" y="793"/>
                      <a:pt x="6084" y="829"/>
                    </a:cubicBezTo>
                    <a:cubicBezTo>
                      <a:pt x="6049" y="865"/>
                      <a:pt x="5930" y="1436"/>
                      <a:pt x="5930" y="1436"/>
                    </a:cubicBezTo>
                    <a:cubicBezTo>
                      <a:pt x="5930" y="1436"/>
                      <a:pt x="5858" y="1162"/>
                      <a:pt x="5739" y="710"/>
                    </a:cubicBezTo>
                    <a:cubicBezTo>
                      <a:pt x="5608" y="269"/>
                      <a:pt x="5358" y="305"/>
                      <a:pt x="5191" y="257"/>
                    </a:cubicBezTo>
                    <a:cubicBezTo>
                      <a:pt x="5154" y="250"/>
                      <a:pt x="5105" y="247"/>
                      <a:pt x="5049" y="247"/>
                    </a:cubicBezTo>
                    <a:cubicBezTo>
                      <a:pt x="4925" y="247"/>
                      <a:pt x="4771" y="261"/>
                      <a:pt x="4656" y="269"/>
                    </a:cubicBezTo>
                    <a:cubicBezTo>
                      <a:pt x="4644" y="555"/>
                      <a:pt x="4632" y="1091"/>
                      <a:pt x="4703" y="1281"/>
                    </a:cubicBezTo>
                    <a:cubicBezTo>
                      <a:pt x="4798" y="1543"/>
                      <a:pt x="4870" y="1591"/>
                      <a:pt x="4941" y="1638"/>
                    </a:cubicBezTo>
                    <a:cubicBezTo>
                      <a:pt x="5013" y="1686"/>
                      <a:pt x="5108" y="1888"/>
                      <a:pt x="5144" y="1996"/>
                    </a:cubicBezTo>
                    <a:cubicBezTo>
                      <a:pt x="5168" y="2091"/>
                      <a:pt x="5394" y="2365"/>
                      <a:pt x="5489" y="2365"/>
                    </a:cubicBezTo>
                    <a:cubicBezTo>
                      <a:pt x="5596" y="2365"/>
                      <a:pt x="5846" y="2365"/>
                      <a:pt x="5918" y="2400"/>
                    </a:cubicBezTo>
                    <a:cubicBezTo>
                      <a:pt x="5977" y="2424"/>
                      <a:pt x="6215" y="2627"/>
                      <a:pt x="6215" y="2746"/>
                    </a:cubicBezTo>
                    <a:cubicBezTo>
                      <a:pt x="6227" y="2877"/>
                      <a:pt x="6299" y="3472"/>
                      <a:pt x="6144" y="3639"/>
                    </a:cubicBezTo>
                    <a:cubicBezTo>
                      <a:pt x="6001" y="3793"/>
                      <a:pt x="5674" y="4049"/>
                      <a:pt x="5588" y="4049"/>
                    </a:cubicBezTo>
                    <a:cubicBezTo>
                      <a:pt x="5581" y="4049"/>
                      <a:pt x="5576" y="4047"/>
                      <a:pt x="5572" y="4043"/>
                    </a:cubicBezTo>
                    <a:cubicBezTo>
                      <a:pt x="5525" y="3996"/>
                      <a:pt x="5584" y="3841"/>
                      <a:pt x="5465" y="3829"/>
                    </a:cubicBezTo>
                    <a:cubicBezTo>
                      <a:pt x="5456" y="3828"/>
                      <a:pt x="5447" y="3828"/>
                      <a:pt x="5437" y="3828"/>
                    </a:cubicBezTo>
                    <a:cubicBezTo>
                      <a:pt x="5340" y="3828"/>
                      <a:pt x="5247" y="3882"/>
                      <a:pt x="5203" y="3936"/>
                    </a:cubicBezTo>
                    <a:cubicBezTo>
                      <a:pt x="5166" y="3974"/>
                      <a:pt x="5137" y="3997"/>
                      <a:pt x="5104" y="3997"/>
                    </a:cubicBezTo>
                    <a:cubicBezTo>
                      <a:pt x="5084" y="3997"/>
                      <a:pt x="5063" y="3990"/>
                      <a:pt x="5037" y="3972"/>
                    </a:cubicBezTo>
                    <a:cubicBezTo>
                      <a:pt x="4966" y="3922"/>
                      <a:pt x="4896" y="3871"/>
                      <a:pt x="4804" y="3871"/>
                    </a:cubicBezTo>
                    <a:cubicBezTo>
                      <a:pt x="4787" y="3871"/>
                      <a:pt x="4769" y="3873"/>
                      <a:pt x="4751" y="3877"/>
                    </a:cubicBezTo>
                    <a:cubicBezTo>
                      <a:pt x="4676" y="3899"/>
                      <a:pt x="4600" y="3936"/>
                      <a:pt x="4525" y="3936"/>
                    </a:cubicBezTo>
                    <a:cubicBezTo>
                      <a:pt x="4481" y="3936"/>
                      <a:pt x="4437" y="3924"/>
                      <a:pt x="4394" y="3889"/>
                    </a:cubicBezTo>
                    <a:cubicBezTo>
                      <a:pt x="4275" y="3793"/>
                      <a:pt x="4096" y="3615"/>
                      <a:pt x="4072" y="3543"/>
                    </a:cubicBezTo>
                    <a:cubicBezTo>
                      <a:pt x="4048" y="3472"/>
                      <a:pt x="3989" y="3270"/>
                      <a:pt x="3917" y="3234"/>
                    </a:cubicBezTo>
                    <a:cubicBezTo>
                      <a:pt x="3858" y="3210"/>
                      <a:pt x="3620" y="3067"/>
                      <a:pt x="3596" y="2972"/>
                    </a:cubicBezTo>
                    <a:cubicBezTo>
                      <a:pt x="3572" y="2877"/>
                      <a:pt x="3560" y="2436"/>
                      <a:pt x="3513" y="2341"/>
                    </a:cubicBezTo>
                    <a:cubicBezTo>
                      <a:pt x="3471" y="2259"/>
                      <a:pt x="3439" y="2167"/>
                      <a:pt x="3339" y="2167"/>
                    </a:cubicBezTo>
                    <a:cubicBezTo>
                      <a:pt x="3323" y="2167"/>
                      <a:pt x="3306" y="2169"/>
                      <a:pt x="3286" y="2174"/>
                    </a:cubicBezTo>
                    <a:cubicBezTo>
                      <a:pt x="3143" y="2222"/>
                      <a:pt x="2965" y="2186"/>
                      <a:pt x="3036" y="2436"/>
                    </a:cubicBezTo>
                    <a:cubicBezTo>
                      <a:pt x="3108" y="2686"/>
                      <a:pt x="3203" y="2984"/>
                      <a:pt x="3227" y="3091"/>
                    </a:cubicBezTo>
                    <a:cubicBezTo>
                      <a:pt x="3263" y="3210"/>
                      <a:pt x="3358" y="3365"/>
                      <a:pt x="3239" y="3472"/>
                    </a:cubicBezTo>
                    <a:cubicBezTo>
                      <a:pt x="3151" y="3551"/>
                      <a:pt x="3121" y="3618"/>
                      <a:pt x="3044" y="3618"/>
                    </a:cubicBezTo>
                    <a:cubicBezTo>
                      <a:pt x="3017" y="3618"/>
                      <a:pt x="2984" y="3610"/>
                      <a:pt x="2941" y="3591"/>
                    </a:cubicBezTo>
                    <a:cubicBezTo>
                      <a:pt x="2762" y="3532"/>
                      <a:pt x="2405" y="3293"/>
                      <a:pt x="2346" y="3234"/>
                    </a:cubicBezTo>
                    <a:cubicBezTo>
                      <a:pt x="2310" y="3210"/>
                      <a:pt x="2048" y="3031"/>
                      <a:pt x="1834" y="2877"/>
                    </a:cubicBezTo>
                    <a:cubicBezTo>
                      <a:pt x="1834" y="2901"/>
                      <a:pt x="1834" y="2912"/>
                      <a:pt x="1834" y="2924"/>
                    </a:cubicBezTo>
                    <a:cubicBezTo>
                      <a:pt x="1822" y="2996"/>
                      <a:pt x="1798" y="3198"/>
                      <a:pt x="1798" y="3270"/>
                    </a:cubicBezTo>
                    <a:cubicBezTo>
                      <a:pt x="1798" y="3341"/>
                      <a:pt x="893" y="3710"/>
                      <a:pt x="655" y="3865"/>
                    </a:cubicBezTo>
                    <a:cubicBezTo>
                      <a:pt x="417" y="4008"/>
                      <a:pt x="95" y="4294"/>
                      <a:pt x="48" y="4329"/>
                    </a:cubicBezTo>
                    <a:cubicBezTo>
                      <a:pt x="0" y="4353"/>
                      <a:pt x="12" y="4520"/>
                      <a:pt x="24" y="4555"/>
                    </a:cubicBezTo>
                    <a:cubicBezTo>
                      <a:pt x="24" y="4591"/>
                      <a:pt x="107" y="4734"/>
                      <a:pt x="203" y="4877"/>
                    </a:cubicBezTo>
                    <a:cubicBezTo>
                      <a:pt x="310" y="5008"/>
                      <a:pt x="322" y="5056"/>
                      <a:pt x="357" y="5139"/>
                    </a:cubicBezTo>
                    <a:cubicBezTo>
                      <a:pt x="357" y="5139"/>
                      <a:pt x="357" y="5139"/>
                      <a:pt x="357" y="5151"/>
                    </a:cubicBezTo>
                    <a:cubicBezTo>
                      <a:pt x="536" y="5163"/>
                      <a:pt x="905" y="5175"/>
                      <a:pt x="1024" y="5175"/>
                    </a:cubicBezTo>
                    <a:cubicBezTo>
                      <a:pt x="1143" y="5175"/>
                      <a:pt x="1712" y="5180"/>
                      <a:pt x="2152" y="5180"/>
                    </a:cubicBezTo>
                    <a:cubicBezTo>
                      <a:pt x="2372" y="5180"/>
                      <a:pt x="2560" y="5179"/>
                      <a:pt x="2643" y="5175"/>
                    </a:cubicBezTo>
                    <a:cubicBezTo>
                      <a:pt x="2893" y="5175"/>
                      <a:pt x="3001" y="5246"/>
                      <a:pt x="3060" y="5294"/>
                    </a:cubicBezTo>
                    <a:cubicBezTo>
                      <a:pt x="3132" y="5341"/>
                      <a:pt x="3060" y="5484"/>
                      <a:pt x="3013" y="5591"/>
                    </a:cubicBezTo>
                    <a:cubicBezTo>
                      <a:pt x="2953" y="5698"/>
                      <a:pt x="2703" y="5913"/>
                      <a:pt x="2703" y="6056"/>
                    </a:cubicBezTo>
                    <a:cubicBezTo>
                      <a:pt x="2691" y="6199"/>
                      <a:pt x="2822" y="6520"/>
                      <a:pt x="2870" y="6615"/>
                    </a:cubicBezTo>
                    <a:cubicBezTo>
                      <a:pt x="2884" y="6648"/>
                      <a:pt x="2924" y="6661"/>
                      <a:pt x="2976" y="6661"/>
                    </a:cubicBezTo>
                    <a:cubicBezTo>
                      <a:pt x="3093" y="6661"/>
                      <a:pt x="3274" y="6597"/>
                      <a:pt x="3382" y="6556"/>
                    </a:cubicBezTo>
                    <a:cubicBezTo>
                      <a:pt x="3425" y="6535"/>
                      <a:pt x="3469" y="6528"/>
                      <a:pt x="3510" y="6528"/>
                    </a:cubicBezTo>
                    <a:cubicBezTo>
                      <a:pt x="3613" y="6528"/>
                      <a:pt x="3695" y="6578"/>
                      <a:pt x="3703" y="6603"/>
                    </a:cubicBezTo>
                    <a:cubicBezTo>
                      <a:pt x="3703" y="6615"/>
                      <a:pt x="3703" y="6627"/>
                      <a:pt x="3703" y="6639"/>
                    </a:cubicBezTo>
                    <a:cubicBezTo>
                      <a:pt x="3763" y="6663"/>
                      <a:pt x="3834" y="6675"/>
                      <a:pt x="3905" y="6687"/>
                    </a:cubicBezTo>
                    <a:cubicBezTo>
                      <a:pt x="3928" y="6689"/>
                      <a:pt x="3946" y="6690"/>
                      <a:pt x="3963" y="6690"/>
                    </a:cubicBezTo>
                    <a:cubicBezTo>
                      <a:pt x="4051" y="6690"/>
                      <a:pt x="4069" y="6660"/>
                      <a:pt x="4179" y="6580"/>
                    </a:cubicBezTo>
                    <a:cubicBezTo>
                      <a:pt x="4294" y="6499"/>
                      <a:pt x="4454" y="6341"/>
                      <a:pt x="4615" y="6341"/>
                    </a:cubicBezTo>
                    <a:cubicBezTo>
                      <a:pt x="4620" y="6341"/>
                      <a:pt x="4626" y="6341"/>
                      <a:pt x="4632" y="6341"/>
                    </a:cubicBezTo>
                    <a:cubicBezTo>
                      <a:pt x="4715" y="6353"/>
                      <a:pt x="4798" y="6413"/>
                      <a:pt x="4870" y="6449"/>
                    </a:cubicBezTo>
                    <a:cubicBezTo>
                      <a:pt x="4953" y="6472"/>
                      <a:pt x="5025" y="6508"/>
                      <a:pt x="5108" y="6544"/>
                    </a:cubicBezTo>
                    <a:cubicBezTo>
                      <a:pt x="5264" y="6593"/>
                      <a:pt x="5540" y="6633"/>
                      <a:pt x="5759" y="6633"/>
                    </a:cubicBezTo>
                    <a:cubicBezTo>
                      <a:pt x="5808" y="6633"/>
                      <a:pt x="5853" y="6631"/>
                      <a:pt x="5894" y="6627"/>
                    </a:cubicBezTo>
                    <a:cubicBezTo>
                      <a:pt x="5918" y="6627"/>
                      <a:pt x="5941" y="6627"/>
                      <a:pt x="5977" y="6615"/>
                    </a:cubicBezTo>
                    <a:cubicBezTo>
                      <a:pt x="5977" y="6591"/>
                      <a:pt x="5977" y="6556"/>
                      <a:pt x="5977" y="6532"/>
                    </a:cubicBezTo>
                    <a:cubicBezTo>
                      <a:pt x="5989" y="6401"/>
                      <a:pt x="6072" y="6341"/>
                      <a:pt x="6108" y="6199"/>
                    </a:cubicBezTo>
                    <a:cubicBezTo>
                      <a:pt x="6144" y="6068"/>
                      <a:pt x="6168" y="6008"/>
                      <a:pt x="6168" y="5877"/>
                    </a:cubicBezTo>
                    <a:cubicBezTo>
                      <a:pt x="6168" y="5758"/>
                      <a:pt x="6227" y="5615"/>
                      <a:pt x="6311" y="5603"/>
                    </a:cubicBezTo>
                    <a:cubicBezTo>
                      <a:pt x="6378" y="5594"/>
                      <a:pt x="6522" y="5561"/>
                      <a:pt x="6681" y="5561"/>
                    </a:cubicBezTo>
                    <a:cubicBezTo>
                      <a:pt x="6720" y="5561"/>
                      <a:pt x="6759" y="5563"/>
                      <a:pt x="6799" y="5567"/>
                    </a:cubicBezTo>
                    <a:cubicBezTo>
                      <a:pt x="6965" y="5591"/>
                      <a:pt x="7323" y="5627"/>
                      <a:pt x="7430" y="5627"/>
                    </a:cubicBezTo>
                    <a:lnTo>
                      <a:pt x="8906" y="3698"/>
                    </a:lnTo>
                    <a:lnTo>
                      <a:pt x="8906" y="3305"/>
                    </a:lnTo>
                    <a:lnTo>
                      <a:pt x="8858" y="757"/>
                    </a:lnTo>
                    <a:cubicBezTo>
                      <a:pt x="8728" y="734"/>
                      <a:pt x="8525" y="686"/>
                      <a:pt x="8442" y="603"/>
                    </a:cubicBezTo>
                    <a:cubicBezTo>
                      <a:pt x="8347" y="484"/>
                      <a:pt x="8239" y="305"/>
                      <a:pt x="8120" y="174"/>
                    </a:cubicBezTo>
                    <a:cubicBezTo>
                      <a:pt x="8013" y="43"/>
                      <a:pt x="7918" y="67"/>
                      <a:pt x="7775" y="55"/>
                    </a:cubicBezTo>
                    <a:cubicBezTo>
                      <a:pt x="7669" y="36"/>
                      <a:pt x="7111" y="1"/>
                      <a:pt x="68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2"/>
              <p:cNvSpPr/>
              <p:nvPr/>
            </p:nvSpPr>
            <p:spPr>
              <a:xfrm>
                <a:off x="2059975" y="2027075"/>
                <a:ext cx="236070" cy="364078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5896" extrusionOk="0">
                    <a:moveTo>
                      <a:pt x="2789" y="0"/>
                    </a:moveTo>
                    <a:cubicBezTo>
                      <a:pt x="2659" y="0"/>
                      <a:pt x="2504" y="11"/>
                      <a:pt x="2370" y="50"/>
                    </a:cubicBezTo>
                    <a:cubicBezTo>
                      <a:pt x="2108" y="121"/>
                      <a:pt x="1715" y="157"/>
                      <a:pt x="1691" y="157"/>
                    </a:cubicBezTo>
                    <a:cubicBezTo>
                      <a:pt x="1679" y="157"/>
                      <a:pt x="1537" y="192"/>
                      <a:pt x="1537" y="192"/>
                    </a:cubicBezTo>
                    <a:cubicBezTo>
                      <a:pt x="1537" y="192"/>
                      <a:pt x="1560" y="407"/>
                      <a:pt x="1537" y="514"/>
                    </a:cubicBezTo>
                    <a:cubicBezTo>
                      <a:pt x="1537" y="526"/>
                      <a:pt x="1537" y="538"/>
                      <a:pt x="1537" y="538"/>
                    </a:cubicBezTo>
                    <a:cubicBezTo>
                      <a:pt x="1501" y="633"/>
                      <a:pt x="1167" y="1181"/>
                      <a:pt x="1072" y="1288"/>
                    </a:cubicBezTo>
                    <a:cubicBezTo>
                      <a:pt x="989" y="1383"/>
                      <a:pt x="834" y="1693"/>
                      <a:pt x="620" y="1859"/>
                    </a:cubicBezTo>
                    <a:cubicBezTo>
                      <a:pt x="394" y="2026"/>
                      <a:pt x="120" y="2133"/>
                      <a:pt x="72" y="2347"/>
                    </a:cubicBezTo>
                    <a:cubicBezTo>
                      <a:pt x="13" y="2562"/>
                      <a:pt x="1" y="3240"/>
                      <a:pt x="1" y="3419"/>
                    </a:cubicBezTo>
                    <a:cubicBezTo>
                      <a:pt x="13" y="3610"/>
                      <a:pt x="36" y="4026"/>
                      <a:pt x="132" y="4157"/>
                    </a:cubicBezTo>
                    <a:cubicBezTo>
                      <a:pt x="239" y="4288"/>
                      <a:pt x="370" y="4383"/>
                      <a:pt x="370" y="4407"/>
                    </a:cubicBezTo>
                    <a:cubicBezTo>
                      <a:pt x="382" y="4431"/>
                      <a:pt x="465" y="4598"/>
                      <a:pt x="465" y="4598"/>
                    </a:cubicBezTo>
                    <a:cubicBezTo>
                      <a:pt x="470" y="4597"/>
                      <a:pt x="476" y="4596"/>
                      <a:pt x="482" y="4596"/>
                    </a:cubicBezTo>
                    <a:cubicBezTo>
                      <a:pt x="552" y="4596"/>
                      <a:pt x="645" y="4657"/>
                      <a:pt x="667" y="4657"/>
                    </a:cubicBezTo>
                    <a:cubicBezTo>
                      <a:pt x="691" y="4657"/>
                      <a:pt x="763" y="4848"/>
                      <a:pt x="810" y="4931"/>
                    </a:cubicBezTo>
                    <a:cubicBezTo>
                      <a:pt x="834" y="4979"/>
                      <a:pt x="977" y="5050"/>
                      <a:pt x="1084" y="5110"/>
                    </a:cubicBezTo>
                    <a:cubicBezTo>
                      <a:pt x="1132" y="5134"/>
                      <a:pt x="1167" y="5145"/>
                      <a:pt x="1191" y="5157"/>
                    </a:cubicBezTo>
                    <a:cubicBezTo>
                      <a:pt x="1275" y="5217"/>
                      <a:pt x="1596" y="5276"/>
                      <a:pt x="1620" y="5288"/>
                    </a:cubicBezTo>
                    <a:cubicBezTo>
                      <a:pt x="1656" y="5288"/>
                      <a:pt x="1929" y="5538"/>
                      <a:pt x="1929" y="5538"/>
                    </a:cubicBezTo>
                    <a:cubicBezTo>
                      <a:pt x="1929" y="5538"/>
                      <a:pt x="2465" y="5753"/>
                      <a:pt x="2560" y="5765"/>
                    </a:cubicBezTo>
                    <a:cubicBezTo>
                      <a:pt x="2668" y="5776"/>
                      <a:pt x="2811" y="5896"/>
                      <a:pt x="2811" y="5896"/>
                    </a:cubicBezTo>
                    <a:cubicBezTo>
                      <a:pt x="2811" y="5860"/>
                      <a:pt x="2799" y="5812"/>
                      <a:pt x="2799" y="5776"/>
                    </a:cubicBezTo>
                    <a:cubicBezTo>
                      <a:pt x="2763" y="5598"/>
                      <a:pt x="2858" y="4991"/>
                      <a:pt x="2870" y="4788"/>
                    </a:cubicBezTo>
                    <a:cubicBezTo>
                      <a:pt x="2882" y="4586"/>
                      <a:pt x="2918" y="4645"/>
                      <a:pt x="3001" y="4586"/>
                    </a:cubicBezTo>
                    <a:cubicBezTo>
                      <a:pt x="3084" y="4526"/>
                      <a:pt x="3168" y="4514"/>
                      <a:pt x="3227" y="4383"/>
                    </a:cubicBezTo>
                    <a:cubicBezTo>
                      <a:pt x="3287" y="4264"/>
                      <a:pt x="3227" y="4264"/>
                      <a:pt x="3251" y="4038"/>
                    </a:cubicBezTo>
                    <a:cubicBezTo>
                      <a:pt x="3287" y="3812"/>
                      <a:pt x="3322" y="3586"/>
                      <a:pt x="3311" y="3383"/>
                    </a:cubicBezTo>
                    <a:cubicBezTo>
                      <a:pt x="3299" y="3193"/>
                      <a:pt x="3203" y="2895"/>
                      <a:pt x="3203" y="2764"/>
                    </a:cubicBezTo>
                    <a:cubicBezTo>
                      <a:pt x="3203" y="2645"/>
                      <a:pt x="3442" y="2490"/>
                      <a:pt x="3465" y="2443"/>
                    </a:cubicBezTo>
                    <a:cubicBezTo>
                      <a:pt x="3501" y="2395"/>
                      <a:pt x="3465" y="2240"/>
                      <a:pt x="3489" y="1919"/>
                    </a:cubicBezTo>
                    <a:cubicBezTo>
                      <a:pt x="3525" y="1585"/>
                      <a:pt x="3751" y="1252"/>
                      <a:pt x="3787" y="1169"/>
                    </a:cubicBezTo>
                    <a:cubicBezTo>
                      <a:pt x="3787" y="1169"/>
                      <a:pt x="3787" y="1157"/>
                      <a:pt x="3787" y="1157"/>
                    </a:cubicBezTo>
                    <a:cubicBezTo>
                      <a:pt x="3787" y="1157"/>
                      <a:pt x="3787" y="1145"/>
                      <a:pt x="3787" y="1145"/>
                    </a:cubicBezTo>
                    <a:cubicBezTo>
                      <a:pt x="3799" y="1133"/>
                      <a:pt x="3799" y="1121"/>
                      <a:pt x="3799" y="1097"/>
                    </a:cubicBezTo>
                    <a:cubicBezTo>
                      <a:pt x="3799" y="1097"/>
                      <a:pt x="3799" y="1085"/>
                      <a:pt x="3799" y="1085"/>
                    </a:cubicBezTo>
                    <a:cubicBezTo>
                      <a:pt x="3799" y="1062"/>
                      <a:pt x="3811" y="1050"/>
                      <a:pt x="3811" y="1038"/>
                    </a:cubicBezTo>
                    <a:cubicBezTo>
                      <a:pt x="3811" y="1026"/>
                      <a:pt x="3811" y="1014"/>
                      <a:pt x="3811" y="1002"/>
                    </a:cubicBezTo>
                    <a:cubicBezTo>
                      <a:pt x="3811" y="990"/>
                      <a:pt x="3811" y="990"/>
                      <a:pt x="3811" y="978"/>
                    </a:cubicBezTo>
                    <a:cubicBezTo>
                      <a:pt x="3811" y="966"/>
                      <a:pt x="3811" y="954"/>
                      <a:pt x="3811" y="931"/>
                    </a:cubicBezTo>
                    <a:cubicBezTo>
                      <a:pt x="3811" y="847"/>
                      <a:pt x="3811" y="752"/>
                      <a:pt x="3811" y="704"/>
                    </a:cubicBezTo>
                    <a:cubicBezTo>
                      <a:pt x="3811" y="681"/>
                      <a:pt x="3823" y="657"/>
                      <a:pt x="3823" y="645"/>
                    </a:cubicBezTo>
                    <a:cubicBezTo>
                      <a:pt x="3751" y="597"/>
                      <a:pt x="3513" y="514"/>
                      <a:pt x="3406" y="347"/>
                    </a:cubicBezTo>
                    <a:cubicBezTo>
                      <a:pt x="3311" y="181"/>
                      <a:pt x="3132" y="14"/>
                      <a:pt x="3037" y="14"/>
                    </a:cubicBezTo>
                    <a:cubicBezTo>
                      <a:pt x="2993" y="8"/>
                      <a:pt x="2900" y="0"/>
                      <a:pt x="2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2"/>
              <p:cNvSpPr/>
              <p:nvPr/>
            </p:nvSpPr>
            <p:spPr>
              <a:xfrm>
                <a:off x="1276232" y="1867633"/>
                <a:ext cx="308133" cy="370624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002" extrusionOk="0">
                    <a:moveTo>
                      <a:pt x="882" y="0"/>
                    </a:moveTo>
                    <a:cubicBezTo>
                      <a:pt x="846" y="60"/>
                      <a:pt x="774" y="191"/>
                      <a:pt x="715" y="334"/>
                    </a:cubicBezTo>
                    <a:cubicBezTo>
                      <a:pt x="620" y="536"/>
                      <a:pt x="715" y="524"/>
                      <a:pt x="715" y="679"/>
                    </a:cubicBezTo>
                    <a:cubicBezTo>
                      <a:pt x="715" y="834"/>
                      <a:pt x="667" y="929"/>
                      <a:pt x="620" y="1036"/>
                    </a:cubicBezTo>
                    <a:cubicBezTo>
                      <a:pt x="584" y="1143"/>
                      <a:pt x="441" y="1358"/>
                      <a:pt x="429" y="1370"/>
                    </a:cubicBezTo>
                    <a:cubicBezTo>
                      <a:pt x="429" y="1381"/>
                      <a:pt x="310" y="1536"/>
                      <a:pt x="310" y="1596"/>
                    </a:cubicBezTo>
                    <a:cubicBezTo>
                      <a:pt x="322" y="1655"/>
                      <a:pt x="382" y="1774"/>
                      <a:pt x="513" y="1989"/>
                    </a:cubicBezTo>
                    <a:cubicBezTo>
                      <a:pt x="632" y="2191"/>
                      <a:pt x="667" y="2286"/>
                      <a:pt x="703" y="2405"/>
                    </a:cubicBezTo>
                    <a:cubicBezTo>
                      <a:pt x="703" y="2405"/>
                      <a:pt x="703" y="2417"/>
                      <a:pt x="703" y="2417"/>
                    </a:cubicBezTo>
                    <a:cubicBezTo>
                      <a:pt x="703" y="2429"/>
                      <a:pt x="703" y="2441"/>
                      <a:pt x="715" y="2465"/>
                    </a:cubicBezTo>
                    <a:cubicBezTo>
                      <a:pt x="715" y="2477"/>
                      <a:pt x="715" y="2489"/>
                      <a:pt x="715" y="2501"/>
                    </a:cubicBezTo>
                    <a:cubicBezTo>
                      <a:pt x="715" y="2513"/>
                      <a:pt x="727" y="2524"/>
                      <a:pt x="727" y="2536"/>
                    </a:cubicBezTo>
                    <a:cubicBezTo>
                      <a:pt x="727" y="2584"/>
                      <a:pt x="739" y="2643"/>
                      <a:pt x="751" y="2715"/>
                    </a:cubicBezTo>
                    <a:cubicBezTo>
                      <a:pt x="751" y="2727"/>
                      <a:pt x="751" y="2727"/>
                      <a:pt x="751" y="2739"/>
                    </a:cubicBezTo>
                    <a:cubicBezTo>
                      <a:pt x="751" y="2763"/>
                      <a:pt x="751" y="2774"/>
                      <a:pt x="751" y="2798"/>
                    </a:cubicBezTo>
                    <a:cubicBezTo>
                      <a:pt x="751" y="2810"/>
                      <a:pt x="763" y="2810"/>
                      <a:pt x="763" y="2822"/>
                    </a:cubicBezTo>
                    <a:cubicBezTo>
                      <a:pt x="763" y="2846"/>
                      <a:pt x="763" y="2858"/>
                      <a:pt x="763" y="2870"/>
                    </a:cubicBezTo>
                    <a:cubicBezTo>
                      <a:pt x="763" y="2941"/>
                      <a:pt x="763" y="3001"/>
                      <a:pt x="763" y="3036"/>
                    </a:cubicBezTo>
                    <a:cubicBezTo>
                      <a:pt x="751" y="3144"/>
                      <a:pt x="620" y="3132"/>
                      <a:pt x="465" y="3239"/>
                    </a:cubicBezTo>
                    <a:cubicBezTo>
                      <a:pt x="298" y="3334"/>
                      <a:pt x="251" y="3513"/>
                      <a:pt x="215" y="3667"/>
                    </a:cubicBezTo>
                    <a:cubicBezTo>
                      <a:pt x="179" y="3834"/>
                      <a:pt x="203" y="3882"/>
                      <a:pt x="203" y="3989"/>
                    </a:cubicBezTo>
                    <a:cubicBezTo>
                      <a:pt x="191" y="4108"/>
                      <a:pt x="132" y="4132"/>
                      <a:pt x="60" y="4239"/>
                    </a:cubicBezTo>
                    <a:cubicBezTo>
                      <a:pt x="1" y="4346"/>
                      <a:pt x="60" y="4787"/>
                      <a:pt x="60" y="4810"/>
                    </a:cubicBezTo>
                    <a:cubicBezTo>
                      <a:pt x="60" y="4834"/>
                      <a:pt x="36" y="5025"/>
                      <a:pt x="60" y="5120"/>
                    </a:cubicBezTo>
                    <a:cubicBezTo>
                      <a:pt x="84" y="5215"/>
                      <a:pt x="155" y="5287"/>
                      <a:pt x="251" y="5382"/>
                    </a:cubicBezTo>
                    <a:cubicBezTo>
                      <a:pt x="346" y="5489"/>
                      <a:pt x="370" y="5453"/>
                      <a:pt x="441" y="5537"/>
                    </a:cubicBezTo>
                    <a:cubicBezTo>
                      <a:pt x="513" y="5620"/>
                      <a:pt x="346" y="5703"/>
                      <a:pt x="298" y="5787"/>
                    </a:cubicBezTo>
                    <a:cubicBezTo>
                      <a:pt x="263" y="5858"/>
                      <a:pt x="322" y="5930"/>
                      <a:pt x="370" y="6001"/>
                    </a:cubicBezTo>
                    <a:cubicBezTo>
                      <a:pt x="513" y="5989"/>
                      <a:pt x="655" y="5977"/>
                      <a:pt x="751" y="5942"/>
                    </a:cubicBezTo>
                    <a:cubicBezTo>
                      <a:pt x="1001" y="5882"/>
                      <a:pt x="1191" y="5572"/>
                      <a:pt x="1346" y="5406"/>
                    </a:cubicBezTo>
                    <a:cubicBezTo>
                      <a:pt x="1401" y="5346"/>
                      <a:pt x="1481" y="5326"/>
                      <a:pt x="1572" y="5326"/>
                    </a:cubicBezTo>
                    <a:cubicBezTo>
                      <a:pt x="1734" y="5326"/>
                      <a:pt x="1931" y="5390"/>
                      <a:pt x="2084" y="5406"/>
                    </a:cubicBezTo>
                    <a:cubicBezTo>
                      <a:pt x="2310" y="5430"/>
                      <a:pt x="2394" y="5632"/>
                      <a:pt x="2501" y="5656"/>
                    </a:cubicBezTo>
                    <a:cubicBezTo>
                      <a:pt x="2507" y="5657"/>
                      <a:pt x="2515" y="5658"/>
                      <a:pt x="2524" y="5658"/>
                    </a:cubicBezTo>
                    <a:cubicBezTo>
                      <a:pt x="2659" y="5658"/>
                      <a:pt x="3096" y="5507"/>
                      <a:pt x="3263" y="5430"/>
                    </a:cubicBezTo>
                    <a:cubicBezTo>
                      <a:pt x="3291" y="5415"/>
                      <a:pt x="3321" y="5408"/>
                      <a:pt x="3354" y="5408"/>
                    </a:cubicBezTo>
                    <a:cubicBezTo>
                      <a:pt x="3531" y="5408"/>
                      <a:pt x="3765" y="5601"/>
                      <a:pt x="3906" y="5691"/>
                    </a:cubicBezTo>
                    <a:cubicBezTo>
                      <a:pt x="4084" y="5799"/>
                      <a:pt x="4215" y="5811"/>
                      <a:pt x="4215" y="5811"/>
                    </a:cubicBezTo>
                    <a:cubicBezTo>
                      <a:pt x="4215" y="5811"/>
                      <a:pt x="4180" y="5608"/>
                      <a:pt x="4144" y="5489"/>
                    </a:cubicBezTo>
                    <a:cubicBezTo>
                      <a:pt x="4120" y="5441"/>
                      <a:pt x="4108" y="5394"/>
                      <a:pt x="4084" y="5346"/>
                    </a:cubicBezTo>
                    <a:cubicBezTo>
                      <a:pt x="4073" y="5310"/>
                      <a:pt x="4061" y="5287"/>
                      <a:pt x="4061" y="5251"/>
                    </a:cubicBezTo>
                    <a:cubicBezTo>
                      <a:pt x="4061" y="5251"/>
                      <a:pt x="4061" y="5239"/>
                      <a:pt x="4061" y="5239"/>
                    </a:cubicBezTo>
                    <a:cubicBezTo>
                      <a:pt x="4061" y="5227"/>
                      <a:pt x="4049" y="5215"/>
                      <a:pt x="4049" y="5203"/>
                    </a:cubicBezTo>
                    <a:cubicBezTo>
                      <a:pt x="4049" y="5180"/>
                      <a:pt x="4061" y="5156"/>
                      <a:pt x="4084" y="5144"/>
                    </a:cubicBezTo>
                    <a:cubicBezTo>
                      <a:pt x="4139" y="5090"/>
                      <a:pt x="4223" y="4986"/>
                      <a:pt x="4399" y="4986"/>
                    </a:cubicBezTo>
                    <a:cubicBezTo>
                      <a:pt x="4416" y="4986"/>
                      <a:pt x="4434" y="4987"/>
                      <a:pt x="4454" y="4989"/>
                    </a:cubicBezTo>
                    <a:cubicBezTo>
                      <a:pt x="4596" y="5001"/>
                      <a:pt x="4835" y="5037"/>
                      <a:pt x="4989" y="5049"/>
                    </a:cubicBezTo>
                    <a:cubicBezTo>
                      <a:pt x="4989" y="5049"/>
                      <a:pt x="4787" y="4906"/>
                      <a:pt x="4620" y="4751"/>
                    </a:cubicBezTo>
                    <a:cubicBezTo>
                      <a:pt x="4454" y="4584"/>
                      <a:pt x="4394" y="4429"/>
                      <a:pt x="4394" y="4334"/>
                    </a:cubicBezTo>
                    <a:cubicBezTo>
                      <a:pt x="4406" y="4239"/>
                      <a:pt x="4537" y="3846"/>
                      <a:pt x="4537" y="3715"/>
                    </a:cubicBezTo>
                    <a:cubicBezTo>
                      <a:pt x="4537" y="3596"/>
                      <a:pt x="4477" y="3334"/>
                      <a:pt x="4192" y="3155"/>
                    </a:cubicBezTo>
                    <a:cubicBezTo>
                      <a:pt x="3906" y="2989"/>
                      <a:pt x="3203" y="2370"/>
                      <a:pt x="3072" y="2215"/>
                    </a:cubicBezTo>
                    <a:cubicBezTo>
                      <a:pt x="2941" y="2048"/>
                      <a:pt x="2632" y="1834"/>
                      <a:pt x="2489" y="1834"/>
                    </a:cubicBezTo>
                    <a:cubicBezTo>
                      <a:pt x="2406" y="1827"/>
                      <a:pt x="2288" y="1820"/>
                      <a:pt x="2180" y="1820"/>
                    </a:cubicBezTo>
                    <a:cubicBezTo>
                      <a:pt x="2101" y="1820"/>
                      <a:pt x="2027" y="1824"/>
                      <a:pt x="1977" y="1834"/>
                    </a:cubicBezTo>
                    <a:cubicBezTo>
                      <a:pt x="1904" y="1841"/>
                      <a:pt x="1836" y="1871"/>
                      <a:pt x="1794" y="1871"/>
                    </a:cubicBezTo>
                    <a:cubicBezTo>
                      <a:pt x="1767" y="1871"/>
                      <a:pt x="1751" y="1859"/>
                      <a:pt x="1751" y="1822"/>
                    </a:cubicBezTo>
                    <a:cubicBezTo>
                      <a:pt x="1751" y="1727"/>
                      <a:pt x="1858" y="1500"/>
                      <a:pt x="1858" y="1370"/>
                    </a:cubicBezTo>
                    <a:cubicBezTo>
                      <a:pt x="1858" y="1227"/>
                      <a:pt x="1858" y="691"/>
                      <a:pt x="1751" y="560"/>
                    </a:cubicBezTo>
                    <a:cubicBezTo>
                      <a:pt x="1656" y="429"/>
                      <a:pt x="1310" y="191"/>
                      <a:pt x="1155" y="119"/>
                    </a:cubicBezTo>
                    <a:cubicBezTo>
                      <a:pt x="1096" y="96"/>
                      <a:pt x="989" y="48"/>
                      <a:pt x="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2"/>
              <p:cNvSpPr/>
              <p:nvPr/>
            </p:nvSpPr>
            <p:spPr>
              <a:xfrm>
                <a:off x="2146735" y="1752900"/>
                <a:ext cx="346356" cy="313999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085" extrusionOk="0">
                    <a:moveTo>
                      <a:pt x="1572" y="1"/>
                    </a:moveTo>
                    <a:cubicBezTo>
                      <a:pt x="1513" y="49"/>
                      <a:pt x="1453" y="96"/>
                      <a:pt x="1441" y="108"/>
                    </a:cubicBezTo>
                    <a:cubicBezTo>
                      <a:pt x="1417" y="156"/>
                      <a:pt x="1394" y="299"/>
                      <a:pt x="1406" y="394"/>
                    </a:cubicBezTo>
                    <a:cubicBezTo>
                      <a:pt x="1429" y="501"/>
                      <a:pt x="1382" y="632"/>
                      <a:pt x="1358" y="763"/>
                    </a:cubicBezTo>
                    <a:cubicBezTo>
                      <a:pt x="1334" y="894"/>
                      <a:pt x="1298" y="1084"/>
                      <a:pt x="1298" y="1084"/>
                    </a:cubicBezTo>
                    <a:cubicBezTo>
                      <a:pt x="1298" y="1084"/>
                      <a:pt x="1120" y="1311"/>
                      <a:pt x="989" y="1477"/>
                    </a:cubicBezTo>
                    <a:cubicBezTo>
                      <a:pt x="977" y="1501"/>
                      <a:pt x="977" y="1513"/>
                      <a:pt x="965" y="1537"/>
                    </a:cubicBezTo>
                    <a:cubicBezTo>
                      <a:pt x="917" y="1680"/>
                      <a:pt x="1060" y="1846"/>
                      <a:pt x="1072" y="1930"/>
                    </a:cubicBezTo>
                    <a:cubicBezTo>
                      <a:pt x="1084" y="2025"/>
                      <a:pt x="763" y="2596"/>
                      <a:pt x="608" y="2716"/>
                    </a:cubicBezTo>
                    <a:cubicBezTo>
                      <a:pt x="453" y="2835"/>
                      <a:pt x="203" y="3204"/>
                      <a:pt x="132" y="3370"/>
                    </a:cubicBezTo>
                    <a:cubicBezTo>
                      <a:pt x="60" y="3525"/>
                      <a:pt x="215" y="3775"/>
                      <a:pt x="215" y="3942"/>
                    </a:cubicBezTo>
                    <a:cubicBezTo>
                      <a:pt x="215" y="4109"/>
                      <a:pt x="155" y="4109"/>
                      <a:pt x="72" y="4216"/>
                    </a:cubicBezTo>
                    <a:cubicBezTo>
                      <a:pt x="1" y="4323"/>
                      <a:pt x="132" y="4632"/>
                      <a:pt x="132" y="4632"/>
                    </a:cubicBezTo>
                    <a:cubicBezTo>
                      <a:pt x="132" y="4632"/>
                      <a:pt x="274" y="4597"/>
                      <a:pt x="286" y="4597"/>
                    </a:cubicBezTo>
                    <a:cubicBezTo>
                      <a:pt x="310" y="4597"/>
                      <a:pt x="703" y="4561"/>
                      <a:pt x="965" y="4490"/>
                    </a:cubicBezTo>
                    <a:cubicBezTo>
                      <a:pt x="1099" y="4451"/>
                      <a:pt x="1254" y="4440"/>
                      <a:pt x="1384" y="4440"/>
                    </a:cubicBezTo>
                    <a:cubicBezTo>
                      <a:pt x="1495" y="4440"/>
                      <a:pt x="1588" y="4448"/>
                      <a:pt x="1632" y="4454"/>
                    </a:cubicBezTo>
                    <a:cubicBezTo>
                      <a:pt x="1727" y="4454"/>
                      <a:pt x="1906" y="4621"/>
                      <a:pt x="2001" y="4787"/>
                    </a:cubicBezTo>
                    <a:cubicBezTo>
                      <a:pt x="2108" y="4954"/>
                      <a:pt x="2346" y="5037"/>
                      <a:pt x="2418" y="5085"/>
                    </a:cubicBezTo>
                    <a:cubicBezTo>
                      <a:pt x="2441" y="5025"/>
                      <a:pt x="2501" y="5002"/>
                      <a:pt x="2584" y="4906"/>
                    </a:cubicBezTo>
                    <a:cubicBezTo>
                      <a:pt x="2679" y="4787"/>
                      <a:pt x="2918" y="4466"/>
                      <a:pt x="2989" y="4359"/>
                    </a:cubicBezTo>
                    <a:cubicBezTo>
                      <a:pt x="3049" y="4251"/>
                      <a:pt x="3060" y="4204"/>
                      <a:pt x="3108" y="4144"/>
                    </a:cubicBezTo>
                    <a:cubicBezTo>
                      <a:pt x="3144" y="4073"/>
                      <a:pt x="3322" y="3990"/>
                      <a:pt x="3489" y="3870"/>
                    </a:cubicBezTo>
                    <a:cubicBezTo>
                      <a:pt x="3644" y="3739"/>
                      <a:pt x="3811" y="3537"/>
                      <a:pt x="3953" y="3358"/>
                    </a:cubicBezTo>
                    <a:cubicBezTo>
                      <a:pt x="4096" y="3180"/>
                      <a:pt x="4561" y="2668"/>
                      <a:pt x="4596" y="2620"/>
                    </a:cubicBezTo>
                    <a:cubicBezTo>
                      <a:pt x="4632" y="2561"/>
                      <a:pt x="5466" y="1787"/>
                      <a:pt x="5573" y="1644"/>
                    </a:cubicBezTo>
                    <a:cubicBezTo>
                      <a:pt x="5585" y="1632"/>
                      <a:pt x="5597" y="1620"/>
                      <a:pt x="5608" y="1608"/>
                    </a:cubicBezTo>
                    <a:cubicBezTo>
                      <a:pt x="5573" y="1525"/>
                      <a:pt x="5513" y="1406"/>
                      <a:pt x="5513" y="1382"/>
                    </a:cubicBezTo>
                    <a:cubicBezTo>
                      <a:pt x="5501" y="1346"/>
                      <a:pt x="5406" y="1215"/>
                      <a:pt x="5335" y="1108"/>
                    </a:cubicBezTo>
                    <a:cubicBezTo>
                      <a:pt x="5263" y="1013"/>
                      <a:pt x="5216" y="882"/>
                      <a:pt x="5216" y="739"/>
                    </a:cubicBezTo>
                    <a:lnTo>
                      <a:pt x="5216" y="322"/>
                    </a:lnTo>
                    <a:lnTo>
                      <a:pt x="5216" y="310"/>
                    </a:lnTo>
                    <a:cubicBezTo>
                      <a:pt x="5192" y="310"/>
                      <a:pt x="5180" y="299"/>
                      <a:pt x="5156" y="299"/>
                    </a:cubicBezTo>
                    <a:cubicBezTo>
                      <a:pt x="5061" y="263"/>
                      <a:pt x="4954" y="263"/>
                      <a:pt x="4906" y="263"/>
                    </a:cubicBezTo>
                    <a:cubicBezTo>
                      <a:pt x="4870" y="275"/>
                      <a:pt x="4751" y="370"/>
                      <a:pt x="4704" y="465"/>
                    </a:cubicBezTo>
                    <a:cubicBezTo>
                      <a:pt x="4671" y="541"/>
                      <a:pt x="4628" y="598"/>
                      <a:pt x="4567" y="598"/>
                    </a:cubicBezTo>
                    <a:cubicBezTo>
                      <a:pt x="4561" y="598"/>
                      <a:pt x="4555" y="597"/>
                      <a:pt x="4549" y="596"/>
                    </a:cubicBezTo>
                    <a:cubicBezTo>
                      <a:pt x="4465" y="596"/>
                      <a:pt x="4311" y="501"/>
                      <a:pt x="4203" y="430"/>
                    </a:cubicBezTo>
                    <a:cubicBezTo>
                      <a:pt x="4132" y="376"/>
                      <a:pt x="4000" y="369"/>
                      <a:pt x="3854" y="369"/>
                    </a:cubicBezTo>
                    <a:cubicBezTo>
                      <a:pt x="3805" y="369"/>
                      <a:pt x="3754" y="370"/>
                      <a:pt x="3703" y="370"/>
                    </a:cubicBezTo>
                    <a:cubicBezTo>
                      <a:pt x="3561" y="370"/>
                      <a:pt x="3502" y="391"/>
                      <a:pt x="3430" y="391"/>
                    </a:cubicBezTo>
                    <a:cubicBezTo>
                      <a:pt x="3394" y="391"/>
                      <a:pt x="3354" y="386"/>
                      <a:pt x="3299" y="370"/>
                    </a:cubicBezTo>
                    <a:cubicBezTo>
                      <a:pt x="3132" y="322"/>
                      <a:pt x="2977" y="215"/>
                      <a:pt x="2727" y="156"/>
                    </a:cubicBezTo>
                    <a:cubicBezTo>
                      <a:pt x="2632" y="132"/>
                      <a:pt x="2549" y="120"/>
                      <a:pt x="2465" y="108"/>
                    </a:cubicBezTo>
                    <a:lnTo>
                      <a:pt x="2441" y="108"/>
                    </a:lnTo>
                    <a:cubicBezTo>
                      <a:pt x="2418" y="108"/>
                      <a:pt x="2406" y="96"/>
                      <a:pt x="2394" y="96"/>
                    </a:cubicBezTo>
                    <a:cubicBezTo>
                      <a:pt x="2298" y="84"/>
                      <a:pt x="2203" y="84"/>
                      <a:pt x="2120" y="84"/>
                    </a:cubicBezTo>
                    <a:cubicBezTo>
                      <a:pt x="1941" y="72"/>
                      <a:pt x="1644" y="96"/>
                      <a:pt x="1584" y="13"/>
                    </a:cubicBezTo>
                    <a:cubicBezTo>
                      <a:pt x="1584" y="13"/>
                      <a:pt x="1584" y="13"/>
                      <a:pt x="15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2"/>
              <p:cNvSpPr/>
              <p:nvPr/>
            </p:nvSpPr>
            <p:spPr>
              <a:xfrm>
                <a:off x="1846749" y="1444145"/>
                <a:ext cx="427248" cy="375749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085" extrusionOk="0">
                    <a:moveTo>
                      <a:pt x="1489" y="0"/>
                    </a:moveTo>
                    <a:lnTo>
                      <a:pt x="1489" y="393"/>
                    </a:lnTo>
                    <a:lnTo>
                      <a:pt x="13" y="2322"/>
                    </a:lnTo>
                    <a:lnTo>
                      <a:pt x="1" y="2334"/>
                    </a:lnTo>
                    <a:lnTo>
                      <a:pt x="37" y="2334"/>
                    </a:lnTo>
                    <a:lnTo>
                      <a:pt x="1251" y="2358"/>
                    </a:lnTo>
                    <a:lnTo>
                      <a:pt x="2311" y="2370"/>
                    </a:lnTo>
                    <a:lnTo>
                      <a:pt x="2311" y="5942"/>
                    </a:lnTo>
                    <a:lnTo>
                      <a:pt x="3430" y="5977"/>
                    </a:lnTo>
                    <a:lnTo>
                      <a:pt x="6156" y="6084"/>
                    </a:lnTo>
                    <a:cubicBezTo>
                      <a:pt x="6156" y="6084"/>
                      <a:pt x="6180" y="5894"/>
                      <a:pt x="6216" y="5763"/>
                    </a:cubicBezTo>
                    <a:cubicBezTo>
                      <a:pt x="6240" y="5632"/>
                      <a:pt x="6287" y="5501"/>
                      <a:pt x="6264" y="5394"/>
                    </a:cubicBezTo>
                    <a:cubicBezTo>
                      <a:pt x="6252" y="5299"/>
                      <a:pt x="6275" y="5156"/>
                      <a:pt x="6299" y="5108"/>
                    </a:cubicBezTo>
                    <a:cubicBezTo>
                      <a:pt x="6311" y="5096"/>
                      <a:pt x="6371" y="5049"/>
                      <a:pt x="6430" y="5001"/>
                    </a:cubicBezTo>
                    <a:cubicBezTo>
                      <a:pt x="6394" y="4941"/>
                      <a:pt x="6454" y="4882"/>
                      <a:pt x="6502" y="4822"/>
                    </a:cubicBezTo>
                    <a:cubicBezTo>
                      <a:pt x="6549" y="4763"/>
                      <a:pt x="6775" y="4620"/>
                      <a:pt x="6895" y="4489"/>
                    </a:cubicBezTo>
                    <a:cubicBezTo>
                      <a:pt x="6895" y="4477"/>
                      <a:pt x="6906" y="4465"/>
                      <a:pt x="6918" y="4453"/>
                    </a:cubicBezTo>
                    <a:cubicBezTo>
                      <a:pt x="6895" y="4370"/>
                      <a:pt x="6847" y="4287"/>
                      <a:pt x="6799" y="4239"/>
                    </a:cubicBezTo>
                    <a:cubicBezTo>
                      <a:pt x="6716" y="4132"/>
                      <a:pt x="6454" y="3953"/>
                      <a:pt x="6240" y="3798"/>
                    </a:cubicBezTo>
                    <a:cubicBezTo>
                      <a:pt x="6037" y="3644"/>
                      <a:pt x="5787" y="3382"/>
                      <a:pt x="5740" y="3382"/>
                    </a:cubicBezTo>
                    <a:cubicBezTo>
                      <a:pt x="5704" y="3382"/>
                      <a:pt x="5490" y="3382"/>
                      <a:pt x="5406" y="3298"/>
                    </a:cubicBezTo>
                    <a:cubicBezTo>
                      <a:pt x="5323" y="3203"/>
                      <a:pt x="4966" y="2751"/>
                      <a:pt x="4906" y="2703"/>
                    </a:cubicBezTo>
                    <a:cubicBezTo>
                      <a:pt x="4859" y="2655"/>
                      <a:pt x="4573" y="2620"/>
                      <a:pt x="4513" y="2524"/>
                    </a:cubicBezTo>
                    <a:cubicBezTo>
                      <a:pt x="4442" y="2429"/>
                      <a:pt x="4239" y="1929"/>
                      <a:pt x="4204" y="1893"/>
                    </a:cubicBezTo>
                    <a:cubicBezTo>
                      <a:pt x="4168" y="1846"/>
                      <a:pt x="3346" y="1274"/>
                      <a:pt x="3192" y="1167"/>
                    </a:cubicBezTo>
                    <a:cubicBezTo>
                      <a:pt x="3037" y="1060"/>
                      <a:pt x="2501" y="667"/>
                      <a:pt x="2454" y="596"/>
                    </a:cubicBezTo>
                    <a:cubicBezTo>
                      <a:pt x="2406" y="524"/>
                      <a:pt x="2465" y="417"/>
                      <a:pt x="2203" y="298"/>
                    </a:cubicBezTo>
                    <a:cubicBezTo>
                      <a:pt x="1953" y="179"/>
                      <a:pt x="1489" y="0"/>
                      <a:pt x="14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2"/>
              <p:cNvSpPr/>
              <p:nvPr/>
            </p:nvSpPr>
            <p:spPr>
              <a:xfrm>
                <a:off x="1501932" y="1222026"/>
                <a:ext cx="275775" cy="268057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341" extrusionOk="0">
                    <a:moveTo>
                      <a:pt x="1374" y="1"/>
                    </a:moveTo>
                    <a:cubicBezTo>
                      <a:pt x="1312" y="1"/>
                      <a:pt x="1334" y="134"/>
                      <a:pt x="1334" y="168"/>
                    </a:cubicBezTo>
                    <a:cubicBezTo>
                      <a:pt x="1334" y="204"/>
                      <a:pt x="1334" y="335"/>
                      <a:pt x="1310" y="406"/>
                    </a:cubicBezTo>
                    <a:cubicBezTo>
                      <a:pt x="1299" y="490"/>
                      <a:pt x="1227" y="549"/>
                      <a:pt x="1144" y="621"/>
                    </a:cubicBezTo>
                    <a:cubicBezTo>
                      <a:pt x="1060" y="692"/>
                      <a:pt x="941" y="716"/>
                      <a:pt x="775" y="728"/>
                    </a:cubicBezTo>
                    <a:cubicBezTo>
                      <a:pt x="608" y="728"/>
                      <a:pt x="608" y="811"/>
                      <a:pt x="525" y="918"/>
                    </a:cubicBezTo>
                    <a:cubicBezTo>
                      <a:pt x="441" y="1037"/>
                      <a:pt x="287" y="1299"/>
                      <a:pt x="239" y="1371"/>
                    </a:cubicBezTo>
                    <a:cubicBezTo>
                      <a:pt x="203" y="1442"/>
                      <a:pt x="96" y="1573"/>
                      <a:pt x="60" y="1692"/>
                    </a:cubicBezTo>
                    <a:cubicBezTo>
                      <a:pt x="13" y="1811"/>
                      <a:pt x="72" y="1835"/>
                      <a:pt x="108" y="1895"/>
                    </a:cubicBezTo>
                    <a:cubicBezTo>
                      <a:pt x="144" y="1942"/>
                      <a:pt x="227" y="2097"/>
                      <a:pt x="239" y="2157"/>
                    </a:cubicBezTo>
                    <a:cubicBezTo>
                      <a:pt x="251" y="2216"/>
                      <a:pt x="156" y="2431"/>
                      <a:pt x="96" y="2609"/>
                    </a:cubicBezTo>
                    <a:cubicBezTo>
                      <a:pt x="48" y="2764"/>
                      <a:pt x="13" y="3050"/>
                      <a:pt x="1" y="3169"/>
                    </a:cubicBezTo>
                    <a:cubicBezTo>
                      <a:pt x="215" y="3323"/>
                      <a:pt x="477" y="3502"/>
                      <a:pt x="513" y="3526"/>
                    </a:cubicBezTo>
                    <a:cubicBezTo>
                      <a:pt x="572" y="3585"/>
                      <a:pt x="929" y="3824"/>
                      <a:pt x="1108" y="3883"/>
                    </a:cubicBezTo>
                    <a:cubicBezTo>
                      <a:pt x="1151" y="3902"/>
                      <a:pt x="1184" y="3910"/>
                      <a:pt x="1211" y="3910"/>
                    </a:cubicBezTo>
                    <a:cubicBezTo>
                      <a:pt x="1288" y="3910"/>
                      <a:pt x="1318" y="3843"/>
                      <a:pt x="1406" y="3764"/>
                    </a:cubicBezTo>
                    <a:cubicBezTo>
                      <a:pt x="1525" y="3657"/>
                      <a:pt x="1430" y="3502"/>
                      <a:pt x="1394" y="3383"/>
                    </a:cubicBezTo>
                    <a:cubicBezTo>
                      <a:pt x="1370" y="3276"/>
                      <a:pt x="1275" y="2978"/>
                      <a:pt x="1203" y="2728"/>
                    </a:cubicBezTo>
                    <a:cubicBezTo>
                      <a:pt x="1132" y="2478"/>
                      <a:pt x="1310" y="2514"/>
                      <a:pt x="1453" y="2466"/>
                    </a:cubicBezTo>
                    <a:cubicBezTo>
                      <a:pt x="1473" y="2461"/>
                      <a:pt x="1490" y="2459"/>
                      <a:pt x="1506" y="2459"/>
                    </a:cubicBezTo>
                    <a:cubicBezTo>
                      <a:pt x="1606" y="2459"/>
                      <a:pt x="1638" y="2551"/>
                      <a:pt x="1680" y="2633"/>
                    </a:cubicBezTo>
                    <a:cubicBezTo>
                      <a:pt x="1727" y="2728"/>
                      <a:pt x="1739" y="3169"/>
                      <a:pt x="1763" y="3264"/>
                    </a:cubicBezTo>
                    <a:cubicBezTo>
                      <a:pt x="1787" y="3359"/>
                      <a:pt x="2025" y="3502"/>
                      <a:pt x="2084" y="3526"/>
                    </a:cubicBezTo>
                    <a:cubicBezTo>
                      <a:pt x="2156" y="3562"/>
                      <a:pt x="2215" y="3764"/>
                      <a:pt x="2239" y="3835"/>
                    </a:cubicBezTo>
                    <a:cubicBezTo>
                      <a:pt x="2263" y="3907"/>
                      <a:pt x="2442" y="4085"/>
                      <a:pt x="2561" y="4181"/>
                    </a:cubicBezTo>
                    <a:cubicBezTo>
                      <a:pt x="2604" y="4216"/>
                      <a:pt x="2648" y="4228"/>
                      <a:pt x="2692" y="4228"/>
                    </a:cubicBezTo>
                    <a:cubicBezTo>
                      <a:pt x="2767" y="4228"/>
                      <a:pt x="2843" y="4191"/>
                      <a:pt x="2918" y="4169"/>
                    </a:cubicBezTo>
                    <a:cubicBezTo>
                      <a:pt x="2936" y="4165"/>
                      <a:pt x="2954" y="4163"/>
                      <a:pt x="2971" y="4163"/>
                    </a:cubicBezTo>
                    <a:cubicBezTo>
                      <a:pt x="3063" y="4163"/>
                      <a:pt x="3133" y="4214"/>
                      <a:pt x="3204" y="4264"/>
                    </a:cubicBezTo>
                    <a:cubicBezTo>
                      <a:pt x="3230" y="4282"/>
                      <a:pt x="3251" y="4289"/>
                      <a:pt x="3271" y="4289"/>
                    </a:cubicBezTo>
                    <a:cubicBezTo>
                      <a:pt x="3304" y="4289"/>
                      <a:pt x="3333" y="4266"/>
                      <a:pt x="3370" y="4228"/>
                    </a:cubicBezTo>
                    <a:cubicBezTo>
                      <a:pt x="3414" y="4174"/>
                      <a:pt x="3507" y="4120"/>
                      <a:pt x="3604" y="4120"/>
                    </a:cubicBezTo>
                    <a:cubicBezTo>
                      <a:pt x="3614" y="4120"/>
                      <a:pt x="3623" y="4120"/>
                      <a:pt x="3632" y="4121"/>
                    </a:cubicBezTo>
                    <a:cubicBezTo>
                      <a:pt x="3751" y="4133"/>
                      <a:pt x="3692" y="4288"/>
                      <a:pt x="3739" y="4335"/>
                    </a:cubicBezTo>
                    <a:cubicBezTo>
                      <a:pt x="3743" y="4339"/>
                      <a:pt x="3748" y="4341"/>
                      <a:pt x="3755" y="4341"/>
                    </a:cubicBezTo>
                    <a:cubicBezTo>
                      <a:pt x="3841" y="4341"/>
                      <a:pt x="4168" y="4085"/>
                      <a:pt x="4311" y="3931"/>
                    </a:cubicBezTo>
                    <a:cubicBezTo>
                      <a:pt x="4466" y="3764"/>
                      <a:pt x="4394" y="3169"/>
                      <a:pt x="4394" y="3038"/>
                    </a:cubicBezTo>
                    <a:cubicBezTo>
                      <a:pt x="4382" y="2919"/>
                      <a:pt x="4144" y="2716"/>
                      <a:pt x="4085" y="2681"/>
                    </a:cubicBezTo>
                    <a:cubicBezTo>
                      <a:pt x="4013" y="2657"/>
                      <a:pt x="3763" y="2657"/>
                      <a:pt x="3656" y="2657"/>
                    </a:cubicBezTo>
                    <a:cubicBezTo>
                      <a:pt x="3561" y="2657"/>
                      <a:pt x="3335" y="2383"/>
                      <a:pt x="3311" y="2288"/>
                    </a:cubicBezTo>
                    <a:cubicBezTo>
                      <a:pt x="3275" y="2180"/>
                      <a:pt x="3192" y="1978"/>
                      <a:pt x="3108" y="1930"/>
                    </a:cubicBezTo>
                    <a:cubicBezTo>
                      <a:pt x="3037" y="1883"/>
                      <a:pt x="2965" y="1835"/>
                      <a:pt x="2870" y="1573"/>
                    </a:cubicBezTo>
                    <a:cubicBezTo>
                      <a:pt x="2799" y="1383"/>
                      <a:pt x="2811" y="847"/>
                      <a:pt x="2823" y="561"/>
                    </a:cubicBezTo>
                    <a:lnTo>
                      <a:pt x="2823" y="561"/>
                    </a:lnTo>
                    <a:cubicBezTo>
                      <a:pt x="2751" y="573"/>
                      <a:pt x="2692" y="573"/>
                      <a:pt x="2668" y="573"/>
                    </a:cubicBezTo>
                    <a:cubicBezTo>
                      <a:pt x="2661" y="572"/>
                      <a:pt x="2655" y="572"/>
                      <a:pt x="2647" y="572"/>
                    </a:cubicBezTo>
                    <a:cubicBezTo>
                      <a:pt x="2531" y="572"/>
                      <a:pt x="2299" y="656"/>
                      <a:pt x="2299" y="656"/>
                    </a:cubicBezTo>
                    <a:cubicBezTo>
                      <a:pt x="2203" y="656"/>
                      <a:pt x="1977" y="406"/>
                      <a:pt x="1870" y="311"/>
                    </a:cubicBezTo>
                    <a:cubicBezTo>
                      <a:pt x="1763" y="204"/>
                      <a:pt x="1382" y="2"/>
                      <a:pt x="1382" y="2"/>
                    </a:cubicBezTo>
                    <a:cubicBezTo>
                      <a:pt x="1379" y="1"/>
                      <a:pt x="1376" y="1"/>
                      <a:pt x="1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2"/>
              <p:cNvSpPr/>
              <p:nvPr/>
            </p:nvSpPr>
            <p:spPr>
              <a:xfrm>
                <a:off x="1223311" y="3504962"/>
                <a:ext cx="480847" cy="614783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9956" extrusionOk="0">
                    <a:moveTo>
                      <a:pt x="5668" y="0"/>
                    </a:moveTo>
                    <a:lnTo>
                      <a:pt x="1346" y="370"/>
                    </a:lnTo>
                    <a:cubicBezTo>
                      <a:pt x="1370" y="501"/>
                      <a:pt x="1429" y="989"/>
                      <a:pt x="1429" y="1096"/>
                    </a:cubicBezTo>
                    <a:cubicBezTo>
                      <a:pt x="1429" y="1096"/>
                      <a:pt x="1429" y="1108"/>
                      <a:pt x="1429" y="1108"/>
                    </a:cubicBezTo>
                    <a:cubicBezTo>
                      <a:pt x="1429" y="1120"/>
                      <a:pt x="1429" y="1120"/>
                      <a:pt x="1429" y="1132"/>
                    </a:cubicBezTo>
                    <a:cubicBezTo>
                      <a:pt x="1429" y="1143"/>
                      <a:pt x="1429" y="1155"/>
                      <a:pt x="1429" y="1167"/>
                    </a:cubicBezTo>
                    <a:cubicBezTo>
                      <a:pt x="1429" y="1274"/>
                      <a:pt x="1405" y="1417"/>
                      <a:pt x="1381" y="1524"/>
                    </a:cubicBezTo>
                    <a:cubicBezTo>
                      <a:pt x="1358" y="1655"/>
                      <a:pt x="1310" y="1763"/>
                      <a:pt x="1286" y="1905"/>
                    </a:cubicBezTo>
                    <a:cubicBezTo>
                      <a:pt x="1262" y="2048"/>
                      <a:pt x="1322" y="2144"/>
                      <a:pt x="1322" y="2298"/>
                    </a:cubicBezTo>
                    <a:cubicBezTo>
                      <a:pt x="1322" y="2465"/>
                      <a:pt x="1131" y="2560"/>
                      <a:pt x="1036" y="2763"/>
                    </a:cubicBezTo>
                    <a:cubicBezTo>
                      <a:pt x="941" y="2953"/>
                      <a:pt x="965" y="3025"/>
                      <a:pt x="929" y="3239"/>
                    </a:cubicBezTo>
                    <a:cubicBezTo>
                      <a:pt x="893" y="3441"/>
                      <a:pt x="905" y="3239"/>
                      <a:pt x="941" y="3489"/>
                    </a:cubicBezTo>
                    <a:cubicBezTo>
                      <a:pt x="977" y="3739"/>
                      <a:pt x="1072" y="3787"/>
                      <a:pt x="1072" y="3965"/>
                    </a:cubicBezTo>
                    <a:cubicBezTo>
                      <a:pt x="1084" y="4132"/>
                      <a:pt x="1036" y="4132"/>
                      <a:pt x="941" y="4215"/>
                    </a:cubicBezTo>
                    <a:cubicBezTo>
                      <a:pt x="846" y="4287"/>
                      <a:pt x="881" y="4465"/>
                      <a:pt x="881" y="4632"/>
                    </a:cubicBezTo>
                    <a:cubicBezTo>
                      <a:pt x="881" y="4787"/>
                      <a:pt x="822" y="4822"/>
                      <a:pt x="715" y="4942"/>
                    </a:cubicBezTo>
                    <a:cubicBezTo>
                      <a:pt x="608" y="5061"/>
                      <a:pt x="608" y="5013"/>
                      <a:pt x="548" y="5120"/>
                    </a:cubicBezTo>
                    <a:cubicBezTo>
                      <a:pt x="500" y="5215"/>
                      <a:pt x="548" y="5299"/>
                      <a:pt x="334" y="5454"/>
                    </a:cubicBezTo>
                    <a:cubicBezTo>
                      <a:pt x="119" y="5596"/>
                      <a:pt x="72" y="5620"/>
                      <a:pt x="36" y="5644"/>
                    </a:cubicBezTo>
                    <a:cubicBezTo>
                      <a:pt x="0" y="5680"/>
                      <a:pt x="48" y="5882"/>
                      <a:pt x="60" y="5977"/>
                    </a:cubicBezTo>
                    <a:cubicBezTo>
                      <a:pt x="72" y="6061"/>
                      <a:pt x="84" y="6335"/>
                      <a:pt x="107" y="6477"/>
                    </a:cubicBezTo>
                    <a:cubicBezTo>
                      <a:pt x="119" y="6620"/>
                      <a:pt x="155" y="6775"/>
                      <a:pt x="203" y="6906"/>
                    </a:cubicBezTo>
                    <a:cubicBezTo>
                      <a:pt x="238" y="7037"/>
                      <a:pt x="358" y="7085"/>
                      <a:pt x="405" y="7180"/>
                    </a:cubicBezTo>
                    <a:cubicBezTo>
                      <a:pt x="465" y="7275"/>
                      <a:pt x="548" y="7620"/>
                      <a:pt x="572" y="7704"/>
                    </a:cubicBezTo>
                    <a:cubicBezTo>
                      <a:pt x="586" y="7754"/>
                      <a:pt x="644" y="7774"/>
                      <a:pt x="696" y="7774"/>
                    </a:cubicBezTo>
                    <a:cubicBezTo>
                      <a:pt x="729" y="7774"/>
                      <a:pt x="760" y="7766"/>
                      <a:pt x="774" y="7751"/>
                    </a:cubicBezTo>
                    <a:cubicBezTo>
                      <a:pt x="822" y="7716"/>
                      <a:pt x="965" y="7597"/>
                      <a:pt x="1120" y="7513"/>
                    </a:cubicBezTo>
                    <a:cubicBezTo>
                      <a:pt x="1178" y="7484"/>
                      <a:pt x="1226" y="7474"/>
                      <a:pt x="1266" y="7474"/>
                    </a:cubicBezTo>
                    <a:cubicBezTo>
                      <a:pt x="1340" y="7474"/>
                      <a:pt x="1386" y="7510"/>
                      <a:pt x="1417" y="7525"/>
                    </a:cubicBezTo>
                    <a:cubicBezTo>
                      <a:pt x="1453" y="7549"/>
                      <a:pt x="1465" y="7692"/>
                      <a:pt x="1465" y="7823"/>
                    </a:cubicBezTo>
                    <a:cubicBezTo>
                      <a:pt x="1465" y="7942"/>
                      <a:pt x="1477" y="8025"/>
                      <a:pt x="1501" y="8144"/>
                    </a:cubicBezTo>
                    <a:cubicBezTo>
                      <a:pt x="1536" y="8275"/>
                      <a:pt x="1584" y="8656"/>
                      <a:pt x="1584" y="8752"/>
                    </a:cubicBezTo>
                    <a:cubicBezTo>
                      <a:pt x="1584" y="8847"/>
                      <a:pt x="1512" y="8930"/>
                      <a:pt x="1501" y="9002"/>
                    </a:cubicBezTo>
                    <a:cubicBezTo>
                      <a:pt x="1501" y="9061"/>
                      <a:pt x="1596" y="9156"/>
                      <a:pt x="1655" y="9216"/>
                    </a:cubicBezTo>
                    <a:cubicBezTo>
                      <a:pt x="1727" y="9287"/>
                      <a:pt x="1751" y="9264"/>
                      <a:pt x="1846" y="9299"/>
                    </a:cubicBezTo>
                    <a:cubicBezTo>
                      <a:pt x="1941" y="9335"/>
                      <a:pt x="1965" y="9454"/>
                      <a:pt x="2072" y="9525"/>
                    </a:cubicBezTo>
                    <a:cubicBezTo>
                      <a:pt x="2113" y="9556"/>
                      <a:pt x="2158" y="9565"/>
                      <a:pt x="2202" y="9565"/>
                    </a:cubicBezTo>
                    <a:cubicBezTo>
                      <a:pt x="2261" y="9565"/>
                      <a:pt x="2317" y="9549"/>
                      <a:pt x="2358" y="9549"/>
                    </a:cubicBezTo>
                    <a:cubicBezTo>
                      <a:pt x="2417" y="9537"/>
                      <a:pt x="3263" y="9466"/>
                      <a:pt x="3441" y="9466"/>
                    </a:cubicBezTo>
                    <a:cubicBezTo>
                      <a:pt x="3632" y="9466"/>
                      <a:pt x="3929" y="9478"/>
                      <a:pt x="4144" y="9478"/>
                    </a:cubicBezTo>
                    <a:cubicBezTo>
                      <a:pt x="4358" y="9490"/>
                      <a:pt x="4715" y="9656"/>
                      <a:pt x="4810" y="9692"/>
                    </a:cubicBezTo>
                    <a:cubicBezTo>
                      <a:pt x="4906" y="9728"/>
                      <a:pt x="5203" y="9883"/>
                      <a:pt x="5215" y="9883"/>
                    </a:cubicBezTo>
                    <a:cubicBezTo>
                      <a:pt x="5226" y="9883"/>
                      <a:pt x="5424" y="9955"/>
                      <a:pt x="5460" y="9955"/>
                    </a:cubicBezTo>
                    <a:cubicBezTo>
                      <a:pt x="5463" y="9955"/>
                      <a:pt x="5464" y="9955"/>
                      <a:pt x="5465" y="9954"/>
                    </a:cubicBezTo>
                    <a:cubicBezTo>
                      <a:pt x="5477" y="9942"/>
                      <a:pt x="5406" y="9847"/>
                      <a:pt x="5322" y="9775"/>
                    </a:cubicBezTo>
                    <a:cubicBezTo>
                      <a:pt x="5227" y="9716"/>
                      <a:pt x="5132" y="9502"/>
                      <a:pt x="5001" y="9252"/>
                    </a:cubicBezTo>
                    <a:cubicBezTo>
                      <a:pt x="4858" y="9013"/>
                      <a:pt x="4668" y="8811"/>
                      <a:pt x="4656" y="8775"/>
                    </a:cubicBezTo>
                    <a:cubicBezTo>
                      <a:pt x="4644" y="8728"/>
                      <a:pt x="4679" y="8323"/>
                      <a:pt x="4668" y="8180"/>
                    </a:cubicBezTo>
                    <a:cubicBezTo>
                      <a:pt x="4656" y="8037"/>
                      <a:pt x="4596" y="7918"/>
                      <a:pt x="4537" y="7763"/>
                    </a:cubicBezTo>
                    <a:cubicBezTo>
                      <a:pt x="4477" y="7609"/>
                      <a:pt x="4572" y="7430"/>
                      <a:pt x="4644" y="7239"/>
                    </a:cubicBezTo>
                    <a:cubicBezTo>
                      <a:pt x="4727" y="7049"/>
                      <a:pt x="4822" y="6847"/>
                      <a:pt x="4894" y="6751"/>
                    </a:cubicBezTo>
                    <a:cubicBezTo>
                      <a:pt x="4965" y="6644"/>
                      <a:pt x="5382" y="6489"/>
                      <a:pt x="5513" y="6394"/>
                    </a:cubicBezTo>
                    <a:cubicBezTo>
                      <a:pt x="5644" y="6299"/>
                      <a:pt x="5703" y="6204"/>
                      <a:pt x="5775" y="6096"/>
                    </a:cubicBezTo>
                    <a:cubicBezTo>
                      <a:pt x="5834" y="5977"/>
                      <a:pt x="5799" y="5299"/>
                      <a:pt x="5846" y="5037"/>
                    </a:cubicBezTo>
                    <a:cubicBezTo>
                      <a:pt x="5894" y="4775"/>
                      <a:pt x="5894" y="4763"/>
                      <a:pt x="5953" y="4656"/>
                    </a:cubicBezTo>
                    <a:cubicBezTo>
                      <a:pt x="6013" y="4537"/>
                      <a:pt x="6465" y="4049"/>
                      <a:pt x="6561" y="3989"/>
                    </a:cubicBezTo>
                    <a:cubicBezTo>
                      <a:pt x="6644" y="3930"/>
                      <a:pt x="6811" y="3834"/>
                      <a:pt x="6965" y="3715"/>
                    </a:cubicBezTo>
                    <a:cubicBezTo>
                      <a:pt x="7132" y="3596"/>
                      <a:pt x="7132" y="3537"/>
                      <a:pt x="7287" y="3346"/>
                    </a:cubicBezTo>
                    <a:cubicBezTo>
                      <a:pt x="7430" y="3144"/>
                      <a:pt x="7632" y="3013"/>
                      <a:pt x="7692" y="2953"/>
                    </a:cubicBezTo>
                    <a:cubicBezTo>
                      <a:pt x="7739" y="2882"/>
                      <a:pt x="7668" y="2834"/>
                      <a:pt x="7597" y="2715"/>
                    </a:cubicBezTo>
                    <a:cubicBezTo>
                      <a:pt x="7525" y="2608"/>
                      <a:pt x="7585" y="2584"/>
                      <a:pt x="7620" y="2382"/>
                    </a:cubicBezTo>
                    <a:cubicBezTo>
                      <a:pt x="7668" y="2179"/>
                      <a:pt x="7787" y="2072"/>
                      <a:pt x="7787" y="1977"/>
                    </a:cubicBezTo>
                    <a:cubicBezTo>
                      <a:pt x="7787" y="1894"/>
                      <a:pt x="7632" y="1751"/>
                      <a:pt x="7549" y="1691"/>
                    </a:cubicBezTo>
                    <a:cubicBezTo>
                      <a:pt x="7466" y="1620"/>
                      <a:pt x="7406" y="1632"/>
                      <a:pt x="7275" y="1620"/>
                    </a:cubicBezTo>
                    <a:lnTo>
                      <a:pt x="6751" y="1620"/>
                    </a:lnTo>
                    <a:cubicBezTo>
                      <a:pt x="6584" y="1620"/>
                      <a:pt x="6489" y="1560"/>
                      <a:pt x="6406" y="1477"/>
                    </a:cubicBezTo>
                    <a:cubicBezTo>
                      <a:pt x="6311" y="1382"/>
                      <a:pt x="6132" y="1096"/>
                      <a:pt x="6061" y="989"/>
                    </a:cubicBezTo>
                    <a:cubicBezTo>
                      <a:pt x="6001" y="870"/>
                      <a:pt x="5930" y="870"/>
                      <a:pt x="5822" y="751"/>
                    </a:cubicBezTo>
                    <a:cubicBezTo>
                      <a:pt x="5799" y="739"/>
                      <a:pt x="5787" y="715"/>
                      <a:pt x="5775" y="691"/>
                    </a:cubicBezTo>
                    <a:cubicBezTo>
                      <a:pt x="5763" y="691"/>
                      <a:pt x="5763" y="679"/>
                      <a:pt x="5763" y="679"/>
                    </a:cubicBezTo>
                    <a:cubicBezTo>
                      <a:pt x="5751" y="667"/>
                      <a:pt x="5751" y="667"/>
                      <a:pt x="5751" y="655"/>
                    </a:cubicBezTo>
                    <a:cubicBezTo>
                      <a:pt x="5727" y="631"/>
                      <a:pt x="5715" y="596"/>
                      <a:pt x="5715" y="560"/>
                    </a:cubicBezTo>
                    <a:cubicBezTo>
                      <a:pt x="5703" y="548"/>
                      <a:pt x="5703" y="536"/>
                      <a:pt x="5703" y="524"/>
                    </a:cubicBezTo>
                    <a:cubicBezTo>
                      <a:pt x="5692" y="512"/>
                      <a:pt x="5692" y="501"/>
                      <a:pt x="5692" y="489"/>
                    </a:cubicBezTo>
                    <a:cubicBezTo>
                      <a:pt x="5692" y="477"/>
                      <a:pt x="5680" y="453"/>
                      <a:pt x="5680" y="441"/>
                    </a:cubicBezTo>
                    <a:cubicBezTo>
                      <a:pt x="5680" y="429"/>
                      <a:pt x="5680" y="417"/>
                      <a:pt x="5668" y="405"/>
                    </a:cubicBezTo>
                    <a:cubicBezTo>
                      <a:pt x="5644" y="298"/>
                      <a:pt x="5668" y="155"/>
                      <a:pt x="5668" y="12"/>
                    </a:cubicBezTo>
                    <a:cubicBezTo>
                      <a:pt x="5668" y="0"/>
                      <a:pt x="5668" y="0"/>
                      <a:pt x="5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2"/>
              <p:cNvSpPr/>
              <p:nvPr/>
            </p:nvSpPr>
            <p:spPr>
              <a:xfrm>
                <a:off x="1248320" y="3124144"/>
                <a:ext cx="586007" cy="403660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6537" extrusionOk="0">
                    <a:moveTo>
                      <a:pt x="7858" y="0"/>
                    </a:moveTo>
                    <a:lnTo>
                      <a:pt x="429" y="417"/>
                    </a:lnTo>
                    <a:cubicBezTo>
                      <a:pt x="429" y="560"/>
                      <a:pt x="381" y="560"/>
                      <a:pt x="334" y="607"/>
                    </a:cubicBezTo>
                    <a:cubicBezTo>
                      <a:pt x="274" y="643"/>
                      <a:pt x="191" y="703"/>
                      <a:pt x="72" y="893"/>
                    </a:cubicBezTo>
                    <a:cubicBezTo>
                      <a:pt x="60" y="905"/>
                      <a:pt x="60" y="905"/>
                      <a:pt x="48" y="917"/>
                    </a:cubicBezTo>
                    <a:cubicBezTo>
                      <a:pt x="48" y="929"/>
                      <a:pt x="36" y="941"/>
                      <a:pt x="36" y="953"/>
                    </a:cubicBezTo>
                    <a:cubicBezTo>
                      <a:pt x="36" y="964"/>
                      <a:pt x="24" y="964"/>
                      <a:pt x="24" y="976"/>
                    </a:cubicBezTo>
                    <a:cubicBezTo>
                      <a:pt x="12" y="988"/>
                      <a:pt x="12" y="1012"/>
                      <a:pt x="12" y="1024"/>
                    </a:cubicBezTo>
                    <a:cubicBezTo>
                      <a:pt x="12" y="1036"/>
                      <a:pt x="0" y="1036"/>
                      <a:pt x="0" y="1048"/>
                    </a:cubicBezTo>
                    <a:cubicBezTo>
                      <a:pt x="0" y="1060"/>
                      <a:pt x="0" y="1072"/>
                      <a:pt x="0" y="1072"/>
                    </a:cubicBezTo>
                    <a:cubicBezTo>
                      <a:pt x="0" y="1084"/>
                      <a:pt x="0" y="1095"/>
                      <a:pt x="0" y="1107"/>
                    </a:cubicBezTo>
                    <a:cubicBezTo>
                      <a:pt x="0" y="1119"/>
                      <a:pt x="0" y="1131"/>
                      <a:pt x="0" y="1143"/>
                    </a:cubicBezTo>
                    <a:cubicBezTo>
                      <a:pt x="0" y="1214"/>
                      <a:pt x="24" y="1286"/>
                      <a:pt x="24" y="1345"/>
                    </a:cubicBezTo>
                    <a:cubicBezTo>
                      <a:pt x="24" y="1488"/>
                      <a:pt x="60" y="1667"/>
                      <a:pt x="60" y="1667"/>
                    </a:cubicBezTo>
                    <a:cubicBezTo>
                      <a:pt x="60" y="1667"/>
                      <a:pt x="131" y="1834"/>
                      <a:pt x="107" y="1881"/>
                    </a:cubicBezTo>
                    <a:cubicBezTo>
                      <a:pt x="83" y="1929"/>
                      <a:pt x="60" y="2024"/>
                      <a:pt x="60" y="2048"/>
                    </a:cubicBezTo>
                    <a:cubicBezTo>
                      <a:pt x="60" y="2072"/>
                      <a:pt x="203" y="2143"/>
                      <a:pt x="250" y="2155"/>
                    </a:cubicBezTo>
                    <a:cubicBezTo>
                      <a:pt x="262" y="2159"/>
                      <a:pt x="286" y="2160"/>
                      <a:pt x="315" y="2160"/>
                    </a:cubicBezTo>
                    <a:cubicBezTo>
                      <a:pt x="375" y="2160"/>
                      <a:pt x="457" y="2155"/>
                      <a:pt x="512" y="2155"/>
                    </a:cubicBezTo>
                    <a:cubicBezTo>
                      <a:pt x="584" y="2155"/>
                      <a:pt x="584" y="2215"/>
                      <a:pt x="584" y="2310"/>
                    </a:cubicBezTo>
                    <a:cubicBezTo>
                      <a:pt x="572" y="2393"/>
                      <a:pt x="536" y="2429"/>
                      <a:pt x="476" y="2465"/>
                    </a:cubicBezTo>
                    <a:cubicBezTo>
                      <a:pt x="429" y="2488"/>
                      <a:pt x="381" y="2548"/>
                      <a:pt x="381" y="2596"/>
                    </a:cubicBezTo>
                    <a:cubicBezTo>
                      <a:pt x="381" y="2643"/>
                      <a:pt x="488" y="2738"/>
                      <a:pt x="548" y="2786"/>
                    </a:cubicBezTo>
                    <a:cubicBezTo>
                      <a:pt x="619" y="2822"/>
                      <a:pt x="631" y="2834"/>
                      <a:pt x="655" y="2905"/>
                    </a:cubicBezTo>
                    <a:cubicBezTo>
                      <a:pt x="667" y="2965"/>
                      <a:pt x="584" y="3060"/>
                      <a:pt x="572" y="3155"/>
                    </a:cubicBezTo>
                    <a:cubicBezTo>
                      <a:pt x="560" y="3239"/>
                      <a:pt x="679" y="3239"/>
                      <a:pt x="738" y="3334"/>
                    </a:cubicBezTo>
                    <a:cubicBezTo>
                      <a:pt x="786" y="3417"/>
                      <a:pt x="667" y="3560"/>
                      <a:pt x="667" y="3560"/>
                    </a:cubicBezTo>
                    <a:cubicBezTo>
                      <a:pt x="667" y="3560"/>
                      <a:pt x="667" y="3620"/>
                      <a:pt x="655" y="3655"/>
                    </a:cubicBezTo>
                    <a:cubicBezTo>
                      <a:pt x="643" y="3703"/>
                      <a:pt x="584" y="3774"/>
                      <a:pt x="572" y="3846"/>
                    </a:cubicBezTo>
                    <a:cubicBezTo>
                      <a:pt x="572" y="3917"/>
                      <a:pt x="607" y="3965"/>
                      <a:pt x="643" y="4012"/>
                    </a:cubicBezTo>
                    <a:cubicBezTo>
                      <a:pt x="677" y="4055"/>
                      <a:pt x="784" y="4061"/>
                      <a:pt x="916" y="4061"/>
                    </a:cubicBezTo>
                    <a:cubicBezTo>
                      <a:pt x="969" y="4061"/>
                      <a:pt x="1026" y="4060"/>
                      <a:pt x="1084" y="4060"/>
                    </a:cubicBezTo>
                    <a:cubicBezTo>
                      <a:pt x="1143" y="4057"/>
                      <a:pt x="1182" y="4055"/>
                      <a:pt x="1208" y="4055"/>
                    </a:cubicBezTo>
                    <a:cubicBezTo>
                      <a:pt x="1272" y="4055"/>
                      <a:pt x="1264" y="4064"/>
                      <a:pt x="1298" y="4072"/>
                    </a:cubicBezTo>
                    <a:cubicBezTo>
                      <a:pt x="1357" y="4084"/>
                      <a:pt x="1346" y="4155"/>
                      <a:pt x="1334" y="4262"/>
                    </a:cubicBezTo>
                    <a:cubicBezTo>
                      <a:pt x="1322" y="4382"/>
                      <a:pt x="1298" y="4489"/>
                      <a:pt x="1191" y="4560"/>
                    </a:cubicBezTo>
                    <a:cubicBezTo>
                      <a:pt x="1137" y="4602"/>
                      <a:pt x="1054" y="4611"/>
                      <a:pt x="975" y="4611"/>
                    </a:cubicBezTo>
                    <a:cubicBezTo>
                      <a:pt x="916" y="4611"/>
                      <a:pt x="859" y="4606"/>
                      <a:pt x="819" y="4606"/>
                    </a:cubicBezTo>
                    <a:cubicBezTo>
                      <a:pt x="806" y="4606"/>
                      <a:pt x="795" y="4606"/>
                      <a:pt x="786" y="4608"/>
                    </a:cubicBezTo>
                    <a:cubicBezTo>
                      <a:pt x="715" y="4608"/>
                      <a:pt x="453" y="4691"/>
                      <a:pt x="441" y="4751"/>
                    </a:cubicBezTo>
                    <a:cubicBezTo>
                      <a:pt x="417" y="4810"/>
                      <a:pt x="560" y="4834"/>
                      <a:pt x="726" y="4893"/>
                    </a:cubicBezTo>
                    <a:cubicBezTo>
                      <a:pt x="893" y="4965"/>
                      <a:pt x="953" y="5001"/>
                      <a:pt x="1036" y="5072"/>
                    </a:cubicBezTo>
                    <a:cubicBezTo>
                      <a:pt x="1107" y="5144"/>
                      <a:pt x="1179" y="5286"/>
                      <a:pt x="1215" y="5417"/>
                    </a:cubicBezTo>
                    <a:cubicBezTo>
                      <a:pt x="1238" y="5548"/>
                      <a:pt x="1107" y="5548"/>
                      <a:pt x="1024" y="5667"/>
                    </a:cubicBezTo>
                    <a:cubicBezTo>
                      <a:pt x="941" y="5775"/>
                      <a:pt x="917" y="5917"/>
                      <a:pt x="881" y="6048"/>
                    </a:cubicBezTo>
                    <a:cubicBezTo>
                      <a:pt x="857" y="6167"/>
                      <a:pt x="917" y="6417"/>
                      <a:pt x="941" y="6537"/>
                    </a:cubicBezTo>
                    <a:lnTo>
                      <a:pt x="5263" y="6167"/>
                    </a:lnTo>
                    <a:cubicBezTo>
                      <a:pt x="5275" y="6025"/>
                      <a:pt x="5358" y="5917"/>
                      <a:pt x="5513" y="5703"/>
                    </a:cubicBezTo>
                    <a:cubicBezTo>
                      <a:pt x="5668" y="5477"/>
                      <a:pt x="5953" y="5036"/>
                      <a:pt x="5977" y="5001"/>
                    </a:cubicBezTo>
                    <a:cubicBezTo>
                      <a:pt x="6001" y="4965"/>
                      <a:pt x="6168" y="4953"/>
                      <a:pt x="6239" y="4929"/>
                    </a:cubicBezTo>
                    <a:cubicBezTo>
                      <a:pt x="6310" y="4917"/>
                      <a:pt x="6346" y="4858"/>
                      <a:pt x="6501" y="4751"/>
                    </a:cubicBezTo>
                    <a:cubicBezTo>
                      <a:pt x="6656" y="4643"/>
                      <a:pt x="6644" y="4632"/>
                      <a:pt x="6811" y="4572"/>
                    </a:cubicBezTo>
                    <a:cubicBezTo>
                      <a:pt x="6855" y="4555"/>
                      <a:pt x="6888" y="4549"/>
                      <a:pt x="6914" y="4549"/>
                    </a:cubicBezTo>
                    <a:cubicBezTo>
                      <a:pt x="6978" y="4549"/>
                      <a:pt x="7001" y="4587"/>
                      <a:pt x="7061" y="4596"/>
                    </a:cubicBezTo>
                    <a:cubicBezTo>
                      <a:pt x="7109" y="4603"/>
                      <a:pt x="7161" y="4610"/>
                      <a:pt x="7205" y="4610"/>
                    </a:cubicBezTo>
                    <a:cubicBezTo>
                      <a:pt x="7238" y="4610"/>
                      <a:pt x="7267" y="4606"/>
                      <a:pt x="7287" y="4596"/>
                    </a:cubicBezTo>
                    <a:cubicBezTo>
                      <a:pt x="7346" y="4572"/>
                      <a:pt x="7311" y="4560"/>
                      <a:pt x="7311" y="4417"/>
                    </a:cubicBezTo>
                    <a:cubicBezTo>
                      <a:pt x="7311" y="4274"/>
                      <a:pt x="7430" y="3798"/>
                      <a:pt x="7430" y="3750"/>
                    </a:cubicBezTo>
                    <a:cubicBezTo>
                      <a:pt x="7430" y="3703"/>
                      <a:pt x="7608" y="3703"/>
                      <a:pt x="7668" y="3691"/>
                    </a:cubicBezTo>
                    <a:cubicBezTo>
                      <a:pt x="7739" y="3667"/>
                      <a:pt x="7739" y="3655"/>
                      <a:pt x="7751" y="3572"/>
                    </a:cubicBezTo>
                    <a:cubicBezTo>
                      <a:pt x="7763" y="3500"/>
                      <a:pt x="7680" y="3203"/>
                      <a:pt x="7644" y="2941"/>
                    </a:cubicBezTo>
                    <a:cubicBezTo>
                      <a:pt x="7644" y="2869"/>
                      <a:pt x="7644" y="2786"/>
                      <a:pt x="7656" y="2703"/>
                    </a:cubicBezTo>
                    <a:cubicBezTo>
                      <a:pt x="7656" y="2703"/>
                      <a:pt x="7656" y="2703"/>
                      <a:pt x="7656" y="2691"/>
                    </a:cubicBezTo>
                    <a:cubicBezTo>
                      <a:pt x="7656" y="2679"/>
                      <a:pt x="7656" y="2667"/>
                      <a:pt x="7656" y="2655"/>
                    </a:cubicBezTo>
                    <a:cubicBezTo>
                      <a:pt x="7656" y="2643"/>
                      <a:pt x="7668" y="2619"/>
                      <a:pt x="7668" y="2607"/>
                    </a:cubicBezTo>
                    <a:cubicBezTo>
                      <a:pt x="7668" y="2596"/>
                      <a:pt x="7668" y="2584"/>
                      <a:pt x="7680" y="2560"/>
                    </a:cubicBezTo>
                    <a:cubicBezTo>
                      <a:pt x="7680" y="2524"/>
                      <a:pt x="7692" y="2477"/>
                      <a:pt x="7715" y="2429"/>
                    </a:cubicBezTo>
                    <a:cubicBezTo>
                      <a:pt x="7715" y="2417"/>
                      <a:pt x="7715" y="2405"/>
                      <a:pt x="7727" y="2393"/>
                    </a:cubicBezTo>
                    <a:cubicBezTo>
                      <a:pt x="7751" y="2310"/>
                      <a:pt x="7787" y="2238"/>
                      <a:pt x="7823" y="2179"/>
                    </a:cubicBezTo>
                    <a:cubicBezTo>
                      <a:pt x="7918" y="2024"/>
                      <a:pt x="8108" y="1834"/>
                      <a:pt x="8346" y="1738"/>
                    </a:cubicBezTo>
                    <a:cubicBezTo>
                      <a:pt x="8585" y="1643"/>
                      <a:pt x="8704" y="1643"/>
                      <a:pt x="8763" y="1619"/>
                    </a:cubicBezTo>
                    <a:cubicBezTo>
                      <a:pt x="8811" y="1607"/>
                      <a:pt x="8716" y="1572"/>
                      <a:pt x="8608" y="1500"/>
                    </a:cubicBezTo>
                    <a:cubicBezTo>
                      <a:pt x="8501" y="1429"/>
                      <a:pt x="8311" y="1334"/>
                      <a:pt x="8168" y="1298"/>
                    </a:cubicBezTo>
                    <a:cubicBezTo>
                      <a:pt x="8025" y="1250"/>
                      <a:pt x="8096" y="1203"/>
                      <a:pt x="8096" y="1072"/>
                    </a:cubicBezTo>
                    <a:cubicBezTo>
                      <a:pt x="8108" y="953"/>
                      <a:pt x="8239" y="869"/>
                      <a:pt x="8275" y="869"/>
                    </a:cubicBezTo>
                    <a:cubicBezTo>
                      <a:pt x="8307" y="869"/>
                      <a:pt x="8439" y="859"/>
                      <a:pt x="8541" y="859"/>
                    </a:cubicBezTo>
                    <a:cubicBezTo>
                      <a:pt x="8592" y="859"/>
                      <a:pt x="8636" y="861"/>
                      <a:pt x="8656" y="869"/>
                    </a:cubicBezTo>
                    <a:cubicBezTo>
                      <a:pt x="8704" y="905"/>
                      <a:pt x="8727" y="1143"/>
                      <a:pt x="8739" y="1238"/>
                    </a:cubicBezTo>
                    <a:cubicBezTo>
                      <a:pt x="8752" y="1283"/>
                      <a:pt x="8779" y="1294"/>
                      <a:pt x="8827" y="1294"/>
                    </a:cubicBezTo>
                    <a:cubicBezTo>
                      <a:pt x="8868" y="1294"/>
                      <a:pt x="8924" y="1286"/>
                      <a:pt x="9001" y="1286"/>
                    </a:cubicBezTo>
                    <a:cubicBezTo>
                      <a:pt x="9025" y="1287"/>
                      <a:pt x="9045" y="1288"/>
                      <a:pt x="9062" y="1288"/>
                    </a:cubicBezTo>
                    <a:cubicBezTo>
                      <a:pt x="9179" y="1288"/>
                      <a:pt x="9180" y="1256"/>
                      <a:pt x="9263" y="1214"/>
                    </a:cubicBezTo>
                    <a:cubicBezTo>
                      <a:pt x="9370" y="1167"/>
                      <a:pt x="9430" y="1167"/>
                      <a:pt x="9454" y="1119"/>
                    </a:cubicBezTo>
                    <a:cubicBezTo>
                      <a:pt x="9489" y="1072"/>
                      <a:pt x="9454" y="572"/>
                      <a:pt x="9454" y="536"/>
                    </a:cubicBezTo>
                    <a:cubicBezTo>
                      <a:pt x="9466" y="500"/>
                      <a:pt x="9466" y="310"/>
                      <a:pt x="9454" y="238"/>
                    </a:cubicBezTo>
                    <a:cubicBezTo>
                      <a:pt x="9442" y="167"/>
                      <a:pt x="9370" y="60"/>
                      <a:pt x="9335" y="60"/>
                    </a:cubicBezTo>
                    <a:cubicBezTo>
                      <a:pt x="9311" y="60"/>
                      <a:pt x="9227" y="143"/>
                      <a:pt x="9180" y="202"/>
                    </a:cubicBezTo>
                    <a:cubicBezTo>
                      <a:pt x="9132" y="262"/>
                      <a:pt x="8977" y="274"/>
                      <a:pt x="8918" y="298"/>
                    </a:cubicBezTo>
                    <a:cubicBezTo>
                      <a:pt x="8894" y="304"/>
                      <a:pt x="8855" y="304"/>
                      <a:pt x="8818" y="304"/>
                    </a:cubicBezTo>
                    <a:cubicBezTo>
                      <a:pt x="8781" y="304"/>
                      <a:pt x="8745" y="304"/>
                      <a:pt x="8727" y="310"/>
                    </a:cubicBezTo>
                    <a:cubicBezTo>
                      <a:pt x="8704" y="322"/>
                      <a:pt x="8727" y="310"/>
                      <a:pt x="8787" y="357"/>
                    </a:cubicBezTo>
                    <a:cubicBezTo>
                      <a:pt x="8846" y="393"/>
                      <a:pt x="8930" y="476"/>
                      <a:pt x="8966" y="560"/>
                    </a:cubicBezTo>
                    <a:cubicBezTo>
                      <a:pt x="8989" y="631"/>
                      <a:pt x="8680" y="667"/>
                      <a:pt x="8585" y="667"/>
                    </a:cubicBezTo>
                    <a:cubicBezTo>
                      <a:pt x="8489" y="667"/>
                      <a:pt x="8454" y="452"/>
                      <a:pt x="8430" y="381"/>
                    </a:cubicBezTo>
                    <a:cubicBezTo>
                      <a:pt x="8394" y="322"/>
                      <a:pt x="8287" y="322"/>
                      <a:pt x="8180" y="298"/>
                    </a:cubicBezTo>
                    <a:cubicBezTo>
                      <a:pt x="8061" y="262"/>
                      <a:pt x="7942" y="155"/>
                      <a:pt x="7882" y="60"/>
                    </a:cubicBezTo>
                    <a:cubicBezTo>
                      <a:pt x="7870" y="48"/>
                      <a:pt x="7858" y="24"/>
                      <a:pt x="78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2"/>
              <p:cNvSpPr/>
              <p:nvPr/>
            </p:nvSpPr>
            <p:spPr>
              <a:xfrm>
                <a:off x="1810748" y="2310697"/>
                <a:ext cx="538954" cy="731861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1852" extrusionOk="0">
                    <a:moveTo>
                      <a:pt x="4529" y="0"/>
                    </a:moveTo>
                    <a:cubicBezTo>
                      <a:pt x="4519" y="0"/>
                      <a:pt x="4510" y="2"/>
                      <a:pt x="4501" y="5"/>
                    </a:cubicBezTo>
                    <a:cubicBezTo>
                      <a:pt x="4489" y="17"/>
                      <a:pt x="4465" y="29"/>
                      <a:pt x="4453" y="64"/>
                    </a:cubicBezTo>
                    <a:cubicBezTo>
                      <a:pt x="4418" y="183"/>
                      <a:pt x="4430" y="445"/>
                      <a:pt x="4310" y="493"/>
                    </a:cubicBezTo>
                    <a:cubicBezTo>
                      <a:pt x="4274" y="504"/>
                      <a:pt x="4244" y="508"/>
                      <a:pt x="4215" y="508"/>
                    </a:cubicBezTo>
                    <a:cubicBezTo>
                      <a:pt x="4150" y="508"/>
                      <a:pt x="4096" y="486"/>
                      <a:pt x="4013" y="469"/>
                    </a:cubicBezTo>
                    <a:cubicBezTo>
                      <a:pt x="3967" y="460"/>
                      <a:pt x="3901" y="454"/>
                      <a:pt x="3835" y="454"/>
                    </a:cubicBezTo>
                    <a:cubicBezTo>
                      <a:pt x="3730" y="454"/>
                      <a:pt x="3625" y="468"/>
                      <a:pt x="3596" y="505"/>
                    </a:cubicBezTo>
                    <a:cubicBezTo>
                      <a:pt x="3537" y="576"/>
                      <a:pt x="2846" y="1469"/>
                      <a:pt x="2822" y="1493"/>
                    </a:cubicBezTo>
                    <a:cubicBezTo>
                      <a:pt x="2798" y="1529"/>
                      <a:pt x="2739" y="1600"/>
                      <a:pt x="2608" y="1600"/>
                    </a:cubicBezTo>
                    <a:lnTo>
                      <a:pt x="643" y="1600"/>
                    </a:lnTo>
                    <a:lnTo>
                      <a:pt x="655" y="2446"/>
                    </a:lnTo>
                    <a:lnTo>
                      <a:pt x="667" y="2529"/>
                    </a:lnTo>
                    <a:lnTo>
                      <a:pt x="0" y="2529"/>
                    </a:lnTo>
                    <a:cubicBezTo>
                      <a:pt x="0" y="2529"/>
                      <a:pt x="48" y="8744"/>
                      <a:pt x="24" y="8744"/>
                    </a:cubicBezTo>
                    <a:cubicBezTo>
                      <a:pt x="24" y="8744"/>
                      <a:pt x="24" y="8744"/>
                      <a:pt x="24" y="8744"/>
                    </a:cubicBezTo>
                    <a:lnTo>
                      <a:pt x="12" y="9899"/>
                    </a:lnTo>
                    <a:lnTo>
                      <a:pt x="155" y="10816"/>
                    </a:lnTo>
                    <a:lnTo>
                      <a:pt x="762" y="11768"/>
                    </a:lnTo>
                    <a:lnTo>
                      <a:pt x="870" y="11851"/>
                    </a:lnTo>
                    <a:cubicBezTo>
                      <a:pt x="965" y="11792"/>
                      <a:pt x="1096" y="11709"/>
                      <a:pt x="1191" y="11649"/>
                    </a:cubicBezTo>
                    <a:cubicBezTo>
                      <a:pt x="1215" y="11637"/>
                      <a:pt x="1239" y="11613"/>
                      <a:pt x="1274" y="11601"/>
                    </a:cubicBezTo>
                    <a:cubicBezTo>
                      <a:pt x="1429" y="11542"/>
                      <a:pt x="1620" y="11530"/>
                      <a:pt x="1763" y="11470"/>
                    </a:cubicBezTo>
                    <a:cubicBezTo>
                      <a:pt x="1941" y="11387"/>
                      <a:pt x="1953" y="11280"/>
                      <a:pt x="1953" y="11197"/>
                    </a:cubicBezTo>
                    <a:cubicBezTo>
                      <a:pt x="1953" y="11101"/>
                      <a:pt x="1858" y="10982"/>
                      <a:pt x="1763" y="10887"/>
                    </a:cubicBezTo>
                    <a:cubicBezTo>
                      <a:pt x="1667" y="10792"/>
                      <a:pt x="1727" y="10601"/>
                      <a:pt x="1739" y="10482"/>
                    </a:cubicBezTo>
                    <a:cubicBezTo>
                      <a:pt x="1763" y="10363"/>
                      <a:pt x="1786" y="10351"/>
                      <a:pt x="1834" y="10256"/>
                    </a:cubicBezTo>
                    <a:cubicBezTo>
                      <a:pt x="1882" y="10161"/>
                      <a:pt x="1834" y="10101"/>
                      <a:pt x="1905" y="9863"/>
                    </a:cubicBezTo>
                    <a:cubicBezTo>
                      <a:pt x="1989" y="9625"/>
                      <a:pt x="2036" y="9661"/>
                      <a:pt x="2144" y="9565"/>
                    </a:cubicBezTo>
                    <a:cubicBezTo>
                      <a:pt x="2263" y="9482"/>
                      <a:pt x="2227" y="9423"/>
                      <a:pt x="2239" y="9304"/>
                    </a:cubicBezTo>
                    <a:cubicBezTo>
                      <a:pt x="2239" y="9196"/>
                      <a:pt x="2120" y="9137"/>
                      <a:pt x="2036" y="9065"/>
                    </a:cubicBezTo>
                    <a:cubicBezTo>
                      <a:pt x="1965" y="8982"/>
                      <a:pt x="1774" y="8494"/>
                      <a:pt x="1763" y="8399"/>
                    </a:cubicBezTo>
                    <a:cubicBezTo>
                      <a:pt x="1751" y="8315"/>
                      <a:pt x="1751" y="8268"/>
                      <a:pt x="1882" y="8256"/>
                    </a:cubicBezTo>
                    <a:cubicBezTo>
                      <a:pt x="1903" y="8254"/>
                      <a:pt x="1923" y="8253"/>
                      <a:pt x="1942" y="8253"/>
                    </a:cubicBezTo>
                    <a:cubicBezTo>
                      <a:pt x="2030" y="8253"/>
                      <a:pt x="2099" y="8274"/>
                      <a:pt x="2167" y="8303"/>
                    </a:cubicBezTo>
                    <a:cubicBezTo>
                      <a:pt x="2239" y="8351"/>
                      <a:pt x="2298" y="8434"/>
                      <a:pt x="2382" y="8506"/>
                    </a:cubicBezTo>
                    <a:cubicBezTo>
                      <a:pt x="2453" y="8577"/>
                      <a:pt x="2441" y="8530"/>
                      <a:pt x="2739" y="8625"/>
                    </a:cubicBezTo>
                    <a:cubicBezTo>
                      <a:pt x="2945" y="8688"/>
                      <a:pt x="3093" y="8699"/>
                      <a:pt x="3296" y="8699"/>
                    </a:cubicBezTo>
                    <a:cubicBezTo>
                      <a:pt x="3398" y="8699"/>
                      <a:pt x="3513" y="8696"/>
                      <a:pt x="3656" y="8696"/>
                    </a:cubicBezTo>
                    <a:cubicBezTo>
                      <a:pt x="4096" y="8696"/>
                      <a:pt x="5323" y="8375"/>
                      <a:pt x="5763" y="8291"/>
                    </a:cubicBezTo>
                    <a:cubicBezTo>
                      <a:pt x="6204" y="8220"/>
                      <a:pt x="7204" y="7720"/>
                      <a:pt x="7323" y="7649"/>
                    </a:cubicBezTo>
                    <a:cubicBezTo>
                      <a:pt x="7454" y="7577"/>
                      <a:pt x="7478" y="7363"/>
                      <a:pt x="7525" y="7232"/>
                    </a:cubicBezTo>
                    <a:cubicBezTo>
                      <a:pt x="7573" y="7089"/>
                      <a:pt x="7787" y="6791"/>
                      <a:pt x="7918" y="6684"/>
                    </a:cubicBezTo>
                    <a:cubicBezTo>
                      <a:pt x="8061" y="6577"/>
                      <a:pt x="8132" y="6565"/>
                      <a:pt x="8251" y="6410"/>
                    </a:cubicBezTo>
                    <a:cubicBezTo>
                      <a:pt x="8371" y="6244"/>
                      <a:pt x="8430" y="6077"/>
                      <a:pt x="8501" y="5970"/>
                    </a:cubicBezTo>
                    <a:cubicBezTo>
                      <a:pt x="8561" y="5875"/>
                      <a:pt x="8704" y="5708"/>
                      <a:pt x="8716" y="5613"/>
                    </a:cubicBezTo>
                    <a:cubicBezTo>
                      <a:pt x="8728" y="5505"/>
                      <a:pt x="8704" y="4827"/>
                      <a:pt x="8692" y="4779"/>
                    </a:cubicBezTo>
                    <a:cubicBezTo>
                      <a:pt x="8688" y="4770"/>
                      <a:pt x="8679" y="4767"/>
                      <a:pt x="8667" y="4767"/>
                    </a:cubicBezTo>
                    <a:cubicBezTo>
                      <a:pt x="8613" y="4767"/>
                      <a:pt x="8492" y="4839"/>
                      <a:pt x="8394" y="4839"/>
                    </a:cubicBezTo>
                    <a:cubicBezTo>
                      <a:pt x="8275" y="4839"/>
                      <a:pt x="8204" y="4660"/>
                      <a:pt x="8156" y="4541"/>
                    </a:cubicBezTo>
                    <a:cubicBezTo>
                      <a:pt x="8097" y="4410"/>
                      <a:pt x="7990" y="4481"/>
                      <a:pt x="7930" y="4386"/>
                    </a:cubicBezTo>
                    <a:cubicBezTo>
                      <a:pt x="7882" y="4279"/>
                      <a:pt x="7966" y="3946"/>
                      <a:pt x="8001" y="3839"/>
                    </a:cubicBezTo>
                    <a:cubicBezTo>
                      <a:pt x="8049" y="3743"/>
                      <a:pt x="8192" y="3565"/>
                      <a:pt x="8251" y="3458"/>
                    </a:cubicBezTo>
                    <a:cubicBezTo>
                      <a:pt x="8311" y="3350"/>
                      <a:pt x="8216" y="3338"/>
                      <a:pt x="8144" y="3196"/>
                    </a:cubicBezTo>
                    <a:cubicBezTo>
                      <a:pt x="8073" y="3053"/>
                      <a:pt x="8013" y="3029"/>
                      <a:pt x="7930" y="2969"/>
                    </a:cubicBezTo>
                    <a:cubicBezTo>
                      <a:pt x="7859" y="2922"/>
                      <a:pt x="7609" y="2707"/>
                      <a:pt x="7549" y="2624"/>
                    </a:cubicBezTo>
                    <a:cubicBezTo>
                      <a:pt x="7489" y="2553"/>
                      <a:pt x="7430" y="2541"/>
                      <a:pt x="7430" y="2541"/>
                    </a:cubicBezTo>
                    <a:cubicBezTo>
                      <a:pt x="7347" y="2493"/>
                      <a:pt x="7239" y="2529"/>
                      <a:pt x="7037" y="2422"/>
                    </a:cubicBezTo>
                    <a:cubicBezTo>
                      <a:pt x="6894" y="2350"/>
                      <a:pt x="6906" y="2207"/>
                      <a:pt x="6894" y="2065"/>
                    </a:cubicBezTo>
                    <a:cubicBezTo>
                      <a:pt x="6870" y="1910"/>
                      <a:pt x="6858" y="1743"/>
                      <a:pt x="6847" y="1588"/>
                    </a:cubicBezTo>
                    <a:cubicBezTo>
                      <a:pt x="6847" y="1553"/>
                      <a:pt x="6847" y="1517"/>
                      <a:pt x="6847" y="1481"/>
                    </a:cubicBezTo>
                    <a:cubicBezTo>
                      <a:pt x="6847" y="1457"/>
                      <a:pt x="6847" y="1433"/>
                      <a:pt x="6847" y="1410"/>
                    </a:cubicBezTo>
                    <a:cubicBezTo>
                      <a:pt x="6847" y="1398"/>
                      <a:pt x="6847" y="1386"/>
                      <a:pt x="6847" y="1374"/>
                    </a:cubicBezTo>
                    <a:cubicBezTo>
                      <a:pt x="6847" y="1350"/>
                      <a:pt x="6847" y="1326"/>
                      <a:pt x="6847" y="1303"/>
                    </a:cubicBezTo>
                    <a:cubicBezTo>
                      <a:pt x="6847" y="1303"/>
                      <a:pt x="6704" y="1183"/>
                      <a:pt x="6596" y="1172"/>
                    </a:cubicBezTo>
                    <a:cubicBezTo>
                      <a:pt x="6501" y="1160"/>
                      <a:pt x="5965" y="945"/>
                      <a:pt x="5965" y="945"/>
                    </a:cubicBezTo>
                    <a:cubicBezTo>
                      <a:pt x="5965" y="945"/>
                      <a:pt x="5692" y="695"/>
                      <a:pt x="5656" y="695"/>
                    </a:cubicBezTo>
                    <a:cubicBezTo>
                      <a:pt x="5632" y="683"/>
                      <a:pt x="5311" y="624"/>
                      <a:pt x="5227" y="564"/>
                    </a:cubicBezTo>
                    <a:cubicBezTo>
                      <a:pt x="5203" y="552"/>
                      <a:pt x="5168" y="541"/>
                      <a:pt x="5120" y="517"/>
                    </a:cubicBezTo>
                    <a:cubicBezTo>
                      <a:pt x="5013" y="457"/>
                      <a:pt x="4870" y="386"/>
                      <a:pt x="4846" y="338"/>
                    </a:cubicBezTo>
                    <a:cubicBezTo>
                      <a:pt x="4799" y="255"/>
                      <a:pt x="4727" y="64"/>
                      <a:pt x="4703" y="64"/>
                    </a:cubicBezTo>
                    <a:cubicBezTo>
                      <a:pt x="4683" y="64"/>
                      <a:pt x="4598" y="0"/>
                      <a:pt x="45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2"/>
              <p:cNvSpPr/>
              <p:nvPr/>
            </p:nvSpPr>
            <p:spPr>
              <a:xfrm>
                <a:off x="2468766" y="1602907"/>
                <a:ext cx="201490" cy="249347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038" extrusionOk="0">
                    <a:moveTo>
                      <a:pt x="2020" y="1"/>
                    </a:moveTo>
                    <a:cubicBezTo>
                      <a:pt x="1928" y="1"/>
                      <a:pt x="1882" y="338"/>
                      <a:pt x="1882" y="537"/>
                    </a:cubicBezTo>
                    <a:cubicBezTo>
                      <a:pt x="1882" y="739"/>
                      <a:pt x="1834" y="1073"/>
                      <a:pt x="1834" y="1132"/>
                    </a:cubicBezTo>
                    <a:cubicBezTo>
                      <a:pt x="1834" y="1192"/>
                      <a:pt x="1739" y="1346"/>
                      <a:pt x="1679" y="1394"/>
                    </a:cubicBezTo>
                    <a:cubicBezTo>
                      <a:pt x="1608" y="1454"/>
                      <a:pt x="1441" y="1644"/>
                      <a:pt x="1417" y="1692"/>
                    </a:cubicBezTo>
                    <a:cubicBezTo>
                      <a:pt x="1394" y="1727"/>
                      <a:pt x="1298" y="1930"/>
                      <a:pt x="1263" y="1966"/>
                    </a:cubicBezTo>
                    <a:cubicBezTo>
                      <a:pt x="1227" y="2001"/>
                      <a:pt x="977" y="2144"/>
                      <a:pt x="846" y="2204"/>
                    </a:cubicBezTo>
                    <a:cubicBezTo>
                      <a:pt x="727" y="2263"/>
                      <a:pt x="560" y="2442"/>
                      <a:pt x="489" y="2549"/>
                    </a:cubicBezTo>
                    <a:cubicBezTo>
                      <a:pt x="405" y="2656"/>
                      <a:pt x="334" y="2870"/>
                      <a:pt x="298" y="2894"/>
                    </a:cubicBezTo>
                    <a:cubicBezTo>
                      <a:pt x="292" y="2904"/>
                      <a:pt x="281" y="2909"/>
                      <a:pt x="269" y="2909"/>
                    </a:cubicBezTo>
                    <a:cubicBezTo>
                      <a:pt x="236" y="2909"/>
                      <a:pt x="187" y="2878"/>
                      <a:pt x="143" y="2835"/>
                    </a:cubicBezTo>
                    <a:cubicBezTo>
                      <a:pt x="108" y="2775"/>
                      <a:pt x="60" y="2763"/>
                      <a:pt x="1" y="2751"/>
                    </a:cubicBezTo>
                    <a:lnTo>
                      <a:pt x="1" y="3168"/>
                    </a:lnTo>
                    <a:cubicBezTo>
                      <a:pt x="1" y="3311"/>
                      <a:pt x="48" y="3442"/>
                      <a:pt x="120" y="3537"/>
                    </a:cubicBezTo>
                    <a:cubicBezTo>
                      <a:pt x="191" y="3644"/>
                      <a:pt x="286" y="3775"/>
                      <a:pt x="298" y="3811"/>
                    </a:cubicBezTo>
                    <a:cubicBezTo>
                      <a:pt x="298" y="3835"/>
                      <a:pt x="358" y="3954"/>
                      <a:pt x="393" y="4037"/>
                    </a:cubicBezTo>
                    <a:cubicBezTo>
                      <a:pt x="501" y="3906"/>
                      <a:pt x="620" y="3811"/>
                      <a:pt x="810" y="3692"/>
                    </a:cubicBezTo>
                    <a:cubicBezTo>
                      <a:pt x="1036" y="3561"/>
                      <a:pt x="1239" y="3406"/>
                      <a:pt x="1322" y="3382"/>
                    </a:cubicBezTo>
                    <a:cubicBezTo>
                      <a:pt x="1405" y="3347"/>
                      <a:pt x="1632" y="3216"/>
                      <a:pt x="1739" y="3144"/>
                    </a:cubicBezTo>
                    <a:cubicBezTo>
                      <a:pt x="1846" y="3073"/>
                      <a:pt x="1929" y="3013"/>
                      <a:pt x="2060" y="3001"/>
                    </a:cubicBezTo>
                    <a:cubicBezTo>
                      <a:pt x="2203" y="2978"/>
                      <a:pt x="2275" y="2894"/>
                      <a:pt x="2370" y="2835"/>
                    </a:cubicBezTo>
                    <a:cubicBezTo>
                      <a:pt x="2453" y="2763"/>
                      <a:pt x="2453" y="2728"/>
                      <a:pt x="2560" y="2728"/>
                    </a:cubicBezTo>
                    <a:cubicBezTo>
                      <a:pt x="2656" y="2728"/>
                      <a:pt x="2763" y="2656"/>
                      <a:pt x="2918" y="2525"/>
                    </a:cubicBezTo>
                    <a:cubicBezTo>
                      <a:pt x="3072" y="2394"/>
                      <a:pt x="3013" y="2085"/>
                      <a:pt x="3025" y="1977"/>
                    </a:cubicBezTo>
                    <a:cubicBezTo>
                      <a:pt x="3037" y="1870"/>
                      <a:pt x="3072" y="1775"/>
                      <a:pt x="3132" y="1692"/>
                    </a:cubicBezTo>
                    <a:cubicBezTo>
                      <a:pt x="3191" y="1620"/>
                      <a:pt x="3251" y="1370"/>
                      <a:pt x="3263" y="1275"/>
                    </a:cubicBezTo>
                    <a:cubicBezTo>
                      <a:pt x="3263" y="1168"/>
                      <a:pt x="3239" y="1120"/>
                      <a:pt x="3168" y="1001"/>
                    </a:cubicBezTo>
                    <a:cubicBezTo>
                      <a:pt x="3084" y="882"/>
                      <a:pt x="3060" y="620"/>
                      <a:pt x="3049" y="442"/>
                    </a:cubicBezTo>
                    <a:cubicBezTo>
                      <a:pt x="3025" y="263"/>
                      <a:pt x="2929" y="180"/>
                      <a:pt x="2787" y="156"/>
                    </a:cubicBezTo>
                    <a:cubicBezTo>
                      <a:pt x="2747" y="146"/>
                      <a:pt x="2714" y="142"/>
                      <a:pt x="2684" y="142"/>
                    </a:cubicBezTo>
                    <a:cubicBezTo>
                      <a:pt x="2606" y="142"/>
                      <a:pt x="2548" y="172"/>
                      <a:pt x="2453" y="215"/>
                    </a:cubicBezTo>
                    <a:cubicBezTo>
                      <a:pt x="2409" y="233"/>
                      <a:pt x="2374" y="241"/>
                      <a:pt x="2343" y="241"/>
                    </a:cubicBezTo>
                    <a:cubicBezTo>
                      <a:pt x="2289" y="241"/>
                      <a:pt x="2248" y="217"/>
                      <a:pt x="2203" y="180"/>
                    </a:cubicBezTo>
                    <a:cubicBezTo>
                      <a:pt x="2144" y="120"/>
                      <a:pt x="2108" y="13"/>
                      <a:pt x="2025" y="1"/>
                    </a:cubicBezTo>
                    <a:cubicBezTo>
                      <a:pt x="2023" y="1"/>
                      <a:pt x="2021" y="1"/>
                      <a:pt x="2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2"/>
              <p:cNvSpPr/>
              <p:nvPr/>
            </p:nvSpPr>
            <p:spPr>
              <a:xfrm>
                <a:off x="1616665" y="1631559"/>
                <a:ext cx="141222" cy="17950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7" extrusionOk="0">
                    <a:moveTo>
                      <a:pt x="924" y="1"/>
                    </a:moveTo>
                    <a:cubicBezTo>
                      <a:pt x="763" y="1"/>
                      <a:pt x="603" y="159"/>
                      <a:pt x="488" y="240"/>
                    </a:cubicBezTo>
                    <a:cubicBezTo>
                      <a:pt x="378" y="320"/>
                      <a:pt x="360" y="350"/>
                      <a:pt x="272" y="350"/>
                    </a:cubicBezTo>
                    <a:cubicBezTo>
                      <a:pt x="255" y="350"/>
                      <a:pt x="237" y="349"/>
                      <a:pt x="214" y="347"/>
                    </a:cubicBezTo>
                    <a:cubicBezTo>
                      <a:pt x="143" y="335"/>
                      <a:pt x="72" y="323"/>
                      <a:pt x="12" y="299"/>
                    </a:cubicBezTo>
                    <a:cubicBezTo>
                      <a:pt x="12" y="382"/>
                      <a:pt x="0" y="573"/>
                      <a:pt x="12" y="656"/>
                    </a:cubicBezTo>
                    <a:cubicBezTo>
                      <a:pt x="24" y="751"/>
                      <a:pt x="167" y="835"/>
                      <a:pt x="226" y="906"/>
                    </a:cubicBezTo>
                    <a:cubicBezTo>
                      <a:pt x="274" y="966"/>
                      <a:pt x="262" y="1049"/>
                      <a:pt x="262" y="1109"/>
                    </a:cubicBezTo>
                    <a:cubicBezTo>
                      <a:pt x="262" y="1144"/>
                      <a:pt x="274" y="1192"/>
                      <a:pt x="310" y="1240"/>
                    </a:cubicBezTo>
                    <a:cubicBezTo>
                      <a:pt x="322" y="1275"/>
                      <a:pt x="357" y="1323"/>
                      <a:pt x="381" y="1383"/>
                    </a:cubicBezTo>
                    <a:cubicBezTo>
                      <a:pt x="453" y="1513"/>
                      <a:pt x="107" y="1966"/>
                      <a:pt x="107" y="1966"/>
                    </a:cubicBezTo>
                    <a:cubicBezTo>
                      <a:pt x="107" y="1966"/>
                      <a:pt x="393" y="2573"/>
                      <a:pt x="441" y="2680"/>
                    </a:cubicBezTo>
                    <a:cubicBezTo>
                      <a:pt x="500" y="2776"/>
                      <a:pt x="703" y="2907"/>
                      <a:pt x="774" y="2907"/>
                    </a:cubicBezTo>
                    <a:cubicBezTo>
                      <a:pt x="846" y="2895"/>
                      <a:pt x="1048" y="2728"/>
                      <a:pt x="1167" y="2692"/>
                    </a:cubicBezTo>
                    <a:cubicBezTo>
                      <a:pt x="1193" y="2682"/>
                      <a:pt x="1217" y="2678"/>
                      <a:pt x="1238" y="2678"/>
                    </a:cubicBezTo>
                    <a:cubicBezTo>
                      <a:pt x="1310" y="2678"/>
                      <a:pt x="1346" y="2728"/>
                      <a:pt x="1346" y="2728"/>
                    </a:cubicBezTo>
                    <a:lnTo>
                      <a:pt x="1346" y="2752"/>
                    </a:lnTo>
                    <a:cubicBezTo>
                      <a:pt x="1429" y="2728"/>
                      <a:pt x="1536" y="2633"/>
                      <a:pt x="1536" y="2561"/>
                    </a:cubicBezTo>
                    <a:cubicBezTo>
                      <a:pt x="1536" y="2478"/>
                      <a:pt x="1500" y="2192"/>
                      <a:pt x="1500" y="2073"/>
                    </a:cubicBezTo>
                    <a:cubicBezTo>
                      <a:pt x="1512" y="1942"/>
                      <a:pt x="1703" y="1692"/>
                      <a:pt x="1738" y="1644"/>
                    </a:cubicBezTo>
                    <a:cubicBezTo>
                      <a:pt x="1786" y="1585"/>
                      <a:pt x="1869" y="1311"/>
                      <a:pt x="1869" y="1263"/>
                    </a:cubicBezTo>
                    <a:cubicBezTo>
                      <a:pt x="1869" y="1204"/>
                      <a:pt x="1858" y="990"/>
                      <a:pt x="1953" y="942"/>
                    </a:cubicBezTo>
                    <a:cubicBezTo>
                      <a:pt x="2048" y="894"/>
                      <a:pt x="2286" y="775"/>
                      <a:pt x="2286" y="597"/>
                    </a:cubicBezTo>
                    <a:cubicBezTo>
                      <a:pt x="2286" y="466"/>
                      <a:pt x="2286" y="370"/>
                      <a:pt x="2286" y="275"/>
                    </a:cubicBezTo>
                    <a:cubicBezTo>
                      <a:pt x="2250" y="287"/>
                      <a:pt x="2227" y="287"/>
                      <a:pt x="2203" y="287"/>
                    </a:cubicBezTo>
                    <a:cubicBezTo>
                      <a:pt x="2162" y="291"/>
                      <a:pt x="2117" y="293"/>
                      <a:pt x="2068" y="293"/>
                    </a:cubicBezTo>
                    <a:cubicBezTo>
                      <a:pt x="1849" y="293"/>
                      <a:pt x="1573" y="253"/>
                      <a:pt x="1417" y="204"/>
                    </a:cubicBezTo>
                    <a:cubicBezTo>
                      <a:pt x="1334" y="168"/>
                      <a:pt x="1262" y="132"/>
                      <a:pt x="1179" y="97"/>
                    </a:cubicBezTo>
                    <a:cubicBezTo>
                      <a:pt x="1107" y="73"/>
                      <a:pt x="1024" y="13"/>
                      <a:pt x="941" y="1"/>
                    </a:cubicBezTo>
                    <a:cubicBezTo>
                      <a:pt x="935" y="1"/>
                      <a:pt x="929" y="1"/>
                      <a:pt x="9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2"/>
              <p:cNvSpPr/>
              <p:nvPr/>
            </p:nvSpPr>
            <p:spPr>
              <a:xfrm>
                <a:off x="1249741" y="2598457"/>
                <a:ext cx="209641" cy="465410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7537" extrusionOk="0">
                    <a:moveTo>
                      <a:pt x="1084" y="0"/>
                    </a:moveTo>
                    <a:cubicBezTo>
                      <a:pt x="1084" y="0"/>
                      <a:pt x="1084" y="12"/>
                      <a:pt x="1084" y="12"/>
                    </a:cubicBezTo>
                    <a:cubicBezTo>
                      <a:pt x="1084" y="107"/>
                      <a:pt x="1013" y="119"/>
                      <a:pt x="918" y="179"/>
                    </a:cubicBezTo>
                    <a:cubicBezTo>
                      <a:pt x="834" y="226"/>
                      <a:pt x="834" y="310"/>
                      <a:pt x="811" y="405"/>
                    </a:cubicBezTo>
                    <a:cubicBezTo>
                      <a:pt x="811" y="417"/>
                      <a:pt x="811" y="429"/>
                      <a:pt x="799" y="441"/>
                    </a:cubicBezTo>
                    <a:cubicBezTo>
                      <a:pt x="799" y="441"/>
                      <a:pt x="799" y="441"/>
                      <a:pt x="787" y="453"/>
                    </a:cubicBezTo>
                    <a:cubicBezTo>
                      <a:pt x="787" y="453"/>
                      <a:pt x="787" y="464"/>
                      <a:pt x="775" y="464"/>
                    </a:cubicBezTo>
                    <a:cubicBezTo>
                      <a:pt x="763" y="488"/>
                      <a:pt x="739" y="500"/>
                      <a:pt x="715" y="524"/>
                    </a:cubicBezTo>
                    <a:cubicBezTo>
                      <a:pt x="703" y="524"/>
                      <a:pt x="692" y="536"/>
                      <a:pt x="668" y="548"/>
                    </a:cubicBezTo>
                    <a:cubicBezTo>
                      <a:pt x="632" y="572"/>
                      <a:pt x="596" y="583"/>
                      <a:pt x="561" y="607"/>
                    </a:cubicBezTo>
                    <a:cubicBezTo>
                      <a:pt x="561" y="607"/>
                      <a:pt x="549" y="619"/>
                      <a:pt x="537" y="619"/>
                    </a:cubicBezTo>
                    <a:cubicBezTo>
                      <a:pt x="498" y="646"/>
                      <a:pt x="481" y="652"/>
                      <a:pt x="472" y="652"/>
                    </a:cubicBezTo>
                    <a:cubicBezTo>
                      <a:pt x="464" y="652"/>
                      <a:pt x="462" y="648"/>
                      <a:pt x="457" y="648"/>
                    </a:cubicBezTo>
                    <a:cubicBezTo>
                      <a:pt x="451" y="648"/>
                      <a:pt x="440" y="659"/>
                      <a:pt x="394" y="714"/>
                    </a:cubicBezTo>
                    <a:cubicBezTo>
                      <a:pt x="287" y="845"/>
                      <a:pt x="346" y="1095"/>
                      <a:pt x="346" y="1250"/>
                    </a:cubicBezTo>
                    <a:cubicBezTo>
                      <a:pt x="346" y="1405"/>
                      <a:pt x="322" y="1953"/>
                      <a:pt x="322" y="2167"/>
                    </a:cubicBezTo>
                    <a:cubicBezTo>
                      <a:pt x="322" y="2381"/>
                      <a:pt x="346" y="2477"/>
                      <a:pt x="358" y="2584"/>
                    </a:cubicBezTo>
                    <a:cubicBezTo>
                      <a:pt x="370" y="2691"/>
                      <a:pt x="477" y="2786"/>
                      <a:pt x="561" y="2858"/>
                    </a:cubicBezTo>
                    <a:cubicBezTo>
                      <a:pt x="656" y="2941"/>
                      <a:pt x="644" y="2977"/>
                      <a:pt x="656" y="3096"/>
                    </a:cubicBezTo>
                    <a:cubicBezTo>
                      <a:pt x="668" y="3215"/>
                      <a:pt x="703" y="3334"/>
                      <a:pt x="751" y="3453"/>
                    </a:cubicBezTo>
                    <a:cubicBezTo>
                      <a:pt x="787" y="3572"/>
                      <a:pt x="846" y="3620"/>
                      <a:pt x="858" y="3774"/>
                    </a:cubicBezTo>
                    <a:cubicBezTo>
                      <a:pt x="882" y="3929"/>
                      <a:pt x="811" y="3941"/>
                      <a:pt x="775" y="3989"/>
                    </a:cubicBezTo>
                    <a:cubicBezTo>
                      <a:pt x="739" y="4036"/>
                      <a:pt x="394" y="4346"/>
                      <a:pt x="358" y="4441"/>
                    </a:cubicBezTo>
                    <a:cubicBezTo>
                      <a:pt x="334" y="4536"/>
                      <a:pt x="322" y="4703"/>
                      <a:pt x="311" y="4846"/>
                    </a:cubicBezTo>
                    <a:cubicBezTo>
                      <a:pt x="287" y="4989"/>
                      <a:pt x="287" y="5155"/>
                      <a:pt x="263" y="5275"/>
                    </a:cubicBezTo>
                    <a:cubicBezTo>
                      <a:pt x="239" y="5394"/>
                      <a:pt x="168" y="5406"/>
                      <a:pt x="96" y="5429"/>
                    </a:cubicBezTo>
                    <a:cubicBezTo>
                      <a:pt x="37" y="5453"/>
                      <a:pt x="49" y="5513"/>
                      <a:pt x="49" y="5620"/>
                    </a:cubicBezTo>
                    <a:cubicBezTo>
                      <a:pt x="49" y="5739"/>
                      <a:pt x="168" y="5822"/>
                      <a:pt x="191" y="5906"/>
                    </a:cubicBezTo>
                    <a:cubicBezTo>
                      <a:pt x="203" y="5989"/>
                      <a:pt x="96" y="6144"/>
                      <a:pt x="49" y="6227"/>
                    </a:cubicBezTo>
                    <a:cubicBezTo>
                      <a:pt x="1" y="6322"/>
                      <a:pt x="72" y="6441"/>
                      <a:pt x="72" y="6584"/>
                    </a:cubicBezTo>
                    <a:cubicBezTo>
                      <a:pt x="72" y="6727"/>
                      <a:pt x="60" y="6918"/>
                      <a:pt x="49" y="7025"/>
                    </a:cubicBezTo>
                    <a:cubicBezTo>
                      <a:pt x="25" y="7144"/>
                      <a:pt x="1" y="7299"/>
                      <a:pt x="25" y="7346"/>
                    </a:cubicBezTo>
                    <a:cubicBezTo>
                      <a:pt x="37" y="7382"/>
                      <a:pt x="60" y="7465"/>
                      <a:pt x="96" y="7537"/>
                    </a:cubicBezTo>
                    <a:cubicBezTo>
                      <a:pt x="203" y="7465"/>
                      <a:pt x="239" y="7227"/>
                      <a:pt x="251" y="7049"/>
                    </a:cubicBezTo>
                    <a:cubicBezTo>
                      <a:pt x="275" y="6846"/>
                      <a:pt x="441" y="6679"/>
                      <a:pt x="537" y="6608"/>
                    </a:cubicBezTo>
                    <a:cubicBezTo>
                      <a:pt x="632" y="6537"/>
                      <a:pt x="1120" y="6537"/>
                      <a:pt x="1323" y="6406"/>
                    </a:cubicBezTo>
                    <a:cubicBezTo>
                      <a:pt x="1525" y="6287"/>
                      <a:pt x="1477" y="6108"/>
                      <a:pt x="1430" y="5882"/>
                    </a:cubicBezTo>
                    <a:cubicBezTo>
                      <a:pt x="1394" y="5667"/>
                      <a:pt x="1561" y="5632"/>
                      <a:pt x="1704" y="5536"/>
                    </a:cubicBezTo>
                    <a:cubicBezTo>
                      <a:pt x="1846" y="5453"/>
                      <a:pt x="2406" y="4953"/>
                      <a:pt x="2454" y="4941"/>
                    </a:cubicBezTo>
                    <a:cubicBezTo>
                      <a:pt x="2489" y="4917"/>
                      <a:pt x="2787" y="4715"/>
                      <a:pt x="2906" y="4608"/>
                    </a:cubicBezTo>
                    <a:cubicBezTo>
                      <a:pt x="3025" y="4513"/>
                      <a:pt x="2989" y="4358"/>
                      <a:pt x="3049" y="4274"/>
                    </a:cubicBezTo>
                    <a:cubicBezTo>
                      <a:pt x="3097" y="4191"/>
                      <a:pt x="3275" y="4108"/>
                      <a:pt x="3359" y="3977"/>
                    </a:cubicBezTo>
                    <a:cubicBezTo>
                      <a:pt x="3394" y="3929"/>
                      <a:pt x="3382" y="3643"/>
                      <a:pt x="3359" y="3298"/>
                    </a:cubicBezTo>
                    <a:cubicBezTo>
                      <a:pt x="3323" y="2703"/>
                      <a:pt x="3239" y="1917"/>
                      <a:pt x="3228" y="1869"/>
                    </a:cubicBezTo>
                    <a:cubicBezTo>
                      <a:pt x="3216" y="1857"/>
                      <a:pt x="3216" y="1857"/>
                      <a:pt x="3216" y="1857"/>
                    </a:cubicBezTo>
                    <a:lnTo>
                      <a:pt x="3216" y="1715"/>
                    </a:lnTo>
                    <a:cubicBezTo>
                      <a:pt x="3144" y="1715"/>
                      <a:pt x="3073" y="1715"/>
                      <a:pt x="3061" y="1679"/>
                    </a:cubicBezTo>
                    <a:cubicBezTo>
                      <a:pt x="3025" y="1607"/>
                      <a:pt x="2978" y="1405"/>
                      <a:pt x="2918" y="1405"/>
                    </a:cubicBezTo>
                    <a:lnTo>
                      <a:pt x="2823" y="1405"/>
                    </a:lnTo>
                    <a:cubicBezTo>
                      <a:pt x="2716" y="1417"/>
                      <a:pt x="2537" y="1441"/>
                      <a:pt x="2430" y="1453"/>
                    </a:cubicBezTo>
                    <a:cubicBezTo>
                      <a:pt x="2400" y="1458"/>
                      <a:pt x="2371" y="1461"/>
                      <a:pt x="2342" y="1461"/>
                    </a:cubicBezTo>
                    <a:cubicBezTo>
                      <a:pt x="2244" y="1461"/>
                      <a:pt x="2157" y="1426"/>
                      <a:pt x="2120" y="1334"/>
                    </a:cubicBezTo>
                    <a:cubicBezTo>
                      <a:pt x="2061" y="1226"/>
                      <a:pt x="2013" y="976"/>
                      <a:pt x="1954" y="893"/>
                    </a:cubicBezTo>
                    <a:cubicBezTo>
                      <a:pt x="1882" y="822"/>
                      <a:pt x="1644" y="631"/>
                      <a:pt x="1561" y="572"/>
                    </a:cubicBezTo>
                    <a:cubicBezTo>
                      <a:pt x="1489" y="512"/>
                      <a:pt x="1346" y="274"/>
                      <a:pt x="1334" y="238"/>
                    </a:cubicBezTo>
                    <a:cubicBezTo>
                      <a:pt x="1311" y="202"/>
                      <a:pt x="1311" y="48"/>
                      <a:pt x="1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2"/>
              <p:cNvSpPr/>
              <p:nvPr/>
            </p:nvSpPr>
            <p:spPr>
              <a:xfrm>
                <a:off x="1526200" y="2175462"/>
                <a:ext cx="210321" cy="389951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6315" extrusionOk="0">
                    <a:moveTo>
                      <a:pt x="351" y="1"/>
                    </a:moveTo>
                    <a:cubicBezTo>
                      <a:pt x="175" y="1"/>
                      <a:pt x="91" y="105"/>
                      <a:pt x="36" y="159"/>
                    </a:cubicBezTo>
                    <a:cubicBezTo>
                      <a:pt x="13" y="171"/>
                      <a:pt x="1" y="195"/>
                      <a:pt x="1" y="218"/>
                    </a:cubicBezTo>
                    <a:cubicBezTo>
                      <a:pt x="1" y="230"/>
                      <a:pt x="13" y="242"/>
                      <a:pt x="13" y="254"/>
                    </a:cubicBezTo>
                    <a:cubicBezTo>
                      <a:pt x="13" y="254"/>
                      <a:pt x="13" y="266"/>
                      <a:pt x="13" y="266"/>
                    </a:cubicBezTo>
                    <a:cubicBezTo>
                      <a:pt x="13" y="302"/>
                      <a:pt x="25" y="325"/>
                      <a:pt x="36" y="361"/>
                    </a:cubicBezTo>
                    <a:cubicBezTo>
                      <a:pt x="60" y="409"/>
                      <a:pt x="72" y="456"/>
                      <a:pt x="96" y="504"/>
                    </a:cubicBezTo>
                    <a:cubicBezTo>
                      <a:pt x="132" y="623"/>
                      <a:pt x="167" y="826"/>
                      <a:pt x="167" y="826"/>
                    </a:cubicBezTo>
                    <a:cubicBezTo>
                      <a:pt x="167" y="826"/>
                      <a:pt x="227" y="1123"/>
                      <a:pt x="286" y="1385"/>
                    </a:cubicBezTo>
                    <a:cubicBezTo>
                      <a:pt x="310" y="1504"/>
                      <a:pt x="346" y="1611"/>
                      <a:pt x="370" y="1695"/>
                    </a:cubicBezTo>
                    <a:cubicBezTo>
                      <a:pt x="453" y="1980"/>
                      <a:pt x="501" y="2302"/>
                      <a:pt x="596" y="2588"/>
                    </a:cubicBezTo>
                    <a:cubicBezTo>
                      <a:pt x="679" y="2885"/>
                      <a:pt x="965" y="3088"/>
                      <a:pt x="1048" y="3302"/>
                    </a:cubicBezTo>
                    <a:cubicBezTo>
                      <a:pt x="1120" y="3504"/>
                      <a:pt x="977" y="3719"/>
                      <a:pt x="941" y="3909"/>
                    </a:cubicBezTo>
                    <a:cubicBezTo>
                      <a:pt x="906" y="4088"/>
                      <a:pt x="1156" y="4397"/>
                      <a:pt x="1239" y="4743"/>
                    </a:cubicBezTo>
                    <a:cubicBezTo>
                      <a:pt x="1334" y="5088"/>
                      <a:pt x="1477" y="5493"/>
                      <a:pt x="1477" y="5576"/>
                    </a:cubicBezTo>
                    <a:cubicBezTo>
                      <a:pt x="1477" y="5636"/>
                      <a:pt x="1346" y="6171"/>
                      <a:pt x="1310" y="6314"/>
                    </a:cubicBezTo>
                    <a:lnTo>
                      <a:pt x="2513" y="6255"/>
                    </a:lnTo>
                    <a:lnTo>
                      <a:pt x="2513" y="4719"/>
                    </a:lnTo>
                    <a:lnTo>
                      <a:pt x="3168" y="4719"/>
                    </a:lnTo>
                    <a:cubicBezTo>
                      <a:pt x="3168" y="4576"/>
                      <a:pt x="3156" y="4159"/>
                      <a:pt x="3156" y="4135"/>
                    </a:cubicBezTo>
                    <a:cubicBezTo>
                      <a:pt x="3156" y="4100"/>
                      <a:pt x="3168" y="3516"/>
                      <a:pt x="3168" y="3445"/>
                    </a:cubicBezTo>
                    <a:cubicBezTo>
                      <a:pt x="3156" y="3385"/>
                      <a:pt x="3037" y="2254"/>
                      <a:pt x="3037" y="2123"/>
                    </a:cubicBezTo>
                    <a:cubicBezTo>
                      <a:pt x="3037" y="2004"/>
                      <a:pt x="3096" y="1659"/>
                      <a:pt x="3156" y="1504"/>
                    </a:cubicBezTo>
                    <a:cubicBezTo>
                      <a:pt x="3227" y="1349"/>
                      <a:pt x="3334" y="1242"/>
                      <a:pt x="3370" y="1099"/>
                    </a:cubicBezTo>
                    <a:cubicBezTo>
                      <a:pt x="3406" y="968"/>
                      <a:pt x="3323" y="718"/>
                      <a:pt x="3287" y="671"/>
                    </a:cubicBezTo>
                    <a:cubicBezTo>
                      <a:pt x="3282" y="661"/>
                      <a:pt x="3269" y="657"/>
                      <a:pt x="3251" y="657"/>
                    </a:cubicBezTo>
                    <a:cubicBezTo>
                      <a:pt x="3180" y="657"/>
                      <a:pt x="3027" y="718"/>
                      <a:pt x="2989" y="718"/>
                    </a:cubicBezTo>
                    <a:cubicBezTo>
                      <a:pt x="2987" y="719"/>
                      <a:pt x="2984" y="719"/>
                      <a:pt x="2982" y="719"/>
                    </a:cubicBezTo>
                    <a:cubicBezTo>
                      <a:pt x="2934" y="719"/>
                      <a:pt x="2867" y="615"/>
                      <a:pt x="2811" y="468"/>
                    </a:cubicBezTo>
                    <a:cubicBezTo>
                      <a:pt x="2739" y="314"/>
                      <a:pt x="2632" y="230"/>
                      <a:pt x="2465" y="171"/>
                    </a:cubicBezTo>
                    <a:cubicBezTo>
                      <a:pt x="2418" y="159"/>
                      <a:pt x="2346" y="135"/>
                      <a:pt x="2251" y="123"/>
                    </a:cubicBezTo>
                    <a:cubicBezTo>
                      <a:pt x="2049" y="75"/>
                      <a:pt x="1775" y="52"/>
                      <a:pt x="1608" y="52"/>
                    </a:cubicBezTo>
                    <a:lnTo>
                      <a:pt x="1537" y="52"/>
                    </a:lnTo>
                    <a:cubicBezTo>
                      <a:pt x="1346" y="64"/>
                      <a:pt x="1203" y="75"/>
                      <a:pt x="1084" y="75"/>
                    </a:cubicBezTo>
                    <a:cubicBezTo>
                      <a:pt x="1048" y="75"/>
                      <a:pt x="1001" y="75"/>
                      <a:pt x="941" y="64"/>
                    </a:cubicBezTo>
                    <a:cubicBezTo>
                      <a:pt x="787" y="52"/>
                      <a:pt x="548" y="16"/>
                      <a:pt x="406" y="4"/>
                    </a:cubicBezTo>
                    <a:cubicBezTo>
                      <a:pt x="386" y="2"/>
                      <a:pt x="368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2"/>
              <p:cNvSpPr/>
              <p:nvPr/>
            </p:nvSpPr>
            <p:spPr>
              <a:xfrm>
                <a:off x="1424002" y="2685217"/>
                <a:ext cx="803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2"/>
              <p:cNvSpPr/>
              <p:nvPr/>
            </p:nvSpPr>
            <p:spPr>
              <a:xfrm>
                <a:off x="1426966" y="2685217"/>
                <a:ext cx="803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2"/>
              <p:cNvSpPr/>
              <p:nvPr/>
            </p:nvSpPr>
            <p:spPr>
              <a:xfrm>
                <a:off x="1448270" y="2466804"/>
                <a:ext cx="365498" cy="404463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6550" extrusionOk="0">
                    <a:moveTo>
                      <a:pt x="3775" y="1"/>
                    </a:moveTo>
                    <a:lnTo>
                      <a:pt x="3775" y="1537"/>
                    </a:lnTo>
                    <a:lnTo>
                      <a:pt x="2572" y="1596"/>
                    </a:lnTo>
                    <a:cubicBezTo>
                      <a:pt x="2572" y="1620"/>
                      <a:pt x="2572" y="1632"/>
                      <a:pt x="2572" y="1632"/>
                    </a:cubicBezTo>
                    <a:lnTo>
                      <a:pt x="1906" y="1644"/>
                    </a:lnTo>
                    <a:lnTo>
                      <a:pt x="655" y="1680"/>
                    </a:lnTo>
                    <a:lnTo>
                      <a:pt x="655" y="3989"/>
                    </a:lnTo>
                    <a:cubicBezTo>
                      <a:pt x="655" y="3989"/>
                      <a:pt x="429" y="3989"/>
                      <a:pt x="382" y="3954"/>
                    </a:cubicBezTo>
                    <a:cubicBezTo>
                      <a:pt x="334" y="3906"/>
                      <a:pt x="251" y="3811"/>
                      <a:pt x="203" y="3811"/>
                    </a:cubicBezTo>
                    <a:cubicBezTo>
                      <a:pt x="179" y="3811"/>
                      <a:pt x="84" y="3835"/>
                      <a:pt x="1" y="3847"/>
                    </a:cubicBezTo>
                    <a:lnTo>
                      <a:pt x="1" y="3989"/>
                    </a:lnTo>
                    <a:cubicBezTo>
                      <a:pt x="1" y="3989"/>
                      <a:pt x="1" y="3989"/>
                      <a:pt x="13" y="4001"/>
                    </a:cubicBezTo>
                    <a:cubicBezTo>
                      <a:pt x="13" y="4001"/>
                      <a:pt x="13" y="3989"/>
                      <a:pt x="13" y="3989"/>
                    </a:cubicBezTo>
                    <a:cubicBezTo>
                      <a:pt x="13" y="3989"/>
                      <a:pt x="536" y="4156"/>
                      <a:pt x="620" y="4216"/>
                    </a:cubicBezTo>
                    <a:cubicBezTo>
                      <a:pt x="715" y="4275"/>
                      <a:pt x="632" y="4525"/>
                      <a:pt x="620" y="4656"/>
                    </a:cubicBezTo>
                    <a:cubicBezTo>
                      <a:pt x="620" y="4763"/>
                      <a:pt x="644" y="4847"/>
                      <a:pt x="763" y="4954"/>
                    </a:cubicBezTo>
                    <a:cubicBezTo>
                      <a:pt x="775" y="4978"/>
                      <a:pt x="810" y="5001"/>
                      <a:pt x="834" y="5025"/>
                    </a:cubicBezTo>
                    <a:cubicBezTo>
                      <a:pt x="882" y="5061"/>
                      <a:pt x="929" y="5073"/>
                      <a:pt x="977" y="5073"/>
                    </a:cubicBezTo>
                    <a:cubicBezTo>
                      <a:pt x="1111" y="5073"/>
                      <a:pt x="1246" y="4989"/>
                      <a:pt x="1370" y="4989"/>
                    </a:cubicBezTo>
                    <a:cubicBezTo>
                      <a:pt x="1378" y="4989"/>
                      <a:pt x="1386" y="4989"/>
                      <a:pt x="1394" y="4990"/>
                    </a:cubicBezTo>
                    <a:lnTo>
                      <a:pt x="1406" y="4990"/>
                    </a:lnTo>
                    <a:cubicBezTo>
                      <a:pt x="1584" y="4990"/>
                      <a:pt x="1763" y="5311"/>
                      <a:pt x="1834" y="5359"/>
                    </a:cubicBezTo>
                    <a:cubicBezTo>
                      <a:pt x="1918" y="5418"/>
                      <a:pt x="2013" y="5621"/>
                      <a:pt x="2310" y="5644"/>
                    </a:cubicBezTo>
                    <a:cubicBezTo>
                      <a:pt x="2620" y="5680"/>
                      <a:pt x="3573" y="5787"/>
                      <a:pt x="4168" y="5811"/>
                    </a:cubicBezTo>
                    <a:cubicBezTo>
                      <a:pt x="4763" y="5835"/>
                      <a:pt x="5132" y="6133"/>
                      <a:pt x="5299" y="6240"/>
                    </a:cubicBezTo>
                    <a:cubicBezTo>
                      <a:pt x="5454" y="6347"/>
                      <a:pt x="5835" y="6514"/>
                      <a:pt x="5918" y="6549"/>
                    </a:cubicBezTo>
                    <a:lnTo>
                      <a:pt x="5870" y="120"/>
                    </a:lnTo>
                    <a:lnTo>
                      <a:pt x="58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2"/>
              <p:cNvSpPr/>
              <p:nvPr/>
            </p:nvSpPr>
            <p:spPr>
              <a:xfrm>
                <a:off x="1299018" y="2196519"/>
                <a:ext cx="318445" cy="516662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8367" extrusionOk="0">
                    <a:moveTo>
                      <a:pt x="1203" y="0"/>
                    </a:moveTo>
                    <a:cubicBezTo>
                      <a:pt x="1112" y="0"/>
                      <a:pt x="1032" y="20"/>
                      <a:pt x="977" y="80"/>
                    </a:cubicBezTo>
                    <a:cubicBezTo>
                      <a:pt x="822" y="246"/>
                      <a:pt x="632" y="556"/>
                      <a:pt x="382" y="616"/>
                    </a:cubicBezTo>
                    <a:cubicBezTo>
                      <a:pt x="286" y="651"/>
                      <a:pt x="144" y="663"/>
                      <a:pt x="1" y="675"/>
                    </a:cubicBezTo>
                    <a:cubicBezTo>
                      <a:pt x="36" y="711"/>
                      <a:pt x="60" y="735"/>
                      <a:pt x="72" y="770"/>
                    </a:cubicBezTo>
                    <a:cubicBezTo>
                      <a:pt x="108" y="866"/>
                      <a:pt x="132" y="1080"/>
                      <a:pt x="167" y="1175"/>
                    </a:cubicBezTo>
                    <a:cubicBezTo>
                      <a:pt x="203" y="1270"/>
                      <a:pt x="298" y="1282"/>
                      <a:pt x="346" y="1342"/>
                    </a:cubicBezTo>
                    <a:cubicBezTo>
                      <a:pt x="346" y="1366"/>
                      <a:pt x="358" y="1378"/>
                      <a:pt x="358" y="1389"/>
                    </a:cubicBezTo>
                    <a:lnTo>
                      <a:pt x="370" y="1389"/>
                    </a:lnTo>
                    <a:cubicBezTo>
                      <a:pt x="370" y="1401"/>
                      <a:pt x="370" y="1413"/>
                      <a:pt x="382" y="1425"/>
                    </a:cubicBezTo>
                    <a:cubicBezTo>
                      <a:pt x="382" y="1437"/>
                      <a:pt x="382" y="1449"/>
                      <a:pt x="382" y="1449"/>
                    </a:cubicBezTo>
                    <a:cubicBezTo>
                      <a:pt x="405" y="1508"/>
                      <a:pt x="417" y="1580"/>
                      <a:pt x="405" y="1663"/>
                    </a:cubicBezTo>
                    <a:cubicBezTo>
                      <a:pt x="405" y="1806"/>
                      <a:pt x="370" y="1818"/>
                      <a:pt x="358" y="1925"/>
                    </a:cubicBezTo>
                    <a:cubicBezTo>
                      <a:pt x="346" y="2020"/>
                      <a:pt x="417" y="2080"/>
                      <a:pt x="441" y="2151"/>
                    </a:cubicBezTo>
                    <a:cubicBezTo>
                      <a:pt x="465" y="2211"/>
                      <a:pt x="560" y="2199"/>
                      <a:pt x="596" y="2211"/>
                    </a:cubicBezTo>
                    <a:cubicBezTo>
                      <a:pt x="632" y="2223"/>
                      <a:pt x="691" y="2247"/>
                      <a:pt x="727" y="2294"/>
                    </a:cubicBezTo>
                    <a:cubicBezTo>
                      <a:pt x="775" y="2330"/>
                      <a:pt x="727" y="2425"/>
                      <a:pt x="739" y="2497"/>
                    </a:cubicBezTo>
                    <a:cubicBezTo>
                      <a:pt x="739" y="2580"/>
                      <a:pt x="739" y="2806"/>
                      <a:pt x="727" y="2890"/>
                    </a:cubicBezTo>
                    <a:cubicBezTo>
                      <a:pt x="727" y="2961"/>
                      <a:pt x="751" y="3140"/>
                      <a:pt x="751" y="3282"/>
                    </a:cubicBezTo>
                    <a:cubicBezTo>
                      <a:pt x="751" y="3425"/>
                      <a:pt x="739" y="3461"/>
                      <a:pt x="715" y="3568"/>
                    </a:cubicBezTo>
                    <a:cubicBezTo>
                      <a:pt x="703" y="3675"/>
                      <a:pt x="656" y="3663"/>
                      <a:pt x="596" y="3771"/>
                    </a:cubicBezTo>
                    <a:cubicBezTo>
                      <a:pt x="525" y="3890"/>
                      <a:pt x="548" y="4104"/>
                      <a:pt x="465" y="4306"/>
                    </a:cubicBezTo>
                    <a:cubicBezTo>
                      <a:pt x="394" y="4509"/>
                      <a:pt x="310" y="4604"/>
                      <a:pt x="298" y="4664"/>
                    </a:cubicBezTo>
                    <a:cubicBezTo>
                      <a:pt x="275" y="4723"/>
                      <a:pt x="227" y="4806"/>
                      <a:pt x="227" y="4878"/>
                    </a:cubicBezTo>
                    <a:cubicBezTo>
                      <a:pt x="239" y="4949"/>
                      <a:pt x="227" y="4985"/>
                      <a:pt x="203" y="5045"/>
                    </a:cubicBezTo>
                    <a:cubicBezTo>
                      <a:pt x="191" y="5104"/>
                      <a:pt x="144" y="5104"/>
                      <a:pt x="96" y="5211"/>
                    </a:cubicBezTo>
                    <a:cubicBezTo>
                      <a:pt x="36" y="5307"/>
                      <a:pt x="167" y="5318"/>
                      <a:pt x="263" y="5485"/>
                    </a:cubicBezTo>
                    <a:cubicBezTo>
                      <a:pt x="346" y="5664"/>
                      <a:pt x="370" y="5735"/>
                      <a:pt x="405" y="5854"/>
                    </a:cubicBezTo>
                    <a:cubicBezTo>
                      <a:pt x="453" y="5973"/>
                      <a:pt x="370" y="6045"/>
                      <a:pt x="310" y="6188"/>
                    </a:cubicBezTo>
                    <a:cubicBezTo>
                      <a:pt x="263" y="6330"/>
                      <a:pt x="286" y="6426"/>
                      <a:pt x="286" y="6509"/>
                    </a:cubicBezTo>
                    <a:cubicBezTo>
                      <a:pt x="513" y="6557"/>
                      <a:pt x="525" y="6711"/>
                      <a:pt x="536" y="6747"/>
                    </a:cubicBezTo>
                    <a:cubicBezTo>
                      <a:pt x="548" y="6783"/>
                      <a:pt x="691" y="7021"/>
                      <a:pt x="763" y="7081"/>
                    </a:cubicBezTo>
                    <a:cubicBezTo>
                      <a:pt x="846" y="7140"/>
                      <a:pt x="1084" y="7331"/>
                      <a:pt x="1156" y="7402"/>
                    </a:cubicBezTo>
                    <a:cubicBezTo>
                      <a:pt x="1215" y="7485"/>
                      <a:pt x="1263" y="7735"/>
                      <a:pt x="1322" y="7843"/>
                    </a:cubicBezTo>
                    <a:cubicBezTo>
                      <a:pt x="1359" y="7935"/>
                      <a:pt x="1446" y="7970"/>
                      <a:pt x="1544" y="7970"/>
                    </a:cubicBezTo>
                    <a:cubicBezTo>
                      <a:pt x="1573" y="7970"/>
                      <a:pt x="1602" y="7967"/>
                      <a:pt x="1632" y="7962"/>
                    </a:cubicBezTo>
                    <a:cubicBezTo>
                      <a:pt x="1691" y="7962"/>
                      <a:pt x="1763" y="7950"/>
                      <a:pt x="1846" y="7938"/>
                    </a:cubicBezTo>
                    <a:cubicBezTo>
                      <a:pt x="1906" y="7938"/>
                      <a:pt x="1977" y="7926"/>
                      <a:pt x="2025" y="7914"/>
                    </a:cubicBezTo>
                    <a:lnTo>
                      <a:pt x="2120" y="7914"/>
                    </a:lnTo>
                    <a:cubicBezTo>
                      <a:pt x="2180" y="7914"/>
                      <a:pt x="2227" y="8116"/>
                      <a:pt x="2263" y="8188"/>
                    </a:cubicBezTo>
                    <a:cubicBezTo>
                      <a:pt x="2275" y="8224"/>
                      <a:pt x="2346" y="8224"/>
                      <a:pt x="2418" y="8224"/>
                    </a:cubicBezTo>
                    <a:cubicBezTo>
                      <a:pt x="2501" y="8212"/>
                      <a:pt x="2596" y="8188"/>
                      <a:pt x="2620" y="8188"/>
                    </a:cubicBezTo>
                    <a:cubicBezTo>
                      <a:pt x="2668" y="8188"/>
                      <a:pt x="2751" y="8283"/>
                      <a:pt x="2799" y="8331"/>
                    </a:cubicBezTo>
                    <a:cubicBezTo>
                      <a:pt x="2846" y="8366"/>
                      <a:pt x="3072" y="8366"/>
                      <a:pt x="3072" y="8366"/>
                    </a:cubicBezTo>
                    <a:lnTo>
                      <a:pt x="3072" y="6057"/>
                    </a:lnTo>
                    <a:lnTo>
                      <a:pt x="4323" y="6021"/>
                    </a:lnTo>
                    <a:lnTo>
                      <a:pt x="4989" y="6009"/>
                    </a:lnTo>
                    <a:cubicBezTo>
                      <a:pt x="4989" y="6009"/>
                      <a:pt x="4989" y="5997"/>
                      <a:pt x="4989" y="5973"/>
                    </a:cubicBezTo>
                    <a:cubicBezTo>
                      <a:pt x="5025" y="5830"/>
                      <a:pt x="5156" y="5295"/>
                      <a:pt x="5156" y="5235"/>
                    </a:cubicBezTo>
                    <a:cubicBezTo>
                      <a:pt x="5156" y="5152"/>
                      <a:pt x="5013" y="4747"/>
                      <a:pt x="4918" y="4402"/>
                    </a:cubicBezTo>
                    <a:cubicBezTo>
                      <a:pt x="4835" y="4056"/>
                      <a:pt x="4585" y="3759"/>
                      <a:pt x="4620" y="3568"/>
                    </a:cubicBezTo>
                    <a:cubicBezTo>
                      <a:pt x="4656" y="3378"/>
                      <a:pt x="4799" y="3163"/>
                      <a:pt x="4727" y="2961"/>
                    </a:cubicBezTo>
                    <a:cubicBezTo>
                      <a:pt x="4644" y="2747"/>
                      <a:pt x="4358" y="2544"/>
                      <a:pt x="4275" y="2247"/>
                    </a:cubicBezTo>
                    <a:cubicBezTo>
                      <a:pt x="4180" y="1961"/>
                      <a:pt x="4132" y="1639"/>
                      <a:pt x="4049" y="1354"/>
                    </a:cubicBezTo>
                    <a:cubicBezTo>
                      <a:pt x="4025" y="1270"/>
                      <a:pt x="3989" y="1163"/>
                      <a:pt x="3965" y="1044"/>
                    </a:cubicBezTo>
                    <a:cubicBezTo>
                      <a:pt x="3906" y="782"/>
                      <a:pt x="3846" y="485"/>
                      <a:pt x="3846" y="485"/>
                    </a:cubicBezTo>
                    <a:cubicBezTo>
                      <a:pt x="3846" y="485"/>
                      <a:pt x="3715" y="473"/>
                      <a:pt x="3537" y="365"/>
                    </a:cubicBezTo>
                    <a:cubicBezTo>
                      <a:pt x="3396" y="275"/>
                      <a:pt x="3162" y="82"/>
                      <a:pt x="2985" y="82"/>
                    </a:cubicBezTo>
                    <a:cubicBezTo>
                      <a:pt x="2952" y="82"/>
                      <a:pt x="2922" y="89"/>
                      <a:pt x="2894" y="104"/>
                    </a:cubicBezTo>
                    <a:cubicBezTo>
                      <a:pt x="2727" y="181"/>
                      <a:pt x="2290" y="332"/>
                      <a:pt x="2155" y="332"/>
                    </a:cubicBezTo>
                    <a:cubicBezTo>
                      <a:pt x="2146" y="332"/>
                      <a:pt x="2138" y="331"/>
                      <a:pt x="2132" y="330"/>
                    </a:cubicBezTo>
                    <a:cubicBezTo>
                      <a:pt x="2025" y="306"/>
                      <a:pt x="1941" y="104"/>
                      <a:pt x="1715" y="80"/>
                    </a:cubicBezTo>
                    <a:cubicBezTo>
                      <a:pt x="1562" y="64"/>
                      <a:pt x="1365" y="0"/>
                      <a:pt x="1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2"/>
              <p:cNvSpPr/>
              <p:nvPr/>
            </p:nvSpPr>
            <p:spPr>
              <a:xfrm>
                <a:off x="1215963" y="2713870"/>
                <a:ext cx="633061" cy="43527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7049" extrusionOk="0">
                    <a:moveTo>
                      <a:pt x="3775" y="0"/>
                    </a:moveTo>
                    <a:cubicBezTo>
                      <a:pt x="3786" y="48"/>
                      <a:pt x="3870" y="834"/>
                      <a:pt x="3906" y="1429"/>
                    </a:cubicBezTo>
                    <a:cubicBezTo>
                      <a:pt x="3929" y="1774"/>
                      <a:pt x="3941" y="2060"/>
                      <a:pt x="3906" y="2108"/>
                    </a:cubicBezTo>
                    <a:cubicBezTo>
                      <a:pt x="3822" y="2239"/>
                      <a:pt x="3644" y="2322"/>
                      <a:pt x="3596" y="2405"/>
                    </a:cubicBezTo>
                    <a:cubicBezTo>
                      <a:pt x="3536" y="2489"/>
                      <a:pt x="3572" y="2644"/>
                      <a:pt x="3453" y="2739"/>
                    </a:cubicBezTo>
                    <a:cubicBezTo>
                      <a:pt x="3334" y="2846"/>
                      <a:pt x="3036" y="3048"/>
                      <a:pt x="2989" y="3072"/>
                    </a:cubicBezTo>
                    <a:cubicBezTo>
                      <a:pt x="2953" y="3084"/>
                      <a:pt x="2393" y="3584"/>
                      <a:pt x="2251" y="3667"/>
                    </a:cubicBezTo>
                    <a:cubicBezTo>
                      <a:pt x="2108" y="3763"/>
                      <a:pt x="1941" y="3798"/>
                      <a:pt x="1977" y="4013"/>
                    </a:cubicBezTo>
                    <a:cubicBezTo>
                      <a:pt x="2024" y="4239"/>
                      <a:pt x="2072" y="4418"/>
                      <a:pt x="1870" y="4537"/>
                    </a:cubicBezTo>
                    <a:cubicBezTo>
                      <a:pt x="1667" y="4668"/>
                      <a:pt x="1179" y="4668"/>
                      <a:pt x="1084" y="4739"/>
                    </a:cubicBezTo>
                    <a:cubicBezTo>
                      <a:pt x="988" y="4810"/>
                      <a:pt x="822" y="4977"/>
                      <a:pt x="798" y="5180"/>
                    </a:cubicBezTo>
                    <a:cubicBezTo>
                      <a:pt x="786" y="5358"/>
                      <a:pt x="750" y="5596"/>
                      <a:pt x="643" y="5668"/>
                    </a:cubicBezTo>
                    <a:cubicBezTo>
                      <a:pt x="631" y="5668"/>
                      <a:pt x="607" y="5680"/>
                      <a:pt x="596" y="5680"/>
                    </a:cubicBezTo>
                    <a:cubicBezTo>
                      <a:pt x="583" y="5681"/>
                      <a:pt x="570" y="5681"/>
                      <a:pt x="558" y="5681"/>
                    </a:cubicBezTo>
                    <a:cubicBezTo>
                      <a:pt x="437" y="5681"/>
                      <a:pt x="361" y="5632"/>
                      <a:pt x="274" y="5632"/>
                    </a:cubicBezTo>
                    <a:cubicBezTo>
                      <a:pt x="203" y="5632"/>
                      <a:pt x="96" y="5632"/>
                      <a:pt x="0" y="5668"/>
                    </a:cubicBezTo>
                    <a:cubicBezTo>
                      <a:pt x="12" y="5703"/>
                      <a:pt x="24" y="5739"/>
                      <a:pt x="36" y="5775"/>
                    </a:cubicBezTo>
                    <a:cubicBezTo>
                      <a:pt x="36" y="5787"/>
                      <a:pt x="48" y="5799"/>
                      <a:pt x="48" y="5811"/>
                    </a:cubicBezTo>
                    <a:cubicBezTo>
                      <a:pt x="48" y="5823"/>
                      <a:pt x="48" y="5823"/>
                      <a:pt x="48" y="5834"/>
                    </a:cubicBezTo>
                    <a:cubicBezTo>
                      <a:pt x="48" y="5834"/>
                      <a:pt x="48" y="5846"/>
                      <a:pt x="48" y="5846"/>
                    </a:cubicBezTo>
                    <a:cubicBezTo>
                      <a:pt x="60" y="5870"/>
                      <a:pt x="60" y="5894"/>
                      <a:pt x="60" y="5930"/>
                    </a:cubicBezTo>
                    <a:cubicBezTo>
                      <a:pt x="60" y="6025"/>
                      <a:pt x="60" y="6156"/>
                      <a:pt x="60" y="6323"/>
                    </a:cubicBezTo>
                    <a:cubicBezTo>
                      <a:pt x="60" y="6608"/>
                      <a:pt x="203" y="6715"/>
                      <a:pt x="203" y="6775"/>
                    </a:cubicBezTo>
                    <a:cubicBezTo>
                      <a:pt x="215" y="6835"/>
                      <a:pt x="298" y="6906"/>
                      <a:pt x="310" y="7049"/>
                    </a:cubicBezTo>
                    <a:lnTo>
                      <a:pt x="7727" y="6644"/>
                    </a:lnTo>
                    <a:cubicBezTo>
                      <a:pt x="7704" y="6549"/>
                      <a:pt x="7727" y="6406"/>
                      <a:pt x="7727" y="6287"/>
                    </a:cubicBezTo>
                    <a:cubicBezTo>
                      <a:pt x="7716" y="6132"/>
                      <a:pt x="7763" y="5787"/>
                      <a:pt x="7739" y="5727"/>
                    </a:cubicBezTo>
                    <a:cubicBezTo>
                      <a:pt x="7704" y="5680"/>
                      <a:pt x="7596" y="5537"/>
                      <a:pt x="7608" y="5430"/>
                    </a:cubicBezTo>
                    <a:cubicBezTo>
                      <a:pt x="7608" y="5334"/>
                      <a:pt x="7596" y="5263"/>
                      <a:pt x="7561" y="5191"/>
                    </a:cubicBezTo>
                    <a:cubicBezTo>
                      <a:pt x="7525" y="5108"/>
                      <a:pt x="7561" y="5049"/>
                      <a:pt x="7549" y="4965"/>
                    </a:cubicBezTo>
                    <a:cubicBezTo>
                      <a:pt x="7537" y="4894"/>
                      <a:pt x="7858" y="4834"/>
                      <a:pt x="7977" y="4822"/>
                    </a:cubicBezTo>
                    <a:cubicBezTo>
                      <a:pt x="7988" y="4821"/>
                      <a:pt x="7997" y="4821"/>
                      <a:pt x="8006" y="4821"/>
                    </a:cubicBezTo>
                    <a:cubicBezTo>
                      <a:pt x="8101" y="4821"/>
                      <a:pt x="8131" y="4877"/>
                      <a:pt x="8239" y="4953"/>
                    </a:cubicBezTo>
                    <a:cubicBezTo>
                      <a:pt x="8370" y="5025"/>
                      <a:pt x="8454" y="5049"/>
                      <a:pt x="8573" y="5096"/>
                    </a:cubicBezTo>
                    <a:cubicBezTo>
                      <a:pt x="8692" y="5132"/>
                      <a:pt x="8989" y="5227"/>
                      <a:pt x="9144" y="5311"/>
                    </a:cubicBezTo>
                    <a:cubicBezTo>
                      <a:pt x="9311" y="5394"/>
                      <a:pt x="9549" y="5394"/>
                      <a:pt x="9644" y="5394"/>
                    </a:cubicBezTo>
                    <a:cubicBezTo>
                      <a:pt x="9740" y="5394"/>
                      <a:pt x="10002" y="5227"/>
                      <a:pt x="10168" y="5120"/>
                    </a:cubicBezTo>
                    <a:cubicBezTo>
                      <a:pt x="10204" y="5108"/>
                      <a:pt x="10228" y="5084"/>
                      <a:pt x="10252" y="5072"/>
                    </a:cubicBezTo>
                    <a:cubicBezTo>
                      <a:pt x="10240" y="5037"/>
                      <a:pt x="10216" y="5001"/>
                      <a:pt x="10180" y="4977"/>
                    </a:cubicBezTo>
                    <a:cubicBezTo>
                      <a:pt x="10037" y="4810"/>
                      <a:pt x="9704" y="4632"/>
                      <a:pt x="9656" y="4537"/>
                    </a:cubicBezTo>
                    <a:cubicBezTo>
                      <a:pt x="9609" y="4441"/>
                      <a:pt x="9728" y="4013"/>
                      <a:pt x="9728" y="3798"/>
                    </a:cubicBezTo>
                    <a:cubicBezTo>
                      <a:pt x="9728" y="3584"/>
                      <a:pt x="9692" y="2560"/>
                      <a:pt x="9692" y="2560"/>
                    </a:cubicBezTo>
                    <a:cubicBezTo>
                      <a:pt x="9692" y="2560"/>
                      <a:pt x="9680" y="2560"/>
                      <a:pt x="9680" y="2548"/>
                    </a:cubicBezTo>
                    <a:lnTo>
                      <a:pt x="9680" y="2560"/>
                    </a:lnTo>
                    <a:cubicBezTo>
                      <a:pt x="9680" y="2560"/>
                      <a:pt x="9216" y="2358"/>
                      <a:pt x="9037" y="2239"/>
                    </a:cubicBezTo>
                    <a:cubicBezTo>
                      <a:pt x="9025" y="2239"/>
                      <a:pt x="9013" y="2227"/>
                      <a:pt x="9001" y="2215"/>
                    </a:cubicBezTo>
                    <a:cubicBezTo>
                      <a:pt x="8811" y="2084"/>
                      <a:pt x="8466" y="1834"/>
                      <a:pt x="7918" y="1810"/>
                    </a:cubicBezTo>
                    <a:cubicBezTo>
                      <a:pt x="7323" y="1786"/>
                      <a:pt x="6370" y="1679"/>
                      <a:pt x="6061" y="1643"/>
                    </a:cubicBezTo>
                    <a:cubicBezTo>
                      <a:pt x="5751" y="1620"/>
                      <a:pt x="5668" y="1417"/>
                      <a:pt x="5584" y="1358"/>
                    </a:cubicBezTo>
                    <a:cubicBezTo>
                      <a:pt x="5501" y="1310"/>
                      <a:pt x="5334" y="1000"/>
                      <a:pt x="5156" y="989"/>
                    </a:cubicBezTo>
                    <a:cubicBezTo>
                      <a:pt x="5025" y="989"/>
                      <a:pt x="4882" y="1072"/>
                      <a:pt x="4739" y="1072"/>
                    </a:cubicBezTo>
                    <a:cubicBezTo>
                      <a:pt x="4691" y="1072"/>
                      <a:pt x="4632" y="1060"/>
                      <a:pt x="4584" y="1024"/>
                    </a:cubicBezTo>
                    <a:cubicBezTo>
                      <a:pt x="4560" y="1000"/>
                      <a:pt x="4537" y="989"/>
                      <a:pt x="4525" y="977"/>
                    </a:cubicBezTo>
                    <a:cubicBezTo>
                      <a:pt x="4394" y="858"/>
                      <a:pt x="4358" y="762"/>
                      <a:pt x="4370" y="655"/>
                    </a:cubicBezTo>
                    <a:cubicBezTo>
                      <a:pt x="4382" y="524"/>
                      <a:pt x="4453" y="274"/>
                      <a:pt x="4370" y="215"/>
                    </a:cubicBezTo>
                    <a:cubicBezTo>
                      <a:pt x="4287" y="155"/>
                      <a:pt x="3858" y="24"/>
                      <a:pt x="37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2"/>
              <p:cNvSpPr/>
              <p:nvPr/>
            </p:nvSpPr>
            <p:spPr>
              <a:xfrm>
                <a:off x="1495324" y="2772657"/>
                <a:ext cx="13276" cy="74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20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25"/>
                    </a:cubicBezTo>
                    <a:cubicBezTo>
                      <a:pt x="13" y="37"/>
                      <a:pt x="36" y="48"/>
                      <a:pt x="60" y="72"/>
                    </a:cubicBezTo>
                    <a:cubicBezTo>
                      <a:pt x="108" y="108"/>
                      <a:pt x="167" y="120"/>
                      <a:pt x="215" y="120"/>
                    </a:cubicBezTo>
                    <a:cubicBezTo>
                      <a:pt x="167" y="120"/>
                      <a:pt x="120" y="108"/>
                      <a:pt x="72" y="72"/>
                    </a:cubicBezTo>
                    <a:cubicBezTo>
                      <a:pt x="48" y="48"/>
                      <a:pt x="13" y="2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2"/>
              <p:cNvSpPr/>
              <p:nvPr/>
            </p:nvSpPr>
            <p:spPr>
              <a:xfrm>
                <a:off x="1534289" y="2774880"/>
                <a:ext cx="279481" cy="97133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573" extrusionOk="0">
                    <a:moveTo>
                      <a:pt x="1" y="1"/>
                    </a:moveTo>
                    <a:cubicBezTo>
                      <a:pt x="179" y="12"/>
                      <a:pt x="346" y="322"/>
                      <a:pt x="429" y="370"/>
                    </a:cubicBezTo>
                    <a:cubicBezTo>
                      <a:pt x="513" y="429"/>
                      <a:pt x="596" y="632"/>
                      <a:pt x="906" y="655"/>
                    </a:cubicBezTo>
                    <a:cubicBezTo>
                      <a:pt x="1215" y="691"/>
                      <a:pt x="2168" y="798"/>
                      <a:pt x="2763" y="822"/>
                    </a:cubicBezTo>
                    <a:cubicBezTo>
                      <a:pt x="3311" y="846"/>
                      <a:pt x="3656" y="1096"/>
                      <a:pt x="3846" y="1227"/>
                    </a:cubicBezTo>
                    <a:cubicBezTo>
                      <a:pt x="3858" y="1239"/>
                      <a:pt x="3870" y="1251"/>
                      <a:pt x="3882" y="1251"/>
                    </a:cubicBezTo>
                    <a:cubicBezTo>
                      <a:pt x="4061" y="1370"/>
                      <a:pt x="4525" y="1572"/>
                      <a:pt x="4525" y="1572"/>
                    </a:cubicBezTo>
                    <a:lnTo>
                      <a:pt x="4525" y="1560"/>
                    </a:lnTo>
                    <a:cubicBezTo>
                      <a:pt x="4442" y="1525"/>
                      <a:pt x="4049" y="1358"/>
                      <a:pt x="3906" y="1251"/>
                    </a:cubicBezTo>
                    <a:cubicBezTo>
                      <a:pt x="3739" y="1144"/>
                      <a:pt x="3370" y="846"/>
                      <a:pt x="2775" y="822"/>
                    </a:cubicBezTo>
                    <a:cubicBezTo>
                      <a:pt x="2180" y="798"/>
                      <a:pt x="1227" y="691"/>
                      <a:pt x="917" y="655"/>
                    </a:cubicBezTo>
                    <a:cubicBezTo>
                      <a:pt x="620" y="632"/>
                      <a:pt x="525" y="429"/>
                      <a:pt x="441" y="370"/>
                    </a:cubicBezTo>
                    <a:cubicBezTo>
                      <a:pt x="370" y="322"/>
                      <a:pt x="191" y="1"/>
                      <a:pt x="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2"/>
              <p:cNvSpPr/>
              <p:nvPr/>
            </p:nvSpPr>
            <p:spPr>
              <a:xfrm>
                <a:off x="1449011" y="2713129"/>
                <a:ext cx="46374" cy="61071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12"/>
                    </a:cubicBezTo>
                    <a:cubicBezTo>
                      <a:pt x="84" y="36"/>
                      <a:pt x="513" y="167"/>
                      <a:pt x="596" y="227"/>
                    </a:cubicBezTo>
                    <a:cubicBezTo>
                      <a:pt x="679" y="286"/>
                      <a:pt x="608" y="536"/>
                      <a:pt x="596" y="667"/>
                    </a:cubicBezTo>
                    <a:cubicBezTo>
                      <a:pt x="596" y="774"/>
                      <a:pt x="620" y="870"/>
                      <a:pt x="751" y="989"/>
                    </a:cubicBezTo>
                    <a:cubicBezTo>
                      <a:pt x="751" y="977"/>
                      <a:pt x="751" y="977"/>
                      <a:pt x="739" y="965"/>
                    </a:cubicBezTo>
                    <a:cubicBezTo>
                      <a:pt x="632" y="858"/>
                      <a:pt x="608" y="774"/>
                      <a:pt x="608" y="667"/>
                    </a:cubicBezTo>
                    <a:cubicBezTo>
                      <a:pt x="620" y="536"/>
                      <a:pt x="703" y="286"/>
                      <a:pt x="608" y="227"/>
                    </a:cubicBezTo>
                    <a:cubicBezTo>
                      <a:pt x="524" y="1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2"/>
              <p:cNvSpPr/>
              <p:nvPr/>
            </p:nvSpPr>
            <p:spPr>
              <a:xfrm>
                <a:off x="1212999" y="1218877"/>
                <a:ext cx="1460202" cy="2903670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47023" extrusionOk="0">
                    <a:moveTo>
                      <a:pt x="6061" y="100"/>
                    </a:moveTo>
                    <a:cubicBezTo>
                      <a:pt x="6132" y="136"/>
                      <a:pt x="6430" y="315"/>
                      <a:pt x="6513" y="398"/>
                    </a:cubicBezTo>
                    <a:cubicBezTo>
                      <a:pt x="6537" y="410"/>
                      <a:pt x="6573" y="446"/>
                      <a:pt x="6597" y="469"/>
                    </a:cubicBezTo>
                    <a:cubicBezTo>
                      <a:pt x="6763" y="636"/>
                      <a:pt x="6894" y="755"/>
                      <a:pt x="6978" y="755"/>
                    </a:cubicBezTo>
                    <a:lnTo>
                      <a:pt x="7002" y="755"/>
                    </a:lnTo>
                    <a:cubicBezTo>
                      <a:pt x="7061" y="731"/>
                      <a:pt x="7252" y="660"/>
                      <a:pt x="7335" y="660"/>
                    </a:cubicBezTo>
                    <a:cubicBezTo>
                      <a:pt x="7347" y="666"/>
                      <a:pt x="7365" y="669"/>
                      <a:pt x="7385" y="669"/>
                    </a:cubicBezTo>
                    <a:cubicBezTo>
                      <a:pt x="7406" y="669"/>
                      <a:pt x="7430" y="666"/>
                      <a:pt x="7454" y="660"/>
                    </a:cubicBezTo>
                    <a:cubicBezTo>
                      <a:pt x="7454" y="696"/>
                      <a:pt x="7454" y="731"/>
                      <a:pt x="7454" y="779"/>
                    </a:cubicBezTo>
                    <a:cubicBezTo>
                      <a:pt x="7454" y="779"/>
                      <a:pt x="7454" y="779"/>
                      <a:pt x="7454" y="791"/>
                    </a:cubicBezTo>
                    <a:cubicBezTo>
                      <a:pt x="7454" y="803"/>
                      <a:pt x="7454" y="815"/>
                      <a:pt x="7454" y="838"/>
                    </a:cubicBezTo>
                    <a:cubicBezTo>
                      <a:pt x="7454" y="838"/>
                      <a:pt x="7454" y="850"/>
                      <a:pt x="7454" y="850"/>
                    </a:cubicBezTo>
                    <a:cubicBezTo>
                      <a:pt x="7454" y="874"/>
                      <a:pt x="7454" y="886"/>
                      <a:pt x="7442" y="898"/>
                    </a:cubicBezTo>
                    <a:lnTo>
                      <a:pt x="7442" y="922"/>
                    </a:lnTo>
                    <a:lnTo>
                      <a:pt x="7442" y="969"/>
                    </a:lnTo>
                    <a:lnTo>
                      <a:pt x="7442" y="993"/>
                    </a:lnTo>
                    <a:cubicBezTo>
                      <a:pt x="7442" y="1005"/>
                      <a:pt x="7454" y="1029"/>
                      <a:pt x="7454" y="1041"/>
                    </a:cubicBezTo>
                    <a:cubicBezTo>
                      <a:pt x="7454" y="1053"/>
                      <a:pt x="7454" y="1065"/>
                      <a:pt x="7454" y="1065"/>
                    </a:cubicBezTo>
                    <a:cubicBezTo>
                      <a:pt x="7454" y="1088"/>
                      <a:pt x="7454" y="1100"/>
                      <a:pt x="7454" y="1112"/>
                    </a:cubicBezTo>
                    <a:cubicBezTo>
                      <a:pt x="7454" y="1124"/>
                      <a:pt x="7454" y="1136"/>
                      <a:pt x="7454" y="1136"/>
                    </a:cubicBezTo>
                    <a:cubicBezTo>
                      <a:pt x="7454" y="1160"/>
                      <a:pt x="7454" y="1172"/>
                      <a:pt x="7454" y="1184"/>
                    </a:cubicBezTo>
                    <a:cubicBezTo>
                      <a:pt x="7454" y="1196"/>
                      <a:pt x="7454" y="1208"/>
                      <a:pt x="7454" y="1208"/>
                    </a:cubicBezTo>
                    <a:cubicBezTo>
                      <a:pt x="7454" y="1219"/>
                      <a:pt x="7454" y="1231"/>
                      <a:pt x="7454" y="1243"/>
                    </a:cubicBezTo>
                    <a:cubicBezTo>
                      <a:pt x="7454" y="1255"/>
                      <a:pt x="7454" y="1267"/>
                      <a:pt x="7454" y="1279"/>
                    </a:cubicBezTo>
                    <a:cubicBezTo>
                      <a:pt x="7454" y="1291"/>
                      <a:pt x="7454" y="1303"/>
                      <a:pt x="7454" y="1315"/>
                    </a:cubicBezTo>
                    <a:cubicBezTo>
                      <a:pt x="7454" y="1327"/>
                      <a:pt x="7454" y="1339"/>
                      <a:pt x="7466" y="1350"/>
                    </a:cubicBezTo>
                    <a:cubicBezTo>
                      <a:pt x="7466" y="1362"/>
                      <a:pt x="7466" y="1374"/>
                      <a:pt x="7466" y="1386"/>
                    </a:cubicBezTo>
                    <a:cubicBezTo>
                      <a:pt x="7466" y="1398"/>
                      <a:pt x="7466" y="1398"/>
                      <a:pt x="7466" y="1410"/>
                    </a:cubicBezTo>
                    <a:cubicBezTo>
                      <a:pt x="7466" y="1422"/>
                      <a:pt x="7466" y="1434"/>
                      <a:pt x="7466" y="1446"/>
                    </a:cubicBezTo>
                    <a:cubicBezTo>
                      <a:pt x="7466" y="1458"/>
                      <a:pt x="7478" y="1469"/>
                      <a:pt x="7478" y="1469"/>
                    </a:cubicBezTo>
                    <a:cubicBezTo>
                      <a:pt x="7478" y="1481"/>
                      <a:pt x="7478" y="1493"/>
                      <a:pt x="7478" y="1505"/>
                    </a:cubicBezTo>
                    <a:cubicBezTo>
                      <a:pt x="7478" y="1505"/>
                      <a:pt x="7478" y="1517"/>
                      <a:pt x="7478" y="1529"/>
                    </a:cubicBezTo>
                    <a:cubicBezTo>
                      <a:pt x="7478" y="1541"/>
                      <a:pt x="7490" y="1541"/>
                      <a:pt x="7490" y="1553"/>
                    </a:cubicBezTo>
                    <a:cubicBezTo>
                      <a:pt x="7490" y="1565"/>
                      <a:pt x="7490" y="1577"/>
                      <a:pt x="7490" y="1589"/>
                    </a:cubicBezTo>
                    <a:cubicBezTo>
                      <a:pt x="7490" y="1589"/>
                      <a:pt x="7490" y="1589"/>
                      <a:pt x="7502" y="1600"/>
                    </a:cubicBezTo>
                    <a:cubicBezTo>
                      <a:pt x="7502" y="1612"/>
                      <a:pt x="7502" y="1624"/>
                      <a:pt x="7513" y="1636"/>
                    </a:cubicBezTo>
                    <a:cubicBezTo>
                      <a:pt x="7609" y="1922"/>
                      <a:pt x="7680" y="1970"/>
                      <a:pt x="7764" y="2017"/>
                    </a:cubicBezTo>
                    <a:cubicBezTo>
                      <a:pt x="7823" y="2053"/>
                      <a:pt x="7906" y="2231"/>
                      <a:pt x="7942" y="2351"/>
                    </a:cubicBezTo>
                    <a:cubicBezTo>
                      <a:pt x="7978" y="2458"/>
                      <a:pt x="8204" y="2755"/>
                      <a:pt x="8335" y="2755"/>
                    </a:cubicBezTo>
                    <a:cubicBezTo>
                      <a:pt x="8633" y="2755"/>
                      <a:pt x="8716" y="2767"/>
                      <a:pt x="8740" y="2779"/>
                    </a:cubicBezTo>
                    <a:cubicBezTo>
                      <a:pt x="8799" y="2803"/>
                      <a:pt x="9014" y="2993"/>
                      <a:pt x="9026" y="3089"/>
                    </a:cubicBezTo>
                    <a:cubicBezTo>
                      <a:pt x="9026" y="3113"/>
                      <a:pt x="9026" y="3136"/>
                      <a:pt x="9026" y="3172"/>
                    </a:cubicBezTo>
                    <a:cubicBezTo>
                      <a:pt x="9037" y="3351"/>
                      <a:pt x="9085" y="3827"/>
                      <a:pt x="8954" y="3958"/>
                    </a:cubicBezTo>
                    <a:cubicBezTo>
                      <a:pt x="8930" y="3982"/>
                      <a:pt x="8895" y="4017"/>
                      <a:pt x="8859" y="4041"/>
                    </a:cubicBezTo>
                    <a:cubicBezTo>
                      <a:pt x="8847" y="4053"/>
                      <a:pt x="8835" y="4065"/>
                      <a:pt x="8823" y="4077"/>
                    </a:cubicBezTo>
                    <a:cubicBezTo>
                      <a:pt x="8776" y="4125"/>
                      <a:pt x="8716" y="4160"/>
                      <a:pt x="8668" y="4208"/>
                    </a:cubicBezTo>
                    <a:cubicBezTo>
                      <a:pt x="8573" y="4279"/>
                      <a:pt x="8490" y="4339"/>
                      <a:pt x="8442" y="4351"/>
                    </a:cubicBezTo>
                    <a:cubicBezTo>
                      <a:pt x="8442" y="4327"/>
                      <a:pt x="8442" y="4315"/>
                      <a:pt x="8442" y="4291"/>
                    </a:cubicBezTo>
                    <a:cubicBezTo>
                      <a:pt x="8430" y="4232"/>
                      <a:pt x="8430" y="4136"/>
                      <a:pt x="8323" y="4125"/>
                    </a:cubicBezTo>
                    <a:lnTo>
                      <a:pt x="8287" y="4125"/>
                    </a:lnTo>
                    <a:cubicBezTo>
                      <a:pt x="8264" y="4125"/>
                      <a:pt x="8228" y="4136"/>
                      <a:pt x="8204" y="4136"/>
                    </a:cubicBezTo>
                    <a:cubicBezTo>
                      <a:pt x="8180" y="4148"/>
                      <a:pt x="8156" y="4160"/>
                      <a:pt x="8133" y="4160"/>
                    </a:cubicBezTo>
                    <a:cubicBezTo>
                      <a:pt x="8133" y="4172"/>
                      <a:pt x="8121" y="4172"/>
                      <a:pt x="8121" y="4172"/>
                    </a:cubicBezTo>
                    <a:cubicBezTo>
                      <a:pt x="8097" y="4184"/>
                      <a:pt x="8085" y="4196"/>
                      <a:pt x="8061" y="4208"/>
                    </a:cubicBezTo>
                    <a:cubicBezTo>
                      <a:pt x="8037" y="4220"/>
                      <a:pt x="8025" y="4244"/>
                      <a:pt x="8014" y="4256"/>
                    </a:cubicBezTo>
                    <a:cubicBezTo>
                      <a:pt x="7990" y="4279"/>
                      <a:pt x="7966" y="4291"/>
                      <a:pt x="7954" y="4291"/>
                    </a:cubicBezTo>
                    <a:cubicBezTo>
                      <a:pt x="7951" y="4294"/>
                      <a:pt x="7948" y="4296"/>
                      <a:pt x="7944" y="4296"/>
                    </a:cubicBezTo>
                    <a:cubicBezTo>
                      <a:pt x="7935" y="4296"/>
                      <a:pt x="7924" y="4285"/>
                      <a:pt x="7906" y="4267"/>
                    </a:cubicBezTo>
                    <a:lnTo>
                      <a:pt x="7883" y="4256"/>
                    </a:lnTo>
                    <a:cubicBezTo>
                      <a:pt x="7835" y="4232"/>
                      <a:pt x="7775" y="4196"/>
                      <a:pt x="7716" y="4184"/>
                    </a:cubicBezTo>
                    <a:cubicBezTo>
                      <a:pt x="7692" y="4172"/>
                      <a:pt x="7668" y="4172"/>
                      <a:pt x="7644" y="4172"/>
                    </a:cubicBezTo>
                    <a:lnTo>
                      <a:pt x="7585" y="4172"/>
                    </a:lnTo>
                    <a:cubicBezTo>
                      <a:pt x="7561" y="4184"/>
                      <a:pt x="7537" y="4196"/>
                      <a:pt x="7513" y="4196"/>
                    </a:cubicBezTo>
                    <a:cubicBezTo>
                      <a:pt x="7462" y="4215"/>
                      <a:pt x="7415" y="4227"/>
                      <a:pt x="7371" y="4227"/>
                    </a:cubicBezTo>
                    <a:cubicBezTo>
                      <a:pt x="7332" y="4227"/>
                      <a:pt x="7297" y="4218"/>
                      <a:pt x="7263" y="4196"/>
                    </a:cubicBezTo>
                    <a:cubicBezTo>
                      <a:pt x="7144" y="4089"/>
                      <a:pt x="6978" y="3922"/>
                      <a:pt x="6966" y="3875"/>
                    </a:cubicBezTo>
                    <a:cubicBezTo>
                      <a:pt x="6906" y="3684"/>
                      <a:pt x="6847" y="3577"/>
                      <a:pt x="6787" y="3541"/>
                    </a:cubicBezTo>
                    <a:cubicBezTo>
                      <a:pt x="6668" y="3482"/>
                      <a:pt x="6501" y="3363"/>
                      <a:pt x="6490" y="3303"/>
                    </a:cubicBezTo>
                    <a:cubicBezTo>
                      <a:pt x="6478" y="3279"/>
                      <a:pt x="6466" y="3196"/>
                      <a:pt x="6466" y="3101"/>
                    </a:cubicBezTo>
                    <a:cubicBezTo>
                      <a:pt x="6442" y="2886"/>
                      <a:pt x="6430" y="2720"/>
                      <a:pt x="6394" y="2660"/>
                    </a:cubicBezTo>
                    <a:lnTo>
                      <a:pt x="6382" y="2636"/>
                    </a:lnTo>
                    <a:cubicBezTo>
                      <a:pt x="6347" y="2565"/>
                      <a:pt x="6299" y="2470"/>
                      <a:pt x="6192" y="2470"/>
                    </a:cubicBezTo>
                    <a:cubicBezTo>
                      <a:pt x="6168" y="2470"/>
                      <a:pt x="6144" y="2470"/>
                      <a:pt x="6120" y="2482"/>
                    </a:cubicBezTo>
                    <a:cubicBezTo>
                      <a:pt x="6097" y="2482"/>
                      <a:pt x="6073" y="2493"/>
                      <a:pt x="6037" y="2493"/>
                    </a:cubicBezTo>
                    <a:cubicBezTo>
                      <a:pt x="5966" y="2505"/>
                      <a:pt x="5882" y="2517"/>
                      <a:pt x="5847" y="2589"/>
                    </a:cubicBezTo>
                    <a:cubicBezTo>
                      <a:pt x="5811" y="2636"/>
                      <a:pt x="5811" y="2708"/>
                      <a:pt x="5835" y="2791"/>
                    </a:cubicBezTo>
                    <a:cubicBezTo>
                      <a:pt x="5870" y="2910"/>
                      <a:pt x="5906" y="3053"/>
                      <a:pt x="5954" y="3172"/>
                    </a:cubicBezTo>
                    <a:cubicBezTo>
                      <a:pt x="5989" y="3291"/>
                      <a:pt x="6013" y="3398"/>
                      <a:pt x="6037" y="3446"/>
                    </a:cubicBezTo>
                    <a:cubicBezTo>
                      <a:pt x="6037" y="3470"/>
                      <a:pt x="6049" y="3494"/>
                      <a:pt x="6061" y="3529"/>
                    </a:cubicBezTo>
                    <a:cubicBezTo>
                      <a:pt x="6097" y="3636"/>
                      <a:pt x="6120" y="3720"/>
                      <a:pt x="6049" y="3779"/>
                    </a:cubicBezTo>
                    <a:cubicBezTo>
                      <a:pt x="6025" y="3803"/>
                      <a:pt x="6001" y="3827"/>
                      <a:pt x="5989" y="3851"/>
                    </a:cubicBezTo>
                    <a:cubicBezTo>
                      <a:pt x="5942" y="3898"/>
                      <a:pt x="5918" y="3910"/>
                      <a:pt x="5882" y="3910"/>
                    </a:cubicBezTo>
                    <a:cubicBezTo>
                      <a:pt x="5859" y="3910"/>
                      <a:pt x="5835" y="3910"/>
                      <a:pt x="5799" y="3898"/>
                    </a:cubicBezTo>
                    <a:cubicBezTo>
                      <a:pt x="5632" y="3827"/>
                      <a:pt x="5275" y="3589"/>
                      <a:pt x="5227" y="3541"/>
                    </a:cubicBezTo>
                    <a:cubicBezTo>
                      <a:pt x="5216" y="3541"/>
                      <a:pt x="5204" y="3541"/>
                      <a:pt x="5192" y="3529"/>
                    </a:cubicBezTo>
                    <a:cubicBezTo>
                      <a:pt x="5192" y="3529"/>
                      <a:pt x="5192" y="3517"/>
                      <a:pt x="5192" y="3517"/>
                    </a:cubicBezTo>
                    <a:cubicBezTo>
                      <a:pt x="5180" y="3517"/>
                      <a:pt x="5168" y="3505"/>
                      <a:pt x="5144" y="3494"/>
                    </a:cubicBezTo>
                    <a:cubicBezTo>
                      <a:pt x="5144" y="3494"/>
                      <a:pt x="5132" y="3482"/>
                      <a:pt x="5132" y="3482"/>
                    </a:cubicBezTo>
                    <a:cubicBezTo>
                      <a:pt x="5120" y="3470"/>
                      <a:pt x="5108" y="3458"/>
                      <a:pt x="5097" y="3458"/>
                    </a:cubicBezTo>
                    <a:cubicBezTo>
                      <a:pt x="5073" y="3446"/>
                      <a:pt x="5061" y="3434"/>
                      <a:pt x="5049" y="3422"/>
                    </a:cubicBezTo>
                    <a:cubicBezTo>
                      <a:pt x="5037" y="3410"/>
                      <a:pt x="5037" y="3410"/>
                      <a:pt x="5025" y="3410"/>
                    </a:cubicBezTo>
                    <a:cubicBezTo>
                      <a:pt x="5001" y="3386"/>
                      <a:pt x="4977" y="3374"/>
                      <a:pt x="4954" y="3351"/>
                    </a:cubicBezTo>
                    <a:cubicBezTo>
                      <a:pt x="4870" y="3303"/>
                      <a:pt x="4799" y="3244"/>
                      <a:pt x="4727" y="3196"/>
                    </a:cubicBezTo>
                    <a:cubicBezTo>
                      <a:pt x="4739" y="3053"/>
                      <a:pt x="4775" y="2803"/>
                      <a:pt x="4823" y="2672"/>
                    </a:cubicBezTo>
                    <a:cubicBezTo>
                      <a:pt x="4835" y="2624"/>
                      <a:pt x="4858" y="2565"/>
                      <a:pt x="4882" y="2517"/>
                    </a:cubicBezTo>
                    <a:cubicBezTo>
                      <a:pt x="4942" y="2351"/>
                      <a:pt x="4977" y="2255"/>
                      <a:pt x="4966" y="2196"/>
                    </a:cubicBezTo>
                    <a:cubicBezTo>
                      <a:pt x="4942" y="2124"/>
                      <a:pt x="4858" y="1970"/>
                      <a:pt x="4823" y="1910"/>
                    </a:cubicBezTo>
                    <a:cubicBezTo>
                      <a:pt x="4823" y="1910"/>
                      <a:pt x="4811" y="1898"/>
                      <a:pt x="4799" y="1886"/>
                    </a:cubicBezTo>
                    <a:cubicBezTo>
                      <a:pt x="4775" y="1850"/>
                      <a:pt x="4751" y="1827"/>
                      <a:pt x="4775" y="1755"/>
                    </a:cubicBezTo>
                    <a:cubicBezTo>
                      <a:pt x="4799" y="1684"/>
                      <a:pt x="4858" y="1600"/>
                      <a:pt x="4906" y="1541"/>
                    </a:cubicBezTo>
                    <a:cubicBezTo>
                      <a:pt x="4930" y="1505"/>
                      <a:pt x="4954" y="1469"/>
                      <a:pt x="4966" y="1446"/>
                    </a:cubicBezTo>
                    <a:cubicBezTo>
                      <a:pt x="5001" y="1374"/>
                      <a:pt x="5156" y="1112"/>
                      <a:pt x="5239" y="1005"/>
                    </a:cubicBezTo>
                    <a:cubicBezTo>
                      <a:pt x="5263" y="969"/>
                      <a:pt x="5275" y="946"/>
                      <a:pt x="5287" y="922"/>
                    </a:cubicBezTo>
                    <a:cubicBezTo>
                      <a:pt x="5335" y="850"/>
                      <a:pt x="5347" y="827"/>
                      <a:pt x="5454" y="815"/>
                    </a:cubicBezTo>
                    <a:cubicBezTo>
                      <a:pt x="5644" y="815"/>
                      <a:pt x="5763" y="779"/>
                      <a:pt x="5859" y="707"/>
                    </a:cubicBezTo>
                    <a:cubicBezTo>
                      <a:pt x="5942" y="624"/>
                      <a:pt x="6013" y="565"/>
                      <a:pt x="6037" y="469"/>
                    </a:cubicBezTo>
                    <a:cubicBezTo>
                      <a:pt x="6049" y="386"/>
                      <a:pt x="6061" y="267"/>
                      <a:pt x="6061" y="219"/>
                    </a:cubicBezTo>
                    <a:cubicBezTo>
                      <a:pt x="6061" y="219"/>
                      <a:pt x="6061" y="207"/>
                      <a:pt x="6061" y="196"/>
                    </a:cubicBezTo>
                    <a:cubicBezTo>
                      <a:pt x="6049" y="148"/>
                      <a:pt x="6049" y="112"/>
                      <a:pt x="6061" y="100"/>
                    </a:cubicBezTo>
                    <a:close/>
                    <a:moveTo>
                      <a:pt x="9692" y="386"/>
                    </a:moveTo>
                    <a:cubicBezTo>
                      <a:pt x="9966" y="386"/>
                      <a:pt x="10502" y="422"/>
                      <a:pt x="10621" y="434"/>
                    </a:cubicBezTo>
                    <a:cubicBezTo>
                      <a:pt x="10657" y="446"/>
                      <a:pt x="10681" y="446"/>
                      <a:pt x="10716" y="446"/>
                    </a:cubicBezTo>
                    <a:cubicBezTo>
                      <a:pt x="10800" y="457"/>
                      <a:pt x="10859" y="457"/>
                      <a:pt x="10942" y="541"/>
                    </a:cubicBezTo>
                    <a:cubicBezTo>
                      <a:pt x="10990" y="600"/>
                      <a:pt x="11038" y="672"/>
                      <a:pt x="11073" y="743"/>
                    </a:cubicBezTo>
                    <a:cubicBezTo>
                      <a:pt x="11145" y="827"/>
                      <a:pt x="11204" y="910"/>
                      <a:pt x="11264" y="969"/>
                    </a:cubicBezTo>
                    <a:cubicBezTo>
                      <a:pt x="11335" y="1065"/>
                      <a:pt x="11514" y="1100"/>
                      <a:pt x="11645" y="1136"/>
                    </a:cubicBezTo>
                    <a:lnTo>
                      <a:pt x="11657" y="1136"/>
                    </a:lnTo>
                    <a:lnTo>
                      <a:pt x="11657" y="1505"/>
                    </a:lnTo>
                    <a:lnTo>
                      <a:pt x="11704" y="3648"/>
                    </a:lnTo>
                    <a:lnTo>
                      <a:pt x="11704" y="4029"/>
                    </a:lnTo>
                    <a:lnTo>
                      <a:pt x="10252" y="5922"/>
                    </a:lnTo>
                    <a:lnTo>
                      <a:pt x="10145" y="5922"/>
                    </a:lnTo>
                    <a:cubicBezTo>
                      <a:pt x="10145" y="5922"/>
                      <a:pt x="10133" y="5922"/>
                      <a:pt x="10121" y="5910"/>
                    </a:cubicBezTo>
                    <a:lnTo>
                      <a:pt x="10050" y="5910"/>
                    </a:lnTo>
                    <a:cubicBezTo>
                      <a:pt x="10026" y="5910"/>
                      <a:pt x="10002" y="5910"/>
                      <a:pt x="9978" y="5899"/>
                    </a:cubicBezTo>
                    <a:lnTo>
                      <a:pt x="9895" y="5899"/>
                    </a:lnTo>
                    <a:cubicBezTo>
                      <a:pt x="9895" y="5899"/>
                      <a:pt x="9883" y="5899"/>
                      <a:pt x="9883" y="5887"/>
                    </a:cubicBezTo>
                    <a:lnTo>
                      <a:pt x="9788" y="5887"/>
                    </a:lnTo>
                    <a:cubicBezTo>
                      <a:pt x="9764" y="5875"/>
                      <a:pt x="9740" y="5875"/>
                      <a:pt x="9716" y="5875"/>
                    </a:cubicBezTo>
                    <a:cubicBezTo>
                      <a:pt x="9692" y="5875"/>
                      <a:pt x="9669" y="5863"/>
                      <a:pt x="9645" y="5863"/>
                    </a:cubicBezTo>
                    <a:lnTo>
                      <a:pt x="9526" y="5863"/>
                    </a:lnTo>
                    <a:cubicBezTo>
                      <a:pt x="9407" y="5863"/>
                      <a:pt x="9288" y="5875"/>
                      <a:pt x="9216" y="5899"/>
                    </a:cubicBezTo>
                    <a:lnTo>
                      <a:pt x="9157" y="5899"/>
                    </a:lnTo>
                    <a:cubicBezTo>
                      <a:pt x="9049" y="5922"/>
                      <a:pt x="8966" y="6089"/>
                      <a:pt x="8966" y="6220"/>
                    </a:cubicBezTo>
                    <a:cubicBezTo>
                      <a:pt x="8966" y="6280"/>
                      <a:pt x="8966" y="6327"/>
                      <a:pt x="8954" y="6363"/>
                    </a:cubicBezTo>
                    <a:cubicBezTo>
                      <a:pt x="8942" y="6399"/>
                      <a:pt x="8942" y="6434"/>
                      <a:pt x="8930" y="6470"/>
                    </a:cubicBezTo>
                    <a:lnTo>
                      <a:pt x="8918" y="6530"/>
                    </a:lnTo>
                    <a:cubicBezTo>
                      <a:pt x="8895" y="6589"/>
                      <a:pt x="8871" y="6637"/>
                      <a:pt x="8847" y="6684"/>
                    </a:cubicBezTo>
                    <a:cubicBezTo>
                      <a:pt x="8835" y="6696"/>
                      <a:pt x="8823" y="6720"/>
                      <a:pt x="8823" y="6744"/>
                    </a:cubicBezTo>
                    <a:cubicBezTo>
                      <a:pt x="8799" y="6780"/>
                      <a:pt x="8787" y="6815"/>
                      <a:pt x="8776" y="6863"/>
                    </a:cubicBezTo>
                    <a:cubicBezTo>
                      <a:pt x="8776" y="6887"/>
                      <a:pt x="8776" y="6899"/>
                      <a:pt x="8776" y="6923"/>
                    </a:cubicBezTo>
                    <a:cubicBezTo>
                      <a:pt x="8764" y="6923"/>
                      <a:pt x="8752" y="6934"/>
                      <a:pt x="8728" y="6934"/>
                    </a:cubicBezTo>
                    <a:cubicBezTo>
                      <a:pt x="8633" y="6934"/>
                      <a:pt x="8490" y="6934"/>
                      <a:pt x="8347" y="6911"/>
                    </a:cubicBezTo>
                    <a:cubicBezTo>
                      <a:pt x="8204" y="6899"/>
                      <a:pt x="8073" y="6863"/>
                      <a:pt x="7978" y="6839"/>
                    </a:cubicBezTo>
                    <a:cubicBezTo>
                      <a:pt x="7894" y="6815"/>
                      <a:pt x="7823" y="6780"/>
                      <a:pt x="7728" y="6744"/>
                    </a:cubicBezTo>
                    <a:cubicBezTo>
                      <a:pt x="7716" y="6732"/>
                      <a:pt x="7692" y="6720"/>
                      <a:pt x="7668" y="6708"/>
                    </a:cubicBezTo>
                    <a:cubicBezTo>
                      <a:pt x="7609" y="6684"/>
                      <a:pt x="7549" y="6649"/>
                      <a:pt x="7478" y="6649"/>
                    </a:cubicBezTo>
                    <a:cubicBezTo>
                      <a:pt x="7465" y="6645"/>
                      <a:pt x="7451" y="6644"/>
                      <a:pt x="7437" y="6644"/>
                    </a:cubicBezTo>
                    <a:cubicBezTo>
                      <a:pt x="7399" y="6644"/>
                      <a:pt x="7358" y="6655"/>
                      <a:pt x="7323" y="6672"/>
                    </a:cubicBezTo>
                    <a:cubicBezTo>
                      <a:pt x="7228" y="6708"/>
                      <a:pt x="7144" y="6780"/>
                      <a:pt x="7073" y="6827"/>
                    </a:cubicBezTo>
                    <a:cubicBezTo>
                      <a:pt x="7049" y="6851"/>
                      <a:pt x="7013" y="6875"/>
                      <a:pt x="6990" y="6887"/>
                    </a:cubicBezTo>
                    <a:cubicBezTo>
                      <a:pt x="6966" y="6911"/>
                      <a:pt x="6942" y="6923"/>
                      <a:pt x="6930" y="6934"/>
                    </a:cubicBezTo>
                    <a:cubicBezTo>
                      <a:pt x="6881" y="6976"/>
                      <a:pt x="6860" y="6988"/>
                      <a:pt x="6824" y="6988"/>
                    </a:cubicBezTo>
                    <a:cubicBezTo>
                      <a:pt x="6808" y="6988"/>
                      <a:pt x="6789" y="6986"/>
                      <a:pt x="6763" y="6982"/>
                    </a:cubicBezTo>
                    <a:cubicBezTo>
                      <a:pt x="6740" y="6982"/>
                      <a:pt x="6704" y="6982"/>
                      <a:pt x="6680" y="6970"/>
                    </a:cubicBezTo>
                    <a:cubicBezTo>
                      <a:pt x="6668" y="6970"/>
                      <a:pt x="6656" y="6970"/>
                      <a:pt x="6644" y="6958"/>
                    </a:cubicBezTo>
                    <a:cubicBezTo>
                      <a:pt x="6632" y="6958"/>
                      <a:pt x="6609" y="6958"/>
                      <a:pt x="6597" y="6946"/>
                    </a:cubicBezTo>
                    <a:cubicBezTo>
                      <a:pt x="6597" y="6946"/>
                      <a:pt x="6597" y="6934"/>
                      <a:pt x="6597" y="6934"/>
                    </a:cubicBezTo>
                    <a:cubicBezTo>
                      <a:pt x="6573" y="6875"/>
                      <a:pt x="6454" y="6827"/>
                      <a:pt x="6347" y="6827"/>
                    </a:cubicBezTo>
                    <a:cubicBezTo>
                      <a:pt x="6299" y="6827"/>
                      <a:pt x="6251" y="6839"/>
                      <a:pt x="6204" y="6851"/>
                    </a:cubicBezTo>
                    <a:cubicBezTo>
                      <a:pt x="6085" y="6899"/>
                      <a:pt x="5918" y="6958"/>
                      <a:pt x="5823" y="6958"/>
                    </a:cubicBezTo>
                    <a:cubicBezTo>
                      <a:pt x="5775" y="6958"/>
                      <a:pt x="5763" y="6946"/>
                      <a:pt x="5751" y="6946"/>
                    </a:cubicBezTo>
                    <a:cubicBezTo>
                      <a:pt x="5680" y="6756"/>
                      <a:pt x="5585" y="6506"/>
                      <a:pt x="5585" y="6399"/>
                    </a:cubicBezTo>
                    <a:cubicBezTo>
                      <a:pt x="5597" y="6351"/>
                      <a:pt x="5632" y="6280"/>
                      <a:pt x="5692" y="6220"/>
                    </a:cubicBezTo>
                    <a:cubicBezTo>
                      <a:pt x="5716" y="6184"/>
                      <a:pt x="5739" y="6149"/>
                      <a:pt x="5763" y="6125"/>
                    </a:cubicBezTo>
                    <a:cubicBezTo>
                      <a:pt x="5823" y="6053"/>
                      <a:pt x="5870" y="5994"/>
                      <a:pt x="5894" y="5946"/>
                    </a:cubicBezTo>
                    <a:lnTo>
                      <a:pt x="5906" y="5922"/>
                    </a:lnTo>
                    <a:cubicBezTo>
                      <a:pt x="5930" y="5887"/>
                      <a:pt x="5954" y="5839"/>
                      <a:pt x="5966" y="5791"/>
                    </a:cubicBezTo>
                    <a:cubicBezTo>
                      <a:pt x="5978" y="5756"/>
                      <a:pt x="5978" y="5732"/>
                      <a:pt x="5978" y="5708"/>
                    </a:cubicBezTo>
                    <a:cubicBezTo>
                      <a:pt x="5989" y="5660"/>
                      <a:pt x="5978" y="5625"/>
                      <a:pt x="5942" y="5601"/>
                    </a:cubicBezTo>
                    <a:cubicBezTo>
                      <a:pt x="5882" y="5553"/>
                      <a:pt x="5799" y="5506"/>
                      <a:pt x="5680" y="5482"/>
                    </a:cubicBezTo>
                    <a:cubicBezTo>
                      <a:pt x="5632" y="5482"/>
                      <a:pt x="5585" y="5470"/>
                      <a:pt x="5525" y="5470"/>
                    </a:cubicBezTo>
                    <a:lnTo>
                      <a:pt x="5489" y="5470"/>
                    </a:lnTo>
                    <a:cubicBezTo>
                      <a:pt x="5335" y="5482"/>
                      <a:pt x="4763" y="5482"/>
                      <a:pt x="4346" y="5482"/>
                    </a:cubicBezTo>
                    <a:cubicBezTo>
                      <a:pt x="4323" y="5482"/>
                      <a:pt x="4287" y="5482"/>
                      <a:pt x="4263" y="5470"/>
                    </a:cubicBezTo>
                    <a:lnTo>
                      <a:pt x="3620" y="5470"/>
                    </a:lnTo>
                    <a:cubicBezTo>
                      <a:pt x="3608" y="5470"/>
                      <a:pt x="3584" y="5470"/>
                      <a:pt x="3573" y="5458"/>
                    </a:cubicBezTo>
                    <a:lnTo>
                      <a:pt x="3394" y="5458"/>
                    </a:lnTo>
                    <a:cubicBezTo>
                      <a:pt x="3370" y="5458"/>
                      <a:pt x="3358" y="5458"/>
                      <a:pt x="3334" y="5446"/>
                    </a:cubicBezTo>
                    <a:lnTo>
                      <a:pt x="3239" y="5446"/>
                    </a:lnTo>
                    <a:cubicBezTo>
                      <a:pt x="3215" y="5363"/>
                      <a:pt x="3180" y="5327"/>
                      <a:pt x="3084" y="5196"/>
                    </a:cubicBezTo>
                    <a:cubicBezTo>
                      <a:pt x="2989" y="5053"/>
                      <a:pt x="2918" y="4922"/>
                      <a:pt x="2906" y="4898"/>
                    </a:cubicBezTo>
                    <a:cubicBezTo>
                      <a:pt x="2906" y="4851"/>
                      <a:pt x="2906" y="4720"/>
                      <a:pt x="2918" y="4708"/>
                    </a:cubicBezTo>
                    <a:cubicBezTo>
                      <a:pt x="2930" y="4696"/>
                      <a:pt x="2953" y="4672"/>
                      <a:pt x="2989" y="4648"/>
                    </a:cubicBezTo>
                    <a:cubicBezTo>
                      <a:pt x="3108" y="4553"/>
                      <a:pt x="3346" y="4363"/>
                      <a:pt x="3525" y="4244"/>
                    </a:cubicBezTo>
                    <a:cubicBezTo>
                      <a:pt x="3632" y="4172"/>
                      <a:pt x="3858" y="4065"/>
                      <a:pt x="4084" y="3970"/>
                    </a:cubicBezTo>
                    <a:cubicBezTo>
                      <a:pt x="4596" y="3720"/>
                      <a:pt x="4692" y="3672"/>
                      <a:pt x="4692" y="3613"/>
                    </a:cubicBezTo>
                    <a:cubicBezTo>
                      <a:pt x="4692" y="3577"/>
                      <a:pt x="4704" y="3517"/>
                      <a:pt x="4704" y="3446"/>
                    </a:cubicBezTo>
                    <a:cubicBezTo>
                      <a:pt x="4716" y="3386"/>
                      <a:pt x="4716" y="3339"/>
                      <a:pt x="4716" y="3303"/>
                    </a:cubicBezTo>
                    <a:cubicBezTo>
                      <a:pt x="4751" y="3327"/>
                      <a:pt x="4787" y="3351"/>
                      <a:pt x="4823" y="3374"/>
                    </a:cubicBezTo>
                    <a:cubicBezTo>
                      <a:pt x="4823" y="3374"/>
                      <a:pt x="4835" y="3386"/>
                      <a:pt x="4846" y="3386"/>
                    </a:cubicBezTo>
                    <a:cubicBezTo>
                      <a:pt x="4858" y="3398"/>
                      <a:pt x="4870" y="3410"/>
                      <a:pt x="4882" y="3422"/>
                    </a:cubicBezTo>
                    <a:cubicBezTo>
                      <a:pt x="4894" y="3434"/>
                      <a:pt x="4918" y="3446"/>
                      <a:pt x="4930" y="3458"/>
                    </a:cubicBezTo>
                    <a:cubicBezTo>
                      <a:pt x="4942" y="3458"/>
                      <a:pt x="4942" y="3458"/>
                      <a:pt x="4954" y="3470"/>
                    </a:cubicBezTo>
                    <a:cubicBezTo>
                      <a:pt x="4966" y="3482"/>
                      <a:pt x="4989" y="3494"/>
                      <a:pt x="5001" y="3505"/>
                    </a:cubicBezTo>
                    <a:lnTo>
                      <a:pt x="5013" y="3505"/>
                    </a:lnTo>
                    <a:cubicBezTo>
                      <a:pt x="5037" y="3517"/>
                      <a:pt x="5049" y="3529"/>
                      <a:pt x="5061" y="3541"/>
                    </a:cubicBezTo>
                    <a:cubicBezTo>
                      <a:pt x="5061" y="3541"/>
                      <a:pt x="5073" y="3553"/>
                      <a:pt x="5073" y="3553"/>
                    </a:cubicBezTo>
                    <a:cubicBezTo>
                      <a:pt x="5085" y="3565"/>
                      <a:pt x="5097" y="3565"/>
                      <a:pt x="5108" y="3577"/>
                    </a:cubicBezTo>
                    <a:cubicBezTo>
                      <a:pt x="5120" y="3577"/>
                      <a:pt x="5120" y="3577"/>
                      <a:pt x="5120" y="3589"/>
                    </a:cubicBezTo>
                    <a:cubicBezTo>
                      <a:pt x="5132" y="3589"/>
                      <a:pt x="5144" y="3601"/>
                      <a:pt x="5144" y="3601"/>
                    </a:cubicBezTo>
                    <a:cubicBezTo>
                      <a:pt x="5156" y="3613"/>
                      <a:pt x="5156" y="3613"/>
                      <a:pt x="5168" y="3613"/>
                    </a:cubicBezTo>
                    <a:cubicBezTo>
                      <a:pt x="5227" y="3672"/>
                      <a:pt x="5585" y="3910"/>
                      <a:pt x="5763" y="3982"/>
                    </a:cubicBezTo>
                    <a:cubicBezTo>
                      <a:pt x="5811" y="3999"/>
                      <a:pt x="5850" y="4006"/>
                      <a:pt x="5883" y="4006"/>
                    </a:cubicBezTo>
                    <a:cubicBezTo>
                      <a:pt x="5965" y="4006"/>
                      <a:pt x="6010" y="3961"/>
                      <a:pt x="6061" y="3910"/>
                    </a:cubicBezTo>
                    <a:cubicBezTo>
                      <a:pt x="6073" y="3886"/>
                      <a:pt x="6097" y="3863"/>
                      <a:pt x="6109" y="3851"/>
                    </a:cubicBezTo>
                    <a:cubicBezTo>
                      <a:pt x="6216" y="3744"/>
                      <a:pt x="6180" y="3625"/>
                      <a:pt x="6156" y="3529"/>
                    </a:cubicBezTo>
                    <a:cubicBezTo>
                      <a:pt x="6144" y="3517"/>
                      <a:pt x="6144" y="3505"/>
                      <a:pt x="6144" y="3494"/>
                    </a:cubicBezTo>
                    <a:cubicBezTo>
                      <a:pt x="6132" y="3470"/>
                      <a:pt x="6120" y="3446"/>
                      <a:pt x="6120" y="3422"/>
                    </a:cubicBezTo>
                    <a:cubicBezTo>
                      <a:pt x="6109" y="3374"/>
                      <a:pt x="6073" y="3267"/>
                      <a:pt x="6037" y="3136"/>
                    </a:cubicBezTo>
                    <a:cubicBezTo>
                      <a:pt x="6001" y="3017"/>
                      <a:pt x="5954" y="2886"/>
                      <a:pt x="5918" y="2767"/>
                    </a:cubicBezTo>
                    <a:cubicBezTo>
                      <a:pt x="5906" y="2708"/>
                      <a:pt x="5906" y="2660"/>
                      <a:pt x="5918" y="2636"/>
                    </a:cubicBezTo>
                    <a:cubicBezTo>
                      <a:pt x="5942" y="2601"/>
                      <a:pt x="6001" y="2589"/>
                      <a:pt x="6061" y="2589"/>
                    </a:cubicBezTo>
                    <a:cubicBezTo>
                      <a:pt x="6085" y="2577"/>
                      <a:pt x="6120" y="2577"/>
                      <a:pt x="6144" y="2565"/>
                    </a:cubicBezTo>
                    <a:cubicBezTo>
                      <a:pt x="6161" y="2560"/>
                      <a:pt x="6175" y="2558"/>
                      <a:pt x="6188" y="2558"/>
                    </a:cubicBezTo>
                    <a:cubicBezTo>
                      <a:pt x="6238" y="2558"/>
                      <a:pt x="6261" y="2596"/>
                      <a:pt x="6299" y="2672"/>
                    </a:cubicBezTo>
                    <a:lnTo>
                      <a:pt x="6323" y="2708"/>
                    </a:lnTo>
                    <a:cubicBezTo>
                      <a:pt x="6347" y="2755"/>
                      <a:pt x="6359" y="2970"/>
                      <a:pt x="6370" y="3113"/>
                    </a:cubicBezTo>
                    <a:cubicBezTo>
                      <a:pt x="6382" y="3208"/>
                      <a:pt x="6382" y="3291"/>
                      <a:pt x="6394" y="3327"/>
                    </a:cubicBezTo>
                    <a:cubicBezTo>
                      <a:pt x="6430" y="3458"/>
                      <a:pt x="6740" y="3625"/>
                      <a:pt x="6751" y="3625"/>
                    </a:cubicBezTo>
                    <a:cubicBezTo>
                      <a:pt x="6775" y="3636"/>
                      <a:pt x="6823" y="3732"/>
                      <a:pt x="6882" y="3898"/>
                    </a:cubicBezTo>
                    <a:cubicBezTo>
                      <a:pt x="6906" y="3994"/>
                      <a:pt x="7109" y="4184"/>
                      <a:pt x="7216" y="4267"/>
                    </a:cubicBezTo>
                    <a:cubicBezTo>
                      <a:pt x="7263" y="4303"/>
                      <a:pt x="7317" y="4315"/>
                      <a:pt x="7372" y="4315"/>
                    </a:cubicBezTo>
                    <a:cubicBezTo>
                      <a:pt x="7427" y="4315"/>
                      <a:pt x="7484" y="4303"/>
                      <a:pt x="7537" y="4291"/>
                    </a:cubicBezTo>
                    <a:cubicBezTo>
                      <a:pt x="7561" y="4279"/>
                      <a:pt x="7585" y="4267"/>
                      <a:pt x="7609" y="4267"/>
                    </a:cubicBezTo>
                    <a:cubicBezTo>
                      <a:pt x="7615" y="4261"/>
                      <a:pt x="7624" y="4259"/>
                      <a:pt x="7634" y="4259"/>
                    </a:cubicBezTo>
                    <a:cubicBezTo>
                      <a:pt x="7644" y="4259"/>
                      <a:pt x="7656" y="4261"/>
                      <a:pt x="7668" y="4267"/>
                    </a:cubicBezTo>
                    <a:cubicBezTo>
                      <a:pt x="7728" y="4267"/>
                      <a:pt x="7775" y="4303"/>
                      <a:pt x="7835" y="4339"/>
                    </a:cubicBezTo>
                    <a:lnTo>
                      <a:pt x="7859" y="4351"/>
                    </a:lnTo>
                    <a:cubicBezTo>
                      <a:pt x="7897" y="4376"/>
                      <a:pt x="7929" y="4387"/>
                      <a:pt x="7958" y="4387"/>
                    </a:cubicBezTo>
                    <a:cubicBezTo>
                      <a:pt x="8008" y="4387"/>
                      <a:pt x="8047" y="4353"/>
                      <a:pt x="8085" y="4315"/>
                    </a:cubicBezTo>
                    <a:cubicBezTo>
                      <a:pt x="8128" y="4262"/>
                      <a:pt x="8208" y="4218"/>
                      <a:pt x="8285" y="4218"/>
                    </a:cubicBezTo>
                    <a:cubicBezTo>
                      <a:pt x="8294" y="4218"/>
                      <a:pt x="8302" y="4219"/>
                      <a:pt x="8311" y="4220"/>
                    </a:cubicBezTo>
                    <a:cubicBezTo>
                      <a:pt x="8335" y="4220"/>
                      <a:pt x="8347" y="4232"/>
                      <a:pt x="8347" y="4303"/>
                    </a:cubicBezTo>
                    <a:cubicBezTo>
                      <a:pt x="8359" y="4339"/>
                      <a:pt x="8359" y="4386"/>
                      <a:pt x="8383" y="4422"/>
                    </a:cubicBezTo>
                    <a:cubicBezTo>
                      <a:pt x="8395" y="4422"/>
                      <a:pt x="8406" y="4434"/>
                      <a:pt x="8430" y="4434"/>
                    </a:cubicBezTo>
                    <a:cubicBezTo>
                      <a:pt x="8549" y="4434"/>
                      <a:pt x="8895" y="4148"/>
                      <a:pt x="9026" y="4017"/>
                    </a:cubicBezTo>
                    <a:cubicBezTo>
                      <a:pt x="9180" y="3863"/>
                      <a:pt x="9133" y="3386"/>
                      <a:pt x="9121" y="3160"/>
                    </a:cubicBezTo>
                    <a:cubicBezTo>
                      <a:pt x="9121" y="3136"/>
                      <a:pt x="9109" y="3101"/>
                      <a:pt x="9109" y="3089"/>
                    </a:cubicBezTo>
                    <a:cubicBezTo>
                      <a:pt x="9109" y="2934"/>
                      <a:pt x="8847" y="2732"/>
                      <a:pt x="8776" y="2696"/>
                    </a:cubicBezTo>
                    <a:cubicBezTo>
                      <a:pt x="8728" y="2672"/>
                      <a:pt x="8597" y="2660"/>
                      <a:pt x="8335" y="2660"/>
                    </a:cubicBezTo>
                    <a:cubicBezTo>
                      <a:pt x="8275" y="2660"/>
                      <a:pt x="8061" y="2422"/>
                      <a:pt x="8025" y="2315"/>
                    </a:cubicBezTo>
                    <a:cubicBezTo>
                      <a:pt x="8002" y="2231"/>
                      <a:pt x="7906" y="2005"/>
                      <a:pt x="7811" y="1946"/>
                    </a:cubicBezTo>
                    <a:cubicBezTo>
                      <a:pt x="7740" y="1898"/>
                      <a:pt x="7680" y="1862"/>
                      <a:pt x="7597" y="1612"/>
                    </a:cubicBezTo>
                    <a:cubicBezTo>
                      <a:pt x="7585" y="1589"/>
                      <a:pt x="7585" y="1577"/>
                      <a:pt x="7573" y="1553"/>
                    </a:cubicBezTo>
                    <a:cubicBezTo>
                      <a:pt x="7573" y="1541"/>
                      <a:pt x="7573" y="1529"/>
                      <a:pt x="7573" y="1517"/>
                    </a:cubicBezTo>
                    <a:cubicBezTo>
                      <a:pt x="7573" y="1505"/>
                      <a:pt x="7561" y="1493"/>
                      <a:pt x="7561" y="1469"/>
                    </a:cubicBezTo>
                    <a:cubicBezTo>
                      <a:pt x="7561" y="1458"/>
                      <a:pt x="7561" y="1446"/>
                      <a:pt x="7561" y="1434"/>
                    </a:cubicBezTo>
                    <a:cubicBezTo>
                      <a:pt x="7561" y="1410"/>
                      <a:pt x="7549" y="1386"/>
                      <a:pt x="7549" y="1374"/>
                    </a:cubicBezTo>
                    <a:cubicBezTo>
                      <a:pt x="7549" y="1350"/>
                      <a:pt x="7549" y="1339"/>
                      <a:pt x="7549" y="1327"/>
                    </a:cubicBezTo>
                    <a:cubicBezTo>
                      <a:pt x="7549" y="1303"/>
                      <a:pt x="7549" y="1279"/>
                      <a:pt x="7549" y="1255"/>
                    </a:cubicBezTo>
                    <a:cubicBezTo>
                      <a:pt x="7549" y="1231"/>
                      <a:pt x="7549" y="1219"/>
                      <a:pt x="7537" y="1196"/>
                    </a:cubicBezTo>
                    <a:cubicBezTo>
                      <a:pt x="7537" y="1172"/>
                      <a:pt x="7537" y="1148"/>
                      <a:pt x="7537" y="1124"/>
                    </a:cubicBezTo>
                    <a:cubicBezTo>
                      <a:pt x="7537" y="1100"/>
                      <a:pt x="7537" y="1077"/>
                      <a:pt x="7537" y="1053"/>
                    </a:cubicBezTo>
                    <a:cubicBezTo>
                      <a:pt x="7537" y="1029"/>
                      <a:pt x="7537" y="1005"/>
                      <a:pt x="7537" y="969"/>
                    </a:cubicBezTo>
                    <a:cubicBezTo>
                      <a:pt x="7537" y="946"/>
                      <a:pt x="7537" y="922"/>
                      <a:pt x="7537" y="898"/>
                    </a:cubicBezTo>
                    <a:cubicBezTo>
                      <a:pt x="7537" y="874"/>
                      <a:pt x="7537" y="838"/>
                      <a:pt x="7537" y="815"/>
                    </a:cubicBezTo>
                    <a:cubicBezTo>
                      <a:pt x="7537" y="791"/>
                      <a:pt x="7537" y="755"/>
                      <a:pt x="7537" y="731"/>
                    </a:cubicBezTo>
                    <a:cubicBezTo>
                      <a:pt x="7537" y="707"/>
                      <a:pt x="7537" y="684"/>
                      <a:pt x="7549" y="660"/>
                    </a:cubicBezTo>
                    <a:cubicBezTo>
                      <a:pt x="7675" y="651"/>
                      <a:pt x="7820" y="643"/>
                      <a:pt x="7923" y="643"/>
                    </a:cubicBezTo>
                    <a:cubicBezTo>
                      <a:pt x="7965" y="643"/>
                      <a:pt x="8001" y="644"/>
                      <a:pt x="8025" y="648"/>
                    </a:cubicBezTo>
                    <a:cubicBezTo>
                      <a:pt x="8049" y="660"/>
                      <a:pt x="8073" y="660"/>
                      <a:pt x="8109" y="660"/>
                    </a:cubicBezTo>
                    <a:cubicBezTo>
                      <a:pt x="8264" y="684"/>
                      <a:pt x="8430" y="707"/>
                      <a:pt x="8537" y="1065"/>
                    </a:cubicBezTo>
                    <a:cubicBezTo>
                      <a:pt x="8668" y="1517"/>
                      <a:pt x="8740" y="1791"/>
                      <a:pt x="8740" y="1791"/>
                    </a:cubicBezTo>
                    <a:cubicBezTo>
                      <a:pt x="8740" y="1815"/>
                      <a:pt x="8764" y="1827"/>
                      <a:pt x="8776" y="1827"/>
                    </a:cubicBezTo>
                    <a:cubicBezTo>
                      <a:pt x="8799" y="1827"/>
                      <a:pt x="8823" y="1815"/>
                      <a:pt x="8823" y="1791"/>
                    </a:cubicBezTo>
                    <a:cubicBezTo>
                      <a:pt x="8871" y="1529"/>
                      <a:pt x="8942" y="1231"/>
                      <a:pt x="8966" y="1196"/>
                    </a:cubicBezTo>
                    <a:cubicBezTo>
                      <a:pt x="8966" y="1196"/>
                      <a:pt x="8990" y="1172"/>
                      <a:pt x="9014" y="1160"/>
                    </a:cubicBezTo>
                    <a:cubicBezTo>
                      <a:pt x="9085" y="1100"/>
                      <a:pt x="9157" y="1041"/>
                      <a:pt x="9168" y="981"/>
                    </a:cubicBezTo>
                    <a:cubicBezTo>
                      <a:pt x="9180" y="922"/>
                      <a:pt x="9228" y="767"/>
                      <a:pt x="9276" y="672"/>
                    </a:cubicBezTo>
                    <a:cubicBezTo>
                      <a:pt x="9359" y="505"/>
                      <a:pt x="9454" y="410"/>
                      <a:pt x="9538" y="398"/>
                    </a:cubicBezTo>
                    <a:cubicBezTo>
                      <a:pt x="9561" y="398"/>
                      <a:pt x="9597" y="386"/>
                      <a:pt x="9692" y="386"/>
                    </a:cubicBezTo>
                    <a:close/>
                    <a:moveTo>
                      <a:pt x="11740" y="1160"/>
                    </a:moveTo>
                    <a:cubicBezTo>
                      <a:pt x="11752" y="1160"/>
                      <a:pt x="11764" y="1172"/>
                      <a:pt x="11764" y="1172"/>
                    </a:cubicBezTo>
                    <a:cubicBezTo>
                      <a:pt x="11776" y="1184"/>
                      <a:pt x="11800" y="1255"/>
                      <a:pt x="11812" y="1315"/>
                    </a:cubicBezTo>
                    <a:cubicBezTo>
                      <a:pt x="11835" y="1398"/>
                      <a:pt x="11859" y="1505"/>
                      <a:pt x="11907" y="1600"/>
                    </a:cubicBezTo>
                    <a:cubicBezTo>
                      <a:pt x="11990" y="1755"/>
                      <a:pt x="12145" y="1981"/>
                      <a:pt x="12574" y="2291"/>
                    </a:cubicBezTo>
                    <a:cubicBezTo>
                      <a:pt x="12728" y="2386"/>
                      <a:pt x="12847" y="2470"/>
                      <a:pt x="12955" y="2541"/>
                    </a:cubicBezTo>
                    <a:cubicBezTo>
                      <a:pt x="13121" y="2660"/>
                      <a:pt x="13228" y="2732"/>
                      <a:pt x="13276" y="2779"/>
                    </a:cubicBezTo>
                    <a:cubicBezTo>
                      <a:pt x="13336" y="2851"/>
                      <a:pt x="13383" y="2946"/>
                      <a:pt x="13431" y="3065"/>
                    </a:cubicBezTo>
                    <a:cubicBezTo>
                      <a:pt x="13467" y="3172"/>
                      <a:pt x="13598" y="3232"/>
                      <a:pt x="13776" y="3303"/>
                    </a:cubicBezTo>
                    <a:cubicBezTo>
                      <a:pt x="13967" y="3386"/>
                      <a:pt x="14717" y="3613"/>
                      <a:pt x="14883" y="3648"/>
                    </a:cubicBezTo>
                    <a:cubicBezTo>
                      <a:pt x="14907" y="3660"/>
                      <a:pt x="14931" y="3660"/>
                      <a:pt x="14955" y="3672"/>
                    </a:cubicBezTo>
                    <a:cubicBezTo>
                      <a:pt x="15038" y="3684"/>
                      <a:pt x="15038" y="3684"/>
                      <a:pt x="15205" y="3863"/>
                    </a:cubicBezTo>
                    <a:cubicBezTo>
                      <a:pt x="15419" y="4089"/>
                      <a:pt x="16169" y="4601"/>
                      <a:pt x="16443" y="4756"/>
                    </a:cubicBezTo>
                    <a:cubicBezTo>
                      <a:pt x="16741" y="4922"/>
                      <a:pt x="16919" y="4946"/>
                      <a:pt x="16979" y="4946"/>
                    </a:cubicBezTo>
                    <a:cubicBezTo>
                      <a:pt x="17003" y="4946"/>
                      <a:pt x="17015" y="4970"/>
                      <a:pt x="17038" y="4994"/>
                    </a:cubicBezTo>
                    <a:cubicBezTo>
                      <a:pt x="17062" y="5018"/>
                      <a:pt x="17098" y="5053"/>
                      <a:pt x="17134" y="5077"/>
                    </a:cubicBezTo>
                    <a:cubicBezTo>
                      <a:pt x="17336" y="5220"/>
                      <a:pt x="17539" y="5291"/>
                      <a:pt x="17717" y="5291"/>
                    </a:cubicBezTo>
                    <a:cubicBezTo>
                      <a:pt x="17908" y="5291"/>
                      <a:pt x="17931" y="5351"/>
                      <a:pt x="17955" y="5434"/>
                    </a:cubicBezTo>
                    <a:cubicBezTo>
                      <a:pt x="17967" y="5446"/>
                      <a:pt x="17967" y="5458"/>
                      <a:pt x="17967" y="5470"/>
                    </a:cubicBezTo>
                    <a:cubicBezTo>
                      <a:pt x="17991" y="5518"/>
                      <a:pt x="18027" y="5589"/>
                      <a:pt x="18074" y="5660"/>
                    </a:cubicBezTo>
                    <a:cubicBezTo>
                      <a:pt x="18122" y="5768"/>
                      <a:pt x="18193" y="5899"/>
                      <a:pt x="18205" y="5946"/>
                    </a:cubicBezTo>
                    <a:cubicBezTo>
                      <a:pt x="18217" y="6018"/>
                      <a:pt x="18193" y="6125"/>
                      <a:pt x="18181" y="6149"/>
                    </a:cubicBezTo>
                    <a:cubicBezTo>
                      <a:pt x="18170" y="6149"/>
                      <a:pt x="17836" y="6518"/>
                      <a:pt x="17812" y="6672"/>
                    </a:cubicBezTo>
                    <a:lnTo>
                      <a:pt x="17800" y="6696"/>
                    </a:lnTo>
                    <a:cubicBezTo>
                      <a:pt x="17777" y="6815"/>
                      <a:pt x="17753" y="6923"/>
                      <a:pt x="17670" y="6970"/>
                    </a:cubicBezTo>
                    <a:cubicBezTo>
                      <a:pt x="17622" y="6994"/>
                      <a:pt x="17586" y="6994"/>
                      <a:pt x="17550" y="7006"/>
                    </a:cubicBezTo>
                    <a:cubicBezTo>
                      <a:pt x="17491" y="7018"/>
                      <a:pt x="17419" y="7030"/>
                      <a:pt x="17384" y="7125"/>
                    </a:cubicBezTo>
                    <a:cubicBezTo>
                      <a:pt x="17372" y="7149"/>
                      <a:pt x="17360" y="7173"/>
                      <a:pt x="17348" y="7196"/>
                    </a:cubicBezTo>
                    <a:cubicBezTo>
                      <a:pt x="17312" y="7268"/>
                      <a:pt x="17253" y="7375"/>
                      <a:pt x="17241" y="7601"/>
                    </a:cubicBezTo>
                    <a:lnTo>
                      <a:pt x="17229" y="7685"/>
                    </a:lnTo>
                    <a:cubicBezTo>
                      <a:pt x="17217" y="7839"/>
                      <a:pt x="17217" y="7923"/>
                      <a:pt x="17181" y="7994"/>
                    </a:cubicBezTo>
                    <a:cubicBezTo>
                      <a:pt x="17181" y="7994"/>
                      <a:pt x="17181" y="7982"/>
                      <a:pt x="17181" y="7982"/>
                    </a:cubicBezTo>
                    <a:cubicBezTo>
                      <a:pt x="17169" y="7958"/>
                      <a:pt x="17158" y="7946"/>
                      <a:pt x="17146" y="7923"/>
                    </a:cubicBezTo>
                    <a:cubicBezTo>
                      <a:pt x="17146" y="7923"/>
                      <a:pt x="17146" y="7911"/>
                      <a:pt x="17134" y="7911"/>
                    </a:cubicBezTo>
                    <a:cubicBezTo>
                      <a:pt x="17122" y="7887"/>
                      <a:pt x="17110" y="7863"/>
                      <a:pt x="17098" y="7851"/>
                    </a:cubicBezTo>
                    <a:cubicBezTo>
                      <a:pt x="17062" y="7804"/>
                      <a:pt x="16967" y="7732"/>
                      <a:pt x="16872" y="7649"/>
                    </a:cubicBezTo>
                    <a:cubicBezTo>
                      <a:pt x="16812" y="7613"/>
                      <a:pt x="16741" y="7554"/>
                      <a:pt x="16681" y="7518"/>
                    </a:cubicBezTo>
                    <a:cubicBezTo>
                      <a:pt x="16634" y="7470"/>
                      <a:pt x="16586" y="7434"/>
                      <a:pt x="16538" y="7411"/>
                    </a:cubicBezTo>
                    <a:cubicBezTo>
                      <a:pt x="16443" y="7327"/>
                      <a:pt x="16324" y="7232"/>
                      <a:pt x="16241" y="7149"/>
                    </a:cubicBezTo>
                    <a:cubicBezTo>
                      <a:pt x="16074" y="7006"/>
                      <a:pt x="16038" y="6982"/>
                      <a:pt x="16003" y="6982"/>
                    </a:cubicBezTo>
                    <a:cubicBezTo>
                      <a:pt x="15860" y="6982"/>
                      <a:pt x="15741" y="6958"/>
                      <a:pt x="15705" y="6911"/>
                    </a:cubicBezTo>
                    <a:cubicBezTo>
                      <a:pt x="15669" y="6875"/>
                      <a:pt x="15598" y="6780"/>
                      <a:pt x="15514" y="6684"/>
                    </a:cubicBezTo>
                    <a:cubicBezTo>
                      <a:pt x="15503" y="6672"/>
                      <a:pt x="15491" y="6661"/>
                      <a:pt x="15491" y="6649"/>
                    </a:cubicBezTo>
                    <a:cubicBezTo>
                      <a:pt x="15395" y="6542"/>
                      <a:pt x="15324" y="6446"/>
                      <a:pt x="15264" y="6387"/>
                    </a:cubicBezTo>
                    <a:cubicBezTo>
                      <a:pt x="15241" y="6351"/>
                      <a:pt x="15217" y="6327"/>
                      <a:pt x="15205" y="6315"/>
                    </a:cubicBezTo>
                    <a:cubicBezTo>
                      <a:pt x="15181" y="6291"/>
                      <a:pt x="15122" y="6280"/>
                      <a:pt x="15038" y="6244"/>
                    </a:cubicBezTo>
                    <a:cubicBezTo>
                      <a:pt x="14955" y="6220"/>
                      <a:pt x="14836" y="6184"/>
                      <a:pt x="14812" y="6137"/>
                    </a:cubicBezTo>
                    <a:cubicBezTo>
                      <a:pt x="14776" y="6089"/>
                      <a:pt x="14693" y="5922"/>
                      <a:pt x="14633" y="5780"/>
                    </a:cubicBezTo>
                    <a:cubicBezTo>
                      <a:pt x="14562" y="5625"/>
                      <a:pt x="14526" y="5553"/>
                      <a:pt x="14502" y="5518"/>
                    </a:cubicBezTo>
                    <a:cubicBezTo>
                      <a:pt x="14502" y="5518"/>
                      <a:pt x="14502" y="5506"/>
                      <a:pt x="14502" y="5506"/>
                    </a:cubicBezTo>
                    <a:cubicBezTo>
                      <a:pt x="14467" y="5458"/>
                      <a:pt x="13895" y="5065"/>
                      <a:pt x="13621" y="4875"/>
                    </a:cubicBezTo>
                    <a:cubicBezTo>
                      <a:pt x="13550" y="4827"/>
                      <a:pt x="13502" y="4791"/>
                      <a:pt x="13479" y="4779"/>
                    </a:cubicBezTo>
                    <a:cubicBezTo>
                      <a:pt x="13300" y="4660"/>
                      <a:pt x="12788" y="4279"/>
                      <a:pt x="12752" y="4220"/>
                    </a:cubicBezTo>
                    <a:cubicBezTo>
                      <a:pt x="12752" y="4208"/>
                      <a:pt x="12740" y="4184"/>
                      <a:pt x="12740" y="4172"/>
                    </a:cubicBezTo>
                    <a:cubicBezTo>
                      <a:pt x="12728" y="4101"/>
                      <a:pt x="12705" y="4005"/>
                      <a:pt x="12490" y="3910"/>
                    </a:cubicBezTo>
                    <a:cubicBezTo>
                      <a:pt x="12466" y="3898"/>
                      <a:pt x="12431" y="3886"/>
                      <a:pt x="12407" y="3863"/>
                    </a:cubicBezTo>
                    <a:lnTo>
                      <a:pt x="12395" y="3863"/>
                    </a:lnTo>
                    <a:cubicBezTo>
                      <a:pt x="12371" y="3851"/>
                      <a:pt x="12336" y="3839"/>
                      <a:pt x="12312" y="3827"/>
                    </a:cubicBezTo>
                    <a:cubicBezTo>
                      <a:pt x="12300" y="3827"/>
                      <a:pt x="12300" y="3827"/>
                      <a:pt x="12288" y="3815"/>
                    </a:cubicBezTo>
                    <a:cubicBezTo>
                      <a:pt x="12264" y="3803"/>
                      <a:pt x="12228" y="3791"/>
                      <a:pt x="12205" y="3779"/>
                    </a:cubicBezTo>
                    <a:lnTo>
                      <a:pt x="12193" y="3779"/>
                    </a:lnTo>
                    <a:cubicBezTo>
                      <a:pt x="12169" y="3767"/>
                      <a:pt x="12133" y="3755"/>
                      <a:pt x="12097" y="3744"/>
                    </a:cubicBezTo>
                    <a:cubicBezTo>
                      <a:pt x="12062" y="3732"/>
                      <a:pt x="12038" y="3720"/>
                      <a:pt x="12002" y="3708"/>
                    </a:cubicBezTo>
                    <a:cubicBezTo>
                      <a:pt x="12002" y="3708"/>
                      <a:pt x="12002" y="3696"/>
                      <a:pt x="11990" y="3696"/>
                    </a:cubicBezTo>
                    <a:cubicBezTo>
                      <a:pt x="11966" y="3684"/>
                      <a:pt x="11943" y="3672"/>
                      <a:pt x="11919" y="3672"/>
                    </a:cubicBezTo>
                    <a:lnTo>
                      <a:pt x="11907" y="3672"/>
                    </a:lnTo>
                    <a:cubicBezTo>
                      <a:pt x="11859" y="3648"/>
                      <a:pt x="11824" y="3625"/>
                      <a:pt x="11788" y="3625"/>
                    </a:cubicBezTo>
                    <a:lnTo>
                      <a:pt x="11740" y="1160"/>
                    </a:lnTo>
                    <a:close/>
                    <a:moveTo>
                      <a:pt x="7459" y="6731"/>
                    </a:moveTo>
                    <a:cubicBezTo>
                      <a:pt x="7465" y="6731"/>
                      <a:pt x="7472" y="6731"/>
                      <a:pt x="7478" y="6732"/>
                    </a:cubicBezTo>
                    <a:cubicBezTo>
                      <a:pt x="7525" y="6744"/>
                      <a:pt x="7573" y="6768"/>
                      <a:pt x="7633" y="6792"/>
                    </a:cubicBezTo>
                    <a:cubicBezTo>
                      <a:pt x="7656" y="6803"/>
                      <a:pt x="7680" y="6815"/>
                      <a:pt x="7692" y="6827"/>
                    </a:cubicBezTo>
                    <a:cubicBezTo>
                      <a:pt x="7787" y="6863"/>
                      <a:pt x="7859" y="6899"/>
                      <a:pt x="7942" y="6923"/>
                    </a:cubicBezTo>
                    <a:cubicBezTo>
                      <a:pt x="8109" y="6981"/>
                      <a:pt x="8396" y="7024"/>
                      <a:pt x="8612" y="7024"/>
                    </a:cubicBezTo>
                    <a:cubicBezTo>
                      <a:pt x="8659" y="7024"/>
                      <a:pt x="8702" y="7022"/>
                      <a:pt x="8740" y="7018"/>
                    </a:cubicBezTo>
                    <a:lnTo>
                      <a:pt x="8776" y="7018"/>
                    </a:lnTo>
                    <a:cubicBezTo>
                      <a:pt x="8776" y="7018"/>
                      <a:pt x="8776" y="7030"/>
                      <a:pt x="8776" y="7030"/>
                    </a:cubicBezTo>
                    <a:cubicBezTo>
                      <a:pt x="8776" y="7053"/>
                      <a:pt x="8776" y="7077"/>
                      <a:pt x="8776" y="7113"/>
                    </a:cubicBezTo>
                    <a:cubicBezTo>
                      <a:pt x="8776" y="7161"/>
                      <a:pt x="8776" y="7220"/>
                      <a:pt x="8776" y="7280"/>
                    </a:cubicBezTo>
                    <a:cubicBezTo>
                      <a:pt x="8776" y="7434"/>
                      <a:pt x="8549" y="7542"/>
                      <a:pt x="8466" y="7589"/>
                    </a:cubicBezTo>
                    <a:cubicBezTo>
                      <a:pt x="8359" y="7649"/>
                      <a:pt x="8359" y="7827"/>
                      <a:pt x="8371" y="7911"/>
                    </a:cubicBezTo>
                    <a:lnTo>
                      <a:pt x="8371" y="7946"/>
                    </a:lnTo>
                    <a:cubicBezTo>
                      <a:pt x="8371" y="7958"/>
                      <a:pt x="8359" y="8006"/>
                      <a:pt x="8335" y="8054"/>
                    </a:cubicBezTo>
                    <a:cubicBezTo>
                      <a:pt x="8311" y="8149"/>
                      <a:pt x="8264" y="8268"/>
                      <a:pt x="8240" y="8304"/>
                    </a:cubicBezTo>
                    <a:cubicBezTo>
                      <a:pt x="8240" y="8304"/>
                      <a:pt x="8145" y="8423"/>
                      <a:pt x="8073" y="8542"/>
                    </a:cubicBezTo>
                    <a:cubicBezTo>
                      <a:pt x="8037" y="8613"/>
                      <a:pt x="8002" y="8697"/>
                      <a:pt x="8002" y="8756"/>
                    </a:cubicBezTo>
                    <a:cubicBezTo>
                      <a:pt x="7990" y="8828"/>
                      <a:pt x="8002" y="8958"/>
                      <a:pt x="8014" y="9066"/>
                    </a:cubicBezTo>
                    <a:cubicBezTo>
                      <a:pt x="8014" y="9137"/>
                      <a:pt x="8025" y="9209"/>
                      <a:pt x="8025" y="9232"/>
                    </a:cubicBezTo>
                    <a:cubicBezTo>
                      <a:pt x="8025" y="9244"/>
                      <a:pt x="8025" y="9256"/>
                      <a:pt x="8014" y="9268"/>
                    </a:cubicBezTo>
                    <a:cubicBezTo>
                      <a:pt x="8014" y="9268"/>
                      <a:pt x="8014" y="9280"/>
                      <a:pt x="8014" y="9280"/>
                    </a:cubicBezTo>
                    <a:cubicBezTo>
                      <a:pt x="8002" y="9292"/>
                      <a:pt x="8002" y="9304"/>
                      <a:pt x="7990" y="9316"/>
                    </a:cubicBezTo>
                    <a:lnTo>
                      <a:pt x="7978" y="9316"/>
                    </a:lnTo>
                    <a:cubicBezTo>
                      <a:pt x="7978" y="9328"/>
                      <a:pt x="7966" y="9339"/>
                      <a:pt x="7954" y="9339"/>
                    </a:cubicBezTo>
                    <a:cubicBezTo>
                      <a:pt x="7954" y="9339"/>
                      <a:pt x="7954" y="9351"/>
                      <a:pt x="7954" y="9351"/>
                    </a:cubicBezTo>
                    <a:cubicBezTo>
                      <a:pt x="7942" y="9351"/>
                      <a:pt x="7918" y="9363"/>
                      <a:pt x="7906" y="9375"/>
                    </a:cubicBezTo>
                    <a:cubicBezTo>
                      <a:pt x="7906" y="9375"/>
                      <a:pt x="7906" y="9375"/>
                      <a:pt x="7894" y="9363"/>
                    </a:cubicBezTo>
                    <a:cubicBezTo>
                      <a:pt x="7871" y="9339"/>
                      <a:pt x="7823" y="9316"/>
                      <a:pt x="7764" y="9316"/>
                    </a:cubicBezTo>
                    <a:cubicBezTo>
                      <a:pt x="7740" y="9316"/>
                      <a:pt x="7716" y="9316"/>
                      <a:pt x="7692" y="9328"/>
                    </a:cubicBezTo>
                    <a:cubicBezTo>
                      <a:pt x="7633" y="9351"/>
                      <a:pt x="7549" y="9399"/>
                      <a:pt x="7478" y="9447"/>
                    </a:cubicBezTo>
                    <a:cubicBezTo>
                      <a:pt x="7418" y="9482"/>
                      <a:pt x="7335" y="9542"/>
                      <a:pt x="7311" y="9542"/>
                    </a:cubicBezTo>
                    <a:cubicBezTo>
                      <a:pt x="7263" y="9542"/>
                      <a:pt x="7061" y="9423"/>
                      <a:pt x="7025" y="9339"/>
                    </a:cubicBezTo>
                    <a:cubicBezTo>
                      <a:pt x="6978" y="9256"/>
                      <a:pt x="6751" y="8768"/>
                      <a:pt x="6692" y="8649"/>
                    </a:cubicBezTo>
                    <a:cubicBezTo>
                      <a:pt x="6787" y="8518"/>
                      <a:pt x="7025" y="8173"/>
                      <a:pt x="6966" y="8042"/>
                    </a:cubicBezTo>
                    <a:cubicBezTo>
                      <a:pt x="6942" y="8018"/>
                      <a:pt x="6930" y="7982"/>
                      <a:pt x="6918" y="7958"/>
                    </a:cubicBezTo>
                    <a:cubicBezTo>
                      <a:pt x="6906" y="7935"/>
                      <a:pt x="6894" y="7923"/>
                      <a:pt x="6882" y="7899"/>
                    </a:cubicBezTo>
                    <a:cubicBezTo>
                      <a:pt x="6859" y="7863"/>
                      <a:pt x="6847" y="7827"/>
                      <a:pt x="6847" y="7792"/>
                    </a:cubicBezTo>
                    <a:cubicBezTo>
                      <a:pt x="6847" y="7780"/>
                      <a:pt x="6847" y="7768"/>
                      <a:pt x="6847" y="7756"/>
                    </a:cubicBezTo>
                    <a:cubicBezTo>
                      <a:pt x="6847" y="7696"/>
                      <a:pt x="6847" y="7625"/>
                      <a:pt x="6799" y="7565"/>
                    </a:cubicBezTo>
                    <a:cubicBezTo>
                      <a:pt x="6775" y="7530"/>
                      <a:pt x="6751" y="7506"/>
                      <a:pt x="6716" y="7482"/>
                    </a:cubicBezTo>
                    <a:cubicBezTo>
                      <a:pt x="6668" y="7434"/>
                      <a:pt x="6597" y="7375"/>
                      <a:pt x="6597" y="7327"/>
                    </a:cubicBezTo>
                    <a:cubicBezTo>
                      <a:pt x="6597" y="7315"/>
                      <a:pt x="6597" y="7304"/>
                      <a:pt x="6597" y="7292"/>
                    </a:cubicBezTo>
                    <a:cubicBezTo>
                      <a:pt x="6597" y="7280"/>
                      <a:pt x="6597" y="7256"/>
                      <a:pt x="6597" y="7232"/>
                    </a:cubicBezTo>
                    <a:cubicBezTo>
                      <a:pt x="6597" y="7196"/>
                      <a:pt x="6597" y="7161"/>
                      <a:pt x="6597" y="7113"/>
                    </a:cubicBezTo>
                    <a:cubicBezTo>
                      <a:pt x="6597" y="7089"/>
                      <a:pt x="6597" y="7065"/>
                      <a:pt x="6597" y="7042"/>
                    </a:cubicBezTo>
                    <a:cubicBezTo>
                      <a:pt x="6609" y="7042"/>
                      <a:pt x="6621" y="7053"/>
                      <a:pt x="6632" y="7053"/>
                    </a:cubicBezTo>
                    <a:cubicBezTo>
                      <a:pt x="6644" y="7053"/>
                      <a:pt x="6656" y="7053"/>
                      <a:pt x="6656" y="7065"/>
                    </a:cubicBezTo>
                    <a:cubicBezTo>
                      <a:pt x="6692" y="7065"/>
                      <a:pt x="6728" y="7077"/>
                      <a:pt x="6751" y="7077"/>
                    </a:cubicBezTo>
                    <a:lnTo>
                      <a:pt x="6823" y="7077"/>
                    </a:lnTo>
                    <a:cubicBezTo>
                      <a:pt x="6894" y="7077"/>
                      <a:pt x="6930" y="7053"/>
                      <a:pt x="6978" y="7006"/>
                    </a:cubicBezTo>
                    <a:cubicBezTo>
                      <a:pt x="7002" y="6994"/>
                      <a:pt x="7025" y="6982"/>
                      <a:pt x="7049" y="6958"/>
                    </a:cubicBezTo>
                    <a:cubicBezTo>
                      <a:pt x="7073" y="6946"/>
                      <a:pt x="7097" y="6923"/>
                      <a:pt x="7121" y="6899"/>
                    </a:cubicBezTo>
                    <a:cubicBezTo>
                      <a:pt x="7222" y="6831"/>
                      <a:pt x="7345" y="6731"/>
                      <a:pt x="7459" y="6731"/>
                    </a:cubicBezTo>
                    <a:close/>
                    <a:moveTo>
                      <a:pt x="11788" y="3720"/>
                    </a:moveTo>
                    <a:cubicBezTo>
                      <a:pt x="11812" y="3732"/>
                      <a:pt x="11847" y="3732"/>
                      <a:pt x="11871" y="3744"/>
                    </a:cubicBezTo>
                    <a:cubicBezTo>
                      <a:pt x="11883" y="3755"/>
                      <a:pt x="11895" y="3755"/>
                      <a:pt x="11907" y="3767"/>
                    </a:cubicBezTo>
                    <a:lnTo>
                      <a:pt x="11931" y="3767"/>
                    </a:lnTo>
                    <a:cubicBezTo>
                      <a:pt x="11955" y="3779"/>
                      <a:pt x="11978" y="3791"/>
                      <a:pt x="12002" y="3803"/>
                    </a:cubicBezTo>
                    <a:lnTo>
                      <a:pt x="12014" y="3803"/>
                    </a:lnTo>
                    <a:cubicBezTo>
                      <a:pt x="12038" y="3815"/>
                      <a:pt x="12062" y="3827"/>
                      <a:pt x="12085" y="3839"/>
                    </a:cubicBezTo>
                    <a:lnTo>
                      <a:pt x="12097" y="3839"/>
                    </a:lnTo>
                    <a:cubicBezTo>
                      <a:pt x="12133" y="3851"/>
                      <a:pt x="12157" y="3863"/>
                      <a:pt x="12181" y="3875"/>
                    </a:cubicBezTo>
                    <a:lnTo>
                      <a:pt x="12193" y="3875"/>
                    </a:lnTo>
                    <a:cubicBezTo>
                      <a:pt x="12228" y="3886"/>
                      <a:pt x="12252" y="3898"/>
                      <a:pt x="12276" y="3910"/>
                    </a:cubicBezTo>
                    <a:lnTo>
                      <a:pt x="12288" y="3910"/>
                    </a:lnTo>
                    <a:cubicBezTo>
                      <a:pt x="12312" y="3922"/>
                      <a:pt x="12336" y="3934"/>
                      <a:pt x="12359" y="3946"/>
                    </a:cubicBezTo>
                    <a:cubicBezTo>
                      <a:pt x="12371" y="3946"/>
                      <a:pt x="12371" y="3958"/>
                      <a:pt x="12383" y="3958"/>
                    </a:cubicBezTo>
                    <a:cubicBezTo>
                      <a:pt x="12407" y="3970"/>
                      <a:pt x="12431" y="3982"/>
                      <a:pt x="12455" y="3982"/>
                    </a:cubicBezTo>
                    <a:cubicBezTo>
                      <a:pt x="12597" y="4053"/>
                      <a:pt x="12633" y="4113"/>
                      <a:pt x="12645" y="4172"/>
                    </a:cubicBezTo>
                    <a:cubicBezTo>
                      <a:pt x="12645" y="4172"/>
                      <a:pt x="12657" y="4184"/>
                      <a:pt x="12657" y="4196"/>
                    </a:cubicBezTo>
                    <a:cubicBezTo>
                      <a:pt x="12657" y="4220"/>
                      <a:pt x="12669" y="4244"/>
                      <a:pt x="12681" y="4267"/>
                    </a:cubicBezTo>
                    <a:cubicBezTo>
                      <a:pt x="12728" y="4351"/>
                      <a:pt x="13300" y="4767"/>
                      <a:pt x="13431" y="4851"/>
                    </a:cubicBezTo>
                    <a:cubicBezTo>
                      <a:pt x="13609" y="4970"/>
                      <a:pt x="14383" y="5518"/>
                      <a:pt x="14431" y="5565"/>
                    </a:cubicBezTo>
                    <a:cubicBezTo>
                      <a:pt x="14431" y="5565"/>
                      <a:pt x="14443" y="5577"/>
                      <a:pt x="14443" y="5601"/>
                    </a:cubicBezTo>
                    <a:cubicBezTo>
                      <a:pt x="14467" y="5649"/>
                      <a:pt x="14514" y="5744"/>
                      <a:pt x="14550" y="5827"/>
                    </a:cubicBezTo>
                    <a:cubicBezTo>
                      <a:pt x="14610" y="5958"/>
                      <a:pt x="14681" y="6101"/>
                      <a:pt x="14717" y="6172"/>
                    </a:cubicBezTo>
                    <a:cubicBezTo>
                      <a:pt x="14729" y="6184"/>
                      <a:pt x="14729" y="6184"/>
                      <a:pt x="14729" y="6196"/>
                    </a:cubicBezTo>
                    <a:cubicBezTo>
                      <a:pt x="14788" y="6268"/>
                      <a:pt x="14907" y="6303"/>
                      <a:pt x="15014" y="6339"/>
                    </a:cubicBezTo>
                    <a:cubicBezTo>
                      <a:pt x="15062" y="6351"/>
                      <a:pt x="15133" y="6375"/>
                      <a:pt x="15145" y="6387"/>
                    </a:cubicBezTo>
                    <a:cubicBezTo>
                      <a:pt x="15145" y="6387"/>
                      <a:pt x="15157" y="6399"/>
                      <a:pt x="15157" y="6399"/>
                    </a:cubicBezTo>
                    <a:cubicBezTo>
                      <a:pt x="15169" y="6411"/>
                      <a:pt x="15193" y="6434"/>
                      <a:pt x="15205" y="6458"/>
                    </a:cubicBezTo>
                    <a:cubicBezTo>
                      <a:pt x="15241" y="6494"/>
                      <a:pt x="15276" y="6542"/>
                      <a:pt x="15312" y="6577"/>
                    </a:cubicBezTo>
                    <a:cubicBezTo>
                      <a:pt x="15324" y="6589"/>
                      <a:pt x="15324" y="6601"/>
                      <a:pt x="15336" y="6613"/>
                    </a:cubicBezTo>
                    <a:cubicBezTo>
                      <a:pt x="15360" y="6649"/>
                      <a:pt x="15395" y="6672"/>
                      <a:pt x="15419" y="6708"/>
                    </a:cubicBezTo>
                    <a:cubicBezTo>
                      <a:pt x="15514" y="6827"/>
                      <a:pt x="15598" y="6934"/>
                      <a:pt x="15634" y="6970"/>
                    </a:cubicBezTo>
                    <a:cubicBezTo>
                      <a:pt x="15717" y="7065"/>
                      <a:pt x="15907" y="7077"/>
                      <a:pt x="16003" y="7077"/>
                    </a:cubicBezTo>
                    <a:cubicBezTo>
                      <a:pt x="16015" y="7077"/>
                      <a:pt x="16098" y="7161"/>
                      <a:pt x="16181" y="7220"/>
                    </a:cubicBezTo>
                    <a:cubicBezTo>
                      <a:pt x="16265" y="7304"/>
                      <a:pt x="16384" y="7399"/>
                      <a:pt x="16479" y="7482"/>
                    </a:cubicBezTo>
                    <a:cubicBezTo>
                      <a:pt x="16527" y="7518"/>
                      <a:pt x="16574" y="7554"/>
                      <a:pt x="16622" y="7589"/>
                    </a:cubicBezTo>
                    <a:cubicBezTo>
                      <a:pt x="16788" y="7708"/>
                      <a:pt x="16967" y="7839"/>
                      <a:pt x="17038" y="7911"/>
                    </a:cubicBezTo>
                    <a:cubicBezTo>
                      <a:pt x="17038" y="7923"/>
                      <a:pt x="17050" y="7935"/>
                      <a:pt x="17062" y="7946"/>
                    </a:cubicBezTo>
                    <a:cubicBezTo>
                      <a:pt x="17062" y="7946"/>
                      <a:pt x="17062" y="7958"/>
                      <a:pt x="17062" y="7958"/>
                    </a:cubicBezTo>
                    <a:cubicBezTo>
                      <a:pt x="17074" y="7970"/>
                      <a:pt x="17074" y="7982"/>
                      <a:pt x="17086" y="7994"/>
                    </a:cubicBezTo>
                    <a:cubicBezTo>
                      <a:pt x="17086" y="7994"/>
                      <a:pt x="17086" y="8006"/>
                      <a:pt x="17098" y="8006"/>
                    </a:cubicBezTo>
                    <a:cubicBezTo>
                      <a:pt x="17098" y="8018"/>
                      <a:pt x="17098" y="8030"/>
                      <a:pt x="17110" y="8042"/>
                    </a:cubicBezTo>
                    <a:cubicBezTo>
                      <a:pt x="17110" y="8054"/>
                      <a:pt x="17110" y="8054"/>
                      <a:pt x="17122" y="8066"/>
                    </a:cubicBezTo>
                    <a:cubicBezTo>
                      <a:pt x="17122" y="8077"/>
                      <a:pt x="17122" y="8089"/>
                      <a:pt x="17134" y="8089"/>
                    </a:cubicBezTo>
                    <a:cubicBezTo>
                      <a:pt x="17122" y="8101"/>
                      <a:pt x="17122" y="8101"/>
                      <a:pt x="17122" y="8113"/>
                    </a:cubicBezTo>
                    <a:cubicBezTo>
                      <a:pt x="17062" y="8173"/>
                      <a:pt x="16967" y="8244"/>
                      <a:pt x="16884" y="8304"/>
                    </a:cubicBezTo>
                    <a:cubicBezTo>
                      <a:pt x="16812" y="8363"/>
                      <a:pt x="16753" y="8411"/>
                      <a:pt x="16729" y="8447"/>
                    </a:cubicBezTo>
                    <a:cubicBezTo>
                      <a:pt x="16717" y="8458"/>
                      <a:pt x="16705" y="8470"/>
                      <a:pt x="16693" y="8482"/>
                    </a:cubicBezTo>
                    <a:cubicBezTo>
                      <a:pt x="16669" y="8518"/>
                      <a:pt x="16634" y="8577"/>
                      <a:pt x="16646" y="8637"/>
                    </a:cubicBezTo>
                    <a:cubicBezTo>
                      <a:pt x="16622" y="8649"/>
                      <a:pt x="16610" y="8661"/>
                      <a:pt x="16598" y="8673"/>
                    </a:cubicBezTo>
                    <a:cubicBezTo>
                      <a:pt x="16550" y="8708"/>
                      <a:pt x="16538" y="8720"/>
                      <a:pt x="16527" y="8732"/>
                    </a:cubicBezTo>
                    <a:cubicBezTo>
                      <a:pt x="16527" y="8732"/>
                      <a:pt x="16527" y="8744"/>
                      <a:pt x="16527" y="8744"/>
                    </a:cubicBezTo>
                    <a:cubicBezTo>
                      <a:pt x="16515" y="8756"/>
                      <a:pt x="16515" y="8756"/>
                      <a:pt x="16515" y="8756"/>
                    </a:cubicBezTo>
                    <a:cubicBezTo>
                      <a:pt x="16515" y="8768"/>
                      <a:pt x="16515" y="8768"/>
                      <a:pt x="16515" y="8768"/>
                    </a:cubicBezTo>
                    <a:cubicBezTo>
                      <a:pt x="16503" y="8780"/>
                      <a:pt x="16503" y="8780"/>
                      <a:pt x="16503" y="8792"/>
                    </a:cubicBezTo>
                    <a:cubicBezTo>
                      <a:pt x="16479" y="8863"/>
                      <a:pt x="16479" y="8970"/>
                      <a:pt x="16491" y="9054"/>
                    </a:cubicBezTo>
                    <a:cubicBezTo>
                      <a:pt x="16491" y="9066"/>
                      <a:pt x="16491" y="9066"/>
                      <a:pt x="16491" y="9078"/>
                    </a:cubicBezTo>
                    <a:cubicBezTo>
                      <a:pt x="16491" y="9161"/>
                      <a:pt x="16467" y="9244"/>
                      <a:pt x="16443" y="9351"/>
                    </a:cubicBezTo>
                    <a:lnTo>
                      <a:pt x="16431" y="9399"/>
                    </a:lnTo>
                    <a:cubicBezTo>
                      <a:pt x="16419" y="9459"/>
                      <a:pt x="16407" y="9518"/>
                      <a:pt x="16396" y="9578"/>
                    </a:cubicBezTo>
                    <a:cubicBezTo>
                      <a:pt x="16396" y="9590"/>
                      <a:pt x="16396" y="9601"/>
                      <a:pt x="16396" y="9601"/>
                    </a:cubicBezTo>
                    <a:cubicBezTo>
                      <a:pt x="16396" y="9625"/>
                      <a:pt x="16396" y="9637"/>
                      <a:pt x="16396" y="9649"/>
                    </a:cubicBezTo>
                    <a:cubicBezTo>
                      <a:pt x="16384" y="9649"/>
                      <a:pt x="16384" y="9661"/>
                      <a:pt x="16384" y="9673"/>
                    </a:cubicBezTo>
                    <a:cubicBezTo>
                      <a:pt x="16384" y="9673"/>
                      <a:pt x="16384" y="9685"/>
                      <a:pt x="16384" y="9685"/>
                    </a:cubicBezTo>
                    <a:lnTo>
                      <a:pt x="12621" y="9542"/>
                    </a:lnTo>
                    <a:lnTo>
                      <a:pt x="12621" y="6018"/>
                    </a:lnTo>
                    <a:cubicBezTo>
                      <a:pt x="12621" y="5994"/>
                      <a:pt x="12597" y="5982"/>
                      <a:pt x="12574" y="5970"/>
                    </a:cubicBezTo>
                    <a:lnTo>
                      <a:pt x="10359" y="5934"/>
                    </a:lnTo>
                    <a:lnTo>
                      <a:pt x="11788" y="4065"/>
                    </a:lnTo>
                    <a:cubicBezTo>
                      <a:pt x="11788" y="4065"/>
                      <a:pt x="11788" y="4053"/>
                      <a:pt x="11788" y="4041"/>
                    </a:cubicBezTo>
                    <a:lnTo>
                      <a:pt x="11788" y="3720"/>
                    </a:lnTo>
                    <a:close/>
                    <a:moveTo>
                      <a:pt x="22349" y="6268"/>
                    </a:moveTo>
                    <a:cubicBezTo>
                      <a:pt x="22384" y="6268"/>
                      <a:pt x="22408" y="6303"/>
                      <a:pt x="22444" y="6351"/>
                    </a:cubicBezTo>
                    <a:cubicBezTo>
                      <a:pt x="22468" y="6375"/>
                      <a:pt x="22492" y="6399"/>
                      <a:pt x="22515" y="6434"/>
                    </a:cubicBezTo>
                    <a:cubicBezTo>
                      <a:pt x="22569" y="6472"/>
                      <a:pt x="22617" y="6501"/>
                      <a:pt x="22682" y="6501"/>
                    </a:cubicBezTo>
                    <a:cubicBezTo>
                      <a:pt x="22719" y="6501"/>
                      <a:pt x="22761" y="6492"/>
                      <a:pt x="22813" y="6470"/>
                    </a:cubicBezTo>
                    <a:lnTo>
                      <a:pt x="22849" y="6458"/>
                    </a:lnTo>
                    <a:cubicBezTo>
                      <a:pt x="22918" y="6423"/>
                      <a:pt x="22969" y="6401"/>
                      <a:pt x="23033" y="6401"/>
                    </a:cubicBezTo>
                    <a:cubicBezTo>
                      <a:pt x="23057" y="6401"/>
                      <a:pt x="23082" y="6404"/>
                      <a:pt x="23111" y="6411"/>
                    </a:cubicBezTo>
                    <a:cubicBezTo>
                      <a:pt x="23254" y="6446"/>
                      <a:pt x="23325" y="6530"/>
                      <a:pt x="23337" y="6661"/>
                    </a:cubicBezTo>
                    <a:lnTo>
                      <a:pt x="23349" y="6720"/>
                    </a:lnTo>
                    <a:cubicBezTo>
                      <a:pt x="23361" y="6899"/>
                      <a:pt x="23385" y="7125"/>
                      <a:pt x="23456" y="7244"/>
                    </a:cubicBezTo>
                    <a:cubicBezTo>
                      <a:pt x="23539" y="7363"/>
                      <a:pt x="23563" y="7411"/>
                      <a:pt x="23551" y="7494"/>
                    </a:cubicBezTo>
                    <a:cubicBezTo>
                      <a:pt x="23539" y="7589"/>
                      <a:pt x="23480" y="7815"/>
                      <a:pt x="23432" y="7887"/>
                    </a:cubicBezTo>
                    <a:cubicBezTo>
                      <a:pt x="23373" y="7970"/>
                      <a:pt x="23337" y="8077"/>
                      <a:pt x="23325" y="8185"/>
                    </a:cubicBezTo>
                    <a:cubicBezTo>
                      <a:pt x="23313" y="8220"/>
                      <a:pt x="23313" y="8256"/>
                      <a:pt x="23325" y="8292"/>
                    </a:cubicBezTo>
                    <a:cubicBezTo>
                      <a:pt x="23325" y="8423"/>
                      <a:pt x="23325" y="8625"/>
                      <a:pt x="23218" y="8708"/>
                    </a:cubicBezTo>
                    <a:cubicBezTo>
                      <a:pt x="23087" y="8828"/>
                      <a:pt x="22980" y="8899"/>
                      <a:pt x="22896" y="8899"/>
                    </a:cubicBezTo>
                    <a:lnTo>
                      <a:pt x="22884" y="8899"/>
                    </a:lnTo>
                    <a:cubicBezTo>
                      <a:pt x="22801" y="8899"/>
                      <a:pt x="22765" y="8935"/>
                      <a:pt x="22718" y="8970"/>
                    </a:cubicBezTo>
                    <a:cubicBezTo>
                      <a:pt x="22706" y="8982"/>
                      <a:pt x="22694" y="8994"/>
                      <a:pt x="22670" y="9018"/>
                    </a:cubicBezTo>
                    <a:lnTo>
                      <a:pt x="22634" y="9042"/>
                    </a:lnTo>
                    <a:cubicBezTo>
                      <a:pt x="22563" y="9101"/>
                      <a:pt x="22503" y="9161"/>
                      <a:pt x="22396" y="9173"/>
                    </a:cubicBezTo>
                    <a:cubicBezTo>
                      <a:pt x="22253" y="9185"/>
                      <a:pt x="22158" y="9244"/>
                      <a:pt x="22063" y="9316"/>
                    </a:cubicBezTo>
                    <a:lnTo>
                      <a:pt x="22051" y="9328"/>
                    </a:lnTo>
                    <a:cubicBezTo>
                      <a:pt x="21932" y="9399"/>
                      <a:pt x="21718" y="9530"/>
                      <a:pt x="21646" y="9554"/>
                    </a:cubicBezTo>
                    <a:cubicBezTo>
                      <a:pt x="21587" y="9578"/>
                      <a:pt x="21491" y="9637"/>
                      <a:pt x="21372" y="9720"/>
                    </a:cubicBezTo>
                    <a:cubicBezTo>
                      <a:pt x="21289" y="9768"/>
                      <a:pt x="21206" y="9828"/>
                      <a:pt x="21122" y="9875"/>
                    </a:cubicBezTo>
                    <a:cubicBezTo>
                      <a:pt x="20956" y="9982"/>
                      <a:pt x="20837" y="10066"/>
                      <a:pt x="20741" y="10173"/>
                    </a:cubicBezTo>
                    <a:cubicBezTo>
                      <a:pt x="20729" y="10149"/>
                      <a:pt x="20729" y="10137"/>
                      <a:pt x="20718" y="10113"/>
                    </a:cubicBezTo>
                    <a:cubicBezTo>
                      <a:pt x="20706" y="10101"/>
                      <a:pt x="20706" y="10090"/>
                      <a:pt x="20694" y="10078"/>
                    </a:cubicBezTo>
                    <a:cubicBezTo>
                      <a:pt x="20694" y="10066"/>
                      <a:pt x="20682" y="10054"/>
                      <a:pt x="20682" y="10042"/>
                    </a:cubicBezTo>
                    <a:cubicBezTo>
                      <a:pt x="20682" y="10042"/>
                      <a:pt x="20682" y="10042"/>
                      <a:pt x="20682" y="10030"/>
                    </a:cubicBezTo>
                    <a:cubicBezTo>
                      <a:pt x="20670" y="10030"/>
                      <a:pt x="20670" y="10018"/>
                      <a:pt x="20670" y="10018"/>
                    </a:cubicBezTo>
                    <a:cubicBezTo>
                      <a:pt x="20658" y="9971"/>
                      <a:pt x="20598" y="9887"/>
                      <a:pt x="20503" y="9768"/>
                    </a:cubicBezTo>
                    <a:lnTo>
                      <a:pt x="20491" y="9732"/>
                    </a:lnTo>
                    <a:cubicBezTo>
                      <a:pt x="20420" y="9637"/>
                      <a:pt x="20384" y="9518"/>
                      <a:pt x="20384" y="9387"/>
                    </a:cubicBezTo>
                    <a:lnTo>
                      <a:pt x="20384" y="9030"/>
                    </a:lnTo>
                    <a:cubicBezTo>
                      <a:pt x="20408" y="9042"/>
                      <a:pt x="20432" y="9054"/>
                      <a:pt x="20444" y="9078"/>
                    </a:cubicBezTo>
                    <a:cubicBezTo>
                      <a:pt x="20493" y="9135"/>
                      <a:pt x="20560" y="9170"/>
                      <a:pt x="20612" y="9170"/>
                    </a:cubicBezTo>
                    <a:cubicBezTo>
                      <a:pt x="20635" y="9170"/>
                      <a:pt x="20655" y="9164"/>
                      <a:pt x="20670" y="9149"/>
                    </a:cubicBezTo>
                    <a:cubicBezTo>
                      <a:pt x="20694" y="9125"/>
                      <a:pt x="20706" y="9089"/>
                      <a:pt x="20741" y="9018"/>
                    </a:cubicBezTo>
                    <a:cubicBezTo>
                      <a:pt x="20777" y="8947"/>
                      <a:pt x="20813" y="8851"/>
                      <a:pt x="20860" y="8804"/>
                    </a:cubicBezTo>
                    <a:cubicBezTo>
                      <a:pt x="20932" y="8697"/>
                      <a:pt x="21087" y="8518"/>
                      <a:pt x="21206" y="8470"/>
                    </a:cubicBezTo>
                    <a:cubicBezTo>
                      <a:pt x="21337" y="8411"/>
                      <a:pt x="21587" y="8256"/>
                      <a:pt x="21622" y="8220"/>
                    </a:cubicBezTo>
                    <a:cubicBezTo>
                      <a:pt x="21658" y="8185"/>
                      <a:pt x="21706" y="8101"/>
                      <a:pt x="21777" y="7970"/>
                    </a:cubicBezTo>
                    <a:cubicBezTo>
                      <a:pt x="21789" y="7946"/>
                      <a:pt x="21789" y="7935"/>
                      <a:pt x="21801" y="7923"/>
                    </a:cubicBezTo>
                    <a:cubicBezTo>
                      <a:pt x="21813" y="7899"/>
                      <a:pt x="21980" y="7708"/>
                      <a:pt x="22039" y="7649"/>
                    </a:cubicBezTo>
                    <a:cubicBezTo>
                      <a:pt x="22111" y="7601"/>
                      <a:pt x="22206" y="7434"/>
                      <a:pt x="22206" y="7351"/>
                    </a:cubicBezTo>
                    <a:cubicBezTo>
                      <a:pt x="22206" y="7339"/>
                      <a:pt x="22218" y="7280"/>
                      <a:pt x="22230" y="7208"/>
                    </a:cubicBezTo>
                    <a:cubicBezTo>
                      <a:pt x="22242" y="7077"/>
                      <a:pt x="22265" y="6887"/>
                      <a:pt x="22265" y="6756"/>
                    </a:cubicBezTo>
                    <a:cubicBezTo>
                      <a:pt x="22265" y="6518"/>
                      <a:pt x="22313" y="6280"/>
                      <a:pt x="22349" y="6268"/>
                    </a:cubicBezTo>
                    <a:close/>
                    <a:moveTo>
                      <a:pt x="9526" y="5946"/>
                    </a:moveTo>
                    <a:cubicBezTo>
                      <a:pt x="9561" y="5946"/>
                      <a:pt x="9597" y="5946"/>
                      <a:pt x="9633" y="5958"/>
                    </a:cubicBezTo>
                    <a:cubicBezTo>
                      <a:pt x="9657" y="5958"/>
                      <a:pt x="9680" y="5958"/>
                      <a:pt x="9704" y="5970"/>
                    </a:cubicBezTo>
                    <a:lnTo>
                      <a:pt x="9799" y="5970"/>
                    </a:lnTo>
                    <a:cubicBezTo>
                      <a:pt x="9823" y="5982"/>
                      <a:pt x="9847" y="5982"/>
                      <a:pt x="9883" y="5982"/>
                    </a:cubicBezTo>
                    <a:lnTo>
                      <a:pt x="9895" y="5982"/>
                    </a:lnTo>
                    <a:cubicBezTo>
                      <a:pt x="9919" y="5982"/>
                      <a:pt x="9942" y="5994"/>
                      <a:pt x="9966" y="5994"/>
                    </a:cubicBezTo>
                    <a:lnTo>
                      <a:pt x="9990" y="5994"/>
                    </a:lnTo>
                    <a:cubicBezTo>
                      <a:pt x="10014" y="5994"/>
                      <a:pt x="10038" y="5994"/>
                      <a:pt x="10050" y="6006"/>
                    </a:cubicBezTo>
                    <a:lnTo>
                      <a:pt x="10121" y="6006"/>
                    </a:lnTo>
                    <a:cubicBezTo>
                      <a:pt x="10180" y="6018"/>
                      <a:pt x="10228" y="6018"/>
                      <a:pt x="10252" y="6018"/>
                    </a:cubicBezTo>
                    <a:lnTo>
                      <a:pt x="10264" y="6018"/>
                    </a:lnTo>
                    <a:lnTo>
                      <a:pt x="12526" y="6065"/>
                    </a:lnTo>
                    <a:lnTo>
                      <a:pt x="12526" y="9578"/>
                    </a:lnTo>
                    <a:lnTo>
                      <a:pt x="12002" y="12233"/>
                    </a:lnTo>
                    <a:lnTo>
                      <a:pt x="10669" y="12233"/>
                    </a:lnTo>
                    <a:cubicBezTo>
                      <a:pt x="10634" y="12237"/>
                      <a:pt x="10603" y="12239"/>
                      <a:pt x="10576" y="12239"/>
                    </a:cubicBezTo>
                    <a:cubicBezTo>
                      <a:pt x="10456" y="12239"/>
                      <a:pt x="10408" y="12200"/>
                      <a:pt x="10359" y="12161"/>
                    </a:cubicBezTo>
                    <a:cubicBezTo>
                      <a:pt x="10276" y="12090"/>
                      <a:pt x="10169" y="12054"/>
                      <a:pt x="10026" y="12054"/>
                    </a:cubicBezTo>
                    <a:cubicBezTo>
                      <a:pt x="9871" y="12054"/>
                      <a:pt x="9716" y="12018"/>
                      <a:pt x="9704" y="12006"/>
                    </a:cubicBezTo>
                    <a:cubicBezTo>
                      <a:pt x="9692" y="12006"/>
                      <a:pt x="9669" y="11983"/>
                      <a:pt x="9633" y="11959"/>
                    </a:cubicBezTo>
                    <a:cubicBezTo>
                      <a:pt x="9585" y="11923"/>
                      <a:pt x="9526" y="11887"/>
                      <a:pt x="9478" y="11852"/>
                    </a:cubicBezTo>
                    <a:cubicBezTo>
                      <a:pt x="9407" y="11804"/>
                      <a:pt x="9347" y="11768"/>
                      <a:pt x="9299" y="11756"/>
                    </a:cubicBezTo>
                    <a:cubicBezTo>
                      <a:pt x="9288" y="11745"/>
                      <a:pt x="9264" y="11745"/>
                      <a:pt x="9228" y="11745"/>
                    </a:cubicBezTo>
                    <a:cubicBezTo>
                      <a:pt x="9085" y="11745"/>
                      <a:pt x="8645" y="11804"/>
                      <a:pt x="8549" y="11876"/>
                    </a:cubicBezTo>
                    <a:cubicBezTo>
                      <a:pt x="8526" y="11899"/>
                      <a:pt x="8478" y="11923"/>
                      <a:pt x="8430" y="11959"/>
                    </a:cubicBezTo>
                    <a:cubicBezTo>
                      <a:pt x="8406" y="11971"/>
                      <a:pt x="8383" y="11983"/>
                      <a:pt x="8359" y="11995"/>
                    </a:cubicBezTo>
                    <a:cubicBezTo>
                      <a:pt x="8347" y="12006"/>
                      <a:pt x="8347" y="12006"/>
                      <a:pt x="8335" y="12006"/>
                    </a:cubicBezTo>
                    <a:cubicBezTo>
                      <a:pt x="8323" y="12018"/>
                      <a:pt x="8299" y="12030"/>
                      <a:pt x="8275" y="12054"/>
                    </a:cubicBezTo>
                    <a:lnTo>
                      <a:pt x="8264" y="12054"/>
                    </a:lnTo>
                    <a:cubicBezTo>
                      <a:pt x="8264" y="12042"/>
                      <a:pt x="8264" y="12042"/>
                      <a:pt x="8264" y="12030"/>
                    </a:cubicBezTo>
                    <a:cubicBezTo>
                      <a:pt x="8264" y="12018"/>
                      <a:pt x="8264" y="12006"/>
                      <a:pt x="8252" y="12006"/>
                    </a:cubicBezTo>
                    <a:cubicBezTo>
                      <a:pt x="8252" y="11971"/>
                      <a:pt x="8252" y="11947"/>
                      <a:pt x="8252" y="11911"/>
                    </a:cubicBezTo>
                    <a:lnTo>
                      <a:pt x="8240" y="11840"/>
                    </a:lnTo>
                    <a:cubicBezTo>
                      <a:pt x="8240" y="11649"/>
                      <a:pt x="8228" y="11340"/>
                      <a:pt x="8145" y="11149"/>
                    </a:cubicBezTo>
                    <a:cubicBezTo>
                      <a:pt x="8109" y="11090"/>
                      <a:pt x="8085" y="11030"/>
                      <a:pt x="8061" y="10983"/>
                    </a:cubicBezTo>
                    <a:cubicBezTo>
                      <a:pt x="7990" y="10852"/>
                      <a:pt x="7930" y="10744"/>
                      <a:pt x="7930" y="10578"/>
                    </a:cubicBezTo>
                    <a:cubicBezTo>
                      <a:pt x="7918" y="10423"/>
                      <a:pt x="7918" y="10113"/>
                      <a:pt x="7930" y="9899"/>
                    </a:cubicBezTo>
                    <a:lnTo>
                      <a:pt x="7930" y="9685"/>
                    </a:lnTo>
                    <a:lnTo>
                      <a:pt x="7930" y="9470"/>
                    </a:lnTo>
                    <a:cubicBezTo>
                      <a:pt x="7930" y="9459"/>
                      <a:pt x="7930" y="9459"/>
                      <a:pt x="7942" y="9459"/>
                    </a:cubicBezTo>
                    <a:cubicBezTo>
                      <a:pt x="7942" y="9459"/>
                      <a:pt x="7954" y="9447"/>
                      <a:pt x="7966" y="9447"/>
                    </a:cubicBezTo>
                    <a:cubicBezTo>
                      <a:pt x="7966" y="9447"/>
                      <a:pt x="7966" y="9447"/>
                      <a:pt x="7978" y="9435"/>
                    </a:cubicBezTo>
                    <a:cubicBezTo>
                      <a:pt x="7978" y="9435"/>
                      <a:pt x="7990" y="9423"/>
                      <a:pt x="8002" y="9423"/>
                    </a:cubicBezTo>
                    <a:cubicBezTo>
                      <a:pt x="8002" y="9423"/>
                      <a:pt x="8002" y="9411"/>
                      <a:pt x="8014" y="9411"/>
                    </a:cubicBezTo>
                    <a:cubicBezTo>
                      <a:pt x="8014" y="9411"/>
                      <a:pt x="8025" y="9399"/>
                      <a:pt x="8025" y="9399"/>
                    </a:cubicBezTo>
                    <a:cubicBezTo>
                      <a:pt x="8037" y="9387"/>
                      <a:pt x="8037" y="9387"/>
                      <a:pt x="8049" y="9387"/>
                    </a:cubicBezTo>
                    <a:cubicBezTo>
                      <a:pt x="8049" y="9375"/>
                      <a:pt x="8061" y="9375"/>
                      <a:pt x="8061" y="9363"/>
                    </a:cubicBezTo>
                    <a:cubicBezTo>
                      <a:pt x="8061" y="9363"/>
                      <a:pt x="8073" y="9351"/>
                      <a:pt x="8073" y="9351"/>
                    </a:cubicBezTo>
                    <a:cubicBezTo>
                      <a:pt x="8073" y="9339"/>
                      <a:pt x="8085" y="9339"/>
                      <a:pt x="8085" y="9328"/>
                    </a:cubicBezTo>
                    <a:cubicBezTo>
                      <a:pt x="8085" y="9328"/>
                      <a:pt x="8097" y="9316"/>
                      <a:pt x="8097" y="9316"/>
                    </a:cubicBezTo>
                    <a:cubicBezTo>
                      <a:pt x="8097" y="9304"/>
                      <a:pt x="8097" y="9304"/>
                      <a:pt x="8109" y="9292"/>
                    </a:cubicBezTo>
                    <a:cubicBezTo>
                      <a:pt x="8109" y="9280"/>
                      <a:pt x="8109" y="9280"/>
                      <a:pt x="8109" y="9280"/>
                    </a:cubicBezTo>
                    <a:cubicBezTo>
                      <a:pt x="8109" y="9268"/>
                      <a:pt x="8109" y="9256"/>
                      <a:pt x="8109" y="9232"/>
                    </a:cubicBezTo>
                    <a:cubicBezTo>
                      <a:pt x="8109" y="9232"/>
                      <a:pt x="8109" y="9220"/>
                      <a:pt x="8109" y="9209"/>
                    </a:cubicBezTo>
                    <a:cubicBezTo>
                      <a:pt x="8109" y="9173"/>
                      <a:pt x="8109" y="9125"/>
                      <a:pt x="8097" y="9066"/>
                    </a:cubicBezTo>
                    <a:cubicBezTo>
                      <a:pt x="8097" y="8982"/>
                      <a:pt x="8085" y="8887"/>
                      <a:pt x="8085" y="8816"/>
                    </a:cubicBezTo>
                    <a:cubicBezTo>
                      <a:pt x="8085" y="8792"/>
                      <a:pt x="8085" y="8768"/>
                      <a:pt x="8085" y="8756"/>
                    </a:cubicBezTo>
                    <a:cubicBezTo>
                      <a:pt x="8085" y="8661"/>
                      <a:pt x="8252" y="8423"/>
                      <a:pt x="8311" y="8363"/>
                    </a:cubicBezTo>
                    <a:cubicBezTo>
                      <a:pt x="8311" y="8363"/>
                      <a:pt x="8311" y="8351"/>
                      <a:pt x="8311" y="8351"/>
                    </a:cubicBezTo>
                    <a:cubicBezTo>
                      <a:pt x="8359" y="8280"/>
                      <a:pt x="8454" y="8006"/>
                      <a:pt x="8454" y="7946"/>
                    </a:cubicBezTo>
                    <a:lnTo>
                      <a:pt x="8454" y="7911"/>
                    </a:lnTo>
                    <a:cubicBezTo>
                      <a:pt x="8454" y="7851"/>
                      <a:pt x="8442" y="7696"/>
                      <a:pt x="8514" y="7673"/>
                    </a:cubicBezTo>
                    <a:cubicBezTo>
                      <a:pt x="8609" y="7613"/>
                      <a:pt x="8871" y="7482"/>
                      <a:pt x="8871" y="7280"/>
                    </a:cubicBezTo>
                    <a:cubicBezTo>
                      <a:pt x="8871" y="7208"/>
                      <a:pt x="8871" y="7161"/>
                      <a:pt x="8871" y="7113"/>
                    </a:cubicBezTo>
                    <a:cubicBezTo>
                      <a:pt x="8871" y="7053"/>
                      <a:pt x="8859" y="7006"/>
                      <a:pt x="8871" y="6958"/>
                    </a:cubicBezTo>
                    <a:cubicBezTo>
                      <a:pt x="8871" y="6934"/>
                      <a:pt x="8871" y="6911"/>
                      <a:pt x="8871" y="6875"/>
                    </a:cubicBezTo>
                    <a:cubicBezTo>
                      <a:pt x="8871" y="6815"/>
                      <a:pt x="8895" y="6780"/>
                      <a:pt x="8930" y="6732"/>
                    </a:cubicBezTo>
                    <a:cubicBezTo>
                      <a:pt x="8954" y="6684"/>
                      <a:pt x="8990" y="6625"/>
                      <a:pt x="9002" y="6553"/>
                    </a:cubicBezTo>
                    <a:lnTo>
                      <a:pt x="9014" y="6494"/>
                    </a:lnTo>
                    <a:cubicBezTo>
                      <a:pt x="9037" y="6422"/>
                      <a:pt x="9049" y="6363"/>
                      <a:pt x="9049" y="6303"/>
                    </a:cubicBezTo>
                    <a:lnTo>
                      <a:pt x="9049" y="6291"/>
                    </a:lnTo>
                    <a:cubicBezTo>
                      <a:pt x="9061" y="6280"/>
                      <a:pt x="9061" y="6256"/>
                      <a:pt x="9061" y="6220"/>
                    </a:cubicBezTo>
                    <a:cubicBezTo>
                      <a:pt x="9061" y="6113"/>
                      <a:pt x="9121" y="6006"/>
                      <a:pt x="9168" y="5994"/>
                    </a:cubicBezTo>
                    <a:cubicBezTo>
                      <a:pt x="9180" y="5994"/>
                      <a:pt x="9204" y="5982"/>
                      <a:pt x="9240" y="5982"/>
                    </a:cubicBezTo>
                    <a:cubicBezTo>
                      <a:pt x="9311" y="5970"/>
                      <a:pt x="9407" y="5946"/>
                      <a:pt x="9526" y="5946"/>
                    </a:cubicBezTo>
                    <a:close/>
                    <a:moveTo>
                      <a:pt x="3382" y="5541"/>
                    </a:moveTo>
                    <a:cubicBezTo>
                      <a:pt x="3406" y="5541"/>
                      <a:pt x="3418" y="5553"/>
                      <a:pt x="3442" y="5553"/>
                    </a:cubicBezTo>
                    <a:lnTo>
                      <a:pt x="3620" y="5553"/>
                    </a:lnTo>
                    <a:cubicBezTo>
                      <a:pt x="3632" y="5553"/>
                      <a:pt x="3656" y="5553"/>
                      <a:pt x="3668" y="5565"/>
                    </a:cubicBezTo>
                    <a:lnTo>
                      <a:pt x="5525" y="5565"/>
                    </a:lnTo>
                    <a:cubicBezTo>
                      <a:pt x="5751" y="5565"/>
                      <a:pt x="5835" y="5637"/>
                      <a:pt x="5882" y="5672"/>
                    </a:cubicBezTo>
                    <a:cubicBezTo>
                      <a:pt x="5918" y="5696"/>
                      <a:pt x="5859" y="5815"/>
                      <a:pt x="5823" y="5887"/>
                    </a:cubicBezTo>
                    <a:lnTo>
                      <a:pt x="5811" y="5910"/>
                    </a:lnTo>
                    <a:cubicBezTo>
                      <a:pt x="5799" y="5946"/>
                      <a:pt x="5751" y="6006"/>
                      <a:pt x="5704" y="6065"/>
                    </a:cubicBezTo>
                    <a:cubicBezTo>
                      <a:pt x="5620" y="6161"/>
                      <a:pt x="5525" y="6268"/>
                      <a:pt x="5501" y="6351"/>
                    </a:cubicBezTo>
                    <a:cubicBezTo>
                      <a:pt x="5501" y="6363"/>
                      <a:pt x="5501" y="6387"/>
                      <a:pt x="5501" y="6399"/>
                    </a:cubicBezTo>
                    <a:cubicBezTo>
                      <a:pt x="5489" y="6542"/>
                      <a:pt x="5632" y="6887"/>
                      <a:pt x="5668" y="6982"/>
                    </a:cubicBezTo>
                    <a:cubicBezTo>
                      <a:pt x="5692" y="7018"/>
                      <a:pt x="5728" y="7053"/>
                      <a:pt x="5823" y="7053"/>
                    </a:cubicBezTo>
                    <a:cubicBezTo>
                      <a:pt x="5966" y="7053"/>
                      <a:pt x="6192" y="6958"/>
                      <a:pt x="6240" y="6934"/>
                    </a:cubicBezTo>
                    <a:cubicBezTo>
                      <a:pt x="6275" y="6923"/>
                      <a:pt x="6311" y="6923"/>
                      <a:pt x="6347" y="6923"/>
                    </a:cubicBezTo>
                    <a:lnTo>
                      <a:pt x="6406" y="6923"/>
                    </a:lnTo>
                    <a:cubicBezTo>
                      <a:pt x="6466" y="6934"/>
                      <a:pt x="6501" y="6958"/>
                      <a:pt x="6501" y="6958"/>
                    </a:cubicBezTo>
                    <a:cubicBezTo>
                      <a:pt x="6501" y="6970"/>
                      <a:pt x="6501" y="6970"/>
                      <a:pt x="6501" y="6982"/>
                    </a:cubicBezTo>
                    <a:cubicBezTo>
                      <a:pt x="6513" y="7018"/>
                      <a:pt x="6501" y="7065"/>
                      <a:pt x="6501" y="7113"/>
                    </a:cubicBezTo>
                    <a:cubicBezTo>
                      <a:pt x="6501" y="7161"/>
                      <a:pt x="6501" y="7196"/>
                      <a:pt x="6501" y="7244"/>
                    </a:cubicBezTo>
                    <a:cubicBezTo>
                      <a:pt x="6501" y="7280"/>
                      <a:pt x="6501" y="7315"/>
                      <a:pt x="6501" y="7339"/>
                    </a:cubicBezTo>
                    <a:cubicBezTo>
                      <a:pt x="6513" y="7423"/>
                      <a:pt x="6585" y="7494"/>
                      <a:pt x="6656" y="7554"/>
                    </a:cubicBezTo>
                    <a:cubicBezTo>
                      <a:pt x="6680" y="7577"/>
                      <a:pt x="6704" y="7601"/>
                      <a:pt x="6728" y="7613"/>
                    </a:cubicBezTo>
                    <a:cubicBezTo>
                      <a:pt x="6751" y="7661"/>
                      <a:pt x="6751" y="7708"/>
                      <a:pt x="6751" y="7756"/>
                    </a:cubicBezTo>
                    <a:cubicBezTo>
                      <a:pt x="6751" y="7768"/>
                      <a:pt x="6751" y="7780"/>
                      <a:pt x="6751" y="7792"/>
                    </a:cubicBezTo>
                    <a:cubicBezTo>
                      <a:pt x="6751" y="7839"/>
                      <a:pt x="6775" y="7887"/>
                      <a:pt x="6799" y="7946"/>
                    </a:cubicBezTo>
                    <a:cubicBezTo>
                      <a:pt x="6811" y="7958"/>
                      <a:pt x="6823" y="7982"/>
                      <a:pt x="6835" y="8006"/>
                    </a:cubicBezTo>
                    <a:cubicBezTo>
                      <a:pt x="6847" y="8030"/>
                      <a:pt x="6871" y="8054"/>
                      <a:pt x="6882" y="8089"/>
                    </a:cubicBezTo>
                    <a:cubicBezTo>
                      <a:pt x="6918" y="8149"/>
                      <a:pt x="6763" y="8411"/>
                      <a:pt x="6609" y="8625"/>
                    </a:cubicBezTo>
                    <a:cubicBezTo>
                      <a:pt x="6597" y="8637"/>
                      <a:pt x="6597" y="8649"/>
                      <a:pt x="6597" y="8673"/>
                    </a:cubicBezTo>
                    <a:cubicBezTo>
                      <a:pt x="6609" y="8697"/>
                      <a:pt x="6894" y="9280"/>
                      <a:pt x="6942" y="9375"/>
                    </a:cubicBezTo>
                    <a:cubicBezTo>
                      <a:pt x="7002" y="9494"/>
                      <a:pt x="7216" y="9637"/>
                      <a:pt x="7311" y="9637"/>
                    </a:cubicBezTo>
                    <a:cubicBezTo>
                      <a:pt x="7359" y="9625"/>
                      <a:pt x="7418" y="9590"/>
                      <a:pt x="7525" y="9518"/>
                    </a:cubicBezTo>
                    <a:cubicBezTo>
                      <a:pt x="7597" y="9482"/>
                      <a:pt x="7668" y="9435"/>
                      <a:pt x="7716" y="9411"/>
                    </a:cubicBezTo>
                    <a:cubicBezTo>
                      <a:pt x="7732" y="9408"/>
                      <a:pt x="7746" y="9406"/>
                      <a:pt x="7759" y="9406"/>
                    </a:cubicBezTo>
                    <a:cubicBezTo>
                      <a:pt x="7794" y="9406"/>
                      <a:pt x="7818" y="9417"/>
                      <a:pt x="7835" y="9435"/>
                    </a:cubicBezTo>
                    <a:lnTo>
                      <a:pt x="7835" y="9685"/>
                    </a:lnTo>
                    <a:lnTo>
                      <a:pt x="7835" y="9899"/>
                    </a:lnTo>
                    <a:cubicBezTo>
                      <a:pt x="7835" y="10113"/>
                      <a:pt x="7835" y="10423"/>
                      <a:pt x="7835" y="10578"/>
                    </a:cubicBezTo>
                    <a:cubicBezTo>
                      <a:pt x="7835" y="10768"/>
                      <a:pt x="7906" y="10887"/>
                      <a:pt x="7978" y="11018"/>
                    </a:cubicBezTo>
                    <a:cubicBezTo>
                      <a:pt x="8002" y="11078"/>
                      <a:pt x="8025" y="11125"/>
                      <a:pt x="8061" y="11185"/>
                    </a:cubicBezTo>
                    <a:cubicBezTo>
                      <a:pt x="8133" y="11364"/>
                      <a:pt x="8145" y="11649"/>
                      <a:pt x="8156" y="11852"/>
                    </a:cubicBezTo>
                    <a:lnTo>
                      <a:pt x="8156" y="11911"/>
                    </a:lnTo>
                    <a:cubicBezTo>
                      <a:pt x="8156" y="11947"/>
                      <a:pt x="8156" y="11983"/>
                      <a:pt x="8168" y="12030"/>
                    </a:cubicBezTo>
                    <a:cubicBezTo>
                      <a:pt x="8168" y="12042"/>
                      <a:pt x="8180" y="12054"/>
                      <a:pt x="8180" y="12066"/>
                    </a:cubicBezTo>
                    <a:cubicBezTo>
                      <a:pt x="8180" y="12078"/>
                      <a:pt x="8180" y="12102"/>
                      <a:pt x="8192" y="12126"/>
                    </a:cubicBezTo>
                    <a:cubicBezTo>
                      <a:pt x="8180" y="12137"/>
                      <a:pt x="8180" y="12137"/>
                      <a:pt x="8180" y="12149"/>
                    </a:cubicBezTo>
                    <a:cubicBezTo>
                      <a:pt x="8168" y="12149"/>
                      <a:pt x="8168" y="12149"/>
                      <a:pt x="8168" y="12161"/>
                    </a:cubicBezTo>
                    <a:cubicBezTo>
                      <a:pt x="8156" y="12173"/>
                      <a:pt x="8156" y="12185"/>
                      <a:pt x="8145" y="12197"/>
                    </a:cubicBezTo>
                    <a:cubicBezTo>
                      <a:pt x="8133" y="12292"/>
                      <a:pt x="8037" y="12435"/>
                      <a:pt x="7942" y="12554"/>
                    </a:cubicBezTo>
                    <a:cubicBezTo>
                      <a:pt x="7930" y="12578"/>
                      <a:pt x="7906" y="12602"/>
                      <a:pt x="7894" y="12626"/>
                    </a:cubicBezTo>
                    <a:cubicBezTo>
                      <a:pt x="7883" y="12626"/>
                      <a:pt x="7883" y="12626"/>
                      <a:pt x="7883" y="12638"/>
                    </a:cubicBezTo>
                    <a:cubicBezTo>
                      <a:pt x="7859" y="12649"/>
                      <a:pt x="7847" y="12673"/>
                      <a:pt x="7835" y="12685"/>
                    </a:cubicBezTo>
                    <a:cubicBezTo>
                      <a:pt x="7823" y="12685"/>
                      <a:pt x="7823" y="12697"/>
                      <a:pt x="7823" y="12697"/>
                    </a:cubicBezTo>
                    <a:cubicBezTo>
                      <a:pt x="7799" y="12709"/>
                      <a:pt x="7787" y="12733"/>
                      <a:pt x="7764" y="12745"/>
                    </a:cubicBezTo>
                    <a:cubicBezTo>
                      <a:pt x="7752" y="12768"/>
                      <a:pt x="7728" y="12780"/>
                      <a:pt x="7716" y="12792"/>
                    </a:cubicBezTo>
                    <a:cubicBezTo>
                      <a:pt x="7716" y="12780"/>
                      <a:pt x="7704" y="12768"/>
                      <a:pt x="7692" y="12757"/>
                    </a:cubicBezTo>
                    <a:cubicBezTo>
                      <a:pt x="7692" y="12745"/>
                      <a:pt x="7680" y="12733"/>
                      <a:pt x="7680" y="12721"/>
                    </a:cubicBezTo>
                    <a:cubicBezTo>
                      <a:pt x="7668" y="12709"/>
                      <a:pt x="7656" y="12685"/>
                      <a:pt x="7644" y="12661"/>
                    </a:cubicBezTo>
                    <a:cubicBezTo>
                      <a:pt x="7633" y="12649"/>
                      <a:pt x="7621" y="12626"/>
                      <a:pt x="7621" y="12614"/>
                    </a:cubicBezTo>
                    <a:cubicBezTo>
                      <a:pt x="7609" y="12590"/>
                      <a:pt x="7597" y="12566"/>
                      <a:pt x="7585" y="12554"/>
                    </a:cubicBezTo>
                    <a:cubicBezTo>
                      <a:pt x="7573" y="12530"/>
                      <a:pt x="7561" y="12518"/>
                      <a:pt x="7561" y="12507"/>
                    </a:cubicBezTo>
                    <a:cubicBezTo>
                      <a:pt x="7549" y="12483"/>
                      <a:pt x="7537" y="12459"/>
                      <a:pt x="7525" y="12435"/>
                    </a:cubicBezTo>
                    <a:cubicBezTo>
                      <a:pt x="7513" y="12423"/>
                      <a:pt x="7502" y="12411"/>
                      <a:pt x="7490" y="12387"/>
                    </a:cubicBezTo>
                    <a:cubicBezTo>
                      <a:pt x="7478" y="12364"/>
                      <a:pt x="7478" y="12352"/>
                      <a:pt x="7466" y="12328"/>
                    </a:cubicBezTo>
                    <a:cubicBezTo>
                      <a:pt x="7454" y="12316"/>
                      <a:pt x="7442" y="12292"/>
                      <a:pt x="7430" y="12268"/>
                    </a:cubicBezTo>
                    <a:cubicBezTo>
                      <a:pt x="7418" y="12257"/>
                      <a:pt x="7406" y="12233"/>
                      <a:pt x="7406" y="12221"/>
                    </a:cubicBezTo>
                    <a:cubicBezTo>
                      <a:pt x="7394" y="12197"/>
                      <a:pt x="7383" y="12173"/>
                      <a:pt x="7371" y="12161"/>
                    </a:cubicBezTo>
                    <a:cubicBezTo>
                      <a:pt x="7359" y="12137"/>
                      <a:pt x="7347" y="12126"/>
                      <a:pt x="7347" y="12114"/>
                    </a:cubicBezTo>
                    <a:cubicBezTo>
                      <a:pt x="7335" y="12090"/>
                      <a:pt x="7323" y="12066"/>
                      <a:pt x="7311" y="12042"/>
                    </a:cubicBezTo>
                    <a:cubicBezTo>
                      <a:pt x="7299" y="12030"/>
                      <a:pt x="7287" y="12018"/>
                      <a:pt x="7287" y="11995"/>
                    </a:cubicBezTo>
                    <a:cubicBezTo>
                      <a:pt x="7275" y="11983"/>
                      <a:pt x="7263" y="11959"/>
                      <a:pt x="7252" y="11935"/>
                    </a:cubicBezTo>
                    <a:cubicBezTo>
                      <a:pt x="7240" y="11923"/>
                      <a:pt x="7228" y="11899"/>
                      <a:pt x="7228" y="11887"/>
                    </a:cubicBezTo>
                    <a:cubicBezTo>
                      <a:pt x="7216" y="11864"/>
                      <a:pt x="7204" y="11852"/>
                      <a:pt x="7192" y="11828"/>
                    </a:cubicBezTo>
                    <a:cubicBezTo>
                      <a:pt x="7192" y="11816"/>
                      <a:pt x="7180" y="11804"/>
                      <a:pt x="7168" y="11792"/>
                    </a:cubicBezTo>
                    <a:cubicBezTo>
                      <a:pt x="7156" y="11768"/>
                      <a:pt x="7156" y="11756"/>
                      <a:pt x="7144" y="11733"/>
                    </a:cubicBezTo>
                    <a:cubicBezTo>
                      <a:pt x="7132" y="11721"/>
                      <a:pt x="7132" y="11709"/>
                      <a:pt x="7121" y="11697"/>
                    </a:cubicBezTo>
                    <a:cubicBezTo>
                      <a:pt x="7109" y="11673"/>
                      <a:pt x="7109" y="11661"/>
                      <a:pt x="7097" y="11649"/>
                    </a:cubicBezTo>
                    <a:cubicBezTo>
                      <a:pt x="7085" y="11625"/>
                      <a:pt x="7085" y="11614"/>
                      <a:pt x="7073" y="11602"/>
                    </a:cubicBezTo>
                    <a:cubicBezTo>
                      <a:pt x="7073" y="11590"/>
                      <a:pt x="7061" y="11578"/>
                      <a:pt x="7061" y="11566"/>
                    </a:cubicBezTo>
                    <a:cubicBezTo>
                      <a:pt x="7049" y="11554"/>
                      <a:pt x="7049" y="11542"/>
                      <a:pt x="7037" y="11530"/>
                    </a:cubicBezTo>
                    <a:cubicBezTo>
                      <a:pt x="7037" y="11518"/>
                      <a:pt x="7025" y="11506"/>
                      <a:pt x="7025" y="11495"/>
                    </a:cubicBezTo>
                    <a:cubicBezTo>
                      <a:pt x="7013" y="11483"/>
                      <a:pt x="7013" y="11471"/>
                      <a:pt x="7013" y="11471"/>
                    </a:cubicBezTo>
                    <a:cubicBezTo>
                      <a:pt x="7002" y="11459"/>
                      <a:pt x="7002" y="11447"/>
                      <a:pt x="6990" y="11435"/>
                    </a:cubicBezTo>
                    <a:cubicBezTo>
                      <a:pt x="6990" y="11423"/>
                      <a:pt x="6990" y="11423"/>
                      <a:pt x="6978" y="11411"/>
                    </a:cubicBezTo>
                    <a:cubicBezTo>
                      <a:pt x="6978" y="11411"/>
                      <a:pt x="6978" y="11399"/>
                      <a:pt x="6978" y="11399"/>
                    </a:cubicBezTo>
                    <a:cubicBezTo>
                      <a:pt x="6966" y="11387"/>
                      <a:pt x="6966" y="11375"/>
                      <a:pt x="6966" y="11364"/>
                    </a:cubicBezTo>
                    <a:cubicBezTo>
                      <a:pt x="6978" y="11304"/>
                      <a:pt x="6906" y="11233"/>
                      <a:pt x="6692" y="11054"/>
                    </a:cubicBezTo>
                    <a:cubicBezTo>
                      <a:pt x="6644" y="11006"/>
                      <a:pt x="6597" y="10971"/>
                      <a:pt x="6585" y="10959"/>
                    </a:cubicBezTo>
                    <a:cubicBezTo>
                      <a:pt x="6561" y="10935"/>
                      <a:pt x="6513" y="10899"/>
                      <a:pt x="6478" y="10875"/>
                    </a:cubicBezTo>
                    <a:cubicBezTo>
                      <a:pt x="6394" y="10828"/>
                      <a:pt x="6299" y="10756"/>
                      <a:pt x="6275" y="10697"/>
                    </a:cubicBezTo>
                    <a:cubicBezTo>
                      <a:pt x="6228" y="10566"/>
                      <a:pt x="6025" y="10292"/>
                      <a:pt x="5942" y="10209"/>
                    </a:cubicBezTo>
                    <a:cubicBezTo>
                      <a:pt x="5847" y="10101"/>
                      <a:pt x="5632" y="10042"/>
                      <a:pt x="5466" y="10030"/>
                    </a:cubicBezTo>
                    <a:cubicBezTo>
                      <a:pt x="5455" y="10029"/>
                      <a:pt x="5445" y="10029"/>
                      <a:pt x="5435" y="10029"/>
                    </a:cubicBezTo>
                    <a:cubicBezTo>
                      <a:pt x="5330" y="10029"/>
                      <a:pt x="5244" y="10083"/>
                      <a:pt x="5168" y="10137"/>
                    </a:cubicBezTo>
                    <a:cubicBezTo>
                      <a:pt x="5120" y="10173"/>
                      <a:pt x="5073" y="10209"/>
                      <a:pt x="5013" y="10232"/>
                    </a:cubicBezTo>
                    <a:cubicBezTo>
                      <a:pt x="4966" y="10244"/>
                      <a:pt x="4906" y="10256"/>
                      <a:pt x="4823" y="10256"/>
                    </a:cubicBezTo>
                    <a:cubicBezTo>
                      <a:pt x="4739" y="10256"/>
                      <a:pt x="4644" y="10244"/>
                      <a:pt x="4537" y="10244"/>
                    </a:cubicBezTo>
                    <a:cubicBezTo>
                      <a:pt x="4489" y="10232"/>
                      <a:pt x="4442" y="10232"/>
                      <a:pt x="4394" y="10221"/>
                    </a:cubicBezTo>
                    <a:cubicBezTo>
                      <a:pt x="4227" y="10209"/>
                      <a:pt x="4215" y="10113"/>
                      <a:pt x="4204" y="10042"/>
                    </a:cubicBezTo>
                    <a:cubicBezTo>
                      <a:pt x="4204" y="10018"/>
                      <a:pt x="4204" y="9994"/>
                      <a:pt x="4192" y="9982"/>
                    </a:cubicBezTo>
                    <a:cubicBezTo>
                      <a:pt x="4168" y="9947"/>
                      <a:pt x="4132" y="9947"/>
                      <a:pt x="4084" y="9935"/>
                    </a:cubicBezTo>
                    <a:cubicBezTo>
                      <a:pt x="4025" y="9935"/>
                      <a:pt x="3918" y="9911"/>
                      <a:pt x="3739" y="9828"/>
                    </a:cubicBezTo>
                    <a:cubicBezTo>
                      <a:pt x="3549" y="9744"/>
                      <a:pt x="3489" y="9637"/>
                      <a:pt x="3418" y="9518"/>
                    </a:cubicBezTo>
                    <a:cubicBezTo>
                      <a:pt x="3394" y="9482"/>
                      <a:pt x="3370" y="9435"/>
                      <a:pt x="3334" y="9387"/>
                    </a:cubicBezTo>
                    <a:cubicBezTo>
                      <a:pt x="3299" y="9351"/>
                      <a:pt x="3251" y="9328"/>
                      <a:pt x="3192" y="9328"/>
                    </a:cubicBezTo>
                    <a:lnTo>
                      <a:pt x="3144" y="9328"/>
                    </a:lnTo>
                    <a:cubicBezTo>
                      <a:pt x="3084" y="9339"/>
                      <a:pt x="3025" y="9363"/>
                      <a:pt x="2965" y="9387"/>
                    </a:cubicBezTo>
                    <a:cubicBezTo>
                      <a:pt x="2882" y="9423"/>
                      <a:pt x="2811" y="9447"/>
                      <a:pt x="2727" y="9459"/>
                    </a:cubicBezTo>
                    <a:cubicBezTo>
                      <a:pt x="2703" y="9470"/>
                      <a:pt x="2680" y="9470"/>
                      <a:pt x="2656" y="9482"/>
                    </a:cubicBezTo>
                    <a:cubicBezTo>
                      <a:pt x="2632" y="9482"/>
                      <a:pt x="2596" y="9482"/>
                      <a:pt x="2572" y="9494"/>
                    </a:cubicBezTo>
                    <a:lnTo>
                      <a:pt x="2560" y="9494"/>
                    </a:lnTo>
                    <a:cubicBezTo>
                      <a:pt x="2537" y="9494"/>
                      <a:pt x="2513" y="9506"/>
                      <a:pt x="2477" y="9506"/>
                    </a:cubicBezTo>
                    <a:lnTo>
                      <a:pt x="2453" y="9506"/>
                    </a:lnTo>
                    <a:lnTo>
                      <a:pt x="2513" y="9399"/>
                    </a:lnTo>
                    <a:cubicBezTo>
                      <a:pt x="2632" y="9066"/>
                      <a:pt x="2787" y="8685"/>
                      <a:pt x="2834" y="8649"/>
                    </a:cubicBezTo>
                    <a:cubicBezTo>
                      <a:pt x="2858" y="8649"/>
                      <a:pt x="2906" y="8637"/>
                      <a:pt x="2953" y="8637"/>
                    </a:cubicBezTo>
                    <a:cubicBezTo>
                      <a:pt x="3180" y="8613"/>
                      <a:pt x="3370" y="8589"/>
                      <a:pt x="3430" y="8482"/>
                    </a:cubicBezTo>
                    <a:cubicBezTo>
                      <a:pt x="3501" y="8339"/>
                      <a:pt x="3489" y="8244"/>
                      <a:pt x="3418" y="8125"/>
                    </a:cubicBezTo>
                    <a:cubicBezTo>
                      <a:pt x="3394" y="8066"/>
                      <a:pt x="3370" y="8030"/>
                      <a:pt x="3334" y="7982"/>
                    </a:cubicBezTo>
                    <a:cubicBezTo>
                      <a:pt x="3299" y="7935"/>
                      <a:pt x="3275" y="7875"/>
                      <a:pt x="3251" y="7827"/>
                    </a:cubicBezTo>
                    <a:cubicBezTo>
                      <a:pt x="3239" y="7792"/>
                      <a:pt x="3215" y="7768"/>
                      <a:pt x="3203" y="7744"/>
                    </a:cubicBezTo>
                    <a:cubicBezTo>
                      <a:pt x="3156" y="7649"/>
                      <a:pt x="3108" y="7565"/>
                      <a:pt x="3144" y="7446"/>
                    </a:cubicBezTo>
                    <a:cubicBezTo>
                      <a:pt x="3168" y="7387"/>
                      <a:pt x="3192" y="7339"/>
                      <a:pt x="3215" y="7292"/>
                    </a:cubicBezTo>
                    <a:cubicBezTo>
                      <a:pt x="3275" y="7184"/>
                      <a:pt x="3334" y="7077"/>
                      <a:pt x="3311" y="6887"/>
                    </a:cubicBezTo>
                    <a:cubicBezTo>
                      <a:pt x="3275" y="6720"/>
                      <a:pt x="3192" y="6482"/>
                      <a:pt x="3144" y="6327"/>
                    </a:cubicBezTo>
                    <a:lnTo>
                      <a:pt x="3132" y="6291"/>
                    </a:lnTo>
                    <a:cubicBezTo>
                      <a:pt x="3120" y="6256"/>
                      <a:pt x="3108" y="6220"/>
                      <a:pt x="3108" y="6208"/>
                    </a:cubicBezTo>
                    <a:cubicBezTo>
                      <a:pt x="3108" y="6208"/>
                      <a:pt x="3096" y="6184"/>
                      <a:pt x="3096" y="6161"/>
                    </a:cubicBezTo>
                    <a:cubicBezTo>
                      <a:pt x="3072" y="6089"/>
                      <a:pt x="3025" y="5946"/>
                      <a:pt x="3084" y="5803"/>
                    </a:cubicBezTo>
                    <a:cubicBezTo>
                      <a:pt x="3108" y="5720"/>
                      <a:pt x="3156" y="5672"/>
                      <a:pt x="3192" y="5625"/>
                    </a:cubicBezTo>
                    <a:cubicBezTo>
                      <a:pt x="3215" y="5601"/>
                      <a:pt x="3239" y="5565"/>
                      <a:pt x="3251" y="5541"/>
                    </a:cubicBezTo>
                    <a:close/>
                    <a:moveTo>
                      <a:pt x="16693" y="8708"/>
                    </a:moveTo>
                    <a:cubicBezTo>
                      <a:pt x="16753" y="8756"/>
                      <a:pt x="16884" y="8768"/>
                      <a:pt x="17086" y="8768"/>
                    </a:cubicBezTo>
                    <a:cubicBezTo>
                      <a:pt x="17134" y="8768"/>
                      <a:pt x="17193" y="8768"/>
                      <a:pt x="17241" y="8780"/>
                    </a:cubicBezTo>
                    <a:lnTo>
                      <a:pt x="17324" y="8780"/>
                    </a:lnTo>
                    <a:cubicBezTo>
                      <a:pt x="17384" y="8780"/>
                      <a:pt x="17443" y="8792"/>
                      <a:pt x="17515" y="8792"/>
                    </a:cubicBezTo>
                    <a:lnTo>
                      <a:pt x="17562" y="8792"/>
                    </a:lnTo>
                    <a:cubicBezTo>
                      <a:pt x="17562" y="8792"/>
                      <a:pt x="17562" y="8804"/>
                      <a:pt x="17574" y="8804"/>
                    </a:cubicBezTo>
                    <a:cubicBezTo>
                      <a:pt x="17681" y="8816"/>
                      <a:pt x="17753" y="8828"/>
                      <a:pt x="17836" y="8851"/>
                    </a:cubicBezTo>
                    <a:cubicBezTo>
                      <a:pt x="17979" y="8875"/>
                      <a:pt x="18098" y="8935"/>
                      <a:pt x="18193" y="8982"/>
                    </a:cubicBezTo>
                    <a:cubicBezTo>
                      <a:pt x="18265" y="9006"/>
                      <a:pt x="18336" y="9042"/>
                      <a:pt x="18408" y="9066"/>
                    </a:cubicBezTo>
                    <a:cubicBezTo>
                      <a:pt x="18463" y="9080"/>
                      <a:pt x="18507" y="9085"/>
                      <a:pt x="18548" y="9085"/>
                    </a:cubicBezTo>
                    <a:cubicBezTo>
                      <a:pt x="18577" y="9085"/>
                      <a:pt x="18604" y="9082"/>
                      <a:pt x="18634" y="9078"/>
                    </a:cubicBezTo>
                    <a:cubicBezTo>
                      <a:pt x="18682" y="9066"/>
                      <a:pt x="18717" y="9066"/>
                      <a:pt x="18789" y="9066"/>
                    </a:cubicBezTo>
                    <a:lnTo>
                      <a:pt x="19027" y="9066"/>
                    </a:lnTo>
                    <a:cubicBezTo>
                      <a:pt x="19134" y="9066"/>
                      <a:pt x="19241" y="9066"/>
                      <a:pt x="19301" y="9113"/>
                    </a:cubicBezTo>
                    <a:cubicBezTo>
                      <a:pt x="19384" y="9173"/>
                      <a:pt x="19551" y="9280"/>
                      <a:pt x="19658" y="9292"/>
                    </a:cubicBezTo>
                    <a:cubicBezTo>
                      <a:pt x="19664" y="9292"/>
                      <a:pt x="19670" y="9293"/>
                      <a:pt x="19676" y="9293"/>
                    </a:cubicBezTo>
                    <a:cubicBezTo>
                      <a:pt x="19805" y="9293"/>
                      <a:pt x="19849" y="9171"/>
                      <a:pt x="19872" y="9125"/>
                    </a:cubicBezTo>
                    <a:cubicBezTo>
                      <a:pt x="19908" y="9042"/>
                      <a:pt x="20003" y="8970"/>
                      <a:pt x="20027" y="8958"/>
                    </a:cubicBezTo>
                    <a:lnTo>
                      <a:pt x="20063" y="8958"/>
                    </a:lnTo>
                    <a:cubicBezTo>
                      <a:pt x="20086" y="8958"/>
                      <a:pt x="20170" y="8958"/>
                      <a:pt x="20253" y="8994"/>
                    </a:cubicBezTo>
                    <a:lnTo>
                      <a:pt x="20289" y="8994"/>
                    </a:lnTo>
                    <a:lnTo>
                      <a:pt x="20289" y="9387"/>
                    </a:lnTo>
                    <a:cubicBezTo>
                      <a:pt x="20289" y="9530"/>
                      <a:pt x="20337" y="9673"/>
                      <a:pt x="20420" y="9792"/>
                    </a:cubicBezTo>
                    <a:lnTo>
                      <a:pt x="20432" y="9816"/>
                    </a:lnTo>
                    <a:cubicBezTo>
                      <a:pt x="20491" y="9887"/>
                      <a:pt x="20575" y="10018"/>
                      <a:pt x="20587" y="10042"/>
                    </a:cubicBezTo>
                    <a:cubicBezTo>
                      <a:pt x="20587" y="10042"/>
                      <a:pt x="20587" y="10054"/>
                      <a:pt x="20598" y="10066"/>
                    </a:cubicBezTo>
                    <a:cubicBezTo>
                      <a:pt x="20598" y="10078"/>
                      <a:pt x="20598" y="10090"/>
                      <a:pt x="20610" y="10090"/>
                    </a:cubicBezTo>
                    <a:cubicBezTo>
                      <a:pt x="20610" y="10101"/>
                      <a:pt x="20610" y="10101"/>
                      <a:pt x="20610" y="10113"/>
                    </a:cubicBezTo>
                    <a:cubicBezTo>
                      <a:pt x="20622" y="10125"/>
                      <a:pt x="20634" y="10149"/>
                      <a:pt x="20634" y="10161"/>
                    </a:cubicBezTo>
                    <a:cubicBezTo>
                      <a:pt x="20634" y="10173"/>
                      <a:pt x="20646" y="10173"/>
                      <a:pt x="20646" y="10173"/>
                    </a:cubicBezTo>
                    <a:cubicBezTo>
                      <a:pt x="20646" y="10197"/>
                      <a:pt x="20658" y="10221"/>
                      <a:pt x="20670" y="10232"/>
                    </a:cubicBezTo>
                    <a:cubicBezTo>
                      <a:pt x="20670" y="10244"/>
                      <a:pt x="20670" y="10244"/>
                      <a:pt x="20682" y="10244"/>
                    </a:cubicBezTo>
                    <a:lnTo>
                      <a:pt x="20670" y="10244"/>
                    </a:lnTo>
                    <a:lnTo>
                      <a:pt x="20658" y="10268"/>
                    </a:lnTo>
                    <a:cubicBezTo>
                      <a:pt x="20598" y="10340"/>
                      <a:pt x="20289" y="10637"/>
                      <a:pt x="20039" y="10887"/>
                    </a:cubicBezTo>
                    <a:cubicBezTo>
                      <a:pt x="19801" y="11114"/>
                      <a:pt x="19694" y="11221"/>
                      <a:pt x="19682" y="11244"/>
                    </a:cubicBezTo>
                    <a:cubicBezTo>
                      <a:pt x="19670" y="11268"/>
                      <a:pt x="19515" y="11435"/>
                      <a:pt x="19384" y="11590"/>
                    </a:cubicBezTo>
                    <a:cubicBezTo>
                      <a:pt x="19253" y="11733"/>
                      <a:pt x="19110" y="11899"/>
                      <a:pt x="19039" y="11983"/>
                    </a:cubicBezTo>
                    <a:lnTo>
                      <a:pt x="18979" y="12042"/>
                    </a:lnTo>
                    <a:cubicBezTo>
                      <a:pt x="18860" y="12197"/>
                      <a:pt x="18705" y="12376"/>
                      <a:pt x="18574" y="12483"/>
                    </a:cubicBezTo>
                    <a:cubicBezTo>
                      <a:pt x="18503" y="12542"/>
                      <a:pt x="18432" y="12578"/>
                      <a:pt x="18372" y="12626"/>
                    </a:cubicBezTo>
                    <a:cubicBezTo>
                      <a:pt x="18289" y="12673"/>
                      <a:pt x="18217" y="12721"/>
                      <a:pt x="18193" y="12757"/>
                    </a:cubicBezTo>
                    <a:cubicBezTo>
                      <a:pt x="18170" y="12792"/>
                      <a:pt x="18158" y="12816"/>
                      <a:pt x="18146" y="12852"/>
                    </a:cubicBezTo>
                    <a:cubicBezTo>
                      <a:pt x="18122" y="12888"/>
                      <a:pt x="18110" y="12923"/>
                      <a:pt x="18062" y="12983"/>
                    </a:cubicBezTo>
                    <a:cubicBezTo>
                      <a:pt x="17991" y="13090"/>
                      <a:pt x="17765" y="13411"/>
                      <a:pt x="17670" y="13530"/>
                    </a:cubicBezTo>
                    <a:cubicBezTo>
                      <a:pt x="17634" y="13578"/>
                      <a:pt x="17598" y="13602"/>
                      <a:pt x="17574" y="13626"/>
                    </a:cubicBezTo>
                    <a:cubicBezTo>
                      <a:pt x="17562" y="13638"/>
                      <a:pt x="17539" y="13650"/>
                      <a:pt x="17527" y="13673"/>
                    </a:cubicBezTo>
                    <a:cubicBezTo>
                      <a:pt x="17515" y="13661"/>
                      <a:pt x="17503" y="13661"/>
                      <a:pt x="17491" y="13650"/>
                    </a:cubicBezTo>
                    <a:cubicBezTo>
                      <a:pt x="17384" y="13602"/>
                      <a:pt x="17241" y="13530"/>
                      <a:pt x="17169" y="13411"/>
                    </a:cubicBezTo>
                    <a:cubicBezTo>
                      <a:pt x="17062" y="13245"/>
                      <a:pt x="16872" y="13066"/>
                      <a:pt x="16753" y="13054"/>
                    </a:cubicBezTo>
                    <a:lnTo>
                      <a:pt x="16741" y="13054"/>
                    </a:lnTo>
                    <a:cubicBezTo>
                      <a:pt x="16681" y="13054"/>
                      <a:pt x="16598" y="13042"/>
                      <a:pt x="16491" y="13042"/>
                    </a:cubicBezTo>
                    <a:cubicBezTo>
                      <a:pt x="16336" y="13042"/>
                      <a:pt x="16181" y="13054"/>
                      <a:pt x="16074" y="13090"/>
                    </a:cubicBezTo>
                    <a:cubicBezTo>
                      <a:pt x="15812" y="13161"/>
                      <a:pt x="15431" y="13197"/>
                      <a:pt x="15407" y="13197"/>
                    </a:cubicBezTo>
                    <a:cubicBezTo>
                      <a:pt x="15395" y="13197"/>
                      <a:pt x="15348" y="13209"/>
                      <a:pt x="15300" y="13221"/>
                    </a:cubicBezTo>
                    <a:lnTo>
                      <a:pt x="15276" y="13221"/>
                    </a:lnTo>
                    <a:cubicBezTo>
                      <a:pt x="15264" y="13209"/>
                      <a:pt x="15264" y="13185"/>
                      <a:pt x="15253" y="13161"/>
                    </a:cubicBezTo>
                    <a:cubicBezTo>
                      <a:pt x="15253" y="13149"/>
                      <a:pt x="15241" y="13126"/>
                      <a:pt x="15241" y="13114"/>
                    </a:cubicBezTo>
                    <a:cubicBezTo>
                      <a:pt x="15241" y="13114"/>
                      <a:pt x="15241" y="13102"/>
                      <a:pt x="15241" y="13102"/>
                    </a:cubicBezTo>
                    <a:cubicBezTo>
                      <a:pt x="15241" y="13090"/>
                      <a:pt x="15229" y="13078"/>
                      <a:pt x="15229" y="13066"/>
                    </a:cubicBezTo>
                    <a:cubicBezTo>
                      <a:pt x="15229" y="13054"/>
                      <a:pt x="15229" y="13054"/>
                      <a:pt x="15229" y="13042"/>
                    </a:cubicBezTo>
                    <a:cubicBezTo>
                      <a:pt x="15229" y="13042"/>
                      <a:pt x="15229" y="13030"/>
                      <a:pt x="15229" y="13019"/>
                    </a:cubicBezTo>
                    <a:cubicBezTo>
                      <a:pt x="15217" y="13007"/>
                      <a:pt x="15217" y="13007"/>
                      <a:pt x="15217" y="12995"/>
                    </a:cubicBezTo>
                    <a:cubicBezTo>
                      <a:pt x="15217" y="12983"/>
                      <a:pt x="15217" y="12983"/>
                      <a:pt x="15217" y="12971"/>
                    </a:cubicBezTo>
                    <a:cubicBezTo>
                      <a:pt x="15217" y="12971"/>
                      <a:pt x="15217" y="12959"/>
                      <a:pt x="15217" y="12947"/>
                    </a:cubicBezTo>
                    <a:cubicBezTo>
                      <a:pt x="15217" y="12947"/>
                      <a:pt x="15217" y="12935"/>
                      <a:pt x="15217" y="12935"/>
                    </a:cubicBezTo>
                    <a:cubicBezTo>
                      <a:pt x="15217" y="12923"/>
                      <a:pt x="15217" y="12923"/>
                      <a:pt x="15229" y="12911"/>
                    </a:cubicBezTo>
                    <a:cubicBezTo>
                      <a:pt x="15229" y="12911"/>
                      <a:pt x="15229" y="12899"/>
                      <a:pt x="15229" y="12888"/>
                    </a:cubicBezTo>
                    <a:lnTo>
                      <a:pt x="15241" y="12888"/>
                    </a:lnTo>
                    <a:cubicBezTo>
                      <a:pt x="15253" y="12864"/>
                      <a:pt x="15276" y="12840"/>
                      <a:pt x="15300" y="12816"/>
                    </a:cubicBezTo>
                    <a:cubicBezTo>
                      <a:pt x="15348" y="12768"/>
                      <a:pt x="15384" y="12721"/>
                      <a:pt x="15384" y="12590"/>
                    </a:cubicBezTo>
                    <a:cubicBezTo>
                      <a:pt x="15384" y="12518"/>
                      <a:pt x="15360" y="12435"/>
                      <a:pt x="15336" y="12352"/>
                    </a:cubicBezTo>
                    <a:cubicBezTo>
                      <a:pt x="15300" y="12257"/>
                      <a:pt x="15276" y="12161"/>
                      <a:pt x="15288" y="12090"/>
                    </a:cubicBezTo>
                    <a:cubicBezTo>
                      <a:pt x="15288" y="12066"/>
                      <a:pt x="15288" y="12042"/>
                      <a:pt x="15300" y="12030"/>
                    </a:cubicBezTo>
                    <a:cubicBezTo>
                      <a:pt x="15300" y="12018"/>
                      <a:pt x="15312" y="11995"/>
                      <a:pt x="15324" y="11971"/>
                    </a:cubicBezTo>
                    <a:cubicBezTo>
                      <a:pt x="15324" y="11971"/>
                      <a:pt x="15324" y="11959"/>
                      <a:pt x="15324" y="11959"/>
                    </a:cubicBezTo>
                    <a:cubicBezTo>
                      <a:pt x="15336" y="11959"/>
                      <a:pt x="15336" y="11947"/>
                      <a:pt x="15336" y="11947"/>
                    </a:cubicBezTo>
                    <a:cubicBezTo>
                      <a:pt x="15431" y="11768"/>
                      <a:pt x="15634" y="11495"/>
                      <a:pt x="15753" y="11399"/>
                    </a:cubicBezTo>
                    <a:cubicBezTo>
                      <a:pt x="15788" y="11375"/>
                      <a:pt x="15824" y="11340"/>
                      <a:pt x="15860" y="11292"/>
                    </a:cubicBezTo>
                    <a:cubicBezTo>
                      <a:pt x="15860" y="11292"/>
                      <a:pt x="15860" y="11280"/>
                      <a:pt x="15860" y="11280"/>
                    </a:cubicBezTo>
                    <a:cubicBezTo>
                      <a:pt x="16026" y="11078"/>
                      <a:pt x="16241" y="10685"/>
                      <a:pt x="16241" y="10578"/>
                    </a:cubicBezTo>
                    <a:cubicBezTo>
                      <a:pt x="16229" y="10554"/>
                      <a:pt x="16229" y="10530"/>
                      <a:pt x="16217" y="10506"/>
                    </a:cubicBezTo>
                    <a:cubicBezTo>
                      <a:pt x="16205" y="10494"/>
                      <a:pt x="16193" y="10471"/>
                      <a:pt x="16181" y="10447"/>
                    </a:cubicBezTo>
                    <a:cubicBezTo>
                      <a:pt x="16157" y="10387"/>
                      <a:pt x="16122" y="10328"/>
                      <a:pt x="16122" y="10268"/>
                    </a:cubicBezTo>
                    <a:cubicBezTo>
                      <a:pt x="16122" y="10244"/>
                      <a:pt x="16122" y="10221"/>
                      <a:pt x="16122" y="10197"/>
                    </a:cubicBezTo>
                    <a:cubicBezTo>
                      <a:pt x="16134" y="10185"/>
                      <a:pt x="16134" y="10185"/>
                      <a:pt x="16134" y="10173"/>
                    </a:cubicBezTo>
                    <a:cubicBezTo>
                      <a:pt x="16146" y="10173"/>
                      <a:pt x="16146" y="10161"/>
                      <a:pt x="16146" y="10149"/>
                    </a:cubicBezTo>
                    <a:cubicBezTo>
                      <a:pt x="16265" y="9994"/>
                      <a:pt x="16455" y="9756"/>
                      <a:pt x="16455" y="9756"/>
                    </a:cubicBezTo>
                    <a:cubicBezTo>
                      <a:pt x="16467" y="9756"/>
                      <a:pt x="16467" y="9744"/>
                      <a:pt x="16467" y="9732"/>
                    </a:cubicBezTo>
                    <a:cubicBezTo>
                      <a:pt x="16467" y="9732"/>
                      <a:pt x="16491" y="9554"/>
                      <a:pt x="16527" y="9423"/>
                    </a:cubicBezTo>
                    <a:lnTo>
                      <a:pt x="16538" y="9363"/>
                    </a:lnTo>
                    <a:cubicBezTo>
                      <a:pt x="16562" y="9256"/>
                      <a:pt x="16586" y="9149"/>
                      <a:pt x="16574" y="9066"/>
                    </a:cubicBezTo>
                    <a:cubicBezTo>
                      <a:pt x="16574" y="9054"/>
                      <a:pt x="16574" y="9042"/>
                      <a:pt x="16574" y="9042"/>
                    </a:cubicBezTo>
                    <a:cubicBezTo>
                      <a:pt x="16562" y="8970"/>
                      <a:pt x="16574" y="8899"/>
                      <a:pt x="16586" y="8839"/>
                    </a:cubicBezTo>
                    <a:cubicBezTo>
                      <a:pt x="16586" y="8816"/>
                      <a:pt x="16598" y="8792"/>
                      <a:pt x="16610" y="8780"/>
                    </a:cubicBezTo>
                    <a:cubicBezTo>
                      <a:pt x="16610" y="8780"/>
                      <a:pt x="16622" y="8768"/>
                      <a:pt x="16657" y="8744"/>
                    </a:cubicBezTo>
                    <a:cubicBezTo>
                      <a:pt x="16669" y="8732"/>
                      <a:pt x="16681" y="8720"/>
                      <a:pt x="16693" y="8708"/>
                    </a:cubicBezTo>
                    <a:close/>
                    <a:moveTo>
                      <a:pt x="3190" y="9415"/>
                    </a:moveTo>
                    <a:cubicBezTo>
                      <a:pt x="3221" y="9415"/>
                      <a:pt x="3245" y="9424"/>
                      <a:pt x="3263" y="9447"/>
                    </a:cubicBezTo>
                    <a:cubicBezTo>
                      <a:pt x="3299" y="9482"/>
                      <a:pt x="3322" y="9530"/>
                      <a:pt x="3346" y="9566"/>
                    </a:cubicBezTo>
                    <a:cubicBezTo>
                      <a:pt x="3406" y="9685"/>
                      <a:pt x="3489" y="9816"/>
                      <a:pt x="3703" y="9911"/>
                    </a:cubicBezTo>
                    <a:cubicBezTo>
                      <a:pt x="3751" y="9935"/>
                      <a:pt x="3787" y="9947"/>
                      <a:pt x="3834" y="9971"/>
                    </a:cubicBezTo>
                    <a:cubicBezTo>
                      <a:pt x="3942" y="10006"/>
                      <a:pt x="4025" y="10018"/>
                      <a:pt x="4073" y="10030"/>
                    </a:cubicBezTo>
                    <a:lnTo>
                      <a:pt x="4108" y="10030"/>
                    </a:lnTo>
                    <a:cubicBezTo>
                      <a:pt x="4108" y="10042"/>
                      <a:pt x="4120" y="10042"/>
                      <a:pt x="4120" y="10054"/>
                    </a:cubicBezTo>
                    <a:cubicBezTo>
                      <a:pt x="4120" y="10125"/>
                      <a:pt x="4144" y="10292"/>
                      <a:pt x="4382" y="10316"/>
                    </a:cubicBezTo>
                    <a:cubicBezTo>
                      <a:pt x="4442" y="10316"/>
                      <a:pt x="4489" y="10328"/>
                      <a:pt x="4537" y="10328"/>
                    </a:cubicBezTo>
                    <a:cubicBezTo>
                      <a:pt x="4632" y="10340"/>
                      <a:pt x="4727" y="10352"/>
                      <a:pt x="4823" y="10352"/>
                    </a:cubicBezTo>
                    <a:cubicBezTo>
                      <a:pt x="4918" y="10352"/>
                      <a:pt x="4989" y="10340"/>
                      <a:pt x="5049" y="10316"/>
                    </a:cubicBezTo>
                    <a:cubicBezTo>
                      <a:pt x="5108" y="10280"/>
                      <a:pt x="5168" y="10256"/>
                      <a:pt x="5216" y="10221"/>
                    </a:cubicBezTo>
                    <a:cubicBezTo>
                      <a:pt x="5299" y="10161"/>
                      <a:pt x="5358" y="10113"/>
                      <a:pt x="5442" y="10113"/>
                    </a:cubicBezTo>
                    <a:lnTo>
                      <a:pt x="5466" y="10113"/>
                    </a:lnTo>
                    <a:cubicBezTo>
                      <a:pt x="5478" y="10113"/>
                      <a:pt x="5501" y="10125"/>
                      <a:pt x="5525" y="10125"/>
                    </a:cubicBezTo>
                    <a:cubicBezTo>
                      <a:pt x="5668" y="10149"/>
                      <a:pt x="5823" y="10209"/>
                      <a:pt x="5882" y="10268"/>
                    </a:cubicBezTo>
                    <a:cubicBezTo>
                      <a:pt x="5954" y="10340"/>
                      <a:pt x="6109" y="10554"/>
                      <a:pt x="6168" y="10673"/>
                    </a:cubicBezTo>
                    <a:cubicBezTo>
                      <a:pt x="6180" y="10697"/>
                      <a:pt x="6192" y="10709"/>
                      <a:pt x="6192" y="10733"/>
                    </a:cubicBezTo>
                    <a:cubicBezTo>
                      <a:pt x="6228" y="10816"/>
                      <a:pt x="6335" y="10887"/>
                      <a:pt x="6418" y="10947"/>
                    </a:cubicBezTo>
                    <a:cubicBezTo>
                      <a:pt x="6466" y="10971"/>
                      <a:pt x="6501" y="10994"/>
                      <a:pt x="6513" y="11018"/>
                    </a:cubicBezTo>
                    <a:cubicBezTo>
                      <a:pt x="6537" y="11042"/>
                      <a:pt x="6573" y="11078"/>
                      <a:pt x="6632" y="11114"/>
                    </a:cubicBezTo>
                    <a:cubicBezTo>
                      <a:pt x="6704" y="11185"/>
                      <a:pt x="6859" y="11316"/>
                      <a:pt x="6882" y="11364"/>
                    </a:cubicBezTo>
                    <a:cubicBezTo>
                      <a:pt x="6882" y="11375"/>
                      <a:pt x="6882" y="11375"/>
                      <a:pt x="6882" y="11375"/>
                    </a:cubicBezTo>
                    <a:cubicBezTo>
                      <a:pt x="6882" y="11375"/>
                      <a:pt x="6882" y="11375"/>
                      <a:pt x="6882" y="11387"/>
                    </a:cubicBezTo>
                    <a:cubicBezTo>
                      <a:pt x="6882" y="11399"/>
                      <a:pt x="6882" y="11399"/>
                      <a:pt x="6882" y="11411"/>
                    </a:cubicBezTo>
                    <a:cubicBezTo>
                      <a:pt x="6894" y="11411"/>
                      <a:pt x="6894" y="11423"/>
                      <a:pt x="6894" y="11423"/>
                    </a:cubicBezTo>
                    <a:cubicBezTo>
                      <a:pt x="6894" y="11423"/>
                      <a:pt x="6894" y="11435"/>
                      <a:pt x="6894" y="11435"/>
                    </a:cubicBezTo>
                    <a:cubicBezTo>
                      <a:pt x="6906" y="11447"/>
                      <a:pt x="6906" y="11447"/>
                      <a:pt x="6906" y="11459"/>
                    </a:cubicBezTo>
                    <a:cubicBezTo>
                      <a:pt x="6918" y="11471"/>
                      <a:pt x="6918" y="11471"/>
                      <a:pt x="6918" y="11471"/>
                    </a:cubicBezTo>
                    <a:cubicBezTo>
                      <a:pt x="6918" y="11483"/>
                      <a:pt x="6930" y="11495"/>
                      <a:pt x="6930" y="11506"/>
                    </a:cubicBezTo>
                    <a:cubicBezTo>
                      <a:pt x="6930" y="11506"/>
                      <a:pt x="6930" y="11518"/>
                      <a:pt x="6942" y="11518"/>
                    </a:cubicBezTo>
                    <a:cubicBezTo>
                      <a:pt x="6942" y="11530"/>
                      <a:pt x="6954" y="11542"/>
                      <a:pt x="6954" y="11554"/>
                    </a:cubicBezTo>
                    <a:cubicBezTo>
                      <a:pt x="6954" y="11566"/>
                      <a:pt x="6966" y="11578"/>
                      <a:pt x="6966" y="11578"/>
                    </a:cubicBezTo>
                    <a:cubicBezTo>
                      <a:pt x="6978" y="11602"/>
                      <a:pt x="6978" y="11614"/>
                      <a:pt x="6990" y="11637"/>
                    </a:cubicBezTo>
                    <a:cubicBezTo>
                      <a:pt x="6990" y="11637"/>
                      <a:pt x="7002" y="11649"/>
                      <a:pt x="7002" y="11649"/>
                    </a:cubicBezTo>
                    <a:cubicBezTo>
                      <a:pt x="7013" y="11673"/>
                      <a:pt x="7025" y="11697"/>
                      <a:pt x="7025" y="11709"/>
                    </a:cubicBezTo>
                    <a:cubicBezTo>
                      <a:pt x="7037" y="11721"/>
                      <a:pt x="7037" y="11733"/>
                      <a:pt x="7049" y="11745"/>
                    </a:cubicBezTo>
                    <a:cubicBezTo>
                      <a:pt x="7061" y="11756"/>
                      <a:pt x="7073" y="11792"/>
                      <a:pt x="7085" y="11816"/>
                    </a:cubicBezTo>
                    <a:cubicBezTo>
                      <a:pt x="7085" y="11816"/>
                      <a:pt x="7097" y="11828"/>
                      <a:pt x="7097" y="11840"/>
                    </a:cubicBezTo>
                    <a:cubicBezTo>
                      <a:pt x="7109" y="11876"/>
                      <a:pt x="7132" y="11899"/>
                      <a:pt x="7144" y="11935"/>
                    </a:cubicBezTo>
                    <a:cubicBezTo>
                      <a:pt x="7156" y="11947"/>
                      <a:pt x="7156" y="11947"/>
                      <a:pt x="7156" y="11959"/>
                    </a:cubicBezTo>
                    <a:cubicBezTo>
                      <a:pt x="7180" y="11995"/>
                      <a:pt x="7204" y="12030"/>
                      <a:pt x="7216" y="12078"/>
                    </a:cubicBezTo>
                    <a:cubicBezTo>
                      <a:pt x="7228" y="12078"/>
                      <a:pt x="7228" y="12090"/>
                      <a:pt x="7228" y="12102"/>
                    </a:cubicBezTo>
                    <a:cubicBezTo>
                      <a:pt x="7252" y="12137"/>
                      <a:pt x="7275" y="12173"/>
                      <a:pt x="7299" y="12221"/>
                    </a:cubicBezTo>
                    <a:cubicBezTo>
                      <a:pt x="7311" y="12233"/>
                      <a:pt x="7311" y="12245"/>
                      <a:pt x="7323" y="12257"/>
                    </a:cubicBezTo>
                    <a:cubicBezTo>
                      <a:pt x="7347" y="12304"/>
                      <a:pt x="7371" y="12340"/>
                      <a:pt x="7394" y="12387"/>
                    </a:cubicBezTo>
                    <a:cubicBezTo>
                      <a:pt x="7406" y="12411"/>
                      <a:pt x="7406" y="12423"/>
                      <a:pt x="7418" y="12435"/>
                    </a:cubicBezTo>
                    <a:cubicBezTo>
                      <a:pt x="7442" y="12483"/>
                      <a:pt x="7466" y="12530"/>
                      <a:pt x="7502" y="12590"/>
                    </a:cubicBezTo>
                    <a:cubicBezTo>
                      <a:pt x="7513" y="12602"/>
                      <a:pt x="7513" y="12614"/>
                      <a:pt x="7525" y="12638"/>
                    </a:cubicBezTo>
                    <a:cubicBezTo>
                      <a:pt x="7561" y="12685"/>
                      <a:pt x="7585" y="12745"/>
                      <a:pt x="7621" y="12792"/>
                    </a:cubicBezTo>
                    <a:cubicBezTo>
                      <a:pt x="7633" y="12816"/>
                      <a:pt x="7633" y="12828"/>
                      <a:pt x="7644" y="12852"/>
                    </a:cubicBezTo>
                    <a:cubicBezTo>
                      <a:pt x="7644" y="12852"/>
                      <a:pt x="7644" y="12852"/>
                      <a:pt x="7633" y="12864"/>
                    </a:cubicBezTo>
                    <a:lnTo>
                      <a:pt x="7621" y="12864"/>
                    </a:lnTo>
                    <a:cubicBezTo>
                      <a:pt x="7621" y="12876"/>
                      <a:pt x="7609" y="12888"/>
                      <a:pt x="7597" y="12888"/>
                    </a:cubicBezTo>
                    <a:cubicBezTo>
                      <a:pt x="7597" y="12888"/>
                      <a:pt x="7597" y="12899"/>
                      <a:pt x="7597" y="12899"/>
                    </a:cubicBezTo>
                    <a:cubicBezTo>
                      <a:pt x="7585" y="12911"/>
                      <a:pt x="7573" y="12923"/>
                      <a:pt x="7561" y="12935"/>
                    </a:cubicBezTo>
                    <a:lnTo>
                      <a:pt x="7549" y="12935"/>
                    </a:lnTo>
                    <a:cubicBezTo>
                      <a:pt x="7537" y="12947"/>
                      <a:pt x="7537" y="12959"/>
                      <a:pt x="7525" y="12971"/>
                    </a:cubicBezTo>
                    <a:cubicBezTo>
                      <a:pt x="7525" y="12971"/>
                      <a:pt x="7513" y="12971"/>
                      <a:pt x="7513" y="12983"/>
                    </a:cubicBezTo>
                    <a:cubicBezTo>
                      <a:pt x="7513" y="12983"/>
                      <a:pt x="7502" y="12995"/>
                      <a:pt x="7502" y="13007"/>
                    </a:cubicBezTo>
                    <a:cubicBezTo>
                      <a:pt x="7490" y="13007"/>
                      <a:pt x="7490" y="13007"/>
                      <a:pt x="7490" y="13019"/>
                    </a:cubicBezTo>
                    <a:cubicBezTo>
                      <a:pt x="7478" y="13019"/>
                      <a:pt x="7478" y="13030"/>
                      <a:pt x="7478" y="13042"/>
                    </a:cubicBezTo>
                    <a:cubicBezTo>
                      <a:pt x="7478" y="13042"/>
                      <a:pt x="7466" y="13054"/>
                      <a:pt x="7466" y="13054"/>
                    </a:cubicBezTo>
                    <a:cubicBezTo>
                      <a:pt x="7466" y="13066"/>
                      <a:pt x="7466" y="13078"/>
                      <a:pt x="7466" y="13090"/>
                    </a:cubicBezTo>
                    <a:cubicBezTo>
                      <a:pt x="7466" y="13090"/>
                      <a:pt x="7466" y="13102"/>
                      <a:pt x="7466" y="13102"/>
                    </a:cubicBezTo>
                    <a:lnTo>
                      <a:pt x="7466" y="13149"/>
                    </a:lnTo>
                    <a:cubicBezTo>
                      <a:pt x="7478" y="13340"/>
                      <a:pt x="7466" y="13447"/>
                      <a:pt x="7418" y="13471"/>
                    </a:cubicBezTo>
                    <a:cubicBezTo>
                      <a:pt x="7228" y="13590"/>
                      <a:pt x="7109" y="13673"/>
                      <a:pt x="7109" y="13745"/>
                    </a:cubicBezTo>
                    <a:cubicBezTo>
                      <a:pt x="7109" y="13804"/>
                      <a:pt x="7156" y="14031"/>
                      <a:pt x="7180" y="14197"/>
                    </a:cubicBezTo>
                    <a:cubicBezTo>
                      <a:pt x="7192" y="14221"/>
                      <a:pt x="7192" y="14245"/>
                      <a:pt x="7192" y="14269"/>
                    </a:cubicBezTo>
                    <a:cubicBezTo>
                      <a:pt x="7192" y="14269"/>
                      <a:pt x="7204" y="14269"/>
                      <a:pt x="7204" y="14281"/>
                    </a:cubicBezTo>
                    <a:cubicBezTo>
                      <a:pt x="7204" y="14281"/>
                      <a:pt x="7204" y="14292"/>
                      <a:pt x="7204" y="14304"/>
                    </a:cubicBezTo>
                    <a:cubicBezTo>
                      <a:pt x="7204" y="14304"/>
                      <a:pt x="7204" y="14304"/>
                      <a:pt x="7204" y="14316"/>
                    </a:cubicBezTo>
                    <a:cubicBezTo>
                      <a:pt x="7204" y="14328"/>
                      <a:pt x="7204" y="14328"/>
                      <a:pt x="7204" y="14340"/>
                    </a:cubicBezTo>
                    <a:cubicBezTo>
                      <a:pt x="7204" y="14352"/>
                      <a:pt x="7204" y="14352"/>
                      <a:pt x="7204" y="14364"/>
                    </a:cubicBezTo>
                    <a:cubicBezTo>
                      <a:pt x="7204" y="14376"/>
                      <a:pt x="7204" y="14388"/>
                      <a:pt x="7204" y="14400"/>
                    </a:cubicBezTo>
                    <a:cubicBezTo>
                      <a:pt x="7216" y="14412"/>
                      <a:pt x="7216" y="14423"/>
                      <a:pt x="7216" y="14435"/>
                    </a:cubicBezTo>
                    <a:cubicBezTo>
                      <a:pt x="7216" y="14447"/>
                      <a:pt x="7216" y="14459"/>
                      <a:pt x="7216" y="14471"/>
                    </a:cubicBezTo>
                    <a:cubicBezTo>
                      <a:pt x="7216" y="14483"/>
                      <a:pt x="7216" y="14495"/>
                      <a:pt x="7216" y="14507"/>
                    </a:cubicBezTo>
                    <a:cubicBezTo>
                      <a:pt x="7216" y="14519"/>
                      <a:pt x="7216" y="14543"/>
                      <a:pt x="7216" y="14554"/>
                    </a:cubicBezTo>
                    <a:cubicBezTo>
                      <a:pt x="7216" y="14566"/>
                      <a:pt x="7228" y="14578"/>
                      <a:pt x="7228" y="14590"/>
                    </a:cubicBezTo>
                    <a:cubicBezTo>
                      <a:pt x="7228" y="14602"/>
                      <a:pt x="7228" y="14626"/>
                      <a:pt x="7228" y="14638"/>
                    </a:cubicBezTo>
                    <a:cubicBezTo>
                      <a:pt x="7228" y="14650"/>
                      <a:pt x="7228" y="14673"/>
                      <a:pt x="7228" y="14685"/>
                    </a:cubicBezTo>
                    <a:cubicBezTo>
                      <a:pt x="7228" y="14697"/>
                      <a:pt x="7228" y="14721"/>
                      <a:pt x="7228" y="14733"/>
                    </a:cubicBezTo>
                    <a:cubicBezTo>
                      <a:pt x="7228" y="14757"/>
                      <a:pt x="7240" y="14769"/>
                      <a:pt x="7240" y="14781"/>
                    </a:cubicBezTo>
                    <a:cubicBezTo>
                      <a:pt x="7240" y="14804"/>
                      <a:pt x="7240" y="14816"/>
                      <a:pt x="7240" y="14840"/>
                    </a:cubicBezTo>
                    <a:cubicBezTo>
                      <a:pt x="7240" y="14852"/>
                      <a:pt x="7240" y="14876"/>
                      <a:pt x="7240" y="14888"/>
                    </a:cubicBezTo>
                    <a:cubicBezTo>
                      <a:pt x="7240" y="14912"/>
                      <a:pt x="7240" y="14924"/>
                      <a:pt x="7252" y="14947"/>
                    </a:cubicBezTo>
                    <a:cubicBezTo>
                      <a:pt x="7252" y="14959"/>
                      <a:pt x="7252" y="14971"/>
                      <a:pt x="7252" y="14995"/>
                    </a:cubicBezTo>
                    <a:cubicBezTo>
                      <a:pt x="7252" y="15019"/>
                      <a:pt x="7252" y="15043"/>
                      <a:pt x="7252" y="15054"/>
                    </a:cubicBezTo>
                    <a:cubicBezTo>
                      <a:pt x="7252" y="15066"/>
                      <a:pt x="7252" y="15078"/>
                      <a:pt x="7252" y="15090"/>
                    </a:cubicBezTo>
                    <a:cubicBezTo>
                      <a:pt x="7252" y="15114"/>
                      <a:pt x="7252" y="15138"/>
                      <a:pt x="7263" y="15162"/>
                    </a:cubicBezTo>
                    <a:cubicBezTo>
                      <a:pt x="7263" y="15174"/>
                      <a:pt x="7263" y="15185"/>
                      <a:pt x="7263" y="15197"/>
                    </a:cubicBezTo>
                    <a:cubicBezTo>
                      <a:pt x="7263" y="15221"/>
                      <a:pt x="7263" y="15245"/>
                      <a:pt x="7263" y="15269"/>
                    </a:cubicBezTo>
                    <a:cubicBezTo>
                      <a:pt x="7263" y="15281"/>
                      <a:pt x="7263" y="15293"/>
                      <a:pt x="7263" y="15293"/>
                    </a:cubicBezTo>
                    <a:cubicBezTo>
                      <a:pt x="7263" y="15328"/>
                      <a:pt x="7263" y="15352"/>
                      <a:pt x="7275" y="15376"/>
                    </a:cubicBezTo>
                    <a:cubicBezTo>
                      <a:pt x="7275" y="15376"/>
                      <a:pt x="7275" y="15388"/>
                      <a:pt x="7275" y="15388"/>
                    </a:cubicBezTo>
                    <a:cubicBezTo>
                      <a:pt x="7275" y="15424"/>
                      <a:pt x="7275" y="15447"/>
                      <a:pt x="7275" y="15471"/>
                    </a:cubicBezTo>
                    <a:cubicBezTo>
                      <a:pt x="7275" y="15471"/>
                      <a:pt x="7275" y="15471"/>
                      <a:pt x="7275" y="15483"/>
                    </a:cubicBezTo>
                    <a:cubicBezTo>
                      <a:pt x="7275" y="15507"/>
                      <a:pt x="7275" y="15531"/>
                      <a:pt x="7275" y="15555"/>
                    </a:cubicBezTo>
                    <a:cubicBezTo>
                      <a:pt x="7240" y="15555"/>
                      <a:pt x="7192" y="15543"/>
                      <a:pt x="7156" y="15543"/>
                    </a:cubicBezTo>
                    <a:cubicBezTo>
                      <a:pt x="7144" y="15531"/>
                      <a:pt x="7132" y="15531"/>
                      <a:pt x="7121" y="15531"/>
                    </a:cubicBezTo>
                    <a:cubicBezTo>
                      <a:pt x="7085" y="15531"/>
                      <a:pt x="7049" y="15519"/>
                      <a:pt x="7013" y="15519"/>
                    </a:cubicBezTo>
                    <a:cubicBezTo>
                      <a:pt x="7002" y="15519"/>
                      <a:pt x="6978" y="15519"/>
                      <a:pt x="6966" y="15507"/>
                    </a:cubicBezTo>
                    <a:lnTo>
                      <a:pt x="6882" y="15507"/>
                    </a:lnTo>
                    <a:cubicBezTo>
                      <a:pt x="6871" y="15507"/>
                      <a:pt x="6847" y="15507"/>
                      <a:pt x="6835" y="15495"/>
                    </a:cubicBezTo>
                    <a:lnTo>
                      <a:pt x="6609" y="15495"/>
                    </a:lnTo>
                    <a:cubicBezTo>
                      <a:pt x="6525" y="15507"/>
                      <a:pt x="6466" y="15507"/>
                      <a:pt x="6406" y="15507"/>
                    </a:cubicBezTo>
                    <a:cubicBezTo>
                      <a:pt x="6311" y="15519"/>
                      <a:pt x="6228" y="15519"/>
                      <a:pt x="6156" y="15519"/>
                    </a:cubicBezTo>
                    <a:lnTo>
                      <a:pt x="6061" y="15519"/>
                    </a:lnTo>
                    <a:cubicBezTo>
                      <a:pt x="6049" y="15507"/>
                      <a:pt x="6037" y="15507"/>
                      <a:pt x="6037" y="15507"/>
                    </a:cubicBezTo>
                    <a:cubicBezTo>
                      <a:pt x="6025" y="15507"/>
                      <a:pt x="6025" y="15507"/>
                      <a:pt x="6013" y="15495"/>
                    </a:cubicBezTo>
                    <a:cubicBezTo>
                      <a:pt x="6001" y="15483"/>
                      <a:pt x="5989" y="15483"/>
                      <a:pt x="5978" y="15471"/>
                    </a:cubicBezTo>
                    <a:cubicBezTo>
                      <a:pt x="5978" y="15471"/>
                      <a:pt x="5978" y="15471"/>
                      <a:pt x="5966" y="15459"/>
                    </a:cubicBezTo>
                    <a:cubicBezTo>
                      <a:pt x="5954" y="15459"/>
                      <a:pt x="5954" y="15447"/>
                      <a:pt x="5942" y="15447"/>
                    </a:cubicBezTo>
                    <a:cubicBezTo>
                      <a:pt x="5930" y="15435"/>
                      <a:pt x="5930" y="15435"/>
                      <a:pt x="5918" y="15435"/>
                    </a:cubicBezTo>
                    <a:cubicBezTo>
                      <a:pt x="5918" y="15424"/>
                      <a:pt x="5906" y="15412"/>
                      <a:pt x="5894" y="15412"/>
                    </a:cubicBezTo>
                    <a:cubicBezTo>
                      <a:pt x="5882" y="15400"/>
                      <a:pt x="5882" y="15400"/>
                      <a:pt x="5870" y="15388"/>
                    </a:cubicBezTo>
                    <a:cubicBezTo>
                      <a:pt x="5859" y="15388"/>
                      <a:pt x="5847" y="15376"/>
                      <a:pt x="5835" y="15364"/>
                    </a:cubicBezTo>
                    <a:cubicBezTo>
                      <a:pt x="5835" y="15364"/>
                      <a:pt x="5823" y="15352"/>
                      <a:pt x="5811" y="15340"/>
                    </a:cubicBezTo>
                    <a:cubicBezTo>
                      <a:pt x="5799" y="15340"/>
                      <a:pt x="5799" y="15328"/>
                      <a:pt x="5787" y="15316"/>
                    </a:cubicBezTo>
                    <a:cubicBezTo>
                      <a:pt x="5775" y="15316"/>
                      <a:pt x="5763" y="15305"/>
                      <a:pt x="5751" y="15293"/>
                    </a:cubicBezTo>
                    <a:cubicBezTo>
                      <a:pt x="5739" y="15293"/>
                      <a:pt x="5739" y="15281"/>
                      <a:pt x="5728" y="15269"/>
                    </a:cubicBezTo>
                    <a:cubicBezTo>
                      <a:pt x="5704" y="15257"/>
                      <a:pt x="5692" y="15233"/>
                      <a:pt x="5668" y="15221"/>
                    </a:cubicBezTo>
                    <a:cubicBezTo>
                      <a:pt x="5513" y="15066"/>
                      <a:pt x="5454" y="14912"/>
                      <a:pt x="5466" y="14840"/>
                    </a:cubicBezTo>
                    <a:cubicBezTo>
                      <a:pt x="5466" y="14804"/>
                      <a:pt x="5489" y="14709"/>
                      <a:pt x="5525" y="14614"/>
                    </a:cubicBezTo>
                    <a:cubicBezTo>
                      <a:pt x="5561" y="14459"/>
                      <a:pt x="5608" y="14304"/>
                      <a:pt x="5608" y="14221"/>
                    </a:cubicBezTo>
                    <a:cubicBezTo>
                      <a:pt x="5608" y="14162"/>
                      <a:pt x="5585" y="13828"/>
                      <a:pt x="5239" y="13626"/>
                    </a:cubicBezTo>
                    <a:cubicBezTo>
                      <a:pt x="5180" y="13590"/>
                      <a:pt x="5108" y="13542"/>
                      <a:pt x="5037" y="13483"/>
                    </a:cubicBezTo>
                    <a:cubicBezTo>
                      <a:pt x="4704" y="13245"/>
                      <a:pt x="4227" y="12816"/>
                      <a:pt x="4132" y="12685"/>
                    </a:cubicBezTo>
                    <a:cubicBezTo>
                      <a:pt x="3989" y="12518"/>
                      <a:pt x="3680" y="12292"/>
                      <a:pt x="3513" y="12292"/>
                    </a:cubicBezTo>
                    <a:cubicBezTo>
                      <a:pt x="3442" y="12280"/>
                      <a:pt x="3322" y="12280"/>
                      <a:pt x="3203" y="12280"/>
                    </a:cubicBezTo>
                    <a:cubicBezTo>
                      <a:pt x="3108" y="12280"/>
                      <a:pt x="3037" y="12280"/>
                      <a:pt x="2989" y="12292"/>
                    </a:cubicBezTo>
                    <a:cubicBezTo>
                      <a:pt x="2953" y="12292"/>
                      <a:pt x="2918" y="12304"/>
                      <a:pt x="2882" y="12316"/>
                    </a:cubicBezTo>
                    <a:cubicBezTo>
                      <a:pt x="2858" y="12316"/>
                      <a:pt x="2834" y="12328"/>
                      <a:pt x="2822" y="12328"/>
                    </a:cubicBezTo>
                    <a:cubicBezTo>
                      <a:pt x="2822" y="12292"/>
                      <a:pt x="2846" y="12221"/>
                      <a:pt x="2870" y="12149"/>
                    </a:cubicBezTo>
                    <a:cubicBezTo>
                      <a:pt x="2894" y="12054"/>
                      <a:pt x="2930" y="11947"/>
                      <a:pt x="2930" y="11864"/>
                    </a:cubicBezTo>
                    <a:cubicBezTo>
                      <a:pt x="2930" y="11411"/>
                      <a:pt x="2894" y="11137"/>
                      <a:pt x="2811" y="11042"/>
                    </a:cubicBezTo>
                    <a:cubicBezTo>
                      <a:pt x="2703" y="10899"/>
                      <a:pt x="2358" y="10661"/>
                      <a:pt x="2203" y="10590"/>
                    </a:cubicBezTo>
                    <a:cubicBezTo>
                      <a:pt x="2191" y="10578"/>
                      <a:pt x="2168" y="10566"/>
                      <a:pt x="2144" y="10554"/>
                    </a:cubicBezTo>
                    <a:cubicBezTo>
                      <a:pt x="2132" y="10554"/>
                      <a:pt x="2132" y="10554"/>
                      <a:pt x="2120" y="10542"/>
                    </a:cubicBezTo>
                    <a:cubicBezTo>
                      <a:pt x="2108" y="10542"/>
                      <a:pt x="2096" y="10542"/>
                      <a:pt x="2084" y="10530"/>
                    </a:cubicBezTo>
                    <a:cubicBezTo>
                      <a:pt x="2072" y="10530"/>
                      <a:pt x="2049" y="10518"/>
                      <a:pt x="2037" y="10518"/>
                    </a:cubicBezTo>
                    <a:cubicBezTo>
                      <a:pt x="2037" y="10506"/>
                      <a:pt x="2025" y="10506"/>
                      <a:pt x="2013" y="10506"/>
                    </a:cubicBezTo>
                    <a:cubicBezTo>
                      <a:pt x="2001" y="10494"/>
                      <a:pt x="1977" y="10494"/>
                      <a:pt x="1965" y="10482"/>
                    </a:cubicBezTo>
                    <a:lnTo>
                      <a:pt x="2406" y="9613"/>
                    </a:lnTo>
                    <a:cubicBezTo>
                      <a:pt x="2418" y="9601"/>
                      <a:pt x="2430" y="9601"/>
                      <a:pt x="2441" y="9601"/>
                    </a:cubicBezTo>
                    <a:cubicBezTo>
                      <a:pt x="2465" y="9601"/>
                      <a:pt x="2477" y="9601"/>
                      <a:pt x="2501" y="9590"/>
                    </a:cubicBezTo>
                    <a:lnTo>
                      <a:pt x="2537" y="9590"/>
                    </a:lnTo>
                    <a:cubicBezTo>
                      <a:pt x="2549" y="9590"/>
                      <a:pt x="2572" y="9578"/>
                      <a:pt x="2596" y="9578"/>
                    </a:cubicBezTo>
                    <a:cubicBezTo>
                      <a:pt x="2608" y="9578"/>
                      <a:pt x="2620" y="9578"/>
                      <a:pt x="2644" y="9566"/>
                    </a:cubicBezTo>
                    <a:lnTo>
                      <a:pt x="2680" y="9566"/>
                    </a:lnTo>
                    <a:cubicBezTo>
                      <a:pt x="2703" y="9566"/>
                      <a:pt x="2727" y="9554"/>
                      <a:pt x="2751" y="9554"/>
                    </a:cubicBezTo>
                    <a:cubicBezTo>
                      <a:pt x="2834" y="9542"/>
                      <a:pt x="2918" y="9506"/>
                      <a:pt x="2989" y="9470"/>
                    </a:cubicBezTo>
                    <a:cubicBezTo>
                      <a:pt x="3071" y="9441"/>
                      <a:pt x="3139" y="9415"/>
                      <a:pt x="3190" y="9415"/>
                    </a:cubicBezTo>
                    <a:close/>
                    <a:moveTo>
                      <a:pt x="1918" y="10566"/>
                    </a:moveTo>
                    <a:cubicBezTo>
                      <a:pt x="1929" y="10566"/>
                      <a:pt x="1953" y="10578"/>
                      <a:pt x="1965" y="10578"/>
                    </a:cubicBezTo>
                    <a:cubicBezTo>
                      <a:pt x="1965" y="10578"/>
                      <a:pt x="1977" y="10590"/>
                      <a:pt x="1977" y="10590"/>
                    </a:cubicBezTo>
                    <a:cubicBezTo>
                      <a:pt x="2001" y="10602"/>
                      <a:pt x="2013" y="10602"/>
                      <a:pt x="2037" y="10613"/>
                    </a:cubicBezTo>
                    <a:cubicBezTo>
                      <a:pt x="2049" y="10613"/>
                      <a:pt x="2049" y="10613"/>
                      <a:pt x="2060" y="10625"/>
                    </a:cubicBezTo>
                    <a:cubicBezTo>
                      <a:pt x="2072" y="10625"/>
                      <a:pt x="2084" y="10637"/>
                      <a:pt x="2096" y="10637"/>
                    </a:cubicBezTo>
                    <a:cubicBezTo>
                      <a:pt x="2108" y="10637"/>
                      <a:pt x="2108" y="10649"/>
                      <a:pt x="2120" y="10649"/>
                    </a:cubicBezTo>
                    <a:cubicBezTo>
                      <a:pt x="2132" y="10649"/>
                      <a:pt x="2156" y="10661"/>
                      <a:pt x="2168" y="10673"/>
                    </a:cubicBezTo>
                    <a:cubicBezTo>
                      <a:pt x="2310" y="10733"/>
                      <a:pt x="2644" y="10971"/>
                      <a:pt x="2739" y="11102"/>
                    </a:cubicBezTo>
                    <a:cubicBezTo>
                      <a:pt x="2775" y="11137"/>
                      <a:pt x="2834" y="11304"/>
                      <a:pt x="2834" y="11876"/>
                    </a:cubicBezTo>
                    <a:cubicBezTo>
                      <a:pt x="2834" y="11935"/>
                      <a:pt x="2811" y="12030"/>
                      <a:pt x="2775" y="12126"/>
                    </a:cubicBezTo>
                    <a:cubicBezTo>
                      <a:pt x="2751" y="12209"/>
                      <a:pt x="2739" y="12280"/>
                      <a:pt x="2739" y="12328"/>
                    </a:cubicBezTo>
                    <a:cubicBezTo>
                      <a:pt x="2739" y="12340"/>
                      <a:pt x="2739" y="12364"/>
                      <a:pt x="2739" y="12376"/>
                    </a:cubicBezTo>
                    <a:cubicBezTo>
                      <a:pt x="2763" y="12399"/>
                      <a:pt x="2787" y="12423"/>
                      <a:pt x="2822" y="12423"/>
                    </a:cubicBezTo>
                    <a:cubicBezTo>
                      <a:pt x="2846" y="12423"/>
                      <a:pt x="2870" y="12411"/>
                      <a:pt x="2906" y="12399"/>
                    </a:cubicBezTo>
                    <a:cubicBezTo>
                      <a:pt x="2941" y="12387"/>
                      <a:pt x="2977" y="12387"/>
                      <a:pt x="3001" y="12376"/>
                    </a:cubicBezTo>
                    <a:lnTo>
                      <a:pt x="3513" y="12376"/>
                    </a:lnTo>
                    <a:cubicBezTo>
                      <a:pt x="3632" y="12387"/>
                      <a:pt x="3930" y="12590"/>
                      <a:pt x="4061" y="12745"/>
                    </a:cubicBezTo>
                    <a:cubicBezTo>
                      <a:pt x="4073" y="12768"/>
                      <a:pt x="4096" y="12792"/>
                      <a:pt x="4132" y="12828"/>
                    </a:cubicBezTo>
                    <a:cubicBezTo>
                      <a:pt x="4358" y="13054"/>
                      <a:pt x="4930" y="13554"/>
                      <a:pt x="5192" y="13709"/>
                    </a:cubicBezTo>
                    <a:cubicBezTo>
                      <a:pt x="5501" y="13888"/>
                      <a:pt x="5513" y="14173"/>
                      <a:pt x="5513" y="14221"/>
                    </a:cubicBezTo>
                    <a:cubicBezTo>
                      <a:pt x="5513" y="14292"/>
                      <a:pt x="5466" y="14459"/>
                      <a:pt x="5430" y="14590"/>
                    </a:cubicBezTo>
                    <a:cubicBezTo>
                      <a:pt x="5406" y="14697"/>
                      <a:pt x="5382" y="14793"/>
                      <a:pt x="5370" y="14828"/>
                    </a:cubicBezTo>
                    <a:cubicBezTo>
                      <a:pt x="5370" y="14935"/>
                      <a:pt x="5430" y="15114"/>
                      <a:pt x="5608" y="15293"/>
                    </a:cubicBezTo>
                    <a:cubicBezTo>
                      <a:pt x="5644" y="15328"/>
                      <a:pt x="5692" y="15364"/>
                      <a:pt x="5728" y="15400"/>
                    </a:cubicBezTo>
                    <a:lnTo>
                      <a:pt x="5739" y="15400"/>
                    </a:lnTo>
                    <a:cubicBezTo>
                      <a:pt x="5775" y="15435"/>
                      <a:pt x="5811" y="15459"/>
                      <a:pt x="5847" y="15483"/>
                    </a:cubicBezTo>
                    <a:cubicBezTo>
                      <a:pt x="5847" y="15483"/>
                      <a:pt x="5847" y="15495"/>
                      <a:pt x="5847" y="15495"/>
                    </a:cubicBezTo>
                    <a:cubicBezTo>
                      <a:pt x="5847" y="15495"/>
                      <a:pt x="5835" y="15483"/>
                      <a:pt x="5823" y="15483"/>
                    </a:cubicBezTo>
                    <a:cubicBezTo>
                      <a:pt x="5787" y="15483"/>
                      <a:pt x="5751" y="15483"/>
                      <a:pt x="5716" y="15471"/>
                    </a:cubicBezTo>
                    <a:cubicBezTo>
                      <a:pt x="5632" y="15459"/>
                      <a:pt x="5549" y="15447"/>
                      <a:pt x="5478" y="15447"/>
                    </a:cubicBezTo>
                    <a:cubicBezTo>
                      <a:pt x="5455" y="15444"/>
                      <a:pt x="5433" y="15443"/>
                      <a:pt x="5413" y="15443"/>
                    </a:cubicBezTo>
                    <a:cubicBezTo>
                      <a:pt x="5282" y="15443"/>
                      <a:pt x="5194" y="15503"/>
                      <a:pt x="5132" y="15555"/>
                    </a:cubicBezTo>
                    <a:cubicBezTo>
                      <a:pt x="5120" y="15566"/>
                      <a:pt x="5120" y="15578"/>
                      <a:pt x="5108" y="15578"/>
                    </a:cubicBezTo>
                    <a:cubicBezTo>
                      <a:pt x="5097" y="15590"/>
                      <a:pt x="5085" y="15602"/>
                      <a:pt x="5073" y="15614"/>
                    </a:cubicBezTo>
                    <a:cubicBezTo>
                      <a:pt x="5049" y="15626"/>
                      <a:pt x="5037" y="15662"/>
                      <a:pt x="5037" y="15709"/>
                    </a:cubicBezTo>
                    <a:cubicBezTo>
                      <a:pt x="5037" y="15721"/>
                      <a:pt x="5037" y="15733"/>
                      <a:pt x="5037" y="15745"/>
                    </a:cubicBezTo>
                    <a:cubicBezTo>
                      <a:pt x="5037" y="15757"/>
                      <a:pt x="5037" y="15757"/>
                      <a:pt x="5037" y="15769"/>
                    </a:cubicBezTo>
                    <a:cubicBezTo>
                      <a:pt x="5049" y="15793"/>
                      <a:pt x="5061" y="15828"/>
                      <a:pt x="5073" y="15864"/>
                    </a:cubicBezTo>
                    <a:cubicBezTo>
                      <a:pt x="5073" y="15888"/>
                      <a:pt x="5085" y="15912"/>
                      <a:pt x="5097" y="15936"/>
                    </a:cubicBezTo>
                    <a:cubicBezTo>
                      <a:pt x="5108" y="15959"/>
                      <a:pt x="5108" y="15983"/>
                      <a:pt x="5120" y="16007"/>
                    </a:cubicBezTo>
                    <a:cubicBezTo>
                      <a:pt x="5132" y="16019"/>
                      <a:pt x="5132" y="16043"/>
                      <a:pt x="5132" y="16067"/>
                    </a:cubicBezTo>
                    <a:cubicBezTo>
                      <a:pt x="5144" y="16067"/>
                      <a:pt x="5144" y="16078"/>
                      <a:pt x="5144" y="16078"/>
                    </a:cubicBezTo>
                    <a:cubicBezTo>
                      <a:pt x="5144" y="16102"/>
                      <a:pt x="5156" y="16114"/>
                      <a:pt x="5156" y="16126"/>
                    </a:cubicBezTo>
                    <a:cubicBezTo>
                      <a:pt x="5156" y="16138"/>
                      <a:pt x="5156" y="16138"/>
                      <a:pt x="5156" y="16150"/>
                    </a:cubicBezTo>
                    <a:cubicBezTo>
                      <a:pt x="5168" y="16162"/>
                      <a:pt x="5168" y="16174"/>
                      <a:pt x="5168" y="16186"/>
                    </a:cubicBezTo>
                    <a:cubicBezTo>
                      <a:pt x="5168" y="16197"/>
                      <a:pt x="5168" y="16197"/>
                      <a:pt x="5180" y="16209"/>
                    </a:cubicBezTo>
                    <a:cubicBezTo>
                      <a:pt x="5180" y="16221"/>
                      <a:pt x="5180" y="16245"/>
                      <a:pt x="5180" y="16257"/>
                    </a:cubicBezTo>
                    <a:cubicBezTo>
                      <a:pt x="5168" y="16257"/>
                      <a:pt x="5156" y="16257"/>
                      <a:pt x="5156" y="16245"/>
                    </a:cubicBezTo>
                    <a:lnTo>
                      <a:pt x="5132" y="16245"/>
                    </a:lnTo>
                    <a:cubicBezTo>
                      <a:pt x="5120" y="16245"/>
                      <a:pt x="5108" y="16233"/>
                      <a:pt x="5108" y="16233"/>
                    </a:cubicBezTo>
                    <a:cubicBezTo>
                      <a:pt x="5097" y="16233"/>
                      <a:pt x="5085" y="16221"/>
                      <a:pt x="5085" y="16221"/>
                    </a:cubicBezTo>
                    <a:cubicBezTo>
                      <a:pt x="5073" y="16221"/>
                      <a:pt x="5061" y="16209"/>
                      <a:pt x="5049" y="16209"/>
                    </a:cubicBezTo>
                    <a:cubicBezTo>
                      <a:pt x="5037" y="16197"/>
                      <a:pt x="5025" y="16197"/>
                      <a:pt x="5025" y="16197"/>
                    </a:cubicBezTo>
                    <a:cubicBezTo>
                      <a:pt x="5001" y="16186"/>
                      <a:pt x="4977" y="16174"/>
                      <a:pt x="4954" y="16162"/>
                    </a:cubicBezTo>
                    <a:cubicBezTo>
                      <a:pt x="4930" y="16138"/>
                      <a:pt x="4894" y="16114"/>
                      <a:pt x="4858" y="16090"/>
                    </a:cubicBezTo>
                    <a:cubicBezTo>
                      <a:pt x="4763" y="16031"/>
                      <a:pt x="4656" y="15959"/>
                      <a:pt x="4549" y="15912"/>
                    </a:cubicBezTo>
                    <a:cubicBezTo>
                      <a:pt x="4489" y="15888"/>
                      <a:pt x="4430" y="15864"/>
                      <a:pt x="4370" y="15864"/>
                    </a:cubicBezTo>
                    <a:cubicBezTo>
                      <a:pt x="4335" y="15864"/>
                      <a:pt x="4299" y="15876"/>
                      <a:pt x="4263" y="15888"/>
                    </a:cubicBezTo>
                    <a:cubicBezTo>
                      <a:pt x="4108" y="15971"/>
                      <a:pt x="3668" y="16126"/>
                      <a:pt x="3549" y="16126"/>
                    </a:cubicBezTo>
                    <a:cubicBezTo>
                      <a:pt x="3537" y="16126"/>
                      <a:pt x="3537" y="16114"/>
                      <a:pt x="3537" y="16114"/>
                    </a:cubicBezTo>
                    <a:cubicBezTo>
                      <a:pt x="3501" y="16114"/>
                      <a:pt x="3477" y="16078"/>
                      <a:pt x="3442" y="16043"/>
                    </a:cubicBezTo>
                    <a:cubicBezTo>
                      <a:pt x="3370" y="15983"/>
                      <a:pt x="3263" y="15888"/>
                      <a:pt x="3108" y="15864"/>
                    </a:cubicBezTo>
                    <a:cubicBezTo>
                      <a:pt x="3049" y="15864"/>
                      <a:pt x="2989" y="15852"/>
                      <a:pt x="2918" y="15840"/>
                    </a:cubicBezTo>
                    <a:cubicBezTo>
                      <a:pt x="2811" y="15816"/>
                      <a:pt x="2703" y="15793"/>
                      <a:pt x="2596" y="15793"/>
                    </a:cubicBezTo>
                    <a:cubicBezTo>
                      <a:pt x="2489" y="15793"/>
                      <a:pt x="2406" y="15816"/>
                      <a:pt x="2346" y="15876"/>
                    </a:cubicBezTo>
                    <a:cubicBezTo>
                      <a:pt x="2299" y="15924"/>
                      <a:pt x="2263" y="15971"/>
                      <a:pt x="2215" y="16019"/>
                    </a:cubicBezTo>
                    <a:cubicBezTo>
                      <a:pt x="2096" y="16174"/>
                      <a:pt x="1941" y="16364"/>
                      <a:pt x="1763" y="16412"/>
                    </a:cubicBezTo>
                    <a:cubicBezTo>
                      <a:pt x="1751" y="16412"/>
                      <a:pt x="1727" y="16412"/>
                      <a:pt x="1703" y="16424"/>
                    </a:cubicBezTo>
                    <a:lnTo>
                      <a:pt x="1668" y="16424"/>
                    </a:lnTo>
                    <a:cubicBezTo>
                      <a:pt x="1656" y="16436"/>
                      <a:pt x="1632" y="16436"/>
                      <a:pt x="1620" y="16436"/>
                    </a:cubicBezTo>
                    <a:cubicBezTo>
                      <a:pt x="1608" y="16436"/>
                      <a:pt x="1596" y="16436"/>
                      <a:pt x="1572" y="16448"/>
                    </a:cubicBezTo>
                    <a:lnTo>
                      <a:pt x="1525" y="16448"/>
                    </a:lnTo>
                    <a:cubicBezTo>
                      <a:pt x="1501" y="16448"/>
                      <a:pt x="1489" y="16448"/>
                      <a:pt x="1465" y="16459"/>
                    </a:cubicBezTo>
                    <a:lnTo>
                      <a:pt x="1417" y="16459"/>
                    </a:lnTo>
                    <a:cubicBezTo>
                      <a:pt x="1382" y="16412"/>
                      <a:pt x="1334" y="16352"/>
                      <a:pt x="1358" y="16317"/>
                    </a:cubicBezTo>
                    <a:cubicBezTo>
                      <a:pt x="1370" y="16293"/>
                      <a:pt x="1406" y="16269"/>
                      <a:pt x="1429" y="16245"/>
                    </a:cubicBezTo>
                    <a:cubicBezTo>
                      <a:pt x="1489" y="16186"/>
                      <a:pt x="1572" y="16102"/>
                      <a:pt x="1501" y="16007"/>
                    </a:cubicBezTo>
                    <a:cubicBezTo>
                      <a:pt x="1465" y="15959"/>
                      <a:pt x="1429" y="15947"/>
                      <a:pt x="1406" y="15936"/>
                    </a:cubicBezTo>
                    <a:cubicBezTo>
                      <a:pt x="1382" y="15924"/>
                      <a:pt x="1358" y="15900"/>
                      <a:pt x="1310" y="15864"/>
                    </a:cubicBezTo>
                    <a:lnTo>
                      <a:pt x="1275" y="15828"/>
                    </a:lnTo>
                    <a:cubicBezTo>
                      <a:pt x="1203" y="15745"/>
                      <a:pt x="1144" y="15686"/>
                      <a:pt x="1132" y="15614"/>
                    </a:cubicBezTo>
                    <a:cubicBezTo>
                      <a:pt x="1108" y="15555"/>
                      <a:pt x="1120" y="15447"/>
                      <a:pt x="1120" y="15376"/>
                    </a:cubicBezTo>
                    <a:cubicBezTo>
                      <a:pt x="1132" y="15340"/>
                      <a:pt x="1132" y="15316"/>
                      <a:pt x="1132" y="15305"/>
                    </a:cubicBezTo>
                    <a:cubicBezTo>
                      <a:pt x="1096" y="15090"/>
                      <a:pt x="1084" y="14828"/>
                      <a:pt x="1120" y="14769"/>
                    </a:cubicBezTo>
                    <a:cubicBezTo>
                      <a:pt x="1144" y="14733"/>
                      <a:pt x="1167" y="14709"/>
                      <a:pt x="1191" y="14685"/>
                    </a:cubicBezTo>
                    <a:cubicBezTo>
                      <a:pt x="1227" y="14638"/>
                      <a:pt x="1263" y="14590"/>
                      <a:pt x="1263" y="14507"/>
                    </a:cubicBezTo>
                    <a:cubicBezTo>
                      <a:pt x="1275" y="14459"/>
                      <a:pt x="1263" y="14435"/>
                      <a:pt x="1263" y="14400"/>
                    </a:cubicBezTo>
                    <a:cubicBezTo>
                      <a:pt x="1263" y="14340"/>
                      <a:pt x="1263" y="14292"/>
                      <a:pt x="1287" y="14185"/>
                    </a:cubicBezTo>
                    <a:cubicBezTo>
                      <a:pt x="1322" y="14019"/>
                      <a:pt x="1358" y="13864"/>
                      <a:pt x="1513" y="13781"/>
                    </a:cubicBezTo>
                    <a:cubicBezTo>
                      <a:pt x="1560" y="13745"/>
                      <a:pt x="1620" y="13721"/>
                      <a:pt x="1668" y="13697"/>
                    </a:cubicBezTo>
                    <a:cubicBezTo>
                      <a:pt x="1751" y="13661"/>
                      <a:pt x="1822" y="13638"/>
                      <a:pt x="1834" y="13542"/>
                    </a:cubicBezTo>
                    <a:cubicBezTo>
                      <a:pt x="1834" y="13507"/>
                      <a:pt x="1834" y="13459"/>
                      <a:pt x="1834" y="13376"/>
                    </a:cubicBezTo>
                    <a:lnTo>
                      <a:pt x="1822" y="13292"/>
                    </a:lnTo>
                    <a:cubicBezTo>
                      <a:pt x="1822" y="13280"/>
                      <a:pt x="1822" y="13257"/>
                      <a:pt x="1822" y="13245"/>
                    </a:cubicBezTo>
                    <a:cubicBezTo>
                      <a:pt x="1822" y="13233"/>
                      <a:pt x="1822" y="13221"/>
                      <a:pt x="1810" y="13209"/>
                    </a:cubicBezTo>
                    <a:cubicBezTo>
                      <a:pt x="1810" y="13149"/>
                      <a:pt x="1798" y="13090"/>
                      <a:pt x="1787" y="13030"/>
                    </a:cubicBezTo>
                    <a:lnTo>
                      <a:pt x="1787" y="13007"/>
                    </a:lnTo>
                    <a:cubicBezTo>
                      <a:pt x="1787" y="12983"/>
                      <a:pt x="1787" y="12971"/>
                      <a:pt x="1775" y="12959"/>
                    </a:cubicBezTo>
                    <a:cubicBezTo>
                      <a:pt x="1775" y="12947"/>
                      <a:pt x="1775" y="12923"/>
                      <a:pt x="1775" y="12911"/>
                    </a:cubicBezTo>
                    <a:cubicBezTo>
                      <a:pt x="1775" y="12911"/>
                      <a:pt x="1763" y="12899"/>
                      <a:pt x="1763" y="12899"/>
                    </a:cubicBezTo>
                    <a:cubicBezTo>
                      <a:pt x="1739" y="12768"/>
                      <a:pt x="1691" y="12673"/>
                      <a:pt x="1572" y="12471"/>
                    </a:cubicBezTo>
                    <a:cubicBezTo>
                      <a:pt x="1477" y="12304"/>
                      <a:pt x="1394" y="12149"/>
                      <a:pt x="1382" y="12102"/>
                    </a:cubicBezTo>
                    <a:cubicBezTo>
                      <a:pt x="1382" y="12090"/>
                      <a:pt x="1417" y="12018"/>
                      <a:pt x="1501" y="11899"/>
                    </a:cubicBezTo>
                    <a:cubicBezTo>
                      <a:pt x="1537" y="11840"/>
                      <a:pt x="1656" y="11661"/>
                      <a:pt x="1691" y="11554"/>
                    </a:cubicBezTo>
                    <a:cubicBezTo>
                      <a:pt x="1703" y="11530"/>
                      <a:pt x="1715" y="11518"/>
                      <a:pt x="1715" y="11495"/>
                    </a:cubicBezTo>
                    <a:cubicBezTo>
                      <a:pt x="1751" y="11411"/>
                      <a:pt x="1787" y="11316"/>
                      <a:pt x="1787" y="11185"/>
                    </a:cubicBezTo>
                    <a:cubicBezTo>
                      <a:pt x="1787" y="11125"/>
                      <a:pt x="1775" y="11078"/>
                      <a:pt x="1763" y="11042"/>
                    </a:cubicBezTo>
                    <a:cubicBezTo>
                      <a:pt x="1739" y="10994"/>
                      <a:pt x="1727" y="10971"/>
                      <a:pt x="1775" y="10863"/>
                    </a:cubicBezTo>
                    <a:cubicBezTo>
                      <a:pt x="1834" y="10733"/>
                      <a:pt x="1894" y="10625"/>
                      <a:pt x="1918" y="10566"/>
                    </a:cubicBezTo>
                    <a:close/>
                    <a:moveTo>
                      <a:pt x="16729" y="13138"/>
                    </a:moveTo>
                    <a:lnTo>
                      <a:pt x="16753" y="13149"/>
                    </a:lnTo>
                    <a:cubicBezTo>
                      <a:pt x="16812" y="13149"/>
                      <a:pt x="16979" y="13292"/>
                      <a:pt x="17086" y="13459"/>
                    </a:cubicBezTo>
                    <a:cubicBezTo>
                      <a:pt x="17169" y="13602"/>
                      <a:pt x="17348" y="13685"/>
                      <a:pt x="17443" y="13733"/>
                    </a:cubicBezTo>
                    <a:cubicBezTo>
                      <a:pt x="17455" y="13733"/>
                      <a:pt x="17455" y="13745"/>
                      <a:pt x="17467" y="13745"/>
                    </a:cubicBezTo>
                    <a:cubicBezTo>
                      <a:pt x="17479" y="13745"/>
                      <a:pt x="17479" y="13745"/>
                      <a:pt x="17491" y="13757"/>
                    </a:cubicBezTo>
                    <a:cubicBezTo>
                      <a:pt x="17491" y="13769"/>
                      <a:pt x="17491" y="13781"/>
                      <a:pt x="17491" y="13792"/>
                    </a:cubicBezTo>
                    <a:lnTo>
                      <a:pt x="17491" y="13816"/>
                    </a:lnTo>
                    <a:cubicBezTo>
                      <a:pt x="17491" y="13864"/>
                      <a:pt x="17491" y="13947"/>
                      <a:pt x="17479" y="14019"/>
                    </a:cubicBezTo>
                    <a:lnTo>
                      <a:pt x="17479" y="14054"/>
                    </a:lnTo>
                    <a:cubicBezTo>
                      <a:pt x="17479" y="14066"/>
                      <a:pt x="17479" y="14078"/>
                      <a:pt x="17479" y="14090"/>
                    </a:cubicBezTo>
                    <a:cubicBezTo>
                      <a:pt x="17479" y="14102"/>
                      <a:pt x="17479" y="14102"/>
                      <a:pt x="17479" y="14114"/>
                    </a:cubicBezTo>
                    <a:cubicBezTo>
                      <a:pt x="17479" y="14138"/>
                      <a:pt x="17479" y="14150"/>
                      <a:pt x="17479" y="14162"/>
                    </a:cubicBezTo>
                    <a:lnTo>
                      <a:pt x="17467" y="14185"/>
                    </a:lnTo>
                    <a:cubicBezTo>
                      <a:pt x="17467" y="14197"/>
                      <a:pt x="17467" y="14209"/>
                      <a:pt x="17467" y="14233"/>
                    </a:cubicBezTo>
                    <a:lnTo>
                      <a:pt x="17455" y="14233"/>
                    </a:lnTo>
                    <a:cubicBezTo>
                      <a:pt x="17455" y="14257"/>
                      <a:pt x="17431" y="14292"/>
                      <a:pt x="17408" y="14340"/>
                    </a:cubicBezTo>
                    <a:cubicBezTo>
                      <a:pt x="17324" y="14495"/>
                      <a:pt x="17193" y="14745"/>
                      <a:pt x="17169" y="14995"/>
                    </a:cubicBezTo>
                    <a:cubicBezTo>
                      <a:pt x="17146" y="15174"/>
                      <a:pt x="17146" y="15305"/>
                      <a:pt x="17158" y="15388"/>
                    </a:cubicBezTo>
                    <a:cubicBezTo>
                      <a:pt x="17158" y="15435"/>
                      <a:pt x="17158" y="15495"/>
                      <a:pt x="17146" y="15507"/>
                    </a:cubicBezTo>
                    <a:cubicBezTo>
                      <a:pt x="17146" y="15507"/>
                      <a:pt x="17110" y="15531"/>
                      <a:pt x="17098" y="15555"/>
                    </a:cubicBezTo>
                    <a:cubicBezTo>
                      <a:pt x="17003" y="15626"/>
                      <a:pt x="16884" y="15745"/>
                      <a:pt x="16884" y="15852"/>
                    </a:cubicBezTo>
                    <a:cubicBezTo>
                      <a:pt x="16884" y="15924"/>
                      <a:pt x="16896" y="16019"/>
                      <a:pt x="16919" y="16138"/>
                    </a:cubicBezTo>
                    <a:cubicBezTo>
                      <a:pt x="16943" y="16257"/>
                      <a:pt x="16967" y="16376"/>
                      <a:pt x="16979" y="16483"/>
                    </a:cubicBezTo>
                    <a:cubicBezTo>
                      <a:pt x="16991" y="16638"/>
                      <a:pt x="16967" y="16805"/>
                      <a:pt x="16943" y="16983"/>
                    </a:cubicBezTo>
                    <a:cubicBezTo>
                      <a:pt x="16943" y="17031"/>
                      <a:pt x="16931" y="17079"/>
                      <a:pt x="16931" y="17126"/>
                    </a:cubicBezTo>
                    <a:cubicBezTo>
                      <a:pt x="16919" y="17233"/>
                      <a:pt x="16919" y="17293"/>
                      <a:pt x="16919" y="17329"/>
                    </a:cubicBezTo>
                    <a:cubicBezTo>
                      <a:pt x="16931" y="17376"/>
                      <a:pt x="16931" y="17400"/>
                      <a:pt x="16908" y="17460"/>
                    </a:cubicBezTo>
                    <a:cubicBezTo>
                      <a:pt x="16872" y="17531"/>
                      <a:pt x="16824" y="17555"/>
                      <a:pt x="16765" y="17591"/>
                    </a:cubicBezTo>
                    <a:cubicBezTo>
                      <a:pt x="16741" y="17602"/>
                      <a:pt x="16717" y="17626"/>
                      <a:pt x="16693" y="17638"/>
                    </a:cubicBezTo>
                    <a:cubicBezTo>
                      <a:pt x="16681" y="17650"/>
                      <a:pt x="16657" y="17662"/>
                      <a:pt x="16646" y="17662"/>
                    </a:cubicBezTo>
                    <a:cubicBezTo>
                      <a:pt x="16574" y="17686"/>
                      <a:pt x="16550" y="17721"/>
                      <a:pt x="16538" y="17876"/>
                    </a:cubicBezTo>
                    <a:cubicBezTo>
                      <a:pt x="16538" y="17936"/>
                      <a:pt x="16527" y="18031"/>
                      <a:pt x="16515" y="18150"/>
                    </a:cubicBezTo>
                    <a:cubicBezTo>
                      <a:pt x="16479" y="18412"/>
                      <a:pt x="16443" y="18745"/>
                      <a:pt x="16467" y="18876"/>
                    </a:cubicBezTo>
                    <a:cubicBezTo>
                      <a:pt x="16455" y="18876"/>
                      <a:pt x="16443" y="18876"/>
                      <a:pt x="16443" y="18864"/>
                    </a:cubicBezTo>
                    <a:cubicBezTo>
                      <a:pt x="16431" y="18864"/>
                      <a:pt x="16431" y="18864"/>
                      <a:pt x="16419" y="18853"/>
                    </a:cubicBezTo>
                    <a:cubicBezTo>
                      <a:pt x="16407" y="18853"/>
                      <a:pt x="16407" y="18853"/>
                      <a:pt x="16396" y="18841"/>
                    </a:cubicBezTo>
                    <a:lnTo>
                      <a:pt x="16372" y="18841"/>
                    </a:lnTo>
                    <a:cubicBezTo>
                      <a:pt x="16372" y="18829"/>
                      <a:pt x="16360" y="18829"/>
                      <a:pt x="16348" y="18829"/>
                    </a:cubicBezTo>
                    <a:cubicBezTo>
                      <a:pt x="16336" y="18817"/>
                      <a:pt x="16336" y="18817"/>
                      <a:pt x="16336" y="18817"/>
                    </a:cubicBezTo>
                    <a:cubicBezTo>
                      <a:pt x="16312" y="18817"/>
                      <a:pt x="16300" y="18805"/>
                      <a:pt x="16288" y="18805"/>
                    </a:cubicBezTo>
                    <a:cubicBezTo>
                      <a:pt x="16205" y="18793"/>
                      <a:pt x="15812" y="18650"/>
                      <a:pt x="15669" y="18591"/>
                    </a:cubicBezTo>
                    <a:cubicBezTo>
                      <a:pt x="15384" y="18341"/>
                      <a:pt x="15360" y="18329"/>
                      <a:pt x="15348" y="18329"/>
                    </a:cubicBezTo>
                    <a:lnTo>
                      <a:pt x="15324" y="18329"/>
                    </a:lnTo>
                    <a:cubicBezTo>
                      <a:pt x="15169" y="18293"/>
                      <a:pt x="15062" y="18269"/>
                      <a:pt x="15003" y="18245"/>
                    </a:cubicBezTo>
                    <a:cubicBezTo>
                      <a:pt x="14991" y="18233"/>
                      <a:pt x="14979" y="18233"/>
                      <a:pt x="14967" y="18233"/>
                    </a:cubicBezTo>
                    <a:cubicBezTo>
                      <a:pt x="14943" y="18222"/>
                      <a:pt x="14931" y="18222"/>
                      <a:pt x="14931" y="18210"/>
                    </a:cubicBezTo>
                    <a:cubicBezTo>
                      <a:pt x="14907" y="18198"/>
                      <a:pt x="14872" y="18174"/>
                      <a:pt x="14824" y="18150"/>
                    </a:cubicBezTo>
                    <a:lnTo>
                      <a:pt x="14812" y="18150"/>
                    </a:lnTo>
                    <a:cubicBezTo>
                      <a:pt x="14729" y="18102"/>
                      <a:pt x="14586" y="18031"/>
                      <a:pt x="14562" y="17995"/>
                    </a:cubicBezTo>
                    <a:cubicBezTo>
                      <a:pt x="14550" y="17960"/>
                      <a:pt x="14526" y="17924"/>
                      <a:pt x="14514" y="17876"/>
                    </a:cubicBezTo>
                    <a:cubicBezTo>
                      <a:pt x="14455" y="17745"/>
                      <a:pt x="14431" y="17698"/>
                      <a:pt x="14383" y="17698"/>
                    </a:cubicBezTo>
                    <a:cubicBezTo>
                      <a:pt x="14383" y="17698"/>
                      <a:pt x="14371" y="17686"/>
                      <a:pt x="14360" y="17686"/>
                    </a:cubicBezTo>
                    <a:cubicBezTo>
                      <a:pt x="14312" y="17662"/>
                      <a:pt x="14264" y="17638"/>
                      <a:pt x="14205" y="17638"/>
                    </a:cubicBezTo>
                    <a:cubicBezTo>
                      <a:pt x="14205" y="17626"/>
                      <a:pt x="14193" y="17602"/>
                      <a:pt x="14181" y="17591"/>
                    </a:cubicBezTo>
                    <a:cubicBezTo>
                      <a:pt x="14181" y="17591"/>
                      <a:pt x="14181" y="17591"/>
                      <a:pt x="14181" y="17579"/>
                    </a:cubicBezTo>
                    <a:cubicBezTo>
                      <a:pt x="14169" y="17567"/>
                      <a:pt x="14169" y="17555"/>
                      <a:pt x="14157" y="17543"/>
                    </a:cubicBezTo>
                    <a:cubicBezTo>
                      <a:pt x="14157" y="17531"/>
                      <a:pt x="14157" y="17531"/>
                      <a:pt x="14157" y="17531"/>
                    </a:cubicBezTo>
                    <a:cubicBezTo>
                      <a:pt x="14145" y="17519"/>
                      <a:pt x="14145" y="17507"/>
                      <a:pt x="14145" y="17495"/>
                    </a:cubicBezTo>
                    <a:lnTo>
                      <a:pt x="14133" y="17495"/>
                    </a:lnTo>
                    <a:cubicBezTo>
                      <a:pt x="14133" y="17483"/>
                      <a:pt x="14133" y="17483"/>
                      <a:pt x="14133" y="17471"/>
                    </a:cubicBezTo>
                    <a:cubicBezTo>
                      <a:pt x="14121" y="17460"/>
                      <a:pt x="14110" y="17436"/>
                      <a:pt x="14062" y="17400"/>
                    </a:cubicBezTo>
                    <a:cubicBezTo>
                      <a:pt x="14014" y="17352"/>
                      <a:pt x="13943" y="17293"/>
                      <a:pt x="13883" y="17210"/>
                    </a:cubicBezTo>
                    <a:cubicBezTo>
                      <a:pt x="13848" y="17150"/>
                      <a:pt x="13788" y="16983"/>
                      <a:pt x="13764" y="16507"/>
                    </a:cubicBezTo>
                    <a:cubicBezTo>
                      <a:pt x="13752" y="16328"/>
                      <a:pt x="13776" y="15662"/>
                      <a:pt x="13824" y="15447"/>
                    </a:cubicBezTo>
                    <a:cubicBezTo>
                      <a:pt x="13860" y="15316"/>
                      <a:pt x="14014" y="15209"/>
                      <a:pt x="14169" y="15114"/>
                    </a:cubicBezTo>
                    <a:cubicBezTo>
                      <a:pt x="14229" y="15066"/>
                      <a:pt x="14300" y="15031"/>
                      <a:pt x="14360" y="14983"/>
                    </a:cubicBezTo>
                    <a:cubicBezTo>
                      <a:pt x="14514" y="14864"/>
                      <a:pt x="14645" y="14673"/>
                      <a:pt x="14729" y="14531"/>
                    </a:cubicBezTo>
                    <a:cubicBezTo>
                      <a:pt x="14776" y="14483"/>
                      <a:pt x="14800" y="14435"/>
                      <a:pt x="14824" y="14400"/>
                    </a:cubicBezTo>
                    <a:cubicBezTo>
                      <a:pt x="14919" y="14292"/>
                      <a:pt x="15253" y="13745"/>
                      <a:pt x="15288" y="13650"/>
                    </a:cubicBezTo>
                    <a:cubicBezTo>
                      <a:pt x="15300" y="13638"/>
                      <a:pt x="15300" y="13626"/>
                      <a:pt x="15300" y="13614"/>
                    </a:cubicBezTo>
                    <a:cubicBezTo>
                      <a:pt x="15312" y="13590"/>
                      <a:pt x="15312" y="13566"/>
                      <a:pt x="15312" y="13542"/>
                    </a:cubicBezTo>
                    <a:cubicBezTo>
                      <a:pt x="15312" y="13542"/>
                      <a:pt x="15312" y="13530"/>
                      <a:pt x="15312" y="13530"/>
                    </a:cubicBezTo>
                    <a:cubicBezTo>
                      <a:pt x="15312" y="13507"/>
                      <a:pt x="15312" y="13483"/>
                      <a:pt x="15312" y="13459"/>
                    </a:cubicBezTo>
                    <a:cubicBezTo>
                      <a:pt x="15312" y="13423"/>
                      <a:pt x="15312" y="13400"/>
                      <a:pt x="15312" y="13376"/>
                    </a:cubicBezTo>
                    <a:cubicBezTo>
                      <a:pt x="15300" y="13376"/>
                      <a:pt x="15300" y="13376"/>
                      <a:pt x="15300" y="13364"/>
                    </a:cubicBezTo>
                    <a:cubicBezTo>
                      <a:pt x="15300" y="13352"/>
                      <a:pt x="15300" y="13328"/>
                      <a:pt x="15300" y="13316"/>
                    </a:cubicBezTo>
                    <a:cubicBezTo>
                      <a:pt x="15312" y="13304"/>
                      <a:pt x="15324" y="13304"/>
                      <a:pt x="15336" y="13304"/>
                    </a:cubicBezTo>
                    <a:cubicBezTo>
                      <a:pt x="15372" y="13292"/>
                      <a:pt x="15407" y="13292"/>
                      <a:pt x="15407" y="13292"/>
                    </a:cubicBezTo>
                    <a:cubicBezTo>
                      <a:pt x="15431" y="13292"/>
                      <a:pt x="15550" y="13280"/>
                      <a:pt x="15693" y="13257"/>
                    </a:cubicBezTo>
                    <a:lnTo>
                      <a:pt x="15717" y="13257"/>
                    </a:lnTo>
                    <a:cubicBezTo>
                      <a:pt x="15812" y="13245"/>
                      <a:pt x="15907" y="13221"/>
                      <a:pt x="15991" y="13209"/>
                    </a:cubicBezTo>
                    <a:cubicBezTo>
                      <a:pt x="16026" y="13197"/>
                      <a:pt x="16062" y="13185"/>
                      <a:pt x="16098" y="13173"/>
                    </a:cubicBezTo>
                    <a:cubicBezTo>
                      <a:pt x="16205" y="13149"/>
                      <a:pt x="16336" y="13138"/>
                      <a:pt x="16491" y="13138"/>
                    </a:cubicBezTo>
                    <a:close/>
                    <a:moveTo>
                      <a:pt x="12609" y="9637"/>
                    </a:moveTo>
                    <a:lnTo>
                      <a:pt x="16336" y="9768"/>
                    </a:lnTo>
                    <a:cubicBezTo>
                      <a:pt x="16288" y="9828"/>
                      <a:pt x="16229" y="9899"/>
                      <a:pt x="16181" y="9971"/>
                    </a:cubicBezTo>
                    <a:cubicBezTo>
                      <a:pt x="16169" y="9971"/>
                      <a:pt x="16169" y="9982"/>
                      <a:pt x="16157" y="9982"/>
                    </a:cubicBezTo>
                    <a:cubicBezTo>
                      <a:pt x="16146" y="10006"/>
                      <a:pt x="16134" y="10018"/>
                      <a:pt x="16122" y="10042"/>
                    </a:cubicBezTo>
                    <a:cubicBezTo>
                      <a:pt x="16122" y="10042"/>
                      <a:pt x="16110" y="10054"/>
                      <a:pt x="16110" y="10054"/>
                    </a:cubicBezTo>
                    <a:cubicBezTo>
                      <a:pt x="16098" y="10078"/>
                      <a:pt x="16086" y="10090"/>
                      <a:pt x="16074" y="10101"/>
                    </a:cubicBezTo>
                    <a:cubicBezTo>
                      <a:pt x="16074" y="10113"/>
                      <a:pt x="16062" y="10125"/>
                      <a:pt x="16062" y="10137"/>
                    </a:cubicBezTo>
                    <a:cubicBezTo>
                      <a:pt x="16050" y="10149"/>
                      <a:pt x="16050" y="10149"/>
                      <a:pt x="16038" y="10161"/>
                    </a:cubicBezTo>
                    <a:cubicBezTo>
                      <a:pt x="16015" y="10244"/>
                      <a:pt x="16026" y="10316"/>
                      <a:pt x="16050" y="10375"/>
                    </a:cubicBezTo>
                    <a:cubicBezTo>
                      <a:pt x="16074" y="10423"/>
                      <a:pt x="16086" y="10459"/>
                      <a:pt x="16110" y="10482"/>
                    </a:cubicBezTo>
                    <a:cubicBezTo>
                      <a:pt x="16110" y="10506"/>
                      <a:pt x="16122" y="10530"/>
                      <a:pt x="16134" y="10542"/>
                    </a:cubicBezTo>
                    <a:cubicBezTo>
                      <a:pt x="16146" y="10554"/>
                      <a:pt x="16146" y="10578"/>
                      <a:pt x="16146" y="10590"/>
                    </a:cubicBezTo>
                    <a:cubicBezTo>
                      <a:pt x="16146" y="10590"/>
                      <a:pt x="16146" y="10602"/>
                      <a:pt x="16146" y="10602"/>
                    </a:cubicBezTo>
                    <a:cubicBezTo>
                      <a:pt x="16122" y="10697"/>
                      <a:pt x="15967" y="10994"/>
                      <a:pt x="15824" y="11185"/>
                    </a:cubicBezTo>
                    <a:cubicBezTo>
                      <a:pt x="15776" y="11244"/>
                      <a:pt x="15741" y="11304"/>
                      <a:pt x="15705" y="11328"/>
                    </a:cubicBezTo>
                    <a:cubicBezTo>
                      <a:pt x="15562" y="11435"/>
                      <a:pt x="15372" y="11697"/>
                      <a:pt x="15264" y="11887"/>
                    </a:cubicBezTo>
                    <a:cubicBezTo>
                      <a:pt x="15241" y="11923"/>
                      <a:pt x="15229" y="11971"/>
                      <a:pt x="15217" y="11995"/>
                    </a:cubicBezTo>
                    <a:cubicBezTo>
                      <a:pt x="15205" y="12018"/>
                      <a:pt x="15193" y="12054"/>
                      <a:pt x="15193" y="12078"/>
                    </a:cubicBezTo>
                    <a:cubicBezTo>
                      <a:pt x="15181" y="12173"/>
                      <a:pt x="15217" y="12280"/>
                      <a:pt x="15253" y="12376"/>
                    </a:cubicBezTo>
                    <a:cubicBezTo>
                      <a:pt x="15276" y="12459"/>
                      <a:pt x="15300" y="12530"/>
                      <a:pt x="15300" y="12590"/>
                    </a:cubicBezTo>
                    <a:cubicBezTo>
                      <a:pt x="15300" y="12685"/>
                      <a:pt x="15276" y="12709"/>
                      <a:pt x="15229" y="12757"/>
                    </a:cubicBezTo>
                    <a:cubicBezTo>
                      <a:pt x="15205" y="12780"/>
                      <a:pt x="15181" y="12804"/>
                      <a:pt x="15157" y="12840"/>
                    </a:cubicBezTo>
                    <a:cubicBezTo>
                      <a:pt x="15145" y="12852"/>
                      <a:pt x="15145" y="12876"/>
                      <a:pt x="15133" y="12888"/>
                    </a:cubicBezTo>
                    <a:cubicBezTo>
                      <a:pt x="15133" y="12899"/>
                      <a:pt x="15133" y="12899"/>
                      <a:pt x="15133" y="12911"/>
                    </a:cubicBezTo>
                    <a:cubicBezTo>
                      <a:pt x="15133" y="12923"/>
                      <a:pt x="15133" y="12935"/>
                      <a:pt x="15133" y="12959"/>
                    </a:cubicBezTo>
                    <a:cubicBezTo>
                      <a:pt x="15133" y="12959"/>
                      <a:pt x="15133" y="12971"/>
                      <a:pt x="15133" y="12983"/>
                    </a:cubicBezTo>
                    <a:cubicBezTo>
                      <a:pt x="15133" y="12995"/>
                      <a:pt x="15133" y="13007"/>
                      <a:pt x="15133" y="13030"/>
                    </a:cubicBezTo>
                    <a:cubicBezTo>
                      <a:pt x="15133" y="13042"/>
                      <a:pt x="15133" y="13054"/>
                      <a:pt x="15145" y="13066"/>
                    </a:cubicBezTo>
                    <a:cubicBezTo>
                      <a:pt x="15145" y="13078"/>
                      <a:pt x="15145" y="13078"/>
                      <a:pt x="15145" y="13090"/>
                    </a:cubicBezTo>
                    <a:cubicBezTo>
                      <a:pt x="15145" y="13114"/>
                      <a:pt x="15157" y="13126"/>
                      <a:pt x="15157" y="13138"/>
                    </a:cubicBezTo>
                    <a:cubicBezTo>
                      <a:pt x="15157" y="13149"/>
                      <a:pt x="15157" y="13149"/>
                      <a:pt x="15157" y="13161"/>
                    </a:cubicBezTo>
                    <a:cubicBezTo>
                      <a:pt x="15181" y="13221"/>
                      <a:pt x="15205" y="13269"/>
                      <a:pt x="15205" y="13292"/>
                    </a:cubicBezTo>
                    <a:cubicBezTo>
                      <a:pt x="15205" y="13304"/>
                      <a:pt x="15217" y="13328"/>
                      <a:pt x="15217" y="13364"/>
                    </a:cubicBezTo>
                    <a:cubicBezTo>
                      <a:pt x="15217" y="13364"/>
                      <a:pt x="15217" y="13376"/>
                      <a:pt x="15217" y="13376"/>
                    </a:cubicBezTo>
                    <a:cubicBezTo>
                      <a:pt x="15217" y="13388"/>
                      <a:pt x="15217" y="13388"/>
                      <a:pt x="15217" y="13388"/>
                    </a:cubicBezTo>
                    <a:cubicBezTo>
                      <a:pt x="15217" y="13400"/>
                      <a:pt x="15217" y="13411"/>
                      <a:pt x="15217" y="13423"/>
                    </a:cubicBezTo>
                    <a:cubicBezTo>
                      <a:pt x="15217" y="13423"/>
                      <a:pt x="15217" y="13423"/>
                      <a:pt x="15217" y="13435"/>
                    </a:cubicBezTo>
                    <a:cubicBezTo>
                      <a:pt x="15217" y="13459"/>
                      <a:pt x="15217" y="13483"/>
                      <a:pt x="15217" y="13519"/>
                    </a:cubicBezTo>
                    <a:cubicBezTo>
                      <a:pt x="15217" y="13530"/>
                      <a:pt x="15217" y="13542"/>
                      <a:pt x="15217" y="13554"/>
                    </a:cubicBezTo>
                    <a:cubicBezTo>
                      <a:pt x="15217" y="13566"/>
                      <a:pt x="15217" y="13578"/>
                      <a:pt x="15217" y="13590"/>
                    </a:cubicBezTo>
                    <a:cubicBezTo>
                      <a:pt x="15217" y="13602"/>
                      <a:pt x="15217" y="13602"/>
                      <a:pt x="15205" y="13614"/>
                    </a:cubicBezTo>
                    <a:cubicBezTo>
                      <a:pt x="15169" y="13697"/>
                      <a:pt x="14848" y="14245"/>
                      <a:pt x="14764" y="14340"/>
                    </a:cubicBezTo>
                    <a:cubicBezTo>
                      <a:pt x="14729" y="14376"/>
                      <a:pt x="14693" y="14423"/>
                      <a:pt x="14657" y="14483"/>
                    </a:cubicBezTo>
                    <a:cubicBezTo>
                      <a:pt x="14574" y="14614"/>
                      <a:pt x="14455" y="14793"/>
                      <a:pt x="14300" y="14912"/>
                    </a:cubicBezTo>
                    <a:cubicBezTo>
                      <a:pt x="14241" y="14959"/>
                      <a:pt x="14181" y="14995"/>
                      <a:pt x="14121" y="15031"/>
                    </a:cubicBezTo>
                    <a:cubicBezTo>
                      <a:pt x="13990" y="15126"/>
                      <a:pt x="13871" y="15197"/>
                      <a:pt x="13800" y="15305"/>
                    </a:cubicBezTo>
                    <a:cubicBezTo>
                      <a:pt x="13776" y="15340"/>
                      <a:pt x="13752" y="15388"/>
                      <a:pt x="13740" y="15424"/>
                    </a:cubicBezTo>
                    <a:cubicBezTo>
                      <a:pt x="13693" y="15638"/>
                      <a:pt x="13669" y="16328"/>
                      <a:pt x="13669" y="16519"/>
                    </a:cubicBezTo>
                    <a:cubicBezTo>
                      <a:pt x="13693" y="16924"/>
                      <a:pt x="13740" y="17162"/>
                      <a:pt x="13812" y="17269"/>
                    </a:cubicBezTo>
                    <a:cubicBezTo>
                      <a:pt x="13883" y="17352"/>
                      <a:pt x="13955" y="17424"/>
                      <a:pt x="14002" y="17460"/>
                    </a:cubicBezTo>
                    <a:cubicBezTo>
                      <a:pt x="14026" y="17483"/>
                      <a:pt x="14038" y="17507"/>
                      <a:pt x="14050" y="17507"/>
                    </a:cubicBezTo>
                    <a:cubicBezTo>
                      <a:pt x="14050" y="17507"/>
                      <a:pt x="14050" y="17507"/>
                      <a:pt x="14050" y="17519"/>
                    </a:cubicBezTo>
                    <a:cubicBezTo>
                      <a:pt x="14050" y="17531"/>
                      <a:pt x="14062" y="17531"/>
                      <a:pt x="14062" y="17543"/>
                    </a:cubicBezTo>
                    <a:cubicBezTo>
                      <a:pt x="14062" y="17555"/>
                      <a:pt x="14074" y="17555"/>
                      <a:pt x="14074" y="17567"/>
                    </a:cubicBezTo>
                    <a:cubicBezTo>
                      <a:pt x="14086" y="17591"/>
                      <a:pt x="14098" y="17614"/>
                      <a:pt x="14110" y="17626"/>
                    </a:cubicBezTo>
                    <a:cubicBezTo>
                      <a:pt x="14110" y="17638"/>
                      <a:pt x="14110" y="17638"/>
                      <a:pt x="14110" y="17638"/>
                    </a:cubicBezTo>
                    <a:cubicBezTo>
                      <a:pt x="14110" y="17638"/>
                      <a:pt x="14110" y="17650"/>
                      <a:pt x="14121" y="17662"/>
                    </a:cubicBezTo>
                    <a:cubicBezTo>
                      <a:pt x="14121" y="17662"/>
                      <a:pt x="14121" y="17674"/>
                      <a:pt x="14121" y="17674"/>
                    </a:cubicBezTo>
                    <a:cubicBezTo>
                      <a:pt x="14121" y="17674"/>
                      <a:pt x="14121" y="17686"/>
                      <a:pt x="14121" y="17686"/>
                    </a:cubicBezTo>
                    <a:cubicBezTo>
                      <a:pt x="14110" y="17686"/>
                      <a:pt x="14110" y="17698"/>
                      <a:pt x="14110" y="17698"/>
                    </a:cubicBezTo>
                    <a:cubicBezTo>
                      <a:pt x="14110" y="17710"/>
                      <a:pt x="14098" y="17721"/>
                      <a:pt x="14098" y="17733"/>
                    </a:cubicBezTo>
                    <a:cubicBezTo>
                      <a:pt x="14086" y="17769"/>
                      <a:pt x="14074" y="17817"/>
                      <a:pt x="14074" y="17864"/>
                    </a:cubicBezTo>
                    <a:cubicBezTo>
                      <a:pt x="14050" y="17972"/>
                      <a:pt x="14038" y="18102"/>
                      <a:pt x="13979" y="18126"/>
                    </a:cubicBezTo>
                    <a:cubicBezTo>
                      <a:pt x="13955" y="18126"/>
                      <a:pt x="13943" y="18138"/>
                      <a:pt x="13931" y="18138"/>
                    </a:cubicBezTo>
                    <a:cubicBezTo>
                      <a:pt x="13917" y="18142"/>
                      <a:pt x="13904" y="18143"/>
                      <a:pt x="13892" y="18143"/>
                    </a:cubicBezTo>
                    <a:cubicBezTo>
                      <a:pt x="13861" y="18143"/>
                      <a:pt x="13834" y="18135"/>
                      <a:pt x="13800" y="18126"/>
                    </a:cubicBezTo>
                    <a:cubicBezTo>
                      <a:pt x="13764" y="18114"/>
                      <a:pt x="13740" y="18102"/>
                      <a:pt x="13705" y="18102"/>
                    </a:cubicBezTo>
                    <a:cubicBezTo>
                      <a:pt x="13681" y="18102"/>
                      <a:pt x="13657" y="18091"/>
                      <a:pt x="13621" y="18091"/>
                    </a:cubicBezTo>
                    <a:lnTo>
                      <a:pt x="13526" y="18091"/>
                    </a:lnTo>
                    <a:cubicBezTo>
                      <a:pt x="13467" y="18091"/>
                      <a:pt x="13383" y="18091"/>
                      <a:pt x="13324" y="18114"/>
                    </a:cubicBezTo>
                    <a:cubicBezTo>
                      <a:pt x="13288" y="18126"/>
                      <a:pt x="13252" y="18138"/>
                      <a:pt x="13240" y="18162"/>
                    </a:cubicBezTo>
                    <a:cubicBezTo>
                      <a:pt x="13169" y="18233"/>
                      <a:pt x="12478" y="19138"/>
                      <a:pt x="12466" y="19150"/>
                    </a:cubicBezTo>
                    <a:cubicBezTo>
                      <a:pt x="12455" y="19174"/>
                      <a:pt x="12395" y="19234"/>
                      <a:pt x="12288" y="19234"/>
                    </a:cubicBezTo>
                    <a:lnTo>
                      <a:pt x="11097" y="19234"/>
                    </a:lnTo>
                    <a:lnTo>
                      <a:pt x="12407" y="17019"/>
                    </a:lnTo>
                    <a:cubicBezTo>
                      <a:pt x="12419" y="17007"/>
                      <a:pt x="12419" y="16983"/>
                      <a:pt x="12419" y="16971"/>
                    </a:cubicBezTo>
                    <a:cubicBezTo>
                      <a:pt x="12419" y="16971"/>
                      <a:pt x="12157" y="16317"/>
                      <a:pt x="12085" y="16138"/>
                    </a:cubicBezTo>
                    <a:cubicBezTo>
                      <a:pt x="12014" y="15947"/>
                      <a:pt x="11847" y="15447"/>
                      <a:pt x="11847" y="15316"/>
                    </a:cubicBezTo>
                    <a:cubicBezTo>
                      <a:pt x="11847" y="15293"/>
                      <a:pt x="11847" y="15269"/>
                      <a:pt x="11835" y="15245"/>
                    </a:cubicBezTo>
                    <a:cubicBezTo>
                      <a:pt x="11835" y="15126"/>
                      <a:pt x="11824" y="14983"/>
                      <a:pt x="11931" y="14769"/>
                    </a:cubicBezTo>
                    <a:cubicBezTo>
                      <a:pt x="11978" y="14673"/>
                      <a:pt x="12407" y="13888"/>
                      <a:pt x="12347" y="13792"/>
                    </a:cubicBezTo>
                    <a:cubicBezTo>
                      <a:pt x="12336" y="13769"/>
                      <a:pt x="12312" y="13745"/>
                      <a:pt x="12276" y="13709"/>
                    </a:cubicBezTo>
                    <a:cubicBezTo>
                      <a:pt x="12205" y="13626"/>
                      <a:pt x="12097" y="13507"/>
                      <a:pt x="12050" y="13376"/>
                    </a:cubicBezTo>
                    <a:cubicBezTo>
                      <a:pt x="12002" y="13280"/>
                      <a:pt x="11990" y="13138"/>
                      <a:pt x="12002" y="12959"/>
                    </a:cubicBezTo>
                    <a:cubicBezTo>
                      <a:pt x="12002" y="12864"/>
                      <a:pt x="12014" y="12745"/>
                      <a:pt x="12038" y="12626"/>
                    </a:cubicBezTo>
                    <a:cubicBezTo>
                      <a:pt x="12038" y="12590"/>
                      <a:pt x="12050" y="12566"/>
                      <a:pt x="12050" y="12542"/>
                    </a:cubicBezTo>
                    <a:cubicBezTo>
                      <a:pt x="12074" y="12411"/>
                      <a:pt x="12085" y="12352"/>
                      <a:pt x="12085" y="12316"/>
                    </a:cubicBezTo>
                    <a:cubicBezTo>
                      <a:pt x="12085" y="12304"/>
                      <a:pt x="12085" y="12292"/>
                      <a:pt x="12085" y="12292"/>
                    </a:cubicBezTo>
                    <a:lnTo>
                      <a:pt x="12609" y="9637"/>
                    </a:lnTo>
                    <a:close/>
                    <a:moveTo>
                      <a:pt x="9276" y="11840"/>
                    </a:moveTo>
                    <a:cubicBezTo>
                      <a:pt x="9335" y="11852"/>
                      <a:pt x="9502" y="11971"/>
                      <a:pt x="9573" y="12030"/>
                    </a:cubicBezTo>
                    <a:cubicBezTo>
                      <a:pt x="9633" y="12066"/>
                      <a:pt x="9645" y="12078"/>
                      <a:pt x="9657" y="12090"/>
                    </a:cubicBezTo>
                    <a:cubicBezTo>
                      <a:pt x="9704" y="12102"/>
                      <a:pt x="9871" y="12137"/>
                      <a:pt x="10026" y="12137"/>
                    </a:cubicBezTo>
                    <a:cubicBezTo>
                      <a:pt x="10180" y="12137"/>
                      <a:pt x="10252" y="12185"/>
                      <a:pt x="10300" y="12221"/>
                    </a:cubicBezTo>
                    <a:cubicBezTo>
                      <a:pt x="10311" y="12233"/>
                      <a:pt x="10311" y="12245"/>
                      <a:pt x="10323" y="12245"/>
                    </a:cubicBezTo>
                    <a:cubicBezTo>
                      <a:pt x="10335" y="12257"/>
                      <a:pt x="10335" y="12257"/>
                      <a:pt x="10335" y="12257"/>
                    </a:cubicBezTo>
                    <a:cubicBezTo>
                      <a:pt x="10347" y="12268"/>
                      <a:pt x="10347" y="12268"/>
                      <a:pt x="10359" y="12268"/>
                    </a:cubicBezTo>
                    <a:cubicBezTo>
                      <a:pt x="10359" y="12280"/>
                      <a:pt x="10371" y="12280"/>
                      <a:pt x="10371" y="12280"/>
                    </a:cubicBezTo>
                    <a:cubicBezTo>
                      <a:pt x="10383" y="12280"/>
                      <a:pt x="10383" y="12292"/>
                      <a:pt x="10383" y="12292"/>
                    </a:cubicBezTo>
                    <a:cubicBezTo>
                      <a:pt x="10395" y="12292"/>
                      <a:pt x="10407" y="12292"/>
                      <a:pt x="10407" y="12304"/>
                    </a:cubicBezTo>
                    <a:lnTo>
                      <a:pt x="10419" y="12304"/>
                    </a:lnTo>
                    <a:cubicBezTo>
                      <a:pt x="10431" y="12304"/>
                      <a:pt x="10442" y="12304"/>
                      <a:pt x="10454" y="12316"/>
                    </a:cubicBezTo>
                    <a:lnTo>
                      <a:pt x="10490" y="12316"/>
                    </a:lnTo>
                    <a:cubicBezTo>
                      <a:pt x="10502" y="12328"/>
                      <a:pt x="10502" y="12328"/>
                      <a:pt x="10502" y="12328"/>
                    </a:cubicBezTo>
                    <a:lnTo>
                      <a:pt x="10681" y="12328"/>
                    </a:lnTo>
                    <a:cubicBezTo>
                      <a:pt x="10740" y="12316"/>
                      <a:pt x="10883" y="12316"/>
                      <a:pt x="11121" y="12316"/>
                    </a:cubicBezTo>
                    <a:lnTo>
                      <a:pt x="11502" y="12316"/>
                    </a:lnTo>
                    <a:cubicBezTo>
                      <a:pt x="11538" y="12316"/>
                      <a:pt x="11574" y="12316"/>
                      <a:pt x="11609" y="12328"/>
                    </a:cubicBezTo>
                    <a:lnTo>
                      <a:pt x="11990" y="12328"/>
                    </a:lnTo>
                    <a:cubicBezTo>
                      <a:pt x="11990" y="12328"/>
                      <a:pt x="11990" y="12340"/>
                      <a:pt x="11990" y="12340"/>
                    </a:cubicBezTo>
                    <a:cubicBezTo>
                      <a:pt x="11990" y="12340"/>
                      <a:pt x="11990" y="12352"/>
                      <a:pt x="11990" y="12352"/>
                    </a:cubicBezTo>
                    <a:cubicBezTo>
                      <a:pt x="11990" y="12364"/>
                      <a:pt x="11978" y="12376"/>
                      <a:pt x="11978" y="12387"/>
                    </a:cubicBezTo>
                    <a:cubicBezTo>
                      <a:pt x="11978" y="12387"/>
                      <a:pt x="11978" y="12399"/>
                      <a:pt x="11978" y="12411"/>
                    </a:cubicBezTo>
                    <a:cubicBezTo>
                      <a:pt x="11978" y="12423"/>
                      <a:pt x="11978" y="12435"/>
                      <a:pt x="11978" y="12447"/>
                    </a:cubicBezTo>
                    <a:cubicBezTo>
                      <a:pt x="11966" y="12459"/>
                      <a:pt x="11966" y="12471"/>
                      <a:pt x="11966" y="12483"/>
                    </a:cubicBezTo>
                    <a:cubicBezTo>
                      <a:pt x="11966" y="12495"/>
                      <a:pt x="11966" y="12507"/>
                      <a:pt x="11955" y="12518"/>
                    </a:cubicBezTo>
                    <a:cubicBezTo>
                      <a:pt x="11955" y="12542"/>
                      <a:pt x="11955" y="12578"/>
                      <a:pt x="11943" y="12614"/>
                    </a:cubicBezTo>
                    <a:cubicBezTo>
                      <a:pt x="11919" y="12733"/>
                      <a:pt x="11907" y="12852"/>
                      <a:pt x="11907" y="12959"/>
                    </a:cubicBezTo>
                    <a:cubicBezTo>
                      <a:pt x="11895" y="13149"/>
                      <a:pt x="11919" y="13304"/>
                      <a:pt x="11966" y="13411"/>
                    </a:cubicBezTo>
                    <a:cubicBezTo>
                      <a:pt x="12026" y="13554"/>
                      <a:pt x="12133" y="13685"/>
                      <a:pt x="12205" y="13769"/>
                    </a:cubicBezTo>
                    <a:cubicBezTo>
                      <a:pt x="12240" y="13792"/>
                      <a:pt x="12264" y="13816"/>
                      <a:pt x="12264" y="13828"/>
                    </a:cubicBezTo>
                    <a:cubicBezTo>
                      <a:pt x="12264" y="13900"/>
                      <a:pt x="12038" y="14376"/>
                      <a:pt x="11847" y="14721"/>
                    </a:cubicBezTo>
                    <a:cubicBezTo>
                      <a:pt x="11728" y="14959"/>
                      <a:pt x="11740" y="15126"/>
                      <a:pt x="11752" y="15257"/>
                    </a:cubicBezTo>
                    <a:cubicBezTo>
                      <a:pt x="11752" y="15269"/>
                      <a:pt x="11752" y="15293"/>
                      <a:pt x="11752" y="15316"/>
                    </a:cubicBezTo>
                    <a:cubicBezTo>
                      <a:pt x="11764" y="15471"/>
                      <a:pt x="11931" y="15995"/>
                      <a:pt x="12002" y="16174"/>
                    </a:cubicBezTo>
                    <a:cubicBezTo>
                      <a:pt x="12062" y="16328"/>
                      <a:pt x="12276" y="16876"/>
                      <a:pt x="12324" y="16983"/>
                    </a:cubicBezTo>
                    <a:lnTo>
                      <a:pt x="10990" y="19234"/>
                    </a:lnTo>
                    <a:lnTo>
                      <a:pt x="10323" y="19234"/>
                    </a:lnTo>
                    <a:cubicBezTo>
                      <a:pt x="10311" y="19234"/>
                      <a:pt x="10300" y="19234"/>
                      <a:pt x="10288" y="19245"/>
                    </a:cubicBezTo>
                    <a:cubicBezTo>
                      <a:pt x="10276" y="19257"/>
                      <a:pt x="10276" y="19269"/>
                      <a:pt x="10276" y="19281"/>
                    </a:cubicBezTo>
                    <a:lnTo>
                      <a:pt x="10300" y="20174"/>
                    </a:lnTo>
                    <a:lnTo>
                      <a:pt x="8287" y="20174"/>
                    </a:lnTo>
                    <a:cubicBezTo>
                      <a:pt x="8287" y="19972"/>
                      <a:pt x="8275" y="19722"/>
                      <a:pt x="8275" y="19650"/>
                    </a:cubicBezTo>
                    <a:cubicBezTo>
                      <a:pt x="8275" y="19638"/>
                      <a:pt x="8275" y="19626"/>
                      <a:pt x="8275" y="19626"/>
                    </a:cubicBezTo>
                    <a:cubicBezTo>
                      <a:pt x="8275" y="19615"/>
                      <a:pt x="8275" y="19591"/>
                      <a:pt x="8275" y="19543"/>
                    </a:cubicBezTo>
                    <a:cubicBezTo>
                      <a:pt x="8275" y="19507"/>
                      <a:pt x="8275" y="19472"/>
                      <a:pt x="8275" y="19436"/>
                    </a:cubicBezTo>
                    <a:cubicBezTo>
                      <a:pt x="8287" y="19257"/>
                      <a:pt x="8287" y="19103"/>
                      <a:pt x="8287" y="19007"/>
                    </a:cubicBezTo>
                    <a:cubicBezTo>
                      <a:pt x="8287" y="18972"/>
                      <a:pt x="8287" y="18948"/>
                      <a:pt x="8287" y="18936"/>
                    </a:cubicBezTo>
                    <a:lnTo>
                      <a:pt x="8275" y="18888"/>
                    </a:lnTo>
                    <a:cubicBezTo>
                      <a:pt x="8240" y="18531"/>
                      <a:pt x="8216" y="18281"/>
                      <a:pt x="8192" y="18091"/>
                    </a:cubicBezTo>
                    <a:cubicBezTo>
                      <a:pt x="8192" y="18055"/>
                      <a:pt x="8180" y="18019"/>
                      <a:pt x="8180" y="17983"/>
                    </a:cubicBezTo>
                    <a:cubicBezTo>
                      <a:pt x="8180" y="17960"/>
                      <a:pt x="8180" y="17924"/>
                      <a:pt x="8168" y="17900"/>
                    </a:cubicBezTo>
                    <a:cubicBezTo>
                      <a:pt x="8168" y="17864"/>
                      <a:pt x="8168" y="17829"/>
                      <a:pt x="8168" y="17805"/>
                    </a:cubicBezTo>
                    <a:cubicBezTo>
                      <a:pt x="8168" y="17793"/>
                      <a:pt x="8156" y="17781"/>
                      <a:pt x="8156" y="17769"/>
                    </a:cubicBezTo>
                    <a:cubicBezTo>
                      <a:pt x="8156" y="17674"/>
                      <a:pt x="8156" y="17638"/>
                      <a:pt x="8156" y="17614"/>
                    </a:cubicBezTo>
                    <a:cubicBezTo>
                      <a:pt x="8156" y="17495"/>
                      <a:pt x="8204" y="17150"/>
                      <a:pt x="8275" y="17007"/>
                    </a:cubicBezTo>
                    <a:cubicBezTo>
                      <a:pt x="8299" y="16948"/>
                      <a:pt x="8335" y="16888"/>
                      <a:pt x="8371" y="16829"/>
                    </a:cubicBezTo>
                    <a:cubicBezTo>
                      <a:pt x="8418" y="16757"/>
                      <a:pt x="8466" y="16686"/>
                      <a:pt x="8490" y="16602"/>
                    </a:cubicBezTo>
                    <a:cubicBezTo>
                      <a:pt x="8526" y="16448"/>
                      <a:pt x="8442" y="16186"/>
                      <a:pt x="8406" y="16138"/>
                    </a:cubicBezTo>
                    <a:cubicBezTo>
                      <a:pt x="8383" y="16114"/>
                      <a:pt x="8359" y="16102"/>
                      <a:pt x="8323" y="16102"/>
                    </a:cubicBezTo>
                    <a:cubicBezTo>
                      <a:pt x="8275" y="16102"/>
                      <a:pt x="8192" y="16126"/>
                      <a:pt x="8121" y="16150"/>
                    </a:cubicBezTo>
                    <a:cubicBezTo>
                      <a:pt x="8097" y="16162"/>
                      <a:pt x="8073" y="16162"/>
                      <a:pt x="8061" y="16162"/>
                    </a:cubicBezTo>
                    <a:cubicBezTo>
                      <a:pt x="8061" y="16162"/>
                      <a:pt x="8014" y="16150"/>
                      <a:pt x="7918" y="15936"/>
                    </a:cubicBezTo>
                    <a:cubicBezTo>
                      <a:pt x="7847" y="15757"/>
                      <a:pt x="7704" y="15674"/>
                      <a:pt x="7549" y="15626"/>
                    </a:cubicBezTo>
                    <a:cubicBezTo>
                      <a:pt x="7537" y="15614"/>
                      <a:pt x="7525" y="15614"/>
                      <a:pt x="7502" y="15614"/>
                    </a:cubicBezTo>
                    <a:cubicBezTo>
                      <a:pt x="7502" y="15602"/>
                      <a:pt x="7490" y="15602"/>
                      <a:pt x="7490" y="15602"/>
                    </a:cubicBezTo>
                    <a:cubicBezTo>
                      <a:pt x="7478" y="15602"/>
                      <a:pt x="7466" y="15602"/>
                      <a:pt x="7454" y="15590"/>
                    </a:cubicBezTo>
                    <a:lnTo>
                      <a:pt x="7430" y="15590"/>
                    </a:lnTo>
                    <a:cubicBezTo>
                      <a:pt x="7418" y="15590"/>
                      <a:pt x="7406" y="15590"/>
                      <a:pt x="7394" y="15578"/>
                    </a:cubicBezTo>
                    <a:lnTo>
                      <a:pt x="7371" y="15578"/>
                    </a:lnTo>
                    <a:cubicBezTo>
                      <a:pt x="7371" y="15578"/>
                      <a:pt x="7371" y="15566"/>
                      <a:pt x="7371" y="15566"/>
                    </a:cubicBezTo>
                    <a:cubicBezTo>
                      <a:pt x="7371" y="15543"/>
                      <a:pt x="7371" y="15519"/>
                      <a:pt x="7371" y="15495"/>
                    </a:cubicBezTo>
                    <a:cubicBezTo>
                      <a:pt x="7359" y="15459"/>
                      <a:pt x="7359" y="15435"/>
                      <a:pt x="7359" y="15412"/>
                    </a:cubicBezTo>
                    <a:cubicBezTo>
                      <a:pt x="7359" y="15400"/>
                      <a:pt x="7359" y="15400"/>
                      <a:pt x="7359" y="15400"/>
                    </a:cubicBezTo>
                    <a:cubicBezTo>
                      <a:pt x="7359" y="15364"/>
                      <a:pt x="7359" y="15340"/>
                      <a:pt x="7359" y="15316"/>
                    </a:cubicBezTo>
                    <a:cubicBezTo>
                      <a:pt x="7359" y="15305"/>
                      <a:pt x="7359" y="15305"/>
                      <a:pt x="7359" y="15293"/>
                    </a:cubicBezTo>
                    <a:cubicBezTo>
                      <a:pt x="7359" y="15269"/>
                      <a:pt x="7359" y="15245"/>
                      <a:pt x="7347" y="15221"/>
                    </a:cubicBezTo>
                    <a:cubicBezTo>
                      <a:pt x="7347" y="15197"/>
                      <a:pt x="7347" y="15185"/>
                      <a:pt x="7347" y="15174"/>
                    </a:cubicBezTo>
                    <a:cubicBezTo>
                      <a:pt x="7347" y="15150"/>
                      <a:pt x="7347" y="15138"/>
                      <a:pt x="7347" y="15114"/>
                    </a:cubicBezTo>
                    <a:cubicBezTo>
                      <a:pt x="7347" y="15102"/>
                      <a:pt x="7347" y="15078"/>
                      <a:pt x="7347" y="15066"/>
                    </a:cubicBezTo>
                    <a:cubicBezTo>
                      <a:pt x="7347" y="15043"/>
                      <a:pt x="7335" y="15019"/>
                      <a:pt x="7335" y="15007"/>
                    </a:cubicBezTo>
                    <a:cubicBezTo>
                      <a:pt x="7335" y="14983"/>
                      <a:pt x="7335" y="14959"/>
                      <a:pt x="7335" y="14935"/>
                    </a:cubicBezTo>
                    <a:cubicBezTo>
                      <a:pt x="7335" y="14924"/>
                      <a:pt x="7335" y="14912"/>
                      <a:pt x="7335" y="14900"/>
                    </a:cubicBezTo>
                    <a:cubicBezTo>
                      <a:pt x="7335" y="14876"/>
                      <a:pt x="7335" y="14840"/>
                      <a:pt x="7323" y="14816"/>
                    </a:cubicBezTo>
                    <a:cubicBezTo>
                      <a:pt x="7323" y="14804"/>
                      <a:pt x="7323" y="14804"/>
                      <a:pt x="7323" y="14793"/>
                    </a:cubicBezTo>
                    <a:cubicBezTo>
                      <a:pt x="7323" y="14697"/>
                      <a:pt x="7311" y="14590"/>
                      <a:pt x="7311" y="14507"/>
                    </a:cubicBezTo>
                    <a:cubicBezTo>
                      <a:pt x="7299" y="14447"/>
                      <a:pt x="7299" y="14400"/>
                      <a:pt x="7299" y="14364"/>
                    </a:cubicBezTo>
                    <a:cubicBezTo>
                      <a:pt x="7287" y="14292"/>
                      <a:pt x="7287" y="14257"/>
                      <a:pt x="7287" y="14245"/>
                    </a:cubicBezTo>
                    <a:cubicBezTo>
                      <a:pt x="7228" y="13983"/>
                      <a:pt x="7192" y="13781"/>
                      <a:pt x="7192" y="13745"/>
                    </a:cubicBezTo>
                    <a:cubicBezTo>
                      <a:pt x="7204" y="13733"/>
                      <a:pt x="7240" y="13685"/>
                      <a:pt x="7478" y="13542"/>
                    </a:cubicBezTo>
                    <a:cubicBezTo>
                      <a:pt x="7561" y="13495"/>
                      <a:pt x="7561" y="13316"/>
                      <a:pt x="7549" y="13138"/>
                    </a:cubicBezTo>
                    <a:lnTo>
                      <a:pt x="7549" y="13090"/>
                    </a:lnTo>
                    <a:cubicBezTo>
                      <a:pt x="7549" y="13078"/>
                      <a:pt x="7549" y="13078"/>
                      <a:pt x="7561" y="13066"/>
                    </a:cubicBezTo>
                    <a:cubicBezTo>
                      <a:pt x="7573" y="13054"/>
                      <a:pt x="7597" y="13019"/>
                      <a:pt x="7644" y="12971"/>
                    </a:cubicBezTo>
                    <a:cubicBezTo>
                      <a:pt x="7668" y="12947"/>
                      <a:pt x="7704" y="12923"/>
                      <a:pt x="7728" y="12899"/>
                    </a:cubicBezTo>
                    <a:cubicBezTo>
                      <a:pt x="7740" y="12888"/>
                      <a:pt x="7906" y="12757"/>
                      <a:pt x="8014" y="12614"/>
                    </a:cubicBezTo>
                    <a:cubicBezTo>
                      <a:pt x="8121" y="12471"/>
                      <a:pt x="8216" y="12328"/>
                      <a:pt x="8240" y="12221"/>
                    </a:cubicBezTo>
                    <a:cubicBezTo>
                      <a:pt x="8240" y="12209"/>
                      <a:pt x="8240" y="12197"/>
                      <a:pt x="8264" y="12173"/>
                    </a:cubicBezTo>
                    <a:lnTo>
                      <a:pt x="8275" y="12173"/>
                    </a:lnTo>
                    <a:cubicBezTo>
                      <a:pt x="8323" y="12126"/>
                      <a:pt x="8406" y="12078"/>
                      <a:pt x="8478" y="12030"/>
                    </a:cubicBezTo>
                    <a:cubicBezTo>
                      <a:pt x="8526" y="12006"/>
                      <a:pt x="8573" y="11971"/>
                      <a:pt x="8609" y="11947"/>
                    </a:cubicBezTo>
                    <a:cubicBezTo>
                      <a:pt x="8668" y="11899"/>
                      <a:pt x="9061" y="11840"/>
                      <a:pt x="9228" y="11840"/>
                    </a:cubicBezTo>
                    <a:close/>
                    <a:moveTo>
                      <a:pt x="5466" y="15531"/>
                    </a:moveTo>
                    <a:cubicBezTo>
                      <a:pt x="5537" y="15543"/>
                      <a:pt x="5620" y="15555"/>
                      <a:pt x="5704" y="15566"/>
                    </a:cubicBezTo>
                    <a:cubicBezTo>
                      <a:pt x="5728" y="15566"/>
                      <a:pt x="5763" y="15566"/>
                      <a:pt x="5787" y="15578"/>
                    </a:cubicBezTo>
                    <a:cubicBezTo>
                      <a:pt x="5870" y="15578"/>
                      <a:pt x="5942" y="15590"/>
                      <a:pt x="6013" y="15602"/>
                    </a:cubicBezTo>
                    <a:cubicBezTo>
                      <a:pt x="6073" y="15602"/>
                      <a:pt x="6120" y="15614"/>
                      <a:pt x="6156" y="15614"/>
                    </a:cubicBezTo>
                    <a:cubicBezTo>
                      <a:pt x="6228" y="15614"/>
                      <a:pt x="6311" y="15602"/>
                      <a:pt x="6406" y="15602"/>
                    </a:cubicBezTo>
                    <a:cubicBezTo>
                      <a:pt x="6466" y="15602"/>
                      <a:pt x="6537" y="15590"/>
                      <a:pt x="6609" y="15590"/>
                    </a:cubicBezTo>
                    <a:lnTo>
                      <a:pt x="6716" y="15590"/>
                    </a:lnTo>
                    <a:cubicBezTo>
                      <a:pt x="6871" y="15590"/>
                      <a:pt x="7109" y="15614"/>
                      <a:pt x="7323" y="15662"/>
                    </a:cubicBezTo>
                    <a:cubicBezTo>
                      <a:pt x="7406" y="15674"/>
                      <a:pt x="7478" y="15697"/>
                      <a:pt x="7525" y="15709"/>
                    </a:cubicBezTo>
                    <a:cubicBezTo>
                      <a:pt x="7668" y="15757"/>
                      <a:pt x="7775" y="15828"/>
                      <a:pt x="7835" y="15971"/>
                    </a:cubicBezTo>
                    <a:cubicBezTo>
                      <a:pt x="7942" y="16221"/>
                      <a:pt x="8014" y="16257"/>
                      <a:pt x="8073" y="16257"/>
                    </a:cubicBezTo>
                    <a:cubicBezTo>
                      <a:pt x="8085" y="16257"/>
                      <a:pt x="8121" y="16245"/>
                      <a:pt x="8156" y="16233"/>
                    </a:cubicBezTo>
                    <a:cubicBezTo>
                      <a:pt x="8204" y="16221"/>
                      <a:pt x="8275" y="16197"/>
                      <a:pt x="8335" y="16197"/>
                    </a:cubicBezTo>
                    <a:cubicBezTo>
                      <a:pt x="8359" y="16245"/>
                      <a:pt x="8430" y="16471"/>
                      <a:pt x="8406" y="16578"/>
                    </a:cubicBezTo>
                    <a:cubicBezTo>
                      <a:pt x="8383" y="16650"/>
                      <a:pt x="8335" y="16721"/>
                      <a:pt x="8299" y="16781"/>
                    </a:cubicBezTo>
                    <a:cubicBezTo>
                      <a:pt x="8264" y="16840"/>
                      <a:pt x="8216" y="16900"/>
                      <a:pt x="8192" y="16971"/>
                    </a:cubicBezTo>
                    <a:cubicBezTo>
                      <a:pt x="8121" y="17138"/>
                      <a:pt x="8061" y="17483"/>
                      <a:pt x="8061" y="17614"/>
                    </a:cubicBezTo>
                    <a:cubicBezTo>
                      <a:pt x="8061" y="17698"/>
                      <a:pt x="8109" y="18126"/>
                      <a:pt x="8192" y="18888"/>
                    </a:cubicBezTo>
                    <a:lnTo>
                      <a:pt x="8192" y="18948"/>
                    </a:lnTo>
                    <a:cubicBezTo>
                      <a:pt x="8204" y="18995"/>
                      <a:pt x="8192" y="19388"/>
                      <a:pt x="8192" y="19543"/>
                    </a:cubicBezTo>
                    <a:cubicBezTo>
                      <a:pt x="8192" y="19591"/>
                      <a:pt x="8180" y="19615"/>
                      <a:pt x="8180" y="19626"/>
                    </a:cubicBezTo>
                    <a:lnTo>
                      <a:pt x="8180" y="19638"/>
                    </a:lnTo>
                    <a:cubicBezTo>
                      <a:pt x="8180" y="19638"/>
                      <a:pt x="8192" y="19638"/>
                      <a:pt x="8192" y="19650"/>
                    </a:cubicBezTo>
                    <a:cubicBezTo>
                      <a:pt x="8192" y="19662"/>
                      <a:pt x="8192" y="19662"/>
                      <a:pt x="8192" y="19662"/>
                    </a:cubicBezTo>
                    <a:cubicBezTo>
                      <a:pt x="8192" y="19674"/>
                      <a:pt x="8192" y="19674"/>
                      <a:pt x="8192" y="19674"/>
                    </a:cubicBezTo>
                    <a:cubicBezTo>
                      <a:pt x="8192" y="19698"/>
                      <a:pt x="8192" y="19722"/>
                      <a:pt x="8192" y="19757"/>
                    </a:cubicBezTo>
                    <a:cubicBezTo>
                      <a:pt x="8192" y="19888"/>
                      <a:pt x="8192" y="20055"/>
                      <a:pt x="8204" y="20174"/>
                    </a:cubicBezTo>
                    <a:lnTo>
                      <a:pt x="7585" y="20174"/>
                    </a:lnTo>
                    <a:cubicBezTo>
                      <a:pt x="7561" y="20174"/>
                      <a:pt x="7537" y="20186"/>
                      <a:pt x="7537" y="20210"/>
                    </a:cubicBezTo>
                    <a:lnTo>
                      <a:pt x="7537" y="21710"/>
                    </a:lnTo>
                    <a:lnTo>
                      <a:pt x="6442" y="21758"/>
                    </a:lnTo>
                    <a:cubicBezTo>
                      <a:pt x="6454" y="21722"/>
                      <a:pt x="6466" y="21674"/>
                      <a:pt x="6478" y="21627"/>
                    </a:cubicBezTo>
                    <a:cubicBezTo>
                      <a:pt x="6478" y="21615"/>
                      <a:pt x="6490" y="21591"/>
                      <a:pt x="6490" y="21567"/>
                    </a:cubicBezTo>
                    <a:cubicBezTo>
                      <a:pt x="6490" y="21567"/>
                      <a:pt x="6490" y="21567"/>
                      <a:pt x="6490" y="21555"/>
                    </a:cubicBezTo>
                    <a:cubicBezTo>
                      <a:pt x="6501" y="21543"/>
                      <a:pt x="6501" y="21531"/>
                      <a:pt x="6501" y="21508"/>
                    </a:cubicBezTo>
                    <a:cubicBezTo>
                      <a:pt x="6501" y="21508"/>
                      <a:pt x="6513" y="21496"/>
                      <a:pt x="6513" y="21484"/>
                    </a:cubicBezTo>
                    <a:lnTo>
                      <a:pt x="6513" y="21460"/>
                    </a:lnTo>
                    <a:cubicBezTo>
                      <a:pt x="6525" y="21448"/>
                      <a:pt x="6525" y="21436"/>
                      <a:pt x="6525" y="21424"/>
                    </a:cubicBezTo>
                    <a:cubicBezTo>
                      <a:pt x="6525" y="21412"/>
                      <a:pt x="6525" y="21400"/>
                      <a:pt x="6537" y="21389"/>
                    </a:cubicBezTo>
                    <a:cubicBezTo>
                      <a:pt x="6537" y="21389"/>
                      <a:pt x="6537" y="21377"/>
                      <a:pt x="6537" y="21365"/>
                    </a:cubicBezTo>
                    <a:cubicBezTo>
                      <a:pt x="6537" y="21353"/>
                      <a:pt x="6549" y="21341"/>
                      <a:pt x="6549" y="21329"/>
                    </a:cubicBezTo>
                    <a:cubicBezTo>
                      <a:pt x="6549" y="21329"/>
                      <a:pt x="6549" y="21317"/>
                      <a:pt x="6549" y="21305"/>
                    </a:cubicBezTo>
                    <a:cubicBezTo>
                      <a:pt x="6561" y="21293"/>
                      <a:pt x="6561" y="21270"/>
                      <a:pt x="6561" y="21258"/>
                    </a:cubicBezTo>
                    <a:cubicBezTo>
                      <a:pt x="6561" y="21258"/>
                      <a:pt x="6561" y="21246"/>
                      <a:pt x="6561" y="21246"/>
                    </a:cubicBezTo>
                    <a:cubicBezTo>
                      <a:pt x="6573" y="21234"/>
                      <a:pt x="6573" y="21222"/>
                      <a:pt x="6573" y="21210"/>
                    </a:cubicBezTo>
                    <a:cubicBezTo>
                      <a:pt x="6573" y="21198"/>
                      <a:pt x="6573" y="21198"/>
                      <a:pt x="6573" y="21186"/>
                    </a:cubicBezTo>
                    <a:cubicBezTo>
                      <a:pt x="6573" y="21186"/>
                      <a:pt x="6585" y="21174"/>
                      <a:pt x="6585" y="21162"/>
                    </a:cubicBezTo>
                    <a:lnTo>
                      <a:pt x="6585" y="21150"/>
                    </a:lnTo>
                    <a:cubicBezTo>
                      <a:pt x="6585" y="21139"/>
                      <a:pt x="6585" y="21127"/>
                      <a:pt x="6585" y="21127"/>
                    </a:cubicBezTo>
                    <a:cubicBezTo>
                      <a:pt x="6585" y="21115"/>
                      <a:pt x="6585" y="21115"/>
                      <a:pt x="6585" y="21115"/>
                    </a:cubicBezTo>
                    <a:cubicBezTo>
                      <a:pt x="6597" y="21103"/>
                      <a:pt x="6597" y="21091"/>
                      <a:pt x="6597" y="21091"/>
                    </a:cubicBezTo>
                    <a:cubicBezTo>
                      <a:pt x="6597" y="21091"/>
                      <a:pt x="6597" y="21079"/>
                      <a:pt x="6597" y="21079"/>
                    </a:cubicBezTo>
                    <a:cubicBezTo>
                      <a:pt x="6597" y="21067"/>
                      <a:pt x="6597" y="21067"/>
                      <a:pt x="6597" y="21067"/>
                    </a:cubicBezTo>
                    <a:cubicBezTo>
                      <a:pt x="6597" y="21055"/>
                      <a:pt x="6597" y="21031"/>
                      <a:pt x="6585" y="21019"/>
                    </a:cubicBezTo>
                    <a:cubicBezTo>
                      <a:pt x="6573" y="20960"/>
                      <a:pt x="6549" y="20865"/>
                      <a:pt x="6501" y="20710"/>
                    </a:cubicBezTo>
                    <a:cubicBezTo>
                      <a:pt x="6466" y="20603"/>
                      <a:pt x="6430" y="20472"/>
                      <a:pt x="6394" y="20353"/>
                    </a:cubicBezTo>
                    <a:cubicBezTo>
                      <a:pt x="6382" y="20305"/>
                      <a:pt x="6370" y="20269"/>
                      <a:pt x="6359" y="20222"/>
                    </a:cubicBezTo>
                    <a:cubicBezTo>
                      <a:pt x="6323" y="20067"/>
                      <a:pt x="6251" y="19924"/>
                      <a:pt x="6192" y="19793"/>
                    </a:cubicBezTo>
                    <a:cubicBezTo>
                      <a:pt x="6109" y="19638"/>
                      <a:pt x="6049" y="19495"/>
                      <a:pt x="6061" y="19400"/>
                    </a:cubicBezTo>
                    <a:cubicBezTo>
                      <a:pt x="6073" y="19353"/>
                      <a:pt x="6097" y="19293"/>
                      <a:pt x="6109" y="19234"/>
                    </a:cubicBezTo>
                    <a:cubicBezTo>
                      <a:pt x="6156" y="19091"/>
                      <a:pt x="6216" y="18936"/>
                      <a:pt x="6156" y="18769"/>
                    </a:cubicBezTo>
                    <a:cubicBezTo>
                      <a:pt x="6120" y="18674"/>
                      <a:pt x="6037" y="18579"/>
                      <a:pt x="5954" y="18472"/>
                    </a:cubicBezTo>
                    <a:cubicBezTo>
                      <a:pt x="5859" y="18352"/>
                      <a:pt x="5751" y="18222"/>
                      <a:pt x="5704" y="18067"/>
                    </a:cubicBezTo>
                    <a:cubicBezTo>
                      <a:pt x="5668" y="17936"/>
                      <a:pt x="5632" y="17781"/>
                      <a:pt x="5597" y="17638"/>
                    </a:cubicBezTo>
                    <a:cubicBezTo>
                      <a:pt x="5561" y="17483"/>
                      <a:pt x="5537" y="17317"/>
                      <a:pt x="5489" y="17174"/>
                    </a:cubicBezTo>
                    <a:cubicBezTo>
                      <a:pt x="5466" y="17102"/>
                      <a:pt x="5442" y="17007"/>
                      <a:pt x="5406" y="16876"/>
                    </a:cubicBezTo>
                    <a:cubicBezTo>
                      <a:pt x="5394" y="16805"/>
                      <a:pt x="5370" y="16733"/>
                      <a:pt x="5358" y="16674"/>
                    </a:cubicBezTo>
                    <a:cubicBezTo>
                      <a:pt x="5347" y="16626"/>
                      <a:pt x="5347" y="16578"/>
                      <a:pt x="5335" y="16531"/>
                    </a:cubicBezTo>
                    <a:cubicBezTo>
                      <a:pt x="5311" y="16400"/>
                      <a:pt x="5287" y="16317"/>
                      <a:pt x="5287" y="16305"/>
                    </a:cubicBezTo>
                    <a:cubicBezTo>
                      <a:pt x="5287" y="16305"/>
                      <a:pt x="5251" y="16102"/>
                      <a:pt x="5204" y="15971"/>
                    </a:cubicBezTo>
                    <a:cubicBezTo>
                      <a:pt x="5204" y="15959"/>
                      <a:pt x="5192" y="15936"/>
                      <a:pt x="5180" y="15912"/>
                    </a:cubicBezTo>
                    <a:cubicBezTo>
                      <a:pt x="5168" y="15888"/>
                      <a:pt x="5168" y="15864"/>
                      <a:pt x="5156" y="15840"/>
                    </a:cubicBezTo>
                    <a:cubicBezTo>
                      <a:pt x="5144" y="15805"/>
                      <a:pt x="5132" y="15781"/>
                      <a:pt x="5132" y="15745"/>
                    </a:cubicBezTo>
                    <a:lnTo>
                      <a:pt x="5120" y="15733"/>
                    </a:lnTo>
                    <a:cubicBezTo>
                      <a:pt x="5120" y="15721"/>
                      <a:pt x="5120" y="15721"/>
                      <a:pt x="5120" y="15709"/>
                    </a:cubicBezTo>
                    <a:cubicBezTo>
                      <a:pt x="5120" y="15697"/>
                      <a:pt x="5120" y="15686"/>
                      <a:pt x="5132" y="15686"/>
                    </a:cubicBezTo>
                    <a:cubicBezTo>
                      <a:pt x="5144" y="15674"/>
                      <a:pt x="5156" y="15662"/>
                      <a:pt x="5168" y="15650"/>
                    </a:cubicBezTo>
                    <a:cubicBezTo>
                      <a:pt x="5180" y="15638"/>
                      <a:pt x="5192" y="15626"/>
                      <a:pt x="5204" y="15614"/>
                    </a:cubicBezTo>
                    <a:cubicBezTo>
                      <a:pt x="5216" y="15614"/>
                      <a:pt x="5216" y="15614"/>
                      <a:pt x="5216" y="15602"/>
                    </a:cubicBezTo>
                    <a:cubicBezTo>
                      <a:pt x="5227" y="15602"/>
                      <a:pt x="5251" y="15590"/>
                      <a:pt x="5263" y="15578"/>
                    </a:cubicBezTo>
                    <a:cubicBezTo>
                      <a:pt x="5263" y="15578"/>
                      <a:pt x="5275" y="15566"/>
                      <a:pt x="5275" y="15566"/>
                    </a:cubicBezTo>
                    <a:cubicBezTo>
                      <a:pt x="5299" y="15555"/>
                      <a:pt x="5311" y="15555"/>
                      <a:pt x="5335" y="15543"/>
                    </a:cubicBezTo>
                    <a:lnTo>
                      <a:pt x="5347" y="15543"/>
                    </a:lnTo>
                    <a:cubicBezTo>
                      <a:pt x="5370" y="15543"/>
                      <a:pt x="5394" y="15531"/>
                      <a:pt x="5418" y="15531"/>
                    </a:cubicBezTo>
                    <a:close/>
                    <a:moveTo>
                      <a:pt x="2596" y="15876"/>
                    </a:moveTo>
                    <a:cubicBezTo>
                      <a:pt x="2691" y="15876"/>
                      <a:pt x="2799" y="15900"/>
                      <a:pt x="2894" y="15924"/>
                    </a:cubicBezTo>
                    <a:cubicBezTo>
                      <a:pt x="2965" y="15936"/>
                      <a:pt x="3037" y="15947"/>
                      <a:pt x="3096" y="15959"/>
                    </a:cubicBezTo>
                    <a:cubicBezTo>
                      <a:pt x="3227" y="15971"/>
                      <a:pt x="3311" y="16043"/>
                      <a:pt x="3370" y="16114"/>
                    </a:cubicBezTo>
                    <a:cubicBezTo>
                      <a:pt x="3418" y="16162"/>
                      <a:pt x="3465" y="16197"/>
                      <a:pt x="3513" y="16209"/>
                    </a:cubicBezTo>
                    <a:lnTo>
                      <a:pt x="3549" y="16209"/>
                    </a:lnTo>
                    <a:cubicBezTo>
                      <a:pt x="3692" y="16209"/>
                      <a:pt x="4144" y="16055"/>
                      <a:pt x="4299" y="15971"/>
                    </a:cubicBezTo>
                    <a:cubicBezTo>
                      <a:pt x="4323" y="15959"/>
                      <a:pt x="4346" y="15959"/>
                      <a:pt x="4370" y="15959"/>
                    </a:cubicBezTo>
                    <a:cubicBezTo>
                      <a:pt x="4501" y="15959"/>
                      <a:pt x="4668" y="16078"/>
                      <a:pt x="4811" y="16174"/>
                    </a:cubicBezTo>
                    <a:cubicBezTo>
                      <a:pt x="4846" y="16197"/>
                      <a:pt x="4882" y="16221"/>
                      <a:pt x="4906" y="16233"/>
                    </a:cubicBezTo>
                    <a:cubicBezTo>
                      <a:pt x="4942" y="16257"/>
                      <a:pt x="4966" y="16269"/>
                      <a:pt x="5001" y="16281"/>
                    </a:cubicBezTo>
                    <a:cubicBezTo>
                      <a:pt x="5001" y="16281"/>
                      <a:pt x="5013" y="16293"/>
                      <a:pt x="5013" y="16293"/>
                    </a:cubicBezTo>
                    <a:cubicBezTo>
                      <a:pt x="5037" y="16305"/>
                      <a:pt x="5061" y="16317"/>
                      <a:pt x="5085" y="16317"/>
                    </a:cubicBezTo>
                    <a:cubicBezTo>
                      <a:pt x="5085" y="16317"/>
                      <a:pt x="5085" y="16328"/>
                      <a:pt x="5085" y="16328"/>
                    </a:cubicBezTo>
                    <a:cubicBezTo>
                      <a:pt x="5108" y="16328"/>
                      <a:pt x="5132" y="16340"/>
                      <a:pt x="5156" y="16340"/>
                    </a:cubicBezTo>
                    <a:cubicBezTo>
                      <a:pt x="5156" y="16340"/>
                      <a:pt x="5156" y="16352"/>
                      <a:pt x="5168" y="16352"/>
                    </a:cubicBezTo>
                    <a:lnTo>
                      <a:pt x="5204" y="16352"/>
                    </a:lnTo>
                    <a:cubicBezTo>
                      <a:pt x="5204" y="16364"/>
                      <a:pt x="5204" y="16364"/>
                      <a:pt x="5204" y="16364"/>
                    </a:cubicBezTo>
                    <a:cubicBezTo>
                      <a:pt x="5204" y="16376"/>
                      <a:pt x="5204" y="16376"/>
                      <a:pt x="5216" y="16388"/>
                    </a:cubicBezTo>
                    <a:cubicBezTo>
                      <a:pt x="5216" y="16400"/>
                      <a:pt x="5216" y="16400"/>
                      <a:pt x="5216" y="16412"/>
                    </a:cubicBezTo>
                    <a:cubicBezTo>
                      <a:pt x="5216" y="16424"/>
                      <a:pt x="5216" y="16436"/>
                      <a:pt x="5216" y="16448"/>
                    </a:cubicBezTo>
                    <a:cubicBezTo>
                      <a:pt x="5227" y="16459"/>
                      <a:pt x="5227" y="16471"/>
                      <a:pt x="5227" y="16495"/>
                    </a:cubicBezTo>
                    <a:cubicBezTo>
                      <a:pt x="5239" y="16507"/>
                      <a:pt x="5239" y="16519"/>
                      <a:pt x="5239" y="16531"/>
                    </a:cubicBezTo>
                    <a:cubicBezTo>
                      <a:pt x="5239" y="16555"/>
                      <a:pt x="5251" y="16567"/>
                      <a:pt x="5251" y="16578"/>
                    </a:cubicBezTo>
                    <a:cubicBezTo>
                      <a:pt x="5251" y="16590"/>
                      <a:pt x="5251" y="16602"/>
                      <a:pt x="5251" y="16626"/>
                    </a:cubicBezTo>
                    <a:cubicBezTo>
                      <a:pt x="5263" y="16638"/>
                      <a:pt x="5263" y="16650"/>
                      <a:pt x="5263" y="16674"/>
                    </a:cubicBezTo>
                    <a:cubicBezTo>
                      <a:pt x="5275" y="16686"/>
                      <a:pt x="5275" y="16698"/>
                      <a:pt x="5275" y="16709"/>
                    </a:cubicBezTo>
                    <a:cubicBezTo>
                      <a:pt x="5275" y="16721"/>
                      <a:pt x="5287" y="16745"/>
                      <a:pt x="5287" y="16757"/>
                    </a:cubicBezTo>
                    <a:cubicBezTo>
                      <a:pt x="5287" y="16781"/>
                      <a:pt x="5299" y="16793"/>
                      <a:pt x="5299" y="16805"/>
                    </a:cubicBezTo>
                    <a:cubicBezTo>
                      <a:pt x="5299" y="16829"/>
                      <a:pt x="5311" y="16864"/>
                      <a:pt x="5311" y="16888"/>
                    </a:cubicBezTo>
                    <a:cubicBezTo>
                      <a:pt x="5347" y="17031"/>
                      <a:pt x="5370" y="17126"/>
                      <a:pt x="5394" y="17210"/>
                    </a:cubicBezTo>
                    <a:cubicBezTo>
                      <a:pt x="5442" y="17340"/>
                      <a:pt x="5478" y="17495"/>
                      <a:pt x="5513" y="17650"/>
                    </a:cubicBezTo>
                    <a:cubicBezTo>
                      <a:pt x="5537" y="17805"/>
                      <a:pt x="5573" y="17960"/>
                      <a:pt x="5620" y="18102"/>
                    </a:cubicBezTo>
                    <a:cubicBezTo>
                      <a:pt x="5632" y="18138"/>
                      <a:pt x="5644" y="18174"/>
                      <a:pt x="5668" y="18222"/>
                    </a:cubicBezTo>
                    <a:cubicBezTo>
                      <a:pt x="5728" y="18341"/>
                      <a:pt x="5811" y="18436"/>
                      <a:pt x="5894" y="18531"/>
                    </a:cubicBezTo>
                    <a:cubicBezTo>
                      <a:pt x="5942" y="18603"/>
                      <a:pt x="6001" y="18674"/>
                      <a:pt x="6037" y="18745"/>
                    </a:cubicBezTo>
                    <a:cubicBezTo>
                      <a:pt x="6049" y="18757"/>
                      <a:pt x="6061" y="18781"/>
                      <a:pt x="6073" y="18805"/>
                    </a:cubicBezTo>
                    <a:cubicBezTo>
                      <a:pt x="6120" y="18936"/>
                      <a:pt x="6073" y="19067"/>
                      <a:pt x="6025" y="19198"/>
                    </a:cubicBezTo>
                    <a:cubicBezTo>
                      <a:pt x="6001" y="19257"/>
                      <a:pt x="5978" y="19329"/>
                      <a:pt x="5978" y="19388"/>
                    </a:cubicBezTo>
                    <a:cubicBezTo>
                      <a:pt x="5954" y="19507"/>
                      <a:pt x="6025" y="19662"/>
                      <a:pt x="6109" y="19829"/>
                    </a:cubicBezTo>
                    <a:cubicBezTo>
                      <a:pt x="6168" y="19960"/>
                      <a:pt x="6228" y="20103"/>
                      <a:pt x="6275" y="20246"/>
                    </a:cubicBezTo>
                    <a:cubicBezTo>
                      <a:pt x="6311" y="20412"/>
                      <a:pt x="6370" y="20591"/>
                      <a:pt x="6418" y="20746"/>
                    </a:cubicBezTo>
                    <a:cubicBezTo>
                      <a:pt x="6454" y="20889"/>
                      <a:pt x="6501" y="21031"/>
                      <a:pt x="6501" y="21067"/>
                    </a:cubicBezTo>
                    <a:cubicBezTo>
                      <a:pt x="6501" y="21067"/>
                      <a:pt x="6501" y="21091"/>
                      <a:pt x="6501" y="21103"/>
                    </a:cubicBezTo>
                    <a:cubicBezTo>
                      <a:pt x="6478" y="21210"/>
                      <a:pt x="6418" y="21496"/>
                      <a:pt x="6347" y="21758"/>
                    </a:cubicBezTo>
                    <a:cubicBezTo>
                      <a:pt x="6347" y="21770"/>
                      <a:pt x="6347" y="21781"/>
                      <a:pt x="6347" y="21793"/>
                    </a:cubicBezTo>
                    <a:lnTo>
                      <a:pt x="4465" y="21841"/>
                    </a:lnTo>
                    <a:cubicBezTo>
                      <a:pt x="4442" y="21853"/>
                      <a:pt x="4430" y="21865"/>
                      <a:pt x="4430" y="21889"/>
                    </a:cubicBezTo>
                    <a:lnTo>
                      <a:pt x="4430" y="21924"/>
                    </a:lnTo>
                    <a:lnTo>
                      <a:pt x="4430" y="24151"/>
                    </a:lnTo>
                    <a:cubicBezTo>
                      <a:pt x="4323" y="24151"/>
                      <a:pt x="4239" y="24139"/>
                      <a:pt x="4215" y="24127"/>
                    </a:cubicBezTo>
                    <a:cubicBezTo>
                      <a:pt x="4215" y="24115"/>
                      <a:pt x="4192" y="24103"/>
                      <a:pt x="4180" y="24091"/>
                    </a:cubicBezTo>
                    <a:cubicBezTo>
                      <a:pt x="4132" y="24032"/>
                      <a:pt x="4073" y="23984"/>
                      <a:pt x="4013" y="23984"/>
                    </a:cubicBezTo>
                    <a:cubicBezTo>
                      <a:pt x="4001" y="23984"/>
                      <a:pt x="3965" y="23984"/>
                      <a:pt x="3930" y="23996"/>
                    </a:cubicBezTo>
                    <a:cubicBezTo>
                      <a:pt x="3906" y="23996"/>
                      <a:pt x="3882" y="23996"/>
                      <a:pt x="3858" y="24008"/>
                    </a:cubicBezTo>
                    <a:lnTo>
                      <a:pt x="3692" y="24008"/>
                    </a:lnTo>
                    <a:cubicBezTo>
                      <a:pt x="3692" y="23996"/>
                      <a:pt x="3680" y="23972"/>
                      <a:pt x="3680" y="23948"/>
                    </a:cubicBezTo>
                    <a:cubicBezTo>
                      <a:pt x="3632" y="23829"/>
                      <a:pt x="3596" y="23698"/>
                      <a:pt x="3513" y="23698"/>
                    </a:cubicBezTo>
                    <a:lnTo>
                      <a:pt x="3453" y="23698"/>
                    </a:lnTo>
                    <a:cubicBezTo>
                      <a:pt x="3442" y="23710"/>
                      <a:pt x="3430" y="23710"/>
                      <a:pt x="3406" y="23710"/>
                    </a:cubicBezTo>
                    <a:lnTo>
                      <a:pt x="3346" y="23710"/>
                    </a:lnTo>
                    <a:cubicBezTo>
                      <a:pt x="3311" y="23722"/>
                      <a:pt x="3275" y="23722"/>
                      <a:pt x="3227" y="23722"/>
                    </a:cubicBezTo>
                    <a:lnTo>
                      <a:pt x="3025" y="23758"/>
                    </a:lnTo>
                    <a:lnTo>
                      <a:pt x="2953" y="23758"/>
                    </a:lnTo>
                    <a:cubicBezTo>
                      <a:pt x="2882" y="23758"/>
                      <a:pt x="2822" y="23734"/>
                      <a:pt x="2787" y="23698"/>
                    </a:cubicBezTo>
                    <a:cubicBezTo>
                      <a:pt x="2775" y="23686"/>
                      <a:pt x="2763" y="23675"/>
                      <a:pt x="2751" y="23663"/>
                    </a:cubicBezTo>
                    <a:cubicBezTo>
                      <a:pt x="2739" y="23615"/>
                      <a:pt x="2715" y="23556"/>
                      <a:pt x="2691" y="23484"/>
                    </a:cubicBezTo>
                    <a:cubicBezTo>
                      <a:pt x="2656" y="23377"/>
                      <a:pt x="2620" y="23270"/>
                      <a:pt x="2572" y="23210"/>
                    </a:cubicBezTo>
                    <a:cubicBezTo>
                      <a:pt x="2525" y="23139"/>
                      <a:pt x="2346" y="23008"/>
                      <a:pt x="2239" y="22924"/>
                    </a:cubicBezTo>
                    <a:lnTo>
                      <a:pt x="2191" y="22877"/>
                    </a:lnTo>
                    <a:cubicBezTo>
                      <a:pt x="2120" y="22829"/>
                      <a:pt x="1977" y="22603"/>
                      <a:pt x="1965" y="22567"/>
                    </a:cubicBezTo>
                    <a:cubicBezTo>
                      <a:pt x="1965" y="22567"/>
                      <a:pt x="1965" y="22555"/>
                      <a:pt x="1965" y="22555"/>
                    </a:cubicBezTo>
                    <a:cubicBezTo>
                      <a:pt x="1965" y="22543"/>
                      <a:pt x="1965" y="22532"/>
                      <a:pt x="1953" y="22532"/>
                    </a:cubicBezTo>
                    <a:cubicBezTo>
                      <a:pt x="1953" y="22520"/>
                      <a:pt x="1953" y="22520"/>
                      <a:pt x="1953" y="22520"/>
                    </a:cubicBezTo>
                    <a:cubicBezTo>
                      <a:pt x="1953" y="22508"/>
                      <a:pt x="1953" y="22508"/>
                      <a:pt x="1941" y="22496"/>
                    </a:cubicBezTo>
                    <a:cubicBezTo>
                      <a:pt x="1941" y="22496"/>
                      <a:pt x="1941" y="22484"/>
                      <a:pt x="1941" y="22484"/>
                    </a:cubicBezTo>
                    <a:cubicBezTo>
                      <a:pt x="1941" y="22472"/>
                      <a:pt x="1929" y="22472"/>
                      <a:pt x="1929" y="22460"/>
                    </a:cubicBezTo>
                    <a:cubicBezTo>
                      <a:pt x="1929" y="22460"/>
                      <a:pt x="1929" y="22448"/>
                      <a:pt x="1918" y="22448"/>
                    </a:cubicBezTo>
                    <a:cubicBezTo>
                      <a:pt x="1918" y="22436"/>
                      <a:pt x="1918" y="22436"/>
                      <a:pt x="1906" y="22424"/>
                    </a:cubicBezTo>
                    <a:cubicBezTo>
                      <a:pt x="1906" y="22424"/>
                      <a:pt x="1894" y="22413"/>
                      <a:pt x="1894" y="22413"/>
                    </a:cubicBezTo>
                    <a:cubicBezTo>
                      <a:pt x="1894" y="22401"/>
                      <a:pt x="1882" y="22401"/>
                      <a:pt x="1870" y="22389"/>
                    </a:cubicBezTo>
                    <a:cubicBezTo>
                      <a:pt x="1870" y="22389"/>
                      <a:pt x="1858" y="22377"/>
                      <a:pt x="1858" y="22377"/>
                    </a:cubicBezTo>
                    <a:cubicBezTo>
                      <a:pt x="1846" y="22365"/>
                      <a:pt x="1846" y="22365"/>
                      <a:pt x="1834" y="22353"/>
                    </a:cubicBezTo>
                    <a:cubicBezTo>
                      <a:pt x="1822" y="22353"/>
                      <a:pt x="1822" y="22341"/>
                      <a:pt x="1810" y="22341"/>
                    </a:cubicBezTo>
                    <a:cubicBezTo>
                      <a:pt x="1798" y="22329"/>
                      <a:pt x="1787" y="22329"/>
                      <a:pt x="1775" y="22329"/>
                    </a:cubicBezTo>
                    <a:cubicBezTo>
                      <a:pt x="1763" y="22317"/>
                      <a:pt x="1763" y="22317"/>
                      <a:pt x="1751" y="22317"/>
                    </a:cubicBezTo>
                    <a:cubicBezTo>
                      <a:pt x="1739" y="22305"/>
                      <a:pt x="1739" y="22305"/>
                      <a:pt x="1727" y="22305"/>
                    </a:cubicBezTo>
                    <a:cubicBezTo>
                      <a:pt x="1727" y="22293"/>
                      <a:pt x="1727" y="22282"/>
                      <a:pt x="1727" y="22270"/>
                    </a:cubicBezTo>
                    <a:cubicBezTo>
                      <a:pt x="1715" y="22198"/>
                      <a:pt x="1715" y="22127"/>
                      <a:pt x="1751" y="22032"/>
                    </a:cubicBezTo>
                    <a:cubicBezTo>
                      <a:pt x="1763" y="21996"/>
                      <a:pt x="1787" y="21960"/>
                      <a:pt x="1798" y="21924"/>
                    </a:cubicBezTo>
                    <a:cubicBezTo>
                      <a:pt x="1834" y="21853"/>
                      <a:pt x="1882" y="21781"/>
                      <a:pt x="1846" y="21674"/>
                    </a:cubicBezTo>
                    <a:lnTo>
                      <a:pt x="1822" y="21615"/>
                    </a:lnTo>
                    <a:cubicBezTo>
                      <a:pt x="1798" y="21520"/>
                      <a:pt x="1763" y="21448"/>
                      <a:pt x="1691" y="21293"/>
                    </a:cubicBezTo>
                    <a:cubicBezTo>
                      <a:pt x="1656" y="21210"/>
                      <a:pt x="1596" y="21162"/>
                      <a:pt x="1560" y="21127"/>
                    </a:cubicBezTo>
                    <a:cubicBezTo>
                      <a:pt x="1513" y="21091"/>
                      <a:pt x="1513" y="21079"/>
                      <a:pt x="1525" y="21055"/>
                    </a:cubicBezTo>
                    <a:cubicBezTo>
                      <a:pt x="1548" y="21008"/>
                      <a:pt x="1572" y="20984"/>
                      <a:pt x="1596" y="20972"/>
                    </a:cubicBezTo>
                    <a:cubicBezTo>
                      <a:pt x="1608" y="20948"/>
                      <a:pt x="1632" y="20924"/>
                      <a:pt x="1644" y="20889"/>
                    </a:cubicBezTo>
                    <a:cubicBezTo>
                      <a:pt x="1668" y="20829"/>
                      <a:pt x="1679" y="20793"/>
                      <a:pt x="1668" y="20710"/>
                    </a:cubicBezTo>
                    <a:cubicBezTo>
                      <a:pt x="1668" y="20662"/>
                      <a:pt x="1679" y="20627"/>
                      <a:pt x="1703" y="20579"/>
                    </a:cubicBezTo>
                    <a:cubicBezTo>
                      <a:pt x="1715" y="20555"/>
                      <a:pt x="1727" y="20531"/>
                      <a:pt x="1739" y="20508"/>
                    </a:cubicBezTo>
                    <a:cubicBezTo>
                      <a:pt x="1739" y="20484"/>
                      <a:pt x="1751" y="20460"/>
                      <a:pt x="1775" y="20412"/>
                    </a:cubicBezTo>
                    <a:cubicBezTo>
                      <a:pt x="1810" y="20353"/>
                      <a:pt x="1858" y="20281"/>
                      <a:pt x="1906" y="20162"/>
                    </a:cubicBezTo>
                    <a:cubicBezTo>
                      <a:pt x="1941" y="20055"/>
                      <a:pt x="1953" y="19948"/>
                      <a:pt x="1965" y="19853"/>
                    </a:cubicBezTo>
                    <a:cubicBezTo>
                      <a:pt x="1989" y="19757"/>
                      <a:pt x="1989" y="19674"/>
                      <a:pt x="2025" y="19626"/>
                    </a:cubicBezTo>
                    <a:cubicBezTo>
                      <a:pt x="2049" y="19591"/>
                      <a:pt x="2072" y="19567"/>
                      <a:pt x="2084" y="19543"/>
                    </a:cubicBezTo>
                    <a:cubicBezTo>
                      <a:pt x="2120" y="19519"/>
                      <a:pt x="2144" y="19484"/>
                      <a:pt x="2156" y="19412"/>
                    </a:cubicBezTo>
                    <a:lnTo>
                      <a:pt x="2168" y="19353"/>
                    </a:lnTo>
                    <a:cubicBezTo>
                      <a:pt x="2179" y="19281"/>
                      <a:pt x="2179" y="19234"/>
                      <a:pt x="2179" y="19114"/>
                    </a:cubicBezTo>
                    <a:cubicBezTo>
                      <a:pt x="2179" y="19043"/>
                      <a:pt x="2179" y="18960"/>
                      <a:pt x="2179" y="18888"/>
                    </a:cubicBezTo>
                    <a:cubicBezTo>
                      <a:pt x="2168" y="18817"/>
                      <a:pt x="2168" y="18757"/>
                      <a:pt x="2168" y="18722"/>
                    </a:cubicBezTo>
                    <a:cubicBezTo>
                      <a:pt x="2168" y="18638"/>
                      <a:pt x="2179" y="18412"/>
                      <a:pt x="2168" y="18329"/>
                    </a:cubicBezTo>
                    <a:cubicBezTo>
                      <a:pt x="2168" y="18305"/>
                      <a:pt x="2179" y="18281"/>
                      <a:pt x="2179" y="18257"/>
                    </a:cubicBezTo>
                    <a:cubicBezTo>
                      <a:pt x="2191" y="18198"/>
                      <a:pt x="2203" y="18126"/>
                      <a:pt x="2156" y="18091"/>
                    </a:cubicBezTo>
                    <a:cubicBezTo>
                      <a:pt x="2108" y="18055"/>
                      <a:pt x="2049" y="18007"/>
                      <a:pt x="2001" y="17995"/>
                    </a:cubicBezTo>
                    <a:lnTo>
                      <a:pt x="1965" y="17995"/>
                    </a:lnTo>
                    <a:cubicBezTo>
                      <a:pt x="1929" y="17995"/>
                      <a:pt x="1894" y="17983"/>
                      <a:pt x="1882" y="17960"/>
                    </a:cubicBezTo>
                    <a:cubicBezTo>
                      <a:pt x="1870" y="17936"/>
                      <a:pt x="1858" y="17912"/>
                      <a:pt x="1834" y="17888"/>
                    </a:cubicBezTo>
                    <a:cubicBezTo>
                      <a:pt x="1810" y="17852"/>
                      <a:pt x="1787" y="17805"/>
                      <a:pt x="1798" y="17757"/>
                    </a:cubicBezTo>
                    <a:cubicBezTo>
                      <a:pt x="1798" y="17721"/>
                      <a:pt x="1810" y="17698"/>
                      <a:pt x="1810" y="17674"/>
                    </a:cubicBezTo>
                    <a:cubicBezTo>
                      <a:pt x="1822" y="17638"/>
                      <a:pt x="1846" y="17591"/>
                      <a:pt x="1846" y="17507"/>
                    </a:cubicBezTo>
                    <a:cubicBezTo>
                      <a:pt x="1846" y="17424"/>
                      <a:pt x="1846" y="17340"/>
                      <a:pt x="1822" y="17281"/>
                    </a:cubicBezTo>
                    <a:cubicBezTo>
                      <a:pt x="1822" y="17269"/>
                      <a:pt x="1810" y="17257"/>
                      <a:pt x="1810" y="17245"/>
                    </a:cubicBezTo>
                    <a:cubicBezTo>
                      <a:pt x="1810" y="17233"/>
                      <a:pt x="1810" y="17221"/>
                      <a:pt x="1798" y="17221"/>
                    </a:cubicBezTo>
                    <a:cubicBezTo>
                      <a:pt x="1798" y="17221"/>
                      <a:pt x="1798" y="17210"/>
                      <a:pt x="1798" y="17210"/>
                    </a:cubicBezTo>
                    <a:cubicBezTo>
                      <a:pt x="1787" y="17186"/>
                      <a:pt x="1787" y="17174"/>
                      <a:pt x="1775" y="17150"/>
                    </a:cubicBezTo>
                    <a:cubicBezTo>
                      <a:pt x="1751" y="17114"/>
                      <a:pt x="1715" y="17102"/>
                      <a:pt x="1679" y="17079"/>
                    </a:cubicBezTo>
                    <a:cubicBezTo>
                      <a:pt x="1644" y="17055"/>
                      <a:pt x="1620" y="17031"/>
                      <a:pt x="1608" y="16995"/>
                    </a:cubicBezTo>
                    <a:cubicBezTo>
                      <a:pt x="1584" y="16948"/>
                      <a:pt x="1572" y="16888"/>
                      <a:pt x="1560" y="16817"/>
                    </a:cubicBezTo>
                    <a:cubicBezTo>
                      <a:pt x="1548" y="16733"/>
                      <a:pt x="1525" y="16638"/>
                      <a:pt x="1501" y="16578"/>
                    </a:cubicBezTo>
                    <a:cubicBezTo>
                      <a:pt x="1501" y="16567"/>
                      <a:pt x="1489" y="16555"/>
                      <a:pt x="1477" y="16543"/>
                    </a:cubicBezTo>
                    <a:lnTo>
                      <a:pt x="1548" y="16543"/>
                    </a:lnTo>
                    <a:cubicBezTo>
                      <a:pt x="1560" y="16531"/>
                      <a:pt x="1584" y="16531"/>
                      <a:pt x="1608" y="16531"/>
                    </a:cubicBezTo>
                    <a:cubicBezTo>
                      <a:pt x="1620" y="16531"/>
                      <a:pt x="1632" y="16531"/>
                      <a:pt x="1644" y="16519"/>
                    </a:cubicBezTo>
                    <a:lnTo>
                      <a:pt x="1691" y="16519"/>
                    </a:lnTo>
                    <a:cubicBezTo>
                      <a:pt x="1703" y="16519"/>
                      <a:pt x="1715" y="16507"/>
                      <a:pt x="1727" y="16507"/>
                    </a:cubicBezTo>
                    <a:cubicBezTo>
                      <a:pt x="1751" y="16507"/>
                      <a:pt x="1775" y="16495"/>
                      <a:pt x="1787" y="16495"/>
                    </a:cubicBezTo>
                    <a:cubicBezTo>
                      <a:pt x="1989" y="16436"/>
                      <a:pt x="2156" y="16245"/>
                      <a:pt x="2287" y="16078"/>
                    </a:cubicBezTo>
                    <a:cubicBezTo>
                      <a:pt x="2334" y="16031"/>
                      <a:pt x="2370" y="15983"/>
                      <a:pt x="2406" y="15947"/>
                    </a:cubicBezTo>
                    <a:cubicBezTo>
                      <a:pt x="2453" y="15900"/>
                      <a:pt x="2513" y="15876"/>
                      <a:pt x="2596" y="15876"/>
                    </a:cubicBezTo>
                    <a:close/>
                    <a:moveTo>
                      <a:pt x="9633" y="20257"/>
                    </a:moveTo>
                    <a:cubicBezTo>
                      <a:pt x="9633" y="20281"/>
                      <a:pt x="9633" y="20305"/>
                      <a:pt x="9633" y="20317"/>
                    </a:cubicBezTo>
                    <a:lnTo>
                      <a:pt x="9645" y="22603"/>
                    </a:lnTo>
                    <a:cubicBezTo>
                      <a:pt x="9657" y="24437"/>
                      <a:pt x="9669" y="26306"/>
                      <a:pt x="9669" y="26413"/>
                    </a:cubicBezTo>
                    <a:cubicBezTo>
                      <a:pt x="9669" y="26413"/>
                      <a:pt x="9657" y="26413"/>
                      <a:pt x="9657" y="26425"/>
                    </a:cubicBezTo>
                    <a:lnTo>
                      <a:pt x="9657" y="26687"/>
                    </a:lnTo>
                    <a:cubicBezTo>
                      <a:pt x="9514" y="26615"/>
                      <a:pt x="9252" y="26496"/>
                      <a:pt x="9133" y="26413"/>
                    </a:cubicBezTo>
                    <a:cubicBezTo>
                      <a:pt x="9109" y="26401"/>
                      <a:pt x="9085" y="26389"/>
                      <a:pt x="9061" y="26365"/>
                    </a:cubicBezTo>
                    <a:cubicBezTo>
                      <a:pt x="8871" y="26234"/>
                      <a:pt x="8526" y="25996"/>
                      <a:pt x="7978" y="25972"/>
                    </a:cubicBezTo>
                    <a:cubicBezTo>
                      <a:pt x="7513" y="25961"/>
                      <a:pt x="6823" y="25889"/>
                      <a:pt x="6406" y="25842"/>
                    </a:cubicBezTo>
                    <a:cubicBezTo>
                      <a:pt x="6287" y="25830"/>
                      <a:pt x="6192" y="25818"/>
                      <a:pt x="6132" y="25818"/>
                    </a:cubicBezTo>
                    <a:cubicBezTo>
                      <a:pt x="5918" y="25794"/>
                      <a:pt x="5823" y="25687"/>
                      <a:pt x="5751" y="25603"/>
                    </a:cubicBezTo>
                    <a:cubicBezTo>
                      <a:pt x="5728" y="25580"/>
                      <a:pt x="5704" y="25544"/>
                      <a:pt x="5668" y="25532"/>
                    </a:cubicBezTo>
                    <a:cubicBezTo>
                      <a:pt x="5656" y="25520"/>
                      <a:pt x="5620" y="25472"/>
                      <a:pt x="5573" y="25425"/>
                    </a:cubicBezTo>
                    <a:cubicBezTo>
                      <a:pt x="5478" y="25306"/>
                      <a:pt x="5358" y="25151"/>
                      <a:pt x="5227" y="25151"/>
                    </a:cubicBezTo>
                    <a:lnTo>
                      <a:pt x="5192" y="25151"/>
                    </a:lnTo>
                    <a:cubicBezTo>
                      <a:pt x="5132" y="25151"/>
                      <a:pt x="5061" y="25175"/>
                      <a:pt x="4989" y="25199"/>
                    </a:cubicBezTo>
                    <a:cubicBezTo>
                      <a:pt x="4918" y="25210"/>
                      <a:pt x="4846" y="25234"/>
                      <a:pt x="4787" y="25234"/>
                    </a:cubicBezTo>
                    <a:cubicBezTo>
                      <a:pt x="4739" y="25234"/>
                      <a:pt x="4704" y="25222"/>
                      <a:pt x="4680" y="25199"/>
                    </a:cubicBezTo>
                    <a:cubicBezTo>
                      <a:pt x="4501" y="25068"/>
                      <a:pt x="4477" y="24984"/>
                      <a:pt x="4477" y="24865"/>
                    </a:cubicBezTo>
                    <a:cubicBezTo>
                      <a:pt x="4477" y="24829"/>
                      <a:pt x="4489" y="24794"/>
                      <a:pt x="4501" y="24746"/>
                    </a:cubicBezTo>
                    <a:cubicBezTo>
                      <a:pt x="4525" y="24603"/>
                      <a:pt x="4549" y="24448"/>
                      <a:pt x="4454" y="24389"/>
                    </a:cubicBezTo>
                    <a:cubicBezTo>
                      <a:pt x="4370" y="24329"/>
                      <a:pt x="3954" y="24198"/>
                      <a:pt x="3858" y="24163"/>
                    </a:cubicBezTo>
                    <a:lnTo>
                      <a:pt x="3858" y="24091"/>
                    </a:lnTo>
                    <a:cubicBezTo>
                      <a:pt x="3882" y="24091"/>
                      <a:pt x="3918" y="24079"/>
                      <a:pt x="3954" y="24079"/>
                    </a:cubicBezTo>
                    <a:cubicBezTo>
                      <a:pt x="3977" y="24079"/>
                      <a:pt x="4001" y="24067"/>
                      <a:pt x="4013" y="24067"/>
                    </a:cubicBezTo>
                    <a:cubicBezTo>
                      <a:pt x="4037" y="24067"/>
                      <a:pt x="4096" y="24127"/>
                      <a:pt x="4120" y="24151"/>
                    </a:cubicBezTo>
                    <a:cubicBezTo>
                      <a:pt x="4132" y="24163"/>
                      <a:pt x="4156" y="24187"/>
                      <a:pt x="4168" y="24187"/>
                    </a:cubicBezTo>
                    <a:cubicBezTo>
                      <a:pt x="4215" y="24234"/>
                      <a:pt x="4394" y="24246"/>
                      <a:pt x="4465" y="24246"/>
                    </a:cubicBezTo>
                    <a:cubicBezTo>
                      <a:pt x="4477" y="24246"/>
                      <a:pt x="4489" y="24246"/>
                      <a:pt x="4501" y="24234"/>
                    </a:cubicBezTo>
                    <a:cubicBezTo>
                      <a:pt x="4513" y="24222"/>
                      <a:pt x="4513" y="24210"/>
                      <a:pt x="4513" y="24198"/>
                    </a:cubicBezTo>
                    <a:lnTo>
                      <a:pt x="4513" y="21936"/>
                    </a:lnTo>
                    <a:lnTo>
                      <a:pt x="5037" y="21924"/>
                    </a:lnTo>
                    <a:lnTo>
                      <a:pt x="6382" y="21877"/>
                    </a:lnTo>
                    <a:cubicBezTo>
                      <a:pt x="6406" y="21877"/>
                      <a:pt x="6418" y="21865"/>
                      <a:pt x="6418" y="21853"/>
                    </a:cubicBezTo>
                    <a:lnTo>
                      <a:pt x="7585" y="21793"/>
                    </a:lnTo>
                    <a:cubicBezTo>
                      <a:pt x="7609" y="21793"/>
                      <a:pt x="7633" y="21770"/>
                      <a:pt x="7633" y="21746"/>
                    </a:cubicBezTo>
                    <a:lnTo>
                      <a:pt x="7633" y="21734"/>
                    </a:lnTo>
                    <a:lnTo>
                      <a:pt x="7633" y="20257"/>
                    </a:lnTo>
                    <a:lnTo>
                      <a:pt x="8204" y="20257"/>
                    </a:lnTo>
                    <a:cubicBezTo>
                      <a:pt x="8204" y="20257"/>
                      <a:pt x="8204" y="20269"/>
                      <a:pt x="8204" y="20269"/>
                    </a:cubicBezTo>
                    <a:cubicBezTo>
                      <a:pt x="8204" y="20293"/>
                      <a:pt x="8216" y="20305"/>
                      <a:pt x="8252" y="20305"/>
                    </a:cubicBezTo>
                    <a:cubicBezTo>
                      <a:pt x="8275" y="20305"/>
                      <a:pt x="8287" y="20293"/>
                      <a:pt x="8287" y="20269"/>
                    </a:cubicBezTo>
                    <a:lnTo>
                      <a:pt x="8287" y="20257"/>
                    </a:lnTo>
                    <a:close/>
                    <a:moveTo>
                      <a:pt x="9776" y="28401"/>
                    </a:moveTo>
                    <a:lnTo>
                      <a:pt x="9788" y="28497"/>
                    </a:lnTo>
                    <a:cubicBezTo>
                      <a:pt x="9788" y="28509"/>
                      <a:pt x="9788" y="28509"/>
                      <a:pt x="9799" y="28520"/>
                    </a:cubicBezTo>
                    <a:lnTo>
                      <a:pt x="10121" y="29020"/>
                    </a:lnTo>
                    <a:cubicBezTo>
                      <a:pt x="10061" y="28985"/>
                      <a:pt x="10014" y="28949"/>
                      <a:pt x="9966" y="28913"/>
                    </a:cubicBezTo>
                    <a:cubicBezTo>
                      <a:pt x="9871" y="28842"/>
                      <a:pt x="9764" y="28770"/>
                      <a:pt x="9740" y="28735"/>
                    </a:cubicBezTo>
                    <a:cubicBezTo>
                      <a:pt x="9728" y="28687"/>
                      <a:pt x="9752" y="28532"/>
                      <a:pt x="9776" y="28401"/>
                    </a:cubicBezTo>
                    <a:close/>
                    <a:moveTo>
                      <a:pt x="14229" y="17733"/>
                    </a:moveTo>
                    <a:cubicBezTo>
                      <a:pt x="14252" y="17733"/>
                      <a:pt x="14288" y="17757"/>
                      <a:pt x="14324" y="17769"/>
                    </a:cubicBezTo>
                    <a:cubicBezTo>
                      <a:pt x="14336" y="17781"/>
                      <a:pt x="14348" y="17781"/>
                      <a:pt x="14360" y="17781"/>
                    </a:cubicBezTo>
                    <a:cubicBezTo>
                      <a:pt x="14371" y="17793"/>
                      <a:pt x="14383" y="17817"/>
                      <a:pt x="14395" y="17841"/>
                    </a:cubicBezTo>
                    <a:cubicBezTo>
                      <a:pt x="14407" y="17864"/>
                      <a:pt x="14419" y="17900"/>
                      <a:pt x="14431" y="17912"/>
                    </a:cubicBezTo>
                    <a:cubicBezTo>
                      <a:pt x="14443" y="17960"/>
                      <a:pt x="14467" y="18007"/>
                      <a:pt x="14479" y="18031"/>
                    </a:cubicBezTo>
                    <a:cubicBezTo>
                      <a:pt x="14514" y="18102"/>
                      <a:pt x="14622" y="18162"/>
                      <a:pt x="14764" y="18233"/>
                    </a:cubicBezTo>
                    <a:lnTo>
                      <a:pt x="14788" y="18233"/>
                    </a:lnTo>
                    <a:cubicBezTo>
                      <a:pt x="14824" y="18257"/>
                      <a:pt x="14860" y="18269"/>
                      <a:pt x="14883" y="18293"/>
                    </a:cubicBezTo>
                    <a:cubicBezTo>
                      <a:pt x="14883" y="18293"/>
                      <a:pt x="14895" y="18293"/>
                      <a:pt x="14907" y="18305"/>
                    </a:cubicBezTo>
                    <a:cubicBezTo>
                      <a:pt x="14967" y="18329"/>
                      <a:pt x="15098" y="18364"/>
                      <a:pt x="15312" y="18412"/>
                    </a:cubicBezTo>
                    <a:lnTo>
                      <a:pt x="15324" y="18412"/>
                    </a:lnTo>
                    <a:cubicBezTo>
                      <a:pt x="15348" y="18424"/>
                      <a:pt x="15491" y="18555"/>
                      <a:pt x="15610" y="18662"/>
                    </a:cubicBezTo>
                    <a:lnTo>
                      <a:pt x="15622" y="18662"/>
                    </a:lnTo>
                    <a:cubicBezTo>
                      <a:pt x="15681" y="18686"/>
                      <a:pt x="16169" y="18888"/>
                      <a:pt x="16276" y="18900"/>
                    </a:cubicBezTo>
                    <a:cubicBezTo>
                      <a:pt x="16288" y="18900"/>
                      <a:pt x="16312" y="18900"/>
                      <a:pt x="16324" y="18912"/>
                    </a:cubicBezTo>
                    <a:lnTo>
                      <a:pt x="16336" y="18912"/>
                    </a:lnTo>
                    <a:cubicBezTo>
                      <a:pt x="16348" y="18924"/>
                      <a:pt x="16360" y="18936"/>
                      <a:pt x="16384" y="18936"/>
                    </a:cubicBezTo>
                    <a:cubicBezTo>
                      <a:pt x="16384" y="18936"/>
                      <a:pt x="16384" y="18948"/>
                      <a:pt x="16396" y="18948"/>
                    </a:cubicBezTo>
                    <a:cubicBezTo>
                      <a:pt x="16407" y="18960"/>
                      <a:pt x="16419" y="18960"/>
                      <a:pt x="16431" y="18972"/>
                    </a:cubicBezTo>
                    <a:lnTo>
                      <a:pt x="16443" y="18972"/>
                    </a:lnTo>
                    <a:cubicBezTo>
                      <a:pt x="16455" y="18984"/>
                      <a:pt x="16467" y="18995"/>
                      <a:pt x="16479" y="19007"/>
                    </a:cubicBezTo>
                    <a:cubicBezTo>
                      <a:pt x="16479" y="19019"/>
                      <a:pt x="16479" y="19043"/>
                      <a:pt x="16491" y="19055"/>
                    </a:cubicBezTo>
                    <a:cubicBezTo>
                      <a:pt x="16491" y="19067"/>
                      <a:pt x="16491" y="19079"/>
                      <a:pt x="16491" y="19091"/>
                    </a:cubicBezTo>
                    <a:cubicBezTo>
                      <a:pt x="16491" y="19114"/>
                      <a:pt x="16491" y="19138"/>
                      <a:pt x="16491" y="19162"/>
                    </a:cubicBezTo>
                    <a:cubicBezTo>
                      <a:pt x="16491" y="19198"/>
                      <a:pt x="16491" y="19234"/>
                      <a:pt x="16491" y="19269"/>
                    </a:cubicBezTo>
                    <a:cubicBezTo>
                      <a:pt x="16491" y="19460"/>
                      <a:pt x="16503" y="19615"/>
                      <a:pt x="16527" y="19757"/>
                    </a:cubicBezTo>
                    <a:cubicBezTo>
                      <a:pt x="16527" y="19781"/>
                      <a:pt x="16527" y="19805"/>
                      <a:pt x="16538" y="19829"/>
                    </a:cubicBezTo>
                    <a:cubicBezTo>
                      <a:pt x="16538" y="19948"/>
                      <a:pt x="16562" y="20067"/>
                      <a:pt x="16693" y="20138"/>
                    </a:cubicBezTo>
                    <a:cubicBezTo>
                      <a:pt x="16824" y="20210"/>
                      <a:pt x="16908" y="20222"/>
                      <a:pt x="16979" y="20234"/>
                    </a:cubicBezTo>
                    <a:cubicBezTo>
                      <a:pt x="17027" y="20246"/>
                      <a:pt x="17062" y="20246"/>
                      <a:pt x="17086" y="20269"/>
                    </a:cubicBezTo>
                    <a:lnTo>
                      <a:pt x="17098" y="20269"/>
                    </a:lnTo>
                    <a:cubicBezTo>
                      <a:pt x="17110" y="20269"/>
                      <a:pt x="17146" y="20281"/>
                      <a:pt x="17193" y="20341"/>
                    </a:cubicBezTo>
                    <a:cubicBezTo>
                      <a:pt x="17265" y="20412"/>
                      <a:pt x="17515" y="20638"/>
                      <a:pt x="17586" y="20698"/>
                    </a:cubicBezTo>
                    <a:cubicBezTo>
                      <a:pt x="17598" y="20698"/>
                      <a:pt x="17610" y="20710"/>
                      <a:pt x="17622" y="20722"/>
                    </a:cubicBezTo>
                    <a:cubicBezTo>
                      <a:pt x="17681" y="20758"/>
                      <a:pt x="17729" y="20781"/>
                      <a:pt x="17777" y="20889"/>
                    </a:cubicBezTo>
                    <a:cubicBezTo>
                      <a:pt x="17812" y="20948"/>
                      <a:pt x="17836" y="20984"/>
                      <a:pt x="17860" y="21019"/>
                    </a:cubicBezTo>
                    <a:cubicBezTo>
                      <a:pt x="17908" y="21067"/>
                      <a:pt x="17908" y="21079"/>
                      <a:pt x="17896" y="21127"/>
                    </a:cubicBezTo>
                    <a:cubicBezTo>
                      <a:pt x="17860" y="21174"/>
                      <a:pt x="17812" y="21246"/>
                      <a:pt x="17765" y="21305"/>
                    </a:cubicBezTo>
                    <a:cubicBezTo>
                      <a:pt x="17717" y="21377"/>
                      <a:pt x="17670" y="21448"/>
                      <a:pt x="17646" y="21508"/>
                    </a:cubicBezTo>
                    <a:cubicBezTo>
                      <a:pt x="17610" y="21591"/>
                      <a:pt x="17503" y="21960"/>
                      <a:pt x="17574" y="22091"/>
                    </a:cubicBezTo>
                    <a:cubicBezTo>
                      <a:pt x="17610" y="22151"/>
                      <a:pt x="17670" y="22162"/>
                      <a:pt x="17705" y="22174"/>
                    </a:cubicBezTo>
                    <a:cubicBezTo>
                      <a:pt x="17753" y="22186"/>
                      <a:pt x="17777" y="22186"/>
                      <a:pt x="17789" y="22234"/>
                    </a:cubicBezTo>
                    <a:lnTo>
                      <a:pt x="17800" y="22246"/>
                    </a:lnTo>
                    <a:cubicBezTo>
                      <a:pt x="17848" y="22389"/>
                      <a:pt x="17931" y="22567"/>
                      <a:pt x="18074" y="22567"/>
                    </a:cubicBezTo>
                    <a:cubicBezTo>
                      <a:pt x="18134" y="22567"/>
                      <a:pt x="18205" y="22543"/>
                      <a:pt x="18265" y="22520"/>
                    </a:cubicBezTo>
                    <a:cubicBezTo>
                      <a:pt x="18289" y="22508"/>
                      <a:pt x="18312" y="22496"/>
                      <a:pt x="18324" y="22496"/>
                    </a:cubicBezTo>
                    <a:cubicBezTo>
                      <a:pt x="18336" y="22615"/>
                      <a:pt x="18360" y="23186"/>
                      <a:pt x="18348" y="23282"/>
                    </a:cubicBezTo>
                    <a:cubicBezTo>
                      <a:pt x="18348" y="23353"/>
                      <a:pt x="18265" y="23448"/>
                      <a:pt x="18205" y="23532"/>
                    </a:cubicBezTo>
                    <a:cubicBezTo>
                      <a:pt x="18181" y="23567"/>
                      <a:pt x="18158" y="23603"/>
                      <a:pt x="18134" y="23627"/>
                    </a:cubicBezTo>
                    <a:cubicBezTo>
                      <a:pt x="18110" y="23675"/>
                      <a:pt x="18086" y="23722"/>
                      <a:pt x="18062" y="23782"/>
                    </a:cubicBezTo>
                    <a:cubicBezTo>
                      <a:pt x="18015" y="23865"/>
                      <a:pt x="17967" y="23960"/>
                      <a:pt x="17896" y="24056"/>
                    </a:cubicBezTo>
                    <a:cubicBezTo>
                      <a:pt x="17824" y="24163"/>
                      <a:pt x="17765" y="24198"/>
                      <a:pt x="17693" y="24246"/>
                    </a:cubicBezTo>
                    <a:cubicBezTo>
                      <a:pt x="17658" y="24270"/>
                      <a:pt x="17622" y="24294"/>
                      <a:pt x="17574" y="24329"/>
                    </a:cubicBezTo>
                    <a:cubicBezTo>
                      <a:pt x="17431" y="24448"/>
                      <a:pt x="17217" y="24746"/>
                      <a:pt x="17169" y="24889"/>
                    </a:cubicBezTo>
                    <a:cubicBezTo>
                      <a:pt x="17146" y="24925"/>
                      <a:pt x="17134" y="24972"/>
                      <a:pt x="17122" y="25020"/>
                    </a:cubicBezTo>
                    <a:cubicBezTo>
                      <a:pt x="17098" y="25127"/>
                      <a:pt x="17062" y="25246"/>
                      <a:pt x="16991" y="25294"/>
                    </a:cubicBezTo>
                    <a:cubicBezTo>
                      <a:pt x="16872" y="25353"/>
                      <a:pt x="15872" y="25853"/>
                      <a:pt x="15431" y="25925"/>
                    </a:cubicBezTo>
                    <a:cubicBezTo>
                      <a:pt x="15288" y="25961"/>
                      <a:pt x="15074" y="26008"/>
                      <a:pt x="14824" y="26068"/>
                    </a:cubicBezTo>
                    <a:cubicBezTo>
                      <a:pt x="14288" y="26187"/>
                      <a:pt x="13633" y="26330"/>
                      <a:pt x="13336" y="26330"/>
                    </a:cubicBezTo>
                    <a:lnTo>
                      <a:pt x="13133" y="26330"/>
                    </a:lnTo>
                    <a:cubicBezTo>
                      <a:pt x="12836" y="26330"/>
                      <a:pt x="12681" y="26330"/>
                      <a:pt x="12431" y="26258"/>
                    </a:cubicBezTo>
                    <a:cubicBezTo>
                      <a:pt x="12300" y="26211"/>
                      <a:pt x="12228" y="26199"/>
                      <a:pt x="12181" y="26199"/>
                    </a:cubicBezTo>
                    <a:cubicBezTo>
                      <a:pt x="12133" y="26187"/>
                      <a:pt x="12121" y="26187"/>
                      <a:pt x="12097" y="26151"/>
                    </a:cubicBezTo>
                    <a:cubicBezTo>
                      <a:pt x="12074" y="26127"/>
                      <a:pt x="12050" y="26115"/>
                      <a:pt x="12026" y="26092"/>
                    </a:cubicBezTo>
                    <a:cubicBezTo>
                      <a:pt x="11978" y="26032"/>
                      <a:pt x="11931" y="25984"/>
                      <a:pt x="11871" y="25949"/>
                    </a:cubicBezTo>
                    <a:cubicBezTo>
                      <a:pt x="11782" y="25909"/>
                      <a:pt x="11710" y="25886"/>
                      <a:pt x="11613" y="25886"/>
                    </a:cubicBezTo>
                    <a:cubicBezTo>
                      <a:pt x="11593" y="25886"/>
                      <a:pt x="11572" y="25887"/>
                      <a:pt x="11550" y="25889"/>
                    </a:cubicBezTo>
                    <a:cubicBezTo>
                      <a:pt x="11478" y="25901"/>
                      <a:pt x="11443" y="25925"/>
                      <a:pt x="11419" y="25949"/>
                    </a:cubicBezTo>
                    <a:cubicBezTo>
                      <a:pt x="11383" y="25996"/>
                      <a:pt x="11383" y="26044"/>
                      <a:pt x="11395" y="26092"/>
                    </a:cubicBezTo>
                    <a:cubicBezTo>
                      <a:pt x="11407" y="26175"/>
                      <a:pt x="11609" y="26687"/>
                      <a:pt x="11693" y="26770"/>
                    </a:cubicBezTo>
                    <a:cubicBezTo>
                      <a:pt x="11716" y="26794"/>
                      <a:pt x="11740" y="26818"/>
                      <a:pt x="11764" y="26842"/>
                    </a:cubicBezTo>
                    <a:cubicBezTo>
                      <a:pt x="11835" y="26889"/>
                      <a:pt x="11871" y="26925"/>
                      <a:pt x="11871" y="26985"/>
                    </a:cubicBezTo>
                    <a:cubicBezTo>
                      <a:pt x="11871" y="27008"/>
                      <a:pt x="11871" y="27032"/>
                      <a:pt x="11871" y="27056"/>
                    </a:cubicBezTo>
                    <a:cubicBezTo>
                      <a:pt x="11871" y="27127"/>
                      <a:pt x="11871" y="27163"/>
                      <a:pt x="11800" y="27211"/>
                    </a:cubicBezTo>
                    <a:cubicBezTo>
                      <a:pt x="11776" y="27235"/>
                      <a:pt x="11752" y="27246"/>
                      <a:pt x="11728" y="27258"/>
                    </a:cubicBezTo>
                    <a:cubicBezTo>
                      <a:pt x="11657" y="27306"/>
                      <a:pt x="11609" y="27342"/>
                      <a:pt x="11538" y="27532"/>
                    </a:cubicBezTo>
                    <a:cubicBezTo>
                      <a:pt x="11502" y="27675"/>
                      <a:pt x="11502" y="27747"/>
                      <a:pt x="11502" y="27806"/>
                    </a:cubicBezTo>
                    <a:cubicBezTo>
                      <a:pt x="11490" y="27854"/>
                      <a:pt x="11490" y="27877"/>
                      <a:pt x="11478" y="27913"/>
                    </a:cubicBezTo>
                    <a:cubicBezTo>
                      <a:pt x="11466" y="27949"/>
                      <a:pt x="11454" y="27961"/>
                      <a:pt x="11443" y="27985"/>
                    </a:cubicBezTo>
                    <a:cubicBezTo>
                      <a:pt x="11407" y="28032"/>
                      <a:pt x="11395" y="28056"/>
                      <a:pt x="11371" y="28151"/>
                    </a:cubicBezTo>
                    <a:cubicBezTo>
                      <a:pt x="11371" y="28175"/>
                      <a:pt x="11371" y="28187"/>
                      <a:pt x="11371" y="28199"/>
                    </a:cubicBezTo>
                    <a:cubicBezTo>
                      <a:pt x="11347" y="28330"/>
                      <a:pt x="11312" y="28497"/>
                      <a:pt x="11407" y="28592"/>
                    </a:cubicBezTo>
                    <a:cubicBezTo>
                      <a:pt x="11526" y="28711"/>
                      <a:pt x="11585" y="28818"/>
                      <a:pt x="11585" y="28878"/>
                    </a:cubicBezTo>
                    <a:cubicBezTo>
                      <a:pt x="11585" y="28961"/>
                      <a:pt x="11574" y="29032"/>
                      <a:pt x="11431" y="29104"/>
                    </a:cubicBezTo>
                    <a:cubicBezTo>
                      <a:pt x="11359" y="29140"/>
                      <a:pt x="11276" y="29151"/>
                      <a:pt x="11193" y="29175"/>
                    </a:cubicBezTo>
                    <a:cubicBezTo>
                      <a:pt x="11109" y="29187"/>
                      <a:pt x="11014" y="29211"/>
                      <a:pt x="10931" y="29247"/>
                    </a:cubicBezTo>
                    <a:cubicBezTo>
                      <a:pt x="10907" y="29259"/>
                      <a:pt x="10871" y="29271"/>
                      <a:pt x="10847" y="29294"/>
                    </a:cubicBezTo>
                    <a:lnTo>
                      <a:pt x="10823" y="29306"/>
                    </a:lnTo>
                    <a:cubicBezTo>
                      <a:pt x="10740" y="29366"/>
                      <a:pt x="10633" y="29425"/>
                      <a:pt x="10550" y="29473"/>
                    </a:cubicBezTo>
                    <a:lnTo>
                      <a:pt x="10478" y="29425"/>
                    </a:lnTo>
                    <a:lnTo>
                      <a:pt x="9871" y="28473"/>
                    </a:lnTo>
                    <a:lnTo>
                      <a:pt x="9811" y="28092"/>
                    </a:lnTo>
                    <a:cubicBezTo>
                      <a:pt x="9823" y="28068"/>
                      <a:pt x="9823" y="28032"/>
                      <a:pt x="9823" y="28008"/>
                    </a:cubicBezTo>
                    <a:cubicBezTo>
                      <a:pt x="9823" y="27794"/>
                      <a:pt x="9788" y="26806"/>
                      <a:pt x="9788" y="26770"/>
                    </a:cubicBezTo>
                    <a:cubicBezTo>
                      <a:pt x="9788" y="26758"/>
                      <a:pt x="9776" y="26746"/>
                      <a:pt x="9764" y="26734"/>
                    </a:cubicBezTo>
                    <a:lnTo>
                      <a:pt x="9752" y="23520"/>
                    </a:lnTo>
                    <a:cubicBezTo>
                      <a:pt x="9740" y="22686"/>
                      <a:pt x="9740" y="21627"/>
                      <a:pt x="9728" y="20257"/>
                    </a:cubicBezTo>
                    <a:lnTo>
                      <a:pt x="10347" y="20257"/>
                    </a:lnTo>
                    <a:cubicBezTo>
                      <a:pt x="10359" y="20257"/>
                      <a:pt x="10371" y="20257"/>
                      <a:pt x="10371" y="20246"/>
                    </a:cubicBezTo>
                    <a:cubicBezTo>
                      <a:pt x="10383" y="20234"/>
                      <a:pt x="10383" y="20222"/>
                      <a:pt x="10383" y="20210"/>
                    </a:cubicBezTo>
                    <a:lnTo>
                      <a:pt x="10371" y="19329"/>
                    </a:lnTo>
                    <a:lnTo>
                      <a:pt x="12288" y="19329"/>
                    </a:lnTo>
                    <a:cubicBezTo>
                      <a:pt x="12431" y="19329"/>
                      <a:pt x="12514" y="19245"/>
                      <a:pt x="12538" y="19210"/>
                    </a:cubicBezTo>
                    <a:cubicBezTo>
                      <a:pt x="12550" y="19198"/>
                      <a:pt x="12550" y="19198"/>
                      <a:pt x="12562" y="19186"/>
                    </a:cubicBezTo>
                    <a:cubicBezTo>
                      <a:pt x="12597" y="19138"/>
                      <a:pt x="12705" y="18995"/>
                      <a:pt x="12824" y="18841"/>
                    </a:cubicBezTo>
                    <a:cubicBezTo>
                      <a:pt x="12836" y="18817"/>
                      <a:pt x="12859" y="18793"/>
                      <a:pt x="12871" y="18769"/>
                    </a:cubicBezTo>
                    <a:cubicBezTo>
                      <a:pt x="13014" y="18591"/>
                      <a:pt x="13157" y="18400"/>
                      <a:pt x="13240" y="18293"/>
                    </a:cubicBezTo>
                    <a:cubicBezTo>
                      <a:pt x="13252" y="18281"/>
                      <a:pt x="13264" y="18269"/>
                      <a:pt x="13276" y="18257"/>
                    </a:cubicBezTo>
                    <a:cubicBezTo>
                      <a:pt x="13288" y="18233"/>
                      <a:pt x="13300" y="18222"/>
                      <a:pt x="13300" y="18222"/>
                    </a:cubicBezTo>
                    <a:cubicBezTo>
                      <a:pt x="13324" y="18198"/>
                      <a:pt x="13407" y="18174"/>
                      <a:pt x="13526" y="18174"/>
                    </a:cubicBezTo>
                    <a:cubicBezTo>
                      <a:pt x="13586" y="18174"/>
                      <a:pt x="13645" y="18186"/>
                      <a:pt x="13693" y="18186"/>
                    </a:cubicBezTo>
                    <a:cubicBezTo>
                      <a:pt x="13717" y="18198"/>
                      <a:pt x="13740" y="18210"/>
                      <a:pt x="13776" y="18210"/>
                    </a:cubicBezTo>
                    <a:cubicBezTo>
                      <a:pt x="13815" y="18223"/>
                      <a:pt x="13855" y="18232"/>
                      <a:pt x="13896" y="18232"/>
                    </a:cubicBezTo>
                    <a:cubicBezTo>
                      <a:pt x="13930" y="18232"/>
                      <a:pt x="13965" y="18226"/>
                      <a:pt x="14002" y="18210"/>
                    </a:cubicBezTo>
                    <a:cubicBezTo>
                      <a:pt x="14121" y="18174"/>
                      <a:pt x="14133" y="18019"/>
                      <a:pt x="14157" y="17876"/>
                    </a:cubicBezTo>
                    <a:cubicBezTo>
                      <a:pt x="14169" y="17829"/>
                      <a:pt x="14169" y="17793"/>
                      <a:pt x="14181" y="17757"/>
                    </a:cubicBezTo>
                    <a:cubicBezTo>
                      <a:pt x="14193" y="17733"/>
                      <a:pt x="14193" y="17733"/>
                      <a:pt x="14193" y="17733"/>
                    </a:cubicBezTo>
                    <a:close/>
                    <a:moveTo>
                      <a:pt x="1727" y="22401"/>
                    </a:moveTo>
                    <a:cubicBezTo>
                      <a:pt x="1727" y="22401"/>
                      <a:pt x="1739" y="22401"/>
                      <a:pt x="1739" y="22413"/>
                    </a:cubicBezTo>
                    <a:cubicBezTo>
                      <a:pt x="1751" y="22413"/>
                      <a:pt x="1763" y="22413"/>
                      <a:pt x="1763" y="22424"/>
                    </a:cubicBezTo>
                    <a:lnTo>
                      <a:pt x="1787" y="22424"/>
                    </a:lnTo>
                    <a:cubicBezTo>
                      <a:pt x="1787" y="22436"/>
                      <a:pt x="1798" y="22436"/>
                      <a:pt x="1798" y="22436"/>
                    </a:cubicBezTo>
                    <a:cubicBezTo>
                      <a:pt x="1798" y="22448"/>
                      <a:pt x="1810" y="22448"/>
                      <a:pt x="1810" y="22448"/>
                    </a:cubicBezTo>
                    <a:cubicBezTo>
                      <a:pt x="1822" y="22460"/>
                      <a:pt x="1822" y="22460"/>
                      <a:pt x="1822" y="22472"/>
                    </a:cubicBezTo>
                    <a:lnTo>
                      <a:pt x="1834" y="22472"/>
                    </a:lnTo>
                    <a:cubicBezTo>
                      <a:pt x="1834" y="22484"/>
                      <a:pt x="1846" y="22484"/>
                      <a:pt x="1846" y="22496"/>
                    </a:cubicBezTo>
                    <a:cubicBezTo>
                      <a:pt x="1846" y="22496"/>
                      <a:pt x="1846" y="22496"/>
                      <a:pt x="1846" y="22508"/>
                    </a:cubicBezTo>
                    <a:cubicBezTo>
                      <a:pt x="1858" y="22508"/>
                      <a:pt x="1858" y="22520"/>
                      <a:pt x="1858" y="22520"/>
                    </a:cubicBezTo>
                    <a:cubicBezTo>
                      <a:pt x="1858" y="22520"/>
                      <a:pt x="1858" y="22532"/>
                      <a:pt x="1858" y="22532"/>
                    </a:cubicBezTo>
                    <a:cubicBezTo>
                      <a:pt x="1870" y="22532"/>
                      <a:pt x="1870" y="22543"/>
                      <a:pt x="1870" y="22543"/>
                    </a:cubicBezTo>
                    <a:cubicBezTo>
                      <a:pt x="1870" y="22543"/>
                      <a:pt x="1870" y="22555"/>
                      <a:pt x="1870" y="22555"/>
                    </a:cubicBezTo>
                    <a:cubicBezTo>
                      <a:pt x="1870" y="22555"/>
                      <a:pt x="1870" y="22567"/>
                      <a:pt x="1870" y="22579"/>
                    </a:cubicBezTo>
                    <a:cubicBezTo>
                      <a:pt x="1882" y="22591"/>
                      <a:pt x="1882" y="22591"/>
                      <a:pt x="1882" y="22603"/>
                    </a:cubicBezTo>
                    <a:cubicBezTo>
                      <a:pt x="1894" y="22627"/>
                      <a:pt x="1953" y="22734"/>
                      <a:pt x="2025" y="22817"/>
                    </a:cubicBezTo>
                    <a:cubicBezTo>
                      <a:pt x="2060" y="22877"/>
                      <a:pt x="2108" y="22924"/>
                      <a:pt x="2132" y="22948"/>
                    </a:cubicBezTo>
                    <a:lnTo>
                      <a:pt x="2191" y="22996"/>
                    </a:lnTo>
                    <a:cubicBezTo>
                      <a:pt x="2275" y="23067"/>
                      <a:pt x="2453" y="23198"/>
                      <a:pt x="2513" y="23270"/>
                    </a:cubicBezTo>
                    <a:cubicBezTo>
                      <a:pt x="2549" y="23305"/>
                      <a:pt x="2572" y="23425"/>
                      <a:pt x="2608" y="23520"/>
                    </a:cubicBezTo>
                    <a:cubicBezTo>
                      <a:pt x="2632" y="23591"/>
                      <a:pt x="2656" y="23651"/>
                      <a:pt x="2668" y="23698"/>
                    </a:cubicBezTo>
                    <a:cubicBezTo>
                      <a:pt x="2715" y="23794"/>
                      <a:pt x="2811" y="23841"/>
                      <a:pt x="2953" y="23841"/>
                    </a:cubicBezTo>
                    <a:lnTo>
                      <a:pt x="3049" y="23841"/>
                    </a:lnTo>
                    <a:lnTo>
                      <a:pt x="3168" y="23829"/>
                    </a:lnTo>
                    <a:cubicBezTo>
                      <a:pt x="3227" y="23817"/>
                      <a:pt x="3299" y="23806"/>
                      <a:pt x="3358" y="23806"/>
                    </a:cubicBezTo>
                    <a:lnTo>
                      <a:pt x="3394" y="23806"/>
                    </a:lnTo>
                    <a:cubicBezTo>
                      <a:pt x="3406" y="23794"/>
                      <a:pt x="3406" y="23794"/>
                      <a:pt x="3418" y="23794"/>
                    </a:cubicBezTo>
                    <a:lnTo>
                      <a:pt x="3501" y="23794"/>
                    </a:lnTo>
                    <a:cubicBezTo>
                      <a:pt x="3537" y="23806"/>
                      <a:pt x="3573" y="23925"/>
                      <a:pt x="3584" y="23972"/>
                    </a:cubicBezTo>
                    <a:cubicBezTo>
                      <a:pt x="3596" y="24008"/>
                      <a:pt x="3608" y="24020"/>
                      <a:pt x="3608" y="24044"/>
                    </a:cubicBezTo>
                    <a:cubicBezTo>
                      <a:pt x="3632" y="24103"/>
                      <a:pt x="3727" y="24103"/>
                      <a:pt x="3751" y="24103"/>
                    </a:cubicBezTo>
                    <a:lnTo>
                      <a:pt x="3763" y="24103"/>
                    </a:lnTo>
                    <a:lnTo>
                      <a:pt x="3763" y="24198"/>
                    </a:lnTo>
                    <a:cubicBezTo>
                      <a:pt x="3763" y="24210"/>
                      <a:pt x="3763" y="24222"/>
                      <a:pt x="3775" y="24222"/>
                    </a:cubicBezTo>
                    <a:lnTo>
                      <a:pt x="3787" y="24329"/>
                    </a:lnTo>
                    <a:cubicBezTo>
                      <a:pt x="3787" y="24341"/>
                      <a:pt x="3799" y="24353"/>
                      <a:pt x="3799" y="24365"/>
                    </a:cubicBezTo>
                    <a:cubicBezTo>
                      <a:pt x="3799" y="24377"/>
                      <a:pt x="3799" y="24389"/>
                      <a:pt x="3799" y="24389"/>
                    </a:cubicBezTo>
                    <a:cubicBezTo>
                      <a:pt x="3799" y="24401"/>
                      <a:pt x="3799" y="24413"/>
                      <a:pt x="3799" y="24425"/>
                    </a:cubicBezTo>
                    <a:cubicBezTo>
                      <a:pt x="3811" y="24472"/>
                      <a:pt x="3811" y="24532"/>
                      <a:pt x="3823" y="24591"/>
                    </a:cubicBezTo>
                    <a:cubicBezTo>
                      <a:pt x="3823" y="24591"/>
                      <a:pt x="3823" y="24603"/>
                      <a:pt x="3823" y="24603"/>
                    </a:cubicBezTo>
                    <a:cubicBezTo>
                      <a:pt x="3823" y="24639"/>
                      <a:pt x="3823" y="24663"/>
                      <a:pt x="3823" y="24687"/>
                    </a:cubicBezTo>
                    <a:cubicBezTo>
                      <a:pt x="3823" y="24687"/>
                      <a:pt x="3834" y="24699"/>
                      <a:pt x="3834" y="24699"/>
                    </a:cubicBezTo>
                    <a:cubicBezTo>
                      <a:pt x="3834" y="24770"/>
                      <a:pt x="3846" y="24841"/>
                      <a:pt x="3846" y="24913"/>
                    </a:cubicBezTo>
                    <a:cubicBezTo>
                      <a:pt x="3846" y="24925"/>
                      <a:pt x="3846" y="24925"/>
                      <a:pt x="3846" y="24937"/>
                    </a:cubicBezTo>
                    <a:cubicBezTo>
                      <a:pt x="3858" y="24960"/>
                      <a:pt x="3858" y="24996"/>
                      <a:pt x="3858" y="25020"/>
                    </a:cubicBezTo>
                    <a:cubicBezTo>
                      <a:pt x="3858" y="25032"/>
                      <a:pt x="3858" y="25044"/>
                      <a:pt x="3858" y="25056"/>
                    </a:cubicBezTo>
                    <a:cubicBezTo>
                      <a:pt x="3870" y="25080"/>
                      <a:pt x="3870" y="25103"/>
                      <a:pt x="3870" y="25139"/>
                    </a:cubicBezTo>
                    <a:cubicBezTo>
                      <a:pt x="3870" y="25151"/>
                      <a:pt x="3870" y="25151"/>
                      <a:pt x="3870" y="25163"/>
                    </a:cubicBezTo>
                    <a:cubicBezTo>
                      <a:pt x="3882" y="25199"/>
                      <a:pt x="3882" y="25234"/>
                      <a:pt x="3882" y="25270"/>
                    </a:cubicBezTo>
                    <a:cubicBezTo>
                      <a:pt x="3882" y="25282"/>
                      <a:pt x="3882" y="25294"/>
                      <a:pt x="3882" y="25306"/>
                    </a:cubicBezTo>
                    <a:cubicBezTo>
                      <a:pt x="3882" y="25330"/>
                      <a:pt x="3894" y="25353"/>
                      <a:pt x="3894" y="25389"/>
                    </a:cubicBezTo>
                    <a:cubicBezTo>
                      <a:pt x="3894" y="25401"/>
                      <a:pt x="3894" y="25413"/>
                      <a:pt x="3894" y="25425"/>
                    </a:cubicBezTo>
                    <a:cubicBezTo>
                      <a:pt x="3894" y="25449"/>
                      <a:pt x="3894" y="25472"/>
                      <a:pt x="3906" y="25496"/>
                    </a:cubicBezTo>
                    <a:cubicBezTo>
                      <a:pt x="3906" y="25508"/>
                      <a:pt x="3906" y="25520"/>
                      <a:pt x="3906" y="25532"/>
                    </a:cubicBezTo>
                    <a:cubicBezTo>
                      <a:pt x="3906" y="25568"/>
                      <a:pt x="3906" y="25603"/>
                      <a:pt x="3906" y="25639"/>
                    </a:cubicBezTo>
                    <a:cubicBezTo>
                      <a:pt x="3942" y="26187"/>
                      <a:pt x="3930" y="26270"/>
                      <a:pt x="3918" y="26294"/>
                    </a:cubicBezTo>
                    <a:cubicBezTo>
                      <a:pt x="3870" y="26353"/>
                      <a:pt x="3799" y="26413"/>
                      <a:pt x="3739" y="26461"/>
                    </a:cubicBezTo>
                    <a:cubicBezTo>
                      <a:pt x="3680" y="26508"/>
                      <a:pt x="3632" y="26544"/>
                      <a:pt x="3596" y="26592"/>
                    </a:cubicBezTo>
                    <a:cubicBezTo>
                      <a:pt x="3573" y="26627"/>
                      <a:pt x="3573" y="26675"/>
                      <a:pt x="3561" y="26723"/>
                    </a:cubicBezTo>
                    <a:cubicBezTo>
                      <a:pt x="3549" y="26794"/>
                      <a:pt x="3537" y="26865"/>
                      <a:pt x="3465" y="26925"/>
                    </a:cubicBezTo>
                    <a:cubicBezTo>
                      <a:pt x="3358" y="27020"/>
                      <a:pt x="3061" y="27223"/>
                      <a:pt x="3025" y="27235"/>
                    </a:cubicBezTo>
                    <a:cubicBezTo>
                      <a:pt x="3013" y="27246"/>
                      <a:pt x="2977" y="27270"/>
                      <a:pt x="2775" y="27437"/>
                    </a:cubicBezTo>
                    <a:cubicBezTo>
                      <a:pt x="2596" y="27592"/>
                      <a:pt x="2358" y="27794"/>
                      <a:pt x="2275" y="27842"/>
                    </a:cubicBezTo>
                    <a:cubicBezTo>
                      <a:pt x="2251" y="27854"/>
                      <a:pt x="2227" y="27866"/>
                      <a:pt x="2203" y="27889"/>
                    </a:cubicBezTo>
                    <a:cubicBezTo>
                      <a:pt x="2072" y="27949"/>
                      <a:pt x="1941" y="28020"/>
                      <a:pt x="1989" y="28235"/>
                    </a:cubicBezTo>
                    <a:lnTo>
                      <a:pt x="1989" y="28270"/>
                    </a:lnTo>
                    <a:cubicBezTo>
                      <a:pt x="2037" y="28497"/>
                      <a:pt x="2049" y="28616"/>
                      <a:pt x="1894" y="28711"/>
                    </a:cubicBezTo>
                    <a:cubicBezTo>
                      <a:pt x="1787" y="28770"/>
                      <a:pt x="1584" y="28806"/>
                      <a:pt x="1417" y="28830"/>
                    </a:cubicBezTo>
                    <a:cubicBezTo>
                      <a:pt x="1251" y="28854"/>
                      <a:pt x="1156" y="28878"/>
                      <a:pt x="1108" y="28913"/>
                    </a:cubicBezTo>
                    <a:cubicBezTo>
                      <a:pt x="977" y="29009"/>
                      <a:pt x="822" y="29187"/>
                      <a:pt x="810" y="29378"/>
                    </a:cubicBezTo>
                    <a:cubicBezTo>
                      <a:pt x="798" y="29425"/>
                      <a:pt x="798" y="29473"/>
                      <a:pt x="786" y="29509"/>
                    </a:cubicBezTo>
                    <a:cubicBezTo>
                      <a:pt x="786" y="29521"/>
                      <a:pt x="786" y="29532"/>
                      <a:pt x="786" y="29532"/>
                    </a:cubicBezTo>
                    <a:cubicBezTo>
                      <a:pt x="775" y="29568"/>
                      <a:pt x="775" y="29604"/>
                      <a:pt x="763" y="29628"/>
                    </a:cubicBezTo>
                    <a:cubicBezTo>
                      <a:pt x="763" y="29640"/>
                      <a:pt x="763" y="29640"/>
                      <a:pt x="763" y="29640"/>
                    </a:cubicBezTo>
                    <a:cubicBezTo>
                      <a:pt x="751" y="29711"/>
                      <a:pt x="727" y="29759"/>
                      <a:pt x="703" y="29794"/>
                    </a:cubicBezTo>
                    <a:cubicBezTo>
                      <a:pt x="691" y="29747"/>
                      <a:pt x="667" y="29699"/>
                      <a:pt x="655" y="29675"/>
                    </a:cubicBezTo>
                    <a:cubicBezTo>
                      <a:pt x="644" y="29640"/>
                      <a:pt x="667" y="29497"/>
                      <a:pt x="679" y="29413"/>
                    </a:cubicBezTo>
                    <a:lnTo>
                      <a:pt x="691" y="29378"/>
                    </a:lnTo>
                    <a:cubicBezTo>
                      <a:pt x="703" y="29247"/>
                      <a:pt x="715" y="29056"/>
                      <a:pt x="715" y="28925"/>
                    </a:cubicBezTo>
                    <a:cubicBezTo>
                      <a:pt x="715" y="28854"/>
                      <a:pt x="703" y="28806"/>
                      <a:pt x="691" y="28747"/>
                    </a:cubicBezTo>
                    <a:cubicBezTo>
                      <a:pt x="679" y="28687"/>
                      <a:pt x="667" y="28628"/>
                      <a:pt x="691" y="28592"/>
                    </a:cubicBezTo>
                    <a:cubicBezTo>
                      <a:pt x="703" y="28580"/>
                      <a:pt x="715" y="28556"/>
                      <a:pt x="727" y="28532"/>
                    </a:cubicBezTo>
                    <a:cubicBezTo>
                      <a:pt x="786" y="28437"/>
                      <a:pt x="846" y="28318"/>
                      <a:pt x="822" y="28235"/>
                    </a:cubicBezTo>
                    <a:cubicBezTo>
                      <a:pt x="810" y="28199"/>
                      <a:pt x="786" y="28151"/>
                      <a:pt x="751" y="28116"/>
                    </a:cubicBezTo>
                    <a:cubicBezTo>
                      <a:pt x="715" y="28068"/>
                      <a:pt x="679" y="28020"/>
                      <a:pt x="679" y="27961"/>
                    </a:cubicBezTo>
                    <a:lnTo>
                      <a:pt x="679" y="27937"/>
                    </a:lnTo>
                    <a:cubicBezTo>
                      <a:pt x="679" y="27830"/>
                      <a:pt x="691" y="27830"/>
                      <a:pt x="715" y="27818"/>
                    </a:cubicBezTo>
                    <a:lnTo>
                      <a:pt x="727" y="27818"/>
                    </a:lnTo>
                    <a:cubicBezTo>
                      <a:pt x="786" y="27794"/>
                      <a:pt x="882" y="27758"/>
                      <a:pt x="906" y="27627"/>
                    </a:cubicBezTo>
                    <a:cubicBezTo>
                      <a:pt x="917" y="27556"/>
                      <a:pt x="917" y="27485"/>
                      <a:pt x="929" y="27401"/>
                    </a:cubicBezTo>
                    <a:cubicBezTo>
                      <a:pt x="929" y="27330"/>
                      <a:pt x="941" y="27258"/>
                      <a:pt x="941" y="27199"/>
                    </a:cubicBezTo>
                    <a:cubicBezTo>
                      <a:pt x="953" y="27151"/>
                      <a:pt x="953" y="27092"/>
                      <a:pt x="965" y="27044"/>
                    </a:cubicBezTo>
                    <a:cubicBezTo>
                      <a:pt x="977" y="26949"/>
                      <a:pt x="977" y="26865"/>
                      <a:pt x="1001" y="26806"/>
                    </a:cubicBezTo>
                    <a:cubicBezTo>
                      <a:pt x="1025" y="26746"/>
                      <a:pt x="1215" y="26556"/>
                      <a:pt x="1298" y="26473"/>
                    </a:cubicBezTo>
                    <a:cubicBezTo>
                      <a:pt x="1370" y="26413"/>
                      <a:pt x="1394" y="26377"/>
                      <a:pt x="1406" y="26365"/>
                    </a:cubicBezTo>
                    <a:cubicBezTo>
                      <a:pt x="1417" y="26353"/>
                      <a:pt x="1417" y="26353"/>
                      <a:pt x="1429" y="26342"/>
                    </a:cubicBezTo>
                    <a:cubicBezTo>
                      <a:pt x="1477" y="26294"/>
                      <a:pt x="1513" y="26246"/>
                      <a:pt x="1501" y="26115"/>
                    </a:cubicBezTo>
                    <a:cubicBezTo>
                      <a:pt x="1489" y="25996"/>
                      <a:pt x="1465" y="25937"/>
                      <a:pt x="1429" y="25877"/>
                    </a:cubicBezTo>
                    <a:cubicBezTo>
                      <a:pt x="1417" y="25842"/>
                      <a:pt x="1406" y="25818"/>
                      <a:pt x="1382" y="25782"/>
                    </a:cubicBezTo>
                    <a:cubicBezTo>
                      <a:pt x="1346" y="25663"/>
                      <a:pt x="1310" y="25544"/>
                      <a:pt x="1298" y="25437"/>
                    </a:cubicBezTo>
                    <a:lnTo>
                      <a:pt x="1298" y="25401"/>
                    </a:lnTo>
                    <a:cubicBezTo>
                      <a:pt x="1287" y="25294"/>
                      <a:pt x="1287" y="25246"/>
                      <a:pt x="1191" y="25163"/>
                    </a:cubicBezTo>
                    <a:cubicBezTo>
                      <a:pt x="1120" y="25103"/>
                      <a:pt x="1001" y="25008"/>
                      <a:pt x="1001" y="24913"/>
                    </a:cubicBezTo>
                    <a:cubicBezTo>
                      <a:pt x="989" y="24889"/>
                      <a:pt x="989" y="24865"/>
                      <a:pt x="989" y="24841"/>
                    </a:cubicBezTo>
                    <a:cubicBezTo>
                      <a:pt x="977" y="24758"/>
                      <a:pt x="965" y="24675"/>
                      <a:pt x="965" y="24508"/>
                    </a:cubicBezTo>
                    <a:cubicBezTo>
                      <a:pt x="965" y="24389"/>
                      <a:pt x="965" y="24175"/>
                      <a:pt x="977" y="23972"/>
                    </a:cubicBezTo>
                    <a:cubicBezTo>
                      <a:pt x="977" y="23806"/>
                      <a:pt x="977" y="23663"/>
                      <a:pt x="977" y="23591"/>
                    </a:cubicBezTo>
                    <a:cubicBezTo>
                      <a:pt x="977" y="23556"/>
                      <a:pt x="977" y="23520"/>
                      <a:pt x="977" y="23472"/>
                    </a:cubicBezTo>
                    <a:cubicBezTo>
                      <a:pt x="965" y="23341"/>
                      <a:pt x="953" y="23163"/>
                      <a:pt x="1025" y="23079"/>
                    </a:cubicBezTo>
                    <a:cubicBezTo>
                      <a:pt x="1048" y="23055"/>
                      <a:pt x="1060" y="23044"/>
                      <a:pt x="1060" y="23044"/>
                    </a:cubicBezTo>
                    <a:lnTo>
                      <a:pt x="1072" y="23044"/>
                    </a:lnTo>
                    <a:cubicBezTo>
                      <a:pt x="1084" y="23044"/>
                      <a:pt x="1120" y="23032"/>
                      <a:pt x="1156" y="23008"/>
                    </a:cubicBezTo>
                    <a:cubicBezTo>
                      <a:pt x="1167" y="22996"/>
                      <a:pt x="1167" y="22996"/>
                      <a:pt x="1179" y="22984"/>
                    </a:cubicBezTo>
                    <a:lnTo>
                      <a:pt x="1227" y="22960"/>
                    </a:lnTo>
                    <a:cubicBezTo>
                      <a:pt x="1251" y="22948"/>
                      <a:pt x="1263" y="22936"/>
                      <a:pt x="1298" y="22924"/>
                    </a:cubicBezTo>
                    <a:cubicBezTo>
                      <a:pt x="1310" y="22913"/>
                      <a:pt x="1322" y="22901"/>
                      <a:pt x="1334" y="22901"/>
                    </a:cubicBezTo>
                    <a:cubicBezTo>
                      <a:pt x="1358" y="22877"/>
                      <a:pt x="1394" y="22853"/>
                      <a:pt x="1406" y="22841"/>
                    </a:cubicBezTo>
                    <a:cubicBezTo>
                      <a:pt x="1417" y="22829"/>
                      <a:pt x="1417" y="22829"/>
                      <a:pt x="1417" y="22817"/>
                    </a:cubicBezTo>
                    <a:cubicBezTo>
                      <a:pt x="1429" y="22817"/>
                      <a:pt x="1429" y="22805"/>
                      <a:pt x="1429" y="22805"/>
                    </a:cubicBezTo>
                    <a:cubicBezTo>
                      <a:pt x="1441" y="22794"/>
                      <a:pt x="1453" y="22770"/>
                      <a:pt x="1453" y="22758"/>
                    </a:cubicBezTo>
                    <a:cubicBezTo>
                      <a:pt x="1453" y="22734"/>
                      <a:pt x="1465" y="22710"/>
                      <a:pt x="1465" y="22698"/>
                    </a:cubicBezTo>
                    <a:cubicBezTo>
                      <a:pt x="1477" y="22639"/>
                      <a:pt x="1489" y="22591"/>
                      <a:pt x="1537" y="22555"/>
                    </a:cubicBezTo>
                    <a:cubicBezTo>
                      <a:pt x="1560" y="22543"/>
                      <a:pt x="1572" y="22543"/>
                      <a:pt x="1584" y="22532"/>
                    </a:cubicBezTo>
                    <a:cubicBezTo>
                      <a:pt x="1644" y="22496"/>
                      <a:pt x="1703" y="22472"/>
                      <a:pt x="1715" y="22401"/>
                    </a:cubicBezTo>
                    <a:close/>
                    <a:moveTo>
                      <a:pt x="3870" y="24270"/>
                    </a:moveTo>
                    <a:lnTo>
                      <a:pt x="3870" y="24270"/>
                    </a:lnTo>
                    <a:cubicBezTo>
                      <a:pt x="4084" y="24329"/>
                      <a:pt x="4335" y="24425"/>
                      <a:pt x="4394" y="24460"/>
                    </a:cubicBezTo>
                    <a:cubicBezTo>
                      <a:pt x="4430" y="24484"/>
                      <a:pt x="4406" y="24651"/>
                      <a:pt x="4394" y="24734"/>
                    </a:cubicBezTo>
                    <a:cubicBezTo>
                      <a:pt x="4382" y="24782"/>
                      <a:pt x="4370" y="24829"/>
                      <a:pt x="4370" y="24865"/>
                    </a:cubicBezTo>
                    <a:cubicBezTo>
                      <a:pt x="4358" y="25020"/>
                      <a:pt x="4430" y="25139"/>
                      <a:pt x="4608" y="25270"/>
                    </a:cubicBezTo>
                    <a:cubicBezTo>
                      <a:pt x="4656" y="25306"/>
                      <a:pt x="4716" y="25330"/>
                      <a:pt x="4787" y="25330"/>
                    </a:cubicBezTo>
                    <a:lnTo>
                      <a:pt x="4799" y="25330"/>
                    </a:lnTo>
                    <a:cubicBezTo>
                      <a:pt x="4882" y="25330"/>
                      <a:pt x="4954" y="25306"/>
                      <a:pt x="5025" y="25282"/>
                    </a:cubicBezTo>
                    <a:cubicBezTo>
                      <a:pt x="5097" y="25258"/>
                      <a:pt x="5144" y="25246"/>
                      <a:pt x="5204" y="25246"/>
                    </a:cubicBezTo>
                    <a:cubicBezTo>
                      <a:pt x="5311" y="25246"/>
                      <a:pt x="5418" y="25389"/>
                      <a:pt x="5489" y="25484"/>
                    </a:cubicBezTo>
                    <a:cubicBezTo>
                      <a:pt x="5537" y="25544"/>
                      <a:pt x="5573" y="25591"/>
                      <a:pt x="5608" y="25603"/>
                    </a:cubicBezTo>
                    <a:cubicBezTo>
                      <a:pt x="5620" y="25615"/>
                      <a:pt x="5644" y="25639"/>
                      <a:pt x="5668" y="25663"/>
                    </a:cubicBezTo>
                    <a:cubicBezTo>
                      <a:pt x="5739" y="25746"/>
                      <a:pt x="5859" y="25877"/>
                      <a:pt x="6109" y="25901"/>
                    </a:cubicBezTo>
                    <a:cubicBezTo>
                      <a:pt x="6168" y="25913"/>
                      <a:pt x="6263" y="25913"/>
                      <a:pt x="6382" y="25925"/>
                    </a:cubicBezTo>
                    <a:cubicBezTo>
                      <a:pt x="6799" y="25972"/>
                      <a:pt x="7490" y="26044"/>
                      <a:pt x="7966" y="26068"/>
                    </a:cubicBezTo>
                    <a:cubicBezTo>
                      <a:pt x="8478" y="26080"/>
                      <a:pt x="8811" y="26318"/>
                      <a:pt x="8990" y="26437"/>
                    </a:cubicBezTo>
                    <a:lnTo>
                      <a:pt x="9014" y="26461"/>
                    </a:lnTo>
                    <a:cubicBezTo>
                      <a:pt x="9037" y="26473"/>
                      <a:pt x="9049" y="26484"/>
                      <a:pt x="9061" y="26496"/>
                    </a:cubicBezTo>
                    <a:cubicBezTo>
                      <a:pt x="9204" y="26580"/>
                      <a:pt x="9526" y="26734"/>
                      <a:pt x="9657" y="26794"/>
                    </a:cubicBezTo>
                    <a:lnTo>
                      <a:pt x="9645" y="27592"/>
                    </a:lnTo>
                    <a:lnTo>
                      <a:pt x="9728" y="28092"/>
                    </a:lnTo>
                    <a:cubicBezTo>
                      <a:pt x="9716" y="28175"/>
                      <a:pt x="9704" y="28270"/>
                      <a:pt x="9692" y="28354"/>
                    </a:cubicBezTo>
                    <a:cubicBezTo>
                      <a:pt x="9657" y="28568"/>
                      <a:pt x="9633" y="28699"/>
                      <a:pt x="9657" y="28770"/>
                    </a:cubicBezTo>
                    <a:cubicBezTo>
                      <a:pt x="9692" y="28830"/>
                      <a:pt x="9776" y="28890"/>
                      <a:pt x="9907" y="28985"/>
                    </a:cubicBezTo>
                    <a:cubicBezTo>
                      <a:pt x="10014" y="29056"/>
                      <a:pt x="10133" y="29140"/>
                      <a:pt x="10192" y="29211"/>
                    </a:cubicBezTo>
                    <a:cubicBezTo>
                      <a:pt x="10216" y="29235"/>
                      <a:pt x="10228" y="29247"/>
                      <a:pt x="10240" y="29271"/>
                    </a:cubicBezTo>
                    <a:cubicBezTo>
                      <a:pt x="10228" y="29271"/>
                      <a:pt x="10216" y="29282"/>
                      <a:pt x="10192" y="29294"/>
                    </a:cubicBezTo>
                    <a:lnTo>
                      <a:pt x="10157" y="29318"/>
                    </a:lnTo>
                    <a:cubicBezTo>
                      <a:pt x="10014" y="29413"/>
                      <a:pt x="9776" y="29568"/>
                      <a:pt x="9692" y="29568"/>
                    </a:cubicBezTo>
                    <a:cubicBezTo>
                      <a:pt x="9609" y="29568"/>
                      <a:pt x="9371" y="29568"/>
                      <a:pt x="9216" y="29485"/>
                    </a:cubicBezTo>
                    <a:cubicBezTo>
                      <a:pt x="9037" y="29390"/>
                      <a:pt x="8728" y="29282"/>
                      <a:pt x="8633" y="29259"/>
                    </a:cubicBezTo>
                    <a:lnTo>
                      <a:pt x="8621" y="29247"/>
                    </a:lnTo>
                    <a:cubicBezTo>
                      <a:pt x="8514" y="29223"/>
                      <a:pt x="8430" y="29199"/>
                      <a:pt x="8311" y="29128"/>
                    </a:cubicBezTo>
                    <a:cubicBezTo>
                      <a:pt x="8287" y="29104"/>
                      <a:pt x="8252" y="29080"/>
                      <a:pt x="8240" y="29068"/>
                    </a:cubicBezTo>
                    <a:cubicBezTo>
                      <a:pt x="8187" y="29026"/>
                      <a:pt x="8143" y="28983"/>
                      <a:pt x="8057" y="28983"/>
                    </a:cubicBezTo>
                    <a:cubicBezTo>
                      <a:pt x="8047" y="28983"/>
                      <a:pt x="8037" y="28984"/>
                      <a:pt x="8025" y="28985"/>
                    </a:cubicBezTo>
                    <a:cubicBezTo>
                      <a:pt x="8025" y="28985"/>
                      <a:pt x="7644" y="29032"/>
                      <a:pt x="7561" y="29128"/>
                    </a:cubicBezTo>
                    <a:cubicBezTo>
                      <a:pt x="7549" y="29151"/>
                      <a:pt x="7549" y="29175"/>
                      <a:pt x="7549" y="29187"/>
                    </a:cubicBezTo>
                    <a:cubicBezTo>
                      <a:pt x="7549" y="29211"/>
                      <a:pt x="7549" y="29235"/>
                      <a:pt x="7549" y="29259"/>
                    </a:cubicBezTo>
                    <a:cubicBezTo>
                      <a:pt x="7549" y="29306"/>
                      <a:pt x="7549" y="29354"/>
                      <a:pt x="7573" y="29413"/>
                    </a:cubicBezTo>
                    <a:cubicBezTo>
                      <a:pt x="7609" y="29485"/>
                      <a:pt x="7609" y="29556"/>
                      <a:pt x="7609" y="29640"/>
                    </a:cubicBezTo>
                    <a:cubicBezTo>
                      <a:pt x="7597" y="29747"/>
                      <a:pt x="7692" y="29890"/>
                      <a:pt x="7740" y="29949"/>
                    </a:cubicBezTo>
                    <a:lnTo>
                      <a:pt x="7740" y="29961"/>
                    </a:lnTo>
                    <a:cubicBezTo>
                      <a:pt x="7752" y="29997"/>
                      <a:pt x="7740" y="30152"/>
                      <a:pt x="7740" y="30247"/>
                    </a:cubicBezTo>
                    <a:cubicBezTo>
                      <a:pt x="7728" y="30342"/>
                      <a:pt x="7728" y="30437"/>
                      <a:pt x="7728" y="30497"/>
                    </a:cubicBezTo>
                    <a:cubicBezTo>
                      <a:pt x="7728" y="30533"/>
                      <a:pt x="7728" y="30580"/>
                      <a:pt x="7728" y="30628"/>
                    </a:cubicBezTo>
                    <a:cubicBezTo>
                      <a:pt x="7716" y="30687"/>
                      <a:pt x="7716" y="30759"/>
                      <a:pt x="7728" y="30806"/>
                    </a:cubicBezTo>
                    <a:lnTo>
                      <a:pt x="394" y="31223"/>
                    </a:lnTo>
                    <a:cubicBezTo>
                      <a:pt x="382" y="31140"/>
                      <a:pt x="346" y="31080"/>
                      <a:pt x="322" y="31033"/>
                    </a:cubicBezTo>
                    <a:cubicBezTo>
                      <a:pt x="310" y="31009"/>
                      <a:pt x="298" y="30997"/>
                      <a:pt x="298" y="30985"/>
                    </a:cubicBezTo>
                    <a:cubicBezTo>
                      <a:pt x="298" y="30949"/>
                      <a:pt x="274" y="30925"/>
                      <a:pt x="263" y="30902"/>
                    </a:cubicBezTo>
                    <a:cubicBezTo>
                      <a:pt x="215" y="30830"/>
                      <a:pt x="144" y="30723"/>
                      <a:pt x="144" y="30533"/>
                    </a:cubicBezTo>
                    <a:cubicBezTo>
                      <a:pt x="144" y="30461"/>
                      <a:pt x="144" y="30402"/>
                      <a:pt x="155" y="30342"/>
                    </a:cubicBezTo>
                    <a:cubicBezTo>
                      <a:pt x="155" y="30259"/>
                      <a:pt x="155" y="30199"/>
                      <a:pt x="155" y="30140"/>
                    </a:cubicBezTo>
                    <a:cubicBezTo>
                      <a:pt x="144" y="30104"/>
                      <a:pt x="144" y="30080"/>
                      <a:pt x="144" y="30056"/>
                    </a:cubicBezTo>
                    <a:lnTo>
                      <a:pt x="96" y="30056"/>
                    </a:lnTo>
                    <a:lnTo>
                      <a:pt x="144" y="30033"/>
                    </a:lnTo>
                    <a:lnTo>
                      <a:pt x="144" y="30021"/>
                    </a:lnTo>
                    <a:cubicBezTo>
                      <a:pt x="132" y="29997"/>
                      <a:pt x="132" y="29985"/>
                      <a:pt x="132" y="29961"/>
                    </a:cubicBezTo>
                    <a:lnTo>
                      <a:pt x="108" y="29902"/>
                    </a:lnTo>
                    <a:cubicBezTo>
                      <a:pt x="191" y="29890"/>
                      <a:pt x="286" y="29878"/>
                      <a:pt x="322" y="29878"/>
                    </a:cubicBezTo>
                    <a:cubicBezTo>
                      <a:pt x="358" y="29878"/>
                      <a:pt x="394" y="29890"/>
                      <a:pt x="429" y="29902"/>
                    </a:cubicBezTo>
                    <a:cubicBezTo>
                      <a:pt x="478" y="29921"/>
                      <a:pt x="534" y="29940"/>
                      <a:pt x="599" y="29940"/>
                    </a:cubicBezTo>
                    <a:cubicBezTo>
                      <a:pt x="613" y="29940"/>
                      <a:pt x="628" y="29939"/>
                      <a:pt x="644" y="29937"/>
                    </a:cubicBezTo>
                    <a:cubicBezTo>
                      <a:pt x="667" y="29937"/>
                      <a:pt x="679" y="29925"/>
                      <a:pt x="691" y="29925"/>
                    </a:cubicBezTo>
                    <a:cubicBezTo>
                      <a:pt x="703" y="29913"/>
                      <a:pt x="715" y="29913"/>
                      <a:pt x="727" y="29902"/>
                    </a:cubicBezTo>
                    <a:cubicBezTo>
                      <a:pt x="739" y="29890"/>
                      <a:pt x="763" y="29878"/>
                      <a:pt x="775" y="29854"/>
                    </a:cubicBezTo>
                    <a:cubicBezTo>
                      <a:pt x="775" y="29854"/>
                      <a:pt x="775" y="29842"/>
                      <a:pt x="775" y="29842"/>
                    </a:cubicBezTo>
                    <a:cubicBezTo>
                      <a:pt x="798" y="29806"/>
                      <a:pt x="822" y="29771"/>
                      <a:pt x="834" y="29723"/>
                    </a:cubicBezTo>
                    <a:cubicBezTo>
                      <a:pt x="834" y="29723"/>
                      <a:pt x="834" y="29711"/>
                      <a:pt x="834" y="29711"/>
                    </a:cubicBezTo>
                    <a:cubicBezTo>
                      <a:pt x="846" y="29687"/>
                      <a:pt x="858" y="29652"/>
                      <a:pt x="858" y="29628"/>
                    </a:cubicBezTo>
                    <a:cubicBezTo>
                      <a:pt x="858" y="29616"/>
                      <a:pt x="858" y="29616"/>
                      <a:pt x="858" y="29616"/>
                    </a:cubicBezTo>
                    <a:cubicBezTo>
                      <a:pt x="870" y="29580"/>
                      <a:pt x="870" y="29556"/>
                      <a:pt x="882" y="29521"/>
                    </a:cubicBezTo>
                    <a:cubicBezTo>
                      <a:pt x="882" y="29509"/>
                      <a:pt x="882" y="29509"/>
                      <a:pt x="882" y="29497"/>
                    </a:cubicBezTo>
                    <a:cubicBezTo>
                      <a:pt x="882" y="29461"/>
                      <a:pt x="894" y="29425"/>
                      <a:pt x="894" y="29390"/>
                    </a:cubicBezTo>
                    <a:cubicBezTo>
                      <a:pt x="917" y="29223"/>
                      <a:pt x="1048" y="29068"/>
                      <a:pt x="1156" y="28985"/>
                    </a:cubicBezTo>
                    <a:cubicBezTo>
                      <a:pt x="1191" y="28961"/>
                      <a:pt x="1322" y="28937"/>
                      <a:pt x="1429" y="28925"/>
                    </a:cubicBezTo>
                    <a:cubicBezTo>
                      <a:pt x="1608" y="28890"/>
                      <a:pt x="1822" y="28866"/>
                      <a:pt x="1941" y="28782"/>
                    </a:cubicBezTo>
                    <a:cubicBezTo>
                      <a:pt x="2156" y="28651"/>
                      <a:pt x="2120" y="28461"/>
                      <a:pt x="2084" y="28258"/>
                    </a:cubicBezTo>
                    <a:lnTo>
                      <a:pt x="2072" y="28223"/>
                    </a:lnTo>
                    <a:cubicBezTo>
                      <a:pt x="2049" y="28080"/>
                      <a:pt x="2108" y="28032"/>
                      <a:pt x="2239" y="27961"/>
                    </a:cubicBezTo>
                    <a:cubicBezTo>
                      <a:pt x="2275" y="27949"/>
                      <a:pt x="2299" y="27937"/>
                      <a:pt x="2322" y="27925"/>
                    </a:cubicBezTo>
                    <a:cubicBezTo>
                      <a:pt x="2418" y="27866"/>
                      <a:pt x="2644" y="27663"/>
                      <a:pt x="2834" y="27508"/>
                    </a:cubicBezTo>
                    <a:cubicBezTo>
                      <a:pt x="2941" y="27413"/>
                      <a:pt x="3049" y="27330"/>
                      <a:pt x="3061" y="27318"/>
                    </a:cubicBezTo>
                    <a:cubicBezTo>
                      <a:pt x="3108" y="27306"/>
                      <a:pt x="3406" y="27092"/>
                      <a:pt x="3525" y="26985"/>
                    </a:cubicBezTo>
                    <a:cubicBezTo>
                      <a:pt x="3620" y="26913"/>
                      <a:pt x="3632" y="26818"/>
                      <a:pt x="3644" y="26746"/>
                    </a:cubicBezTo>
                    <a:cubicBezTo>
                      <a:pt x="3656" y="26699"/>
                      <a:pt x="3668" y="26663"/>
                      <a:pt x="3680" y="26639"/>
                    </a:cubicBezTo>
                    <a:cubicBezTo>
                      <a:pt x="3692" y="26604"/>
                      <a:pt x="3751" y="26568"/>
                      <a:pt x="3799" y="26532"/>
                    </a:cubicBezTo>
                    <a:cubicBezTo>
                      <a:pt x="3870" y="26473"/>
                      <a:pt x="3942" y="26413"/>
                      <a:pt x="3989" y="26342"/>
                    </a:cubicBezTo>
                    <a:cubicBezTo>
                      <a:pt x="4013" y="26318"/>
                      <a:pt x="4049" y="26258"/>
                      <a:pt x="4001" y="25639"/>
                    </a:cubicBezTo>
                    <a:cubicBezTo>
                      <a:pt x="4001" y="25603"/>
                      <a:pt x="4001" y="25580"/>
                      <a:pt x="3989" y="25544"/>
                    </a:cubicBezTo>
                    <a:cubicBezTo>
                      <a:pt x="3989" y="25532"/>
                      <a:pt x="3989" y="25520"/>
                      <a:pt x="3989" y="25508"/>
                    </a:cubicBezTo>
                    <a:cubicBezTo>
                      <a:pt x="3989" y="25484"/>
                      <a:pt x="3989" y="25472"/>
                      <a:pt x="3989" y="25449"/>
                    </a:cubicBezTo>
                    <a:cubicBezTo>
                      <a:pt x="3989" y="25437"/>
                      <a:pt x="3989" y="25425"/>
                      <a:pt x="3989" y="25413"/>
                    </a:cubicBezTo>
                    <a:cubicBezTo>
                      <a:pt x="3977" y="25389"/>
                      <a:pt x="3977" y="25365"/>
                      <a:pt x="3977" y="25353"/>
                    </a:cubicBezTo>
                    <a:cubicBezTo>
                      <a:pt x="3977" y="25341"/>
                      <a:pt x="3977" y="25330"/>
                      <a:pt x="3977" y="25318"/>
                    </a:cubicBezTo>
                    <a:cubicBezTo>
                      <a:pt x="3977" y="25294"/>
                      <a:pt x="3977" y="25270"/>
                      <a:pt x="3977" y="25258"/>
                    </a:cubicBezTo>
                    <a:cubicBezTo>
                      <a:pt x="3965" y="25246"/>
                      <a:pt x="3965" y="25222"/>
                      <a:pt x="3965" y="25210"/>
                    </a:cubicBezTo>
                    <a:cubicBezTo>
                      <a:pt x="3965" y="25199"/>
                      <a:pt x="3965" y="25175"/>
                      <a:pt x="3965" y="25163"/>
                    </a:cubicBezTo>
                    <a:cubicBezTo>
                      <a:pt x="3965" y="25139"/>
                      <a:pt x="3965" y="25127"/>
                      <a:pt x="3965" y="25115"/>
                    </a:cubicBezTo>
                    <a:cubicBezTo>
                      <a:pt x="3954" y="25091"/>
                      <a:pt x="3954" y="25080"/>
                      <a:pt x="3954" y="25056"/>
                    </a:cubicBezTo>
                    <a:cubicBezTo>
                      <a:pt x="3954" y="25044"/>
                      <a:pt x="3954" y="25032"/>
                      <a:pt x="3954" y="25020"/>
                    </a:cubicBezTo>
                    <a:cubicBezTo>
                      <a:pt x="3954" y="24996"/>
                      <a:pt x="3942" y="24972"/>
                      <a:pt x="3942" y="24949"/>
                    </a:cubicBezTo>
                    <a:cubicBezTo>
                      <a:pt x="3942" y="24949"/>
                      <a:pt x="3942" y="24937"/>
                      <a:pt x="3942" y="24925"/>
                    </a:cubicBezTo>
                    <a:cubicBezTo>
                      <a:pt x="3942" y="24865"/>
                      <a:pt x="3930" y="24806"/>
                      <a:pt x="3930" y="24746"/>
                    </a:cubicBezTo>
                    <a:cubicBezTo>
                      <a:pt x="3930" y="24746"/>
                      <a:pt x="3930" y="24746"/>
                      <a:pt x="3930" y="24734"/>
                    </a:cubicBezTo>
                    <a:cubicBezTo>
                      <a:pt x="3918" y="24710"/>
                      <a:pt x="3918" y="24687"/>
                      <a:pt x="3918" y="24663"/>
                    </a:cubicBezTo>
                    <a:cubicBezTo>
                      <a:pt x="3918" y="24651"/>
                      <a:pt x="3918" y="24639"/>
                      <a:pt x="3918" y="24639"/>
                    </a:cubicBezTo>
                    <a:cubicBezTo>
                      <a:pt x="3918" y="24615"/>
                      <a:pt x="3906" y="24603"/>
                      <a:pt x="3906" y="24591"/>
                    </a:cubicBezTo>
                    <a:cubicBezTo>
                      <a:pt x="3906" y="24579"/>
                      <a:pt x="3906" y="24556"/>
                      <a:pt x="3906" y="24544"/>
                    </a:cubicBezTo>
                    <a:cubicBezTo>
                      <a:pt x="3906" y="24532"/>
                      <a:pt x="3906" y="24532"/>
                      <a:pt x="3906" y="24520"/>
                    </a:cubicBezTo>
                    <a:cubicBezTo>
                      <a:pt x="3906" y="24508"/>
                      <a:pt x="3894" y="24484"/>
                      <a:pt x="3894" y="24472"/>
                    </a:cubicBezTo>
                    <a:cubicBezTo>
                      <a:pt x="3894" y="24472"/>
                      <a:pt x="3894" y="24460"/>
                      <a:pt x="3894" y="24460"/>
                    </a:cubicBezTo>
                    <a:cubicBezTo>
                      <a:pt x="3882" y="24377"/>
                      <a:pt x="3882" y="24318"/>
                      <a:pt x="3870" y="24270"/>
                    </a:cubicBezTo>
                    <a:close/>
                    <a:moveTo>
                      <a:pt x="8395" y="30902"/>
                    </a:moveTo>
                    <a:cubicBezTo>
                      <a:pt x="8406" y="30914"/>
                      <a:pt x="8406" y="30937"/>
                      <a:pt x="8418" y="30949"/>
                    </a:cubicBezTo>
                    <a:cubicBezTo>
                      <a:pt x="8490" y="31045"/>
                      <a:pt x="8609" y="31164"/>
                      <a:pt x="8740" y="31199"/>
                    </a:cubicBezTo>
                    <a:cubicBezTo>
                      <a:pt x="8776" y="31199"/>
                      <a:pt x="8811" y="31211"/>
                      <a:pt x="8835" y="31211"/>
                    </a:cubicBezTo>
                    <a:cubicBezTo>
                      <a:pt x="8907" y="31223"/>
                      <a:pt x="8942" y="31235"/>
                      <a:pt x="8954" y="31259"/>
                    </a:cubicBezTo>
                    <a:cubicBezTo>
                      <a:pt x="8966" y="31271"/>
                      <a:pt x="8966" y="31295"/>
                      <a:pt x="8978" y="31330"/>
                    </a:cubicBezTo>
                    <a:cubicBezTo>
                      <a:pt x="9014" y="31426"/>
                      <a:pt x="9049" y="31557"/>
                      <a:pt x="9157" y="31557"/>
                    </a:cubicBezTo>
                    <a:cubicBezTo>
                      <a:pt x="9157" y="31557"/>
                      <a:pt x="9502" y="31557"/>
                      <a:pt x="9561" y="31461"/>
                    </a:cubicBezTo>
                    <a:cubicBezTo>
                      <a:pt x="9585" y="31437"/>
                      <a:pt x="9585" y="31414"/>
                      <a:pt x="9573" y="31390"/>
                    </a:cubicBezTo>
                    <a:cubicBezTo>
                      <a:pt x="9549" y="31318"/>
                      <a:pt x="9478" y="31247"/>
                      <a:pt x="9430" y="31199"/>
                    </a:cubicBezTo>
                    <a:cubicBezTo>
                      <a:pt x="9454" y="31199"/>
                      <a:pt x="9478" y="31199"/>
                      <a:pt x="9502" y="31187"/>
                    </a:cubicBezTo>
                    <a:cubicBezTo>
                      <a:pt x="9526" y="31187"/>
                      <a:pt x="9538" y="31176"/>
                      <a:pt x="9561" y="31176"/>
                    </a:cubicBezTo>
                    <a:cubicBezTo>
                      <a:pt x="9645" y="31164"/>
                      <a:pt x="9752" y="31140"/>
                      <a:pt x="9788" y="31080"/>
                    </a:cubicBezTo>
                    <a:cubicBezTo>
                      <a:pt x="9823" y="31033"/>
                      <a:pt x="9883" y="30985"/>
                      <a:pt x="9907" y="30973"/>
                    </a:cubicBezTo>
                    <a:cubicBezTo>
                      <a:pt x="9930" y="30985"/>
                      <a:pt x="9978" y="31056"/>
                      <a:pt x="9978" y="31104"/>
                    </a:cubicBezTo>
                    <a:cubicBezTo>
                      <a:pt x="9990" y="31164"/>
                      <a:pt x="9990" y="31354"/>
                      <a:pt x="9990" y="31390"/>
                    </a:cubicBezTo>
                    <a:cubicBezTo>
                      <a:pt x="9978" y="31402"/>
                      <a:pt x="9990" y="31426"/>
                      <a:pt x="9990" y="31521"/>
                    </a:cubicBezTo>
                    <a:cubicBezTo>
                      <a:pt x="9990" y="31640"/>
                      <a:pt x="10002" y="31914"/>
                      <a:pt x="9990" y="31949"/>
                    </a:cubicBezTo>
                    <a:cubicBezTo>
                      <a:pt x="9978" y="31961"/>
                      <a:pt x="9966" y="31973"/>
                      <a:pt x="9930" y="31985"/>
                    </a:cubicBezTo>
                    <a:cubicBezTo>
                      <a:pt x="9895" y="31997"/>
                      <a:pt x="9871" y="32009"/>
                      <a:pt x="9823" y="32021"/>
                    </a:cubicBezTo>
                    <a:cubicBezTo>
                      <a:pt x="9788" y="32045"/>
                      <a:pt x="9776" y="32057"/>
                      <a:pt x="9752" y="32068"/>
                    </a:cubicBezTo>
                    <a:cubicBezTo>
                      <a:pt x="9716" y="32092"/>
                      <a:pt x="9692" y="32104"/>
                      <a:pt x="9573" y="32104"/>
                    </a:cubicBezTo>
                    <a:cubicBezTo>
                      <a:pt x="9557" y="32100"/>
                      <a:pt x="9542" y="32099"/>
                      <a:pt x="9526" y="32099"/>
                    </a:cubicBezTo>
                    <a:cubicBezTo>
                      <a:pt x="9495" y="32099"/>
                      <a:pt x="9466" y="32104"/>
                      <a:pt x="9442" y="32104"/>
                    </a:cubicBezTo>
                    <a:lnTo>
                      <a:pt x="9395" y="32104"/>
                    </a:lnTo>
                    <a:cubicBezTo>
                      <a:pt x="9359" y="32104"/>
                      <a:pt x="9359" y="32104"/>
                      <a:pt x="9359" y="32080"/>
                    </a:cubicBezTo>
                    <a:cubicBezTo>
                      <a:pt x="9359" y="32068"/>
                      <a:pt x="9359" y="32045"/>
                      <a:pt x="9347" y="32021"/>
                    </a:cubicBezTo>
                    <a:cubicBezTo>
                      <a:pt x="9323" y="31830"/>
                      <a:pt x="9299" y="31723"/>
                      <a:pt x="9252" y="31687"/>
                    </a:cubicBezTo>
                    <a:cubicBezTo>
                      <a:pt x="9228" y="31676"/>
                      <a:pt x="9180" y="31664"/>
                      <a:pt x="9109" y="31664"/>
                    </a:cubicBezTo>
                    <a:cubicBezTo>
                      <a:pt x="9049" y="31664"/>
                      <a:pt x="8966" y="31676"/>
                      <a:pt x="8907" y="31676"/>
                    </a:cubicBezTo>
                    <a:cubicBezTo>
                      <a:pt x="8883" y="31676"/>
                      <a:pt x="8859" y="31687"/>
                      <a:pt x="8847" y="31687"/>
                    </a:cubicBezTo>
                    <a:cubicBezTo>
                      <a:pt x="8787" y="31687"/>
                      <a:pt x="8633" y="31771"/>
                      <a:pt x="8633" y="31926"/>
                    </a:cubicBezTo>
                    <a:cubicBezTo>
                      <a:pt x="8621" y="31961"/>
                      <a:pt x="8621" y="31985"/>
                      <a:pt x="8609" y="32009"/>
                    </a:cubicBezTo>
                    <a:cubicBezTo>
                      <a:pt x="8597" y="32092"/>
                      <a:pt x="8597" y="32152"/>
                      <a:pt x="8728" y="32188"/>
                    </a:cubicBezTo>
                    <a:cubicBezTo>
                      <a:pt x="8871" y="32223"/>
                      <a:pt x="9061" y="32319"/>
                      <a:pt x="9157" y="32390"/>
                    </a:cubicBezTo>
                    <a:cubicBezTo>
                      <a:pt x="9192" y="32414"/>
                      <a:pt x="9228" y="32438"/>
                      <a:pt x="9252" y="32449"/>
                    </a:cubicBezTo>
                    <a:cubicBezTo>
                      <a:pt x="9180" y="32461"/>
                      <a:pt x="9073" y="32485"/>
                      <a:pt x="8907" y="32557"/>
                    </a:cubicBezTo>
                    <a:cubicBezTo>
                      <a:pt x="8597" y="32664"/>
                      <a:pt x="8418" y="32914"/>
                      <a:pt x="8359" y="33009"/>
                    </a:cubicBezTo>
                    <a:cubicBezTo>
                      <a:pt x="8323" y="33069"/>
                      <a:pt x="8287" y="33152"/>
                      <a:pt x="8252" y="33235"/>
                    </a:cubicBezTo>
                    <a:cubicBezTo>
                      <a:pt x="8252" y="33247"/>
                      <a:pt x="8240" y="33259"/>
                      <a:pt x="8240" y="33271"/>
                    </a:cubicBezTo>
                    <a:cubicBezTo>
                      <a:pt x="8228" y="33319"/>
                      <a:pt x="8216" y="33366"/>
                      <a:pt x="8204" y="33402"/>
                    </a:cubicBezTo>
                    <a:cubicBezTo>
                      <a:pt x="8204" y="33426"/>
                      <a:pt x="8192" y="33438"/>
                      <a:pt x="8192" y="33450"/>
                    </a:cubicBezTo>
                    <a:cubicBezTo>
                      <a:pt x="8192" y="33473"/>
                      <a:pt x="8192" y="33485"/>
                      <a:pt x="8180" y="33497"/>
                    </a:cubicBezTo>
                    <a:cubicBezTo>
                      <a:pt x="8180" y="33521"/>
                      <a:pt x="8180" y="33533"/>
                      <a:pt x="8180" y="33533"/>
                    </a:cubicBezTo>
                    <a:cubicBezTo>
                      <a:pt x="8180" y="33545"/>
                      <a:pt x="8180" y="33545"/>
                      <a:pt x="8180" y="33557"/>
                    </a:cubicBezTo>
                    <a:cubicBezTo>
                      <a:pt x="8168" y="33640"/>
                      <a:pt x="8168" y="33735"/>
                      <a:pt x="8180" y="33807"/>
                    </a:cubicBezTo>
                    <a:cubicBezTo>
                      <a:pt x="8192" y="33926"/>
                      <a:pt x="8216" y="34057"/>
                      <a:pt x="8240" y="34176"/>
                    </a:cubicBezTo>
                    <a:cubicBezTo>
                      <a:pt x="8264" y="34283"/>
                      <a:pt x="8275" y="34390"/>
                      <a:pt x="8275" y="34426"/>
                    </a:cubicBezTo>
                    <a:cubicBezTo>
                      <a:pt x="8275" y="34485"/>
                      <a:pt x="8275" y="34485"/>
                      <a:pt x="8240" y="34497"/>
                    </a:cubicBezTo>
                    <a:cubicBezTo>
                      <a:pt x="8216" y="34497"/>
                      <a:pt x="8192" y="34497"/>
                      <a:pt x="8168" y="34509"/>
                    </a:cubicBezTo>
                    <a:cubicBezTo>
                      <a:pt x="8049" y="34521"/>
                      <a:pt x="7954" y="34533"/>
                      <a:pt x="7954" y="34604"/>
                    </a:cubicBezTo>
                    <a:cubicBezTo>
                      <a:pt x="7954" y="34616"/>
                      <a:pt x="7942" y="34700"/>
                      <a:pt x="7918" y="34783"/>
                    </a:cubicBezTo>
                    <a:cubicBezTo>
                      <a:pt x="7883" y="34950"/>
                      <a:pt x="7835" y="35176"/>
                      <a:pt x="7835" y="35271"/>
                    </a:cubicBezTo>
                    <a:cubicBezTo>
                      <a:pt x="7835" y="35331"/>
                      <a:pt x="7835" y="35366"/>
                      <a:pt x="7847" y="35390"/>
                    </a:cubicBezTo>
                    <a:cubicBezTo>
                      <a:pt x="7847" y="35402"/>
                      <a:pt x="7847" y="35402"/>
                      <a:pt x="7847" y="35414"/>
                    </a:cubicBezTo>
                    <a:cubicBezTo>
                      <a:pt x="7833" y="35418"/>
                      <a:pt x="7815" y="35419"/>
                      <a:pt x="7795" y="35419"/>
                    </a:cubicBezTo>
                    <a:cubicBezTo>
                      <a:pt x="7745" y="35419"/>
                      <a:pt x="7683" y="35411"/>
                      <a:pt x="7633" y="35402"/>
                    </a:cubicBezTo>
                    <a:cubicBezTo>
                      <a:pt x="7621" y="35402"/>
                      <a:pt x="7609" y="35402"/>
                      <a:pt x="7585" y="35390"/>
                    </a:cubicBezTo>
                    <a:cubicBezTo>
                      <a:pt x="7562" y="35375"/>
                      <a:pt x="7525" y="35360"/>
                      <a:pt x="7471" y="35360"/>
                    </a:cubicBezTo>
                    <a:cubicBezTo>
                      <a:pt x="7440" y="35360"/>
                      <a:pt x="7402" y="35365"/>
                      <a:pt x="7359" y="35378"/>
                    </a:cubicBezTo>
                    <a:cubicBezTo>
                      <a:pt x="7228" y="35426"/>
                      <a:pt x="7204" y="35450"/>
                      <a:pt x="7144" y="35497"/>
                    </a:cubicBezTo>
                    <a:cubicBezTo>
                      <a:pt x="7121" y="35521"/>
                      <a:pt x="7085" y="35545"/>
                      <a:pt x="7049" y="35569"/>
                    </a:cubicBezTo>
                    <a:cubicBezTo>
                      <a:pt x="6990" y="35605"/>
                      <a:pt x="6954" y="35640"/>
                      <a:pt x="6918" y="35664"/>
                    </a:cubicBezTo>
                    <a:cubicBezTo>
                      <a:pt x="6859" y="35712"/>
                      <a:pt x="6835" y="35736"/>
                      <a:pt x="6799" y="35747"/>
                    </a:cubicBezTo>
                    <a:lnTo>
                      <a:pt x="6740" y="35747"/>
                    </a:lnTo>
                    <a:cubicBezTo>
                      <a:pt x="6597" y="35771"/>
                      <a:pt x="6537" y="35795"/>
                      <a:pt x="6513" y="35831"/>
                    </a:cubicBezTo>
                    <a:lnTo>
                      <a:pt x="6478" y="35890"/>
                    </a:lnTo>
                    <a:cubicBezTo>
                      <a:pt x="6382" y="36021"/>
                      <a:pt x="6168" y="36355"/>
                      <a:pt x="6049" y="36533"/>
                    </a:cubicBezTo>
                    <a:lnTo>
                      <a:pt x="6001" y="36593"/>
                    </a:lnTo>
                    <a:cubicBezTo>
                      <a:pt x="5894" y="36748"/>
                      <a:pt x="5811" y="36855"/>
                      <a:pt x="5799" y="36974"/>
                    </a:cubicBezTo>
                    <a:lnTo>
                      <a:pt x="1548" y="37343"/>
                    </a:lnTo>
                    <a:lnTo>
                      <a:pt x="1548" y="37319"/>
                    </a:lnTo>
                    <a:cubicBezTo>
                      <a:pt x="1525" y="37200"/>
                      <a:pt x="1477" y="36998"/>
                      <a:pt x="1501" y="36902"/>
                    </a:cubicBezTo>
                    <a:cubicBezTo>
                      <a:pt x="1525" y="36783"/>
                      <a:pt x="1560" y="36640"/>
                      <a:pt x="1632" y="36545"/>
                    </a:cubicBezTo>
                    <a:cubicBezTo>
                      <a:pt x="1656" y="36509"/>
                      <a:pt x="1691" y="36486"/>
                      <a:pt x="1727" y="36462"/>
                    </a:cubicBezTo>
                    <a:cubicBezTo>
                      <a:pt x="1787" y="36426"/>
                      <a:pt x="1858" y="36367"/>
                      <a:pt x="1822" y="36259"/>
                    </a:cubicBezTo>
                    <a:cubicBezTo>
                      <a:pt x="1798" y="36140"/>
                      <a:pt x="1727" y="35974"/>
                      <a:pt x="1632" y="35890"/>
                    </a:cubicBezTo>
                    <a:cubicBezTo>
                      <a:pt x="1548" y="35819"/>
                      <a:pt x="1477" y="35771"/>
                      <a:pt x="1310" y="35712"/>
                    </a:cubicBezTo>
                    <a:cubicBezTo>
                      <a:pt x="1275" y="35700"/>
                      <a:pt x="1239" y="35688"/>
                      <a:pt x="1203" y="35664"/>
                    </a:cubicBezTo>
                    <a:cubicBezTo>
                      <a:pt x="1144" y="35652"/>
                      <a:pt x="1060" y="35628"/>
                      <a:pt x="1048" y="35617"/>
                    </a:cubicBezTo>
                    <a:cubicBezTo>
                      <a:pt x="1072" y="35581"/>
                      <a:pt x="1287" y="35509"/>
                      <a:pt x="1370" y="35509"/>
                    </a:cubicBezTo>
                    <a:lnTo>
                      <a:pt x="1548" y="35509"/>
                    </a:lnTo>
                    <a:cubicBezTo>
                      <a:pt x="1656" y="35509"/>
                      <a:pt x="1739" y="35497"/>
                      <a:pt x="1787" y="35450"/>
                    </a:cubicBezTo>
                    <a:cubicBezTo>
                      <a:pt x="1918" y="35366"/>
                      <a:pt x="1941" y="35236"/>
                      <a:pt x="1953" y="35128"/>
                    </a:cubicBezTo>
                    <a:lnTo>
                      <a:pt x="1953" y="35081"/>
                    </a:lnTo>
                    <a:cubicBezTo>
                      <a:pt x="1965" y="34985"/>
                      <a:pt x="1965" y="34890"/>
                      <a:pt x="1882" y="34878"/>
                    </a:cubicBezTo>
                    <a:lnTo>
                      <a:pt x="1858" y="34878"/>
                    </a:lnTo>
                    <a:cubicBezTo>
                      <a:pt x="1834" y="34866"/>
                      <a:pt x="1822" y="34866"/>
                      <a:pt x="1656" y="34866"/>
                    </a:cubicBezTo>
                    <a:lnTo>
                      <a:pt x="1477" y="34866"/>
                    </a:lnTo>
                    <a:cubicBezTo>
                      <a:pt x="1298" y="34866"/>
                      <a:pt x="1263" y="34855"/>
                      <a:pt x="1251" y="34831"/>
                    </a:cubicBezTo>
                    <a:cubicBezTo>
                      <a:pt x="1203" y="34783"/>
                      <a:pt x="1179" y="34747"/>
                      <a:pt x="1191" y="34712"/>
                    </a:cubicBezTo>
                    <a:cubicBezTo>
                      <a:pt x="1191" y="34676"/>
                      <a:pt x="1215" y="34628"/>
                      <a:pt x="1239" y="34593"/>
                    </a:cubicBezTo>
                    <a:cubicBezTo>
                      <a:pt x="1251" y="34569"/>
                      <a:pt x="1263" y="34545"/>
                      <a:pt x="1275" y="34533"/>
                    </a:cubicBezTo>
                    <a:cubicBezTo>
                      <a:pt x="1287" y="34497"/>
                      <a:pt x="1287" y="34450"/>
                      <a:pt x="1275" y="34426"/>
                    </a:cubicBezTo>
                    <a:cubicBezTo>
                      <a:pt x="1322" y="34378"/>
                      <a:pt x="1406" y="34259"/>
                      <a:pt x="1346" y="34164"/>
                    </a:cubicBezTo>
                    <a:cubicBezTo>
                      <a:pt x="1310" y="34116"/>
                      <a:pt x="1275" y="34093"/>
                      <a:pt x="1239" y="34069"/>
                    </a:cubicBezTo>
                    <a:cubicBezTo>
                      <a:pt x="1191" y="34045"/>
                      <a:pt x="1191" y="34033"/>
                      <a:pt x="1191" y="34009"/>
                    </a:cubicBezTo>
                    <a:cubicBezTo>
                      <a:pt x="1191" y="33973"/>
                      <a:pt x="1215" y="33938"/>
                      <a:pt x="1227" y="33902"/>
                    </a:cubicBezTo>
                    <a:cubicBezTo>
                      <a:pt x="1251" y="33854"/>
                      <a:pt x="1287" y="33795"/>
                      <a:pt x="1263" y="33747"/>
                    </a:cubicBezTo>
                    <a:cubicBezTo>
                      <a:pt x="1239" y="33664"/>
                      <a:pt x="1215" y="33640"/>
                      <a:pt x="1144" y="33592"/>
                    </a:cubicBezTo>
                    <a:cubicBezTo>
                      <a:pt x="1084" y="33557"/>
                      <a:pt x="1001" y="33473"/>
                      <a:pt x="1001" y="33450"/>
                    </a:cubicBezTo>
                    <a:cubicBezTo>
                      <a:pt x="1001" y="33426"/>
                      <a:pt x="1036" y="33378"/>
                      <a:pt x="1072" y="33354"/>
                    </a:cubicBezTo>
                    <a:cubicBezTo>
                      <a:pt x="1132" y="33331"/>
                      <a:pt x="1191" y="33283"/>
                      <a:pt x="1203" y="33164"/>
                    </a:cubicBezTo>
                    <a:cubicBezTo>
                      <a:pt x="1203" y="33092"/>
                      <a:pt x="1203" y="33045"/>
                      <a:pt x="1167" y="32997"/>
                    </a:cubicBezTo>
                    <a:cubicBezTo>
                      <a:pt x="1145" y="32975"/>
                      <a:pt x="1113" y="32966"/>
                      <a:pt x="1071" y="32966"/>
                    </a:cubicBezTo>
                    <a:cubicBezTo>
                      <a:pt x="1047" y="32966"/>
                      <a:pt x="1019" y="32969"/>
                      <a:pt x="989" y="32973"/>
                    </a:cubicBezTo>
                    <a:lnTo>
                      <a:pt x="834" y="32973"/>
                    </a:lnTo>
                    <a:cubicBezTo>
                      <a:pt x="798" y="32961"/>
                      <a:pt x="703" y="32914"/>
                      <a:pt x="679" y="32890"/>
                    </a:cubicBezTo>
                    <a:cubicBezTo>
                      <a:pt x="679" y="32866"/>
                      <a:pt x="703" y="32795"/>
                      <a:pt x="715" y="32759"/>
                    </a:cubicBezTo>
                    <a:cubicBezTo>
                      <a:pt x="751" y="32700"/>
                      <a:pt x="703" y="32580"/>
                      <a:pt x="679" y="32509"/>
                    </a:cubicBezTo>
                    <a:cubicBezTo>
                      <a:pt x="679" y="32509"/>
                      <a:pt x="644" y="32342"/>
                      <a:pt x="644" y="32199"/>
                    </a:cubicBezTo>
                    <a:cubicBezTo>
                      <a:pt x="644" y="32164"/>
                      <a:pt x="632" y="32128"/>
                      <a:pt x="632" y="32080"/>
                    </a:cubicBezTo>
                    <a:cubicBezTo>
                      <a:pt x="620" y="32057"/>
                      <a:pt x="620" y="32033"/>
                      <a:pt x="620" y="31997"/>
                    </a:cubicBezTo>
                    <a:cubicBezTo>
                      <a:pt x="620" y="31985"/>
                      <a:pt x="620" y="31973"/>
                      <a:pt x="620" y="31961"/>
                    </a:cubicBezTo>
                    <a:cubicBezTo>
                      <a:pt x="620" y="31961"/>
                      <a:pt x="620" y="31949"/>
                      <a:pt x="620" y="31938"/>
                    </a:cubicBezTo>
                    <a:lnTo>
                      <a:pt x="620" y="31914"/>
                    </a:lnTo>
                    <a:cubicBezTo>
                      <a:pt x="620" y="31902"/>
                      <a:pt x="620" y="31890"/>
                      <a:pt x="620" y="31890"/>
                    </a:cubicBezTo>
                    <a:cubicBezTo>
                      <a:pt x="632" y="31878"/>
                      <a:pt x="632" y="31866"/>
                      <a:pt x="632" y="31854"/>
                    </a:cubicBezTo>
                    <a:cubicBezTo>
                      <a:pt x="644" y="31842"/>
                      <a:pt x="644" y="31830"/>
                      <a:pt x="655" y="31818"/>
                    </a:cubicBezTo>
                    <a:cubicBezTo>
                      <a:pt x="655" y="31807"/>
                      <a:pt x="655" y="31807"/>
                      <a:pt x="655" y="31795"/>
                    </a:cubicBezTo>
                    <a:cubicBezTo>
                      <a:pt x="667" y="31783"/>
                      <a:pt x="667" y="31783"/>
                      <a:pt x="679" y="31771"/>
                    </a:cubicBezTo>
                    <a:cubicBezTo>
                      <a:pt x="786" y="31604"/>
                      <a:pt x="858" y="31545"/>
                      <a:pt x="906" y="31509"/>
                    </a:cubicBezTo>
                    <a:lnTo>
                      <a:pt x="929" y="31497"/>
                    </a:lnTo>
                    <a:cubicBezTo>
                      <a:pt x="941" y="31485"/>
                      <a:pt x="941" y="31485"/>
                      <a:pt x="953" y="31473"/>
                    </a:cubicBezTo>
                    <a:cubicBezTo>
                      <a:pt x="1001" y="31437"/>
                      <a:pt x="1036" y="31402"/>
                      <a:pt x="1048" y="31306"/>
                    </a:cubicBezTo>
                    <a:lnTo>
                      <a:pt x="8395" y="30902"/>
                    </a:lnTo>
                    <a:close/>
                    <a:moveTo>
                      <a:pt x="5799" y="37069"/>
                    </a:moveTo>
                    <a:cubicBezTo>
                      <a:pt x="5799" y="37105"/>
                      <a:pt x="5787" y="37141"/>
                      <a:pt x="5787" y="37176"/>
                    </a:cubicBezTo>
                    <a:cubicBezTo>
                      <a:pt x="5787" y="37271"/>
                      <a:pt x="5775" y="37355"/>
                      <a:pt x="5799" y="37438"/>
                    </a:cubicBezTo>
                    <a:cubicBezTo>
                      <a:pt x="5799" y="37438"/>
                      <a:pt x="5799" y="37450"/>
                      <a:pt x="5799" y="37462"/>
                    </a:cubicBezTo>
                    <a:lnTo>
                      <a:pt x="5823" y="37557"/>
                    </a:lnTo>
                    <a:cubicBezTo>
                      <a:pt x="5823" y="37569"/>
                      <a:pt x="5835" y="37581"/>
                      <a:pt x="5835" y="37593"/>
                    </a:cubicBezTo>
                    <a:cubicBezTo>
                      <a:pt x="5847" y="37641"/>
                      <a:pt x="5859" y="37664"/>
                      <a:pt x="5870" y="37700"/>
                    </a:cubicBezTo>
                    <a:cubicBezTo>
                      <a:pt x="5882" y="37700"/>
                      <a:pt x="5882" y="37712"/>
                      <a:pt x="5882" y="37724"/>
                    </a:cubicBezTo>
                    <a:cubicBezTo>
                      <a:pt x="5894" y="37724"/>
                      <a:pt x="5894" y="37736"/>
                      <a:pt x="5906" y="37748"/>
                    </a:cubicBezTo>
                    <a:cubicBezTo>
                      <a:pt x="5918" y="37760"/>
                      <a:pt x="5930" y="37783"/>
                      <a:pt x="5954" y="37807"/>
                    </a:cubicBezTo>
                    <a:cubicBezTo>
                      <a:pt x="6001" y="37855"/>
                      <a:pt x="6049" y="37891"/>
                      <a:pt x="6085" y="37914"/>
                    </a:cubicBezTo>
                    <a:cubicBezTo>
                      <a:pt x="6132" y="37950"/>
                      <a:pt x="6156" y="37974"/>
                      <a:pt x="6192" y="38033"/>
                    </a:cubicBezTo>
                    <a:lnTo>
                      <a:pt x="6216" y="38057"/>
                    </a:lnTo>
                    <a:cubicBezTo>
                      <a:pt x="6299" y="38188"/>
                      <a:pt x="6454" y="38438"/>
                      <a:pt x="6537" y="38522"/>
                    </a:cubicBezTo>
                    <a:cubicBezTo>
                      <a:pt x="6621" y="38605"/>
                      <a:pt x="6728" y="38688"/>
                      <a:pt x="6918" y="38688"/>
                    </a:cubicBezTo>
                    <a:lnTo>
                      <a:pt x="7513" y="38688"/>
                    </a:lnTo>
                    <a:cubicBezTo>
                      <a:pt x="7597" y="38700"/>
                      <a:pt x="7633" y="38700"/>
                      <a:pt x="7680" y="38748"/>
                    </a:cubicBezTo>
                    <a:cubicBezTo>
                      <a:pt x="7871" y="38891"/>
                      <a:pt x="7906" y="38974"/>
                      <a:pt x="7906" y="38998"/>
                    </a:cubicBezTo>
                    <a:cubicBezTo>
                      <a:pt x="7906" y="39034"/>
                      <a:pt x="7883" y="39069"/>
                      <a:pt x="7859" y="39129"/>
                    </a:cubicBezTo>
                    <a:cubicBezTo>
                      <a:pt x="7823" y="39188"/>
                      <a:pt x="7775" y="39284"/>
                      <a:pt x="7752" y="39391"/>
                    </a:cubicBezTo>
                    <a:cubicBezTo>
                      <a:pt x="7740" y="39462"/>
                      <a:pt x="7728" y="39498"/>
                      <a:pt x="7716" y="39534"/>
                    </a:cubicBezTo>
                    <a:cubicBezTo>
                      <a:pt x="7692" y="39617"/>
                      <a:pt x="7668" y="39665"/>
                      <a:pt x="7728" y="39760"/>
                    </a:cubicBezTo>
                    <a:cubicBezTo>
                      <a:pt x="7752" y="39796"/>
                      <a:pt x="7764" y="39831"/>
                      <a:pt x="7787" y="39855"/>
                    </a:cubicBezTo>
                    <a:cubicBezTo>
                      <a:pt x="7835" y="39915"/>
                      <a:pt x="7835" y="39927"/>
                      <a:pt x="7823" y="39938"/>
                    </a:cubicBezTo>
                    <a:cubicBezTo>
                      <a:pt x="7799" y="39962"/>
                      <a:pt x="7764" y="39998"/>
                      <a:pt x="7716" y="40034"/>
                    </a:cubicBezTo>
                    <a:cubicBezTo>
                      <a:pt x="7633" y="40105"/>
                      <a:pt x="7513" y="40212"/>
                      <a:pt x="7418" y="40331"/>
                    </a:cubicBezTo>
                    <a:cubicBezTo>
                      <a:pt x="7371" y="40391"/>
                      <a:pt x="7347" y="40439"/>
                      <a:pt x="7311" y="40474"/>
                    </a:cubicBezTo>
                    <a:cubicBezTo>
                      <a:pt x="7252" y="40570"/>
                      <a:pt x="7216" y="40617"/>
                      <a:pt x="7109" y="40700"/>
                    </a:cubicBezTo>
                    <a:cubicBezTo>
                      <a:pt x="7002" y="40772"/>
                      <a:pt x="6906" y="40843"/>
                      <a:pt x="6823" y="40891"/>
                    </a:cubicBezTo>
                    <a:cubicBezTo>
                      <a:pt x="6775" y="40927"/>
                      <a:pt x="6728" y="40951"/>
                      <a:pt x="6692" y="40974"/>
                    </a:cubicBezTo>
                    <a:cubicBezTo>
                      <a:pt x="6609" y="41034"/>
                      <a:pt x="6144" y="41522"/>
                      <a:pt x="6085" y="41653"/>
                    </a:cubicBezTo>
                    <a:cubicBezTo>
                      <a:pt x="6013" y="41772"/>
                      <a:pt x="6013" y="41796"/>
                      <a:pt x="5966" y="42046"/>
                    </a:cubicBezTo>
                    <a:cubicBezTo>
                      <a:pt x="5954" y="42165"/>
                      <a:pt x="5942" y="42367"/>
                      <a:pt x="5942" y="42558"/>
                    </a:cubicBezTo>
                    <a:cubicBezTo>
                      <a:pt x="5942" y="42772"/>
                      <a:pt x="5930" y="43034"/>
                      <a:pt x="5906" y="43094"/>
                    </a:cubicBezTo>
                    <a:cubicBezTo>
                      <a:pt x="5835" y="43213"/>
                      <a:pt x="5775" y="43296"/>
                      <a:pt x="5656" y="43379"/>
                    </a:cubicBezTo>
                    <a:cubicBezTo>
                      <a:pt x="5608" y="43427"/>
                      <a:pt x="5501" y="43475"/>
                      <a:pt x="5394" y="43522"/>
                    </a:cubicBezTo>
                    <a:cubicBezTo>
                      <a:pt x="5204" y="43618"/>
                      <a:pt x="5073" y="43677"/>
                      <a:pt x="5025" y="43748"/>
                    </a:cubicBezTo>
                    <a:cubicBezTo>
                      <a:pt x="4942" y="43856"/>
                      <a:pt x="4846" y="44070"/>
                      <a:pt x="4775" y="44237"/>
                    </a:cubicBezTo>
                    <a:lnTo>
                      <a:pt x="4751" y="44308"/>
                    </a:lnTo>
                    <a:cubicBezTo>
                      <a:pt x="4680" y="44475"/>
                      <a:pt x="4596" y="44641"/>
                      <a:pt x="4668" y="44796"/>
                    </a:cubicBezTo>
                    <a:lnTo>
                      <a:pt x="4680" y="44832"/>
                    </a:lnTo>
                    <a:cubicBezTo>
                      <a:pt x="4739" y="44963"/>
                      <a:pt x="4775" y="45070"/>
                      <a:pt x="4787" y="45201"/>
                    </a:cubicBezTo>
                    <a:cubicBezTo>
                      <a:pt x="4799" y="45272"/>
                      <a:pt x="4787" y="45427"/>
                      <a:pt x="4787" y="45558"/>
                    </a:cubicBezTo>
                    <a:cubicBezTo>
                      <a:pt x="4775" y="45725"/>
                      <a:pt x="4775" y="45784"/>
                      <a:pt x="4775" y="45808"/>
                    </a:cubicBezTo>
                    <a:cubicBezTo>
                      <a:pt x="4787" y="45832"/>
                      <a:pt x="4811" y="45856"/>
                      <a:pt x="4858" y="45915"/>
                    </a:cubicBezTo>
                    <a:cubicBezTo>
                      <a:pt x="4930" y="46011"/>
                      <a:pt x="5037" y="46142"/>
                      <a:pt x="5120" y="46296"/>
                    </a:cubicBezTo>
                    <a:cubicBezTo>
                      <a:pt x="5156" y="46356"/>
                      <a:pt x="5192" y="46415"/>
                      <a:pt x="5216" y="46475"/>
                    </a:cubicBezTo>
                    <a:cubicBezTo>
                      <a:pt x="5311" y="46642"/>
                      <a:pt x="5382" y="46785"/>
                      <a:pt x="5454" y="46832"/>
                    </a:cubicBezTo>
                    <a:cubicBezTo>
                      <a:pt x="5489" y="46856"/>
                      <a:pt x="5513" y="46892"/>
                      <a:pt x="5537" y="46904"/>
                    </a:cubicBezTo>
                    <a:cubicBezTo>
                      <a:pt x="5513" y="46904"/>
                      <a:pt x="5478" y="46892"/>
                      <a:pt x="5454" y="46880"/>
                    </a:cubicBezTo>
                    <a:cubicBezTo>
                      <a:pt x="5418" y="46868"/>
                      <a:pt x="5406" y="46856"/>
                      <a:pt x="5394" y="46856"/>
                    </a:cubicBezTo>
                    <a:cubicBezTo>
                      <a:pt x="5382" y="46856"/>
                      <a:pt x="5347" y="46832"/>
                      <a:pt x="5299" y="46808"/>
                    </a:cubicBezTo>
                    <a:cubicBezTo>
                      <a:pt x="5192" y="46761"/>
                      <a:pt x="5061" y="46689"/>
                      <a:pt x="4989" y="46666"/>
                    </a:cubicBezTo>
                    <a:cubicBezTo>
                      <a:pt x="4977" y="46666"/>
                      <a:pt x="4942" y="46654"/>
                      <a:pt x="4906" y="46630"/>
                    </a:cubicBezTo>
                    <a:cubicBezTo>
                      <a:pt x="4739" y="46570"/>
                      <a:pt x="4489" y="46463"/>
                      <a:pt x="4311" y="46463"/>
                    </a:cubicBezTo>
                    <a:cubicBezTo>
                      <a:pt x="4227" y="46451"/>
                      <a:pt x="4132" y="46451"/>
                      <a:pt x="4025" y="46451"/>
                    </a:cubicBezTo>
                    <a:cubicBezTo>
                      <a:pt x="3882" y="46451"/>
                      <a:pt x="3727" y="46439"/>
                      <a:pt x="3608" y="46439"/>
                    </a:cubicBezTo>
                    <a:cubicBezTo>
                      <a:pt x="3418" y="46439"/>
                      <a:pt x="2572" y="46511"/>
                      <a:pt x="2513" y="46523"/>
                    </a:cubicBezTo>
                    <a:lnTo>
                      <a:pt x="2477" y="46523"/>
                    </a:lnTo>
                    <a:cubicBezTo>
                      <a:pt x="2445" y="46533"/>
                      <a:pt x="2408" y="46539"/>
                      <a:pt x="2373" y="46539"/>
                    </a:cubicBezTo>
                    <a:cubicBezTo>
                      <a:pt x="2330" y="46539"/>
                      <a:pt x="2289" y="46530"/>
                      <a:pt x="2263" y="46511"/>
                    </a:cubicBezTo>
                    <a:cubicBezTo>
                      <a:pt x="2215" y="46487"/>
                      <a:pt x="2191" y="46439"/>
                      <a:pt x="2168" y="46404"/>
                    </a:cubicBezTo>
                    <a:cubicBezTo>
                      <a:pt x="2132" y="46356"/>
                      <a:pt x="2096" y="46308"/>
                      <a:pt x="2025" y="46285"/>
                    </a:cubicBezTo>
                    <a:cubicBezTo>
                      <a:pt x="2001" y="46273"/>
                      <a:pt x="1977" y="46261"/>
                      <a:pt x="1953" y="46261"/>
                    </a:cubicBezTo>
                    <a:cubicBezTo>
                      <a:pt x="1906" y="46249"/>
                      <a:pt x="1894" y="46249"/>
                      <a:pt x="1858" y="46213"/>
                    </a:cubicBezTo>
                    <a:cubicBezTo>
                      <a:pt x="1727" y="46082"/>
                      <a:pt x="1715" y="46034"/>
                      <a:pt x="1715" y="46023"/>
                    </a:cubicBezTo>
                    <a:cubicBezTo>
                      <a:pt x="1715" y="45999"/>
                      <a:pt x="1727" y="45975"/>
                      <a:pt x="1751" y="45939"/>
                    </a:cubicBezTo>
                    <a:cubicBezTo>
                      <a:pt x="1775" y="45892"/>
                      <a:pt x="1798" y="45832"/>
                      <a:pt x="1798" y="45773"/>
                    </a:cubicBezTo>
                    <a:cubicBezTo>
                      <a:pt x="1798" y="45665"/>
                      <a:pt x="1751" y="45284"/>
                      <a:pt x="1715" y="45153"/>
                    </a:cubicBezTo>
                    <a:cubicBezTo>
                      <a:pt x="1691" y="45034"/>
                      <a:pt x="1679" y="44975"/>
                      <a:pt x="1679" y="44844"/>
                    </a:cubicBezTo>
                    <a:cubicBezTo>
                      <a:pt x="1679" y="44582"/>
                      <a:pt x="1644" y="44522"/>
                      <a:pt x="1608" y="44510"/>
                    </a:cubicBezTo>
                    <a:lnTo>
                      <a:pt x="1596" y="44499"/>
                    </a:lnTo>
                    <a:cubicBezTo>
                      <a:pt x="1560" y="44487"/>
                      <a:pt x="1513" y="44451"/>
                      <a:pt x="1441" y="44451"/>
                    </a:cubicBezTo>
                    <a:cubicBezTo>
                      <a:pt x="1382" y="44451"/>
                      <a:pt x="1334" y="44463"/>
                      <a:pt x="1275" y="44499"/>
                    </a:cubicBezTo>
                    <a:cubicBezTo>
                      <a:pt x="1132" y="44558"/>
                      <a:pt x="1013" y="44653"/>
                      <a:pt x="953" y="44713"/>
                    </a:cubicBezTo>
                    <a:cubicBezTo>
                      <a:pt x="941" y="44725"/>
                      <a:pt x="929" y="44737"/>
                      <a:pt x="917" y="44737"/>
                    </a:cubicBezTo>
                    <a:cubicBezTo>
                      <a:pt x="917" y="44737"/>
                      <a:pt x="894" y="44749"/>
                      <a:pt x="870" y="44749"/>
                    </a:cubicBezTo>
                    <a:cubicBezTo>
                      <a:pt x="834" y="44749"/>
                      <a:pt x="798" y="44737"/>
                      <a:pt x="786" y="44713"/>
                    </a:cubicBezTo>
                    <a:cubicBezTo>
                      <a:pt x="775" y="44689"/>
                      <a:pt x="775" y="44653"/>
                      <a:pt x="763" y="44618"/>
                    </a:cubicBezTo>
                    <a:cubicBezTo>
                      <a:pt x="715" y="44439"/>
                      <a:pt x="655" y="44249"/>
                      <a:pt x="620" y="44177"/>
                    </a:cubicBezTo>
                    <a:cubicBezTo>
                      <a:pt x="584" y="44129"/>
                      <a:pt x="548" y="44094"/>
                      <a:pt x="513" y="44070"/>
                    </a:cubicBezTo>
                    <a:cubicBezTo>
                      <a:pt x="477" y="44022"/>
                      <a:pt x="429" y="43987"/>
                      <a:pt x="405" y="43915"/>
                    </a:cubicBezTo>
                    <a:cubicBezTo>
                      <a:pt x="358" y="43760"/>
                      <a:pt x="334" y="43618"/>
                      <a:pt x="310" y="43487"/>
                    </a:cubicBezTo>
                    <a:cubicBezTo>
                      <a:pt x="298" y="43379"/>
                      <a:pt x="286" y="43201"/>
                      <a:pt x="274" y="43082"/>
                    </a:cubicBezTo>
                    <a:lnTo>
                      <a:pt x="274" y="42998"/>
                    </a:lnTo>
                    <a:cubicBezTo>
                      <a:pt x="274" y="42963"/>
                      <a:pt x="263" y="42927"/>
                      <a:pt x="251" y="42879"/>
                    </a:cubicBezTo>
                    <a:cubicBezTo>
                      <a:pt x="251" y="42832"/>
                      <a:pt x="227" y="42736"/>
                      <a:pt x="239" y="42701"/>
                    </a:cubicBezTo>
                    <a:cubicBezTo>
                      <a:pt x="251" y="42689"/>
                      <a:pt x="263" y="42677"/>
                      <a:pt x="286" y="42665"/>
                    </a:cubicBezTo>
                    <a:cubicBezTo>
                      <a:pt x="322" y="42641"/>
                      <a:pt x="394" y="42594"/>
                      <a:pt x="525" y="42510"/>
                    </a:cubicBezTo>
                    <a:cubicBezTo>
                      <a:pt x="691" y="42391"/>
                      <a:pt x="715" y="42308"/>
                      <a:pt x="727" y="42236"/>
                    </a:cubicBezTo>
                    <a:cubicBezTo>
                      <a:pt x="739" y="42201"/>
                      <a:pt x="751" y="42177"/>
                      <a:pt x="763" y="42153"/>
                    </a:cubicBezTo>
                    <a:cubicBezTo>
                      <a:pt x="786" y="42105"/>
                      <a:pt x="798" y="42105"/>
                      <a:pt x="810" y="42082"/>
                    </a:cubicBezTo>
                    <a:cubicBezTo>
                      <a:pt x="834" y="42070"/>
                      <a:pt x="870" y="42046"/>
                      <a:pt x="917" y="41986"/>
                    </a:cubicBezTo>
                    <a:cubicBezTo>
                      <a:pt x="941" y="41963"/>
                      <a:pt x="953" y="41939"/>
                      <a:pt x="977" y="41927"/>
                    </a:cubicBezTo>
                    <a:cubicBezTo>
                      <a:pt x="1048" y="41843"/>
                      <a:pt x="1096" y="41796"/>
                      <a:pt x="1096" y="41653"/>
                    </a:cubicBezTo>
                    <a:cubicBezTo>
                      <a:pt x="1096" y="41617"/>
                      <a:pt x="1096" y="41570"/>
                      <a:pt x="1096" y="41534"/>
                    </a:cubicBezTo>
                    <a:cubicBezTo>
                      <a:pt x="1084" y="41415"/>
                      <a:pt x="1084" y="41308"/>
                      <a:pt x="1132" y="41260"/>
                    </a:cubicBezTo>
                    <a:cubicBezTo>
                      <a:pt x="1156" y="41248"/>
                      <a:pt x="1167" y="41248"/>
                      <a:pt x="1179" y="41236"/>
                    </a:cubicBezTo>
                    <a:cubicBezTo>
                      <a:pt x="1263" y="41177"/>
                      <a:pt x="1298" y="41141"/>
                      <a:pt x="1287" y="40974"/>
                    </a:cubicBezTo>
                    <a:cubicBezTo>
                      <a:pt x="1287" y="40879"/>
                      <a:pt x="1263" y="40820"/>
                      <a:pt x="1227" y="40760"/>
                    </a:cubicBezTo>
                    <a:cubicBezTo>
                      <a:pt x="1203" y="40689"/>
                      <a:pt x="1167" y="40617"/>
                      <a:pt x="1156" y="40498"/>
                    </a:cubicBezTo>
                    <a:cubicBezTo>
                      <a:pt x="1132" y="40415"/>
                      <a:pt x="1132" y="40379"/>
                      <a:pt x="1120" y="40355"/>
                    </a:cubicBezTo>
                    <a:cubicBezTo>
                      <a:pt x="1120" y="40343"/>
                      <a:pt x="1132" y="40319"/>
                      <a:pt x="1144" y="40260"/>
                    </a:cubicBezTo>
                    <a:cubicBezTo>
                      <a:pt x="1156" y="40200"/>
                      <a:pt x="1156" y="40153"/>
                      <a:pt x="1156" y="40105"/>
                    </a:cubicBezTo>
                    <a:cubicBezTo>
                      <a:pt x="1167" y="39998"/>
                      <a:pt x="1179" y="39927"/>
                      <a:pt x="1251" y="39796"/>
                    </a:cubicBezTo>
                    <a:cubicBezTo>
                      <a:pt x="1287" y="39712"/>
                      <a:pt x="1346" y="39653"/>
                      <a:pt x="1394" y="39593"/>
                    </a:cubicBezTo>
                    <a:cubicBezTo>
                      <a:pt x="1465" y="39510"/>
                      <a:pt x="1537" y="39427"/>
                      <a:pt x="1537" y="39319"/>
                    </a:cubicBezTo>
                    <a:cubicBezTo>
                      <a:pt x="1537" y="39248"/>
                      <a:pt x="1525" y="39176"/>
                      <a:pt x="1513" y="39129"/>
                    </a:cubicBezTo>
                    <a:cubicBezTo>
                      <a:pt x="1501" y="39057"/>
                      <a:pt x="1489" y="38998"/>
                      <a:pt x="1501" y="38926"/>
                    </a:cubicBezTo>
                    <a:cubicBezTo>
                      <a:pt x="1513" y="38855"/>
                      <a:pt x="1537" y="38795"/>
                      <a:pt x="1548" y="38724"/>
                    </a:cubicBezTo>
                    <a:cubicBezTo>
                      <a:pt x="1572" y="38665"/>
                      <a:pt x="1584" y="38617"/>
                      <a:pt x="1596" y="38545"/>
                    </a:cubicBezTo>
                    <a:cubicBezTo>
                      <a:pt x="1620" y="38450"/>
                      <a:pt x="1644" y="38307"/>
                      <a:pt x="1644" y="38176"/>
                    </a:cubicBezTo>
                    <a:lnTo>
                      <a:pt x="1644" y="38153"/>
                    </a:lnTo>
                    <a:cubicBezTo>
                      <a:pt x="1644" y="38153"/>
                      <a:pt x="1644" y="38141"/>
                      <a:pt x="1644" y="38141"/>
                    </a:cubicBezTo>
                    <a:cubicBezTo>
                      <a:pt x="1644" y="38129"/>
                      <a:pt x="1644" y="38117"/>
                      <a:pt x="1644" y="38117"/>
                    </a:cubicBezTo>
                    <a:cubicBezTo>
                      <a:pt x="1644" y="38010"/>
                      <a:pt x="1596" y="37605"/>
                      <a:pt x="1560" y="37438"/>
                    </a:cubicBezTo>
                    <a:lnTo>
                      <a:pt x="5799" y="37069"/>
                    </a:lnTo>
                    <a:close/>
                    <a:moveTo>
                      <a:pt x="6056" y="0"/>
                    </a:moveTo>
                    <a:cubicBezTo>
                      <a:pt x="6031" y="0"/>
                      <a:pt x="6007" y="11"/>
                      <a:pt x="5989" y="29"/>
                    </a:cubicBezTo>
                    <a:cubicBezTo>
                      <a:pt x="5954" y="76"/>
                      <a:pt x="5966" y="148"/>
                      <a:pt x="5966" y="196"/>
                    </a:cubicBezTo>
                    <a:cubicBezTo>
                      <a:pt x="5966" y="207"/>
                      <a:pt x="5966" y="219"/>
                      <a:pt x="5966" y="219"/>
                    </a:cubicBezTo>
                    <a:cubicBezTo>
                      <a:pt x="5966" y="255"/>
                      <a:pt x="5966" y="374"/>
                      <a:pt x="5942" y="446"/>
                    </a:cubicBezTo>
                    <a:cubicBezTo>
                      <a:pt x="5930" y="517"/>
                      <a:pt x="5870" y="565"/>
                      <a:pt x="5799" y="636"/>
                    </a:cubicBezTo>
                    <a:cubicBezTo>
                      <a:pt x="5728" y="696"/>
                      <a:pt x="5608" y="731"/>
                      <a:pt x="5454" y="731"/>
                    </a:cubicBezTo>
                    <a:cubicBezTo>
                      <a:pt x="5299" y="731"/>
                      <a:pt x="5263" y="803"/>
                      <a:pt x="5216" y="874"/>
                    </a:cubicBezTo>
                    <a:cubicBezTo>
                      <a:pt x="5204" y="898"/>
                      <a:pt x="5192" y="922"/>
                      <a:pt x="5168" y="946"/>
                    </a:cubicBezTo>
                    <a:cubicBezTo>
                      <a:pt x="5073" y="1065"/>
                      <a:pt x="4918" y="1339"/>
                      <a:pt x="4882" y="1410"/>
                    </a:cubicBezTo>
                    <a:cubicBezTo>
                      <a:pt x="4870" y="1434"/>
                      <a:pt x="4846" y="1458"/>
                      <a:pt x="4823" y="1493"/>
                    </a:cubicBezTo>
                    <a:cubicBezTo>
                      <a:pt x="4775" y="1553"/>
                      <a:pt x="4716" y="1636"/>
                      <a:pt x="4692" y="1720"/>
                    </a:cubicBezTo>
                    <a:cubicBezTo>
                      <a:pt x="4656" y="1839"/>
                      <a:pt x="4692" y="1898"/>
                      <a:pt x="4727" y="1946"/>
                    </a:cubicBezTo>
                    <a:cubicBezTo>
                      <a:pt x="4739" y="1946"/>
                      <a:pt x="4739" y="1958"/>
                      <a:pt x="4751" y="1970"/>
                    </a:cubicBezTo>
                    <a:cubicBezTo>
                      <a:pt x="4787" y="2017"/>
                      <a:pt x="4858" y="2160"/>
                      <a:pt x="4870" y="2220"/>
                    </a:cubicBezTo>
                    <a:cubicBezTo>
                      <a:pt x="4882" y="2255"/>
                      <a:pt x="4823" y="2398"/>
                      <a:pt x="4799" y="2482"/>
                    </a:cubicBezTo>
                    <a:cubicBezTo>
                      <a:pt x="4775" y="2541"/>
                      <a:pt x="4751" y="2589"/>
                      <a:pt x="4739" y="2648"/>
                    </a:cubicBezTo>
                    <a:cubicBezTo>
                      <a:pt x="4692" y="2803"/>
                      <a:pt x="4644" y="3089"/>
                      <a:pt x="4632" y="3220"/>
                    </a:cubicBezTo>
                    <a:cubicBezTo>
                      <a:pt x="4632" y="3244"/>
                      <a:pt x="4632" y="3255"/>
                      <a:pt x="4632" y="3267"/>
                    </a:cubicBezTo>
                    <a:cubicBezTo>
                      <a:pt x="4632" y="3303"/>
                      <a:pt x="4620" y="3363"/>
                      <a:pt x="4620" y="3434"/>
                    </a:cubicBezTo>
                    <a:cubicBezTo>
                      <a:pt x="4608" y="3494"/>
                      <a:pt x="4596" y="3565"/>
                      <a:pt x="4596" y="3601"/>
                    </a:cubicBezTo>
                    <a:cubicBezTo>
                      <a:pt x="4549" y="3648"/>
                      <a:pt x="4263" y="3779"/>
                      <a:pt x="4037" y="3886"/>
                    </a:cubicBezTo>
                    <a:cubicBezTo>
                      <a:pt x="3823" y="3994"/>
                      <a:pt x="3584" y="4101"/>
                      <a:pt x="3477" y="4160"/>
                    </a:cubicBezTo>
                    <a:cubicBezTo>
                      <a:pt x="3287" y="4291"/>
                      <a:pt x="3049" y="4482"/>
                      <a:pt x="2930" y="4577"/>
                    </a:cubicBezTo>
                    <a:cubicBezTo>
                      <a:pt x="2894" y="4601"/>
                      <a:pt x="2882" y="4625"/>
                      <a:pt x="2870" y="4637"/>
                    </a:cubicBezTo>
                    <a:cubicBezTo>
                      <a:pt x="2787" y="4684"/>
                      <a:pt x="2822" y="4910"/>
                      <a:pt x="2822" y="4910"/>
                    </a:cubicBezTo>
                    <a:cubicBezTo>
                      <a:pt x="2834" y="4958"/>
                      <a:pt x="2918" y="5113"/>
                      <a:pt x="3013" y="5244"/>
                    </a:cubicBezTo>
                    <a:cubicBezTo>
                      <a:pt x="3120" y="5387"/>
                      <a:pt x="3132" y="5422"/>
                      <a:pt x="3156" y="5494"/>
                    </a:cubicBezTo>
                    <a:cubicBezTo>
                      <a:pt x="3168" y="5518"/>
                      <a:pt x="3156" y="5529"/>
                      <a:pt x="3120" y="5577"/>
                    </a:cubicBezTo>
                    <a:cubicBezTo>
                      <a:pt x="3084" y="5613"/>
                      <a:pt x="3025" y="5672"/>
                      <a:pt x="2989" y="5768"/>
                    </a:cubicBezTo>
                    <a:cubicBezTo>
                      <a:pt x="2930" y="5934"/>
                      <a:pt x="2977" y="6113"/>
                      <a:pt x="3001" y="6184"/>
                    </a:cubicBezTo>
                    <a:cubicBezTo>
                      <a:pt x="3013" y="6208"/>
                      <a:pt x="3013" y="6220"/>
                      <a:pt x="3013" y="6232"/>
                    </a:cubicBezTo>
                    <a:cubicBezTo>
                      <a:pt x="3013" y="6232"/>
                      <a:pt x="3025" y="6256"/>
                      <a:pt x="3049" y="6315"/>
                    </a:cubicBezTo>
                    <a:lnTo>
                      <a:pt x="3061" y="6363"/>
                    </a:lnTo>
                    <a:cubicBezTo>
                      <a:pt x="3108" y="6506"/>
                      <a:pt x="3192" y="6744"/>
                      <a:pt x="3215" y="6899"/>
                    </a:cubicBezTo>
                    <a:cubicBezTo>
                      <a:pt x="3239" y="7053"/>
                      <a:pt x="3192" y="7149"/>
                      <a:pt x="3144" y="7256"/>
                    </a:cubicBezTo>
                    <a:cubicBezTo>
                      <a:pt x="3108" y="7304"/>
                      <a:pt x="3084" y="7351"/>
                      <a:pt x="3061" y="7411"/>
                    </a:cubicBezTo>
                    <a:cubicBezTo>
                      <a:pt x="3001" y="7577"/>
                      <a:pt x="3072" y="7696"/>
                      <a:pt x="3120" y="7780"/>
                    </a:cubicBezTo>
                    <a:cubicBezTo>
                      <a:pt x="3144" y="7815"/>
                      <a:pt x="3156" y="7839"/>
                      <a:pt x="3168" y="7863"/>
                    </a:cubicBezTo>
                    <a:cubicBezTo>
                      <a:pt x="3192" y="7923"/>
                      <a:pt x="3227" y="7970"/>
                      <a:pt x="3263" y="8030"/>
                    </a:cubicBezTo>
                    <a:cubicBezTo>
                      <a:pt x="3287" y="8077"/>
                      <a:pt x="3322" y="8113"/>
                      <a:pt x="3346" y="8161"/>
                    </a:cubicBezTo>
                    <a:cubicBezTo>
                      <a:pt x="3394" y="8268"/>
                      <a:pt x="3406" y="8327"/>
                      <a:pt x="3346" y="8447"/>
                    </a:cubicBezTo>
                    <a:cubicBezTo>
                      <a:pt x="3311" y="8518"/>
                      <a:pt x="3072" y="8530"/>
                      <a:pt x="2953" y="8542"/>
                    </a:cubicBezTo>
                    <a:cubicBezTo>
                      <a:pt x="2882" y="8554"/>
                      <a:pt x="2834" y="8554"/>
                      <a:pt x="2811" y="8566"/>
                    </a:cubicBezTo>
                    <a:cubicBezTo>
                      <a:pt x="2715" y="8589"/>
                      <a:pt x="2549" y="9018"/>
                      <a:pt x="2430" y="9363"/>
                    </a:cubicBezTo>
                    <a:lnTo>
                      <a:pt x="2334" y="9542"/>
                    </a:lnTo>
                    <a:lnTo>
                      <a:pt x="1882" y="10459"/>
                    </a:lnTo>
                    <a:lnTo>
                      <a:pt x="1858" y="10482"/>
                    </a:lnTo>
                    <a:cubicBezTo>
                      <a:pt x="1846" y="10518"/>
                      <a:pt x="1763" y="10649"/>
                      <a:pt x="1691" y="10828"/>
                    </a:cubicBezTo>
                    <a:cubicBezTo>
                      <a:pt x="1632" y="10959"/>
                      <a:pt x="1644" y="11018"/>
                      <a:pt x="1679" y="11078"/>
                    </a:cubicBezTo>
                    <a:cubicBezTo>
                      <a:pt x="1691" y="11114"/>
                      <a:pt x="1703" y="11137"/>
                      <a:pt x="1703" y="11185"/>
                    </a:cubicBezTo>
                    <a:cubicBezTo>
                      <a:pt x="1703" y="11304"/>
                      <a:pt x="1668" y="11375"/>
                      <a:pt x="1632" y="11459"/>
                    </a:cubicBezTo>
                    <a:cubicBezTo>
                      <a:pt x="1620" y="11483"/>
                      <a:pt x="1620" y="11506"/>
                      <a:pt x="1608" y="11530"/>
                    </a:cubicBezTo>
                    <a:cubicBezTo>
                      <a:pt x="1584" y="11602"/>
                      <a:pt x="1489" y="11745"/>
                      <a:pt x="1417" y="11852"/>
                    </a:cubicBezTo>
                    <a:cubicBezTo>
                      <a:pt x="1287" y="12042"/>
                      <a:pt x="1298" y="12090"/>
                      <a:pt x="1298" y="12114"/>
                    </a:cubicBezTo>
                    <a:cubicBezTo>
                      <a:pt x="1298" y="12173"/>
                      <a:pt x="1358" y="12280"/>
                      <a:pt x="1489" y="12518"/>
                    </a:cubicBezTo>
                    <a:cubicBezTo>
                      <a:pt x="1620" y="12733"/>
                      <a:pt x="1656" y="12816"/>
                      <a:pt x="1679" y="12923"/>
                    </a:cubicBezTo>
                    <a:lnTo>
                      <a:pt x="1679" y="12935"/>
                    </a:lnTo>
                    <a:cubicBezTo>
                      <a:pt x="1679" y="12947"/>
                      <a:pt x="1691" y="12959"/>
                      <a:pt x="1691" y="12971"/>
                    </a:cubicBezTo>
                    <a:cubicBezTo>
                      <a:pt x="1691" y="12983"/>
                      <a:pt x="1691" y="13007"/>
                      <a:pt x="1703" y="13019"/>
                    </a:cubicBezTo>
                    <a:lnTo>
                      <a:pt x="1703" y="13042"/>
                    </a:lnTo>
                    <a:cubicBezTo>
                      <a:pt x="1715" y="13102"/>
                      <a:pt x="1715" y="13161"/>
                      <a:pt x="1727" y="13221"/>
                    </a:cubicBezTo>
                    <a:cubicBezTo>
                      <a:pt x="1727" y="13233"/>
                      <a:pt x="1727" y="13245"/>
                      <a:pt x="1727" y="13257"/>
                    </a:cubicBezTo>
                    <a:cubicBezTo>
                      <a:pt x="1727" y="13269"/>
                      <a:pt x="1727" y="13292"/>
                      <a:pt x="1739" y="13304"/>
                    </a:cubicBezTo>
                    <a:lnTo>
                      <a:pt x="1739" y="13388"/>
                    </a:lnTo>
                    <a:cubicBezTo>
                      <a:pt x="1751" y="13471"/>
                      <a:pt x="1751" y="13519"/>
                      <a:pt x="1739" y="13530"/>
                    </a:cubicBezTo>
                    <a:cubicBezTo>
                      <a:pt x="1739" y="13566"/>
                      <a:pt x="1715" y="13578"/>
                      <a:pt x="1632" y="13614"/>
                    </a:cubicBezTo>
                    <a:cubicBezTo>
                      <a:pt x="1584" y="13638"/>
                      <a:pt x="1525" y="13661"/>
                      <a:pt x="1465" y="13697"/>
                    </a:cubicBezTo>
                    <a:cubicBezTo>
                      <a:pt x="1275" y="13816"/>
                      <a:pt x="1227" y="14019"/>
                      <a:pt x="1191" y="14162"/>
                    </a:cubicBezTo>
                    <a:cubicBezTo>
                      <a:pt x="1167" y="14281"/>
                      <a:pt x="1167" y="14352"/>
                      <a:pt x="1179" y="14412"/>
                    </a:cubicBezTo>
                    <a:cubicBezTo>
                      <a:pt x="1179" y="14435"/>
                      <a:pt x="1179" y="14471"/>
                      <a:pt x="1179" y="14495"/>
                    </a:cubicBezTo>
                    <a:cubicBezTo>
                      <a:pt x="1179" y="14554"/>
                      <a:pt x="1156" y="14578"/>
                      <a:pt x="1120" y="14626"/>
                    </a:cubicBezTo>
                    <a:cubicBezTo>
                      <a:pt x="1096" y="14650"/>
                      <a:pt x="1072" y="14685"/>
                      <a:pt x="1048" y="14721"/>
                    </a:cubicBezTo>
                    <a:cubicBezTo>
                      <a:pt x="977" y="14828"/>
                      <a:pt x="1025" y="15209"/>
                      <a:pt x="1036" y="15316"/>
                    </a:cubicBezTo>
                    <a:cubicBezTo>
                      <a:pt x="1036" y="15328"/>
                      <a:pt x="1036" y="15340"/>
                      <a:pt x="1036" y="15364"/>
                    </a:cubicBezTo>
                    <a:cubicBezTo>
                      <a:pt x="1025" y="15447"/>
                      <a:pt x="1025" y="15566"/>
                      <a:pt x="1036" y="15638"/>
                    </a:cubicBezTo>
                    <a:cubicBezTo>
                      <a:pt x="1060" y="15733"/>
                      <a:pt x="1132" y="15805"/>
                      <a:pt x="1215" y="15888"/>
                    </a:cubicBezTo>
                    <a:lnTo>
                      <a:pt x="1251" y="15924"/>
                    </a:lnTo>
                    <a:cubicBezTo>
                      <a:pt x="1298" y="15983"/>
                      <a:pt x="1334" y="15995"/>
                      <a:pt x="1358" y="16007"/>
                    </a:cubicBezTo>
                    <a:cubicBezTo>
                      <a:pt x="1382" y="16019"/>
                      <a:pt x="1406" y="16031"/>
                      <a:pt x="1429" y="16067"/>
                    </a:cubicBezTo>
                    <a:cubicBezTo>
                      <a:pt x="1441" y="16090"/>
                      <a:pt x="1429" y="16114"/>
                      <a:pt x="1370" y="16174"/>
                    </a:cubicBezTo>
                    <a:cubicBezTo>
                      <a:pt x="1334" y="16209"/>
                      <a:pt x="1298" y="16233"/>
                      <a:pt x="1275" y="16269"/>
                    </a:cubicBezTo>
                    <a:cubicBezTo>
                      <a:pt x="1227" y="16364"/>
                      <a:pt x="1298" y="16459"/>
                      <a:pt x="1358" y="16531"/>
                    </a:cubicBezTo>
                    <a:lnTo>
                      <a:pt x="1370" y="16531"/>
                    </a:lnTo>
                    <a:cubicBezTo>
                      <a:pt x="1382" y="16567"/>
                      <a:pt x="1406" y="16590"/>
                      <a:pt x="1417" y="16614"/>
                    </a:cubicBezTo>
                    <a:cubicBezTo>
                      <a:pt x="1441" y="16662"/>
                      <a:pt x="1453" y="16757"/>
                      <a:pt x="1477" y="16840"/>
                    </a:cubicBezTo>
                    <a:cubicBezTo>
                      <a:pt x="1489" y="16912"/>
                      <a:pt x="1501" y="16971"/>
                      <a:pt x="1513" y="17019"/>
                    </a:cubicBezTo>
                    <a:cubicBezTo>
                      <a:pt x="1537" y="17090"/>
                      <a:pt x="1596" y="17126"/>
                      <a:pt x="1632" y="17150"/>
                    </a:cubicBezTo>
                    <a:cubicBezTo>
                      <a:pt x="1656" y="17174"/>
                      <a:pt x="1679" y="17186"/>
                      <a:pt x="1691" y="17198"/>
                    </a:cubicBezTo>
                    <a:cubicBezTo>
                      <a:pt x="1703" y="17210"/>
                      <a:pt x="1703" y="17221"/>
                      <a:pt x="1715" y="17245"/>
                    </a:cubicBezTo>
                    <a:cubicBezTo>
                      <a:pt x="1715" y="17257"/>
                      <a:pt x="1727" y="17257"/>
                      <a:pt x="1727" y="17269"/>
                    </a:cubicBezTo>
                    <a:cubicBezTo>
                      <a:pt x="1727" y="17281"/>
                      <a:pt x="1727" y="17293"/>
                      <a:pt x="1739" y="17293"/>
                    </a:cubicBezTo>
                    <a:cubicBezTo>
                      <a:pt x="1751" y="17352"/>
                      <a:pt x="1763" y="17424"/>
                      <a:pt x="1751" y="17495"/>
                    </a:cubicBezTo>
                    <a:cubicBezTo>
                      <a:pt x="1751" y="17579"/>
                      <a:pt x="1739" y="17614"/>
                      <a:pt x="1727" y="17650"/>
                    </a:cubicBezTo>
                    <a:cubicBezTo>
                      <a:pt x="1715" y="17674"/>
                      <a:pt x="1715" y="17698"/>
                      <a:pt x="1703" y="17745"/>
                    </a:cubicBezTo>
                    <a:cubicBezTo>
                      <a:pt x="1691" y="17829"/>
                      <a:pt x="1727" y="17888"/>
                      <a:pt x="1763" y="17948"/>
                    </a:cubicBezTo>
                    <a:cubicBezTo>
                      <a:pt x="1775" y="17960"/>
                      <a:pt x="1787" y="17983"/>
                      <a:pt x="1798" y="17995"/>
                    </a:cubicBezTo>
                    <a:cubicBezTo>
                      <a:pt x="1822" y="18079"/>
                      <a:pt x="1918" y="18079"/>
                      <a:pt x="1953" y="18091"/>
                    </a:cubicBezTo>
                    <a:lnTo>
                      <a:pt x="1977" y="18091"/>
                    </a:lnTo>
                    <a:cubicBezTo>
                      <a:pt x="2001" y="18091"/>
                      <a:pt x="2049" y="18114"/>
                      <a:pt x="2096" y="18150"/>
                    </a:cubicBezTo>
                    <a:cubicBezTo>
                      <a:pt x="2108" y="18162"/>
                      <a:pt x="2096" y="18222"/>
                      <a:pt x="2096" y="18245"/>
                    </a:cubicBezTo>
                    <a:cubicBezTo>
                      <a:pt x="2084" y="18269"/>
                      <a:pt x="2084" y="18305"/>
                      <a:pt x="2084" y="18341"/>
                    </a:cubicBezTo>
                    <a:cubicBezTo>
                      <a:pt x="2084" y="18412"/>
                      <a:pt x="2084" y="18638"/>
                      <a:pt x="2072" y="18710"/>
                    </a:cubicBezTo>
                    <a:cubicBezTo>
                      <a:pt x="2072" y="18757"/>
                      <a:pt x="2084" y="18817"/>
                      <a:pt x="2084" y="18888"/>
                    </a:cubicBezTo>
                    <a:cubicBezTo>
                      <a:pt x="2084" y="18960"/>
                      <a:pt x="2096" y="19043"/>
                      <a:pt x="2096" y="19114"/>
                    </a:cubicBezTo>
                    <a:cubicBezTo>
                      <a:pt x="2096" y="19234"/>
                      <a:pt x="2084" y="19269"/>
                      <a:pt x="2072" y="19341"/>
                    </a:cubicBezTo>
                    <a:lnTo>
                      <a:pt x="2072" y="19400"/>
                    </a:lnTo>
                    <a:cubicBezTo>
                      <a:pt x="2060" y="19448"/>
                      <a:pt x="2049" y="19460"/>
                      <a:pt x="2025" y="19484"/>
                    </a:cubicBezTo>
                    <a:cubicBezTo>
                      <a:pt x="2001" y="19507"/>
                      <a:pt x="1977" y="19531"/>
                      <a:pt x="1941" y="19579"/>
                    </a:cubicBezTo>
                    <a:cubicBezTo>
                      <a:pt x="1906" y="19650"/>
                      <a:pt x="1894" y="19734"/>
                      <a:pt x="1882" y="19841"/>
                    </a:cubicBezTo>
                    <a:cubicBezTo>
                      <a:pt x="1870" y="19924"/>
                      <a:pt x="1858" y="20031"/>
                      <a:pt x="1810" y="20127"/>
                    </a:cubicBezTo>
                    <a:cubicBezTo>
                      <a:pt x="1775" y="20234"/>
                      <a:pt x="1727" y="20317"/>
                      <a:pt x="1691" y="20377"/>
                    </a:cubicBezTo>
                    <a:cubicBezTo>
                      <a:pt x="1668" y="20424"/>
                      <a:pt x="1656" y="20448"/>
                      <a:pt x="1644" y="20484"/>
                    </a:cubicBezTo>
                    <a:cubicBezTo>
                      <a:pt x="1644" y="20496"/>
                      <a:pt x="1632" y="20519"/>
                      <a:pt x="1620" y="20543"/>
                    </a:cubicBezTo>
                    <a:cubicBezTo>
                      <a:pt x="1596" y="20591"/>
                      <a:pt x="1572" y="20650"/>
                      <a:pt x="1572" y="20710"/>
                    </a:cubicBezTo>
                    <a:cubicBezTo>
                      <a:pt x="1584" y="20781"/>
                      <a:pt x="1584" y="20805"/>
                      <a:pt x="1560" y="20865"/>
                    </a:cubicBezTo>
                    <a:cubicBezTo>
                      <a:pt x="1548" y="20877"/>
                      <a:pt x="1548" y="20889"/>
                      <a:pt x="1525" y="20900"/>
                    </a:cubicBezTo>
                    <a:cubicBezTo>
                      <a:pt x="1501" y="20924"/>
                      <a:pt x="1477" y="20960"/>
                      <a:pt x="1441" y="21019"/>
                    </a:cubicBezTo>
                    <a:cubicBezTo>
                      <a:pt x="1394" y="21103"/>
                      <a:pt x="1453" y="21150"/>
                      <a:pt x="1501" y="21198"/>
                    </a:cubicBezTo>
                    <a:cubicBezTo>
                      <a:pt x="1537" y="21234"/>
                      <a:pt x="1572" y="21270"/>
                      <a:pt x="1608" y="21341"/>
                    </a:cubicBezTo>
                    <a:cubicBezTo>
                      <a:pt x="1679" y="21484"/>
                      <a:pt x="1703" y="21555"/>
                      <a:pt x="1739" y="21639"/>
                    </a:cubicBezTo>
                    <a:lnTo>
                      <a:pt x="1751" y="21698"/>
                    </a:lnTo>
                    <a:cubicBezTo>
                      <a:pt x="1775" y="21770"/>
                      <a:pt x="1751" y="21805"/>
                      <a:pt x="1715" y="21877"/>
                    </a:cubicBezTo>
                    <a:cubicBezTo>
                      <a:pt x="1703" y="21912"/>
                      <a:pt x="1679" y="21960"/>
                      <a:pt x="1656" y="22008"/>
                    </a:cubicBezTo>
                    <a:cubicBezTo>
                      <a:pt x="1620" y="22115"/>
                      <a:pt x="1632" y="22198"/>
                      <a:pt x="1632" y="22270"/>
                    </a:cubicBezTo>
                    <a:cubicBezTo>
                      <a:pt x="1632" y="22293"/>
                      <a:pt x="1632" y="22317"/>
                      <a:pt x="1632" y="22341"/>
                    </a:cubicBezTo>
                    <a:cubicBezTo>
                      <a:pt x="1632" y="22341"/>
                      <a:pt x="1632" y="22353"/>
                      <a:pt x="1632" y="22353"/>
                    </a:cubicBezTo>
                    <a:cubicBezTo>
                      <a:pt x="1632" y="22401"/>
                      <a:pt x="1608" y="22413"/>
                      <a:pt x="1537" y="22448"/>
                    </a:cubicBezTo>
                    <a:cubicBezTo>
                      <a:pt x="1525" y="22460"/>
                      <a:pt x="1513" y="22472"/>
                      <a:pt x="1489" y="22484"/>
                    </a:cubicBezTo>
                    <a:cubicBezTo>
                      <a:pt x="1406" y="22532"/>
                      <a:pt x="1394" y="22615"/>
                      <a:pt x="1382" y="22674"/>
                    </a:cubicBezTo>
                    <a:cubicBezTo>
                      <a:pt x="1370" y="22698"/>
                      <a:pt x="1370" y="22710"/>
                      <a:pt x="1370" y="22734"/>
                    </a:cubicBezTo>
                    <a:cubicBezTo>
                      <a:pt x="1370" y="22746"/>
                      <a:pt x="1358" y="22746"/>
                      <a:pt x="1358" y="22758"/>
                    </a:cubicBezTo>
                    <a:cubicBezTo>
                      <a:pt x="1358" y="22758"/>
                      <a:pt x="1346" y="22770"/>
                      <a:pt x="1346" y="22770"/>
                    </a:cubicBezTo>
                    <a:cubicBezTo>
                      <a:pt x="1346" y="22770"/>
                      <a:pt x="1346" y="22770"/>
                      <a:pt x="1334" y="22782"/>
                    </a:cubicBezTo>
                    <a:cubicBezTo>
                      <a:pt x="1322" y="22794"/>
                      <a:pt x="1310" y="22805"/>
                      <a:pt x="1287" y="22829"/>
                    </a:cubicBezTo>
                    <a:cubicBezTo>
                      <a:pt x="1275" y="22829"/>
                      <a:pt x="1263" y="22841"/>
                      <a:pt x="1239" y="22853"/>
                    </a:cubicBezTo>
                    <a:cubicBezTo>
                      <a:pt x="1227" y="22865"/>
                      <a:pt x="1203" y="22877"/>
                      <a:pt x="1179" y="22889"/>
                    </a:cubicBezTo>
                    <a:lnTo>
                      <a:pt x="1132" y="22913"/>
                    </a:lnTo>
                    <a:cubicBezTo>
                      <a:pt x="1120" y="22913"/>
                      <a:pt x="1120" y="22924"/>
                      <a:pt x="1108" y="22924"/>
                    </a:cubicBezTo>
                    <a:cubicBezTo>
                      <a:pt x="1084" y="22936"/>
                      <a:pt x="1072" y="22948"/>
                      <a:pt x="1072" y="22948"/>
                    </a:cubicBezTo>
                    <a:cubicBezTo>
                      <a:pt x="1062" y="22946"/>
                      <a:pt x="1054" y="22944"/>
                      <a:pt x="1047" y="22944"/>
                    </a:cubicBezTo>
                    <a:cubicBezTo>
                      <a:pt x="1021" y="22944"/>
                      <a:pt x="1009" y="22964"/>
                      <a:pt x="953" y="23020"/>
                    </a:cubicBezTo>
                    <a:cubicBezTo>
                      <a:pt x="858" y="23139"/>
                      <a:pt x="870" y="23329"/>
                      <a:pt x="882" y="23472"/>
                    </a:cubicBezTo>
                    <a:cubicBezTo>
                      <a:pt x="882" y="23520"/>
                      <a:pt x="894" y="23556"/>
                      <a:pt x="894" y="23591"/>
                    </a:cubicBezTo>
                    <a:cubicBezTo>
                      <a:pt x="894" y="23663"/>
                      <a:pt x="882" y="23806"/>
                      <a:pt x="882" y="23972"/>
                    </a:cubicBezTo>
                    <a:cubicBezTo>
                      <a:pt x="882" y="24175"/>
                      <a:pt x="870" y="24389"/>
                      <a:pt x="870" y="24508"/>
                    </a:cubicBezTo>
                    <a:cubicBezTo>
                      <a:pt x="870" y="24675"/>
                      <a:pt x="882" y="24770"/>
                      <a:pt x="894" y="24853"/>
                    </a:cubicBezTo>
                    <a:cubicBezTo>
                      <a:pt x="894" y="24877"/>
                      <a:pt x="906" y="24901"/>
                      <a:pt x="906" y="24925"/>
                    </a:cubicBezTo>
                    <a:cubicBezTo>
                      <a:pt x="917" y="25056"/>
                      <a:pt x="1048" y="25163"/>
                      <a:pt x="1132" y="25234"/>
                    </a:cubicBezTo>
                    <a:cubicBezTo>
                      <a:pt x="1191" y="25294"/>
                      <a:pt x="1191" y="25318"/>
                      <a:pt x="1203" y="25401"/>
                    </a:cubicBezTo>
                    <a:lnTo>
                      <a:pt x="1203" y="25437"/>
                    </a:lnTo>
                    <a:cubicBezTo>
                      <a:pt x="1215" y="25568"/>
                      <a:pt x="1263" y="25687"/>
                      <a:pt x="1298" y="25806"/>
                    </a:cubicBezTo>
                    <a:cubicBezTo>
                      <a:pt x="1310" y="25853"/>
                      <a:pt x="1334" y="25889"/>
                      <a:pt x="1346" y="25913"/>
                    </a:cubicBezTo>
                    <a:cubicBezTo>
                      <a:pt x="1382" y="25972"/>
                      <a:pt x="1406" y="26020"/>
                      <a:pt x="1417" y="26115"/>
                    </a:cubicBezTo>
                    <a:cubicBezTo>
                      <a:pt x="1417" y="26223"/>
                      <a:pt x="1394" y="26246"/>
                      <a:pt x="1370" y="26270"/>
                    </a:cubicBezTo>
                    <a:cubicBezTo>
                      <a:pt x="1358" y="26282"/>
                      <a:pt x="1346" y="26294"/>
                      <a:pt x="1334" y="26306"/>
                    </a:cubicBezTo>
                    <a:cubicBezTo>
                      <a:pt x="1322" y="26318"/>
                      <a:pt x="1287" y="26365"/>
                      <a:pt x="1239" y="26401"/>
                    </a:cubicBezTo>
                    <a:cubicBezTo>
                      <a:pt x="1072" y="26568"/>
                      <a:pt x="941" y="26699"/>
                      <a:pt x="917" y="26770"/>
                    </a:cubicBezTo>
                    <a:cubicBezTo>
                      <a:pt x="894" y="26842"/>
                      <a:pt x="882" y="26937"/>
                      <a:pt x="870" y="27032"/>
                    </a:cubicBezTo>
                    <a:cubicBezTo>
                      <a:pt x="870" y="27080"/>
                      <a:pt x="858" y="27139"/>
                      <a:pt x="858" y="27187"/>
                    </a:cubicBezTo>
                    <a:cubicBezTo>
                      <a:pt x="846" y="27246"/>
                      <a:pt x="846" y="27330"/>
                      <a:pt x="834" y="27401"/>
                    </a:cubicBezTo>
                    <a:cubicBezTo>
                      <a:pt x="834" y="27473"/>
                      <a:pt x="834" y="27544"/>
                      <a:pt x="822" y="27604"/>
                    </a:cubicBezTo>
                    <a:cubicBezTo>
                      <a:pt x="798" y="27687"/>
                      <a:pt x="751" y="27711"/>
                      <a:pt x="691" y="27723"/>
                    </a:cubicBezTo>
                    <a:lnTo>
                      <a:pt x="679" y="27735"/>
                    </a:lnTo>
                    <a:cubicBezTo>
                      <a:pt x="596" y="27758"/>
                      <a:pt x="596" y="27842"/>
                      <a:pt x="596" y="27937"/>
                    </a:cubicBezTo>
                    <a:lnTo>
                      <a:pt x="596" y="27961"/>
                    </a:lnTo>
                    <a:cubicBezTo>
                      <a:pt x="596" y="28044"/>
                      <a:pt x="644" y="28116"/>
                      <a:pt x="679" y="28163"/>
                    </a:cubicBezTo>
                    <a:cubicBezTo>
                      <a:pt x="703" y="28199"/>
                      <a:pt x="727" y="28235"/>
                      <a:pt x="739" y="28258"/>
                    </a:cubicBezTo>
                    <a:cubicBezTo>
                      <a:pt x="751" y="28306"/>
                      <a:pt x="691" y="28413"/>
                      <a:pt x="644" y="28485"/>
                    </a:cubicBezTo>
                    <a:cubicBezTo>
                      <a:pt x="632" y="28509"/>
                      <a:pt x="620" y="28532"/>
                      <a:pt x="608" y="28556"/>
                    </a:cubicBezTo>
                    <a:cubicBezTo>
                      <a:pt x="572" y="28616"/>
                      <a:pt x="584" y="28687"/>
                      <a:pt x="608" y="28770"/>
                    </a:cubicBezTo>
                    <a:cubicBezTo>
                      <a:pt x="620" y="28818"/>
                      <a:pt x="620" y="28866"/>
                      <a:pt x="620" y="28925"/>
                    </a:cubicBezTo>
                    <a:cubicBezTo>
                      <a:pt x="620" y="29080"/>
                      <a:pt x="608" y="29259"/>
                      <a:pt x="596" y="29366"/>
                    </a:cubicBezTo>
                    <a:lnTo>
                      <a:pt x="596" y="29401"/>
                    </a:lnTo>
                    <a:cubicBezTo>
                      <a:pt x="560" y="29556"/>
                      <a:pt x="548" y="29652"/>
                      <a:pt x="572" y="29711"/>
                    </a:cubicBezTo>
                    <a:cubicBezTo>
                      <a:pt x="584" y="29735"/>
                      <a:pt x="608" y="29782"/>
                      <a:pt x="632" y="29842"/>
                    </a:cubicBezTo>
                    <a:cubicBezTo>
                      <a:pt x="618" y="29844"/>
                      <a:pt x="605" y="29845"/>
                      <a:pt x="592" y="29845"/>
                    </a:cubicBezTo>
                    <a:cubicBezTo>
                      <a:pt x="538" y="29845"/>
                      <a:pt x="492" y="29828"/>
                      <a:pt x="453" y="29818"/>
                    </a:cubicBezTo>
                    <a:cubicBezTo>
                      <a:pt x="405" y="29806"/>
                      <a:pt x="370" y="29794"/>
                      <a:pt x="322" y="29794"/>
                    </a:cubicBezTo>
                    <a:cubicBezTo>
                      <a:pt x="274" y="29794"/>
                      <a:pt x="144" y="29794"/>
                      <a:pt x="24" y="29830"/>
                    </a:cubicBezTo>
                    <a:cubicBezTo>
                      <a:pt x="13" y="29842"/>
                      <a:pt x="13" y="29842"/>
                      <a:pt x="1" y="29854"/>
                    </a:cubicBezTo>
                    <a:cubicBezTo>
                      <a:pt x="1" y="29866"/>
                      <a:pt x="1" y="29878"/>
                      <a:pt x="1" y="29890"/>
                    </a:cubicBezTo>
                    <a:lnTo>
                      <a:pt x="48" y="29997"/>
                    </a:lnTo>
                    <a:cubicBezTo>
                      <a:pt x="48" y="30009"/>
                      <a:pt x="48" y="30021"/>
                      <a:pt x="48" y="30033"/>
                    </a:cubicBezTo>
                    <a:lnTo>
                      <a:pt x="48" y="30044"/>
                    </a:lnTo>
                    <a:lnTo>
                      <a:pt x="96" y="30044"/>
                    </a:lnTo>
                    <a:lnTo>
                      <a:pt x="60" y="30068"/>
                    </a:lnTo>
                    <a:cubicBezTo>
                      <a:pt x="60" y="30080"/>
                      <a:pt x="60" y="30104"/>
                      <a:pt x="60" y="30140"/>
                    </a:cubicBezTo>
                    <a:cubicBezTo>
                      <a:pt x="60" y="30199"/>
                      <a:pt x="60" y="30259"/>
                      <a:pt x="60" y="30342"/>
                    </a:cubicBezTo>
                    <a:cubicBezTo>
                      <a:pt x="60" y="30402"/>
                      <a:pt x="60" y="30461"/>
                      <a:pt x="60" y="30533"/>
                    </a:cubicBezTo>
                    <a:cubicBezTo>
                      <a:pt x="60" y="30747"/>
                      <a:pt x="132" y="30866"/>
                      <a:pt x="179" y="30949"/>
                    </a:cubicBezTo>
                    <a:cubicBezTo>
                      <a:pt x="191" y="30961"/>
                      <a:pt x="203" y="30985"/>
                      <a:pt x="203" y="30985"/>
                    </a:cubicBezTo>
                    <a:cubicBezTo>
                      <a:pt x="215" y="31021"/>
                      <a:pt x="227" y="31045"/>
                      <a:pt x="251" y="31080"/>
                    </a:cubicBezTo>
                    <a:cubicBezTo>
                      <a:pt x="274" y="31128"/>
                      <a:pt x="310" y="31187"/>
                      <a:pt x="310" y="31271"/>
                    </a:cubicBezTo>
                    <a:cubicBezTo>
                      <a:pt x="310" y="31283"/>
                      <a:pt x="310" y="31295"/>
                      <a:pt x="322" y="31295"/>
                    </a:cubicBezTo>
                    <a:cubicBezTo>
                      <a:pt x="334" y="31306"/>
                      <a:pt x="346" y="31306"/>
                      <a:pt x="358" y="31306"/>
                    </a:cubicBezTo>
                    <a:lnTo>
                      <a:pt x="953" y="31271"/>
                    </a:lnTo>
                    <a:lnTo>
                      <a:pt x="953" y="31271"/>
                    </a:lnTo>
                    <a:cubicBezTo>
                      <a:pt x="953" y="31366"/>
                      <a:pt x="929" y="31378"/>
                      <a:pt x="906" y="31402"/>
                    </a:cubicBezTo>
                    <a:cubicBezTo>
                      <a:pt x="894" y="31402"/>
                      <a:pt x="882" y="31414"/>
                      <a:pt x="870" y="31426"/>
                    </a:cubicBezTo>
                    <a:lnTo>
                      <a:pt x="858" y="31437"/>
                    </a:lnTo>
                    <a:cubicBezTo>
                      <a:pt x="798" y="31473"/>
                      <a:pt x="715" y="31545"/>
                      <a:pt x="608" y="31723"/>
                    </a:cubicBezTo>
                    <a:cubicBezTo>
                      <a:pt x="596" y="31735"/>
                      <a:pt x="584" y="31747"/>
                      <a:pt x="584" y="31747"/>
                    </a:cubicBezTo>
                    <a:cubicBezTo>
                      <a:pt x="572" y="31759"/>
                      <a:pt x="572" y="31771"/>
                      <a:pt x="560" y="31783"/>
                    </a:cubicBezTo>
                    <a:cubicBezTo>
                      <a:pt x="560" y="31795"/>
                      <a:pt x="560" y="31807"/>
                      <a:pt x="548" y="31818"/>
                    </a:cubicBezTo>
                    <a:cubicBezTo>
                      <a:pt x="548" y="31830"/>
                      <a:pt x="536" y="31854"/>
                      <a:pt x="536" y="31866"/>
                    </a:cubicBezTo>
                    <a:cubicBezTo>
                      <a:pt x="536" y="31878"/>
                      <a:pt x="536" y="31890"/>
                      <a:pt x="525" y="31902"/>
                    </a:cubicBezTo>
                    <a:lnTo>
                      <a:pt x="525" y="31926"/>
                    </a:lnTo>
                    <a:cubicBezTo>
                      <a:pt x="525" y="31938"/>
                      <a:pt x="525" y="31949"/>
                      <a:pt x="525" y="31961"/>
                    </a:cubicBezTo>
                    <a:cubicBezTo>
                      <a:pt x="525" y="31985"/>
                      <a:pt x="525" y="31997"/>
                      <a:pt x="525" y="32009"/>
                    </a:cubicBezTo>
                    <a:cubicBezTo>
                      <a:pt x="525" y="32033"/>
                      <a:pt x="536" y="32068"/>
                      <a:pt x="536" y="32104"/>
                    </a:cubicBezTo>
                    <a:cubicBezTo>
                      <a:pt x="548" y="32140"/>
                      <a:pt x="548" y="32176"/>
                      <a:pt x="548" y="32199"/>
                    </a:cubicBezTo>
                    <a:cubicBezTo>
                      <a:pt x="560" y="32342"/>
                      <a:pt x="584" y="32521"/>
                      <a:pt x="596" y="32545"/>
                    </a:cubicBezTo>
                    <a:cubicBezTo>
                      <a:pt x="620" y="32616"/>
                      <a:pt x="644" y="32700"/>
                      <a:pt x="632" y="32723"/>
                    </a:cubicBezTo>
                    <a:cubicBezTo>
                      <a:pt x="608" y="32771"/>
                      <a:pt x="584" y="32866"/>
                      <a:pt x="584" y="32902"/>
                    </a:cubicBezTo>
                    <a:cubicBezTo>
                      <a:pt x="584" y="32985"/>
                      <a:pt x="798" y="33057"/>
                      <a:pt x="810" y="33057"/>
                    </a:cubicBezTo>
                    <a:cubicBezTo>
                      <a:pt x="822" y="33063"/>
                      <a:pt x="846" y="33066"/>
                      <a:pt x="877" y="33066"/>
                    </a:cubicBezTo>
                    <a:cubicBezTo>
                      <a:pt x="908" y="33066"/>
                      <a:pt x="947" y="33063"/>
                      <a:pt x="989" y="33057"/>
                    </a:cubicBezTo>
                    <a:lnTo>
                      <a:pt x="1108" y="33057"/>
                    </a:lnTo>
                    <a:cubicBezTo>
                      <a:pt x="1120" y="33069"/>
                      <a:pt x="1108" y="33128"/>
                      <a:pt x="1108" y="33152"/>
                    </a:cubicBezTo>
                    <a:cubicBezTo>
                      <a:pt x="1096" y="33223"/>
                      <a:pt x="1072" y="33259"/>
                      <a:pt x="1025" y="33283"/>
                    </a:cubicBezTo>
                    <a:cubicBezTo>
                      <a:pt x="977" y="33307"/>
                      <a:pt x="917" y="33378"/>
                      <a:pt x="917" y="33450"/>
                    </a:cubicBezTo>
                    <a:cubicBezTo>
                      <a:pt x="917" y="33521"/>
                      <a:pt x="1048" y="33640"/>
                      <a:pt x="1096" y="33676"/>
                    </a:cubicBezTo>
                    <a:cubicBezTo>
                      <a:pt x="1156" y="33712"/>
                      <a:pt x="1156" y="33712"/>
                      <a:pt x="1179" y="33771"/>
                    </a:cubicBezTo>
                    <a:cubicBezTo>
                      <a:pt x="1191" y="33795"/>
                      <a:pt x="1167" y="33831"/>
                      <a:pt x="1144" y="33866"/>
                    </a:cubicBezTo>
                    <a:cubicBezTo>
                      <a:pt x="1132" y="33902"/>
                      <a:pt x="1108" y="33950"/>
                      <a:pt x="1096" y="33997"/>
                    </a:cubicBezTo>
                    <a:cubicBezTo>
                      <a:pt x="1096" y="34081"/>
                      <a:pt x="1156" y="34116"/>
                      <a:pt x="1191" y="34140"/>
                    </a:cubicBezTo>
                    <a:cubicBezTo>
                      <a:pt x="1227" y="34164"/>
                      <a:pt x="1251" y="34176"/>
                      <a:pt x="1263" y="34212"/>
                    </a:cubicBezTo>
                    <a:cubicBezTo>
                      <a:pt x="1298" y="34259"/>
                      <a:pt x="1239" y="34343"/>
                      <a:pt x="1203" y="34378"/>
                    </a:cubicBezTo>
                    <a:cubicBezTo>
                      <a:pt x="1191" y="34390"/>
                      <a:pt x="1191" y="34402"/>
                      <a:pt x="1191" y="34414"/>
                    </a:cubicBezTo>
                    <a:cubicBezTo>
                      <a:pt x="1191" y="34426"/>
                      <a:pt x="1191" y="34474"/>
                      <a:pt x="1179" y="34497"/>
                    </a:cubicBezTo>
                    <a:cubicBezTo>
                      <a:pt x="1179" y="34509"/>
                      <a:pt x="1167" y="34533"/>
                      <a:pt x="1156" y="34545"/>
                    </a:cubicBezTo>
                    <a:cubicBezTo>
                      <a:pt x="1132" y="34593"/>
                      <a:pt x="1108" y="34640"/>
                      <a:pt x="1096" y="34700"/>
                    </a:cubicBezTo>
                    <a:cubicBezTo>
                      <a:pt x="1096" y="34783"/>
                      <a:pt x="1132" y="34843"/>
                      <a:pt x="1179" y="34902"/>
                    </a:cubicBezTo>
                    <a:cubicBezTo>
                      <a:pt x="1215" y="34938"/>
                      <a:pt x="1298" y="34962"/>
                      <a:pt x="1477" y="34962"/>
                    </a:cubicBezTo>
                    <a:lnTo>
                      <a:pt x="1620" y="34962"/>
                    </a:lnTo>
                    <a:lnTo>
                      <a:pt x="1656" y="34950"/>
                    </a:lnTo>
                    <a:cubicBezTo>
                      <a:pt x="1810" y="34950"/>
                      <a:pt x="1822" y="34950"/>
                      <a:pt x="1834" y="34962"/>
                    </a:cubicBezTo>
                    <a:lnTo>
                      <a:pt x="1858" y="34962"/>
                    </a:lnTo>
                    <a:cubicBezTo>
                      <a:pt x="1870" y="34974"/>
                      <a:pt x="1870" y="35033"/>
                      <a:pt x="1870" y="35069"/>
                    </a:cubicBezTo>
                    <a:lnTo>
                      <a:pt x="1858" y="35116"/>
                    </a:lnTo>
                    <a:cubicBezTo>
                      <a:pt x="1858" y="35212"/>
                      <a:pt x="1834" y="35307"/>
                      <a:pt x="1739" y="35378"/>
                    </a:cubicBezTo>
                    <a:cubicBezTo>
                      <a:pt x="1703" y="35402"/>
                      <a:pt x="1632" y="35426"/>
                      <a:pt x="1548" y="35426"/>
                    </a:cubicBezTo>
                    <a:cubicBezTo>
                      <a:pt x="1501" y="35426"/>
                      <a:pt x="1465" y="35414"/>
                      <a:pt x="1429" y="35414"/>
                    </a:cubicBezTo>
                    <a:lnTo>
                      <a:pt x="1358" y="35414"/>
                    </a:lnTo>
                    <a:cubicBezTo>
                      <a:pt x="1298" y="35414"/>
                      <a:pt x="1001" y="35486"/>
                      <a:pt x="965" y="35593"/>
                    </a:cubicBezTo>
                    <a:cubicBezTo>
                      <a:pt x="941" y="35676"/>
                      <a:pt x="1036" y="35712"/>
                      <a:pt x="1167" y="35759"/>
                    </a:cubicBezTo>
                    <a:cubicBezTo>
                      <a:pt x="1203" y="35771"/>
                      <a:pt x="1239" y="35783"/>
                      <a:pt x="1287" y="35795"/>
                    </a:cubicBezTo>
                    <a:cubicBezTo>
                      <a:pt x="1453" y="35855"/>
                      <a:pt x="1501" y="35902"/>
                      <a:pt x="1572" y="35962"/>
                    </a:cubicBezTo>
                    <a:cubicBezTo>
                      <a:pt x="1632" y="36009"/>
                      <a:pt x="1703" y="36140"/>
                      <a:pt x="1739" y="36283"/>
                    </a:cubicBezTo>
                    <a:cubicBezTo>
                      <a:pt x="1751" y="36331"/>
                      <a:pt x="1727" y="36343"/>
                      <a:pt x="1668" y="36390"/>
                    </a:cubicBezTo>
                    <a:cubicBezTo>
                      <a:pt x="1632" y="36414"/>
                      <a:pt x="1596" y="36450"/>
                      <a:pt x="1560" y="36486"/>
                    </a:cubicBezTo>
                    <a:cubicBezTo>
                      <a:pt x="1477" y="36605"/>
                      <a:pt x="1441" y="36760"/>
                      <a:pt x="1417" y="36890"/>
                    </a:cubicBezTo>
                    <a:cubicBezTo>
                      <a:pt x="1394" y="36998"/>
                      <a:pt x="1429" y="37200"/>
                      <a:pt x="1453" y="37343"/>
                    </a:cubicBezTo>
                    <a:lnTo>
                      <a:pt x="1465" y="37402"/>
                    </a:lnTo>
                    <a:cubicBezTo>
                      <a:pt x="1489" y="37522"/>
                      <a:pt x="1560" y="38010"/>
                      <a:pt x="1560" y="38117"/>
                    </a:cubicBezTo>
                    <a:cubicBezTo>
                      <a:pt x="1560" y="38117"/>
                      <a:pt x="1560" y="38117"/>
                      <a:pt x="1560" y="38129"/>
                    </a:cubicBezTo>
                    <a:lnTo>
                      <a:pt x="1548" y="38188"/>
                    </a:lnTo>
                    <a:cubicBezTo>
                      <a:pt x="1548" y="38295"/>
                      <a:pt x="1525" y="38438"/>
                      <a:pt x="1513" y="38534"/>
                    </a:cubicBezTo>
                    <a:cubicBezTo>
                      <a:pt x="1501" y="38593"/>
                      <a:pt x="1477" y="38641"/>
                      <a:pt x="1465" y="38688"/>
                    </a:cubicBezTo>
                    <a:cubicBezTo>
                      <a:pt x="1441" y="38760"/>
                      <a:pt x="1417" y="38831"/>
                      <a:pt x="1406" y="38915"/>
                    </a:cubicBezTo>
                    <a:cubicBezTo>
                      <a:pt x="1394" y="38998"/>
                      <a:pt x="1406" y="39069"/>
                      <a:pt x="1429" y="39141"/>
                    </a:cubicBezTo>
                    <a:cubicBezTo>
                      <a:pt x="1441" y="39200"/>
                      <a:pt x="1453" y="39248"/>
                      <a:pt x="1453" y="39319"/>
                    </a:cubicBezTo>
                    <a:cubicBezTo>
                      <a:pt x="1453" y="39391"/>
                      <a:pt x="1394" y="39462"/>
                      <a:pt x="1322" y="39534"/>
                    </a:cubicBezTo>
                    <a:cubicBezTo>
                      <a:pt x="1275" y="39593"/>
                      <a:pt x="1203" y="39665"/>
                      <a:pt x="1167" y="39760"/>
                    </a:cubicBezTo>
                    <a:cubicBezTo>
                      <a:pt x="1084" y="39903"/>
                      <a:pt x="1084" y="39986"/>
                      <a:pt x="1072" y="40093"/>
                    </a:cubicBezTo>
                    <a:cubicBezTo>
                      <a:pt x="1060" y="40141"/>
                      <a:pt x="1060" y="40189"/>
                      <a:pt x="1048" y="40248"/>
                    </a:cubicBezTo>
                    <a:cubicBezTo>
                      <a:pt x="1036" y="40308"/>
                      <a:pt x="1036" y="40331"/>
                      <a:pt x="1025" y="40343"/>
                    </a:cubicBezTo>
                    <a:cubicBezTo>
                      <a:pt x="1025" y="40355"/>
                      <a:pt x="1025" y="40367"/>
                      <a:pt x="1036" y="40391"/>
                    </a:cubicBezTo>
                    <a:cubicBezTo>
                      <a:pt x="1036" y="40415"/>
                      <a:pt x="1048" y="40474"/>
                      <a:pt x="1060" y="40522"/>
                    </a:cubicBezTo>
                    <a:cubicBezTo>
                      <a:pt x="1084" y="40641"/>
                      <a:pt x="1108" y="40724"/>
                      <a:pt x="1144" y="40796"/>
                    </a:cubicBezTo>
                    <a:cubicBezTo>
                      <a:pt x="1167" y="40855"/>
                      <a:pt x="1191" y="40903"/>
                      <a:pt x="1203" y="40986"/>
                    </a:cubicBezTo>
                    <a:cubicBezTo>
                      <a:pt x="1203" y="41105"/>
                      <a:pt x="1191" y="41117"/>
                      <a:pt x="1132" y="41165"/>
                    </a:cubicBezTo>
                    <a:cubicBezTo>
                      <a:pt x="1108" y="41165"/>
                      <a:pt x="1096" y="41177"/>
                      <a:pt x="1084" y="41201"/>
                    </a:cubicBezTo>
                    <a:cubicBezTo>
                      <a:pt x="989" y="41272"/>
                      <a:pt x="1001" y="41403"/>
                      <a:pt x="1001" y="41546"/>
                    </a:cubicBezTo>
                    <a:cubicBezTo>
                      <a:pt x="1001" y="41582"/>
                      <a:pt x="1013" y="41617"/>
                      <a:pt x="1013" y="41653"/>
                    </a:cubicBezTo>
                    <a:cubicBezTo>
                      <a:pt x="1013" y="41760"/>
                      <a:pt x="977" y="41784"/>
                      <a:pt x="906" y="41855"/>
                    </a:cubicBezTo>
                    <a:cubicBezTo>
                      <a:pt x="894" y="41879"/>
                      <a:pt x="870" y="41903"/>
                      <a:pt x="846" y="41927"/>
                    </a:cubicBezTo>
                    <a:cubicBezTo>
                      <a:pt x="798" y="41986"/>
                      <a:pt x="775" y="41998"/>
                      <a:pt x="763" y="42010"/>
                    </a:cubicBezTo>
                    <a:cubicBezTo>
                      <a:pt x="727" y="42034"/>
                      <a:pt x="715" y="42058"/>
                      <a:pt x="679" y="42117"/>
                    </a:cubicBezTo>
                    <a:cubicBezTo>
                      <a:pt x="655" y="42153"/>
                      <a:pt x="655" y="42177"/>
                      <a:pt x="644" y="42213"/>
                    </a:cubicBezTo>
                    <a:cubicBezTo>
                      <a:pt x="632" y="42272"/>
                      <a:pt x="608" y="42332"/>
                      <a:pt x="477" y="42439"/>
                    </a:cubicBezTo>
                    <a:cubicBezTo>
                      <a:pt x="346" y="42522"/>
                      <a:pt x="274" y="42570"/>
                      <a:pt x="227" y="42594"/>
                    </a:cubicBezTo>
                    <a:cubicBezTo>
                      <a:pt x="203" y="42617"/>
                      <a:pt x="191" y="42617"/>
                      <a:pt x="167" y="42629"/>
                    </a:cubicBezTo>
                    <a:cubicBezTo>
                      <a:pt x="132" y="42665"/>
                      <a:pt x="144" y="42736"/>
                      <a:pt x="167" y="42891"/>
                    </a:cubicBezTo>
                    <a:cubicBezTo>
                      <a:pt x="167" y="42939"/>
                      <a:pt x="179" y="42975"/>
                      <a:pt x="179" y="42998"/>
                    </a:cubicBezTo>
                    <a:lnTo>
                      <a:pt x="191" y="43094"/>
                    </a:lnTo>
                    <a:cubicBezTo>
                      <a:pt x="191" y="43213"/>
                      <a:pt x="215" y="43391"/>
                      <a:pt x="227" y="43498"/>
                    </a:cubicBezTo>
                    <a:cubicBezTo>
                      <a:pt x="239" y="43629"/>
                      <a:pt x="274" y="43772"/>
                      <a:pt x="322" y="43939"/>
                    </a:cubicBezTo>
                    <a:cubicBezTo>
                      <a:pt x="346" y="44034"/>
                      <a:pt x="405" y="44082"/>
                      <a:pt x="453" y="44129"/>
                    </a:cubicBezTo>
                    <a:cubicBezTo>
                      <a:pt x="489" y="44153"/>
                      <a:pt x="513" y="44189"/>
                      <a:pt x="536" y="44225"/>
                    </a:cubicBezTo>
                    <a:cubicBezTo>
                      <a:pt x="572" y="44296"/>
                      <a:pt x="632" y="44522"/>
                      <a:pt x="667" y="44641"/>
                    </a:cubicBezTo>
                    <a:cubicBezTo>
                      <a:pt x="679" y="44677"/>
                      <a:pt x="691" y="44713"/>
                      <a:pt x="691" y="44737"/>
                    </a:cubicBezTo>
                    <a:cubicBezTo>
                      <a:pt x="715" y="44796"/>
                      <a:pt x="786" y="44844"/>
                      <a:pt x="870" y="44844"/>
                    </a:cubicBezTo>
                    <a:cubicBezTo>
                      <a:pt x="906" y="44844"/>
                      <a:pt x="953" y="44832"/>
                      <a:pt x="977" y="44808"/>
                    </a:cubicBezTo>
                    <a:cubicBezTo>
                      <a:pt x="977" y="44808"/>
                      <a:pt x="989" y="44796"/>
                      <a:pt x="1013" y="44784"/>
                    </a:cubicBezTo>
                    <a:cubicBezTo>
                      <a:pt x="1072" y="44737"/>
                      <a:pt x="1179" y="44641"/>
                      <a:pt x="1310" y="44570"/>
                    </a:cubicBezTo>
                    <a:cubicBezTo>
                      <a:pt x="1358" y="44546"/>
                      <a:pt x="1394" y="44534"/>
                      <a:pt x="1441" y="44534"/>
                    </a:cubicBezTo>
                    <a:cubicBezTo>
                      <a:pt x="1489" y="44534"/>
                      <a:pt x="1513" y="44558"/>
                      <a:pt x="1548" y="44582"/>
                    </a:cubicBezTo>
                    <a:lnTo>
                      <a:pt x="1560" y="44582"/>
                    </a:lnTo>
                    <a:cubicBezTo>
                      <a:pt x="1572" y="44594"/>
                      <a:pt x="1584" y="44665"/>
                      <a:pt x="1584" y="44844"/>
                    </a:cubicBezTo>
                    <a:cubicBezTo>
                      <a:pt x="1584" y="44975"/>
                      <a:pt x="1596" y="45058"/>
                      <a:pt x="1632" y="45177"/>
                    </a:cubicBezTo>
                    <a:cubicBezTo>
                      <a:pt x="1656" y="45296"/>
                      <a:pt x="1703" y="45677"/>
                      <a:pt x="1703" y="45761"/>
                    </a:cubicBezTo>
                    <a:cubicBezTo>
                      <a:pt x="1703" y="45808"/>
                      <a:pt x="1679" y="45856"/>
                      <a:pt x="1668" y="45904"/>
                    </a:cubicBezTo>
                    <a:cubicBezTo>
                      <a:pt x="1644" y="45939"/>
                      <a:pt x="1632" y="45975"/>
                      <a:pt x="1620" y="46011"/>
                    </a:cubicBezTo>
                    <a:cubicBezTo>
                      <a:pt x="1620" y="46082"/>
                      <a:pt x="1679" y="46165"/>
                      <a:pt x="1798" y="46273"/>
                    </a:cubicBezTo>
                    <a:cubicBezTo>
                      <a:pt x="1846" y="46320"/>
                      <a:pt x="1882" y="46332"/>
                      <a:pt x="1929" y="46344"/>
                    </a:cubicBezTo>
                    <a:cubicBezTo>
                      <a:pt x="1953" y="46344"/>
                      <a:pt x="1965" y="46356"/>
                      <a:pt x="2001" y="46368"/>
                    </a:cubicBezTo>
                    <a:cubicBezTo>
                      <a:pt x="2037" y="46380"/>
                      <a:pt x="2060" y="46415"/>
                      <a:pt x="2084" y="46451"/>
                    </a:cubicBezTo>
                    <a:cubicBezTo>
                      <a:pt x="2120" y="46499"/>
                      <a:pt x="2156" y="46546"/>
                      <a:pt x="2203" y="46582"/>
                    </a:cubicBezTo>
                    <a:cubicBezTo>
                      <a:pt x="2251" y="46618"/>
                      <a:pt x="2310" y="46630"/>
                      <a:pt x="2370" y="46630"/>
                    </a:cubicBezTo>
                    <a:cubicBezTo>
                      <a:pt x="2418" y="46630"/>
                      <a:pt x="2453" y="46618"/>
                      <a:pt x="2489" y="46618"/>
                    </a:cubicBezTo>
                    <a:cubicBezTo>
                      <a:pt x="2501" y="46618"/>
                      <a:pt x="2513" y="46606"/>
                      <a:pt x="2525" y="46606"/>
                    </a:cubicBezTo>
                    <a:cubicBezTo>
                      <a:pt x="2584" y="46606"/>
                      <a:pt x="3430" y="46535"/>
                      <a:pt x="3608" y="46535"/>
                    </a:cubicBezTo>
                    <a:cubicBezTo>
                      <a:pt x="3715" y="46535"/>
                      <a:pt x="3870" y="46535"/>
                      <a:pt x="4025" y="46546"/>
                    </a:cubicBezTo>
                    <a:lnTo>
                      <a:pt x="4311" y="46546"/>
                    </a:lnTo>
                    <a:cubicBezTo>
                      <a:pt x="4465" y="46546"/>
                      <a:pt x="4727" y="46654"/>
                      <a:pt x="4870" y="46713"/>
                    </a:cubicBezTo>
                    <a:cubicBezTo>
                      <a:pt x="4906" y="46737"/>
                      <a:pt x="4942" y="46749"/>
                      <a:pt x="4966" y="46749"/>
                    </a:cubicBezTo>
                    <a:cubicBezTo>
                      <a:pt x="5025" y="46773"/>
                      <a:pt x="5156" y="46844"/>
                      <a:pt x="5251" y="46892"/>
                    </a:cubicBezTo>
                    <a:cubicBezTo>
                      <a:pt x="5370" y="46951"/>
                      <a:pt x="5370" y="46951"/>
                      <a:pt x="5370" y="46951"/>
                    </a:cubicBezTo>
                    <a:cubicBezTo>
                      <a:pt x="5382" y="46951"/>
                      <a:pt x="5406" y="46951"/>
                      <a:pt x="5430" y="46963"/>
                    </a:cubicBezTo>
                    <a:cubicBezTo>
                      <a:pt x="5537" y="46999"/>
                      <a:pt x="5597" y="47023"/>
                      <a:pt x="5620" y="47023"/>
                    </a:cubicBezTo>
                    <a:cubicBezTo>
                      <a:pt x="5644" y="47023"/>
                      <a:pt x="5656" y="47011"/>
                      <a:pt x="5668" y="47011"/>
                    </a:cubicBezTo>
                    <a:cubicBezTo>
                      <a:pt x="5668" y="46999"/>
                      <a:pt x="5680" y="46975"/>
                      <a:pt x="5680" y="46963"/>
                    </a:cubicBezTo>
                    <a:cubicBezTo>
                      <a:pt x="5680" y="46916"/>
                      <a:pt x="5573" y="46808"/>
                      <a:pt x="5513" y="46761"/>
                    </a:cubicBezTo>
                    <a:cubicBezTo>
                      <a:pt x="5454" y="46725"/>
                      <a:pt x="5382" y="46582"/>
                      <a:pt x="5299" y="46427"/>
                    </a:cubicBezTo>
                    <a:cubicBezTo>
                      <a:pt x="5263" y="46368"/>
                      <a:pt x="5239" y="46308"/>
                      <a:pt x="5204" y="46249"/>
                    </a:cubicBezTo>
                    <a:cubicBezTo>
                      <a:pt x="5108" y="46094"/>
                      <a:pt x="5001" y="45951"/>
                      <a:pt x="4930" y="45856"/>
                    </a:cubicBezTo>
                    <a:cubicBezTo>
                      <a:pt x="4894" y="45820"/>
                      <a:pt x="4870" y="45784"/>
                      <a:pt x="4858" y="45784"/>
                    </a:cubicBezTo>
                    <a:cubicBezTo>
                      <a:pt x="4858" y="45761"/>
                      <a:pt x="4870" y="45653"/>
                      <a:pt x="4870" y="45558"/>
                    </a:cubicBezTo>
                    <a:cubicBezTo>
                      <a:pt x="4882" y="45427"/>
                      <a:pt x="4882" y="45272"/>
                      <a:pt x="4882" y="45189"/>
                    </a:cubicBezTo>
                    <a:cubicBezTo>
                      <a:pt x="4870" y="45058"/>
                      <a:pt x="4823" y="44939"/>
                      <a:pt x="4763" y="44796"/>
                    </a:cubicBezTo>
                    <a:lnTo>
                      <a:pt x="4751" y="44761"/>
                    </a:lnTo>
                    <a:cubicBezTo>
                      <a:pt x="4704" y="44641"/>
                      <a:pt x="4763" y="44499"/>
                      <a:pt x="4823" y="44332"/>
                    </a:cubicBezTo>
                    <a:lnTo>
                      <a:pt x="4858" y="44272"/>
                    </a:lnTo>
                    <a:cubicBezTo>
                      <a:pt x="4942" y="44070"/>
                      <a:pt x="5037" y="43879"/>
                      <a:pt x="5097" y="43796"/>
                    </a:cubicBezTo>
                    <a:cubicBezTo>
                      <a:pt x="5132" y="43748"/>
                      <a:pt x="5299" y="43665"/>
                      <a:pt x="5430" y="43606"/>
                    </a:cubicBezTo>
                    <a:cubicBezTo>
                      <a:pt x="5549" y="43546"/>
                      <a:pt x="5656" y="43498"/>
                      <a:pt x="5704" y="43451"/>
                    </a:cubicBezTo>
                    <a:cubicBezTo>
                      <a:pt x="5835" y="43356"/>
                      <a:pt x="5906" y="43260"/>
                      <a:pt x="5978" y="43141"/>
                    </a:cubicBezTo>
                    <a:cubicBezTo>
                      <a:pt x="6013" y="43070"/>
                      <a:pt x="6025" y="42879"/>
                      <a:pt x="6025" y="42558"/>
                    </a:cubicBezTo>
                    <a:cubicBezTo>
                      <a:pt x="6037" y="42367"/>
                      <a:pt x="6037" y="42177"/>
                      <a:pt x="6061" y="42070"/>
                    </a:cubicBezTo>
                    <a:cubicBezTo>
                      <a:pt x="6097" y="41808"/>
                      <a:pt x="6109" y="41796"/>
                      <a:pt x="6156" y="41689"/>
                    </a:cubicBezTo>
                    <a:cubicBezTo>
                      <a:pt x="6216" y="41593"/>
                      <a:pt x="6656" y="41105"/>
                      <a:pt x="6751" y="41046"/>
                    </a:cubicBezTo>
                    <a:cubicBezTo>
                      <a:pt x="6775" y="41022"/>
                      <a:pt x="6823" y="40998"/>
                      <a:pt x="6871" y="40962"/>
                    </a:cubicBezTo>
                    <a:cubicBezTo>
                      <a:pt x="6954" y="40915"/>
                      <a:pt x="7061" y="40843"/>
                      <a:pt x="7156" y="40772"/>
                    </a:cubicBezTo>
                    <a:cubicBezTo>
                      <a:pt x="7287" y="40677"/>
                      <a:pt x="7323" y="40617"/>
                      <a:pt x="7394" y="40522"/>
                    </a:cubicBezTo>
                    <a:cubicBezTo>
                      <a:pt x="7418" y="40486"/>
                      <a:pt x="7442" y="40439"/>
                      <a:pt x="7490" y="40391"/>
                    </a:cubicBezTo>
                    <a:cubicBezTo>
                      <a:pt x="7573" y="40272"/>
                      <a:pt x="7692" y="40177"/>
                      <a:pt x="7775" y="40105"/>
                    </a:cubicBezTo>
                    <a:cubicBezTo>
                      <a:pt x="7835" y="40058"/>
                      <a:pt x="7871" y="40022"/>
                      <a:pt x="7894" y="39998"/>
                    </a:cubicBezTo>
                    <a:cubicBezTo>
                      <a:pt x="7942" y="39927"/>
                      <a:pt x="7906" y="39867"/>
                      <a:pt x="7859" y="39808"/>
                    </a:cubicBezTo>
                    <a:cubicBezTo>
                      <a:pt x="7847" y="39784"/>
                      <a:pt x="7823" y="39748"/>
                      <a:pt x="7799" y="39724"/>
                    </a:cubicBezTo>
                    <a:cubicBezTo>
                      <a:pt x="7764" y="39653"/>
                      <a:pt x="7775" y="39641"/>
                      <a:pt x="7799" y="39569"/>
                    </a:cubicBezTo>
                    <a:cubicBezTo>
                      <a:pt x="7811" y="39534"/>
                      <a:pt x="7823" y="39474"/>
                      <a:pt x="7835" y="39415"/>
                    </a:cubicBezTo>
                    <a:cubicBezTo>
                      <a:pt x="7859" y="39307"/>
                      <a:pt x="7894" y="39236"/>
                      <a:pt x="7930" y="39165"/>
                    </a:cubicBezTo>
                    <a:cubicBezTo>
                      <a:pt x="7966" y="39105"/>
                      <a:pt x="8002" y="39057"/>
                      <a:pt x="8002" y="38998"/>
                    </a:cubicBezTo>
                    <a:cubicBezTo>
                      <a:pt x="7990" y="38891"/>
                      <a:pt x="7871" y="38772"/>
                      <a:pt x="7740" y="38676"/>
                    </a:cubicBezTo>
                    <a:cubicBezTo>
                      <a:pt x="7656" y="38605"/>
                      <a:pt x="7597" y="38605"/>
                      <a:pt x="7513" y="38605"/>
                    </a:cubicBezTo>
                    <a:lnTo>
                      <a:pt x="7442" y="38605"/>
                    </a:lnTo>
                    <a:cubicBezTo>
                      <a:pt x="7359" y="38593"/>
                      <a:pt x="7228" y="38593"/>
                      <a:pt x="7097" y="38593"/>
                    </a:cubicBezTo>
                    <a:cubicBezTo>
                      <a:pt x="7037" y="38593"/>
                      <a:pt x="6978" y="38605"/>
                      <a:pt x="6918" y="38605"/>
                    </a:cubicBezTo>
                    <a:cubicBezTo>
                      <a:pt x="6775" y="38605"/>
                      <a:pt x="6680" y="38545"/>
                      <a:pt x="6609" y="38462"/>
                    </a:cubicBezTo>
                    <a:cubicBezTo>
                      <a:pt x="6525" y="38379"/>
                      <a:pt x="6370" y="38129"/>
                      <a:pt x="6287" y="38010"/>
                    </a:cubicBezTo>
                    <a:lnTo>
                      <a:pt x="6275" y="37986"/>
                    </a:lnTo>
                    <a:cubicBezTo>
                      <a:pt x="6228" y="37914"/>
                      <a:pt x="6180" y="37879"/>
                      <a:pt x="6132" y="37843"/>
                    </a:cubicBezTo>
                    <a:cubicBezTo>
                      <a:pt x="6097" y="37819"/>
                      <a:pt x="6061" y="37795"/>
                      <a:pt x="6013" y="37748"/>
                    </a:cubicBezTo>
                    <a:cubicBezTo>
                      <a:pt x="6001" y="37724"/>
                      <a:pt x="5989" y="37712"/>
                      <a:pt x="5978" y="37688"/>
                    </a:cubicBezTo>
                    <a:cubicBezTo>
                      <a:pt x="5978" y="37688"/>
                      <a:pt x="5966" y="37676"/>
                      <a:pt x="5966" y="37676"/>
                    </a:cubicBezTo>
                    <a:cubicBezTo>
                      <a:pt x="5966" y="37664"/>
                      <a:pt x="5954" y="37664"/>
                      <a:pt x="5954" y="37652"/>
                    </a:cubicBezTo>
                    <a:cubicBezTo>
                      <a:pt x="5942" y="37629"/>
                      <a:pt x="5930" y="37605"/>
                      <a:pt x="5918" y="37569"/>
                    </a:cubicBezTo>
                    <a:cubicBezTo>
                      <a:pt x="5918" y="37557"/>
                      <a:pt x="5918" y="37545"/>
                      <a:pt x="5906" y="37533"/>
                    </a:cubicBezTo>
                    <a:lnTo>
                      <a:pt x="5894" y="37450"/>
                    </a:lnTo>
                    <a:cubicBezTo>
                      <a:pt x="5894" y="37438"/>
                      <a:pt x="5882" y="37426"/>
                      <a:pt x="5882" y="37414"/>
                    </a:cubicBezTo>
                    <a:cubicBezTo>
                      <a:pt x="5870" y="37355"/>
                      <a:pt x="5870" y="37271"/>
                      <a:pt x="5882" y="37176"/>
                    </a:cubicBezTo>
                    <a:cubicBezTo>
                      <a:pt x="5882" y="37129"/>
                      <a:pt x="5882" y="37081"/>
                      <a:pt x="5882" y="37021"/>
                    </a:cubicBezTo>
                    <a:cubicBezTo>
                      <a:pt x="5894" y="36902"/>
                      <a:pt x="5954" y="36807"/>
                      <a:pt x="6073" y="36640"/>
                    </a:cubicBezTo>
                    <a:lnTo>
                      <a:pt x="6120" y="36581"/>
                    </a:lnTo>
                    <a:cubicBezTo>
                      <a:pt x="6240" y="36402"/>
                      <a:pt x="6454" y="36069"/>
                      <a:pt x="6549" y="35938"/>
                    </a:cubicBezTo>
                    <a:lnTo>
                      <a:pt x="6585" y="35878"/>
                    </a:lnTo>
                    <a:cubicBezTo>
                      <a:pt x="6597" y="35867"/>
                      <a:pt x="6704" y="35855"/>
                      <a:pt x="6751" y="35843"/>
                    </a:cubicBezTo>
                    <a:cubicBezTo>
                      <a:pt x="6775" y="35843"/>
                      <a:pt x="6799" y="35831"/>
                      <a:pt x="6811" y="35831"/>
                    </a:cubicBezTo>
                    <a:cubicBezTo>
                      <a:pt x="6871" y="35819"/>
                      <a:pt x="6906" y="35783"/>
                      <a:pt x="6978" y="35736"/>
                    </a:cubicBezTo>
                    <a:cubicBezTo>
                      <a:pt x="7013" y="35712"/>
                      <a:pt x="7049" y="35676"/>
                      <a:pt x="7097" y="35640"/>
                    </a:cubicBezTo>
                    <a:cubicBezTo>
                      <a:pt x="7144" y="35617"/>
                      <a:pt x="7168" y="35593"/>
                      <a:pt x="7192" y="35569"/>
                    </a:cubicBezTo>
                    <a:cubicBezTo>
                      <a:pt x="7263" y="35521"/>
                      <a:pt x="7275" y="35509"/>
                      <a:pt x="7394" y="35474"/>
                    </a:cubicBezTo>
                    <a:cubicBezTo>
                      <a:pt x="7436" y="35456"/>
                      <a:pt x="7463" y="35450"/>
                      <a:pt x="7485" y="35450"/>
                    </a:cubicBezTo>
                    <a:cubicBezTo>
                      <a:pt x="7508" y="35450"/>
                      <a:pt x="7525" y="35456"/>
                      <a:pt x="7549" y="35462"/>
                    </a:cubicBezTo>
                    <a:cubicBezTo>
                      <a:pt x="7561" y="35474"/>
                      <a:pt x="7585" y="35486"/>
                      <a:pt x="7621" y="35497"/>
                    </a:cubicBezTo>
                    <a:cubicBezTo>
                      <a:pt x="7669" y="35504"/>
                      <a:pt x="7729" y="35511"/>
                      <a:pt x="7782" y="35511"/>
                    </a:cubicBezTo>
                    <a:cubicBezTo>
                      <a:pt x="7822" y="35511"/>
                      <a:pt x="7857" y="35508"/>
                      <a:pt x="7883" y="35497"/>
                    </a:cubicBezTo>
                    <a:cubicBezTo>
                      <a:pt x="7942" y="35462"/>
                      <a:pt x="7942" y="35426"/>
                      <a:pt x="7930" y="35378"/>
                    </a:cubicBezTo>
                    <a:cubicBezTo>
                      <a:pt x="7930" y="35355"/>
                      <a:pt x="7918" y="35319"/>
                      <a:pt x="7930" y="35271"/>
                    </a:cubicBezTo>
                    <a:cubicBezTo>
                      <a:pt x="7930" y="35188"/>
                      <a:pt x="7978" y="34950"/>
                      <a:pt x="8014" y="34795"/>
                    </a:cubicBezTo>
                    <a:cubicBezTo>
                      <a:pt x="8037" y="34700"/>
                      <a:pt x="8037" y="34640"/>
                      <a:pt x="8049" y="34616"/>
                    </a:cubicBezTo>
                    <a:cubicBezTo>
                      <a:pt x="8073" y="34604"/>
                      <a:pt x="8133" y="34604"/>
                      <a:pt x="8180" y="34593"/>
                    </a:cubicBezTo>
                    <a:cubicBezTo>
                      <a:pt x="8204" y="34593"/>
                      <a:pt x="8240" y="34593"/>
                      <a:pt x="8252" y="34581"/>
                    </a:cubicBezTo>
                    <a:cubicBezTo>
                      <a:pt x="8347" y="34557"/>
                      <a:pt x="8359" y="34521"/>
                      <a:pt x="8371" y="34438"/>
                    </a:cubicBezTo>
                    <a:cubicBezTo>
                      <a:pt x="8371" y="34390"/>
                      <a:pt x="8359" y="34307"/>
                      <a:pt x="8323" y="34152"/>
                    </a:cubicBezTo>
                    <a:cubicBezTo>
                      <a:pt x="8299" y="34045"/>
                      <a:pt x="8275" y="33914"/>
                      <a:pt x="8264" y="33795"/>
                    </a:cubicBezTo>
                    <a:cubicBezTo>
                      <a:pt x="8252" y="33723"/>
                      <a:pt x="8252" y="33652"/>
                      <a:pt x="8264" y="33569"/>
                    </a:cubicBezTo>
                    <a:cubicBezTo>
                      <a:pt x="8264" y="33569"/>
                      <a:pt x="8264" y="33557"/>
                      <a:pt x="8264" y="33557"/>
                    </a:cubicBezTo>
                    <a:cubicBezTo>
                      <a:pt x="8275" y="33545"/>
                      <a:pt x="8275" y="33533"/>
                      <a:pt x="8275" y="33521"/>
                    </a:cubicBezTo>
                    <a:cubicBezTo>
                      <a:pt x="8275" y="33497"/>
                      <a:pt x="8275" y="33485"/>
                      <a:pt x="8287" y="33473"/>
                    </a:cubicBezTo>
                    <a:cubicBezTo>
                      <a:pt x="8287" y="33461"/>
                      <a:pt x="8287" y="33438"/>
                      <a:pt x="8287" y="33426"/>
                    </a:cubicBezTo>
                    <a:cubicBezTo>
                      <a:pt x="8299" y="33378"/>
                      <a:pt x="8311" y="33342"/>
                      <a:pt x="8323" y="33295"/>
                    </a:cubicBezTo>
                    <a:cubicBezTo>
                      <a:pt x="8335" y="33283"/>
                      <a:pt x="8335" y="33271"/>
                      <a:pt x="8335" y="33259"/>
                    </a:cubicBezTo>
                    <a:cubicBezTo>
                      <a:pt x="8371" y="33188"/>
                      <a:pt x="8395" y="33116"/>
                      <a:pt x="8430" y="33057"/>
                    </a:cubicBezTo>
                    <a:cubicBezTo>
                      <a:pt x="8549" y="32866"/>
                      <a:pt x="8740" y="32711"/>
                      <a:pt x="8930" y="32640"/>
                    </a:cubicBezTo>
                    <a:cubicBezTo>
                      <a:pt x="9097" y="32569"/>
                      <a:pt x="9204" y="32557"/>
                      <a:pt x="9276" y="32545"/>
                    </a:cubicBezTo>
                    <a:cubicBezTo>
                      <a:pt x="9299" y="32533"/>
                      <a:pt x="9323" y="32533"/>
                      <a:pt x="9347" y="32521"/>
                    </a:cubicBezTo>
                    <a:cubicBezTo>
                      <a:pt x="9383" y="32509"/>
                      <a:pt x="9383" y="32485"/>
                      <a:pt x="9395" y="32473"/>
                    </a:cubicBezTo>
                    <a:cubicBezTo>
                      <a:pt x="9395" y="32426"/>
                      <a:pt x="9359" y="32414"/>
                      <a:pt x="9299" y="32378"/>
                    </a:cubicBezTo>
                    <a:cubicBezTo>
                      <a:pt x="9276" y="32354"/>
                      <a:pt x="9240" y="32342"/>
                      <a:pt x="9204" y="32319"/>
                    </a:cubicBezTo>
                    <a:cubicBezTo>
                      <a:pt x="9097" y="32247"/>
                      <a:pt x="8907" y="32140"/>
                      <a:pt x="8752" y="32104"/>
                    </a:cubicBezTo>
                    <a:cubicBezTo>
                      <a:pt x="8692" y="32092"/>
                      <a:pt x="8692" y="32092"/>
                      <a:pt x="8704" y="32033"/>
                    </a:cubicBezTo>
                    <a:cubicBezTo>
                      <a:pt x="8704" y="32009"/>
                      <a:pt x="8716" y="31973"/>
                      <a:pt x="8716" y="31938"/>
                    </a:cubicBezTo>
                    <a:cubicBezTo>
                      <a:pt x="8728" y="31830"/>
                      <a:pt x="8835" y="31771"/>
                      <a:pt x="8847" y="31771"/>
                    </a:cubicBezTo>
                    <a:lnTo>
                      <a:pt x="8918" y="31771"/>
                    </a:lnTo>
                    <a:cubicBezTo>
                      <a:pt x="8978" y="31771"/>
                      <a:pt x="9049" y="31759"/>
                      <a:pt x="9109" y="31759"/>
                    </a:cubicBezTo>
                    <a:cubicBezTo>
                      <a:pt x="9180" y="31759"/>
                      <a:pt x="9204" y="31771"/>
                      <a:pt x="9204" y="31771"/>
                    </a:cubicBezTo>
                    <a:cubicBezTo>
                      <a:pt x="9228" y="31795"/>
                      <a:pt x="9252" y="31973"/>
                      <a:pt x="9264" y="32033"/>
                    </a:cubicBezTo>
                    <a:cubicBezTo>
                      <a:pt x="9264" y="32057"/>
                      <a:pt x="9264" y="32080"/>
                      <a:pt x="9276" y="32092"/>
                    </a:cubicBezTo>
                    <a:cubicBezTo>
                      <a:pt x="9288" y="32188"/>
                      <a:pt x="9371" y="32188"/>
                      <a:pt x="9395" y="32188"/>
                    </a:cubicBezTo>
                    <a:lnTo>
                      <a:pt x="9573" y="32188"/>
                    </a:lnTo>
                    <a:cubicBezTo>
                      <a:pt x="9599" y="32190"/>
                      <a:pt x="9621" y="32191"/>
                      <a:pt x="9640" y="32191"/>
                    </a:cubicBezTo>
                    <a:cubicBezTo>
                      <a:pt x="9729" y="32191"/>
                      <a:pt x="9760" y="32169"/>
                      <a:pt x="9799" y="32140"/>
                    </a:cubicBezTo>
                    <a:cubicBezTo>
                      <a:pt x="9823" y="32128"/>
                      <a:pt x="9835" y="32116"/>
                      <a:pt x="9859" y="32104"/>
                    </a:cubicBezTo>
                    <a:cubicBezTo>
                      <a:pt x="9895" y="32092"/>
                      <a:pt x="9930" y="32080"/>
                      <a:pt x="9954" y="32068"/>
                    </a:cubicBezTo>
                    <a:cubicBezTo>
                      <a:pt x="10002" y="32057"/>
                      <a:pt x="10038" y="32045"/>
                      <a:pt x="10061" y="31997"/>
                    </a:cubicBezTo>
                    <a:cubicBezTo>
                      <a:pt x="10097" y="31973"/>
                      <a:pt x="10097" y="31866"/>
                      <a:pt x="10073" y="31521"/>
                    </a:cubicBezTo>
                    <a:cubicBezTo>
                      <a:pt x="10073" y="31461"/>
                      <a:pt x="10073" y="31414"/>
                      <a:pt x="10073" y="31402"/>
                    </a:cubicBezTo>
                    <a:cubicBezTo>
                      <a:pt x="10073" y="31366"/>
                      <a:pt x="10085" y="31164"/>
                      <a:pt x="10073" y="31080"/>
                    </a:cubicBezTo>
                    <a:cubicBezTo>
                      <a:pt x="10061" y="31009"/>
                      <a:pt x="9978" y="30878"/>
                      <a:pt x="9907" y="30878"/>
                    </a:cubicBezTo>
                    <a:cubicBezTo>
                      <a:pt x="9859" y="30878"/>
                      <a:pt x="9752" y="30985"/>
                      <a:pt x="9716" y="31021"/>
                    </a:cubicBezTo>
                    <a:cubicBezTo>
                      <a:pt x="9692" y="31056"/>
                      <a:pt x="9597" y="31080"/>
                      <a:pt x="9549" y="31092"/>
                    </a:cubicBezTo>
                    <a:cubicBezTo>
                      <a:pt x="9514" y="31092"/>
                      <a:pt x="9490" y="31104"/>
                      <a:pt x="9478" y="31104"/>
                    </a:cubicBezTo>
                    <a:cubicBezTo>
                      <a:pt x="9454" y="31116"/>
                      <a:pt x="9407" y="31116"/>
                      <a:pt x="9371" y="31116"/>
                    </a:cubicBezTo>
                    <a:cubicBezTo>
                      <a:pt x="9335" y="31116"/>
                      <a:pt x="9311" y="31116"/>
                      <a:pt x="9288" y="31128"/>
                    </a:cubicBezTo>
                    <a:cubicBezTo>
                      <a:pt x="9276" y="31128"/>
                      <a:pt x="9252" y="31152"/>
                      <a:pt x="9252" y="31176"/>
                    </a:cubicBezTo>
                    <a:cubicBezTo>
                      <a:pt x="9252" y="31187"/>
                      <a:pt x="9264" y="31211"/>
                      <a:pt x="9288" y="31223"/>
                    </a:cubicBezTo>
                    <a:cubicBezTo>
                      <a:pt x="9299" y="31223"/>
                      <a:pt x="9311" y="31223"/>
                      <a:pt x="9335" y="31247"/>
                    </a:cubicBezTo>
                    <a:cubicBezTo>
                      <a:pt x="9383" y="31283"/>
                      <a:pt x="9454" y="31354"/>
                      <a:pt x="9490" y="31414"/>
                    </a:cubicBezTo>
                    <a:cubicBezTo>
                      <a:pt x="9442" y="31437"/>
                      <a:pt x="9264" y="31473"/>
                      <a:pt x="9157" y="31473"/>
                    </a:cubicBezTo>
                    <a:cubicBezTo>
                      <a:pt x="9121" y="31473"/>
                      <a:pt x="9085" y="31354"/>
                      <a:pt x="9061" y="31295"/>
                    </a:cubicBezTo>
                    <a:cubicBezTo>
                      <a:pt x="9049" y="31271"/>
                      <a:pt x="9049" y="31235"/>
                      <a:pt x="9037" y="31211"/>
                    </a:cubicBezTo>
                    <a:cubicBezTo>
                      <a:pt x="9002" y="31152"/>
                      <a:pt x="8930" y="31140"/>
                      <a:pt x="8859" y="31128"/>
                    </a:cubicBezTo>
                    <a:cubicBezTo>
                      <a:pt x="8823" y="31116"/>
                      <a:pt x="8799" y="31116"/>
                      <a:pt x="8764" y="31104"/>
                    </a:cubicBezTo>
                    <a:cubicBezTo>
                      <a:pt x="8656" y="31080"/>
                      <a:pt x="8549" y="30973"/>
                      <a:pt x="8490" y="30890"/>
                    </a:cubicBezTo>
                    <a:cubicBezTo>
                      <a:pt x="8478" y="30878"/>
                      <a:pt x="8478" y="30866"/>
                      <a:pt x="8466" y="30842"/>
                    </a:cubicBezTo>
                    <a:cubicBezTo>
                      <a:pt x="8466" y="30818"/>
                      <a:pt x="8442" y="30806"/>
                      <a:pt x="8418" y="30806"/>
                    </a:cubicBezTo>
                    <a:lnTo>
                      <a:pt x="7823" y="30842"/>
                    </a:lnTo>
                    <a:cubicBezTo>
                      <a:pt x="7811" y="30783"/>
                      <a:pt x="7811" y="30711"/>
                      <a:pt x="7811" y="30628"/>
                    </a:cubicBezTo>
                    <a:cubicBezTo>
                      <a:pt x="7811" y="30580"/>
                      <a:pt x="7811" y="30533"/>
                      <a:pt x="7811" y="30497"/>
                    </a:cubicBezTo>
                    <a:cubicBezTo>
                      <a:pt x="7811" y="30437"/>
                      <a:pt x="7823" y="30342"/>
                      <a:pt x="7823" y="30259"/>
                    </a:cubicBezTo>
                    <a:cubicBezTo>
                      <a:pt x="7847" y="30044"/>
                      <a:pt x="7847" y="29961"/>
                      <a:pt x="7823" y="29913"/>
                    </a:cubicBezTo>
                    <a:lnTo>
                      <a:pt x="7811" y="29902"/>
                    </a:lnTo>
                    <a:cubicBezTo>
                      <a:pt x="7775" y="29854"/>
                      <a:pt x="7692" y="29723"/>
                      <a:pt x="7692" y="29652"/>
                    </a:cubicBezTo>
                    <a:cubicBezTo>
                      <a:pt x="7704" y="29544"/>
                      <a:pt x="7692" y="29461"/>
                      <a:pt x="7656" y="29378"/>
                    </a:cubicBezTo>
                    <a:cubicBezTo>
                      <a:pt x="7633" y="29342"/>
                      <a:pt x="7633" y="29306"/>
                      <a:pt x="7644" y="29271"/>
                    </a:cubicBezTo>
                    <a:cubicBezTo>
                      <a:pt x="7644" y="29235"/>
                      <a:pt x="7644" y="29211"/>
                      <a:pt x="7633" y="29187"/>
                    </a:cubicBezTo>
                    <a:cubicBezTo>
                      <a:pt x="7656" y="29140"/>
                      <a:pt x="7883" y="29092"/>
                      <a:pt x="8037" y="29080"/>
                    </a:cubicBezTo>
                    <a:cubicBezTo>
                      <a:pt x="8048" y="29078"/>
                      <a:pt x="8057" y="29077"/>
                      <a:pt x="8065" y="29077"/>
                    </a:cubicBezTo>
                    <a:cubicBezTo>
                      <a:pt x="8106" y="29077"/>
                      <a:pt x="8131" y="29100"/>
                      <a:pt x="8180" y="29140"/>
                    </a:cubicBezTo>
                    <a:cubicBezTo>
                      <a:pt x="8204" y="29151"/>
                      <a:pt x="8228" y="29175"/>
                      <a:pt x="8264" y="29199"/>
                    </a:cubicBezTo>
                    <a:cubicBezTo>
                      <a:pt x="8395" y="29282"/>
                      <a:pt x="8478" y="29306"/>
                      <a:pt x="8597" y="29342"/>
                    </a:cubicBezTo>
                    <a:lnTo>
                      <a:pt x="8609" y="29342"/>
                    </a:lnTo>
                    <a:cubicBezTo>
                      <a:pt x="8704" y="29378"/>
                      <a:pt x="9002" y="29473"/>
                      <a:pt x="9168" y="29568"/>
                    </a:cubicBezTo>
                    <a:cubicBezTo>
                      <a:pt x="9347" y="29652"/>
                      <a:pt x="9597" y="29652"/>
                      <a:pt x="9692" y="29652"/>
                    </a:cubicBezTo>
                    <a:cubicBezTo>
                      <a:pt x="9788" y="29652"/>
                      <a:pt x="9978" y="29544"/>
                      <a:pt x="10204" y="29390"/>
                    </a:cubicBezTo>
                    <a:lnTo>
                      <a:pt x="10240" y="29366"/>
                    </a:lnTo>
                    <a:cubicBezTo>
                      <a:pt x="10264" y="29354"/>
                      <a:pt x="10288" y="29342"/>
                      <a:pt x="10311" y="29330"/>
                    </a:cubicBezTo>
                    <a:lnTo>
                      <a:pt x="10407" y="29485"/>
                    </a:lnTo>
                    <a:cubicBezTo>
                      <a:pt x="10407" y="29485"/>
                      <a:pt x="10419" y="29485"/>
                      <a:pt x="10419" y="29497"/>
                    </a:cubicBezTo>
                    <a:lnTo>
                      <a:pt x="10514" y="29568"/>
                    </a:lnTo>
                    <a:lnTo>
                      <a:pt x="10561" y="29568"/>
                    </a:lnTo>
                    <a:cubicBezTo>
                      <a:pt x="10669" y="29509"/>
                      <a:pt x="10776" y="29437"/>
                      <a:pt x="10871" y="29390"/>
                    </a:cubicBezTo>
                    <a:lnTo>
                      <a:pt x="10895" y="29366"/>
                    </a:lnTo>
                    <a:cubicBezTo>
                      <a:pt x="10919" y="29354"/>
                      <a:pt x="10942" y="29342"/>
                      <a:pt x="10966" y="29330"/>
                    </a:cubicBezTo>
                    <a:cubicBezTo>
                      <a:pt x="11038" y="29294"/>
                      <a:pt x="11121" y="29282"/>
                      <a:pt x="11204" y="29259"/>
                    </a:cubicBezTo>
                    <a:cubicBezTo>
                      <a:pt x="11288" y="29247"/>
                      <a:pt x="11383" y="29223"/>
                      <a:pt x="11466" y="29187"/>
                    </a:cubicBezTo>
                    <a:cubicBezTo>
                      <a:pt x="11645" y="29104"/>
                      <a:pt x="11681" y="28985"/>
                      <a:pt x="11681" y="28878"/>
                    </a:cubicBezTo>
                    <a:cubicBezTo>
                      <a:pt x="11681" y="28770"/>
                      <a:pt x="11562" y="28628"/>
                      <a:pt x="11478" y="28532"/>
                    </a:cubicBezTo>
                    <a:cubicBezTo>
                      <a:pt x="11407" y="28473"/>
                      <a:pt x="11443" y="28330"/>
                      <a:pt x="11454" y="28223"/>
                    </a:cubicBezTo>
                    <a:cubicBezTo>
                      <a:pt x="11454" y="28199"/>
                      <a:pt x="11466" y="28187"/>
                      <a:pt x="11466" y="28163"/>
                    </a:cubicBezTo>
                    <a:cubicBezTo>
                      <a:pt x="11478" y="28092"/>
                      <a:pt x="11490" y="28068"/>
                      <a:pt x="11514" y="28032"/>
                    </a:cubicBezTo>
                    <a:cubicBezTo>
                      <a:pt x="11526" y="28008"/>
                      <a:pt x="11538" y="27985"/>
                      <a:pt x="11550" y="27961"/>
                    </a:cubicBezTo>
                    <a:cubicBezTo>
                      <a:pt x="11585" y="27901"/>
                      <a:pt x="11585" y="27866"/>
                      <a:pt x="11585" y="27806"/>
                    </a:cubicBezTo>
                    <a:cubicBezTo>
                      <a:pt x="11585" y="27758"/>
                      <a:pt x="11585" y="27687"/>
                      <a:pt x="11633" y="27568"/>
                    </a:cubicBezTo>
                    <a:cubicBezTo>
                      <a:pt x="11681" y="27401"/>
                      <a:pt x="11716" y="27377"/>
                      <a:pt x="11776" y="27342"/>
                    </a:cubicBezTo>
                    <a:cubicBezTo>
                      <a:pt x="11800" y="27330"/>
                      <a:pt x="11824" y="27306"/>
                      <a:pt x="11859" y="27282"/>
                    </a:cubicBezTo>
                    <a:cubicBezTo>
                      <a:pt x="11966" y="27211"/>
                      <a:pt x="11955" y="27139"/>
                      <a:pt x="11955" y="27056"/>
                    </a:cubicBezTo>
                    <a:cubicBezTo>
                      <a:pt x="11955" y="27032"/>
                      <a:pt x="11955" y="27020"/>
                      <a:pt x="11955" y="26985"/>
                    </a:cubicBezTo>
                    <a:cubicBezTo>
                      <a:pt x="11966" y="26889"/>
                      <a:pt x="11883" y="26830"/>
                      <a:pt x="11824" y="26770"/>
                    </a:cubicBezTo>
                    <a:cubicBezTo>
                      <a:pt x="11800" y="26746"/>
                      <a:pt x="11776" y="26734"/>
                      <a:pt x="11752" y="26711"/>
                    </a:cubicBezTo>
                    <a:cubicBezTo>
                      <a:pt x="11693" y="26639"/>
                      <a:pt x="11490" y="26151"/>
                      <a:pt x="11478" y="26080"/>
                    </a:cubicBezTo>
                    <a:cubicBezTo>
                      <a:pt x="11478" y="26044"/>
                      <a:pt x="11478" y="26020"/>
                      <a:pt x="11490" y="26008"/>
                    </a:cubicBezTo>
                    <a:cubicBezTo>
                      <a:pt x="11490" y="25996"/>
                      <a:pt x="11502" y="25984"/>
                      <a:pt x="11562" y="25984"/>
                    </a:cubicBezTo>
                    <a:cubicBezTo>
                      <a:pt x="11587" y="25982"/>
                      <a:pt x="11610" y="25980"/>
                      <a:pt x="11632" y="25980"/>
                    </a:cubicBezTo>
                    <a:cubicBezTo>
                      <a:pt x="11703" y="25980"/>
                      <a:pt x="11760" y="25996"/>
                      <a:pt x="11824" y="26032"/>
                    </a:cubicBezTo>
                    <a:cubicBezTo>
                      <a:pt x="11871" y="26056"/>
                      <a:pt x="11919" y="26103"/>
                      <a:pt x="11966" y="26151"/>
                    </a:cubicBezTo>
                    <a:cubicBezTo>
                      <a:pt x="11990" y="26175"/>
                      <a:pt x="12002" y="26199"/>
                      <a:pt x="12026" y="26223"/>
                    </a:cubicBezTo>
                    <a:cubicBezTo>
                      <a:pt x="12074" y="26270"/>
                      <a:pt x="12097" y="26270"/>
                      <a:pt x="12157" y="26282"/>
                    </a:cubicBezTo>
                    <a:cubicBezTo>
                      <a:pt x="12205" y="26294"/>
                      <a:pt x="12276" y="26306"/>
                      <a:pt x="12407" y="26342"/>
                    </a:cubicBezTo>
                    <a:cubicBezTo>
                      <a:pt x="12657" y="26425"/>
                      <a:pt x="12824" y="26425"/>
                      <a:pt x="13133" y="26425"/>
                    </a:cubicBezTo>
                    <a:lnTo>
                      <a:pt x="13336" y="26425"/>
                    </a:lnTo>
                    <a:cubicBezTo>
                      <a:pt x="13645" y="26425"/>
                      <a:pt x="14312" y="26270"/>
                      <a:pt x="14836" y="26151"/>
                    </a:cubicBezTo>
                    <a:cubicBezTo>
                      <a:pt x="15098" y="26092"/>
                      <a:pt x="15312" y="26044"/>
                      <a:pt x="15443" y="26020"/>
                    </a:cubicBezTo>
                    <a:cubicBezTo>
                      <a:pt x="15895" y="25937"/>
                      <a:pt x="16908" y="25437"/>
                      <a:pt x="17027" y="25377"/>
                    </a:cubicBezTo>
                    <a:cubicBezTo>
                      <a:pt x="17146" y="25306"/>
                      <a:pt x="17181" y="25163"/>
                      <a:pt x="17217" y="25044"/>
                    </a:cubicBezTo>
                    <a:cubicBezTo>
                      <a:pt x="17229" y="24996"/>
                      <a:pt x="17241" y="24960"/>
                      <a:pt x="17253" y="24925"/>
                    </a:cubicBezTo>
                    <a:cubicBezTo>
                      <a:pt x="17300" y="24794"/>
                      <a:pt x="17503" y="24508"/>
                      <a:pt x="17634" y="24401"/>
                    </a:cubicBezTo>
                    <a:cubicBezTo>
                      <a:pt x="17670" y="24365"/>
                      <a:pt x="17705" y="24353"/>
                      <a:pt x="17741" y="24329"/>
                    </a:cubicBezTo>
                    <a:cubicBezTo>
                      <a:pt x="17812" y="24270"/>
                      <a:pt x="17884" y="24234"/>
                      <a:pt x="17967" y="24115"/>
                    </a:cubicBezTo>
                    <a:cubicBezTo>
                      <a:pt x="18039" y="24008"/>
                      <a:pt x="18098" y="23913"/>
                      <a:pt x="18134" y="23817"/>
                    </a:cubicBezTo>
                    <a:cubicBezTo>
                      <a:pt x="18170" y="23770"/>
                      <a:pt x="18193" y="23710"/>
                      <a:pt x="18217" y="23675"/>
                    </a:cubicBezTo>
                    <a:cubicBezTo>
                      <a:pt x="18229" y="23651"/>
                      <a:pt x="18253" y="23627"/>
                      <a:pt x="18277" y="23591"/>
                    </a:cubicBezTo>
                    <a:cubicBezTo>
                      <a:pt x="18348" y="23496"/>
                      <a:pt x="18432" y="23377"/>
                      <a:pt x="18443" y="23294"/>
                    </a:cubicBezTo>
                    <a:cubicBezTo>
                      <a:pt x="18455" y="23198"/>
                      <a:pt x="18432" y="22508"/>
                      <a:pt x="18408" y="22448"/>
                    </a:cubicBezTo>
                    <a:cubicBezTo>
                      <a:pt x="18402" y="22418"/>
                      <a:pt x="18381" y="22407"/>
                      <a:pt x="18350" y="22407"/>
                    </a:cubicBezTo>
                    <a:cubicBezTo>
                      <a:pt x="18318" y="22407"/>
                      <a:pt x="18277" y="22418"/>
                      <a:pt x="18229" y="22436"/>
                    </a:cubicBezTo>
                    <a:cubicBezTo>
                      <a:pt x="18181" y="22460"/>
                      <a:pt x="18122" y="22484"/>
                      <a:pt x="18074" y="22484"/>
                    </a:cubicBezTo>
                    <a:cubicBezTo>
                      <a:pt x="17991" y="22484"/>
                      <a:pt x="17920" y="22317"/>
                      <a:pt x="17884" y="22210"/>
                    </a:cubicBezTo>
                    <a:lnTo>
                      <a:pt x="17872" y="22198"/>
                    </a:lnTo>
                    <a:cubicBezTo>
                      <a:pt x="17836" y="22115"/>
                      <a:pt x="17777" y="22103"/>
                      <a:pt x="17729" y="22091"/>
                    </a:cubicBezTo>
                    <a:cubicBezTo>
                      <a:pt x="17693" y="22079"/>
                      <a:pt x="17670" y="22067"/>
                      <a:pt x="17658" y="22043"/>
                    </a:cubicBezTo>
                    <a:cubicBezTo>
                      <a:pt x="17610" y="21960"/>
                      <a:pt x="17681" y="21651"/>
                      <a:pt x="17729" y="21543"/>
                    </a:cubicBezTo>
                    <a:cubicBezTo>
                      <a:pt x="17753" y="21496"/>
                      <a:pt x="17800" y="21424"/>
                      <a:pt x="17848" y="21365"/>
                    </a:cubicBezTo>
                    <a:cubicBezTo>
                      <a:pt x="17896" y="21293"/>
                      <a:pt x="17943" y="21222"/>
                      <a:pt x="17967" y="21162"/>
                    </a:cubicBezTo>
                    <a:cubicBezTo>
                      <a:pt x="18015" y="21067"/>
                      <a:pt x="17979" y="21008"/>
                      <a:pt x="17931" y="20960"/>
                    </a:cubicBezTo>
                    <a:cubicBezTo>
                      <a:pt x="17908" y="20936"/>
                      <a:pt x="17884" y="20900"/>
                      <a:pt x="17860" y="20853"/>
                    </a:cubicBezTo>
                    <a:cubicBezTo>
                      <a:pt x="17800" y="20722"/>
                      <a:pt x="17729" y="20686"/>
                      <a:pt x="17670" y="20638"/>
                    </a:cubicBezTo>
                    <a:cubicBezTo>
                      <a:pt x="17658" y="20638"/>
                      <a:pt x="17658" y="20627"/>
                      <a:pt x="17646" y="20615"/>
                    </a:cubicBezTo>
                    <a:cubicBezTo>
                      <a:pt x="17574" y="20567"/>
                      <a:pt x="17324" y="20353"/>
                      <a:pt x="17265" y="20281"/>
                    </a:cubicBezTo>
                    <a:cubicBezTo>
                      <a:pt x="17217" y="20210"/>
                      <a:pt x="17146" y="20186"/>
                      <a:pt x="17122" y="20186"/>
                    </a:cubicBezTo>
                    <a:cubicBezTo>
                      <a:pt x="17086" y="20162"/>
                      <a:pt x="17038" y="20150"/>
                      <a:pt x="16991" y="20150"/>
                    </a:cubicBezTo>
                    <a:cubicBezTo>
                      <a:pt x="16931" y="20138"/>
                      <a:pt x="16848" y="20115"/>
                      <a:pt x="16741" y="20067"/>
                    </a:cubicBezTo>
                    <a:cubicBezTo>
                      <a:pt x="16646" y="20019"/>
                      <a:pt x="16634" y="19936"/>
                      <a:pt x="16622" y="19817"/>
                    </a:cubicBezTo>
                    <a:cubicBezTo>
                      <a:pt x="16622" y="19793"/>
                      <a:pt x="16622" y="19769"/>
                      <a:pt x="16610" y="19746"/>
                    </a:cubicBezTo>
                    <a:cubicBezTo>
                      <a:pt x="16598" y="19603"/>
                      <a:pt x="16586" y="19460"/>
                      <a:pt x="16574" y="19269"/>
                    </a:cubicBezTo>
                    <a:cubicBezTo>
                      <a:pt x="16574" y="19234"/>
                      <a:pt x="16574" y="19198"/>
                      <a:pt x="16574" y="19162"/>
                    </a:cubicBezTo>
                    <a:cubicBezTo>
                      <a:pt x="16574" y="19138"/>
                      <a:pt x="16574" y="19114"/>
                      <a:pt x="16574" y="19091"/>
                    </a:cubicBezTo>
                    <a:cubicBezTo>
                      <a:pt x="16574" y="19079"/>
                      <a:pt x="16574" y="19067"/>
                      <a:pt x="16574" y="19055"/>
                    </a:cubicBezTo>
                    <a:cubicBezTo>
                      <a:pt x="16574" y="19031"/>
                      <a:pt x="16574" y="19007"/>
                      <a:pt x="16574" y="18984"/>
                    </a:cubicBezTo>
                    <a:cubicBezTo>
                      <a:pt x="16574" y="18972"/>
                      <a:pt x="16574" y="18972"/>
                      <a:pt x="16574" y="18960"/>
                    </a:cubicBezTo>
                    <a:cubicBezTo>
                      <a:pt x="16562" y="18924"/>
                      <a:pt x="16562" y="18888"/>
                      <a:pt x="16550" y="18864"/>
                    </a:cubicBezTo>
                    <a:cubicBezTo>
                      <a:pt x="16527" y="18745"/>
                      <a:pt x="16574" y="18412"/>
                      <a:pt x="16598" y="18162"/>
                    </a:cubicBezTo>
                    <a:cubicBezTo>
                      <a:pt x="16610" y="18043"/>
                      <a:pt x="16622" y="17936"/>
                      <a:pt x="16634" y="17876"/>
                    </a:cubicBezTo>
                    <a:cubicBezTo>
                      <a:pt x="16634" y="17769"/>
                      <a:pt x="16646" y="17757"/>
                      <a:pt x="16669" y="17745"/>
                    </a:cubicBezTo>
                    <a:cubicBezTo>
                      <a:pt x="16693" y="17745"/>
                      <a:pt x="16717" y="17733"/>
                      <a:pt x="16753" y="17710"/>
                    </a:cubicBezTo>
                    <a:cubicBezTo>
                      <a:pt x="16765" y="17698"/>
                      <a:pt x="16788" y="17686"/>
                      <a:pt x="16812" y="17674"/>
                    </a:cubicBezTo>
                    <a:cubicBezTo>
                      <a:pt x="16872" y="17638"/>
                      <a:pt x="16943" y="17602"/>
                      <a:pt x="16991" y="17495"/>
                    </a:cubicBezTo>
                    <a:cubicBezTo>
                      <a:pt x="17027" y="17412"/>
                      <a:pt x="17015" y="17376"/>
                      <a:pt x="17015" y="17329"/>
                    </a:cubicBezTo>
                    <a:cubicBezTo>
                      <a:pt x="17015" y="17281"/>
                      <a:pt x="17003" y="17233"/>
                      <a:pt x="17015" y="17138"/>
                    </a:cubicBezTo>
                    <a:cubicBezTo>
                      <a:pt x="17027" y="17090"/>
                      <a:pt x="17027" y="17043"/>
                      <a:pt x="17038" y="16995"/>
                    </a:cubicBezTo>
                    <a:cubicBezTo>
                      <a:pt x="17050" y="16805"/>
                      <a:pt x="17074" y="16638"/>
                      <a:pt x="17062" y="16471"/>
                    </a:cubicBezTo>
                    <a:cubicBezTo>
                      <a:pt x="17062" y="16364"/>
                      <a:pt x="17038" y="16233"/>
                      <a:pt x="17015" y="16126"/>
                    </a:cubicBezTo>
                    <a:cubicBezTo>
                      <a:pt x="16991" y="16019"/>
                      <a:pt x="16967" y="15912"/>
                      <a:pt x="16967" y="15864"/>
                    </a:cubicBezTo>
                    <a:cubicBezTo>
                      <a:pt x="16967" y="15781"/>
                      <a:pt x="17086" y="15686"/>
                      <a:pt x="17158" y="15626"/>
                    </a:cubicBezTo>
                    <a:cubicBezTo>
                      <a:pt x="17181" y="15590"/>
                      <a:pt x="17205" y="15566"/>
                      <a:pt x="17217" y="15555"/>
                    </a:cubicBezTo>
                    <a:cubicBezTo>
                      <a:pt x="17241" y="15519"/>
                      <a:pt x="17241" y="15471"/>
                      <a:pt x="17241" y="15376"/>
                    </a:cubicBezTo>
                    <a:cubicBezTo>
                      <a:pt x="17241" y="15293"/>
                      <a:pt x="17241" y="15174"/>
                      <a:pt x="17253" y="15007"/>
                    </a:cubicBezTo>
                    <a:cubicBezTo>
                      <a:pt x="17277" y="14769"/>
                      <a:pt x="17408" y="14531"/>
                      <a:pt x="17491" y="14388"/>
                    </a:cubicBezTo>
                    <a:cubicBezTo>
                      <a:pt x="17515" y="14340"/>
                      <a:pt x="17539" y="14292"/>
                      <a:pt x="17539" y="14269"/>
                    </a:cubicBezTo>
                    <a:cubicBezTo>
                      <a:pt x="17539" y="14269"/>
                      <a:pt x="17550" y="14257"/>
                      <a:pt x="17550" y="14257"/>
                    </a:cubicBezTo>
                    <a:lnTo>
                      <a:pt x="17503" y="14245"/>
                    </a:lnTo>
                    <a:lnTo>
                      <a:pt x="17550" y="14245"/>
                    </a:lnTo>
                    <a:cubicBezTo>
                      <a:pt x="17550" y="14233"/>
                      <a:pt x="17562" y="14209"/>
                      <a:pt x="17562" y="14197"/>
                    </a:cubicBezTo>
                    <a:cubicBezTo>
                      <a:pt x="17562" y="14197"/>
                      <a:pt x="17562" y="14185"/>
                      <a:pt x="17562" y="14173"/>
                    </a:cubicBezTo>
                    <a:cubicBezTo>
                      <a:pt x="17562" y="14162"/>
                      <a:pt x="17562" y="14138"/>
                      <a:pt x="17562" y="14126"/>
                    </a:cubicBezTo>
                    <a:cubicBezTo>
                      <a:pt x="17574" y="14114"/>
                      <a:pt x="17574" y="14102"/>
                      <a:pt x="17574" y="14102"/>
                    </a:cubicBezTo>
                    <a:cubicBezTo>
                      <a:pt x="17574" y="14090"/>
                      <a:pt x="17574" y="14078"/>
                      <a:pt x="17574" y="14066"/>
                    </a:cubicBezTo>
                    <a:lnTo>
                      <a:pt x="17574" y="14031"/>
                    </a:lnTo>
                    <a:cubicBezTo>
                      <a:pt x="17574" y="13947"/>
                      <a:pt x="17574" y="13876"/>
                      <a:pt x="17574" y="13816"/>
                    </a:cubicBezTo>
                    <a:lnTo>
                      <a:pt x="17574" y="13792"/>
                    </a:lnTo>
                    <a:cubicBezTo>
                      <a:pt x="17574" y="13769"/>
                      <a:pt x="17574" y="13757"/>
                      <a:pt x="17586" y="13745"/>
                    </a:cubicBezTo>
                    <a:cubicBezTo>
                      <a:pt x="17586" y="13733"/>
                      <a:pt x="17610" y="13721"/>
                      <a:pt x="17634" y="13685"/>
                    </a:cubicBezTo>
                    <a:cubicBezTo>
                      <a:pt x="17670" y="13661"/>
                      <a:pt x="17705" y="13638"/>
                      <a:pt x="17741" y="13590"/>
                    </a:cubicBezTo>
                    <a:cubicBezTo>
                      <a:pt x="17836" y="13471"/>
                      <a:pt x="18074" y="13138"/>
                      <a:pt x="18146" y="13030"/>
                    </a:cubicBezTo>
                    <a:cubicBezTo>
                      <a:pt x="18181" y="12971"/>
                      <a:pt x="18205" y="12923"/>
                      <a:pt x="18217" y="12888"/>
                    </a:cubicBezTo>
                    <a:cubicBezTo>
                      <a:pt x="18229" y="12864"/>
                      <a:pt x="18241" y="12840"/>
                      <a:pt x="18265" y="12816"/>
                    </a:cubicBezTo>
                    <a:cubicBezTo>
                      <a:pt x="18277" y="12780"/>
                      <a:pt x="18348" y="12745"/>
                      <a:pt x="18420" y="12697"/>
                    </a:cubicBezTo>
                    <a:cubicBezTo>
                      <a:pt x="18479" y="12661"/>
                      <a:pt x="18562" y="12614"/>
                      <a:pt x="18634" y="12554"/>
                    </a:cubicBezTo>
                    <a:cubicBezTo>
                      <a:pt x="18777" y="12447"/>
                      <a:pt x="18920" y="12268"/>
                      <a:pt x="19051" y="12102"/>
                    </a:cubicBezTo>
                    <a:lnTo>
                      <a:pt x="19110" y="12030"/>
                    </a:lnTo>
                    <a:cubicBezTo>
                      <a:pt x="19182" y="11947"/>
                      <a:pt x="19313" y="11792"/>
                      <a:pt x="19444" y="11649"/>
                    </a:cubicBezTo>
                    <a:cubicBezTo>
                      <a:pt x="19622" y="11447"/>
                      <a:pt x="19741" y="11328"/>
                      <a:pt x="19753" y="11292"/>
                    </a:cubicBezTo>
                    <a:cubicBezTo>
                      <a:pt x="19777" y="11268"/>
                      <a:pt x="19944" y="11102"/>
                      <a:pt x="20110" y="10947"/>
                    </a:cubicBezTo>
                    <a:cubicBezTo>
                      <a:pt x="20372" y="10697"/>
                      <a:pt x="20670" y="10411"/>
                      <a:pt x="20729" y="10316"/>
                    </a:cubicBezTo>
                    <a:lnTo>
                      <a:pt x="20741" y="10304"/>
                    </a:lnTo>
                    <a:cubicBezTo>
                      <a:pt x="20753" y="10304"/>
                      <a:pt x="20753" y="10292"/>
                      <a:pt x="20765" y="10280"/>
                    </a:cubicBezTo>
                    <a:cubicBezTo>
                      <a:pt x="20860" y="10161"/>
                      <a:pt x="20979" y="10078"/>
                      <a:pt x="21170" y="9947"/>
                    </a:cubicBezTo>
                    <a:cubicBezTo>
                      <a:pt x="21253" y="9899"/>
                      <a:pt x="21337" y="9851"/>
                      <a:pt x="21420" y="9792"/>
                    </a:cubicBezTo>
                    <a:cubicBezTo>
                      <a:pt x="21527" y="9720"/>
                      <a:pt x="21622" y="9661"/>
                      <a:pt x="21670" y="9637"/>
                    </a:cubicBezTo>
                    <a:cubicBezTo>
                      <a:pt x="21765" y="9601"/>
                      <a:pt x="22003" y="9459"/>
                      <a:pt x="22099" y="9399"/>
                    </a:cubicBezTo>
                    <a:lnTo>
                      <a:pt x="22111" y="9387"/>
                    </a:lnTo>
                    <a:cubicBezTo>
                      <a:pt x="22206" y="9328"/>
                      <a:pt x="22289" y="9268"/>
                      <a:pt x="22408" y="9256"/>
                    </a:cubicBezTo>
                    <a:cubicBezTo>
                      <a:pt x="22539" y="9244"/>
                      <a:pt x="22623" y="9173"/>
                      <a:pt x="22694" y="9113"/>
                    </a:cubicBezTo>
                    <a:lnTo>
                      <a:pt x="22730" y="9089"/>
                    </a:lnTo>
                    <a:cubicBezTo>
                      <a:pt x="22753" y="9066"/>
                      <a:pt x="22765" y="9054"/>
                      <a:pt x="22777" y="9042"/>
                    </a:cubicBezTo>
                    <a:cubicBezTo>
                      <a:pt x="22813" y="9006"/>
                      <a:pt x="22837" y="8994"/>
                      <a:pt x="22884" y="8994"/>
                    </a:cubicBezTo>
                    <a:lnTo>
                      <a:pt x="22896" y="8994"/>
                    </a:lnTo>
                    <a:cubicBezTo>
                      <a:pt x="23004" y="8994"/>
                      <a:pt x="23123" y="8911"/>
                      <a:pt x="23277" y="8780"/>
                    </a:cubicBezTo>
                    <a:cubicBezTo>
                      <a:pt x="23420" y="8673"/>
                      <a:pt x="23408" y="8447"/>
                      <a:pt x="23408" y="8292"/>
                    </a:cubicBezTo>
                    <a:cubicBezTo>
                      <a:pt x="23408" y="8256"/>
                      <a:pt x="23408" y="8220"/>
                      <a:pt x="23408" y="8196"/>
                    </a:cubicBezTo>
                    <a:cubicBezTo>
                      <a:pt x="23420" y="8101"/>
                      <a:pt x="23456" y="8018"/>
                      <a:pt x="23504" y="7946"/>
                    </a:cubicBezTo>
                    <a:cubicBezTo>
                      <a:pt x="23575" y="7851"/>
                      <a:pt x="23635" y="7601"/>
                      <a:pt x="23646" y="7494"/>
                    </a:cubicBezTo>
                    <a:cubicBezTo>
                      <a:pt x="23646" y="7387"/>
                      <a:pt x="23611" y="7315"/>
                      <a:pt x="23539" y="7196"/>
                    </a:cubicBezTo>
                    <a:cubicBezTo>
                      <a:pt x="23468" y="7101"/>
                      <a:pt x="23456" y="6875"/>
                      <a:pt x="23432" y="6708"/>
                    </a:cubicBezTo>
                    <a:lnTo>
                      <a:pt x="23432" y="6661"/>
                    </a:lnTo>
                    <a:cubicBezTo>
                      <a:pt x="23408" y="6482"/>
                      <a:pt x="23301" y="6363"/>
                      <a:pt x="23134" y="6327"/>
                    </a:cubicBezTo>
                    <a:cubicBezTo>
                      <a:pt x="23099" y="6321"/>
                      <a:pt x="23068" y="6318"/>
                      <a:pt x="23038" y="6318"/>
                    </a:cubicBezTo>
                    <a:cubicBezTo>
                      <a:pt x="22957" y="6318"/>
                      <a:pt x="22891" y="6340"/>
                      <a:pt x="22813" y="6375"/>
                    </a:cubicBezTo>
                    <a:lnTo>
                      <a:pt x="22777" y="6387"/>
                    </a:lnTo>
                    <a:cubicBezTo>
                      <a:pt x="22732" y="6404"/>
                      <a:pt x="22701" y="6415"/>
                      <a:pt x="22672" y="6415"/>
                    </a:cubicBezTo>
                    <a:cubicBezTo>
                      <a:pt x="22640" y="6415"/>
                      <a:pt x="22613" y="6401"/>
                      <a:pt x="22575" y="6363"/>
                    </a:cubicBezTo>
                    <a:cubicBezTo>
                      <a:pt x="22551" y="6339"/>
                      <a:pt x="22539" y="6315"/>
                      <a:pt x="22515" y="6291"/>
                    </a:cubicBezTo>
                    <a:cubicBezTo>
                      <a:pt x="22480" y="6244"/>
                      <a:pt x="22444" y="6184"/>
                      <a:pt x="22349" y="6172"/>
                    </a:cubicBezTo>
                    <a:cubicBezTo>
                      <a:pt x="22182" y="6172"/>
                      <a:pt x="22170" y="6756"/>
                      <a:pt x="22170" y="6756"/>
                    </a:cubicBezTo>
                    <a:cubicBezTo>
                      <a:pt x="22170" y="6887"/>
                      <a:pt x="22158" y="7065"/>
                      <a:pt x="22134" y="7196"/>
                    </a:cubicBezTo>
                    <a:cubicBezTo>
                      <a:pt x="22122" y="7280"/>
                      <a:pt x="22122" y="7327"/>
                      <a:pt x="22122" y="7351"/>
                    </a:cubicBezTo>
                    <a:cubicBezTo>
                      <a:pt x="22122" y="7387"/>
                      <a:pt x="22039" y="7530"/>
                      <a:pt x="21980" y="7589"/>
                    </a:cubicBezTo>
                    <a:cubicBezTo>
                      <a:pt x="21920" y="7637"/>
                      <a:pt x="21741" y="7839"/>
                      <a:pt x="21718" y="7887"/>
                    </a:cubicBezTo>
                    <a:cubicBezTo>
                      <a:pt x="21718" y="7887"/>
                      <a:pt x="21706" y="7911"/>
                      <a:pt x="21694" y="7923"/>
                    </a:cubicBezTo>
                    <a:cubicBezTo>
                      <a:pt x="21670" y="7982"/>
                      <a:pt x="21587" y="8125"/>
                      <a:pt x="21563" y="8149"/>
                    </a:cubicBezTo>
                    <a:cubicBezTo>
                      <a:pt x="21539" y="8185"/>
                      <a:pt x="21301" y="8327"/>
                      <a:pt x="21170" y="8387"/>
                    </a:cubicBezTo>
                    <a:cubicBezTo>
                      <a:pt x="21003" y="8458"/>
                      <a:pt x="20813" y="8720"/>
                      <a:pt x="20789" y="8744"/>
                    </a:cubicBezTo>
                    <a:cubicBezTo>
                      <a:pt x="20741" y="8816"/>
                      <a:pt x="20694" y="8899"/>
                      <a:pt x="20658" y="8982"/>
                    </a:cubicBezTo>
                    <a:cubicBezTo>
                      <a:pt x="20646" y="9018"/>
                      <a:pt x="20622" y="9078"/>
                      <a:pt x="20610" y="9078"/>
                    </a:cubicBezTo>
                    <a:cubicBezTo>
                      <a:pt x="20598" y="9078"/>
                      <a:pt x="20551" y="9066"/>
                      <a:pt x="20515" y="9018"/>
                    </a:cubicBezTo>
                    <a:cubicBezTo>
                      <a:pt x="20467" y="8958"/>
                      <a:pt x="20408" y="8935"/>
                      <a:pt x="20348" y="8923"/>
                    </a:cubicBezTo>
                    <a:cubicBezTo>
                      <a:pt x="20337" y="8911"/>
                      <a:pt x="20313" y="8911"/>
                      <a:pt x="20301" y="8911"/>
                    </a:cubicBezTo>
                    <a:lnTo>
                      <a:pt x="20289" y="8899"/>
                    </a:lnTo>
                    <a:cubicBezTo>
                      <a:pt x="20194" y="8875"/>
                      <a:pt x="20098" y="8875"/>
                      <a:pt x="20063" y="8875"/>
                    </a:cubicBezTo>
                    <a:lnTo>
                      <a:pt x="20027" y="8875"/>
                    </a:lnTo>
                    <a:cubicBezTo>
                      <a:pt x="19956" y="8875"/>
                      <a:pt x="19825" y="8982"/>
                      <a:pt x="19789" y="9089"/>
                    </a:cubicBezTo>
                    <a:cubicBezTo>
                      <a:pt x="19759" y="9170"/>
                      <a:pt x="19720" y="9199"/>
                      <a:pt x="19687" y="9199"/>
                    </a:cubicBezTo>
                    <a:cubicBezTo>
                      <a:pt x="19681" y="9199"/>
                      <a:pt x="19675" y="9198"/>
                      <a:pt x="19670" y="9197"/>
                    </a:cubicBezTo>
                    <a:cubicBezTo>
                      <a:pt x="19598" y="9197"/>
                      <a:pt x="19455" y="9113"/>
                      <a:pt x="19360" y="9042"/>
                    </a:cubicBezTo>
                    <a:cubicBezTo>
                      <a:pt x="19277" y="8982"/>
                      <a:pt x="19146" y="8970"/>
                      <a:pt x="19027" y="8970"/>
                    </a:cubicBezTo>
                    <a:lnTo>
                      <a:pt x="18789" y="8970"/>
                    </a:lnTo>
                    <a:cubicBezTo>
                      <a:pt x="18717" y="8970"/>
                      <a:pt x="18670" y="8982"/>
                      <a:pt x="18622" y="8982"/>
                    </a:cubicBezTo>
                    <a:cubicBezTo>
                      <a:pt x="18592" y="8988"/>
                      <a:pt x="18565" y="8991"/>
                      <a:pt x="18536" y="8991"/>
                    </a:cubicBezTo>
                    <a:cubicBezTo>
                      <a:pt x="18506" y="8991"/>
                      <a:pt x="18473" y="8988"/>
                      <a:pt x="18432" y="8982"/>
                    </a:cubicBezTo>
                    <a:cubicBezTo>
                      <a:pt x="18372" y="8958"/>
                      <a:pt x="18301" y="8923"/>
                      <a:pt x="18229" y="8899"/>
                    </a:cubicBezTo>
                    <a:cubicBezTo>
                      <a:pt x="18122" y="8851"/>
                      <a:pt x="18015" y="8792"/>
                      <a:pt x="17860" y="8756"/>
                    </a:cubicBezTo>
                    <a:cubicBezTo>
                      <a:pt x="17777" y="8732"/>
                      <a:pt x="17693" y="8720"/>
                      <a:pt x="17586" y="8708"/>
                    </a:cubicBezTo>
                    <a:lnTo>
                      <a:pt x="17562" y="8708"/>
                    </a:lnTo>
                    <a:lnTo>
                      <a:pt x="17527" y="8697"/>
                    </a:lnTo>
                    <a:cubicBezTo>
                      <a:pt x="17455" y="8697"/>
                      <a:pt x="17396" y="8697"/>
                      <a:pt x="17336" y="8685"/>
                    </a:cubicBezTo>
                    <a:lnTo>
                      <a:pt x="17086" y="8685"/>
                    </a:lnTo>
                    <a:cubicBezTo>
                      <a:pt x="16967" y="8673"/>
                      <a:pt x="16777" y="8673"/>
                      <a:pt x="16741" y="8637"/>
                    </a:cubicBezTo>
                    <a:cubicBezTo>
                      <a:pt x="16741" y="8637"/>
                      <a:pt x="16741" y="8625"/>
                      <a:pt x="16729" y="8625"/>
                    </a:cubicBezTo>
                    <a:cubicBezTo>
                      <a:pt x="16717" y="8601"/>
                      <a:pt x="16729" y="8589"/>
                      <a:pt x="16765" y="8542"/>
                    </a:cubicBezTo>
                    <a:cubicBezTo>
                      <a:pt x="16777" y="8518"/>
                      <a:pt x="16788" y="8506"/>
                      <a:pt x="16800" y="8494"/>
                    </a:cubicBezTo>
                    <a:cubicBezTo>
                      <a:pt x="16812" y="8470"/>
                      <a:pt x="16884" y="8423"/>
                      <a:pt x="16943" y="8375"/>
                    </a:cubicBezTo>
                    <a:cubicBezTo>
                      <a:pt x="17027" y="8316"/>
                      <a:pt x="17122" y="8244"/>
                      <a:pt x="17181" y="8161"/>
                    </a:cubicBezTo>
                    <a:cubicBezTo>
                      <a:pt x="17193" y="8149"/>
                      <a:pt x="17205" y="8137"/>
                      <a:pt x="17217" y="8125"/>
                    </a:cubicBezTo>
                    <a:cubicBezTo>
                      <a:pt x="17300" y="8018"/>
                      <a:pt x="17300" y="7911"/>
                      <a:pt x="17324" y="7685"/>
                    </a:cubicBezTo>
                    <a:lnTo>
                      <a:pt x="17324" y="7613"/>
                    </a:lnTo>
                    <a:cubicBezTo>
                      <a:pt x="17336" y="7399"/>
                      <a:pt x="17384" y="7304"/>
                      <a:pt x="17431" y="7232"/>
                    </a:cubicBezTo>
                    <a:cubicBezTo>
                      <a:pt x="17443" y="7208"/>
                      <a:pt x="17455" y="7184"/>
                      <a:pt x="17467" y="7149"/>
                    </a:cubicBezTo>
                    <a:cubicBezTo>
                      <a:pt x="17479" y="7113"/>
                      <a:pt x="17503" y="7101"/>
                      <a:pt x="17574" y="7089"/>
                    </a:cubicBezTo>
                    <a:cubicBezTo>
                      <a:pt x="17610" y="7089"/>
                      <a:pt x="17658" y="7077"/>
                      <a:pt x="17705" y="7053"/>
                    </a:cubicBezTo>
                    <a:cubicBezTo>
                      <a:pt x="17836" y="6982"/>
                      <a:pt x="17860" y="6839"/>
                      <a:pt x="17896" y="6720"/>
                    </a:cubicBezTo>
                    <a:lnTo>
                      <a:pt x="17896" y="6684"/>
                    </a:lnTo>
                    <a:cubicBezTo>
                      <a:pt x="17920" y="6577"/>
                      <a:pt x="18205" y="6244"/>
                      <a:pt x="18241" y="6208"/>
                    </a:cubicBezTo>
                    <a:cubicBezTo>
                      <a:pt x="18277" y="6172"/>
                      <a:pt x="18312" y="6018"/>
                      <a:pt x="18289" y="5922"/>
                    </a:cubicBezTo>
                    <a:cubicBezTo>
                      <a:pt x="18277" y="5863"/>
                      <a:pt x="18229" y="5768"/>
                      <a:pt x="18146" y="5625"/>
                    </a:cubicBezTo>
                    <a:cubicBezTo>
                      <a:pt x="18110" y="5541"/>
                      <a:pt x="18074" y="5470"/>
                      <a:pt x="18051" y="5434"/>
                    </a:cubicBezTo>
                    <a:cubicBezTo>
                      <a:pt x="18051" y="5422"/>
                      <a:pt x="18051" y="5410"/>
                      <a:pt x="18039" y="5399"/>
                    </a:cubicBezTo>
                    <a:cubicBezTo>
                      <a:pt x="18003" y="5291"/>
                      <a:pt x="17955" y="5196"/>
                      <a:pt x="17717" y="5196"/>
                    </a:cubicBezTo>
                    <a:cubicBezTo>
                      <a:pt x="17550" y="5196"/>
                      <a:pt x="17372" y="5137"/>
                      <a:pt x="17181" y="5006"/>
                    </a:cubicBezTo>
                    <a:cubicBezTo>
                      <a:pt x="17158" y="4982"/>
                      <a:pt x="17134" y="4958"/>
                      <a:pt x="17110" y="4934"/>
                    </a:cubicBezTo>
                    <a:cubicBezTo>
                      <a:pt x="17074" y="4898"/>
                      <a:pt x="17038" y="4863"/>
                      <a:pt x="16991" y="4863"/>
                    </a:cubicBezTo>
                    <a:cubicBezTo>
                      <a:pt x="16931" y="4851"/>
                      <a:pt x="16765" y="4827"/>
                      <a:pt x="16491" y="4684"/>
                    </a:cubicBezTo>
                    <a:cubicBezTo>
                      <a:pt x="16217" y="4529"/>
                      <a:pt x="15467" y="4005"/>
                      <a:pt x="15276" y="3803"/>
                    </a:cubicBezTo>
                    <a:cubicBezTo>
                      <a:pt x="15098" y="3613"/>
                      <a:pt x="15086" y="3601"/>
                      <a:pt x="14967" y="3577"/>
                    </a:cubicBezTo>
                    <a:cubicBezTo>
                      <a:pt x="14955" y="3577"/>
                      <a:pt x="14931" y="3565"/>
                      <a:pt x="14907" y="3565"/>
                    </a:cubicBezTo>
                    <a:cubicBezTo>
                      <a:pt x="14717" y="3517"/>
                      <a:pt x="13990" y="3291"/>
                      <a:pt x="13812" y="3220"/>
                    </a:cubicBezTo>
                    <a:cubicBezTo>
                      <a:pt x="13657" y="3160"/>
                      <a:pt x="13538" y="3113"/>
                      <a:pt x="13514" y="3041"/>
                    </a:cubicBezTo>
                    <a:cubicBezTo>
                      <a:pt x="13467" y="2898"/>
                      <a:pt x="13407" y="2791"/>
                      <a:pt x="13348" y="2720"/>
                    </a:cubicBezTo>
                    <a:cubicBezTo>
                      <a:pt x="13288" y="2660"/>
                      <a:pt x="13181" y="2589"/>
                      <a:pt x="13002" y="2470"/>
                    </a:cubicBezTo>
                    <a:cubicBezTo>
                      <a:pt x="12895" y="2398"/>
                      <a:pt x="12776" y="2315"/>
                      <a:pt x="12633" y="2208"/>
                    </a:cubicBezTo>
                    <a:cubicBezTo>
                      <a:pt x="12216" y="1922"/>
                      <a:pt x="12062" y="1696"/>
                      <a:pt x="11990" y="1565"/>
                    </a:cubicBezTo>
                    <a:cubicBezTo>
                      <a:pt x="11943" y="1469"/>
                      <a:pt x="11919" y="1374"/>
                      <a:pt x="11895" y="1291"/>
                    </a:cubicBezTo>
                    <a:cubicBezTo>
                      <a:pt x="11871" y="1184"/>
                      <a:pt x="11859" y="1124"/>
                      <a:pt x="11812" y="1088"/>
                    </a:cubicBezTo>
                    <a:cubicBezTo>
                      <a:pt x="11788" y="1077"/>
                      <a:pt x="11764" y="1077"/>
                      <a:pt x="11716" y="1065"/>
                    </a:cubicBezTo>
                    <a:lnTo>
                      <a:pt x="11669" y="1053"/>
                    </a:lnTo>
                    <a:cubicBezTo>
                      <a:pt x="11550" y="1017"/>
                      <a:pt x="11383" y="981"/>
                      <a:pt x="11323" y="910"/>
                    </a:cubicBezTo>
                    <a:cubicBezTo>
                      <a:pt x="11264" y="850"/>
                      <a:pt x="11216" y="767"/>
                      <a:pt x="11157" y="684"/>
                    </a:cubicBezTo>
                    <a:cubicBezTo>
                      <a:pt x="11109" y="624"/>
                      <a:pt x="11062" y="553"/>
                      <a:pt x="11002" y="493"/>
                    </a:cubicBezTo>
                    <a:cubicBezTo>
                      <a:pt x="10907" y="374"/>
                      <a:pt x="10823" y="362"/>
                      <a:pt x="10716" y="362"/>
                    </a:cubicBezTo>
                    <a:cubicBezTo>
                      <a:pt x="10692" y="350"/>
                      <a:pt x="10669" y="350"/>
                      <a:pt x="10633" y="350"/>
                    </a:cubicBezTo>
                    <a:cubicBezTo>
                      <a:pt x="10514" y="326"/>
                      <a:pt x="9966" y="303"/>
                      <a:pt x="9692" y="303"/>
                    </a:cubicBezTo>
                    <a:lnTo>
                      <a:pt x="9526" y="303"/>
                    </a:lnTo>
                    <a:cubicBezTo>
                      <a:pt x="9383" y="326"/>
                      <a:pt x="9264" y="493"/>
                      <a:pt x="9192" y="624"/>
                    </a:cubicBezTo>
                    <a:cubicBezTo>
                      <a:pt x="9145" y="719"/>
                      <a:pt x="9085" y="886"/>
                      <a:pt x="9073" y="969"/>
                    </a:cubicBezTo>
                    <a:cubicBezTo>
                      <a:pt x="9073" y="993"/>
                      <a:pt x="9002" y="1053"/>
                      <a:pt x="8954" y="1088"/>
                    </a:cubicBezTo>
                    <a:cubicBezTo>
                      <a:pt x="8930" y="1112"/>
                      <a:pt x="8907" y="1124"/>
                      <a:pt x="8895" y="1148"/>
                    </a:cubicBezTo>
                    <a:cubicBezTo>
                      <a:pt x="8871" y="1172"/>
                      <a:pt x="8823" y="1374"/>
                      <a:pt x="8776" y="1589"/>
                    </a:cubicBezTo>
                    <a:cubicBezTo>
                      <a:pt x="8740" y="1458"/>
                      <a:pt x="8692" y="1279"/>
                      <a:pt x="8621" y="1041"/>
                    </a:cubicBezTo>
                    <a:cubicBezTo>
                      <a:pt x="8502" y="636"/>
                      <a:pt x="8275" y="600"/>
                      <a:pt x="8121" y="577"/>
                    </a:cubicBezTo>
                    <a:cubicBezTo>
                      <a:pt x="8097" y="565"/>
                      <a:pt x="8073" y="565"/>
                      <a:pt x="8049" y="565"/>
                    </a:cubicBezTo>
                    <a:cubicBezTo>
                      <a:pt x="8002" y="553"/>
                      <a:pt x="7954" y="553"/>
                      <a:pt x="7883" y="553"/>
                    </a:cubicBezTo>
                    <a:cubicBezTo>
                      <a:pt x="7775" y="553"/>
                      <a:pt x="7644" y="553"/>
                      <a:pt x="7549" y="565"/>
                    </a:cubicBezTo>
                    <a:lnTo>
                      <a:pt x="7490" y="565"/>
                    </a:lnTo>
                    <a:cubicBezTo>
                      <a:pt x="7430" y="577"/>
                      <a:pt x="7371" y="577"/>
                      <a:pt x="7347" y="577"/>
                    </a:cubicBezTo>
                    <a:lnTo>
                      <a:pt x="7335" y="577"/>
                    </a:lnTo>
                    <a:cubicBezTo>
                      <a:pt x="7228" y="577"/>
                      <a:pt x="7025" y="648"/>
                      <a:pt x="6978" y="672"/>
                    </a:cubicBezTo>
                    <a:cubicBezTo>
                      <a:pt x="6906" y="660"/>
                      <a:pt x="6740" y="493"/>
                      <a:pt x="6668" y="410"/>
                    </a:cubicBezTo>
                    <a:cubicBezTo>
                      <a:pt x="6632" y="374"/>
                      <a:pt x="6609" y="350"/>
                      <a:pt x="6585" y="326"/>
                    </a:cubicBezTo>
                    <a:cubicBezTo>
                      <a:pt x="6466" y="219"/>
                      <a:pt x="6097" y="17"/>
                      <a:pt x="6085" y="5"/>
                    </a:cubicBezTo>
                    <a:cubicBezTo>
                      <a:pt x="6075" y="2"/>
                      <a:pt x="6066" y="0"/>
                      <a:pt x="6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2" name="Google Shape;1722;p32"/>
            <p:cNvSpPr txBox="1"/>
            <p:nvPr/>
          </p:nvSpPr>
          <p:spPr>
            <a:xfrm>
              <a:off x="3769600" y="1330525"/>
              <a:ext cx="4564800" cy="5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System—it’s only a bit larger than the Moon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88925" y="1193725"/>
              <a:ext cx="777300" cy="777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 rot="-5400000">
              <a:off x="5714975" y="-70350"/>
              <a:ext cx="780600" cy="51435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 txBox="1"/>
            <p:nvPr/>
          </p:nvSpPr>
          <p:spPr>
            <a:xfrm>
              <a:off x="3769600" y="2249550"/>
              <a:ext cx="4564800" cy="5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hot—even hotter than Mercury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588925" y="2112750"/>
              <a:ext cx="777300" cy="777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 rot="-5400000">
              <a:off x="5714975" y="848675"/>
              <a:ext cx="780600" cy="51435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 txBox="1"/>
            <p:nvPr/>
          </p:nvSpPr>
          <p:spPr>
            <a:xfrm>
              <a:off x="3769600" y="3168575"/>
              <a:ext cx="4564800" cy="5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giant, the biggest planet in the entire Solar System and also the fourth-brightest object in the night sky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588925" y="3031775"/>
              <a:ext cx="777300" cy="77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1467017" y="1509695"/>
              <a:ext cx="216600" cy="390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1" name="Google Shape;1731;p32"/>
            <p:cNvGrpSpPr/>
            <p:nvPr/>
          </p:nvGrpSpPr>
          <p:grpSpPr>
            <a:xfrm>
              <a:off x="1380776" y="1048764"/>
              <a:ext cx="388980" cy="476560"/>
              <a:chOff x="1181126" y="1449202"/>
              <a:chExt cx="281727" cy="345158"/>
            </a:xfrm>
          </p:grpSpPr>
          <p:sp>
            <p:nvSpPr>
              <p:cNvPr id="1732" name="Google Shape;1732;p32"/>
              <p:cNvSpPr/>
              <p:nvPr/>
            </p:nvSpPr>
            <p:spPr>
              <a:xfrm>
                <a:off x="1239788" y="1509575"/>
                <a:ext cx="164400" cy="164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2"/>
              <p:cNvSpPr/>
              <p:nvPr/>
            </p:nvSpPr>
            <p:spPr>
              <a:xfrm>
                <a:off x="1181126" y="1449202"/>
                <a:ext cx="281727" cy="345158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10453" extrusionOk="0">
                    <a:moveTo>
                      <a:pt x="4313" y="2539"/>
                    </a:moveTo>
                    <a:cubicBezTo>
                      <a:pt x="5259" y="2539"/>
                      <a:pt x="6034" y="3315"/>
                      <a:pt x="6034" y="4261"/>
                    </a:cubicBezTo>
                    <a:cubicBezTo>
                      <a:pt x="6034" y="5222"/>
                      <a:pt x="5259" y="5998"/>
                      <a:pt x="4313" y="5998"/>
                    </a:cubicBezTo>
                    <a:cubicBezTo>
                      <a:pt x="3351" y="5998"/>
                      <a:pt x="2576" y="5222"/>
                      <a:pt x="2576" y="4261"/>
                    </a:cubicBezTo>
                    <a:cubicBezTo>
                      <a:pt x="2576" y="3315"/>
                      <a:pt x="3351" y="2539"/>
                      <a:pt x="4313" y="2539"/>
                    </a:cubicBezTo>
                    <a:close/>
                    <a:moveTo>
                      <a:pt x="4309" y="0"/>
                    </a:moveTo>
                    <a:cubicBezTo>
                      <a:pt x="4152" y="0"/>
                      <a:pt x="3993" y="9"/>
                      <a:pt x="3832" y="27"/>
                    </a:cubicBezTo>
                    <a:cubicBezTo>
                      <a:pt x="1831" y="244"/>
                      <a:pt x="234" y="1919"/>
                      <a:pt x="94" y="3920"/>
                    </a:cubicBezTo>
                    <a:cubicBezTo>
                      <a:pt x="1" y="5315"/>
                      <a:pt x="575" y="6587"/>
                      <a:pt x="1552" y="7425"/>
                    </a:cubicBezTo>
                    <a:lnTo>
                      <a:pt x="3940" y="10278"/>
                    </a:lnTo>
                    <a:cubicBezTo>
                      <a:pt x="4033" y="10395"/>
                      <a:pt x="4169" y="10453"/>
                      <a:pt x="4305" y="10453"/>
                    </a:cubicBezTo>
                    <a:cubicBezTo>
                      <a:pt x="4441" y="10453"/>
                      <a:pt x="4576" y="10395"/>
                      <a:pt x="4669" y="10278"/>
                    </a:cubicBezTo>
                    <a:lnTo>
                      <a:pt x="7058" y="7425"/>
                    </a:lnTo>
                    <a:cubicBezTo>
                      <a:pt x="7957" y="6649"/>
                      <a:pt x="8531" y="5501"/>
                      <a:pt x="8531" y="4230"/>
                    </a:cubicBezTo>
                    <a:cubicBezTo>
                      <a:pt x="8531" y="1890"/>
                      <a:pt x="6639" y="0"/>
                      <a:pt x="4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4" name="Google Shape;1734;p32"/>
            <p:cNvSpPr/>
            <p:nvPr/>
          </p:nvSpPr>
          <p:spPr>
            <a:xfrm>
              <a:off x="875555" y="2235995"/>
              <a:ext cx="216600" cy="390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5" name="Google Shape;1735;p32"/>
            <p:cNvGrpSpPr/>
            <p:nvPr/>
          </p:nvGrpSpPr>
          <p:grpSpPr>
            <a:xfrm>
              <a:off x="789370" y="1781214"/>
              <a:ext cx="388980" cy="476560"/>
              <a:chOff x="1181126" y="1449202"/>
              <a:chExt cx="281727" cy="345158"/>
            </a:xfrm>
          </p:grpSpPr>
          <p:sp>
            <p:nvSpPr>
              <p:cNvPr id="1736" name="Google Shape;1736;p32"/>
              <p:cNvSpPr/>
              <p:nvPr/>
            </p:nvSpPr>
            <p:spPr>
              <a:xfrm>
                <a:off x="1239788" y="1509575"/>
                <a:ext cx="164400" cy="164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2"/>
              <p:cNvSpPr/>
              <p:nvPr/>
            </p:nvSpPr>
            <p:spPr>
              <a:xfrm>
                <a:off x="1181126" y="1449202"/>
                <a:ext cx="281727" cy="345158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10453" extrusionOk="0">
                    <a:moveTo>
                      <a:pt x="4313" y="2539"/>
                    </a:moveTo>
                    <a:cubicBezTo>
                      <a:pt x="5259" y="2539"/>
                      <a:pt x="6034" y="3315"/>
                      <a:pt x="6034" y="4261"/>
                    </a:cubicBezTo>
                    <a:cubicBezTo>
                      <a:pt x="6034" y="5222"/>
                      <a:pt x="5259" y="5998"/>
                      <a:pt x="4313" y="5998"/>
                    </a:cubicBezTo>
                    <a:cubicBezTo>
                      <a:pt x="3351" y="5998"/>
                      <a:pt x="2576" y="5222"/>
                      <a:pt x="2576" y="4261"/>
                    </a:cubicBezTo>
                    <a:cubicBezTo>
                      <a:pt x="2576" y="3315"/>
                      <a:pt x="3351" y="2539"/>
                      <a:pt x="4313" y="2539"/>
                    </a:cubicBezTo>
                    <a:close/>
                    <a:moveTo>
                      <a:pt x="4309" y="0"/>
                    </a:moveTo>
                    <a:cubicBezTo>
                      <a:pt x="4152" y="0"/>
                      <a:pt x="3993" y="9"/>
                      <a:pt x="3832" y="27"/>
                    </a:cubicBezTo>
                    <a:cubicBezTo>
                      <a:pt x="1831" y="244"/>
                      <a:pt x="234" y="1919"/>
                      <a:pt x="94" y="3920"/>
                    </a:cubicBezTo>
                    <a:cubicBezTo>
                      <a:pt x="1" y="5315"/>
                      <a:pt x="575" y="6587"/>
                      <a:pt x="1552" y="7425"/>
                    </a:cubicBezTo>
                    <a:lnTo>
                      <a:pt x="3940" y="10278"/>
                    </a:lnTo>
                    <a:cubicBezTo>
                      <a:pt x="4033" y="10395"/>
                      <a:pt x="4169" y="10453"/>
                      <a:pt x="4305" y="10453"/>
                    </a:cubicBezTo>
                    <a:cubicBezTo>
                      <a:pt x="4441" y="10453"/>
                      <a:pt x="4576" y="10395"/>
                      <a:pt x="4669" y="10278"/>
                    </a:cubicBezTo>
                    <a:lnTo>
                      <a:pt x="7058" y="7425"/>
                    </a:lnTo>
                    <a:cubicBezTo>
                      <a:pt x="7957" y="6649"/>
                      <a:pt x="8531" y="5501"/>
                      <a:pt x="8531" y="4230"/>
                    </a:cubicBezTo>
                    <a:cubicBezTo>
                      <a:pt x="8531" y="1890"/>
                      <a:pt x="6639" y="0"/>
                      <a:pt x="4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8" name="Google Shape;1738;p32"/>
            <p:cNvSpPr/>
            <p:nvPr/>
          </p:nvSpPr>
          <p:spPr>
            <a:xfrm>
              <a:off x="732692" y="3459420"/>
              <a:ext cx="216600" cy="390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46495" y="3007089"/>
              <a:ext cx="388980" cy="476560"/>
              <a:chOff x="1181126" y="1449202"/>
              <a:chExt cx="281727" cy="345158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1239788" y="1509575"/>
                <a:ext cx="164400" cy="164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1181126" y="1449202"/>
                <a:ext cx="281727" cy="345158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10453" extrusionOk="0">
                    <a:moveTo>
                      <a:pt x="4313" y="2539"/>
                    </a:moveTo>
                    <a:cubicBezTo>
                      <a:pt x="5259" y="2539"/>
                      <a:pt x="6034" y="3315"/>
                      <a:pt x="6034" y="4261"/>
                    </a:cubicBezTo>
                    <a:cubicBezTo>
                      <a:pt x="6034" y="5222"/>
                      <a:pt x="5259" y="5998"/>
                      <a:pt x="4313" y="5998"/>
                    </a:cubicBezTo>
                    <a:cubicBezTo>
                      <a:pt x="3351" y="5998"/>
                      <a:pt x="2576" y="5222"/>
                      <a:pt x="2576" y="4261"/>
                    </a:cubicBezTo>
                    <a:cubicBezTo>
                      <a:pt x="2576" y="3315"/>
                      <a:pt x="3351" y="2539"/>
                      <a:pt x="4313" y="2539"/>
                    </a:cubicBezTo>
                    <a:close/>
                    <a:moveTo>
                      <a:pt x="4309" y="0"/>
                    </a:moveTo>
                    <a:cubicBezTo>
                      <a:pt x="4152" y="0"/>
                      <a:pt x="3993" y="9"/>
                      <a:pt x="3832" y="27"/>
                    </a:cubicBezTo>
                    <a:cubicBezTo>
                      <a:pt x="1831" y="244"/>
                      <a:pt x="234" y="1919"/>
                      <a:pt x="94" y="3920"/>
                    </a:cubicBezTo>
                    <a:cubicBezTo>
                      <a:pt x="1" y="5315"/>
                      <a:pt x="575" y="6587"/>
                      <a:pt x="1552" y="7425"/>
                    </a:cubicBezTo>
                    <a:lnTo>
                      <a:pt x="3940" y="10278"/>
                    </a:lnTo>
                    <a:cubicBezTo>
                      <a:pt x="4033" y="10395"/>
                      <a:pt x="4169" y="10453"/>
                      <a:pt x="4305" y="10453"/>
                    </a:cubicBezTo>
                    <a:cubicBezTo>
                      <a:pt x="4441" y="10453"/>
                      <a:pt x="4576" y="10395"/>
                      <a:pt x="4669" y="10278"/>
                    </a:cubicBezTo>
                    <a:lnTo>
                      <a:pt x="7058" y="7425"/>
                    </a:lnTo>
                    <a:cubicBezTo>
                      <a:pt x="7957" y="6649"/>
                      <a:pt x="8531" y="5501"/>
                      <a:pt x="8531" y="4230"/>
                    </a:cubicBezTo>
                    <a:cubicBezTo>
                      <a:pt x="8531" y="1890"/>
                      <a:pt x="6639" y="0"/>
                      <a:pt x="43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2" name="Google Shape;1742;p32"/>
            <p:cNvSpPr/>
            <p:nvPr/>
          </p:nvSpPr>
          <p:spPr>
            <a:xfrm rot="-5400000">
              <a:off x="5714975" y="1767700"/>
              <a:ext cx="780600" cy="51435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 txBox="1"/>
            <p:nvPr/>
          </p:nvSpPr>
          <p:spPr>
            <a:xfrm>
              <a:off x="3769600" y="4087600"/>
              <a:ext cx="4564800" cy="5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 by diameter in the Solar System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588925" y="3950800"/>
              <a:ext cx="777300" cy="777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1466967" y="2588095"/>
              <a:ext cx="216600" cy="390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32"/>
            <p:cNvGrpSpPr/>
            <p:nvPr/>
          </p:nvGrpSpPr>
          <p:grpSpPr>
            <a:xfrm>
              <a:off x="1380770" y="2135764"/>
              <a:ext cx="388980" cy="476560"/>
              <a:chOff x="1181126" y="1449202"/>
              <a:chExt cx="281727" cy="345158"/>
            </a:xfrm>
          </p:grpSpPr>
          <p:sp>
            <p:nvSpPr>
              <p:cNvPr id="1747" name="Google Shape;1747;p32"/>
              <p:cNvSpPr/>
              <p:nvPr/>
            </p:nvSpPr>
            <p:spPr>
              <a:xfrm>
                <a:off x="1239788" y="1509575"/>
                <a:ext cx="164400" cy="164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2"/>
              <p:cNvSpPr/>
              <p:nvPr/>
            </p:nvSpPr>
            <p:spPr>
              <a:xfrm>
                <a:off x="1181126" y="1449202"/>
                <a:ext cx="281727" cy="345158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10453" extrusionOk="0">
                    <a:moveTo>
                      <a:pt x="4313" y="2539"/>
                    </a:moveTo>
                    <a:cubicBezTo>
                      <a:pt x="5259" y="2539"/>
                      <a:pt x="6034" y="3315"/>
                      <a:pt x="6034" y="4261"/>
                    </a:cubicBezTo>
                    <a:cubicBezTo>
                      <a:pt x="6034" y="5222"/>
                      <a:pt x="5259" y="5998"/>
                      <a:pt x="4313" y="5998"/>
                    </a:cubicBezTo>
                    <a:cubicBezTo>
                      <a:pt x="3351" y="5998"/>
                      <a:pt x="2576" y="5222"/>
                      <a:pt x="2576" y="4261"/>
                    </a:cubicBezTo>
                    <a:cubicBezTo>
                      <a:pt x="2576" y="3315"/>
                      <a:pt x="3351" y="2539"/>
                      <a:pt x="4313" y="2539"/>
                    </a:cubicBezTo>
                    <a:close/>
                    <a:moveTo>
                      <a:pt x="4309" y="0"/>
                    </a:moveTo>
                    <a:cubicBezTo>
                      <a:pt x="4152" y="0"/>
                      <a:pt x="3993" y="9"/>
                      <a:pt x="3832" y="27"/>
                    </a:cubicBezTo>
                    <a:cubicBezTo>
                      <a:pt x="1831" y="244"/>
                      <a:pt x="234" y="1919"/>
                      <a:pt x="94" y="3920"/>
                    </a:cubicBezTo>
                    <a:cubicBezTo>
                      <a:pt x="1" y="5315"/>
                      <a:pt x="575" y="6587"/>
                      <a:pt x="1552" y="7425"/>
                    </a:cubicBezTo>
                    <a:lnTo>
                      <a:pt x="3940" y="10278"/>
                    </a:lnTo>
                    <a:cubicBezTo>
                      <a:pt x="4033" y="10395"/>
                      <a:pt x="4169" y="10453"/>
                      <a:pt x="4305" y="10453"/>
                    </a:cubicBezTo>
                    <a:cubicBezTo>
                      <a:pt x="4441" y="10453"/>
                      <a:pt x="4576" y="10395"/>
                      <a:pt x="4669" y="10278"/>
                    </a:cubicBezTo>
                    <a:lnTo>
                      <a:pt x="7058" y="7425"/>
                    </a:lnTo>
                    <a:cubicBezTo>
                      <a:pt x="7957" y="6649"/>
                      <a:pt x="8531" y="5501"/>
                      <a:pt x="8531" y="4230"/>
                    </a:cubicBezTo>
                    <a:cubicBezTo>
                      <a:pt x="8531" y="1890"/>
                      <a:pt x="6639" y="0"/>
                      <a:pt x="43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9" name="Google Shape;1749;p32"/>
          <p:cNvGrpSpPr/>
          <p:nvPr/>
        </p:nvGrpSpPr>
        <p:grpSpPr>
          <a:xfrm>
            <a:off x="2811568" y="3242700"/>
            <a:ext cx="332012" cy="355454"/>
            <a:chOff x="7055134" y="2919170"/>
            <a:chExt cx="290321" cy="310820"/>
          </a:xfrm>
        </p:grpSpPr>
        <p:sp>
          <p:nvSpPr>
            <p:cNvPr id="1750" name="Google Shape;1750;p32"/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2"/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32"/>
          <p:cNvGrpSpPr/>
          <p:nvPr/>
        </p:nvGrpSpPr>
        <p:grpSpPr>
          <a:xfrm>
            <a:off x="2813583" y="4162259"/>
            <a:ext cx="327976" cy="324316"/>
            <a:chOff x="7528096" y="2450059"/>
            <a:chExt cx="327976" cy="324316"/>
          </a:xfrm>
        </p:grpSpPr>
        <p:sp>
          <p:nvSpPr>
            <p:cNvPr id="1765" name="Google Shape;1765;p32"/>
            <p:cNvSpPr/>
            <p:nvPr/>
          </p:nvSpPr>
          <p:spPr>
            <a:xfrm>
              <a:off x="7569411" y="2697187"/>
              <a:ext cx="26928" cy="25623"/>
            </a:xfrm>
            <a:custGeom>
              <a:avLst/>
              <a:gdLst/>
              <a:ahLst/>
              <a:cxnLst/>
              <a:rect l="l" t="t" r="r" b="b"/>
              <a:pathLst>
                <a:path w="846" h="805" extrusionOk="0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2"/>
            <p:cNvSpPr/>
            <p:nvPr/>
          </p:nvSpPr>
          <p:spPr>
            <a:xfrm>
              <a:off x="7600859" y="2728667"/>
              <a:ext cx="26578" cy="25591"/>
            </a:xfrm>
            <a:custGeom>
              <a:avLst/>
              <a:gdLst/>
              <a:ahLst/>
              <a:cxnLst/>
              <a:rect l="l" t="t" r="r" b="b"/>
              <a:pathLst>
                <a:path w="835" h="804" extrusionOk="0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2"/>
            <p:cNvSpPr/>
            <p:nvPr/>
          </p:nvSpPr>
          <p:spPr>
            <a:xfrm>
              <a:off x="7585326" y="2713102"/>
              <a:ext cx="26546" cy="25241"/>
            </a:xfrm>
            <a:custGeom>
              <a:avLst/>
              <a:gdLst/>
              <a:ahLst/>
              <a:cxnLst/>
              <a:rect l="l" t="t" r="r" b="b"/>
              <a:pathLst>
                <a:path w="834" h="793" extrusionOk="0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528096" y="2450059"/>
              <a:ext cx="327976" cy="324316"/>
            </a:xfrm>
            <a:custGeom>
              <a:avLst/>
              <a:gdLst/>
              <a:ahLst/>
              <a:cxnLst/>
              <a:rect l="l" t="t" r="r" b="b"/>
              <a:pathLst>
                <a:path w="10304" h="10189" extrusionOk="0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712296" y="2525528"/>
              <a:ext cx="79989" cy="60954"/>
            </a:xfrm>
            <a:custGeom>
              <a:avLst/>
              <a:gdLst/>
              <a:ahLst/>
              <a:cxnLst/>
              <a:rect l="l" t="t" r="r" b="b"/>
              <a:pathLst>
                <a:path w="2513" h="1915" extrusionOk="0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0" name="Google Shape;1770;p32"/>
          <p:cNvSpPr/>
          <p:nvPr/>
        </p:nvSpPr>
        <p:spPr>
          <a:xfrm>
            <a:off x="2800395" y="1405179"/>
            <a:ext cx="354363" cy="354395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1" name="Google Shape;1771;p32"/>
          <p:cNvGrpSpPr/>
          <p:nvPr/>
        </p:nvGrpSpPr>
        <p:grpSpPr>
          <a:xfrm>
            <a:off x="2800767" y="2324204"/>
            <a:ext cx="353631" cy="354395"/>
            <a:chOff x="2280029" y="1970604"/>
            <a:chExt cx="353631" cy="354395"/>
          </a:xfrm>
        </p:grpSpPr>
        <p:sp>
          <p:nvSpPr>
            <p:cNvPr id="1772" name="Google Shape;1772;p32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59492" y="24347"/>
            <a:ext cx="8778095" cy="787209"/>
            <a:chOff x="259492" y="24347"/>
            <a:chExt cx="8778095" cy="787209"/>
          </a:xfrm>
        </p:grpSpPr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6013" y="24347"/>
              <a:ext cx="701574" cy="701574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259492" y="765837"/>
              <a:ext cx="8625016" cy="45719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n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9670"/>
            <a:ext cx="1897291" cy="1469973"/>
          </a:xfrm>
          <a:prstGeom prst="rect">
            <a:avLst/>
          </a:prstGeom>
        </p:spPr>
      </p:pic>
      <p:sp>
        <p:nvSpPr>
          <p:cNvPr id="1780" name="Google Shape;1780;p33"/>
          <p:cNvSpPr txBox="1">
            <a:spLocks noGrp="1"/>
          </p:cNvSpPr>
          <p:nvPr>
            <p:ph type="title"/>
          </p:nvPr>
        </p:nvSpPr>
        <p:spPr>
          <a:xfrm>
            <a:off x="699189" y="299021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 of Argentina Infographics</a:t>
            </a:r>
            <a:endParaRPr dirty="0"/>
          </a:p>
        </p:txBody>
      </p:sp>
      <p:sp>
        <p:nvSpPr>
          <p:cNvPr id="1784" name="Google Shape;1784;p33"/>
          <p:cNvSpPr/>
          <p:nvPr/>
        </p:nvSpPr>
        <p:spPr>
          <a:xfrm>
            <a:off x="7427131" y="3456075"/>
            <a:ext cx="1501658" cy="1254591"/>
          </a:xfrm>
          <a:prstGeom prst="round2Same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33"/>
          <p:cNvSpPr/>
          <p:nvPr/>
        </p:nvSpPr>
        <p:spPr>
          <a:xfrm>
            <a:off x="5654422" y="3456075"/>
            <a:ext cx="1501658" cy="1254591"/>
          </a:xfrm>
          <a:prstGeom prst="round2Same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33"/>
          <p:cNvSpPr txBox="1"/>
          <p:nvPr/>
        </p:nvSpPr>
        <p:spPr>
          <a:xfrm>
            <a:off x="5700435" y="3935498"/>
            <a:ext cx="1409633" cy="29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It’s a very cold place full of iron oxide dust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1" name="Google Shape;1791;p33"/>
          <p:cNvSpPr txBox="1"/>
          <p:nvPr/>
        </p:nvSpPr>
        <p:spPr>
          <a:xfrm flipH="1">
            <a:off x="5700435" y="3566236"/>
            <a:ext cx="1409633" cy="20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2" name="Google Shape;1792;p33"/>
          <p:cNvSpPr txBox="1"/>
          <p:nvPr/>
        </p:nvSpPr>
        <p:spPr>
          <a:xfrm>
            <a:off x="7473144" y="3946376"/>
            <a:ext cx="1409633" cy="2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3" name="Google Shape;1793;p33"/>
          <p:cNvSpPr txBox="1"/>
          <p:nvPr/>
        </p:nvSpPr>
        <p:spPr>
          <a:xfrm flipH="1">
            <a:off x="7473144" y="3566236"/>
            <a:ext cx="1409633" cy="20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794" name="Google Shape;1794;p33"/>
          <p:cNvCxnSpPr/>
          <p:nvPr/>
        </p:nvCxnSpPr>
        <p:spPr>
          <a:xfrm>
            <a:off x="5648108" y="3850578"/>
            <a:ext cx="151641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5" name="Google Shape;1795;p33"/>
          <p:cNvCxnSpPr/>
          <p:nvPr/>
        </p:nvCxnSpPr>
        <p:spPr>
          <a:xfrm>
            <a:off x="7426519" y="3850578"/>
            <a:ext cx="1516412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98" name="Google Shape;1798;p33"/>
          <p:cNvGrpSpPr/>
          <p:nvPr/>
        </p:nvGrpSpPr>
        <p:grpSpPr>
          <a:xfrm>
            <a:off x="5783629" y="1032530"/>
            <a:ext cx="1243243" cy="2330854"/>
            <a:chOff x="603027" y="962675"/>
            <a:chExt cx="1491487" cy="2796265"/>
          </a:xfrm>
        </p:grpSpPr>
        <p:sp>
          <p:nvSpPr>
            <p:cNvPr id="1799" name="Google Shape;1799;p33"/>
            <p:cNvSpPr/>
            <p:nvPr/>
          </p:nvSpPr>
          <p:spPr>
            <a:xfrm>
              <a:off x="640452" y="990125"/>
              <a:ext cx="1254031" cy="2710111"/>
            </a:xfrm>
            <a:custGeom>
              <a:avLst/>
              <a:gdLst/>
              <a:ahLst/>
              <a:cxnLst/>
              <a:rect l="l" t="t" r="r" b="b"/>
              <a:pathLst>
                <a:path w="73100" h="118268" extrusionOk="0">
                  <a:moveTo>
                    <a:pt x="1" y="0"/>
                  </a:moveTo>
                  <a:lnTo>
                    <a:pt x="1" y="118268"/>
                  </a:lnTo>
                  <a:lnTo>
                    <a:pt x="73099" y="118268"/>
                  </a:lnTo>
                  <a:lnTo>
                    <a:pt x="73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640446" y="1639989"/>
              <a:ext cx="1254031" cy="2058110"/>
            </a:xfrm>
            <a:custGeom>
              <a:avLst/>
              <a:gdLst/>
              <a:ahLst/>
              <a:cxnLst/>
              <a:rect l="l" t="t" r="r" b="b"/>
              <a:pathLst>
                <a:path w="73100" h="60662" extrusionOk="0">
                  <a:moveTo>
                    <a:pt x="1" y="0"/>
                  </a:moveTo>
                  <a:lnTo>
                    <a:pt x="1" y="60662"/>
                  </a:lnTo>
                  <a:lnTo>
                    <a:pt x="73099" y="60662"/>
                  </a:lnTo>
                  <a:lnTo>
                    <a:pt x="73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603027" y="962675"/>
              <a:ext cx="1408751" cy="2796265"/>
            </a:xfrm>
            <a:custGeom>
              <a:avLst/>
              <a:gdLst/>
              <a:ahLst/>
              <a:cxnLst/>
              <a:rect l="l" t="t" r="r" b="b"/>
              <a:pathLst>
                <a:path w="82119" h="163000" extrusionOk="0">
                  <a:moveTo>
                    <a:pt x="24073" y="6589"/>
                  </a:moveTo>
                  <a:cubicBezTo>
                    <a:pt x="24197" y="6589"/>
                    <a:pt x="24337" y="6640"/>
                    <a:pt x="24439" y="6692"/>
                  </a:cubicBezTo>
                  <a:lnTo>
                    <a:pt x="26476" y="8365"/>
                  </a:lnTo>
                  <a:cubicBezTo>
                    <a:pt x="26840" y="8365"/>
                    <a:pt x="27567" y="8292"/>
                    <a:pt x="28440" y="8292"/>
                  </a:cubicBezTo>
                  <a:lnTo>
                    <a:pt x="28658" y="8292"/>
                  </a:lnTo>
                  <a:cubicBezTo>
                    <a:pt x="29385" y="8292"/>
                    <a:pt x="29967" y="8292"/>
                    <a:pt x="30404" y="8365"/>
                  </a:cubicBezTo>
                  <a:cubicBezTo>
                    <a:pt x="31422" y="8510"/>
                    <a:pt x="31931" y="9310"/>
                    <a:pt x="32222" y="10110"/>
                  </a:cubicBezTo>
                  <a:cubicBezTo>
                    <a:pt x="32804" y="8947"/>
                    <a:pt x="33677" y="7419"/>
                    <a:pt x="34913" y="7346"/>
                  </a:cubicBezTo>
                  <a:lnTo>
                    <a:pt x="35059" y="7346"/>
                  </a:lnTo>
                  <a:cubicBezTo>
                    <a:pt x="36732" y="7346"/>
                    <a:pt x="40950" y="9019"/>
                    <a:pt x="41459" y="10110"/>
                  </a:cubicBezTo>
                  <a:cubicBezTo>
                    <a:pt x="41459" y="10110"/>
                    <a:pt x="41459" y="10183"/>
                    <a:pt x="41459" y="10183"/>
                  </a:cubicBezTo>
                  <a:lnTo>
                    <a:pt x="41532" y="10328"/>
                  </a:lnTo>
                  <a:cubicBezTo>
                    <a:pt x="41750" y="11056"/>
                    <a:pt x="42332" y="12583"/>
                    <a:pt x="43714" y="13311"/>
                  </a:cubicBezTo>
                  <a:cubicBezTo>
                    <a:pt x="45096" y="14038"/>
                    <a:pt x="46042" y="15347"/>
                    <a:pt x="46333" y="15784"/>
                  </a:cubicBezTo>
                  <a:cubicBezTo>
                    <a:pt x="47206" y="16002"/>
                    <a:pt x="49751" y="16656"/>
                    <a:pt x="50333" y="17020"/>
                  </a:cubicBezTo>
                  <a:cubicBezTo>
                    <a:pt x="50551" y="17166"/>
                    <a:pt x="50915" y="17457"/>
                    <a:pt x="51424" y="17893"/>
                  </a:cubicBezTo>
                  <a:cubicBezTo>
                    <a:pt x="52515" y="18766"/>
                    <a:pt x="54188" y="20002"/>
                    <a:pt x="55279" y="20584"/>
                  </a:cubicBezTo>
                  <a:cubicBezTo>
                    <a:pt x="56297" y="21021"/>
                    <a:pt x="57170" y="21239"/>
                    <a:pt x="57898" y="21457"/>
                  </a:cubicBezTo>
                  <a:cubicBezTo>
                    <a:pt x="58261" y="21530"/>
                    <a:pt x="58552" y="21602"/>
                    <a:pt x="58770" y="21675"/>
                  </a:cubicBezTo>
                  <a:cubicBezTo>
                    <a:pt x="59425" y="21893"/>
                    <a:pt x="59861" y="23494"/>
                    <a:pt x="60080" y="24803"/>
                  </a:cubicBezTo>
                  <a:cubicBezTo>
                    <a:pt x="60080" y="24948"/>
                    <a:pt x="60080" y="25094"/>
                    <a:pt x="60007" y="25239"/>
                  </a:cubicBezTo>
                  <a:cubicBezTo>
                    <a:pt x="58916" y="26476"/>
                    <a:pt x="57679" y="28149"/>
                    <a:pt x="57607" y="28512"/>
                  </a:cubicBezTo>
                  <a:cubicBezTo>
                    <a:pt x="57607" y="28949"/>
                    <a:pt x="57097" y="29749"/>
                    <a:pt x="56443" y="30913"/>
                  </a:cubicBezTo>
                  <a:lnTo>
                    <a:pt x="56225" y="31349"/>
                  </a:lnTo>
                  <a:cubicBezTo>
                    <a:pt x="56079" y="31494"/>
                    <a:pt x="56006" y="31713"/>
                    <a:pt x="55934" y="31785"/>
                  </a:cubicBezTo>
                  <a:lnTo>
                    <a:pt x="56079" y="31785"/>
                  </a:lnTo>
                  <a:lnTo>
                    <a:pt x="57170" y="31858"/>
                  </a:lnTo>
                  <a:cubicBezTo>
                    <a:pt x="57388" y="31931"/>
                    <a:pt x="57534" y="31931"/>
                    <a:pt x="57607" y="31931"/>
                  </a:cubicBezTo>
                  <a:cubicBezTo>
                    <a:pt x="58116" y="32004"/>
                    <a:pt x="58479" y="32076"/>
                    <a:pt x="58770" y="32149"/>
                  </a:cubicBezTo>
                  <a:cubicBezTo>
                    <a:pt x="59352" y="32367"/>
                    <a:pt x="60589" y="32513"/>
                    <a:pt x="62480" y="32513"/>
                  </a:cubicBezTo>
                  <a:cubicBezTo>
                    <a:pt x="62989" y="32513"/>
                    <a:pt x="63425" y="32949"/>
                    <a:pt x="63789" y="33313"/>
                  </a:cubicBezTo>
                  <a:cubicBezTo>
                    <a:pt x="63862" y="33458"/>
                    <a:pt x="63935" y="33531"/>
                    <a:pt x="64080" y="33604"/>
                  </a:cubicBezTo>
                  <a:cubicBezTo>
                    <a:pt x="64080" y="33604"/>
                    <a:pt x="64080" y="33604"/>
                    <a:pt x="64080" y="33531"/>
                  </a:cubicBezTo>
                  <a:cubicBezTo>
                    <a:pt x="64226" y="33167"/>
                    <a:pt x="64444" y="32731"/>
                    <a:pt x="64953" y="32440"/>
                  </a:cubicBezTo>
                  <a:cubicBezTo>
                    <a:pt x="65026" y="32440"/>
                    <a:pt x="65026" y="32440"/>
                    <a:pt x="65098" y="32367"/>
                  </a:cubicBezTo>
                  <a:cubicBezTo>
                    <a:pt x="65317" y="32295"/>
                    <a:pt x="65535" y="32295"/>
                    <a:pt x="65826" y="32222"/>
                  </a:cubicBezTo>
                  <a:lnTo>
                    <a:pt x="66044" y="32222"/>
                  </a:lnTo>
                  <a:lnTo>
                    <a:pt x="66117" y="32731"/>
                  </a:lnTo>
                  <a:lnTo>
                    <a:pt x="66117" y="32222"/>
                  </a:lnTo>
                  <a:cubicBezTo>
                    <a:pt x="67280" y="32222"/>
                    <a:pt x="69899" y="30185"/>
                    <a:pt x="70335" y="29240"/>
                  </a:cubicBezTo>
                  <a:cubicBezTo>
                    <a:pt x="70699" y="28440"/>
                    <a:pt x="70699" y="27494"/>
                    <a:pt x="70626" y="26694"/>
                  </a:cubicBezTo>
                  <a:cubicBezTo>
                    <a:pt x="70626" y="26476"/>
                    <a:pt x="70626" y="26257"/>
                    <a:pt x="70626" y="26112"/>
                  </a:cubicBezTo>
                  <a:cubicBezTo>
                    <a:pt x="70626" y="25166"/>
                    <a:pt x="71354" y="24657"/>
                    <a:pt x="71790" y="24512"/>
                  </a:cubicBezTo>
                  <a:cubicBezTo>
                    <a:pt x="71935" y="24512"/>
                    <a:pt x="72154" y="24512"/>
                    <a:pt x="72226" y="24657"/>
                  </a:cubicBezTo>
                  <a:cubicBezTo>
                    <a:pt x="72226" y="24657"/>
                    <a:pt x="72663" y="25094"/>
                    <a:pt x="73827" y="25094"/>
                  </a:cubicBezTo>
                  <a:cubicBezTo>
                    <a:pt x="74190" y="25094"/>
                    <a:pt x="74481" y="25239"/>
                    <a:pt x="74699" y="25530"/>
                  </a:cubicBezTo>
                  <a:cubicBezTo>
                    <a:pt x="75572" y="26548"/>
                    <a:pt x="75354" y="29240"/>
                    <a:pt x="75208" y="30403"/>
                  </a:cubicBezTo>
                  <a:cubicBezTo>
                    <a:pt x="74990" y="32004"/>
                    <a:pt x="73827" y="33386"/>
                    <a:pt x="71863" y="34331"/>
                  </a:cubicBezTo>
                  <a:cubicBezTo>
                    <a:pt x="71499" y="34477"/>
                    <a:pt x="71135" y="34622"/>
                    <a:pt x="70844" y="34768"/>
                  </a:cubicBezTo>
                  <a:cubicBezTo>
                    <a:pt x="69244" y="35495"/>
                    <a:pt x="67717" y="36222"/>
                    <a:pt x="66698" y="37531"/>
                  </a:cubicBezTo>
                  <a:cubicBezTo>
                    <a:pt x="66626" y="37604"/>
                    <a:pt x="66553" y="37750"/>
                    <a:pt x="66408" y="37895"/>
                  </a:cubicBezTo>
                  <a:lnTo>
                    <a:pt x="66044" y="38259"/>
                  </a:lnTo>
                  <a:cubicBezTo>
                    <a:pt x="65462" y="38913"/>
                    <a:pt x="64444" y="39786"/>
                    <a:pt x="63425" y="40805"/>
                  </a:cubicBezTo>
                  <a:cubicBezTo>
                    <a:pt x="61389" y="42696"/>
                    <a:pt x="57898" y="45969"/>
                    <a:pt x="57898" y="46842"/>
                  </a:cubicBezTo>
                  <a:cubicBezTo>
                    <a:pt x="57898" y="47205"/>
                    <a:pt x="57898" y="47496"/>
                    <a:pt x="57825" y="47860"/>
                  </a:cubicBezTo>
                  <a:lnTo>
                    <a:pt x="57825" y="48005"/>
                  </a:lnTo>
                  <a:cubicBezTo>
                    <a:pt x="57752" y="48296"/>
                    <a:pt x="57679" y="48514"/>
                    <a:pt x="57679" y="48733"/>
                  </a:cubicBezTo>
                  <a:lnTo>
                    <a:pt x="57534" y="49169"/>
                  </a:lnTo>
                  <a:cubicBezTo>
                    <a:pt x="57461" y="49605"/>
                    <a:pt x="57316" y="49969"/>
                    <a:pt x="57243" y="50478"/>
                  </a:cubicBezTo>
                  <a:cubicBezTo>
                    <a:pt x="57243" y="50624"/>
                    <a:pt x="57243" y="50842"/>
                    <a:pt x="57243" y="51060"/>
                  </a:cubicBezTo>
                  <a:cubicBezTo>
                    <a:pt x="57243" y="51933"/>
                    <a:pt x="57025" y="52733"/>
                    <a:pt x="56807" y="53388"/>
                  </a:cubicBezTo>
                  <a:cubicBezTo>
                    <a:pt x="56661" y="54042"/>
                    <a:pt x="56516" y="54551"/>
                    <a:pt x="56516" y="55133"/>
                  </a:cubicBezTo>
                  <a:cubicBezTo>
                    <a:pt x="56516" y="55933"/>
                    <a:pt x="56370" y="56370"/>
                    <a:pt x="56079" y="56879"/>
                  </a:cubicBezTo>
                  <a:cubicBezTo>
                    <a:pt x="55934" y="57315"/>
                    <a:pt x="55716" y="57825"/>
                    <a:pt x="55497" y="58625"/>
                  </a:cubicBezTo>
                  <a:cubicBezTo>
                    <a:pt x="55206" y="59788"/>
                    <a:pt x="55134" y="61098"/>
                    <a:pt x="55061" y="62043"/>
                  </a:cubicBezTo>
                  <a:cubicBezTo>
                    <a:pt x="55061" y="62189"/>
                    <a:pt x="55061" y="62334"/>
                    <a:pt x="55061" y="62480"/>
                  </a:cubicBezTo>
                  <a:lnTo>
                    <a:pt x="55134" y="63352"/>
                  </a:lnTo>
                  <a:lnTo>
                    <a:pt x="54624" y="63498"/>
                  </a:lnTo>
                  <a:lnTo>
                    <a:pt x="54624" y="63498"/>
                  </a:lnTo>
                  <a:lnTo>
                    <a:pt x="55134" y="63425"/>
                  </a:lnTo>
                  <a:cubicBezTo>
                    <a:pt x="55134" y="63571"/>
                    <a:pt x="55134" y="63716"/>
                    <a:pt x="55134" y="63789"/>
                  </a:cubicBezTo>
                  <a:cubicBezTo>
                    <a:pt x="55134" y="63862"/>
                    <a:pt x="55134" y="63934"/>
                    <a:pt x="55134" y="64007"/>
                  </a:cubicBezTo>
                  <a:cubicBezTo>
                    <a:pt x="55206" y="64371"/>
                    <a:pt x="56661" y="65534"/>
                    <a:pt x="57461" y="66262"/>
                  </a:cubicBezTo>
                  <a:lnTo>
                    <a:pt x="58043" y="66698"/>
                  </a:lnTo>
                  <a:cubicBezTo>
                    <a:pt x="59207" y="67644"/>
                    <a:pt x="58843" y="68953"/>
                    <a:pt x="58625" y="69899"/>
                  </a:cubicBezTo>
                  <a:cubicBezTo>
                    <a:pt x="58552" y="70117"/>
                    <a:pt x="58479" y="70335"/>
                    <a:pt x="58479" y="70553"/>
                  </a:cubicBezTo>
                  <a:cubicBezTo>
                    <a:pt x="58407" y="70844"/>
                    <a:pt x="58698" y="71499"/>
                    <a:pt x="59134" y="71935"/>
                  </a:cubicBezTo>
                  <a:cubicBezTo>
                    <a:pt x="59352" y="72153"/>
                    <a:pt x="59570" y="72299"/>
                    <a:pt x="59643" y="72299"/>
                  </a:cubicBezTo>
                  <a:cubicBezTo>
                    <a:pt x="59716" y="72299"/>
                    <a:pt x="59789" y="72226"/>
                    <a:pt x="59789" y="72226"/>
                  </a:cubicBezTo>
                  <a:cubicBezTo>
                    <a:pt x="60298" y="72226"/>
                    <a:pt x="60807" y="72663"/>
                    <a:pt x="61025" y="73244"/>
                  </a:cubicBezTo>
                  <a:cubicBezTo>
                    <a:pt x="61243" y="73899"/>
                    <a:pt x="61098" y="74917"/>
                    <a:pt x="60080" y="75717"/>
                  </a:cubicBezTo>
                  <a:cubicBezTo>
                    <a:pt x="59061" y="76445"/>
                    <a:pt x="58698" y="77172"/>
                    <a:pt x="58261" y="78118"/>
                  </a:cubicBezTo>
                  <a:cubicBezTo>
                    <a:pt x="58116" y="78481"/>
                    <a:pt x="57898" y="78918"/>
                    <a:pt x="57679" y="79281"/>
                  </a:cubicBezTo>
                  <a:cubicBezTo>
                    <a:pt x="56952" y="80591"/>
                    <a:pt x="55788" y="81245"/>
                    <a:pt x="54406" y="82045"/>
                  </a:cubicBezTo>
                  <a:cubicBezTo>
                    <a:pt x="54043" y="82264"/>
                    <a:pt x="53679" y="82409"/>
                    <a:pt x="53315" y="82627"/>
                  </a:cubicBezTo>
                  <a:cubicBezTo>
                    <a:pt x="51570" y="83718"/>
                    <a:pt x="46696" y="84155"/>
                    <a:pt x="44442" y="84155"/>
                  </a:cubicBezTo>
                  <a:cubicBezTo>
                    <a:pt x="44078" y="84155"/>
                    <a:pt x="43787" y="84155"/>
                    <a:pt x="43569" y="84082"/>
                  </a:cubicBezTo>
                  <a:cubicBezTo>
                    <a:pt x="42696" y="84009"/>
                    <a:pt x="41969" y="83500"/>
                    <a:pt x="41314" y="83136"/>
                  </a:cubicBezTo>
                  <a:cubicBezTo>
                    <a:pt x="41023" y="82845"/>
                    <a:pt x="40587" y="82555"/>
                    <a:pt x="40368" y="82555"/>
                  </a:cubicBezTo>
                  <a:cubicBezTo>
                    <a:pt x="40150" y="82845"/>
                    <a:pt x="40659" y="83646"/>
                    <a:pt x="40950" y="84155"/>
                  </a:cubicBezTo>
                  <a:cubicBezTo>
                    <a:pt x="41169" y="84664"/>
                    <a:pt x="41459" y="85027"/>
                    <a:pt x="41459" y="85318"/>
                  </a:cubicBezTo>
                  <a:cubicBezTo>
                    <a:pt x="41459" y="85755"/>
                    <a:pt x="41241" y="86046"/>
                    <a:pt x="40950" y="86409"/>
                  </a:cubicBezTo>
                  <a:cubicBezTo>
                    <a:pt x="40732" y="86773"/>
                    <a:pt x="40514" y="87137"/>
                    <a:pt x="40514" y="87573"/>
                  </a:cubicBezTo>
                  <a:cubicBezTo>
                    <a:pt x="40514" y="88010"/>
                    <a:pt x="40368" y="88373"/>
                    <a:pt x="40296" y="88810"/>
                  </a:cubicBezTo>
                  <a:cubicBezTo>
                    <a:pt x="40223" y="89246"/>
                    <a:pt x="40077" y="89683"/>
                    <a:pt x="40223" y="89901"/>
                  </a:cubicBezTo>
                  <a:cubicBezTo>
                    <a:pt x="40805" y="90774"/>
                    <a:pt x="40659" y="91646"/>
                    <a:pt x="39859" y="92301"/>
                  </a:cubicBezTo>
                  <a:cubicBezTo>
                    <a:pt x="39496" y="92592"/>
                    <a:pt x="39132" y="92810"/>
                    <a:pt x="38768" y="93028"/>
                  </a:cubicBezTo>
                  <a:cubicBezTo>
                    <a:pt x="37968" y="93538"/>
                    <a:pt x="37168" y="93828"/>
                    <a:pt x="36368" y="93828"/>
                  </a:cubicBezTo>
                  <a:cubicBezTo>
                    <a:pt x="35495" y="93828"/>
                    <a:pt x="34622" y="93319"/>
                    <a:pt x="33750" y="92737"/>
                  </a:cubicBezTo>
                  <a:cubicBezTo>
                    <a:pt x="33044" y="92288"/>
                    <a:pt x="32225" y="91839"/>
                    <a:pt x="31792" y="91839"/>
                  </a:cubicBezTo>
                  <a:cubicBezTo>
                    <a:pt x="31734" y="91839"/>
                    <a:pt x="31683" y="91847"/>
                    <a:pt x="31640" y="91865"/>
                  </a:cubicBezTo>
                  <a:cubicBezTo>
                    <a:pt x="30913" y="92156"/>
                    <a:pt x="31058" y="95210"/>
                    <a:pt x="31422" y="96738"/>
                  </a:cubicBezTo>
                  <a:lnTo>
                    <a:pt x="31858" y="96738"/>
                  </a:lnTo>
                  <a:cubicBezTo>
                    <a:pt x="32586" y="96738"/>
                    <a:pt x="32877" y="97174"/>
                    <a:pt x="32949" y="97538"/>
                  </a:cubicBezTo>
                  <a:cubicBezTo>
                    <a:pt x="33168" y="98120"/>
                    <a:pt x="33531" y="98411"/>
                    <a:pt x="33750" y="98411"/>
                  </a:cubicBezTo>
                  <a:lnTo>
                    <a:pt x="33822" y="98338"/>
                  </a:lnTo>
                  <a:cubicBezTo>
                    <a:pt x="33822" y="98338"/>
                    <a:pt x="33677" y="98193"/>
                    <a:pt x="33677" y="98193"/>
                  </a:cubicBezTo>
                  <a:cubicBezTo>
                    <a:pt x="33531" y="98120"/>
                    <a:pt x="33459" y="97974"/>
                    <a:pt x="33459" y="97756"/>
                  </a:cubicBezTo>
                  <a:cubicBezTo>
                    <a:pt x="33459" y="97611"/>
                    <a:pt x="33531" y="97465"/>
                    <a:pt x="33677" y="97392"/>
                  </a:cubicBezTo>
                  <a:lnTo>
                    <a:pt x="35204" y="96520"/>
                  </a:lnTo>
                  <a:cubicBezTo>
                    <a:pt x="35277" y="96447"/>
                    <a:pt x="35422" y="96447"/>
                    <a:pt x="35568" y="96447"/>
                  </a:cubicBezTo>
                  <a:cubicBezTo>
                    <a:pt x="35713" y="96520"/>
                    <a:pt x="35786" y="96592"/>
                    <a:pt x="35859" y="96738"/>
                  </a:cubicBezTo>
                  <a:cubicBezTo>
                    <a:pt x="35859" y="96811"/>
                    <a:pt x="36368" y="97829"/>
                    <a:pt x="36368" y="98629"/>
                  </a:cubicBezTo>
                  <a:lnTo>
                    <a:pt x="36368" y="98702"/>
                  </a:lnTo>
                  <a:cubicBezTo>
                    <a:pt x="36368" y="99502"/>
                    <a:pt x="36368" y="100957"/>
                    <a:pt x="35204" y="101175"/>
                  </a:cubicBezTo>
                  <a:cubicBezTo>
                    <a:pt x="35059" y="101247"/>
                    <a:pt x="34986" y="101247"/>
                    <a:pt x="34841" y="101247"/>
                  </a:cubicBezTo>
                  <a:cubicBezTo>
                    <a:pt x="34040" y="101247"/>
                    <a:pt x="33531" y="100593"/>
                    <a:pt x="33386" y="100375"/>
                  </a:cubicBezTo>
                  <a:cubicBezTo>
                    <a:pt x="33022" y="100156"/>
                    <a:pt x="32586" y="99938"/>
                    <a:pt x="32295" y="99938"/>
                  </a:cubicBezTo>
                  <a:lnTo>
                    <a:pt x="31786" y="99720"/>
                  </a:lnTo>
                  <a:lnTo>
                    <a:pt x="32149" y="99938"/>
                  </a:lnTo>
                  <a:cubicBezTo>
                    <a:pt x="32222" y="100011"/>
                    <a:pt x="32513" y="100156"/>
                    <a:pt x="32659" y="100229"/>
                  </a:cubicBezTo>
                  <a:cubicBezTo>
                    <a:pt x="33022" y="100375"/>
                    <a:pt x="33386" y="100593"/>
                    <a:pt x="33459" y="100957"/>
                  </a:cubicBezTo>
                  <a:cubicBezTo>
                    <a:pt x="33604" y="101175"/>
                    <a:pt x="33895" y="101466"/>
                    <a:pt x="33968" y="101611"/>
                  </a:cubicBezTo>
                  <a:cubicBezTo>
                    <a:pt x="34113" y="101684"/>
                    <a:pt x="34113" y="101829"/>
                    <a:pt x="34113" y="101975"/>
                  </a:cubicBezTo>
                  <a:cubicBezTo>
                    <a:pt x="34113" y="102120"/>
                    <a:pt x="33968" y="102266"/>
                    <a:pt x="33822" y="102338"/>
                  </a:cubicBezTo>
                  <a:cubicBezTo>
                    <a:pt x="32586" y="102848"/>
                    <a:pt x="31131" y="103720"/>
                    <a:pt x="31058" y="104302"/>
                  </a:cubicBezTo>
                  <a:cubicBezTo>
                    <a:pt x="30986" y="104811"/>
                    <a:pt x="30986" y="105612"/>
                    <a:pt x="31058" y="106266"/>
                  </a:cubicBezTo>
                  <a:cubicBezTo>
                    <a:pt x="31131" y="107284"/>
                    <a:pt x="31131" y="107794"/>
                    <a:pt x="30986" y="108157"/>
                  </a:cubicBezTo>
                  <a:cubicBezTo>
                    <a:pt x="30913" y="108303"/>
                    <a:pt x="30767" y="108448"/>
                    <a:pt x="30549" y="108594"/>
                  </a:cubicBezTo>
                  <a:cubicBezTo>
                    <a:pt x="30040" y="109103"/>
                    <a:pt x="29676" y="109467"/>
                    <a:pt x="29749" y="110048"/>
                  </a:cubicBezTo>
                  <a:cubicBezTo>
                    <a:pt x="29822" y="110267"/>
                    <a:pt x="29822" y="110776"/>
                    <a:pt x="29240" y="111067"/>
                  </a:cubicBezTo>
                  <a:cubicBezTo>
                    <a:pt x="28949" y="111139"/>
                    <a:pt x="28585" y="111212"/>
                    <a:pt x="28149" y="111285"/>
                  </a:cubicBezTo>
                  <a:cubicBezTo>
                    <a:pt x="27203" y="111503"/>
                    <a:pt x="25967" y="111721"/>
                    <a:pt x="25240" y="112812"/>
                  </a:cubicBezTo>
                  <a:cubicBezTo>
                    <a:pt x="24658" y="113685"/>
                    <a:pt x="24367" y="114340"/>
                    <a:pt x="24294" y="114922"/>
                  </a:cubicBezTo>
                  <a:cubicBezTo>
                    <a:pt x="24294" y="115504"/>
                    <a:pt x="24512" y="115940"/>
                    <a:pt x="24803" y="116522"/>
                  </a:cubicBezTo>
                  <a:cubicBezTo>
                    <a:pt x="24876" y="116667"/>
                    <a:pt x="24949" y="116813"/>
                    <a:pt x="25021" y="116958"/>
                  </a:cubicBezTo>
                  <a:cubicBezTo>
                    <a:pt x="25021" y="116958"/>
                    <a:pt x="25094" y="117031"/>
                    <a:pt x="25094" y="117104"/>
                  </a:cubicBezTo>
                  <a:cubicBezTo>
                    <a:pt x="25167" y="117176"/>
                    <a:pt x="25167" y="117322"/>
                    <a:pt x="25240" y="117395"/>
                  </a:cubicBezTo>
                  <a:lnTo>
                    <a:pt x="25385" y="117904"/>
                  </a:lnTo>
                  <a:cubicBezTo>
                    <a:pt x="25458" y="118122"/>
                    <a:pt x="25530" y="118267"/>
                    <a:pt x="25603" y="118486"/>
                  </a:cubicBezTo>
                  <a:cubicBezTo>
                    <a:pt x="25676" y="118631"/>
                    <a:pt x="25676" y="118704"/>
                    <a:pt x="25749" y="118777"/>
                  </a:cubicBezTo>
                  <a:cubicBezTo>
                    <a:pt x="25821" y="118922"/>
                    <a:pt x="25821" y="118995"/>
                    <a:pt x="25894" y="118995"/>
                  </a:cubicBezTo>
                  <a:cubicBezTo>
                    <a:pt x="25967" y="119140"/>
                    <a:pt x="25967" y="119140"/>
                    <a:pt x="25967" y="119140"/>
                  </a:cubicBezTo>
                  <a:cubicBezTo>
                    <a:pt x="26112" y="119213"/>
                    <a:pt x="26185" y="119213"/>
                    <a:pt x="26476" y="119213"/>
                  </a:cubicBezTo>
                  <a:cubicBezTo>
                    <a:pt x="26767" y="119213"/>
                    <a:pt x="27131" y="119213"/>
                    <a:pt x="27494" y="119140"/>
                  </a:cubicBezTo>
                  <a:cubicBezTo>
                    <a:pt x="27826" y="119110"/>
                    <a:pt x="28120" y="119093"/>
                    <a:pt x="28371" y="119093"/>
                  </a:cubicBezTo>
                  <a:cubicBezTo>
                    <a:pt x="28727" y="119093"/>
                    <a:pt x="28997" y="119128"/>
                    <a:pt x="29167" y="119213"/>
                  </a:cubicBezTo>
                  <a:cubicBezTo>
                    <a:pt x="29458" y="119431"/>
                    <a:pt x="29895" y="119940"/>
                    <a:pt x="30331" y="120740"/>
                  </a:cubicBezTo>
                  <a:cubicBezTo>
                    <a:pt x="30549" y="121104"/>
                    <a:pt x="30331" y="121468"/>
                    <a:pt x="30040" y="121977"/>
                  </a:cubicBezTo>
                  <a:cubicBezTo>
                    <a:pt x="29895" y="122195"/>
                    <a:pt x="29676" y="122632"/>
                    <a:pt x="29676" y="122777"/>
                  </a:cubicBezTo>
                  <a:cubicBezTo>
                    <a:pt x="29676" y="123504"/>
                    <a:pt x="28440" y="125614"/>
                    <a:pt x="27276" y="126196"/>
                  </a:cubicBezTo>
                  <a:cubicBezTo>
                    <a:pt x="26331" y="126632"/>
                    <a:pt x="25240" y="128523"/>
                    <a:pt x="24876" y="129105"/>
                  </a:cubicBezTo>
                  <a:cubicBezTo>
                    <a:pt x="24730" y="129396"/>
                    <a:pt x="24658" y="130342"/>
                    <a:pt x="24512" y="130996"/>
                  </a:cubicBezTo>
                  <a:cubicBezTo>
                    <a:pt x="24439" y="132087"/>
                    <a:pt x="24294" y="132742"/>
                    <a:pt x="24076" y="133105"/>
                  </a:cubicBezTo>
                  <a:cubicBezTo>
                    <a:pt x="23930" y="133469"/>
                    <a:pt x="23494" y="133687"/>
                    <a:pt x="22839" y="134124"/>
                  </a:cubicBezTo>
                  <a:cubicBezTo>
                    <a:pt x="22112" y="134633"/>
                    <a:pt x="21166" y="135215"/>
                    <a:pt x="21021" y="135651"/>
                  </a:cubicBezTo>
                  <a:cubicBezTo>
                    <a:pt x="20730" y="136669"/>
                    <a:pt x="20657" y="137397"/>
                    <a:pt x="20875" y="137979"/>
                  </a:cubicBezTo>
                  <a:cubicBezTo>
                    <a:pt x="21021" y="138342"/>
                    <a:pt x="21094" y="138852"/>
                    <a:pt x="21094" y="139361"/>
                  </a:cubicBezTo>
                  <a:cubicBezTo>
                    <a:pt x="21166" y="139870"/>
                    <a:pt x="21239" y="140306"/>
                    <a:pt x="21385" y="140670"/>
                  </a:cubicBezTo>
                  <a:cubicBezTo>
                    <a:pt x="21603" y="141252"/>
                    <a:pt x="22839" y="142852"/>
                    <a:pt x="23276" y="143434"/>
                  </a:cubicBezTo>
                  <a:cubicBezTo>
                    <a:pt x="23348" y="143579"/>
                    <a:pt x="23421" y="143725"/>
                    <a:pt x="23348" y="143943"/>
                  </a:cubicBezTo>
                  <a:cubicBezTo>
                    <a:pt x="23203" y="144088"/>
                    <a:pt x="23058" y="144161"/>
                    <a:pt x="22912" y="144161"/>
                  </a:cubicBezTo>
                  <a:lnTo>
                    <a:pt x="22839" y="144161"/>
                  </a:lnTo>
                  <a:cubicBezTo>
                    <a:pt x="22839" y="144161"/>
                    <a:pt x="21748" y="144016"/>
                    <a:pt x="20657" y="143434"/>
                  </a:cubicBezTo>
                  <a:cubicBezTo>
                    <a:pt x="20003" y="143070"/>
                    <a:pt x="17384" y="142852"/>
                    <a:pt x="15857" y="142852"/>
                  </a:cubicBezTo>
                  <a:lnTo>
                    <a:pt x="15202" y="142852"/>
                  </a:lnTo>
                  <a:cubicBezTo>
                    <a:pt x="14766" y="142925"/>
                    <a:pt x="14402" y="142997"/>
                    <a:pt x="14111" y="142997"/>
                  </a:cubicBezTo>
                  <a:cubicBezTo>
                    <a:pt x="13093" y="142997"/>
                    <a:pt x="12365" y="142706"/>
                    <a:pt x="11929" y="142125"/>
                  </a:cubicBezTo>
                  <a:cubicBezTo>
                    <a:pt x="11711" y="141906"/>
                    <a:pt x="11565" y="141834"/>
                    <a:pt x="11420" y="141761"/>
                  </a:cubicBezTo>
                  <a:cubicBezTo>
                    <a:pt x="10765" y="141543"/>
                    <a:pt x="10765" y="141106"/>
                    <a:pt x="10911" y="140452"/>
                  </a:cubicBezTo>
                  <a:cubicBezTo>
                    <a:pt x="11129" y="139506"/>
                    <a:pt x="10911" y="137979"/>
                    <a:pt x="10693" y="137542"/>
                  </a:cubicBezTo>
                  <a:cubicBezTo>
                    <a:pt x="10620" y="137615"/>
                    <a:pt x="10547" y="137688"/>
                    <a:pt x="10474" y="137688"/>
                  </a:cubicBezTo>
                  <a:cubicBezTo>
                    <a:pt x="10111" y="137979"/>
                    <a:pt x="9747" y="138270"/>
                    <a:pt x="9311" y="138270"/>
                  </a:cubicBezTo>
                  <a:cubicBezTo>
                    <a:pt x="9092" y="138270"/>
                    <a:pt x="8801" y="138124"/>
                    <a:pt x="8656" y="137979"/>
                  </a:cubicBezTo>
                  <a:cubicBezTo>
                    <a:pt x="7929" y="137251"/>
                    <a:pt x="6401" y="134415"/>
                    <a:pt x="6765" y="132451"/>
                  </a:cubicBezTo>
                  <a:cubicBezTo>
                    <a:pt x="6983" y="131214"/>
                    <a:pt x="7274" y="130851"/>
                    <a:pt x="7638" y="130414"/>
                  </a:cubicBezTo>
                  <a:cubicBezTo>
                    <a:pt x="7783" y="130269"/>
                    <a:pt x="7929" y="130051"/>
                    <a:pt x="8074" y="129760"/>
                  </a:cubicBezTo>
                  <a:cubicBezTo>
                    <a:pt x="8220" y="129323"/>
                    <a:pt x="8438" y="128960"/>
                    <a:pt x="8583" y="128669"/>
                  </a:cubicBezTo>
                  <a:cubicBezTo>
                    <a:pt x="8801" y="128232"/>
                    <a:pt x="9020" y="127869"/>
                    <a:pt x="9238" y="127141"/>
                  </a:cubicBezTo>
                  <a:cubicBezTo>
                    <a:pt x="9456" y="126632"/>
                    <a:pt x="9311" y="126050"/>
                    <a:pt x="9238" y="125396"/>
                  </a:cubicBezTo>
                  <a:cubicBezTo>
                    <a:pt x="9092" y="124595"/>
                    <a:pt x="8947" y="123795"/>
                    <a:pt x="9238" y="122995"/>
                  </a:cubicBezTo>
                  <a:cubicBezTo>
                    <a:pt x="9529" y="122268"/>
                    <a:pt x="9674" y="121904"/>
                    <a:pt x="9892" y="121613"/>
                  </a:cubicBezTo>
                  <a:cubicBezTo>
                    <a:pt x="10038" y="121395"/>
                    <a:pt x="10111" y="121177"/>
                    <a:pt x="10183" y="120886"/>
                  </a:cubicBezTo>
                  <a:cubicBezTo>
                    <a:pt x="10256" y="120595"/>
                    <a:pt x="10329" y="120377"/>
                    <a:pt x="10402" y="120159"/>
                  </a:cubicBezTo>
                  <a:cubicBezTo>
                    <a:pt x="10547" y="119722"/>
                    <a:pt x="10693" y="119286"/>
                    <a:pt x="10693" y="118558"/>
                  </a:cubicBezTo>
                  <a:cubicBezTo>
                    <a:pt x="10693" y="118413"/>
                    <a:pt x="10693" y="118267"/>
                    <a:pt x="10693" y="118049"/>
                  </a:cubicBezTo>
                  <a:lnTo>
                    <a:pt x="10620" y="117831"/>
                  </a:lnTo>
                  <a:lnTo>
                    <a:pt x="10620" y="117686"/>
                  </a:lnTo>
                  <a:lnTo>
                    <a:pt x="10547" y="116813"/>
                  </a:lnTo>
                  <a:cubicBezTo>
                    <a:pt x="10402" y="115722"/>
                    <a:pt x="10256" y="114703"/>
                    <a:pt x="10474" y="114122"/>
                  </a:cubicBezTo>
                  <a:cubicBezTo>
                    <a:pt x="10474" y="113976"/>
                    <a:pt x="10547" y="113831"/>
                    <a:pt x="10620" y="113685"/>
                  </a:cubicBezTo>
                  <a:cubicBezTo>
                    <a:pt x="10838" y="113103"/>
                    <a:pt x="10984" y="112594"/>
                    <a:pt x="10765" y="112085"/>
                  </a:cubicBezTo>
                  <a:cubicBezTo>
                    <a:pt x="10547" y="111649"/>
                    <a:pt x="9674" y="111503"/>
                    <a:pt x="9383" y="111503"/>
                  </a:cubicBezTo>
                  <a:cubicBezTo>
                    <a:pt x="9165" y="111503"/>
                    <a:pt x="9020" y="111358"/>
                    <a:pt x="8947" y="111212"/>
                  </a:cubicBezTo>
                  <a:cubicBezTo>
                    <a:pt x="8874" y="110994"/>
                    <a:pt x="8947" y="110776"/>
                    <a:pt x="9092" y="110485"/>
                  </a:cubicBezTo>
                  <a:cubicBezTo>
                    <a:pt x="9383" y="110121"/>
                    <a:pt x="9820" y="109976"/>
                    <a:pt x="10547" y="109903"/>
                  </a:cubicBezTo>
                  <a:cubicBezTo>
                    <a:pt x="11274" y="109830"/>
                    <a:pt x="11711" y="109612"/>
                    <a:pt x="11784" y="109394"/>
                  </a:cubicBezTo>
                  <a:cubicBezTo>
                    <a:pt x="11784" y="109394"/>
                    <a:pt x="11784" y="109321"/>
                    <a:pt x="11711" y="109248"/>
                  </a:cubicBezTo>
                  <a:cubicBezTo>
                    <a:pt x="11493" y="109176"/>
                    <a:pt x="11056" y="109103"/>
                    <a:pt x="10693" y="109030"/>
                  </a:cubicBezTo>
                  <a:cubicBezTo>
                    <a:pt x="10038" y="108957"/>
                    <a:pt x="9238" y="108812"/>
                    <a:pt x="9165" y="108085"/>
                  </a:cubicBezTo>
                  <a:cubicBezTo>
                    <a:pt x="9165" y="107648"/>
                    <a:pt x="9383" y="107284"/>
                    <a:pt x="9529" y="106994"/>
                  </a:cubicBezTo>
                  <a:cubicBezTo>
                    <a:pt x="9747" y="106703"/>
                    <a:pt x="9820" y="106630"/>
                    <a:pt x="9747" y="106484"/>
                  </a:cubicBezTo>
                  <a:cubicBezTo>
                    <a:pt x="9602" y="106048"/>
                    <a:pt x="9311" y="105466"/>
                    <a:pt x="8874" y="104739"/>
                  </a:cubicBezTo>
                  <a:cubicBezTo>
                    <a:pt x="8801" y="104593"/>
                    <a:pt x="8801" y="104448"/>
                    <a:pt x="8729" y="104230"/>
                  </a:cubicBezTo>
                  <a:cubicBezTo>
                    <a:pt x="8729" y="103939"/>
                    <a:pt x="8583" y="103357"/>
                    <a:pt x="8365" y="103284"/>
                  </a:cubicBezTo>
                  <a:cubicBezTo>
                    <a:pt x="7492" y="102848"/>
                    <a:pt x="7638" y="100302"/>
                    <a:pt x="7856" y="99429"/>
                  </a:cubicBezTo>
                  <a:cubicBezTo>
                    <a:pt x="7856" y="99138"/>
                    <a:pt x="8074" y="98265"/>
                    <a:pt x="8729" y="98193"/>
                  </a:cubicBezTo>
                  <a:cubicBezTo>
                    <a:pt x="8801" y="98193"/>
                    <a:pt x="8874" y="98193"/>
                    <a:pt x="8874" y="97974"/>
                  </a:cubicBezTo>
                  <a:cubicBezTo>
                    <a:pt x="8874" y="97756"/>
                    <a:pt x="8729" y="97320"/>
                    <a:pt x="8511" y="96956"/>
                  </a:cubicBezTo>
                  <a:cubicBezTo>
                    <a:pt x="8438" y="96811"/>
                    <a:pt x="8365" y="96665"/>
                    <a:pt x="8365" y="96447"/>
                  </a:cubicBezTo>
                  <a:lnTo>
                    <a:pt x="8292" y="96374"/>
                  </a:lnTo>
                  <a:cubicBezTo>
                    <a:pt x="8292" y="96229"/>
                    <a:pt x="8220" y="96083"/>
                    <a:pt x="8220" y="95865"/>
                  </a:cubicBezTo>
                  <a:cubicBezTo>
                    <a:pt x="8147" y="95647"/>
                    <a:pt x="8147" y="95501"/>
                    <a:pt x="8074" y="95283"/>
                  </a:cubicBezTo>
                  <a:lnTo>
                    <a:pt x="8074" y="95138"/>
                  </a:lnTo>
                  <a:cubicBezTo>
                    <a:pt x="8074" y="94992"/>
                    <a:pt x="8074" y="94774"/>
                    <a:pt x="8074" y="94629"/>
                  </a:cubicBezTo>
                  <a:lnTo>
                    <a:pt x="8001" y="93756"/>
                  </a:lnTo>
                  <a:cubicBezTo>
                    <a:pt x="8001" y="93101"/>
                    <a:pt x="8001" y="92446"/>
                    <a:pt x="8001" y="91865"/>
                  </a:cubicBezTo>
                  <a:cubicBezTo>
                    <a:pt x="8001" y="91137"/>
                    <a:pt x="8147" y="90555"/>
                    <a:pt x="8292" y="90192"/>
                  </a:cubicBezTo>
                  <a:cubicBezTo>
                    <a:pt x="8438" y="89683"/>
                    <a:pt x="8438" y="89537"/>
                    <a:pt x="8365" y="89392"/>
                  </a:cubicBezTo>
                  <a:lnTo>
                    <a:pt x="8147" y="89173"/>
                  </a:lnTo>
                  <a:cubicBezTo>
                    <a:pt x="7856" y="88664"/>
                    <a:pt x="7565" y="88228"/>
                    <a:pt x="7929" y="87573"/>
                  </a:cubicBezTo>
                  <a:cubicBezTo>
                    <a:pt x="8147" y="87064"/>
                    <a:pt x="8438" y="86846"/>
                    <a:pt x="8583" y="86700"/>
                  </a:cubicBezTo>
                  <a:cubicBezTo>
                    <a:pt x="8656" y="86628"/>
                    <a:pt x="8656" y="86555"/>
                    <a:pt x="8656" y="86482"/>
                  </a:cubicBezTo>
                  <a:cubicBezTo>
                    <a:pt x="8656" y="85828"/>
                    <a:pt x="8656" y="84737"/>
                    <a:pt x="9238" y="84155"/>
                  </a:cubicBezTo>
                  <a:cubicBezTo>
                    <a:pt x="9820" y="83427"/>
                    <a:pt x="10038" y="83136"/>
                    <a:pt x="10329" y="82627"/>
                  </a:cubicBezTo>
                  <a:cubicBezTo>
                    <a:pt x="10402" y="82409"/>
                    <a:pt x="10038" y="81682"/>
                    <a:pt x="9311" y="80445"/>
                  </a:cubicBezTo>
                  <a:cubicBezTo>
                    <a:pt x="8801" y="79500"/>
                    <a:pt x="8511" y="77390"/>
                    <a:pt x="8801" y="75790"/>
                  </a:cubicBezTo>
                  <a:cubicBezTo>
                    <a:pt x="9020" y="74481"/>
                    <a:pt x="9602" y="73681"/>
                    <a:pt x="10038" y="73099"/>
                  </a:cubicBezTo>
                  <a:cubicBezTo>
                    <a:pt x="10183" y="72881"/>
                    <a:pt x="10183" y="72808"/>
                    <a:pt x="10256" y="72735"/>
                  </a:cubicBezTo>
                  <a:lnTo>
                    <a:pt x="10402" y="72590"/>
                  </a:lnTo>
                  <a:cubicBezTo>
                    <a:pt x="10474" y="72444"/>
                    <a:pt x="10620" y="72226"/>
                    <a:pt x="10693" y="72081"/>
                  </a:cubicBezTo>
                  <a:cubicBezTo>
                    <a:pt x="10838" y="71935"/>
                    <a:pt x="10911" y="71790"/>
                    <a:pt x="10984" y="71644"/>
                  </a:cubicBezTo>
                  <a:cubicBezTo>
                    <a:pt x="11056" y="71499"/>
                    <a:pt x="11129" y="71353"/>
                    <a:pt x="11202" y="71208"/>
                  </a:cubicBezTo>
                  <a:cubicBezTo>
                    <a:pt x="11347" y="70844"/>
                    <a:pt x="11420" y="70553"/>
                    <a:pt x="11347" y="70335"/>
                  </a:cubicBezTo>
                  <a:cubicBezTo>
                    <a:pt x="11202" y="69535"/>
                    <a:pt x="10620" y="68517"/>
                    <a:pt x="10474" y="68153"/>
                  </a:cubicBezTo>
                  <a:cubicBezTo>
                    <a:pt x="9965" y="67353"/>
                    <a:pt x="12002" y="64080"/>
                    <a:pt x="12002" y="64007"/>
                  </a:cubicBezTo>
                  <a:cubicBezTo>
                    <a:pt x="12656" y="63134"/>
                    <a:pt x="12365" y="60298"/>
                    <a:pt x="12075" y="59861"/>
                  </a:cubicBezTo>
                  <a:cubicBezTo>
                    <a:pt x="12075" y="59861"/>
                    <a:pt x="11929" y="59788"/>
                    <a:pt x="11784" y="59716"/>
                  </a:cubicBezTo>
                  <a:cubicBezTo>
                    <a:pt x="11493" y="59570"/>
                    <a:pt x="11056" y="59425"/>
                    <a:pt x="10911" y="58988"/>
                  </a:cubicBezTo>
                  <a:cubicBezTo>
                    <a:pt x="10765" y="58697"/>
                    <a:pt x="10838" y="58334"/>
                    <a:pt x="11056" y="57897"/>
                  </a:cubicBezTo>
                  <a:cubicBezTo>
                    <a:pt x="11202" y="57606"/>
                    <a:pt x="11129" y="57315"/>
                    <a:pt x="10911" y="56806"/>
                  </a:cubicBezTo>
                  <a:cubicBezTo>
                    <a:pt x="10765" y="56515"/>
                    <a:pt x="10620" y="56152"/>
                    <a:pt x="10474" y="55933"/>
                  </a:cubicBezTo>
                  <a:cubicBezTo>
                    <a:pt x="10183" y="55424"/>
                    <a:pt x="9892" y="54988"/>
                    <a:pt x="9892" y="54624"/>
                  </a:cubicBezTo>
                  <a:cubicBezTo>
                    <a:pt x="9820" y="54115"/>
                    <a:pt x="9892" y="53824"/>
                    <a:pt x="10038" y="53606"/>
                  </a:cubicBezTo>
                  <a:cubicBezTo>
                    <a:pt x="9529" y="53169"/>
                    <a:pt x="8874" y="52442"/>
                    <a:pt x="8874" y="51860"/>
                  </a:cubicBezTo>
                  <a:cubicBezTo>
                    <a:pt x="8874" y="51351"/>
                    <a:pt x="9238" y="49460"/>
                    <a:pt x="9602" y="48151"/>
                  </a:cubicBezTo>
                  <a:cubicBezTo>
                    <a:pt x="9674" y="47933"/>
                    <a:pt x="9674" y="47787"/>
                    <a:pt x="9747" y="47642"/>
                  </a:cubicBezTo>
                  <a:cubicBezTo>
                    <a:pt x="9820" y="47496"/>
                    <a:pt x="9820" y="47351"/>
                    <a:pt x="9892" y="47278"/>
                  </a:cubicBezTo>
                  <a:cubicBezTo>
                    <a:pt x="9892" y="47278"/>
                    <a:pt x="9965" y="47205"/>
                    <a:pt x="9965" y="47205"/>
                  </a:cubicBezTo>
                  <a:cubicBezTo>
                    <a:pt x="9965" y="47060"/>
                    <a:pt x="10038" y="46914"/>
                    <a:pt x="10111" y="46842"/>
                  </a:cubicBezTo>
                  <a:cubicBezTo>
                    <a:pt x="10402" y="46405"/>
                    <a:pt x="10838" y="46260"/>
                    <a:pt x="11056" y="46187"/>
                  </a:cubicBezTo>
                  <a:lnTo>
                    <a:pt x="11129" y="46187"/>
                  </a:lnTo>
                  <a:cubicBezTo>
                    <a:pt x="11129" y="46187"/>
                    <a:pt x="11129" y="46114"/>
                    <a:pt x="11129" y="45896"/>
                  </a:cubicBezTo>
                  <a:cubicBezTo>
                    <a:pt x="11202" y="45460"/>
                    <a:pt x="10911" y="44805"/>
                    <a:pt x="10693" y="44150"/>
                  </a:cubicBezTo>
                  <a:cubicBezTo>
                    <a:pt x="10402" y="43278"/>
                    <a:pt x="10111" y="42550"/>
                    <a:pt x="10183" y="41896"/>
                  </a:cubicBezTo>
                  <a:cubicBezTo>
                    <a:pt x="10256" y="41314"/>
                    <a:pt x="10547" y="40950"/>
                    <a:pt x="10765" y="40659"/>
                  </a:cubicBezTo>
                  <a:cubicBezTo>
                    <a:pt x="11056" y="40441"/>
                    <a:pt x="11202" y="40223"/>
                    <a:pt x="11202" y="39859"/>
                  </a:cubicBezTo>
                  <a:cubicBezTo>
                    <a:pt x="11202" y="39641"/>
                    <a:pt x="11202" y="39495"/>
                    <a:pt x="11202" y="39277"/>
                  </a:cubicBezTo>
                  <a:cubicBezTo>
                    <a:pt x="11274" y="38986"/>
                    <a:pt x="11274" y="38841"/>
                    <a:pt x="11274" y="38622"/>
                  </a:cubicBezTo>
                  <a:cubicBezTo>
                    <a:pt x="11347" y="38332"/>
                    <a:pt x="11420" y="38113"/>
                    <a:pt x="11493" y="37895"/>
                  </a:cubicBezTo>
                  <a:cubicBezTo>
                    <a:pt x="11565" y="37604"/>
                    <a:pt x="11638" y="37313"/>
                    <a:pt x="11711" y="37022"/>
                  </a:cubicBezTo>
                  <a:cubicBezTo>
                    <a:pt x="12075" y="36149"/>
                    <a:pt x="12511" y="35277"/>
                    <a:pt x="13093" y="34404"/>
                  </a:cubicBezTo>
                  <a:cubicBezTo>
                    <a:pt x="13820" y="33313"/>
                    <a:pt x="14111" y="32658"/>
                    <a:pt x="14329" y="32222"/>
                  </a:cubicBezTo>
                  <a:cubicBezTo>
                    <a:pt x="14402" y="31931"/>
                    <a:pt x="14475" y="31785"/>
                    <a:pt x="14620" y="31640"/>
                  </a:cubicBezTo>
                  <a:cubicBezTo>
                    <a:pt x="14693" y="31494"/>
                    <a:pt x="14766" y="31494"/>
                    <a:pt x="14766" y="31422"/>
                  </a:cubicBezTo>
                  <a:cubicBezTo>
                    <a:pt x="14838" y="31422"/>
                    <a:pt x="14838" y="31349"/>
                    <a:pt x="14911" y="31349"/>
                  </a:cubicBezTo>
                  <a:cubicBezTo>
                    <a:pt x="14984" y="31276"/>
                    <a:pt x="15129" y="31276"/>
                    <a:pt x="15275" y="31203"/>
                  </a:cubicBezTo>
                  <a:cubicBezTo>
                    <a:pt x="15348" y="31203"/>
                    <a:pt x="15420" y="31203"/>
                    <a:pt x="15566" y="31131"/>
                  </a:cubicBezTo>
                  <a:cubicBezTo>
                    <a:pt x="15784" y="31131"/>
                    <a:pt x="16148" y="31058"/>
                    <a:pt x="16220" y="30985"/>
                  </a:cubicBezTo>
                  <a:lnTo>
                    <a:pt x="16439" y="30622"/>
                  </a:lnTo>
                  <a:lnTo>
                    <a:pt x="16148" y="30913"/>
                  </a:lnTo>
                  <a:cubicBezTo>
                    <a:pt x="16075" y="30840"/>
                    <a:pt x="16002" y="30840"/>
                    <a:pt x="16002" y="30767"/>
                  </a:cubicBezTo>
                  <a:lnTo>
                    <a:pt x="15639" y="30549"/>
                  </a:lnTo>
                  <a:cubicBezTo>
                    <a:pt x="15639" y="30549"/>
                    <a:pt x="15566" y="30476"/>
                    <a:pt x="15566" y="30476"/>
                  </a:cubicBezTo>
                  <a:cubicBezTo>
                    <a:pt x="15493" y="30403"/>
                    <a:pt x="15420" y="30331"/>
                    <a:pt x="15348" y="30331"/>
                  </a:cubicBezTo>
                  <a:cubicBezTo>
                    <a:pt x="15275" y="30258"/>
                    <a:pt x="15275" y="30258"/>
                    <a:pt x="15202" y="30185"/>
                  </a:cubicBezTo>
                  <a:cubicBezTo>
                    <a:pt x="15202" y="30112"/>
                    <a:pt x="15129" y="30040"/>
                    <a:pt x="15057" y="29967"/>
                  </a:cubicBezTo>
                  <a:cubicBezTo>
                    <a:pt x="15057" y="29894"/>
                    <a:pt x="14984" y="29894"/>
                    <a:pt x="14984" y="29822"/>
                  </a:cubicBezTo>
                  <a:cubicBezTo>
                    <a:pt x="14911" y="29676"/>
                    <a:pt x="14911" y="29603"/>
                    <a:pt x="14838" y="29458"/>
                  </a:cubicBezTo>
                  <a:cubicBezTo>
                    <a:pt x="14838" y="29458"/>
                    <a:pt x="14838" y="29385"/>
                    <a:pt x="14838" y="29312"/>
                  </a:cubicBezTo>
                  <a:cubicBezTo>
                    <a:pt x="14838" y="28949"/>
                    <a:pt x="14838" y="28585"/>
                    <a:pt x="14984" y="28294"/>
                  </a:cubicBezTo>
                  <a:cubicBezTo>
                    <a:pt x="15348" y="27058"/>
                    <a:pt x="15275" y="26839"/>
                    <a:pt x="15057" y="26330"/>
                  </a:cubicBezTo>
                  <a:cubicBezTo>
                    <a:pt x="14984" y="26039"/>
                    <a:pt x="14838" y="25821"/>
                    <a:pt x="14766" y="25385"/>
                  </a:cubicBezTo>
                  <a:cubicBezTo>
                    <a:pt x="14475" y="24294"/>
                    <a:pt x="14984" y="23348"/>
                    <a:pt x="15275" y="22839"/>
                  </a:cubicBezTo>
                  <a:cubicBezTo>
                    <a:pt x="14911" y="22403"/>
                    <a:pt x="14329" y="21530"/>
                    <a:pt x="14475" y="20657"/>
                  </a:cubicBezTo>
                  <a:cubicBezTo>
                    <a:pt x="14475" y="20511"/>
                    <a:pt x="14548" y="20439"/>
                    <a:pt x="14620" y="20293"/>
                  </a:cubicBezTo>
                  <a:cubicBezTo>
                    <a:pt x="14620" y="20293"/>
                    <a:pt x="14620" y="20220"/>
                    <a:pt x="14620" y="20220"/>
                  </a:cubicBezTo>
                  <a:cubicBezTo>
                    <a:pt x="14693" y="20148"/>
                    <a:pt x="14766" y="20075"/>
                    <a:pt x="14838" y="20002"/>
                  </a:cubicBezTo>
                  <a:cubicBezTo>
                    <a:pt x="14911" y="19857"/>
                    <a:pt x="14984" y="19784"/>
                    <a:pt x="15129" y="19711"/>
                  </a:cubicBezTo>
                  <a:lnTo>
                    <a:pt x="15420" y="19566"/>
                  </a:lnTo>
                  <a:cubicBezTo>
                    <a:pt x="15639" y="19420"/>
                    <a:pt x="15857" y="19275"/>
                    <a:pt x="16148" y="19129"/>
                  </a:cubicBezTo>
                  <a:cubicBezTo>
                    <a:pt x="16584" y="18911"/>
                    <a:pt x="17093" y="18693"/>
                    <a:pt x="17530" y="18475"/>
                  </a:cubicBezTo>
                  <a:cubicBezTo>
                    <a:pt x="18257" y="18184"/>
                    <a:pt x="19348" y="17675"/>
                    <a:pt x="19493" y="17457"/>
                  </a:cubicBezTo>
                  <a:cubicBezTo>
                    <a:pt x="19566" y="17238"/>
                    <a:pt x="19712" y="16584"/>
                    <a:pt x="19857" y="15856"/>
                  </a:cubicBezTo>
                  <a:cubicBezTo>
                    <a:pt x="19857" y="15784"/>
                    <a:pt x="19857" y="15784"/>
                    <a:pt x="19857" y="15784"/>
                  </a:cubicBezTo>
                  <a:cubicBezTo>
                    <a:pt x="19857" y="15711"/>
                    <a:pt x="19857" y="15711"/>
                    <a:pt x="19857" y="15638"/>
                  </a:cubicBezTo>
                  <a:cubicBezTo>
                    <a:pt x="20148" y="14183"/>
                    <a:pt x="20221" y="13311"/>
                    <a:pt x="20221" y="13092"/>
                  </a:cubicBezTo>
                  <a:cubicBezTo>
                    <a:pt x="20148" y="12656"/>
                    <a:pt x="19857" y="12292"/>
                    <a:pt x="19857" y="12292"/>
                  </a:cubicBezTo>
                  <a:cubicBezTo>
                    <a:pt x="19784" y="12147"/>
                    <a:pt x="19784" y="12001"/>
                    <a:pt x="19784" y="11856"/>
                  </a:cubicBezTo>
                  <a:cubicBezTo>
                    <a:pt x="19857" y="11783"/>
                    <a:pt x="20512" y="9892"/>
                    <a:pt x="21821" y="9310"/>
                  </a:cubicBezTo>
                  <a:cubicBezTo>
                    <a:pt x="22767" y="8874"/>
                    <a:pt x="22985" y="8510"/>
                    <a:pt x="23348" y="7855"/>
                  </a:cubicBezTo>
                  <a:cubicBezTo>
                    <a:pt x="23639" y="7346"/>
                    <a:pt x="23639" y="7055"/>
                    <a:pt x="23639" y="7055"/>
                  </a:cubicBezTo>
                  <a:cubicBezTo>
                    <a:pt x="23639" y="6837"/>
                    <a:pt x="23785" y="6692"/>
                    <a:pt x="23930" y="6619"/>
                  </a:cubicBezTo>
                  <a:cubicBezTo>
                    <a:pt x="23973" y="6598"/>
                    <a:pt x="24022" y="6589"/>
                    <a:pt x="24073" y="6589"/>
                  </a:cubicBezTo>
                  <a:close/>
                  <a:moveTo>
                    <a:pt x="22330" y="145034"/>
                  </a:moveTo>
                  <a:cubicBezTo>
                    <a:pt x="22548" y="145034"/>
                    <a:pt x="22767" y="145107"/>
                    <a:pt x="22839" y="145252"/>
                  </a:cubicBezTo>
                  <a:cubicBezTo>
                    <a:pt x="22912" y="145398"/>
                    <a:pt x="23567" y="146561"/>
                    <a:pt x="23494" y="147434"/>
                  </a:cubicBezTo>
                  <a:cubicBezTo>
                    <a:pt x="23494" y="147725"/>
                    <a:pt x="23930" y="148162"/>
                    <a:pt x="24367" y="148598"/>
                  </a:cubicBezTo>
                  <a:cubicBezTo>
                    <a:pt x="24803" y="149034"/>
                    <a:pt x="25312" y="149544"/>
                    <a:pt x="25749" y="150125"/>
                  </a:cubicBezTo>
                  <a:cubicBezTo>
                    <a:pt x="26112" y="150780"/>
                    <a:pt x="26331" y="150853"/>
                    <a:pt x="26767" y="151071"/>
                  </a:cubicBezTo>
                  <a:cubicBezTo>
                    <a:pt x="27131" y="151217"/>
                    <a:pt x="27640" y="151507"/>
                    <a:pt x="28294" y="152089"/>
                  </a:cubicBezTo>
                  <a:cubicBezTo>
                    <a:pt x="29022" y="152817"/>
                    <a:pt x="29385" y="152962"/>
                    <a:pt x="29676" y="153035"/>
                  </a:cubicBezTo>
                  <a:cubicBezTo>
                    <a:pt x="29967" y="153180"/>
                    <a:pt x="30258" y="153253"/>
                    <a:pt x="30549" y="153617"/>
                  </a:cubicBezTo>
                  <a:cubicBezTo>
                    <a:pt x="30695" y="153617"/>
                    <a:pt x="31058" y="153471"/>
                    <a:pt x="31349" y="153326"/>
                  </a:cubicBezTo>
                  <a:cubicBezTo>
                    <a:pt x="31640" y="153180"/>
                    <a:pt x="31931" y="153035"/>
                    <a:pt x="32222" y="152962"/>
                  </a:cubicBezTo>
                  <a:cubicBezTo>
                    <a:pt x="32513" y="152962"/>
                    <a:pt x="32731" y="153108"/>
                    <a:pt x="32804" y="153253"/>
                  </a:cubicBezTo>
                  <a:cubicBezTo>
                    <a:pt x="33095" y="153689"/>
                    <a:pt x="32804" y="154271"/>
                    <a:pt x="32513" y="154853"/>
                  </a:cubicBezTo>
                  <a:lnTo>
                    <a:pt x="32440" y="155071"/>
                  </a:lnTo>
                  <a:cubicBezTo>
                    <a:pt x="32295" y="155362"/>
                    <a:pt x="31931" y="155799"/>
                    <a:pt x="31131" y="155799"/>
                  </a:cubicBezTo>
                  <a:cubicBezTo>
                    <a:pt x="30767" y="155799"/>
                    <a:pt x="30404" y="155726"/>
                    <a:pt x="30186" y="155653"/>
                  </a:cubicBezTo>
                  <a:cubicBezTo>
                    <a:pt x="30040" y="155799"/>
                    <a:pt x="29822" y="156017"/>
                    <a:pt x="29458" y="156235"/>
                  </a:cubicBezTo>
                  <a:cubicBezTo>
                    <a:pt x="29240" y="156308"/>
                    <a:pt x="28949" y="156381"/>
                    <a:pt x="28731" y="156381"/>
                  </a:cubicBezTo>
                  <a:cubicBezTo>
                    <a:pt x="28076" y="156381"/>
                    <a:pt x="27422" y="156017"/>
                    <a:pt x="27203" y="155872"/>
                  </a:cubicBezTo>
                  <a:lnTo>
                    <a:pt x="22476" y="155872"/>
                  </a:lnTo>
                  <a:cubicBezTo>
                    <a:pt x="22185" y="155872"/>
                    <a:pt x="21966" y="155653"/>
                    <a:pt x="21966" y="155435"/>
                  </a:cubicBezTo>
                  <a:lnTo>
                    <a:pt x="21966" y="145470"/>
                  </a:lnTo>
                  <a:cubicBezTo>
                    <a:pt x="21966" y="145325"/>
                    <a:pt x="22112" y="145107"/>
                    <a:pt x="22330" y="145034"/>
                  </a:cubicBezTo>
                  <a:close/>
                  <a:moveTo>
                    <a:pt x="1" y="0"/>
                  </a:moveTo>
                  <a:lnTo>
                    <a:pt x="1" y="163000"/>
                  </a:lnTo>
                  <a:lnTo>
                    <a:pt x="82118" y="163000"/>
                  </a:lnTo>
                  <a:lnTo>
                    <a:pt x="82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656693" y="1023788"/>
              <a:ext cx="1300177" cy="2674018"/>
            </a:xfrm>
            <a:custGeom>
              <a:avLst/>
              <a:gdLst/>
              <a:ahLst/>
              <a:cxnLst/>
              <a:rect l="l" t="t" r="r" b="b"/>
              <a:pathLst>
                <a:path w="75790" h="155874" extrusionOk="0">
                  <a:moveTo>
                    <a:pt x="21028" y="912"/>
                  </a:moveTo>
                  <a:cubicBezTo>
                    <a:pt x="21606" y="912"/>
                    <a:pt x="22180" y="1104"/>
                    <a:pt x="22621" y="1457"/>
                  </a:cubicBezTo>
                  <a:lnTo>
                    <a:pt x="24075" y="2621"/>
                  </a:lnTo>
                  <a:lnTo>
                    <a:pt x="25530" y="2621"/>
                  </a:lnTo>
                  <a:cubicBezTo>
                    <a:pt x="26330" y="2621"/>
                    <a:pt x="27058" y="2621"/>
                    <a:pt x="27639" y="2693"/>
                  </a:cubicBezTo>
                  <a:cubicBezTo>
                    <a:pt x="27930" y="2766"/>
                    <a:pt x="28221" y="2839"/>
                    <a:pt x="28512" y="2984"/>
                  </a:cubicBezTo>
                  <a:lnTo>
                    <a:pt x="28803" y="3130"/>
                  </a:lnTo>
                  <a:lnTo>
                    <a:pt x="29021" y="2912"/>
                  </a:lnTo>
                  <a:cubicBezTo>
                    <a:pt x="29821" y="2111"/>
                    <a:pt x="30767" y="1748"/>
                    <a:pt x="31713" y="1675"/>
                  </a:cubicBezTo>
                  <a:lnTo>
                    <a:pt x="31931" y="1675"/>
                  </a:lnTo>
                  <a:cubicBezTo>
                    <a:pt x="33676" y="1675"/>
                    <a:pt x="38841" y="3275"/>
                    <a:pt x="40150" y="5457"/>
                  </a:cubicBezTo>
                  <a:cubicBezTo>
                    <a:pt x="40223" y="5603"/>
                    <a:pt x="40295" y="5748"/>
                    <a:pt x="40368" y="5894"/>
                  </a:cubicBezTo>
                  <a:lnTo>
                    <a:pt x="40368" y="6039"/>
                  </a:lnTo>
                  <a:cubicBezTo>
                    <a:pt x="40659" y="6839"/>
                    <a:pt x="41023" y="7567"/>
                    <a:pt x="41532" y="7858"/>
                  </a:cubicBezTo>
                  <a:cubicBezTo>
                    <a:pt x="42841" y="8512"/>
                    <a:pt x="43859" y="9530"/>
                    <a:pt x="44441" y="10258"/>
                  </a:cubicBezTo>
                  <a:lnTo>
                    <a:pt x="44514" y="10403"/>
                  </a:lnTo>
                  <a:lnTo>
                    <a:pt x="44659" y="10403"/>
                  </a:lnTo>
                  <a:cubicBezTo>
                    <a:pt x="47496" y="11203"/>
                    <a:pt x="48078" y="11567"/>
                    <a:pt x="48369" y="11712"/>
                  </a:cubicBezTo>
                  <a:cubicBezTo>
                    <a:pt x="48587" y="11858"/>
                    <a:pt x="48951" y="12149"/>
                    <a:pt x="49605" y="12658"/>
                  </a:cubicBezTo>
                  <a:cubicBezTo>
                    <a:pt x="50551" y="13385"/>
                    <a:pt x="52224" y="14695"/>
                    <a:pt x="53097" y="15058"/>
                  </a:cubicBezTo>
                  <a:cubicBezTo>
                    <a:pt x="53824" y="15495"/>
                    <a:pt x="54551" y="15640"/>
                    <a:pt x="55206" y="15786"/>
                  </a:cubicBezTo>
                  <a:cubicBezTo>
                    <a:pt x="55642" y="15858"/>
                    <a:pt x="56006" y="16004"/>
                    <a:pt x="56370" y="16149"/>
                  </a:cubicBezTo>
                  <a:cubicBezTo>
                    <a:pt x="58043" y="16804"/>
                    <a:pt x="58625" y="18913"/>
                    <a:pt x="59061" y="20877"/>
                  </a:cubicBezTo>
                  <a:cubicBezTo>
                    <a:pt x="59206" y="21604"/>
                    <a:pt x="58988" y="22405"/>
                    <a:pt x="58479" y="22986"/>
                  </a:cubicBezTo>
                  <a:cubicBezTo>
                    <a:pt x="57606" y="24077"/>
                    <a:pt x="56879" y="25096"/>
                    <a:pt x="56588" y="25532"/>
                  </a:cubicBezTo>
                  <a:lnTo>
                    <a:pt x="56515" y="25678"/>
                  </a:lnTo>
                  <a:cubicBezTo>
                    <a:pt x="56442" y="25823"/>
                    <a:pt x="56442" y="25969"/>
                    <a:pt x="56370" y="26041"/>
                  </a:cubicBezTo>
                  <a:lnTo>
                    <a:pt x="56152" y="26623"/>
                  </a:lnTo>
                  <a:lnTo>
                    <a:pt x="56733" y="26696"/>
                  </a:lnTo>
                  <a:cubicBezTo>
                    <a:pt x="57170" y="26769"/>
                    <a:pt x="57897" y="26841"/>
                    <a:pt x="59352" y="26841"/>
                  </a:cubicBezTo>
                  <a:cubicBezTo>
                    <a:pt x="59716" y="26841"/>
                    <a:pt x="60079" y="26914"/>
                    <a:pt x="60443" y="27060"/>
                  </a:cubicBezTo>
                  <a:lnTo>
                    <a:pt x="60661" y="27132"/>
                  </a:lnTo>
                  <a:lnTo>
                    <a:pt x="60879" y="26987"/>
                  </a:lnTo>
                  <a:cubicBezTo>
                    <a:pt x="60952" y="26987"/>
                    <a:pt x="61025" y="26914"/>
                    <a:pt x="61170" y="26841"/>
                  </a:cubicBezTo>
                  <a:cubicBezTo>
                    <a:pt x="61607" y="26696"/>
                    <a:pt x="62043" y="26623"/>
                    <a:pt x="62625" y="26550"/>
                  </a:cubicBezTo>
                  <a:lnTo>
                    <a:pt x="62698" y="26623"/>
                  </a:lnTo>
                  <a:lnTo>
                    <a:pt x="62916" y="26550"/>
                  </a:lnTo>
                  <a:cubicBezTo>
                    <a:pt x="63570" y="26260"/>
                    <a:pt x="64880" y="25314"/>
                    <a:pt x="65243" y="24732"/>
                  </a:cubicBezTo>
                  <a:lnTo>
                    <a:pt x="65316" y="24587"/>
                  </a:lnTo>
                  <a:cubicBezTo>
                    <a:pt x="65462" y="24296"/>
                    <a:pt x="65389" y="23787"/>
                    <a:pt x="65389" y="23205"/>
                  </a:cubicBezTo>
                  <a:cubicBezTo>
                    <a:pt x="65389" y="22914"/>
                    <a:pt x="65389" y="22695"/>
                    <a:pt x="65389" y="22550"/>
                  </a:cubicBezTo>
                  <a:cubicBezTo>
                    <a:pt x="65389" y="20659"/>
                    <a:pt x="66698" y="19422"/>
                    <a:pt x="67935" y="18986"/>
                  </a:cubicBezTo>
                  <a:cubicBezTo>
                    <a:pt x="68218" y="18883"/>
                    <a:pt x="68511" y="18835"/>
                    <a:pt x="68799" y="18835"/>
                  </a:cubicBezTo>
                  <a:cubicBezTo>
                    <a:pt x="69326" y="18835"/>
                    <a:pt x="69839" y="18995"/>
                    <a:pt x="70262" y="19277"/>
                  </a:cubicBezTo>
                  <a:lnTo>
                    <a:pt x="70335" y="19350"/>
                  </a:lnTo>
                  <a:lnTo>
                    <a:pt x="70480" y="19422"/>
                  </a:lnTo>
                  <a:lnTo>
                    <a:pt x="70699" y="19422"/>
                  </a:lnTo>
                  <a:cubicBezTo>
                    <a:pt x="71644" y="19422"/>
                    <a:pt x="72517" y="19786"/>
                    <a:pt x="73172" y="20513"/>
                  </a:cubicBezTo>
                  <a:cubicBezTo>
                    <a:pt x="73608" y="21023"/>
                    <a:pt x="74772" y="22405"/>
                    <a:pt x="74190" y="27132"/>
                  </a:cubicBezTo>
                  <a:cubicBezTo>
                    <a:pt x="73899" y="29460"/>
                    <a:pt x="72226" y="31424"/>
                    <a:pt x="69607" y="32660"/>
                  </a:cubicBezTo>
                  <a:cubicBezTo>
                    <a:pt x="69317" y="32806"/>
                    <a:pt x="69026" y="32951"/>
                    <a:pt x="68662" y="33097"/>
                  </a:cubicBezTo>
                  <a:cubicBezTo>
                    <a:pt x="67135" y="33824"/>
                    <a:pt x="65971" y="34333"/>
                    <a:pt x="65243" y="35206"/>
                  </a:cubicBezTo>
                  <a:cubicBezTo>
                    <a:pt x="65171" y="35351"/>
                    <a:pt x="65025" y="35570"/>
                    <a:pt x="64880" y="35715"/>
                  </a:cubicBezTo>
                  <a:lnTo>
                    <a:pt x="64516" y="36151"/>
                  </a:lnTo>
                  <a:cubicBezTo>
                    <a:pt x="63789" y="36879"/>
                    <a:pt x="62843" y="37752"/>
                    <a:pt x="61752" y="38770"/>
                  </a:cubicBezTo>
                  <a:cubicBezTo>
                    <a:pt x="60588" y="39861"/>
                    <a:pt x="57824" y="42479"/>
                    <a:pt x="56952" y="43643"/>
                  </a:cubicBezTo>
                  <a:lnTo>
                    <a:pt x="56879" y="43716"/>
                  </a:lnTo>
                  <a:lnTo>
                    <a:pt x="56879" y="43861"/>
                  </a:lnTo>
                  <a:cubicBezTo>
                    <a:pt x="56879" y="44080"/>
                    <a:pt x="56806" y="44371"/>
                    <a:pt x="56806" y="44589"/>
                  </a:cubicBezTo>
                  <a:lnTo>
                    <a:pt x="56806" y="44734"/>
                  </a:lnTo>
                  <a:cubicBezTo>
                    <a:pt x="56733" y="45098"/>
                    <a:pt x="56661" y="45389"/>
                    <a:pt x="56588" y="45680"/>
                  </a:cubicBezTo>
                  <a:lnTo>
                    <a:pt x="56442" y="46116"/>
                  </a:lnTo>
                  <a:cubicBezTo>
                    <a:pt x="56370" y="46480"/>
                    <a:pt x="56297" y="46844"/>
                    <a:pt x="56224" y="47135"/>
                  </a:cubicBezTo>
                  <a:cubicBezTo>
                    <a:pt x="56224" y="47280"/>
                    <a:pt x="56224" y="47353"/>
                    <a:pt x="56224" y="47498"/>
                  </a:cubicBezTo>
                  <a:cubicBezTo>
                    <a:pt x="56224" y="48662"/>
                    <a:pt x="55933" y="49680"/>
                    <a:pt x="55715" y="50408"/>
                  </a:cubicBezTo>
                  <a:cubicBezTo>
                    <a:pt x="55570" y="50989"/>
                    <a:pt x="55497" y="51353"/>
                    <a:pt x="55497" y="51571"/>
                  </a:cubicBezTo>
                  <a:cubicBezTo>
                    <a:pt x="55497" y="52808"/>
                    <a:pt x="55206" y="53535"/>
                    <a:pt x="54915" y="54190"/>
                  </a:cubicBezTo>
                  <a:cubicBezTo>
                    <a:pt x="54770" y="54553"/>
                    <a:pt x="54624" y="54917"/>
                    <a:pt x="54406" y="55645"/>
                  </a:cubicBezTo>
                  <a:cubicBezTo>
                    <a:pt x="54188" y="56372"/>
                    <a:pt x="54115" y="57390"/>
                    <a:pt x="54042" y="58481"/>
                  </a:cubicBezTo>
                  <a:lnTo>
                    <a:pt x="54042" y="58918"/>
                  </a:lnTo>
                  <a:lnTo>
                    <a:pt x="54115" y="59645"/>
                  </a:lnTo>
                  <a:lnTo>
                    <a:pt x="54260" y="59790"/>
                  </a:lnTo>
                  <a:cubicBezTo>
                    <a:pt x="54697" y="60227"/>
                    <a:pt x="55351" y="60736"/>
                    <a:pt x="55715" y="61027"/>
                  </a:cubicBezTo>
                  <a:lnTo>
                    <a:pt x="56224" y="61463"/>
                  </a:lnTo>
                  <a:cubicBezTo>
                    <a:pt x="57606" y="62627"/>
                    <a:pt x="58115" y="64300"/>
                    <a:pt x="57679" y="66337"/>
                  </a:cubicBezTo>
                  <a:lnTo>
                    <a:pt x="57606" y="66700"/>
                  </a:lnTo>
                  <a:lnTo>
                    <a:pt x="57897" y="66846"/>
                  </a:lnTo>
                  <a:cubicBezTo>
                    <a:pt x="58843" y="67209"/>
                    <a:pt x="59570" y="68009"/>
                    <a:pt x="59861" y="69028"/>
                  </a:cubicBezTo>
                  <a:cubicBezTo>
                    <a:pt x="60443" y="70773"/>
                    <a:pt x="59788" y="72665"/>
                    <a:pt x="58188" y="73828"/>
                  </a:cubicBezTo>
                  <a:cubicBezTo>
                    <a:pt x="57679" y="74265"/>
                    <a:pt x="57533" y="74556"/>
                    <a:pt x="57097" y="75501"/>
                  </a:cubicBezTo>
                  <a:cubicBezTo>
                    <a:pt x="56879" y="75865"/>
                    <a:pt x="56661" y="76301"/>
                    <a:pt x="56370" y="76810"/>
                  </a:cubicBezTo>
                  <a:cubicBezTo>
                    <a:pt x="55351" y="78556"/>
                    <a:pt x="53824" y="79429"/>
                    <a:pt x="52297" y="80302"/>
                  </a:cubicBezTo>
                  <a:lnTo>
                    <a:pt x="52224" y="80374"/>
                  </a:lnTo>
                  <a:cubicBezTo>
                    <a:pt x="51933" y="80520"/>
                    <a:pt x="51642" y="80738"/>
                    <a:pt x="51278" y="80884"/>
                  </a:cubicBezTo>
                  <a:cubicBezTo>
                    <a:pt x="48442" y="82629"/>
                    <a:pt x="41386" y="82702"/>
                    <a:pt x="41314" y="82702"/>
                  </a:cubicBezTo>
                  <a:lnTo>
                    <a:pt x="40295" y="82702"/>
                  </a:lnTo>
                  <a:lnTo>
                    <a:pt x="40223" y="82993"/>
                  </a:lnTo>
                  <a:cubicBezTo>
                    <a:pt x="40004" y="83429"/>
                    <a:pt x="39786" y="83793"/>
                    <a:pt x="39641" y="84011"/>
                  </a:cubicBezTo>
                  <a:lnTo>
                    <a:pt x="39495" y="84229"/>
                  </a:lnTo>
                  <a:lnTo>
                    <a:pt x="39495" y="84375"/>
                  </a:lnTo>
                  <a:cubicBezTo>
                    <a:pt x="39422" y="84884"/>
                    <a:pt x="39350" y="85320"/>
                    <a:pt x="39277" y="85684"/>
                  </a:cubicBezTo>
                  <a:lnTo>
                    <a:pt x="39204" y="85757"/>
                  </a:lnTo>
                  <a:lnTo>
                    <a:pt x="39277" y="85902"/>
                  </a:lnTo>
                  <a:cubicBezTo>
                    <a:pt x="39932" y="87503"/>
                    <a:pt x="39422" y="89248"/>
                    <a:pt x="38113" y="90339"/>
                  </a:cubicBezTo>
                  <a:cubicBezTo>
                    <a:pt x="37604" y="90703"/>
                    <a:pt x="37168" y="91067"/>
                    <a:pt x="36731" y="91285"/>
                  </a:cubicBezTo>
                  <a:cubicBezTo>
                    <a:pt x="36222" y="91648"/>
                    <a:pt x="35640" y="91867"/>
                    <a:pt x="35131" y="92085"/>
                  </a:cubicBezTo>
                  <a:lnTo>
                    <a:pt x="34622" y="92230"/>
                  </a:lnTo>
                  <a:lnTo>
                    <a:pt x="34840" y="92667"/>
                  </a:lnTo>
                  <a:cubicBezTo>
                    <a:pt x="35058" y="93249"/>
                    <a:pt x="35349" y="94194"/>
                    <a:pt x="35349" y="95067"/>
                  </a:cubicBezTo>
                  <a:lnTo>
                    <a:pt x="35349" y="95212"/>
                  </a:lnTo>
                  <a:cubicBezTo>
                    <a:pt x="35349" y="97540"/>
                    <a:pt x="34549" y="99067"/>
                    <a:pt x="32949" y="99577"/>
                  </a:cubicBezTo>
                  <a:lnTo>
                    <a:pt x="32731" y="99649"/>
                  </a:lnTo>
                  <a:lnTo>
                    <a:pt x="32658" y="99795"/>
                  </a:lnTo>
                  <a:cubicBezTo>
                    <a:pt x="32367" y="100231"/>
                    <a:pt x="32004" y="100595"/>
                    <a:pt x="31494" y="100740"/>
                  </a:cubicBezTo>
                  <a:cubicBezTo>
                    <a:pt x="30912" y="101031"/>
                    <a:pt x="30476" y="101249"/>
                    <a:pt x="30258" y="101395"/>
                  </a:cubicBezTo>
                  <a:lnTo>
                    <a:pt x="29967" y="101540"/>
                  </a:lnTo>
                  <a:lnTo>
                    <a:pt x="30040" y="101831"/>
                  </a:lnTo>
                  <a:cubicBezTo>
                    <a:pt x="30040" y="102050"/>
                    <a:pt x="30040" y="102340"/>
                    <a:pt x="30040" y="102559"/>
                  </a:cubicBezTo>
                  <a:cubicBezTo>
                    <a:pt x="30112" y="103868"/>
                    <a:pt x="30185" y="104741"/>
                    <a:pt x="29676" y="105614"/>
                  </a:cubicBezTo>
                  <a:cubicBezTo>
                    <a:pt x="29458" y="106050"/>
                    <a:pt x="29167" y="106268"/>
                    <a:pt x="28876" y="106559"/>
                  </a:cubicBezTo>
                  <a:lnTo>
                    <a:pt x="28803" y="106705"/>
                  </a:lnTo>
                  <a:lnTo>
                    <a:pt x="28730" y="106850"/>
                  </a:lnTo>
                  <a:cubicBezTo>
                    <a:pt x="28658" y="107941"/>
                    <a:pt x="28003" y="108887"/>
                    <a:pt x="26985" y="109396"/>
                  </a:cubicBezTo>
                  <a:cubicBezTo>
                    <a:pt x="26476" y="109614"/>
                    <a:pt x="25967" y="109759"/>
                    <a:pt x="25457" y="109832"/>
                  </a:cubicBezTo>
                  <a:cubicBezTo>
                    <a:pt x="24585" y="109978"/>
                    <a:pt x="24075" y="110123"/>
                    <a:pt x="23857" y="110487"/>
                  </a:cubicBezTo>
                  <a:cubicBezTo>
                    <a:pt x="23639" y="110778"/>
                    <a:pt x="23494" y="111069"/>
                    <a:pt x="23421" y="111287"/>
                  </a:cubicBezTo>
                  <a:lnTo>
                    <a:pt x="23275" y="111505"/>
                  </a:lnTo>
                  <a:lnTo>
                    <a:pt x="23566" y="111869"/>
                  </a:lnTo>
                  <a:cubicBezTo>
                    <a:pt x="23639" y="112087"/>
                    <a:pt x="23712" y="112232"/>
                    <a:pt x="23784" y="112378"/>
                  </a:cubicBezTo>
                  <a:lnTo>
                    <a:pt x="24075" y="113033"/>
                  </a:lnTo>
                  <a:cubicBezTo>
                    <a:pt x="24075" y="113033"/>
                    <a:pt x="24075" y="113105"/>
                    <a:pt x="24148" y="113178"/>
                  </a:cubicBezTo>
                  <a:lnTo>
                    <a:pt x="24221" y="113469"/>
                  </a:lnTo>
                  <a:lnTo>
                    <a:pt x="24585" y="113469"/>
                  </a:lnTo>
                  <a:cubicBezTo>
                    <a:pt x="24875" y="113469"/>
                    <a:pt x="25094" y="113396"/>
                    <a:pt x="25312" y="113396"/>
                  </a:cubicBezTo>
                  <a:cubicBezTo>
                    <a:pt x="25748" y="113396"/>
                    <a:pt x="26476" y="113469"/>
                    <a:pt x="27058" y="113833"/>
                  </a:cubicBezTo>
                  <a:cubicBezTo>
                    <a:pt x="27785" y="114196"/>
                    <a:pt x="28367" y="114924"/>
                    <a:pt x="29094" y="116087"/>
                  </a:cubicBezTo>
                  <a:cubicBezTo>
                    <a:pt x="29894" y="117542"/>
                    <a:pt x="29094" y="118851"/>
                    <a:pt x="28730" y="119506"/>
                  </a:cubicBezTo>
                  <a:lnTo>
                    <a:pt x="28585" y="119797"/>
                  </a:lnTo>
                  <a:cubicBezTo>
                    <a:pt x="28294" y="121324"/>
                    <a:pt x="26839" y="123652"/>
                    <a:pt x="25166" y="124452"/>
                  </a:cubicBezTo>
                  <a:lnTo>
                    <a:pt x="25021" y="124525"/>
                  </a:lnTo>
                  <a:cubicBezTo>
                    <a:pt x="24875" y="124743"/>
                    <a:pt x="24439" y="125179"/>
                    <a:pt x="23712" y="126416"/>
                  </a:cubicBezTo>
                  <a:lnTo>
                    <a:pt x="23712" y="126561"/>
                  </a:lnTo>
                  <a:cubicBezTo>
                    <a:pt x="23639" y="126852"/>
                    <a:pt x="23566" y="127361"/>
                    <a:pt x="23494" y="127725"/>
                  </a:cubicBezTo>
                  <a:cubicBezTo>
                    <a:pt x="23348" y="128962"/>
                    <a:pt x="23275" y="129907"/>
                    <a:pt x="22766" y="130707"/>
                  </a:cubicBezTo>
                  <a:cubicBezTo>
                    <a:pt x="22330" y="131435"/>
                    <a:pt x="21675" y="131798"/>
                    <a:pt x="20875" y="132380"/>
                  </a:cubicBezTo>
                  <a:cubicBezTo>
                    <a:pt x="20657" y="132526"/>
                    <a:pt x="20220" y="132744"/>
                    <a:pt x="19930" y="132962"/>
                  </a:cubicBezTo>
                  <a:lnTo>
                    <a:pt x="19857" y="133107"/>
                  </a:lnTo>
                  <a:lnTo>
                    <a:pt x="19784" y="133253"/>
                  </a:lnTo>
                  <a:cubicBezTo>
                    <a:pt x="19784" y="133398"/>
                    <a:pt x="19711" y="133471"/>
                    <a:pt x="19711" y="133544"/>
                  </a:cubicBezTo>
                  <a:lnTo>
                    <a:pt x="19711" y="133617"/>
                  </a:lnTo>
                  <a:lnTo>
                    <a:pt x="19784" y="133762"/>
                  </a:lnTo>
                  <a:cubicBezTo>
                    <a:pt x="20002" y="134417"/>
                    <a:pt x="20075" y="135071"/>
                    <a:pt x="20148" y="135653"/>
                  </a:cubicBezTo>
                  <a:cubicBezTo>
                    <a:pt x="20148" y="135799"/>
                    <a:pt x="20148" y="136017"/>
                    <a:pt x="20148" y="136162"/>
                  </a:cubicBezTo>
                  <a:lnTo>
                    <a:pt x="20220" y="136381"/>
                  </a:lnTo>
                  <a:cubicBezTo>
                    <a:pt x="20439" y="136744"/>
                    <a:pt x="21166" y="137763"/>
                    <a:pt x="21821" y="138563"/>
                  </a:cubicBezTo>
                  <a:cubicBezTo>
                    <a:pt x="22184" y="138999"/>
                    <a:pt x="22402" y="139654"/>
                    <a:pt x="22330" y="140236"/>
                  </a:cubicBezTo>
                  <a:cubicBezTo>
                    <a:pt x="22330" y="140599"/>
                    <a:pt x="22257" y="140963"/>
                    <a:pt x="22039" y="141327"/>
                  </a:cubicBezTo>
                  <a:cubicBezTo>
                    <a:pt x="22039" y="141399"/>
                    <a:pt x="21966" y="141399"/>
                    <a:pt x="21966" y="141472"/>
                  </a:cubicBezTo>
                  <a:cubicBezTo>
                    <a:pt x="22112" y="141763"/>
                    <a:pt x="22257" y="142127"/>
                    <a:pt x="22330" y="142490"/>
                  </a:cubicBezTo>
                  <a:cubicBezTo>
                    <a:pt x="22402" y="142709"/>
                    <a:pt x="22402" y="142927"/>
                    <a:pt x="22475" y="143072"/>
                  </a:cubicBezTo>
                  <a:lnTo>
                    <a:pt x="22475" y="143218"/>
                  </a:lnTo>
                  <a:lnTo>
                    <a:pt x="22693" y="143509"/>
                  </a:lnTo>
                  <a:cubicBezTo>
                    <a:pt x="23203" y="143945"/>
                    <a:pt x="23857" y="144600"/>
                    <a:pt x="24366" y="145400"/>
                  </a:cubicBezTo>
                  <a:lnTo>
                    <a:pt x="24439" y="145545"/>
                  </a:lnTo>
                  <a:lnTo>
                    <a:pt x="24585" y="145618"/>
                  </a:lnTo>
                  <a:cubicBezTo>
                    <a:pt x="24948" y="145763"/>
                    <a:pt x="25748" y="146127"/>
                    <a:pt x="26621" y="147000"/>
                  </a:cubicBezTo>
                  <a:cubicBezTo>
                    <a:pt x="26985" y="147364"/>
                    <a:pt x="27130" y="147436"/>
                    <a:pt x="27203" y="147436"/>
                  </a:cubicBezTo>
                  <a:lnTo>
                    <a:pt x="27276" y="147509"/>
                  </a:lnTo>
                  <a:cubicBezTo>
                    <a:pt x="27348" y="147509"/>
                    <a:pt x="27421" y="147509"/>
                    <a:pt x="27494" y="147582"/>
                  </a:cubicBezTo>
                  <a:lnTo>
                    <a:pt x="27712" y="147655"/>
                  </a:lnTo>
                  <a:lnTo>
                    <a:pt x="27858" y="147582"/>
                  </a:lnTo>
                  <a:cubicBezTo>
                    <a:pt x="28294" y="147436"/>
                    <a:pt x="28658" y="147291"/>
                    <a:pt x="29094" y="147291"/>
                  </a:cubicBezTo>
                  <a:cubicBezTo>
                    <a:pt x="30112" y="147291"/>
                    <a:pt x="30985" y="147800"/>
                    <a:pt x="31494" y="148600"/>
                  </a:cubicBezTo>
                  <a:cubicBezTo>
                    <a:pt x="32367" y="149982"/>
                    <a:pt x="31640" y="151437"/>
                    <a:pt x="31276" y="152237"/>
                  </a:cubicBezTo>
                  <a:lnTo>
                    <a:pt x="31203" y="152382"/>
                  </a:lnTo>
                  <a:cubicBezTo>
                    <a:pt x="30622" y="153619"/>
                    <a:pt x="29458" y="154346"/>
                    <a:pt x="28003" y="154346"/>
                  </a:cubicBezTo>
                  <a:lnTo>
                    <a:pt x="27639" y="154346"/>
                  </a:lnTo>
                  <a:lnTo>
                    <a:pt x="27494" y="154419"/>
                  </a:lnTo>
                  <a:cubicBezTo>
                    <a:pt x="27421" y="154419"/>
                    <a:pt x="27348" y="154492"/>
                    <a:pt x="27276" y="154492"/>
                  </a:cubicBezTo>
                  <a:cubicBezTo>
                    <a:pt x="26767" y="154783"/>
                    <a:pt x="26185" y="154928"/>
                    <a:pt x="25557" y="154928"/>
                  </a:cubicBezTo>
                  <a:cubicBezTo>
                    <a:pt x="24930" y="154928"/>
                    <a:pt x="24257" y="154783"/>
                    <a:pt x="23566" y="154492"/>
                  </a:cubicBezTo>
                  <a:lnTo>
                    <a:pt x="19348" y="154419"/>
                  </a:lnTo>
                  <a:cubicBezTo>
                    <a:pt x="17893" y="154419"/>
                    <a:pt x="16729" y="153255"/>
                    <a:pt x="16729" y="151873"/>
                  </a:cubicBezTo>
                  <a:lnTo>
                    <a:pt x="16729" y="142854"/>
                  </a:lnTo>
                  <a:lnTo>
                    <a:pt x="16729" y="141908"/>
                  </a:lnTo>
                  <a:cubicBezTo>
                    <a:pt x="16656" y="141836"/>
                    <a:pt x="16656" y="141836"/>
                    <a:pt x="16584" y="141763"/>
                  </a:cubicBezTo>
                  <a:cubicBezTo>
                    <a:pt x="16438" y="141763"/>
                    <a:pt x="16147" y="141690"/>
                    <a:pt x="15856" y="141617"/>
                  </a:cubicBezTo>
                  <a:cubicBezTo>
                    <a:pt x="15056" y="141545"/>
                    <a:pt x="13747" y="141399"/>
                    <a:pt x="12729" y="141399"/>
                  </a:cubicBezTo>
                  <a:lnTo>
                    <a:pt x="12292" y="141399"/>
                  </a:lnTo>
                  <a:cubicBezTo>
                    <a:pt x="11791" y="141483"/>
                    <a:pt x="11321" y="141524"/>
                    <a:pt x="10879" y="141524"/>
                  </a:cubicBezTo>
                  <a:cubicBezTo>
                    <a:pt x="9398" y="141524"/>
                    <a:pt x="8243" y="141059"/>
                    <a:pt x="7346" y="140163"/>
                  </a:cubicBezTo>
                  <a:lnTo>
                    <a:pt x="7274" y="140090"/>
                  </a:lnTo>
                  <a:cubicBezTo>
                    <a:pt x="6546" y="139726"/>
                    <a:pt x="5455" y="138926"/>
                    <a:pt x="5601" y="137108"/>
                  </a:cubicBezTo>
                  <a:lnTo>
                    <a:pt x="5601" y="136744"/>
                  </a:lnTo>
                  <a:lnTo>
                    <a:pt x="5310" y="136671"/>
                  </a:lnTo>
                  <a:cubicBezTo>
                    <a:pt x="4801" y="136526"/>
                    <a:pt x="4437" y="136308"/>
                    <a:pt x="4073" y="135944"/>
                  </a:cubicBezTo>
                  <a:cubicBezTo>
                    <a:pt x="2910" y="134926"/>
                    <a:pt x="1018" y="131289"/>
                    <a:pt x="1528" y="128452"/>
                  </a:cubicBezTo>
                  <a:cubicBezTo>
                    <a:pt x="1819" y="126852"/>
                    <a:pt x="2328" y="126125"/>
                    <a:pt x="2837" y="125543"/>
                  </a:cubicBezTo>
                  <a:cubicBezTo>
                    <a:pt x="2837" y="125470"/>
                    <a:pt x="2910" y="125470"/>
                    <a:pt x="2982" y="125325"/>
                  </a:cubicBezTo>
                  <a:cubicBezTo>
                    <a:pt x="3200" y="124816"/>
                    <a:pt x="3346" y="124452"/>
                    <a:pt x="3564" y="124161"/>
                  </a:cubicBezTo>
                  <a:cubicBezTo>
                    <a:pt x="3710" y="123797"/>
                    <a:pt x="3855" y="123506"/>
                    <a:pt x="4073" y="122997"/>
                  </a:cubicBezTo>
                  <a:lnTo>
                    <a:pt x="4146" y="122925"/>
                  </a:lnTo>
                  <a:lnTo>
                    <a:pt x="4073" y="122852"/>
                  </a:lnTo>
                  <a:cubicBezTo>
                    <a:pt x="4073" y="122634"/>
                    <a:pt x="4073" y="122343"/>
                    <a:pt x="4001" y="122124"/>
                  </a:cubicBezTo>
                  <a:cubicBezTo>
                    <a:pt x="3855" y="121252"/>
                    <a:pt x="3637" y="120088"/>
                    <a:pt x="4146" y="118779"/>
                  </a:cubicBezTo>
                  <a:cubicBezTo>
                    <a:pt x="4437" y="117833"/>
                    <a:pt x="4728" y="117397"/>
                    <a:pt x="4873" y="117033"/>
                  </a:cubicBezTo>
                  <a:lnTo>
                    <a:pt x="5019" y="116815"/>
                  </a:lnTo>
                  <a:cubicBezTo>
                    <a:pt x="5092" y="116451"/>
                    <a:pt x="5164" y="116233"/>
                    <a:pt x="5237" y="115942"/>
                  </a:cubicBezTo>
                  <a:cubicBezTo>
                    <a:pt x="5383" y="115578"/>
                    <a:pt x="5455" y="115433"/>
                    <a:pt x="5455" y="114996"/>
                  </a:cubicBezTo>
                  <a:cubicBezTo>
                    <a:pt x="5455" y="114924"/>
                    <a:pt x="5455" y="114778"/>
                    <a:pt x="5455" y="114633"/>
                  </a:cubicBezTo>
                  <a:lnTo>
                    <a:pt x="5310" y="113542"/>
                  </a:lnTo>
                  <a:cubicBezTo>
                    <a:pt x="5164" y="112232"/>
                    <a:pt x="5019" y="111214"/>
                    <a:pt x="5237" y="110269"/>
                  </a:cubicBezTo>
                  <a:lnTo>
                    <a:pt x="5310" y="109905"/>
                  </a:lnTo>
                  <a:lnTo>
                    <a:pt x="5019" y="109759"/>
                  </a:lnTo>
                  <a:cubicBezTo>
                    <a:pt x="4364" y="109396"/>
                    <a:pt x="3928" y="108814"/>
                    <a:pt x="3782" y="108159"/>
                  </a:cubicBezTo>
                  <a:cubicBezTo>
                    <a:pt x="3564" y="107432"/>
                    <a:pt x="3710" y="106632"/>
                    <a:pt x="4073" y="105905"/>
                  </a:cubicBezTo>
                  <a:lnTo>
                    <a:pt x="4219" y="105759"/>
                  </a:lnTo>
                  <a:lnTo>
                    <a:pt x="4146" y="105541"/>
                  </a:lnTo>
                  <a:cubicBezTo>
                    <a:pt x="4001" y="105250"/>
                    <a:pt x="3928" y="104959"/>
                    <a:pt x="3928" y="104668"/>
                  </a:cubicBezTo>
                  <a:cubicBezTo>
                    <a:pt x="3928" y="104159"/>
                    <a:pt x="4001" y="103577"/>
                    <a:pt x="4219" y="103068"/>
                  </a:cubicBezTo>
                  <a:lnTo>
                    <a:pt x="4291" y="102850"/>
                  </a:lnTo>
                  <a:lnTo>
                    <a:pt x="4219" y="102704"/>
                  </a:lnTo>
                  <a:cubicBezTo>
                    <a:pt x="4146" y="102559"/>
                    <a:pt x="4073" y="102413"/>
                    <a:pt x="3928" y="102195"/>
                  </a:cubicBezTo>
                  <a:cubicBezTo>
                    <a:pt x="3710" y="101831"/>
                    <a:pt x="3637" y="101468"/>
                    <a:pt x="3564" y="101177"/>
                  </a:cubicBezTo>
                  <a:lnTo>
                    <a:pt x="3564" y="101104"/>
                  </a:lnTo>
                  <a:lnTo>
                    <a:pt x="3491" y="100959"/>
                  </a:lnTo>
                  <a:cubicBezTo>
                    <a:pt x="1891" y="99213"/>
                    <a:pt x="2619" y="95503"/>
                    <a:pt x="2619" y="95431"/>
                  </a:cubicBezTo>
                  <a:cubicBezTo>
                    <a:pt x="2764" y="94849"/>
                    <a:pt x="2910" y="94412"/>
                    <a:pt x="3200" y="93976"/>
                  </a:cubicBezTo>
                  <a:lnTo>
                    <a:pt x="3273" y="93758"/>
                  </a:lnTo>
                  <a:lnTo>
                    <a:pt x="3200" y="93467"/>
                  </a:lnTo>
                  <a:cubicBezTo>
                    <a:pt x="3055" y="93176"/>
                    <a:pt x="3055" y="92958"/>
                    <a:pt x="2982" y="92739"/>
                  </a:cubicBezTo>
                  <a:cubicBezTo>
                    <a:pt x="2910" y="92376"/>
                    <a:pt x="2910" y="92230"/>
                    <a:pt x="2910" y="92012"/>
                  </a:cubicBezTo>
                  <a:lnTo>
                    <a:pt x="2837" y="91867"/>
                  </a:lnTo>
                  <a:cubicBezTo>
                    <a:pt x="2837" y="91576"/>
                    <a:pt x="2837" y="91430"/>
                    <a:pt x="2764" y="91212"/>
                  </a:cubicBezTo>
                  <a:lnTo>
                    <a:pt x="2764" y="90266"/>
                  </a:lnTo>
                  <a:cubicBezTo>
                    <a:pt x="2691" y="89539"/>
                    <a:pt x="2691" y="88884"/>
                    <a:pt x="2691" y="88303"/>
                  </a:cubicBezTo>
                  <a:cubicBezTo>
                    <a:pt x="2691" y="87721"/>
                    <a:pt x="2764" y="87139"/>
                    <a:pt x="2982" y="86484"/>
                  </a:cubicBezTo>
                  <a:lnTo>
                    <a:pt x="2982" y="86339"/>
                  </a:lnTo>
                  <a:lnTo>
                    <a:pt x="2910" y="86193"/>
                  </a:lnTo>
                  <a:cubicBezTo>
                    <a:pt x="2328" y="85102"/>
                    <a:pt x="2328" y="84084"/>
                    <a:pt x="2837" y="82993"/>
                  </a:cubicBezTo>
                  <a:cubicBezTo>
                    <a:pt x="2982" y="82775"/>
                    <a:pt x="3128" y="82484"/>
                    <a:pt x="3346" y="82266"/>
                  </a:cubicBezTo>
                  <a:lnTo>
                    <a:pt x="3419" y="82193"/>
                  </a:lnTo>
                  <a:lnTo>
                    <a:pt x="3419" y="82047"/>
                  </a:lnTo>
                  <a:cubicBezTo>
                    <a:pt x="3491" y="80811"/>
                    <a:pt x="3855" y="79865"/>
                    <a:pt x="4510" y="79138"/>
                  </a:cubicBezTo>
                  <a:lnTo>
                    <a:pt x="4873" y="78774"/>
                  </a:lnTo>
                  <a:lnTo>
                    <a:pt x="4655" y="78483"/>
                  </a:lnTo>
                  <a:cubicBezTo>
                    <a:pt x="4582" y="78338"/>
                    <a:pt x="4510" y="78120"/>
                    <a:pt x="4364" y="77901"/>
                  </a:cubicBezTo>
                  <a:cubicBezTo>
                    <a:pt x="3419" y="76374"/>
                    <a:pt x="3273" y="73683"/>
                    <a:pt x="3564" y="71864"/>
                  </a:cubicBezTo>
                  <a:cubicBezTo>
                    <a:pt x="3928" y="70046"/>
                    <a:pt x="4728" y="68955"/>
                    <a:pt x="5237" y="68228"/>
                  </a:cubicBezTo>
                  <a:cubicBezTo>
                    <a:pt x="5310" y="68082"/>
                    <a:pt x="5310" y="68082"/>
                    <a:pt x="5383" y="68009"/>
                  </a:cubicBezTo>
                  <a:lnTo>
                    <a:pt x="5455" y="67864"/>
                  </a:lnTo>
                  <a:cubicBezTo>
                    <a:pt x="5601" y="67719"/>
                    <a:pt x="5673" y="67573"/>
                    <a:pt x="5819" y="67355"/>
                  </a:cubicBezTo>
                  <a:cubicBezTo>
                    <a:pt x="5892" y="67282"/>
                    <a:pt x="5892" y="67137"/>
                    <a:pt x="5964" y="67064"/>
                  </a:cubicBezTo>
                  <a:lnTo>
                    <a:pt x="6110" y="66846"/>
                  </a:lnTo>
                  <a:lnTo>
                    <a:pt x="5964" y="66700"/>
                  </a:lnTo>
                  <a:cubicBezTo>
                    <a:pt x="5892" y="66409"/>
                    <a:pt x="5673" y="66046"/>
                    <a:pt x="5455" y="65682"/>
                  </a:cubicBezTo>
                  <a:cubicBezTo>
                    <a:pt x="4510" y="64009"/>
                    <a:pt x="5746" y="61391"/>
                    <a:pt x="7055" y="59427"/>
                  </a:cubicBezTo>
                  <a:lnTo>
                    <a:pt x="7055" y="59281"/>
                  </a:lnTo>
                  <a:cubicBezTo>
                    <a:pt x="7201" y="58845"/>
                    <a:pt x="7128" y="58190"/>
                    <a:pt x="7128" y="57972"/>
                  </a:cubicBezTo>
                  <a:lnTo>
                    <a:pt x="7128" y="57754"/>
                  </a:lnTo>
                  <a:lnTo>
                    <a:pt x="6910" y="57681"/>
                  </a:lnTo>
                  <a:cubicBezTo>
                    <a:pt x="6401" y="57245"/>
                    <a:pt x="5964" y="56736"/>
                    <a:pt x="5746" y="56154"/>
                  </a:cubicBezTo>
                  <a:cubicBezTo>
                    <a:pt x="5601" y="55717"/>
                    <a:pt x="5455" y="54990"/>
                    <a:pt x="5746" y="54117"/>
                  </a:cubicBezTo>
                  <a:lnTo>
                    <a:pt x="5746" y="53899"/>
                  </a:lnTo>
                  <a:lnTo>
                    <a:pt x="5528" y="53462"/>
                  </a:lnTo>
                  <a:cubicBezTo>
                    <a:pt x="5092" y="52808"/>
                    <a:pt x="4728" y="52153"/>
                    <a:pt x="4582" y="51280"/>
                  </a:cubicBezTo>
                  <a:cubicBezTo>
                    <a:pt x="4582" y="51135"/>
                    <a:pt x="4582" y="50989"/>
                    <a:pt x="4582" y="50844"/>
                  </a:cubicBezTo>
                  <a:lnTo>
                    <a:pt x="4582" y="50699"/>
                  </a:lnTo>
                  <a:lnTo>
                    <a:pt x="4510" y="50553"/>
                  </a:lnTo>
                  <a:cubicBezTo>
                    <a:pt x="3928" y="49826"/>
                    <a:pt x="3637" y="49026"/>
                    <a:pt x="3637" y="48298"/>
                  </a:cubicBezTo>
                  <a:cubicBezTo>
                    <a:pt x="3637" y="47498"/>
                    <a:pt x="4001" y="45316"/>
                    <a:pt x="4437" y="44007"/>
                  </a:cubicBezTo>
                  <a:cubicBezTo>
                    <a:pt x="4510" y="43716"/>
                    <a:pt x="4582" y="43498"/>
                    <a:pt x="4655" y="43352"/>
                  </a:cubicBezTo>
                  <a:cubicBezTo>
                    <a:pt x="4728" y="43134"/>
                    <a:pt x="4728" y="42989"/>
                    <a:pt x="4801" y="42843"/>
                  </a:cubicBezTo>
                  <a:cubicBezTo>
                    <a:pt x="4873" y="42770"/>
                    <a:pt x="4873" y="42698"/>
                    <a:pt x="4946" y="42625"/>
                  </a:cubicBezTo>
                  <a:cubicBezTo>
                    <a:pt x="5019" y="42479"/>
                    <a:pt x="5092" y="42261"/>
                    <a:pt x="5237" y="42116"/>
                  </a:cubicBezTo>
                  <a:cubicBezTo>
                    <a:pt x="5310" y="41970"/>
                    <a:pt x="5383" y="41898"/>
                    <a:pt x="5455" y="41752"/>
                  </a:cubicBezTo>
                  <a:lnTo>
                    <a:pt x="5673" y="41534"/>
                  </a:lnTo>
                  <a:lnTo>
                    <a:pt x="5528" y="41316"/>
                  </a:lnTo>
                  <a:cubicBezTo>
                    <a:pt x="5164" y="40297"/>
                    <a:pt x="4801" y="39206"/>
                    <a:pt x="4946" y="38115"/>
                  </a:cubicBezTo>
                  <a:cubicBezTo>
                    <a:pt x="5019" y="37315"/>
                    <a:pt x="5310" y="36588"/>
                    <a:pt x="5892" y="35933"/>
                  </a:cubicBezTo>
                  <a:lnTo>
                    <a:pt x="5964" y="35861"/>
                  </a:lnTo>
                  <a:lnTo>
                    <a:pt x="5964" y="35570"/>
                  </a:lnTo>
                  <a:cubicBezTo>
                    <a:pt x="6037" y="35206"/>
                    <a:pt x="6037" y="34915"/>
                    <a:pt x="6110" y="34697"/>
                  </a:cubicBezTo>
                  <a:cubicBezTo>
                    <a:pt x="6183" y="34333"/>
                    <a:pt x="6183" y="34042"/>
                    <a:pt x="6328" y="33751"/>
                  </a:cubicBezTo>
                  <a:cubicBezTo>
                    <a:pt x="6401" y="33460"/>
                    <a:pt x="6474" y="33097"/>
                    <a:pt x="6619" y="32806"/>
                  </a:cubicBezTo>
                  <a:cubicBezTo>
                    <a:pt x="6983" y="31715"/>
                    <a:pt x="7565" y="30624"/>
                    <a:pt x="8219" y="29605"/>
                  </a:cubicBezTo>
                  <a:cubicBezTo>
                    <a:pt x="8874" y="28733"/>
                    <a:pt x="9092" y="28151"/>
                    <a:pt x="9237" y="27787"/>
                  </a:cubicBezTo>
                  <a:cubicBezTo>
                    <a:pt x="9383" y="27496"/>
                    <a:pt x="9456" y="27278"/>
                    <a:pt x="9674" y="26987"/>
                  </a:cubicBezTo>
                  <a:lnTo>
                    <a:pt x="9747" y="26769"/>
                  </a:lnTo>
                  <a:lnTo>
                    <a:pt x="9747" y="26623"/>
                  </a:lnTo>
                  <a:cubicBezTo>
                    <a:pt x="9674" y="26550"/>
                    <a:pt x="9674" y="26478"/>
                    <a:pt x="9674" y="26405"/>
                  </a:cubicBezTo>
                  <a:cubicBezTo>
                    <a:pt x="9601" y="26260"/>
                    <a:pt x="9601" y="26041"/>
                    <a:pt x="9601" y="25896"/>
                  </a:cubicBezTo>
                  <a:cubicBezTo>
                    <a:pt x="9528" y="25241"/>
                    <a:pt x="9601" y="24659"/>
                    <a:pt x="9819" y="24077"/>
                  </a:cubicBezTo>
                  <a:cubicBezTo>
                    <a:pt x="9892" y="23859"/>
                    <a:pt x="9892" y="23787"/>
                    <a:pt x="9892" y="23714"/>
                  </a:cubicBezTo>
                  <a:lnTo>
                    <a:pt x="9965" y="23568"/>
                  </a:lnTo>
                  <a:lnTo>
                    <a:pt x="9892" y="23423"/>
                  </a:lnTo>
                  <a:cubicBezTo>
                    <a:pt x="9819" y="23205"/>
                    <a:pt x="9674" y="22841"/>
                    <a:pt x="9601" y="22332"/>
                  </a:cubicBezTo>
                  <a:cubicBezTo>
                    <a:pt x="9383" y="21459"/>
                    <a:pt x="9383" y="20513"/>
                    <a:pt x="9674" y="19568"/>
                  </a:cubicBezTo>
                  <a:lnTo>
                    <a:pt x="9747" y="19422"/>
                  </a:lnTo>
                  <a:lnTo>
                    <a:pt x="9674" y="19277"/>
                  </a:lnTo>
                  <a:cubicBezTo>
                    <a:pt x="9310" y="18477"/>
                    <a:pt x="9165" y="17604"/>
                    <a:pt x="9237" y="16804"/>
                  </a:cubicBezTo>
                  <a:cubicBezTo>
                    <a:pt x="9237" y="16440"/>
                    <a:pt x="9383" y="16077"/>
                    <a:pt x="9601" y="15713"/>
                  </a:cubicBezTo>
                  <a:cubicBezTo>
                    <a:pt x="9601" y="15640"/>
                    <a:pt x="9674" y="15495"/>
                    <a:pt x="9747" y="15495"/>
                  </a:cubicBezTo>
                  <a:cubicBezTo>
                    <a:pt x="9892" y="15277"/>
                    <a:pt x="9965" y="15131"/>
                    <a:pt x="10110" y="14986"/>
                  </a:cubicBezTo>
                  <a:cubicBezTo>
                    <a:pt x="10401" y="14695"/>
                    <a:pt x="10547" y="14622"/>
                    <a:pt x="10692" y="14476"/>
                  </a:cubicBezTo>
                  <a:lnTo>
                    <a:pt x="11056" y="14258"/>
                  </a:lnTo>
                  <a:cubicBezTo>
                    <a:pt x="11347" y="14040"/>
                    <a:pt x="11710" y="13822"/>
                    <a:pt x="12074" y="13676"/>
                  </a:cubicBezTo>
                  <a:cubicBezTo>
                    <a:pt x="12511" y="13458"/>
                    <a:pt x="13092" y="13167"/>
                    <a:pt x="13602" y="12949"/>
                  </a:cubicBezTo>
                  <a:cubicBezTo>
                    <a:pt x="13747" y="12876"/>
                    <a:pt x="14038" y="12804"/>
                    <a:pt x="14256" y="12658"/>
                  </a:cubicBezTo>
                  <a:lnTo>
                    <a:pt x="14474" y="12585"/>
                  </a:lnTo>
                  <a:lnTo>
                    <a:pt x="14620" y="11931"/>
                  </a:lnTo>
                  <a:cubicBezTo>
                    <a:pt x="14620" y="11858"/>
                    <a:pt x="14620" y="11785"/>
                    <a:pt x="14693" y="11640"/>
                  </a:cubicBezTo>
                  <a:cubicBezTo>
                    <a:pt x="14838" y="10912"/>
                    <a:pt x="14911" y="10331"/>
                    <a:pt x="14911" y="10040"/>
                  </a:cubicBezTo>
                  <a:lnTo>
                    <a:pt x="14911" y="9894"/>
                  </a:lnTo>
                  <a:lnTo>
                    <a:pt x="14838" y="9749"/>
                  </a:lnTo>
                  <a:cubicBezTo>
                    <a:pt x="14474" y="9094"/>
                    <a:pt x="14402" y="8294"/>
                    <a:pt x="14693" y="7567"/>
                  </a:cubicBezTo>
                  <a:cubicBezTo>
                    <a:pt x="14911" y="6912"/>
                    <a:pt x="15856" y="4730"/>
                    <a:pt x="17820" y="3784"/>
                  </a:cubicBezTo>
                  <a:cubicBezTo>
                    <a:pt x="17966" y="3784"/>
                    <a:pt x="18038" y="3712"/>
                    <a:pt x="18111" y="3712"/>
                  </a:cubicBezTo>
                  <a:lnTo>
                    <a:pt x="18184" y="3639"/>
                  </a:lnTo>
                  <a:lnTo>
                    <a:pt x="18257" y="3566"/>
                  </a:lnTo>
                  <a:cubicBezTo>
                    <a:pt x="18257" y="3493"/>
                    <a:pt x="18329" y="3421"/>
                    <a:pt x="18402" y="3275"/>
                  </a:cubicBezTo>
                  <a:lnTo>
                    <a:pt x="18475" y="3130"/>
                  </a:lnTo>
                  <a:cubicBezTo>
                    <a:pt x="18548" y="2257"/>
                    <a:pt x="19129" y="1530"/>
                    <a:pt x="19930" y="1166"/>
                  </a:cubicBezTo>
                  <a:cubicBezTo>
                    <a:pt x="20274" y="994"/>
                    <a:pt x="20652" y="912"/>
                    <a:pt x="21028" y="912"/>
                  </a:cubicBezTo>
                  <a:close/>
                  <a:moveTo>
                    <a:pt x="20982" y="0"/>
                  </a:moveTo>
                  <a:cubicBezTo>
                    <a:pt x="20494" y="0"/>
                    <a:pt x="20009" y="99"/>
                    <a:pt x="19566" y="293"/>
                  </a:cubicBezTo>
                  <a:cubicBezTo>
                    <a:pt x="18475" y="802"/>
                    <a:pt x="17747" y="1748"/>
                    <a:pt x="17529" y="2912"/>
                  </a:cubicBezTo>
                  <a:cubicBezTo>
                    <a:pt x="17529" y="2912"/>
                    <a:pt x="17529" y="2912"/>
                    <a:pt x="17529" y="2984"/>
                  </a:cubicBezTo>
                  <a:lnTo>
                    <a:pt x="17457" y="2984"/>
                  </a:lnTo>
                  <a:cubicBezTo>
                    <a:pt x="15129" y="4003"/>
                    <a:pt x="14111" y="6548"/>
                    <a:pt x="13820" y="7276"/>
                  </a:cubicBezTo>
                  <a:cubicBezTo>
                    <a:pt x="13456" y="8221"/>
                    <a:pt x="13529" y="9239"/>
                    <a:pt x="14038" y="10040"/>
                  </a:cubicBezTo>
                  <a:cubicBezTo>
                    <a:pt x="13965" y="10403"/>
                    <a:pt x="13893" y="10840"/>
                    <a:pt x="13747" y="11494"/>
                  </a:cubicBezTo>
                  <a:lnTo>
                    <a:pt x="13747" y="11567"/>
                  </a:lnTo>
                  <a:cubicBezTo>
                    <a:pt x="13747" y="11640"/>
                    <a:pt x="13747" y="11712"/>
                    <a:pt x="13747" y="11712"/>
                  </a:cubicBezTo>
                  <a:lnTo>
                    <a:pt x="13674" y="11931"/>
                  </a:lnTo>
                  <a:cubicBezTo>
                    <a:pt x="13529" y="12003"/>
                    <a:pt x="13311" y="12076"/>
                    <a:pt x="13238" y="12149"/>
                  </a:cubicBezTo>
                  <a:cubicBezTo>
                    <a:pt x="12729" y="12367"/>
                    <a:pt x="12147" y="12585"/>
                    <a:pt x="11638" y="12876"/>
                  </a:cubicBezTo>
                  <a:cubicBezTo>
                    <a:pt x="11274" y="13022"/>
                    <a:pt x="10910" y="13240"/>
                    <a:pt x="10547" y="13458"/>
                  </a:cubicBezTo>
                  <a:lnTo>
                    <a:pt x="10183" y="13749"/>
                  </a:lnTo>
                  <a:cubicBezTo>
                    <a:pt x="9965" y="13895"/>
                    <a:pt x="9747" y="14040"/>
                    <a:pt x="9456" y="14331"/>
                  </a:cubicBezTo>
                  <a:cubicBezTo>
                    <a:pt x="9310" y="14549"/>
                    <a:pt x="9092" y="14767"/>
                    <a:pt x="8947" y="14986"/>
                  </a:cubicBezTo>
                  <a:cubicBezTo>
                    <a:pt x="8947" y="15058"/>
                    <a:pt x="8874" y="15204"/>
                    <a:pt x="8801" y="15277"/>
                  </a:cubicBezTo>
                  <a:cubicBezTo>
                    <a:pt x="8510" y="15713"/>
                    <a:pt x="8365" y="16222"/>
                    <a:pt x="8292" y="16731"/>
                  </a:cubicBezTo>
                  <a:cubicBezTo>
                    <a:pt x="8219" y="17604"/>
                    <a:pt x="8365" y="18550"/>
                    <a:pt x="8728" y="19495"/>
                  </a:cubicBezTo>
                  <a:cubicBezTo>
                    <a:pt x="8437" y="20513"/>
                    <a:pt x="8437" y="21532"/>
                    <a:pt x="8656" y="22550"/>
                  </a:cubicBezTo>
                  <a:cubicBezTo>
                    <a:pt x="8801" y="22986"/>
                    <a:pt x="8874" y="23277"/>
                    <a:pt x="9019" y="23568"/>
                  </a:cubicBezTo>
                  <a:cubicBezTo>
                    <a:pt x="8947" y="23641"/>
                    <a:pt x="8947" y="23714"/>
                    <a:pt x="8947" y="23787"/>
                  </a:cubicBezTo>
                  <a:cubicBezTo>
                    <a:pt x="8728" y="24514"/>
                    <a:pt x="8656" y="25168"/>
                    <a:pt x="8656" y="25896"/>
                  </a:cubicBezTo>
                  <a:cubicBezTo>
                    <a:pt x="8728" y="26187"/>
                    <a:pt x="8728" y="26405"/>
                    <a:pt x="8801" y="26623"/>
                  </a:cubicBezTo>
                  <a:cubicBezTo>
                    <a:pt x="8656" y="26914"/>
                    <a:pt x="8510" y="27205"/>
                    <a:pt x="8437" y="27423"/>
                  </a:cubicBezTo>
                  <a:cubicBezTo>
                    <a:pt x="8219" y="27787"/>
                    <a:pt x="8074" y="28296"/>
                    <a:pt x="7492" y="29096"/>
                  </a:cubicBezTo>
                  <a:cubicBezTo>
                    <a:pt x="6764" y="30187"/>
                    <a:pt x="6183" y="31351"/>
                    <a:pt x="5746" y="32442"/>
                  </a:cubicBezTo>
                  <a:cubicBezTo>
                    <a:pt x="5601" y="32806"/>
                    <a:pt x="5528" y="33169"/>
                    <a:pt x="5383" y="33533"/>
                  </a:cubicBezTo>
                  <a:cubicBezTo>
                    <a:pt x="5310" y="33824"/>
                    <a:pt x="5237" y="34188"/>
                    <a:pt x="5164" y="34551"/>
                  </a:cubicBezTo>
                  <a:cubicBezTo>
                    <a:pt x="5164" y="34842"/>
                    <a:pt x="5092" y="35060"/>
                    <a:pt x="5092" y="35424"/>
                  </a:cubicBezTo>
                  <a:lnTo>
                    <a:pt x="5092" y="35497"/>
                  </a:lnTo>
                  <a:cubicBezTo>
                    <a:pt x="4437" y="36224"/>
                    <a:pt x="4146" y="37024"/>
                    <a:pt x="4001" y="37970"/>
                  </a:cubicBezTo>
                  <a:cubicBezTo>
                    <a:pt x="3855" y="39206"/>
                    <a:pt x="4219" y="40370"/>
                    <a:pt x="4582" y="41388"/>
                  </a:cubicBezTo>
                  <a:cubicBezTo>
                    <a:pt x="4582" y="41461"/>
                    <a:pt x="4510" y="41534"/>
                    <a:pt x="4437" y="41607"/>
                  </a:cubicBezTo>
                  <a:cubicBezTo>
                    <a:pt x="4291" y="41825"/>
                    <a:pt x="4219" y="42043"/>
                    <a:pt x="4073" y="42261"/>
                  </a:cubicBezTo>
                  <a:lnTo>
                    <a:pt x="4001" y="42479"/>
                  </a:lnTo>
                  <a:cubicBezTo>
                    <a:pt x="3928" y="42625"/>
                    <a:pt x="3855" y="42843"/>
                    <a:pt x="3782" y="43061"/>
                  </a:cubicBezTo>
                  <a:cubicBezTo>
                    <a:pt x="3710" y="43207"/>
                    <a:pt x="3637" y="43425"/>
                    <a:pt x="3564" y="43716"/>
                  </a:cubicBezTo>
                  <a:cubicBezTo>
                    <a:pt x="3128" y="45171"/>
                    <a:pt x="2691" y="47353"/>
                    <a:pt x="2691" y="48298"/>
                  </a:cubicBezTo>
                  <a:cubicBezTo>
                    <a:pt x="2691" y="49244"/>
                    <a:pt x="3055" y="50117"/>
                    <a:pt x="3710" y="50989"/>
                  </a:cubicBezTo>
                  <a:cubicBezTo>
                    <a:pt x="3710" y="51135"/>
                    <a:pt x="3710" y="51208"/>
                    <a:pt x="3710" y="51353"/>
                  </a:cubicBezTo>
                  <a:cubicBezTo>
                    <a:pt x="3782" y="52444"/>
                    <a:pt x="4291" y="53244"/>
                    <a:pt x="4728" y="53899"/>
                  </a:cubicBezTo>
                  <a:lnTo>
                    <a:pt x="4801" y="54044"/>
                  </a:lnTo>
                  <a:cubicBezTo>
                    <a:pt x="4510" y="55063"/>
                    <a:pt x="4728" y="55935"/>
                    <a:pt x="4873" y="56445"/>
                  </a:cubicBezTo>
                  <a:cubicBezTo>
                    <a:pt x="5164" y="57172"/>
                    <a:pt x="5601" y="57754"/>
                    <a:pt x="6255" y="58263"/>
                  </a:cubicBezTo>
                  <a:cubicBezTo>
                    <a:pt x="6255" y="58554"/>
                    <a:pt x="6255" y="58845"/>
                    <a:pt x="6183" y="59063"/>
                  </a:cubicBezTo>
                  <a:cubicBezTo>
                    <a:pt x="4291" y="62045"/>
                    <a:pt x="3710" y="64518"/>
                    <a:pt x="4655" y="66118"/>
                  </a:cubicBezTo>
                  <a:cubicBezTo>
                    <a:pt x="4801" y="66409"/>
                    <a:pt x="4946" y="66628"/>
                    <a:pt x="5092" y="66846"/>
                  </a:cubicBezTo>
                  <a:cubicBezTo>
                    <a:pt x="5019" y="66846"/>
                    <a:pt x="5019" y="66846"/>
                    <a:pt x="5019" y="66918"/>
                  </a:cubicBezTo>
                  <a:cubicBezTo>
                    <a:pt x="4946" y="67064"/>
                    <a:pt x="4801" y="67209"/>
                    <a:pt x="4728" y="67355"/>
                  </a:cubicBezTo>
                  <a:lnTo>
                    <a:pt x="4437" y="67719"/>
                  </a:lnTo>
                  <a:cubicBezTo>
                    <a:pt x="3928" y="68446"/>
                    <a:pt x="3055" y="69682"/>
                    <a:pt x="2691" y="71719"/>
                  </a:cubicBezTo>
                  <a:cubicBezTo>
                    <a:pt x="2328" y="73683"/>
                    <a:pt x="2546" y="76592"/>
                    <a:pt x="3564" y="78411"/>
                  </a:cubicBezTo>
                  <a:cubicBezTo>
                    <a:pt x="3637" y="78483"/>
                    <a:pt x="3710" y="78556"/>
                    <a:pt x="3710" y="78629"/>
                  </a:cubicBezTo>
                  <a:cubicBezTo>
                    <a:pt x="3055" y="79502"/>
                    <a:pt x="2619" y="80520"/>
                    <a:pt x="2473" y="81829"/>
                  </a:cubicBezTo>
                  <a:cubicBezTo>
                    <a:pt x="2328" y="82120"/>
                    <a:pt x="2182" y="82338"/>
                    <a:pt x="2037" y="82629"/>
                  </a:cubicBezTo>
                  <a:cubicBezTo>
                    <a:pt x="1455" y="83866"/>
                    <a:pt x="1382" y="85175"/>
                    <a:pt x="2037" y="86411"/>
                  </a:cubicBezTo>
                  <a:cubicBezTo>
                    <a:pt x="1891" y="87066"/>
                    <a:pt x="1819" y="87721"/>
                    <a:pt x="1819" y="88303"/>
                  </a:cubicBezTo>
                  <a:cubicBezTo>
                    <a:pt x="1819" y="88884"/>
                    <a:pt x="1819" y="89612"/>
                    <a:pt x="1819" y="90339"/>
                  </a:cubicBezTo>
                  <a:lnTo>
                    <a:pt x="1891" y="91285"/>
                  </a:lnTo>
                  <a:cubicBezTo>
                    <a:pt x="1891" y="91503"/>
                    <a:pt x="1891" y="91721"/>
                    <a:pt x="1964" y="91939"/>
                  </a:cubicBezTo>
                  <a:lnTo>
                    <a:pt x="1964" y="92085"/>
                  </a:lnTo>
                  <a:cubicBezTo>
                    <a:pt x="1964" y="92303"/>
                    <a:pt x="2037" y="92521"/>
                    <a:pt x="2109" y="92885"/>
                  </a:cubicBezTo>
                  <a:cubicBezTo>
                    <a:pt x="2109" y="93176"/>
                    <a:pt x="2182" y="93394"/>
                    <a:pt x="2255" y="93685"/>
                  </a:cubicBezTo>
                  <a:cubicBezTo>
                    <a:pt x="2037" y="94121"/>
                    <a:pt x="1819" y="94703"/>
                    <a:pt x="1746" y="95285"/>
                  </a:cubicBezTo>
                  <a:cubicBezTo>
                    <a:pt x="1673" y="95649"/>
                    <a:pt x="946" y="99431"/>
                    <a:pt x="2691" y="101468"/>
                  </a:cubicBezTo>
                  <a:cubicBezTo>
                    <a:pt x="2764" y="101831"/>
                    <a:pt x="2910" y="102268"/>
                    <a:pt x="3128" y="102704"/>
                  </a:cubicBezTo>
                  <a:cubicBezTo>
                    <a:pt x="3200" y="102777"/>
                    <a:pt x="3273" y="102850"/>
                    <a:pt x="3273" y="102922"/>
                  </a:cubicBezTo>
                  <a:cubicBezTo>
                    <a:pt x="3055" y="103504"/>
                    <a:pt x="2982" y="104086"/>
                    <a:pt x="3055" y="104741"/>
                  </a:cubicBezTo>
                  <a:cubicBezTo>
                    <a:pt x="3055" y="105032"/>
                    <a:pt x="3128" y="105395"/>
                    <a:pt x="3200" y="105686"/>
                  </a:cubicBezTo>
                  <a:cubicBezTo>
                    <a:pt x="2764" y="106486"/>
                    <a:pt x="2619" y="107505"/>
                    <a:pt x="2910" y="108378"/>
                  </a:cubicBezTo>
                  <a:cubicBezTo>
                    <a:pt x="3055" y="109178"/>
                    <a:pt x="3564" y="109905"/>
                    <a:pt x="4291" y="110341"/>
                  </a:cubicBezTo>
                  <a:cubicBezTo>
                    <a:pt x="4146" y="111360"/>
                    <a:pt x="4219" y="112451"/>
                    <a:pt x="4364" y="113614"/>
                  </a:cubicBezTo>
                  <a:lnTo>
                    <a:pt x="4510" y="114705"/>
                  </a:lnTo>
                  <a:cubicBezTo>
                    <a:pt x="4510" y="114851"/>
                    <a:pt x="4510" y="114924"/>
                    <a:pt x="4510" y="114996"/>
                  </a:cubicBezTo>
                  <a:cubicBezTo>
                    <a:pt x="4510" y="115287"/>
                    <a:pt x="4510" y="115287"/>
                    <a:pt x="4364" y="115651"/>
                  </a:cubicBezTo>
                  <a:cubicBezTo>
                    <a:pt x="4291" y="115942"/>
                    <a:pt x="4219" y="116233"/>
                    <a:pt x="4146" y="116524"/>
                  </a:cubicBezTo>
                  <a:lnTo>
                    <a:pt x="4073" y="116597"/>
                  </a:lnTo>
                  <a:cubicBezTo>
                    <a:pt x="3928" y="116960"/>
                    <a:pt x="3564" y="117469"/>
                    <a:pt x="3273" y="118488"/>
                  </a:cubicBezTo>
                  <a:cubicBezTo>
                    <a:pt x="2764" y="119942"/>
                    <a:pt x="2982" y="121324"/>
                    <a:pt x="3128" y="122270"/>
                  </a:cubicBezTo>
                  <a:cubicBezTo>
                    <a:pt x="3128" y="122415"/>
                    <a:pt x="3200" y="122634"/>
                    <a:pt x="3200" y="122779"/>
                  </a:cubicBezTo>
                  <a:cubicBezTo>
                    <a:pt x="3055" y="123143"/>
                    <a:pt x="2910" y="123361"/>
                    <a:pt x="2764" y="123725"/>
                  </a:cubicBezTo>
                  <a:cubicBezTo>
                    <a:pt x="2546" y="124088"/>
                    <a:pt x="2400" y="124452"/>
                    <a:pt x="2109" y="125034"/>
                  </a:cubicBezTo>
                  <a:cubicBezTo>
                    <a:pt x="1528" y="125688"/>
                    <a:pt x="1018" y="126489"/>
                    <a:pt x="655" y="128307"/>
                  </a:cubicBezTo>
                  <a:cubicBezTo>
                    <a:pt x="0" y="131580"/>
                    <a:pt x="2109" y="135435"/>
                    <a:pt x="3491" y="136599"/>
                  </a:cubicBezTo>
                  <a:cubicBezTo>
                    <a:pt x="3782" y="136962"/>
                    <a:pt x="4219" y="137253"/>
                    <a:pt x="4655" y="137399"/>
                  </a:cubicBezTo>
                  <a:cubicBezTo>
                    <a:pt x="4655" y="138926"/>
                    <a:pt x="5455" y="140163"/>
                    <a:pt x="6764" y="140890"/>
                  </a:cubicBezTo>
                  <a:cubicBezTo>
                    <a:pt x="7492" y="141617"/>
                    <a:pt x="8801" y="142418"/>
                    <a:pt x="10983" y="142418"/>
                  </a:cubicBezTo>
                  <a:cubicBezTo>
                    <a:pt x="11420" y="142418"/>
                    <a:pt x="11929" y="142418"/>
                    <a:pt x="12438" y="142345"/>
                  </a:cubicBezTo>
                  <a:lnTo>
                    <a:pt x="12729" y="142345"/>
                  </a:lnTo>
                  <a:cubicBezTo>
                    <a:pt x="13820" y="142345"/>
                    <a:pt x="15129" y="142490"/>
                    <a:pt x="15856" y="142563"/>
                  </a:cubicBezTo>
                  <a:lnTo>
                    <a:pt x="15856" y="151873"/>
                  </a:lnTo>
                  <a:cubicBezTo>
                    <a:pt x="15856" y="153764"/>
                    <a:pt x="17384" y="155364"/>
                    <a:pt x="19348" y="155364"/>
                  </a:cubicBezTo>
                  <a:lnTo>
                    <a:pt x="23348" y="155364"/>
                  </a:lnTo>
                  <a:cubicBezTo>
                    <a:pt x="24075" y="155655"/>
                    <a:pt x="24803" y="155874"/>
                    <a:pt x="25603" y="155874"/>
                  </a:cubicBezTo>
                  <a:cubicBezTo>
                    <a:pt x="26330" y="155874"/>
                    <a:pt x="27058" y="155655"/>
                    <a:pt x="27712" y="155292"/>
                  </a:cubicBezTo>
                  <a:cubicBezTo>
                    <a:pt x="27785" y="155292"/>
                    <a:pt x="27858" y="155292"/>
                    <a:pt x="27858" y="155219"/>
                  </a:cubicBezTo>
                  <a:cubicBezTo>
                    <a:pt x="27926" y="155222"/>
                    <a:pt x="27993" y="155223"/>
                    <a:pt x="28060" y="155223"/>
                  </a:cubicBezTo>
                  <a:cubicBezTo>
                    <a:pt x="29858" y="155223"/>
                    <a:pt x="31302" y="154291"/>
                    <a:pt x="32004" y="152819"/>
                  </a:cubicBezTo>
                  <a:lnTo>
                    <a:pt x="32149" y="152600"/>
                  </a:lnTo>
                  <a:cubicBezTo>
                    <a:pt x="32513" y="151800"/>
                    <a:pt x="33385" y="149909"/>
                    <a:pt x="32222" y="148091"/>
                  </a:cubicBezTo>
                  <a:cubicBezTo>
                    <a:pt x="31567" y="147073"/>
                    <a:pt x="30403" y="146418"/>
                    <a:pt x="29021" y="146418"/>
                  </a:cubicBezTo>
                  <a:cubicBezTo>
                    <a:pt x="28585" y="146418"/>
                    <a:pt x="28149" y="146491"/>
                    <a:pt x="27712" y="146636"/>
                  </a:cubicBezTo>
                  <a:lnTo>
                    <a:pt x="27567" y="146636"/>
                  </a:lnTo>
                  <a:cubicBezTo>
                    <a:pt x="27494" y="146563"/>
                    <a:pt x="27421" y="146491"/>
                    <a:pt x="27276" y="146345"/>
                  </a:cubicBezTo>
                  <a:cubicBezTo>
                    <a:pt x="26330" y="145472"/>
                    <a:pt x="25530" y="145036"/>
                    <a:pt x="25094" y="144818"/>
                  </a:cubicBezTo>
                  <a:cubicBezTo>
                    <a:pt x="24512" y="143945"/>
                    <a:pt x="23857" y="143290"/>
                    <a:pt x="23348" y="142854"/>
                  </a:cubicBezTo>
                  <a:lnTo>
                    <a:pt x="23348" y="142781"/>
                  </a:lnTo>
                  <a:cubicBezTo>
                    <a:pt x="23203" y="142345"/>
                    <a:pt x="23130" y="141908"/>
                    <a:pt x="22984" y="141545"/>
                  </a:cubicBezTo>
                  <a:cubicBezTo>
                    <a:pt x="23494" y="140381"/>
                    <a:pt x="23348" y="138999"/>
                    <a:pt x="22548" y="137981"/>
                  </a:cubicBezTo>
                  <a:cubicBezTo>
                    <a:pt x="21966" y="137253"/>
                    <a:pt x="21311" y="136308"/>
                    <a:pt x="21021" y="135944"/>
                  </a:cubicBezTo>
                  <a:cubicBezTo>
                    <a:pt x="21021" y="135799"/>
                    <a:pt x="21021" y="135653"/>
                    <a:pt x="21021" y="135508"/>
                  </a:cubicBezTo>
                  <a:cubicBezTo>
                    <a:pt x="20948" y="134999"/>
                    <a:pt x="20875" y="134271"/>
                    <a:pt x="20657" y="133617"/>
                  </a:cubicBezTo>
                  <a:cubicBezTo>
                    <a:pt x="20875" y="133398"/>
                    <a:pt x="21166" y="133253"/>
                    <a:pt x="21311" y="133107"/>
                  </a:cubicBezTo>
                  <a:cubicBezTo>
                    <a:pt x="22184" y="132598"/>
                    <a:pt x="22984" y="132089"/>
                    <a:pt x="23494" y="131216"/>
                  </a:cubicBezTo>
                  <a:cubicBezTo>
                    <a:pt x="24148" y="130271"/>
                    <a:pt x="24221" y="129180"/>
                    <a:pt x="24439" y="127798"/>
                  </a:cubicBezTo>
                  <a:cubicBezTo>
                    <a:pt x="24439" y="127580"/>
                    <a:pt x="24512" y="127070"/>
                    <a:pt x="24585" y="126780"/>
                  </a:cubicBezTo>
                  <a:cubicBezTo>
                    <a:pt x="25166" y="125761"/>
                    <a:pt x="25530" y="125398"/>
                    <a:pt x="25603" y="125252"/>
                  </a:cubicBezTo>
                  <a:cubicBezTo>
                    <a:pt x="27567" y="124234"/>
                    <a:pt x="29094" y="121761"/>
                    <a:pt x="29458" y="120015"/>
                  </a:cubicBezTo>
                  <a:lnTo>
                    <a:pt x="29531" y="119942"/>
                  </a:lnTo>
                  <a:cubicBezTo>
                    <a:pt x="29894" y="119288"/>
                    <a:pt x="30912" y="117542"/>
                    <a:pt x="29821" y="115651"/>
                  </a:cubicBezTo>
                  <a:cubicBezTo>
                    <a:pt x="29094" y="114342"/>
                    <a:pt x="28367" y="113542"/>
                    <a:pt x="27494" y="113033"/>
                  </a:cubicBezTo>
                  <a:cubicBezTo>
                    <a:pt x="26694" y="112596"/>
                    <a:pt x="25894" y="112523"/>
                    <a:pt x="25312" y="112523"/>
                  </a:cubicBezTo>
                  <a:lnTo>
                    <a:pt x="24875" y="112523"/>
                  </a:lnTo>
                  <a:lnTo>
                    <a:pt x="24657" y="112160"/>
                  </a:lnTo>
                  <a:cubicBezTo>
                    <a:pt x="24657" y="112087"/>
                    <a:pt x="24585" y="112014"/>
                    <a:pt x="24585" y="111942"/>
                  </a:cubicBezTo>
                  <a:cubicBezTo>
                    <a:pt x="24512" y="111796"/>
                    <a:pt x="24439" y="111578"/>
                    <a:pt x="24294" y="111432"/>
                  </a:cubicBezTo>
                  <a:cubicBezTo>
                    <a:pt x="24366" y="111360"/>
                    <a:pt x="24439" y="111214"/>
                    <a:pt x="24585" y="110996"/>
                  </a:cubicBezTo>
                  <a:cubicBezTo>
                    <a:pt x="24730" y="110923"/>
                    <a:pt x="25312" y="110778"/>
                    <a:pt x="25603" y="110705"/>
                  </a:cubicBezTo>
                  <a:cubicBezTo>
                    <a:pt x="26185" y="110632"/>
                    <a:pt x="26767" y="110487"/>
                    <a:pt x="27421" y="110196"/>
                  </a:cubicBezTo>
                  <a:cubicBezTo>
                    <a:pt x="28658" y="109614"/>
                    <a:pt x="29458" y="108450"/>
                    <a:pt x="29676" y="107141"/>
                  </a:cubicBezTo>
                  <a:cubicBezTo>
                    <a:pt x="29894" y="106850"/>
                    <a:pt x="30258" y="106486"/>
                    <a:pt x="30476" y="106050"/>
                  </a:cubicBezTo>
                  <a:cubicBezTo>
                    <a:pt x="31131" y="104959"/>
                    <a:pt x="31058" y="103795"/>
                    <a:pt x="30985" y="102486"/>
                  </a:cubicBezTo>
                  <a:cubicBezTo>
                    <a:pt x="30912" y="102413"/>
                    <a:pt x="30912" y="102195"/>
                    <a:pt x="30912" y="102050"/>
                  </a:cubicBezTo>
                  <a:cubicBezTo>
                    <a:pt x="31131" y="101904"/>
                    <a:pt x="31494" y="101759"/>
                    <a:pt x="31858" y="101613"/>
                  </a:cubicBezTo>
                  <a:cubicBezTo>
                    <a:pt x="32440" y="101322"/>
                    <a:pt x="32949" y="100959"/>
                    <a:pt x="33313" y="100449"/>
                  </a:cubicBezTo>
                  <a:cubicBezTo>
                    <a:pt x="34695" y="99867"/>
                    <a:pt x="36295" y="98558"/>
                    <a:pt x="36222" y="95212"/>
                  </a:cubicBezTo>
                  <a:lnTo>
                    <a:pt x="36222" y="95067"/>
                  </a:lnTo>
                  <a:cubicBezTo>
                    <a:pt x="36222" y="94267"/>
                    <a:pt x="36077" y="93394"/>
                    <a:pt x="35786" y="92812"/>
                  </a:cubicBezTo>
                  <a:cubicBezTo>
                    <a:pt x="36295" y="92594"/>
                    <a:pt x="36731" y="92376"/>
                    <a:pt x="37240" y="92085"/>
                  </a:cubicBezTo>
                  <a:cubicBezTo>
                    <a:pt x="37677" y="91794"/>
                    <a:pt x="38186" y="91430"/>
                    <a:pt x="38622" y="91067"/>
                  </a:cubicBezTo>
                  <a:cubicBezTo>
                    <a:pt x="40295" y="89757"/>
                    <a:pt x="40877" y="87648"/>
                    <a:pt x="40150" y="85684"/>
                  </a:cubicBezTo>
                  <a:cubicBezTo>
                    <a:pt x="40223" y="85393"/>
                    <a:pt x="40295" y="85030"/>
                    <a:pt x="40368" y="84520"/>
                  </a:cubicBezTo>
                  <a:cubicBezTo>
                    <a:pt x="40514" y="84302"/>
                    <a:pt x="40732" y="84011"/>
                    <a:pt x="40877" y="83648"/>
                  </a:cubicBezTo>
                  <a:lnTo>
                    <a:pt x="41314" y="83648"/>
                  </a:lnTo>
                  <a:cubicBezTo>
                    <a:pt x="41386" y="83648"/>
                    <a:pt x="48660" y="83575"/>
                    <a:pt x="51787" y="81684"/>
                  </a:cubicBezTo>
                  <a:cubicBezTo>
                    <a:pt x="52078" y="81465"/>
                    <a:pt x="52369" y="81320"/>
                    <a:pt x="52660" y="81175"/>
                  </a:cubicBezTo>
                  <a:lnTo>
                    <a:pt x="52806" y="81102"/>
                  </a:lnTo>
                  <a:cubicBezTo>
                    <a:pt x="54406" y="80156"/>
                    <a:pt x="56006" y="79211"/>
                    <a:pt x="57170" y="77247"/>
                  </a:cubicBezTo>
                  <a:cubicBezTo>
                    <a:pt x="57461" y="76738"/>
                    <a:pt x="57679" y="76229"/>
                    <a:pt x="57897" y="75865"/>
                  </a:cubicBezTo>
                  <a:cubicBezTo>
                    <a:pt x="58261" y="74992"/>
                    <a:pt x="58406" y="74847"/>
                    <a:pt x="58770" y="74556"/>
                  </a:cubicBezTo>
                  <a:cubicBezTo>
                    <a:pt x="60661" y="73101"/>
                    <a:pt x="61461" y="70846"/>
                    <a:pt x="60734" y="68737"/>
                  </a:cubicBezTo>
                  <a:cubicBezTo>
                    <a:pt x="60370" y="67646"/>
                    <a:pt x="59643" y="66700"/>
                    <a:pt x="58625" y="66191"/>
                  </a:cubicBezTo>
                  <a:cubicBezTo>
                    <a:pt x="58988" y="63936"/>
                    <a:pt x="58406" y="62045"/>
                    <a:pt x="56806" y="60736"/>
                  </a:cubicBezTo>
                  <a:lnTo>
                    <a:pt x="56224" y="60300"/>
                  </a:lnTo>
                  <a:cubicBezTo>
                    <a:pt x="56006" y="60081"/>
                    <a:pt x="55424" y="59645"/>
                    <a:pt x="54988" y="59281"/>
                  </a:cubicBezTo>
                  <a:lnTo>
                    <a:pt x="54988" y="58918"/>
                  </a:lnTo>
                  <a:lnTo>
                    <a:pt x="54988" y="58481"/>
                  </a:lnTo>
                  <a:cubicBezTo>
                    <a:pt x="54988" y="57463"/>
                    <a:pt x="55133" y="56517"/>
                    <a:pt x="55279" y="55863"/>
                  </a:cubicBezTo>
                  <a:cubicBezTo>
                    <a:pt x="55424" y="55208"/>
                    <a:pt x="55570" y="54917"/>
                    <a:pt x="55788" y="54553"/>
                  </a:cubicBezTo>
                  <a:cubicBezTo>
                    <a:pt x="56006" y="53899"/>
                    <a:pt x="56442" y="53026"/>
                    <a:pt x="56442" y="51571"/>
                  </a:cubicBezTo>
                  <a:cubicBezTo>
                    <a:pt x="56442" y="51426"/>
                    <a:pt x="56515" y="50917"/>
                    <a:pt x="56588" y="50626"/>
                  </a:cubicBezTo>
                  <a:cubicBezTo>
                    <a:pt x="56806" y="49826"/>
                    <a:pt x="57097" y="48807"/>
                    <a:pt x="57097" y="47498"/>
                  </a:cubicBezTo>
                  <a:cubicBezTo>
                    <a:pt x="57097" y="47425"/>
                    <a:pt x="57170" y="47353"/>
                    <a:pt x="57170" y="47280"/>
                  </a:cubicBezTo>
                  <a:cubicBezTo>
                    <a:pt x="57170" y="46989"/>
                    <a:pt x="57243" y="46698"/>
                    <a:pt x="57388" y="46334"/>
                  </a:cubicBezTo>
                  <a:lnTo>
                    <a:pt x="57461" y="45898"/>
                  </a:lnTo>
                  <a:cubicBezTo>
                    <a:pt x="57533" y="45607"/>
                    <a:pt x="57606" y="45243"/>
                    <a:pt x="57679" y="44880"/>
                  </a:cubicBezTo>
                  <a:lnTo>
                    <a:pt x="57679" y="44734"/>
                  </a:lnTo>
                  <a:cubicBezTo>
                    <a:pt x="57752" y="44516"/>
                    <a:pt x="57752" y="44298"/>
                    <a:pt x="57752" y="44080"/>
                  </a:cubicBezTo>
                  <a:cubicBezTo>
                    <a:pt x="58625" y="42916"/>
                    <a:pt x="61388" y="40370"/>
                    <a:pt x="62407" y="39425"/>
                  </a:cubicBezTo>
                  <a:cubicBezTo>
                    <a:pt x="63425" y="38406"/>
                    <a:pt x="64443" y="37461"/>
                    <a:pt x="65171" y="36733"/>
                  </a:cubicBezTo>
                  <a:lnTo>
                    <a:pt x="65534" y="36370"/>
                  </a:lnTo>
                  <a:cubicBezTo>
                    <a:pt x="65680" y="36151"/>
                    <a:pt x="65898" y="35933"/>
                    <a:pt x="65971" y="35788"/>
                  </a:cubicBezTo>
                  <a:cubicBezTo>
                    <a:pt x="66553" y="35060"/>
                    <a:pt x="67644" y="34551"/>
                    <a:pt x="69098" y="33897"/>
                  </a:cubicBezTo>
                  <a:cubicBezTo>
                    <a:pt x="69389" y="33751"/>
                    <a:pt x="69680" y="33678"/>
                    <a:pt x="69971" y="33533"/>
                  </a:cubicBezTo>
                  <a:cubicBezTo>
                    <a:pt x="72953" y="32151"/>
                    <a:pt x="74699" y="29896"/>
                    <a:pt x="75063" y="27205"/>
                  </a:cubicBezTo>
                  <a:cubicBezTo>
                    <a:pt x="75790" y="22114"/>
                    <a:pt x="74335" y="20441"/>
                    <a:pt x="73899" y="19932"/>
                  </a:cubicBezTo>
                  <a:cubicBezTo>
                    <a:pt x="73026" y="18986"/>
                    <a:pt x="71935" y="18477"/>
                    <a:pt x="70699" y="18477"/>
                  </a:cubicBezTo>
                  <a:cubicBezTo>
                    <a:pt x="70146" y="18108"/>
                    <a:pt x="69476" y="17915"/>
                    <a:pt x="68820" y="17915"/>
                  </a:cubicBezTo>
                  <a:cubicBezTo>
                    <a:pt x="68439" y="17915"/>
                    <a:pt x="68063" y="17980"/>
                    <a:pt x="67716" y="18113"/>
                  </a:cubicBezTo>
                  <a:cubicBezTo>
                    <a:pt x="66043" y="18622"/>
                    <a:pt x="64443" y="20222"/>
                    <a:pt x="64443" y="22550"/>
                  </a:cubicBezTo>
                  <a:cubicBezTo>
                    <a:pt x="64443" y="22768"/>
                    <a:pt x="64443" y="22986"/>
                    <a:pt x="64516" y="23277"/>
                  </a:cubicBezTo>
                  <a:cubicBezTo>
                    <a:pt x="64516" y="23496"/>
                    <a:pt x="64516" y="24005"/>
                    <a:pt x="64516" y="24296"/>
                  </a:cubicBezTo>
                  <a:cubicBezTo>
                    <a:pt x="64152" y="24659"/>
                    <a:pt x="63207" y="25459"/>
                    <a:pt x="62698" y="25678"/>
                  </a:cubicBezTo>
                  <a:lnTo>
                    <a:pt x="62552" y="25678"/>
                  </a:lnTo>
                  <a:cubicBezTo>
                    <a:pt x="61898" y="25678"/>
                    <a:pt x="61316" y="25823"/>
                    <a:pt x="60807" y="26041"/>
                  </a:cubicBezTo>
                  <a:cubicBezTo>
                    <a:pt x="60734" y="26041"/>
                    <a:pt x="60661" y="26114"/>
                    <a:pt x="60588" y="26114"/>
                  </a:cubicBezTo>
                  <a:cubicBezTo>
                    <a:pt x="60225" y="25969"/>
                    <a:pt x="59788" y="25896"/>
                    <a:pt x="59352" y="25896"/>
                  </a:cubicBezTo>
                  <a:cubicBezTo>
                    <a:pt x="58479" y="25896"/>
                    <a:pt x="57897" y="25896"/>
                    <a:pt x="57461" y="25823"/>
                  </a:cubicBezTo>
                  <a:cubicBezTo>
                    <a:pt x="57824" y="25387"/>
                    <a:pt x="58479" y="24441"/>
                    <a:pt x="59206" y="23568"/>
                  </a:cubicBezTo>
                  <a:cubicBezTo>
                    <a:pt x="59861" y="22768"/>
                    <a:pt x="60152" y="21750"/>
                    <a:pt x="59934" y="20732"/>
                  </a:cubicBezTo>
                  <a:cubicBezTo>
                    <a:pt x="59497" y="18477"/>
                    <a:pt x="58770" y="16077"/>
                    <a:pt x="56733" y="15277"/>
                  </a:cubicBezTo>
                  <a:cubicBezTo>
                    <a:pt x="56297" y="15131"/>
                    <a:pt x="55861" y="14986"/>
                    <a:pt x="55424" y="14913"/>
                  </a:cubicBezTo>
                  <a:cubicBezTo>
                    <a:pt x="54842" y="14767"/>
                    <a:pt x="54188" y="14622"/>
                    <a:pt x="53460" y="14258"/>
                  </a:cubicBezTo>
                  <a:cubicBezTo>
                    <a:pt x="52733" y="13895"/>
                    <a:pt x="50987" y="12585"/>
                    <a:pt x="50187" y="11931"/>
                  </a:cubicBezTo>
                  <a:cubicBezTo>
                    <a:pt x="49533" y="11422"/>
                    <a:pt x="49096" y="11131"/>
                    <a:pt x="48805" y="10912"/>
                  </a:cubicBezTo>
                  <a:cubicBezTo>
                    <a:pt x="48514" y="10767"/>
                    <a:pt x="47932" y="10331"/>
                    <a:pt x="45023" y="9603"/>
                  </a:cubicBezTo>
                  <a:cubicBezTo>
                    <a:pt x="44368" y="8803"/>
                    <a:pt x="43350" y="7785"/>
                    <a:pt x="41968" y="7057"/>
                  </a:cubicBezTo>
                  <a:cubicBezTo>
                    <a:pt x="41677" y="6912"/>
                    <a:pt x="41314" y="6039"/>
                    <a:pt x="41241" y="5748"/>
                  </a:cubicBezTo>
                  <a:lnTo>
                    <a:pt x="41241" y="5603"/>
                  </a:lnTo>
                  <a:cubicBezTo>
                    <a:pt x="41095" y="5385"/>
                    <a:pt x="41023" y="5166"/>
                    <a:pt x="40877" y="4948"/>
                  </a:cubicBezTo>
                  <a:cubicBezTo>
                    <a:pt x="39350" y="2402"/>
                    <a:pt x="33822" y="802"/>
                    <a:pt x="31931" y="802"/>
                  </a:cubicBezTo>
                  <a:lnTo>
                    <a:pt x="31713" y="802"/>
                  </a:lnTo>
                  <a:cubicBezTo>
                    <a:pt x="30622" y="802"/>
                    <a:pt x="29531" y="1239"/>
                    <a:pt x="28585" y="2039"/>
                  </a:cubicBezTo>
                  <a:cubicBezTo>
                    <a:pt x="28367" y="1966"/>
                    <a:pt x="28076" y="1893"/>
                    <a:pt x="27712" y="1820"/>
                  </a:cubicBezTo>
                  <a:cubicBezTo>
                    <a:pt x="27130" y="1748"/>
                    <a:pt x="26403" y="1675"/>
                    <a:pt x="25530" y="1675"/>
                  </a:cubicBezTo>
                  <a:lnTo>
                    <a:pt x="25239" y="1675"/>
                  </a:lnTo>
                  <a:cubicBezTo>
                    <a:pt x="24948" y="1675"/>
                    <a:pt x="24657" y="1675"/>
                    <a:pt x="24366" y="1748"/>
                  </a:cubicBezTo>
                  <a:lnTo>
                    <a:pt x="23203" y="802"/>
                  </a:lnTo>
                  <a:cubicBezTo>
                    <a:pt x="22572" y="262"/>
                    <a:pt x="21774" y="0"/>
                    <a:pt x="20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65077" y="1466828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1435114" y="2995225"/>
              <a:ext cx="659400" cy="4500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 txBox="1"/>
            <p:nvPr/>
          </p:nvSpPr>
          <p:spPr>
            <a:xfrm flipH="1">
              <a:off x="1435114" y="3076825"/>
              <a:ext cx="6594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85%</a:t>
              </a:r>
              <a:endParaRPr sz="1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06" name="Google Shape;1806;p33"/>
          <p:cNvGrpSpPr/>
          <p:nvPr/>
        </p:nvGrpSpPr>
        <p:grpSpPr>
          <a:xfrm>
            <a:off x="7556340" y="1032530"/>
            <a:ext cx="1243243" cy="2330854"/>
            <a:chOff x="603027" y="962675"/>
            <a:chExt cx="1491487" cy="2796265"/>
          </a:xfrm>
        </p:grpSpPr>
        <p:sp>
          <p:nvSpPr>
            <p:cNvPr id="1807" name="Google Shape;1807;p33"/>
            <p:cNvSpPr/>
            <p:nvPr/>
          </p:nvSpPr>
          <p:spPr>
            <a:xfrm>
              <a:off x="640452" y="990125"/>
              <a:ext cx="1254031" cy="2710111"/>
            </a:xfrm>
            <a:custGeom>
              <a:avLst/>
              <a:gdLst/>
              <a:ahLst/>
              <a:cxnLst/>
              <a:rect l="l" t="t" r="r" b="b"/>
              <a:pathLst>
                <a:path w="73100" h="118268" extrusionOk="0">
                  <a:moveTo>
                    <a:pt x="1" y="0"/>
                  </a:moveTo>
                  <a:lnTo>
                    <a:pt x="1" y="118268"/>
                  </a:lnTo>
                  <a:lnTo>
                    <a:pt x="73099" y="118268"/>
                  </a:lnTo>
                  <a:lnTo>
                    <a:pt x="73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640446" y="2375815"/>
              <a:ext cx="1254031" cy="1322280"/>
            </a:xfrm>
            <a:custGeom>
              <a:avLst/>
              <a:gdLst/>
              <a:ahLst/>
              <a:cxnLst/>
              <a:rect l="l" t="t" r="r" b="b"/>
              <a:pathLst>
                <a:path w="73100" h="60662" extrusionOk="0">
                  <a:moveTo>
                    <a:pt x="1" y="0"/>
                  </a:moveTo>
                  <a:lnTo>
                    <a:pt x="1" y="60662"/>
                  </a:lnTo>
                  <a:lnTo>
                    <a:pt x="73099" y="60662"/>
                  </a:lnTo>
                  <a:lnTo>
                    <a:pt x="730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603027" y="962675"/>
              <a:ext cx="1408751" cy="2796265"/>
            </a:xfrm>
            <a:custGeom>
              <a:avLst/>
              <a:gdLst/>
              <a:ahLst/>
              <a:cxnLst/>
              <a:rect l="l" t="t" r="r" b="b"/>
              <a:pathLst>
                <a:path w="82119" h="163000" extrusionOk="0">
                  <a:moveTo>
                    <a:pt x="24073" y="6589"/>
                  </a:moveTo>
                  <a:cubicBezTo>
                    <a:pt x="24197" y="6589"/>
                    <a:pt x="24337" y="6640"/>
                    <a:pt x="24439" y="6692"/>
                  </a:cubicBezTo>
                  <a:lnTo>
                    <a:pt x="26476" y="8365"/>
                  </a:lnTo>
                  <a:cubicBezTo>
                    <a:pt x="26840" y="8365"/>
                    <a:pt x="27567" y="8292"/>
                    <a:pt x="28440" y="8292"/>
                  </a:cubicBezTo>
                  <a:lnTo>
                    <a:pt x="28658" y="8292"/>
                  </a:lnTo>
                  <a:cubicBezTo>
                    <a:pt x="29385" y="8292"/>
                    <a:pt x="29967" y="8292"/>
                    <a:pt x="30404" y="8365"/>
                  </a:cubicBezTo>
                  <a:cubicBezTo>
                    <a:pt x="31422" y="8510"/>
                    <a:pt x="31931" y="9310"/>
                    <a:pt x="32222" y="10110"/>
                  </a:cubicBezTo>
                  <a:cubicBezTo>
                    <a:pt x="32804" y="8947"/>
                    <a:pt x="33677" y="7419"/>
                    <a:pt x="34913" y="7346"/>
                  </a:cubicBezTo>
                  <a:lnTo>
                    <a:pt x="35059" y="7346"/>
                  </a:lnTo>
                  <a:cubicBezTo>
                    <a:pt x="36732" y="7346"/>
                    <a:pt x="40950" y="9019"/>
                    <a:pt x="41459" y="10110"/>
                  </a:cubicBezTo>
                  <a:cubicBezTo>
                    <a:pt x="41459" y="10110"/>
                    <a:pt x="41459" y="10183"/>
                    <a:pt x="41459" y="10183"/>
                  </a:cubicBezTo>
                  <a:lnTo>
                    <a:pt x="41532" y="10328"/>
                  </a:lnTo>
                  <a:cubicBezTo>
                    <a:pt x="41750" y="11056"/>
                    <a:pt x="42332" y="12583"/>
                    <a:pt x="43714" y="13311"/>
                  </a:cubicBezTo>
                  <a:cubicBezTo>
                    <a:pt x="45096" y="14038"/>
                    <a:pt x="46042" y="15347"/>
                    <a:pt x="46333" y="15784"/>
                  </a:cubicBezTo>
                  <a:cubicBezTo>
                    <a:pt x="47206" y="16002"/>
                    <a:pt x="49751" y="16656"/>
                    <a:pt x="50333" y="17020"/>
                  </a:cubicBezTo>
                  <a:cubicBezTo>
                    <a:pt x="50551" y="17166"/>
                    <a:pt x="50915" y="17457"/>
                    <a:pt x="51424" y="17893"/>
                  </a:cubicBezTo>
                  <a:cubicBezTo>
                    <a:pt x="52515" y="18766"/>
                    <a:pt x="54188" y="20002"/>
                    <a:pt x="55279" y="20584"/>
                  </a:cubicBezTo>
                  <a:cubicBezTo>
                    <a:pt x="56297" y="21021"/>
                    <a:pt x="57170" y="21239"/>
                    <a:pt x="57898" y="21457"/>
                  </a:cubicBezTo>
                  <a:cubicBezTo>
                    <a:pt x="58261" y="21530"/>
                    <a:pt x="58552" y="21602"/>
                    <a:pt x="58770" y="21675"/>
                  </a:cubicBezTo>
                  <a:cubicBezTo>
                    <a:pt x="59425" y="21893"/>
                    <a:pt x="59861" y="23494"/>
                    <a:pt x="60080" y="24803"/>
                  </a:cubicBezTo>
                  <a:cubicBezTo>
                    <a:pt x="60080" y="24948"/>
                    <a:pt x="60080" y="25094"/>
                    <a:pt x="60007" y="25239"/>
                  </a:cubicBezTo>
                  <a:cubicBezTo>
                    <a:pt x="58916" y="26476"/>
                    <a:pt x="57679" y="28149"/>
                    <a:pt x="57607" y="28512"/>
                  </a:cubicBezTo>
                  <a:cubicBezTo>
                    <a:pt x="57607" y="28949"/>
                    <a:pt x="57097" y="29749"/>
                    <a:pt x="56443" y="30913"/>
                  </a:cubicBezTo>
                  <a:lnTo>
                    <a:pt x="56225" y="31349"/>
                  </a:lnTo>
                  <a:cubicBezTo>
                    <a:pt x="56079" y="31494"/>
                    <a:pt x="56006" y="31713"/>
                    <a:pt x="55934" y="31785"/>
                  </a:cubicBezTo>
                  <a:lnTo>
                    <a:pt x="56079" y="31785"/>
                  </a:lnTo>
                  <a:lnTo>
                    <a:pt x="57170" y="31858"/>
                  </a:lnTo>
                  <a:cubicBezTo>
                    <a:pt x="57388" y="31931"/>
                    <a:pt x="57534" y="31931"/>
                    <a:pt x="57607" y="31931"/>
                  </a:cubicBezTo>
                  <a:cubicBezTo>
                    <a:pt x="58116" y="32004"/>
                    <a:pt x="58479" y="32076"/>
                    <a:pt x="58770" y="32149"/>
                  </a:cubicBezTo>
                  <a:cubicBezTo>
                    <a:pt x="59352" y="32367"/>
                    <a:pt x="60589" y="32513"/>
                    <a:pt x="62480" y="32513"/>
                  </a:cubicBezTo>
                  <a:cubicBezTo>
                    <a:pt x="62989" y="32513"/>
                    <a:pt x="63425" y="32949"/>
                    <a:pt x="63789" y="33313"/>
                  </a:cubicBezTo>
                  <a:cubicBezTo>
                    <a:pt x="63862" y="33458"/>
                    <a:pt x="63935" y="33531"/>
                    <a:pt x="64080" y="33604"/>
                  </a:cubicBezTo>
                  <a:cubicBezTo>
                    <a:pt x="64080" y="33604"/>
                    <a:pt x="64080" y="33604"/>
                    <a:pt x="64080" y="33531"/>
                  </a:cubicBezTo>
                  <a:cubicBezTo>
                    <a:pt x="64226" y="33167"/>
                    <a:pt x="64444" y="32731"/>
                    <a:pt x="64953" y="32440"/>
                  </a:cubicBezTo>
                  <a:cubicBezTo>
                    <a:pt x="65026" y="32440"/>
                    <a:pt x="65026" y="32440"/>
                    <a:pt x="65098" y="32367"/>
                  </a:cubicBezTo>
                  <a:cubicBezTo>
                    <a:pt x="65317" y="32295"/>
                    <a:pt x="65535" y="32295"/>
                    <a:pt x="65826" y="32222"/>
                  </a:cubicBezTo>
                  <a:lnTo>
                    <a:pt x="66044" y="32222"/>
                  </a:lnTo>
                  <a:lnTo>
                    <a:pt x="66117" y="32731"/>
                  </a:lnTo>
                  <a:lnTo>
                    <a:pt x="66117" y="32222"/>
                  </a:lnTo>
                  <a:cubicBezTo>
                    <a:pt x="67280" y="32222"/>
                    <a:pt x="69899" y="30185"/>
                    <a:pt x="70335" y="29240"/>
                  </a:cubicBezTo>
                  <a:cubicBezTo>
                    <a:pt x="70699" y="28440"/>
                    <a:pt x="70699" y="27494"/>
                    <a:pt x="70626" y="26694"/>
                  </a:cubicBezTo>
                  <a:cubicBezTo>
                    <a:pt x="70626" y="26476"/>
                    <a:pt x="70626" y="26257"/>
                    <a:pt x="70626" y="26112"/>
                  </a:cubicBezTo>
                  <a:cubicBezTo>
                    <a:pt x="70626" y="25166"/>
                    <a:pt x="71354" y="24657"/>
                    <a:pt x="71790" y="24512"/>
                  </a:cubicBezTo>
                  <a:cubicBezTo>
                    <a:pt x="71935" y="24512"/>
                    <a:pt x="72154" y="24512"/>
                    <a:pt x="72226" y="24657"/>
                  </a:cubicBezTo>
                  <a:cubicBezTo>
                    <a:pt x="72226" y="24657"/>
                    <a:pt x="72663" y="25094"/>
                    <a:pt x="73827" y="25094"/>
                  </a:cubicBezTo>
                  <a:cubicBezTo>
                    <a:pt x="74190" y="25094"/>
                    <a:pt x="74481" y="25239"/>
                    <a:pt x="74699" y="25530"/>
                  </a:cubicBezTo>
                  <a:cubicBezTo>
                    <a:pt x="75572" y="26548"/>
                    <a:pt x="75354" y="29240"/>
                    <a:pt x="75208" y="30403"/>
                  </a:cubicBezTo>
                  <a:cubicBezTo>
                    <a:pt x="74990" y="32004"/>
                    <a:pt x="73827" y="33386"/>
                    <a:pt x="71863" y="34331"/>
                  </a:cubicBezTo>
                  <a:cubicBezTo>
                    <a:pt x="71499" y="34477"/>
                    <a:pt x="71135" y="34622"/>
                    <a:pt x="70844" y="34768"/>
                  </a:cubicBezTo>
                  <a:cubicBezTo>
                    <a:pt x="69244" y="35495"/>
                    <a:pt x="67717" y="36222"/>
                    <a:pt x="66698" y="37531"/>
                  </a:cubicBezTo>
                  <a:cubicBezTo>
                    <a:pt x="66626" y="37604"/>
                    <a:pt x="66553" y="37750"/>
                    <a:pt x="66408" y="37895"/>
                  </a:cubicBezTo>
                  <a:lnTo>
                    <a:pt x="66044" y="38259"/>
                  </a:lnTo>
                  <a:cubicBezTo>
                    <a:pt x="65462" y="38913"/>
                    <a:pt x="64444" y="39786"/>
                    <a:pt x="63425" y="40805"/>
                  </a:cubicBezTo>
                  <a:cubicBezTo>
                    <a:pt x="61389" y="42696"/>
                    <a:pt x="57898" y="45969"/>
                    <a:pt x="57898" y="46842"/>
                  </a:cubicBezTo>
                  <a:cubicBezTo>
                    <a:pt x="57898" y="47205"/>
                    <a:pt x="57898" y="47496"/>
                    <a:pt x="57825" y="47860"/>
                  </a:cubicBezTo>
                  <a:lnTo>
                    <a:pt x="57825" y="48005"/>
                  </a:lnTo>
                  <a:cubicBezTo>
                    <a:pt x="57752" y="48296"/>
                    <a:pt x="57679" y="48514"/>
                    <a:pt x="57679" y="48733"/>
                  </a:cubicBezTo>
                  <a:lnTo>
                    <a:pt x="57534" y="49169"/>
                  </a:lnTo>
                  <a:cubicBezTo>
                    <a:pt x="57461" y="49605"/>
                    <a:pt x="57316" y="49969"/>
                    <a:pt x="57243" y="50478"/>
                  </a:cubicBezTo>
                  <a:cubicBezTo>
                    <a:pt x="57243" y="50624"/>
                    <a:pt x="57243" y="50842"/>
                    <a:pt x="57243" y="51060"/>
                  </a:cubicBezTo>
                  <a:cubicBezTo>
                    <a:pt x="57243" y="51933"/>
                    <a:pt x="57025" y="52733"/>
                    <a:pt x="56807" y="53388"/>
                  </a:cubicBezTo>
                  <a:cubicBezTo>
                    <a:pt x="56661" y="54042"/>
                    <a:pt x="56516" y="54551"/>
                    <a:pt x="56516" y="55133"/>
                  </a:cubicBezTo>
                  <a:cubicBezTo>
                    <a:pt x="56516" y="55933"/>
                    <a:pt x="56370" y="56370"/>
                    <a:pt x="56079" y="56879"/>
                  </a:cubicBezTo>
                  <a:cubicBezTo>
                    <a:pt x="55934" y="57315"/>
                    <a:pt x="55716" y="57825"/>
                    <a:pt x="55497" y="58625"/>
                  </a:cubicBezTo>
                  <a:cubicBezTo>
                    <a:pt x="55206" y="59788"/>
                    <a:pt x="55134" y="61098"/>
                    <a:pt x="55061" y="62043"/>
                  </a:cubicBezTo>
                  <a:cubicBezTo>
                    <a:pt x="55061" y="62189"/>
                    <a:pt x="55061" y="62334"/>
                    <a:pt x="55061" y="62480"/>
                  </a:cubicBezTo>
                  <a:lnTo>
                    <a:pt x="55134" y="63352"/>
                  </a:lnTo>
                  <a:lnTo>
                    <a:pt x="54624" y="63498"/>
                  </a:lnTo>
                  <a:lnTo>
                    <a:pt x="54624" y="63498"/>
                  </a:lnTo>
                  <a:lnTo>
                    <a:pt x="55134" y="63425"/>
                  </a:lnTo>
                  <a:cubicBezTo>
                    <a:pt x="55134" y="63571"/>
                    <a:pt x="55134" y="63716"/>
                    <a:pt x="55134" y="63789"/>
                  </a:cubicBezTo>
                  <a:cubicBezTo>
                    <a:pt x="55134" y="63862"/>
                    <a:pt x="55134" y="63934"/>
                    <a:pt x="55134" y="64007"/>
                  </a:cubicBezTo>
                  <a:cubicBezTo>
                    <a:pt x="55206" y="64371"/>
                    <a:pt x="56661" y="65534"/>
                    <a:pt x="57461" y="66262"/>
                  </a:cubicBezTo>
                  <a:lnTo>
                    <a:pt x="58043" y="66698"/>
                  </a:lnTo>
                  <a:cubicBezTo>
                    <a:pt x="59207" y="67644"/>
                    <a:pt x="58843" y="68953"/>
                    <a:pt x="58625" y="69899"/>
                  </a:cubicBezTo>
                  <a:cubicBezTo>
                    <a:pt x="58552" y="70117"/>
                    <a:pt x="58479" y="70335"/>
                    <a:pt x="58479" y="70553"/>
                  </a:cubicBezTo>
                  <a:cubicBezTo>
                    <a:pt x="58407" y="70844"/>
                    <a:pt x="58698" y="71499"/>
                    <a:pt x="59134" y="71935"/>
                  </a:cubicBezTo>
                  <a:cubicBezTo>
                    <a:pt x="59352" y="72153"/>
                    <a:pt x="59570" y="72299"/>
                    <a:pt x="59643" y="72299"/>
                  </a:cubicBezTo>
                  <a:cubicBezTo>
                    <a:pt x="59716" y="72299"/>
                    <a:pt x="59789" y="72226"/>
                    <a:pt x="59789" y="72226"/>
                  </a:cubicBezTo>
                  <a:cubicBezTo>
                    <a:pt x="60298" y="72226"/>
                    <a:pt x="60807" y="72663"/>
                    <a:pt x="61025" y="73244"/>
                  </a:cubicBezTo>
                  <a:cubicBezTo>
                    <a:pt x="61243" y="73899"/>
                    <a:pt x="61098" y="74917"/>
                    <a:pt x="60080" y="75717"/>
                  </a:cubicBezTo>
                  <a:cubicBezTo>
                    <a:pt x="59061" y="76445"/>
                    <a:pt x="58698" y="77172"/>
                    <a:pt x="58261" y="78118"/>
                  </a:cubicBezTo>
                  <a:cubicBezTo>
                    <a:pt x="58116" y="78481"/>
                    <a:pt x="57898" y="78918"/>
                    <a:pt x="57679" y="79281"/>
                  </a:cubicBezTo>
                  <a:cubicBezTo>
                    <a:pt x="56952" y="80591"/>
                    <a:pt x="55788" y="81245"/>
                    <a:pt x="54406" y="82045"/>
                  </a:cubicBezTo>
                  <a:cubicBezTo>
                    <a:pt x="54043" y="82264"/>
                    <a:pt x="53679" y="82409"/>
                    <a:pt x="53315" y="82627"/>
                  </a:cubicBezTo>
                  <a:cubicBezTo>
                    <a:pt x="51570" y="83718"/>
                    <a:pt x="46696" y="84155"/>
                    <a:pt x="44442" y="84155"/>
                  </a:cubicBezTo>
                  <a:cubicBezTo>
                    <a:pt x="44078" y="84155"/>
                    <a:pt x="43787" y="84155"/>
                    <a:pt x="43569" y="84082"/>
                  </a:cubicBezTo>
                  <a:cubicBezTo>
                    <a:pt x="42696" y="84009"/>
                    <a:pt x="41969" y="83500"/>
                    <a:pt x="41314" y="83136"/>
                  </a:cubicBezTo>
                  <a:cubicBezTo>
                    <a:pt x="41023" y="82845"/>
                    <a:pt x="40587" y="82555"/>
                    <a:pt x="40368" y="82555"/>
                  </a:cubicBezTo>
                  <a:cubicBezTo>
                    <a:pt x="40150" y="82845"/>
                    <a:pt x="40659" y="83646"/>
                    <a:pt x="40950" y="84155"/>
                  </a:cubicBezTo>
                  <a:cubicBezTo>
                    <a:pt x="41169" y="84664"/>
                    <a:pt x="41459" y="85027"/>
                    <a:pt x="41459" y="85318"/>
                  </a:cubicBezTo>
                  <a:cubicBezTo>
                    <a:pt x="41459" y="85755"/>
                    <a:pt x="41241" y="86046"/>
                    <a:pt x="40950" y="86409"/>
                  </a:cubicBezTo>
                  <a:cubicBezTo>
                    <a:pt x="40732" y="86773"/>
                    <a:pt x="40514" y="87137"/>
                    <a:pt x="40514" y="87573"/>
                  </a:cubicBezTo>
                  <a:cubicBezTo>
                    <a:pt x="40514" y="88010"/>
                    <a:pt x="40368" y="88373"/>
                    <a:pt x="40296" y="88810"/>
                  </a:cubicBezTo>
                  <a:cubicBezTo>
                    <a:pt x="40223" y="89246"/>
                    <a:pt x="40077" y="89683"/>
                    <a:pt x="40223" y="89901"/>
                  </a:cubicBezTo>
                  <a:cubicBezTo>
                    <a:pt x="40805" y="90774"/>
                    <a:pt x="40659" y="91646"/>
                    <a:pt x="39859" y="92301"/>
                  </a:cubicBezTo>
                  <a:cubicBezTo>
                    <a:pt x="39496" y="92592"/>
                    <a:pt x="39132" y="92810"/>
                    <a:pt x="38768" y="93028"/>
                  </a:cubicBezTo>
                  <a:cubicBezTo>
                    <a:pt x="37968" y="93538"/>
                    <a:pt x="37168" y="93828"/>
                    <a:pt x="36368" y="93828"/>
                  </a:cubicBezTo>
                  <a:cubicBezTo>
                    <a:pt x="35495" y="93828"/>
                    <a:pt x="34622" y="93319"/>
                    <a:pt x="33750" y="92737"/>
                  </a:cubicBezTo>
                  <a:cubicBezTo>
                    <a:pt x="33044" y="92288"/>
                    <a:pt x="32225" y="91839"/>
                    <a:pt x="31792" y="91839"/>
                  </a:cubicBezTo>
                  <a:cubicBezTo>
                    <a:pt x="31734" y="91839"/>
                    <a:pt x="31683" y="91847"/>
                    <a:pt x="31640" y="91865"/>
                  </a:cubicBezTo>
                  <a:cubicBezTo>
                    <a:pt x="30913" y="92156"/>
                    <a:pt x="31058" y="95210"/>
                    <a:pt x="31422" y="96738"/>
                  </a:cubicBezTo>
                  <a:lnTo>
                    <a:pt x="31858" y="96738"/>
                  </a:lnTo>
                  <a:cubicBezTo>
                    <a:pt x="32586" y="96738"/>
                    <a:pt x="32877" y="97174"/>
                    <a:pt x="32949" y="97538"/>
                  </a:cubicBezTo>
                  <a:cubicBezTo>
                    <a:pt x="33168" y="98120"/>
                    <a:pt x="33531" y="98411"/>
                    <a:pt x="33750" y="98411"/>
                  </a:cubicBezTo>
                  <a:lnTo>
                    <a:pt x="33822" y="98338"/>
                  </a:lnTo>
                  <a:cubicBezTo>
                    <a:pt x="33822" y="98338"/>
                    <a:pt x="33677" y="98193"/>
                    <a:pt x="33677" y="98193"/>
                  </a:cubicBezTo>
                  <a:cubicBezTo>
                    <a:pt x="33531" y="98120"/>
                    <a:pt x="33459" y="97974"/>
                    <a:pt x="33459" y="97756"/>
                  </a:cubicBezTo>
                  <a:cubicBezTo>
                    <a:pt x="33459" y="97611"/>
                    <a:pt x="33531" y="97465"/>
                    <a:pt x="33677" y="97392"/>
                  </a:cubicBezTo>
                  <a:lnTo>
                    <a:pt x="35204" y="96520"/>
                  </a:lnTo>
                  <a:cubicBezTo>
                    <a:pt x="35277" y="96447"/>
                    <a:pt x="35422" y="96447"/>
                    <a:pt x="35568" y="96447"/>
                  </a:cubicBezTo>
                  <a:cubicBezTo>
                    <a:pt x="35713" y="96520"/>
                    <a:pt x="35786" y="96592"/>
                    <a:pt x="35859" y="96738"/>
                  </a:cubicBezTo>
                  <a:cubicBezTo>
                    <a:pt x="35859" y="96811"/>
                    <a:pt x="36368" y="97829"/>
                    <a:pt x="36368" y="98629"/>
                  </a:cubicBezTo>
                  <a:lnTo>
                    <a:pt x="36368" y="98702"/>
                  </a:lnTo>
                  <a:cubicBezTo>
                    <a:pt x="36368" y="99502"/>
                    <a:pt x="36368" y="100957"/>
                    <a:pt x="35204" y="101175"/>
                  </a:cubicBezTo>
                  <a:cubicBezTo>
                    <a:pt x="35059" y="101247"/>
                    <a:pt x="34986" y="101247"/>
                    <a:pt x="34841" y="101247"/>
                  </a:cubicBezTo>
                  <a:cubicBezTo>
                    <a:pt x="34040" y="101247"/>
                    <a:pt x="33531" y="100593"/>
                    <a:pt x="33386" y="100375"/>
                  </a:cubicBezTo>
                  <a:cubicBezTo>
                    <a:pt x="33022" y="100156"/>
                    <a:pt x="32586" y="99938"/>
                    <a:pt x="32295" y="99938"/>
                  </a:cubicBezTo>
                  <a:lnTo>
                    <a:pt x="31786" y="99720"/>
                  </a:lnTo>
                  <a:lnTo>
                    <a:pt x="32149" y="99938"/>
                  </a:lnTo>
                  <a:cubicBezTo>
                    <a:pt x="32222" y="100011"/>
                    <a:pt x="32513" y="100156"/>
                    <a:pt x="32659" y="100229"/>
                  </a:cubicBezTo>
                  <a:cubicBezTo>
                    <a:pt x="33022" y="100375"/>
                    <a:pt x="33386" y="100593"/>
                    <a:pt x="33459" y="100957"/>
                  </a:cubicBezTo>
                  <a:cubicBezTo>
                    <a:pt x="33604" y="101175"/>
                    <a:pt x="33895" y="101466"/>
                    <a:pt x="33968" y="101611"/>
                  </a:cubicBezTo>
                  <a:cubicBezTo>
                    <a:pt x="34113" y="101684"/>
                    <a:pt x="34113" y="101829"/>
                    <a:pt x="34113" y="101975"/>
                  </a:cubicBezTo>
                  <a:cubicBezTo>
                    <a:pt x="34113" y="102120"/>
                    <a:pt x="33968" y="102266"/>
                    <a:pt x="33822" y="102338"/>
                  </a:cubicBezTo>
                  <a:cubicBezTo>
                    <a:pt x="32586" y="102848"/>
                    <a:pt x="31131" y="103720"/>
                    <a:pt x="31058" y="104302"/>
                  </a:cubicBezTo>
                  <a:cubicBezTo>
                    <a:pt x="30986" y="104811"/>
                    <a:pt x="30986" y="105612"/>
                    <a:pt x="31058" y="106266"/>
                  </a:cubicBezTo>
                  <a:cubicBezTo>
                    <a:pt x="31131" y="107284"/>
                    <a:pt x="31131" y="107794"/>
                    <a:pt x="30986" y="108157"/>
                  </a:cubicBezTo>
                  <a:cubicBezTo>
                    <a:pt x="30913" y="108303"/>
                    <a:pt x="30767" y="108448"/>
                    <a:pt x="30549" y="108594"/>
                  </a:cubicBezTo>
                  <a:cubicBezTo>
                    <a:pt x="30040" y="109103"/>
                    <a:pt x="29676" y="109467"/>
                    <a:pt x="29749" y="110048"/>
                  </a:cubicBezTo>
                  <a:cubicBezTo>
                    <a:pt x="29822" y="110267"/>
                    <a:pt x="29822" y="110776"/>
                    <a:pt x="29240" y="111067"/>
                  </a:cubicBezTo>
                  <a:cubicBezTo>
                    <a:pt x="28949" y="111139"/>
                    <a:pt x="28585" y="111212"/>
                    <a:pt x="28149" y="111285"/>
                  </a:cubicBezTo>
                  <a:cubicBezTo>
                    <a:pt x="27203" y="111503"/>
                    <a:pt x="25967" y="111721"/>
                    <a:pt x="25240" y="112812"/>
                  </a:cubicBezTo>
                  <a:cubicBezTo>
                    <a:pt x="24658" y="113685"/>
                    <a:pt x="24367" y="114340"/>
                    <a:pt x="24294" y="114922"/>
                  </a:cubicBezTo>
                  <a:cubicBezTo>
                    <a:pt x="24294" y="115504"/>
                    <a:pt x="24512" y="115940"/>
                    <a:pt x="24803" y="116522"/>
                  </a:cubicBezTo>
                  <a:cubicBezTo>
                    <a:pt x="24876" y="116667"/>
                    <a:pt x="24949" y="116813"/>
                    <a:pt x="25021" y="116958"/>
                  </a:cubicBezTo>
                  <a:cubicBezTo>
                    <a:pt x="25021" y="116958"/>
                    <a:pt x="25094" y="117031"/>
                    <a:pt x="25094" y="117104"/>
                  </a:cubicBezTo>
                  <a:cubicBezTo>
                    <a:pt x="25167" y="117176"/>
                    <a:pt x="25167" y="117322"/>
                    <a:pt x="25240" y="117395"/>
                  </a:cubicBezTo>
                  <a:lnTo>
                    <a:pt x="25385" y="117904"/>
                  </a:lnTo>
                  <a:cubicBezTo>
                    <a:pt x="25458" y="118122"/>
                    <a:pt x="25530" y="118267"/>
                    <a:pt x="25603" y="118486"/>
                  </a:cubicBezTo>
                  <a:cubicBezTo>
                    <a:pt x="25676" y="118631"/>
                    <a:pt x="25676" y="118704"/>
                    <a:pt x="25749" y="118777"/>
                  </a:cubicBezTo>
                  <a:cubicBezTo>
                    <a:pt x="25821" y="118922"/>
                    <a:pt x="25821" y="118995"/>
                    <a:pt x="25894" y="118995"/>
                  </a:cubicBezTo>
                  <a:cubicBezTo>
                    <a:pt x="25967" y="119140"/>
                    <a:pt x="25967" y="119140"/>
                    <a:pt x="25967" y="119140"/>
                  </a:cubicBezTo>
                  <a:cubicBezTo>
                    <a:pt x="26112" y="119213"/>
                    <a:pt x="26185" y="119213"/>
                    <a:pt x="26476" y="119213"/>
                  </a:cubicBezTo>
                  <a:cubicBezTo>
                    <a:pt x="26767" y="119213"/>
                    <a:pt x="27131" y="119213"/>
                    <a:pt x="27494" y="119140"/>
                  </a:cubicBezTo>
                  <a:cubicBezTo>
                    <a:pt x="27826" y="119110"/>
                    <a:pt x="28120" y="119093"/>
                    <a:pt x="28371" y="119093"/>
                  </a:cubicBezTo>
                  <a:cubicBezTo>
                    <a:pt x="28727" y="119093"/>
                    <a:pt x="28997" y="119128"/>
                    <a:pt x="29167" y="119213"/>
                  </a:cubicBezTo>
                  <a:cubicBezTo>
                    <a:pt x="29458" y="119431"/>
                    <a:pt x="29895" y="119940"/>
                    <a:pt x="30331" y="120740"/>
                  </a:cubicBezTo>
                  <a:cubicBezTo>
                    <a:pt x="30549" y="121104"/>
                    <a:pt x="30331" y="121468"/>
                    <a:pt x="30040" y="121977"/>
                  </a:cubicBezTo>
                  <a:cubicBezTo>
                    <a:pt x="29895" y="122195"/>
                    <a:pt x="29676" y="122632"/>
                    <a:pt x="29676" y="122777"/>
                  </a:cubicBezTo>
                  <a:cubicBezTo>
                    <a:pt x="29676" y="123504"/>
                    <a:pt x="28440" y="125614"/>
                    <a:pt x="27276" y="126196"/>
                  </a:cubicBezTo>
                  <a:cubicBezTo>
                    <a:pt x="26331" y="126632"/>
                    <a:pt x="25240" y="128523"/>
                    <a:pt x="24876" y="129105"/>
                  </a:cubicBezTo>
                  <a:cubicBezTo>
                    <a:pt x="24730" y="129396"/>
                    <a:pt x="24658" y="130342"/>
                    <a:pt x="24512" y="130996"/>
                  </a:cubicBezTo>
                  <a:cubicBezTo>
                    <a:pt x="24439" y="132087"/>
                    <a:pt x="24294" y="132742"/>
                    <a:pt x="24076" y="133105"/>
                  </a:cubicBezTo>
                  <a:cubicBezTo>
                    <a:pt x="23930" y="133469"/>
                    <a:pt x="23494" y="133687"/>
                    <a:pt x="22839" y="134124"/>
                  </a:cubicBezTo>
                  <a:cubicBezTo>
                    <a:pt x="22112" y="134633"/>
                    <a:pt x="21166" y="135215"/>
                    <a:pt x="21021" y="135651"/>
                  </a:cubicBezTo>
                  <a:cubicBezTo>
                    <a:pt x="20730" y="136669"/>
                    <a:pt x="20657" y="137397"/>
                    <a:pt x="20875" y="137979"/>
                  </a:cubicBezTo>
                  <a:cubicBezTo>
                    <a:pt x="21021" y="138342"/>
                    <a:pt x="21094" y="138852"/>
                    <a:pt x="21094" y="139361"/>
                  </a:cubicBezTo>
                  <a:cubicBezTo>
                    <a:pt x="21166" y="139870"/>
                    <a:pt x="21239" y="140306"/>
                    <a:pt x="21385" y="140670"/>
                  </a:cubicBezTo>
                  <a:cubicBezTo>
                    <a:pt x="21603" y="141252"/>
                    <a:pt x="22839" y="142852"/>
                    <a:pt x="23276" y="143434"/>
                  </a:cubicBezTo>
                  <a:cubicBezTo>
                    <a:pt x="23348" y="143579"/>
                    <a:pt x="23421" y="143725"/>
                    <a:pt x="23348" y="143943"/>
                  </a:cubicBezTo>
                  <a:cubicBezTo>
                    <a:pt x="23203" y="144088"/>
                    <a:pt x="23058" y="144161"/>
                    <a:pt x="22912" y="144161"/>
                  </a:cubicBezTo>
                  <a:lnTo>
                    <a:pt x="22839" y="144161"/>
                  </a:lnTo>
                  <a:cubicBezTo>
                    <a:pt x="22839" y="144161"/>
                    <a:pt x="21748" y="144016"/>
                    <a:pt x="20657" y="143434"/>
                  </a:cubicBezTo>
                  <a:cubicBezTo>
                    <a:pt x="20003" y="143070"/>
                    <a:pt x="17384" y="142852"/>
                    <a:pt x="15857" y="142852"/>
                  </a:cubicBezTo>
                  <a:lnTo>
                    <a:pt x="15202" y="142852"/>
                  </a:lnTo>
                  <a:cubicBezTo>
                    <a:pt x="14766" y="142925"/>
                    <a:pt x="14402" y="142997"/>
                    <a:pt x="14111" y="142997"/>
                  </a:cubicBezTo>
                  <a:cubicBezTo>
                    <a:pt x="13093" y="142997"/>
                    <a:pt x="12365" y="142706"/>
                    <a:pt x="11929" y="142125"/>
                  </a:cubicBezTo>
                  <a:cubicBezTo>
                    <a:pt x="11711" y="141906"/>
                    <a:pt x="11565" y="141834"/>
                    <a:pt x="11420" y="141761"/>
                  </a:cubicBezTo>
                  <a:cubicBezTo>
                    <a:pt x="10765" y="141543"/>
                    <a:pt x="10765" y="141106"/>
                    <a:pt x="10911" y="140452"/>
                  </a:cubicBezTo>
                  <a:cubicBezTo>
                    <a:pt x="11129" y="139506"/>
                    <a:pt x="10911" y="137979"/>
                    <a:pt x="10693" y="137542"/>
                  </a:cubicBezTo>
                  <a:cubicBezTo>
                    <a:pt x="10620" y="137615"/>
                    <a:pt x="10547" y="137688"/>
                    <a:pt x="10474" y="137688"/>
                  </a:cubicBezTo>
                  <a:cubicBezTo>
                    <a:pt x="10111" y="137979"/>
                    <a:pt x="9747" y="138270"/>
                    <a:pt x="9311" y="138270"/>
                  </a:cubicBezTo>
                  <a:cubicBezTo>
                    <a:pt x="9092" y="138270"/>
                    <a:pt x="8801" y="138124"/>
                    <a:pt x="8656" y="137979"/>
                  </a:cubicBezTo>
                  <a:cubicBezTo>
                    <a:pt x="7929" y="137251"/>
                    <a:pt x="6401" y="134415"/>
                    <a:pt x="6765" y="132451"/>
                  </a:cubicBezTo>
                  <a:cubicBezTo>
                    <a:pt x="6983" y="131214"/>
                    <a:pt x="7274" y="130851"/>
                    <a:pt x="7638" y="130414"/>
                  </a:cubicBezTo>
                  <a:cubicBezTo>
                    <a:pt x="7783" y="130269"/>
                    <a:pt x="7929" y="130051"/>
                    <a:pt x="8074" y="129760"/>
                  </a:cubicBezTo>
                  <a:cubicBezTo>
                    <a:pt x="8220" y="129323"/>
                    <a:pt x="8438" y="128960"/>
                    <a:pt x="8583" y="128669"/>
                  </a:cubicBezTo>
                  <a:cubicBezTo>
                    <a:pt x="8801" y="128232"/>
                    <a:pt x="9020" y="127869"/>
                    <a:pt x="9238" y="127141"/>
                  </a:cubicBezTo>
                  <a:cubicBezTo>
                    <a:pt x="9456" y="126632"/>
                    <a:pt x="9311" y="126050"/>
                    <a:pt x="9238" y="125396"/>
                  </a:cubicBezTo>
                  <a:cubicBezTo>
                    <a:pt x="9092" y="124595"/>
                    <a:pt x="8947" y="123795"/>
                    <a:pt x="9238" y="122995"/>
                  </a:cubicBezTo>
                  <a:cubicBezTo>
                    <a:pt x="9529" y="122268"/>
                    <a:pt x="9674" y="121904"/>
                    <a:pt x="9892" y="121613"/>
                  </a:cubicBezTo>
                  <a:cubicBezTo>
                    <a:pt x="10038" y="121395"/>
                    <a:pt x="10111" y="121177"/>
                    <a:pt x="10183" y="120886"/>
                  </a:cubicBezTo>
                  <a:cubicBezTo>
                    <a:pt x="10256" y="120595"/>
                    <a:pt x="10329" y="120377"/>
                    <a:pt x="10402" y="120159"/>
                  </a:cubicBezTo>
                  <a:cubicBezTo>
                    <a:pt x="10547" y="119722"/>
                    <a:pt x="10693" y="119286"/>
                    <a:pt x="10693" y="118558"/>
                  </a:cubicBezTo>
                  <a:cubicBezTo>
                    <a:pt x="10693" y="118413"/>
                    <a:pt x="10693" y="118267"/>
                    <a:pt x="10693" y="118049"/>
                  </a:cubicBezTo>
                  <a:lnTo>
                    <a:pt x="10620" y="117831"/>
                  </a:lnTo>
                  <a:lnTo>
                    <a:pt x="10620" y="117686"/>
                  </a:lnTo>
                  <a:lnTo>
                    <a:pt x="10547" y="116813"/>
                  </a:lnTo>
                  <a:cubicBezTo>
                    <a:pt x="10402" y="115722"/>
                    <a:pt x="10256" y="114703"/>
                    <a:pt x="10474" y="114122"/>
                  </a:cubicBezTo>
                  <a:cubicBezTo>
                    <a:pt x="10474" y="113976"/>
                    <a:pt x="10547" y="113831"/>
                    <a:pt x="10620" y="113685"/>
                  </a:cubicBezTo>
                  <a:cubicBezTo>
                    <a:pt x="10838" y="113103"/>
                    <a:pt x="10984" y="112594"/>
                    <a:pt x="10765" y="112085"/>
                  </a:cubicBezTo>
                  <a:cubicBezTo>
                    <a:pt x="10547" y="111649"/>
                    <a:pt x="9674" y="111503"/>
                    <a:pt x="9383" y="111503"/>
                  </a:cubicBezTo>
                  <a:cubicBezTo>
                    <a:pt x="9165" y="111503"/>
                    <a:pt x="9020" y="111358"/>
                    <a:pt x="8947" y="111212"/>
                  </a:cubicBezTo>
                  <a:cubicBezTo>
                    <a:pt x="8874" y="110994"/>
                    <a:pt x="8947" y="110776"/>
                    <a:pt x="9092" y="110485"/>
                  </a:cubicBezTo>
                  <a:cubicBezTo>
                    <a:pt x="9383" y="110121"/>
                    <a:pt x="9820" y="109976"/>
                    <a:pt x="10547" y="109903"/>
                  </a:cubicBezTo>
                  <a:cubicBezTo>
                    <a:pt x="11274" y="109830"/>
                    <a:pt x="11711" y="109612"/>
                    <a:pt x="11784" y="109394"/>
                  </a:cubicBezTo>
                  <a:cubicBezTo>
                    <a:pt x="11784" y="109394"/>
                    <a:pt x="11784" y="109321"/>
                    <a:pt x="11711" y="109248"/>
                  </a:cubicBezTo>
                  <a:cubicBezTo>
                    <a:pt x="11493" y="109176"/>
                    <a:pt x="11056" y="109103"/>
                    <a:pt x="10693" y="109030"/>
                  </a:cubicBezTo>
                  <a:cubicBezTo>
                    <a:pt x="10038" y="108957"/>
                    <a:pt x="9238" y="108812"/>
                    <a:pt x="9165" y="108085"/>
                  </a:cubicBezTo>
                  <a:cubicBezTo>
                    <a:pt x="9165" y="107648"/>
                    <a:pt x="9383" y="107284"/>
                    <a:pt x="9529" y="106994"/>
                  </a:cubicBezTo>
                  <a:cubicBezTo>
                    <a:pt x="9747" y="106703"/>
                    <a:pt x="9820" y="106630"/>
                    <a:pt x="9747" y="106484"/>
                  </a:cubicBezTo>
                  <a:cubicBezTo>
                    <a:pt x="9602" y="106048"/>
                    <a:pt x="9311" y="105466"/>
                    <a:pt x="8874" y="104739"/>
                  </a:cubicBezTo>
                  <a:cubicBezTo>
                    <a:pt x="8801" y="104593"/>
                    <a:pt x="8801" y="104448"/>
                    <a:pt x="8729" y="104230"/>
                  </a:cubicBezTo>
                  <a:cubicBezTo>
                    <a:pt x="8729" y="103939"/>
                    <a:pt x="8583" y="103357"/>
                    <a:pt x="8365" y="103284"/>
                  </a:cubicBezTo>
                  <a:cubicBezTo>
                    <a:pt x="7492" y="102848"/>
                    <a:pt x="7638" y="100302"/>
                    <a:pt x="7856" y="99429"/>
                  </a:cubicBezTo>
                  <a:cubicBezTo>
                    <a:pt x="7856" y="99138"/>
                    <a:pt x="8074" y="98265"/>
                    <a:pt x="8729" y="98193"/>
                  </a:cubicBezTo>
                  <a:cubicBezTo>
                    <a:pt x="8801" y="98193"/>
                    <a:pt x="8874" y="98193"/>
                    <a:pt x="8874" y="97974"/>
                  </a:cubicBezTo>
                  <a:cubicBezTo>
                    <a:pt x="8874" y="97756"/>
                    <a:pt x="8729" y="97320"/>
                    <a:pt x="8511" y="96956"/>
                  </a:cubicBezTo>
                  <a:cubicBezTo>
                    <a:pt x="8438" y="96811"/>
                    <a:pt x="8365" y="96665"/>
                    <a:pt x="8365" y="96447"/>
                  </a:cubicBezTo>
                  <a:lnTo>
                    <a:pt x="8292" y="96374"/>
                  </a:lnTo>
                  <a:cubicBezTo>
                    <a:pt x="8292" y="96229"/>
                    <a:pt x="8220" y="96083"/>
                    <a:pt x="8220" y="95865"/>
                  </a:cubicBezTo>
                  <a:cubicBezTo>
                    <a:pt x="8147" y="95647"/>
                    <a:pt x="8147" y="95501"/>
                    <a:pt x="8074" y="95283"/>
                  </a:cubicBezTo>
                  <a:lnTo>
                    <a:pt x="8074" y="95138"/>
                  </a:lnTo>
                  <a:cubicBezTo>
                    <a:pt x="8074" y="94992"/>
                    <a:pt x="8074" y="94774"/>
                    <a:pt x="8074" y="94629"/>
                  </a:cubicBezTo>
                  <a:lnTo>
                    <a:pt x="8001" y="93756"/>
                  </a:lnTo>
                  <a:cubicBezTo>
                    <a:pt x="8001" y="93101"/>
                    <a:pt x="8001" y="92446"/>
                    <a:pt x="8001" y="91865"/>
                  </a:cubicBezTo>
                  <a:cubicBezTo>
                    <a:pt x="8001" y="91137"/>
                    <a:pt x="8147" y="90555"/>
                    <a:pt x="8292" y="90192"/>
                  </a:cubicBezTo>
                  <a:cubicBezTo>
                    <a:pt x="8438" y="89683"/>
                    <a:pt x="8438" y="89537"/>
                    <a:pt x="8365" y="89392"/>
                  </a:cubicBezTo>
                  <a:lnTo>
                    <a:pt x="8147" y="89173"/>
                  </a:lnTo>
                  <a:cubicBezTo>
                    <a:pt x="7856" y="88664"/>
                    <a:pt x="7565" y="88228"/>
                    <a:pt x="7929" y="87573"/>
                  </a:cubicBezTo>
                  <a:cubicBezTo>
                    <a:pt x="8147" y="87064"/>
                    <a:pt x="8438" y="86846"/>
                    <a:pt x="8583" y="86700"/>
                  </a:cubicBezTo>
                  <a:cubicBezTo>
                    <a:pt x="8656" y="86628"/>
                    <a:pt x="8656" y="86555"/>
                    <a:pt x="8656" y="86482"/>
                  </a:cubicBezTo>
                  <a:cubicBezTo>
                    <a:pt x="8656" y="85828"/>
                    <a:pt x="8656" y="84737"/>
                    <a:pt x="9238" y="84155"/>
                  </a:cubicBezTo>
                  <a:cubicBezTo>
                    <a:pt x="9820" y="83427"/>
                    <a:pt x="10038" y="83136"/>
                    <a:pt x="10329" y="82627"/>
                  </a:cubicBezTo>
                  <a:cubicBezTo>
                    <a:pt x="10402" y="82409"/>
                    <a:pt x="10038" y="81682"/>
                    <a:pt x="9311" y="80445"/>
                  </a:cubicBezTo>
                  <a:cubicBezTo>
                    <a:pt x="8801" y="79500"/>
                    <a:pt x="8511" y="77390"/>
                    <a:pt x="8801" y="75790"/>
                  </a:cubicBezTo>
                  <a:cubicBezTo>
                    <a:pt x="9020" y="74481"/>
                    <a:pt x="9602" y="73681"/>
                    <a:pt x="10038" y="73099"/>
                  </a:cubicBezTo>
                  <a:cubicBezTo>
                    <a:pt x="10183" y="72881"/>
                    <a:pt x="10183" y="72808"/>
                    <a:pt x="10256" y="72735"/>
                  </a:cubicBezTo>
                  <a:lnTo>
                    <a:pt x="10402" y="72590"/>
                  </a:lnTo>
                  <a:cubicBezTo>
                    <a:pt x="10474" y="72444"/>
                    <a:pt x="10620" y="72226"/>
                    <a:pt x="10693" y="72081"/>
                  </a:cubicBezTo>
                  <a:cubicBezTo>
                    <a:pt x="10838" y="71935"/>
                    <a:pt x="10911" y="71790"/>
                    <a:pt x="10984" y="71644"/>
                  </a:cubicBezTo>
                  <a:cubicBezTo>
                    <a:pt x="11056" y="71499"/>
                    <a:pt x="11129" y="71353"/>
                    <a:pt x="11202" y="71208"/>
                  </a:cubicBezTo>
                  <a:cubicBezTo>
                    <a:pt x="11347" y="70844"/>
                    <a:pt x="11420" y="70553"/>
                    <a:pt x="11347" y="70335"/>
                  </a:cubicBezTo>
                  <a:cubicBezTo>
                    <a:pt x="11202" y="69535"/>
                    <a:pt x="10620" y="68517"/>
                    <a:pt x="10474" y="68153"/>
                  </a:cubicBezTo>
                  <a:cubicBezTo>
                    <a:pt x="9965" y="67353"/>
                    <a:pt x="12002" y="64080"/>
                    <a:pt x="12002" y="64007"/>
                  </a:cubicBezTo>
                  <a:cubicBezTo>
                    <a:pt x="12656" y="63134"/>
                    <a:pt x="12365" y="60298"/>
                    <a:pt x="12075" y="59861"/>
                  </a:cubicBezTo>
                  <a:cubicBezTo>
                    <a:pt x="12075" y="59861"/>
                    <a:pt x="11929" y="59788"/>
                    <a:pt x="11784" y="59716"/>
                  </a:cubicBezTo>
                  <a:cubicBezTo>
                    <a:pt x="11493" y="59570"/>
                    <a:pt x="11056" y="59425"/>
                    <a:pt x="10911" y="58988"/>
                  </a:cubicBezTo>
                  <a:cubicBezTo>
                    <a:pt x="10765" y="58697"/>
                    <a:pt x="10838" y="58334"/>
                    <a:pt x="11056" y="57897"/>
                  </a:cubicBezTo>
                  <a:cubicBezTo>
                    <a:pt x="11202" y="57606"/>
                    <a:pt x="11129" y="57315"/>
                    <a:pt x="10911" y="56806"/>
                  </a:cubicBezTo>
                  <a:cubicBezTo>
                    <a:pt x="10765" y="56515"/>
                    <a:pt x="10620" y="56152"/>
                    <a:pt x="10474" y="55933"/>
                  </a:cubicBezTo>
                  <a:cubicBezTo>
                    <a:pt x="10183" y="55424"/>
                    <a:pt x="9892" y="54988"/>
                    <a:pt x="9892" y="54624"/>
                  </a:cubicBezTo>
                  <a:cubicBezTo>
                    <a:pt x="9820" y="54115"/>
                    <a:pt x="9892" y="53824"/>
                    <a:pt x="10038" y="53606"/>
                  </a:cubicBezTo>
                  <a:cubicBezTo>
                    <a:pt x="9529" y="53169"/>
                    <a:pt x="8874" y="52442"/>
                    <a:pt x="8874" y="51860"/>
                  </a:cubicBezTo>
                  <a:cubicBezTo>
                    <a:pt x="8874" y="51351"/>
                    <a:pt x="9238" y="49460"/>
                    <a:pt x="9602" y="48151"/>
                  </a:cubicBezTo>
                  <a:cubicBezTo>
                    <a:pt x="9674" y="47933"/>
                    <a:pt x="9674" y="47787"/>
                    <a:pt x="9747" y="47642"/>
                  </a:cubicBezTo>
                  <a:cubicBezTo>
                    <a:pt x="9820" y="47496"/>
                    <a:pt x="9820" y="47351"/>
                    <a:pt x="9892" y="47278"/>
                  </a:cubicBezTo>
                  <a:cubicBezTo>
                    <a:pt x="9892" y="47278"/>
                    <a:pt x="9965" y="47205"/>
                    <a:pt x="9965" y="47205"/>
                  </a:cubicBezTo>
                  <a:cubicBezTo>
                    <a:pt x="9965" y="47060"/>
                    <a:pt x="10038" y="46914"/>
                    <a:pt x="10111" y="46842"/>
                  </a:cubicBezTo>
                  <a:cubicBezTo>
                    <a:pt x="10402" y="46405"/>
                    <a:pt x="10838" y="46260"/>
                    <a:pt x="11056" y="46187"/>
                  </a:cubicBezTo>
                  <a:lnTo>
                    <a:pt x="11129" y="46187"/>
                  </a:lnTo>
                  <a:cubicBezTo>
                    <a:pt x="11129" y="46187"/>
                    <a:pt x="11129" y="46114"/>
                    <a:pt x="11129" y="45896"/>
                  </a:cubicBezTo>
                  <a:cubicBezTo>
                    <a:pt x="11202" y="45460"/>
                    <a:pt x="10911" y="44805"/>
                    <a:pt x="10693" y="44150"/>
                  </a:cubicBezTo>
                  <a:cubicBezTo>
                    <a:pt x="10402" y="43278"/>
                    <a:pt x="10111" y="42550"/>
                    <a:pt x="10183" y="41896"/>
                  </a:cubicBezTo>
                  <a:cubicBezTo>
                    <a:pt x="10256" y="41314"/>
                    <a:pt x="10547" y="40950"/>
                    <a:pt x="10765" y="40659"/>
                  </a:cubicBezTo>
                  <a:cubicBezTo>
                    <a:pt x="11056" y="40441"/>
                    <a:pt x="11202" y="40223"/>
                    <a:pt x="11202" y="39859"/>
                  </a:cubicBezTo>
                  <a:cubicBezTo>
                    <a:pt x="11202" y="39641"/>
                    <a:pt x="11202" y="39495"/>
                    <a:pt x="11202" y="39277"/>
                  </a:cubicBezTo>
                  <a:cubicBezTo>
                    <a:pt x="11274" y="38986"/>
                    <a:pt x="11274" y="38841"/>
                    <a:pt x="11274" y="38622"/>
                  </a:cubicBezTo>
                  <a:cubicBezTo>
                    <a:pt x="11347" y="38332"/>
                    <a:pt x="11420" y="38113"/>
                    <a:pt x="11493" y="37895"/>
                  </a:cubicBezTo>
                  <a:cubicBezTo>
                    <a:pt x="11565" y="37604"/>
                    <a:pt x="11638" y="37313"/>
                    <a:pt x="11711" y="37022"/>
                  </a:cubicBezTo>
                  <a:cubicBezTo>
                    <a:pt x="12075" y="36149"/>
                    <a:pt x="12511" y="35277"/>
                    <a:pt x="13093" y="34404"/>
                  </a:cubicBezTo>
                  <a:cubicBezTo>
                    <a:pt x="13820" y="33313"/>
                    <a:pt x="14111" y="32658"/>
                    <a:pt x="14329" y="32222"/>
                  </a:cubicBezTo>
                  <a:cubicBezTo>
                    <a:pt x="14402" y="31931"/>
                    <a:pt x="14475" y="31785"/>
                    <a:pt x="14620" y="31640"/>
                  </a:cubicBezTo>
                  <a:cubicBezTo>
                    <a:pt x="14693" y="31494"/>
                    <a:pt x="14766" y="31494"/>
                    <a:pt x="14766" y="31422"/>
                  </a:cubicBezTo>
                  <a:cubicBezTo>
                    <a:pt x="14838" y="31422"/>
                    <a:pt x="14838" y="31349"/>
                    <a:pt x="14911" y="31349"/>
                  </a:cubicBezTo>
                  <a:cubicBezTo>
                    <a:pt x="14984" y="31276"/>
                    <a:pt x="15129" y="31276"/>
                    <a:pt x="15275" y="31203"/>
                  </a:cubicBezTo>
                  <a:cubicBezTo>
                    <a:pt x="15348" y="31203"/>
                    <a:pt x="15420" y="31203"/>
                    <a:pt x="15566" y="31131"/>
                  </a:cubicBezTo>
                  <a:cubicBezTo>
                    <a:pt x="15784" y="31131"/>
                    <a:pt x="16148" y="31058"/>
                    <a:pt x="16220" y="30985"/>
                  </a:cubicBezTo>
                  <a:lnTo>
                    <a:pt x="16439" y="30622"/>
                  </a:lnTo>
                  <a:lnTo>
                    <a:pt x="16148" y="30913"/>
                  </a:lnTo>
                  <a:cubicBezTo>
                    <a:pt x="16075" y="30840"/>
                    <a:pt x="16002" y="30840"/>
                    <a:pt x="16002" y="30767"/>
                  </a:cubicBezTo>
                  <a:lnTo>
                    <a:pt x="15639" y="30549"/>
                  </a:lnTo>
                  <a:cubicBezTo>
                    <a:pt x="15639" y="30549"/>
                    <a:pt x="15566" y="30476"/>
                    <a:pt x="15566" y="30476"/>
                  </a:cubicBezTo>
                  <a:cubicBezTo>
                    <a:pt x="15493" y="30403"/>
                    <a:pt x="15420" y="30331"/>
                    <a:pt x="15348" y="30331"/>
                  </a:cubicBezTo>
                  <a:cubicBezTo>
                    <a:pt x="15275" y="30258"/>
                    <a:pt x="15275" y="30258"/>
                    <a:pt x="15202" y="30185"/>
                  </a:cubicBezTo>
                  <a:cubicBezTo>
                    <a:pt x="15202" y="30112"/>
                    <a:pt x="15129" y="30040"/>
                    <a:pt x="15057" y="29967"/>
                  </a:cubicBezTo>
                  <a:cubicBezTo>
                    <a:pt x="15057" y="29894"/>
                    <a:pt x="14984" y="29894"/>
                    <a:pt x="14984" y="29822"/>
                  </a:cubicBezTo>
                  <a:cubicBezTo>
                    <a:pt x="14911" y="29676"/>
                    <a:pt x="14911" y="29603"/>
                    <a:pt x="14838" y="29458"/>
                  </a:cubicBezTo>
                  <a:cubicBezTo>
                    <a:pt x="14838" y="29458"/>
                    <a:pt x="14838" y="29385"/>
                    <a:pt x="14838" y="29312"/>
                  </a:cubicBezTo>
                  <a:cubicBezTo>
                    <a:pt x="14838" y="28949"/>
                    <a:pt x="14838" y="28585"/>
                    <a:pt x="14984" y="28294"/>
                  </a:cubicBezTo>
                  <a:cubicBezTo>
                    <a:pt x="15348" y="27058"/>
                    <a:pt x="15275" y="26839"/>
                    <a:pt x="15057" y="26330"/>
                  </a:cubicBezTo>
                  <a:cubicBezTo>
                    <a:pt x="14984" y="26039"/>
                    <a:pt x="14838" y="25821"/>
                    <a:pt x="14766" y="25385"/>
                  </a:cubicBezTo>
                  <a:cubicBezTo>
                    <a:pt x="14475" y="24294"/>
                    <a:pt x="14984" y="23348"/>
                    <a:pt x="15275" y="22839"/>
                  </a:cubicBezTo>
                  <a:cubicBezTo>
                    <a:pt x="14911" y="22403"/>
                    <a:pt x="14329" y="21530"/>
                    <a:pt x="14475" y="20657"/>
                  </a:cubicBezTo>
                  <a:cubicBezTo>
                    <a:pt x="14475" y="20511"/>
                    <a:pt x="14548" y="20439"/>
                    <a:pt x="14620" y="20293"/>
                  </a:cubicBezTo>
                  <a:cubicBezTo>
                    <a:pt x="14620" y="20293"/>
                    <a:pt x="14620" y="20220"/>
                    <a:pt x="14620" y="20220"/>
                  </a:cubicBezTo>
                  <a:cubicBezTo>
                    <a:pt x="14693" y="20148"/>
                    <a:pt x="14766" y="20075"/>
                    <a:pt x="14838" y="20002"/>
                  </a:cubicBezTo>
                  <a:cubicBezTo>
                    <a:pt x="14911" y="19857"/>
                    <a:pt x="14984" y="19784"/>
                    <a:pt x="15129" y="19711"/>
                  </a:cubicBezTo>
                  <a:lnTo>
                    <a:pt x="15420" y="19566"/>
                  </a:lnTo>
                  <a:cubicBezTo>
                    <a:pt x="15639" y="19420"/>
                    <a:pt x="15857" y="19275"/>
                    <a:pt x="16148" y="19129"/>
                  </a:cubicBezTo>
                  <a:cubicBezTo>
                    <a:pt x="16584" y="18911"/>
                    <a:pt x="17093" y="18693"/>
                    <a:pt x="17530" y="18475"/>
                  </a:cubicBezTo>
                  <a:cubicBezTo>
                    <a:pt x="18257" y="18184"/>
                    <a:pt x="19348" y="17675"/>
                    <a:pt x="19493" y="17457"/>
                  </a:cubicBezTo>
                  <a:cubicBezTo>
                    <a:pt x="19566" y="17238"/>
                    <a:pt x="19712" y="16584"/>
                    <a:pt x="19857" y="15856"/>
                  </a:cubicBezTo>
                  <a:cubicBezTo>
                    <a:pt x="19857" y="15784"/>
                    <a:pt x="19857" y="15784"/>
                    <a:pt x="19857" y="15784"/>
                  </a:cubicBezTo>
                  <a:cubicBezTo>
                    <a:pt x="19857" y="15711"/>
                    <a:pt x="19857" y="15711"/>
                    <a:pt x="19857" y="15638"/>
                  </a:cubicBezTo>
                  <a:cubicBezTo>
                    <a:pt x="20148" y="14183"/>
                    <a:pt x="20221" y="13311"/>
                    <a:pt x="20221" y="13092"/>
                  </a:cubicBezTo>
                  <a:cubicBezTo>
                    <a:pt x="20148" y="12656"/>
                    <a:pt x="19857" y="12292"/>
                    <a:pt x="19857" y="12292"/>
                  </a:cubicBezTo>
                  <a:cubicBezTo>
                    <a:pt x="19784" y="12147"/>
                    <a:pt x="19784" y="12001"/>
                    <a:pt x="19784" y="11856"/>
                  </a:cubicBezTo>
                  <a:cubicBezTo>
                    <a:pt x="19857" y="11783"/>
                    <a:pt x="20512" y="9892"/>
                    <a:pt x="21821" y="9310"/>
                  </a:cubicBezTo>
                  <a:cubicBezTo>
                    <a:pt x="22767" y="8874"/>
                    <a:pt x="22985" y="8510"/>
                    <a:pt x="23348" y="7855"/>
                  </a:cubicBezTo>
                  <a:cubicBezTo>
                    <a:pt x="23639" y="7346"/>
                    <a:pt x="23639" y="7055"/>
                    <a:pt x="23639" y="7055"/>
                  </a:cubicBezTo>
                  <a:cubicBezTo>
                    <a:pt x="23639" y="6837"/>
                    <a:pt x="23785" y="6692"/>
                    <a:pt x="23930" y="6619"/>
                  </a:cubicBezTo>
                  <a:cubicBezTo>
                    <a:pt x="23973" y="6598"/>
                    <a:pt x="24022" y="6589"/>
                    <a:pt x="24073" y="6589"/>
                  </a:cubicBezTo>
                  <a:close/>
                  <a:moveTo>
                    <a:pt x="22330" y="145034"/>
                  </a:moveTo>
                  <a:cubicBezTo>
                    <a:pt x="22548" y="145034"/>
                    <a:pt x="22767" y="145107"/>
                    <a:pt x="22839" y="145252"/>
                  </a:cubicBezTo>
                  <a:cubicBezTo>
                    <a:pt x="22912" y="145398"/>
                    <a:pt x="23567" y="146561"/>
                    <a:pt x="23494" y="147434"/>
                  </a:cubicBezTo>
                  <a:cubicBezTo>
                    <a:pt x="23494" y="147725"/>
                    <a:pt x="23930" y="148162"/>
                    <a:pt x="24367" y="148598"/>
                  </a:cubicBezTo>
                  <a:cubicBezTo>
                    <a:pt x="24803" y="149034"/>
                    <a:pt x="25312" y="149544"/>
                    <a:pt x="25749" y="150125"/>
                  </a:cubicBezTo>
                  <a:cubicBezTo>
                    <a:pt x="26112" y="150780"/>
                    <a:pt x="26331" y="150853"/>
                    <a:pt x="26767" y="151071"/>
                  </a:cubicBezTo>
                  <a:cubicBezTo>
                    <a:pt x="27131" y="151217"/>
                    <a:pt x="27640" y="151507"/>
                    <a:pt x="28294" y="152089"/>
                  </a:cubicBezTo>
                  <a:cubicBezTo>
                    <a:pt x="29022" y="152817"/>
                    <a:pt x="29385" y="152962"/>
                    <a:pt x="29676" y="153035"/>
                  </a:cubicBezTo>
                  <a:cubicBezTo>
                    <a:pt x="29967" y="153180"/>
                    <a:pt x="30258" y="153253"/>
                    <a:pt x="30549" y="153617"/>
                  </a:cubicBezTo>
                  <a:cubicBezTo>
                    <a:pt x="30695" y="153617"/>
                    <a:pt x="31058" y="153471"/>
                    <a:pt x="31349" y="153326"/>
                  </a:cubicBezTo>
                  <a:cubicBezTo>
                    <a:pt x="31640" y="153180"/>
                    <a:pt x="31931" y="153035"/>
                    <a:pt x="32222" y="152962"/>
                  </a:cubicBezTo>
                  <a:cubicBezTo>
                    <a:pt x="32513" y="152962"/>
                    <a:pt x="32731" y="153108"/>
                    <a:pt x="32804" y="153253"/>
                  </a:cubicBezTo>
                  <a:cubicBezTo>
                    <a:pt x="33095" y="153689"/>
                    <a:pt x="32804" y="154271"/>
                    <a:pt x="32513" y="154853"/>
                  </a:cubicBezTo>
                  <a:lnTo>
                    <a:pt x="32440" y="155071"/>
                  </a:lnTo>
                  <a:cubicBezTo>
                    <a:pt x="32295" y="155362"/>
                    <a:pt x="31931" y="155799"/>
                    <a:pt x="31131" y="155799"/>
                  </a:cubicBezTo>
                  <a:cubicBezTo>
                    <a:pt x="30767" y="155799"/>
                    <a:pt x="30404" y="155726"/>
                    <a:pt x="30186" y="155653"/>
                  </a:cubicBezTo>
                  <a:cubicBezTo>
                    <a:pt x="30040" y="155799"/>
                    <a:pt x="29822" y="156017"/>
                    <a:pt x="29458" y="156235"/>
                  </a:cubicBezTo>
                  <a:cubicBezTo>
                    <a:pt x="29240" y="156308"/>
                    <a:pt x="28949" y="156381"/>
                    <a:pt x="28731" y="156381"/>
                  </a:cubicBezTo>
                  <a:cubicBezTo>
                    <a:pt x="28076" y="156381"/>
                    <a:pt x="27422" y="156017"/>
                    <a:pt x="27203" y="155872"/>
                  </a:cubicBezTo>
                  <a:lnTo>
                    <a:pt x="22476" y="155872"/>
                  </a:lnTo>
                  <a:cubicBezTo>
                    <a:pt x="22185" y="155872"/>
                    <a:pt x="21966" y="155653"/>
                    <a:pt x="21966" y="155435"/>
                  </a:cubicBezTo>
                  <a:lnTo>
                    <a:pt x="21966" y="145470"/>
                  </a:lnTo>
                  <a:cubicBezTo>
                    <a:pt x="21966" y="145325"/>
                    <a:pt x="22112" y="145107"/>
                    <a:pt x="22330" y="145034"/>
                  </a:cubicBezTo>
                  <a:close/>
                  <a:moveTo>
                    <a:pt x="1" y="0"/>
                  </a:moveTo>
                  <a:lnTo>
                    <a:pt x="1" y="163000"/>
                  </a:lnTo>
                  <a:lnTo>
                    <a:pt x="82118" y="163000"/>
                  </a:lnTo>
                  <a:lnTo>
                    <a:pt x="82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656693" y="1023788"/>
              <a:ext cx="1300177" cy="2674018"/>
            </a:xfrm>
            <a:custGeom>
              <a:avLst/>
              <a:gdLst/>
              <a:ahLst/>
              <a:cxnLst/>
              <a:rect l="l" t="t" r="r" b="b"/>
              <a:pathLst>
                <a:path w="75790" h="155874" extrusionOk="0">
                  <a:moveTo>
                    <a:pt x="21028" y="912"/>
                  </a:moveTo>
                  <a:cubicBezTo>
                    <a:pt x="21606" y="912"/>
                    <a:pt x="22180" y="1104"/>
                    <a:pt x="22621" y="1457"/>
                  </a:cubicBezTo>
                  <a:lnTo>
                    <a:pt x="24075" y="2621"/>
                  </a:lnTo>
                  <a:lnTo>
                    <a:pt x="25530" y="2621"/>
                  </a:lnTo>
                  <a:cubicBezTo>
                    <a:pt x="26330" y="2621"/>
                    <a:pt x="27058" y="2621"/>
                    <a:pt x="27639" y="2693"/>
                  </a:cubicBezTo>
                  <a:cubicBezTo>
                    <a:pt x="27930" y="2766"/>
                    <a:pt x="28221" y="2839"/>
                    <a:pt x="28512" y="2984"/>
                  </a:cubicBezTo>
                  <a:lnTo>
                    <a:pt x="28803" y="3130"/>
                  </a:lnTo>
                  <a:lnTo>
                    <a:pt x="29021" y="2912"/>
                  </a:lnTo>
                  <a:cubicBezTo>
                    <a:pt x="29821" y="2111"/>
                    <a:pt x="30767" y="1748"/>
                    <a:pt x="31713" y="1675"/>
                  </a:cubicBezTo>
                  <a:lnTo>
                    <a:pt x="31931" y="1675"/>
                  </a:lnTo>
                  <a:cubicBezTo>
                    <a:pt x="33676" y="1675"/>
                    <a:pt x="38841" y="3275"/>
                    <a:pt x="40150" y="5457"/>
                  </a:cubicBezTo>
                  <a:cubicBezTo>
                    <a:pt x="40223" y="5603"/>
                    <a:pt x="40295" y="5748"/>
                    <a:pt x="40368" y="5894"/>
                  </a:cubicBezTo>
                  <a:lnTo>
                    <a:pt x="40368" y="6039"/>
                  </a:lnTo>
                  <a:cubicBezTo>
                    <a:pt x="40659" y="6839"/>
                    <a:pt x="41023" y="7567"/>
                    <a:pt x="41532" y="7858"/>
                  </a:cubicBezTo>
                  <a:cubicBezTo>
                    <a:pt x="42841" y="8512"/>
                    <a:pt x="43859" y="9530"/>
                    <a:pt x="44441" y="10258"/>
                  </a:cubicBezTo>
                  <a:lnTo>
                    <a:pt x="44514" y="10403"/>
                  </a:lnTo>
                  <a:lnTo>
                    <a:pt x="44659" y="10403"/>
                  </a:lnTo>
                  <a:cubicBezTo>
                    <a:pt x="47496" y="11203"/>
                    <a:pt x="48078" y="11567"/>
                    <a:pt x="48369" y="11712"/>
                  </a:cubicBezTo>
                  <a:cubicBezTo>
                    <a:pt x="48587" y="11858"/>
                    <a:pt x="48951" y="12149"/>
                    <a:pt x="49605" y="12658"/>
                  </a:cubicBezTo>
                  <a:cubicBezTo>
                    <a:pt x="50551" y="13385"/>
                    <a:pt x="52224" y="14695"/>
                    <a:pt x="53097" y="15058"/>
                  </a:cubicBezTo>
                  <a:cubicBezTo>
                    <a:pt x="53824" y="15495"/>
                    <a:pt x="54551" y="15640"/>
                    <a:pt x="55206" y="15786"/>
                  </a:cubicBezTo>
                  <a:cubicBezTo>
                    <a:pt x="55642" y="15858"/>
                    <a:pt x="56006" y="16004"/>
                    <a:pt x="56370" y="16149"/>
                  </a:cubicBezTo>
                  <a:cubicBezTo>
                    <a:pt x="58043" y="16804"/>
                    <a:pt x="58625" y="18913"/>
                    <a:pt x="59061" y="20877"/>
                  </a:cubicBezTo>
                  <a:cubicBezTo>
                    <a:pt x="59206" y="21604"/>
                    <a:pt x="58988" y="22405"/>
                    <a:pt x="58479" y="22986"/>
                  </a:cubicBezTo>
                  <a:cubicBezTo>
                    <a:pt x="57606" y="24077"/>
                    <a:pt x="56879" y="25096"/>
                    <a:pt x="56588" y="25532"/>
                  </a:cubicBezTo>
                  <a:lnTo>
                    <a:pt x="56515" y="25678"/>
                  </a:lnTo>
                  <a:cubicBezTo>
                    <a:pt x="56442" y="25823"/>
                    <a:pt x="56442" y="25969"/>
                    <a:pt x="56370" y="26041"/>
                  </a:cubicBezTo>
                  <a:lnTo>
                    <a:pt x="56152" y="26623"/>
                  </a:lnTo>
                  <a:lnTo>
                    <a:pt x="56733" y="26696"/>
                  </a:lnTo>
                  <a:cubicBezTo>
                    <a:pt x="57170" y="26769"/>
                    <a:pt x="57897" y="26841"/>
                    <a:pt x="59352" y="26841"/>
                  </a:cubicBezTo>
                  <a:cubicBezTo>
                    <a:pt x="59716" y="26841"/>
                    <a:pt x="60079" y="26914"/>
                    <a:pt x="60443" y="27060"/>
                  </a:cubicBezTo>
                  <a:lnTo>
                    <a:pt x="60661" y="27132"/>
                  </a:lnTo>
                  <a:lnTo>
                    <a:pt x="60879" y="26987"/>
                  </a:lnTo>
                  <a:cubicBezTo>
                    <a:pt x="60952" y="26987"/>
                    <a:pt x="61025" y="26914"/>
                    <a:pt x="61170" y="26841"/>
                  </a:cubicBezTo>
                  <a:cubicBezTo>
                    <a:pt x="61607" y="26696"/>
                    <a:pt x="62043" y="26623"/>
                    <a:pt x="62625" y="26550"/>
                  </a:cubicBezTo>
                  <a:lnTo>
                    <a:pt x="62698" y="26623"/>
                  </a:lnTo>
                  <a:lnTo>
                    <a:pt x="62916" y="26550"/>
                  </a:lnTo>
                  <a:cubicBezTo>
                    <a:pt x="63570" y="26260"/>
                    <a:pt x="64880" y="25314"/>
                    <a:pt x="65243" y="24732"/>
                  </a:cubicBezTo>
                  <a:lnTo>
                    <a:pt x="65316" y="24587"/>
                  </a:lnTo>
                  <a:cubicBezTo>
                    <a:pt x="65462" y="24296"/>
                    <a:pt x="65389" y="23787"/>
                    <a:pt x="65389" y="23205"/>
                  </a:cubicBezTo>
                  <a:cubicBezTo>
                    <a:pt x="65389" y="22914"/>
                    <a:pt x="65389" y="22695"/>
                    <a:pt x="65389" y="22550"/>
                  </a:cubicBezTo>
                  <a:cubicBezTo>
                    <a:pt x="65389" y="20659"/>
                    <a:pt x="66698" y="19422"/>
                    <a:pt x="67935" y="18986"/>
                  </a:cubicBezTo>
                  <a:cubicBezTo>
                    <a:pt x="68218" y="18883"/>
                    <a:pt x="68511" y="18835"/>
                    <a:pt x="68799" y="18835"/>
                  </a:cubicBezTo>
                  <a:cubicBezTo>
                    <a:pt x="69326" y="18835"/>
                    <a:pt x="69839" y="18995"/>
                    <a:pt x="70262" y="19277"/>
                  </a:cubicBezTo>
                  <a:lnTo>
                    <a:pt x="70335" y="19350"/>
                  </a:lnTo>
                  <a:lnTo>
                    <a:pt x="70480" y="19422"/>
                  </a:lnTo>
                  <a:lnTo>
                    <a:pt x="70699" y="19422"/>
                  </a:lnTo>
                  <a:cubicBezTo>
                    <a:pt x="71644" y="19422"/>
                    <a:pt x="72517" y="19786"/>
                    <a:pt x="73172" y="20513"/>
                  </a:cubicBezTo>
                  <a:cubicBezTo>
                    <a:pt x="73608" y="21023"/>
                    <a:pt x="74772" y="22405"/>
                    <a:pt x="74190" y="27132"/>
                  </a:cubicBezTo>
                  <a:cubicBezTo>
                    <a:pt x="73899" y="29460"/>
                    <a:pt x="72226" y="31424"/>
                    <a:pt x="69607" y="32660"/>
                  </a:cubicBezTo>
                  <a:cubicBezTo>
                    <a:pt x="69317" y="32806"/>
                    <a:pt x="69026" y="32951"/>
                    <a:pt x="68662" y="33097"/>
                  </a:cubicBezTo>
                  <a:cubicBezTo>
                    <a:pt x="67135" y="33824"/>
                    <a:pt x="65971" y="34333"/>
                    <a:pt x="65243" y="35206"/>
                  </a:cubicBezTo>
                  <a:cubicBezTo>
                    <a:pt x="65171" y="35351"/>
                    <a:pt x="65025" y="35570"/>
                    <a:pt x="64880" y="35715"/>
                  </a:cubicBezTo>
                  <a:lnTo>
                    <a:pt x="64516" y="36151"/>
                  </a:lnTo>
                  <a:cubicBezTo>
                    <a:pt x="63789" y="36879"/>
                    <a:pt x="62843" y="37752"/>
                    <a:pt x="61752" y="38770"/>
                  </a:cubicBezTo>
                  <a:cubicBezTo>
                    <a:pt x="60588" y="39861"/>
                    <a:pt x="57824" y="42479"/>
                    <a:pt x="56952" y="43643"/>
                  </a:cubicBezTo>
                  <a:lnTo>
                    <a:pt x="56879" y="43716"/>
                  </a:lnTo>
                  <a:lnTo>
                    <a:pt x="56879" y="43861"/>
                  </a:lnTo>
                  <a:cubicBezTo>
                    <a:pt x="56879" y="44080"/>
                    <a:pt x="56806" y="44371"/>
                    <a:pt x="56806" y="44589"/>
                  </a:cubicBezTo>
                  <a:lnTo>
                    <a:pt x="56806" y="44734"/>
                  </a:lnTo>
                  <a:cubicBezTo>
                    <a:pt x="56733" y="45098"/>
                    <a:pt x="56661" y="45389"/>
                    <a:pt x="56588" y="45680"/>
                  </a:cubicBezTo>
                  <a:lnTo>
                    <a:pt x="56442" y="46116"/>
                  </a:lnTo>
                  <a:cubicBezTo>
                    <a:pt x="56370" y="46480"/>
                    <a:pt x="56297" y="46844"/>
                    <a:pt x="56224" y="47135"/>
                  </a:cubicBezTo>
                  <a:cubicBezTo>
                    <a:pt x="56224" y="47280"/>
                    <a:pt x="56224" y="47353"/>
                    <a:pt x="56224" y="47498"/>
                  </a:cubicBezTo>
                  <a:cubicBezTo>
                    <a:pt x="56224" y="48662"/>
                    <a:pt x="55933" y="49680"/>
                    <a:pt x="55715" y="50408"/>
                  </a:cubicBezTo>
                  <a:cubicBezTo>
                    <a:pt x="55570" y="50989"/>
                    <a:pt x="55497" y="51353"/>
                    <a:pt x="55497" y="51571"/>
                  </a:cubicBezTo>
                  <a:cubicBezTo>
                    <a:pt x="55497" y="52808"/>
                    <a:pt x="55206" y="53535"/>
                    <a:pt x="54915" y="54190"/>
                  </a:cubicBezTo>
                  <a:cubicBezTo>
                    <a:pt x="54770" y="54553"/>
                    <a:pt x="54624" y="54917"/>
                    <a:pt x="54406" y="55645"/>
                  </a:cubicBezTo>
                  <a:cubicBezTo>
                    <a:pt x="54188" y="56372"/>
                    <a:pt x="54115" y="57390"/>
                    <a:pt x="54042" y="58481"/>
                  </a:cubicBezTo>
                  <a:lnTo>
                    <a:pt x="54042" y="58918"/>
                  </a:lnTo>
                  <a:lnTo>
                    <a:pt x="54115" y="59645"/>
                  </a:lnTo>
                  <a:lnTo>
                    <a:pt x="54260" y="59790"/>
                  </a:lnTo>
                  <a:cubicBezTo>
                    <a:pt x="54697" y="60227"/>
                    <a:pt x="55351" y="60736"/>
                    <a:pt x="55715" y="61027"/>
                  </a:cubicBezTo>
                  <a:lnTo>
                    <a:pt x="56224" y="61463"/>
                  </a:lnTo>
                  <a:cubicBezTo>
                    <a:pt x="57606" y="62627"/>
                    <a:pt x="58115" y="64300"/>
                    <a:pt x="57679" y="66337"/>
                  </a:cubicBezTo>
                  <a:lnTo>
                    <a:pt x="57606" y="66700"/>
                  </a:lnTo>
                  <a:lnTo>
                    <a:pt x="57897" y="66846"/>
                  </a:lnTo>
                  <a:cubicBezTo>
                    <a:pt x="58843" y="67209"/>
                    <a:pt x="59570" y="68009"/>
                    <a:pt x="59861" y="69028"/>
                  </a:cubicBezTo>
                  <a:cubicBezTo>
                    <a:pt x="60443" y="70773"/>
                    <a:pt x="59788" y="72665"/>
                    <a:pt x="58188" y="73828"/>
                  </a:cubicBezTo>
                  <a:cubicBezTo>
                    <a:pt x="57679" y="74265"/>
                    <a:pt x="57533" y="74556"/>
                    <a:pt x="57097" y="75501"/>
                  </a:cubicBezTo>
                  <a:cubicBezTo>
                    <a:pt x="56879" y="75865"/>
                    <a:pt x="56661" y="76301"/>
                    <a:pt x="56370" y="76810"/>
                  </a:cubicBezTo>
                  <a:cubicBezTo>
                    <a:pt x="55351" y="78556"/>
                    <a:pt x="53824" y="79429"/>
                    <a:pt x="52297" y="80302"/>
                  </a:cubicBezTo>
                  <a:lnTo>
                    <a:pt x="52224" y="80374"/>
                  </a:lnTo>
                  <a:cubicBezTo>
                    <a:pt x="51933" y="80520"/>
                    <a:pt x="51642" y="80738"/>
                    <a:pt x="51278" y="80884"/>
                  </a:cubicBezTo>
                  <a:cubicBezTo>
                    <a:pt x="48442" y="82629"/>
                    <a:pt x="41386" y="82702"/>
                    <a:pt x="41314" y="82702"/>
                  </a:cubicBezTo>
                  <a:lnTo>
                    <a:pt x="40295" y="82702"/>
                  </a:lnTo>
                  <a:lnTo>
                    <a:pt x="40223" y="82993"/>
                  </a:lnTo>
                  <a:cubicBezTo>
                    <a:pt x="40004" y="83429"/>
                    <a:pt x="39786" y="83793"/>
                    <a:pt x="39641" y="84011"/>
                  </a:cubicBezTo>
                  <a:lnTo>
                    <a:pt x="39495" y="84229"/>
                  </a:lnTo>
                  <a:lnTo>
                    <a:pt x="39495" y="84375"/>
                  </a:lnTo>
                  <a:cubicBezTo>
                    <a:pt x="39422" y="84884"/>
                    <a:pt x="39350" y="85320"/>
                    <a:pt x="39277" y="85684"/>
                  </a:cubicBezTo>
                  <a:lnTo>
                    <a:pt x="39204" y="85757"/>
                  </a:lnTo>
                  <a:lnTo>
                    <a:pt x="39277" y="85902"/>
                  </a:lnTo>
                  <a:cubicBezTo>
                    <a:pt x="39932" y="87503"/>
                    <a:pt x="39422" y="89248"/>
                    <a:pt x="38113" y="90339"/>
                  </a:cubicBezTo>
                  <a:cubicBezTo>
                    <a:pt x="37604" y="90703"/>
                    <a:pt x="37168" y="91067"/>
                    <a:pt x="36731" y="91285"/>
                  </a:cubicBezTo>
                  <a:cubicBezTo>
                    <a:pt x="36222" y="91648"/>
                    <a:pt x="35640" y="91867"/>
                    <a:pt x="35131" y="92085"/>
                  </a:cubicBezTo>
                  <a:lnTo>
                    <a:pt x="34622" y="92230"/>
                  </a:lnTo>
                  <a:lnTo>
                    <a:pt x="34840" y="92667"/>
                  </a:lnTo>
                  <a:cubicBezTo>
                    <a:pt x="35058" y="93249"/>
                    <a:pt x="35349" y="94194"/>
                    <a:pt x="35349" y="95067"/>
                  </a:cubicBezTo>
                  <a:lnTo>
                    <a:pt x="35349" y="95212"/>
                  </a:lnTo>
                  <a:cubicBezTo>
                    <a:pt x="35349" y="97540"/>
                    <a:pt x="34549" y="99067"/>
                    <a:pt x="32949" y="99577"/>
                  </a:cubicBezTo>
                  <a:lnTo>
                    <a:pt x="32731" y="99649"/>
                  </a:lnTo>
                  <a:lnTo>
                    <a:pt x="32658" y="99795"/>
                  </a:lnTo>
                  <a:cubicBezTo>
                    <a:pt x="32367" y="100231"/>
                    <a:pt x="32004" y="100595"/>
                    <a:pt x="31494" y="100740"/>
                  </a:cubicBezTo>
                  <a:cubicBezTo>
                    <a:pt x="30912" y="101031"/>
                    <a:pt x="30476" y="101249"/>
                    <a:pt x="30258" y="101395"/>
                  </a:cubicBezTo>
                  <a:lnTo>
                    <a:pt x="29967" y="101540"/>
                  </a:lnTo>
                  <a:lnTo>
                    <a:pt x="30040" y="101831"/>
                  </a:lnTo>
                  <a:cubicBezTo>
                    <a:pt x="30040" y="102050"/>
                    <a:pt x="30040" y="102340"/>
                    <a:pt x="30040" y="102559"/>
                  </a:cubicBezTo>
                  <a:cubicBezTo>
                    <a:pt x="30112" y="103868"/>
                    <a:pt x="30185" y="104741"/>
                    <a:pt x="29676" y="105614"/>
                  </a:cubicBezTo>
                  <a:cubicBezTo>
                    <a:pt x="29458" y="106050"/>
                    <a:pt x="29167" y="106268"/>
                    <a:pt x="28876" y="106559"/>
                  </a:cubicBezTo>
                  <a:lnTo>
                    <a:pt x="28803" y="106705"/>
                  </a:lnTo>
                  <a:lnTo>
                    <a:pt x="28730" y="106850"/>
                  </a:lnTo>
                  <a:cubicBezTo>
                    <a:pt x="28658" y="107941"/>
                    <a:pt x="28003" y="108887"/>
                    <a:pt x="26985" y="109396"/>
                  </a:cubicBezTo>
                  <a:cubicBezTo>
                    <a:pt x="26476" y="109614"/>
                    <a:pt x="25967" y="109759"/>
                    <a:pt x="25457" y="109832"/>
                  </a:cubicBezTo>
                  <a:cubicBezTo>
                    <a:pt x="24585" y="109978"/>
                    <a:pt x="24075" y="110123"/>
                    <a:pt x="23857" y="110487"/>
                  </a:cubicBezTo>
                  <a:cubicBezTo>
                    <a:pt x="23639" y="110778"/>
                    <a:pt x="23494" y="111069"/>
                    <a:pt x="23421" y="111287"/>
                  </a:cubicBezTo>
                  <a:lnTo>
                    <a:pt x="23275" y="111505"/>
                  </a:lnTo>
                  <a:lnTo>
                    <a:pt x="23566" y="111869"/>
                  </a:lnTo>
                  <a:cubicBezTo>
                    <a:pt x="23639" y="112087"/>
                    <a:pt x="23712" y="112232"/>
                    <a:pt x="23784" y="112378"/>
                  </a:cubicBezTo>
                  <a:lnTo>
                    <a:pt x="24075" y="113033"/>
                  </a:lnTo>
                  <a:cubicBezTo>
                    <a:pt x="24075" y="113033"/>
                    <a:pt x="24075" y="113105"/>
                    <a:pt x="24148" y="113178"/>
                  </a:cubicBezTo>
                  <a:lnTo>
                    <a:pt x="24221" y="113469"/>
                  </a:lnTo>
                  <a:lnTo>
                    <a:pt x="24585" y="113469"/>
                  </a:lnTo>
                  <a:cubicBezTo>
                    <a:pt x="24875" y="113469"/>
                    <a:pt x="25094" y="113396"/>
                    <a:pt x="25312" y="113396"/>
                  </a:cubicBezTo>
                  <a:cubicBezTo>
                    <a:pt x="25748" y="113396"/>
                    <a:pt x="26476" y="113469"/>
                    <a:pt x="27058" y="113833"/>
                  </a:cubicBezTo>
                  <a:cubicBezTo>
                    <a:pt x="27785" y="114196"/>
                    <a:pt x="28367" y="114924"/>
                    <a:pt x="29094" y="116087"/>
                  </a:cubicBezTo>
                  <a:cubicBezTo>
                    <a:pt x="29894" y="117542"/>
                    <a:pt x="29094" y="118851"/>
                    <a:pt x="28730" y="119506"/>
                  </a:cubicBezTo>
                  <a:lnTo>
                    <a:pt x="28585" y="119797"/>
                  </a:lnTo>
                  <a:cubicBezTo>
                    <a:pt x="28294" y="121324"/>
                    <a:pt x="26839" y="123652"/>
                    <a:pt x="25166" y="124452"/>
                  </a:cubicBezTo>
                  <a:lnTo>
                    <a:pt x="25021" y="124525"/>
                  </a:lnTo>
                  <a:cubicBezTo>
                    <a:pt x="24875" y="124743"/>
                    <a:pt x="24439" y="125179"/>
                    <a:pt x="23712" y="126416"/>
                  </a:cubicBezTo>
                  <a:lnTo>
                    <a:pt x="23712" y="126561"/>
                  </a:lnTo>
                  <a:cubicBezTo>
                    <a:pt x="23639" y="126852"/>
                    <a:pt x="23566" y="127361"/>
                    <a:pt x="23494" y="127725"/>
                  </a:cubicBezTo>
                  <a:cubicBezTo>
                    <a:pt x="23348" y="128962"/>
                    <a:pt x="23275" y="129907"/>
                    <a:pt x="22766" y="130707"/>
                  </a:cubicBezTo>
                  <a:cubicBezTo>
                    <a:pt x="22330" y="131435"/>
                    <a:pt x="21675" y="131798"/>
                    <a:pt x="20875" y="132380"/>
                  </a:cubicBezTo>
                  <a:cubicBezTo>
                    <a:pt x="20657" y="132526"/>
                    <a:pt x="20220" y="132744"/>
                    <a:pt x="19930" y="132962"/>
                  </a:cubicBezTo>
                  <a:lnTo>
                    <a:pt x="19857" y="133107"/>
                  </a:lnTo>
                  <a:lnTo>
                    <a:pt x="19784" y="133253"/>
                  </a:lnTo>
                  <a:cubicBezTo>
                    <a:pt x="19784" y="133398"/>
                    <a:pt x="19711" y="133471"/>
                    <a:pt x="19711" y="133544"/>
                  </a:cubicBezTo>
                  <a:lnTo>
                    <a:pt x="19711" y="133617"/>
                  </a:lnTo>
                  <a:lnTo>
                    <a:pt x="19784" y="133762"/>
                  </a:lnTo>
                  <a:cubicBezTo>
                    <a:pt x="20002" y="134417"/>
                    <a:pt x="20075" y="135071"/>
                    <a:pt x="20148" y="135653"/>
                  </a:cubicBezTo>
                  <a:cubicBezTo>
                    <a:pt x="20148" y="135799"/>
                    <a:pt x="20148" y="136017"/>
                    <a:pt x="20148" y="136162"/>
                  </a:cubicBezTo>
                  <a:lnTo>
                    <a:pt x="20220" y="136381"/>
                  </a:lnTo>
                  <a:cubicBezTo>
                    <a:pt x="20439" y="136744"/>
                    <a:pt x="21166" y="137763"/>
                    <a:pt x="21821" y="138563"/>
                  </a:cubicBezTo>
                  <a:cubicBezTo>
                    <a:pt x="22184" y="138999"/>
                    <a:pt x="22402" y="139654"/>
                    <a:pt x="22330" y="140236"/>
                  </a:cubicBezTo>
                  <a:cubicBezTo>
                    <a:pt x="22330" y="140599"/>
                    <a:pt x="22257" y="140963"/>
                    <a:pt x="22039" y="141327"/>
                  </a:cubicBezTo>
                  <a:cubicBezTo>
                    <a:pt x="22039" y="141399"/>
                    <a:pt x="21966" y="141399"/>
                    <a:pt x="21966" y="141472"/>
                  </a:cubicBezTo>
                  <a:cubicBezTo>
                    <a:pt x="22112" y="141763"/>
                    <a:pt x="22257" y="142127"/>
                    <a:pt x="22330" y="142490"/>
                  </a:cubicBezTo>
                  <a:cubicBezTo>
                    <a:pt x="22402" y="142709"/>
                    <a:pt x="22402" y="142927"/>
                    <a:pt x="22475" y="143072"/>
                  </a:cubicBezTo>
                  <a:lnTo>
                    <a:pt x="22475" y="143218"/>
                  </a:lnTo>
                  <a:lnTo>
                    <a:pt x="22693" y="143509"/>
                  </a:lnTo>
                  <a:cubicBezTo>
                    <a:pt x="23203" y="143945"/>
                    <a:pt x="23857" y="144600"/>
                    <a:pt x="24366" y="145400"/>
                  </a:cubicBezTo>
                  <a:lnTo>
                    <a:pt x="24439" y="145545"/>
                  </a:lnTo>
                  <a:lnTo>
                    <a:pt x="24585" y="145618"/>
                  </a:lnTo>
                  <a:cubicBezTo>
                    <a:pt x="24948" y="145763"/>
                    <a:pt x="25748" y="146127"/>
                    <a:pt x="26621" y="147000"/>
                  </a:cubicBezTo>
                  <a:cubicBezTo>
                    <a:pt x="26985" y="147364"/>
                    <a:pt x="27130" y="147436"/>
                    <a:pt x="27203" y="147436"/>
                  </a:cubicBezTo>
                  <a:lnTo>
                    <a:pt x="27276" y="147509"/>
                  </a:lnTo>
                  <a:cubicBezTo>
                    <a:pt x="27348" y="147509"/>
                    <a:pt x="27421" y="147509"/>
                    <a:pt x="27494" y="147582"/>
                  </a:cubicBezTo>
                  <a:lnTo>
                    <a:pt x="27712" y="147655"/>
                  </a:lnTo>
                  <a:lnTo>
                    <a:pt x="27858" y="147582"/>
                  </a:lnTo>
                  <a:cubicBezTo>
                    <a:pt x="28294" y="147436"/>
                    <a:pt x="28658" y="147291"/>
                    <a:pt x="29094" y="147291"/>
                  </a:cubicBezTo>
                  <a:cubicBezTo>
                    <a:pt x="30112" y="147291"/>
                    <a:pt x="30985" y="147800"/>
                    <a:pt x="31494" y="148600"/>
                  </a:cubicBezTo>
                  <a:cubicBezTo>
                    <a:pt x="32367" y="149982"/>
                    <a:pt x="31640" y="151437"/>
                    <a:pt x="31276" y="152237"/>
                  </a:cubicBezTo>
                  <a:lnTo>
                    <a:pt x="31203" y="152382"/>
                  </a:lnTo>
                  <a:cubicBezTo>
                    <a:pt x="30622" y="153619"/>
                    <a:pt x="29458" y="154346"/>
                    <a:pt x="28003" y="154346"/>
                  </a:cubicBezTo>
                  <a:lnTo>
                    <a:pt x="27639" y="154346"/>
                  </a:lnTo>
                  <a:lnTo>
                    <a:pt x="27494" y="154419"/>
                  </a:lnTo>
                  <a:cubicBezTo>
                    <a:pt x="27421" y="154419"/>
                    <a:pt x="27348" y="154492"/>
                    <a:pt x="27276" y="154492"/>
                  </a:cubicBezTo>
                  <a:cubicBezTo>
                    <a:pt x="26767" y="154783"/>
                    <a:pt x="26185" y="154928"/>
                    <a:pt x="25557" y="154928"/>
                  </a:cubicBezTo>
                  <a:cubicBezTo>
                    <a:pt x="24930" y="154928"/>
                    <a:pt x="24257" y="154783"/>
                    <a:pt x="23566" y="154492"/>
                  </a:cubicBezTo>
                  <a:lnTo>
                    <a:pt x="19348" y="154419"/>
                  </a:lnTo>
                  <a:cubicBezTo>
                    <a:pt x="17893" y="154419"/>
                    <a:pt x="16729" y="153255"/>
                    <a:pt x="16729" y="151873"/>
                  </a:cubicBezTo>
                  <a:lnTo>
                    <a:pt x="16729" y="142854"/>
                  </a:lnTo>
                  <a:lnTo>
                    <a:pt x="16729" y="141908"/>
                  </a:lnTo>
                  <a:cubicBezTo>
                    <a:pt x="16656" y="141836"/>
                    <a:pt x="16656" y="141836"/>
                    <a:pt x="16584" y="141763"/>
                  </a:cubicBezTo>
                  <a:cubicBezTo>
                    <a:pt x="16438" y="141763"/>
                    <a:pt x="16147" y="141690"/>
                    <a:pt x="15856" y="141617"/>
                  </a:cubicBezTo>
                  <a:cubicBezTo>
                    <a:pt x="15056" y="141545"/>
                    <a:pt x="13747" y="141399"/>
                    <a:pt x="12729" y="141399"/>
                  </a:cubicBezTo>
                  <a:lnTo>
                    <a:pt x="12292" y="141399"/>
                  </a:lnTo>
                  <a:cubicBezTo>
                    <a:pt x="11791" y="141483"/>
                    <a:pt x="11321" y="141524"/>
                    <a:pt x="10879" y="141524"/>
                  </a:cubicBezTo>
                  <a:cubicBezTo>
                    <a:pt x="9398" y="141524"/>
                    <a:pt x="8243" y="141059"/>
                    <a:pt x="7346" y="140163"/>
                  </a:cubicBezTo>
                  <a:lnTo>
                    <a:pt x="7274" y="140090"/>
                  </a:lnTo>
                  <a:cubicBezTo>
                    <a:pt x="6546" y="139726"/>
                    <a:pt x="5455" y="138926"/>
                    <a:pt x="5601" y="137108"/>
                  </a:cubicBezTo>
                  <a:lnTo>
                    <a:pt x="5601" y="136744"/>
                  </a:lnTo>
                  <a:lnTo>
                    <a:pt x="5310" y="136671"/>
                  </a:lnTo>
                  <a:cubicBezTo>
                    <a:pt x="4801" y="136526"/>
                    <a:pt x="4437" y="136308"/>
                    <a:pt x="4073" y="135944"/>
                  </a:cubicBezTo>
                  <a:cubicBezTo>
                    <a:pt x="2910" y="134926"/>
                    <a:pt x="1018" y="131289"/>
                    <a:pt x="1528" y="128452"/>
                  </a:cubicBezTo>
                  <a:cubicBezTo>
                    <a:pt x="1819" y="126852"/>
                    <a:pt x="2328" y="126125"/>
                    <a:pt x="2837" y="125543"/>
                  </a:cubicBezTo>
                  <a:cubicBezTo>
                    <a:pt x="2837" y="125470"/>
                    <a:pt x="2910" y="125470"/>
                    <a:pt x="2982" y="125325"/>
                  </a:cubicBezTo>
                  <a:cubicBezTo>
                    <a:pt x="3200" y="124816"/>
                    <a:pt x="3346" y="124452"/>
                    <a:pt x="3564" y="124161"/>
                  </a:cubicBezTo>
                  <a:cubicBezTo>
                    <a:pt x="3710" y="123797"/>
                    <a:pt x="3855" y="123506"/>
                    <a:pt x="4073" y="122997"/>
                  </a:cubicBezTo>
                  <a:lnTo>
                    <a:pt x="4146" y="122925"/>
                  </a:lnTo>
                  <a:lnTo>
                    <a:pt x="4073" y="122852"/>
                  </a:lnTo>
                  <a:cubicBezTo>
                    <a:pt x="4073" y="122634"/>
                    <a:pt x="4073" y="122343"/>
                    <a:pt x="4001" y="122124"/>
                  </a:cubicBezTo>
                  <a:cubicBezTo>
                    <a:pt x="3855" y="121252"/>
                    <a:pt x="3637" y="120088"/>
                    <a:pt x="4146" y="118779"/>
                  </a:cubicBezTo>
                  <a:cubicBezTo>
                    <a:pt x="4437" y="117833"/>
                    <a:pt x="4728" y="117397"/>
                    <a:pt x="4873" y="117033"/>
                  </a:cubicBezTo>
                  <a:lnTo>
                    <a:pt x="5019" y="116815"/>
                  </a:lnTo>
                  <a:cubicBezTo>
                    <a:pt x="5092" y="116451"/>
                    <a:pt x="5164" y="116233"/>
                    <a:pt x="5237" y="115942"/>
                  </a:cubicBezTo>
                  <a:cubicBezTo>
                    <a:pt x="5383" y="115578"/>
                    <a:pt x="5455" y="115433"/>
                    <a:pt x="5455" y="114996"/>
                  </a:cubicBezTo>
                  <a:cubicBezTo>
                    <a:pt x="5455" y="114924"/>
                    <a:pt x="5455" y="114778"/>
                    <a:pt x="5455" y="114633"/>
                  </a:cubicBezTo>
                  <a:lnTo>
                    <a:pt x="5310" y="113542"/>
                  </a:lnTo>
                  <a:cubicBezTo>
                    <a:pt x="5164" y="112232"/>
                    <a:pt x="5019" y="111214"/>
                    <a:pt x="5237" y="110269"/>
                  </a:cubicBezTo>
                  <a:lnTo>
                    <a:pt x="5310" y="109905"/>
                  </a:lnTo>
                  <a:lnTo>
                    <a:pt x="5019" y="109759"/>
                  </a:lnTo>
                  <a:cubicBezTo>
                    <a:pt x="4364" y="109396"/>
                    <a:pt x="3928" y="108814"/>
                    <a:pt x="3782" y="108159"/>
                  </a:cubicBezTo>
                  <a:cubicBezTo>
                    <a:pt x="3564" y="107432"/>
                    <a:pt x="3710" y="106632"/>
                    <a:pt x="4073" y="105905"/>
                  </a:cubicBezTo>
                  <a:lnTo>
                    <a:pt x="4219" y="105759"/>
                  </a:lnTo>
                  <a:lnTo>
                    <a:pt x="4146" y="105541"/>
                  </a:lnTo>
                  <a:cubicBezTo>
                    <a:pt x="4001" y="105250"/>
                    <a:pt x="3928" y="104959"/>
                    <a:pt x="3928" y="104668"/>
                  </a:cubicBezTo>
                  <a:cubicBezTo>
                    <a:pt x="3928" y="104159"/>
                    <a:pt x="4001" y="103577"/>
                    <a:pt x="4219" y="103068"/>
                  </a:cubicBezTo>
                  <a:lnTo>
                    <a:pt x="4291" y="102850"/>
                  </a:lnTo>
                  <a:lnTo>
                    <a:pt x="4219" y="102704"/>
                  </a:lnTo>
                  <a:cubicBezTo>
                    <a:pt x="4146" y="102559"/>
                    <a:pt x="4073" y="102413"/>
                    <a:pt x="3928" y="102195"/>
                  </a:cubicBezTo>
                  <a:cubicBezTo>
                    <a:pt x="3710" y="101831"/>
                    <a:pt x="3637" y="101468"/>
                    <a:pt x="3564" y="101177"/>
                  </a:cubicBezTo>
                  <a:lnTo>
                    <a:pt x="3564" y="101104"/>
                  </a:lnTo>
                  <a:lnTo>
                    <a:pt x="3491" y="100959"/>
                  </a:lnTo>
                  <a:cubicBezTo>
                    <a:pt x="1891" y="99213"/>
                    <a:pt x="2619" y="95503"/>
                    <a:pt x="2619" y="95431"/>
                  </a:cubicBezTo>
                  <a:cubicBezTo>
                    <a:pt x="2764" y="94849"/>
                    <a:pt x="2910" y="94412"/>
                    <a:pt x="3200" y="93976"/>
                  </a:cubicBezTo>
                  <a:lnTo>
                    <a:pt x="3273" y="93758"/>
                  </a:lnTo>
                  <a:lnTo>
                    <a:pt x="3200" y="93467"/>
                  </a:lnTo>
                  <a:cubicBezTo>
                    <a:pt x="3055" y="93176"/>
                    <a:pt x="3055" y="92958"/>
                    <a:pt x="2982" y="92739"/>
                  </a:cubicBezTo>
                  <a:cubicBezTo>
                    <a:pt x="2910" y="92376"/>
                    <a:pt x="2910" y="92230"/>
                    <a:pt x="2910" y="92012"/>
                  </a:cubicBezTo>
                  <a:lnTo>
                    <a:pt x="2837" y="91867"/>
                  </a:lnTo>
                  <a:cubicBezTo>
                    <a:pt x="2837" y="91576"/>
                    <a:pt x="2837" y="91430"/>
                    <a:pt x="2764" y="91212"/>
                  </a:cubicBezTo>
                  <a:lnTo>
                    <a:pt x="2764" y="90266"/>
                  </a:lnTo>
                  <a:cubicBezTo>
                    <a:pt x="2691" y="89539"/>
                    <a:pt x="2691" y="88884"/>
                    <a:pt x="2691" y="88303"/>
                  </a:cubicBezTo>
                  <a:cubicBezTo>
                    <a:pt x="2691" y="87721"/>
                    <a:pt x="2764" y="87139"/>
                    <a:pt x="2982" y="86484"/>
                  </a:cubicBezTo>
                  <a:lnTo>
                    <a:pt x="2982" y="86339"/>
                  </a:lnTo>
                  <a:lnTo>
                    <a:pt x="2910" y="86193"/>
                  </a:lnTo>
                  <a:cubicBezTo>
                    <a:pt x="2328" y="85102"/>
                    <a:pt x="2328" y="84084"/>
                    <a:pt x="2837" y="82993"/>
                  </a:cubicBezTo>
                  <a:cubicBezTo>
                    <a:pt x="2982" y="82775"/>
                    <a:pt x="3128" y="82484"/>
                    <a:pt x="3346" y="82266"/>
                  </a:cubicBezTo>
                  <a:lnTo>
                    <a:pt x="3419" y="82193"/>
                  </a:lnTo>
                  <a:lnTo>
                    <a:pt x="3419" y="82047"/>
                  </a:lnTo>
                  <a:cubicBezTo>
                    <a:pt x="3491" y="80811"/>
                    <a:pt x="3855" y="79865"/>
                    <a:pt x="4510" y="79138"/>
                  </a:cubicBezTo>
                  <a:lnTo>
                    <a:pt x="4873" y="78774"/>
                  </a:lnTo>
                  <a:lnTo>
                    <a:pt x="4655" y="78483"/>
                  </a:lnTo>
                  <a:cubicBezTo>
                    <a:pt x="4582" y="78338"/>
                    <a:pt x="4510" y="78120"/>
                    <a:pt x="4364" y="77901"/>
                  </a:cubicBezTo>
                  <a:cubicBezTo>
                    <a:pt x="3419" y="76374"/>
                    <a:pt x="3273" y="73683"/>
                    <a:pt x="3564" y="71864"/>
                  </a:cubicBezTo>
                  <a:cubicBezTo>
                    <a:pt x="3928" y="70046"/>
                    <a:pt x="4728" y="68955"/>
                    <a:pt x="5237" y="68228"/>
                  </a:cubicBezTo>
                  <a:cubicBezTo>
                    <a:pt x="5310" y="68082"/>
                    <a:pt x="5310" y="68082"/>
                    <a:pt x="5383" y="68009"/>
                  </a:cubicBezTo>
                  <a:lnTo>
                    <a:pt x="5455" y="67864"/>
                  </a:lnTo>
                  <a:cubicBezTo>
                    <a:pt x="5601" y="67719"/>
                    <a:pt x="5673" y="67573"/>
                    <a:pt x="5819" y="67355"/>
                  </a:cubicBezTo>
                  <a:cubicBezTo>
                    <a:pt x="5892" y="67282"/>
                    <a:pt x="5892" y="67137"/>
                    <a:pt x="5964" y="67064"/>
                  </a:cubicBezTo>
                  <a:lnTo>
                    <a:pt x="6110" y="66846"/>
                  </a:lnTo>
                  <a:lnTo>
                    <a:pt x="5964" y="66700"/>
                  </a:lnTo>
                  <a:cubicBezTo>
                    <a:pt x="5892" y="66409"/>
                    <a:pt x="5673" y="66046"/>
                    <a:pt x="5455" y="65682"/>
                  </a:cubicBezTo>
                  <a:cubicBezTo>
                    <a:pt x="4510" y="64009"/>
                    <a:pt x="5746" y="61391"/>
                    <a:pt x="7055" y="59427"/>
                  </a:cubicBezTo>
                  <a:lnTo>
                    <a:pt x="7055" y="59281"/>
                  </a:lnTo>
                  <a:cubicBezTo>
                    <a:pt x="7201" y="58845"/>
                    <a:pt x="7128" y="58190"/>
                    <a:pt x="7128" y="57972"/>
                  </a:cubicBezTo>
                  <a:lnTo>
                    <a:pt x="7128" y="57754"/>
                  </a:lnTo>
                  <a:lnTo>
                    <a:pt x="6910" y="57681"/>
                  </a:lnTo>
                  <a:cubicBezTo>
                    <a:pt x="6401" y="57245"/>
                    <a:pt x="5964" y="56736"/>
                    <a:pt x="5746" y="56154"/>
                  </a:cubicBezTo>
                  <a:cubicBezTo>
                    <a:pt x="5601" y="55717"/>
                    <a:pt x="5455" y="54990"/>
                    <a:pt x="5746" y="54117"/>
                  </a:cubicBezTo>
                  <a:lnTo>
                    <a:pt x="5746" y="53899"/>
                  </a:lnTo>
                  <a:lnTo>
                    <a:pt x="5528" y="53462"/>
                  </a:lnTo>
                  <a:cubicBezTo>
                    <a:pt x="5092" y="52808"/>
                    <a:pt x="4728" y="52153"/>
                    <a:pt x="4582" y="51280"/>
                  </a:cubicBezTo>
                  <a:cubicBezTo>
                    <a:pt x="4582" y="51135"/>
                    <a:pt x="4582" y="50989"/>
                    <a:pt x="4582" y="50844"/>
                  </a:cubicBezTo>
                  <a:lnTo>
                    <a:pt x="4582" y="50699"/>
                  </a:lnTo>
                  <a:lnTo>
                    <a:pt x="4510" y="50553"/>
                  </a:lnTo>
                  <a:cubicBezTo>
                    <a:pt x="3928" y="49826"/>
                    <a:pt x="3637" y="49026"/>
                    <a:pt x="3637" y="48298"/>
                  </a:cubicBezTo>
                  <a:cubicBezTo>
                    <a:pt x="3637" y="47498"/>
                    <a:pt x="4001" y="45316"/>
                    <a:pt x="4437" y="44007"/>
                  </a:cubicBezTo>
                  <a:cubicBezTo>
                    <a:pt x="4510" y="43716"/>
                    <a:pt x="4582" y="43498"/>
                    <a:pt x="4655" y="43352"/>
                  </a:cubicBezTo>
                  <a:cubicBezTo>
                    <a:pt x="4728" y="43134"/>
                    <a:pt x="4728" y="42989"/>
                    <a:pt x="4801" y="42843"/>
                  </a:cubicBezTo>
                  <a:cubicBezTo>
                    <a:pt x="4873" y="42770"/>
                    <a:pt x="4873" y="42698"/>
                    <a:pt x="4946" y="42625"/>
                  </a:cubicBezTo>
                  <a:cubicBezTo>
                    <a:pt x="5019" y="42479"/>
                    <a:pt x="5092" y="42261"/>
                    <a:pt x="5237" y="42116"/>
                  </a:cubicBezTo>
                  <a:cubicBezTo>
                    <a:pt x="5310" y="41970"/>
                    <a:pt x="5383" y="41898"/>
                    <a:pt x="5455" y="41752"/>
                  </a:cubicBezTo>
                  <a:lnTo>
                    <a:pt x="5673" y="41534"/>
                  </a:lnTo>
                  <a:lnTo>
                    <a:pt x="5528" y="41316"/>
                  </a:lnTo>
                  <a:cubicBezTo>
                    <a:pt x="5164" y="40297"/>
                    <a:pt x="4801" y="39206"/>
                    <a:pt x="4946" y="38115"/>
                  </a:cubicBezTo>
                  <a:cubicBezTo>
                    <a:pt x="5019" y="37315"/>
                    <a:pt x="5310" y="36588"/>
                    <a:pt x="5892" y="35933"/>
                  </a:cubicBezTo>
                  <a:lnTo>
                    <a:pt x="5964" y="35861"/>
                  </a:lnTo>
                  <a:lnTo>
                    <a:pt x="5964" y="35570"/>
                  </a:lnTo>
                  <a:cubicBezTo>
                    <a:pt x="6037" y="35206"/>
                    <a:pt x="6037" y="34915"/>
                    <a:pt x="6110" y="34697"/>
                  </a:cubicBezTo>
                  <a:cubicBezTo>
                    <a:pt x="6183" y="34333"/>
                    <a:pt x="6183" y="34042"/>
                    <a:pt x="6328" y="33751"/>
                  </a:cubicBezTo>
                  <a:cubicBezTo>
                    <a:pt x="6401" y="33460"/>
                    <a:pt x="6474" y="33097"/>
                    <a:pt x="6619" y="32806"/>
                  </a:cubicBezTo>
                  <a:cubicBezTo>
                    <a:pt x="6983" y="31715"/>
                    <a:pt x="7565" y="30624"/>
                    <a:pt x="8219" y="29605"/>
                  </a:cubicBezTo>
                  <a:cubicBezTo>
                    <a:pt x="8874" y="28733"/>
                    <a:pt x="9092" y="28151"/>
                    <a:pt x="9237" y="27787"/>
                  </a:cubicBezTo>
                  <a:cubicBezTo>
                    <a:pt x="9383" y="27496"/>
                    <a:pt x="9456" y="27278"/>
                    <a:pt x="9674" y="26987"/>
                  </a:cubicBezTo>
                  <a:lnTo>
                    <a:pt x="9747" y="26769"/>
                  </a:lnTo>
                  <a:lnTo>
                    <a:pt x="9747" y="26623"/>
                  </a:lnTo>
                  <a:cubicBezTo>
                    <a:pt x="9674" y="26550"/>
                    <a:pt x="9674" y="26478"/>
                    <a:pt x="9674" y="26405"/>
                  </a:cubicBezTo>
                  <a:cubicBezTo>
                    <a:pt x="9601" y="26260"/>
                    <a:pt x="9601" y="26041"/>
                    <a:pt x="9601" y="25896"/>
                  </a:cubicBezTo>
                  <a:cubicBezTo>
                    <a:pt x="9528" y="25241"/>
                    <a:pt x="9601" y="24659"/>
                    <a:pt x="9819" y="24077"/>
                  </a:cubicBezTo>
                  <a:cubicBezTo>
                    <a:pt x="9892" y="23859"/>
                    <a:pt x="9892" y="23787"/>
                    <a:pt x="9892" y="23714"/>
                  </a:cubicBezTo>
                  <a:lnTo>
                    <a:pt x="9965" y="23568"/>
                  </a:lnTo>
                  <a:lnTo>
                    <a:pt x="9892" y="23423"/>
                  </a:lnTo>
                  <a:cubicBezTo>
                    <a:pt x="9819" y="23205"/>
                    <a:pt x="9674" y="22841"/>
                    <a:pt x="9601" y="22332"/>
                  </a:cubicBezTo>
                  <a:cubicBezTo>
                    <a:pt x="9383" y="21459"/>
                    <a:pt x="9383" y="20513"/>
                    <a:pt x="9674" y="19568"/>
                  </a:cubicBezTo>
                  <a:lnTo>
                    <a:pt x="9747" y="19422"/>
                  </a:lnTo>
                  <a:lnTo>
                    <a:pt x="9674" y="19277"/>
                  </a:lnTo>
                  <a:cubicBezTo>
                    <a:pt x="9310" y="18477"/>
                    <a:pt x="9165" y="17604"/>
                    <a:pt x="9237" y="16804"/>
                  </a:cubicBezTo>
                  <a:cubicBezTo>
                    <a:pt x="9237" y="16440"/>
                    <a:pt x="9383" y="16077"/>
                    <a:pt x="9601" y="15713"/>
                  </a:cubicBezTo>
                  <a:cubicBezTo>
                    <a:pt x="9601" y="15640"/>
                    <a:pt x="9674" y="15495"/>
                    <a:pt x="9747" y="15495"/>
                  </a:cubicBezTo>
                  <a:cubicBezTo>
                    <a:pt x="9892" y="15277"/>
                    <a:pt x="9965" y="15131"/>
                    <a:pt x="10110" y="14986"/>
                  </a:cubicBezTo>
                  <a:cubicBezTo>
                    <a:pt x="10401" y="14695"/>
                    <a:pt x="10547" y="14622"/>
                    <a:pt x="10692" y="14476"/>
                  </a:cubicBezTo>
                  <a:lnTo>
                    <a:pt x="11056" y="14258"/>
                  </a:lnTo>
                  <a:cubicBezTo>
                    <a:pt x="11347" y="14040"/>
                    <a:pt x="11710" y="13822"/>
                    <a:pt x="12074" y="13676"/>
                  </a:cubicBezTo>
                  <a:cubicBezTo>
                    <a:pt x="12511" y="13458"/>
                    <a:pt x="13092" y="13167"/>
                    <a:pt x="13602" y="12949"/>
                  </a:cubicBezTo>
                  <a:cubicBezTo>
                    <a:pt x="13747" y="12876"/>
                    <a:pt x="14038" y="12804"/>
                    <a:pt x="14256" y="12658"/>
                  </a:cubicBezTo>
                  <a:lnTo>
                    <a:pt x="14474" y="12585"/>
                  </a:lnTo>
                  <a:lnTo>
                    <a:pt x="14620" y="11931"/>
                  </a:lnTo>
                  <a:cubicBezTo>
                    <a:pt x="14620" y="11858"/>
                    <a:pt x="14620" y="11785"/>
                    <a:pt x="14693" y="11640"/>
                  </a:cubicBezTo>
                  <a:cubicBezTo>
                    <a:pt x="14838" y="10912"/>
                    <a:pt x="14911" y="10331"/>
                    <a:pt x="14911" y="10040"/>
                  </a:cubicBezTo>
                  <a:lnTo>
                    <a:pt x="14911" y="9894"/>
                  </a:lnTo>
                  <a:lnTo>
                    <a:pt x="14838" y="9749"/>
                  </a:lnTo>
                  <a:cubicBezTo>
                    <a:pt x="14474" y="9094"/>
                    <a:pt x="14402" y="8294"/>
                    <a:pt x="14693" y="7567"/>
                  </a:cubicBezTo>
                  <a:cubicBezTo>
                    <a:pt x="14911" y="6912"/>
                    <a:pt x="15856" y="4730"/>
                    <a:pt x="17820" y="3784"/>
                  </a:cubicBezTo>
                  <a:cubicBezTo>
                    <a:pt x="17966" y="3784"/>
                    <a:pt x="18038" y="3712"/>
                    <a:pt x="18111" y="3712"/>
                  </a:cubicBezTo>
                  <a:lnTo>
                    <a:pt x="18184" y="3639"/>
                  </a:lnTo>
                  <a:lnTo>
                    <a:pt x="18257" y="3566"/>
                  </a:lnTo>
                  <a:cubicBezTo>
                    <a:pt x="18257" y="3493"/>
                    <a:pt x="18329" y="3421"/>
                    <a:pt x="18402" y="3275"/>
                  </a:cubicBezTo>
                  <a:lnTo>
                    <a:pt x="18475" y="3130"/>
                  </a:lnTo>
                  <a:cubicBezTo>
                    <a:pt x="18548" y="2257"/>
                    <a:pt x="19129" y="1530"/>
                    <a:pt x="19930" y="1166"/>
                  </a:cubicBezTo>
                  <a:cubicBezTo>
                    <a:pt x="20274" y="994"/>
                    <a:pt x="20652" y="912"/>
                    <a:pt x="21028" y="912"/>
                  </a:cubicBezTo>
                  <a:close/>
                  <a:moveTo>
                    <a:pt x="20982" y="0"/>
                  </a:moveTo>
                  <a:cubicBezTo>
                    <a:pt x="20494" y="0"/>
                    <a:pt x="20009" y="99"/>
                    <a:pt x="19566" y="293"/>
                  </a:cubicBezTo>
                  <a:cubicBezTo>
                    <a:pt x="18475" y="802"/>
                    <a:pt x="17747" y="1748"/>
                    <a:pt x="17529" y="2912"/>
                  </a:cubicBezTo>
                  <a:cubicBezTo>
                    <a:pt x="17529" y="2912"/>
                    <a:pt x="17529" y="2912"/>
                    <a:pt x="17529" y="2984"/>
                  </a:cubicBezTo>
                  <a:lnTo>
                    <a:pt x="17457" y="2984"/>
                  </a:lnTo>
                  <a:cubicBezTo>
                    <a:pt x="15129" y="4003"/>
                    <a:pt x="14111" y="6548"/>
                    <a:pt x="13820" y="7276"/>
                  </a:cubicBezTo>
                  <a:cubicBezTo>
                    <a:pt x="13456" y="8221"/>
                    <a:pt x="13529" y="9239"/>
                    <a:pt x="14038" y="10040"/>
                  </a:cubicBezTo>
                  <a:cubicBezTo>
                    <a:pt x="13965" y="10403"/>
                    <a:pt x="13893" y="10840"/>
                    <a:pt x="13747" y="11494"/>
                  </a:cubicBezTo>
                  <a:lnTo>
                    <a:pt x="13747" y="11567"/>
                  </a:lnTo>
                  <a:cubicBezTo>
                    <a:pt x="13747" y="11640"/>
                    <a:pt x="13747" y="11712"/>
                    <a:pt x="13747" y="11712"/>
                  </a:cubicBezTo>
                  <a:lnTo>
                    <a:pt x="13674" y="11931"/>
                  </a:lnTo>
                  <a:cubicBezTo>
                    <a:pt x="13529" y="12003"/>
                    <a:pt x="13311" y="12076"/>
                    <a:pt x="13238" y="12149"/>
                  </a:cubicBezTo>
                  <a:cubicBezTo>
                    <a:pt x="12729" y="12367"/>
                    <a:pt x="12147" y="12585"/>
                    <a:pt x="11638" y="12876"/>
                  </a:cubicBezTo>
                  <a:cubicBezTo>
                    <a:pt x="11274" y="13022"/>
                    <a:pt x="10910" y="13240"/>
                    <a:pt x="10547" y="13458"/>
                  </a:cubicBezTo>
                  <a:lnTo>
                    <a:pt x="10183" y="13749"/>
                  </a:lnTo>
                  <a:cubicBezTo>
                    <a:pt x="9965" y="13895"/>
                    <a:pt x="9747" y="14040"/>
                    <a:pt x="9456" y="14331"/>
                  </a:cubicBezTo>
                  <a:cubicBezTo>
                    <a:pt x="9310" y="14549"/>
                    <a:pt x="9092" y="14767"/>
                    <a:pt x="8947" y="14986"/>
                  </a:cubicBezTo>
                  <a:cubicBezTo>
                    <a:pt x="8947" y="15058"/>
                    <a:pt x="8874" y="15204"/>
                    <a:pt x="8801" y="15277"/>
                  </a:cubicBezTo>
                  <a:cubicBezTo>
                    <a:pt x="8510" y="15713"/>
                    <a:pt x="8365" y="16222"/>
                    <a:pt x="8292" y="16731"/>
                  </a:cubicBezTo>
                  <a:cubicBezTo>
                    <a:pt x="8219" y="17604"/>
                    <a:pt x="8365" y="18550"/>
                    <a:pt x="8728" y="19495"/>
                  </a:cubicBezTo>
                  <a:cubicBezTo>
                    <a:pt x="8437" y="20513"/>
                    <a:pt x="8437" y="21532"/>
                    <a:pt x="8656" y="22550"/>
                  </a:cubicBezTo>
                  <a:cubicBezTo>
                    <a:pt x="8801" y="22986"/>
                    <a:pt x="8874" y="23277"/>
                    <a:pt x="9019" y="23568"/>
                  </a:cubicBezTo>
                  <a:cubicBezTo>
                    <a:pt x="8947" y="23641"/>
                    <a:pt x="8947" y="23714"/>
                    <a:pt x="8947" y="23787"/>
                  </a:cubicBezTo>
                  <a:cubicBezTo>
                    <a:pt x="8728" y="24514"/>
                    <a:pt x="8656" y="25168"/>
                    <a:pt x="8656" y="25896"/>
                  </a:cubicBezTo>
                  <a:cubicBezTo>
                    <a:pt x="8728" y="26187"/>
                    <a:pt x="8728" y="26405"/>
                    <a:pt x="8801" y="26623"/>
                  </a:cubicBezTo>
                  <a:cubicBezTo>
                    <a:pt x="8656" y="26914"/>
                    <a:pt x="8510" y="27205"/>
                    <a:pt x="8437" y="27423"/>
                  </a:cubicBezTo>
                  <a:cubicBezTo>
                    <a:pt x="8219" y="27787"/>
                    <a:pt x="8074" y="28296"/>
                    <a:pt x="7492" y="29096"/>
                  </a:cubicBezTo>
                  <a:cubicBezTo>
                    <a:pt x="6764" y="30187"/>
                    <a:pt x="6183" y="31351"/>
                    <a:pt x="5746" y="32442"/>
                  </a:cubicBezTo>
                  <a:cubicBezTo>
                    <a:pt x="5601" y="32806"/>
                    <a:pt x="5528" y="33169"/>
                    <a:pt x="5383" y="33533"/>
                  </a:cubicBezTo>
                  <a:cubicBezTo>
                    <a:pt x="5310" y="33824"/>
                    <a:pt x="5237" y="34188"/>
                    <a:pt x="5164" y="34551"/>
                  </a:cubicBezTo>
                  <a:cubicBezTo>
                    <a:pt x="5164" y="34842"/>
                    <a:pt x="5092" y="35060"/>
                    <a:pt x="5092" y="35424"/>
                  </a:cubicBezTo>
                  <a:lnTo>
                    <a:pt x="5092" y="35497"/>
                  </a:lnTo>
                  <a:cubicBezTo>
                    <a:pt x="4437" y="36224"/>
                    <a:pt x="4146" y="37024"/>
                    <a:pt x="4001" y="37970"/>
                  </a:cubicBezTo>
                  <a:cubicBezTo>
                    <a:pt x="3855" y="39206"/>
                    <a:pt x="4219" y="40370"/>
                    <a:pt x="4582" y="41388"/>
                  </a:cubicBezTo>
                  <a:cubicBezTo>
                    <a:pt x="4582" y="41461"/>
                    <a:pt x="4510" y="41534"/>
                    <a:pt x="4437" y="41607"/>
                  </a:cubicBezTo>
                  <a:cubicBezTo>
                    <a:pt x="4291" y="41825"/>
                    <a:pt x="4219" y="42043"/>
                    <a:pt x="4073" y="42261"/>
                  </a:cubicBezTo>
                  <a:lnTo>
                    <a:pt x="4001" y="42479"/>
                  </a:lnTo>
                  <a:cubicBezTo>
                    <a:pt x="3928" y="42625"/>
                    <a:pt x="3855" y="42843"/>
                    <a:pt x="3782" y="43061"/>
                  </a:cubicBezTo>
                  <a:cubicBezTo>
                    <a:pt x="3710" y="43207"/>
                    <a:pt x="3637" y="43425"/>
                    <a:pt x="3564" y="43716"/>
                  </a:cubicBezTo>
                  <a:cubicBezTo>
                    <a:pt x="3128" y="45171"/>
                    <a:pt x="2691" y="47353"/>
                    <a:pt x="2691" y="48298"/>
                  </a:cubicBezTo>
                  <a:cubicBezTo>
                    <a:pt x="2691" y="49244"/>
                    <a:pt x="3055" y="50117"/>
                    <a:pt x="3710" y="50989"/>
                  </a:cubicBezTo>
                  <a:cubicBezTo>
                    <a:pt x="3710" y="51135"/>
                    <a:pt x="3710" y="51208"/>
                    <a:pt x="3710" y="51353"/>
                  </a:cubicBezTo>
                  <a:cubicBezTo>
                    <a:pt x="3782" y="52444"/>
                    <a:pt x="4291" y="53244"/>
                    <a:pt x="4728" y="53899"/>
                  </a:cubicBezTo>
                  <a:lnTo>
                    <a:pt x="4801" y="54044"/>
                  </a:lnTo>
                  <a:cubicBezTo>
                    <a:pt x="4510" y="55063"/>
                    <a:pt x="4728" y="55935"/>
                    <a:pt x="4873" y="56445"/>
                  </a:cubicBezTo>
                  <a:cubicBezTo>
                    <a:pt x="5164" y="57172"/>
                    <a:pt x="5601" y="57754"/>
                    <a:pt x="6255" y="58263"/>
                  </a:cubicBezTo>
                  <a:cubicBezTo>
                    <a:pt x="6255" y="58554"/>
                    <a:pt x="6255" y="58845"/>
                    <a:pt x="6183" y="59063"/>
                  </a:cubicBezTo>
                  <a:cubicBezTo>
                    <a:pt x="4291" y="62045"/>
                    <a:pt x="3710" y="64518"/>
                    <a:pt x="4655" y="66118"/>
                  </a:cubicBezTo>
                  <a:cubicBezTo>
                    <a:pt x="4801" y="66409"/>
                    <a:pt x="4946" y="66628"/>
                    <a:pt x="5092" y="66846"/>
                  </a:cubicBezTo>
                  <a:cubicBezTo>
                    <a:pt x="5019" y="66846"/>
                    <a:pt x="5019" y="66846"/>
                    <a:pt x="5019" y="66918"/>
                  </a:cubicBezTo>
                  <a:cubicBezTo>
                    <a:pt x="4946" y="67064"/>
                    <a:pt x="4801" y="67209"/>
                    <a:pt x="4728" y="67355"/>
                  </a:cubicBezTo>
                  <a:lnTo>
                    <a:pt x="4437" y="67719"/>
                  </a:lnTo>
                  <a:cubicBezTo>
                    <a:pt x="3928" y="68446"/>
                    <a:pt x="3055" y="69682"/>
                    <a:pt x="2691" y="71719"/>
                  </a:cubicBezTo>
                  <a:cubicBezTo>
                    <a:pt x="2328" y="73683"/>
                    <a:pt x="2546" y="76592"/>
                    <a:pt x="3564" y="78411"/>
                  </a:cubicBezTo>
                  <a:cubicBezTo>
                    <a:pt x="3637" y="78483"/>
                    <a:pt x="3710" y="78556"/>
                    <a:pt x="3710" y="78629"/>
                  </a:cubicBezTo>
                  <a:cubicBezTo>
                    <a:pt x="3055" y="79502"/>
                    <a:pt x="2619" y="80520"/>
                    <a:pt x="2473" y="81829"/>
                  </a:cubicBezTo>
                  <a:cubicBezTo>
                    <a:pt x="2328" y="82120"/>
                    <a:pt x="2182" y="82338"/>
                    <a:pt x="2037" y="82629"/>
                  </a:cubicBezTo>
                  <a:cubicBezTo>
                    <a:pt x="1455" y="83866"/>
                    <a:pt x="1382" y="85175"/>
                    <a:pt x="2037" y="86411"/>
                  </a:cubicBezTo>
                  <a:cubicBezTo>
                    <a:pt x="1891" y="87066"/>
                    <a:pt x="1819" y="87721"/>
                    <a:pt x="1819" y="88303"/>
                  </a:cubicBezTo>
                  <a:cubicBezTo>
                    <a:pt x="1819" y="88884"/>
                    <a:pt x="1819" y="89612"/>
                    <a:pt x="1819" y="90339"/>
                  </a:cubicBezTo>
                  <a:lnTo>
                    <a:pt x="1891" y="91285"/>
                  </a:lnTo>
                  <a:cubicBezTo>
                    <a:pt x="1891" y="91503"/>
                    <a:pt x="1891" y="91721"/>
                    <a:pt x="1964" y="91939"/>
                  </a:cubicBezTo>
                  <a:lnTo>
                    <a:pt x="1964" y="92085"/>
                  </a:lnTo>
                  <a:cubicBezTo>
                    <a:pt x="1964" y="92303"/>
                    <a:pt x="2037" y="92521"/>
                    <a:pt x="2109" y="92885"/>
                  </a:cubicBezTo>
                  <a:cubicBezTo>
                    <a:pt x="2109" y="93176"/>
                    <a:pt x="2182" y="93394"/>
                    <a:pt x="2255" y="93685"/>
                  </a:cubicBezTo>
                  <a:cubicBezTo>
                    <a:pt x="2037" y="94121"/>
                    <a:pt x="1819" y="94703"/>
                    <a:pt x="1746" y="95285"/>
                  </a:cubicBezTo>
                  <a:cubicBezTo>
                    <a:pt x="1673" y="95649"/>
                    <a:pt x="946" y="99431"/>
                    <a:pt x="2691" y="101468"/>
                  </a:cubicBezTo>
                  <a:cubicBezTo>
                    <a:pt x="2764" y="101831"/>
                    <a:pt x="2910" y="102268"/>
                    <a:pt x="3128" y="102704"/>
                  </a:cubicBezTo>
                  <a:cubicBezTo>
                    <a:pt x="3200" y="102777"/>
                    <a:pt x="3273" y="102850"/>
                    <a:pt x="3273" y="102922"/>
                  </a:cubicBezTo>
                  <a:cubicBezTo>
                    <a:pt x="3055" y="103504"/>
                    <a:pt x="2982" y="104086"/>
                    <a:pt x="3055" y="104741"/>
                  </a:cubicBezTo>
                  <a:cubicBezTo>
                    <a:pt x="3055" y="105032"/>
                    <a:pt x="3128" y="105395"/>
                    <a:pt x="3200" y="105686"/>
                  </a:cubicBezTo>
                  <a:cubicBezTo>
                    <a:pt x="2764" y="106486"/>
                    <a:pt x="2619" y="107505"/>
                    <a:pt x="2910" y="108378"/>
                  </a:cubicBezTo>
                  <a:cubicBezTo>
                    <a:pt x="3055" y="109178"/>
                    <a:pt x="3564" y="109905"/>
                    <a:pt x="4291" y="110341"/>
                  </a:cubicBezTo>
                  <a:cubicBezTo>
                    <a:pt x="4146" y="111360"/>
                    <a:pt x="4219" y="112451"/>
                    <a:pt x="4364" y="113614"/>
                  </a:cubicBezTo>
                  <a:lnTo>
                    <a:pt x="4510" y="114705"/>
                  </a:lnTo>
                  <a:cubicBezTo>
                    <a:pt x="4510" y="114851"/>
                    <a:pt x="4510" y="114924"/>
                    <a:pt x="4510" y="114996"/>
                  </a:cubicBezTo>
                  <a:cubicBezTo>
                    <a:pt x="4510" y="115287"/>
                    <a:pt x="4510" y="115287"/>
                    <a:pt x="4364" y="115651"/>
                  </a:cubicBezTo>
                  <a:cubicBezTo>
                    <a:pt x="4291" y="115942"/>
                    <a:pt x="4219" y="116233"/>
                    <a:pt x="4146" y="116524"/>
                  </a:cubicBezTo>
                  <a:lnTo>
                    <a:pt x="4073" y="116597"/>
                  </a:lnTo>
                  <a:cubicBezTo>
                    <a:pt x="3928" y="116960"/>
                    <a:pt x="3564" y="117469"/>
                    <a:pt x="3273" y="118488"/>
                  </a:cubicBezTo>
                  <a:cubicBezTo>
                    <a:pt x="2764" y="119942"/>
                    <a:pt x="2982" y="121324"/>
                    <a:pt x="3128" y="122270"/>
                  </a:cubicBezTo>
                  <a:cubicBezTo>
                    <a:pt x="3128" y="122415"/>
                    <a:pt x="3200" y="122634"/>
                    <a:pt x="3200" y="122779"/>
                  </a:cubicBezTo>
                  <a:cubicBezTo>
                    <a:pt x="3055" y="123143"/>
                    <a:pt x="2910" y="123361"/>
                    <a:pt x="2764" y="123725"/>
                  </a:cubicBezTo>
                  <a:cubicBezTo>
                    <a:pt x="2546" y="124088"/>
                    <a:pt x="2400" y="124452"/>
                    <a:pt x="2109" y="125034"/>
                  </a:cubicBezTo>
                  <a:cubicBezTo>
                    <a:pt x="1528" y="125688"/>
                    <a:pt x="1018" y="126489"/>
                    <a:pt x="655" y="128307"/>
                  </a:cubicBezTo>
                  <a:cubicBezTo>
                    <a:pt x="0" y="131580"/>
                    <a:pt x="2109" y="135435"/>
                    <a:pt x="3491" y="136599"/>
                  </a:cubicBezTo>
                  <a:cubicBezTo>
                    <a:pt x="3782" y="136962"/>
                    <a:pt x="4219" y="137253"/>
                    <a:pt x="4655" y="137399"/>
                  </a:cubicBezTo>
                  <a:cubicBezTo>
                    <a:pt x="4655" y="138926"/>
                    <a:pt x="5455" y="140163"/>
                    <a:pt x="6764" y="140890"/>
                  </a:cubicBezTo>
                  <a:cubicBezTo>
                    <a:pt x="7492" y="141617"/>
                    <a:pt x="8801" y="142418"/>
                    <a:pt x="10983" y="142418"/>
                  </a:cubicBezTo>
                  <a:cubicBezTo>
                    <a:pt x="11420" y="142418"/>
                    <a:pt x="11929" y="142418"/>
                    <a:pt x="12438" y="142345"/>
                  </a:cubicBezTo>
                  <a:lnTo>
                    <a:pt x="12729" y="142345"/>
                  </a:lnTo>
                  <a:cubicBezTo>
                    <a:pt x="13820" y="142345"/>
                    <a:pt x="15129" y="142490"/>
                    <a:pt x="15856" y="142563"/>
                  </a:cubicBezTo>
                  <a:lnTo>
                    <a:pt x="15856" y="151873"/>
                  </a:lnTo>
                  <a:cubicBezTo>
                    <a:pt x="15856" y="153764"/>
                    <a:pt x="17384" y="155364"/>
                    <a:pt x="19348" y="155364"/>
                  </a:cubicBezTo>
                  <a:lnTo>
                    <a:pt x="23348" y="155364"/>
                  </a:lnTo>
                  <a:cubicBezTo>
                    <a:pt x="24075" y="155655"/>
                    <a:pt x="24803" y="155874"/>
                    <a:pt x="25603" y="155874"/>
                  </a:cubicBezTo>
                  <a:cubicBezTo>
                    <a:pt x="26330" y="155874"/>
                    <a:pt x="27058" y="155655"/>
                    <a:pt x="27712" y="155292"/>
                  </a:cubicBezTo>
                  <a:cubicBezTo>
                    <a:pt x="27785" y="155292"/>
                    <a:pt x="27858" y="155292"/>
                    <a:pt x="27858" y="155219"/>
                  </a:cubicBezTo>
                  <a:cubicBezTo>
                    <a:pt x="27926" y="155222"/>
                    <a:pt x="27993" y="155223"/>
                    <a:pt x="28060" y="155223"/>
                  </a:cubicBezTo>
                  <a:cubicBezTo>
                    <a:pt x="29858" y="155223"/>
                    <a:pt x="31302" y="154291"/>
                    <a:pt x="32004" y="152819"/>
                  </a:cubicBezTo>
                  <a:lnTo>
                    <a:pt x="32149" y="152600"/>
                  </a:lnTo>
                  <a:cubicBezTo>
                    <a:pt x="32513" y="151800"/>
                    <a:pt x="33385" y="149909"/>
                    <a:pt x="32222" y="148091"/>
                  </a:cubicBezTo>
                  <a:cubicBezTo>
                    <a:pt x="31567" y="147073"/>
                    <a:pt x="30403" y="146418"/>
                    <a:pt x="29021" y="146418"/>
                  </a:cubicBezTo>
                  <a:cubicBezTo>
                    <a:pt x="28585" y="146418"/>
                    <a:pt x="28149" y="146491"/>
                    <a:pt x="27712" y="146636"/>
                  </a:cubicBezTo>
                  <a:lnTo>
                    <a:pt x="27567" y="146636"/>
                  </a:lnTo>
                  <a:cubicBezTo>
                    <a:pt x="27494" y="146563"/>
                    <a:pt x="27421" y="146491"/>
                    <a:pt x="27276" y="146345"/>
                  </a:cubicBezTo>
                  <a:cubicBezTo>
                    <a:pt x="26330" y="145472"/>
                    <a:pt x="25530" y="145036"/>
                    <a:pt x="25094" y="144818"/>
                  </a:cubicBezTo>
                  <a:cubicBezTo>
                    <a:pt x="24512" y="143945"/>
                    <a:pt x="23857" y="143290"/>
                    <a:pt x="23348" y="142854"/>
                  </a:cubicBezTo>
                  <a:lnTo>
                    <a:pt x="23348" y="142781"/>
                  </a:lnTo>
                  <a:cubicBezTo>
                    <a:pt x="23203" y="142345"/>
                    <a:pt x="23130" y="141908"/>
                    <a:pt x="22984" y="141545"/>
                  </a:cubicBezTo>
                  <a:cubicBezTo>
                    <a:pt x="23494" y="140381"/>
                    <a:pt x="23348" y="138999"/>
                    <a:pt x="22548" y="137981"/>
                  </a:cubicBezTo>
                  <a:cubicBezTo>
                    <a:pt x="21966" y="137253"/>
                    <a:pt x="21311" y="136308"/>
                    <a:pt x="21021" y="135944"/>
                  </a:cubicBezTo>
                  <a:cubicBezTo>
                    <a:pt x="21021" y="135799"/>
                    <a:pt x="21021" y="135653"/>
                    <a:pt x="21021" y="135508"/>
                  </a:cubicBezTo>
                  <a:cubicBezTo>
                    <a:pt x="20948" y="134999"/>
                    <a:pt x="20875" y="134271"/>
                    <a:pt x="20657" y="133617"/>
                  </a:cubicBezTo>
                  <a:cubicBezTo>
                    <a:pt x="20875" y="133398"/>
                    <a:pt x="21166" y="133253"/>
                    <a:pt x="21311" y="133107"/>
                  </a:cubicBezTo>
                  <a:cubicBezTo>
                    <a:pt x="22184" y="132598"/>
                    <a:pt x="22984" y="132089"/>
                    <a:pt x="23494" y="131216"/>
                  </a:cubicBezTo>
                  <a:cubicBezTo>
                    <a:pt x="24148" y="130271"/>
                    <a:pt x="24221" y="129180"/>
                    <a:pt x="24439" y="127798"/>
                  </a:cubicBezTo>
                  <a:cubicBezTo>
                    <a:pt x="24439" y="127580"/>
                    <a:pt x="24512" y="127070"/>
                    <a:pt x="24585" y="126780"/>
                  </a:cubicBezTo>
                  <a:cubicBezTo>
                    <a:pt x="25166" y="125761"/>
                    <a:pt x="25530" y="125398"/>
                    <a:pt x="25603" y="125252"/>
                  </a:cubicBezTo>
                  <a:cubicBezTo>
                    <a:pt x="27567" y="124234"/>
                    <a:pt x="29094" y="121761"/>
                    <a:pt x="29458" y="120015"/>
                  </a:cubicBezTo>
                  <a:lnTo>
                    <a:pt x="29531" y="119942"/>
                  </a:lnTo>
                  <a:cubicBezTo>
                    <a:pt x="29894" y="119288"/>
                    <a:pt x="30912" y="117542"/>
                    <a:pt x="29821" y="115651"/>
                  </a:cubicBezTo>
                  <a:cubicBezTo>
                    <a:pt x="29094" y="114342"/>
                    <a:pt x="28367" y="113542"/>
                    <a:pt x="27494" y="113033"/>
                  </a:cubicBezTo>
                  <a:cubicBezTo>
                    <a:pt x="26694" y="112596"/>
                    <a:pt x="25894" y="112523"/>
                    <a:pt x="25312" y="112523"/>
                  </a:cubicBezTo>
                  <a:lnTo>
                    <a:pt x="24875" y="112523"/>
                  </a:lnTo>
                  <a:lnTo>
                    <a:pt x="24657" y="112160"/>
                  </a:lnTo>
                  <a:cubicBezTo>
                    <a:pt x="24657" y="112087"/>
                    <a:pt x="24585" y="112014"/>
                    <a:pt x="24585" y="111942"/>
                  </a:cubicBezTo>
                  <a:cubicBezTo>
                    <a:pt x="24512" y="111796"/>
                    <a:pt x="24439" y="111578"/>
                    <a:pt x="24294" y="111432"/>
                  </a:cubicBezTo>
                  <a:cubicBezTo>
                    <a:pt x="24366" y="111360"/>
                    <a:pt x="24439" y="111214"/>
                    <a:pt x="24585" y="110996"/>
                  </a:cubicBezTo>
                  <a:cubicBezTo>
                    <a:pt x="24730" y="110923"/>
                    <a:pt x="25312" y="110778"/>
                    <a:pt x="25603" y="110705"/>
                  </a:cubicBezTo>
                  <a:cubicBezTo>
                    <a:pt x="26185" y="110632"/>
                    <a:pt x="26767" y="110487"/>
                    <a:pt x="27421" y="110196"/>
                  </a:cubicBezTo>
                  <a:cubicBezTo>
                    <a:pt x="28658" y="109614"/>
                    <a:pt x="29458" y="108450"/>
                    <a:pt x="29676" y="107141"/>
                  </a:cubicBezTo>
                  <a:cubicBezTo>
                    <a:pt x="29894" y="106850"/>
                    <a:pt x="30258" y="106486"/>
                    <a:pt x="30476" y="106050"/>
                  </a:cubicBezTo>
                  <a:cubicBezTo>
                    <a:pt x="31131" y="104959"/>
                    <a:pt x="31058" y="103795"/>
                    <a:pt x="30985" y="102486"/>
                  </a:cubicBezTo>
                  <a:cubicBezTo>
                    <a:pt x="30912" y="102413"/>
                    <a:pt x="30912" y="102195"/>
                    <a:pt x="30912" y="102050"/>
                  </a:cubicBezTo>
                  <a:cubicBezTo>
                    <a:pt x="31131" y="101904"/>
                    <a:pt x="31494" y="101759"/>
                    <a:pt x="31858" y="101613"/>
                  </a:cubicBezTo>
                  <a:cubicBezTo>
                    <a:pt x="32440" y="101322"/>
                    <a:pt x="32949" y="100959"/>
                    <a:pt x="33313" y="100449"/>
                  </a:cubicBezTo>
                  <a:cubicBezTo>
                    <a:pt x="34695" y="99867"/>
                    <a:pt x="36295" y="98558"/>
                    <a:pt x="36222" y="95212"/>
                  </a:cubicBezTo>
                  <a:lnTo>
                    <a:pt x="36222" y="95067"/>
                  </a:lnTo>
                  <a:cubicBezTo>
                    <a:pt x="36222" y="94267"/>
                    <a:pt x="36077" y="93394"/>
                    <a:pt x="35786" y="92812"/>
                  </a:cubicBezTo>
                  <a:cubicBezTo>
                    <a:pt x="36295" y="92594"/>
                    <a:pt x="36731" y="92376"/>
                    <a:pt x="37240" y="92085"/>
                  </a:cubicBezTo>
                  <a:cubicBezTo>
                    <a:pt x="37677" y="91794"/>
                    <a:pt x="38186" y="91430"/>
                    <a:pt x="38622" y="91067"/>
                  </a:cubicBezTo>
                  <a:cubicBezTo>
                    <a:pt x="40295" y="89757"/>
                    <a:pt x="40877" y="87648"/>
                    <a:pt x="40150" y="85684"/>
                  </a:cubicBezTo>
                  <a:cubicBezTo>
                    <a:pt x="40223" y="85393"/>
                    <a:pt x="40295" y="85030"/>
                    <a:pt x="40368" y="84520"/>
                  </a:cubicBezTo>
                  <a:cubicBezTo>
                    <a:pt x="40514" y="84302"/>
                    <a:pt x="40732" y="84011"/>
                    <a:pt x="40877" y="83648"/>
                  </a:cubicBezTo>
                  <a:lnTo>
                    <a:pt x="41314" y="83648"/>
                  </a:lnTo>
                  <a:cubicBezTo>
                    <a:pt x="41386" y="83648"/>
                    <a:pt x="48660" y="83575"/>
                    <a:pt x="51787" y="81684"/>
                  </a:cubicBezTo>
                  <a:cubicBezTo>
                    <a:pt x="52078" y="81465"/>
                    <a:pt x="52369" y="81320"/>
                    <a:pt x="52660" y="81175"/>
                  </a:cubicBezTo>
                  <a:lnTo>
                    <a:pt x="52806" y="81102"/>
                  </a:lnTo>
                  <a:cubicBezTo>
                    <a:pt x="54406" y="80156"/>
                    <a:pt x="56006" y="79211"/>
                    <a:pt x="57170" y="77247"/>
                  </a:cubicBezTo>
                  <a:cubicBezTo>
                    <a:pt x="57461" y="76738"/>
                    <a:pt x="57679" y="76229"/>
                    <a:pt x="57897" y="75865"/>
                  </a:cubicBezTo>
                  <a:cubicBezTo>
                    <a:pt x="58261" y="74992"/>
                    <a:pt x="58406" y="74847"/>
                    <a:pt x="58770" y="74556"/>
                  </a:cubicBezTo>
                  <a:cubicBezTo>
                    <a:pt x="60661" y="73101"/>
                    <a:pt x="61461" y="70846"/>
                    <a:pt x="60734" y="68737"/>
                  </a:cubicBezTo>
                  <a:cubicBezTo>
                    <a:pt x="60370" y="67646"/>
                    <a:pt x="59643" y="66700"/>
                    <a:pt x="58625" y="66191"/>
                  </a:cubicBezTo>
                  <a:cubicBezTo>
                    <a:pt x="58988" y="63936"/>
                    <a:pt x="58406" y="62045"/>
                    <a:pt x="56806" y="60736"/>
                  </a:cubicBezTo>
                  <a:lnTo>
                    <a:pt x="56224" y="60300"/>
                  </a:lnTo>
                  <a:cubicBezTo>
                    <a:pt x="56006" y="60081"/>
                    <a:pt x="55424" y="59645"/>
                    <a:pt x="54988" y="59281"/>
                  </a:cubicBezTo>
                  <a:lnTo>
                    <a:pt x="54988" y="58918"/>
                  </a:lnTo>
                  <a:lnTo>
                    <a:pt x="54988" y="58481"/>
                  </a:lnTo>
                  <a:cubicBezTo>
                    <a:pt x="54988" y="57463"/>
                    <a:pt x="55133" y="56517"/>
                    <a:pt x="55279" y="55863"/>
                  </a:cubicBezTo>
                  <a:cubicBezTo>
                    <a:pt x="55424" y="55208"/>
                    <a:pt x="55570" y="54917"/>
                    <a:pt x="55788" y="54553"/>
                  </a:cubicBezTo>
                  <a:cubicBezTo>
                    <a:pt x="56006" y="53899"/>
                    <a:pt x="56442" y="53026"/>
                    <a:pt x="56442" y="51571"/>
                  </a:cubicBezTo>
                  <a:cubicBezTo>
                    <a:pt x="56442" y="51426"/>
                    <a:pt x="56515" y="50917"/>
                    <a:pt x="56588" y="50626"/>
                  </a:cubicBezTo>
                  <a:cubicBezTo>
                    <a:pt x="56806" y="49826"/>
                    <a:pt x="57097" y="48807"/>
                    <a:pt x="57097" y="47498"/>
                  </a:cubicBezTo>
                  <a:cubicBezTo>
                    <a:pt x="57097" y="47425"/>
                    <a:pt x="57170" y="47353"/>
                    <a:pt x="57170" y="47280"/>
                  </a:cubicBezTo>
                  <a:cubicBezTo>
                    <a:pt x="57170" y="46989"/>
                    <a:pt x="57243" y="46698"/>
                    <a:pt x="57388" y="46334"/>
                  </a:cubicBezTo>
                  <a:lnTo>
                    <a:pt x="57461" y="45898"/>
                  </a:lnTo>
                  <a:cubicBezTo>
                    <a:pt x="57533" y="45607"/>
                    <a:pt x="57606" y="45243"/>
                    <a:pt x="57679" y="44880"/>
                  </a:cubicBezTo>
                  <a:lnTo>
                    <a:pt x="57679" y="44734"/>
                  </a:lnTo>
                  <a:cubicBezTo>
                    <a:pt x="57752" y="44516"/>
                    <a:pt x="57752" y="44298"/>
                    <a:pt x="57752" y="44080"/>
                  </a:cubicBezTo>
                  <a:cubicBezTo>
                    <a:pt x="58625" y="42916"/>
                    <a:pt x="61388" y="40370"/>
                    <a:pt x="62407" y="39425"/>
                  </a:cubicBezTo>
                  <a:cubicBezTo>
                    <a:pt x="63425" y="38406"/>
                    <a:pt x="64443" y="37461"/>
                    <a:pt x="65171" y="36733"/>
                  </a:cubicBezTo>
                  <a:lnTo>
                    <a:pt x="65534" y="36370"/>
                  </a:lnTo>
                  <a:cubicBezTo>
                    <a:pt x="65680" y="36151"/>
                    <a:pt x="65898" y="35933"/>
                    <a:pt x="65971" y="35788"/>
                  </a:cubicBezTo>
                  <a:cubicBezTo>
                    <a:pt x="66553" y="35060"/>
                    <a:pt x="67644" y="34551"/>
                    <a:pt x="69098" y="33897"/>
                  </a:cubicBezTo>
                  <a:cubicBezTo>
                    <a:pt x="69389" y="33751"/>
                    <a:pt x="69680" y="33678"/>
                    <a:pt x="69971" y="33533"/>
                  </a:cubicBezTo>
                  <a:cubicBezTo>
                    <a:pt x="72953" y="32151"/>
                    <a:pt x="74699" y="29896"/>
                    <a:pt x="75063" y="27205"/>
                  </a:cubicBezTo>
                  <a:cubicBezTo>
                    <a:pt x="75790" y="22114"/>
                    <a:pt x="74335" y="20441"/>
                    <a:pt x="73899" y="19932"/>
                  </a:cubicBezTo>
                  <a:cubicBezTo>
                    <a:pt x="73026" y="18986"/>
                    <a:pt x="71935" y="18477"/>
                    <a:pt x="70699" y="18477"/>
                  </a:cubicBezTo>
                  <a:cubicBezTo>
                    <a:pt x="70146" y="18108"/>
                    <a:pt x="69476" y="17915"/>
                    <a:pt x="68820" y="17915"/>
                  </a:cubicBezTo>
                  <a:cubicBezTo>
                    <a:pt x="68439" y="17915"/>
                    <a:pt x="68063" y="17980"/>
                    <a:pt x="67716" y="18113"/>
                  </a:cubicBezTo>
                  <a:cubicBezTo>
                    <a:pt x="66043" y="18622"/>
                    <a:pt x="64443" y="20222"/>
                    <a:pt x="64443" y="22550"/>
                  </a:cubicBezTo>
                  <a:cubicBezTo>
                    <a:pt x="64443" y="22768"/>
                    <a:pt x="64443" y="22986"/>
                    <a:pt x="64516" y="23277"/>
                  </a:cubicBezTo>
                  <a:cubicBezTo>
                    <a:pt x="64516" y="23496"/>
                    <a:pt x="64516" y="24005"/>
                    <a:pt x="64516" y="24296"/>
                  </a:cubicBezTo>
                  <a:cubicBezTo>
                    <a:pt x="64152" y="24659"/>
                    <a:pt x="63207" y="25459"/>
                    <a:pt x="62698" y="25678"/>
                  </a:cubicBezTo>
                  <a:lnTo>
                    <a:pt x="62552" y="25678"/>
                  </a:lnTo>
                  <a:cubicBezTo>
                    <a:pt x="61898" y="25678"/>
                    <a:pt x="61316" y="25823"/>
                    <a:pt x="60807" y="26041"/>
                  </a:cubicBezTo>
                  <a:cubicBezTo>
                    <a:pt x="60734" y="26041"/>
                    <a:pt x="60661" y="26114"/>
                    <a:pt x="60588" y="26114"/>
                  </a:cubicBezTo>
                  <a:cubicBezTo>
                    <a:pt x="60225" y="25969"/>
                    <a:pt x="59788" y="25896"/>
                    <a:pt x="59352" y="25896"/>
                  </a:cubicBezTo>
                  <a:cubicBezTo>
                    <a:pt x="58479" y="25896"/>
                    <a:pt x="57897" y="25896"/>
                    <a:pt x="57461" y="25823"/>
                  </a:cubicBezTo>
                  <a:cubicBezTo>
                    <a:pt x="57824" y="25387"/>
                    <a:pt x="58479" y="24441"/>
                    <a:pt x="59206" y="23568"/>
                  </a:cubicBezTo>
                  <a:cubicBezTo>
                    <a:pt x="59861" y="22768"/>
                    <a:pt x="60152" y="21750"/>
                    <a:pt x="59934" y="20732"/>
                  </a:cubicBezTo>
                  <a:cubicBezTo>
                    <a:pt x="59497" y="18477"/>
                    <a:pt x="58770" y="16077"/>
                    <a:pt x="56733" y="15277"/>
                  </a:cubicBezTo>
                  <a:cubicBezTo>
                    <a:pt x="56297" y="15131"/>
                    <a:pt x="55861" y="14986"/>
                    <a:pt x="55424" y="14913"/>
                  </a:cubicBezTo>
                  <a:cubicBezTo>
                    <a:pt x="54842" y="14767"/>
                    <a:pt x="54188" y="14622"/>
                    <a:pt x="53460" y="14258"/>
                  </a:cubicBezTo>
                  <a:cubicBezTo>
                    <a:pt x="52733" y="13895"/>
                    <a:pt x="50987" y="12585"/>
                    <a:pt x="50187" y="11931"/>
                  </a:cubicBezTo>
                  <a:cubicBezTo>
                    <a:pt x="49533" y="11422"/>
                    <a:pt x="49096" y="11131"/>
                    <a:pt x="48805" y="10912"/>
                  </a:cubicBezTo>
                  <a:cubicBezTo>
                    <a:pt x="48514" y="10767"/>
                    <a:pt x="47932" y="10331"/>
                    <a:pt x="45023" y="9603"/>
                  </a:cubicBezTo>
                  <a:cubicBezTo>
                    <a:pt x="44368" y="8803"/>
                    <a:pt x="43350" y="7785"/>
                    <a:pt x="41968" y="7057"/>
                  </a:cubicBezTo>
                  <a:cubicBezTo>
                    <a:pt x="41677" y="6912"/>
                    <a:pt x="41314" y="6039"/>
                    <a:pt x="41241" y="5748"/>
                  </a:cubicBezTo>
                  <a:lnTo>
                    <a:pt x="41241" y="5603"/>
                  </a:lnTo>
                  <a:cubicBezTo>
                    <a:pt x="41095" y="5385"/>
                    <a:pt x="41023" y="5166"/>
                    <a:pt x="40877" y="4948"/>
                  </a:cubicBezTo>
                  <a:cubicBezTo>
                    <a:pt x="39350" y="2402"/>
                    <a:pt x="33822" y="802"/>
                    <a:pt x="31931" y="802"/>
                  </a:cubicBezTo>
                  <a:lnTo>
                    <a:pt x="31713" y="802"/>
                  </a:lnTo>
                  <a:cubicBezTo>
                    <a:pt x="30622" y="802"/>
                    <a:pt x="29531" y="1239"/>
                    <a:pt x="28585" y="2039"/>
                  </a:cubicBezTo>
                  <a:cubicBezTo>
                    <a:pt x="28367" y="1966"/>
                    <a:pt x="28076" y="1893"/>
                    <a:pt x="27712" y="1820"/>
                  </a:cubicBezTo>
                  <a:cubicBezTo>
                    <a:pt x="27130" y="1748"/>
                    <a:pt x="26403" y="1675"/>
                    <a:pt x="25530" y="1675"/>
                  </a:cubicBezTo>
                  <a:lnTo>
                    <a:pt x="25239" y="1675"/>
                  </a:lnTo>
                  <a:cubicBezTo>
                    <a:pt x="24948" y="1675"/>
                    <a:pt x="24657" y="1675"/>
                    <a:pt x="24366" y="1748"/>
                  </a:cubicBezTo>
                  <a:lnTo>
                    <a:pt x="23203" y="802"/>
                  </a:lnTo>
                  <a:cubicBezTo>
                    <a:pt x="22572" y="262"/>
                    <a:pt x="21774" y="0"/>
                    <a:pt x="20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865077" y="1466828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1435114" y="2995225"/>
              <a:ext cx="659400" cy="450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 txBox="1"/>
            <p:nvPr/>
          </p:nvSpPr>
          <p:spPr>
            <a:xfrm flipH="1">
              <a:off x="1435114" y="3076825"/>
              <a:ext cx="6594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40%</a:t>
              </a:r>
              <a:endParaRPr sz="1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911136" y="1383013"/>
            <a:ext cx="3548063" cy="2459037"/>
            <a:chOff x="1820863" y="2443163"/>
            <a:chExt cx="3548063" cy="2459037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820863" y="2598738"/>
              <a:ext cx="2287588" cy="2303462"/>
            </a:xfrm>
            <a:custGeom>
              <a:avLst/>
              <a:gdLst>
                <a:gd name="T0" fmla="*/ 687 w 1031"/>
                <a:gd name="T1" fmla="*/ 515 h 1037"/>
                <a:gd name="T2" fmla="*/ 567 w 1031"/>
                <a:gd name="T3" fmla="*/ 478 h 1037"/>
                <a:gd name="T4" fmla="*/ 496 w 1031"/>
                <a:gd name="T5" fmla="*/ 333 h 1037"/>
                <a:gd name="T6" fmla="*/ 490 w 1031"/>
                <a:gd name="T7" fmla="*/ 366 h 1037"/>
                <a:gd name="T8" fmla="*/ 516 w 1031"/>
                <a:gd name="T9" fmla="*/ 524 h 1037"/>
                <a:gd name="T10" fmla="*/ 522 w 1031"/>
                <a:gd name="T11" fmla="*/ 672 h 1037"/>
                <a:gd name="T12" fmla="*/ 548 w 1031"/>
                <a:gd name="T13" fmla="*/ 958 h 1037"/>
                <a:gd name="T14" fmla="*/ 477 w 1031"/>
                <a:gd name="T15" fmla="*/ 1029 h 1037"/>
                <a:gd name="T16" fmla="*/ 401 w 1031"/>
                <a:gd name="T17" fmla="*/ 708 h 1037"/>
                <a:gd name="T18" fmla="*/ 355 w 1031"/>
                <a:gd name="T19" fmla="*/ 585 h 1037"/>
                <a:gd name="T20" fmla="*/ 297 w 1031"/>
                <a:gd name="T21" fmla="*/ 984 h 1037"/>
                <a:gd name="T22" fmla="*/ 188 w 1031"/>
                <a:gd name="T23" fmla="*/ 968 h 1037"/>
                <a:gd name="T24" fmla="*/ 246 w 1031"/>
                <a:gd name="T25" fmla="*/ 457 h 1037"/>
                <a:gd name="T26" fmla="*/ 222 w 1031"/>
                <a:gd name="T27" fmla="*/ 596 h 1037"/>
                <a:gd name="T28" fmla="*/ 152 w 1031"/>
                <a:gd name="T29" fmla="*/ 601 h 1037"/>
                <a:gd name="T30" fmla="*/ 200 w 1031"/>
                <a:gd name="T31" fmla="*/ 268 h 1037"/>
                <a:gd name="T32" fmla="*/ 105 w 1031"/>
                <a:gd name="T33" fmla="*/ 137 h 1037"/>
                <a:gd name="T34" fmla="*/ 17 w 1031"/>
                <a:gd name="T35" fmla="*/ 0 h 1037"/>
                <a:gd name="T36" fmla="*/ 220 w 1031"/>
                <a:gd name="T37" fmla="*/ 188 h 1037"/>
                <a:gd name="T38" fmla="*/ 465 w 1031"/>
                <a:gd name="T39" fmla="*/ 547 h 1037"/>
                <a:gd name="T40" fmla="*/ 487 w 1031"/>
                <a:gd name="T41" fmla="*/ 562 h 1037"/>
                <a:gd name="T42" fmla="*/ 461 w 1031"/>
                <a:gd name="T43" fmla="*/ 503 h 1037"/>
                <a:gd name="T44" fmla="*/ 276 w 1031"/>
                <a:gd name="T45" fmla="*/ 215 h 1037"/>
                <a:gd name="T46" fmla="*/ 443 w 1031"/>
                <a:gd name="T47" fmla="*/ 214 h 1037"/>
                <a:gd name="T48" fmla="*/ 580 w 1031"/>
                <a:gd name="T49" fmla="*/ 393 h 1037"/>
                <a:gd name="T50" fmla="*/ 661 w 1031"/>
                <a:gd name="T51" fmla="*/ 426 h 1037"/>
                <a:gd name="T52" fmla="*/ 782 w 1031"/>
                <a:gd name="T53" fmla="*/ 270 h 1037"/>
                <a:gd name="T54" fmla="*/ 789 w 1031"/>
                <a:gd name="T55" fmla="*/ 352 h 1037"/>
                <a:gd name="T56" fmla="*/ 809 w 1031"/>
                <a:gd name="T57" fmla="*/ 379 h 1037"/>
                <a:gd name="T58" fmla="*/ 859 w 1031"/>
                <a:gd name="T59" fmla="*/ 288 h 1037"/>
                <a:gd name="T60" fmla="*/ 895 w 1031"/>
                <a:gd name="T61" fmla="*/ 333 h 1037"/>
                <a:gd name="T62" fmla="*/ 944 w 1031"/>
                <a:gd name="T63" fmla="*/ 217 h 1037"/>
                <a:gd name="T64" fmla="*/ 981 w 1031"/>
                <a:gd name="T65" fmla="*/ 549 h 1037"/>
                <a:gd name="T66" fmla="*/ 968 w 1031"/>
                <a:gd name="T67" fmla="*/ 562 h 1037"/>
                <a:gd name="T68" fmla="*/ 962 w 1031"/>
                <a:gd name="T69" fmla="*/ 378 h 1037"/>
                <a:gd name="T70" fmla="*/ 960 w 1031"/>
                <a:gd name="T71" fmla="*/ 971 h 1037"/>
                <a:gd name="T72" fmla="*/ 849 w 1031"/>
                <a:gd name="T73" fmla="*/ 972 h 1037"/>
                <a:gd name="T74" fmla="*/ 849 w 1031"/>
                <a:gd name="T75" fmla="*/ 586 h 1037"/>
                <a:gd name="T76" fmla="*/ 833 w 1031"/>
                <a:gd name="T77" fmla="*/ 956 h 1037"/>
                <a:gd name="T78" fmla="*/ 780 w 1031"/>
                <a:gd name="T79" fmla="*/ 1032 h 1037"/>
                <a:gd name="T80" fmla="*/ 722 w 1031"/>
                <a:gd name="T81" fmla="*/ 965 h 1037"/>
                <a:gd name="T82" fmla="*/ 722 w 1031"/>
                <a:gd name="T83" fmla="*/ 379 h 1037"/>
                <a:gd name="T84" fmla="*/ 715 w 1031"/>
                <a:gd name="T85" fmla="*/ 561 h 1037"/>
                <a:gd name="T86" fmla="*/ 243 w 1031"/>
                <a:gd name="T87" fmla="*/ 336 h 1037"/>
                <a:gd name="T88" fmla="*/ 243 w 1031"/>
                <a:gd name="T89" fmla="*/ 336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1" h="1037">
                  <a:moveTo>
                    <a:pt x="707" y="563"/>
                  </a:moveTo>
                  <a:cubicBezTo>
                    <a:pt x="700" y="547"/>
                    <a:pt x="692" y="532"/>
                    <a:pt x="687" y="515"/>
                  </a:cubicBezTo>
                  <a:cubicBezTo>
                    <a:pt x="683" y="501"/>
                    <a:pt x="676" y="497"/>
                    <a:pt x="661" y="495"/>
                  </a:cubicBezTo>
                  <a:cubicBezTo>
                    <a:pt x="629" y="492"/>
                    <a:pt x="597" y="487"/>
                    <a:pt x="567" y="478"/>
                  </a:cubicBezTo>
                  <a:cubicBezTo>
                    <a:pt x="535" y="469"/>
                    <a:pt x="515" y="447"/>
                    <a:pt x="512" y="410"/>
                  </a:cubicBezTo>
                  <a:cubicBezTo>
                    <a:pt x="510" y="384"/>
                    <a:pt x="501" y="359"/>
                    <a:pt x="496" y="333"/>
                  </a:cubicBezTo>
                  <a:cubicBezTo>
                    <a:pt x="494" y="333"/>
                    <a:pt x="492" y="334"/>
                    <a:pt x="490" y="334"/>
                  </a:cubicBezTo>
                  <a:cubicBezTo>
                    <a:pt x="490" y="344"/>
                    <a:pt x="490" y="355"/>
                    <a:pt x="490" y="366"/>
                  </a:cubicBezTo>
                  <a:cubicBezTo>
                    <a:pt x="490" y="396"/>
                    <a:pt x="491" y="427"/>
                    <a:pt x="489" y="457"/>
                  </a:cubicBezTo>
                  <a:cubicBezTo>
                    <a:pt x="487" y="485"/>
                    <a:pt x="496" y="505"/>
                    <a:pt x="516" y="524"/>
                  </a:cubicBezTo>
                  <a:cubicBezTo>
                    <a:pt x="544" y="552"/>
                    <a:pt x="569" y="582"/>
                    <a:pt x="599" y="614"/>
                  </a:cubicBezTo>
                  <a:cubicBezTo>
                    <a:pt x="573" y="634"/>
                    <a:pt x="548" y="654"/>
                    <a:pt x="522" y="672"/>
                  </a:cubicBezTo>
                  <a:cubicBezTo>
                    <a:pt x="512" y="680"/>
                    <a:pt x="507" y="686"/>
                    <a:pt x="509" y="700"/>
                  </a:cubicBezTo>
                  <a:cubicBezTo>
                    <a:pt x="523" y="786"/>
                    <a:pt x="535" y="872"/>
                    <a:pt x="548" y="958"/>
                  </a:cubicBezTo>
                  <a:cubicBezTo>
                    <a:pt x="552" y="981"/>
                    <a:pt x="550" y="1003"/>
                    <a:pt x="531" y="1019"/>
                  </a:cubicBezTo>
                  <a:cubicBezTo>
                    <a:pt x="515" y="1032"/>
                    <a:pt x="497" y="1036"/>
                    <a:pt x="477" y="1029"/>
                  </a:cubicBezTo>
                  <a:cubicBezTo>
                    <a:pt x="456" y="1021"/>
                    <a:pt x="444" y="1006"/>
                    <a:pt x="441" y="985"/>
                  </a:cubicBezTo>
                  <a:cubicBezTo>
                    <a:pt x="427" y="892"/>
                    <a:pt x="414" y="800"/>
                    <a:pt x="401" y="708"/>
                  </a:cubicBezTo>
                  <a:cubicBezTo>
                    <a:pt x="395" y="667"/>
                    <a:pt x="389" y="626"/>
                    <a:pt x="382" y="585"/>
                  </a:cubicBezTo>
                  <a:cubicBezTo>
                    <a:pt x="373" y="585"/>
                    <a:pt x="365" y="585"/>
                    <a:pt x="355" y="585"/>
                  </a:cubicBezTo>
                  <a:cubicBezTo>
                    <a:pt x="348" y="635"/>
                    <a:pt x="340" y="685"/>
                    <a:pt x="333" y="735"/>
                  </a:cubicBezTo>
                  <a:cubicBezTo>
                    <a:pt x="321" y="818"/>
                    <a:pt x="309" y="901"/>
                    <a:pt x="297" y="984"/>
                  </a:cubicBezTo>
                  <a:cubicBezTo>
                    <a:pt x="292" y="1016"/>
                    <a:pt x="263" y="1037"/>
                    <a:pt x="232" y="1031"/>
                  </a:cubicBezTo>
                  <a:cubicBezTo>
                    <a:pt x="203" y="1027"/>
                    <a:pt x="183" y="999"/>
                    <a:pt x="188" y="968"/>
                  </a:cubicBezTo>
                  <a:cubicBezTo>
                    <a:pt x="207" y="830"/>
                    <a:pt x="228" y="692"/>
                    <a:pt x="246" y="555"/>
                  </a:cubicBezTo>
                  <a:cubicBezTo>
                    <a:pt x="250" y="523"/>
                    <a:pt x="246" y="490"/>
                    <a:pt x="246" y="457"/>
                  </a:cubicBezTo>
                  <a:cubicBezTo>
                    <a:pt x="226" y="459"/>
                    <a:pt x="218" y="469"/>
                    <a:pt x="219" y="490"/>
                  </a:cubicBezTo>
                  <a:cubicBezTo>
                    <a:pt x="221" y="525"/>
                    <a:pt x="221" y="561"/>
                    <a:pt x="222" y="596"/>
                  </a:cubicBezTo>
                  <a:cubicBezTo>
                    <a:pt x="222" y="620"/>
                    <a:pt x="210" y="634"/>
                    <a:pt x="189" y="636"/>
                  </a:cubicBezTo>
                  <a:cubicBezTo>
                    <a:pt x="168" y="637"/>
                    <a:pt x="153" y="625"/>
                    <a:pt x="152" y="601"/>
                  </a:cubicBezTo>
                  <a:cubicBezTo>
                    <a:pt x="146" y="507"/>
                    <a:pt x="145" y="414"/>
                    <a:pt x="173" y="324"/>
                  </a:cubicBezTo>
                  <a:cubicBezTo>
                    <a:pt x="180" y="304"/>
                    <a:pt x="189" y="285"/>
                    <a:pt x="200" y="268"/>
                  </a:cubicBezTo>
                  <a:cubicBezTo>
                    <a:pt x="207" y="257"/>
                    <a:pt x="205" y="251"/>
                    <a:pt x="197" y="243"/>
                  </a:cubicBezTo>
                  <a:cubicBezTo>
                    <a:pt x="166" y="208"/>
                    <a:pt x="130" y="176"/>
                    <a:pt x="105" y="137"/>
                  </a:cubicBezTo>
                  <a:cubicBezTo>
                    <a:pt x="76" y="92"/>
                    <a:pt x="34" y="60"/>
                    <a:pt x="0" y="16"/>
                  </a:cubicBezTo>
                  <a:cubicBezTo>
                    <a:pt x="6" y="11"/>
                    <a:pt x="11" y="5"/>
                    <a:pt x="17" y="0"/>
                  </a:cubicBezTo>
                  <a:cubicBezTo>
                    <a:pt x="35" y="18"/>
                    <a:pt x="51" y="35"/>
                    <a:pt x="69" y="51"/>
                  </a:cubicBezTo>
                  <a:cubicBezTo>
                    <a:pt x="119" y="97"/>
                    <a:pt x="171" y="141"/>
                    <a:pt x="220" y="188"/>
                  </a:cubicBezTo>
                  <a:cubicBezTo>
                    <a:pt x="241" y="208"/>
                    <a:pt x="260" y="231"/>
                    <a:pt x="276" y="256"/>
                  </a:cubicBezTo>
                  <a:cubicBezTo>
                    <a:pt x="339" y="352"/>
                    <a:pt x="402" y="450"/>
                    <a:pt x="465" y="547"/>
                  </a:cubicBezTo>
                  <a:cubicBezTo>
                    <a:pt x="466" y="549"/>
                    <a:pt x="467" y="552"/>
                    <a:pt x="469" y="554"/>
                  </a:cubicBezTo>
                  <a:cubicBezTo>
                    <a:pt x="475" y="557"/>
                    <a:pt x="481" y="559"/>
                    <a:pt x="487" y="562"/>
                  </a:cubicBezTo>
                  <a:cubicBezTo>
                    <a:pt x="487" y="556"/>
                    <a:pt x="489" y="548"/>
                    <a:pt x="487" y="543"/>
                  </a:cubicBezTo>
                  <a:cubicBezTo>
                    <a:pt x="479" y="529"/>
                    <a:pt x="470" y="516"/>
                    <a:pt x="461" y="503"/>
                  </a:cubicBezTo>
                  <a:cubicBezTo>
                    <a:pt x="403" y="412"/>
                    <a:pt x="344" y="322"/>
                    <a:pt x="285" y="231"/>
                  </a:cubicBezTo>
                  <a:cubicBezTo>
                    <a:pt x="282" y="227"/>
                    <a:pt x="280" y="222"/>
                    <a:pt x="276" y="215"/>
                  </a:cubicBezTo>
                  <a:cubicBezTo>
                    <a:pt x="284" y="215"/>
                    <a:pt x="291" y="214"/>
                    <a:pt x="297" y="214"/>
                  </a:cubicBezTo>
                  <a:cubicBezTo>
                    <a:pt x="346" y="214"/>
                    <a:pt x="395" y="214"/>
                    <a:pt x="443" y="214"/>
                  </a:cubicBezTo>
                  <a:cubicBezTo>
                    <a:pt x="483" y="213"/>
                    <a:pt x="512" y="231"/>
                    <a:pt x="534" y="262"/>
                  </a:cubicBezTo>
                  <a:cubicBezTo>
                    <a:pt x="562" y="301"/>
                    <a:pt x="574" y="346"/>
                    <a:pt x="580" y="393"/>
                  </a:cubicBezTo>
                  <a:cubicBezTo>
                    <a:pt x="582" y="406"/>
                    <a:pt x="587" y="413"/>
                    <a:pt x="600" y="416"/>
                  </a:cubicBezTo>
                  <a:cubicBezTo>
                    <a:pt x="620" y="419"/>
                    <a:pt x="639" y="422"/>
                    <a:pt x="661" y="426"/>
                  </a:cubicBezTo>
                  <a:cubicBezTo>
                    <a:pt x="653" y="342"/>
                    <a:pt x="660" y="267"/>
                    <a:pt x="733" y="218"/>
                  </a:cubicBezTo>
                  <a:cubicBezTo>
                    <a:pt x="751" y="237"/>
                    <a:pt x="767" y="253"/>
                    <a:pt x="782" y="270"/>
                  </a:cubicBezTo>
                  <a:cubicBezTo>
                    <a:pt x="785" y="274"/>
                    <a:pt x="786" y="281"/>
                    <a:pt x="786" y="286"/>
                  </a:cubicBezTo>
                  <a:cubicBezTo>
                    <a:pt x="787" y="308"/>
                    <a:pt x="787" y="330"/>
                    <a:pt x="789" y="352"/>
                  </a:cubicBezTo>
                  <a:cubicBezTo>
                    <a:pt x="791" y="362"/>
                    <a:pt x="798" y="371"/>
                    <a:pt x="803" y="380"/>
                  </a:cubicBezTo>
                  <a:cubicBezTo>
                    <a:pt x="805" y="380"/>
                    <a:pt x="807" y="379"/>
                    <a:pt x="809" y="379"/>
                  </a:cubicBezTo>
                  <a:cubicBezTo>
                    <a:pt x="813" y="349"/>
                    <a:pt x="818" y="319"/>
                    <a:pt x="822" y="288"/>
                  </a:cubicBezTo>
                  <a:cubicBezTo>
                    <a:pt x="834" y="288"/>
                    <a:pt x="846" y="288"/>
                    <a:pt x="859" y="288"/>
                  </a:cubicBezTo>
                  <a:cubicBezTo>
                    <a:pt x="864" y="318"/>
                    <a:pt x="868" y="348"/>
                    <a:pt x="873" y="381"/>
                  </a:cubicBezTo>
                  <a:cubicBezTo>
                    <a:pt x="893" y="369"/>
                    <a:pt x="896" y="349"/>
                    <a:pt x="895" y="333"/>
                  </a:cubicBezTo>
                  <a:cubicBezTo>
                    <a:pt x="893" y="296"/>
                    <a:pt x="897" y="263"/>
                    <a:pt x="930" y="240"/>
                  </a:cubicBezTo>
                  <a:cubicBezTo>
                    <a:pt x="936" y="235"/>
                    <a:pt x="939" y="225"/>
                    <a:pt x="944" y="217"/>
                  </a:cubicBezTo>
                  <a:cubicBezTo>
                    <a:pt x="991" y="244"/>
                    <a:pt x="1013" y="285"/>
                    <a:pt x="1020" y="335"/>
                  </a:cubicBezTo>
                  <a:cubicBezTo>
                    <a:pt x="1031" y="410"/>
                    <a:pt x="1010" y="480"/>
                    <a:pt x="981" y="549"/>
                  </a:cubicBezTo>
                  <a:cubicBezTo>
                    <a:pt x="980" y="552"/>
                    <a:pt x="978" y="555"/>
                    <a:pt x="976" y="557"/>
                  </a:cubicBezTo>
                  <a:cubicBezTo>
                    <a:pt x="975" y="558"/>
                    <a:pt x="973" y="559"/>
                    <a:pt x="968" y="562"/>
                  </a:cubicBezTo>
                  <a:cubicBezTo>
                    <a:pt x="968" y="499"/>
                    <a:pt x="968" y="439"/>
                    <a:pt x="968" y="378"/>
                  </a:cubicBezTo>
                  <a:cubicBezTo>
                    <a:pt x="966" y="378"/>
                    <a:pt x="964" y="378"/>
                    <a:pt x="962" y="378"/>
                  </a:cubicBezTo>
                  <a:cubicBezTo>
                    <a:pt x="961" y="386"/>
                    <a:pt x="960" y="393"/>
                    <a:pt x="960" y="401"/>
                  </a:cubicBezTo>
                  <a:cubicBezTo>
                    <a:pt x="960" y="591"/>
                    <a:pt x="960" y="781"/>
                    <a:pt x="960" y="971"/>
                  </a:cubicBezTo>
                  <a:cubicBezTo>
                    <a:pt x="960" y="1006"/>
                    <a:pt x="940" y="1030"/>
                    <a:pt x="910" y="1032"/>
                  </a:cubicBezTo>
                  <a:cubicBezTo>
                    <a:pt x="874" y="1035"/>
                    <a:pt x="849" y="1011"/>
                    <a:pt x="849" y="972"/>
                  </a:cubicBezTo>
                  <a:cubicBezTo>
                    <a:pt x="849" y="851"/>
                    <a:pt x="849" y="731"/>
                    <a:pt x="849" y="610"/>
                  </a:cubicBezTo>
                  <a:cubicBezTo>
                    <a:pt x="849" y="602"/>
                    <a:pt x="849" y="594"/>
                    <a:pt x="849" y="586"/>
                  </a:cubicBezTo>
                  <a:cubicBezTo>
                    <a:pt x="833" y="584"/>
                    <a:pt x="833" y="584"/>
                    <a:pt x="833" y="600"/>
                  </a:cubicBezTo>
                  <a:cubicBezTo>
                    <a:pt x="833" y="719"/>
                    <a:pt x="833" y="838"/>
                    <a:pt x="833" y="956"/>
                  </a:cubicBezTo>
                  <a:cubicBezTo>
                    <a:pt x="833" y="964"/>
                    <a:pt x="833" y="971"/>
                    <a:pt x="833" y="978"/>
                  </a:cubicBezTo>
                  <a:cubicBezTo>
                    <a:pt x="831" y="1009"/>
                    <a:pt x="809" y="1031"/>
                    <a:pt x="780" y="1032"/>
                  </a:cubicBezTo>
                  <a:cubicBezTo>
                    <a:pt x="750" y="1034"/>
                    <a:pt x="726" y="1013"/>
                    <a:pt x="722" y="983"/>
                  </a:cubicBezTo>
                  <a:cubicBezTo>
                    <a:pt x="721" y="977"/>
                    <a:pt x="722" y="971"/>
                    <a:pt x="722" y="965"/>
                  </a:cubicBezTo>
                  <a:cubicBezTo>
                    <a:pt x="722" y="778"/>
                    <a:pt x="722" y="592"/>
                    <a:pt x="722" y="405"/>
                  </a:cubicBezTo>
                  <a:cubicBezTo>
                    <a:pt x="722" y="396"/>
                    <a:pt x="722" y="387"/>
                    <a:pt x="722" y="379"/>
                  </a:cubicBezTo>
                  <a:cubicBezTo>
                    <a:pt x="719" y="379"/>
                    <a:pt x="717" y="379"/>
                    <a:pt x="715" y="379"/>
                  </a:cubicBezTo>
                  <a:cubicBezTo>
                    <a:pt x="715" y="439"/>
                    <a:pt x="715" y="500"/>
                    <a:pt x="715" y="561"/>
                  </a:cubicBezTo>
                  <a:cubicBezTo>
                    <a:pt x="712" y="562"/>
                    <a:pt x="710" y="563"/>
                    <a:pt x="707" y="563"/>
                  </a:cubicBezTo>
                  <a:close/>
                  <a:moveTo>
                    <a:pt x="243" y="336"/>
                  </a:moveTo>
                  <a:cubicBezTo>
                    <a:pt x="237" y="356"/>
                    <a:pt x="231" y="377"/>
                    <a:pt x="225" y="399"/>
                  </a:cubicBezTo>
                  <a:cubicBezTo>
                    <a:pt x="250" y="388"/>
                    <a:pt x="250" y="388"/>
                    <a:pt x="243" y="336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4192588" y="2605088"/>
              <a:ext cx="1176338" cy="1219200"/>
            </a:xfrm>
            <a:custGeom>
              <a:avLst/>
              <a:gdLst>
                <a:gd name="T0" fmla="*/ 116 w 530"/>
                <a:gd name="T1" fmla="*/ 465 h 549"/>
                <a:gd name="T2" fmla="*/ 2 w 530"/>
                <a:gd name="T3" fmla="*/ 533 h 549"/>
                <a:gd name="T4" fmla="*/ 0 w 530"/>
                <a:gd name="T5" fmla="*/ 530 h 549"/>
                <a:gd name="T6" fmla="*/ 71 w 530"/>
                <a:gd name="T7" fmla="*/ 420 h 549"/>
                <a:gd name="T8" fmla="*/ 29 w 530"/>
                <a:gd name="T9" fmla="*/ 214 h 549"/>
                <a:gd name="T10" fmla="*/ 128 w 530"/>
                <a:gd name="T11" fmla="*/ 70 h 549"/>
                <a:gd name="T12" fmla="*/ 449 w 530"/>
                <a:gd name="T13" fmla="*/ 110 h 549"/>
                <a:gd name="T14" fmla="*/ 453 w 530"/>
                <a:gd name="T15" fmla="*/ 429 h 549"/>
                <a:gd name="T16" fmla="*/ 116 w 530"/>
                <a:gd name="T17" fmla="*/ 465 h 549"/>
                <a:gd name="T18" fmla="*/ 257 w 530"/>
                <a:gd name="T19" fmla="*/ 482 h 549"/>
                <a:gd name="T20" fmla="*/ 460 w 530"/>
                <a:gd name="T21" fmla="*/ 283 h 549"/>
                <a:gd name="T22" fmla="*/ 259 w 530"/>
                <a:gd name="T23" fmla="*/ 76 h 549"/>
                <a:gd name="T24" fmla="*/ 54 w 530"/>
                <a:gd name="T25" fmla="*/ 277 h 549"/>
                <a:gd name="T26" fmla="*/ 257 w 530"/>
                <a:gd name="T27" fmla="*/ 482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549">
                  <a:moveTo>
                    <a:pt x="116" y="465"/>
                  </a:moveTo>
                  <a:cubicBezTo>
                    <a:pt x="77" y="488"/>
                    <a:pt x="40" y="511"/>
                    <a:pt x="2" y="533"/>
                  </a:cubicBezTo>
                  <a:cubicBezTo>
                    <a:pt x="1" y="532"/>
                    <a:pt x="0" y="531"/>
                    <a:pt x="0" y="530"/>
                  </a:cubicBezTo>
                  <a:cubicBezTo>
                    <a:pt x="23" y="494"/>
                    <a:pt x="47" y="457"/>
                    <a:pt x="71" y="420"/>
                  </a:cubicBezTo>
                  <a:cubicBezTo>
                    <a:pt x="26" y="358"/>
                    <a:pt x="11" y="289"/>
                    <a:pt x="29" y="214"/>
                  </a:cubicBezTo>
                  <a:cubicBezTo>
                    <a:pt x="43" y="153"/>
                    <a:pt x="77" y="105"/>
                    <a:pt x="128" y="70"/>
                  </a:cubicBezTo>
                  <a:cubicBezTo>
                    <a:pt x="228" y="0"/>
                    <a:pt x="366" y="17"/>
                    <a:pt x="449" y="110"/>
                  </a:cubicBezTo>
                  <a:cubicBezTo>
                    <a:pt x="529" y="197"/>
                    <a:pt x="530" y="339"/>
                    <a:pt x="453" y="429"/>
                  </a:cubicBezTo>
                  <a:cubicBezTo>
                    <a:pt x="373" y="523"/>
                    <a:pt x="230" y="549"/>
                    <a:pt x="116" y="465"/>
                  </a:cubicBezTo>
                  <a:close/>
                  <a:moveTo>
                    <a:pt x="257" y="482"/>
                  </a:moveTo>
                  <a:cubicBezTo>
                    <a:pt x="367" y="482"/>
                    <a:pt x="459" y="392"/>
                    <a:pt x="460" y="283"/>
                  </a:cubicBezTo>
                  <a:cubicBezTo>
                    <a:pt x="461" y="168"/>
                    <a:pt x="372" y="77"/>
                    <a:pt x="259" y="76"/>
                  </a:cubicBezTo>
                  <a:cubicBezTo>
                    <a:pt x="146" y="75"/>
                    <a:pt x="55" y="165"/>
                    <a:pt x="54" y="277"/>
                  </a:cubicBezTo>
                  <a:cubicBezTo>
                    <a:pt x="53" y="390"/>
                    <a:pt x="143" y="481"/>
                    <a:pt x="257" y="482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355850" y="2443163"/>
              <a:ext cx="565150" cy="585787"/>
            </a:xfrm>
            <a:custGeom>
              <a:avLst/>
              <a:gdLst>
                <a:gd name="T0" fmla="*/ 127 w 255"/>
                <a:gd name="T1" fmla="*/ 0 h 264"/>
                <a:gd name="T2" fmla="*/ 249 w 255"/>
                <a:gd name="T3" fmla="*/ 80 h 264"/>
                <a:gd name="T4" fmla="*/ 230 w 255"/>
                <a:gd name="T5" fmla="*/ 117 h 264"/>
                <a:gd name="T6" fmla="*/ 225 w 255"/>
                <a:gd name="T7" fmla="*/ 138 h 264"/>
                <a:gd name="T8" fmla="*/ 118 w 255"/>
                <a:gd name="T9" fmla="*/ 258 h 264"/>
                <a:gd name="T10" fmla="*/ 30 w 255"/>
                <a:gd name="T11" fmla="*/ 141 h 264"/>
                <a:gd name="T12" fmla="*/ 17 w 255"/>
                <a:gd name="T13" fmla="*/ 114 h 264"/>
                <a:gd name="T14" fmla="*/ 6 w 255"/>
                <a:gd name="T15" fmla="*/ 84 h 264"/>
                <a:gd name="T16" fmla="*/ 90 w 255"/>
                <a:gd name="T17" fmla="*/ 6 h 264"/>
                <a:gd name="T18" fmla="*/ 127 w 255"/>
                <a:gd name="T19" fmla="*/ 0 h 264"/>
                <a:gd name="T20" fmla="*/ 32 w 255"/>
                <a:gd name="T21" fmla="*/ 103 h 264"/>
                <a:gd name="T22" fmla="*/ 222 w 255"/>
                <a:gd name="T23" fmla="*/ 103 h 264"/>
                <a:gd name="T24" fmla="*/ 154 w 255"/>
                <a:gd name="T25" fmla="*/ 71 h 264"/>
                <a:gd name="T26" fmla="*/ 32 w 255"/>
                <a:gd name="T27" fmla="*/ 103 h 264"/>
                <a:gd name="T28" fmla="*/ 95 w 255"/>
                <a:gd name="T29" fmla="*/ 37 h 264"/>
                <a:gd name="T30" fmla="*/ 158 w 255"/>
                <a:gd name="T31" fmla="*/ 37 h 264"/>
                <a:gd name="T32" fmla="*/ 95 w 255"/>
                <a:gd name="T33" fmla="*/ 37 h 264"/>
                <a:gd name="T34" fmla="*/ 193 w 255"/>
                <a:gd name="T35" fmla="*/ 195 h 264"/>
                <a:gd name="T36" fmla="*/ 116 w 255"/>
                <a:gd name="T37" fmla="*/ 206 h 264"/>
                <a:gd name="T38" fmla="*/ 108 w 255"/>
                <a:gd name="T39" fmla="*/ 218 h 264"/>
                <a:gd name="T40" fmla="*/ 122 w 255"/>
                <a:gd name="T41" fmla="*/ 216 h 264"/>
                <a:gd name="T42" fmla="*/ 182 w 255"/>
                <a:gd name="T43" fmla="*/ 200 h 264"/>
                <a:gd name="T44" fmla="*/ 193 w 255"/>
                <a:gd name="T45" fmla="*/ 19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264">
                  <a:moveTo>
                    <a:pt x="127" y="0"/>
                  </a:moveTo>
                  <a:cubicBezTo>
                    <a:pt x="186" y="1"/>
                    <a:pt x="234" y="33"/>
                    <a:pt x="249" y="80"/>
                  </a:cubicBezTo>
                  <a:cubicBezTo>
                    <a:pt x="255" y="104"/>
                    <a:pt x="253" y="109"/>
                    <a:pt x="230" y="117"/>
                  </a:cubicBezTo>
                  <a:cubicBezTo>
                    <a:pt x="216" y="121"/>
                    <a:pt x="223" y="130"/>
                    <a:pt x="225" y="138"/>
                  </a:cubicBezTo>
                  <a:cubicBezTo>
                    <a:pt x="238" y="205"/>
                    <a:pt x="186" y="264"/>
                    <a:pt x="118" y="258"/>
                  </a:cubicBezTo>
                  <a:cubicBezTo>
                    <a:pt x="61" y="253"/>
                    <a:pt x="19" y="197"/>
                    <a:pt x="30" y="141"/>
                  </a:cubicBezTo>
                  <a:cubicBezTo>
                    <a:pt x="33" y="128"/>
                    <a:pt x="36" y="118"/>
                    <a:pt x="17" y="114"/>
                  </a:cubicBezTo>
                  <a:cubicBezTo>
                    <a:pt x="0" y="111"/>
                    <a:pt x="2" y="96"/>
                    <a:pt x="6" y="84"/>
                  </a:cubicBezTo>
                  <a:cubicBezTo>
                    <a:pt x="18" y="41"/>
                    <a:pt x="49" y="17"/>
                    <a:pt x="90" y="6"/>
                  </a:cubicBezTo>
                  <a:cubicBezTo>
                    <a:pt x="102" y="3"/>
                    <a:pt x="114" y="2"/>
                    <a:pt x="127" y="0"/>
                  </a:cubicBezTo>
                  <a:close/>
                  <a:moveTo>
                    <a:pt x="32" y="103"/>
                  </a:moveTo>
                  <a:cubicBezTo>
                    <a:pt x="96" y="77"/>
                    <a:pt x="159" y="76"/>
                    <a:pt x="222" y="103"/>
                  </a:cubicBezTo>
                  <a:cubicBezTo>
                    <a:pt x="219" y="84"/>
                    <a:pt x="201" y="76"/>
                    <a:pt x="154" y="71"/>
                  </a:cubicBezTo>
                  <a:cubicBezTo>
                    <a:pt x="94" y="64"/>
                    <a:pt x="41" y="78"/>
                    <a:pt x="32" y="103"/>
                  </a:cubicBezTo>
                  <a:close/>
                  <a:moveTo>
                    <a:pt x="95" y="37"/>
                  </a:moveTo>
                  <a:cubicBezTo>
                    <a:pt x="133" y="69"/>
                    <a:pt x="128" y="64"/>
                    <a:pt x="158" y="37"/>
                  </a:cubicBezTo>
                  <a:cubicBezTo>
                    <a:pt x="138" y="17"/>
                    <a:pt x="116" y="20"/>
                    <a:pt x="95" y="37"/>
                  </a:cubicBezTo>
                  <a:close/>
                  <a:moveTo>
                    <a:pt x="193" y="195"/>
                  </a:moveTo>
                  <a:cubicBezTo>
                    <a:pt x="164" y="181"/>
                    <a:pt x="140" y="193"/>
                    <a:pt x="116" y="206"/>
                  </a:cubicBezTo>
                  <a:cubicBezTo>
                    <a:pt x="112" y="208"/>
                    <a:pt x="111" y="214"/>
                    <a:pt x="108" y="218"/>
                  </a:cubicBezTo>
                  <a:cubicBezTo>
                    <a:pt x="113" y="218"/>
                    <a:pt x="117" y="217"/>
                    <a:pt x="122" y="216"/>
                  </a:cubicBezTo>
                  <a:cubicBezTo>
                    <a:pt x="142" y="211"/>
                    <a:pt x="162" y="206"/>
                    <a:pt x="182" y="200"/>
                  </a:cubicBezTo>
                  <a:cubicBezTo>
                    <a:pt x="186" y="199"/>
                    <a:pt x="189" y="197"/>
                    <a:pt x="193" y="195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465513" y="2774950"/>
              <a:ext cx="442913" cy="439737"/>
            </a:xfrm>
            <a:custGeom>
              <a:avLst/>
              <a:gdLst>
                <a:gd name="T0" fmla="*/ 101 w 200"/>
                <a:gd name="T1" fmla="*/ 0 h 198"/>
                <a:gd name="T2" fmla="*/ 199 w 200"/>
                <a:gd name="T3" fmla="*/ 100 h 198"/>
                <a:gd name="T4" fmla="*/ 100 w 200"/>
                <a:gd name="T5" fmla="*/ 198 h 198"/>
                <a:gd name="T6" fmla="*/ 0 w 200"/>
                <a:gd name="T7" fmla="*/ 100 h 198"/>
                <a:gd name="T8" fmla="*/ 101 w 200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98">
                  <a:moveTo>
                    <a:pt x="101" y="0"/>
                  </a:moveTo>
                  <a:cubicBezTo>
                    <a:pt x="155" y="1"/>
                    <a:pt x="200" y="46"/>
                    <a:pt x="199" y="100"/>
                  </a:cubicBezTo>
                  <a:cubicBezTo>
                    <a:pt x="199" y="155"/>
                    <a:pt x="155" y="198"/>
                    <a:pt x="100" y="198"/>
                  </a:cubicBezTo>
                  <a:cubicBezTo>
                    <a:pt x="45" y="198"/>
                    <a:pt x="1" y="154"/>
                    <a:pt x="0" y="100"/>
                  </a:cubicBez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376738" y="2892425"/>
              <a:ext cx="774700" cy="652462"/>
            </a:xfrm>
            <a:custGeom>
              <a:avLst/>
              <a:gdLst>
                <a:gd name="T0" fmla="*/ 349 w 349"/>
                <a:gd name="T1" fmla="*/ 112 h 294"/>
                <a:gd name="T2" fmla="*/ 282 w 349"/>
                <a:gd name="T3" fmla="*/ 194 h 294"/>
                <a:gd name="T4" fmla="*/ 200 w 349"/>
                <a:gd name="T5" fmla="*/ 154 h 294"/>
                <a:gd name="T6" fmla="*/ 194 w 349"/>
                <a:gd name="T7" fmla="*/ 97 h 294"/>
                <a:gd name="T8" fmla="*/ 190 w 349"/>
                <a:gd name="T9" fmla="*/ 80 h 294"/>
                <a:gd name="T10" fmla="*/ 183 w 349"/>
                <a:gd name="T11" fmla="*/ 64 h 294"/>
                <a:gd name="T12" fmla="*/ 170 w 349"/>
                <a:gd name="T13" fmla="*/ 52 h 294"/>
                <a:gd name="T14" fmla="*/ 130 w 349"/>
                <a:gd name="T15" fmla="*/ 69 h 294"/>
                <a:gd name="T16" fmla="*/ 125 w 349"/>
                <a:gd name="T17" fmla="*/ 114 h 294"/>
                <a:gd name="T18" fmla="*/ 156 w 349"/>
                <a:gd name="T19" fmla="*/ 153 h 294"/>
                <a:gd name="T20" fmla="*/ 167 w 349"/>
                <a:gd name="T21" fmla="*/ 249 h 294"/>
                <a:gd name="T22" fmla="*/ 64 w 349"/>
                <a:gd name="T23" fmla="*/ 277 h 294"/>
                <a:gd name="T24" fmla="*/ 50 w 349"/>
                <a:gd name="T25" fmla="*/ 146 h 294"/>
                <a:gd name="T26" fmla="*/ 75 w 349"/>
                <a:gd name="T27" fmla="*/ 96 h 294"/>
                <a:gd name="T28" fmla="*/ 110 w 349"/>
                <a:gd name="T29" fmla="*/ 22 h 294"/>
                <a:gd name="T30" fmla="*/ 209 w 349"/>
                <a:gd name="T31" fmla="*/ 22 h 294"/>
                <a:gd name="T32" fmla="*/ 262 w 349"/>
                <a:gd name="T33" fmla="*/ 39 h 294"/>
                <a:gd name="T34" fmla="*/ 349 w 349"/>
                <a:gd name="T35" fmla="*/ 112 h 294"/>
                <a:gd name="T36" fmla="*/ 325 w 349"/>
                <a:gd name="T37" fmla="*/ 114 h 294"/>
                <a:gd name="T38" fmla="*/ 275 w 349"/>
                <a:gd name="T39" fmla="*/ 60 h 294"/>
                <a:gd name="T40" fmla="*/ 215 w 349"/>
                <a:gd name="T41" fmla="*/ 118 h 294"/>
                <a:gd name="T42" fmla="*/ 265 w 349"/>
                <a:gd name="T43" fmla="*/ 171 h 294"/>
                <a:gd name="T44" fmla="*/ 325 w 349"/>
                <a:gd name="T45" fmla="*/ 114 h 294"/>
                <a:gd name="T46" fmla="*/ 99 w 349"/>
                <a:gd name="T47" fmla="*/ 260 h 294"/>
                <a:gd name="T48" fmla="*/ 157 w 349"/>
                <a:gd name="T49" fmla="*/ 209 h 294"/>
                <a:gd name="T50" fmla="*/ 99 w 349"/>
                <a:gd name="T51" fmla="*/ 154 h 294"/>
                <a:gd name="T52" fmla="*/ 41 w 349"/>
                <a:gd name="T53" fmla="*/ 208 h 294"/>
                <a:gd name="T54" fmla="*/ 99 w 349"/>
                <a:gd name="T55" fmla="*/ 26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9" h="294">
                  <a:moveTo>
                    <a:pt x="349" y="112"/>
                  </a:moveTo>
                  <a:cubicBezTo>
                    <a:pt x="349" y="152"/>
                    <a:pt x="322" y="185"/>
                    <a:pt x="282" y="194"/>
                  </a:cubicBezTo>
                  <a:cubicBezTo>
                    <a:pt x="249" y="201"/>
                    <a:pt x="212" y="186"/>
                    <a:pt x="200" y="154"/>
                  </a:cubicBezTo>
                  <a:cubicBezTo>
                    <a:pt x="193" y="137"/>
                    <a:pt x="196" y="116"/>
                    <a:pt x="194" y="97"/>
                  </a:cubicBezTo>
                  <a:cubicBezTo>
                    <a:pt x="193" y="92"/>
                    <a:pt x="192" y="86"/>
                    <a:pt x="190" y="80"/>
                  </a:cubicBezTo>
                  <a:cubicBezTo>
                    <a:pt x="189" y="74"/>
                    <a:pt x="187" y="69"/>
                    <a:pt x="183" y="64"/>
                  </a:cubicBezTo>
                  <a:cubicBezTo>
                    <a:pt x="180" y="59"/>
                    <a:pt x="174" y="51"/>
                    <a:pt x="170" y="52"/>
                  </a:cubicBezTo>
                  <a:cubicBezTo>
                    <a:pt x="155" y="53"/>
                    <a:pt x="139" y="53"/>
                    <a:pt x="130" y="69"/>
                  </a:cubicBezTo>
                  <a:cubicBezTo>
                    <a:pt x="121" y="84"/>
                    <a:pt x="121" y="96"/>
                    <a:pt x="125" y="114"/>
                  </a:cubicBezTo>
                  <a:cubicBezTo>
                    <a:pt x="130" y="135"/>
                    <a:pt x="144" y="141"/>
                    <a:pt x="156" y="153"/>
                  </a:cubicBezTo>
                  <a:cubicBezTo>
                    <a:pt x="184" y="178"/>
                    <a:pt x="188" y="218"/>
                    <a:pt x="167" y="249"/>
                  </a:cubicBezTo>
                  <a:cubicBezTo>
                    <a:pt x="144" y="282"/>
                    <a:pt x="101" y="294"/>
                    <a:pt x="64" y="277"/>
                  </a:cubicBezTo>
                  <a:cubicBezTo>
                    <a:pt x="8" y="252"/>
                    <a:pt x="0" y="182"/>
                    <a:pt x="50" y="146"/>
                  </a:cubicBezTo>
                  <a:cubicBezTo>
                    <a:pt x="69" y="133"/>
                    <a:pt x="75" y="114"/>
                    <a:pt x="75" y="96"/>
                  </a:cubicBezTo>
                  <a:cubicBezTo>
                    <a:pt x="75" y="64"/>
                    <a:pt x="93" y="42"/>
                    <a:pt x="110" y="22"/>
                  </a:cubicBezTo>
                  <a:cubicBezTo>
                    <a:pt x="129" y="0"/>
                    <a:pt x="186" y="6"/>
                    <a:pt x="209" y="22"/>
                  </a:cubicBezTo>
                  <a:cubicBezTo>
                    <a:pt x="223" y="32"/>
                    <a:pt x="238" y="45"/>
                    <a:pt x="262" y="39"/>
                  </a:cubicBezTo>
                  <a:cubicBezTo>
                    <a:pt x="307" y="27"/>
                    <a:pt x="349" y="65"/>
                    <a:pt x="349" y="112"/>
                  </a:cubicBezTo>
                  <a:close/>
                  <a:moveTo>
                    <a:pt x="325" y="114"/>
                  </a:moveTo>
                  <a:cubicBezTo>
                    <a:pt x="326" y="84"/>
                    <a:pt x="304" y="61"/>
                    <a:pt x="275" y="60"/>
                  </a:cubicBezTo>
                  <a:cubicBezTo>
                    <a:pt x="244" y="60"/>
                    <a:pt x="216" y="87"/>
                    <a:pt x="215" y="118"/>
                  </a:cubicBezTo>
                  <a:cubicBezTo>
                    <a:pt x="214" y="148"/>
                    <a:pt x="236" y="171"/>
                    <a:pt x="265" y="171"/>
                  </a:cubicBezTo>
                  <a:cubicBezTo>
                    <a:pt x="297" y="172"/>
                    <a:pt x="324" y="145"/>
                    <a:pt x="325" y="114"/>
                  </a:cubicBezTo>
                  <a:close/>
                  <a:moveTo>
                    <a:pt x="99" y="260"/>
                  </a:moveTo>
                  <a:cubicBezTo>
                    <a:pt x="130" y="260"/>
                    <a:pt x="156" y="237"/>
                    <a:pt x="157" y="209"/>
                  </a:cubicBezTo>
                  <a:cubicBezTo>
                    <a:pt x="157" y="179"/>
                    <a:pt x="131" y="154"/>
                    <a:pt x="99" y="154"/>
                  </a:cubicBezTo>
                  <a:cubicBezTo>
                    <a:pt x="67" y="155"/>
                    <a:pt x="41" y="179"/>
                    <a:pt x="41" y="208"/>
                  </a:cubicBezTo>
                  <a:cubicBezTo>
                    <a:pt x="42" y="237"/>
                    <a:pt x="68" y="260"/>
                    <a:pt x="99" y="260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67" name="Google Shape;1743;p32"/>
          <p:cNvSpPr txBox="1"/>
          <p:nvPr/>
        </p:nvSpPr>
        <p:spPr>
          <a:xfrm>
            <a:off x="1866748" y="3946376"/>
            <a:ext cx="3540207" cy="43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accent5">
                    <a:lumMod val="1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by diameter in the Solar System</a:t>
            </a:r>
            <a:endParaRPr sz="1200" dirty="0">
              <a:solidFill>
                <a:schemeClr val="accent5">
                  <a:lumMod val="1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679" y="-578236"/>
            <a:ext cx="1580796" cy="1569969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863" y="-629620"/>
            <a:ext cx="1580796" cy="15699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34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1836" name="Google Shape;1836;p34"/>
          <p:cNvSpPr/>
          <p:nvPr/>
        </p:nvSpPr>
        <p:spPr>
          <a:xfrm>
            <a:off x="467600" y="1409775"/>
            <a:ext cx="2450700" cy="1347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34"/>
          <p:cNvSpPr txBox="1"/>
          <p:nvPr/>
        </p:nvSpPr>
        <p:spPr>
          <a:xfrm>
            <a:off x="550075" y="1477625"/>
            <a:ext cx="11994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68" name="Google Shape;1868;p34"/>
          <p:cNvSpPr txBox="1"/>
          <p:nvPr/>
        </p:nvSpPr>
        <p:spPr>
          <a:xfrm>
            <a:off x="548225" y="1892200"/>
            <a:ext cx="20088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5" name="Google Shape;1875;p34"/>
          <p:cNvSpPr txBox="1"/>
          <p:nvPr/>
        </p:nvSpPr>
        <p:spPr>
          <a:xfrm>
            <a:off x="2035638" y="1477625"/>
            <a:ext cx="7134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01.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876" name="Google Shape;1876;p34"/>
          <p:cNvGrpSpPr/>
          <p:nvPr/>
        </p:nvGrpSpPr>
        <p:grpSpPr>
          <a:xfrm>
            <a:off x="467600" y="3356575"/>
            <a:ext cx="2450700" cy="1416625"/>
            <a:chOff x="896225" y="3356563"/>
            <a:chExt cx="2450700" cy="1416625"/>
          </a:xfrm>
        </p:grpSpPr>
        <p:sp>
          <p:nvSpPr>
            <p:cNvPr id="1871" name="Google Shape;1871;p34"/>
            <p:cNvSpPr/>
            <p:nvPr/>
          </p:nvSpPr>
          <p:spPr>
            <a:xfrm>
              <a:off x="896225" y="3356563"/>
              <a:ext cx="2450700" cy="1347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 txBox="1"/>
            <p:nvPr/>
          </p:nvSpPr>
          <p:spPr>
            <a:xfrm>
              <a:off x="978700" y="3424413"/>
              <a:ext cx="11994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8" name="Google Shape;1878;p34"/>
            <p:cNvSpPr txBox="1"/>
            <p:nvPr/>
          </p:nvSpPr>
          <p:spPr>
            <a:xfrm>
              <a:off x="976850" y="3838988"/>
              <a:ext cx="2008800" cy="93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made of helium and hydrogen. It has several rings, and it’s a gas giant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9" name="Google Shape;1879;p34"/>
            <p:cNvSpPr txBox="1"/>
            <p:nvPr/>
          </p:nvSpPr>
          <p:spPr>
            <a:xfrm>
              <a:off x="2464263" y="3424413"/>
              <a:ext cx="7134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02.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80" name="Google Shape;1880;p34"/>
          <p:cNvGrpSpPr/>
          <p:nvPr/>
        </p:nvGrpSpPr>
        <p:grpSpPr>
          <a:xfrm>
            <a:off x="6225300" y="1409775"/>
            <a:ext cx="2450700" cy="1416625"/>
            <a:chOff x="6225300" y="1477625"/>
            <a:chExt cx="2450700" cy="1416625"/>
          </a:xfrm>
        </p:grpSpPr>
        <p:sp>
          <p:nvSpPr>
            <p:cNvPr id="1881" name="Google Shape;1881;p34"/>
            <p:cNvSpPr/>
            <p:nvPr/>
          </p:nvSpPr>
          <p:spPr>
            <a:xfrm>
              <a:off x="6225300" y="1477625"/>
              <a:ext cx="2450700" cy="1347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 txBox="1"/>
            <p:nvPr/>
          </p:nvSpPr>
          <p:spPr>
            <a:xfrm>
              <a:off x="6307775" y="1545475"/>
              <a:ext cx="11994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3" name="Google Shape;1883;p34"/>
            <p:cNvSpPr txBox="1"/>
            <p:nvPr/>
          </p:nvSpPr>
          <p:spPr>
            <a:xfrm>
              <a:off x="6305925" y="1960050"/>
              <a:ext cx="2008800" cy="93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 full of iron oxide dust. It was named after a god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4" name="Google Shape;1884;p34"/>
            <p:cNvSpPr txBox="1"/>
            <p:nvPr/>
          </p:nvSpPr>
          <p:spPr>
            <a:xfrm>
              <a:off x="7793338" y="1545475"/>
              <a:ext cx="7134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03.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85" name="Google Shape;1885;p34"/>
          <p:cNvGrpSpPr/>
          <p:nvPr/>
        </p:nvGrpSpPr>
        <p:grpSpPr>
          <a:xfrm>
            <a:off x="6225300" y="3356575"/>
            <a:ext cx="2450700" cy="1416625"/>
            <a:chOff x="6225300" y="1477625"/>
            <a:chExt cx="2450700" cy="1416625"/>
          </a:xfrm>
        </p:grpSpPr>
        <p:sp>
          <p:nvSpPr>
            <p:cNvPr id="1874" name="Google Shape;1874;p34"/>
            <p:cNvSpPr/>
            <p:nvPr/>
          </p:nvSpPr>
          <p:spPr>
            <a:xfrm>
              <a:off x="6225300" y="1477625"/>
              <a:ext cx="2450700" cy="13473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 txBox="1"/>
            <p:nvPr/>
          </p:nvSpPr>
          <p:spPr>
            <a:xfrm>
              <a:off x="6307775" y="1545475"/>
              <a:ext cx="11994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7" name="Google Shape;1887;p34"/>
            <p:cNvSpPr txBox="1"/>
            <p:nvPr/>
          </p:nvSpPr>
          <p:spPr>
            <a:xfrm>
              <a:off x="6305925" y="1960050"/>
              <a:ext cx="2008800" cy="93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the closest planet to the Sun and the smallest in the Solar System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8" name="Google Shape;1888;p34"/>
            <p:cNvSpPr txBox="1"/>
            <p:nvPr/>
          </p:nvSpPr>
          <p:spPr>
            <a:xfrm>
              <a:off x="7793338" y="1545475"/>
              <a:ext cx="7134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04.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95" y="1967756"/>
            <a:ext cx="3157268" cy="2777637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679" y="-578236"/>
            <a:ext cx="1580796" cy="156996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863" y="-629620"/>
            <a:ext cx="1580796" cy="15699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3" name="Google Shape;1893;p35"/>
          <p:cNvCxnSpPr/>
          <p:nvPr/>
        </p:nvCxnSpPr>
        <p:spPr>
          <a:xfrm rot="10800000">
            <a:off x="4962575" y="1867952"/>
            <a:ext cx="2561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4" name="Google Shape;1894;p35"/>
          <p:cNvCxnSpPr/>
          <p:nvPr/>
        </p:nvCxnSpPr>
        <p:spPr>
          <a:xfrm rot="10800000">
            <a:off x="4143275" y="3915827"/>
            <a:ext cx="33045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5" name="Google Shape;1895;p35"/>
          <p:cNvCxnSpPr/>
          <p:nvPr/>
        </p:nvCxnSpPr>
        <p:spPr>
          <a:xfrm>
            <a:off x="1838850" y="1867952"/>
            <a:ext cx="24189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6" name="Google Shape;1896;p35"/>
          <p:cNvCxnSpPr/>
          <p:nvPr/>
        </p:nvCxnSpPr>
        <p:spPr>
          <a:xfrm>
            <a:off x="1686450" y="3915827"/>
            <a:ext cx="2342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7" name="Google Shape;1897;p35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1898" name="Google Shape;1898;p35"/>
          <p:cNvSpPr/>
          <p:nvPr/>
        </p:nvSpPr>
        <p:spPr>
          <a:xfrm>
            <a:off x="564083" y="1388785"/>
            <a:ext cx="1187100" cy="118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5"/>
          <p:cNvSpPr/>
          <p:nvPr/>
        </p:nvSpPr>
        <p:spPr>
          <a:xfrm>
            <a:off x="457200" y="1281902"/>
            <a:ext cx="1400700" cy="1400700"/>
          </a:xfrm>
          <a:prstGeom prst="pie">
            <a:avLst>
              <a:gd name="adj1" fmla="val 19301699"/>
              <a:gd name="adj2" fmla="val 1618649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35"/>
          <p:cNvSpPr txBox="1"/>
          <p:nvPr/>
        </p:nvSpPr>
        <p:spPr>
          <a:xfrm flipH="1">
            <a:off x="2042404" y="1457260"/>
            <a:ext cx="12687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01" name="Google Shape;1901;p35"/>
          <p:cNvSpPr txBox="1"/>
          <p:nvPr/>
        </p:nvSpPr>
        <p:spPr>
          <a:xfrm flipH="1">
            <a:off x="2042400" y="1951525"/>
            <a:ext cx="12687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2" name="Google Shape;1902;p35"/>
          <p:cNvSpPr/>
          <p:nvPr/>
        </p:nvSpPr>
        <p:spPr>
          <a:xfrm>
            <a:off x="564083" y="3433953"/>
            <a:ext cx="1187100" cy="118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35"/>
          <p:cNvSpPr/>
          <p:nvPr/>
        </p:nvSpPr>
        <p:spPr>
          <a:xfrm>
            <a:off x="457200" y="3327070"/>
            <a:ext cx="1400700" cy="1400700"/>
          </a:xfrm>
          <a:prstGeom prst="pie">
            <a:avLst>
              <a:gd name="adj1" fmla="val 7021732"/>
              <a:gd name="adj2" fmla="val 1618649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5"/>
          <p:cNvSpPr txBox="1"/>
          <p:nvPr/>
        </p:nvSpPr>
        <p:spPr>
          <a:xfrm flipH="1">
            <a:off x="2042404" y="3502428"/>
            <a:ext cx="12687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05" name="Google Shape;1905;p35"/>
          <p:cNvSpPr txBox="1"/>
          <p:nvPr/>
        </p:nvSpPr>
        <p:spPr>
          <a:xfrm flipH="1">
            <a:off x="2042400" y="3996700"/>
            <a:ext cx="12687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6" name="Google Shape;1906;p35"/>
          <p:cNvSpPr/>
          <p:nvPr/>
        </p:nvSpPr>
        <p:spPr>
          <a:xfrm>
            <a:off x="667275" y="1492075"/>
            <a:ext cx="980400" cy="98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35"/>
          <p:cNvSpPr txBox="1"/>
          <p:nvPr/>
        </p:nvSpPr>
        <p:spPr>
          <a:xfrm flipH="1">
            <a:off x="778350" y="1805400"/>
            <a:ext cx="758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80%</a:t>
            </a:r>
            <a:endParaRPr sz="20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08" name="Google Shape;1908;p35"/>
          <p:cNvSpPr/>
          <p:nvPr/>
        </p:nvSpPr>
        <p:spPr>
          <a:xfrm>
            <a:off x="667275" y="3537225"/>
            <a:ext cx="980400" cy="98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35"/>
          <p:cNvSpPr txBox="1"/>
          <p:nvPr/>
        </p:nvSpPr>
        <p:spPr>
          <a:xfrm flipH="1">
            <a:off x="778350" y="3850668"/>
            <a:ext cx="758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40%</a:t>
            </a:r>
            <a:endParaRPr sz="20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10" name="Google Shape;1910;p35"/>
          <p:cNvSpPr/>
          <p:nvPr/>
        </p:nvSpPr>
        <p:spPr>
          <a:xfrm flipH="1">
            <a:off x="7383042" y="1388785"/>
            <a:ext cx="1187100" cy="118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35"/>
          <p:cNvSpPr/>
          <p:nvPr/>
        </p:nvSpPr>
        <p:spPr>
          <a:xfrm flipH="1">
            <a:off x="7276325" y="1281902"/>
            <a:ext cx="1400700" cy="1400700"/>
          </a:xfrm>
          <a:prstGeom prst="pie">
            <a:avLst>
              <a:gd name="adj1" fmla="val 1414698"/>
              <a:gd name="adj2" fmla="val 161864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35"/>
          <p:cNvSpPr txBox="1"/>
          <p:nvPr/>
        </p:nvSpPr>
        <p:spPr>
          <a:xfrm>
            <a:off x="5823121" y="1457260"/>
            <a:ext cx="12687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13" name="Google Shape;1913;p35"/>
          <p:cNvSpPr txBox="1"/>
          <p:nvPr/>
        </p:nvSpPr>
        <p:spPr>
          <a:xfrm>
            <a:off x="5823125" y="1951525"/>
            <a:ext cx="12687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Earth is where we live 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4" name="Google Shape;1914;p35"/>
          <p:cNvSpPr/>
          <p:nvPr/>
        </p:nvSpPr>
        <p:spPr>
          <a:xfrm flipH="1">
            <a:off x="7383042" y="3433953"/>
            <a:ext cx="1187100" cy="118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35"/>
          <p:cNvSpPr/>
          <p:nvPr/>
        </p:nvSpPr>
        <p:spPr>
          <a:xfrm flipH="1">
            <a:off x="7276325" y="3327070"/>
            <a:ext cx="1400700" cy="1400700"/>
          </a:xfrm>
          <a:prstGeom prst="pie">
            <a:avLst>
              <a:gd name="adj1" fmla="val 10792096"/>
              <a:gd name="adj2" fmla="val 1618649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35"/>
          <p:cNvSpPr txBox="1"/>
          <p:nvPr/>
        </p:nvSpPr>
        <p:spPr>
          <a:xfrm>
            <a:off x="5823121" y="3502428"/>
            <a:ext cx="12687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17" name="Google Shape;1917;p35"/>
          <p:cNvSpPr txBox="1"/>
          <p:nvPr/>
        </p:nvSpPr>
        <p:spPr>
          <a:xfrm>
            <a:off x="5823125" y="3996700"/>
            <a:ext cx="12687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8" name="Google Shape;1918;p35"/>
          <p:cNvSpPr/>
          <p:nvPr/>
        </p:nvSpPr>
        <p:spPr>
          <a:xfrm flipH="1">
            <a:off x="7486550" y="1492075"/>
            <a:ext cx="980400" cy="98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35"/>
          <p:cNvSpPr txBox="1"/>
          <p:nvPr/>
        </p:nvSpPr>
        <p:spPr>
          <a:xfrm>
            <a:off x="7597475" y="1805400"/>
            <a:ext cx="758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60%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20" name="Google Shape;1920;p35"/>
          <p:cNvSpPr/>
          <p:nvPr/>
        </p:nvSpPr>
        <p:spPr>
          <a:xfrm flipH="1">
            <a:off x="7486550" y="3537225"/>
            <a:ext cx="980400" cy="98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35"/>
          <p:cNvSpPr txBox="1"/>
          <p:nvPr/>
        </p:nvSpPr>
        <p:spPr>
          <a:xfrm>
            <a:off x="7597475" y="3850668"/>
            <a:ext cx="758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25%</a:t>
            </a:r>
            <a:endParaRPr sz="20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346451" y="1193800"/>
            <a:ext cx="2655887" cy="3922713"/>
            <a:chOff x="3346451" y="1193800"/>
            <a:chExt cx="2655887" cy="3922713"/>
          </a:xfrm>
          <a:solidFill>
            <a:srgbClr val="F1B136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802063" y="2001838"/>
              <a:ext cx="1646238" cy="3114675"/>
            </a:xfrm>
            <a:custGeom>
              <a:avLst/>
              <a:gdLst>
                <a:gd name="T0" fmla="*/ 170 w 437"/>
                <a:gd name="T1" fmla="*/ 10 h 828"/>
                <a:gd name="T2" fmla="*/ 180 w 437"/>
                <a:gd name="T3" fmla="*/ 162 h 828"/>
                <a:gd name="T4" fmla="*/ 186 w 437"/>
                <a:gd name="T5" fmla="*/ 162 h 828"/>
                <a:gd name="T6" fmla="*/ 200 w 437"/>
                <a:gd name="T7" fmla="*/ 65 h 828"/>
                <a:gd name="T8" fmla="*/ 236 w 437"/>
                <a:gd name="T9" fmla="*/ 65 h 828"/>
                <a:gd name="T10" fmla="*/ 250 w 437"/>
                <a:gd name="T11" fmla="*/ 161 h 828"/>
                <a:gd name="T12" fmla="*/ 256 w 437"/>
                <a:gd name="T13" fmla="*/ 163 h 828"/>
                <a:gd name="T14" fmla="*/ 270 w 437"/>
                <a:gd name="T15" fmla="*/ 132 h 828"/>
                <a:gd name="T16" fmla="*/ 269 w 437"/>
                <a:gd name="T17" fmla="*/ 33 h 828"/>
                <a:gd name="T18" fmla="*/ 266 w 437"/>
                <a:gd name="T19" fmla="*/ 11 h 828"/>
                <a:gd name="T20" fmla="*/ 392 w 437"/>
                <a:gd name="T21" fmla="*/ 68 h 828"/>
                <a:gd name="T22" fmla="*/ 434 w 437"/>
                <a:gd name="T23" fmla="*/ 218 h 828"/>
                <a:gd name="T24" fmla="*/ 435 w 437"/>
                <a:gd name="T25" fmla="*/ 390 h 828"/>
                <a:gd name="T26" fmla="*/ 397 w 437"/>
                <a:gd name="T27" fmla="*/ 429 h 828"/>
                <a:gd name="T28" fmla="*/ 365 w 437"/>
                <a:gd name="T29" fmla="*/ 385 h 828"/>
                <a:gd name="T30" fmla="*/ 355 w 437"/>
                <a:gd name="T31" fmla="*/ 172 h 828"/>
                <a:gd name="T32" fmla="*/ 337 w 437"/>
                <a:gd name="T33" fmla="*/ 128 h 828"/>
                <a:gd name="T34" fmla="*/ 336 w 437"/>
                <a:gd name="T35" fmla="*/ 275 h 828"/>
                <a:gd name="T36" fmla="*/ 325 w 437"/>
                <a:gd name="T37" fmla="*/ 299 h 828"/>
                <a:gd name="T38" fmla="*/ 326 w 437"/>
                <a:gd name="T39" fmla="*/ 326 h 828"/>
                <a:gd name="T40" fmla="*/ 336 w 437"/>
                <a:gd name="T41" fmla="*/ 356 h 828"/>
                <a:gd name="T42" fmla="*/ 337 w 437"/>
                <a:gd name="T43" fmla="*/ 428 h 828"/>
                <a:gd name="T44" fmla="*/ 330 w 437"/>
                <a:gd name="T45" fmla="*/ 448 h 828"/>
                <a:gd name="T46" fmla="*/ 272 w 437"/>
                <a:gd name="T47" fmla="*/ 635 h 828"/>
                <a:gd name="T48" fmla="*/ 268 w 437"/>
                <a:gd name="T49" fmla="*/ 657 h 828"/>
                <a:gd name="T50" fmla="*/ 269 w 437"/>
                <a:gd name="T51" fmla="*/ 698 h 828"/>
                <a:gd name="T52" fmla="*/ 311 w 437"/>
                <a:gd name="T53" fmla="*/ 691 h 828"/>
                <a:gd name="T54" fmla="*/ 314 w 437"/>
                <a:gd name="T55" fmla="*/ 689 h 828"/>
                <a:gd name="T56" fmla="*/ 337 w 437"/>
                <a:gd name="T57" fmla="*/ 720 h 828"/>
                <a:gd name="T58" fmla="*/ 337 w 437"/>
                <a:gd name="T59" fmla="*/ 770 h 828"/>
                <a:gd name="T60" fmla="*/ 281 w 437"/>
                <a:gd name="T61" fmla="*/ 827 h 828"/>
                <a:gd name="T62" fmla="*/ 227 w 437"/>
                <a:gd name="T63" fmla="*/ 769 h 828"/>
                <a:gd name="T64" fmla="*/ 226 w 437"/>
                <a:gd name="T65" fmla="*/ 397 h 828"/>
                <a:gd name="T66" fmla="*/ 210 w 437"/>
                <a:gd name="T67" fmla="*/ 380 h 828"/>
                <a:gd name="T68" fmla="*/ 210 w 437"/>
                <a:gd name="T69" fmla="*/ 404 h 828"/>
                <a:gd name="T70" fmla="*/ 210 w 437"/>
                <a:gd name="T71" fmla="*/ 766 h 828"/>
                <a:gd name="T72" fmla="*/ 154 w 437"/>
                <a:gd name="T73" fmla="*/ 827 h 828"/>
                <a:gd name="T74" fmla="*/ 99 w 437"/>
                <a:gd name="T75" fmla="*/ 775 h 828"/>
                <a:gd name="T76" fmla="*/ 99 w 437"/>
                <a:gd name="T77" fmla="*/ 717 h 828"/>
                <a:gd name="T78" fmla="*/ 108 w 437"/>
                <a:gd name="T79" fmla="*/ 697 h 828"/>
                <a:gd name="T80" fmla="*/ 138 w 437"/>
                <a:gd name="T81" fmla="*/ 699 h 828"/>
                <a:gd name="T82" fmla="*/ 173 w 437"/>
                <a:gd name="T83" fmla="*/ 700 h 828"/>
                <a:gd name="T84" fmla="*/ 176 w 437"/>
                <a:gd name="T85" fmla="*/ 663 h 828"/>
                <a:gd name="T86" fmla="*/ 173 w 437"/>
                <a:gd name="T87" fmla="*/ 634 h 828"/>
                <a:gd name="T88" fmla="*/ 186 w 437"/>
                <a:gd name="T89" fmla="*/ 576 h 828"/>
                <a:gd name="T90" fmla="*/ 119 w 437"/>
                <a:gd name="T91" fmla="*/ 445 h 828"/>
                <a:gd name="T92" fmla="*/ 99 w 437"/>
                <a:gd name="T93" fmla="*/ 405 h 828"/>
                <a:gd name="T94" fmla="*/ 99 w 437"/>
                <a:gd name="T95" fmla="*/ 399 h 828"/>
                <a:gd name="T96" fmla="*/ 101 w 437"/>
                <a:gd name="T97" fmla="*/ 279 h 828"/>
                <a:gd name="T98" fmla="*/ 99 w 437"/>
                <a:gd name="T99" fmla="*/ 155 h 828"/>
                <a:gd name="T100" fmla="*/ 99 w 437"/>
                <a:gd name="T101" fmla="*/ 128 h 828"/>
                <a:gd name="T102" fmla="*/ 93 w 437"/>
                <a:gd name="T103" fmla="*/ 127 h 828"/>
                <a:gd name="T104" fmla="*/ 75 w 437"/>
                <a:gd name="T105" fmla="*/ 215 h 828"/>
                <a:gd name="T106" fmla="*/ 71 w 437"/>
                <a:gd name="T107" fmla="*/ 389 h 828"/>
                <a:gd name="T108" fmla="*/ 45 w 437"/>
                <a:gd name="T109" fmla="*/ 428 h 828"/>
                <a:gd name="T110" fmla="*/ 0 w 437"/>
                <a:gd name="T111" fmla="*/ 390 h 828"/>
                <a:gd name="T112" fmla="*/ 2 w 437"/>
                <a:gd name="T113" fmla="*/ 223 h 828"/>
                <a:gd name="T114" fmla="*/ 36 w 437"/>
                <a:gd name="T115" fmla="*/ 84 h 828"/>
                <a:gd name="T116" fmla="*/ 170 w 437"/>
                <a:gd name="T117" fmla="*/ 1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7" h="828">
                  <a:moveTo>
                    <a:pt x="170" y="10"/>
                  </a:moveTo>
                  <a:cubicBezTo>
                    <a:pt x="167" y="62"/>
                    <a:pt x="149" y="114"/>
                    <a:pt x="180" y="162"/>
                  </a:cubicBezTo>
                  <a:cubicBezTo>
                    <a:pt x="182" y="162"/>
                    <a:pt x="184" y="162"/>
                    <a:pt x="186" y="162"/>
                  </a:cubicBezTo>
                  <a:cubicBezTo>
                    <a:pt x="191" y="129"/>
                    <a:pt x="196" y="97"/>
                    <a:pt x="200" y="65"/>
                  </a:cubicBezTo>
                  <a:cubicBezTo>
                    <a:pt x="212" y="65"/>
                    <a:pt x="223" y="65"/>
                    <a:pt x="236" y="65"/>
                  </a:cubicBezTo>
                  <a:cubicBezTo>
                    <a:pt x="241" y="96"/>
                    <a:pt x="246" y="128"/>
                    <a:pt x="250" y="161"/>
                  </a:cubicBezTo>
                  <a:cubicBezTo>
                    <a:pt x="252" y="162"/>
                    <a:pt x="254" y="162"/>
                    <a:pt x="256" y="163"/>
                  </a:cubicBezTo>
                  <a:cubicBezTo>
                    <a:pt x="261" y="153"/>
                    <a:pt x="270" y="143"/>
                    <a:pt x="270" y="132"/>
                  </a:cubicBezTo>
                  <a:cubicBezTo>
                    <a:pt x="271" y="99"/>
                    <a:pt x="270" y="66"/>
                    <a:pt x="269" y="33"/>
                  </a:cubicBezTo>
                  <a:cubicBezTo>
                    <a:pt x="269" y="25"/>
                    <a:pt x="267" y="18"/>
                    <a:pt x="266" y="11"/>
                  </a:cubicBezTo>
                  <a:cubicBezTo>
                    <a:pt x="323" y="0"/>
                    <a:pt x="364" y="19"/>
                    <a:pt x="392" y="68"/>
                  </a:cubicBezTo>
                  <a:cubicBezTo>
                    <a:pt x="418" y="114"/>
                    <a:pt x="431" y="166"/>
                    <a:pt x="434" y="218"/>
                  </a:cubicBezTo>
                  <a:cubicBezTo>
                    <a:pt x="437" y="275"/>
                    <a:pt x="435" y="333"/>
                    <a:pt x="435" y="390"/>
                  </a:cubicBezTo>
                  <a:cubicBezTo>
                    <a:pt x="435" y="415"/>
                    <a:pt x="419" y="431"/>
                    <a:pt x="397" y="429"/>
                  </a:cubicBezTo>
                  <a:cubicBezTo>
                    <a:pt x="375" y="427"/>
                    <a:pt x="364" y="411"/>
                    <a:pt x="365" y="385"/>
                  </a:cubicBezTo>
                  <a:cubicBezTo>
                    <a:pt x="368" y="313"/>
                    <a:pt x="370" y="242"/>
                    <a:pt x="355" y="172"/>
                  </a:cubicBezTo>
                  <a:cubicBezTo>
                    <a:pt x="352" y="157"/>
                    <a:pt x="346" y="142"/>
                    <a:pt x="337" y="128"/>
                  </a:cubicBezTo>
                  <a:cubicBezTo>
                    <a:pt x="337" y="177"/>
                    <a:pt x="337" y="226"/>
                    <a:pt x="336" y="275"/>
                  </a:cubicBezTo>
                  <a:cubicBezTo>
                    <a:pt x="336" y="283"/>
                    <a:pt x="331" y="292"/>
                    <a:pt x="325" y="299"/>
                  </a:cubicBezTo>
                  <a:cubicBezTo>
                    <a:pt x="318" y="309"/>
                    <a:pt x="321" y="317"/>
                    <a:pt x="326" y="326"/>
                  </a:cubicBezTo>
                  <a:cubicBezTo>
                    <a:pt x="331" y="336"/>
                    <a:pt x="336" y="346"/>
                    <a:pt x="336" y="356"/>
                  </a:cubicBezTo>
                  <a:cubicBezTo>
                    <a:pt x="338" y="380"/>
                    <a:pt x="337" y="404"/>
                    <a:pt x="337" y="428"/>
                  </a:cubicBezTo>
                  <a:cubicBezTo>
                    <a:pt x="337" y="435"/>
                    <a:pt x="334" y="444"/>
                    <a:pt x="330" y="448"/>
                  </a:cubicBezTo>
                  <a:cubicBezTo>
                    <a:pt x="262" y="496"/>
                    <a:pt x="257" y="562"/>
                    <a:pt x="272" y="635"/>
                  </a:cubicBezTo>
                  <a:cubicBezTo>
                    <a:pt x="274" y="642"/>
                    <a:pt x="272" y="651"/>
                    <a:pt x="268" y="657"/>
                  </a:cubicBezTo>
                  <a:cubicBezTo>
                    <a:pt x="258" y="672"/>
                    <a:pt x="256" y="685"/>
                    <a:pt x="269" y="698"/>
                  </a:cubicBezTo>
                  <a:cubicBezTo>
                    <a:pt x="281" y="709"/>
                    <a:pt x="296" y="706"/>
                    <a:pt x="311" y="691"/>
                  </a:cubicBezTo>
                  <a:cubicBezTo>
                    <a:pt x="312" y="690"/>
                    <a:pt x="313" y="689"/>
                    <a:pt x="314" y="689"/>
                  </a:cubicBezTo>
                  <a:cubicBezTo>
                    <a:pt x="334" y="690"/>
                    <a:pt x="339" y="702"/>
                    <a:pt x="337" y="720"/>
                  </a:cubicBezTo>
                  <a:cubicBezTo>
                    <a:pt x="336" y="737"/>
                    <a:pt x="337" y="753"/>
                    <a:pt x="337" y="770"/>
                  </a:cubicBezTo>
                  <a:cubicBezTo>
                    <a:pt x="336" y="805"/>
                    <a:pt x="313" y="828"/>
                    <a:pt x="281" y="827"/>
                  </a:cubicBezTo>
                  <a:cubicBezTo>
                    <a:pt x="248" y="827"/>
                    <a:pt x="227" y="804"/>
                    <a:pt x="227" y="769"/>
                  </a:cubicBezTo>
                  <a:cubicBezTo>
                    <a:pt x="226" y="645"/>
                    <a:pt x="226" y="521"/>
                    <a:pt x="226" y="397"/>
                  </a:cubicBezTo>
                  <a:cubicBezTo>
                    <a:pt x="226" y="388"/>
                    <a:pt x="229" y="375"/>
                    <a:pt x="210" y="380"/>
                  </a:cubicBezTo>
                  <a:cubicBezTo>
                    <a:pt x="210" y="388"/>
                    <a:pt x="210" y="396"/>
                    <a:pt x="210" y="404"/>
                  </a:cubicBezTo>
                  <a:cubicBezTo>
                    <a:pt x="210" y="524"/>
                    <a:pt x="210" y="645"/>
                    <a:pt x="210" y="766"/>
                  </a:cubicBezTo>
                  <a:cubicBezTo>
                    <a:pt x="210" y="803"/>
                    <a:pt x="187" y="827"/>
                    <a:pt x="154" y="827"/>
                  </a:cubicBezTo>
                  <a:cubicBezTo>
                    <a:pt x="124" y="827"/>
                    <a:pt x="101" y="806"/>
                    <a:pt x="99" y="775"/>
                  </a:cubicBezTo>
                  <a:cubicBezTo>
                    <a:pt x="98" y="756"/>
                    <a:pt x="98" y="737"/>
                    <a:pt x="99" y="717"/>
                  </a:cubicBezTo>
                  <a:cubicBezTo>
                    <a:pt x="100" y="710"/>
                    <a:pt x="103" y="701"/>
                    <a:pt x="108" y="697"/>
                  </a:cubicBezTo>
                  <a:cubicBezTo>
                    <a:pt x="117" y="691"/>
                    <a:pt x="127" y="687"/>
                    <a:pt x="138" y="699"/>
                  </a:cubicBezTo>
                  <a:cubicBezTo>
                    <a:pt x="148" y="711"/>
                    <a:pt x="162" y="711"/>
                    <a:pt x="173" y="700"/>
                  </a:cubicBezTo>
                  <a:cubicBezTo>
                    <a:pt x="185" y="689"/>
                    <a:pt x="187" y="675"/>
                    <a:pt x="176" y="663"/>
                  </a:cubicBezTo>
                  <a:cubicBezTo>
                    <a:pt x="167" y="653"/>
                    <a:pt x="169" y="646"/>
                    <a:pt x="173" y="634"/>
                  </a:cubicBezTo>
                  <a:cubicBezTo>
                    <a:pt x="179" y="616"/>
                    <a:pt x="184" y="596"/>
                    <a:pt x="186" y="576"/>
                  </a:cubicBezTo>
                  <a:cubicBezTo>
                    <a:pt x="194" y="518"/>
                    <a:pt x="164" y="477"/>
                    <a:pt x="119" y="445"/>
                  </a:cubicBezTo>
                  <a:cubicBezTo>
                    <a:pt x="103" y="434"/>
                    <a:pt x="96" y="423"/>
                    <a:pt x="99" y="405"/>
                  </a:cubicBezTo>
                  <a:cubicBezTo>
                    <a:pt x="99" y="403"/>
                    <a:pt x="99" y="401"/>
                    <a:pt x="99" y="399"/>
                  </a:cubicBezTo>
                  <a:cubicBezTo>
                    <a:pt x="94" y="359"/>
                    <a:pt x="110" y="320"/>
                    <a:pt x="101" y="279"/>
                  </a:cubicBezTo>
                  <a:cubicBezTo>
                    <a:pt x="92" y="239"/>
                    <a:pt x="99" y="196"/>
                    <a:pt x="99" y="155"/>
                  </a:cubicBezTo>
                  <a:cubicBezTo>
                    <a:pt x="99" y="146"/>
                    <a:pt x="99" y="137"/>
                    <a:pt x="99" y="128"/>
                  </a:cubicBezTo>
                  <a:cubicBezTo>
                    <a:pt x="97" y="128"/>
                    <a:pt x="95" y="127"/>
                    <a:pt x="93" y="127"/>
                  </a:cubicBezTo>
                  <a:cubicBezTo>
                    <a:pt x="87" y="156"/>
                    <a:pt x="76" y="185"/>
                    <a:pt x="75" y="215"/>
                  </a:cubicBezTo>
                  <a:cubicBezTo>
                    <a:pt x="71" y="273"/>
                    <a:pt x="72" y="331"/>
                    <a:pt x="71" y="389"/>
                  </a:cubicBezTo>
                  <a:cubicBezTo>
                    <a:pt x="71" y="408"/>
                    <a:pt x="65" y="422"/>
                    <a:pt x="45" y="428"/>
                  </a:cubicBezTo>
                  <a:cubicBezTo>
                    <a:pt x="22" y="434"/>
                    <a:pt x="1" y="418"/>
                    <a:pt x="0" y="390"/>
                  </a:cubicBezTo>
                  <a:cubicBezTo>
                    <a:pt x="0" y="334"/>
                    <a:pt x="0" y="278"/>
                    <a:pt x="2" y="223"/>
                  </a:cubicBezTo>
                  <a:cubicBezTo>
                    <a:pt x="4" y="174"/>
                    <a:pt x="16" y="128"/>
                    <a:pt x="36" y="84"/>
                  </a:cubicBezTo>
                  <a:cubicBezTo>
                    <a:pt x="63" y="23"/>
                    <a:pt x="101" y="3"/>
                    <a:pt x="17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814888" y="3551238"/>
              <a:ext cx="1187450" cy="1106488"/>
            </a:xfrm>
            <a:custGeom>
              <a:avLst/>
              <a:gdLst>
                <a:gd name="T0" fmla="*/ 174 w 315"/>
                <a:gd name="T1" fmla="*/ 0 h 294"/>
                <a:gd name="T2" fmla="*/ 234 w 315"/>
                <a:gd name="T3" fmla="*/ 39 h 294"/>
                <a:gd name="T4" fmla="*/ 289 w 315"/>
                <a:gd name="T5" fmla="*/ 212 h 294"/>
                <a:gd name="T6" fmla="*/ 292 w 315"/>
                <a:gd name="T7" fmla="*/ 259 h 294"/>
                <a:gd name="T8" fmla="*/ 289 w 315"/>
                <a:gd name="T9" fmla="*/ 281 h 294"/>
                <a:gd name="T10" fmla="*/ 265 w 315"/>
                <a:gd name="T11" fmla="*/ 279 h 294"/>
                <a:gd name="T12" fmla="*/ 231 w 315"/>
                <a:gd name="T13" fmla="*/ 274 h 294"/>
                <a:gd name="T14" fmla="*/ 42 w 315"/>
                <a:gd name="T15" fmla="*/ 263 h 294"/>
                <a:gd name="T16" fmla="*/ 32 w 315"/>
                <a:gd name="T17" fmla="*/ 276 h 294"/>
                <a:gd name="T18" fmla="*/ 7 w 315"/>
                <a:gd name="T19" fmla="*/ 279 h 294"/>
                <a:gd name="T20" fmla="*/ 5 w 315"/>
                <a:gd name="T21" fmla="*/ 255 h 294"/>
                <a:gd name="T22" fmla="*/ 12 w 315"/>
                <a:gd name="T23" fmla="*/ 216 h 294"/>
                <a:gd name="T24" fmla="*/ 7 w 315"/>
                <a:gd name="T25" fmla="*/ 174 h 294"/>
                <a:gd name="T26" fmla="*/ 56 w 315"/>
                <a:gd name="T27" fmla="*/ 53 h 294"/>
                <a:gd name="T28" fmla="*/ 79 w 315"/>
                <a:gd name="T29" fmla="*/ 34 h 294"/>
                <a:gd name="T30" fmla="*/ 121 w 315"/>
                <a:gd name="T31" fmla="*/ 24 h 294"/>
                <a:gd name="T32" fmla="*/ 174 w 315"/>
                <a:gd name="T33" fmla="*/ 0 h 294"/>
                <a:gd name="T34" fmla="*/ 154 w 315"/>
                <a:gd name="T35" fmla="*/ 218 h 294"/>
                <a:gd name="T36" fmla="*/ 171 w 315"/>
                <a:gd name="T37" fmla="*/ 203 h 294"/>
                <a:gd name="T38" fmla="*/ 196 w 315"/>
                <a:gd name="T39" fmla="*/ 176 h 294"/>
                <a:gd name="T40" fmla="*/ 176 w 315"/>
                <a:gd name="T41" fmla="*/ 144 h 294"/>
                <a:gd name="T42" fmla="*/ 143 w 315"/>
                <a:gd name="T43" fmla="*/ 126 h 294"/>
                <a:gd name="T44" fmla="*/ 135 w 315"/>
                <a:gd name="T45" fmla="*/ 108 h 294"/>
                <a:gd name="T46" fmla="*/ 150 w 315"/>
                <a:gd name="T47" fmla="*/ 99 h 294"/>
                <a:gd name="T48" fmla="*/ 167 w 315"/>
                <a:gd name="T49" fmla="*/ 101 h 294"/>
                <a:gd name="T50" fmla="*/ 192 w 315"/>
                <a:gd name="T51" fmla="*/ 94 h 294"/>
                <a:gd name="T52" fmla="*/ 152 w 315"/>
                <a:gd name="T53" fmla="*/ 72 h 294"/>
                <a:gd name="T54" fmla="*/ 138 w 315"/>
                <a:gd name="T55" fmla="*/ 82 h 294"/>
                <a:gd name="T56" fmla="*/ 109 w 315"/>
                <a:gd name="T57" fmla="*/ 111 h 294"/>
                <a:gd name="T58" fmla="*/ 134 w 315"/>
                <a:gd name="T59" fmla="*/ 145 h 294"/>
                <a:gd name="T60" fmla="*/ 163 w 315"/>
                <a:gd name="T61" fmla="*/ 161 h 294"/>
                <a:gd name="T62" fmla="*/ 169 w 315"/>
                <a:gd name="T63" fmla="*/ 180 h 294"/>
                <a:gd name="T64" fmla="*/ 153 w 315"/>
                <a:gd name="T65" fmla="*/ 189 h 294"/>
                <a:gd name="T66" fmla="*/ 134 w 315"/>
                <a:gd name="T67" fmla="*/ 184 h 294"/>
                <a:gd name="T68" fmla="*/ 110 w 315"/>
                <a:gd name="T69" fmla="*/ 190 h 294"/>
                <a:gd name="T70" fmla="*/ 154 w 315"/>
                <a:gd name="T71" fmla="*/ 21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294">
                  <a:moveTo>
                    <a:pt x="174" y="0"/>
                  </a:moveTo>
                  <a:cubicBezTo>
                    <a:pt x="195" y="14"/>
                    <a:pt x="215" y="26"/>
                    <a:pt x="234" y="39"/>
                  </a:cubicBezTo>
                  <a:cubicBezTo>
                    <a:pt x="299" y="86"/>
                    <a:pt x="315" y="136"/>
                    <a:pt x="289" y="212"/>
                  </a:cubicBezTo>
                  <a:cubicBezTo>
                    <a:pt x="283" y="229"/>
                    <a:pt x="274" y="243"/>
                    <a:pt x="292" y="259"/>
                  </a:cubicBezTo>
                  <a:cubicBezTo>
                    <a:pt x="295" y="262"/>
                    <a:pt x="293" y="278"/>
                    <a:pt x="289" y="281"/>
                  </a:cubicBezTo>
                  <a:cubicBezTo>
                    <a:pt x="283" y="284"/>
                    <a:pt x="269" y="284"/>
                    <a:pt x="265" y="279"/>
                  </a:cubicBezTo>
                  <a:cubicBezTo>
                    <a:pt x="255" y="265"/>
                    <a:pt x="245" y="269"/>
                    <a:pt x="231" y="274"/>
                  </a:cubicBezTo>
                  <a:cubicBezTo>
                    <a:pt x="168" y="294"/>
                    <a:pt x="106" y="293"/>
                    <a:pt x="42" y="263"/>
                  </a:cubicBezTo>
                  <a:cubicBezTo>
                    <a:pt x="39" y="267"/>
                    <a:pt x="36" y="275"/>
                    <a:pt x="32" y="276"/>
                  </a:cubicBezTo>
                  <a:cubicBezTo>
                    <a:pt x="24" y="279"/>
                    <a:pt x="15" y="278"/>
                    <a:pt x="7" y="279"/>
                  </a:cubicBezTo>
                  <a:cubicBezTo>
                    <a:pt x="6" y="271"/>
                    <a:pt x="1" y="259"/>
                    <a:pt x="5" y="255"/>
                  </a:cubicBezTo>
                  <a:cubicBezTo>
                    <a:pt x="16" y="242"/>
                    <a:pt x="15" y="230"/>
                    <a:pt x="12" y="216"/>
                  </a:cubicBezTo>
                  <a:cubicBezTo>
                    <a:pt x="10" y="202"/>
                    <a:pt x="9" y="188"/>
                    <a:pt x="7" y="174"/>
                  </a:cubicBezTo>
                  <a:cubicBezTo>
                    <a:pt x="0" y="124"/>
                    <a:pt x="18" y="84"/>
                    <a:pt x="56" y="53"/>
                  </a:cubicBezTo>
                  <a:cubicBezTo>
                    <a:pt x="64" y="47"/>
                    <a:pt x="72" y="41"/>
                    <a:pt x="79" y="34"/>
                  </a:cubicBezTo>
                  <a:cubicBezTo>
                    <a:pt x="91" y="22"/>
                    <a:pt x="102" y="15"/>
                    <a:pt x="121" y="24"/>
                  </a:cubicBezTo>
                  <a:cubicBezTo>
                    <a:pt x="138" y="32"/>
                    <a:pt x="154" y="23"/>
                    <a:pt x="174" y="0"/>
                  </a:cubicBezTo>
                  <a:close/>
                  <a:moveTo>
                    <a:pt x="154" y="218"/>
                  </a:moveTo>
                  <a:cubicBezTo>
                    <a:pt x="159" y="214"/>
                    <a:pt x="165" y="209"/>
                    <a:pt x="171" y="203"/>
                  </a:cubicBezTo>
                  <a:cubicBezTo>
                    <a:pt x="180" y="194"/>
                    <a:pt x="195" y="185"/>
                    <a:pt x="196" y="176"/>
                  </a:cubicBezTo>
                  <a:cubicBezTo>
                    <a:pt x="196" y="166"/>
                    <a:pt x="185" y="153"/>
                    <a:pt x="176" y="144"/>
                  </a:cubicBezTo>
                  <a:cubicBezTo>
                    <a:pt x="167" y="136"/>
                    <a:pt x="154" y="133"/>
                    <a:pt x="143" y="126"/>
                  </a:cubicBezTo>
                  <a:cubicBezTo>
                    <a:pt x="139" y="122"/>
                    <a:pt x="134" y="114"/>
                    <a:pt x="135" y="108"/>
                  </a:cubicBezTo>
                  <a:cubicBezTo>
                    <a:pt x="136" y="105"/>
                    <a:pt x="144" y="100"/>
                    <a:pt x="150" y="99"/>
                  </a:cubicBezTo>
                  <a:cubicBezTo>
                    <a:pt x="155" y="98"/>
                    <a:pt x="163" y="98"/>
                    <a:pt x="167" y="101"/>
                  </a:cubicBezTo>
                  <a:cubicBezTo>
                    <a:pt x="179" y="109"/>
                    <a:pt x="185" y="102"/>
                    <a:pt x="192" y="94"/>
                  </a:cubicBezTo>
                  <a:cubicBezTo>
                    <a:pt x="178" y="86"/>
                    <a:pt x="165" y="79"/>
                    <a:pt x="152" y="72"/>
                  </a:cubicBezTo>
                  <a:cubicBezTo>
                    <a:pt x="148" y="75"/>
                    <a:pt x="143" y="81"/>
                    <a:pt x="138" y="82"/>
                  </a:cubicBezTo>
                  <a:cubicBezTo>
                    <a:pt x="123" y="87"/>
                    <a:pt x="111" y="94"/>
                    <a:pt x="109" y="111"/>
                  </a:cubicBezTo>
                  <a:cubicBezTo>
                    <a:pt x="108" y="130"/>
                    <a:pt x="122" y="137"/>
                    <a:pt x="134" y="145"/>
                  </a:cubicBezTo>
                  <a:cubicBezTo>
                    <a:pt x="143" y="151"/>
                    <a:pt x="154" y="154"/>
                    <a:pt x="163" y="161"/>
                  </a:cubicBezTo>
                  <a:cubicBezTo>
                    <a:pt x="167" y="165"/>
                    <a:pt x="170" y="174"/>
                    <a:pt x="169" y="180"/>
                  </a:cubicBezTo>
                  <a:cubicBezTo>
                    <a:pt x="168" y="184"/>
                    <a:pt x="159" y="189"/>
                    <a:pt x="153" y="189"/>
                  </a:cubicBezTo>
                  <a:cubicBezTo>
                    <a:pt x="147" y="190"/>
                    <a:pt x="139" y="188"/>
                    <a:pt x="134" y="184"/>
                  </a:cubicBezTo>
                  <a:cubicBezTo>
                    <a:pt x="124" y="177"/>
                    <a:pt x="117" y="179"/>
                    <a:pt x="110" y="190"/>
                  </a:cubicBezTo>
                  <a:cubicBezTo>
                    <a:pt x="125" y="199"/>
                    <a:pt x="140" y="209"/>
                    <a:pt x="154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346451" y="3563938"/>
              <a:ext cx="1133475" cy="1101725"/>
            </a:xfrm>
            <a:custGeom>
              <a:avLst/>
              <a:gdLst>
                <a:gd name="T0" fmla="*/ 116 w 301"/>
                <a:gd name="T1" fmla="*/ 0 h 293"/>
                <a:gd name="T2" fmla="*/ 186 w 301"/>
                <a:gd name="T3" fmla="*/ 14 h 293"/>
                <a:gd name="T4" fmla="*/ 195 w 301"/>
                <a:gd name="T5" fmla="*/ 13 h 293"/>
                <a:gd name="T6" fmla="*/ 297 w 301"/>
                <a:gd name="T7" fmla="*/ 129 h 293"/>
                <a:gd name="T8" fmla="*/ 283 w 301"/>
                <a:gd name="T9" fmla="*/ 224 h 293"/>
                <a:gd name="T10" fmla="*/ 286 w 301"/>
                <a:gd name="T11" fmla="*/ 247 h 293"/>
                <a:gd name="T12" fmla="*/ 288 w 301"/>
                <a:gd name="T13" fmla="*/ 278 h 293"/>
                <a:gd name="T14" fmla="*/ 257 w 301"/>
                <a:gd name="T15" fmla="*/ 270 h 293"/>
                <a:gd name="T16" fmla="*/ 252 w 301"/>
                <a:gd name="T17" fmla="*/ 263 h 293"/>
                <a:gd name="T18" fmla="*/ 41 w 301"/>
                <a:gd name="T19" fmla="*/ 261 h 293"/>
                <a:gd name="T20" fmla="*/ 31 w 301"/>
                <a:gd name="T21" fmla="*/ 273 h 293"/>
                <a:gd name="T22" fmla="*/ 6 w 301"/>
                <a:gd name="T23" fmla="*/ 276 h 293"/>
                <a:gd name="T24" fmla="*/ 4 w 301"/>
                <a:gd name="T25" fmla="*/ 252 h 293"/>
                <a:gd name="T26" fmla="*/ 11 w 301"/>
                <a:gd name="T27" fmla="*/ 213 h 293"/>
                <a:gd name="T28" fmla="*/ 5 w 301"/>
                <a:gd name="T29" fmla="*/ 166 h 293"/>
                <a:gd name="T30" fmla="*/ 43 w 301"/>
                <a:gd name="T31" fmla="*/ 62 h 293"/>
                <a:gd name="T32" fmla="*/ 116 w 301"/>
                <a:gd name="T33" fmla="*/ 0 h 293"/>
                <a:gd name="T34" fmla="*/ 110 w 301"/>
                <a:gd name="T35" fmla="*/ 179 h 293"/>
                <a:gd name="T36" fmla="*/ 109 w 301"/>
                <a:gd name="T37" fmla="*/ 187 h 293"/>
                <a:gd name="T38" fmla="*/ 154 w 301"/>
                <a:gd name="T39" fmla="*/ 215 h 293"/>
                <a:gd name="T40" fmla="*/ 170 w 301"/>
                <a:gd name="T41" fmla="*/ 200 h 293"/>
                <a:gd name="T42" fmla="*/ 195 w 301"/>
                <a:gd name="T43" fmla="*/ 173 h 293"/>
                <a:gd name="T44" fmla="*/ 175 w 301"/>
                <a:gd name="T45" fmla="*/ 141 h 293"/>
                <a:gd name="T46" fmla="*/ 141 w 301"/>
                <a:gd name="T47" fmla="*/ 122 h 293"/>
                <a:gd name="T48" fmla="*/ 133 w 301"/>
                <a:gd name="T49" fmla="*/ 106 h 293"/>
                <a:gd name="T50" fmla="*/ 148 w 301"/>
                <a:gd name="T51" fmla="*/ 96 h 293"/>
                <a:gd name="T52" fmla="*/ 167 w 301"/>
                <a:gd name="T53" fmla="*/ 98 h 293"/>
                <a:gd name="T54" fmla="*/ 189 w 301"/>
                <a:gd name="T55" fmla="*/ 95 h 293"/>
                <a:gd name="T56" fmla="*/ 188 w 301"/>
                <a:gd name="T57" fmla="*/ 89 h 293"/>
                <a:gd name="T58" fmla="*/ 151 w 301"/>
                <a:gd name="T59" fmla="*/ 70 h 293"/>
                <a:gd name="T60" fmla="*/ 133 w 301"/>
                <a:gd name="T61" fmla="*/ 81 h 293"/>
                <a:gd name="T62" fmla="*/ 110 w 301"/>
                <a:gd name="T63" fmla="*/ 106 h 293"/>
                <a:gd name="T64" fmla="*/ 128 w 301"/>
                <a:gd name="T65" fmla="*/ 138 h 293"/>
                <a:gd name="T66" fmla="*/ 159 w 301"/>
                <a:gd name="T67" fmla="*/ 156 h 293"/>
                <a:gd name="T68" fmla="*/ 168 w 301"/>
                <a:gd name="T69" fmla="*/ 177 h 293"/>
                <a:gd name="T70" fmla="*/ 146 w 301"/>
                <a:gd name="T71" fmla="*/ 186 h 293"/>
                <a:gd name="T72" fmla="*/ 133 w 301"/>
                <a:gd name="T73" fmla="*/ 182 h 293"/>
                <a:gd name="T74" fmla="*/ 110 w 301"/>
                <a:gd name="T75" fmla="*/ 17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1" h="293">
                  <a:moveTo>
                    <a:pt x="116" y="0"/>
                  </a:moveTo>
                  <a:cubicBezTo>
                    <a:pt x="138" y="24"/>
                    <a:pt x="160" y="31"/>
                    <a:pt x="186" y="14"/>
                  </a:cubicBezTo>
                  <a:cubicBezTo>
                    <a:pt x="188" y="12"/>
                    <a:pt x="193" y="11"/>
                    <a:pt x="195" y="13"/>
                  </a:cubicBezTo>
                  <a:cubicBezTo>
                    <a:pt x="244" y="39"/>
                    <a:pt x="291" y="69"/>
                    <a:pt x="297" y="129"/>
                  </a:cubicBezTo>
                  <a:cubicBezTo>
                    <a:pt x="301" y="160"/>
                    <a:pt x="288" y="192"/>
                    <a:pt x="283" y="224"/>
                  </a:cubicBezTo>
                  <a:cubicBezTo>
                    <a:pt x="282" y="232"/>
                    <a:pt x="282" y="241"/>
                    <a:pt x="286" y="247"/>
                  </a:cubicBezTo>
                  <a:cubicBezTo>
                    <a:pt x="292" y="258"/>
                    <a:pt x="300" y="268"/>
                    <a:pt x="288" y="278"/>
                  </a:cubicBezTo>
                  <a:cubicBezTo>
                    <a:pt x="275" y="290"/>
                    <a:pt x="265" y="280"/>
                    <a:pt x="257" y="270"/>
                  </a:cubicBezTo>
                  <a:cubicBezTo>
                    <a:pt x="255" y="268"/>
                    <a:pt x="254" y="265"/>
                    <a:pt x="252" y="263"/>
                  </a:cubicBezTo>
                  <a:cubicBezTo>
                    <a:pt x="182" y="291"/>
                    <a:pt x="113" y="293"/>
                    <a:pt x="41" y="261"/>
                  </a:cubicBezTo>
                  <a:cubicBezTo>
                    <a:pt x="38" y="264"/>
                    <a:pt x="35" y="271"/>
                    <a:pt x="31" y="273"/>
                  </a:cubicBezTo>
                  <a:cubicBezTo>
                    <a:pt x="23" y="276"/>
                    <a:pt x="14" y="275"/>
                    <a:pt x="6" y="276"/>
                  </a:cubicBezTo>
                  <a:cubicBezTo>
                    <a:pt x="5" y="268"/>
                    <a:pt x="0" y="256"/>
                    <a:pt x="4" y="252"/>
                  </a:cubicBezTo>
                  <a:cubicBezTo>
                    <a:pt x="16" y="240"/>
                    <a:pt x="14" y="227"/>
                    <a:pt x="11" y="213"/>
                  </a:cubicBezTo>
                  <a:cubicBezTo>
                    <a:pt x="9" y="198"/>
                    <a:pt x="7" y="182"/>
                    <a:pt x="5" y="166"/>
                  </a:cubicBezTo>
                  <a:cubicBezTo>
                    <a:pt x="1" y="125"/>
                    <a:pt x="12" y="89"/>
                    <a:pt x="43" y="62"/>
                  </a:cubicBezTo>
                  <a:cubicBezTo>
                    <a:pt x="66" y="41"/>
                    <a:pt x="91" y="21"/>
                    <a:pt x="116" y="0"/>
                  </a:cubicBezTo>
                  <a:close/>
                  <a:moveTo>
                    <a:pt x="110" y="179"/>
                  </a:moveTo>
                  <a:cubicBezTo>
                    <a:pt x="110" y="182"/>
                    <a:pt x="109" y="184"/>
                    <a:pt x="109" y="187"/>
                  </a:cubicBezTo>
                  <a:cubicBezTo>
                    <a:pt x="124" y="196"/>
                    <a:pt x="139" y="206"/>
                    <a:pt x="154" y="215"/>
                  </a:cubicBezTo>
                  <a:cubicBezTo>
                    <a:pt x="158" y="211"/>
                    <a:pt x="163" y="203"/>
                    <a:pt x="170" y="200"/>
                  </a:cubicBezTo>
                  <a:cubicBezTo>
                    <a:pt x="183" y="194"/>
                    <a:pt x="197" y="188"/>
                    <a:pt x="195" y="173"/>
                  </a:cubicBezTo>
                  <a:cubicBezTo>
                    <a:pt x="193" y="161"/>
                    <a:pt x="184" y="149"/>
                    <a:pt x="175" y="141"/>
                  </a:cubicBezTo>
                  <a:cubicBezTo>
                    <a:pt x="165" y="133"/>
                    <a:pt x="151" y="129"/>
                    <a:pt x="141" y="122"/>
                  </a:cubicBezTo>
                  <a:cubicBezTo>
                    <a:pt x="136" y="119"/>
                    <a:pt x="132" y="110"/>
                    <a:pt x="133" y="106"/>
                  </a:cubicBezTo>
                  <a:cubicBezTo>
                    <a:pt x="134" y="101"/>
                    <a:pt x="142" y="97"/>
                    <a:pt x="148" y="96"/>
                  </a:cubicBezTo>
                  <a:cubicBezTo>
                    <a:pt x="154" y="94"/>
                    <a:pt x="161" y="98"/>
                    <a:pt x="167" y="98"/>
                  </a:cubicBezTo>
                  <a:cubicBezTo>
                    <a:pt x="174" y="98"/>
                    <a:pt x="182" y="96"/>
                    <a:pt x="189" y="95"/>
                  </a:cubicBezTo>
                  <a:cubicBezTo>
                    <a:pt x="189" y="93"/>
                    <a:pt x="189" y="91"/>
                    <a:pt x="188" y="89"/>
                  </a:cubicBezTo>
                  <a:cubicBezTo>
                    <a:pt x="176" y="83"/>
                    <a:pt x="164" y="77"/>
                    <a:pt x="151" y="70"/>
                  </a:cubicBezTo>
                  <a:cubicBezTo>
                    <a:pt x="146" y="73"/>
                    <a:pt x="139" y="76"/>
                    <a:pt x="133" y="81"/>
                  </a:cubicBezTo>
                  <a:cubicBezTo>
                    <a:pt x="124" y="89"/>
                    <a:pt x="110" y="97"/>
                    <a:pt x="110" y="106"/>
                  </a:cubicBezTo>
                  <a:cubicBezTo>
                    <a:pt x="109" y="117"/>
                    <a:pt x="119" y="130"/>
                    <a:pt x="128" y="138"/>
                  </a:cubicBezTo>
                  <a:cubicBezTo>
                    <a:pt x="136" y="146"/>
                    <a:pt x="150" y="149"/>
                    <a:pt x="159" y="156"/>
                  </a:cubicBezTo>
                  <a:cubicBezTo>
                    <a:pt x="164" y="161"/>
                    <a:pt x="165" y="170"/>
                    <a:pt x="168" y="177"/>
                  </a:cubicBezTo>
                  <a:cubicBezTo>
                    <a:pt x="161" y="180"/>
                    <a:pt x="154" y="184"/>
                    <a:pt x="146" y="186"/>
                  </a:cubicBezTo>
                  <a:cubicBezTo>
                    <a:pt x="142" y="187"/>
                    <a:pt x="137" y="182"/>
                    <a:pt x="133" y="182"/>
                  </a:cubicBezTo>
                  <a:cubicBezTo>
                    <a:pt x="125" y="180"/>
                    <a:pt x="118" y="180"/>
                    <a:pt x="110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246563" y="1193800"/>
              <a:ext cx="757238" cy="744538"/>
            </a:xfrm>
            <a:custGeom>
              <a:avLst/>
              <a:gdLst>
                <a:gd name="T0" fmla="*/ 100 w 201"/>
                <a:gd name="T1" fmla="*/ 198 h 198"/>
                <a:gd name="T2" fmla="*/ 1 w 201"/>
                <a:gd name="T3" fmla="*/ 97 h 198"/>
                <a:gd name="T4" fmla="*/ 102 w 201"/>
                <a:gd name="T5" fmla="*/ 0 h 198"/>
                <a:gd name="T6" fmla="*/ 200 w 201"/>
                <a:gd name="T7" fmla="*/ 100 h 198"/>
                <a:gd name="T8" fmla="*/ 100 w 201"/>
                <a:gd name="T9" fmla="*/ 198 h 198"/>
                <a:gd name="T10" fmla="*/ 37 w 201"/>
                <a:gd name="T11" fmla="*/ 133 h 198"/>
                <a:gd name="T12" fmla="*/ 162 w 201"/>
                <a:gd name="T13" fmla="*/ 134 h 198"/>
                <a:gd name="T14" fmla="*/ 37 w 201"/>
                <a:gd name="T15" fmla="*/ 13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98">
                  <a:moveTo>
                    <a:pt x="100" y="198"/>
                  </a:moveTo>
                  <a:cubicBezTo>
                    <a:pt x="44" y="198"/>
                    <a:pt x="0" y="153"/>
                    <a:pt x="1" y="97"/>
                  </a:cubicBezTo>
                  <a:cubicBezTo>
                    <a:pt x="2" y="43"/>
                    <a:pt x="47" y="0"/>
                    <a:pt x="102" y="0"/>
                  </a:cubicBezTo>
                  <a:cubicBezTo>
                    <a:pt x="157" y="1"/>
                    <a:pt x="201" y="46"/>
                    <a:pt x="200" y="100"/>
                  </a:cubicBezTo>
                  <a:cubicBezTo>
                    <a:pt x="199" y="155"/>
                    <a:pt x="155" y="198"/>
                    <a:pt x="100" y="198"/>
                  </a:cubicBezTo>
                  <a:close/>
                  <a:moveTo>
                    <a:pt x="37" y="133"/>
                  </a:moveTo>
                  <a:cubicBezTo>
                    <a:pt x="71" y="184"/>
                    <a:pt x="139" y="177"/>
                    <a:pt x="162" y="134"/>
                  </a:cubicBezTo>
                  <a:cubicBezTo>
                    <a:pt x="121" y="155"/>
                    <a:pt x="81" y="155"/>
                    <a:pt x="3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484813" y="3119438"/>
              <a:ext cx="169863" cy="274638"/>
            </a:xfrm>
            <a:custGeom>
              <a:avLst/>
              <a:gdLst>
                <a:gd name="T0" fmla="*/ 0 w 45"/>
                <a:gd name="T1" fmla="*/ 73 h 73"/>
                <a:gd name="T2" fmla="*/ 0 w 45"/>
                <a:gd name="T3" fmla="*/ 0 h 73"/>
                <a:gd name="T4" fmla="*/ 12 w 45"/>
                <a:gd name="T5" fmla="*/ 2 h 73"/>
                <a:gd name="T6" fmla="*/ 45 w 45"/>
                <a:gd name="T7" fmla="*/ 24 h 73"/>
                <a:gd name="T8" fmla="*/ 22 w 45"/>
                <a:gd name="T9" fmla="*/ 55 h 73"/>
                <a:gd name="T10" fmla="*/ 0 w 45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73">
                  <a:moveTo>
                    <a:pt x="0" y="73"/>
                  </a:moveTo>
                  <a:cubicBezTo>
                    <a:pt x="0" y="47"/>
                    <a:pt x="0" y="24"/>
                    <a:pt x="0" y="0"/>
                  </a:cubicBezTo>
                  <a:cubicBezTo>
                    <a:pt x="5" y="1"/>
                    <a:pt x="9" y="0"/>
                    <a:pt x="12" y="2"/>
                  </a:cubicBezTo>
                  <a:cubicBezTo>
                    <a:pt x="23" y="9"/>
                    <a:pt x="34" y="17"/>
                    <a:pt x="45" y="24"/>
                  </a:cubicBezTo>
                  <a:cubicBezTo>
                    <a:pt x="37" y="34"/>
                    <a:pt x="30" y="45"/>
                    <a:pt x="22" y="55"/>
                  </a:cubicBezTo>
                  <a:cubicBezTo>
                    <a:pt x="17" y="61"/>
                    <a:pt x="9" y="66"/>
                    <a:pt x="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524376" y="2032000"/>
              <a:ext cx="196850" cy="188913"/>
            </a:xfrm>
            <a:custGeom>
              <a:avLst/>
              <a:gdLst>
                <a:gd name="T0" fmla="*/ 28 w 52"/>
                <a:gd name="T1" fmla="*/ 50 h 50"/>
                <a:gd name="T2" fmla="*/ 3 w 52"/>
                <a:gd name="T3" fmla="*/ 29 h 50"/>
                <a:gd name="T4" fmla="*/ 26 w 52"/>
                <a:gd name="T5" fmla="*/ 1 h 50"/>
                <a:gd name="T6" fmla="*/ 50 w 52"/>
                <a:gd name="T7" fmla="*/ 28 h 50"/>
                <a:gd name="T8" fmla="*/ 28 w 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0">
                  <a:moveTo>
                    <a:pt x="28" y="50"/>
                  </a:moveTo>
                  <a:cubicBezTo>
                    <a:pt x="17" y="41"/>
                    <a:pt x="5" y="36"/>
                    <a:pt x="3" y="29"/>
                  </a:cubicBezTo>
                  <a:cubicBezTo>
                    <a:pt x="0" y="12"/>
                    <a:pt x="10" y="1"/>
                    <a:pt x="26" y="1"/>
                  </a:cubicBezTo>
                  <a:cubicBezTo>
                    <a:pt x="43" y="0"/>
                    <a:pt x="52" y="8"/>
                    <a:pt x="50" y="28"/>
                  </a:cubicBezTo>
                  <a:cubicBezTo>
                    <a:pt x="49" y="35"/>
                    <a:pt x="37" y="41"/>
                    <a:pt x="2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571876" y="3146425"/>
              <a:ext cx="196850" cy="206375"/>
            </a:xfrm>
            <a:custGeom>
              <a:avLst/>
              <a:gdLst>
                <a:gd name="T0" fmla="*/ 50 w 52"/>
                <a:gd name="T1" fmla="*/ 55 h 55"/>
                <a:gd name="T2" fmla="*/ 6 w 52"/>
                <a:gd name="T3" fmla="*/ 19 h 55"/>
                <a:gd name="T4" fmla="*/ 2 w 52"/>
                <a:gd name="T5" fmla="*/ 5 h 55"/>
                <a:gd name="T6" fmla="*/ 15 w 52"/>
                <a:gd name="T7" fmla="*/ 0 h 55"/>
                <a:gd name="T8" fmla="*/ 50 w 5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5">
                  <a:moveTo>
                    <a:pt x="50" y="55"/>
                  </a:moveTo>
                  <a:cubicBezTo>
                    <a:pt x="33" y="41"/>
                    <a:pt x="19" y="30"/>
                    <a:pt x="6" y="19"/>
                  </a:cubicBezTo>
                  <a:cubicBezTo>
                    <a:pt x="2" y="16"/>
                    <a:pt x="0" y="8"/>
                    <a:pt x="2" y="5"/>
                  </a:cubicBezTo>
                  <a:cubicBezTo>
                    <a:pt x="3" y="2"/>
                    <a:pt x="10" y="0"/>
                    <a:pt x="15" y="0"/>
                  </a:cubicBezTo>
                  <a:cubicBezTo>
                    <a:pt x="47" y="0"/>
                    <a:pt x="52" y="6"/>
                    <a:pt x="5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053013" y="3141663"/>
              <a:ext cx="101600" cy="147638"/>
            </a:xfrm>
            <a:custGeom>
              <a:avLst/>
              <a:gdLst>
                <a:gd name="T0" fmla="*/ 26 w 27"/>
                <a:gd name="T1" fmla="*/ 39 h 39"/>
                <a:gd name="T2" fmla="*/ 5 w 27"/>
                <a:gd name="T3" fmla="*/ 21 h 39"/>
                <a:gd name="T4" fmla="*/ 0 w 27"/>
                <a:gd name="T5" fmla="*/ 5 h 39"/>
                <a:gd name="T6" fmla="*/ 15 w 27"/>
                <a:gd name="T7" fmla="*/ 1 h 39"/>
                <a:gd name="T8" fmla="*/ 25 w 27"/>
                <a:gd name="T9" fmla="*/ 12 h 39"/>
                <a:gd name="T10" fmla="*/ 26 w 2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9">
                  <a:moveTo>
                    <a:pt x="26" y="39"/>
                  </a:moveTo>
                  <a:cubicBezTo>
                    <a:pt x="16" y="30"/>
                    <a:pt x="9" y="26"/>
                    <a:pt x="5" y="21"/>
                  </a:cubicBezTo>
                  <a:cubicBezTo>
                    <a:pt x="2" y="17"/>
                    <a:pt x="1" y="11"/>
                    <a:pt x="0" y="5"/>
                  </a:cubicBezTo>
                  <a:cubicBezTo>
                    <a:pt x="5" y="4"/>
                    <a:pt x="11" y="0"/>
                    <a:pt x="15" y="1"/>
                  </a:cubicBezTo>
                  <a:cubicBezTo>
                    <a:pt x="19" y="2"/>
                    <a:pt x="24" y="8"/>
                    <a:pt x="25" y="12"/>
                  </a:cubicBezTo>
                  <a:cubicBezTo>
                    <a:pt x="27" y="19"/>
                    <a:pt x="26" y="26"/>
                    <a:pt x="2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103688" y="3141663"/>
              <a:ext cx="79375" cy="173038"/>
            </a:xfrm>
            <a:custGeom>
              <a:avLst/>
              <a:gdLst>
                <a:gd name="T0" fmla="*/ 4 w 21"/>
                <a:gd name="T1" fmla="*/ 0 h 46"/>
                <a:gd name="T2" fmla="*/ 20 w 21"/>
                <a:gd name="T3" fmla="*/ 19 h 46"/>
                <a:gd name="T4" fmla="*/ 5 w 21"/>
                <a:gd name="T5" fmla="*/ 46 h 46"/>
                <a:gd name="T6" fmla="*/ 0 w 21"/>
                <a:gd name="T7" fmla="*/ 44 h 46"/>
                <a:gd name="T8" fmla="*/ 0 w 21"/>
                <a:gd name="T9" fmla="*/ 3 h 46"/>
                <a:gd name="T10" fmla="*/ 4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4" y="0"/>
                  </a:moveTo>
                  <a:cubicBezTo>
                    <a:pt x="10" y="6"/>
                    <a:pt x="21" y="13"/>
                    <a:pt x="20" y="19"/>
                  </a:cubicBezTo>
                  <a:cubicBezTo>
                    <a:pt x="19" y="28"/>
                    <a:pt x="10" y="37"/>
                    <a:pt x="5" y="46"/>
                  </a:cubicBezTo>
                  <a:cubicBezTo>
                    <a:pt x="3" y="45"/>
                    <a:pt x="2" y="44"/>
                    <a:pt x="0" y="44"/>
                  </a:cubicBezTo>
                  <a:cubicBezTo>
                    <a:pt x="0" y="30"/>
                    <a:pt x="0" y="17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259492" y="24347"/>
            <a:ext cx="8778095" cy="787209"/>
            <a:chOff x="259492" y="24347"/>
            <a:chExt cx="8778095" cy="787209"/>
          </a:xfrm>
        </p:grpSpPr>
        <p:pic>
          <p:nvPicPr>
            <p:cNvPr id="80" name="Imagen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6013" y="24347"/>
              <a:ext cx="701574" cy="701574"/>
            </a:xfrm>
            <a:prstGeom prst="rect">
              <a:avLst/>
            </a:prstGeom>
          </p:spPr>
        </p:pic>
        <p:sp>
          <p:nvSpPr>
            <p:cNvPr id="81" name="Rectángulo 80"/>
            <p:cNvSpPr/>
            <p:nvPr/>
          </p:nvSpPr>
          <p:spPr>
            <a:xfrm>
              <a:off x="259492" y="765837"/>
              <a:ext cx="8625016" cy="45719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42409" y="4966409"/>
            <a:ext cx="9144000" cy="230010"/>
            <a:chOff x="0" y="4913490"/>
            <a:chExt cx="9144000" cy="230010"/>
          </a:xfrm>
        </p:grpSpPr>
        <p:sp>
          <p:nvSpPr>
            <p:cNvPr id="9" name="Rectángulo 8"/>
            <p:cNvSpPr/>
            <p:nvPr/>
          </p:nvSpPr>
          <p:spPr>
            <a:xfrm>
              <a:off x="0" y="5025204"/>
              <a:ext cx="9144000" cy="118296"/>
            </a:xfrm>
            <a:prstGeom prst="rect">
              <a:avLst/>
            </a:prstGeom>
            <a:solidFill>
              <a:srgbClr val="7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0" y="4913490"/>
              <a:ext cx="9144000" cy="126024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</p:grpSp>
      <p:sp>
        <p:nvSpPr>
          <p:cNvPr id="7" name="Rectangle 2725">
            <a:extLst>
              <a:ext uri="{FF2B5EF4-FFF2-40B4-BE49-F238E27FC236}">
                <a16:creationId xmlns:a16="http://schemas.microsoft.com/office/drawing/2014/main" id="{15635692-9414-4E1D-81E9-2E734AFD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939" y="2048127"/>
            <a:ext cx="3378606" cy="185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60D07224-407D-44EA-93E3-C7C4D450DBD2}"/>
              </a:ext>
            </a:extLst>
          </p:cNvPr>
          <p:cNvSpPr txBox="1"/>
          <p:nvPr/>
        </p:nvSpPr>
        <p:spPr>
          <a:xfrm>
            <a:off x="1625777" y="1788426"/>
            <a:ext cx="364291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5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125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125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dirty="0"/>
              <a:t>Free Template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97" y="1788426"/>
            <a:ext cx="3022859" cy="3322114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259492" y="459488"/>
            <a:ext cx="8854501" cy="701574"/>
            <a:chOff x="259492" y="459488"/>
            <a:chExt cx="8854501" cy="701574"/>
          </a:xfrm>
        </p:grpSpPr>
        <p:sp>
          <p:nvSpPr>
            <p:cNvPr id="16" name="Rectángulo 15"/>
            <p:cNvSpPr/>
            <p:nvPr/>
          </p:nvSpPr>
          <p:spPr>
            <a:xfrm>
              <a:off x="259492" y="765837"/>
              <a:ext cx="8625016" cy="149758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2419" y="459488"/>
              <a:ext cx="701574" cy="701574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" y="474881"/>
            <a:ext cx="701574" cy="7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21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36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grpSp>
        <p:nvGrpSpPr>
          <p:cNvPr id="1962" name="Google Shape;1962;p36"/>
          <p:cNvGrpSpPr/>
          <p:nvPr/>
        </p:nvGrpSpPr>
        <p:grpSpPr>
          <a:xfrm>
            <a:off x="483650" y="873550"/>
            <a:ext cx="8193375" cy="3997475"/>
            <a:chOff x="483650" y="873550"/>
            <a:chExt cx="8193375" cy="3997475"/>
          </a:xfrm>
        </p:grpSpPr>
        <p:grpSp>
          <p:nvGrpSpPr>
            <p:cNvPr id="1963" name="Google Shape;1963;p36"/>
            <p:cNvGrpSpPr/>
            <p:nvPr/>
          </p:nvGrpSpPr>
          <p:grpSpPr>
            <a:xfrm>
              <a:off x="2312884" y="1209564"/>
              <a:ext cx="4517798" cy="3181291"/>
              <a:chOff x="2778482" y="1394770"/>
              <a:chExt cx="3586977" cy="2525837"/>
            </a:xfrm>
          </p:grpSpPr>
          <p:sp>
            <p:nvSpPr>
              <p:cNvPr id="1964" name="Google Shape;1964;p36"/>
              <p:cNvSpPr/>
              <p:nvPr/>
            </p:nvSpPr>
            <p:spPr>
              <a:xfrm>
                <a:off x="2778482" y="1423776"/>
                <a:ext cx="3586977" cy="2496831"/>
              </a:xfrm>
              <a:custGeom>
                <a:avLst/>
                <a:gdLst/>
                <a:ahLst/>
                <a:cxnLst/>
                <a:rect l="l" t="t" r="r" b="b"/>
                <a:pathLst>
                  <a:path w="67153" h="46744" extrusionOk="0">
                    <a:moveTo>
                      <a:pt x="29921" y="1"/>
                    </a:moveTo>
                    <a:cubicBezTo>
                      <a:pt x="29528" y="1"/>
                      <a:pt x="29147" y="72"/>
                      <a:pt x="28790" y="215"/>
                    </a:cubicBezTo>
                    <a:cubicBezTo>
                      <a:pt x="28588" y="287"/>
                      <a:pt x="28397" y="382"/>
                      <a:pt x="28219" y="489"/>
                    </a:cubicBezTo>
                    <a:cubicBezTo>
                      <a:pt x="27993" y="525"/>
                      <a:pt x="27778" y="596"/>
                      <a:pt x="27576" y="692"/>
                    </a:cubicBezTo>
                    <a:cubicBezTo>
                      <a:pt x="26742" y="1061"/>
                      <a:pt x="26195" y="1858"/>
                      <a:pt x="26159" y="2775"/>
                    </a:cubicBezTo>
                    <a:cubicBezTo>
                      <a:pt x="26111" y="3549"/>
                      <a:pt x="26409" y="4228"/>
                      <a:pt x="27028" y="4799"/>
                    </a:cubicBezTo>
                    <a:cubicBezTo>
                      <a:pt x="26885" y="4871"/>
                      <a:pt x="26766" y="4942"/>
                      <a:pt x="26659" y="5002"/>
                    </a:cubicBezTo>
                    <a:cubicBezTo>
                      <a:pt x="26623" y="5013"/>
                      <a:pt x="26600" y="5037"/>
                      <a:pt x="26552" y="5061"/>
                    </a:cubicBezTo>
                    <a:cubicBezTo>
                      <a:pt x="26492" y="5097"/>
                      <a:pt x="26421" y="5133"/>
                      <a:pt x="26361" y="5168"/>
                    </a:cubicBezTo>
                    <a:cubicBezTo>
                      <a:pt x="26290" y="5192"/>
                      <a:pt x="26207" y="5204"/>
                      <a:pt x="26111" y="5228"/>
                    </a:cubicBezTo>
                    <a:cubicBezTo>
                      <a:pt x="26076" y="5168"/>
                      <a:pt x="26040" y="5109"/>
                      <a:pt x="25992" y="5049"/>
                    </a:cubicBezTo>
                    <a:cubicBezTo>
                      <a:pt x="25861" y="4525"/>
                      <a:pt x="25504" y="3847"/>
                      <a:pt x="24575" y="3347"/>
                    </a:cubicBezTo>
                    <a:lnTo>
                      <a:pt x="24456" y="3275"/>
                    </a:lnTo>
                    <a:lnTo>
                      <a:pt x="24325" y="3228"/>
                    </a:lnTo>
                    <a:cubicBezTo>
                      <a:pt x="24016" y="3108"/>
                      <a:pt x="23706" y="3049"/>
                      <a:pt x="23349" y="2989"/>
                    </a:cubicBezTo>
                    <a:cubicBezTo>
                      <a:pt x="23349" y="2989"/>
                      <a:pt x="23206" y="2966"/>
                      <a:pt x="23182" y="2966"/>
                    </a:cubicBezTo>
                    <a:cubicBezTo>
                      <a:pt x="23040" y="2918"/>
                      <a:pt x="22742" y="2847"/>
                      <a:pt x="22361" y="2847"/>
                    </a:cubicBezTo>
                    <a:cubicBezTo>
                      <a:pt x="21885" y="2847"/>
                      <a:pt x="21420" y="2966"/>
                      <a:pt x="20980" y="3192"/>
                    </a:cubicBezTo>
                    <a:lnTo>
                      <a:pt x="20920" y="3192"/>
                    </a:lnTo>
                    <a:cubicBezTo>
                      <a:pt x="20658" y="3192"/>
                      <a:pt x="20265" y="3216"/>
                      <a:pt x="19813" y="3418"/>
                    </a:cubicBezTo>
                    <a:cubicBezTo>
                      <a:pt x="19789" y="3430"/>
                      <a:pt x="19706" y="3454"/>
                      <a:pt x="19551" y="3478"/>
                    </a:cubicBezTo>
                    <a:cubicBezTo>
                      <a:pt x="19122" y="3549"/>
                      <a:pt x="17860" y="3668"/>
                      <a:pt x="17539" y="3668"/>
                    </a:cubicBezTo>
                    <a:lnTo>
                      <a:pt x="17241" y="3668"/>
                    </a:lnTo>
                    <a:cubicBezTo>
                      <a:pt x="16741" y="3668"/>
                      <a:pt x="16432" y="3740"/>
                      <a:pt x="16086" y="3870"/>
                    </a:cubicBezTo>
                    <a:lnTo>
                      <a:pt x="16039" y="3894"/>
                    </a:lnTo>
                    <a:cubicBezTo>
                      <a:pt x="15848" y="3954"/>
                      <a:pt x="14979" y="4228"/>
                      <a:pt x="14658" y="4311"/>
                    </a:cubicBezTo>
                    <a:cubicBezTo>
                      <a:pt x="14455" y="4275"/>
                      <a:pt x="14253" y="4251"/>
                      <a:pt x="14050" y="4251"/>
                    </a:cubicBezTo>
                    <a:lnTo>
                      <a:pt x="13967" y="4240"/>
                    </a:lnTo>
                    <a:cubicBezTo>
                      <a:pt x="13717" y="4240"/>
                      <a:pt x="13455" y="4275"/>
                      <a:pt x="13050" y="4323"/>
                    </a:cubicBezTo>
                    <a:cubicBezTo>
                      <a:pt x="12860" y="4335"/>
                      <a:pt x="12622" y="4371"/>
                      <a:pt x="12348" y="4394"/>
                    </a:cubicBezTo>
                    <a:cubicBezTo>
                      <a:pt x="12110" y="4418"/>
                      <a:pt x="11919" y="4430"/>
                      <a:pt x="11752" y="4430"/>
                    </a:cubicBezTo>
                    <a:cubicBezTo>
                      <a:pt x="11633" y="4430"/>
                      <a:pt x="11538" y="4418"/>
                      <a:pt x="11467" y="4406"/>
                    </a:cubicBezTo>
                    <a:cubicBezTo>
                      <a:pt x="11443" y="4406"/>
                      <a:pt x="11407" y="4394"/>
                      <a:pt x="11383" y="4382"/>
                    </a:cubicBezTo>
                    <a:cubicBezTo>
                      <a:pt x="11133" y="4311"/>
                      <a:pt x="10776" y="4204"/>
                      <a:pt x="10300" y="4204"/>
                    </a:cubicBezTo>
                    <a:cubicBezTo>
                      <a:pt x="10086" y="4204"/>
                      <a:pt x="9871" y="4228"/>
                      <a:pt x="9669" y="4275"/>
                    </a:cubicBezTo>
                    <a:lnTo>
                      <a:pt x="9538" y="4299"/>
                    </a:lnTo>
                    <a:lnTo>
                      <a:pt x="9359" y="4371"/>
                    </a:lnTo>
                    <a:cubicBezTo>
                      <a:pt x="9169" y="4347"/>
                      <a:pt x="8978" y="4335"/>
                      <a:pt x="8800" y="4323"/>
                    </a:cubicBezTo>
                    <a:cubicBezTo>
                      <a:pt x="8716" y="4311"/>
                      <a:pt x="8645" y="4311"/>
                      <a:pt x="8585" y="4311"/>
                    </a:cubicBezTo>
                    <a:cubicBezTo>
                      <a:pt x="7847" y="4311"/>
                      <a:pt x="7359" y="4561"/>
                      <a:pt x="7145" y="4668"/>
                    </a:cubicBezTo>
                    <a:lnTo>
                      <a:pt x="7133" y="4680"/>
                    </a:lnTo>
                    <a:cubicBezTo>
                      <a:pt x="6859" y="4799"/>
                      <a:pt x="5716" y="5359"/>
                      <a:pt x="5299" y="5704"/>
                    </a:cubicBezTo>
                    <a:cubicBezTo>
                      <a:pt x="5037" y="5906"/>
                      <a:pt x="4835" y="6156"/>
                      <a:pt x="4668" y="6442"/>
                    </a:cubicBezTo>
                    <a:cubicBezTo>
                      <a:pt x="4609" y="6466"/>
                      <a:pt x="4549" y="6490"/>
                      <a:pt x="4513" y="6514"/>
                    </a:cubicBezTo>
                    <a:lnTo>
                      <a:pt x="4490" y="6514"/>
                    </a:lnTo>
                    <a:cubicBezTo>
                      <a:pt x="4121" y="6657"/>
                      <a:pt x="3811" y="6859"/>
                      <a:pt x="3466" y="7085"/>
                    </a:cubicBezTo>
                    <a:lnTo>
                      <a:pt x="3370" y="7157"/>
                    </a:lnTo>
                    <a:cubicBezTo>
                      <a:pt x="3370" y="7157"/>
                      <a:pt x="3323" y="7180"/>
                      <a:pt x="3299" y="7192"/>
                    </a:cubicBezTo>
                    <a:lnTo>
                      <a:pt x="3287" y="7192"/>
                    </a:lnTo>
                    <a:cubicBezTo>
                      <a:pt x="1835" y="7216"/>
                      <a:pt x="763" y="7835"/>
                      <a:pt x="322" y="8883"/>
                    </a:cubicBezTo>
                    <a:cubicBezTo>
                      <a:pt x="180" y="9240"/>
                      <a:pt x="120" y="9621"/>
                      <a:pt x="156" y="10002"/>
                    </a:cubicBezTo>
                    <a:cubicBezTo>
                      <a:pt x="1" y="10526"/>
                      <a:pt x="13" y="11086"/>
                      <a:pt x="215" y="11633"/>
                    </a:cubicBezTo>
                    <a:cubicBezTo>
                      <a:pt x="299" y="11895"/>
                      <a:pt x="418" y="12157"/>
                      <a:pt x="513" y="12360"/>
                    </a:cubicBezTo>
                    <a:cubicBezTo>
                      <a:pt x="584" y="12562"/>
                      <a:pt x="775" y="13003"/>
                      <a:pt x="1180" y="13431"/>
                    </a:cubicBezTo>
                    <a:lnTo>
                      <a:pt x="1418" y="13681"/>
                    </a:lnTo>
                    <a:lnTo>
                      <a:pt x="1715" y="13848"/>
                    </a:lnTo>
                    <a:cubicBezTo>
                      <a:pt x="1775" y="13884"/>
                      <a:pt x="1835" y="13919"/>
                      <a:pt x="1894" y="13943"/>
                    </a:cubicBezTo>
                    <a:cubicBezTo>
                      <a:pt x="1846" y="14146"/>
                      <a:pt x="1811" y="14348"/>
                      <a:pt x="1787" y="14515"/>
                    </a:cubicBezTo>
                    <a:cubicBezTo>
                      <a:pt x="1573" y="15610"/>
                      <a:pt x="2120" y="16634"/>
                      <a:pt x="3251" y="17229"/>
                    </a:cubicBezTo>
                    <a:lnTo>
                      <a:pt x="3359" y="17289"/>
                    </a:lnTo>
                    <a:lnTo>
                      <a:pt x="3466" y="17336"/>
                    </a:lnTo>
                    <a:cubicBezTo>
                      <a:pt x="3656" y="17408"/>
                      <a:pt x="3882" y="17467"/>
                      <a:pt x="4156" y="17515"/>
                    </a:cubicBezTo>
                    <a:cubicBezTo>
                      <a:pt x="4275" y="17622"/>
                      <a:pt x="4418" y="17717"/>
                      <a:pt x="4561" y="17801"/>
                    </a:cubicBezTo>
                    <a:cubicBezTo>
                      <a:pt x="4906" y="18003"/>
                      <a:pt x="5228" y="18098"/>
                      <a:pt x="5418" y="18158"/>
                    </a:cubicBezTo>
                    <a:lnTo>
                      <a:pt x="5490" y="18182"/>
                    </a:lnTo>
                    <a:lnTo>
                      <a:pt x="5537" y="18194"/>
                    </a:lnTo>
                    <a:lnTo>
                      <a:pt x="5645" y="18229"/>
                    </a:lnTo>
                    <a:cubicBezTo>
                      <a:pt x="5716" y="18253"/>
                      <a:pt x="5787" y="18277"/>
                      <a:pt x="5883" y="18301"/>
                    </a:cubicBezTo>
                    <a:cubicBezTo>
                      <a:pt x="5906" y="18337"/>
                      <a:pt x="5942" y="18360"/>
                      <a:pt x="5966" y="18396"/>
                    </a:cubicBezTo>
                    <a:lnTo>
                      <a:pt x="6204" y="18646"/>
                    </a:lnTo>
                    <a:cubicBezTo>
                      <a:pt x="6204" y="18646"/>
                      <a:pt x="6537" y="18837"/>
                      <a:pt x="6549" y="18849"/>
                    </a:cubicBezTo>
                    <a:cubicBezTo>
                      <a:pt x="6728" y="19206"/>
                      <a:pt x="6954" y="19515"/>
                      <a:pt x="7180" y="19789"/>
                    </a:cubicBezTo>
                    <a:lnTo>
                      <a:pt x="7704" y="20706"/>
                    </a:lnTo>
                    <a:cubicBezTo>
                      <a:pt x="7811" y="20896"/>
                      <a:pt x="7919" y="21075"/>
                      <a:pt x="8014" y="21230"/>
                    </a:cubicBezTo>
                    <a:cubicBezTo>
                      <a:pt x="8240" y="21551"/>
                      <a:pt x="8502" y="21825"/>
                      <a:pt x="8823" y="22027"/>
                    </a:cubicBezTo>
                    <a:cubicBezTo>
                      <a:pt x="9062" y="22492"/>
                      <a:pt x="9395" y="22849"/>
                      <a:pt x="9836" y="23087"/>
                    </a:cubicBezTo>
                    <a:lnTo>
                      <a:pt x="9883" y="23123"/>
                    </a:lnTo>
                    <a:lnTo>
                      <a:pt x="9943" y="23147"/>
                    </a:lnTo>
                    <a:cubicBezTo>
                      <a:pt x="10288" y="23325"/>
                      <a:pt x="10598" y="23397"/>
                      <a:pt x="11062" y="23468"/>
                    </a:cubicBezTo>
                    <a:cubicBezTo>
                      <a:pt x="11229" y="23742"/>
                      <a:pt x="11443" y="24004"/>
                      <a:pt x="11705" y="24242"/>
                    </a:cubicBezTo>
                    <a:cubicBezTo>
                      <a:pt x="11764" y="24302"/>
                      <a:pt x="11836" y="24361"/>
                      <a:pt x="11895" y="24409"/>
                    </a:cubicBezTo>
                    <a:cubicBezTo>
                      <a:pt x="12193" y="24814"/>
                      <a:pt x="12562" y="25052"/>
                      <a:pt x="12824" y="25206"/>
                    </a:cubicBezTo>
                    <a:cubicBezTo>
                      <a:pt x="12979" y="25290"/>
                      <a:pt x="13134" y="25373"/>
                      <a:pt x="13265" y="25433"/>
                    </a:cubicBezTo>
                    <a:lnTo>
                      <a:pt x="13336" y="25468"/>
                    </a:lnTo>
                    <a:cubicBezTo>
                      <a:pt x="13455" y="25540"/>
                      <a:pt x="13586" y="25611"/>
                      <a:pt x="13776" y="25707"/>
                    </a:cubicBezTo>
                    <a:lnTo>
                      <a:pt x="13931" y="25790"/>
                    </a:lnTo>
                    <a:lnTo>
                      <a:pt x="14110" y="25849"/>
                    </a:lnTo>
                    <a:cubicBezTo>
                      <a:pt x="14348" y="25921"/>
                      <a:pt x="14562" y="25957"/>
                      <a:pt x="14765" y="25980"/>
                    </a:cubicBezTo>
                    <a:cubicBezTo>
                      <a:pt x="15181" y="26218"/>
                      <a:pt x="15574" y="26290"/>
                      <a:pt x="15908" y="26326"/>
                    </a:cubicBezTo>
                    <a:cubicBezTo>
                      <a:pt x="16051" y="26373"/>
                      <a:pt x="16193" y="26433"/>
                      <a:pt x="16360" y="26480"/>
                    </a:cubicBezTo>
                    <a:cubicBezTo>
                      <a:pt x="16503" y="26516"/>
                      <a:pt x="16646" y="26552"/>
                      <a:pt x="16801" y="26564"/>
                    </a:cubicBezTo>
                    <a:lnTo>
                      <a:pt x="16932" y="26647"/>
                    </a:lnTo>
                    <a:cubicBezTo>
                      <a:pt x="17384" y="26909"/>
                      <a:pt x="17813" y="26969"/>
                      <a:pt x="18015" y="26992"/>
                    </a:cubicBezTo>
                    <a:cubicBezTo>
                      <a:pt x="18182" y="27028"/>
                      <a:pt x="18348" y="27040"/>
                      <a:pt x="18503" y="27040"/>
                    </a:cubicBezTo>
                    <a:cubicBezTo>
                      <a:pt x="18551" y="27076"/>
                      <a:pt x="18610" y="27100"/>
                      <a:pt x="18670" y="27135"/>
                    </a:cubicBezTo>
                    <a:cubicBezTo>
                      <a:pt x="18837" y="27361"/>
                      <a:pt x="19015" y="27516"/>
                      <a:pt x="19170" y="27635"/>
                    </a:cubicBezTo>
                    <a:cubicBezTo>
                      <a:pt x="19218" y="27731"/>
                      <a:pt x="19301" y="27850"/>
                      <a:pt x="19396" y="27969"/>
                    </a:cubicBezTo>
                    <a:cubicBezTo>
                      <a:pt x="19468" y="28064"/>
                      <a:pt x="19551" y="28159"/>
                      <a:pt x="19646" y="28254"/>
                    </a:cubicBezTo>
                    <a:cubicBezTo>
                      <a:pt x="19646" y="28266"/>
                      <a:pt x="19968" y="28766"/>
                      <a:pt x="19968" y="28766"/>
                    </a:cubicBezTo>
                    <a:lnTo>
                      <a:pt x="20480" y="29064"/>
                    </a:lnTo>
                    <a:cubicBezTo>
                      <a:pt x="20682" y="29183"/>
                      <a:pt x="20896" y="29266"/>
                      <a:pt x="21135" y="29326"/>
                    </a:cubicBezTo>
                    <a:cubicBezTo>
                      <a:pt x="21277" y="29838"/>
                      <a:pt x="21635" y="30469"/>
                      <a:pt x="22456" y="30945"/>
                    </a:cubicBezTo>
                    <a:cubicBezTo>
                      <a:pt x="22563" y="31005"/>
                      <a:pt x="22659" y="31052"/>
                      <a:pt x="22766" y="31100"/>
                    </a:cubicBezTo>
                    <a:lnTo>
                      <a:pt x="22801" y="31124"/>
                    </a:lnTo>
                    <a:cubicBezTo>
                      <a:pt x="22873" y="31171"/>
                      <a:pt x="23004" y="31243"/>
                      <a:pt x="23147" y="31326"/>
                    </a:cubicBezTo>
                    <a:lnTo>
                      <a:pt x="23194" y="31362"/>
                    </a:lnTo>
                    <a:cubicBezTo>
                      <a:pt x="23432" y="31505"/>
                      <a:pt x="23694" y="31660"/>
                      <a:pt x="23849" y="31743"/>
                    </a:cubicBezTo>
                    <a:cubicBezTo>
                      <a:pt x="24147" y="31922"/>
                      <a:pt x="24349" y="32005"/>
                      <a:pt x="24480" y="32064"/>
                    </a:cubicBezTo>
                    <a:lnTo>
                      <a:pt x="24540" y="32100"/>
                    </a:lnTo>
                    <a:cubicBezTo>
                      <a:pt x="24980" y="32303"/>
                      <a:pt x="25397" y="32362"/>
                      <a:pt x="25671" y="32374"/>
                    </a:cubicBezTo>
                    <a:cubicBezTo>
                      <a:pt x="25742" y="32505"/>
                      <a:pt x="25838" y="32624"/>
                      <a:pt x="25933" y="32731"/>
                    </a:cubicBezTo>
                    <a:cubicBezTo>
                      <a:pt x="26123" y="32969"/>
                      <a:pt x="26349" y="33148"/>
                      <a:pt x="26516" y="33267"/>
                    </a:cubicBezTo>
                    <a:cubicBezTo>
                      <a:pt x="26850" y="33862"/>
                      <a:pt x="27373" y="34160"/>
                      <a:pt x="27564" y="34267"/>
                    </a:cubicBezTo>
                    <a:cubicBezTo>
                      <a:pt x="27659" y="34327"/>
                      <a:pt x="27766" y="34386"/>
                      <a:pt x="27885" y="34434"/>
                    </a:cubicBezTo>
                    <a:lnTo>
                      <a:pt x="27933" y="34493"/>
                    </a:lnTo>
                    <a:lnTo>
                      <a:pt x="28350" y="34731"/>
                    </a:lnTo>
                    <a:cubicBezTo>
                      <a:pt x="28528" y="34839"/>
                      <a:pt x="28695" y="34910"/>
                      <a:pt x="28802" y="34946"/>
                    </a:cubicBezTo>
                    <a:cubicBezTo>
                      <a:pt x="28862" y="34981"/>
                      <a:pt x="28909" y="35017"/>
                      <a:pt x="28933" y="35029"/>
                    </a:cubicBezTo>
                    <a:lnTo>
                      <a:pt x="28933" y="35041"/>
                    </a:lnTo>
                    <a:cubicBezTo>
                      <a:pt x="29052" y="35136"/>
                      <a:pt x="29302" y="35327"/>
                      <a:pt x="29659" y="35505"/>
                    </a:cubicBezTo>
                    <a:lnTo>
                      <a:pt x="29921" y="35648"/>
                    </a:lnTo>
                    <a:lnTo>
                      <a:pt x="30171" y="35708"/>
                    </a:lnTo>
                    <a:cubicBezTo>
                      <a:pt x="30207" y="35720"/>
                      <a:pt x="30302" y="35743"/>
                      <a:pt x="30505" y="35815"/>
                    </a:cubicBezTo>
                    <a:cubicBezTo>
                      <a:pt x="30576" y="35863"/>
                      <a:pt x="30648" y="35898"/>
                      <a:pt x="30695" y="35934"/>
                    </a:cubicBezTo>
                    <a:cubicBezTo>
                      <a:pt x="30910" y="36053"/>
                      <a:pt x="31136" y="36148"/>
                      <a:pt x="31374" y="36232"/>
                    </a:cubicBezTo>
                    <a:cubicBezTo>
                      <a:pt x="31386" y="36267"/>
                      <a:pt x="31410" y="36303"/>
                      <a:pt x="31433" y="36339"/>
                    </a:cubicBezTo>
                    <a:lnTo>
                      <a:pt x="31779" y="36827"/>
                    </a:lnTo>
                    <a:lnTo>
                      <a:pt x="32303" y="37101"/>
                    </a:lnTo>
                    <a:cubicBezTo>
                      <a:pt x="32410" y="37148"/>
                      <a:pt x="32517" y="37196"/>
                      <a:pt x="32588" y="37232"/>
                    </a:cubicBezTo>
                    <a:cubicBezTo>
                      <a:pt x="32791" y="37339"/>
                      <a:pt x="33005" y="37422"/>
                      <a:pt x="33124" y="37470"/>
                    </a:cubicBezTo>
                    <a:cubicBezTo>
                      <a:pt x="33196" y="37529"/>
                      <a:pt x="33267" y="37565"/>
                      <a:pt x="33338" y="37613"/>
                    </a:cubicBezTo>
                    <a:cubicBezTo>
                      <a:pt x="33708" y="37827"/>
                      <a:pt x="34112" y="37934"/>
                      <a:pt x="34553" y="37934"/>
                    </a:cubicBezTo>
                    <a:lnTo>
                      <a:pt x="34708" y="37934"/>
                    </a:lnTo>
                    <a:cubicBezTo>
                      <a:pt x="34910" y="38006"/>
                      <a:pt x="35124" y="38053"/>
                      <a:pt x="35351" y="38077"/>
                    </a:cubicBezTo>
                    <a:cubicBezTo>
                      <a:pt x="35446" y="38137"/>
                      <a:pt x="35553" y="38172"/>
                      <a:pt x="35660" y="38220"/>
                    </a:cubicBezTo>
                    <a:cubicBezTo>
                      <a:pt x="35732" y="38279"/>
                      <a:pt x="35815" y="38339"/>
                      <a:pt x="35898" y="38399"/>
                    </a:cubicBezTo>
                    <a:lnTo>
                      <a:pt x="35970" y="38446"/>
                    </a:lnTo>
                    <a:lnTo>
                      <a:pt x="36053" y="38494"/>
                    </a:lnTo>
                    <a:cubicBezTo>
                      <a:pt x="36113" y="38530"/>
                      <a:pt x="36184" y="38565"/>
                      <a:pt x="36255" y="38601"/>
                    </a:cubicBezTo>
                    <a:cubicBezTo>
                      <a:pt x="36303" y="38660"/>
                      <a:pt x="36363" y="38720"/>
                      <a:pt x="36422" y="38791"/>
                    </a:cubicBezTo>
                    <a:lnTo>
                      <a:pt x="36648" y="39018"/>
                    </a:lnTo>
                    <a:lnTo>
                      <a:pt x="36934" y="39184"/>
                    </a:lnTo>
                    <a:cubicBezTo>
                      <a:pt x="37303" y="39399"/>
                      <a:pt x="37732" y="39518"/>
                      <a:pt x="38172" y="39518"/>
                    </a:cubicBezTo>
                    <a:cubicBezTo>
                      <a:pt x="38327" y="39518"/>
                      <a:pt x="38470" y="39506"/>
                      <a:pt x="38601" y="39482"/>
                    </a:cubicBezTo>
                    <a:cubicBezTo>
                      <a:pt x="38649" y="39518"/>
                      <a:pt x="38684" y="39553"/>
                      <a:pt x="38732" y="39589"/>
                    </a:cubicBezTo>
                    <a:lnTo>
                      <a:pt x="38875" y="39708"/>
                    </a:lnTo>
                    <a:lnTo>
                      <a:pt x="39042" y="39803"/>
                    </a:lnTo>
                    <a:cubicBezTo>
                      <a:pt x="39292" y="39958"/>
                      <a:pt x="39577" y="40065"/>
                      <a:pt x="39839" y="40173"/>
                    </a:cubicBezTo>
                    <a:lnTo>
                      <a:pt x="39911" y="40196"/>
                    </a:lnTo>
                    <a:cubicBezTo>
                      <a:pt x="40042" y="40256"/>
                      <a:pt x="40435" y="40435"/>
                      <a:pt x="40589" y="40506"/>
                    </a:cubicBezTo>
                    <a:cubicBezTo>
                      <a:pt x="40697" y="40613"/>
                      <a:pt x="40875" y="40792"/>
                      <a:pt x="41149" y="41006"/>
                    </a:cubicBezTo>
                    <a:lnTo>
                      <a:pt x="41185" y="41030"/>
                    </a:lnTo>
                    <a:cubicBezTo>
                      <a:pt x="41506" y="41566"/>
                      <a:pt x="41875" y="41851"/>
                      <a:pt x="42090" y="42006"/>
                    </a:cubicBezTo>
                    <a:cubicBezTo>
                      <a:pt x="42125" y="42030"/>
                      <a:pt x="42173" y="42066"/>
                      <a:pt x="42221" y="42113"/>
                    </a:cubicBezTo>
                    <a:lnTo>
                      <a:pt x="42387" y="42256"/>
                    </a:lnTo>
                    <a:lnTo>
                      <a:pt x="42590" y="42363"/>
                    </a:lnTo>
                    <a:lnTo>
                      <a:pt x="42947" y="42566"/>
                    </a:lnTo>
                    <a:lnTo>
                      <a:pt x="43090" y="42590"/>
                    </a:lnTo>
                    <a:cubicBezTo>
                      <a:pt x="43113" y="42887"/>
                      <a:pt x="43185" y="43173"/>
                      <a:pt x="43304" y="43447"/>
                    </a:cubicBezTo>
                    <a:lnTo>
                      <a:pt x="43625" y="44149"/>
                    </a:lnTo>
                    <a:lnTo>
                      <a:pt x="44292" y="44542"/>
                    </a:lnTo>
                    <a:cubicBezTo>
                      <a:pt x="44471" y="44637"/>
                      <a:pt x="44661" y="44721"/>
                      <a:pt x="44792" y="44768"/>
                    </a:cubicBezTo>
                    <a:lnTo>
                      <a:pt x="44828" y="44792"/>
                    </a:lnTo>
                    <a:lnTo>
                      <a:pt x="44923" y="44840"/>
                    </a:lnTo>
                    <a:cubicBezTo>
                      <a:pt x="45102" y="44923"/>
                      <a:pt x="45328" y="45042"/>
                      <a:pt x="45519" y="45126"/>
                    </a:cubicBezTo>
                    <a:cubicBezTo>
                      <a:pt x="45769" y="45233"/>
                      <a:pt x="46054" y="45340"/>
                      <a:pt x="46400" y="45447"/>
                    </a:cubicBezTo>
                    <a:cubicBezTo>
                      <a:pt x="46685" y="45542"/>
                      <a:pt x="46995" y="45590"/>
                      <a:pt x="47328" y="45590"/>
                    </a:cubicBezTo>
                    <a:cubicBezTo>
                      <a:pt x="47388" y="45614"/>
                      <a:pt x="47483" y="45638"/>
                      <a:pt x="47578" y="45673"/>
                    </a:cubicBezTo>
                    <a:cubicBezTo>
                      <a:pt x="47578" y="45673"/>
                      <a:pt x="47721" y="45721"/>
                      <a:pt x="47769" y="45733"/>
                    </a:cubicBezTo>
                    <a:cubicBezTo>
                      <a:pt x="48019" y="45804"/>
                      <a:pt x="48281" y="45852"/>
                      <a:pt x="48543" y="45852"/>
                    </a:cubicBezTo>
                    <a:cubicBezTo>
                      <a:pt x="48912" y="45852"/>
                      <a:pt x="49293" y="45768"/>
                      <a:pt x="49638" y="45614"/>
                    </a:cubicBezTo>
                    <a:cubicBezTo>
                      <a:pt x="49686" y="45649"/>
                      <a:pt x="49745" y="45685"/>
                      <a:pt x="49793" y="45709"/>
                    </a:cubicBezTo>
                    <a:lnTo>
                      <a:pt x="49841" y="45745"/>
                    </a:lnTo>
                    <a:lnTo>
                      <a:pt x="49876" y="45768"/>
                    </a:lnTo>
                    <a:cubicBezTo>
                      <a:pt x="50436" y="46090"/>
                      <a:pt x="51007" y="46126"/>
                      <a:pt x="51436" y="46126"/>
                    </a:cubicBezTo>
                    <a:lnTo>
                      <a:pt x="51543" y="46126"/>
                    </a:lnTo>
                    <a:cubicBezTo>
                      <a:pt x="51746" y="46126"/>
                      <a:pt x="51948" y="46102"/>
                      <a:pt x="52138" y="46066"/>
                    </a:cubicBezTo>
                    <a:lnTo>
                      <a:pt x="52246" y="46066"/>
                    </a:lnTo>
                    <a:cubicBezTo>
                      <a:pt x="52365" y="46066"/>
                      <a:pt x="52484" y="46054"/>
                      <a:pt x="52615" y="46042"/>
                    </a:cubicBezTo>
                    <a:cubicBezTo>
                      <a:pt x="53174" y="45983"/>
                      <a:pt x="53698" y="45757"/>
                      <a:pt x="54151" y="45387"/>
                    </a:cubicBezTo>
                    <a:cubicBezTo>
                      <a:pt x="54377" y="45233"/>
                      <a:pt x="54960" y="44828"/>
                      <a:pt x="55067" y="44768"/>
                    </a:cubicBezTo>
                    <a:cubicBezTo>
                      <a:pt x="55175" y="44709"/>
                      <a:pt x="55329" y="44625"/>
                      <a:pt x="55496" y="44530"/>
                    </a:cubicBezTo>
                    <a:cubicBezTo>
                      <a:pt x="55591" y="44483"/>
                      <a:pt x="55675" y="44435"/>
                      <a:pt x="55758" y="44387"/>
                    </a:cubicBezTo>
                    <a:cubicBezTo>
                      <a:pt x="55806" y="44375"/>
                      <a:pt x="55925" y="44340"/>
                      <a:pt x="56151" y="44292"/>
                    </a:cubicBezTo>
                    <a:lnTo>
                      <a:pt x="60413" y="46495"/>
                    </a:lnTo>
                    <a:cubicBezTo>
                      <a:pt x="60733" y="46660"/>
                      <a:pt x="61086" y="46744"/>
                      <a:pt x="61438" y="46744"/>
                    </a:cubicBezTo>
                    <a:cubicBezTo>
                      <a:pt x="61821" y="46744"/>
                      <a:pt x="62204" y="46645"/>
                      <a:pt x="62544" y="46447"/>
                    </a:cubicBezTo>
                    <a:lnTo>
                      <a:pt x="63878" y="45673"/>
                    </a:lnTo>
                    <a:cubicBezTo>
                      <a:pt x="64878" y="45614"/>
                      <a:pt x="65676" y="45137"/>
                      <a:pt x="66093" y="44340"/>
                    </a:cubicBezTo>
                    <a:cubicBezTo>
                      <a:pt x="66093" y="44340"/>
                      <a:pt x="66093" y="44328"/>
                      <a:pt x="66104" y="44316"/>
                    </a:cubicBezTo>
                    <a:cubicBezTo>
                      <a:pt x="66235" y="44209"/>
                      <a:pt x="66354" y="44078"/>
                      <a:pt x="66462" y="43947"/>
                    </a:cubicBezTo>
                    <a:cubicBezTo>
                      <a:pt x="66831" y="43471"/>
                      <a:pt x="66938" y="43042"/>
                      <a:pt x="66986" y="42709"/>
                    </a:cubicBezTo>
                    <a:lnTo>
                      <a:pt x="66986" y="42685"/>
                    </a:lnTo>
                    <a:cubicBezTo>
                      <a:pt x="67152" y="41875"/>
                      <a:pt x="66974" y="41125"/>
                      <a:pt x="66497" y="40542"/>
                    </a:cubicBezTo>
                    <a:cubicBezTo>
                      <a:pt x="66295" y="40220"/>
                      <a:pt x="66009" y="39958"/>
                      <a:pt x="65676" y="39768"/>
                    </a:cubicBezTo>
                    <a:lnTo>
                      <a:pt x="65116" y="39446"/>
                    </a:lnTo>
                    <a:lnTo>
                      <a:pt x="64485" y="39446"/>
                    </a:lnTo>
                    <a:cubicBezTo>
                      <a:pt x="63949" y="39446"/>
                      <a:pt x="63414" y="39637"/>
                      <a:pt x="62949" y="39982"/>
                    </a:cubicBezTo>
                    <a:cubicBezTo>
                      <a:pt x="62902" y="40018"/>
                      <a:pt x="62854" y="40054"/>
                      <a:pt x="62806" y="40101"/>
                    </a:cubicBezTo>
                    <a:cubicBezTo>
                      <a:pt x="62675" y="40089"/>
                      <a:pt x="62556" y="40089"/>
                      <a:pt x="62437" y="40089"/>
                    </a:cubicBezTo>
                    <a:cubicBezTo>
                      <a:pt x="62068" y="40089"/>
                      <a:pt x="61723" y="40113"/>
                      <a:pt x="61342" y="40173"/>
                    </a:cubicBezTo>
                    <a:cubicBezTo>
                      <a:pt x="61020" y="40208"/>
                      <a:pt x="60735" y="40268"/>
                      <a:pt x="60532" y="40315"/>
                    </a:cubicBezTo>
                    <a:cubicBezTo>
                      <a:pt x="60485" y="40304"/>
                      <a:pt x="60425" y="40304"/>
                      <a:pt x="60389" y="40292"/>
                    </a:cubicBezTo>
                    <a:cubicBezTo>
                      <a:pt x="60187" y="40256"/>
                      <a:pt x="59973" y="40232"/>
                      <a:pt x="59723" y="40232"/>
                    </a:cubicBezTo>
                    <a:cubicBezTo>
                      <a:pt x="59580" y="40184"/>
                      <a:pt x="59413" y="40137"/>
                      <a:pt x="59223" y="40125"/>
                    </a:cubicBezTo>
                    <a:cubicBezTo>
                      <a:pt x="59151" y="40113"/>
                      <a:pt x="59080" y="40113"/>
                      <a:pt x="59008" y="40101"/>
                    </a:cubicBezTo>
                    <a:cubicBezTo>
                      <a:pt x="58842" y="40030"/>
                      <a:pt x="58675" y="39958"/>
                      <a:pt x="58508" y="39923"/>
                    </a:cubicBezTo>
                    <a:lnTo>
                      <a:pt x="57972" y="39613"/>
                    </a:lnTo>
                    <a:cubicBezTo>
                      <a:pt x="57580" y="39375"/>
                      <a:pt x="57127" y="39268"/>
                      <a:pt x="56568" y="39268"/>
                    </a:cubicBezTo>
                    <a:lnTo>
                      <a:pt x="56413" y="39268"/>
                    </a:lnTo>
                    <a:cubicBezTo>
                      <a:pt x="56329" y="39256"/>
                      <a:pt x="56222" y="39244"/>
                      <a:pt x="56151" y="39232"/>
                    </a:cubicBezTo>
                    <a:cubicBezTo>
                      <a:pt x="56044" y="39208"/>
                      <a:pt x="55925" y="39184"/>
                      <a:pt x="55806" y="39172"/>
                    </a:cubicBezTo>
                    <a:cubicBezTo>
                      <a:pt x="55591" y="39137"/>
                      <a:pt x="55401" y="39113"/>
                      <a:pt x="55222" y="39089"/>
                    </a:cubicBezTo>
                    <a:cubicBezTo>
                      <a:pt x="55175" y="39065"/>
                      <a:pt x="55139" y="39041"/>
                      <a:pt x="55079" y="39006"/>
                    </a:cubicBezTo>
                    <a:cubicBezTo>
                      <a:pt x="55055" y="38470"/>
                      <a:pt x="54889" y="38077"/>
                      <a:pt x="54817" y="37922"/>
                    </a:cubicBezTo>
                    <a:cubicBezTo>
                      <a:pt x="54543" y="37291"/>
                      <a:pt x="54115" y="36946"/>
                      <a:pt x="53615" y="36625"/>
                    </a:cubicBezTo>
                    <a:cubicBezTo>
                      <a:pt x="53662" y="36196"/>
                      <a:pt x="53603" y="35851"/>
                      <a:pt x="53543" y="35612"/>
                    </a:cubicBezTo>
                    <a:cubicBezTo>
                      <a:pt x="53555" y="35351"/>
                      <a:pt x="53531" y="34958"/>
                      <a:pt x="53353" y="34517"/>
                    </a:cubicBezTo>
                    <a:lnTo>
                      <a:pt x="53055" y="33755"/>
                    </a:lnTo>
                    <a:lnTo>
                      <a:pt x="52341" y="33338"/>
                    </a:lnTo>
                    <a:cubicBezTo>
                      <a:pt x="52222" y="33267"/>
                      <a:pt x="52103" y="33219"/>
                      <a:pt x="51984" y="33172"/>
                    </a:cubicBezTo>
                    <a:cubicBezTo>
                      <a:pt x="51805" y="32969"/>
                      <a:pt x="51591" y="32791"/>
                      <a:pt x="51353" y="32660"/>
                    </a:cubicBezTo>
                    <a:lnTo>
                      <a:pt x="51281" y="32612"/>
                    </a:lnTo>
                    <a:cubicBezTo>
                      <a:pt x="50745" y="32326"/>
                      <a:pt x="50210" y="32291"/>
                      <a:pt x="49817" y="32291"/>
                    </a:cubicBezTo>
                    <a:cubicBezTo>
                      <a:pt x="49674" y="32291"/>
                      <a:pt x="49531" y="32303"/>
                      <a:pt x="49412" y="32303"/>
                    </a:cubicBezTo>
                    <a:lnTo>
                      <a:pt x="49388" y="32314"/>
                    </a:lnTo>
                    <a:cubicBezTo>
                      <a:pt x="48828" y="32350"/>
                      <a:pt x="48436" y="32505"/>
                      <a:pt x="48150" y="32660"/>
                    </a:cubicBezTo>
                    <a:cubicBezTo>
                      <a:pt x="48221" y="32017"/>
                      <a:pt x="48031" y="31362"/>
                      <a:pt x="47614" y="30814"/>
                    </a:cubicBezTo>
                    <a:cubicBezTo>
                      <a:pt x="47483" y="30338"/>
                      <a:pt x="47209" y="29921"/>
                      <a:pt x="46793" y="29576"/>
                    </a:cubicBezTo>
                    <a:lnTo>
                      <a:pt x="47447" y="28528"/>
                    </a:lnTo>
                    <a:lnTo>
                      <a:pt x="46685" y="28088"/>
                    </a:lnTo>
                    <a:cubicBezTo>
                      <a:pt x="46673" y="28052"/>
                      <a:pt x="46662" y="28004"/>
                      <a:pt x="46662" y="27969"/>
                    </a:cubicBezTo>
                    <a:cubicBezTo>
                      <a:pt x="46400" y="26980"/>
                      <a:pt x="45661" y="26564"/>
                      <a:pt x="45388" y="26397"/>
                    </a:cubicBezTo>
                    <a:cubicBezTo>
                      <a:pt x="45280" y="26338"/>
                      <a:pt x="45161" y="26278"/>
                      <a:pt x="45042" y="26207"/>
                    </a:cubicBezTo>
                    <a:cubicBezTo>
                      <a:pt x="45138" y="25802"/>
                      <a:pt x="45149" y="25373"/>
                      <a:pt x="45042" y="24956"/>
                    </a:cubicBezTo>
                    <a:cubicBezTo>
                      <a:pt x="44899" y="24421"/>
                      <a:pt x="44602" y="23956"/>
                      <a:pt x="44161" y="23599"/>
                    </a:cubicBezTo>
                    <a:cubicBezTo>
                      <a:pt x="44328" y="23456"/>
                      <a:pt x="44495" y="23290"/>
                      <a:pt x="44685" y="23123"/>
                    </a:cubicBezTo>
                    <a:cubicBezTo>
                      <a:pt x="44852" y="22968"/>
                      <a:pt x="45054" y="22778"/>
                      <a:pt x="45149" y="22706"/>
                    </a:cubicBezTo>
                    <a:cubicBezTo>
                      <a:pt x="46042" y="21956"/>
                      <a:pt x="46816" y="20456"/>
                      <a:pt x="46816" y="20444"/>
                    </a:cubicBezTo>
                    <a:cubicBezTo>
                      <a:pt x="47221" y="19658"/>
                      <a:pt x="47174" y="18777"/>
                      <a:pt x="46709" y="18015"/>
                    </a:cubicBezTo>
                    <a:cubicBezTo>
                      <a:pt x="46709" y="17765"/>
                      <a:pt x="46673" y="17515"/>
                      <a:pt x="46602" y="17265"/>
                    </a:cubicBezTo>
                    <a:cubicBezTo>
                      <a:pt x="46507" y="16944"/>
                      <a:pt x="46376" y="16682"/>
                      <a:pt x="46292" y="16515"/>
                    </a:cubicBezTo>
                    <a:cubicBezTo>
                      <a:pt x="46066" y="15884"/>
                      <a:pt x="45661" y="15372"/>
                      <a:pt x="45114" y="15003"/>
                    </a:cubicBezTo>
                    <a:lnTo>
                      <a:pt x="45054" y="14955"/>
                    </a:lnTo>
                    <a:lnTo>
                      <a:pt x="44983" y="14919"/>
                    </a:lnTo>
                    <a:cubicBezTo>
                      <a:pt x="44352" y="14550"/>
                      <a:pt x="43875" y="14324"/>
                      <a:pt x="43578" y="14241"/>
                    </a:cubicBezTo>
                    <a:lnTo>
                      <a:pt x="43233" y="14134"/>
                    </a:lnTo>
                    <a:lnTo>
                      <a:pt x="42899" y="14134"/>
                    </a:lnTo>
                    <a:cubicBezTo>
                      <a:pt x="42768" y="14134"/>
                      <a:pt x="42649" y="14146"/>
                      <a:pt x="42518" y="14169"/>
                    </a:cubicBezTo>
                    <a:lnTo>
                      <a:pt x="42447" y="14062"/>
                    </a:lnTo>
                    <a:lnTo>
                      <a:pt x="42006" y="13812"/>
                    </a:lnTo>
                    <a:cubicBezTo>
                      <a:pt x="41494" y="13515"/>
                      <a:pt x="41030" y="13479"/>
                      <a:pt x="40816" y="13467"/>
                    </a:cubicBezTo>
                    <a:cubicBezTo>
                      <a:pt x="40589" y="13431"/>
                      <a:pt x="40375" y="13407"/>
                      <a:pt x="40173" y="13407"/>
                    </a:cubicBezTo>
                    <a:cubicBezTo>
                      <a:pt x="39958" y="13407"/>
                      <a:pt x="39792" y="13431"/>
                      <a:pt x="39720" y="13431"/>
                    </a:cubicBezTo>
                    <a:lnTo>
                      <a:pt x="39684" y="13443"/>
                    </a:lnTo>
                    <a:cubicBezTo>
                      <a:pt x="39613" y="13443"/>
                      <a:pt x="39351" y="13455"/>
                      <a:pt x="39196" y="13455"/>
                    </a:cubicBezTo>
                    <a:lnTo>
                      <a:pt x="39018" y="13455"/>
                    </a:lnTo>
                    <a:cubicBezTo>
                      <a:pt x="38756" y="13455"/>
                      <a:pt x="38494" y="13479"/>
                      <a:pt x="38256" y="13550"/>
                    </a:cubicBezTo>
                    <a:cubicBezTo>
                      <a:pt x="38101" y="13467"/>
                      <a:pt x="37899" y="13360"/>
                      <a:pt x="37589" y="13205"/>
                    </a:cubicBezTo>
                    <a:cubicBezTo>
                      <a:pt x="37577" y="13193"/>
                      <a:pt x="37553" y="13181"/>
                      <a:pt x="37541" y="13169"/>
                    </a:cubicBezTo>
                    <a:cubicBezTo>
                      <a:pt x="37244" y="12586"/>
                      <a:pt x="36791" y="12205"/>
                      <a:pt x="36565" y="12026"/>
                    </a:cubicBezTo>
                    <a:lnTo>
                      <a:pt x="36517" y="11979"/>
                    </a:lnTo>
                    <a:lnTo>
                      <a:pt x="36375" y="11871"/>
                    </a:lnTo>
                    <a:cubicBezTo>
                      <a:pt x="36172" y="11729"/>
                      <a:pt x="35910" y="11526"/>
                      <a:pt x="35529" y="11312"/>
                    </a:cubicBezTo>
                    <a:lnTo>
                      <a:pt x="35458" y="11276"/>
                    </a:lnTo>
                    <a:cubicBezTo>
                      <a:pt x="35363" y="11229"/>
                      <a:pt x="35267" y="11181"/>
                      <a:pt x="35172" y="11145"/>
                    </a:cubicBezTo>
                    <a:cubicBezTo>
                      <a:pt x="35017" y="10931"/>
                      <a:pt x="34827" y="10740"/>
                      <a:pt x="34612" y="10574"/>
                    </a:cubicBezTo>
                    <a:lnTo>
                      <a:pt x="34481" y="10478"/>
                    </a:lnTo>
                    <a:lnTo>
                      <a:pt x="34350" y="10407"/>
                    </a:lnTo>
                    <a:cubicBezTo>
                      <a:pt x="34255" y="10276"/>
                      <a:pt x="34124" y="10086"/>
                      <a:pt x="33934" y="9883"/>
                    </a:cubicBezTo>
                    <a:cubicBezTo>
                      <a:pt x="33993" y="9383"/>
                      <a:pt x="33922" y="8954"/>
                      <a:pt x="33874" y="8693"/>
                    </a:cubicBezTo>
                    <a:lnTo>
                      <a:pt x="33862" y="8609"/>
                    </a:lnTo>
                    <a:cubicBezTo>
                      <a:pt x="33850" y="8538"/>
                      <a:pt x="33839" y="8371"/>
                      <a:pt x="33815" y="8228"/>
                    </a:cubicBezTo>
                    <a:cubicBezTo>
                      <a:pt x="33803" y="8061"/>
                      <a:pt x="33791" y="7942"/>
                      <a:pt x="33767" y="7835"/>
                    </a:cubicBezTo>
                    <a:cubicBezTo>
                      <a:pt x="33767" y="7811"/>
                      <a:pt x="33779" y="7669"/>
                      <a:pt x="33779" y="7669"/>
                    </a:cubicBezTo>
                    <a:cubicBezTo>
                      <a:pt x="33779" y="7323"/>
                      <a:pt x="33791" y="7038"/>
                      <a:pt x="33779" y="6799"/>
                    </a:cubicBezTo>
                    <a:cubicBezTo>
                      <a:pt x="33791" y="6764"/>
                      <a:pt x="33803" y="6740"/>
                      <a:pt x="33815" y="6704"/>
                    </a:cubicBezTo>
                    <a:cubicBezTo>
                      <a:pt x="33874" y="6585"/>
                      <a:pt x="33946" y="6466"/>
                      <a:pt x="34005" y="6323"/>
                    </a:cubicBezTo>
                    <a:cubicBezTo>
                      <a:pt x="34196" y="6097"/>
                      <a:pt x="34350" y="5835"/>
                      <a:pt x="34458" y="5561"/>
                    </a:cubicBezTo>
                    <a:cubicBezTo>
                      <a:pt x="34791" y="5037"/>
                      <a:pt x="34874" y="4525"/>
                      <a:pt x="34910" y="4323"/>
                    </a:cubicBezTo>
                    <a:lnTo>
                      <a:pt x="34910" y="4287"/>
                    </a:lnTo>
                    <a:cubicBezTo>
                      <a:pt x="35005" y="3573"/>
                      <a:pt x="34862" y="2561"/>
                      <a:pt x="33684" y="1727"/>
                    </a:cubicBezTo>
                    <a:cubicBezTo>
                      <a:pt x="33350" y="1287"/>
                      <a:pt x="32946" y="989"/>
                      <a:pt x="32767" y="882"/>
                    </a:cubicBezTo>
                    <a:lnTo>
                      <a:pt x="32707" y="834"/>
                    </a:lnTo>
                    <a:lnTo>
                      <a:pt x="32648" y="799"/>
                    </a:lnTo>
                    <a:cubicBezTo>
                      <a:pt x="32207" y="549"/>
                      <a:pt x="31803" y="465"/>
                      <a:pt x="31529" y="418"/>
                    </a:cubicBezTo>
                    <a:cubicBezTo>
                      <a:pt x="31481" y="406"/>
                      <a:pt x="31422" y="382"/>
                      <a:pt x="31350" y="346"/>
                    </a:cubicBezTo>
                    <a:lnTo>
                      <a:pt x="31267" y="299"/>
                    </a:lnTo>
                    <a:cubicBezTo>
                      <a:pt x="30838" y="108"/>
                      <a:pt x="30386" y="1"/>
                      <a:pt x="29921" y="1"/>
                    </a:cubicBezTo>
                    <a:close/>
                  </a:path>
                </a:pathLst>
              </a:custGeom>
              <a:solidFill>
                <a:srgbClr val="232B7E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2842102" y="1487396"/>
                <a:ext cx="3458461" cy="2360729"/>
              </a:xfrm>
              <a:custGeom>
                <a:avLst/>
                <a:gdLst/>
                <a:ahLst/>
                <a:cxnLst/>
                <a:rect l="l" t="t" r="r" b="b"/>
                <a:pathLst>
                  <a:path w="64747" h="44196" extrusionOk="0">
                    <a:moveTo>
                      <a:pt x="28730" y="1"/>
                    </a:moveTo>
                    <a:cubicBezTo>
                      <a:pt x="28492" y="1"/>
                      <a:pt x="28242" y="48"/>
                      <a:pt x="28016" y="132"/>
                    </a:cubicBezTo>
                    <a:cubicBezTo>
                      <a:pt x="27778" y="227"/>
                      <a:pt x="27599" y="334"/>
                      <a:pt x="27468" y="453"/>
                    </a:cubicBezTo>
                    <a:cubicBezTo>
                      <a:pt x="27254" y="453"/>
                      <a:pt x="27052" y="501"/>
                      <a:pt x="26873" y="584"/>
                    </a:cubicBezTo>
                    <a:cubicBezTo>
                      <a:pt x="26456" y="774"/>
                      <a:pt x="26171" y="1179"/>
                      <a:pt x="26147" y="1644"/>
                    </a:cubicBezTo>
                    <a:cubicBezTo>
                      <a:pt x="26111" y="2406"/>
                      <a:pt x="26754" y="2870"/>
                      <a:pt x="27242" y="3156"/>
                    </a:cubicBezTo>
                    <a:cubicBezTo>
                      <a:pt x="27290" y="3180"/>
                      <a:pt x="27361" y="3227"/>
                      <a:pt x="27444" y="3287"/>
                    </a:cubicBezTo>
                    <a:cubicBezTo>
                      <a:pt x="27444" y="3346"/>
                      <a:pt x="27456" y="3418"/>
                      <a:pt x="27480" y="3489"/>
                    </a:cubicBezTo>
                    <a:cubicBezTo>
                      <a:pt x="27409" y="3644"/>
                      <a:pt x="27373" y="3799"/>
                      <a:pt x="27349" y="3953"/>
                    </a:cubicBezTo>
                    <a:cubicBezTo>
                      <a:pt x="27278" y="3989"/>
                      <a:pt x="27206" y="4025"/>
                      <a:pt x="27147" y="4073"/>
                    </a:cubicBezTo>
                    <a:cubicBezTo>
                      <a:pt x="26980" y="4180"/>
                      <a:pt x="26837" y="4334"/>
                      <a:pt x="26742" y="4513"/>
                    </a:cubicBezTo>
                    <a:cubicBezTo>
                      <a:pt x="26480" y="4596"/>
                      <a:pt x="26266" y="4715"/>
                      <a:pt x="26087" y="4823"/>
                    </a:cubicBezTo>
                    <a:cubicBezTo>
                      <a:pt x="26040" y="4858"/>
                      <a:pt x="25992" y="4882"/>
                      <a:pt x="25944" y="4906"/>
                    </a:cubicBezTo>
                    <a:cubicBezTo>
                      <a:pt x="25813" y="4977"/>
                      <a:pt x="25730" y="5037"/>
                      <a:pt x="25659" y="5096"/>
                    </a:cubicBezTo>
                    <a:cubicBezTo>
                      <a:pt x="25611" y="5108"/>
                      <a:pt x="25539" y="5120"/>
                      <a:pt x="25480" y="5132"/>
                    </a:cubicBezTo>
                    <a:cubicBezTo>
                      <a:pt x="25278" y="5180"/>
                      <a:pt x="25028" y="5227"/>
                      <a:pt x="24742" y="5335"/>
                    </a:cubicBezTo>
                    <a:cubicBezTo>
                      <a:pt x="24599" y="5382"/>
                      <a:pt x="24480" y="5442"/>
                      <a:pt x="24337" y="5501"/>
                    </a:cubicBezTo>
                    <a:cubicBezTo>
                      <a:pt x="24254" y="5406"/>
                      <a:pt x="24158" y="5323"/>
                      <a:pt x="24063" y="5263"/>
                    </a:cubicBezTo>
                    <a:cubicBezTo>
                      <a:pt x="24063" y="4989"/>
                      <a:pt x="23968" y="4668"/>
                      <a:pt x="23682" y="4346"/>
                    </a:cubicBezTo>
                    <a:cubicBezTo>
                      <a:pt x="23658" y="4001"/>
                      <a:pt x="23468" y="3549"/>
                      <a:pt x="22813" y="3203"/>
                    </a:cubicBezTo>
                    <a:lnTo>
                      <a:pt x="22753" y="3168"/>
                    </a:lnTo>
                    <a:lnTo>
                      <a:pt x="22694" y="3144"/>
                    </a:lnTo>
                    <a:cubicBezTo>
                      <a:pt x="22515" y="3072"/>
                      <a:pt x="22301" y="3037"/>
                      <a:pt x="21956" y="2965"/>
                    </a:cubicBezTo>
                    <a:cubicBezTo>
                      <a:pt x="21849" y="2953"/>
                      <a:pt x="21753" y="2941"/>
                      <a:pt x="21706" y="2930"/>
                    </a:cubicBezTo>
                    <a:lnTo>
                      <a:pt x="21682" y="2918"/>
                    </a:lnTo>
                    <a:cubicBezTo>
                      <a:pt x="21587" y="2894"/>
                      <a:pt x="21396" y="2846"/>
                      <a:pt x="21170" y="2846"/>
                    </a:cubicBezTo>
                    <a:cubicBezTo>
                      <a:pt x="20848" y="2846"/>
                      <a:pt x="20551" y="2930"/>
                      <a:pt x="20241" y="3108"/>
                    </a:cubicBezTo>
                    <a:cubicBezTo>
                      <a:pt x="20241" y="3108"/>
                      <a:pt x="20134" y="3168"/>
                      <a:pt x="19824" y="3191"/>
                    </a:cubicBezTo>
                    <a:lnTo>
                      <a:pt x="19729" y="3191"/>
                    </a:lnTo>
                    <a:cubicBezTo>
                      <a:pt x="19563" y="3191"/>
                      <a:pt x="19336" y="3215"/>
                      <a:pt x="19086" y="3322"/>
                    </a:cubicBezTo>
                    <a:cubicBezTo>
                      <a:pt x="18955" y="3382"/>
                      <a:pt x="18729" y="3430"/>
                      <a:pt x="18562" y="3453"/>
                    </a:cubicBezTo>
                    <a:cubicBezTo>
                      <a:pt x="18110" y="3537"/>
                      <a:pt x="16765" y="3668"/>
                      <a:pt x="16336" y="3668"/>
                    </a:cubicBezTo>
                    <a:lnTo>
                      <a:pt x="16050" y="3668"/>
                    </a:lnTo>
                    <a:cubicBezTo>
                      <a:pt x="15717" y="3668"/>
                      <a:pt x="15550" y="3703"/>
                      <a:pt x="15312" y="3787"/>
                    </a:cubicBezTo>
                    <a:cubicBezTo>
                      <a:pt x="15300" y="3799"/>
                      <a:pt x="15276" y="3811"/>
                      <a:pt x="15241" y="3822"/>
                    </a:cubicBezTo>
                    <a:cubicBezTo>
                      <a:pt x="15014" y="3894"/>
                      <a:pt x="13931" y="4227"/>
                      <a:pt x="13681" y="4299"/>
                    </a:cubicBezTo>
                    <a:cubicBezTo>
                      <a:pt x="13645" y="4311"/>
                      <a:pt x="13562" y="4323"/>
                      <a:pt x="13490" y="4334"/>
                    </a:cubicBezTo>
                    <a:cubicBezTo>
                      <a:pt x="13252" y="4287"/>
                      <a:pt x="13038" y="4251"/>
                      <a:pt x="12824" y="4239"/>
                    </a:cubicBezTo>
                    <a:lnTo>
                      <a:pt x="12776" y="4239"/>
                    </a:lnTo>
                    <a:cubicBezTo>
                      <a:pt x="12585" y="4239"/>
                      <a:pt x="12371" y="4263"/>
                      <a:pt x="12002" y="4311"/>
                    </a:cubicBezTo>
                    <a:cubicBezTo>
                      <a:pt x="11800" y="4334"/>
                      <a:pt x="11562" y="4358"/>
                      <a:pt x="11276" y="4382"/>
                    </a:cubicBezTo>
                    <a:cubicBezTo>
                      <a:pt x="11002" y="4418"/>
                      <a:pt x="10764" y="4430"/>
                      <a:pt x="10561" y="4430"/>
                    </a:cubicBezTo>
                    <a:cubicBezTo>
                      <a:pt x="10359" y="4430"/>
                      <a:pt x="10192" y="4418"/>
                      <a:pt x="10049" y="4394"/>
                    </a:cubicBezTo>
                    <a:cubicBezTo>
                      <a:pt x="10002" y="4382"/>
                      <a:pt x="9930" y="4358"/>
                      <a:pt x="9859" y="4334"/>
                    </a:cubicBezTo>
                    <a:cubicBezTo>
                      <a:pt x="9657" y="4275"/>
                      <a:pt x="9407" y="4203"/>
                      <a:pt x="9109" y="4203"/>
                    </a:cubicBezTo>
                    <a:cubicBezTo>
                      <a:pt x="8978" y="4203"/>
                      <a:pt x="8859" y="4215"/>
                      <a:pt x="8740" y="4251"/>
                    </a:cubicBezTo>
                    <a:lnTo>
                      <a:pt x="8668" y="4263"/>
                    </a:lnTo>
                    <a:lnTo>
                      <a:pt x="8537" y="4311"/>
                    </a:lnTo>
                    <a:cubicBezTo>
                      <a:pt x="8478" y="4334"/>
                      <a:pt x="8371" y="4370"/>
                      <a:pt x="8311" y="4382"/>
                    </a:cubicBezTo>
                    <a:cubicBezTo>
                      <a:pt x="8216" y="4382"/>
                      <a:pt x="8097" y="4370"/>
                      <a:pt x="7978" y="4358"/>
                    </a:cubicBezTo>
                    <a:cubicBezTo>
                      <a:pt x="7835" y="4334"/>
                      <a:pt x="7680" y="4323"/>
                      <a:pt x="7537" y="4311"/>
                    </a:cubicBezTo>
                    <a:lnTo>
                      <a:pt x="7394" y="4311"/>
                    </a:lnTo>
                    <a:cubicBezTo>
                      <a:pt x="6942" y="4311"/>
                      <a:pt x="6656" y="4454"/>
                      <a:pt x="6501" y="4537"/>
                    </a:cubicBezTo>
                    <a:cubicBezTo>
                      <a:pt x="6489" y="4537"/>
                      <a:pt x="6466" y="4549"/>
                      <a:pt x="6454" y="4561"/>
                    </a:cubicBezTo>
                    <a:cubicBezTo>
                      <a:pt x="6287" y="4620"/>
                      <a:pt x="5132" y="5204"/>
                      <a:pt x="4858" y="5442"/>
                    </a:cubicBezTo>
                    <a:cubicBezTo>
                      <a:pt x="4632" y="5608"/>
                      <a:pt x="4442" y="5882"/>
                      <a:pt x="4370" y="6228"/>
                    </a:cubicBezTo>
                    <a:cubicBezTo>
                      <a:pt x="4108" y="6275"/>
                      <a:pt x="3906" y="6359"/>
                      <a:pt x="3787" y="6406"/>
                    </a:cubicBezTo>
                    <a:cubicBezTo>
                      <a:pt x="3775" y="6418"/>
                      <a:pt x="3751" y="6430"/>
                      <a:pt x="3739" y="6430"/>
                    </a:cubicBezTo>
                    <a:cubicBezTo>
                      <a:pt x="3477" y="6525"/>
                      <a:pt x="3227" y="6692"/>
                      <a:pt x="2941" y="6882"/>
                    </a:cubicBezTo>
                    <a:lnTo>
                      <a:pt x="2870" y="6930"/>
                    </a:lnTo>
                    <a:cubicBezTo>
                      <a:pt x="2846" y="6954"/>
                      <a:pt x="2822" y="6966"/>
                      <a:pt x="2799" y="6978"/>
                    </a:cubicBezTo>
                    <a:cubicBezTo>
                      <a:pt x="2727" y="7013"/>
                      <a:pt x="2632" y="7073"/>
                      <a:pt x="2501" y="7192"/>
                    </a:cubicBezTo>
                    <a:lnTo>
                      <a:pt x="2120" y="7192"/>
                    </a:lnTo>
                    <a:cubicBezTo>
                      <a:pt x="1667" y="7204"/>
                      <a:pt x="584" y="7311"/>
                      <a:pt x="239" y="8144"/>
                    </a:cubicBezTo>
                    <a:cubicBezTo>
                      <a:pt x="132" y="8406"/>
                      <a:pt x="120" y="8692"/>
                      <a:pt x="191" y="8942"/>
                    </a:cubicBezTo>
                    <a:cubicBezTo>
                      <a:pt x="24" y="9276"/>
                      <a:pt x="1" y="9668"/>
                      <a:pt x="155" y="10061"/>
                    </a:cubicBezTo>
                    <a:cubicBezTo>
                      <a:pt x="227" y="10299"/>
                      <a:pt x="358" y="10573"/>
                      <a:pt x="417" y="10704"/>
                    </a:cubicBezTo>
                    <a:cubicBezTo>
                      <a:pt x="465" y="10835"/>
                      <a:pt x="572" y="11133"/>
                      <a:pt x="858" y="11419"/>
                    </a:cubicBezTo>
                    <a:lnTo>
                      <a:pt x="977" y="11550"/>
                    </a:lnTo>
                    <a:lnTo>
                      <a:pt x="1120" y="11633"/>
                    </a:lnTo>
                    <a:cubicBezTo>
                      <a:pt x="1394" y="11788"/>
                      <a:pt x="1656" y="11812"/>
                      <a:pt x="1798" y="11823"/>
                    </a:cubicBezTo>
                    <a:cubicBezTo>
                      <a:pt x="1822" y="11859"/>
                      <a:pt x="1846" y="11883"/>
                      <a:pt x="1882" y="11919"/>
                    </a:cubicBezTo>
                    <a:cubicBezTo>
                      <a:pt x="1917" y="11954"/>
                      <a:pt x="2001" y="12050"/>
                      <a:pt x="2191" y="12216"/>
                    </a:cubicBezTo>
                    <a:cubicBezTo>
                      <a:pt x="2096" y="12371"/>
                      <a:pt x="2025" y="12490"/>
                      <a:pt x="1989" y="12621"/>
                    </a:cubicBezTo>
                    <a:cubicBezTo>
                      <a:pt x="1870" y="12907"/>
                      <a:pt x="1810" y="13252"/>
                      <a:pt x="1775" y="13514"/>
                    </a:cubicBezTo>
                    <a:lnTo>
                      <a:pt x="1763" y="13526"/>
                    </a:lnTo>
                    <a:cubicBezTo>
                      <a:pt x="1679" y="13955"/>
                      <a:pt x="1775" y="14538"/>
                      <a:pt x="2620" y="14991"/>
                    </a:cubicBezTo>
                    <a:lnTo>
                      <a:pt x="2668" y="15014"/>
                    </a:lnTo>
                    <a:lnTo>
                      <a:pt x="2727" y="15038"/>
                    </a:lnTo>
                    <a:cubicBezTo>
                      <a:pt x="2941" y="15133"/>
                      <a:pt x="3275" y="15181"/>
                      <a:pt x="3513" y="15205"/>
                    </a:cubicBezTo>
                    <a:cubicBezTo>
                      <a:pt x="3632" y="15348"/>
                      <a:pt x="3787" y="15479"/>
                      <a:pt x="3965" y="15574"/>
                    </a:cubicBezTo>
                    <a:cubicBezTo>
                      <a:pt x="4192" y="15705"/>
                      <a:pt x="4418" y="15776"/>
                      <a:pt x="4573" y="15824"/>
                    </a:cubicBezTo>
                    <a:cubicBezTo>
                      <a:pt x="4620" y="15836"/>
                      <a:pt x="4656" y="15848"/>
                      <a:pt x="4692" y="15860"/>
                    </a:cubicBezTo>
                    <a:lnTo>
                      <a:pt x="4715" y="15872"/>
                    </a:lnTo>
                    <a:lnTo>
                      <a:pt x="4787" y="15895"/>
                    </a:lnTo>
                    <a:cubicBezTo>
                      <a:pt x="4942" y="15943"/>
                      <a:pt x="5168" y="16003"/>
                      <a:pt x="5394" y="16086"/>
                    </a:cubicBezTo>
                    <a:cubicBezTo>
                      <a:pt x="5454" y="16169"/>
                      <a:pt x="5537" y="16276"/>
                      <a:pt x="5644" y="16384"/>
                    </a:cubicBezTo>
                    <a:lnTo>
                      <a:pt x="5763" y="16515"/>
                    </a:lnTo>
                    <a:lnTo>
                      <a:pt x="5918" y="16598"/>
                    </a:lnTo>
                    <a:cubicBezTo>
                      <a:pt x="6037" y="16681"/>
                      <a:pt x="6168" y="16729"/>
                      <a:pt x="6287" y="16765"/>
                    </a:cubicBezTo>
                    <a:cubicBezTo>
                      <a:pt x="6394" y="17205"/>
                      <a:pt x="6728" y="17622"/>
                      <a:pt x="6978" y="17919"/>
                    </a:cubicBezTo>
                    <a:lnTo>
                      <a:pt x="7561" y="18943"/>
                    </a:lnTo>
                    <a:cubicBezTo>
                      <a:pt x="7644" y="19098"/>
                      <a:pt x="7728" y="19253"/>
                      <a:pt x="7823" y="19372"/>
                    </a:cubicBezTo>
                    <a:cubicBezTo>
                      <a:pt x="7954" y="19586"/>
                      <a:pt x="8133" y="19753"/>
                      <a:pt x="8335" y="19860"/>
                    </a:cubicBezTo>
                    <a:cubicBezTo>
                      <a:pt x="8406" y="19908"/>
                      <a:pt x="8490" y="19944"/>
                      <a:pt x="8561" y="19967"/>
                    </a:cubicBezTo>
                    <a:lnTo>
                      <a:pt x="8573" y="20003"/>
                    </a:lnTo>
                    <a:cubicBezTo>
                      <a:pt x="8704" y="20408"/>
                      <a:pt x="8930" y="20694"/>
                      <a:pt x="9228" y="20872"/>
                    </a:cubicBezTo>
                    <a:lnTo>
                      <a:pt x="9264" y="20884"/>
                    </a:lnTo>
                    <a:lnTo>
                      <a:pt x="9287" y="20896"/>
                    </a:lnTo>
                    <a:cubicBezTo>
                      <a:pt x="9537" y="21015"/>
                      <a:pt x="9764" y="21051"/>
                      <a:pt x="10323" y="21146"/>
                    </a:cubicBezTo>
                    <a:cubicBezTo>
                      <a:pt x="10514" y="21170"/>
                      <a:pt x="10609" y="21194"/>
                      <a:pt x="10716" y="21217"/>
                    </a:cubicBezTo>
                    <a:cubicBezTo>
                      <a:pt x="10788" y="21515"/>
                      <a:pt x="10954" y="21849"/>
                      <a:pt x="11323" y="22170"/>
                    </a:cubicBezTo>
                    <a:cubicBezTo>
                      <a:pt x="11407" y="22253"/>
                      <a:pt x="11490" y="22325"/>
                      <a:pt x="11585" y="22384"/>
                    </a:cubicBezTo>
                    <a:cubicBezTo>
                      <a:pt x="11752" y="22670"/>
                      <a:pt x="12014" y="22849"/>
                      <a:pt x="12228" y="22980"/>
                    </a:cubicBezTo>
                    <a:cubicBezTo>
                      <a:pt x="12347" y="23051"/>
                      <a:pt x="12478" y="23122"/>
                      <a:pt x="12597" y="23170"/>
                    </a:cubicBezTo>
                    <a:cubicBezTo>
                      <a:pt x="12657" y="23206"/>
                      <a:pt x="12705" y="23230"/>
                      <a:pt x="12740" y="23242"/>
                    </a:cubicBezTo>
                    <a:cubicBezTo>
                      <a:pt x="12824" y="23301"/>
                      <a:pt x="12919" y="23361"/>
                      <a:pt x="13121" y="23456"/>
                    </a:cubicBezTo>
                    <a:lnTo>
                      <a:pt x="13193" y="23492"/>
                    </a:lnTo>
                    <a:lnTo>
                      <a:pt x="13276" y="23515"/>
                    </a:lnTo>
                    <a:cubicBezTo>
                      <a:pt x="13514" y="23599"/>
                      <a:pt x="13728" y="23611"/>
                      <a:pt x="13919" y="23623"/>
                    </a:cubicBezTo>
                    <a:lnTo>
                      <a:pt x="14145" y="23742"/>
                    </a:lnTo>
                    <a:cubicBezTo>
                      <a:pt x="14419" y="23908"/>
                      <a:pt x="14669" y="23932"/>
                      <a:pt x="14991" y="23968"/>
                    </a:cubicBezTo>
                    <a:cubicBezTo>
                      <a:pt x="15038" y="23980"/>
                      <a:pt x="15086" y="24004"/>
                      <a:pt x="15133" y="24015"/>
                    </a:cubicBezTo>
                    <a:cubicBezTo>
                      <a:pt x="15252" y="24063"/>
                      <a:pt x="15372" y="24111"/>
                      <a:pt x="15491" y="24146"/>
                    </a:cubicBezTo>
                    <a:cubicBezTo>
                      <a:pt x="15693" y="24194"/>
                      <a:pt x="15848" y="24206"/>
                      <a:pt x="15955" y="24206"/>
                    </a:cubicBezTo>
                    <a:lnTo>
                      <a:pt x="16050" y="24206"/>
                    </a:lnTo>
                    <a:cubicBezTo>
                      <a:pt x="16098" y="24242"/>
                      <a:pt x="16145" y="24289"/>
                      <a:pt x="16217" y="24337"/>
                    </a:cubicBezTo>
                    <a:lnTo>
                      <a:pt x="16276" y="24385"/>
                    </a:lnTo>
                    <a:lnTo>
                      <a:pt x="16336" y="24420"/>
                    </a:lnTo>
                    <a:cubicBezTo>
                      <a:pt x="16610" y="24575"/>
                      <a:pt x="16872" y="24611"/>
                      <a:pt x="17003" y="24635"/>
                    </a:cubicBezTo>
                    <a:lnTo>
                      <a:pt x="17146" y="24646"/>
                    </a:lnTo>
                    <a:cubicBezTo>
                      <a:pt x="17196" y="24655"/>
                      <a:pt x="17241" y="24663"/>
                      <a:pt x="17283" y="24663"/>
                    </a:cubicBezTo>
                    <a:cubicBezTo>
                      <a:pt x="17301" y="24663"/>
                      <a:pt x="17319" y="24662"/>
                      <a:pt x="17336" y="24658"/>
                    </a:cubicBezTo>
                    <a:cubicBezTo>
                      <a:pt x="17431" y="24658"/>
                      <a:pt x="17515" y="24658"/>
                      <a:pt x="17598" y="24635"/>
                    </a:cubicBezTo>
                    <a:lnTo>
                      <a:pt x="17610" y="24635"/>
                    </a:lnTo>
                    <a:cubicBezTo>
                      <a:pt x="17693" y="24694"/>
                      <a:pt x="17800" y="24754"/>
                      <a:pt x="17860" y="24789"/>
                    </a:cubicBezTo>
                    <a:lnTo>
                      <a:pt x="17896" y="24813"/>
                    </a:lnTo>
                    <a:cubicBezTo>
                      <a:pt x="17955" y="24849"/>
                      <a:pt x="18039" y="24897"/>
                      <a:pt x="18134" y="24944"/>
                    </a:cubicBezTo>
                    <a:cubicBezTo>
                      <a:pt x="18181" y="24968"/>
                      <a:pt x="18241" y="24992"/>
                      <a:pt x="18300" y="25027"/>
                    </a:cubicBezTo>
                    <a:cubicBezTo>
                      <a:pt x="18455" y="25313"/>
                      <a:pt x="18681" y="25492"/>
                      <a:pt x="18836" y="25611"/>
                    </a:cubicBezTo>
                    <a:cubicBezTo>
                      <a:pt x="18860" y="25623"/>
                      <a:pt x="18884" y="25647"/>
                      <a:pt x="18896" y="25658"/>
                    </a:cubicBezTo>
                    <a:cubicBezTo>
                      <a:pt x="18908" y="25670"/>
                      <a:pt x="18908" y="25682"/>
                      <a:pt x="18920" y="25706"/>
                    </a:cubicBezTo>
                    <a:cubicBezTo>
                      <a:pt x="18955" y="25778"/>
                      <a:pt x="19015" y="25897"/>
                      <a:pt x="19134" y="26028"/>
                    </a:cubicBezTo>
                    <a:cubicBezTo>
                      <a:pt x="19193" y="26111"/>
                      <a:pt x="19277" y="26218"/>
                      <a:pt x="19396" y="26313"/>
                    </a:cubicBezTo>
                    <a:cubicBezTo>
                      <a:pt x="19420" y="26361"/>
                      <a:pt x="19443" y="26397"/>
                      <a:pt x="19467" y="26444"/>
                    </a:cubicBezTo>
                    <a:lnTo>
                      <a:pt x="19634" y="26694"/>
                    </a:lnTo>
                    <a:lnTo>
                      <a:pt x="19884" y="26837"/>
                    </a:lnTo>
                    <a:cubicBezTo>
                      <a:pt x="20194" y="27016"/>
                      <a:pt x="20479" y="27016"/>
                      <a:pt x="20586" y="27016"/>
                    </a:cubicBezTo>
                    <a:lnTo>
                      <a:pt x="20741" y="27016"/>
                    </a:lnTo>
                    <a:cubicBezTo>
                      <a:pt x="20825" y="27028"/>
                      <a:pt x="20884" y="27040"/>
                      <a:pt x="20932" y="27052"/>
                    </a:cubicBezTo>
                    <a:cubicBezTo>
                      <a:pt x="20967" y="27099"/>
                      <a:pt x="21003" y="27135"/>
                      <a:pt x="21039" y="27171"/>
                    </a:cubicBezTo>
                    <a:cubicBezTo>
                      <a:pt x="21003" y="27397"/>
                      <a:pt x="21039" y="27575"/>
                      <a:pt x="21051" y="27659"/>
                    </a:cubicBezTo>
                    <a:cubicBezTo>
                      <a:pt x="21122" y="28099"/>
                      <a:pt x="21396" y="28456"/>
                      <a:pt x="21860" y="28718"/>
                    </a:cubicBezTo>
                    <a:cubicBezTo>
                      <a:pt x="21944" y="28766"/>
                      <a:pt x="22027" y="28814"/>
                      <a:pt x="22110" y="28849"/>
                    </a:cubicBezTo>
                    <a:cubicBezTo>
                      <a:pt x="22146" y="28873"/>
                      <a:pt x="22170" y="28885"/>
                      <a:pt x="22194" y="28897"/>
                    </a:cubicBezTo>
                    <a:cubicBezTo>
                      <a:pt x="22277" y="28945"/>
                      <a:pt x="22444" y="29040"/>
                      <a:pt x="22622" y="29147"/>
                    </a:cubicBezTo>
                    <a:cubicBezTo>
                      <a:pt x="22849" y="29290"/>
                      <a:pt x="23111" y="29445"/>
                      <a:pt x="23253" y="29528"/>
                    </a:cubicBezTo>
                    <a:cubicBezTo>
                      <a:pt x="23504" y="29671"/>
                      <a:pt x="23658" y="29742"/>
                      <a:pt x="23777" y="29790"/>
                    </a:cubicBezTo>
                    <a:lnTo>
                      <a:pt x="23861" y="29826"/>
                    </a:lnTo>
                    <a:cubicBezTo>
                      <a:pt x="24170" y="29980"/>
                      <a:pt x="24504" y="29992"/>
                      <a:pt x="24718" y="29992"/>
                    </a:cubicBezTo>
                    <a:lnTo>
                      <a:pt x="24861" y="29992"/>
                    </a:lnTo>
                    <a:cubicBezTo>
                      <a:pt x="25016" y="30076"/>
                      <a:pt x="25182" y="30123"/>
                      <a:pt x="25361" y="30183"/>
                    </a:cubicBezTo>
                    <a:cubicBezTo>
                      <a:pt x="25409" y="30385"/>
                      <a:pt x="25492" y="30588"/>
                      <a:pt x="25647" y="30778"/>
                    </a:cubicBezTo>
                    <a:cubicBezTo>
                      <a:pt x="25790" y="30945"/>
                      <a:pt x="25968" y="31076"/>
                      <a:pt x="26111" y="31171"/>
                    </a:cubicBezTo>
                    <a:cubicBezTo>
                      <a:pt x="26147" y="31207"/>
                      <a:pt x="26194" y="31231"/>
                      <a:pt x="26230" y="31266"/>
                    </a:cubicBezTo>
                    <a:cubicBezTo>
                      <a:pt x="26242" y="31266"/>
                      <a:pt x="26254" y="31278"/>
                      <a:pt x="26266" y="31290"/>
                    </a:cubicBezTo>
                    <a:cubicBezTo>
                      <a:pt x="26421" y="31743"/>
                      <a:pt x="26802" y="31957"/>
                      <a:pt x="26968" y="32052"/>
                    </a:cubicBezTo>
                    <a:cubicBezTo>
                      <a:pt x="27123" y="32135"/>
                      <a:pt x="27278" y="32195"/>
                      <a:pt x="27421" y="32219"/>
                    </a:cubicBezTo>
                    <a:lnTo>
                      <a:pt x="27540" y="32397"/>
                    </a:lnTo>
                    <a:lnTo>
                      <a:pt x="27754" y="32516"/>
                    </a:lnTo>
                    <a:cubicBezTo>
                      <a:pt x="27885" y="32588"/>
                      <a:pt x="27992" y="32636"/>
                      <a:pt x="28087" y="32659"/>
                    </a:cubicBezTo>
                    <a:cubicBezTo>
                      <a:pt x="28099" y="32671"/>
                      <a:pt x="28123" y="32671"/>
                      <a:pt x="28135" y="32683"/>
                    </a:cubicBezTo>
                    <a:cubicBezTo>
                      <a:pt x="28290" y="32778"/>
                      <a:pt x="28421" y="32862"/>
                      <a:pt x="28468" y="32897"/>
                    </a:cubicBezTo>
                    <a:lnTo>
                      <a:pt x="28492" y="32909"/>
                    </a:lnTo>
                    <a:cubicBezTo>
                      <a:pt x="28587" y="32993"/>
                      <a:pt x="28766" y="33136"/>
                      <a:pt x="29016" y="33255"/>
                    </a:cubicBezTo>
                    <a:lnTo>
                      <a:pt x="29135" y="33326"/>
                    </a:lnTo>
                    <a:lnTo>
                      <a:pt x="29290" y="33362"/>
                    </a:lnTo>
                    <a:cubicBezTo>
                      <a:pt x="29302" y="33362"/>
                      <a:pt x="29397" y="33386"/>
                      <a:pt x="29826" y="33552"/>
                    </a:cubicBezTo>
                    <a:cubicBezTo>
                      <a:pt x="29826" y="33552"/>
                      <a:pt x="30028" y="33659"/>
                      <a:pt x="30100" y="33707"/>
                    </a:cubicBezTo>
                    <a:cubicBezTo>
                      <a:pt x="30433" y="33898"/>
                      <a:pt x="30743" y="33981"/>
                      <a:pt x="30945" y="34017"/>
                    </a:cubicBezTo>
                    <a:cubicBezTo>
                      <a:pt x="31028" y="34160"/>
                      <a:pt x="31124" y="34314"/>
                      <a:pt x="31231" y="34469"/>
                    </a:cubicBezTo>
                    <a:lnTo>
                      <a:pt x="31397" y="34707"/>
                    </a:lnTo>
                    <a:lnTo>
                      <a:pt x="31659" y="34850"/>
                    </a:lnTo>
                    <a:cubicBezTo>
                      <a:pt x="31731" y="34886"/>
                      <a:pt x="31802" y="34910"/>
                      <a:pt x="31874" y="34945"/>
                    </a:cubicBezTo>
                    <a:cubicBezTo>
                      <a:pt x="31886" y="34945"/>
                      <a:pt x="31897" y="34957"/>
                      <a:pt x="31909" y="34957"/>
                    </a:cubicBezTo>
                    <a:cubicBezTo>
                      <a:pt x="32136" y="35088"/>
                      <a:pt x="32421" y="35195"/>
                      <a:pt x="32445" y="35207"/>
                    </a:cubicBezTo>
                    <a:lnTo>
                      <a:pt x="32517" y="35231"/>
                    </a:lnTo>
                    <a:lnTo>
                      <a:pt x="32528" y="35243"/>
                    </a:lnTo>
                    <a:cubicBezTo>
                      <a:pt x="32600" y="35303"/>
                      <a:pt x="32671" y="35350"/>
                      <a:pt x="32743" y="35386"/>
                    </a:cubicBezTo>
                    <a:cubicBezTo>
                      <a:pt x="32933" y="35493"/>
                      <a:pt x="33136" y="35553"/>
                      <a:pt x="33362" y="35553"/>
                    </a:cubicBezTo>
                    <a:cubicBezTo>
                      <a:pt x="33469" y="35553"/>
                      <a:pt x="33600" y="35541"/>
                      <a:pt x="33719" y="35517"/>
                    </a:cubicBezTo>
                    <a:cubicBezTo>
                      <a:pt x="33731" y="35517"/>
                      <a:pt x="33743" y="35529"/>
                      <a:pt x="33743" y="35541"/>
                    </a:cubicBezTo>
                    <a:cubicBezTo>
                      <a:pt x="33957" y="35660"/>
                      <a:pt x="34207" y="35719"/>
                      <a:pt x="34517" y="35719"/>
                    </a:cubicBezTo>
                    <a:cubicBezTo>
                      <a:pt x="34529" y="35719"/>
                      <a:pt x="34588" y="35767"/>
                      <a:pt x="34588" y="35767"/>
                    </a:cubicBezTo>
                    <a:lnTo>
                      <a:pt x="34636" y="35791"/>
                    </a:lnTo>
                    <a:cubicBezTo>
                      <a:pt x="34779" y="35874"/>
                      <a:pt x="34922" y="35934"/>
                      <a:pt x="35088" y="35957"/>
                    </a:cubicBezTo>
                    <a:cubicBezTo>
                      <a:pt x="35160" y="36041"/>
                      <a:pt x="35255" y="36136"/>
                      <a:pt x="35374" y="36219"/>
                    </a:cubicBezTo>
                    <a:lnTo>
                      <a:pt x="35410" y="36243"/>
                    </a:lnTo>
                    <a:lnTo>
                      <a:pt x="35457" y="36267"/>
                    </a:lnTo>
                    <a:cubicBezTo>
                      <a:pt x="35588" y="36350"/>
                      <a:pt x="35719" y="36398"/>
                      <a:pt x="35850" y="36422"/>
                    </a:cubicBezTo>
                    <a:cubicBezTo>
                      <a:pt x="35910" y="36553"/>
                      <a:pt x="35981" y="36660"/>
                      <a:pt x="36077" y="36767"/>
                    </a:cubicBezTo>
                    <a:lnTo>
                      <a:pt x="36196" y="36886"/>
                    </a:lnTo>
                    <a:lnTo>
                      <a:pt x="36338" y="36969"/>
                    </a:lnTo>
                    <a:cubicBezTo>
                      <a:pt x="36529" y="37077"/>
                      <a:pt x="36755" y="37136"/>
                      <a:pt x="36981" y="37136"/>
                    </a:cubicBezTo>
                    <a:cubicBezTo>
                      <a:pt x="37208" y="37136"/>
                      <a:pt x="37398" y="37077"/>
                      <a:pt x="37589" y="37029"/>
                    </a:cubicBezTo>
                    <a:cubicBezTo>
                      <a:pt x="37636" y="37017"/>
                      <a:pt x="37684" y="36993"/>
                      <a:pt x="37743" y="36981"/>
                    </a:cubicBezTo>
                    <a:cubicBezTo>
                      <a:pt x="37755" y="36981"/>
                      <a:pt x="37767" y="36981"/>
                      <a:pt x="37779" y="36969"/>
                    </a:cubicBezTo>
                    <a:cubicBezTo>
                      <a:pt x="37946" y="37196"/>
                      <a:pt x="38136" y="37350"/>
                      <a:pt x="38291" y="37469"/>
                    </a:cubicBezTo>
                    <a:lnTo>
                      <a:pt x="38363" y="37529"/>
                    </a:lnTo>
                    <a:lnTo>
                      <a:pt x="38446" y="37577"/>
                    </a:lnTo>
                    <a:cubicBezTo>
                      <a:pt x="38624" y="37684"/>
                      <a:pt x="38851" y="37779"/>
                      <a:pt x="39077" y="37874"/>
                    </a:cubicBezTo>
                    <a:lnTo>
                      <a:pt x="39160" y="37898"/>
                    </a:lnTo>
                    <a:cubicBezTo>
                      <a:pt x="39339" y="37970"/>
                      <a:pt x="39863" y="38208"/>
                      <a:pt x="40006" y="38291"/>
                    </a:cubicBezTo>
                    <a:cubicBezTo>
                      <a:pt x="40089" y="38339"/>
                      <a:pt x="40172" y="38398"/>
                      <a:pt x="40196" y="38422"/>
                    </a:cubicBezTo>
                    <a:cubicBezTo>
                      <a:pt x="40220" y="38446"/>
                      <a:pt x="40244" y="38470"/>
                      <a:pt x="40256" y="38482"/>
                    </a:cubicBezTo>
                    <a:cubicBezTo>
                      <a:pt x="40339" y="38577"/>
                      <a:pt x="40470" y="38708"/>
                      <a:pt x="40672" y="38863"/>
                    </a:cubicBezTo>
                    <a:lnTo>
                      <a:pt x="40732" y="38910"/>
                    </a:lnTo>
                    <a:lnTo>
                      <a:pt x="40791" y="38946"/>
                    </a:lnTo>
                    <a:cubicBezTo>
                      <a:pt x="40827" y="38958"/>
                      <a:pt x="40863" y="38982"/>
                      <a:pt x="40899" y="38993"/>
                    </a:cubicBezTo>
                    <a:cubicBezTo>
                      <a:pt x="40934" y="39065"/>
                      <a:pt x="40970" y="39148"/>
                      <a:pt x="41006" y="39220"/>
                    </a:cubicBezTo>
                    <a:cubicBezTo>
                      <a:pt x="41208" y="39553"/>
                      <a:pt x="41446" y="39732"/>
                      <a:pt x="41613" y="39863"/>
                    </a:cubicBezTo>
                    <a:cubicBezTo>
                      <a:pt x="41661" y="39898"/>
                      <a:pt x="41720" y="39946"/>
                      <a:pt x="41803" y="40006"/>
                    </a:cubicBezTo>
                    <a:lnTo>
                      <a:pt x="41887" y="40077"/>
                    </a:lnTo>
                    <a:lnTo>
                      <a:pt x="41982" y="40136"/>
                    </a:lnTo>
                    <a:lnTo>
                      <a:pt x="42161" y="40232"/>
                    </a:lnTo>
                    <a:lnTo>
                      <a:pt x="42280" y="40256"/>
                    </a:lnTo>
                    <a:cubicBezTo>
                      <a:pt x="42292" y="40267"/>
                      <a:pt x="42292" y="40267"/>
                      <a:pt x="42303" y="40267"/>
                    </a:cubicBezTo>
                    <a:cubicBezTo>
                      <a:pt x="42434" y="40327"/>
                      <a:pt x="42554" y="40363"/>
                      <a:pt x="42661" y="40398"/>
                    </a:cubicBezTo>
                    <a:cubicBezTo>
                      <a:pt x="42756" y="40529"/>
                      <a:pt x="42875" y="40660"/>
                      <a:pt x="43054" y="40779"/>
                    </a:cubicBezTo>
                    <a:cubicBezTo>
                      <a:pt x="43065" y="40839"/>
                      <a:pt x="43089" y="40898"/>
                      <a:pt x="43113" y="40958"/>
                    </a:cubicBezTo>
                    <a:cubicBezTo>
                      <a:pt x="43065" y="41172"/>
                      <a:pt x="43065" y="41458"/>
                      <a:pt x="43208" y="41768"/>
                    </a:cubicBezTo>
                    <a:lnTo>
                      <a:pt x="43363" y="42125"/>
                    </a:lnTo>
                    <a:lnTo>
                      <a:pt x="43697" y="42315"/>
                    </a:lnTo>
                    <a:cubicBezTo>
                      <a:pt x="43816" y="42387"/>
                      <a:pt x="43947" y="42434"/>
                      <a:pt x="44054" y="42482"/>
                    </a:cubicBezTo>
                    <a:cubicBezTo>
                      <a:pt x="44089" y="42494"/>
                      <a:pt x="44113" y="42506"/>
                      <a:pt x="44125" y="42518"/>
                    </a:cubicBezTo>
                    <a:lnTo>
                      <a:pt x="44256" y="42577"/>
                    </a:lnTo>
                    <a:cubicBezTo>
                      <a:pt x="44423" y="42661"/>
                      <a:pt x="44649" y="42768"/>
                      <a:pt x="44816" y="42839"/>
                    </a:cubicBezTo>
                    <a:cubicBezTo>
                      <a:pt x="45018" y="42934"/>
                      <a:pt x="45268" y="43030"/>
                      <a:pt x="45554" y="43113"/>
                    </a:cubicBezTo>
                    <a:cubicBezTo>
                      <a:pt x="45816" y="43196"/>
                      <a:pt x="46030" y="43208"/>
                      <a:pt x="46173" y="43208"/>
                    </a:cubicBezTo>
                    <a:lnTo>
                      <a:pt x="46304" y="43208"/>
                    </a:lnTo>
                    <a:cubicBezTo>
                      <a:pt x="46423" y="43244"/>
                      <a:pt x="46685" y="43327"/>
                      <a:pt x="46780" y="43351"/>
                    </a:cubicBezTo>
                    <a:cubicBezTo>
                      <a:pt x="46840" y="43375"/>
                      <a:pt x="46887" y="43387"/>
                      <a:pt x="46923" y="43399"/>
                    </a:cubicBezTo>
                    <a:cubicBezTo>
                      <a:pt x="47066" y="43446"/>
                      <a:pt x="47209" y="43470"/>
                      <a:pt x="47352" y="43470"/>
                    </a:cubicBezTo>
                    <a:cubicBezTo>
                      <a:pt x="47721" y="43470"/>
                      <a:pt x="48126" y="43315"/>
                      <a:pt x="48411" y="43030"/>
                    </a:cubicBezTo>
                    <a:cubicBezTo>
                      <a:pt x="48435" y="43042"/>
                      <a:pt x="48459" y="43053"/>
                      <a:pt x="48483" y="43053"/>
                    </a:cubicBezTo>
                    <a:cubicBezTo>
                      <a:pt x="48566" y="43089"/>
                      <a:pt x="48780" y="43184"/>
                      <a:pt x="48935" y="43256"/>
                    </a:cubicBezTo>
                    <a:cubicBezTo>
                      <a:pt x="49007" y="43339"/>
                      <a:pt x="49102" y="43434"/>
                      <a:pt x="49245" y="43518"/>
                    </a:cubicBezTo>
                    <a:lnTo>
                      <a:pt x="49257" y="43530"/>
                    </a:lnTo>
                    <a:lnTo>
                      <a:pt x="49281" y="43542"/>
                    </a:lnTo>
                    <a:cubicBezTo>
                      <a:pt x="49602" y="43720"/>
                      <a:pt x="49947" y="43744"/>
                      <a:pt x="50245" y="43744"/>
                    </a:cubicBezTo>
                    <a:lnTo>
                      <a:pt x="50328" y="43744"/>
                    </a:lnTo>
                    <a:cubicBezTo>
                      <a:pt x="50543" y="43744"/>
                      <a:pt x="50697" y="43708"/>
                      <a:pt x="50828" y="43673"/>
                    </a:cubicBezTo>
                    <a:cubicBezTo>
                      <a:pt x="50888" y="43685"/>
                      <a:pt x="50971" y="43685"/>
                      <a:pt x="51055" y="43685"/>
                    </a:cubicBezTo>
                    <a:cubicBezTo>
                      <a:pt x="51138" y="43685"/>
                      <a:pt x="51209" y="43685"/>
                      <a:pt x="51281" y="43673"/>
                    </a:cubicBezTo>
                    <a:cubicBezTo>
                      <a:pt x="51781" y="43613"/>
                      <a:pt x="52090" y="43363"/>
                      <a:pt x="52233" y="43256"/>
                    </a:cubicBezTo>
                    <a:cubicBezTo>
                      <a:pt x="52412" y="43125"/>
                      <a:pt x="53138" y="42637"/>
                      <a:pt x="53281" y="42553"/>
                    </a:cubicBezTo>
                    <a:cubicBezTo>
                      <a:pt x="53400" y="42482"/>
                      <a:pt x="53567" y="42387"/>
                      <a:pt x="53733" y="42291"/>
                    </a:cubicBezTo>
                    <a:cubicBezTo>
                      <a:pt x="53853" y="42232"/>
                      <a:pt x="53972" y="42161"/>
                      <a:pt x="54067" y="42101"/>
                    </a:cubicBezTo>
                    <a:cubicBezTo>
                      <a:pt x="54198" y="42053"/>
                      <a:pt x="54543" y="41970"/>
                      <a:pt x="54662" y="41946"/>
                    </a:cubicBezTo>
                    <a:cubicBezTo>
                      <a:pt x="54746" y="41922"/>
                      <a:pt x="54805" y="41910"/>
                      <a:pt x="54853" y="41899"/>
                    </a:cubicBezTo>
                    <a:cubicBezTo>
                      <a:pt x="54924" y="41875"/>
                      <a:pt x="55162" y="41827"/>
                      <a:pt x="55269" y="41803"/>
                    </a:cubicBezTo>
                    <a:cubicBezTo>
                      <a:pt x="55317" y="41803"/>
                      <a:pt x="55365" y="41791"/>
                      <a:pt x="55400" y="41780"/>
                    </a:cubicBezTo>
                    <a:lnTo>
                      <a:pt x="55400" y="41780"/>
                    </a:lnTo>
                    <a:lnTo>
                      <a:pt x="55353" y="41958"/>
                    </a:lnTo>
                    <a:lnTo>
                      <a:pt x="59187" y="43946"/>
                    </a:lnTo>
                    <a:cubicBezTo>
                      <a:pt x="59512" y="44112"/>
                      <a:pt x="59865" y="44195"/>
                      <a:pt x="60216" y="44195"/>
                    </a:cubicBezTo>
                    <a:cubicBezTo>
                      <a:pt x="60597" y="44195"/>
                      <a:pt x="60977" y="44097"/>
                      <a:pt x="61318" y="43899"/>
                    </a:cubicBezTo>
                    <a:lnTo>
                      <a:pt x="62354" y="43292"/>
                    </a:lnTo>
                    <a:lnTo>
                      <a:pt x="62496" y="43292"/>
                    </a:lnTo>
                    <a:cubicBezTo>
                      <a:pt x="63306" y="43292"/>
                      <a:pt x="63675" y="42934"/>
                      <a:pt x="63842" y="42589"/>
                    </a:cubicBezTo>
                    <a:cubicBezTo>
                      <a:pt x="63901" y="42506"/>
                      <a:pt x="63949" y="42422"/>
                      <a:pt x="63997" y="42327"/>
                    </a:cubicBezTo>
                    <a:cubicBezTo>
                      <a:pt x="64116" y="42256"/>
                      <a:pt x="64235" y="42161"/>
                      <a:pt x="64330" y="42030"/>
                    </a:cubicBezTo>
                    <a:cubicBezTo>
                      <a:pt x="64544" y="41756"/>
                      <a:pt x="64592" y="41529"/>
                      <a:pt x="64616" y="41339"/>
                    </a:cubicBezTo>
                    <a:lnTo>
                      <a:pt x="64628" y="41291"/>
                    </a:lnTo>
                    <a:lnTo>
                      <a:pt x="64628" y="41256"/>
                    </a:lnTo>
                    <a:cubicBezTo>
                      <a:pt x="64747" y="40684"/>
                      <a:pt x="64556" y="40291"/>
                      <a:pt x="64342" y="40053"/>
                    </a:cubicBezTo>
                    <a:cubicBezTo>
                      <a:pt x="64211" y="39827"/>
                      <a:pt x="64044" y="39696"/>
                      <a:pt x="63901" y="39613"/>
                    </a:cubicBezTo>
                    <a:lnTo>
                      <a:pt x="63616" y="39446"/>
                    </a:lnTo>
                    <a:lnTo>
                      <a:pt x="63294" y="39446"/>
                    </a:lnTo>
                    <a:cubicBezTo>
                      <a:pt x="63008" y="39446"/>
                      <a:pt x="62747" y="39541"/>
                      <a:pt x="62485" y="39744"/>
                    </a:cubicBezTo>
                    <a:cubicBezTo>
                      <a:pt x="62366" y="39827"/>
                      <a:pt x="62270" y="39922"/>
                      <a:pt x="62211" y="39994"/>
                    </a:cubicBezTo>
                    <a:cubicBezTo>
                      <a:pt x="62175" y="40006"/>
                      <a:pt x="62139" y="40029"/>
                      <a:pt x="62115" y="40041"/>
                    </a:cubicBezTo>
                    <a:cubicBezTo>
                      <a:pt x="62068" y="40053"/>
                      <a:pt x="62020" y="40065"/>
                      <a:pt x="61985" y="40077"/>
                    </a:cubicBezTo>
                    <a:cubicBezTo>
                      <a:pt x="61913" y="40101"/>
                      <a:pt x="61889" y="40101"/>
                      <a:pt x="61794" y="40101"/>
                    </a:cubicBezTo>
                    <a:lnTo>
                      <a:pt x="61723" y="40101"/>
                    </a:lnTo>
                    <a:cubicBezTo>
                      <a:pt x="61532" y="40089"/>
                      <a:pt x="61389" y="40089"/>
                      <a:pt x="61246" y="40089"/>
                    </a:cubicBezTo>
                    <a:cubicBezTo>
                      <a:pt x="60925" y="40089"/>
                      <a:pt x="60651" y="40113"/>
                      <a:pt x="60306" y="40160"/>
                    </a:cubicBezTo>
                    <a:cubicBezTo>
                      <a:pt x="60008" y="40196"/>
                      <a:pt x="59746" y="40256"/>
                      <a:pt x="59556" y="40291"/>
                    </a:cubicBezTo>
                    <a:cubicBezTo>
                      <a:pt x="59496" y="40303"/>
                      <a:pt x="59448" y="40315"/>
                      <a:pt x="59413" y="40327"/>
                    </a:cubicBezTo>
                    <a:cubicBezTo>
                      <a:pt x="59306" y="40315"/>
                      <a:pt x="59103" y="40291"/>
                      <a:pt x="58972" y="40267"/>
                    </a:cubicBezTo>
                    <a:cubicBezTo>
                      <a:pt x="58817" y="40244"/>
                      <a:pt x="58651" y="40232"/>
                      <a:pt x="58425" y="40232"/>
                    </a:cubicBezTo>
                    <a:lnTo>
                      <a:pt x="58341" y="40232"/>
                    </a:lnTo>
                    <a:cubicBezTo>
                      <a:pt x="58210" y="40184"/>
                      <a:pt x="58067" y="40136"/>
                      <a:pt x="57901" y="40113"/>
                    </a:cubicBezTo>
                    <a:cubicBezTo>
                      <a:pt x="57841" y="40113"/>
                      <a:pt x="57782" y="40101"/>
                      <a:pt x="57722" y="40101"/>
                    </a:cubicBezTo>
                    <a:cubicBezTo>
                      <a:pt x="57663" y="40101"/>
                      <a:pt x="57603" y="40101"/>
                      <a:pt x="57532" y="40113"/>
                    </a:cubicBezTo>
                    <a:cubicBezTo>
                      <a:pt x="57508" y="40101"/>
                      <a:pt x="57472" y="40077"/>
                      <a:pt x="57436" y="40065"/>
                    </a:cubicBezTo>
                    <a:cubicBezTo>
                      <a:pt x="57151" y="39898"/>
                      <a:pt x="56841" y="39815"/>
                      <a:pt x="56651" y="39791"/>
                    </a:cubicBezTo>
                    <a:lnTo>
                      <a:pt x="56627" y="39696"/>
                    </a:lnTo>
                    <a:lnTo>
                      <a:pt x="56198" y="39446"/>
                    </a:lnTo>
                    <a:cubicBezTo>
                      <a:pt x="55972" y="39327"/>
                      <a:pt x="55734" y="39267"/>
                      <a:pt x="55377" y="39267"/>
                    </a:cubicBezTo>
                    <a:cubicBezTo>
                      <a:pt x="55305" y="39267"/>
                      <a:pt x="55234" y="39267"/>
                      <a:pt x="55174" y="39279"/>
                    </a:cubicBezTo>
                    <a:cubicBezTo>
                      <a:pt x="55091" y="39267"/>
                      <a:pt x="54900" y="39232"/>
                      <a:pt x="54757" y="39208"/>
                    </a:cubicBezTo>
                    <a:cubicBezTo>
                      <a:pt x="54650" y="39196"/>
                      <a:pt x="54543" y="39172"/>
                      <a:pt x="54424" y="39148"/>
                    </a:cubicBezTo>
                    <a:cubicBezTo>
                      <a:pt x="54162" y="39113"/>
                      <a:pt x="53912" y="39089"/>
                      <a:pt x="53710" y="39065"/>
                    </a:cubicBezTo>
                    <a:lnTo>
                      <a:pt x="53638" y="39065"/>
                    </a:lnTo>
                    <a:lnTo>
                      <a:pt x="53614" y="39053"/>
                    </a:lnTo>
                    <a:cubicBezTo>
                      <a:pt x="53519" y="38982"/>
                      <a:pt x="53388" y="38898"/>
                      <a:pt x="53174" y="38779"/>
                    </a:cubicBezTo>
                    <a:lnTo>
                      <a:pt x="53138" y="38767"/>
                    </a:lnTo>
                    <a:lnTo>
                      <a:pt x="53102" y="38743"/>
                    </a:lnTo>
                    <a:cubicBezTo>
                      <a:pt x="52924" y="38660"/>
                      <a:pt x="52769" y="38612"/>
                      <a:pt x="52579" y="38553"/>
                    </a:cubicBezTo>
                    <a:cubicBezTo>
                      <a:pt x="52602" y="38493"/>
                      <a:pt x="52638" y="38422"/>
                      <a:pt x="52650" y="38351"/>
                    </a:cubicBezTo>
                    <a:lnTo>
                      <a:pt x="52650" y="38327"/>
                    </a:lnTo>
                    <a:cubicBezTo>
                      <a:pt x="52793" y="37779"/>
                      <a:pt x="52602" y="37362"/>
                      <a:pt x="52531" y="37196"/>
                    </a:cubicBezTo>
                    <a:cubicBezTo>
                      <a:pt x="52352" y="36779"/>
                      <a:pt x="52031" y="36588"/>
                      <a:pt x="51459" y="36243"/>
                    </a:cubicBezTo>
                    <a:cubicBezTo>
                      <a:pt x="51352" y="36184"/>
                      <a:pt x="51174" y="36076"/>
                      <a:pt x="51078" y="36017"/>
                    </a:cubicBezTo>
                    <a:cubicBezTo>
                      <a:pt x="51078" y="35993"/>
                      <a:pt x="51078" y="35981"/>
                      <a:pt x="51066" y="35957"/>
                    </a:cubicBezTo>
                    <a:cubicBezTo>
                      <a:pt x="51102" y="35850"/>
                      <a:pt x="51162" y="35707"/>
                      <a:pt x="51197" y="35529"/>
                    </a:cubicBezTo>
                    <a:cubicBezTo>
                      <a:pt x="51317" y="35076"/>
                      <a:pt x="51209" y="34755"/>
                      <a:pt x="51162" y="34588"/>
                    </a:cubicBezTo>
                    <a:cubicBezTo>
                      <a:pt x="51150" y="34576"/>
                      <a:pt x="51150" y="34564"/>
                      <a:pt x="51150" y="34564"/>
                    </a:cubicBezTo>
                    <a:cubicBezTo>
                      <a:pt x="51150" y="34552"/>
                      <a:pt x="51150" y="34541"/>
                      <a:pt x="51150" y="34529"/>
                    </a:cubicBezTo>
                    <a:cubicBezTo>
                      <a:pt x="51162" y="34362"/>
                      <a:pt x="51186" y="34088"/>
                      <a:pt x="51066" y="33767"/>
                    </a:cubicBezTo>
                    <a:lnTo>
                      <a:pt x="50912" y="33386"/>
                    </a:lnTo>
                    <a:lnTo>
                      <a:pt x="50555" y="33183"/>
                    </a:lnTo>
                    <a:cubicBezTo>
                      <a:pt x="50376" y="33076"/>
                      <a:pt x="50209" y="33040"/>
                      <a:pt x="50078" y="33017"/>
                    </a:cubicBezTo>
                    <a:cubicBezTo>
                      <a:pt x="49995" y="32862"/>
                      <a:pt x="49840" y="32647"/>
                      <a:pt x="49566" y="32505"/>
                    </a:cubicBezTo>
                    <a:lnTo>
                      <a:pt x="49531" y="32481"/>
                    </a:lnTo>
                    <a:cubicBezTo>
                      <a:pt x="49221" y="32314"/>
                      <a:pt x="48900" y="32290"/>
                      <a:pt x="48626" y="32290"/>
                    </a:cubicBezTo>
                    <a:cubicBezTo>
                      <a:pt x="48507" y="32290"/>
                      <a:pt x="48376" y="32302"/>
                      <a:pt x="48292" y="32302"/>
                    </a:cubicBezTo>
                    <a:lnTo>
                      <a:pt x="48269" y="32302"/>
                    </a:lnTo>
                    <a:cubicBezTo>
                      <a:pt x="47888" y="32326"/>
                      <a:pt x="47649" y="32445"/>
                      <a:pt x="47471" y="32552"/>
                    </a:cubicBezTo>
                    <a:cubicBezTo>
                      <a:pt x="47447" y="32552"/>
                      <a:pt x="47435" y="32564"/>
                      <a:pt x="47411" y="32576"/>
                    </a:cubicBezTo>
                    <a:cubicBezTo>
                      <a:pt x="47268" y="32647"/>
                      <a:pt x="47102" y="32755"/>
                      <a:pt x="46947" y="32850"/>
                    </a:cubicBezTo>
                    <a:cubicBezTo>
                      <a:pt x="46899" y="32874"/>
                      <a:pt x="46852" y="32909"/>
                      <a:pt x="46804" y="32933"/>
                    </a:cubicBezTo>
                    <a:lnTo>
                      <a:pt x="46768" y="32933"/>
                    </a:lnTo>
                    <a:cubicBezTo>
                      <a:pt x="46721" y="32933"/>
                      <a:pt x="46542" y="32921"/>
                      <a:pt x="45971" y="32838"/>
                    </a:cubicBezTo>
                    <a:lnTo>
                      <a:pt x="45959" y="32838"/>
                    </a:lnTo>
                    <a:cubicBezTo>
                      <a:pt x="45875" y="32826"/>
                      <a:pt x="45816" y="32826"/>
                      <a:pt x="45732" y="32814"/>
                    </a:cubicBezTo>
                    <a:cubicBezTo>
                      <a:pt x="45637" y="32814"/>
                      <a:pt x="45494" y="32802"/>
                      <a:pt x="45054" y="32719"/>
                    </a:cubicBezTo>
                    <a:cubicBezTo>
                      <a:pt x="45030" y="32671"/>
                      <a:pt x="45018" y="32624"/>
                      <a:pt x="45006" y="32576"/>
                    </a:cubicBezTo>
                    <a:cubicBezTo>
                      <a:pt x="45030" y="32505"/>
                      <a:pt x="45054" y="32433"/>
                      <a:pt x="45078" y="32374"/>
                    </a:cubicBezTo>
                    <a:cubicBezTo>
                      <a:pt x="45518" y="32124"/>
                      <a:pt x="45685" y="31778"/>
                      <a:pt x="45756" y="31516"/>
                    </a:cubicBezTo>
                    <a:cubicBezTo>
                      <a:pt x="45816" y="31266"/>
                      <a:pt x="45852" y="30790"/>
                      <a:pt x="45435" y="30290"/>
                    </a:cubicBezTo>
                    <a:lnTo>
                      <a:pt x="45316" y="30147"/>
                    </a:lnTo>
                    <a:cubicBezTo>
                      <a:pt x="45280" y="29778"/>
                      <a:pt x="45078" y="29457"/>
                      <a:pt x="44720" y="29207"/>
                    </a:cubicBezTo>
                    <a:lnTo>
                      <a:pt x="44673" y="29183"/>
                    </a:lnTo>
                    <a:lnTo>
                      <a:pt x="44637" y="29159"/>
                    </a:lnTo>
                    <a:cubicBezTo>
                      <a:pt x="44518" y="29087"/>
                      <a:pt x="44387" y="29028"/>
                      <a:pt x="44185" y="28957"/>
                    </a:cubicBezTo>
                    <a:cubicBezTo>
                      <a:pt x="44113" y="28921"/>
                      <a:pt x="44018" y="28885"/>
                      <a:pt x="43923" y="28849"/>
                    </a:cubicBezTo>
                    <a:cubicBezTo>
                      <a:pt x="43935" y="28837"/>
                      <a:pt x="43947" y="28814"/>
                      <a:pt x="43958" y="28802"/>
                    </a:cubicBezTo>
                    <a:lnTo>
                      <a:pt x="44601" y="27754"/>
                    </a:lnTo>
                    <a:lnTo>
                      <a:pt x="44339" y="27611"/>
                    </a:lnTo>
                    <a:cubicBezTo>
                      <a:pt x="44375" y="27397"/>
                      <a:pt x="44351" y="27206"/>
                      <a:pt x="44316" y="27075"/>
                    </a:cubicBezTo>
                    <a:cubicBezTo>
                      <a:pt x="44185" y="26575"/>
                      <a:pt x="43804" y="26361"/>
                      <a:pt x="43601" y="26242"/>
                    </a:cubicBezTo>
                    <a:cubicBezTo>
                      <a:pt x="43494" y="26182"/>
                      <a:pt x="43363" y="26111"/>
                      <a:pt x="43256" y="26051"/>
                    </a:cubicBezTo>
                    <a:lnTo>
                      <a:pt x="43232" y="26039"/>
                    </a:lnTo>
                    <a:cubicBezTo>
                      <a:pt x="43185" y="26016"/>
                      <a:pt x="43137" y="25992"/>
                      <a:pt x="43113" y="25980"/>
                    </a:cubicBezTo>
                    <a:cubicBezTo>
                      <a:pt x="43065" y="25944"/>
                      <a:pt x="43006" y="25909"/>
                      <a:pt x="42923" y="25861"/>
                    </a:cubicBezTo>
                    <a:cubicBezTo>
                      <a:pt x="42732" y="25754"/>
                      <a:pt x="42625" y="25706"/>
                      <a:pt x="42589" y="25694"/>
                    </a:cubicBezTo>
                    <a:cubicBezTo>
                      <a:pt x="42434" y="25623"/>
                      <a:pt x="42280" y="25599"/>
                      <a:pt x="42137" y="25575"/>
                    </a:cubicBezTo>
                    <a:cubicBezTo>
                      <a:pt x="42256" y="25468"/>
                      <a:pt x="42399" y="25337"/>
                      <a:pt x="42518" y="25147"/>
                    </a:cubicBezTo>
                    <a:cubicBezTo>
                      <a:pt x="42720" y="24801"/>
                      <a:pt x="42792" y="24420"/>
                      <a:pt x="42696" y="24063"/>
                    </a:cubicBezTo>
                    <a:cubicBezTo>
                      <a:pt x="42601" y="23694"/>
                      <a:pt x="42363" y="23396"/>
                      <a:pt x="41994" y="23182"/>
                    </a:cubicBezTo>
                    <a:cubicBezTo>
                      <a:pt x="41768" y="23051"/>
                      <a:pt x="41494" y="22980"/>
                      <a:pt x="41125" y="22944"/>
                    </a:cubicBezTo>
                    <a:cubicBezTo>
                      <a:pt x="41053" y="22849"/>
                      <a:pt x="40982" y="22765"/>
                      <a:pt x="40899" y="22706"/>
                    </a:cubicBezTo>
                    <a:cubicBezTo>
                      <a:pt x="40899" y="22646"/>
                      <a:pt x="40875" y="22575"/>
                      <a:pt x="40851" y="22515"/>
                    </a:cubicBezTo>
                    <a:cubicBezTo>
                      <a:pt x="40922" y="22480"/>
                      <a:pt x="40982" y="22444"/>
                      <a:pt x="41065" y="22396"/>
                    </a:cubicBezTo>
                    <a:cubicBezTo>
                      <a:pt x="41482" y="22146"/>
                      <a:pt x="42006" y="21682"/>
                      <a:pt x="42684" y="21051"/>
                    </a:cubicBezTo>
                    <a:cubicBezTo>
                      <a:pt x="42887" y="20860"/>
                      <a:pt x="43089" y="20682"/>
                      <a:pt x="43196" y="20598"/>
                    </a:cubicBezTo>
                    <a:cubicBezTo>
                      <a:pt x="43863" y="20039"/>
                      <a:pt x="44554" y="18741"/>
                      <a:pt x="44566" y="18717"/>
                    </a:cubicBezTo>
                    <a:cubicBezTo>
                      <a:pt x="44720" y="18420"/>
                      <a:pt x="44875" y="17824"/>
                      <a:pt x="44292" y="17157"/>
                    </a:cubicBezTo>
                    <a:cubicBezTo>
                      <a:pt x="44339" y="16967"/>
                      <a:pt x="44351" y="16717"/>
                      <a:pt x="44268" y="16395"/>
                    </a:cubicBezTo>
                    <a:cubicBezTo>
                      <a:pt x="44197" y="16145"/>
                      <a:pt x="44078" y="15943"/>
                      <a:pt x="44006" y="15824"/>
                    </a:cubicBezTo>
                    <a:cubicBezTo>
                      <a:pt x="44006" y="15824"/>
                      <a:pt x="44006" y="15812"/>
                      <a:pt x="44006" y="15812"/>
                    </a:cubicBezTo>
                    <a:cubicBezTo>
                      <a:pt x="43947" y="15610"/>
                      <a:pt x="43780" y="15145"/>
                      <a:pt x="43268" y="14800"/>
                    </a:cubicBezTo>
                    <a:lnTo>
                      <a:pt x="43232" y="14776"/>
                    </a:lnTo>
                    <a:lnTo>
                      <a:pt x="43196" y="14764"/>
                    </a:lnTo>
                    <a:cubicBezTo>
                      <a:pt x="42994" y="14645"/>
                      <a:pt x="42339" y="14276"/>
                      <a:pt x="42053" y="14181"/>
                    </a:cubicBezTo>
                    <a:lnTo>
                      <a:pt x="41875" y="14133"/>
                    </a:lnTo>
                    <a:lnTo>
                      <a:pt x="41708" y="14133"/>
                    </a:lnTo>
                    <a:cubicBezTo>
                      <a:pt x="41458" y="14133"/>
                      <a:pt x="41220" y="14205"/>
                      <a:pt x="41018" y="14348"/>
                    </a:cubicBezTo>
                    <a:cubicBezTo>
                      <a:pt x="40934" y="14336"/>
                      <a:pt x="40863" y="14324"/>
                      <a:pt x="40779" y="14324"/>
                    </a:cubicBezTo>
                    <a:cubicBezTo>
                      <a:pt x="40732" y="14217"/>
                      <a:pt x="40672" y="14109"/>
                      <a:pt x="40589" y="13990"/>
                    </a:cubicBezTo>
                    <a:lnTo>
                      <a:pt x="40446" y="13776"/>
                    </a:lnTo>
                    <a:lnTo>
                      <a:pt x="40220" y="13645"/>
                    </a:lnTo>
                    <a:cubicBezTo>
                      <a:pt x="39934" y="13490"/>
                      <a:pt x="39672" y="13467"/>
                      <a:pt x="39529" y="13467"/>
                    </a:cubicBezTo>
                    <a:cubicBezTo>
                      <a:pt x="39506" y="13467"/>
                      <a:pt x="39482" y="13455"/>
                      <a:pt x="39470" y="13455"/>
                    </a:cubicBezTo>
                    <a:cubicBezTo>
                      <a:pt x="39291" y="13419"/>
                      <a:pt x="39136" y="13407"/>
                      <a:pt x="38982" y="13407"/>
                    </a:cubicBezTo>
                    <a:cubicBezTo>
                      <a:pt x="38839" y="13407"/>
                      <a:pt x="38732" y="13419"/>
                      <a:pt x="38660" y="13431"/>
                    </a:cubicBezTo>
                    <a:lnTo>
                      <a:pt x="38613" y="13431"/>
                    </a:lnTo>
                    <a:cubicBezTo>
                      <a:pt x="38541" y="13443"/>
                      <a:pt x="38208" y="13455"/>
                      <a:pt x="38005" y="13455"/>
                    </a:cubicBezTo>
                    <a:lnTo>
                      <a:pt x="37827" y="13455"/>
                    </a:lnTo>
                    <a:cubicBezTo>
                      <a:pt x="37636" y="13455"/>
                      <a:pt x="37481" y="13478"/>
                      <a:pt x="37362" y="13514"/>
                    </a:cubicBezTo>
                    <a:cubicBezTo>
                      <a:pt x="37208" y="13538"/>
                      <a:pt x="37089" y="13597"/>
                      <a:pt x="37005" y="13633"/>
                    </a:cubicBezTo>
                    <a:lnTo>
                      <a:pt x="36981" y="13633"/>
                    </a:lnTo>
                    <a:cubicBezTo>
                      <a:pt x="36958" y="13633"/>
                      <a:pt x="36946" y="13621"/>
                      <a:pt x="36934" y="13621"/>
                    </a:cubicBezTo>
                    <a:cubicBezTo>
                      <a:pt x="36767" y="13550"/>
                      <a:pt x="36588" y="13455"/>
                      <a:pt x="35803" y="13038"/>
                    </a:cubicBezTo>
                    <a:cubicBezTo>
                      <a:pt x="35696" y="12978"/>
                      <a:pt x="35529" y="12859"/>
                      <a:pt x="35374" y="12752"/>
                    </a:cubicBezTo>
                    <a:cubicBezTo>
                      <a:pt x="35231" y="12252"/>
                      <a:pt x="34838" y="11931"/>
                      <a:pt x="34624" y="11752"/>
                    </a:cubicBezTo>
                    <a:lnTo>
                      <a:pt x="34600" y="11728"/>
                    </a:lnTo>
                    <a:lnTo>
                      <a:pt x="34481" y="11645"/>
                    </a:lnTo>
                    <a:cubicBezTo>
                      <a:pt x="34302" y="11514"/>
                      <a:pt x="34064" y="11347"/>
                      <a:pt x="33755" y="11157"/>
                    </a:cubicBezTo>
                    <a:lnTo>
                      <a:pt x="33719" y="11145"/>
                    </a:lnTo>
                    <a:cubicBezTo>
                      <a:pt x="33552" y="11050"/>
                      <a:pt x="33362" y="10978"/>
                      <a:pt x="33195" y="10919"/>
                    </a:cubicBezTo>
                    <a:cubicBezTo>
                      <a:pt x="33088" y="10728"/>
                      <a:pt x="32945" y="10526"/>
                      <a:pt x="32695" y="10323"/>
                    </a:cubicBezTo>
                    <a:lnTo>
                      <a:pt x="32624" y="10276"/>
                    </a:lnTo>
                    <a:lnTo>
                      <a:pt x="32552" y="10240"/>
                    </a:lnTo>
                    <a:cubicBezTo>
                      <a:pt x="32481" y="10192"/>
                      <a:pt x="32409" y="10157"/>
                      <a:pt x="32350" y="10109"/>
                    </a:cubicBezTo>
                    <a:cubicBezTo>
                      <a:pt x="32314" y="10085"/>
                      <a:pt x="32243" y="9978"/>
                      <a:pt x="32195" y="9907"/>
                    </a:cubicBezTo>
                    <a:cubicBezTo>
                      <a:pt x="32076" y="9740"/>
                      <a:pt x="31909" y="9502"/>
                      <a:pt x="31647" y="9287"/>
                    </a:cubicBezTo>
                    <a:cubicBezTo>
                      <a:pt x="31612" y="9121"/>
                      <a:pt x="31552" y="8930"/>
                      <a:pt x="31516" y="8799"/>
                    </a:cubicBezTo>
                    <a:cubicBezTo>
                      <a:pt x="31516" y="8764"/>
                      <a:pt x="31528" y="8728"/>
                      <a:pt x="31540" y="8680"/>
                    </a:cubicBezTo>
                    <a:cubicBezTo>
                      <a:pt x="31612" y="8299"/>
                      <a:pt x="31552" y="7954"/>
                      <a:pt x="31505" y="7692"/>
                    </a:cubicBezTo>
                    <a:lnTo>
                      <a:pt x="31493" y="7597"/>
                    </a:lnTo>
                    <a:cubicBezTo>
                      <a:pt x="31481" y="7525"/>
                      <a:pt x="31457" y="7323"/>
                      <a:pt x="31445" y="7180"/>
                    </a:cubicBezTo>
                    <a:cubicBezTo>
                      <a:pt x="31421" y="6966"/>
                      <a:pt x="31409" y="6823"/>
                      <a:pt x="31385" y="6716"/>
                    </a:cubicBezTo>
                    <a:cubicBezTo>
                      <a:pt x="31385" y="6656"/>
                      <a:pt x="31397" y="6561"/>
                      <a:pt x="31397" y="6454"/>
                    </a:cubicBezTo>
                    <a:cubicBezTo>
                      <a:pt x="31409" y="5954"/>
                      <a:pt x="31409" y="5656"/>
                      <a:pt x="31385" y="5430"/>
                    </a:cubicBezTo>
                    <a:cubicBezTo>
                      <a:pt x="31385" y="5430"/>
                      <a:pt x="31385" y="5430"/>
                      <a:pt x="31385" y="5418"/>
                    </a:cubicBezTo>
                    <a:cubicBezTo>
                      <a:pt x="31433" y="5311"/>
                      <a:pt x="31469" y="5204"/>
                      <a:pt x="31505" y="5108"/>
                    </a:cubicBezTo>
                    <a:cubicBezTo>
                      <a:pt x="31516" y="5073"/>
                      <a:pt x="31528" y="5037"/>
                      <a:pt x="31540" y="5013"/>
                    </a:cubicBezTo>
                    <a:cubicBezTo>
                      <a:pt x="31647" y="4835"/>
                      <a:pt x="31743" y="4620"/>
                      <a:pt x="31790" y="4477"/>
                    </a:cubicBezTo>
                    <a:cubicBezTo>
                      <a:pt x="32028" y="4251"/>
                      <a:pt x="32136" y="4013"/>
                      <a:pt x="32195" y="3822"/>
                    </a:cubicBezTo>
                    <a:cubicBezTo>
                      <a:pt x="32457" y="3489"/>
                      <a:pt x="32517" y="3108"/>
                      <a:pt x="32540" y="2953"/>
                    </a:cubicBezTo>
                    <a:lnTo>
                      <a:pt x="32540" y="2930"/>
                    </a:lnTo>
                    <a:cubicBezTo>
                      <a:pt x="32648" y="2132"/>
                      <a:pt x="32076" y="1679"/>
                      <a:pt x="31635" y="1406"/>
                    </a:cubicBezTo>
                    <a:cubicBezTo>
                      <a:pt x="31397" y="1013"/>
                      <a:pt x="31016" y="739"/>
                      <a:pt x="30921" y="679"/>
                    </a:cubicBezTo>
                    <a:lnTo>
                      <a:pt x="30885" y="655"/>
                    </a:lnTo>
                    <a:lnTo>
                      <a:pt x="30862" y="644"/>
                    </a:lnTo>
                    <a:cubicBezTo>
                      <a:pt x="30552" y="465"/>
                      <a:pt x="30266" y="417"/>
                      <a:pt x="30040" y="393"/>
                    </a:cubicBezTo>
                    <a:cubicBezTo>
                      <a:pt x="29945" y="370"/>
                      <a:pt x="29754" y="274"/>
                      <a:pt x="29659" y="227"/>
                    </a:cubicBezTo>
                    <a:lnTo>
                      <a:pt x="29576" y="191"/>
                    </a:lnTo>
                    <a:cubicBezTo>
                      <a:pt x="29302" y="72"/>
                      <a:pt x="29028" y="1"/>
                      <a:pt x="28730" y="1"/>
                    </a:cubicBezTo>
                    <a:close/>
                  </a:path>
                </a:pathLst>
              </a:custGeom>
              <a:solidFill>
                <a:srgbClr val="CCCCCC">
                  <a:alpha val="56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4302379" y="1421906"/>
                <a:ext cx="76971" cy="321184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6013" extrusionOk="0">
                    <a:moveTo>
                      <a:pt x="0" y="0"/>
                    </a:moveTo>
                    <a:lnTo>
                      <a:pt x="0" y="2929"/>
                    </a:lnTo>
                    <a:cubicBezTo>
                      <a:pt x="0" y="3024"/>
                      <a:pt x="286" y="3227"/>
                      <a:pt x="488" y="3346"/>
                    </a:cubicBezTo>
                    <a:cubicBezTo>
                      <a:pt x="727" y="3489"/>
                      <a:pt x="1048" y="3751"/>
                      <a:pt x="1120" y="3786"/>
                    </a:cubicBezTo>
                    <a:cubicBezTo>
                      <a:pt x="1143" y="3798"/>
                      <a:pt x="1167" y="3834"/>
                      <a:pt x="1191" y="3870"/>
                    </a:cubicBezTo>
                    <a:lnTo>
                      <a:pt x="1191" y="5394"/>
                    </a:lnTo>
                    <a:cubicBezTo>
                      <a:pt x="1191" y="5489"/>
                      <a:pt x="1203" y="5584"/>
                      <a:pt x="1227" y="5656"/>
                    </a:cubicBezTo>
                    <a:cubicBezTo>
                      <a:pt x="1262" y="5775"/>
                      <a:pt x="1405" y="5977"/>
                      <a:pt x="1405" y="6013"/>
                    </a:cubicBezTo>
                    <a:lnTo>
                      <a:pt x="1417" y="4679"/>
                    </a:lnTo>
                    <a:cubicBezTo>
                      <a:pt x="1429" y="4703"/>
                      <a:pt x="1429" y="4727"/>
                      <a:pt x="1429" y="4739"/>
                    </a:cubicBezTo>
                    <a:lnTo>
                      <a:pt x="1441" y="1810"/>
                    </a:lnTo>
                    <a:cubicBezTo>
                      <a:pt x="1441" y="1762"/>
                      <a:pt x="1322" y="1548"/>
                      <a:pt x="1298" y="1512"/>
                    </a:cubicBezTo>
                    <a:cubicBezTo>
                      <a:pt x="1286" y="1477"/>
                      <a:pt x="1262" y="1346"/>
                      <a:pt x="1262" y="1238"/>
                    </a:cubicBezTo>
                    <a:lnTo>
                      <a:pt x="1262" y="1131"/>
                    </a:lnTo>
                    <a:cubicBezTo>
                      <a:pt x="1262" y="1048"/>
                      <a:pt x="1191" y="893"/>
                      <a:pt x="1131" y="857"/>
                    </a:cubicBezTo>
                    <a:cubicBezTo>
                      <a:pt x="1060" y="822"/>
                      <a:pt x="739" y="560"/>
                      <a:pt x="500" y="417"/>
                    </a:cubicBezTo>
                    <a:cubicBezTo>
                      <a:pt x="298" y="298"/>
                      <a:pt x="0" y="9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4453765" y="1478475"/>
                <a:ext cx="63617" cy="36893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907" extrusionOk="0">
                    <a:moveTo>
                      <a:pt x="1191" y="1"/>
                    </a:moveTo>
                    <a:lnTo>
                      <a:pt x="1191" y="17"/>
                    </a:lnTo>
                    <a:lnTo>
                      <a:pt x="1191" y="17"/>
                    </a:lnTo>
                    <a:cubicBezTo>
                      <a:pt x="1191" y="16"/>
                      <a:pt x="1191" y="14"/>
                      <a:pt x="1191" y="13"/>
                    </a:cubicBezTo>
                    <a:cubicBezTo>
                      <a:pt x="1191" y="7"/>
                      <a:pt x="1191" y="4"/>
                      <a:pt x="1191" y="1"/>
                    </a:cubicBezTo>
                    <a:close/>
                    <a:moveTo>
                      <a:pt x="0" y="5545"/>
                    </a:moveTo>
                    <a:cubicBezTo>
                      <a:pt x="0" y="5547"/>
                      <a:pt x="0" y="5548"/>
                      <a:pt x="0" y="5549"/>
                    </a:cubicBezTo>
                    <a:lnTo>
                      <a:pt x="0" y="5545"/>
                    </a:lnTo>
                    <a:close/>
                    <a:moveTo>
                      <a:pt x="1191" y="17"/>
                    </a:moveTo>
                    <a:cubicBezTo>
                      <a:pt x="1190" y="51"/>
                      <a:pt x="1179" y="74"/>
                      <a:pt x="1179" y="108"/>
                    </a:cubicBezTo>
                    <a:cubicBezTo>
                      <a:pt x="1167" y="132"/>
                      <a:pt x="1155" y="156"/>
                      <a:pt x="1155" y="179"/>
                    </a:cubicBezTo>
                    <a:cubicBezTo>
                      <a:pt x="1143" y="203"/>
                      <a:pt x="1143" y="215"/>
                      <a:pt x="1131" y="239"/>
                    </a:cubicBezTo>
                    <a:cubicBezTo>
                      <a:pt x="1131" y="239"/>
                      <a:pt x="1131" y="251"/>
                      <a:pt x="1119" y="251"/>
                    </a:cubicBezTo>
                    <a:cubicBezTo>
                      <a:pt x="1107" y="287"/>
                      <a:pt x="1095" y="310"/>
                      <a:pt x="1083" y="322"/>
                    </a:cubicBezTo>
                    <a:cubicBezTo>
                      <a:pt x="1072" y="322"/>
                      <a:pt x="1072" y="334"/>
                      <a:pt x="1072" y="334"/>
                    </a:cubicBezTo>
                    <a:cubicBezTo>
                      <a:pt x="1048" y="358"/>
                      <a:pt x="1036" y="370"/>
                      <a:pt x="1000" y="382"/>
                    </a:cubicBezTo>
                    <a:cubicBezTo>
                      <a:pt x="1000" y="394"/>
                      <a:pt x="988" y="394"/>
                      <a:pt x="988" y="394"/>
                    </a:cubicBezTo>
                    <a:cubicBezTo>
                      <a:pt x="976" y="394"/>
                      <a:pt x="976" y="406"/>
                      <a:pt x="976" y="406"/>
                    </a:cubicBezTo>
                    <a:cubicBezTo>
                      <a:pt x="964" y="406"/>
                      <a:pt x="953" y="418"/>
                      <a:pt x="953" y="418"/>
                    </a:cubicBezTo>
                    <a:cubicBezTo>
                      <a:pt x="953" y="430"/>
                      <a:pt x="941" y="430"/>
                      <a:pt x="941" y="430"/>
                    </a:cubicBezTo>
                    <a:cubicBezTo>
                      <a:pt x="941" y="441"/>
                      <a:pt x="929" y="441"/>
                      <a:pt x="929" y="441"/>
                    </a:cubicBezTo>
                    <a:cubicBezTo>
                      <a:pt x="929" y="441"/>
                      <a:pt x="929" y="441"/>
                      <a:pt x="929" y="453"/>
                    </a:cubicBezTo>
                    <a:lnTo>
                      <a:pt x="917" y="453"/>
                    </a:lnTo>
                    <a:cubicBezTo>
                      <a:pt x="917" y="453"/>
                      <a:pt x="917" y="465"/>
                      <a:pt x="917" y="465"/>
                    </a:cubicBezTo>
                    <a:cubicBezTo>
                      <a:pt x="917" y="477"/>
                      <a:pt x="917" y="477"/>
                      <a:pt x="917" y="477"/>
                    </a:cubicBezTo>
                    <a:cubicBezTo>
                      <a:pt x="917" y="477"/>
                      <a:pt x="917" y="477"/>
                      <a:pt x="917" y="489"/>
                    </a:cubicBezTo>
                    <a:lnTo>
                      <a:pt x="905" y="489"/>
                    </a:lnTo>
                    <a:cubicBezTo>
                      <a:pt x="905" y="501"/>
                      <a:pt x="905" y="513"/>
                      <a:pt x="905" y="525"/>
                    </a:cubicBezTo>
                    <a:cubicBezTo>
                      <a:pt x="905" y="549"/>
                      <a:pt x="905" y="560"/>
                      <a:pt x="905" y="584"/>
                    </a:cubicBezTo>
                    <a:cubicBezTo>
                      <a:pt x="893" y="620"/>
                      <a:pt x="893" y="656"/>
                      <a:pt x="881" y="680"/>
                    </a:cubicBezTo>
                    <a:cubicBezTo>
                      <a:pt x="881" y="691"/>
                      <a:pt x="881" y="691"/>
                      <a:pt x="881" y="691"/>
                    </a:cubicBezTo>
                    <a:cubicBezTo>
                      <a:pt x="881" y="715"/>
                      <a:pt x="881" y="727"/>
                      <a:pt x="869" y="751"/>
                    </a:cubicBezTo>
                    <a:cubicBezTo>
                      <a:pt x="869" y="751"/>
                      <a:pt x="869" y="763"/>
                      <a:pt x="857" y="763"/>
                    </a:cubicBezTo>
                    <a:cubicBezTo>
                      <a:pt x="857" y="775"/>
                      <a:pt x="857" y="775"/>
                      <a:pt x="857" y="787"/>
                    </a:cubicBezTo>
                    <a:cubicBezTo>
                      <a:pt x="845" y="799"/>
                      <a:pt x="845" y="799"/>
                      <a:pt x="833" y="811"/>
                    </a:cubicBezTo>
                    <a:cubicBezTo>
                      <a:pt x="833" y="811"/>
                      <a:pt x="833" y="822"/>
                      <a:pt x="833" y="822"/>
                    </a:cubicBezTo>
                    <a:cubicBezTo>
                      <a:pt x="822" y="834"/>
                      <a:pt x="822" y="834"/>
                      <a:pt x="810" y="846"/>
                    </a:cubicBezTo>
                    <a:cubicBezTo>
                      <a:pt x="810" y="846"/>
                      <a:pt x="798" y="858"/>
                      <a:pt x="786" y="870"/>
                    </a:cubicBezTo>
                    <a:cubicBezTo>
                      <a:pt x="774" y="882"/>
                      <a:pt x="762" y="894"/>
                      <a:pt x="750" y="894"/>
                    </a:cubicBezTo>
                    <a:cubicBezTo>
                      <a:pt x="726" y="918"/>
                      <a:pt x="714" y="930"/>
                      <a:pt x="691" y="941"/>
                    </a:cubicBezTo>
                    <a:cubicBezTo>
                      <a:pt x="691" y="953"/>
                      <a:pt x="691" y="953"/>
                      <a:pt x="691" y="953"/>
                    </a:cubicBezTo>
                    <a:cubicBezTo>
                      <a:pt x="667" y="965"/>
                      <a:pt x="655" y="977"/>
                      <a:pt x="643" y="989"/>
                    </a:cubicBezTo>
                    <a:cubicBezTo>
                      <a:pt x="643" y="1001"/>
                      <a:pt x="643" y="1001"/>
                      <a:pt x="643" y="1001"/>
                    </a:cubicBezTo>
                    <a:cubicBezTo>
                      <a:pt x="643" y="1001"/>
                      <a:pt x="643" y="1001"/>
                      <a:pt x="643" y="1013"/>
                    </a:cubicBezTo>
                    <a:cubicBezTo>
                      <a:pt x="631" y="1025"/>
                      <a:pt x="619" y="1037"/>
                      <a:pt x="607" y="1061"/>
                    </a:cubicBezTo>
                    <a:cubicBezTo>
                      <a:pt x="583" y="1084"/>
                      <a:pt x="572" y="1120"/>
                      <a:pt x="560" y="1144"/>
                    </a:cubicBezTo>
                    <a:cubicBezTo>
                      <a:pt x="560" y="1144"/>
                      <a:pt x="560" y="1144"/>
                      <a:pt x="560" y="1156"/>
                    </a:cubicBezTo>
                    <a:cubicBezTo>
                      <a:pt x="548" y="1180"/>
                      <a:pt x="548" y="1203"/>
                      <a:pt x="536" y="1227"/>
                    </a:cubicBezTo>
                    <a:cubicBezTo>
                      <a:pt x="536" y="1227"/>
                      <a:pt x="536" y="1239"/>
                      <a:pt x="524" y="1251"/>
                    </a:cubicBezTo>
                    <a:cubicBezTo>
                      <a:pt x="524" y="1275"/>
                      <a:pt x="512" y="1287"/>
                      <a:pt x="500" y="1311"/>
                    </a:cubicBezTo>
                    <a:cubicBezTo>
                      <a:pt x="500" y="1322"/>
                      <a:pt x="500" y="1322"/>
                      <a:pt x="500" y="1334"/>
                    </a:cubicBezTo>
                    <a:cubicBezTo>
                      <a:pt x="488" y="1358"/>
                      <a:pt x="476" y="1382"/>
                      <a:pt x="464" y="1418"/>
                    </a:cubicBezTo>
                    <a:cubicBezTo>
                      <a:pt x="452" y="1418"/>
                      <a:pt x="452" y="1430"/>
                      <a:pt x="452" y="1442"/>
                    </a:cubicBezTo>
                    <a:cubicBezTo>
                      <a:pt x="441" y="1465"/>
                      <a:pt x="429" y="1501"/>
                      <a:pt x="405" y="1525"/>
                    </a:cubicBezTo>
                    <a:cubicBezTo>
                      <a:pt x="405" y="1525"/>
                      <a:pt x="405" y="1525"/>
                      <a:pt x="405" y="1537"/>
                    </a:cubicBezTo>
                    <a:cubicBezTo>
                      <a:pt x="393" y="1561"/>
                      <a:pt x="381" y="1584"/>
                      <a:pt x="369" y="1596"/>
                    </a:cubicBezTo>
                    <a:cubicBezTo>
                      <a:pt x="369" y="1608"/>
                      <a:pt x="369" y="1608"/>
                      <a:pt x="357" y="1620"/>
                    </a:cubicBezTo>
                    <a:cubicBezTo>
                      <a:pt x="357" y="1632"/>
                      <a:pt x="345" y="1644"/>
                      <a:pt x="333" y="1656"/>
                    </a:cubicBezTo>
                    <a:cubicBezTo>
                      <a:pt x="333" y="1668"/>
                      <a:pt x="321" y="1680"/>
                      <a:pt x="310" y="1692"/>
                    </a:cubicBezTo>
                    <a:cubicBezTo>
                      <a:pt x="310" y="1703"/>
                      <a:pt x="298" y="1727"/>
                      <a:pt x="286" y="1751"/>
                    </a:cubicBezTo>
                    <a:cubicBezTo>
                      <a:pt x="274" y="1763"/>
                      <a:pt x="274" y="1787"/>
                      <a:pt x="262" y="1823"/>
                    </a:cubicBezTo>
                    <a:lnTo>
                      <a:pt x="250" y="1823"/>
                    </a:lnTo>
                    <a:cubicBezTo>
                      <a:pt x="238" y="1870"/>
                      <a:pt x="226" y="1918"/>
                      <a:pt x="202" y="1965"/>
                    </a:cubicBezTo>
                    <a:cubicBezTo>
                      <a:pt x="191" y="2013"/>
                      <a:pt x="167" y="2073"/>
                      <a:pt x="143" y="2120"/>
                    </a:cubicBezTo>
                    <a:cubicBezTo>
                      <a:pt x="131" y="2156"/>
                      <a:pt x="119" y="2192"/>
                      <a:pt x="107" y="2215"/>
                    </a:cubicBezTo>
                    <a:cubicBezTo>
                      <a:pt x="107" y="2239"/>
                      <a:pt x="95" y="2263"/>
                      <a:pt x="83" y="2287"/>
                    </a:cubicBezTo>
                    <a:cubicBezTo>
                      <a:pt x="83" y="2299"/>
                      <a:pt x="83" y="2299"/>
                      <a:pt x="71" y="2311"/>
                    </a:cubicBezTo>
                    <a:cubicBezTo>
                      <a:pt x="71" y="2323"/>
                      <a:pt x="71" y="2346"/>
                      <a:pt x="60" y="2358"/>
                    </a:cubicBezTo>
                    <a:cubicBezTo>
                      <a:pt x="60" y="2382"/>
                      <a:pt x="48" y="2394"/>
                      <a:pt x="48" y="2418"/>
                    </a:cubicBezTo>
                    <a:cubicBezTo>
                      <a:pt x="36" y="2430"/>
                      <a:pt x="36" y="2442"/>
                      <a:pt x="36" y="2454"/>
                    </a:cubicBezTo>
                    <a:cubicBezTo>
                      <a:pt x="36" y="2465"/>
                      <a:pt x="24" y="2477"/>
                      <a:pt x="24" y="2477"/>
                    </a:cubicBezTo>
                    <a:cubicBezTo>
                      <a:pt x="24" y="2489"/>
                      <a:pt x="24" y="2489"/>
                      <a:pt x="24" y="2501"/>
                    </a:cubicBezTo>
                    <a:cubicBezTo>
                      <a:pt x="24" y="2525"/>
                      <a:pt x="12" y="2561"/>
                      <a:pt x="12" y="2585"/>
                    </a:cubicBezTo>
                    <a:cubicBezTo>
                      <a:pt x="12" y="2596"/>
                      <a:pt x="12" y="2596"/>
                      <a:pt x="12" y="2608"/>
                    </a:cubicBezTo>
                    <a:cubicBezTo>
                      <a:pt x="12" y="2608"/>
                      <a:pt x="12" y="2620"/>
                      <a:pt x="12" y="2620"/>
                    </a:cubicBezTo>
                    <a:lnTo>
                      <a:pt x="0" y="5545"/>
                    </a:lnTo>
                    <a:lnTo>
                      <a:pt x="0" y="5545"/>
                    </a:lnTo>
                    <a:cubicBezTo>
                      <a:pt x="0" y="5535"/>
                      <a:pt x="1" y="5524"/>
                      <a:pt x="12" y="5513"/>
                    </a:cubicBezTo>
                    <a:cubicBezTo>
                      <a:pt x="12" y="5490"/>
                      <a:pt x="12" y="5454"/>
                      <a:pt x="12" y="5430"/>
                    </a:cubicBezTo>
                    <a:cubicBezTo>
                      <a:pt x="24" y="5418"/>
                      <a:pt x="24" y="5406"/>
                      <a:pt x="24" y="5394"/>
                    </a:cubicBezTo>
                    <a:lnTo>
                      <a:pt x="24" y="6907"/>
                    </a:lnTo>
                    <a:cubicBezTo>
                      <a:pt x="24" y="6728"/>
                      <a:pt x="36" y="6383"/>
                      <a:pt x="36" y="6097"/>
                    </a:cubicBezTo>
                    <a:lnTo>
                      <a:pt x="36" y="5347"/>
                    </a:lnTo>
                    <a:cubicBezTo>
                      <a:pt x="36" y="5323"/>
                      <a:pt x="48" y="5311"/>
                      <a:pt x="48" y="5287"/>
                    </a:cubicBezTo>
                    <a:cubicBezTo>
                      <a:pt x="60" y="5275"/>
                      <a:pt x="60" y="5252"/>
                      <a:pt x="71" y="5240"/>
                    </a:cubicBezTo>
                    <a:cubicBezTo>
                      <a:pt x="83" y="5204"/>
                      <a:pt x="95" y="5180"/>
                      <a:pt x="107" y="5144"/>
                    </a:cubicBezTo>
                    <a:cubicBezTo>
                      <a:pt x="143" y="5061"/>
                      <a:pt x="167" y="4978"/>
                      <a:pt x="202" y="4894"/>
                    </a:cubicBezTo>
                    <a:cubicBezTo>
                      <a:pt x="214" y="4847"/>
                      <a:pt x="226" y="4811"/>
                      <a:pt x="238" y="4763"/>
                    </a:cubicBezTo>
                    <a:cubicBezTo>
                      <a:pt x="250" y="4763"/>
                      <a:pt x="250" y="4751"/>
                      <a:pt x="250" y="4740"/>
                    </a:cubicBezTo>
                    <a:cubicBezTo>
                      <a:pt x="262" y="4716"/>
                      <a:pt x="274" y="4692"/>
                      <a:pt x="274" y="4680"/>
                    </a:cubicBezTo>
                    <a:cubicBezTo>
                      <a:pt x="286" y="4656"/>
                      <a:pt x="298" y="4632"/>
                      <a:pt x="310" y="4621"/>
                    </a:cubicBezTo>
                    <a:cubicBezTo>
                      <a:pt x="310" y="4609"/>
                      <a:pt x="321" y="4597"/>
                      <a:pt x="321" y="4585"/>
                    </a:cubicBezTo>
                    <a:cubicBezTo>
                      <a:pt x="333" y="4573"/>
                      <a:pt x="345" y="4561"/>
                      <a:pt x="357" y="4549"/>
                    </a:cubicBezTo>
                    <a:cubicBezTo>
                      <a:pt x="357" y="4549"/>
                      <a:pt x="357" y="4537"/>
                      <a:pt x="357" y="4537"/>
                    </a:cubicBezTo>
                    <a:cubicBezTo>
                      <a:pt x="357" y="4537"/>
                      <a:pt x="357" y="4537"/>
                      <a:pt x="357" y="4525"/>
                    </a:cubicBezTo>
                    <a:cubicBezTo>
                      <a:pt x="369" y="4513"/>
                      <a:pt x="381" y="4490"/>
                      <a:pt x="393" y="4466"/>
                    </a:cubicBezTo>
                    <a:cubicBezTo>
                      <a:pt x="393" y="4454"/>
                      <a:pt x="405" y="4454"/>
                      <a:pt x="405" y="4454"/>
                    </a:cubicBezTo>
                    <a:cubicBezTo>
                      <a:pt x="417" y="4430"/>
                      <a:pt x="429" y="4394"/>
                      <a:pt x="441" y="4359"/>
                    </a:cubicBezTo>
                    <a:cubicBezTo>
                      <a:pt x="441" y="4359"/>
                      <a:pt x="452" y="4347"/>
                      <a:pt x="452" y="4347"/>
                    </a:cubicBezTo>
                    <a:cubicBezTo>
                      <a:pt x="464" y="4311"/>
                      <a:pt x="476" y="4287"/>
                      <a:pt x="488" y="4251"/>
                    </a:cubicBezTo>
                    <a:cubicBezTo>
                      <a:pt x="500" y="4228"/>
                      <a:pt x="512" y="4204"/>
                      <a:pt x="524" y="4180"/>
                    </a:cubicBezTo>
                    <a:cubicBezTo>
                      <a:pt x="524" y="4180"/>
                      <a:pt x="524" y="4168"/>
                      <a:pt x="524" y="4168"/>
                    </a:cubicBezTo>
                    <a:cubicBezTo>
                      <a:pt x="524" y="4168"/>
                      <a:pt x="524" y="4156"/>
                      <a:pt x="524" y="4156"/>
                    </a:cubicBezTo>
                    <a:cubicBezTo>
                      <a:pt x="536" y="4132"/>
                      <a:pt x="548" y="4109"/>
                      <a:pt x="548" y="4085"/>
                    </a:cubicBezTo>
                    <a:cubicBezTo>
                      <a:pt x="560" y="4073"/>
                      <a:pt x="560" y="4073"/>
                      <a:pt x="560" y="4073"/>
                    </a:cubicBezTo>
                    <a:cubicBezTo>
                      <a:pt x="572" y="4049"/>
                      <a:pt x="583" y="4013"/>
                      <a:pt x="595" y="3989"/>
                    </a:cubicBezTo>
                    <a:cubicBezTo>
                      <a:pt x="607" y="3966"/>
                      <a:pt x="619" y="3954"/>
                      <a:pt x="631" y="3942"/>
                    </a:cubicBezTo>
                    <a:cubicBezTo>
                      <a:pt x="631" y="3930"/>
                      <a:pt x="631" y="3930"/>
                      <a:pt x="643" y="3918"/>
                    </a:cubicBezTo>
                    <a:cubicBezTo>
                      <a:pt x="655" y="3906"/>
                      <a:pt x="667" y="3894"/>
                      <a:pt x="679" y="3882"/>
                    </a:cubicBezTo>
                    <a:cubicBezTo>
                      <a:pt x="679" y="3882"/>
                      <a:pt x="679" y="3870"/>
                      <a:pt x="691" y="3870"/>
                    </a:cubicBezTo>
                    <a:cubicBezTo>
                      <a:pt x="702" y="3859"/>
                      <a:pt x="726" y="3847"/>
                      <a:pt x="738" y="3835"/>
                    </a:cubicBezTo>
                    <a:cubicBezTo>
                      <a:pt x="750" y="3823"/>
                      <a:pt x="774" y="3811"/>
                      <a:pt x="786" y="3799"/>
                    </a:cubicBezTo>
                    <a:cubicBezTo>
                      <a:pt x="786" y="3787"/>
                      <a:pt x="798" y="3775"/>
                      <a:pt x="798" y="3775"/>
                    </a:cubicBezTo>
                    <a:cubicBezTo>
                      <a:pt x="810" y="3763"/>
                      <a:pt x="810" y="3763"/>
                      <a:pt x="822" y="3763"/>
                    </a:cubicBezTo>
                    <a:cubicBezTo>
                      <a:pt x="822" y="3751"/>
                      <a:pt x="822" y="3751"/>
                      <a:pt x="822" y="3751"/>
                    </a:cubicBezTo>
                    <a:cubicBezTo>
                      <a:pt x="822" y="3751"/>
                      <a:pt x="822" y="3739"/>
                      <a:pt x="833" y="3739"/>
                    </a:cubicBezTo>
                    <a:cubicBezTo>
                      <a:pt x="833" y="3739"/>
                      <a:pt x="833" y="3728"/>
                      <a:pt x="845" y="3716"/>
                    </a:cubicBezTo>
                    <a:cubicBezTo>
                      <a:pt x="845" y="3704"/>
                      <a:pt x="845" y="3704"/>
                      <a:pt x="857" y="3692"/>
                    </a:cubicBezTo>
                    <a:cubicBezTo>
                      <a:pt x="857" y="3692"/>
                      <a:pt x="857" y="3680"/>
                      <a:pt x="857" y="3680"/>
                    </a:cubicBezTo>
                    <a:cubicBezTo>
                      <a:pt x="869" y="3656"/>
                      <a:pt x="869" y="3644"/>
                      <a:pt x="881" y="3620"/>
                    </a:cubicBezTo>
                    <a:cubicBezTo>
                      <a:pt x="881" y="3620"/>
                      <a:pt x="881" y="3620"/>
                      <a:pt x="881" y="3608"/>
                    </a:cubicBezTo>
                    <a:cubicBezTo>
                      <a:pt x="881" y="3585"/>
                      <a:pt x="893" y="3549"/>
                      <a:pt x="893" y="3513"/>
                    </a:cubicBezTo>
                    <a:cubicBezTo>
                      <a:pt x="893" y="3489"/>
                      <a:pt x="893" y="3478"/>
                      <a:pt x="893" y="3454"/>
                    </a:cubicBezTo>
                    <a:cubicBezTo>
                      <a:pt x="905" y="3442"/>
                      <a:pt x="905" y="3430"/>
                      <a:pt x="905" y="3418"/>
                    </a:cubicBezTo>
                    <a:cubicBezTo>
                      <a:pt x="905" y="3418"/>
                      <a:pt x="905" y="3406"/>
                      <a:pt x="905" y="3406"/>
                    </a:cubicBezTo>
                    <a:cubicBezTo>
                      <a:pt x="905" y="3406"/>
                      <a:pt x="905" y="3406"/>
                      <a:pt x="905" y="3394"/>
                    </a:cubicBezTo>
                    <a:cubicBezTo>
                      <a:pt x="905" y="3394"/>
                      <a:pt x="917" y="3382"/>
                      <a:pt x="917" y="3382"/>
                    </a:cubicBezTo>
                    <a:cubicBezTo>
                      <a:pt x="917" y="3370"/>
                      <a:pt x="929" y="3370"/>
                      <a:pt x="929" y="3358"/>
                    </a:cubicBezTo>
                    <a:lnTo>
                      <a:pt x="941" y="3358"/>
                    </a:lnTo>
                    <a:cubicBezTo>
                      <a:pt x="953" y="3347"/>
                      <a:pt x="964" y="3335"/>
                      <a:pt x="976" y="3335"/>
                    </a:cubicBezTo>
                    <a:cubicBezTo>
                      <a:pt x="976" y="3323"/>
                      <a:pt x="988" y="3323"/>
                      <a:pt x="1000" y="3311"/>
                    </a:cubicBezTo>
                    <a:lnTo>
                      <a:pt x="1012" y="3311"/>
                    </a:lnTo>
                    <a:cubicBezTo>
                      <a:pt x="1024" y="3299"/>
                      <a:pt x="1036" y="3287"/>
                      <a:pt x="1048" y="3275"/>
                    </a:cubicBezTo>
                    <a:cubicBezTo>
                      <a:pt x="1060" y="3275"/>
                      <a:pt x="1060" y="3263"/>
                      <a:pt x="1060" y="3263"/>
                    </a:cubicBezTo>
                    <a:cubicBezTo>
                      <a:pt x="1072" y="3263"/>
                      <a:pt x="1072" y="3263"/>
                      <a:pt x="1072" y="3251"/>
                    </a:cubicBezTo>
                    <a:lnTo>
                      <a:pt x="1083" y="3251"/>
                    </a:lnTo>
                    <a:cubicBezTo>
                      <a:pt x="1083" y="3239"/>
                      <a:pt x="1095" y="3216"/>
                      <a:pt x="1107" y="3204"/>
                    </a:cubicBezTo>
                    <a:cubicBezTo>
                      <a:pt x="1107" y="3204"/>
                      <a:pt x="1107" y="3192"/>
                      <a:pt x="1119" y="3180"/>
                    </a:cubicBezTo>
                    <a:cubicBezTo>
                      <a:pt x="1119" y="3180"/>
                      <a:pt x="1119" y="3168"/>
                      <a:pt x="1119" y="3168"/>
                    </a:cubicBezTo>
                    <a:cubicBezTo>
                      <a:pt x="1131" y="3156"/>
                      <a:pt x="1131" y="3156"/>
                      <a:pt x="1131" y="3144"/>
                    </a:cubicBezTo>
                    <a:cubicBezTo>
                      <a:pt x="1143" y="3132"/>
                      <a:pt x="1143" y="3120"/>
                      <a:pt x="1143" y="3108"/>
                    </a:cubicBezTo>
                    <a:cubicBezTo>
                      <a:pt x="1155" y="3085"/>
                      <a:pt x="1155" y="3061"/>
                      <a:pt x="1167" y="3037"/>
                    </a:cubicBezTo>
                    <a:cubicBezTo>
                      <a:pt x="1167" y="3025"/>
                      <a:pt x="1167" y="3013"/>
                      <a:pt x="1167" y="3013"/>
                    </a:cubicBezTo>
                    <a:cubicBezTo>
                      <a:pt x="1179" y="2989"/>
                      <a:pt x="1179" y="2966"/>
                      <a:pt x="1179" y="2942"/>
                    </a:cubicBezTo>
                    <a:cubicBezTo>
                      <a:pt x="1179" y="2930"/>
                      <a:pt x="1179" y="2930"/>
                      <a:pt x="1179" y="2930"/>
                    </a:cubicBezTo>
                    <a:lnTo>
                      <a:pt x="1191" y="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4324654" y="1608227"/>
                <a:ext cx="5128" cy="16986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180" extrusionOk="0">
                    <a:moveTo>
                      <a:pt x="12" y="1"/>
                    </a:moveTo>
                    <a:lnTo>
                      <a:pt x="0" y="2930"/>
                    </a:lnTo>
                    <a:cubicBezTo>
                      <a:pt x="0" y="2977"/>
                      <a:pt x="12" y="3025"/>
                      <a:pt x="48" y="3061"/>
                    </a:cubicBezTo>
                    <a:cubicBezTo>
                      <a:pt x="71" y="3108"/>
                      <a:pt x="95" y="3144"/>
                      <a:pt x="95" y="3180"/>
                    </a:cubicBezTo>
                    <a:lnTo>
                      <a:pt x="95" y="251"/>
                    </a:lnTo>
                    <a:cubicBezTo>
                      <a:pt x="95" y="215"/>
                      <a:pt x="83" y="179"/>
                      <a:pt x="48" y="132"/>
                    </a:cubicBezTo>
                    <a:cubicBezTo>
                      <a:pt x="24" y="96"/>
                      <a:pt x="12" y="48"/>
                      <a:pt x="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4053667" y="1613943"/>
                <a:ext cx="10897" cy="16986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180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203" y="1"/>
                    </a:lnTo>
                    <a:cubicBezTo>
                      <a:pt x="203" y="1"/>
                      <a:pt x="203" y="1"/>
                      <a:pt x="203" y="1"/>
                    </a:cubicBezTo>
                    <a:close/>
                    <a:moveTo>
                      <a:pt x="203" y="1"/>
                    </a:moveTo>
                    <a:lnTo>
                      <a:pt x="203" y="1"/>
                    </a:lnTo>
                    <a:cubicBezTo>
                      <a:pt x="203" y="13"/>
                      <a:pt x="191" y="13"/>
                      <a:pt x="191" y="25"/>
                    </a:cubicBezTo>
                    <a:cubicBezTo>
                      <a:pt x="191" y="25"/>
                      <a:pt x="191" y="25"/>
                      <a:pt x="191" y="37"/>
                    </a:cubicBezTo>
                    <a:cubicBezTo>
                      <a:pt x="191" y="37"/>
                      <a:pt x="180" y="49"/>
                      <a:pt x="180" y="60"/>
                    </a:cubicBezTo>
                    <a:cubicBezTo>
                      <a:pt x="168" y="72"/>
                      <a:pt x="168" y="84"/>
                      <a:pt x="156" y="96"/>
                    </a:cubicBezTo>
                    <a:cubicBezTo>
                      <a:pt x="144" y="108"/>
                      <a:pt x="132" y="132"/>
                      <a:pt x="108" y="144"/>
                    </a:cubicBezTo>
                    <a:cubicBezTo>
                      <a:pt x="108" y="144"/>
                      <a:pt x="108" y="144"/>
                      <a:pt x="96" y="156"/>
                    </a:cubicBezTo>
                    <a:cubicBezTo>
                      <a:pt x="96" y="156"/>
                      <a:pt x="96" y="156"/>
                      <a:pt x="96" y="168"/>
                    </a:cubicBezTo>
                    <a:cubicBezTo>
                      <a:pt x="84" y="168"/>
                      <a:pt x="72" y="180"/>
                      <a:pt x="72" y="180"/>
                    </a:cubicBezTo>
                    <a:cubicBezTo>
                      <a:pt x="61" y="180"/>
                      <a:pt x="61" y="191"/>
                      <a:pt x="61" y="191"/>
                    </a:cubicBezTo>
                    <a:cubicBezTo>
                      <a:pt x="49" y="203"/>
                      <a:pt x="37" y="215"/>
                      <a:pt x="25" y="227"/>
                    </a:cubicBezTo>
                    <a:cubicBezTo>
                      <a:pt x="25" y="227"/>
                      <a:pt x="25" y="239"/>
                      <a:pt x="13" y="239"/>
                    </a:cubicBezTo>
                    <a:cubicBezTo>
                      <a:pt x="13" y="239"/>
                      <a:pt x="13" y="239"/>
                      <a:pt x="13" y="251"/>
                    </a:cubicBezTo>
                    <a:cubicBezTo>
                      <a:pt x="13" y="251"/>
                      <a:pt x="13" y="251"/>
                      <a:pt x="13" y="263"/>
                    </a:cubicBezTo>
                    <a:cubicBezTo>
                      <a:pt x="13" y="263"/>
                      <a:pt x="13" y="263"/>
                      <a:pt x="1" y="275"/>
                    </a:cubicBezTo>
                    <a:lnTo>
                      <a:pt x="1" y="3180"/>
                    </a:lnTo>
                    <a:cubicBezTo>
                      <a:pt x="13" y="3168"/>
                      <a:pt x="13" y="3156"/>
                      <a:pt x="13" y="3156"/>
                    </a:cubicBezTo>
                    <a:cubicBezTo>
                      <a:pt x="25" y="3144"/>
                      <a:pt x="37" y="3132"/>
                      <a:pt x="49" y="3120"/>
                    </a:cubicBezTo>
                    <a:cubicBezTo>
                      <a:pt x="49" y="3120"/>
                      <a:pt x="61" y="3120"/>
                      <a:pt x="61" y="3108"/>
                    </a:cubicBezTo>
                    <a:cubicBezTo>
                      <a:pt x="72" y="3108"/>
                      <a:pt x="72" y="3097"/>
                      <a:pt x="84" y="3085"/>
                    </a:cubicBezTo>
                    <a:lnTo>
                      <a:pt x="96" y="3085"/>
                    </a:lnTo>
                    <a:cubicBezTo>
                      <a:pt x="96" y="3085"/>
                      <a:pt x="96" y="3073"/>
                      <a:pt x="96" y="3073"/>
                    </a:cubicBezTo>
                    <a:cubicBezTo>
                      <a:pt x="120" y="3061"/>
                      <a:pt x="132" y="3037"/>
                      <a:pt x="144" y="3025"/>
                    </a:cubicBezTo>
                    <a:cubicBezTo>
                      <a:pt x="156" y="3013"/>
                      <a:pt x="168" y="3001"/>
                      <a:pt x="168" y="2989"/>
                    </a:cubicBezTo>
                    <a:cubicBezTo>
                      <a:pt x="180" y="2977"/>
                      <a:pt x="180" y="2977"/>
                      <a:pt x="180" y="2966"/>
                    </a:cubicBezTo>
                    <a:cubicBezTo>
                      <a:pt x="180" y="2954"/>
                      <a:pt x="180" y="2954"/>
                      <a:pt x="180" y="2954"/>
                    </a:cubicBezTo>
                    <a:lnTo>
                      <a:pt x="191" y="2954"/>
                    </a:lnTo>
                    <a:cubicBezTo>
                      <a:pt x="191" y="2942"/>
                      <a:pt x="191" y="2942"/>
                      <a:pt x="191" y="2930"/>
                    </a:cubicBez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4096294" y="1678845"/>
                <a:ext cx="3899" cy="179368"/>
              </a:xfrm>
              <a:custGeom>
                <a:avLst/>
                <a:gdLst/>
                <a:ahLst/>
                <a:cxnLst/>
                <a:rect l="l" t="t" r="r" b="b"/>
                <a:pathLst>
                  <a:path w="73" h="3358" extrusionOk="0">
                    <a:moveTo>
                      <a:pt x="72" y="0"/>
                    </a:moveTo>
                    <a:lnTo>
                      <a:pt x="72" y="8"/>
                    </a:lnTo>
                    <a:lnTo>
                      <a:pt x="72" y="8"/>
                    </a:lnTo>
                    <a:cubicBezTo>
                      <a:pt x="72" y="5"/>
                      <a:pt x="72" y="3"/>
                      <a:pt x="72" y="0"/>
                    </a:cubicBezTo>
                    <a:close/>
                    <a:moveTo>
                      <a:pt x="72" y="8"/>
                    </a:moveTo>
                    <a:lnTo>
                      <a:pt x="72" y="8"/>
                    </a:lnTo>
                    <a:cubicBezTo>
                      <a:pt x="71" y="88"/>
                      <a:pt x="60" y="169"/>
                      <a:pt x="48" y="238"/>
                    </a:cubicBezTo>
                    <a:cubicBezTo>
                      <a:pt x="36" y="274"/>
                      <a:pt x="36" y="298"/>
                      <a:pt x="25" y="322"/>
                    </a:cubicBezTo>
                    <a:cubicBezTo>
                      <a:pt x="25" y="322"/>
                      <a:pt x="25" y="334"/>
                      <a:pt x="25" y="334"/>
                    </a:cubicBezTo>
                    <a:cubicBezTo>
                      <a:pt x="25" y="334"/>
                      <a:pt x="25" y="346"/>
                      <a:pt x="25" y="346"/>
                    </a:cubicBezTo>
                    <a:cubicBezTo>
                      <a:pt x="13" y="381"/>
                      <a:pt x="13" y="393"/>
                      <a:pt x="13" y="417"/>
                    </a:cubicBezTo>
                    <a:lnTo>
                      <a:pt x="1" y="3346"/>
                    </a:lnTo>
                    <a:lnTo>
                      <a:pt x="1" y="3358"/>
                    </a:lnTo>
                    <a:cubicBezTo>
                      <a:pt x="1" y="3334"/>
                      <a:pt x="13" y="3310"/>
                      <a:pt x="13" y="3275"/>
                    </a:cubicBezTo>
                    <a:cubicBezTo>
                      <a:pt x="13" y="3275"/>
                      <a:pt x="13" y="3275"/>
                      <a:pt x="13" y="3263"/>
                    </a:cubicBezTo>
                    <a:cubicBezTo>
                      <a:pt x="25" y="3239"/>
                      <a:pt x="25" y="3203"/>
                      <a:pt x="36" y="3167"/>
                    </a:cubicBezTo>
                    <a:cubicBezTo>
                      <a:pt x="36" y="3167"/>
                      <a:pt x="36" y="3156"/>
                      <a:pt x="36" y="3156"/>
                    </a:cubicBezTo>
                    <a:cubicBezTo>
                      <a:pt x="48" y="3132"/>
                      <a:pt x="48" y="3096"/>
                      <a:pt x="60" y="3072"/>
                    </a:cubicBezTo>
                    <a:cubicBezTo>
                      <a:pt x="60" y="3060"/>
                      <a:pt x="60" y="3060"/>
                      <a:pt x="60" y="3060"/>
                    </a:cubicBezTo>
                    <a:cubicBezTo>
                      <a:pt x="60" y="3025"/>
                      <a:pt x="60" y="2989"/>
                      <a:pt x="60" y="2953"/>
                    </a:cubicBezTo>
                    <a:cubicBezTo>
                      <a:pt x="60" y="2941"/>
                      <a:pt x="60" y="2941"/>
                      <a:pt x="60" y="2929"/>
                    </a:cubicBezTo>
                    <a:lnTo>
                      <a:pt x="72" y="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3136593" y="1679486"/>
                <a:ext cx="47112" cy="22706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4251" extrusionOk="0">
                    <a:moveTo>
                      <a:pt x="12" y="0"/>
                    </a:moveTo>
                    <a:lnTo>
                      <a:pt x="0" y="2929"/>
                    </a:lnTo>
                    <a:cubicBezTo>
                      <a:pt x="0" y="3024"/>
                      <a:pt x="48" y="3108"/>
                      <a:pt x="72" y="3167"/>
                    </a:cubicBezTo>
                    <a:cubicBezTo>
                      <a:pt x="131" y="3274"/>
                      <a:pt x="262" y="3417"/>
                      <a:pt x="322" y="3465"/>
                    </a:cubicBezTo>
                    <a:cubicBezTo>
                      <a:pt x="334" y="3477"/>
                      <a:pt x="334" y="3477"/>
                      <a:pt x="334" y="3477"/>
                    </a:cubicBezTo>
                    <a:lnTo>
                      <a:pt x="334" y="3727"/>
                    </a:lnTo>
                    <a:cubicBezTo>
                      <a:pt x="334" y="3727"/>
                      <a:pt x="334" y="3739"/>
                      <a:pt x="334" y="3739"/>
                    </a:cubicBezTo>
                    <a:cubicBezTo>
                      <a:pt x="345" y="3786"/>
                      <a:pt x="846" y="4227"/>
                      <a:pt x="881" y="4251"/>
                    </a:cubicBezTo>
                    <a:lnTo>
                      <a:pt x="881" y="1322"/>
                    </a:lnTo>
                    <a:cubicBezTo>
                      <a:pt x="857" y="1298"/>
                      <a:pt x="465" y="953"/>
                      <a:pt x="369" y="846"/>
                    </a:cubicBezTo>
                    <a:lnTo>
                      <a:pt x="369" y="619"/>
                    </a:lnTo>
                    <a:cubicBezTo>
                      <a:pt x="369" y="584"/>
                      <a:pt x="357" y="560"/>
                      <a:pt x="334" y="536"/>
                    </a:cubicBezTo>
                    <a:cubicBezTo>
                      <a:pt x="262" y="488"/>
                      <a:pt x="143" y="346"/>
                      <a:pt x="84" y="238"/>
                    </a:cubicBezTo>
                    <a:cubicBezTo>
                      <a:pt x="60" y="179"/>
                      <a:pt x="12" y="96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6"/>
              <p:cNvSpPr/>
              <p:nvPr/>
            </p:nvSpPr>
            <p:spPr>
              <a:xfrm>
                <a:off x="4456916" y="1774891"/>
                <a:ext cx="8333" cy="18572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477" extrusionOk="0">
                    <a:moveTo>
                      <a:pt x="155" y="0"/>
                    </a:moveTo>
                    <a:lnTo>
                      <a:pt x="155" y="3"/>
                    </a:lnTo>
                    <a:lnTo>
                      <a:pt x="155" y="3"/>
                    </a:lnTo>
                    <a:cubicBezTo>
                      <a:pt x="155" y="2"/>
                      <a:pt x="155" y="1"/>
                      <a:pt x="155" y="0"/>
                    </a:cubicBezTo>
                    <a:close/>
                    <a:moveTo>
                      <a:pt x="155" y="3"/>
                    </a:moveTo>
                    <a:cubicBezTo>
                      <a:pt x="155" y="49"/>
                      <a:pt x="143" y="96"/>
                      <a:pt x="143" y="143"/>
                    </a:cubicBezTo>
                    <a:cubicBezTo>
                      <a:pt x="132" y="167"/>
                      <a:pt x="132" y="191"/>
                      <a:pt x="120" y="226"/>
                    </a:cubicBezTo>
                    <a:cubicBezTo>
                      <a:pt x="120" y="226"/>
                      <a:pt x="120" y="238"/>
                      <a:pt x="120" y="238"/>
                    </a:cubicBezTo>
                    <a:cubicBezTo>
                      <a:pt x="108" y="262"/>
                      <a:pt x="108" y="274"/>
                      <a:pt x="96" y="298"/>
                    </a:cubicBezTo>
                    <a:cubicBezTo>
                      <a:pt x="96" y="298"/>
                      <a:pt x="96" y="310"/>
                      <a:pt x="84" y="310"/>
                    </a:cubicBezTo>
                    <a:cubicBezTo>
                      <a:pt x="84" y="334"/>
                      <a:pt x="72" y="357"/>
                      <a:pt x="72" y="369"/>
                    </a:cubicBezTo>
                    <a:cubicBezTo>
                      <a:pt x="60" y="393"/>
                      <a:pt x="48" y="417"/>
                      <a:pt x="36" y="441"/>
                    </a:cubicBezTo>
                    <a:cubicBezTo>
                      <a:pt x="36" y="441"/>
                      <a:pt x="36" y="441"/>
                      <a:pt x="36" y="453"/>
                    </a:cubicBezTo>
                    <a:cubicBezTo>
                      <a:pt x="24" y="476"/>
                      <a:pt x="12" y="500"/>
                      <a:pt x="12" y="524"/>
                    </a:cubicBezTo>
                    <a:cubicBezTo>
                      <a:pt x="12" y="536"/>
                      <a:pt x="12" y="536"/>
                      <a:pt x="12" y="548"/>
                    </a:cubicBezTo>
                    <a:lnTo>
                      <a:pt x="1" y="3453"/>
                    </a:lnTo>
                    <a:lnTo>
                      <a:pt x="1" y="3453"/>
                    </a:lnTo>
                    <a:cubicBezTo>
                      <a:pt x="12" y="3429"/>
                      <a:pt x="12" y="3405"/>
                      <a:pt x="24" y="3382"/>
                    </a:cubicBezTo>
                    <a:cubicBezTo>
                      <a:pt x="24" y="3382"/>
                      <a:pt x="24" y="3370"/>
                      <a:pt x="36" y="3370"/>
                    </a:cubicBezTo>
                    <a:cubicBezTo>
                      <a:pt x="36" y="3346"/>
                      <a:pt x="48" y="3322"/>
                      <a:pt x="60" y="3310"/>
                    </a:cubicBezTo>
                    <a:cubicBezTo>
                      <a:pt x="60" y="3286"/>
                      <a:pt x="72" y="3263"/>
                      <a:pt x="84" y="3251"/>
                    </a:cubicBezTo>
                    <a:cubicBezTo>
                      <a:pt x="84" y="3239"/>
                      <a:pt x="84" y="3239"/>
                      <a:pt x="84" y="3239"/>
                    </a:cubicBezTo>
                    <a:cubicBezTo>
                      <a:pt x="84" y="3227"/>
                      <a:pt x="84" y="3227"/>
                      <a:pt x="84" y="3227"/>
                    </a:cubicBezTo>
                    <a:cubicBezTo>
                      <a:pt x="96" y="3203"/>
                      <a:pt x="96" y="3191"/>
                      <a:pt x="108" y="3179"/>
                    </a:cubicBezTo>
                    <a:cubicBezTo>
                      <a:pt x="108" y="3167"/>
                      <a:pt x="108" y="3155"/>
                      <a:pt x="108" y="3143"/>
                    </a:cubicBezTo>
                    <a:cubicBezTo>
                      <a:pt x="120" y="3132"/>
                      <a:pt x="120" y="3108"/>
                      <a:pt x="132" y="3084"/>
                    </a:cubicBezTo>
                    <a:cubicBezTo>
                      <a:pt x="132" y="3084"/>
                      <a:pt x="132" y="3084"/>
                      <a:pt x="132" y="3072"/>
                    </a:cubicBezTo>
                    <a:cubicBezTo>
                      <a:pt x="143" y="3036"/>
                      <a:pt x="143" y="3001"/>
                      <a:pt x="143" y="2953"/>
                    </a:cubicBezTo>
                    <a:cubicBezTo>
                      <a:pt x="143" y="2941"/>
                      <a:pt x="143" y="2941"/>
                      <a:pt x="143" y="2929"/>
                    </a:cubicBezTo>
                    <a:lnTo>
                      <a:pt x="155" y="3"/>
                    </a:lnTo>
                    <a:close/>
                    <a:moveTo>
                      <a:pt x="1" y="3453"/>
                    </a:moveTo>
                    <a:cubicBezTo>
                      <a:pt x="1" y="3453"/>
                      <a:pt x="1" y="3453"/>
                      <a:pt x="1" y="3453"/>
                    </a:cubicBezTo>
                    <a:cubicBezTo>
                      <a:pt x="1" y="3465"/>
                      <a:pt x="1" y="3477"/>
                      <a:pt x="1" y="3477"/>
                    </a:cubicBezTo>
                    <a:lnTo>
                      <a:pt x="1" y="34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6"/>
              <p:cNvSpPr/>
              <p:nvPr/>
            </p:nvSpPr>
            <p:spPr>
              <a:xfrm>
                <a:off x="4472835" y="1856299"/>
                <a:ext cx="1282" cy="162221"/>
              </a:xfrm>
              <a:custGeom>
                <a:avLst/>
                <a:gdLst/>
                <a:ahLst/>
                <a:cxnLst/>
                <a:rect l="l" t="t" r="r" b="b"/>
                <a:pathLst>
                  <a:path w="24" h="3037" extrusionOk="0">
                    <a:moveTo>
                      <a:pt x="24" y="0"/>
                    </a:moveTo>
                    <a:lnTo>
                      <a:pt x="24" y="1"/>
                    </a:lnTo>
                    <a:lnTo>
                      <a:pt x="24" y="1"/>
                    </a:lnTo>
                    <a:cubicBezTo>
                      <a:pt x="24" y="1"/>
                      <a:pt x="24" y="0"/>
                      <a:pt x="24" y="0"/>
                    </a:cubicBezTo>
                    <a:close/>
                    <a:moveTo>
                      <a:pt x="24" y="1"/>
                    </a:moveTo>
                    <a:cubicBezTo>
                      <a:pt x="24" y="24"/>
                      <a:pt x="12" y="36"/>
                      <a:pt x="12" y="60"/>
                    </a:cubicBezTo>
                    <a:cubicBezTo>
                      <a:pt x="12" y="72"/>
                      <a:pt x="12" y="95"/>
                      <a:pt x="12" y="107"/>
                    </a:cubicBezTo>
                    <a:lnTo>
                      <a:pt x="12" y="334"/>
                    </a:lnTo>
                    <a:lnTo>
                      <a:pt x="0" y="2989"/>
                    </a:lnTo>
                    <a:lnTo>
                      <a:pt x="12" y="2989"/>
                    </a:lnTo>
                    <a:cubicBezTo>
                      <a:pt x="12" y="2977"/>
                      <a:pt x="12" y="2953"/>
                      <a:pt x="12" y="2941"/>
                    </a:cubicBezTo>
                    <a:cubicBezTo>
                      <a:pt x="12" y="2929"/>
                      <a:pt x="12" y="2929"/>
                      <a:pt x="12" y="2929"/>
                    </a:cubicBezTo>
                    <a:lnTo>
                      <a:pt x="24" y="1"/>
                    </a:lnTo>
                    <a:close/>
                    <a:moveTo>
                      <a:pt x="0" y="2989"/>
                    </a:moveTo>
                    <a:cubicBezTo>
                      <a:pt x="0" y="3012"/>
                      <a:pt x="0" y="3024"/>
                      <a:pt x="0" y="3036"/>
                    </a:cubicBezTo>
                    <a:lnTo>
                      <a:pt x="0" y="2989"/>
                    </a:lnTo>
                    <a:close/>
                  </a:path>
                </a:pathLst>
              </a:custGeom>
              <a:solidFill>
                <a:srgbClr val="005E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4666153" y="2033753"/>
                <a:ext cx="4540" cy="164732"/>
              </a:xfrm>
              <a:custGeom>
                <a:avLst/>
                <a:gdLst/>
                <a:ahLst/>
                <a:cxnLst/>
                <a:rect l="l" t="t" r="r" b="b"/>
                <a:pathLst>
                  <a:path w="85" h="3084" extrusionOk="0">
                    <a:moveTo>
                      <a:pt x="84" y="0"/>
                    </a:moveTo>
                    <a:cubicBezTo>
                      <a:pt x="72" y="24"/>
                      <a:pt x="72" y="36"/>
                      <a:pt x="72" y="60"/>
                    </a:cubicBezTo>
                    <a:cubicBezTo>
                      <a:pt x="60" y="71"/>
                      <a:pt x="60" y="83"/>
                      <a:pt x="48" y="83"/>
                    </a:cubicBezTo>
                    <a:cubicBezTo>
                      <a:pt x="48" y="107"/>
                      <a:pt x="36" y="119"/>
                      <a:pt x="25" y="131"/>
                    </a:cubicBezTo>
                    <a:cubicBezTo>
                      <a:pt x="25" y="131"/>
                      <a:pt x="25" y="131"/>
                      <a:pt x="25" y="143"/>
                    </a:cubicBezTo>
                    <a:lnTo>
                      <a:pt x="13" y="143"/>
                    </a:lnTo>
                    <a:cubicBezTo>
                      <a:pt x="13" y="143"/>
                      <a:pt x="13" y="155"/>
                      <a:pt x="13" y="155"/>
                    </a:cubicBezTo>
                    <a:lnTo>
                      <a:pt x="1" y="3084"/>
                    </a:lnTo>
                    <a:cubicBezTo>
                      <a:pt x="1" y="3084"/>
                      <a:pt x="13" y="3072"/>
                      <a:pt x="13" y="3072"/>
                    </a:cubicBezTo>
                    <a:cubicBezTo>
                      <a:pt x="13" y="3060"/>
                      <a:pt x="13" y="3060"/>
                      <a:pt x="25" y="3060"/>
                    </a:cubicBezTo>
                    <a:cubicBezTo>
                      <a:pt x="25" y="3048"/>
                      <a:pt x="36" y="3036"/>
                      <a:pt x="48" y="3012"/>
                    </a:cubicBezTo>
                    <a:cubicBezTo>
                      <a:pt x="48" y="3012"/>
                      <a:pt x="48" y="3000"/>
                      <a:pt x="60" y="3000"/>
                    </a:cubicBezTo>
                    <a:cubicBezTo>
                      <a:pt x="60" y="2988"/>
                      <a:pt x="60" y="2988"/>
                      <a:pt x="60" y="2988"/>
                    </a:cubicBezTo>
                    <a:cubicBezTo>
                      <a:pt x="60" y="2965"/>
                      <a:pt x="72" y="2953"/>
                      <a:pt x="72" y="2929"/>
                    </a:cubicBezTo>
                    <a:cubicBezTo>
                      <a:pt x="72" y="2929"/>
                      <a:pt x="72" y="2929"/>
                      <a:pt x="72" y="2917"/>
                    </a:cubicBezTo>
                    <a:cubicBezTo>
                      <a:pt x="84" y="2905"/>
                      <a:pt x="84" y="2905"/>
                      <a:pt x="84" y="2893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5E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4860807" y="2230865"/>
                <a:ext cx="305908" cy="803308"/>
              </a:xfrm>
              <a:custGeom>
                <a:avLst/>
                <a:gdLst/>
                <a:ahLst/>
                <a:cxnLst/>
                <a:rect l="l" t="t" r="r" b="b"/>
                <a:pathLst>
                  <a:path w="5727" h="15039" extrusionOk="0">
                    <a:moveTo>
                      <a:pt x="5727" y="1287"/>
                    </a:moveTo>
                    <a:lnTo>
                      <a:pt x="5727" y="1287"/>
                    </a:lnTo>
                    <a:lnTo>
                      <a:pt x="5727" y="1287"/>
                    </a:lnTo>
                    <a:cubicBezTo>
                      <a:pt x="5727" y="1287"/>
                      <a:pt x="5727" y="1287"/>
                      <a:pt x="5727" y="1287"/>
                    </a:cubicBezTo>
                    <a:close/>
                    <a:moveTo>
                      <a:pt x="0" y="8431"/>
                    </a:moveTo>
                    <a:cubicBezTo>
                      <a:pt x="0" y="8431"/>
                      <a:pt x="0" y="8431"/>
                      <a:pt x="0" y="8431"/>
                    </a:cubicBezTo>
                    <a:cubicBezTo>
                      <a:pt x="0" y="8442"/>
                      <a:pt x="0" y="8442"/>
                      <a:pt x="0" y="8454"/>
                    </a:cubicBezTo>
                    <a:lnTo>
                      <a:pt x="0" y="8431"/>
                    </a:lnTo>
                    <a:close/>
                    <a:moveTo>
                      <a:pt x="5346" y="1"/>
                    </a:moveTo>
                    <a:cubicBezTo>
                      <a:pt x="5346" y="25"/>
                      <a:pt x="5346" y="49"/>
                      <a:pt x="5334" y="72"/>
                    </a:cubicBezTo>
                    <a:cubicBezTo>
                      <a:pt x="5334" y="72"/>
                      <a:pt x="5334" y="84"/>
                      <a:pt x="5334" y="84"/>
                    </a:cubicBezTo>
                    <a:cubicBezTo>
                      <a:pt x="5334" y="108"/>
                      <a:pt x="5322" y="120"/>
                      <a:pt x="5322" y="132"/>
                    </a:cubicBezTo>
                    <a:cubicBezTo>
                      <a:pt x="5310" y="144"/>
                      <a:pt x="5310" y="168"/>
                      <a:pt x="5298" y="180"/>
                    </a:cubicBezTo>
                    <a:cubicBezTo>
                      <a:pt x="5298" y="191"/>
                      <a:pt x="5298" y="203"/>
                      <a:pt x="5298" y="215"/>
                    </a:cubicBezTo>
                    <a:cubicBezTo>
                      <a:pt x="5286" y="239"/>
                      <a:pt x="5274" y="263"/>
                      <a:pt x="5274" y="287"/>
                    </a:cubicBezTo>
                    <a:cubicBezTo>
                      <a:pt x="5263" y="311"/>
                      <a:pt x="5263" y="322"/>
                      <a:pt x="5263" y="346"/>
                    </a:cubicBezTo>
                    <a:cubicBezTo>
                      <a:pt x="5263" y="358"/>
                      <a:pt x="5263" y="358"/>
                      <a:pt x="5263" y="358"/>
                    </a:cubicBezTo>
                    <a:lnTo>
                      <a:pt x="5263" y="2073"/>
                    </a:lnTo>
                    <a:cubicBezTo>
                      <a:pt x="5239" y="2108"/>
                      <a:pt x="5227" y="2132"/>
                      <a:pt x="5203" y="2156"/>
                    </a:cubicBezTo>
                    <a:cubicBezTo>
                      <a:pt x="5191" y="2180"/>
                      <a:pt x="5179" y="2192"/>
                      <a:pt x="5167" y="2204"/>
                    </a:cubicBezTo>
                    <a:cubicBezTo>
                      <a:pt x="5155" y="2239"/>
                      <a:pt x="5132" y="2275"/>
                      <a:pt x="5108" y="2299"/>
                    </a:cubicBezTo>
                    <a:cubicBezTo>
                      <a:pt x="5096" y="2311"/>
                      <a:pt x="5084" y="2335"/>
                      <a:pt x="5072" y="2346"/>
                    </a:cubicBezTo>
                    <a:cubicBezTo>
                      <a:pt x="5036" y="2382"/>
                      <a:pt x="5013" y="2430"/>
                      <a:pt x="4977" y="2477"/>
                    </a:cubicBezTo>
                    <a:cubicBezTo>
                      <a:pt x="4953" y="2501"/>
                      <a:pt x="4929" y="2537"/>
                      <a:pt x="4893" y="2573"/>
                    </a:cubicBezTo>
                    <a:cubicBezTo>
                      <a:pt x="4893" y="2585"/>
                      <a:pt x="4882" y="2585"/>
                      <a:pt x="4870" y="2597"/>
                    </a:cubicBezTo>
                    <a:cubicBezTo>
                      <a:pt x="4858" y="2620"/>
                      <a:pt x="4834" y="2644"/>
                      <a:pt x="4822" y="2656"/>
                    </a:cubicBezTo>
                    <a:cubicBezTo>
                      <a:pt x="4810" y="2668"/>
                      <a:pt x="4798" y="2680"/>
                      <a:pt x="4786" y="2692"/>
                    </a:cubicBezTo>
                    <a:cubicBezTo>
                      <a:pt x="4774" y="2704"/>
                      <a:pt x="4763" y="2727"/>
                      <a:pt x="4739" y="2739"/>
                    </a:cubicBezTo>
                    <a:cubicBezTo>
                      <a:pt x="4727" y="2751"/>
                      <a:pt x="4727" y="2763"/>
                      <a:pt x="4715" y="2775"/>
                    </a:cubicBezTo>
                    <a:cubicBezTo>
                      <a:pt x="4691" y="2799"/>
                      <a:pt x="4667" y="2811"/>
                      <a:pt x="4643" y="2835"/>
                    </a:cubicBezTo>
                    <a:cubicBezTo>
                      <a:pt x="4620" y="2858"/>
                      <a:pt x="4584" y="2882"/>
                      <a:pt x="4560" y="2906"/>
                    </a:cubicBezTo>
                    <a:cubicBezTo>
                      <a:pt x="4536" y="2930"/>
                      <a:pt x="4512" y="2942"/>
                      <a:pt x="4489" y="2966"/>
                    </a:cubicBezTo>
                    <a:cubicBezTo>
                      <a:pt x="4477" y="2978"/>
                      <a:pt x="4465" y="2989"/>
                      <a:pt x="4465" y="2989"/>
                    </a:cubicBezTo>
                    <a:cubicBezTo>
                      <a:pt x="4286" y="3144"/>
                      <a:pt x="4072" y="3359"/>
                      <a:pt x="3834" y="3561"/>
                    </a:cubicBezTo>
                    <a:cubicBezTo>
                      <a:pt x="3822" y="3573"/>
                      <a:pt x="3822" y="3573"/>
                      <a:pt x="3810" y="3585"/>
                    </a:cubicBezTo>
                    <a:cubicBezTo>
                      <a:pt x="3774" y="3620"/>
                      <a:pt x="3739" y="3656"/>
                      <a:pt x="3691" y="3692"/>
                    </a:cubicBezTo>
                    <a:cubicBezTo>
                      <a:pt x="3691" y="3704"/>
                      <a:pt x="3679" y="3716"/>
                      <a:pt x="3667" y="3716"/>
                    </a:cubicBezTo>
                    <a:cubicBezTo>
                      <a:pt x="3631" y="3751"/>
                      <a:pt x="3596" y="3787"/>
                      <a:pt x="3560" y="3823"/>
                    </a:cubicBezTo>
                    <a:cubicBezTo>
                      <a:pt x="3536" y="3835"/>
                      <a:pt x="3524" y="3847"/>
                      <a:pt x="3512" y="3859"/>
                    </a:cubicBezTo>
                    <a:cubicBezTo>
                      <a:pt x="3477" y="3882"/>
                      <a:pt x="3453" y="3918"/>
                      <a:pt x="3417" y="3942"/>
                    </a:cubicBezTo>
                    <a:cubicBezTo>
                      <a:pt x="3405" y="3954"/>
                      <a:pt x="3381" y="3966"/>
                      <a:pt x="3369" y="3990"/>
                    </a:cubicBezTo>
                    <a:cubicBezTo>
                      <a:pt x="3334" y="4013"/>
                      <a:pt x="3310" y="4037"/>
                      <a:pt x="3274" y="4061"/>
                    </a:cubicBezTo>
                    <a:cubicBezTo>
                      <a:pt x="3262" y="4073"/>
                      <a:pt x="3239" y="4085"/>
                      <a:pt x="3227" y="4109"/>
                    </a:cubicBezTo>
                    <a:cubicBezTo>
                      <a:pt x="3203" y="4132"/>
                      <a:pt x="3167" y="4156"/>
                      <a:pt x="3143" y="4168"/>
                    </a:cubicBezTo>
                    <a:cubicBezTo>
                      <a:pt x="3131" y="4192"/>
                      <a:pt x="3108" y="4204"/>
                      <a:pt x="3096" y="4216"/>
                    </a:cubicBezTo>
                    <a:cubicBezTo>
                      <a:pt x="3072" y="4240"/>
                      <a:pt x="3036" y="4251"/>
                      <a:pt x="3012" y="4275"/>
                    </a:cubicBezTo>
                    <a:cubicBezTo>
                      <a:pt x="3000" y="4287"/>
                      <a:pt x="2988" y="4299"/>
                      <a:pt x="2965" y="4311"/>
                    </a:cubicBezTo>
                    <a:cubicBezTo>
                      <a:pt x="2941" y="4335"/>
                      <a:pt x="2917" y="4347"/>
                      <a:pt x="2893" y="4371"/>
                    </a:cubicBezTo>
                    <a:cubicBezTo>
                      <a:pt x="2881" y="4382"/>
                      <a:pt x="2869" y="4394"/>
                      <a:pt x="2846" y="4406"/>
                    </a:cubicBezTo>
                    <a:cubicBezTo>
                      <a:pt x="2822" y="4418"/>
                      <a:pt x="2810" y="4430"/>
                      <a:pt x="2786" y="4454"/>
                    </a:cubicBezTo>
                    <a:cubicBezTo>
                      <a:pt x="2774" y="4466"/>
                      <a:pt x="2750" y="4466"/>
                      <a:pt x="2738" y="4478"/>
                    </a:cubicBezTo>
                    <a:cubicBezTo>
                      <a:pt x="2715" y="4490"/>
                      <a:pt x="2691" y="4513"/>
                      <a:pt x="2667" y="4525"/>
                    </a:cubicBezTo>
                    <a:cubicBezTo>
                      <a:pt x="2607" y="4561"/>
                      <a:pt x="2548" y="4597"/>
                      <a:pt x="2500" y="4621"/>
                    </a:cubicBezTo>
                    <a:cubicBezTo>
                      <a:pt x="2441" y="4656"/>
                      <a:pt x="2393" y="4680"/>
                      <a:pt x="2346" y="4716"/>
                    </a:cubicBezTo>
                    <a:cubicBezTo>
                      <a:pt x="2334" y="4716"/>
                      <a:pt x="2322" y="4728"/>
                      <a:pt x="2322" y="4728"/>
                    </a:cubicBezTo>
                    <a:cubicBezTo>
                      <a:pt x="2286" y="4752"/>
                      <a:pt x="2250" y="4775"/>
                      <a:pt x="2215" y="4787"/>
                    </a:cubicBezTo>
                    <a:cubicBezTo>
                      <a:pt x="2203" y="4799"/>
                      <a:pt x="2179" y="4811"/>
                      <a:pt x="2167" y="4811"/>
                    </a:cubicBezTo>
                    <a:cubicBezTo>
                      <a:pt x="2143" y="4835"/>
                      <a:pt x="2119" y="4847"/>
                      <a:pt x="2096" y="4859"/>
                    </a:cubicBezTo>
                    <a:cubicBezTo>
                      <a:pt x="2072" y="4871"/>
                      <a:pt x="2060" y="4871"/>
                      <a:pt x="2036" y="4883"/>
                    </a:cubicBezTo>
                    <a:cubicBezTo>
                      <a:pt x="2012" y="4894"/>
                      <a:pt x="1988" y="4906"/>
                      <a:pt x="1965" y="4918"/>
                    </a:cubicBezTo>
                    <a:cubicBezTo>
                      <a:pt x="1953" y="4930"/>
                      <a:pt x="1929" y="4942"/>
                      <a:pt x="1917" y="4942"/>
                    </a:cubicBezTo>
                    <a:cubicBezTo>
                      <a:pt x="1893" y="4954"/>
                      <a:pt x="1869" y="4966"/>
                      <a:pt x="1845" y="4978"/>
                    </a:cubicBezTo>
                    <a:cubicBezTo>
                      <a:pt x="1822" y="4990"/>
                      <a:pt x="1798" y="4990"/>
                      <a:pt x="1786" y="5002"/>
                    </a:cubicBezTo>
                    <a:cubicBezTo>
                      <a:pt x="1750" y="5013"/>
                      <a:pt x="1726" y="5025"/>
                      <a:pt x="1703" y="5037"/>
                    </a:cubicBezTo>
                    <a:cubicBezTo>
                      <a:pt x="1679" y="5037"/>
                      <a:pt x="1655" y="5049"/>
                      <a:pt x="1643" y="5049"/>
                    </a:cubicBezTo>
                    <a:cubicBezTo>
                      <a:pt x="1595" y="5061"/>
                      <a:pt x="1560" y="5085"/>
                      <a:pt x="1512" y="5097"/>
                    </a:cubicBezTo>
                    <a:cubicBezTo>
                      <a:pt x="1417" y="5121"/>
                      <a:pt x="1345" y="5144"/>
                      <a:pt x="1286" y="5168"/>
                    </a:cubicBezTo>
                    <a:cubicBezTo>
                      <a:pt x="1274" y="5180"/>
                      <a:pt x="1250" y="5180"/>
                      <a:pt x="1238" y="5180"/>
                    </a:cubicBezTo>
                    <a:cubicBezTo>
                      <a:pt x="1238" y="5192"/>
                      <a:pt x="1238" y="5192"/>
                      <a:pt x="1226" y="5192"/>
                    </a:cubicBezTo>
                    <a:cubicBezTo>
                      <a:pt x="1226" y="5192"/>
                      <a:pt x="1214" y="5192"/>
                      <a:pt x="1203" y="5204"/>
                    </a:cubicBezTo>
                    <a:lnTo>
                      <a:pt x="1191" y="5204"/>
                    </a:lnTo>
                    <a:cubicBezTo>
                      <a:pt x="1179" y="5204"/>
                      <a:pt x="1179" y="5204"/>
                      <a:pt x="1167" y="5216"/>
                    </a:cubicBezTo>
                    <a:lnTo>
                      <a:pt x="1143" y="5216"/>
                    </a:lnTo>
                    <a:cubicBezTo>
                      <a:pt x="1143" y="5228"/>
                      <a:pt x="1143" y="5228"/>
                      <a:pt x="1131" y="5228"/>
                    </a:cubicBezTo>
                    <a:lnTo>
                      <a:pt x="1119" y="5228"/>
                    </a:lnTo>
                    <a:cubicBezTo>
                      <a:pt x="1119" y="5228"/>
                      <a:pt x="1119" y="5228"/>
                      <a:pt x="1107" y="5240"/>
                    </a:cubicBezTo>
                    <a:lnTo>
                      <a:pt x="1095" y="5240"/>
                    </a:lnTo>
                    <a:cubicBezTo>
                      <a:pt x="1083" y="5240"/>
                      <a:pt x="1072" y="5252"/>
                      <a:pt x="1060" y="5252"/>
                    </a:cubicBezTo>
                    <a:lnTo>
                      <a:pt x="988" y="5252"/>
                    </a:lnTo>
                    <a:cubicBezTo>
                      <a:pt x="976" y="5264"/>
                      <a:pt x="964" y="5264"/>
                      <a:pt x="964" y="5264"/>
                    </a:cubicBezTo>
                    <a:cubicBezTo>
                      <a:pt x="893" y="5264"/>
                      <a:pt x="833" y="5264"/>
                      <a:pt x="774" y="5252"/>
                    </a:cubicBezTo>
                    <a:cubicBezTo>
                      <a:pt x="738" y="5252"/>
                      <a:pt x="702" y="5264"/>
                      <a:pt x="679" y="5264"/>
                    </a:cubicBezTo>
                    <a:lnTo>
                      <a:pt x="548" y="5264"/>
                    </a:lnTo>
                    <a:cubicBezTo>
                      <a:pt x="524" y="5264"/>
                      <a:pt x="500" y="5264"/>
                      <a:pt x="476" y="5275"/>
                    </a:cubicBezTo>
                    <a:lnTo>
                      <a:pt x="441" y="5275"/>
                    </a:lnTo>
                    <a:cubicBezTo>
                      <a:pt x="405" y="5287"/>
                      <a:pt x="369" y="5299"/>
                      <a:pt x="345" y="5299"/>
                    </a:cubicBezTo>
                    <a:cubicBezTo>
                      <a:pt x="333" y="5311"/>
                      <a:pt x="333" y="5311"/>
                      <a:pt x="321" y="5311"/>
                    </a:cubicBezTo>
                    <a:cubicBezTo>
                      <a:pt x="310" y="5311"/>
                      <a:pt x="310" y="5311"/>
                      <a:pt x="298" y="5323"/>
                    </a:cubicBezTo>
                    <a:cubicBezTo>
                      <a:pt x="286" y="5323"/>
                      <a:pt x="274" y="5335"/>
                      <a:pt x="262" y="5335"/>
                    </a:cubicBezTo>
                    <a:cubicBezTo>
                      <a:pt x="238" y="5347"/>
                      <a:pt x="226" y="5347"/>
                      <a:pt x="202" y="5359"/>
                    </a:cubicBezTo>
                    <a:cubicBezTo>
                      <a:pt x="191" y="5371"/>
                      <a:pt x="179" y="5371"/>
                      <a:pt x="167" y="5383"/>
                    </a:cubicBezTo>
                    <a:lnTo>
                      <a:pt x="155" y="5383"/>
                    </a:lnTo>
                    <a:cubicBezTo>
                      <a:pt x="131" y="5394"/>
                      <a:pt x="107" y="5418"/>
                      <a:pt x="83" y="5430"/>
                    </a:cubicBezTo>
                    <a:cubicBezTo>
                      <a:pt x="71" y="5442"/>
                      <a:pt x="60" y="5454"/>
                      <a:pt x="48" y="5466"/>
                    </a:cubicBezTo>
                    <a:cubicBezTo>
                      <a:pt x="36" y="5466"/>
                      <a:pt x="36" y="5478"/>
                      <a:pt x="36" y="5478"/>
                    </a:cubicBezTo>
                    <a:cubicBezTo>
                      <a:pt x="36" y="5478"/>
                      <a:pt x="24" y="5478"/>
                      <a:pt x="24" y="5490"/>
                    </a:cubicBezTo>
                    <a:cubicBezTo>
                      <a:pt x="24" y="5490"/>
                      <a:pt x="24" y="5490"/>
                      <a:pt x="12" y="5502"/>
                    </a:cubicBezTo>
                    <a:cubicBezTo>
                      <a:pt x="12" y="5502"/>
                      <a:pt x="12" y="5514"/>
                      <a:pt x="12" y="5514"/>
                    </a:cubicBezTo>
                    <a:cubicBezTo>
                      <a:pt x="12" y="5514"/>
                      <a:pt x="12" y="5525"/>
                      <a:pt x="12" y="5525"/>
                    </a:cubicBezTo>
                    <a:lnTo>
                      <a:pt x="0" y="8431"/>
                    </a:lnTo>
                    <a:lnTo>
                      <a:pt x="0" y="8431"/>
                    </a:lnTo>
                    <a:cubicBezTo>
                      <a:pt x="12" y="8431"/>
                      <a:pt x="12" y="8419"/>
                      <a:pt x="24" y="8419"/>
                    </a:cubicBezTo>
                    <a:cubicBezTo>
                      <a:pt x="24" y="8407"/>
                      <a:pt x="24" y="8407"/>
                      <a:pt x="24" y="8407"/>
                    </a:cubicBezTo>
                    <a:cubicBezTo>
                      <a:pt x="24" y="8407"/>
                      <a:pt x="36" y="8395"/>
                      <a:pt x="36" y="8395"/>
                    </a:cubicBezTo>
                    <a:cubicBezTo>
                      <a:pt x="48" y="8383"/>
                      <a:pt x="60" y="8371"/>
                      <a:pt x="83" y="8359"/>
                    </a:cubicBezTo>
                    <a:cubicBezTo>
                      <a:pt x="107" y="8347"/>
                      <a:pt x="131" y="8323"/>
                      <a:pt x="155" y="8312"/>
                    </a:cubicBezTo>
                    <a:cubicBezTo>
                      <a:pt x="167" y="8300"/>
                      <a:pt x="191" y="8300"/>
                      <a:pt x="202" y="8288"/>
                    </a:cubicBezTo>
                    <a:cubicBezTo>
                      <a:pt x="214" y="8276"/>
                      <a:pt x="226" y="8276"/>
                      <a:pt x="250" y="8264"/>
                    </a:cubicBezTo>
                    <a:cubicBezTo>
                      <a:pt x="262" y="8264"/>
                      <a:pt x="274" y="8252"/>
                      <a:pt x="286" y="8252"/>
                    </a:cubicBezTo>
                    <a:cubicBezTo>
                      <a:pt x="310" y="8240"/>
                      <a:pt x="321" y="8240"/>
                      <a:pt x="333" y="8240"/>
                    </a:cubicBezTo>
                    <a:cubicBezTo>
                      <a:pt x="369" y="8228"/>
                      <a:pt x="405" y="8216"/>
                      <a:pt x="429" y="8216"/>
                    </a:cubicBezTo>
                    <a:cubicBezTo>
                      <a:pt x="441" y="8204"/>
                      <a:pt x="452" y="8204"/>
                      <a:pt x="476" y="8204"/>
                    </a:cubicBezTo>
                    <a:cubicBezTo>
                      <a:pt x="500" y="8192"/>
                      <a:pt x="536" y="8192"/>
                      <a:pt x="572" y="8192"/>
                    </a:cubicBezTo>
                    <a:lnTo>
                      <a:pt x="976" y="8192"/>
                    </a:lnTo>
                    <a:cubicBezTo>
                      <a:pt x="988" y="8192"/>
                      <a:pt x="1000" y="8181"/>
                      <a:pt x="1012" y="8181"/>
                    </a:cubicBezTo>
                    <a:lnTo>
                      <a:pt x="1048" y="8181"/>
                    </a:lnTo>
                    <a:cubicBezTo>
                      <a:pt x="1060" y="8181"/>
                      <a:pt x="1072" y="8181"/>
                      <a:pt x="1083" y="8169"/>
                    </a:cubicBezTo>
                    <a:lnTo>
                      <a:pt x="1107" y="8169"/>
                    </a:lnTo>
                    <a:cubicBezTo>
                      <a:pt x="1119" y="8157"/>
                      <a:pt x="1143" y="8145"/>
                      <a:pt x="1167" y="8133"/>
                    </a:cubicBezTo>
                    <a:lnTo>
                      <a:pt x="1203" y="8133"/>
                    </a:lnTo>
                    <a:cubicBezTo>
                      <a:pt x="1203" y="8121"/>
                      <a:pt x="1214" y="8121"/>
                      <a:pt x="1214" y="8121"/>
                    </a:cubicBezTo>
                    <a:cubicBezTo>
                      <a:pt x="1226" y="8121"/>
                      <a:pt x="1226" y="8121"/>
                      <a:pt x="1238" y="8109"/>
                    </a:cubicBezTo>
                    <a:cubicBezTo>
                      <a:pt x="1250" y="8109"/>
                      <a:pt x="1262" y="8109"/>
                      <a:pt x="1274" y="8097"/>
                    </a:cubicBezTo>
                    <a:lnTo>
                      <a:pt x="1286" y="8097"/>
                    </a:lnTo>
                    <a:cubicBezTo>
                      <a:pt x="1322" y="8085"/>
                      <a:pt x="1357" y="8073"/>
                      <a:pt x="1417" y="8050"/>
                    </a:cubicBezTo>
                    <a:cubicBezTo>
                      <a:pt x="1441" y="8050"/>
                      <a:pt x="1476" y="8038"/>
                      <a:pt x="1512" y="8026"/>
                    </a:cubicBezTo>
                    <a:cubicBezTo>
                      <a:pt x="1536" y="8014"/>
                      <a:pt x="1548" y="8014"/>
                      <a:pt x="1572" y="8002"/>
                    </a:cubicBezTo>
                    <a:cubicBezTo>
                      <a:pt x="1595" y="8002"/>
                      <a:pt x="1607" y="7990"/>
                      <a:pt x="1631" y="7978"/>
                    </a:cubicBezTo>
                    <a:cubicBezTo>
                      <a:pt x="1655" y="7978"/>
                      <a:pt x="1667" y="7966"/>
                      <a:pt x="1691" y="7966"/>
                    </a:cubicBezTo>
                    <a:cubicBezTo>
                      <a:pt x="1715" y="7954"/>
                      <a:pt x="1750" y="7942"/>
                      <a:pt x="1774" y="7931"/>
                    </a:cubicBezTo>
                    <a:cubicBezTo>
                      <a:pt x="1798" y="7919"/>
                      <a:pt x="1810" y="7919"/>
                      <a:pt x="1834" y="7907"/>
                    </a:cubicBezTo>
                    <a:cubicBezTo>
                      <a:pt x="1845" y="7895"/>
                      <a:pt x="1869" y="7895"/>
                      <a:pt x="1881" y="7883"/>
                    </a:cubicBezTo>
                    <a:lnTo>
                      <a:pt x="1881" y="9109"/>
                    </a:lnTo>
                    <a:cubicBezTo>
                      <a:pt x="1667" y="9157"/>
                      <a:pt x="1464" y="9216"/>
                      <a:pt x="1357" y="9252"/>
                    </a:cubicBezTo>
                    <a:cubicBezTo>
                      <a:pt x="1334" y="9252"/>
                      <a:pt x="1310" y="9264"/>
                      <a:pt x="1286" y="9264"/>
                    </a:cubicBezTo>
                    <a:cubicBezTo>
                      <a:pt x="1274" y="9276"/>
                      <a:pt x="1262" y="9276"/>
                      <a:pt x="1250" y="9276"/>
                    </a:cubicBezTo>
                    <a:cubicBezTo>
                      <a:pt x="1226" y="9288"/>
                      <a:pt x="1191" y="9300"/>
                      <a:pt x="1167" y="9300"/>
                    </a:cubicBezTo>
                    <a:cubicBezTo>
                      <a:pt x="1167" y="9312"/>
                      <a:pt x="1155" y="9312"/>
                      <a:pt x="1155" y="9312"/>
                    </a:cubicBezTo>
                    <a:cubicBezTo>
                      <a:pt x="1131" y="9312"/>
                      <a:pt x="1107" y="9324"/>
                      <a:pt x="1083" y="9324"/>
                    </a:cubicBezTo>
                    <a:cubicBezTo>
                      <a:pt x="1072" y="9324"/>
                      <a:pt x="1060" y="9335"/>
                      <a:pt x="1060" y="9335"/>
                    </a:cubicBezTo>
                    <a:cubicBezTo>
                      <a:pt x="1024" y="9335"/>
                      <a:pt x="1000" y="9347"/>
                      <a:pt x="964" y="9347"/>
                    </a:cubicBezTo>
                    <a:lnTo>
                      <a:pt x="953" y="9347"/>
                    </a:lnTo>
                    <a:cubicBezTo>
                      <a:pt x="905" y="9359"/>
                      <a:pt x="869" y="9371"/>
                      <a:pt x="810" y="9371"/>
                    </a:cubicBezTo>
                    <a:cubicBezTo>
                      <a:pt x="786" y="9383"/>
                      <a:pt x="762" y="9383"/>
                      <a:pt x="738" y="9383"/>
                    </a:cubicBezTo>
                    <a:cubicBezTo>
                      <a:pt x="702" y="9383"/>
                      <a:pt x="679" y="9383"/>
                      <a:pt x="643" y="9395"/>
                    </a:cubicBezTo>
                    <a:lnTo>
                      <a:pt x="560" y="9395"/>
                    </a:lnTo>
                    <a:cubicBezTo>
                      <a:pt x="548" y="9395"/>
                      <a:pt x="536" y="9395"/>
                      <a:pt x="524" y="9407"/>
                    </a:cubicBezTo>
                    <a:lnTo>
                      <a:pt x="500" y="9407"/>
                    </a:lnTo>
                    <a:cubicBezTo>
                      <a:pt x="488" y="9407"/>
                      <a:pt x="476" y="9407"/>
                      <a:pt x="464" y="9419"/>
                    </a:cubicBezTo>
                    <a:lnTo>
                      <a:pt x="452" y="9419"/>
                    </a:lnTo>
                    <a:cubicBezTo>
                      <a:pt x="429" y="9431"/>
                      <a:pt x="405" y="9431"/>
                      <a:pt x="381" y="9443"/>
                    </a:cubicBezTo>
                    <a:cubicBezTo>
                      <a:pt x="381" y="9455"/>
                      <a:pt x="381" y="9455"/>
                      <a:pt x="381" y="9455"/>
                    </a:cubicBezTo>
                    <a:cubicBezTo>
                      <a:pt x="369" y="9455"/>
                      <a:pt x="369" y="9466"/>
                      <a:pt x="357" y="9466"/>
                    </a:cubicBezTo>
                    <a:cubicBezTo>
                      <a:pt x="345" y="9478"/>
                      <a:pt x="333" y="9490"/>
                      <a:pt x="310" y="9502"/>
                    </a:cubicBezTo>
                    <a:cubicBezTo>
                      <a:pt x="310" y="9502"/>
                      <a:pt x="298" y="9502"/>
                      <a:pt x="298" y="9514"/>
                    </a:cubicBezTo>
                    <a:cubicBezTo>
                      <a:pt x="286" y="9526"/>
                      <a:pt x="274" y="9526"/>
                      <a:pt x="262" y="9538"/>
                    </a:cubicBezTo>
                    <a:cubicBezTo>
                      <a:pt x="250" y="9550"/>
                      <a:pt x="250" y="9550"/>
                      <a:pt x="238" y="9550"/>
                    </a:cubicBezTo>
                    <a:cubicBezTo>
                      <a:pt x="226" y="9562"/>
                      <a:pt x="214" y="9574"/>
                      <a:pt x="202" y="9585"/>
                    </a:cubicBezTo>
                    <a:cubicBezTo>
                      <a:pt x="191" y="9597"/>
                      <a:pt x="191" y="9597"/>
                      <a:pt x="179" y="9609"/>
                    </a:cubicBezTo>
                    <a:cubicBezTo>
                      <a:pt x="179" y="9609"/>
                      <a:pt x="167" y="9621"/>
                      <a:pt x="155" y="9633"/>
                    </a:cubicBezTo>
                    <a:lnTo>
                      <a:pt x="143" y="9633"/>
                    </a:lnTo>
                    <a:cubicBezTo>
                      <a:pt x="131" y="9645"/>
                      <a:pt x="131" y="9657"/>
                      <a:pt x="119" y="9669"/>
                    </a:cubicBezTo>
                    <a:cubicBezTo>
                      <a:pt x="107" y="9681"/>
                      <a:pt x="95" y="9681"/>
                      <a:pt x="95" y="9693"/>
                    </a:cubicBezTo>
                    <a:cubicBezTo>
                      <a:pt x="83" y="9705"/>
                      <a:pt x="71" y="9716"/>
                      <a:pt x="60" y="9728"/>
                    </a:cubicBezTo>
                    <a:cubicBezTo>
                      <a:pt x="60" y="9740"/>
                      <a:pt x="48" y="9740"/>
                      <a:pt x="48" y="9740"/>
                    </a:cubicBezTo>
                    <a:cubicBezTo>
                      <a:pt x="48" y="9752"/>
                      <a:pt x="36" y="9752"/>
                      <a:pt x="36" y="9764"/>
                    </a:cubicBezTo>
                    <a:cubicBezTo>
                      <a:pt x="36" y="9764"/>
                      <a:pt x="24" y="9776"/>
                      <a:pt x="24" y="9788"/>
                    </a:cubicBezTo>
                    <a:lnTo>
                      <a:pt x="12" y="9788"/>
                    </a:lnTo>
                    <a:cubicBezTo>
                      <a:pt x="12" y="9788"/>
                      <a:pt x="12" y="9788"/>
                      <a:pt x="12" y="9800"/>
                    </a:cubicBezTo>
                    <a:cubicBezTo>
                      <a:pt x="12" y="9812"/>
                      <a:pt x="12" y="9812"/>
                      <a:pt x="0" y="9824"/>
                    </a:cubicBezTo>
                    <a:lnTo>
                      <a:pt x="0" y="12729"/>
                    </a:lnTo>
                    <a:cubicBezTo>
                      <a:pt x="12" y="12717"/>
                      <a:pt x="12" y="12717"/>
                      <a:pt x="12" y="12717"/>
                    </a:cubicBezTo>
                    <a:cubicBezTo>
                      <a:pt x="12" y="12705"/>
                      <a:pt x="24" y="12705"/>
                      <a:pt x="24" y="12693"/>
                    </a:cubicBezTo>
                    <a:cubicBezTo>
                      <a:pt x="36" y="12681"/>
                      <a:pt x="36" y="12681"/>
                      <a:pt x="36" y="12669"/>
                    </a:cubicBezTo>
                    <a:cubicBezTo>
                      <a:pt x="36" y="12669"/>
                      <a:pt x="48" y="12669"/>
                      <a:pt x="48" y="12657"/>
                    </a:cubicBezTo>
                    <a:cubicBezTo>
                      <a:pt x="60" y="12645"/>
                      <a:pt x="71" y="12633"/>
                      <a:pt x="83" y="12622"/>
                    </a:cubicBezTo>
                    <a:cubicBezTo>
                      <a:pt x="95" y="12610"/>
                      <a:pt x="95" y="12610"/>
                      <a:pt x="107" y="12598"/>
                    </a:cubicBezTo>
                    <a:cubicBezTo>
                      <a:pt x="119" y="12586"/>
                      <a:pt x="131" y="12574"/>
                      <a:pt x="143" y="12562"/>
                    </a:cubicBezTo>
                    <a:cubicBezTo>
                      <a:pt x="155" y="12562"/>
                      <a:pt x="155" y="12550"/>
                      <a:pt x="167" y="12538"/>
                    </a:cubicBezTo>
                    <a:cubicBezTo>
                      <a:pt x="179" y="12526"/>
                      <a:pt x="191" y="12526"/>
                      <a:pt x="191" y="12514"/>
                    </a:cubicBezTo>
                    <a:cubicBezTo>
                      <a:pt x="202" y="12502"/>
                      <a:pt x="214" y="12502"/>
                      <a:pt x="226" y="12491"/>
                    </a:cubicBezTo>
                    <a:cubicBezTo>
                      <a:pt x="238" y="12479"/>
                      <a:pt x="238" y="12479"/>
                      <a:pt x="250" y="12467"/>
                    </a:cubicBezTo>
                    <a:cubicBezTo>
                      <a:pt x="262" y="12467"/>
                      <a:pt x="262" y="12455"/>
                      <a:pt x="274" y="12455"/>
                    </a:cubicBezTo>
                    <a:cubicBezTo>
                      <a:pt x="286" y="12443"/>
                      <a:pt x="298" y="12431"/>
                      <a:pt x="310" y="12431"/>
                    </a:cubicBezTo>
                    <a:cubicBezTo>
                      <a:pt x="321" y="12419"/>
                      <a:pt x="333" y="12407"/>
                      <a:pt x="345" y="12395"/>
                    </a:cubicBezTo>
                    <a:cubicBezTo>
                      <a:pt x="357" y="12383"/>
                      <a:pt x="369" y="12383"/>
                      <a:pt x="381" y="12383"/>
                    </a:cubicBezTo>
                    <a:cubicBezTo>
                      <a:pt x="405" y="12360"/>
                      <a:pt x="417" y="12360"/>
                      <a:pt x="441" y="12348"/>
                    </a:cubicBezTo>
                    <a:lnTo>
                      <a:pt x="452" y="12348"/>
                    </a:lnTo>
                    <a:cubicBezTo>
                      <a:pt x="464" y="12336"/>
                      <a:pt x="476" y="12336"/>
                      <a:pt x="500" y="12336"/>
                    </a:cubicBezTo>
                    <a:lnTo>
                      <a:pt x="524" y="12336"/>
                    </a:lnTo>
                    <a:cubicBezTo>
                      <a:pt x="536" y="12324"/>
                      <a:pt x="536" y="12324"/>
                      <a:pt x="548" y="12324"/>
                    </a:cubicBezTo>
                    <a:lnTo>
                      <a:pt x="643" y="12324"/>
                    </a:lnTo>
                    <a:cubicBezTo>
                      <a:pt x="667" y="12312"/>
                      <a:pt x="702" y="12312"/>
                      <a:pt x="738" y="12312"/>
                    </a:cubicBezTo>
                    <a:cubicBezTo>
                      <a:pt x="762" y="12312"/>
                      <a:pt x="786" y="12312"/>
                      <a:pt x="810" y="12300"/>
                    </a:cubicBezTo>
                    <a:cubicBezTo>
                      <a:pt x="857" y="12300"/>
                      <a:pt x="905" y="12288"/>
                      <a:pt x="941" y="12288"/>
                    </a:cubicBezTo>
                    <a:cubicBezTo>
                      <a:pt x="941" y="12288"/>
                      <a:pt x="953" y="12276"/>
                      <a:pt x="953" y="12276"/>
                    </a:cubicBezTo>
                    <a:cubicBezTo>
                      <a:pt x="988" y="12276"/>
                      <a:pt x="1024" y="12264"/>
                      <a:pt x="1048" y="12264"/>
                    </a:cubicBezTo>
                    <a:cubicBezTo>
                      <a:pt x="1060" y="12264"/>
                      <a:pt x="1060" y="12252"/>
                      <a:pt x="1072" y="12252"/>
                    </a:cubicBezTo>
                    <a:cubicBezTo>
                      <a:pt x="1095" y="12252"/>
                      <a:pt x="1119" y="12241"/>
                      <a:pt x="1155" y="12241"/>
                    </a:cubicBezTo>
                    <a:cubicBezTo>
                      <a:pt x="1155" y="12241"/>
                      <a:pt x="1155" y="12241"/>
                      <a:pt x="1155" y="12229"/>
                    </a:cubicBezTo>
                    <a:cubicBezTo>
                      <a:pt x="1191" y="12229"/>
                      <a:pt x="1214" y="12217"/>
                      <a:pt x="1250" y="12205"/>
                    </a:cubicBezTo>
                    <a:lnTo>
                      <a:pt x="1262" y="12205"/>
                    </a:lnTo>
                    <a:cubicBezTo>
                      <a:pt x="1286" y="12193"/>
                      <a:pt x="1322" y="12181"/>
                      <a:pt x="1357" y="12181"/>
                    </a:cubicBezTo>
                    <a:cubicBezTo>
                      <a:pt x="1536" y="12121"/>
                      <a:pt x="1988" y="11991"/>
                      <a:pt x="2274" y="11943"/>
                    </a:cubicBezTo>
                    <a:lnTo>
                      <a:pt x="2286" y="11943"/>
                    </a:lnTo>
                    <a:cubicBezTo>
                      <a:pt x="2334" y="11931"/>
                      <a:pt x="2381" y="11919"/>
                      <a:pt x="2441" y="11907"/>
                    </a:cubicBezTo>
                    <a:cubicBezTo>
                      <a:pt x="2441" y="11895"/>
                      <a:pt x="2441" y="11895"/>
                      <a:pt x="2453" y="11895"/>
                    </a:cubicBezTo>
                    <a:lnTo>
                      <a:pt x="2477" y="11895"/>
                    </a:lnTo>
                    <a:cubicBezTo>
                      <a:pt x="2488" y="11883"/>
                      <a:pt x="2500" y="11883"/>
                      <a:pt x="2512" y="11871"/>
                    </a:cubicBezTo>
                    <a:cubicBezTo>
                      <a:pt x="2536" y="11871"/>
                      <a:pt x="2548" y="11860"/>
                      <a:pt x="2572" y="11860"/>
                    </a:cubicBezTo>
                    <a:cubicBezTo>
                      <a:pt x="2584" y="11848"/>
                      <a:pt x="2596" y="11848"/>
                      <a:pt x="2596" y="11848"/>
                    </a:cubicBezTo>
                    <a:cubicBezTo>
                      <a:pt x="2631" y="11836"/>
                      <a:pt x="2655" y="11824"/>
                      <a:pt x="2679" y="11812"/>
                    </a:cubicBezTo>
                    <a:cubicBezTo>
                      <a:pt x="2679" y="11812"/>
                      <a:pt x="2691" y="11800"/>
                      <a:pt x="2691" y="11800"/>
                    </a:cubicBezTo>
                    <a:cubicBezTo>
                      <a:pt x="2715" y="11788"/>
                      <a:pt x="2738" y="11776"/>
                      <a:pt x="2762" y="11764"/>
                    </a:cubicBezTo>
                    <a:cubicBezTo>
                      <a:pt x="2774" y="11764"/>
                      <a:pt x="2774" y="11764"/>
                      <a:pt x="2786" y="11752"/>
                    </a:cubicBezTo>
                    <a:cubicBezTo>
                      <a:pt x="2810" y="11740"/>
                      <a:pt x="2822" y="11740"/>
                      <a:pt x="2846" y="11729"/>
                    </a:cubicBezTo>
                    <a:cubicBezTo>
                      <a:pt x="2846" y="11729"/>
                      <a:pt x="2858" y="11717"/>
                      <a:pt x="2858" y="11717"/>
                    </a:cubicBezTo>
                    <a:cubicBezTo>
                      <a:pt x="2869" y="11705"/>
                      <a:pt x="2893" y="11705"/>
                      <a:pt x="2905" y="11693"/>
                    </a:cubicBezTo>
                    <a:cubicBezTo>
                      <a:pt x="2905" y="11693"/>
                      <a:pt x="2917" y="11693"/>
                      <a:pt x="2917" y="11681"/>
                    </a:cubicBezTo>
                    <a:cubicBezTo>
                      <a:pt x="2929" y="11681"/>
                      <a:pt x="2953" y="11669"/>
                      <a:pt x="2965" y="11657"/>
                    </a:cubicBezTo>
                    <a:cubicBezTo>
                      <a:pt x="2977" y="11645"/>
                      <a:pt x="2977" y="11645"/>
                      <a:pt x="2988" y="11645"/>
                    </a:cubicBezTo>
                    <a:cubicBezTo>
                      <a:pt x="2988" y="11645"/>
                      <a:pt x="2988" y="11633"/>
                      <a:pt x="2988" y="11633"/>
                    </a:cubicBezTo>
                    <a:cubicBezTo>
                      <a:pt x="3000" y="11633"/>
                      <a:pt x="3000" y="11621"/>
                      <a:pt x="3012" y="11621"/>
                    </a:cubicBezTo>
                    <a:cubicBezTo>
                      <a:pt x="3012" y="11621"/>
                      <a:pt x="3012" y="11610"/>
                      <a:pt x="3012" y="11610"/>
                    </a:cubicBezTo>
                    <a:cubicBezTo>
                      <a:pt x="3024" y="11598"/>
                      <a:pt x="3024" y="11598"/>
                      <a:pt x="3024" y="11586"/>
                    </a:cubicBezTo>
                    <a:cubicBezTo>
                      <a:pt x="3036" y="11586"/>
                      <a:pt x="3036" y="11574"/>
                      <a:pt x="3036" y="11574"/>
                    </a:cubicBezTo>
                    <a:cubicBezTo>
                      <a:pt x="3048" y="11562"/>
                      <a:pt x="3048" y="11562"/>
                      <a:pt x="3048" y="11550"/>
                    </a:cubicBezTo>
                    <a:cubicBezTo>
                      <a:pt x="3060" y="11550"/>
                      <a:pt x="3060" y="11538"/>
                      <a:pt x="3060" y="11538"/>
                    </a:cubicBezTo>
                    <a:cubicBezTo>
                      <a:pt x="3060" y="11538"/>
                      <a:pt x="3060" y="11526"/>
                      <a:pt x="3060" y="11526"/>
                    </a:cubicBezTo>
                    <a:cubicBezTo>
                      <a:pt x="3072" y="11526"/>
                      <a:pt x="3072" y="11526"/>
                      <a:pt x="3072" y="11514"/>
                    </a:cubicBezTo>
                    <a:cubicBezTo>
                      <a:pt x="3084" y="11502"/>
                      <a:pt x="3084" y="11490"/>
                      <a:pt x="3096" y="11479"/>
                    </a:cubicBezTo>
                    <a:cubicBezTo>
                      <a:pt x="3096" y="11479"/>
                      <a:pt x="3096" y="11467"/>
                      <a:pt x="3096" y="11467"/>
                    </a:cubicBezTo>
                    <a:cubicBezTo>
                      <a:pt x="3108" y="11443"/>
                      <a:pt x="3119" y="11431"/>
                      <a:pt x="3119" y="11419"/>
                    </a:cubicBezTo>
                    <a:cubicBezTo>
                      <a:pt x="3131" y="11407"/>
                      <a:pt x="3131" y="11407"/>
                      <a:pt x="3131" y="11395"/>
                    </a:cubicBezTo>
                    <a:cubicBezTo>
                      <a:pt x="3143" y="11371"/>
                      <a:pt x="3155" y="11348"/>
                      <a:pt x="3167" y="11324"/>
                    </a:cubicBezTo>
                    <a:cubicBezTo>
                      <a:pt x="3191" y="11252"/>
                      <a:pt x="3227" y="11181"/>
                      <a:pt x="3298" y="11026"/>
                    </a:cubicBezTo>
                    <a:cubicBezTo>
                      <a:pt x="3298" y="11014"/>
                      <a:pt x="3310" y="11002"/>
                      <a:pt x="3322" y="10990"/>
                    </a:cubicBezTo>
                    <a:cubicBezTo>
                      <a:pt x="3334" y="10979"/>
                      <a:pt x="3346" y="10967"/>
                      <a:pt x="3358" y="10955"/>
                    </a:cubicBezTo>
                    <a:cubicBezTo>
                      <a:pt x="3369" y="10943"/>
                      <a:pt x="3369" y="10931"/>
                      <a:pt x="3381" y="10931"/>
                    </a:cubicBezTo>
                    <a:cubicBezTo>
                      <a:pt x="3393" y="10919"/>
                      <a:pt x="3405" y="10895"/>
                      <a:pt x="3417" y="10883"/>
                    </a:cubicBezTo>
                    <a:cubicBezTo>
                      <a:pt x="3429" y="10883"/>
                      <a:pt x="3429" y="10871"/>
                      <a:pt x="3441" y="10871"/>
                    </a:cubicBezTo>
                    <a:cubicBezTo>
                      <a:pt x="3453" y="10859"/>
                      <a:pt x="3477" y="10836"/>
                      <a:pt x="3489" y="10824"/>
                    </a:cubicBezTo>
                    <a:cubicBezTo>
                      <a:pt x="3512" y="10800"/>
                      <a:pt x="3536" y="10776"/>
                      <a:pt x="3560" y="10764"/>
                    </a:cubicBezTo>
                    <a:cubicBezTo>
                      <a:pt x="3584" y="10740"/>
                      <a:pt x="3596" y="10728"/>
                      <a:pt x="3620" y="10705"/>
                    </a:cubicBezTo>
                    <a:cubicBezTo>
                      <a:pt x="3620" y="10705"/>
                      <a:pt x="3631" y="10693"/>
                      <a:pt x="3631" y="10693"/>
                    </a:cubicBezTo>
                    <a:cubicBezTo>
                      <a:pt x="3643" y="10681"/>
                      <a:pt x="3655" y="10669"/>
                      <a:pt x="3667" y="10657"/>
                    </a:cubicBezTo>
                    <a:lnTo>
                      <a:pt x="3667" y="11240"/>
                    </a:lnTo>
                    <a:cubicBezTo>
                      <a:pt x="3667" y="11252"/>
                      <a:pt x="3667" y="11252"/>
                      <a:pt x="3667" y="11252"/>
                    </a:cubicBezTo>
                    <a:cubicBezTo>
                      <a:pt x="3655" y="11264"/>
                      <a:pt x="3655" y="11276"/>
                      <a:pt x="3655" y="11276"/>
                    </a:cubicBezTo>
                    <a:cubicBezTo>
                      <a:pt x="3655" y="11288"/>
                      <a:pt x="3655" y="11288"/>
                      <a:pt x="3655" y="11288"/>
                    </a:cubicBezTo>
                    <a:lnTo>
                      <a:pt x="3655" y="14169"/>
                    </a:lnTo>
                    <a:cubicBezTo>
                      <a:pt x="3655" y="14157"/>
                      <a:pt x="3667" y="14157"/>
                      <a:pt x="3667" y="14146"/>
                    </a:cubicBezTo>
                    <a:cubicBezTo>
                      <a:pt x="3667" y="14146"/>
                      <a:pt x="3667" y="14146"/>
                      <a:pt x="3667" y="14134"/>
                    </a:cubicBezTo>
                    <a:cubicBezTo>
                      <a:pt x="3679" y="14134"/>
                      <a:pt x="3679" y="14122"/>
                      <a:pt x="3691" y="14110"/>
                    </a:cubicBezTo>
                    <a:cubicBezTo>
                      <a:pt x="3691" y="14110"/>
                      <a:pt x="3703" y="14098"/>
                      <a:pt x="3703" y="14098"/>
                    </a:cubicBezTo>
                    <a:lnTo>
                      <a:pt x="3715" y="14098"/>
                    </a:lnTo>
                    <a:cubicBezTo>
                      <a:pt x="3727" y="14086"/>
                      <a:pt x="3774" y="14050"/>
                      <a:pt x="3834" y="14015"/>
                    </a:cubicBezTo>
                    <a:cubicBezTo>
                      <a:pt x="3834" y="14015"/>
                      <a:pt x="3846" y="14003"/>
                      <a:pt x="3846" y="14003"/>
                    </a:cubicBezTo>
                    <a:cubicBezTo>
                      <a:pt x="3858" y="13991"/>
                      <a:pt x="3881" y="13979"/>
                      <a:pt x="3893" y="13967"/>
                    </a:cubicBezTo>
                    <a:cubicBezTo>
                      <a:pt x="3905" y="13967"/>
                      <a:pt x="3917" y="13955"/>
                      <a:pt x="3929" y="13955"/>
                    </a:cubicBezTo>
                    <a:cubicBezTo>
                      <a:pt x="3941" y="13943"/>
                      <a:pt x="3953" y="13931"/>
                      <a:pt x="3965" y="13931"/>
                    </a:cubicBezTo>
                    <a:cubicBezTo>
                      <a:pt x="3989" y="13907"/>
                      <a:pt x="4012" y="13896"/>
                      <a:pt x="4036" y="13884"/>
                    </a:cubicBezTo>
                    <a:cubicBezTo>
                      <a:pt x="4048" y="13884"/>
                      <a:pt x="4048" y="13884"/>
                      <a:pt x="4060" y="13872"/>
                    </a:cubicBezTo>
                    <a:cubicBezTo>
                      <a:pt x="4072" y="13872"/>
                      <a:pt x="4084" y="13860"/>
                      <a:pt x="4108" y="13860"/>
                    </a:cubicBezTo>
                    <a:cubicBezTo>
                      <a:pt x="4120" y="13848"/>
                      <a:pt x="4131" y="13848"/>
                      <a:pt x="4143" y="13848"/>
                    </a:cubicBezTo>
                    <a:lnTo>
                      <a:pt x="4191" y="13848"/>
                    </a:lnTo>
                    <a:cubicBezTo>
                      <a:pt x="4203" y="13848"/>
                      <a:pt x="4227" y="13860"/>
                      <a:pt x="4239" y="13860"/>
                    </a:cubicBezTo>
                    <a:lnTo>
                      <a:pt x="4251" y="13860"/>
                    </a:lnTo>
                    <a:cubicBezTo>
                      <a:pt x="4262" y="13860"/>
                      <a:pt x="4274" y="13872"/>
                      <a:pt x="4298" y="13872"/>
                    </a:cubicBezTo>
                    <a:cubicBezTo>
                      <a:pt x="4322" y="13884"/>
                      <a:pt x="4358" y="13896"/>
                      <a:pt x="4393" y="13907"/>
                    </a:cubicBezTo>
                    <a:cubicBezTo>
                      <a:pt x="4501" y="13955"/>
                      <a:pt x="4596" y="14003"/>
                      <a:pt x="4655" y="14026"/>
                    </a:cubicBezTo>
                    <a:lnTo>
                      <a:pt x="4655" y="15039"/>
                    </a:lnTo>
                    <a:cubicBezTo>
                      <a:pt x="4655" y="15027"/>
                      <a:pt x="4655" y="15003"/>
                      <a:pt x="4667" y="14991"/>
                    </a:cubicBezTo>
                    <a:cubicBezTo>
                      <a:pt x="4667" y="14967"/>
                      <a:pt x="4667" y="14943"/>
                      <a:pt x="4667" y="14919"/>
                    </a:cubicBezTo>
                    <a:cubicBezTo>
                      <a:pt x="4667" y="14908"/>
                      <a:pt x="4679" y="14896"/>
                      <a:pt x="4679" y="14872"/>
                    </a:cubicBezTo>
                    <a:cubicBezTo>
                      <a:pt x="4691" y="14860"/>
                      <a:pt x="4691" y="14836"/>
                      <a:pt x="4691" y="14824"/>
                    </a:cubicBezTo>
                    <a:cubicBezTo>
                      <a:pt x="4703" y="14800"/>
                      <a:pt x="4715" y="14788"/>
                      <a:pt x="4715" y="14765"/>
                    </a:cubicBezTo>
                    <a:cubicBezTo>
                      <a:pt x="4727" y="14753"/>
                      <a:pt x="4727" y="14741"/>
                      <a:pt x="4739" y="14729"/>
                    </a:cubicBezTo>
                    <a:cubicBezTo>
                      <a:pt x="4751" y="14693"/>
                      <a:pt x="4774" y="14669"/>
                      <a:pt x="4798" y="14634"/>
                    </a:cubicBezTo>
                    <a:cubicBezTo>
                      <a:pt x="4810" y="14610"/>
                      <a:pt x="4834" y="14598"/>
                      <a:pt x="4846" y="14574"/>
                    </a:cubicBezTo>
                    <a:cubicBezTo>
                      <a:pt x="4846" y="14574"/>
                      <a:pt x="4858" y="14562"/>
                      <a:pt x="4858" y="14550"/>
                    </a:cubicBezTo>
                    <a:cubicBezTo>
                      <a:pt x="4882" y="14538"/>
                      <a:pt x="4893" y="14527"/>
                      <a:pt x="4905" y="14503"/>
                    </a:cubicBezTo>
                    <a:cubicBezTo>
                      <a:pt x="4905" y="14503"/>
                      <a:pt x="4917" y="14491"/>
                      <a:pt x="4917" y="14491"/>
                    </a:cubicBezTo>
                    <a:cubicBezTo>
                      <a:pt x="4941" y="14467"/>
                      <a:pt x="4953" y="14455"/>
                      <a:pt x="4965" y="14443"/>
                    </a:cubicBezTo>
                    <a:cubicBezTo>
                      <a:pt x="4977" y="14431"/>
                      <a:pt x="4977" y="14431"/>
                      <a:pt x="4989" y="14419"/>
                    </a:cubicBezTo>
                    <a:cubicBezTo>
                      <a:pt x="5001" y="14407"/>
                      <a:pt x="5001" y="14407"/>
                      <a:pt x="5013" y="14396"/>
                    </a:cubicBezTo>
                    <a:cubicBezTo>
                      <a:pt x="5024" y="14384"/>
                      <a:pt x="5036" y="14372"/>
                      <a:pt x="5048" y="14360"/>
                    </a:cubicBezTo>
                    <a:cubicBezTo>
                      <a:pt x="5048" y="14360"/>
                      <a:pt x="5060" y="14360"/>
                      <a:pt x="5060" y="14348"/>
                    </a:cubicBezTo>
                    <a:cubicBezTo>
                      <a:pt x="5072" y="14336"/>
                      <a:pt x="5084" y="14336"/>
                      <a:pt x="5084" y="14324"/>
                    </a:cubicBezTo>
                    <a:cubicBezTo>
                      <a:pt x="5096" y="14324"/>
                      <a:pt x="5096" y="14312"/>
                      <a:pt x="5096" y="14312"/>
                    </a:cubicBezTo>
                    <a:cubicBezTo>
                      <a:pt x="5108" y="14312"/>
                      <a:pt x="5108" y="14300"/>
                      <a:pt x="5120" y="14300"/>
                    </a:cubicBezTo>
                    <a:cubicBezTo>
                      <a:pt x="5120" y="14288"/>
                      <a:pt x="5120" y="14288"/>
                      <a:pt x="5132" y="14288"/>
                    </a:cubicBezTo>
                    <a:cubicBezTo>
                      <a:pt x="5132" y="14288"/>
                      <a:pt x="5132" y="14277"/>
                      <a:pt x="5132" y="14277"/>
                    </a:cubicBezTo>
                    <a:cubicBezTo>
                      <a:pt x="5132" y="14277"/>
                      <a:pt x="5144" y="14265"/>
                      <a:pt x="5144" y="14265"/>
                    </a:cubicBezTo>
                    <a:lnTo>
                      <a:pt x="5144" y="13824"/>
                    </a:lnTo>
                    <a:cubicBezTo>
                      <a:pt x="5155" y="13824"/>
                      <a:pt x="5155" y="13812"/>
                      <a:pt x="5155" y="13812"/>
                    </a:cubicBezTo>
                    <a:cubicBezTo>
                      <a:pt x="5167" y="13812"/>
                      <a:pt x="5167" y="13800"/>
                      <a:pt x="5179" y="13800"/>
                    </a:cubicBezTo>
                    <a:cubicBezTo>
                      <a:pt x="5179" y="13788"/>
                      <a:pt x="5179" y="13788"/>
                      <a:pt x="5191" y="13788"/>
                    </a:cubicBezTo>
                    <a:cubicBezTo>
                      <a:pt x="5191" y="13788"/>
                      <a:pt x="5191" y="13788"/>
                      <a:pt x="5191" y="13776"/>
                    </a:cubicBezTo>
                    <a:lnTo>
                      <a:pt x="5203" y="13776"/>
                    </a:lnTo>
                    <a:cubicBezTo>
                      <a:pt x="5203" y="13776"/>
                      <a:pt x="5203" y="13765"/>
                      <a:pt x="5203" y="13765"/>
                    </a:cubicBezTo>
                    <a:cubicBezTo>
                      <a:pt x="5203" y="13765"/>
                      <a:pt x="5203" y="13753"/>
                      <a:pt x="5215" y="13753"/>
                    </a:cubicBezTo>
                    <a:cubicBezTo>
                      <a:pt x="5215" y="13741"/>
                      <a:pt x="5227" y="13729"/>
                      <a:pt x="5227" y="13717"/>
                    </a:cubicBezTo>
                    <a:cubicBezTo>
                      <a:pt x="5227" y="13705"/>
                      <a:pt x="5239" y="13681"/>
                      <a:pt x="5251" y="13669"/>
                    </a:cubicBezTo>
                    <a:cubicBezTo>
                      <a:pt x="5251" y="13657"/>
                      <a:pt x="5251" y="13657"/>
                      <a:pt x="5251" y="13657"/>
                    </a:cubicBezTo>
                    <a:cubicBezTo>
                      <a:pt x="5263" y="13634"/>
                      <a:pt x="5274" y="13622"/>
                      <a:pt x="5286" y="13598"/>
                    </a:cubicBezTo>
                    <a:lnTo>
                      <a:pt x="5298" y="13598"/>
                    </a:lnTo>
                    <a:cubicBezTo>
                      <a:pt x="5310" y="13574"/>
                      <a:pt x="5322" y="13562"/>
                      <a:pt x="5334" y="13550"/>
                    </a:cubicBezTo>
                    <a:cubicBezTo>
                      <a:pt x="5334" y="13550"/>
                      <a:pt x="5334" y="13550"/>
                      <a:pt x="5334" y="13538"/>
                    </a:cubicBezTo>
                    <a:cubicBezTo>
                      <a:pt x="5346" y="13538"/>
                      <a:pt x="5346" y="13526"/>
                      <a:pt x="5358" y="13515"/>
                    </a:cubicBezTo>
                    <a:cubicBezTo>
                      <a:pt x="5358" y="13515"/>
                      <a:pt x="5358" y="13503"/>
                      <a:pt x="5358" y="13503"/>
                    </a:cubicBezTo>
                    <a:cubicBezTo>
                      <a:pt x="5358" y="13503"/>
                      <a:pt x="5370" y="13503"/>
                      <a:pt x="5370" y="13491"/>
                    </a:cubicBezTo>
                    <a:cubicBezTo>
                      <a:pt x="5370" y="13491"/>
                      <a:pt x="5370" y="13479"/>
                      <a:pt x="5370" y="13479"/>
                    </a:cubicBezTo>
                    <a:lnTo>
                      <a:pt x="5370" y="10621"/>
                    </a:lnTo>
                    <a:lnTo>
                      <a:pt x="5370" y="10586"/>
                    </a:lnTo>
                    <a:lnTo>
                      <a:pt x="5358" y="10586"/>
                    </a:lnTo>
                    <a:cubicBezTo>
                      <a:pt x="5358" y="10598"/>
                      <a:pt x="5346" y="10609"/>
                      <a:pt x="5334" y="10621"/>
                    </a:cubicBezTo>
                    <a:cubicBezTo>
                      <a:pt x="5334" y="10633"/>
                      <a:pt x="5322" y="10645"/>
                      <a:pt x="5310" y="10657"/>
                    </a:cubicBezTo>
                    <a:cubicBezTo>
                      <a:pt x="5298" y="10669"/>
                      <a:pt x="5298" y="10669"/>
                      <a:pt x="5298" y="10669"/>
                    </a:cubicBezTo>
                    <a:cubicBezTo>
                      <a:pt x="5286" y="10693"/>
                      <a:pt x="5274" y="10705"/>
                      <a:pt x="5263" y="10728"/>
                    </a:cubicBezTo>
                    <a:cubicBezTo>
                      <a:pt x="5263" y="10728"/>
                      <a:pt x="5263" y="10728"/>
                      <a:pt x="5263" y="10740"/>
                    </a:cubicBezTo>
                    <a:cubicBezTo>
                      <a:pt x="5251" y="10752"/>
                      <a:pt x="5239" y="10776"/>
                      <a:pt x="5239" y="10788"/>
                    </a:cubicBezTo>
                    <a:cubicBezTo>
                      <a:pt x="5227" y="10800"/>
                      <a:pt x="5227" y="10812"/>
                      <a:pt x="5215" y="10824"/>
                    </a:cubicBezTo>
                    <a:cubicBezTo>
                      <a:pt x="5215" y="10836"/>
                      <a:pt x="5215" y="10836"/>
                      <a:pt x="5215" y="10836"/>
                    </a:cubicBezTo>
                    <a:cubicBezTo>
                      <a:pt x="5215" y="10836"/>
                      <a:pt x="5215" y="10848"/>
                      <a:pt x="5203" y="10848"/>
                    </a:cubicBezTo>
                    <a:cubicBezTo>
                      <a:pt x="5203" y="10848"/>
                      <a:pt x="5203" y="10859"/>
                      <a:pt x="5191" y="10859"/>
                    </a:cubicBezTo>
                    <a:cubicBezTo>
                      <a:pt x="5191" y="10859"/>
                      <a:pt x="5191" y="10859"/>
                      <a:pt x="5191" y="10871"/>
                    </a:cubicBezTo>
                    <a:cubicBezTo>
                      <a:pt x="5179" y="10871"/>
                      <a:pt x="5179" y="10883"/>
                      <a:pt x="5167" y="10883"/>
                    </a:cubicBezTo>
                    <a:cubicBezTo>
                      <a:pt x="5167" y="10883"/>
                      <a:pt x="5155" y="10895"/>
                      <a:pt x="5155" y="10895"/>
                    </a:cubicBezTo>
                    <a:cubicBezTo>
                      <a:pt x="5144" y="10907"/>
                      <a:pt x="5132" y="10907"/>
                      <a:pt x="5108" y="10919"/>
                    </a:cubicBezTo>
                    <a:cubicBezTo>
                      <a:pt x="5096" y="10931"/>
                      <a:pt x="5072" y="10943"/>
                      <a:pt x="5048" y="10955"/>
                    </a:cubicBezTo>
                    <a:cubicBezTo>
                      <a:pt x="5013" y="10979"/>
                      <a:pt x="4989" y="10990"/>
                      <a:pt x="4965" y="11002"/>
                    </a:cubicBezTo>
                    <a:cubicBezTo>
                      <a:pt x="4953" y="11014"/>
                      <a:pt x="4941" y="11014"/>
                      <a:pt x="4941" y="11026"/>
                    </a:cubicBezTo>
                    <a:cubicBezTo>
                      <a:pt x="4929" y="11026"/>
                      <a:pt x="4917" y="11038"/>
                      <a:pt x="4905" y="11038"/>
                    </a:cubicBezTo>
                    <a:cubicBezTo>
                      <a:pt x="4893" y="11050"/>
                      <a:pt x="4870" y="11062"/>
                      <a:pt x="4858" y="11074"/>
                    </a:cubicBezTo>
                    <a:lnTo>
                      <a:pt x="4846" y="11074"/>
                    </a:lnTo>
                    <a:cubicBezTo>
                      <a:pt x="4834" y="11086"/>
                      <a:pt x="4810" y="11098"/>
                      <a:pt x="4786" y="11109"/>
                    </a:cubicBezTo>
                    <a:lnTo>
                      <a:pt x="4751" y="11109"/>
                    </a:lnTo>
                    <a:cubicBezTo>
                      <a:pt x="4744" y="11113"/>
                      <a:pt x="4737" y="11114"/>
                      <a:pt x="4730" y="11114"/>
                    </a:cubicBezTo>
                    <a:cubicBezTo>
                      <a:pt x="4713" y="11114"/>
                      <a:pt x="4696" y="11106"/>
                      <a:pt x="4679" y="11098"/>
                    </a:cubicBezTo>
                    <a:cubicBezTo>
                      <a:pt x="4596" y="11062"/>
                      <a:pt x="4441" y="10990"/>
                      <a:pt x="4310" y="10943"/>
                    </a:cubicBezTo>
                    <a:cubicBezTo>
                      <a:pt x="4286" y="10943"/>
                      <a:pt x="4274" y="10943"/>
                      <a:pt x="4262" y="10931"/>
                    </a:cubicBezTo>
                    <a:lnTo>
                      <a:pt x="4251" y="10931"/>
                    </a:lnTo>
                    <a:cubicBezTo>
                      <a:pt x="4239" y="10931"/>
                      <a:pt x="4227" y="10931"/>
                      <a:pt x="4215" y="10919"/>
                    </a:cubicBezTo>
                    <a:lnTo>
                      <a:pt x="4155" y="10919"/>
                    </a:lnTo>
                    <a:lnTo>
                      <a:pt x="4155" y="10514"/>
                    </a:lnTo>
                    <a:cubicBezTo>
                      <a:pt x="4155" y="10514"/>
                      <a:pt x="4155" y="10502"/>
                      <a:pt x="4143" y="10502"/>
                    </a:cubicBezTo>
                    <a:cubicBezTo>
                      <a:pt x="4131" y="10490"/>
                      <a:pt x="4120" y="10490"/>
                      <a:pt x="4108" y="10490"/>
                    </a:cubicBezTo>
                    <a:lnTo>
                      <a:pt x="4096" y="10490"/>
                    </a:lnTo>
                    <a:cubicBezTo>
                      <a:pt x="4096" y="10490"/>
                      <a:pt x="4084" y="10478"/>
                      <a:pt x="4072" y="10478"/>
                    </a:cubicBezTo>
                    <a:lnTo>
                      <a:pt x="4012" y="10478"/>
                    </a:lnTo>
                    <a:cubicBezTo>
                      <a:pt x="4001" y="10478"/>
                      <a:pt x="4001" y="10478"/>
                      <a:pt x="3989" y="10467"/>
                    </a:cubicBezTo>
                    <a:lnTo>
                      <a:pt x="3977" y="10467"/>
                    </a:lnTo>
                    <a:lnTo>
                      <a:pt x="3977" y="10109"/>
                    </a:lnTo>
                    <a:cubicBezTo>
                      <a:pt x="3977" y="10109"/>
                      <a:pt x="3977" y="10109"/>
                      <a:pt x="3977" y="10097"/>
                    </a:cubicBezTo>
                    <a:cubicBezTo>
                      <a:pt x="3965" y="10086"/>
                      <a:pt x="3965" y="10062"/>
                      <a:pt x="3965" y="10038"/>
                    </a:cubicBezTo>
                    <a:lnTo>
                      <a:pt x="3965" y="10467"/>
                    </a:lnTo>
                    <a:lnTo>
                      <a:pt x="3750" y="10467"/>
                    </a:lnTo>
                    <a:lnTo>
                      <a:pt x="3750" y="7550"/>
                    </a:lnTo>
                    <a:cubicBezTo>
                      <a:pt x="3750" y="7561"/>
                      <a:pt x="3750" y="7585"/>
                      <a:pt x="3739" y="7597"/>
                    </a:cubicBezTo>
                    <a:cubicBezTo>
                      <a:pt x="3739" y="7597"/>
                      <a:pt x="3739" y="7609"/>
                      <a:pt x="3739" y="7609"/>
                    </a:cubicBezTo>
                    <a:cubicBezTo>
                      <a:pt x="3739" y="7633"/>
                      <a:pt x="3727" y="7645"/>
                      <a:pt x="3715" y="7669"/>
                    </a:cubicBezTo>
                    <a:cubicBezTo>
                      <a:pt x="3703" y="7692"/>
                      <a:pt x="3691" y="7704"/>
                      <a:pt x="3679" y="7716"/>
                    </a:cubicBezTo>
                    <a:cubicBezTo>
                      <a:pt x="3667" y="7740"/>
                      <a:pt x="3655" y="7752"/>
                      <a:pt x="3643" y="7764"/>
                    </a:cubicBezTo>
                    <a:cubicBezTo>
                      <a:pt x="3631" y="7764"/>
                      <a:pt x="3631" y="7776"/>
                      <a:pt x="3620" y="7776"/>
                    </a:cubicBezTo>
                    <a:cubicBezTo>
                      <a:pt x="3608" y="7800"/>
                      <a:pt x="3584" y="7811"/>
                      <a:pt x="3572" y="7835"/>
                    </a:cubicBezTo>
                    <a:cubicBezTo>
                      <a:pt x="3548" y="7847"/>
                      <a:pt x="3524" y="7871"/>
                      <a:pt x="3500" y="7895"/>
                    </a:cubicBezTo>
                    <a:cubicBezTo>
                      <a:pt x="3489" y="7907"/>
                      <a:pt x="3465" y="7919"/>
                      <a:pt x="3453" y="7942"/>
                    </a:cubicBezTo>
                    <a:lnTo>
                      <a:pt x="3441" y="7942"/>
                    </a:lnTo>
                    <a:cubicBezTo>
                      <a:pt x="3441" y="7954"/>
                      <a:pt x="3429" y="7954"/>
                      <a:pt x="3429" y="7954"/>
                    </a:cubicBezTo>
                    <a:cubicBezTo>
                      <a:pt x="3417" y="7966"/>
                      <a:pt x="3405" y="7990"/>
                      <a:pt x="3381" y="8002"/>
                    </a:cubicBezTo>
                    <a:cubicBezTo>
                      <a:pt x="3381" y="8002"/>
                      <a:pt x="3369" y="8014"/>
                      <a:pt x="3369" y="8026"/>
                    </a:cubicBezTo>
                    <a:cubicBezTo>
                      <a:pt x="3358" y="8038"/>
                      <a:pt x="3346" y="8050"/>
                      <a:pt x="3334" y="8061"/>
                    </a:cubicBezTo>
                    <a:cubicBezTo>
                      <a:pt x="3334" y="8061"/>
                      <a:pt x="3322" y="8061"/>
                      <a:pt x="3322" y="8073"/>
                    </a:cubicBezTo>
                    <a:cubicBezTo>
                      <a:pt x="3310" y="8085"/>
                      <a:pt x="3310" y="8097"/>
                      <a:pt x="3298" y="8097"/>
                    </a:cubicBezTo>
                    <a:cubicBezTo>
                      <a:pt x="3227" y="8252"/>
                      <a:pt x="3203" y="8323"/>
                      <a:pt x="3179" y="8395"/>
                    </a:cubicBezTo>
                    <a:cubicBezTo>
                      <a:pt x="3167" y="8419"/>
                      <a:pt x="3155" y="8442"/>
                      <a:pt x="3143" y="8466"/>
                    </a:cubicBezTo>
                    <a:cubicBezTo>
                      <a:pt x="3131" y="8478"/>
                      <a:pt x="3131" y="8478"/>
                      <a:pt x="3131" y="8490"/>
                    </a:cubicBezTo>
                    <a:cubicBezTo>
                      <a:pt x="3119" y="8502"/>
                      <a:pt x="3119" y="8514"/>
                      <a:pt x="3108" y="8526"/>
                    </a:cubicBezTo>
                    <a:cubicBezTo>
                      <a:pt x="3108" y="8538"/>
                      <a:pt x="3108" y="8550"/>
                      <a:pt x="3096" y="8550"/>
                    </a:cubicBezTo>
                    <a:cubicBezTo>
                      <a:pt x="3096" y="8562"/>
                      <a:pt x="3084" y="8573"/>
                      <a:pt x="3084" y="8585"/>
                    </a:cubicBezTo>
                    <a:cubicBezTo>
                      <a:pt x="3084" y="8585"/>
                      <a:pt x="3072" y="8597"/>
                      <a:pt x="3072" y="8597"/>
                    </a:cubicBezTo>
                    <a:cubicBezTo>
                      <a:pt x="3072" y="8609"/>
                      <a:pt x="3060" y="8609"/>
                      <a:pt x="3060" y="8621"/>
                    </a:cubicBezTo>
                    <a:cubicBezTo>
                      <a:pt x="3060" y="8633"/>
                      <a:pt x="3048" y="8633"/>
                      <a:pt x="3048" y="8645"/>
                    </a:cubicBezTo>
                    <a:cubicBezTo>
                      <a:pt x="3048" y="8645"/>
                      <a:pt x="3036" y="8657"/>
                      <a:pt x="3036" y="8657"/>
                    </a:cubicBezTo>
                    <a:cubicBezTo>
                      <a:pt x="3036" y="8669"/>
                      <a:pt x="3024" y="8669"/>
                      <a:pt x="3024" y="8681"/>
                    </a:cubicBezTo>
                    <a:cubicBezTo>
                      <a:pt x="3024" y="8681"/>
                      <a:pt x="3012" y="8681"/>
                      <a:pt x="3012" y="8693"/>
                    </a:cubicBezTo>
                    <a:cubicBezTo>
                      <a:pt x="3012" y="8693"/>
                      <a:pt x="3000" y="8704"/>
                      <a:pt x="3000" y="8704"/>
                    </a:cubicBezTo>
                    <a:cubicBezTo>
                      <a:pt x="3000" y="8704"/>
                      <a:pt x="2988" y="8716"/>
                      <a:pt x="2988" y="8716"/>
                    </a:cubicBezTo>
                    <a:cubicBezTo>
                      <a:pt x="2988" y="8716"/>
                      <a:pt x="2977" y="8716"/>
                      <a:pt x="2977" y="8728"/>
                    </a:cubicBezTo>
                    <a:lnTo>
                      <a:pt x="2965" y="8728"/>
                    </a:lnTo>
                    <a:cubicBezTo>
                      <a:pt x="2953" y="8740"/>
                      <a:pt x="2941" y="8740"/>
                      <a:pt x="2929" y="8752"/>
                    </a:cubicBezTo>
                    <a:cubicBezTo>
                      <a:pt x="2917" y="8752"/>
                      <a:pt x="2917" y="8764"/>
                      <a:pt x="2905" y="8764"/>
                    </a:cubicBezTo>
                    <a:cubicBezTo>
                      <a:pt x="2893" y="8776"/>
                      <a:pt x="2881" y="8776"/>
                      <a:pt x="2869" y="8788"/>
                    </a:cubicBezTo>
                    <a:cubicBezTo>
                      <a:pt x="2858" y="8788"/>
                      <a:pt x="2858" y="8800"/>
                      <a:pt x="2846" y="8800"/>
                    </a:cubicBezTo>
                    <a:cubicBezTo>
                      <a:pt x="2834" y="8812"/>
                      <a:pt x="2822" y="8812"/>
                      <a:pt x="2810" y="8823"/>
                    </a:cubicBezTo>
                    <a:cubicBezTo>
                      <a:pt x="2798" y="8823"/>
                      <a:pt x="2786" y="8835"/>
                      <a:pt x="2774" y="8835"/>
                    </a:cubicBezTo>
                    <a:cubicBezTo>
                      <a:pt x="2750" y="8847"/>
                      <a:pt x="2738" y="8859"/>
                      <a:pt x="2715" y="8859"/>
                    </a:cubicBezTo>
                    <a:cubicBezTo>
                      <a:pt x="2703" y="8871"/>
                      <a:pt x="2691" y="8883"/>
                      <a:pt x="2679" y="8883"/>
                    </a:cubicBezTo>
                    <a:cubicBezTo>
                      <a:pt x="2655" y="8895"/>
                      <a:pt x="2631" y="8907"/>
                      <a:pt x="2607" y="8907"/>
                    </a:cubicBezTo>
                    <a:cubicBezTo>
                      <a:pt x="2596" y="8919"/>
                      <a:pt x="2584" y="8919"/>
                      <a:pt x="2572" y="8931"/>
                    </a:cubicBezTo>
                    <a:cubicBezTo>
                      <a:pt x="2560" y="8931"/>
                      <a:pt x="2536" y="8943"/>
                      <a:pt x="2524" y="8943"/>
                    </a:cubicBezTo>
                    <a:cubicBezTo>
                      <a:pt x="2512" y="8954"/>
                      <a:pt x="2500" y="8954"/>
                      <a:pt x="2477" y="8966"/>
                    </a:cubicBezTo>
                    <a:cubicBezTo>
                      <a:pt x="2465" y="8966"/>
                      <a:pt x="2453" y="8966"/>
                      <a:pt x="2441" y="8978"/>
                    </a:cubicBezTo>
                    <a:cubicBezTo>
                      <a:pt x="2393" y="8990"/>
                      <a:pt x="2346" y="9002"/>
                      <a:pt x="2298" y="9014"/>
                    </a:cubicBezTo>
                    <a:lnTo>
                      <a:pt x="2286" y="9014"/>
                    </a:lnTo>
                    <a:cubicBezTo>
                      <a:pt x="2179" y="9026"/>
                      <a:pt x="2048" y="9062"/>
                      <a:pt x="1917" y="9097"/>
                    </a:cubicBezTo>
                    <a:cubicBezTo>
                      <a:pt x="1929" y="9085"/>
                      <a:pt x="1929" y="9074"/>
                      <a:pt x="1929" y="9062"/>
                    </a:cubicBezTo>
                    <a:cubicBezTo>
                      <a:pt x="1929" y="9050"/>
                      <a:pt x="1929" y="9038"/>
                      <a:pt x="1929" y="9038"/>
                    </a:cubicBezTo>
                    <a:cubicBezTo>
                      <a:pt x="1929" y="9038"/>
                      <a:pt x="1929" y="9026"/>
                      <a:pt x="1929" y="9026"/>
                    </a:cubicBezTo>
                    <a:lnTo>
                      <a:pt x="1941" y="7859"/>
                    </a:lnTo>
                    <a:cubicBezTo>
                      <a:pt x="1941" y="7859"/>
                      <a:pt x="1953" y="7859"/>
                      <a:pt x="1965" y="7847"/>
                    </a:cubicBezTo>
                    <a:cubicBezTo>
                      <a:pt x="1976" y="7835"/>
                      <a:pt x="2000" y="7823"/>
                      <a:pt x="2024" y="7823"/>
                    </a:cubicBezTo>
                    <a:cubicBezTo>
                      <a:pt x="2048" y="7811"/>
                      <a:pt x="2060" y="7800"/>
                      <a:pt x="2084" y="7788"/>
                    </a:cubicBezTo>
                    <a:cubicBezTo>
                      <a:pt x="2107" y="7776"/>
                      <a:pt x="2119" y="7764"/>
                      <a:pt x="2143" y="7752"/>
                    </a:cubicBezTo>
                    <a:cubicBezTo>
                      <a:pt x="2167" y="7740"/>
                      <a:pt x="2191" y="7728"/>
                      <a:pt x="2215" y="7716"/>
                    </a:cubicBezTo>
                    <a:cubicBezTo>
                      <a:pt x="2226" y="7704"/>
                      <a:pt x="2250" y="7692"/>
                      <a:pt x="2262" y="7692"/>
                    </a:cubicBezTo>
                    <a:cubicBezTo>
                      <a:pt x="2381" y="7621"/>
                      <a:pt x="2500" y="7550"/>
                      <a:pt x="2667" y="7454"/>
                    </a:cubicBezTo>
                    <a:cubicBezTo>
                      <a:pt x="2667" y="7442"/>
                      <a:pt x="2679" y="7442"/>
                      <a:pt x="2691" y="7442"/>
                    </a:cubicBezTo>
                    <a:cubicBezTo>
                      <a:pt x="2703" y="7430"/>
                      <a:pt x="2715" y="7419"/>
                      <a:pt x="2738" y="7407"/>
                    </a:cubicBezTo>
                    <a:cubicBezTo>
                      <a:pt x="2750" y="7395"/>
                      <a:pt x="2762" y="7395"/>
                      <a:pt x="2774" y="7383"/>
                    </a:cubicBezTo>
                    <a:cubicBezTo>
                      <a:pt x="2798" y="7359"/>
                      <a:pt x="2822" y="7347"/>
                      <a:pt x="2846" y="7323"/>
                    </a:cubicBezTo>
                    <a:cubicBezTo>
                      <a:pt x="2858" y="7323"/>
                      <a:pt x="2869" y="7311"/>
                      <a:pt x="2881" y="7299"/>
                    </a:cubicBezTo>
                    <a:cubicBezTo>
                      <a:pt x="2917" y="7276"/>
                      <a:pt x="2941" y="7264"/>
                      <a:pt x="2965" y="7240"/>
                    </a:cubicBezTo>
                    <a:cubicBezTo>
                      <a:pt x="2977" y="7228"/>
                      <a:pt x="2988" y="7216"/>
                      <a:pt x="3000" y="7204"/>
                    </a:cubicBezTo>
                    <a:cubicBezTo>
                      <a:pt x="3036" y="7180"/>
                      <a:pt x="3060" y="7157"/>
                      <a:pt x="3096" y="7133"/>
                    </a:cubicBezTo>
                    <a:cubicBezTo>
                      <a:pt x="3108" y="7121"/>
                      <a:pt x="3119" y="7121"/>
                      <a:pt x="3131" y="7109"/>
                    </a:cubicBezTo>
                    <a:cubicBezTo>
                      <a:pt x="3167" y="7073"/>
                      <a:pt x="3203" y="7049"/>
                      <a:pt x="3227" y="7026"/>
                    </a:cubicBezTo>
                    <a:cubicBezTo>
                      <a:pt x="3239" y="7014"/>
                      <a:pt x="3250" y="7002"/>
                      <a:pt x="3274" y="6990"/>
                    </a:cubicBezTo>
                    <a:cubicBezTo>
                      <a:pt x="3298" y="6966"/>
                      <a:pt x="3334" y="6930"/>
                      <a:pt x="3369" y="6907"/>
                    </a:cubicBezTo>
                    <a:cubicBezTo>
                      <a:pt x="3381" y="6895"/>
                      <a:pt x="3393" y="6883"/>
                      <a:pt x="3405" y="6871"/>
                    </a:cubicBezTo>
                    <a:cubicBezTo>
                      <a:pt x="3441" y="6835"/>
                      <a:pt x="3477" y="6811"/>
                      <a:pt x="3512" y="6776"/>
                    </a:cubicBezTo>
                    <a:cubicBezTo>
                      <a:pt x="3524" y="6764"/>
                      <a:pt x="3536" y="6764"/>
                      <a:pt x="3548" y="6752"/>
                    </a:cubicBezTo>
                    <a:cubicBezTo>
                      <a:pt x="3584" y="6716"/>
                      <a:pt x="3631" y="6680"/>
                      <a:pt x="3667" y="6645"/>
                    </a:cubicBezTo>
                    <a:cubicBezTo>
                      <a:pt x="3667" y="6633"/>
                      <a:pt x="3679" y="6633"/>
                      <a:pt x="3691" y="6621"/>
                    </a:cubicBezTo>
                    <a:cubicBezTo>
                      <a:pt x="3727" y="6585"/>
                      <a:pt x="3774" y="6549"/>
                      <a:pt x="3822" y="6502"/>
                    </a:cubicBezTo>
                    <a:cubicBezTo>
                      <a:pt x="4060" y="6287"/>
                      <a:pt x="4274" y="6073"/>
                      <a:pt x="4453" y="5918"/>
                    </a:cubicBezTo>
                    <a:cubicBezTo>
                      <a:pt x="4465" y="5918"/>
                      <a:pt x="4465" y="5906"/>
                      <a:pt x="4477" y="5906"/>
                    </a:cubicBezTo>
                    <a:cubicBezTo>
                      <a:pt x="4501" y="5883"/>
                      <a:pt x="4524" y="5859"/>
                      <a:pt x="4548" y="5835"/>
                    </a:cubicBezTo>
                    <a:cubicBezTo>
                      <a:pt x="4584" y="5811"/>
                      <a:pt x="4608" y="5787"/>
                      <a:pt x="4632" y="5764"/>
                    </a:cubicBezTo>
                    <a:cubicBezTo>
                      <a:pt x="4655" y="5752"/>
                      <a:pt x="4667" y="5728"/>
                      <a:pt x="4691" y="5716"/>
                    </a:cubicBezTo>
                    <a:cubicBezTo>
                      <a:pt x="4691" y="5716"/>
                      <a:pt x="4703" y="5704"/>
                      <a:pt x="4703" y="5704"/>
                    </a:cubicBezTo>
                    <a:cubicBezTo>
                      <a:pt x="4715" y="5692"/>
                      <a:pt x="4727" y="5680"/>
                      <a:pt x="4727" y="5668"/>
                    </a:cubicBezTo>
                    <a:cubicBezTo>
                      <a:pt x="4751" y="5656"/>
                      <a:pt x="4763" y="5645"/>
                      <a:pt x="4786" y="5621"/>
                    </a:cubicBezTo>
                    <a:cubicBezTo>
                      <a:pt x="4786" y="5609"/>
                      <a:pt x="4798" y="5597"/>
                      <a:pt x="4810" y="5597"/>
                    </a:cubicBezTo>
                    <a:cubicBezTo>
                      <a:pt x="4834" y="5573"/>
                      <a:pt x="4846" y="5549"/>
                      <a:pt x="4870" y="5525"/>
                    </a:cubicBezTo>
                    <a:cubicBezTo>
                      <a:pt x="4870" y="5514"/>
                      <a:pt x="4882" y="5514"/>
                      <a:pt x="4893" y="5502"/>
                    </a:cubicBezTo>
                    <a:cubicBezTo>
                      <a:pt x="4917" y="5466"/>
                      <a:pt x="4941" y="5442"/>
                      <a:pt x="4965" y="5406"/>
                    </a:cubicBezTo>
                    <a:cubicBezTo>
                      <a:pt x="5001" y="5359"/>
                      <a:pt x="5036" y="5323"/>
                      <a:pt x="5072" y="5275"/>
                    </a:cubicBezTo>
                    <a:cubicBezTo>
                      <a:pt x="5072" y="5264"/>
                      <a:pt x="5084" y="5252"/>
                      <a:pt x="5096" y="5228"/>
                    </a:cubicBezTo>
                    <a:cubicBezTo>
                      <a:pt x="5120" y="5204"/>
                      <a:pt x="5144" y="5168"/>
                      <a:pt x="5167" y="5133"/>
                    </a:cubicBezTo>
                    <a:cubicBezTo>
                      <a:pt x="5179" y="5121"/>
                      <a:pt x="5191" y="5109"/>
                      <a:pt x="5191" y="5097"/>
                    </a:cubicBezTo>
                    <a:cubicBezTo>
                      <a:pt x="5215" y="5061"/>
                      <a:pt x="5239" y="5025"/>
                      <a:pt x="5263" y="5002"/>
                    </a:cubicBezTo>
                    <a:cubicBezTo>
                      <a:pt x="5274" y="4978"/>
                      <a:pt x="5274" y="4966"/>
                      <a:pt x="5286" y="4954"/>
                    </a:cubicBezTo>
                    <a:cubicBezTo>
                      <a:pt x="5322" y="4906"/>
                      <a:pt x="5346" y="4871"/>
                      <a:pt x="5370" y="4823"/>
                    </a:cubicBezTo>
                    <a:cubicBezTo>
                      <a:pt x="5405" y="4775"/>
                      <a:pt x="5429" y="4740"/>
                      <a:pt x="5453" y="4692"/>
                    </a:cubicBezTo>
                    <a:cubicBezTo>
                      <a:pt x="5465" y="4680"/>
                      <a:pt x="5465" y="4680"/>
                      <a:pt x="5465" y="4668"/>
                    </a:cubicBezTo>
                    <a:cubicBezTo>
                      <a:pt x="5489" y="4632"/>
                      <a:pt x="5513" y="4609"/>
                      <a:pt x="5525" y="4573"/>
                    </a:cubicBezTo>
                    <a:cubicBezTo>
                      <a:pt x="5536" y="4561"/>
                      <a:pt x="5536" y="4561"/>
                      <a:pt x="5548" y="4549"/>
                    </a:cubicBezTo>
                    <a:cubicBezTo>
                      <a:pt x="5560" y="4513"/>
                      <a:pt x="5584" y="4490"/>
                      <a:pt x="5596" y="4466"/>
                    </a:cubicBezTo>
                    <a:cubicBezTo>
                      <a:pt x="5596" y="4454"/>
                      <a:pt x="5596" y="4454"/>
                      <a:pt x="5608" y="4442"/>
                    </a:cubicBezTo>
                    <a:cubicBezTo>
                      <a:pt x="5655" y="4359"/>
                      <a:pt x="5691" y="4299"/>
                      <a:pt x="5703" y="4275"/>
                    </a:cubicBezTo>
                    <a:cubicBezTo>
                      <a:pt x="5703" y="4263"/>
                      <a:pt x="5703" y="4263"/>
                      <a:pt x="5703" y="4263"/>
                    </a:cubicBezTo>
                    <a:cubicBezTo>
                      <a:pt x="5715" y="4251"/>
                      <a:pt x="5715" y="4251"/>
                      <a:pt x="5715" y="4240"/>
                    </a:cubicBezTo>
                    <a:cubicBezTo>
                      <a:pt x="5715" y="4240"/>
                      <a:pt x="5715" y="4228"/>
                      <a:pt x="5715" y="4216"/>
                    </a:cubicBezTo>
                    <a:lnTo>
                      <a:pt x="5727" y="1287"/>
                    </a:lnTo>
                    <a:lnTo>
                      <a:pt x="5727" y="1287"/>
                    </a:lnTo>
                    <a:cubicBezTo>
                      <a:pt x="5727" y="1311"/>
                      <a:pt x="5715" y="1323"/>
                      <a:pt x="5715" y="1346"/>
                    </a:cubicBezTo>
                    <a:cubicBezTo>
                      <a:pt x="5703" y="1358"/>
                      <a:pt x="5679" y="1394"/>
                      <a:pt x="5655" y="1430"/>
                    </a:cubicBezTo>
                    <a:cubicBezTo>
                      <a:pt x="5644" y="1454"/>
                      <a:pt x="5632" y="1489"/>
                      <a:pt x="5608" y="1513"/>
                    </a:cubicBezTo>
                    <a:cubicBezTo>
                      <a:pt x="5608" y="1525"/>
                      <a:pt x="5608" y="1525"/>
                      <a:pt x="5608" y="1537"/>
                    </a:cubicBezTo>
                    <a:cubicBezTo>
                      <a:pt x="5584" y="1561"/>
                      <a:pt x="5572" y="1584"/>
                      <a:pt x="5548" y="1620"/>
                    </a:cubicBezTo>
                    <a:cubicBezTo>
                      <a:pt x="5548" y="1632"/>
                      <a:pt x="5548" y="1632"/>
                      <a:pt x="5536" y="1644"/>
                    </a:cubicBezTo>
                    <a:cubicBezTo>
                      <a:pt x="5525" y="1680"/>
                      <a:pt x="5501" y="1704"/>
                      <a:pt x="5477" y="1739"/>
                    </a:cubicBezTo>
                    <a:cubicBezTo>
                      <a:pt x="5477" y="1751"/>
                      <a:pt x="5465" y="1751"/>
                      <a:pt x="5465" y="1763"/>
                    </a:cubicBezTo>
                    <a:cubicBezTo>
                      <a:pt x="5441" y="1811"/>
                      <a:pt x="5405" y="1846"/>
                      <a:pt x="5382" y="1894"/>
                    </a:cubicBezTo>
                    <a:cubicBezTo>
                      <a:pt x="5370" y="1918"/>
                      <a:pt x="5358" y="1930"/>
                      <a:pt x="5346" y="1954"/>
                    </a:cubicBezTo>
                    <a:lnTo>
                      <a:pt x="53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5173674" y="2947678"/>
                <a:ext cx="50958" cy="26648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989" extrusionOk="0">
                    <a:moveTo>
                      <a:pt x="953" y="953"/>
                    </a:moveTo>
                    <a:lnTo>
                      <a:pt x="953" y="953"/>
                    </a:lnTo>
                    <a:lnTo>
                      <a:pt x="953" y="953"/>
                    </a:lnTo>
                    <a:cubicBezTo>
                      <a:pt x="953" y="953"/>
                      <a:pt x="953" y="953"/>
                      <a:pt x="953" y="953"/>
                    </a:cubicBezTo>
                    <a:close/>
                    <a:moveTo>
                      <a:pt x="477" y="0"/>
                    </a:moveTo>
                    <a:cubicBezTo>
                      <a:pt x="477" y="12"/>
                      <a:pt x="477" y="24"/>
                      <a:pt x="465" y="24"/>
                    </a:cubicBezTo>
                    <a:cubicBezTo>
                      <a:pt x="465" y="36"/>
                      <a:pt x="453" y="48"/>
                      <a:pt x="441" y="60"/>
                    </a:cubicBezTo>
                    <a:cubicBezTo>
                      <a:pt x="430" y="60"/>
                      <a:pt x="418" y="72"/>
                      <a:pt x="406" y="84"/>
                    </a:cubicBezTo>
                    <a:cubicBezTo>
                      <a:pt x="406" y="84"/>
                      <a:pt x="394" y="96"/>
                      <a:pt x="394" y="96"/>
                    </a:cubicBezTo>
                    <a:cubicBezTo>
                      <a:pt x="382" y="107"/>
                      <a:pt x="370" y="107"/>
                      <a:pt x="358" y="119"/>
                    </a:cubicBezTo>
                    <a:cubicBezTo>
                      <a:pt x="346" y="131"/>
                      <a:pt x="322" y="143"/>
                      <a:pt x="310" y="155"/>
                    </a:cubicBezTo>
                    <a:cubicBezTo>
                      <a:pt x="310" y="155"/>
                      <a:pt x="310" y="167"/>
                      <a:pt x="299" y="167"/>
                    </a:cubicBezTo>
                    <a:cubicBezTo>
                      <a:pt x="287" y="179"/>
                      <a:pt x="275" y="179"/>
                      <a:pt x="275" y="191"/>
                    </a:cubicBezTo>
                    <a:cubicBezTo>
                      <a:pt x="263" y="191"/>
                      <a:pt x="263" y="191"/>
                      <a:pt x="263" y="203"/>
                    </a:cubicBezTo>
                    <a:cubicBezTo>
                      <a:pt x="251" y="203"/>
                      <a:pt x="251" y="215"/>
                      <a:pt x="239" y="215"/>
                    </a:cubicBezTo>
                    <a:cubicBezTo>
                      <a:pt x="239" y="215"/>
                      <a:pt x="239" y="226"/>
                      <a:pt x="239" y="226"/>
                    </a:cubicBezTo>
                    <a:lnTo>
                      <a:pt x="227" y="226"/>
                    </a:lnTo>
                    <a:cubicBezTo>
                      <a:pt x="227" y="238"/>
                      <a:pt x="227" y="238"/>
                      <a:pt x="227" y="238"/>
                    </a:cubicBezTo>
                    <a:cubicBezTo>
                      <a:pt x="227" y="238"/>
                      <a:pt x="227" y="238"/>
                      <a:pt x="227" y="250"/>
                    </a:cubicBezTo>
                    <a:lnTo>
                      <a:pt x="215" y="1881"/>
                    </a:lnTo>
                    <a:cubicBezTo>
                      <a:pt x="215" y="1881"/>
                      <a:pt x="203" y="1893"/>
                      <a:pt x="203" y="1893"/>
                    </a:cubicBezTo>
                    <a:cubicBezTo>
                      <a:pt x="168" y="1917"/>
                      <a:pt x="144" y="1941"/>
                      <a:pt x="108" y="1965"/>
                    </a:cubicBezTo>
                    <a:cubicBezTo>
                      <a:pt x="108" y="1965"/>
                      <a:pt x="108" y="1977"/>
                      <a:pt x="108" y="1977"/>
                    </a:cubicBezTo>
                    <a:cubicBezTo>
                      <a:pt x="96" y="1989"/>
                      <a:pt x="84" y="1989"/>
                      <a:pt x="72" y="2001"/>
                    </a:cubicBezTo>
                    <a:cubicBezTo>
                      <a:pt x="72" y="2001"/>
                      <a:pt x="72" y="2012"/>
                      <a:pt x="60" y="2012"/>
                    </a:cubicBezTo>
                    <a:cubicBezTo>
                      <a:pt x="49" y="2024"/>
                      <a:pt x="37" y="2036"/>
                      <a:pt x="25" y="2048"/>
                    </a:cubicBezTo>
                    <a:cubicBezTo>
                      <a:pt x="25" y="2048"/>
                      <a:pt x="25" y="2048"/>
                      <a:pt x="25" y="2060"/>
                    </a:cubicBezTo>
                    <a:lnTo>
                      <a:pt x="13" y="2060"/>
                    </a:lnTo>
                    <a:cubicBezTo>
                      <a:pt x="13" y="2060"/>
                      <a:pt x="13" y="2060"/>
                      <a:pt x="13" y="2072"/>
                    </a:cubicBezTo>
                    <a:cubicBezTo>
                      <a:pt x="1" y="2072"/>
                      <a:pt x="1" y="2084"/>
                      <a:pt x="1" y="2084"/>
                    </a:cubicBezTo>
                    <a:lnTo>
                      <a:pt x="1" y="4989"/>
                    </a:lnTo>
                    <a:cubicBezTo>
                      <a:pt x="13" y="4989"/>
                      <a:pt x="13" y="4989"/>
                      <a:pt x="13" y="4977"/>
                    </a:cubicBezTo>
                    <a:cubicBezTo>
                      <a:pt x="25" y="4965"/>
                      <a:pt x="37" y="4953"/>
                      <a:pt x="60" y="4941"/>
                    </a:cubicBezTo>
                    <a:cubicBezTo>
                      <a:pt x="60" y="4941"/>
                      <a:pt x="60" y="4929"/>
                      <a:pt x="60" y="4929"/>
                    </a:cubicBezTo>
                    <a:cubicBezTo>
                      <a:pt x="72" y="4918"/>
                      <a:pt x="84" y="4918"/>
                      <a:pt x="96" y="4906"/>
                    </a:cubicBezTo>
                    <a:cubicBezTo>
                      <a:pt x="96" y="4906"/>
                      <a:pt x="96" y="4894"/>
                      <a:pt x="108" y="4894"/>
                    </a:cubicBezTo>
                    <a:cubicBezTo>
                      <a:pt x="132" y="4870"/>
                      <a:pt x="168" y="4846"/>
                      <a:pt x="191" y="4822"/>
                    </a:cubicBezTo>
                    <a:cubicBezTo>
                      <a:pt x="203" y="4810"/>
                      <a:pt x="215" y="4810"/>
                      <a:pt x="215" y="4798"/>
                    </a:cubicBezTo>
                    <a:lnTo>
                      <a:pt x="227" y="4798"/>
                    </a:lnTo>
                    <a:cubicBezTo>
                      <a:pt x="227" y="4787"/>
                      <a:pt x="239" y="4787"/>
                      <a:pt x="239" y="4775"/>
                    </a:cubicBezTo>
                    <a:cubicBezTo>
                      <a:pt x="251" y="4775"/>
                      <a:pt x="251" y="4763"/>
                      <a:pt x="251" y="4763"/>
                    </a:cubicBezTo>
                    <a:cubicBezTo>
                      <a:pt x="251" y="4763"/>
                      <a:pt x="251" y="4763"/>
                      <a:pt x="251" y="4751"/>
                    </a:cubicBezTo>
                    <a:lnTo>
                      <a:pt x="263" y="4751"/>
                    </a:lnTo>
                    <a:cubicBezTo>
                      <a:pt x="263" y="4739"/>
                      <a:pt x="263" y="4739"/>
                      <a:pt x="263" y="4739"/>
                    </a:cubicBezTo>
                    <a:cubicBezTo>
                      <a:pt x="263" y="4739"/>
                      <a:pt x="263" y="4727"/>
                      <a:pt x="263" y="4727"/>
                    </a:cubicBezTo>
                    <a:cubicBezTo>
                      <a:pt x="275" y="4715"/>
                      <a:pt x="275" y="4703"/>
                      <a:pt x="275" y="4691"/>
                    </a:cubicBezTo>
                    <a:cubicBezTo>
                      <a:pt x="275" y="4691"/>
                      <a:pt x="275" y="4679"/>
                      <a:pt x="287" y="4668"/>
                    </a:cubicBezTo>
                    <a:cubicBezTo>
                      <a:pt x="287" y="4668"/>
                      <a:pt x="287" y="4656"/>
                      <a:pt x="287" y="4644"/>
                    </a:cubicBezTo>
                    <a:cubicBezTo>
                      <a:pt x="287" y="4632"/>
                      <a:pt x="299" y="4608"/>
                      <a:pt x="299" y="4584"/>
                    </a:cubicBezTo>
                    <a:cubicBezTo>
                      <a:pt x="299" y="4584"/>
                      <a:pt x="299" y="4584"/>
                      <a:pt x="299" y="4572"/>
                    </a:cubicBezTo>
                    <a:cubicBezTo>
                      <a:pt x="310" y="4548"/>
                      <a:pt x="310" y="4525"/>
                      <a:pt x="322" y="4501"/>
                    </a:cubicBezTo>
                    <a:cubicBezTo>
                      <a:pt x="322" y="4477"/>
                      <a:pt x="334" y="4453"/>
                      <a:pt x="334" y="4441"/>
                    </a:cubicBezTo>
                    <a:cubicBezTo>
                      <a:pt x="346" y="4429"/>
                      <a:pt x="346" y="4417"/>
                      <a:pt x="346" y="4406"/>
                    </a:cubicBezTo>
                    <a:cubicBezTo>
                      <a:pt x="346" y="4394"/>
                      <a:pt x="346" y="4394"/>
                      <a:pt x="346" y="4382"/>
                    </a:cubicBezTo>
                    <a:cubicBezTo>
                      <a:pt x="346" y="4370"/>
                      <a:pt x="358" y="4358"/>
                      <a:pt x="358" y="4346"/>
                    </a:cubicBezTo>
                    <a:cubicBezTo>
                      <a:pt x="358" y="4346"/>
                      <a:pt x="358" y="4346"/>
                      <a:pt x="358" y="4334"/>
                    </a:cubicBezTo>
                    <a:cubicBezTo>
                      <a:pt x="358" y="4334"/>
                      <a:pt x="358" y="4322"/>
                      <a:pt x="370" y="4322"/>
                    </a:cubicBezTo>
                    <a:cubicBezTo>
                      <a:pt x="370" y="4310"/>
                      <a:pt x="370" y="4310"/>
                      <a:pt x="370" y="4310"/>
                    </a:cubicBezTo>
                    <a:cubicBezTo>
                      <a:pt x="370" y="4298"/>
                      <a:pt x="382" y="4287"/>
                      <a:pt x="382" y="4287"/>
                    </a:cubicBezTo>
                    <a:cubicBezTo>
                      <a:pt x="382" y="4275"/>
                      <a:pt x="382" y="4275"/>
                      <a:pt x="394" y="4275"/>
                    </a:cubicBezTo>
                    <a:cubicBezTo>
                      <a:pt x="394" y="4263"/>
                      <a:pt x="394" y="4263"/>
                      <a:pt x="406" y="4251"/>
                    </a:cubicBezTo>
                    <a:cubicBezTo>
                      <a:pt x="406" y="4239"/>
                      <a:pt x="406" y="4239"/>
                      <a:pt x="418" y="4227"/>
                    </a:cubicBezTo>
                    <a:cubicBezTo>
                      <a:pt x="418" y="4227"/>
                      <a:pt x="430" y="4215"/>
                      <a:pt x="430" y="4203"/>
                    </a:cubicBezTo>
                    <a:cubicBezTo>
                      <a:pt x="441" y="4191"/>
                      <a:pt x="453" y="4179"/>
                      <a:pt x="465" y="4167"/>
                    </a:cubicBezTo>
                    <a:cubicBezTo>
                      <a:pt x="477" y="4156"/>
                      <a:pt x="489" y="4132"/>
                      <a:pt x="513" y="4120"/>
                    </a:cubicBezTo>
                    <a:cubicBezTo>
                      <a:pt x="525" y="4108"/>
                      <a:pt x="537" y="4096"/>
                      <a:pt x="549" y="4084"/>
                    </a:cubicBezTo>
                    <a:lnTo>
                      <a:pt x="560" y="4084"/>
                    </a:lnTo>
                    <a:cubicBezTo>
                      <a:pt x="584" y="4072"/>
                      <a:pt x="596" y="4072"/>
                      <a:pt x="608" y="4060"/>
                    </a:cubicBezTo>
                    <a:lnTo>
                      <a:pt x="620" y="4060"/>
                    </a:lnTo>
                    <a:cubicBezTo>
                      <a:pt x="632" y="4048"/>
                      <a:pt x="644" y="4048"/>
                      <a:pt x="668" y="4048"/>
                    </a:cubicBezTo>
                    <a:cubicBezTo>
                      <a:pt x="680" y="4048"/>
                      <a:pt x="691" y="4036"/>
                      <a:pt x="703" y="4036"/>
                    </a:cubicBezTo>
                    <a:lnTo>
                      <a:pt x="715" y="4036"/>
                    </a:lnTo>
                    <a:cubicBezTo>
                      <a:pt x="727" y="4036"/>
                      <a:pt x="739" y="4036"/>
                      <a:pt x="763" y="4025"/>
                    </a:cubicBezTo>
                    <a:cubicBezTo>
                      <a:pt x="775" y="4025"/>
                      <a:pt x="775" y="4025"/>
                      <a:pt x="787" y="4013"/>
                    </a:cubicBezTo>
                    <a:cubicBezTo>
                      <a:pt x="811" y="4013"/>
                      <a:pt x="834" y="4001"/>
                      <a:pt x="858" y="3989"/>
                    </a:cubicBezTo>
                    <a:cubicBezTo>
                      <a:pt x="858" y="3977"/>
                      <a:pt x="870" y="3977"/>
                      <a:pt x="870" y="3977"/>
                    </a:cubicBezTo>
                    <a:cubicBezTo>
                      <a:pt x="870" y="3977"/>
                      <a:pt x="882" y="3977"/>
                      <a:pt x="882" y="3965"/>
                    </a:cubicBezTo>
                    <a:lnTo>
                      <a:pt x="894" y="3965"/>
                    </a:lnTo>
                    <a:cubicBezTo>
                      <a:pt x="894" y="3953"/>
                      <a:pt x="906" y="3953"/>
                      <a:pt x="906" y="3953"/>
                    </a:cubicBezTo>
                    <a:cubicBezTo>
                      <a:pt x="906" y="3953"/>
                      <a:pt x="918" y="3941"/>
                      <a:pt x="918" y="3941"/>
                    </a:cubicBezTo>
                    <a:cubicBezTo>
                      <a:pt x="918" y="3929"/>
                      <a:pt x="918" y="3929"/>
                      <a:pt x="930" y="3929"/>
                    </a:cubicBezTo>
                    <a:cubicBezTo>
                      <a:pt x="930" y="3917"/>
                      <a:pt x="930" y="3917"/>
                      <a:pt x="930" y="3917"/>
                    </a:cubicBezTo>
                    <a:cubicBezTo>
                      <a:pt x="941" y="3906"/>
                      <a:pt x="941" y="3906"/>
                      <a:pt x="941" y="3894"/>
                    </a:cubicBezTo>
                    <a:cubicBezTo>
                      <a:pt x="941" y="3894"/>
                      <a:pt x="941" y="3882"/>
                      <a:pt x="941" y="3882"/>
                    </a:cubicBezTo>
                    <a:lnTo>
                      <a:pt x="953" y="953"/>
                    </a:lnTo>
                    <a:lnTo>
                      <a:pt x="953" y="953"/>
                    </a:lnTo>
                    <a:cubicBezTo>
                      <a:pt x="953" y="965"/>
                      <a:pt x="941" y="989"/>
                      <a:pt x="930" y="1000"/>
                    </a:cubicBezTo>
                    <a:cubicBezTo>
                      <a:pt x="930" y="1012"/>
                      <a:pt x="918" y="1024"/>
                      <a:pt x="906" y="1024"/>
                    </a:cubicBezTo>
                    <a:cubicBezTo>
                      <a:pt x="906" y="1036"/>
                      <a:pt x="894" y="1036"/>
                      <a:pt x="894" y="1036"/>
                    </a:cubicBezTo>
                    <a:cubicBezTo>
                      <a:pt x="882" y="1048"/>
                      <a:pt x="870" y="1048"/>
                      <a:pt x="870" y="1060"/>
                    </a:cubicBezTo>
                    <a:cubicBezTo>
                      <a:pt x="846" y="1072"/>
                      <a:pt x="822" y="1072"/>
                      <a:pt x="799" y="1084"/>
                    </a:cubicBezTo>
                    <a:cubicBezTo>
                      <a:pt x="787" y="1096"/>
                      <a:pt x="775" y="1096"/>
                      <a:pt x="763" y="1096"/>
                    </a:cubicBezTo>
                    <a:cubicBezTo>
                      <a:pt x="751" y="1108"/>
                      <a:pt x="739" y="1108"/>
                      <a:pt x="715" y="1108"/>
                    </a:cubicBezTo>
                    <a:cubicBezTo>
                      <a:pt x="691" y="1119"/>
                      <a:pt x="656" y="1119"/>
                      <a:pt x="620" y="1131"/>
                    </a:cubicBezTo>
                    <a:lnTo>
                      <a:pt x="608" y="1131"/>
                    </a:lnTo>
                    <a:cubicBezTo>
                      <a:pt x="596" y="1131"/>
                      <a:pt x="584" y="1143"/>
                      <a:pt x="572" y="1155"/>
                    </a:cubicBezTo>
                    <a:lnTo>
                      <a:pt x="560" y="1155"/>
                    </a:lnTo>
                    <a:cubicBezTo>
                      <a:pt x="549" y="1167"/>
                      <a:pt x="537" y="1179"/>
                      <a:pt x="513" y="1191"/>
                    </a:cubicBezTo>
                    <a:cubicBezTo>
                      <a:pt x="501" y="1203"/>
                      <a:pt x="489" y="1215"/>
                      <a:pt x="477" y="1239"/>
                    </a:cubicBezTo>
                    <a:lnTo>
                      <a:pt x="477" y="12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>
                <a:off x="5506305" y="3163913"/>
                <a:ext cx="10256" cy="231554"/>
              </a:xfrm>
              <a:custGeom>
                <a:avLst/>
                <a:gdLst/>
                <a:ahLst/>
                <a:cxnLst/>
                <a:rect l="l" t="t" r="r" b="b"/>
                <a:pathLst>
                  <a:path w="192" h="4335" extrusionOk="0">
                    <a:moveTo>
                      <a:pt x="191" y="822"/>
                    </a:moveTo>
                    <a:lnTo>
                      <a:pt x="191" y="846"/>
                    </a:lnTo>
                    <a:lnTo>
                      <a:pt x="191" y="846"/>
                    </a:lnTo>
                    <a:cubicBezTo>
                      <a:pt x="191" y="846"/>
                      <a:pt x="191" y="846"/>
                      <a:pt x="191" y="846"/>
                    </a:cubicBezTo>
                    <a:cubicBezTo>
                      <a:pt x="191" y="834"/>
                      <a:pt x="191" y="822"/>
                      <a:pt x="191" y="822"/>
                    </a:cubicBezTo>
                    <a:close/>
                    <a:moveTo>
                      <a:pt x="96" y="0"/>
                    </a:moveTo>
                    <a:cubicBezTo>
                      <a:pt x="96" y="48"/>
                      <a:pt x="96" y="84"/>
                      <a:pt x="84" y="131"/>
                    </a:cubicBezTo>
                    <a:cubicBezTo>
                      <a:pt x="84" y="167"/>
                      <a:pt x="84" y="215"/>
                      <a:pt x="84" y="250"/>
                    </a:cubicBezTo>
                    <a:cubicBezTo>
                      <a:pt x="84" y="262"/>
                      <a:pt x="84" y="274"/>
                      <a:pt x="84" y="286"/>
                    </a:cubicBezTo>
                    <a:lnTo>
                      <a:pt x="84" y="1227"/>
                    </a:lnTo>
                    <a:cubicBezTo>
                      <a:pt x="72" y="1239"/>
                      <a:pt x="72" y="1251"/>
                      <a:pt x="72" y="1262"/>
                    </a:cubicBezTo>
                    <a:cubicBezTo>
                      <a:pt x="60" y="1274"/>
                      <a:pt x="48" y="1298"/>
                      <a:pt x="48" y="1322"/>
                    </a:cubicBezTo>
                    <a:cubicBezTo>
                      <a:pt x="37" y="1358"/>
                      <a:pt x="25" y="1382"/>
                      <a:pt x="13" y="1405"/>
                    </a:cubicBezTo>
                    <a:cubicBezTo>
                      <a:pt x="13" y="1405"/>
                      <a:pt x="13" y="1417"/>
                      <a:pt x="13" y="1417"/>
                    </a:cubicBezTo>
                    <a:cubicBezTo>
                      <a:pt x="13" y="1429"/>
                      <a:pt x="13" y="1441"/>
                      <a:pt x="13" y="1441"/>
                    </a:cubicBezTo>
                    <a:cubicBezTo>
                      <a:pt x="13" y="1453"/>
                      <a:pt x="1" y="1453"/>
                      <a:pt x="1" y="1453"/>
                    </a:cubicBezTo>
                    <a:cubicBezTo>
                      <a:pt x="1" y="1465"/>
                      <a:pt x="1" y="1477"/>
                      <a:pt x="1" y="1501"/>
                    </a:cubicBezTo>
                    <a:cubicBezTo>
                      <a:pt x="1" y="1512"/>
                      <a:pt x="1" y="1524"/>
                      <a:pt x="1" y="1536"/>
                    </a:cubicBezTo>
                    <a:lnTo>
                      <a:pt x="1" y="4334"/>
                    </a:lnTo>
                    <a:cubicBezTo>
                      <a:pt x="13" y="4310"/>
                      <a:pt x="25" y="4287"/>
                      <a:pt x="37" y="4251"/>
                    </a:cubicBezTo>
                    <a:cubicBezTo>
                      <a:pt x="48" y="4227"/>
                      <a:pt x="48" y="4203"/>
                      <a:pt x="60" y="4179"/>
                    </a:cubicBezTo>
                    <a:cubicBezTo>
                      <a:pt x="72" y="4132"/>
                      <a:pt x="96" y="4096"/>
                      <a:pt x="108" y="4049"/>
                    </a:cubicBezTo>
                    <a:cubicBezTo>
                      <a:pt x="108" y="4037"/>
                      <a:pt x="120" y="4025"/>
                      <a:pt x="120" y="4013"/>
                    </a:cubicBezTo>
                    <a:cubicBezTo>
                      <a:pt x="132" y="3965"/>
                      <a:pt x="156" y="3918"/>
                      <a:pt x="168" y="3870"/>
                    </a:cubicBezTo>
                    <a:cubicBezTo>
                      <a:pt x="168" y="3858"/>
                      <a:pt x="168" y="3858"/>
                      <a:pt x="168" y="3846"/>
                    </a:cubicBezTo>
                    <a:cubicBezTo>
                      <a:pt x="168" y="3834"/>
                      <a:pt x="168" y="3834"/>
                      <a:pt x="168" y="3834"/>
                    </a:cubicBezTo>
                    <a:cubicBezTo>
                      <a:pt x="179" y="3810"/>
                      <a:pt x="179" y="3787"/>
                      <a:pt x="179" y="3775"/>
                    </a:cubicBezTo>
                    <a:cubicBezTo>
                      <a:pt x="179" y="3763"/>
                      <a:pt x="179" y="3763"/>
                      <a:pt x="179" y="3763"/>
                    </a:cubicBezTo>
                    <a:cubicBezTo>
                      <a:pt x="179" y="3751"/>
                      <a:pt x="179" y="3751"/>
                      <a:pt x="179" y="3751"/>
                    </a:cubicBezTo>
                    <a:lnTo>
                      <a:pt x="191" y="846"/>
                    </a:lnTo>
                    <a:lnTo>
                      <a:pt x="191" y="846"/>
                    </a:lnTo>
                    <a:cubicBezTo>
                      <a:pt x="179" y="858"/>
                      <a:pt x="179" y="882"/>
                      <a:pt x="179" y="905"/>
                    </a:cubicBezTo>
                    <a:cubicBezTo>
                      <a:pt x="179" y="917"/>
                      <a:pt x="179" y="929"/>
                      <a:pt x="168" y="941"/>
                    </a:cubicBezTo>
                    <a:cubicBezTo>
                      <a:pt x="156" y="989"/>
                      <a:pt x="144" y="1036"/>
                      <a:pt x="132" y="1084"/>
                    </a:cubicBezTo>
                    <a:cubicBezTo>
                      <a:pt x="120" y="1108"/>
                      <a:pt x="120" y="1120"/>
                      <a:pt x="108" y="1143"/>
                    </a:cubicBezTo>
                    <a:cubicBezTo>
                      <a:pt x="108" y="1155"/>
                      <a:pt x="96" y="1167"/>
                      <a:pt x="96" y="1179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>
                <a:off x="5575641" y="3357873"/>
                <a:ext cx="17841" cy="19592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668" extrusionOk="0">
                    <a:moveTo>
                      <a:pt x="334" y="1"/>
                    </a:moveTo>
                    <a:cubicBezTo>
                      <a:pt x="334" y="37"/>
                      <a:pt x="334" y="72"/>
                      <a:pt x="322" y="108"/>
                    </a:cubicBezTo>
                    <a:cubicBezTo>
                      <a:pt x="322" y="120"/>
                      <a:pt x="310" y="144"/>
                      <a:pt x="310" y="156"/>
                    </a:cubicBezTo>
                    <a:cubicBezTo>
                      <a:pt x="298" y="167"/>
                      <a:pt x="298" y="167"/>
                      <a:pt x="298" y="179"/>
                    </a:cubicBezTo>
                    <a:cubicBezTo>
                      <a:pt x="286" y="191"/>
                      <a:pt x="274" y="215"/>
                      <a:pt x="263" y="227"/>
                    </a:cubicBezTo>
                    <a:cubicBezTo>
                      <a:pt x="263" y="239"/>
                      <a:pt x="263" y="251"/>
                      <a:pt x="263" y="251"/>
                    </a:cubicBezTo>
                    <a:cubicBezTo>
                      <a:pt x="251" y="263"/>
                      <a:pt x="239" y="275"/>
                      <a:pt x="239" y="287"/>
                    </a:cubicBezTo>
                    <a:cubicBezTo>
                      <a:pt x="215" y="322"/>
                      <a:pt x="203" y="346"/>
                      <a:pt x="179" y="382"/>
                    </a:cubicBezTo>
                    <a:cubicBezTo>
                      <a:pt x="167" y="418"/>
                      <a:pt x="144" y="453"/>
                      <a:pt x="120" y="489"/>
                    </a:cubicBezTo>
                    <a:cubicBezTo>
                      <a:pt x="120" y="489"/>
                      <a:pt x="108" y="501"/>
                      <a:pt x="108" y="513"/>
                    </a:cubicBezTo>
                    <a:cubicBezTo>
                      <a:pt x="96" y="525"/>
                      <a:pt x="96" y="537"/>
                      <a:pt x="84" y="548"/>
                    </a:cubicBezTo>
                    <a:cubicBezTo>
                      <a:pt x="84" y="560"/>
                      <a:pt x="72" y="584"/>
                      <a:pt x="60" y="596"/>
                    </a:cubicBezTo>
                    <a:cubicBezTo>
                      <a:pt x="60" y="608"/>
                      <a:pt x="48" y="620"/>
                      <a:pt x="48" y="632"/>
                    </a:cubicBezTo>
                    <a:cubicBezTo>
                      <a:pt x="36" y="644"/>
                      <a:pt x="36" y="656"/>
                      <a:pt x="36" y="668"/>
                    </a:cubicBezTo>
                    <a:cubicBezTo>
                      <a:pt x="24" y="668"/>
                      <a:pt x="24" y="668"/>
                      <a:pt x="24" y="679"/>
                    </a:cubicBezTo>
                    <a:cubicBezTo>
                      <a:pt x="24" y="679"/>
                      <a:pt x="24" y="679"/>
                      <a:pt x="24" y="691"/>
                    </a:cubicBezTo>
                    <a:cubicBezTo>
                      <a:pt x="24" y="691"/>
                      <a:pt x="13" y="703"/>
                      <a:pt x="13" y="715"/>
                    </a:cubicBezTo>
                    <a:cubicBezTo>
                      <a:pt x="13" y="727"/>
                      <a:pt x="13" y="727"/>
                      <a:pt x="13" y="739"/>
                    </a:cubicBezTo>
                    <a:lnTo>
                      <a:pt x="1" y="3668"/>
                    </a:lnTo>
                    <a:lnTo>
                      <a:pt x="1" y="3668"/>
                    </a:lnTo>
                    <a:cubicBezTo>
                      <a:pt x="1" y="3656"/>
                      <a:pt x="13" y="3632"/>
                      <a:pt x="13" y="3620"/>
                    </a:cubicBezTo>
                    <a:cubicBezTo>
                      <a:pt x="13" y="3608"/>
                      <a:pt x="13" y="3608"/>
                      <a:pt x="24" y="3608"/>
                    </a:cubicBezTo>
                    <a:cubicBezTo>
                      <a:pt x="24" y="3585"/>
                      <a:pt x="36" y="3573"/>
                      <a:pt x="36" y="3561"/>
                    </a:cubicBezTo>
                    <a:cubicBezTo>
                      <a:pt x="48" y="3549"/>
                      <a:pt x="48" y="3537"/>
                      <a:pt x="48" y="3525"/>
                    </a:cubicBezTo>
                    <a:cubicBezTo>
                      <a:pt x="60" y="3513"/>
                      <a:pt x="72" y="3501"/>
                      <a:pt x="72" y="3477"/>
                    </a:cubicBezTo>
                    <a:cubicBezTo>
                      <a:pt x="84" y="3466"/>
                      <a:pt x="96" y="3454"/>
                      <a:pt x="96" y="3442"/>
                    </a:cubicBezTo>
                    <a:cubicBezTo>
                      <a:pt x="96" y="3430"/>
                      <a:pt x="108" y="3430"/>
                      <a:pt x="108" y="3418"/>
                    </a:cubicBezTo>
                    <a:cubicBezTo>
                      <a:pt x="132" y="3382"/>
                      <a:pt x="155" y="3346"/>
                      <a:pt x="179" y="3311"/>
                    </a:cubicBezTo>
                    <a:cubicBezTo>
                      <a:pt x="191" y="3275"/>
                      <a:pt x="215" y="3251"/>
                      <a:pt x="227" y="3227"/>
                    </a:cubicBezTo>
                    <a:cubicBezTo>
                      <a:pt x="227" y="3215"/>
                      <a:pt x="239" y="3204"/>
                      <a:pt x="251" y="3192"/>
                    </a:cubicBezTo>
                    <a:cubicBezTo>
                      <a:pt x="251" y="3192"/>
                      <a:pt x="251" y="3180"/>
                      <a:pt x="251" y="3180"/>
                    </a:cubicBezTo>
                    <a:cubicBezTo>
                      <a:pt x="251" y="3180"/>
                      <a:pt x="251" y="3168"/>
                      <a:pt x="263" y="3168"/>
                    </a:cubicBezTo>
                    <a:cubicBezTo>
                      <a:pt x="274" y="3144"/>
                      <a:pt x="274" y="3132"/>
                      <a:pt x="286" y="3108"/>
                    </a:cubicBezTo>
                    <a:cubicBezTo>
                      <a:pt x="286" y="3096"/>
                      <a:pt x="298" y="3096"/>
                      <a:pt x="298" y="3085"/>
                    </a:cubicBezTo>
                    <a:cubicBezTo>
                      <a:pt x="298" y="3085"/>
                      <a:pt x="310" y="3073"/>
                      <a:pt x="310" y="3061"/>
                    </a:cubicBezTo>
                    <a:cubicBezTo>
                      <a:pt x="310" y="3049"/>
                      <a:pt x="310" y="3049"/>
                      <a:pt x="322" y="3037"/>
                    </a:cubicBezTo>
                    <a:cubicBezTo>
                      <a:pt x="322" y="3025"/>
                      <a:pt x="322" y="3025"/>
                      <a:pt x="322" y="3013"/>
                    </a:cubicBezTo>
                    <a:cubicBezTo>
                      <a:pt x="322" y="2989"/>
                      <a:pt x="334" y="2965"/>
                      <a:pt x="334" y="2942"/>
                    </a:cubicBezTo>
                    <a:cubicBezTo>
                      <a:pt x="334" y="2930"/>
                      <a:pt x="334" y="2930"/>
                      <a:pt x="334" y="2930"/>
                    </a:cubicBezTo>
                    <a:lnTo>
                      <a:pt x="334" y="1"/>
                    </a:lnTo>
                    <a:close/>
                    <a:moveTo>
                      <a:pt x="1" y="3668"/>
                    </a:moveTo>
                    <a:cubicBezTo>
                      <a:pt x="1" y="3668"/>
                      <a:pt x="1" y="3668"/>
                      <a:pt x="1" y="3668"/>
                    </a:cubicBezTo>
                    <a:lnTo>
                      <a:pt x="1" y="36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>
                <a:off x="2907592" y="1791397"/>
                <a:ext cx="2904547" cy="1969678"/>
              </a:xfrm>
              <a:custGeom>
                <a:avLst/>
                <a:gdLst/>
                <a:ahLst/>
                <a:cxnLst/>
                <a:rect l="l" t="t" r="r" b="b"/>
                <a:pathLst>
                  <a:path w="54377" h="36875" extrusionOk="0">
                    <a:moveTo>
                      <a:pt x="108" y="1"/>
                    </a:moveTo>
                    <a:lnTo>
                      <a:pt x="108" y="1215"/>
                    </a:lnTo>
                    <a:cubicBezTo>
                      <a:pt x="84" y="1168"/>
                      <a:pt x="72" y="1120"/>
                      <a:pt x="72" y="1096"/>
                    </a:cubicBezTo>
                    <a:cubicBezTo>
                      <a:pt x="49" y="1013"/>
                      <a:pt x="13" y="965"/>
                      <a:pt x="13" y="918"/>
                    </a:cubicBezTo>
                    <a:lnTo>
                      <a:pt x="1" y="3846"/>
                    </a:lnTo>
                    <a:cubicBezTo>
                      <a:pt x="1" y="3894"/>
                      <a:pt x="49" y="3954"/>
                      <a:pt x="60" y="4025"/>
                    </a:cubicBezTo>
                    <a:cubicBezTo>
                      <a:pt x="96" y="4156"/>
                      <a:pt x="227" y="4442"/>
                      <a:pt x="263" y="4513"/>
                    </a:cubicBezTo>
                    <a:cubicBezTo>
                      <a:pt x="310" y="4585"/>
                      <a:pt x="322" y="4739"/>
                      <a:pt x="477" y="4906"/>
                    </a:cubicBezTo>
                    <a:cubicBezTo>
                      <a:pt x="489" y="4918"/>
                      <a:pt x="501" y="4918"/>
                      <a:pt x="513" y="4930"/>
                    </a:cubicBezTo>
                    <a:lnTo>
                      <a:pt x="537" y="4930"/>
                    </a:lnTo>
                    <a:cubicBezTo>
                      <a:pt x="549" y="4942"/>
                      <a:pt x="549" y="4942"/>
                      <a:pt x="561" y="4942"/>
                    </a:cubicBezTo>
                    <a:lnTo>
                      <a:pt x="608" y="4942"/>
                    </a:lnTo>
                    <a:cubicBezTo>
                      <a:pt x="620" y="4942"/>
                      <a:pt x="632" y="4954"/>
                      <a:pt x="656" y="4954"/>
                    </a:cubicBezTo>
                    <a:lnTo>
                      <a:pt x="751" y="4954"/>
                    </a:lnTo>
                    <a:cubicBezTo>
                      <a:pt x="751" y="4966"/>
                      <a:pt x="763" y="4966"/>
                      <a:pt x="763" y="4966"/>
                    </a:cubicBezTo>
                    <a:lnTo>
                      <a:pt x="822" y="4966"/>
                    </a:lnTo>
                    <a:cubicBezTo>
                      <a:pt x="834" y="4978"/>
                      <a:pt x="846" y="4978"/>
                      <a:pt x="870" y="4978"/>
                    </a:cubicBezTo>
                    <a:lnTo>
                      <a:pt x="882" y="4978"/>
                    </a:lnTo>
                    <a:cubicBezTo>
                      <a:pt x="906" y="4989"/>
                      <a:pt x="918" y="4989"/>
                      <a:pt x="942" y="4989"/>
                    </a:cubicBezTo>
                    <a:cubicBezTo>
                      <a:pt x="942" y="4989"/>
                      <a:pt x="942" y="4989"/>
                      <a:pt x="953" y="5001"/>
                    </a:cubicBezTo>
                    <a:cubicBezTo>
                      <a:pt x="989" y="5001"/>
                      <a:pt x="1013" y="5013"/>
                      <a:pt x="1037" y="5013"/>
                    </a:cubicBezTo>
                    <a:cubicBezTo>
                      <a:pt x="1049" y="5013"/>
                      <a:pt x="1049" y="5013"/>
                      <a:pt x="1061" y="5025"/>
                    </a:cubicBezTo>
                    <a:cubicBezTo>
                      <a:pt x="1084" y="5025"/>
                      <a:pt x="1096" y="5025"/>
                      <a:pt x="1120" y="5037"/>
                    </a:cubicBezTo>
                    <a:lnTo>
                      <a:pt x="1132" y="5037"/>
                    </a:lnTo>
                    <a:cubicBezTo>
                      <a:pt x="1156" y="5049"/>
                      <a:pt x="1180" y="5049"/>
                      <a:pt x="1192" y="5061"/>
                    </a:cubicBezTo>
                    <a:cubicBezTo>
                      <a:pt x="1287" y="5109"/>
                      <a:pt x="1406" y="5299"/>
                      <a:pt x="1537" y="5442"/>
                    </a:cubicBezTo>
                    <a:cubicBezTo>
                      <a:pt x="1573" y="5490"/>
                      <a:pt x="1644" y="5549"/>
                      <a:pt x="1704" y="5597"/>
                    </a:cubicBezTo>
                    <a:lnTo>
                      <a:pt x="1704" y="8073"/>
                    </a:lnTo>
                    <a:cubicBezTo>
                      <a:pt x="1704" y="8109"/>
                      <a:pt x="1775" y="8157"/>
                      <a:pt x="1942" y="8252"/>
                    </a:cubicBezTo>
                    <a:lnTo>
                      <a:pt x="1965" y="8252"/>
                    </a:lnTo>
                    <a:cubicBezTo>
                      <a:pt x="1965" y="8264"/>
                      <a:pt x="1965" y="8264"/>
                      <a:pt x="1965" y="8264"/>
                    </a:cubicBezTo>
                    <a:lnTo>
                      <a:pt x="1977" y="8264"/>
                    </a:lnTo>
                    <a:cubicBezTo>
                      <a:pt x="1989" y="8264"/>
                      <a:pt x="2001" y="8264"/>
                      <a:pt x="2013" y="8276"/>
                    </a:cubicBezTo>
                    <a:lnTo>
                      <a:pt x="2049" y="8276"/>
                    </a:lnTo>
                    <a:cubicBezTo>
                      <a:pt x="2073" y="8276"/>
                      <a:pt x="2085" y="8287"/>
                      <a:pt x="2108" y="8287"/>
                    </a:cubicBezTo>
                    <a:lnTo>
                      <a:pt x="2132" y="8287"/>
                    </a:lnTo>
                    <a:cubicBezTo>
                      <a:pt x="2168" y="8299"/>
                      <a:pt x="2192" y="8299"/>
                      <a:pt x="2227" y="8311"/>
                    </a:cubicBezTo>
                    <a:lnTo>
                      <a:pt x="2263" y="8311"/>
                    </a:lnTo>
                    <a:cubicBezTo>
                      <a:pt x="2287" y="8311"/>
                      <a:pt x="2323" y="8323"/>
                      <a:pt x="2346" y="8323"/>
                    </a:cubicBezTo>
                    <a:lnTo>
                      <a:pt x="2394" y="8323"/>
                    </a:lnTo>
                    <a:cubicBezTo>
                      <a:pt x="2430" y="8335"/>
                      <a:pt x="2466" y="8335"/>
                      <a:pt x="2513" y="8335"/>
                    </a:cubicBezTo>
                    <a:lnTo>
                      <a:pt x="2525" y="8335"/>
                    </a:lnTo>
                    <a:cubicBezTo>
                      <a:pt x="2549" y="8347"/>
                      <a:pt x="2573" y="8347"/>
                      <a:pt x="2596" y="8347"/>
                    </a:cubicBezTo>
                    <a:lnTo>
                      <a:pt x="2656" y="8347"/>
                    </a:lnTo>
                    <a:cubicBezTo>
                      <a:pt x="2668" y="8359"/>
                      <a:pt x="2680" y="8359"/>
                      <a:pt x="2692" y="8359"/>
                    </a:cubicBezTo>
                    <a:lnTo>
                      <a:pt x="2751" y="8359"/>
                    </a:lnTo>
                    <a:cubicBezTo>
                      <a:pt x="2763" y="8359"/>
                      <a:pt x="2775" y="8371"/>
                      <a:pt x="2775" y="8371"/>
                    </a:cubicBezTo>
                    <a:cubicBezTo>
                      <a:pt x="2799" y="8371"/>
                      <a:pt x="2823" y="8371"/>
                      <a:pt x="2847" y="8383"/>
                    </a:cubicBezTo>
                    <a:lnTo>
                      <a:pt x="2858" y="8383"/>
                    </a:lnTo>
                    <a:cubicBezTo>
                      <a:pt x="2894" y="8395"/>
                      <a:pt x="2930" y="8395"/>
                      <a:pt x="2966" y="8407"/>
                    </a:cubicBezTo>
                    <a:lnTo>
                      <a:pt x="2977" y="8407"/>
                    </a:lnTo>
                    <a:cubicBezTo>
                      <a:pt x="2989" y="8418"/>
                      <a:pt x="3013" y="8418"/>
                      <a:pt x="3037" y="8430"/>
                    </a:cubicBezTo>
                    <a:cubicBezTo>
                      <a:pt x="3120" y="8478"/>
                      <a:pt x="3049" y="8585"/>
                      <a:pt x="3180" y="8740"/>
                    </a:cubicBezTo>
                    <a:cubicBezTo>
                      <a:pt x="3216" y="8788"/>
                      <a:pt x="3263" y="8823"/>
                      <a:pt x="3323" y="8859"/>
                    </a:cubicBezTo>
                    <a:cubicBezTo>
                      <a:pt x="3370" y="8883"/>
                      <a:pt x="3418" y="8907"/>
                      <a:pt x="3466" y="8919"/>
                    </a:cubicBezTo>
                    <a:cubicBezTo>
                      <a:pt x="3466" y="8930"/>
                      <a:pt x="3466" y="8930"/>
                      <a:pt x="3466" y="8930"/>
                    </a:cubicBezTo>
                    <a:cubicBezTo>
                      <a:pt x="3478" y="8930"/>
                      <a:pt x="3489" y="8930"/>
                      <a:pt x="3501" y="8942"/>
                    </a:cubicBezTo>
                    <a:cubicBezTo>
                      <a:pt x="3549" y="8954"/>
                      <a:pt x="3597" y="8966"/>
                      <a:pt x="3644" y="8990"/>
                    </a:cubicBezTo>
                    <a:cubicBezTo>
                      <a:pt x="3704" y="9002"/>
                      <a:pt x="3775" y="9026"/>
                      <a:pt x="3835" y="9049"/>
                    </a:cubicBezTo>
                    <a:cubicBezTo>
                      <a:pt x="3882" y="9061"/>
                      <a:pt x="3954" y="9085"/>
                      <a:pt x="4025" y="9109"/>
                    </a:cubicBezTo>
                    <a:lnTo>
                      <a:pt x="4037" y="9109"/>
                    </a:lnTo>
                    <a:cubicBezTo>
                      <a:pt x="4073" y="9121"/>
                      <a:pt x="4109" y="9133"/>
                      <a:pt x="4132" y="9133"/>
                    </a:cubicBezTo>
                    <a:cubicBezTo>
                      <a:pt x="4144" y="9145"/>
                      <a:pt x="4156" y="9145"/>
                      <a:pt x="4168" y="9145"/>
                    </a:cubicBezTo>
                    <a:cubicBezTo>
                      <a:pt x="4204" y="9157"/>
                      <a:pt x="4228" y="9169"/>
                      <a:pt x="4263" y="9180"/>
                    </a:cubicBezTo>
                    <a:cubicBezTo>
                      <a:pt x="4275" y="9180"/>
                      <a:pt x="4287" y="9180"/>
                      <a:pt x="4311" y="9192"/>
                    </a:cubicBezTo>
                    <a:cubicBezTo>
                      <a:pt x="4335" y="9204"/>
                      <a:pt x="4359" y="9204"/>
                      <a:pt x="4382" y="9216"/>
                    </a:cubicBezTo>
                    <a:cubicBezTo>
                      <a:pt x="4406" y="9228"/>
                      <a:pt x="4430" y="9228"/>
                      <a:pt x="4442" y="9240"/>
                    </a:cubicBezTo>
                    <a:cubicBezTo>
                      <a:pt x="4466" y="9240"/>
                      <a:pt x="4490" y="9252"/>
                      <a:pt x="4513" y="9264"/>
                    </a:cubicBezTo>
                    <a:cubicBezTo>
                      <a:pt x="4537" y="9264"/>
                      <a:pt x="4561" y="9276"/>
                      <a:pt x="4585" y="9288"/>
                    </a:cubicBezTo>
                    <a:cubicBezTo>
                      <a:pt x="4609" y="9288"/>
                      <a:pt x="4632" y="9300"/>
                      <a:pt x="4644" y="9311"/>
                    </a:cubicBezTo>
                    <a:cubicBezTo>
                      <a:pt x="4680" y="9323"/>
                      <a:pt x="4704" y="9323"/>
                      <a:pt x="4728" y="9335"/>
                    </a:cubicBezTo>
                    <a:cubicBezTo>
                      <a:pt x="4763" y="9359"/>
                      <a:pt x="4811" y="9371"/>
                      <a:pt x="4847" y="9395"/>
                    </a:cubicBezTo>
                    <a:cubicBezTo>
                      <a:pt x="5061" y="9514"/>
                      <a:pt x="5049" y="9645"/>
                      <a:pt x="5275" y="9883"/>
                    </a:cubicBezTo>
                    <a:cubicBezTo>
                      <a:pt x="5299" y="9895"/>
                      <a:pt x="5323" y="9907"/>
                      <a:pt x="5347" y="9919"/>
                    </a:cubicBezTo>
                    <a:cubicBezTo>
                      <a:pt x="5359" y="9919"/>
                      <a:pt x="5371" y="9931"/>
                      <a:pt x="5394" y="9931"/>
                    </a:cubicBezTo>
                    <a:lnTo>
                      <a:pt x="5406" y="9931"/>
                    </a:lnTo>
                    <a:cubicBezTo>
                      <a:pt x="5406" y="9931"/>
                      <a:pt x="5406" y="9942"/>
                      <a:pt x="5418" y="9942"/>
                    </a:cubicBezTo>
                    <a:cubicBezTo>
                      <a:pt x="5442" y="9942"/>
                      <a:pt x="5466" y="9954"/>
                      <a:pt x="5490" y="9954"/>
                    </a:cubicBezTo>
                    <a:cubicBezTo>
                      <a:pt x="5502" y="9954"/>
                      <a:pt x="5514" y="9966"/>
                      <a:pt x="5514" y="9966"/>
                    </a:cubicBezTo>
                    <a:cubicBezTo>
                      <a:pt x="5549" y="9966"/>
                      <a:pt x="5573" y="9978"/>
                      <a:pt x="5609" y="9978"/>
                    </a:cubicBezTo>
                    <a:cubicBezTo>
                      <a:pt x="5633" y="9978"/>
                      <a:pt x="5656" y="9990"/>
                      <a:pt x="5692" y="9990"/>
                    </a:cubicBezTo>
                    <a:cubicBezTo>
                      <a:pt x="5716" y="10002"/>
                      <a:pt x="5752" y="10002"/>
                      <a:pt x="5775" y="10002"/>
                    </a:cubicBezTo>
                    <a:cubicBezTo>
                      <a:pt x="5787" y="10014"/>
                      <a:pt x="5811" y="10014"/>
                      <a:pt x="5823" y="10014"/>
                    </a:cubicBezTo>
                    <a:cubicBezTo>
                      <a:pt x="5847" y="10026"/>
                      <a:pt x="5859" y="10026"/>
                      <a:pt x="5871" y="10026"/>
                    </a:cubicBezTo>
                    <a:cubicBezTo>
                      <a:pt x="5895" y="10026"/>
                      <a:pt x="5906" y="10038"/>
                      <a:pt x="5930" y="10038"/>
                    </a:cubicBezTo>
                    <a:lnTo>
                      <a:pt x="5942" y="10038"/>
                    </a:lnTo>
                    <a:cubicBezTo>
                      <a:pt x="5966" y="10038"/>
                      <a:pt x="5990" y="10050"/>
                      <a:pt x="6014" y="10050"/>
                    </a:cubicBezTo>
                    <a:cubicBezTo>
                      <a:pt x="6037" y="10050"/>
                      <a:pt x="6061" y="10050"/>
                      <a:pt x="6085" y="10062"/>
                    </a:cubicBezTo>
                    <a:cubicBezTo>
                      <a:pt x="6121" y="10062"/>
                      <a:pt x="6156" y="10062"/>
                      <a:pt x="6204" y="10073"/>
                    </a:cubicBezTo>
                    <a:lnTo>
                      <a:pt x="6216" y="10073"/>
                    </a:lnTo>
                    <a:lnTo>
                      <a:pt x="6216" y="10812"/>
                    </a:lnTo>
                    <a:cubicBezTo>
                      <a:pt x="6216" y="10943"/>
                      <a:pt x="6692" y="11514"/>
                      <a:pt x="6716" y="11550"/>
                    </a:cubicBezTo>
                    <a:lnTo>
                      <a:pt x="6823" y="11728"/>
                    </a:lnTo>
                    <a:lnTo>
                      <a:pt x="7038" y="12097"/>
                    </a:lnTo>
                    <a:lnTo>
                      <a:pt x="7371" y="12693"/>
                    </a:lnTo>
                    <a:cubicBezTo>
                      <a:pt x="7407" y="12752"/>
                      <a:pt x="7478" y="12883"/>
                      <a:pt x="7573" y="13026"/>
                    </a:cubicBezTo>
                    <a:cubicBezTo>
                      <a:pt x="7609" y="13086"/>
                      <a:pt x="7657" y="13121"/>
                      <a:pt x="7692" y="13145"/>
                    </a:cubicBezTo>
                    <a:cubicBezTo>
                      <a:pt x="7704" y="13157"/>
                      <a:pt x="7716" y="13157"/>
                      <a:pt x="7728" y="13157"/>
                    </a:cubicBezTo>
                    <a:cubicBezTo>
                      <a:pt x="7740" y="13169"/>
                      <a:pt x="7740" y="13169"/>
                      <a:pt x="7752" y="13169"/>
                    </a:cubicBezTo>
                    <a:lnTo>
                      <a:pt x="7764" y="13169"/>
                    </a:lnTo>
                    <a:cubicBezTo>
                      <a:pt x="7764" y="13169"/>
                      <a:pt x="7764" y="13181"/>
                      <a:pt x="7764" y="13181"/>
                    </a:cubicBezTo>
                    <a:cubicBezTo>
                      <a:pt x="7788" y="13181"/>
                      <a:pt x="7811" y="13193"/>
                      <a:pt x="7835" y="13193"/>
                    </a:cubicBezTo>
                    <a:cubicBezTo>
                      <a:pt x="7847" y="13193"/>
                      <a:pt x="7871" y="13205"/>
                      <a:pt x="7895" y="13205"/>
                    </a:cubicBezTo>
                    <a:cubicBezTo>
                      <a:pt x="7895" y="13217"/>
                      <a:pt x="7907" y="13217"/>
                      <a:pt x="7907" y="13217"/>
                    </a:cubicBezTo>
                    <a:cubicBezTo>
                      <a:pt x="7930" y="13229"/>
                      <a:pt x="7966" y="13240"/>
                      <a:pt x="7990" y="13252"/>
                    </a:cubicBezTo>
                    <a:cubicBezTo>
                      <a:pt x="8169" y="13360"/>
                      <a:pt x="8216" y="13467"/>
                      <a:pt x="8288" y="13562"/>
                    </a:cubicBezTo>
                    <a:cubicBezTo>
                      <a:pt x="8371" y="13657"/>
                      <a:pt x="8454" y="13895"/>
                      <a:pt x="8454" y="13907"/>
                    </a:cubicBezTo>
                    <a:cubicBezTo>
                      <a:pt x="8466" y="13919"/>
                      <a:pt x="8514" y="14098"/>
                      <a:pt x="8597" y="14145"/>
                    </a:cubicBezTo>
                    <a:cubicBezTo>
                      <a:pt x="8597" y="14145"/>
                      <a:pt x="8597" y="14157"/>
                      <a:pt x="8609" y="14157"/>
                    </a:cubicBezTo>
                    <a:lnTo>
                      <a:pt x="8621" y="14157"/>
                    </a:lnTo>
                    <a:cubicBezTo>
                      <a:pt x="8621" y="14157"/>
                      <a:pt x="8633" y="14157"/>
                      <a:pt x="8633" y="14169"/>
                    </a:cubicBezTo>
                    <a:lnTo>
                      <a:pt x="8669" y="14169"/>
                    </a:lnTo>
                    <a:cubicBezTo>
                      <a:pt x="8669" y="14169"/>
                      <a:pt x="8681" y="14169"/>
                      <a:pt x="8681" y="14181"/>
                    </a:cubicBezTo>
                    <a:cubicBezTo>
                      <a:pt x="8692" y="14181"/>
                      <a:pt x="8716" y="14181"/>
                      <a:pt x="8728" y="14193"/>
                    </a:cubicBezTo>
                    <a:lnTo>
                      <a:pt x="8776" y="14193"/>
                    </a:lnTo>
                    <a:cubicBezTo>
                      <a:pt x="8800" y="14205"/>
                      <a:pt x="8812" y="14205"/>
                      <a:pt x="8823" y="14205"/>
                    </a:cubicBezTo>
                    <a:cubicBezTo>
                      <a:pt x="8847" y="14205"/>
                      <a:pt x="8859" y="14217"/>
                      <a:pt x="8871" y="14217"/>
                    </a:cubicBezTo>
                    <a:cubicBezTo>
                      <a:pt x="8895" y="14217"/>
                      <a:pt x="8919" y="14217"/>
                      <a:pt x="8943" y="14229"/>
                    </a:cubicBezTo>
                    <a:lnTo>
                      <a:pt x="8978" y="14229"/>
                    </a:lnTo>
                    <a:cubicBezTo>
                      <a:pt x="9014" y="14241"/>
                      <a:pt x="9062" y="14241"/>
                      <a:pt x="9097" y="14253"/>
                    </a:cubicBezTo>
                    <a:lnTo>
                      <a:pt x="9109" y="14253"/>
                    </a:lnTo>
                    <a:cubicBezTo>
                      <a:pt x="9157" y="14264"/>
                      <a:pt x="9204" y="14264"/>
                      <a:pt x="9264" y="14276"/>
                    </a:cubicBezTo>
                    <a:cubicBezTo>
                      <a:pt x="9312" y="14288"/>
                      <a:pt x="9347" y="14288"/>
                      <a:pt x="9383" y="14300"/>
                    </a:cubicBezTo>
                    <a:lnTo>
                      <a:pt x="9419" y="14300"/>
                    </a:lnTo>
                    <a:cubicBezTo>
                      <a:pt x="9443" y="14312"/>
                      <a:pt x="9466" y="14312"/>
                      <a:pt x="9490" y="14312"/>
                    </a:cubicBezTo>
                    <a:cubicBezTo>
                      <a:pt x="9502" y="14312"/>
                      <a:pt x="9514" y="14324"/>
                      <a:pt x="9526" y="14324"/>
                    </a:cubicBezTo>
                    <a:cubicBezTo>
                      <a:pt x="9550" y="14324"/>
                      <a:pt x="9585" y="14336"/>
                      <a:pt x="9609" y="14336"/>
                    </a:cubicBezTo>
                    <a:cubicBezTo>
                      <a:pt x="9633" y="14348"/>
                      <a:pt x="9669" y="14348"/>
                      <a:pt x="9693" y="14360"/>
                    </a:cubicBezTo>
                    <a:lnTo>
                      <a:pt x="9716" y="14360"/>
                    </a:lnTo>
                    <a:cubicBezTo>
                      <a:pt x="9740" y="14372"/>
                      <a:pt x="9764" y="14372"/>
                      <a:pt x="9800" y="14383"/>
                    </a:cubicBezTo>
                    <a:cubicBezTo>
                      <a:pt x="9800" y="14383"/>
                      <a:pt x="9812" y="14383"/>
                      <a:pt x="9824" y="14395"/>
                    </a:cubicBezTo>
                    <a:lnTo>
                      <a:pt x="9835" y="14395"/>
                    </a:lnTo>
                    <a:cubicBezTo>
                      <a:pt x="9859" y="14395"/>
                      <a:pt x="9883" y="14407"/>
                      <a:pt x="9907" y="14419"/>
                    </a:cubicBezTo>
                    <a:cubicBezTo>
                      <a:pt x="9919" y="14419"/>
                      <a:pt x="9931" y="14419"/>
                      <a:pt x="9943" y="14431"/>
                    </a:cubicBezTo>
                    <a:cubicBezTo>
                      <a:pt x="9966" y="14431"/>
                      <a:pt x="9990" y="14443"/>
                      <a:pt x="10014" y="14455"/>
                    </a:cubicBezTo>
                    <a:cubicBezTo>
                      <a:pt x="10026" y="14455"/>
                      <a:pt x="10038" y="14455"/>
                      <a:pt x="10050" y="14467"/>
                    </a:cubicBezTo>
                    <a:cubicBezTo>
                      <a:pt x="10086" y="14479"/>
                      <a:pt x="10121" y="14491"/>
                      <a:pt x="10157" y="14503"/>
                    </a:cubicBezTo>
                    <a:cubicBezTo>
                      <a:pt x="10228" y="14526"/>
                      <a:pt x="10300" y="14562"/>
                      <a:pt x="10657" y="14741"/>
                    </a:cubicBezTo>
                    <a:lnTo>
                      <a:pt x="10645" y="15241"/>
                    </a:lnTo>
                    <a:cubicBezTo>
                      <a:pt x="10645" y="15384"/>
                      <a:pt x="10776" y="15503"/>
                      <a:pt x="10895" y="15610"/>
                    </a:cubicBezTo>
                    <a:cubicBezTo>
                      <a:pt x="10955" y="15669"/>
                      <a:pt x="11014" y="15705"/>
                      <a:pt x="11252" y="15848"/>
                    </a:cubicBezTo>
                    <a:cubicBezTo>
                      <a:pt x="11383" y="15919"/>
                      <a:pt x="11336" y="15979"/>
                      <a:pt x="11383" y="16098"/>
                    </a:cubicBezTo>
                    <a:cubicBezTo>
                      <a:pt x="11395" y="16146"/>
                      <a:pt x="11479" y="16205"/>
                      <a:pt x="11586" y="16265"/>
                    </a:cubicBezTo>
                    <a:cubicBezTo>
                      <a:pt x="11776" y="16372"/>
                      <a:pt x="12026" y="16479"/>
                      <a:pt x="12133" y="16550"/>
                    </a:cubicBezTo>
                    <a:cubicBezTo>
                      <a:pt x="12181" y="16574"/>
                      <a:pt x="12229" y="16610"/>
                      <a:pt x="12419" y="16705"/>
                    </a:cubicBezTo>
                    <a:lnTo>
                      <a:pt x="12431" y="16705"/>
                    </a:lnTo>
                    <a:cubicBezTo>
                      <a:pt x="12455" y="16717"/>
                      <a:pt x="12467" y="16717"/>
                      <a:pt x="12491" y="16717"/>
                    </a:cubicBezTo>
                    <a:cubicBezTo>
                      <a:pt x="12502" y="16717"/>
                      <a:pt x="12514" y="16729"/>
                      <a:pt x="12526" y="16729"/>
                    </a:cubicBezTo>
                    <a:lnTo>
                      <a:pt x="12538" y="16729"/>
                    </a:lnTo>
                    <a:cubicBezTo>
                      <a:pt x="12562" y="16729"/>
                      <a:pt x="12586" y="16729"/>
                      <a:pt x="12610" y="16741"/>
                    </a:cubicBezTo>
                    <a:lnTo>
                      <a:pt x="13074" y="16741"/>
                    </a:lnTo>
                    <a:cubicBezTo>
                      <a:pt x="13098" y="16741"/>
                      <a:pt x="13134" y="16741"/>
                      <a:pt x="13157" y="16729"/>
                    </a:cubicBezTo>
                    <a:lnTo>
                      <a:pt x="13348" y="16729"/>
                    </a:lnTo>
                    <a:cubicBezTo>
                      <a:pt x="13360" y="16729"/>
                      <a:pt x="13384" y="16729"/>
                      <a:pt x="13407" y="16741"/>
                    </a:cubicBezTo>
                    <a:cubicBezTo>
                      <a:pt x="13491" y="16777"/>
                      <a:pt x="13431" y="16908"/>
                      <a:pt x="13503" y="17027"/>
                    </a:cubicBezTo>
                    <a:cubicBezTo>
                      <a:pt x="13503" y="17027"/>
                      <a:pt x="13515" y="17039"/>
                      <a:pt x="13526" y="17039"/>
                    </a:cubicBezTo>
                    <a:cubicBezTo>
                      <a:pt x="13538" y="17039"/>
                      <a:pt x="13538" y="17039"/>
                      <a:pt x="13550" y="17050"/>
                    </a:cubicBezTo>
                    <a:lnTo>
                      <a:pt x="13598" y="17050"/>
                    </a:lnTo>
                    <a:cubicBezTo>
                      <a:pt x="13598" y="17062"/>
                      <a:pt x="13610" y="17062"/>
                      <a:pt x="13622" y="17062"/>
                    </a:cubicBezTo>
                    <a:lnTo>
                      <a:pt x="13669" y="17062"/>
                    </a:lnTo>
                    <a:cubicBezTo>
                      <a:pt x="13741" y="17074"/>
                      <a:pt x="13848" y="17086"/>
                      <a:pt x="13991" y="17098"/>
                    </a:cubicBezTo>
                    <a:cubicBezTo>
                      <a:pt x="14003" y="17110"/>
                      <a:pt x="14026" y="17110"/>
                      <a:pt x="14050" y="17110"/>
                    </a:cubicBezTo>
                    <a:cubicBezTo>
                      <a:pt x="14050" y="17122"/>
                      <a:pt x="14062" y="17122"/>
                      <a:pt x="14074" y="17122"/>
                    </a:cubicBezTo>
                    <a:cubicBezTo>
                      <a:pt x="14086" y="17134"/>
                      <a:pt x="14098" y="17134"/>
                      <a:pt x="14110" y="17134"/>
                    </a:cubicBezTo>
                    <a:cubicBezTo>
                      <a:pt x="14122" y="17146"/>
                      <a:pt x="14134" y="17146"/>
                      <a:pt x="14146" y="17146"/>
                    </a:cubicBezTo>
                    <a:cubicBezTo>
                      <a:pt x="14157" y="17158"/>
                      <a:pt x="14181" y="17158"/>
                      <a:pt x="14193" y="17170"/>
                    </a:cubicBezTo>
                    <a:cubicBezTo>
                      <a:pt x="14205" y="17170"/>
                      <a:pt x="14217" y="17170"/>
                      <a:pt x="14229" y="17181"/>
                    </a:cubicBezTo>
                    <a:cubicBezTo>
                      <a:pt x="14241" y="17181"/>
                      <a:pt x="14253" y="17193"/>
                      <a:pt x="14265" y="17193"/>
                    </a:cubicBezTo>
                    <a:cubicBezTo>
                      <a:pt x="14324" y="17217"/>
                      <a:pt x="14384" y="17241"/>
                      <a:pt x="14443" y="17265"/>
                    </a:cubicBezTo>
                    <a:cubicBezTo>
                      <a:pt x="14491" y="17277"/>
                      <a:pt x="14538" y="17289"/>
                      <a:pt x="14574" y="17301"/>
                    </a:cubicBezTo>
                    <a:cubicBezTo>
                      <a:pt x="14586" y="17312"/>
                      <a:pt x="14598" y="17312"/>
                      <a:pt x="14610" y="17312"/>
                    </a:cubicBezTo>
                    <a:lnTo>
                      <a:pt x="14634" y="17312"/>
                    </a:lnTo>
                    <a:cubicBezTo>
                      <a:pt x="14646" y="17324"/>
                      <a:pt x="14658" y="17324"/>
                      <a:pt x="14658" y="17324"/>
                    </a:cubicBezTo>
                    <a:lnTo>
                      <a:pt x="15039" y="17324"/>
                    </a:lnTo>
                    <a:cubicBezTo>
                      <a:pt x="15039" y="17336"/>
                      <a:pt x="15050" y="17336"/>
                      <a:pt x="15062" y="17336"/>
                    </a:cubicBezTo>
                    <a:cubicBezTo>
                      <a:pt x="15086" y="17336"/>
                      <a:pt x="15122" y="17348"/>
                      <a:pt x="15158" y="17348"/>
                    </a:cubicBezTo>
                    <a:cubicBezTo>
                      <a:pt x="15181" y="17360"/>
                      <a:pt x="15205" y="17360"/>
                      <a:pt x="15217" y="17372"/>
                    </a:cubicBezTo>
                    <a:lnTo>
                      <a:pt x="15229" y="17372"/>
                    </a:lnTo>
                    <a:cubicBezTo>
                      <a:pt x="15253" y="17384"/>
                      <a:pt x="15277" y="17396"/>
                      <a:pt x="15300" y="17408"/>
                    </a:cubicBezTo>
                    <a:cubicBezTo>
                      <a:pt x="15312" y="17408"/>
                      <a:pt x="15324" y="17420"/>
                      <a:pt x="15324" y="17420"/>
                    </a:cubicBezTo>
                    <a:cubicBezTo>
                      <a:pt x="15360" y="17431"/>
                      <a:pt x="15396" y="17455"/>
                      <a:pt x="15431" y="17479"/>
                    </a:cubicBezTo>
                    <a:cubicBezTo>
                      <a:pt x="15586" y="17574"/>
                      <a:pt x="15574" y="17610"/>
                      <a:pt x="15693" y="17705"/>
                    </a:cubicBezTo>
                    <a:cubicBezTo>
                      <a:pt x="15705" y="17705"/>
                      <a:pt x="15717" y="17717"/>
                      <a:pt x="15741" y="17717"/>
                    </a:cubicBezTo>
                    <a:cubicBezTo>
                      <a:pt x="15753" y="17729"/>
                      <a:pt x="15765" y="17729"/>
                      <a:pt x="15777" y="17729"/>
                    </a:cubicBezTo>
                    <a:cubicBezTo>
                      <a:pt x="15777" y="17729"/>
                      <a:pt x="15777" y="17741"/>
                      <a:pt x="15777" y="17741"/>
                    </a:cubicBezTo>
                    <a:lnTo>
                      <a:pt x="15812" y="17741"/>
                    </a:lnTo>
                    <a:cubicBezTo>
                      <a:pt x="15836" y="17741"/>
                      <a:pt x="15848" y="17753"/>
                      <a:pt x="15860" y="17753"/>
                    </a:cubicBezTo>
                    <a:lnTo>
                      <a:pt x="15884" y="17753"/>
                    </a:lnTo>
                    <a:cubicBezTo>
                      <a:pt x="15908" y="17753"/>
                      <a:pt x="15931" y="17765"/>
                      <a:pt x="15967" y="17765"/>
                    </a:cubicBezTo>
                    <a:cubicBezTo>
                      <a:pt x="15991" y="17765"/>
                      <a:pt x="16015" y="17777"/>
                      <a:pt x="16039" y="17777"/>
                    </a:cubicBezTo>
                    <a:lnTo>
                      <a:pt x="16051" y="17777"/>
                    </a:lnTo>
                    <a:cubicBezTo>
                      <a:pt x="16051" y="17777"/>
                      <a:pt x="16051" y="17789"/>
                      <a:pt x="16062" y="17789"/>
                    </a:cubicBezTo>
                    <a:lnTo>
                      <a:pt x="16122" y="17789"/>
                    </a:lnTo>
                    <a:cubicBezTo>
                      <a:pt x="16122" y="17777"/>
                      <a:pt x="16134" y="17777"/>
                      <a:pt x="16134" y="17777"/>
                    </a:cubicBezTo>
                    <a:lnTo>
                      <a:pt x="16170" y="17777"/>
                    </a:lnTo>
                    <a:cubicBezTo>
                      <a:pt x="16170" y="17777"/>
                      <a:pt x="16170" y="17765"/>
                      <a:pt x="16170" y="17765"/>
                    </a:cubicBezTo>
                    <a:cubicBezTo>
                      <a:pt x="16193" y="17765"/>
                      <a:pt x="16217" y="17753"/>
                      <a:pt x="16241" y="17741"/>
                    </a:cubicBezTo>
                    <a:cubicBezTo>
                      <a:pt x="16265" y="17729"/>
                      <a:pt x="16277" y="17717"/>
                      <a:pt x="16289" y="17717"/>
                    </a:cubicBezTo>
                    <a:lnTo>
                      <a:pt x="16301" y="17717"/>
                    </a:lnTo>
                    <a:cubicBezTo>
                      <a:pt x="16301" y="17717"/>
                      <a:pt x="16312" y="17717"/>
                      <a:pt x="16312" y="17705"/>
                    </a:cubicBezTo>
                    <a:lnTo>
                      <a:pt x="16396" y="17705"/>
                    </a:lnTo>
                    <a:cubicBezTo>
                      <a:pt x="16396" y="17717"/>
                      <a:pt x="16396" y="17717"/>
                      <a:pt x="16396" y="17717"/>
                    </a:cubicBezTo>
                    <a:lnTo>
                      <a:pt x="16443" y="17717"/>
                    </a:lnTo>
                    <a:cubicBezTo>
                      <a:pt x="16455" y="17717"/>
                      <a:pt x="16479" y="17729"/>
                      <a:pt x="16503" y="17741"/>
                    </a:cubicBezTo>
                    <a:lnTo>
                      <a:pt x="16515" y="17741"/>
                    </a:lnTo>
                    <a:cubicBezTo>
                      <a:pt x="16574" y="17753"/>
                      <a:pt x="16646" y="17777"/>
                      <a:pt x="16741" y="17812"/>
                    </a:cubicBezTo>
                    <a:cubicBezTo>
                      <a:pt x="16789" y="17836"/>
                      <a:pt x="16848" y="17860"/>
                      <a:pt x="16908" y="17884"/>
                    </a:cubicBezTo>
                    <a:cubicBezTo>
                      <a:pt x="17015" y="17955"/>
                      <a:pt x="17170" y="18039"/>
                      <a:pt x="17253" y="18098"/>
                    </a:cubicBezTo>
                    <a:cubicBezTo>
                      <a:pt x="17360" y="18158"/>
                      <a:pt x="17563" y="18253"/>
                      <a:pt x="17717" y="18336"/>
                    </a:cubicBezTo>
                    <a:cubicBezTo>
                      <a:pt x="17884" y="18444"/>
                      <a:pt x="17920" y="18467"/>
                      <a:pt x="18027" y="18551"/>
                    </a:cubicBezTo>
                    <a:cubicBezTo>
                      <a:pt x="18134" y="18634"/>
                      <a:pt x="18063" y="18658"/>
                      <a:pt x="18110" y="18777"/>
                    </a:cubicBezTo>
                    <a:cubicBezTo>
                      <a:pt x="18170" y="18896"/>
                      <a:pt x="18444" y="19039"/>
                      <a:pt x="18587" y="19217"/>
                    </a:cubicBezTo>
                    <a:cubicBezTo>
                      <a:pt x="18729" y="19408"/>
                      <a:pt x="18753" y="19515"/>
                      <a:pt x="18813" y="19575"/>
                    </a:cubicBezTo>
                    <a:cubicBezTo>
                      <a:pt x="18860" y="19622"/>
                      <a:pt x="18884" y="19706"/>
                      <a:pt x="19051" y="19801"/>
                    </a:cubicBezTo>
                    <a:cubicBezTo>
                      <a:pt x="19099" y="19825"/>
                      <a:pt x="19122" y="19848"/>
                      <a:pt x="19158" y="19896"/>
                    </a:cubicBezTo>
                    <a:cubicBezTo>
                      <a:pt x="19194" y="19944"/>
                      <a:pt x="19146" y="19979"/>
                      <a:pt x="19241" y="20122"/>
                    </a:cubicBezTo>
                    <a:lnTo>
                      <a:pt x="19253" y="20122"/>
                    </a:lnTo>
                    <a:cubicBezTo>
                      <a:pt x="19253" y="20122"/>
                      <a:pt x="19265" y="20134"/>
                      <a:pt x="19265" y="20134"/>
                    </a:cubicBezTo>
                    <a:lnTo>
                      <a:pt x="19575" y="20134"/>
                    </a:lnTo>
                    <a:cubicBezTo>
                      <a:pt x="19587" y="20134"/>
                      <a:pt x="19611" y="20134"/>
                      <a:pt x="19622" y="20146"/>
                    </a:cubicBezTo>
                    <a:lnTo>
                      <a:pt x="19646" y="20146"/>
                    </a:lnTo>
                    <a:cubicBezTo>
                      <a:pt x="19670" y="20146"/>
                      <a:pt x="19706" y="20146"/>
                      <a:pt x="19730" y="20158"/>
                    </a:cubicBezTo>
                    <a:cubicBezTo>
                      <a:pt x="19777" y="20170"/>
                      <a:pt x="19825" y="20170"/>
                      <a:pt x="19861" y="20182"/>
                    </a:cubicBezTo>
                    <a:cubicBezTo>
                      <a:pt x="19896" y="20194"/>
                      <a:pt x="19932" y="20194"/>
                      <a:pt x="19956" y="20206"/>
                    </a:cubicBezTo>
                    <a:cubicBezTo>
                      <a:pt x="19968" y="20206"/>
                      <a:pt x="19980" y="20206"/>
                      <a:pt x="19992" y="20218"/>
                    </a:cubicBezTo>
                    <a:cubicBezTo>
                      <a:pt x="20027" y="20218"/>
                      <a:pt x="20063" y="20229"/>
                      <a:pt x="20087" y="20241"/>
                    </a:cubicBezTo>
                    <a:cubicBezTo>
                      <a:pt x="20099" y="20241"/>
                      <a:pt x="20111" y="20241"/>
                      <a:pt x="20122" y="20253"/>
                    </a:cubicBezTo>
                    <a:cubicBezTo>
                      <a:pt x="20218" y="20277"/>
                      <a:pt x="20301" y="20301"/>
                      <a:pt x="20420" y="20348"/>
                    </a:cubicBezTo>
                    <a:cubicBezTo>
                      <a:pt x="20515" y="20396"/>
                      <a:pt x="20527" y="20479"/>
                      <a:pt x="20611" y="20599"/>
                    </a:cubicBezTo>
                    <a:cubicBezTo>
                      <a:pt x="20658" y="20658"/>
                      <a:pt x="20706" y="20694"/>
                      <a:pt x="20968" y="20825"/>
                    </a:cubicBezTo>
                    <a:lnTo>
                      <a:pt x="20968" y="21099"/>
                    </a:lnTo>
                    <a:cubicBezTo>
                      <a:pt x="20968" y="21122"/>
                      <a:pt x="20968" y="21146"/>
                      <a:pt x="20980" y="21170"/>
                    </a:cubicBezTo>
                    <a:lnTo>
                      <a:pt x="20980" y="21706"/>
                    </a:lnTo>
                    <a:cubicBezTo>
                      <a:pt x="20980" y="21718"/>
                      <a:pt x="20980" y="21730"/>
                      <a:pt x="20992" y="21777"/>
                    </a:cubicBezTo>
                    <a:cubicBezTo>
                      <a:pt x="21004" y="21861"/>
                      <a:pt x="21111" y="21932"/>
                      <a:pt x="21218" y="22003"/>
                    </a:cubicBezTo>
                    <a:cubicBezTo>
                      <a:pt x="21337" y="22063"/>
                      <a:pt x="21468" y="22123"/>
                      <a:pt x="21551" y="22182"/>
                    </a:cubicBezTo>
                    <a:cubicBezTo>
                      <a:pt x="21730" y="22277"/>
                      <a:pt x="22361" y="22658"/>
                      <a:pt x="22611" y="22801"/>
                    </a:cubicBezTo>
                    <a:cubicBezTo>
                      <a:pt x="22861" y="22956"/>
                      <a:pt x="22992" y="23004"/>
                      <a:pt x="23135" y="23063"/>
                    </a:cubicBezTo>
                    <a:cubicBezTo>
                      <a:pt x="23135" y="23063"/>
                      <a:pt x="23147" y="23075"/>
                      <a:pt x="23147" y="23075"/>
                    </a:cubicBezTo>
                    <a:cubicBezTo>
                      <a:pt x="23159" y="23075"/>
                      <a:pt x="23170" y="23087"/>
                      <a:pt x="23182" y="23087"/>
                    </a:cubicBezTo>
                    <a:lnTo>
                      <a:pt x="23194" y="23087"/>
                    </a:lnTo>
                    <a:cubicBezTo>
                      <a:pt x="23206" y="23087"/>
                      <a:pt x="23218" y="23099"/>
                      <a:pt x="23242" y="23099"/>
                    </a:cubicBezTo>
                    <a:lnTo>
                      <a:pt x="23266" y="23099"/>
                    </a:lnTo>
                    <a:cubicBezTo>
                      <a:pt x="23266" y="23111"/>
                      <a:pt x="23278" y="23111"/>
                      <a:pt x="23290" y="23111"/>
                    </a:cubicBezTo>
                    <a:lnTo>
                      <a:pt x="23373" y="23111"/>
                    </a:lnTo>
                    <a:cubicBezTo>
                      <a:pt x="23385" y="23123"/>
                      <a:pt x="23409" y="23123"/>
                      <a:pt x="23421" y="23123"/>
                    </a:cubicBezTo>
                    <a:lnTo>
                      <a:pt x="23611" y="23123"/>
                    </a:lnTo>
                    <a:cubicBezTo>
                      <a:pt x="23647" y="23111"/>
                      <a:pt x="23671" y="23111"/>
                      <a:pt x="23694" y="23111"/>
                    </a:cubicBezTo>
                    <a:lnTo>
                      <a:pt x="23766" y="23111"/>
                    </a:lnTo>
                    <a:cubicBezTo>
                      <a:pt x="23802" y="23111"/>
                      <a:pt x="23837" y="23111"/>
                      <a:pt x="23861" y="23123"/>
                    </a:cubicBezTo>
                    <a:cubicBezTo>
                      <a:pt x="23873" y="23123"/>
                      <a:pt x="23885" y="23123"/>
                      <a:pt x="23897" y="23135"/>
                    </a:cubicBezTo>
                    <a:lnTo>
                      <a:pt x="23921" y="23135"/>
                    </a:lnTo>
                    <a:cubicBezTo>
                      <a:pt x="23932" y="23135"/>
                      <a:pt x="23932" y="23135"/>
                      <a:pt x="23932" y="23146"/>
                    </a:cubicBezTo>
                    <a:cubicBezTo>
                      <a:pt x="23956" y="23146"/>
                      <a:pt x="23980" y="23158"/>
                      <a:pt x="24004" y="23170"/>
                    </a:cubicBezTo>
                    <a:cubicBezTo>
                      <a:pt x="24028" y="23182"/>
                      <a:pt x="24052" y="23194"/>
                      <a:pt x="24087" y="23206"/>
                    </a:cubicBezTo>
                    <a:cubicBezTo>
                      <a:pt x="24111" y="23230"/>
                      <a:pt x="24159" y="23242"/>
                      <a:pt x="24194" y="23254"/>
                    </a:cubicBezTo>
                    <a:cubicBezTo>
                      <a:pt x="24194" y="23254"/>
                      <a:pt x="24194" y="23266"/>
                      <a:pt x="24194" y="23266"/>
                    </a:cubicBezTo>
                    <a:cubicBezTo>
                      <a:pt x="24254" y="23277"/>
                      <a:pt x="24302" y="23301"/>
                      <a:pt x="24349" y="23313"/>
                    </a:cubicBezTo>
                    <a:cubicBezTo>
                      <a:pt x="24373" y="23325"/>
                      <a:pt x="24397" y="23325"/>
                      <a:pt x="24409" y="23337"/>
                    </a:cubicBezTo>
                    <a:cubicBezTo>
                      <a:pt x="24444" y="23349"/>
                      <a:pt x="24480" y="23349"/>
                      <a:pt x="24516" y="23361"/>
                    </a:cubicBezTo>
                    <a:cubicBezTo>
                      <a:pt x="24528" y="23361"/>
                      <a:pt x="24528" y="23373"/>
                      <a:pt x="24540" y="23373"/>
                    </a:cubicBezTo>
                    <a:cubicBezTo>
                      <a:pt x="24564" y="23373"/>
                      <a:pt x="24587" y="23385"/>
                      <a:pt x="24611" y="23385"/>
                    </a:cubicBezTo>
                    <a:cubicBezTo>
                      <a:pt x="24635" y="23396"/>
                      <a:pt x="24671" y="23408"/>
                      <a:pt x="24706" y="23408"/>
                    </a:cubicBezTo>
                    <a:cubicBezTo>
                      <a:pt x="24706" y="23408"/>
                      <a:pt x="24706" y="23408"/>
                      <a:pt x="24718" y="23420"/>
                    </a:cubicBezTo>
                    <a:cubicBezTo>
                      <a:pt x="24730" y="23420"/>
                      <a:pt x="24754" y="23420"/>
                      <a:pt x="24778" y="23432"/>
                    </a:cubicBezTo>
                    <a:lnTo>
                      <a:pt x="24814" y="23432"/>
                    </a:lnTo>
                    <a:cubicBezTo>
                      <a:pt x="24849" y="23444"/>
                      <a:pt x="24885" y="23444"/>
                      <a:pt x="24921" y="23456"/>
                    </a:cubicBezTo>
                    <a:cubicBezTo>
                      <a:pt x="24956" y="23468"/>
                      <a:pt x="24992" y="23480"/>
                      <a:pt x="25028" y="23492"/>
                    </a:cubicBezTo>
                    <a:cubicBezTo>
                      <a:pt x="25040" y="23504"/>
                      <a:pt x="25052" y="23504"/>
                      <a:pt x="25052" y="23504"/>
                    </a:cubicBezTo>
                    <a:cubicBezTo>
                      <a:pt x="25087" y="23527"/>
                      <a:pt x="25123" y="23539"/>
                      <a:pt x="25171" y="23563"/>
                    </a:cubicBezTo>
                    <a:cubicBezTo>
                      <a:pt x="25266" y="23611"/>
                      <a:pt x="25266" y="23647"/>
                      <a:pt x="25266" y="23682"/>
                    </a:cubicBezTo>
                    <a:lnTo>
                      <a:pt x="25266" y="23706"/>
                    </a:lnTo>
                    <a:cubicBezTo>
                      <a:pt x="25266" y="23718"/>
                      <a:pt x="25266" y="23730"/>
                      <a:pt x="25278" y="23730"/>
                    </a:cubicBezTo>
                    <a:cubicBezTo>
                      <a:pt x="25278" y="23730"/>
                      <a:pt x="25278" y="23742"/>
                      <a:pt x="25278" y="23742"/>
                    </a:cubicBezTo>
                    <a:lnTo>
                      <a:pt x="25278" y="23980"/>
                    </a:lnTo>
                    <a:cubicBezTo>
                      <a:pt x="25278" y="24123"/>
                      <a:pt x="25278" y="24278"/>
                      <a:pt x="25326" y="24325"/>
                    </a:cubicBezTo>
                    <a:cubicBezTo>
                      <a:pt x="25397" y="24409"/>
                      <a:pt x="25576" y="24516"/>
                      <a:pt x="25718" y="24635"/>
                    </a:cubicBezTo>
                    <a:cubicBezTo>
                      <a:pt x="25861" y="24730"/>
                      <a:pt x="26040" y="24837"/>
                      <a:pt x="26159" y="24932"/>
                    </a:cubicBezTo>
                    <a:lnTo>
                      <a:pt x="26159" y="25194"/>
                    </a:lnTo>
                    <a:cubicBezTo>
                      <a:pt x="26159" y="25230"/>
                      <a:pt x="26207" y="25266"/>
                      <a:pt x="26326" y="25325"/>
                    </a:cubicBezTo>
                    <a:cubicBezTo>
                      <a:pt x="26338" y="25337"/>
                      <a:pt x="26349" y="25349"/>
                      <a:pt x="26361" y="25349"/>
                    </a:cubicBezTo>
                    <a:lnTo>
                      <a:pt x="26373" y="25349"/>
                    </a:lnTo>
                    <a:cubicBezTo>
                      <a:pt x="26373" y="25349"/>
                      <a:pt x="26385" y="25349"/>
                      <a:pt x="26385" y="25361"/>
                    </a:cubicBezTo>
                    <a:lnTo>
                      <a:pt x="26397" y="25361"/>
                    </a:lnTo>
                    <a:cubicBezTo>
                      <a:pt x="26421" y="25361"/>
                      <a:pt x="26433" y="25373"/>
                      <a:pt x="26445" y="25373"/>
                    </a:cubicBezTo>
                    <a:cubicBezTo>
                      <a:pt x="26469" y="25373"/>
                      <a:pt x="26492" y="25385"/>
                      <a:pt x="26516" y="25385"/>
                    </a:cubicBezTo>
                    <a:lnTo>
                      <a:pt x="26552" y="25385"/>
                    </a:lnTo>
                    <a:cubicBezTo>
                      <a:pt x="26564" y="25385"/>
                      <a:pt x="26588" y="25397"/>
                      <a:pt x="26599" y="25397"/>
                    </a:cubicBezTo>
                    <a:cubicBezTo>
                      <a:pt x="26635" y="25397"/>
                      <a:pt x="26659" y="25397"/>
                      <a:pt x="26683" y="25409"/>
                    </a:cubicBezTo>
                    <a:lnTo>
                      <a:pt x="26742" y="25409"/>
                    </a:lnTo>
                    <a:cubicBezTo>
                      <a:pt x="26754" y="25421"/>
                      <a:pt x="26778" y="25421"/>
                      <a:pt x="26790" y="25421"/>
                    </a:cubicBezTo>
                    <a:lnTo>
                      <a:pt x="26802" y="25421"/>
                    </a:lnTo>
                    <a:cubicBezTo>
                      <a:pt x="26814" y="25432"/>
                      <a:pt x="26838" y="25432"/>
                      <a:pt x="26850" y="25444"/>
                    </a:cubicBezTo>
                    <a:cubicBezTo>
                      <a:pt x="26957" y="25504"/>
                      <a:pt x="27004" y="25647"/>
                      <a:pt x="27111" y="25790"/>
                    </a:cubicBezTo>
                    <a:cubicBezTo>
                      <a:pt x="27135" y="25802"/>
                      <a:pt x="27159" y="25813"/>
                      <a:pt x="27183" y="25825"/>
                    </a:cubicBezTo>
                    <a:cubicBezTo>
                      <a:pt x="27195" y="25825"/>
                      <a:pt x="27195" y="25837"/>
                      <a:pt x="27195" y="25837"/>
                    </a:cubicBezTo>
                    <a:lnTo>
                      <a:pt x="27219" y="25837"/>
                    </a:lnTo>
                    <a:cubicBezTo>
                      <a:pt x="27242" y="25849"/>
                      <a:pt x="27266" y="25861"/>
                      <a:pt x="27302" y="25873"/>
                    </a:cubicBezTo>
                    <a:cubicBezTo>
                      <a:pt x="27314" y="25873"/>
                      <a:pt x="27326" y="25885"/>
                      <a:pt x="27338" y="25885"/>
                    </a:cubicBezTo>
                    <a:cubicBezTo>
                      <a:pt x="27385" y="25909"/>
                      <a:pt x="27433" y="25933"/>
                      <a:pt x="27481" y="25956"/>
                    </a:cubicBezTo>
                    <a:cubicBezTo>
                      <a:pt x="27647" y="26052"/>
                      <a:pt x="27862" y="26183"/>
                      <a:pt x="27969" y="26278"/>
                    </a:cubicBezTo>
                    <a:cubicBezTo>
                      <a:pt x="28052" y="26349"/>
                      <a:pt x="28159" y="26433"/>
                      <a:pt x="28314" y="26516"/>
                    </a:cubicBezTo>
                    <a:lnTo>
                      <a:pt x="28350" y="26516"/>
                    </a:lnTo>
                    <a:cubicBezTo>
                      <a:pt x="28350" y="26516"/>
                      <a:pt x="28362" y="26528"/>
                      <a:pt x="28374" y="26528"/>
                    </a:cubicBezTo>
                    <a:lnTo>
                      <a:pt x="28397" y="26528"/>
                    </a:lnTo>
                    <a:cubicBezTo>
                      <a:pt x="28397" y="26528"/>
                      <a:pt x="28409" y="26540"/>
                      <a:pt x="28409" y="26540"/>
                    </a:cubicBezTo>
                    <a:lnTo>
                      <a:pt x="28421" y="26540"/>
                    </a:lnTo>
                    <a:cubicBezTo>
                      <a:pt x="28433" y="26540"/>
                      <a:pt x="28457" y="26552"/>
                      <a:pt x="28469" y="26552"/>
                    </a:cubicBezTo>
                    <a:cubicBezTo>
                      <a:pt x="28493" y="26564"/>
                      <a:pt x="28504" y="26564"/>
                      <a:pt x="28528" y="26575"/>
                    </a:cubicBezTo>
                    <a:lnTo>
                      <a:pt x="28540" y="26575"/>
                    </a:lnTo>
                    <a:cubicBezTo>
                      <a:pt x="28564" y="26587"/>
                      <a:pt x="28588" y="26587"/>
                      <a:pt x="28612" y="26599"/>
                    </a:cubicBezTo>
                    <a:cubicBezTo>
                      <a:pt x="28635" y="26611"/>
                      <a:pt x="28659" y="26623"/>
                      <a:pt x="28695" y="26635"/>
                    </a:cubicBezTo>
                    <a:lnTo>
                      <a:pt x="28719" y="26635"/>
                    </a:lnTo>
                    <a:cubicBezTo>
                      <a:pt x="28743" y="26647"/>
                      <a:pt x="28778" y="26659"/>
                      <a:pt x="28802" y="26671"/>
                    </a:cubicBezTo>
                    <a:cubicBezTo>
                      <a:pt x="28814" y="26671"/>
                      <a:pt x="28826" y="26683"/>
                      <a:pt x="28838" y="26683"/>
                    </a:cubicBezTo>
                    <a:cubicBezTo>
                      <a:pt x="28862" y="26695"/>
                      <a:pt x="28897" y="26706"/>
                      <a:pt x="28933" y="26718"/>
                    </a:cubicBezTo>
                    <a:cubicBezTo>
                      <a:pt x="28945" y="26718"/>
                      <a:pt x="28957" y="26718"/>
                      <a:pt x="28969" y="26730"/>
                    </a:cubicBezTo>
                    <a:cubicBezTo>
                      <a:pt x="29005" y="26742"/>
                      <a:pt x="29052" y="26766"/>
                      <a:pt x="29100" y="26778"/>
                    </a:cubicBezTo>
                    <a:cubicBezTo>
                      <a:pt x="29207" y="26837"/>
                      <a:pt x="29326" y="26909"/>
                      <a:pt x="29457" y="26992"/>
                    </a:cubicBezTo>
                    <a:cubicBezTo>
                      <a:pt x="29493" y="27004"/>
                      <a:pt x="29540" y="27028"/>
                      <a:pt x="29576" y="27040"/>
                    </a:cubicBezTo>
                    <a:cubicBezTo>
                      <a:pt x="29588" y="27052"/>
                      <a:pt x="29588" y="27052"/>
                      <a:pt x="29600" y="27064"/>
                    </a:cubicBezTo>
                    <a:cubicBezTo>
                      <a:pt x="29612" y="27064"/>
                      <a:pt x="29624" y="27064"/>
                      <a:pt x="29636" y="27076"/>
                    </a:cubicBezTo>
                    <a:cubicBezTo>
                      <a:pt x="29647" y="27076"/>
                      <a:pt x="29659" y="27076"/>
                      <a:pt x="29659" y="27087"/>
                    </a:cubicBezTo>
                    <a:cubicBezTo>
                      <a:pt x="29695" y="27087"/>
                      <a:pt x="29719" y="27099"/>
                      <a:pt x="29743" y="27111"/>
                    </a:cubicBezTo>
                    <a:lnTo>
                      <a:pt x="29767" y="27111"/>
                    </a:lnTo>
                    <a:cubicBezTo>
                      <a:pt x="29778" y="27123"/>
                      <a:pt x="29778" y="27123"/>
                      <a:pt x="29790" y="27123"/>
                    </a:cubicBezTo>
                    <a:cubicBezTo>
                      <a:pt x="29814" y="27123"/>
                      <a:pt x="29826" y="27135"/>
                      <a:pt x="29850" y="27135"/>
                    </a:cubicBezTo>
                    <a:cubicBezTo>
                      <a:pt x="29862" y="27135"/>
                      <a:pt x="29862" y="27147"/>
                      <a:pt x="29874" y="27147"/>
                    </a:cubicBezTo>
                    <a:lnTo>
                      <a:pt x="29886" y="27147"/>
                    </a:lnTo>
                    <a:cubicBezTo>
                      <a:pt x="29933" y="27159"/>
                      <a:pt x="29969" y="27159"/>
                      <a:pt x="30005" y="27159"/>
                    </a:cubicBezTo>
                    <a:cubicBezTo>
                      <a:pt x="30005" y="27159"/>
                      <a:pt x="30005" y="27171"/>
                      <a:pt x="30005" y="27171"/>
                    </a:cubicBezTo>
                    <a:lnTo>
                      <a:pt x="30076" y="27171"/>
                    </a:lnTo>
                    <a:cubicBezTo>
                      <a:pt x="30088" y="27171"/>
                      <a:pt x="30088" y="27183"/>
                      <a:pt x="30100" y="27183"/>
                    </a:cubicBezTo>
                    <a:lnTo>
                      <a:pt x="30124" y="27183"/>
                    </a:lnTo>
                    <a:cubicBezTo>
                      <a:pt x="30136" y="27183"/>
                      <a:pt x="30148" y="27195"/>
                      <a:pt x="30159" y="27195"/>
                    </a:cubicBezTo>
                    <a:lnTo>
                      <a:pt x="30171" y="27195"/>
                    </a:lnTo>
                    <a:cubicBezTo>
                      <a:pt x="30171" y="27195"/>
                      <a:pt x="30183" y="27195"/>
                      <a:pt x="30183" y="27206"/>
                    </a:cubicBezTo>
                    <a:lnTo>
                      <a:pt x="30219" y="27206"/>
                    </a:lnTo>
                    <a:cubicBezTo>
                      <a:pt x="30243" y="27218"/>
                      <a:pt x="30267" y="27218"/>
                      <a:pt x="30290" y="27218"/>
                    </a:cubicBezTo>
                    <a:cubicBezTo>
                      <a:pt x="30314" y="27230"/>
                      <a:pt x="30350" y="27230"/>
                      <a:pt x="30374" y="27242"/>
                    </a:cubicBezTo>
                    <a:lnTo>
                      <a:pt x="30398" y="27242"/>
                    </a:lnTo>
                    <a:cubicBezTo>
                      <a:pt x="30409" y="27242"/>
                      <a:pt x="30433" y="27254"/>
                      <a:pt x="30445" y="27254"/>
                    </a:cubicBezTo>
                    <a:lnTo>
                      <a:pt x="30469" y="27254"/>
                    </a:lnTo>
                    <a:cubicBezTo>
                      <a:pt x="30481" y="27266"/>
                      <a:pt x="30505" y="27266"/>
                      <a:pt x="30517" y="27278"/>
                    </a:cubicBezTo>
                    <a:cubicBezTo>
                      <a:pt x="30529" y="27278"/>
                      <a:pt x="30540" y="27278"/>
                      <a:pt x="30540" y="27290"/>
                    </a:cubicBezTo>
                    <a:cubicBezTo>
                      <a:pt x="30576" y="27302"/>
                      <a:pt x="30600" y="27302"/>
                      <a:pt x="30624" y="27326"/>
                    </a:cubicBezTo>
                    <a:cubicBezTo>
                      <a:pt x="30660" y="27349"/>
                      <a:pt x="30695" y="27361"/>
                      <a:pt x="30707" y="27385"/>
                    </a:cubicBezTo>
                    <a:lnTo>
                      <a:pt x="30707" y="27564"/>
                    </a:lnTo>
                    <a:cubicBezTo>
                      <a:pt x="30707" y="27635"/>
                      <a:pt x="30743" y="27778"/>
                      <a:pt x="30969" y="28099"/>
                    </a:cubicBezTo>
                    <a:cubicBezTo>
                      <a:pt x="31052" y="28147"/>
                      <a:pt x="31160" y="28171"/>
                      <a:pt x="31231" y="28219"/>
                    </a:cubicBezTo>
                    <a:cubicBezTo>
                      <a:pt x="31398" y="28314"/>
                      <a:pt x="31636" y="28409"/>
                      <a:pt x="31648" y="28409"/>
                    </a:cubicBezTo>
                    <a:cubicBezTo>
                      <a:pt x="31648" y="28409"/>
                      <a:pt x="31672" y="28421"/>
                      <a:pt x="31707" y="28421"/>
                    </a:cubicBezTo>
                    <a:cubicBezTo>
                      <a:pt x="31719" y="28433"/>
                      <a:pt x="31731" y="28433"/>
                      <a:pt x="31743" y="28445"/>
                    </a:cubicBezTo>
                    <a:lnTo>
                      <a:pt x="31767" y="28445"/>
                    </a:lnTo>
                    <a:cubicBezTo>
                      <a:pt x="31791" y="28457"/>
                      <a:pt x="31803" y="28457"/>
                      <a:pt x="31826" y="28469"/>
                    </a:cubicBezTo>
                    <a:cubicBezTo>
                      <a:pt x="31838" y="28469"/>
                      <a:pt x="31850" y="28480"/>
                      <a:pt x="31850" y="28480"/>
                    </a:cubicBezTo>
                    <a:cubicBezTo>
                      <a:pt x="31862" y="28480"/>
                      <a:pt x="31874" y="28492"/>
                      <a:pt x="31886" y="28492"/>
                    </a:cubicBezTo>
                    <a:cubicBezTo>
                      <a:pt x="31898" y="28492"/>
                      <a:pt x="31898" y="28504"/>
                      <a:pt x="31910" y="28504"/>
                    </a:cubicBezTo>
                    <a:cubicBezTo>
                      <a:pt x="31922" y="28516"/>
                      <a:pt x="31945" y="28516"/>
                      <a:pt x="31957" y="28528"/>
                    </a:cubicBezTo>
                    <a:cubicBezTo>
                      <a:pt x="31981" y="28576"/>
                      <a:pt x="32064" y="28659"/>
                      <a:pt x="32100" y="28671"/>
                    </a:cubicBezTo>
                    <a:lnTo>
                      <a:pt x="32207" y="28671"/>
                    </a:lnTo>
                    <a:cubicBezTo>
                      <a:pt x="32219" y="28659"/>
                      <a:pt x="32231" y="28659"/>
                      <a:pt x="32243" y="28659"/>
                    </a:cubicBezTo>
                    <a:lnTo>
                      <a:pt x="32279" y="28659"/>
                    </a:lnTo>
                    <a:cubicBezTo>
                      <a:pt x="32279" y="28659"/>
                      <a:pt x="32291" y="28647"/>
                      <a:pt x="32291" y="28647"/>
                    </a:cubicBezTo>
                    <a:lnTo>
                      <a:pt x="32350" y="28647"/>
                    </a:lnTo>
                    <a:cubicBezTo>
                      <a:pt x="32350" y="28635"/>
                      <a:pt x="32362" y="28635"/>
                      <a:pt x="32362" y="28635"/>
                    </a:cubicBezTo>
                    <a:lnTo>
                      <a:pt x="32374" y="28635"/>
                    </a:lnTo>
                    <a:cubicBezTo>
                      <a:pt x="32398" y="28635"/>
                      <a:pt x="32410" y="28623"/>
                      <a:pt x="32422" y="28623"/>
                    </a:cubicBezTo>
                    <a:lnTo>
                      <a:pt x="32434" y="28623"/>
                    </a:lnTo>
                    <a:cubicBezTo>
                      <a:pt x="32457" y="28611"/>
                      <a:pt x="32469" y="28600"/>
                      <a:pt x="32493" y="28588"/>
                    </a:cubicBezTo>
                    <a:cubicBezTo>
                      <a:pt x="32505" y="28588"/>
                      <a:pt x="32529" y="28576"/>
                      <a:pt x="32541" y="28564"/>
                    </a:cubicBezTo>
                    <a:cubicBezTo>
                      <a:pt x="32553" y="28564"/>
                      <a:pt x="32553" y="28552"/>
                      <a:pt x="32565" y="28552"/>
                    </a:cubicBezTo>
                    <a:cubicBezTo>
                      <a:pt x="32588" y="28528"/>
                      <a:pt x="32624" y="28516"/>
                      <a:pt x="32648" y="28504"/>
                    </a:cubicBezTo>
                    <a:cubicBezTo>
                      <a:pt x="32648" y="28492"/>
                      <a:pt x="32660" y="28492"/>
                      <a:pt x="32672" y="28480"/>
                    </a:cubicBezTo>
                    <a:cubicBezTo>
                      <a:pt x="32695" y="28469"/>
                      <a:pt x="32719" y="28457"/>
                      <a:pt x="32743" y="28445"/>
                    </a:cubicBezTo>
                    <a:cubicBezTo>
                      <a:pt x="32755" y="28433"/>
                      <a:pt x="32779" y="28421"/>
                      <a:pt x="32791" y="28421"/>
                    </a:cubicBezTo>
                    <a:cubicBezTo>
                      <a:pt x="32800" y="28418"/>
                      <a:pt x="32810" y="28416"/>
                      <a:pt x="32820" y="28416"/>
                    </a:cubicBezTo>
                    <a:cubicBezTo>
                      <a:pt x="32846" y="28416"/>
                      <a:pt x="32875" y="28427"/>
                      <a:pt x="32910" y="28445"/>
                    </a:cubicBezTo>
                    <a:cubicBezTo>
                      <a:pt x="32910" y="28445"/>
                      <a:pt x="32922" y="28445"/>
                      <a:pt x="32922" y="28457"/>
                    </a:cubicBezTo>
                    <a:cubicBezTo>
                      <a:pt x="32946" y="28457"/>
                      <a:pt x="32969" y="28480"/>
                      <a:pt x="32993" y="28492"/>
                    </a:cubicBezTo>
                    <a:cubicBezTo>
                      <a:pt x="33029" y="28504"/>
                      <a:pt x="33041" y="28528"/>
                      <a:pt x="33053" y="28540"/>
                    </a:cubicBezTo>
                    <a:lnTo>
                      <a:pt x="33053" y="28719"/>
                    </a:lnTo>
                    <a:cubicBezTo>
                      <a:pt x="33053" y="28754"/>
                      <a:pt x="33076" y="28790"/>
                      <a:pt x="33112" y="28814"/>
                    </a:cubicBezTo>
                    <a:cubicBezTo>
                      <a:pt x="33112" y="28814"/>
                      <a:pt x="33112" y="28814"/>
                      <a:pt x="33124" y="28826"/>
                    </a:cubicBezTo>
                    <a:lnTo>
                      <a:pt x="33148" y="28826"/>
                    </a:lnTo>
                    <a:cubicBezTo>
                      <a:pt x="33160" y="28826"/>
                      <a:pt x="33172" y="28838"/>
                      <a:pt x="33172" y="28838"/>
                    </a:cubicBezTo>
                    <a:lnTo>
                      <a:pt x="33398" y="28838"/>
                    </a:lnTo>
                    <a:cubicBezTo>
                      <a:pt x="33434" y="28838"/>
                      <a:pt x="33481" y="28838"/>
                      <a:pt x="33517" y="28826"/>
                    </a:cubicBezTo>
                    <a:lnTo>
                      <a:pt x="33708" y="28826"/>
                    </a:lnTo>
                    <a:cubicBezTo>
                      <a:pt x="33719" y="28838"/>
                      <a:pt x="33731" y="28838"/>
                      <a:pt x="33743" y="28838"/>
                    </a:cubicBezTo>
                    <a:lnTo>
                      <a:pt x="33755" y="28838"/>
                    </a:lnTo>
                    <a:cubicBezTo>
                      <a:pt x="33767" y="28850"/>
                      <a:pt x="33791" y="28850"/>
                      <a:pt x="33803" y="28861"/>
                    </a:cubicBezTo>
                    <a:cubicBezTo>
                      <a:pt x="33886" y="28897"/>
                      <a:pt x="33898" y="29004"/>
                      <a:pt x="33993" y="29076"/>
                    </a:cubicBezTo>
                    <a:cubicBezTo>
                      <a:pt x="34005" y="29076"/>
                      <a:pt x="34005" y="29088"/>
                      <a:pt x="34017" y="29088"/>
                    </a:cubicBezTo>
                    <a:lnTo>
                      <a:pt x="34041" y="29088"/>
                    </a:lnTo>
                    <a:cubicBezTo>
                      <a:pt x="34041" y="29100"/>
                      <a:pt x="34053" y="29100"/>
                      <a:pt x="34053" y="29100"/>
                    </a:cubicBezTo>
                    <a:lnTo>
                      <a:pt x="34112" y="29100"/>
                    </a:lnTo>
                    <a:cubicBezTo>
                      <a:pt x="34136" y="29100"/>
                      <a:pt x="34160" y="29100"/>
                      <a:pt x="34184" y="29088"/>
                    </a:cubicBezTo>
                    <a:lnTo>
                      <a:pt x="34362" y="29088"/>
                    </a:lnTo>
                    <a:cubicBezTo>
                      <a:pt x="34374" y="29088"/>
                      <a:pt x="34374" y="29100"/>
                      <a:pt x="34374" y="29100"/>
                    </a:cubicBezTo>
                    <a:lnTo>
                      <a:pt x="34458" y="29100"/>
                    </a:lnTo>
                    <a:cubicBezTo>
                      <a:pt x="34553" y="29159"/>
                      <a:pt x="34553" y="29278"/>
                      <a:pt x="34672" y="29362"/>
                    </a:cubicBezTo>
                    <a:cubicBezTo>
                      <a:pt x="34708" y="29397"/>
                      <a:pt x="34720" y="29481"/>
                      <a:pt x="34815" y="29552"/>
                    </a:cubicBezTo>
                    <a:cubicBezTo>
                      <a:pt x="34827" y="29552"/>
                      <a:pt x="34839" y="29564"/>
                      <a:pt x="34851" y="29564"/>
                    </a:cubicBezTo>
                    <a:cubicBezTo>
                      <a:pt x="34851" y="29564"/>
                      <a:pt x="34862" y="29576"/>
                      <a:pt x="34862" y="29576"/>
                    </a:cubicBezTo>
                    <a:lnTo>
                      <a:pt x="34874" y="29576"/>
                    </a:lnTo>
                    <a:cubicBezTo>
                      <a:pt x="34886" y="29576"/>
                      <a:pt x="34898" y="29588"/>
                      <a:pt x="34910" y="29588"/>
                    </a:cubicBezTo>
                    <a:lnTo>
                      <a:pt x="34946" y="29588"/>
                    </a:lnTo>
                    <a:cubicBezTo>
                      <a:pt x="34958" y="29588"/>
                      <a:pt x="34970" y="29600"/>
                      <a:pt x="34981" y="29600"/>
                    </a:cubicBezTo>
                    <a:lnTo>
                      <a:pt x="35136" y="29600"/>
                    </a:lnTo>
                    <a:cubicBezTo>
                      <a:pt x="35136" y="29588"/>
                      <a:pt x="35148" y="29588"/>
                      <a:pt x="35160" y="29588"/>
                    </a:cubicBezTo>
                    <a:lnTo>
                      <a:pt x="35172" y="29588"/>
                    </a:lnTo>
                    <a:cubicBezTo>
                      <a:pt x="35196" y="29576"/>
                      <a:pt x="35220" y="29564"/>
                      <a:pt x="35255" y="29552"/>
                    </a:cubicBezTo>
                    <a:cubicBezTo>
                      <a:pt x="35267" y="29540"/>
                      <a:pt x="35267" y="29540"/>
                      <a:pt x="35279" y="29540"/>
                    </a:cubicBezTo>
                    <a:cubicBezTo>
                      <a:pt x="35303" y="29528"/>
                      <a:pt x="35339" y="29504"/>
                      <a:pt x="35362" y="29492"/>
                    </a:cubicBezTo>
                    <a:cubicBezTo>
                      <a:pt x="35374" y="29492"/>
                      <a:pt x="35374" y="29481"/>
                      <a:pt x="35386" y="29481"/>
                    </a:cubicBezTo>
                    <a:cubicBezTo>
                      <a:pt x="35422" y="29457"/>
                      <a:pt x="35458" y="29445"/>
                      <a:pt x="35493" y="29421"/>
                    </a:cubicBezTo>
                    <a:cubicBezTo>
                      <a:pt x="35505" y="29409"/>
                      <a:pt x="35529" y="29397"/>
                      <a:pt x="35553" y="29385"/>
                    </a:cubicBezTo>
                    <a:cubicBezTo>
                      <a:pt x="35577" y="29373"/>
                      <a:pt x="35613" y="29350"/>
                      <a:pt x="35636" y="29326"/>
                    </a:cubicBezTo>
                    <a:cubicBezTo>
                      <a:pt x="35660" y="29314"/>
                      <a:pt x="35672" y="29314"/>
                      <a:pt x="35696" y="29302"/>
                    </a:cubicBezTo>
                    <a:lnTo>
                      <a:pt x="35696" y="29302"/>
                    </a:lnTo>
                    <a:lnTo>
                      <a:pt x="35684" y="30219"/>
                    </a:lnTo>
                    <a:cubicBezTo>
                      <a:pt x="35684" y="30231"/>
                      <a:pt x="35696" y="30243"/>
                      <a:pt x="35696" y="30243"/>
                    </a:cubicBezTo>
                    <a:cubicBezTo>
                      <a:pt x="35696" y="30243"/>
                      <a:pt x="35708" y="30243"/>
                      <a:pt x="35708" y="30254"/>
                    </a:cubicBezTo>
                    <a:lnTo>
                      <a:pt x="35815" y="30254"/>
                    </a:lnTo>
                    <a:cubicBezTo>
                      <a:pt x="35815" y="30254"/>
                      <a:pt x="35815" y="30243"/>
                      <a:pt x="35815" y="30243"/>
                    </a:cubicBezTo>
                    <a:cubicBezTo>
                      <a:pt x="35839" y="30243"/>
                      <a:pt x="35863" y="30243"/>
                      <a:pt x="35886" y="30231"/>
                    </a:cubicBezTo>
                    <a:cubicBezTo>
                      <a:pt x="35898" y="30231"/>
                      <a:pt x="35910" y="30231"/>
                      <a:pt x="35922" y="30219"/>
                    </a:cubicBezTo>
                    <a:cubicBezTo>
                      <a:pt x="35934" y="30219"/>
                      <a:pt x="35958" y="30219"/>
                      <a:pt x="35970" y="30207"/>
                    </a:cubicBezTo>
                    <a:cubicBezTo>
                      <a:pt x="36005" y="30195"/>
                      <a:pt x="36041" y="30195"/>
                      <a:pt x="36077" y="30183"/>
                    </a:cubicBezTo>
                    <a:cubicBezTo>
                      <a:pt x="36089" y="30183"/>
                      <a:pt x="36089" y="30171"/>
                      <a:pt x="36089" y="30171"/>
                    </a:cubicBezTo>
                    <a:cubicBezTo>
                      <a:pt x="36124" y="30171"/>
                      <a:pt x="36160" y="30159"/>
                      <a:pt x="36208" y="30147"/>
                    </a:cubicBezTo>
                    <a:cubicBezTo>
                      <a:pt x="36255" y="30135"/>
                      <a:pt x="36291" y="30124"/>
                      <a:pt x="36327" y="30112"/>
                    </a:cubicBezTo>
                    <a:lnTo>
                      <a:pt x="36363" y="30112"/>
                    </a:lnTo>
                    <a:cubicBezTo>
                      <a:pt x="36398" y="30100"/>
                      <a:pt x="36422" y="30088"/>
                      <a:pt x="36458" y="30088"/>
                    </a:cubicBezTo>
                    <a:cubicBezTo>
                      <a:pt x="36470" y="30088"/>
                      <a:pt x="36482" y="30088"/>
                      <a:pt x="36494" y="30076"/>
                    </a:cubicBezTo>
                    <a:lnTo>
                      <a:pt x="36565" y="30076"/>
                    </a:lnTo>
                    <a:cubicBezTo>
                      <a:pt x="36577" y="30064"/>
                      <a:pt x="36589" y="30064"/>
                      <a:pt x="36601" y="30064"/>
                    </a:cubicBezTo>
                    <a:lnTo>
                      <a:pt x="36625" y="30064"/>
                    </a:lnTo>
                    <a:cubicBezTo>
                      <a:pt x="36672" y="30064"/>
                      <a:pt x="36708" y="30052"/>
                      <a:pt x="36756" y="30052"/>
                    </a:cubicBezTo>
                    <a:cubicBezTo>
                      <a:pt x="36803" y="30052"/>
                      <a:pt x="36851" y="30052"/>
                      <a:pt x="36898" y="30064"/>
                    </a:cubicBezTo>
                    <a:lnTo>
                      <a:pt x="36910" y="30064"/>
                    </a:lnTo>
                    <a:cubicBezTo>
                      <a:pt x="36958" y="30064"/>
                      <a:pt x="37006" y="30076"/>
                      <a:pt x="37053" y="30088"/>
                    </a:cubicBezTo>
                    <a:lnTo>
                      <a:pt x="37065" y="30088"/>
                    </a:lnTo>
                    <a:cubicBezTo>
                      <a:pt x="37101" y="30088"/>
                      <a:pt x="37137" y="30100"/>
                      <a:pt x="37184" y="30112"/>
                    </a:cubicBezTo>
                    <a:cubicBezTo>
                      <a:pt x="37196" y="30124"/>
                      <a:pt x="37220" y="30124"/>
                      <a:pt x="37232" y="30124"/>
                    </a:cubicBezTo>
                    <a:cubicBezTo>
                      <a:pt x="37291" y="30147"/>
                      <a:pt x="37351" y="30159"/>
                      <a:pt x="37410" y="30183"/>
                    </a:cubicBezTo>
                    <a:cubicBezTo>
                      <a:pt x="37422" y="30195"/>
                      <a:pt x="37434" y="30195"/>
                      <a:pt x="37434" y="30207"/>
                    </a:cubicBezTo>
                    <a:lnTo>
                      <a:pt x="37434" y="30421"/>
                    </a:lnTo>
                    <a:cubicBezTo>
                      <a:pt x="37434" y="30433"/>
                      <a:pt x="37434" y="30445"/>
                      <a:pt x="37446" y="30457"/>
                    </a:cubicBezTo>
                    <a:cubicBezTo>
                      <a:pt x="37470" y="30588"/>
                      <a:pt x="37613" y="30707"/>
                      <a:pt x="37803" y="30862"/>
                    </a:cubicBezTo>
                    <a:cubicBezTo>
                      <a:pt x="37827" y="30874"/>
                      <a:pt x="37851" y="30886"/>
                      <a:pt x="37887" y="30909"/>
                    </a:cubicBezTo>
                    <a:cubicBezTo>
                      <a:pt x="37887" y="30909"/>
                      <a:pt x="37899" y="30909"/>
                      <a:pt x="37910" y="30921"/>
                    </a:cubicBezTo>
                    <a:cubicBezTo>
                      <a:pt x="37934" y="30933"/>
                      <a:pt x="37958" y="30933"/>
                      <a:pt x="37982" y="30945"/>
                    </a:cubicBezTo>
                    <a:cubicBezTo>
                      <a:pt x="37982" y="30957"/>
                      <a:pt x="37994" y="30957"/>
                      <a:pt x="38006" y="30957"/>
                    </a:cubicBezTo>
                    <a:cubicBezTo>
                      <a:pt x="38041" y="30969"/>
                      <a:pt x="38065" y="30993"/>
                      <a:pt x="38101" y="31005"/>
                    </a:cubicBezTo>
                    <a:lnTo>
                      <a:pt x="38113" y="31005"/>
                    </a:lnTo>
                    <a:cubicBezTo>
                      <a:pt x="38208" y="31040"/>
                      <a:pt x="38303" y="31076"/>
                      <a:pt x="38375" y="31112"/>
                    </a:cubicBezTo>
                    <a:cubicBezTo>
                      <a:pt x="38541" y="31171"/>
                      <a:pt x="39196" y="31469"/>
                      <a:pt x="39399" y="31588"/>
                    </a:cubicBezTo>
                    <a:cubicBezTo>
                      <a:pt x="39518" y="31659"/>
                      <a:pt x="39661" y="31767"/>
                      <a:pt x="39756" y="31850"/>
                    </a:cubicBezTo>
                    <a:cubicBezTo>
                      <a:pt x="39887" y="31969"/>
                      <a:pt x="39958" y="32076"/>
                      <a:pt x="40161" y="32219"/>
                    </a:cubicBezTo>
                    <a:cubicBezTo>
                      <a:pt x="40196" y="32243"/>
                      <a:pt x="40244" y="32267"/>
                      <a:pt x="40292" y="32279"/>
                    </a:cubicBezTo>
                    <a:cubicBezTo>
                      <a:pt x="40292" y="32290"/>
                      <a:pt x="40292" y="32290"/>
                      <a:pt x="40292" y="32290"/>
                    </a:cubicBezTo>
                    <a:cubicBezTo>
                      <a:pt x="40327" y="32302"/>
                      <a:pt x="40351" y="32314"/>
                      <a:pt x="40375" y="32314"/>
                    </a:cubicBezTo>
                    <a:cubicBezTo>
                      <a:pt x="40399" y="32326"/>
                      <a:pt x="40423" y="32338"/>
                      <a:pt x="40446" y="32350"/>
                    </a:cubicBezTo>
                    <a:cubicBezTo>
                      <a:pt x="40458" y="32350"/>
                      <a:pt x="40482" y="32362"/>
                      <a:pt x="40494" y="32362"/>
                    </a:cubicBezTo>
                    <a:cubicBezTo>
                      <a:pt x="40530" y="32386"/>
                      <a:pt x="40566" y="32398"/>
                      <a:pt x="40601" y="32421"/>
                    </a:cubicBezTo>
                    <a:cubicBezTo>
                      <a:pt x="40792" y="32529"/>
                      <a:pt x="40685" y="32719"/>
                      <a:pt x="40804" y="32921"/>
                    </a:cubicBezTo>
                    <a:cubicBezTo>
                      <a:pt x="40923" y="33124"/>
                      <a:pt x="41030" y="33160"/>
                      <a:pt x="41328" y="33410"/>
                    </a:cubicBezTo>
                    <a:lnTo>
                      <a:pt x="41339" y="33410"/>
                    </a:lnTo>
                    <a:cubicBezTo>
                      <a:pt x="41339" y="33410"/>
                      <a:pt x="41339" y="33410"/>
                      <a:pt x="41351" y="33422"/>
                    </a:cubicBezTo>
                    <a:lnTo>
                      <a:pt x="41363" y="33422"/>
                    </a:lnTo>
                    <a:cubicBezTo>
                      <a:pt x="41375" y="33422"/>
                      <a:pt x="41387" y="33422"/>
                      <a:pt x="41399" y="33433"/>
                    </a:cubicBezTo>
                    <a:lnTo>
                      <a:pt x="41411" y="33433"/>
                    </a:lnTo>
                    <a:cubicBezTo>
                      <a:pt x="41423" y="33433"/>
                      <a:pt x="41435" y="33445"/>
                      <a:pt x="41447" y="33445"/>
                    </a:cubicBezTo>
                    <a:cubicBezTo>
                      <a:pt x="41458" y="33457"/>
                      <a:pt x="41458" y="33457"/>
                      <a:pt x="41458" y="33457"/>
                    </a:cubicBezTo>
                    <a:cubicBezTo>
                      <a:pt x="41470" y="33457"/>
                      <a:pt x="41482" y="33457"/>
                      <a:pt x="41494" y="33469"/>
                    </a:cubicBezTo>
                    <a:cubicBezTo>
                      <a:pt x="41506" y="33469"/>
                      <a:pt x="41518" y="33481"/>
                      <a:pt x="41542" y="33493"/>
                    </a:cubicBezTo>
                    <a:cubicBezTo>
                      <a:pt x="41554" y="33493"/>
                      <a:pt x="41578" y="33505"/>
                      <a:pt x="41589" y="33505"/>
                    </a:cubicBezTo>
                    <a:cubicBezTo>
                      <a:pt x="41613" y="33517"/>
                      <a:pt x="41625" y="33517"/>
                      <a:pt x="41637" y="33529"/>
                    </a:cubicBezTo>
                    <a:cubicBezTo>
                      <a:pt x="41649" y="33529"/>
                      <a:pt x="41661" y="33529"/>
                      <a:pt x="41673" y="33541"/>
                    </a:cubicBezTo>
                    <a:cubicBezTo>
                      <a:pt x="41709" y="33553"/>
                      <a:pt x="41732" y="33564"/>
                      <a:pt x="41768" y="33564"/>
                    </a:cubicBezTo>
                    <a:cubicBezTo>
                      <a:pt x="41768" y="33564"/>
                      <a:pt x="41780" y="33564"/>
                      <a:pt x="41780" y="33576"/>
                    </a:cubicBezTo>
                    <a:cubicBezTo>
                      <a:pt x="41828" y="33588"/>
                      <a:pt x="41875" y="33600"/>
                      <a:pt x="41923" y="33612"/>
                    </a:cubicBezTo>
                    <a:cubicBezTo>
                      <a:pt x="41970" y="33612"/>
                      <a:pt x="42006" y="33624"/>
                      <a:pt x="42054" y="33636"/>
                    </a:cubicBezTo>
                    <a:cubicBezTo>
                      <a:pt x="42066" y="33648"/>
                      <a:pt x="42078" y="33648"/>
                      <a:pt x="42090" y="33648"/>
                    </a:cubicBezTo>
                    <a:cubicBezTo>
                      <a:pt x="42101" y="33660"/>
                      <a:pt x="42125" y="33660"/>
                      <a:pt x="42149" y="33672"/>
                    </a:cubicBezTo>
                    <a:cubicBezTo>
                      <a:pt x="42161" y="33672"/>
                      <a:pt x="42173" y="33683"/>
                      <a:pt x="42185" y="33683"/>
                    </a:cubicBezTo>
                    <a:cubicBezTo>
                      <a:pt x="42220" y="33695"/>
                      <a:pt x="42256" y="33719"/>
                      <a:pt x="42292" y="33731"/>
                    </a:cubicBezTo>
                    <a:cubicBezTo>
                      <a:pt x="42340" y="33767"/>
                      <a:pt x="42375" y="33779"/>
                      <a:pt x="42387" y="33803"/>
                    </a:cubicBezTo>
                    <a:lnTo>
                      <a:pt x="42387" y="33981"/>
                    </a:lnTo>
                    <a:cubicBezTo>
                      <a:pt x="42387" y="34041"/>
                      <a:pt x="42459" y="34100"/>
                      <a:pt x="42554" y="34148"/>
                    </a:cubicBezTo>
                    <a:cubicBezTo>
                      <a:pt x="42625" y="34195"/>
                      <a:pt x="42732" y="34243"/>
                      <a:pt x="42816" y="34291"/>
                    </a:cubicBezTo>
                    <a:cubicBezTo>
                      <a:pt x="42982" y="34386"/>
                      <a:pt x="42959" y="34445"/>
                      <a:pt x="42971" y="34565"/>
                    </a:cubicBezTo>
                    <a:lnTo>
                      <a:pt x="42971" y="34767"/>
                    </a:lnTo>
                    <a:cubicBezTo>
                      <a:pt x="42971" y="34791"/>
                      <a:pt x="42971" y="34815"/>
                      <a:pt x="42994" y="34850"/>
                    </a:cubicBezTo>
                    <a:cubicBezTo>
                      <a:pt x="43006" y="34874"/>
                      <a:pt x="43030" y="34886"/>
                      <a:pt x="43042" y="34910"/>
                    </a:cubicBezTo>
                    <a:lnTo>
                      <a:pt x="43042" y="35529"/>
                    </a:lnTo>
                    <a:cubicBezTo>
                      <a:pt x="43042" y="35553"/>
                      <a:pt x="43054" y="35577"/>
                      <a:pt x="43054" y="35600"/>
                    </a:cubicBezTo>
                    <a:cubicBezTo>
                      <a:pt x="43149" y="35648"/>
                      <a:pt x="43340" y="35719"/>
                      <a:pt x="43423" y="35755"/>
                    </a:cubicBezTo>
                    <a:cubicBezTo>
                      <a:pt x="43542" y="35815"/>
                      <a:pt x="43875" y="35981"/>
                      <a:pt x="44066" y="36065"/>
                    </a:cubicBezTo>
                    <a:cubicBezTo>
                      <a:pt x="44114" y="36089"/>
                      <a:pt x="44173" y="36112"/>
                      <a:pt x="44233" y="36136"/>
                    </a:cubicBezTo>
                    <a:cubicBezTo>
                      <a:pt x="44268" y="36148"/>
                      <a:pt x="44292" y="36160"/>
                      <a:pt x="44328" y="36172"/>
                    </a:cubicBezTo>
                    <a:cubicBezTo>
                      <a:pt x="44352" y="36184"/>
                      <a:pt x="44387" y="36196"/>
                      <a:pt x="44411" y="36208"/>
                    </a:cubicBezTo>
                    <a:cubicBezTo>
                      <a:pt x="44495" y="36231"/>
                      <a:pt x="44590" y="36267"/>
                      <a:pt x="44673" y="36291"/>
                    </a:cubicBezTo>
                    <a:cubicBezTo>
                      <a:pt x="44685" y="36291"/>
                      <a:pt x="44685" y="36303"/>
                      <a:pt x="44697" y="36303"/>
                    </a:cubicBezTo>
                    <a:cubicBezTo>
                      <a:pt x="44709" y="36303"/>
                      <a:pt x="44733" y="36303"/>
                      <a:pt x="44745" y="36315"/>
                    </a:cubicBezTo>
                    <a:lnTo>
                      <a:pt x="44792" y="36315"/>
                    </a:lnTo>
                    <a:cubicBezTo>
                      <a:pt x="44804" y="36327"/>
                      <a:pt x="44804" y="36327"/>
                      <a:pt x="44816" y="36327"/>
                    </a:cubicBezTo>
                    <a:lnTo>
                      <a:pt x="45185" y="36327"/>
                    </a:lnTo>
                    <a:cubicBezTo>
                      <a:pt x="45197" y="36327"/>
                      <a:pt x="45221" y="36339"/>
                      <a:pt x="45245" y="36339"/>
                    </a:cubicBezTo>
                    <a:lnTo>
                      <a:pt x="45268" y="36339"/>
                    </a:lnTo>
                    <a:cubicBezTo>
                      <a:pt x="45292" y="36350"/>
                      <a:pt x="45316" y="36350"/>
                      <a:pt x="45340" y="36362"/>
                    </a:cubicBezTo>
                    <a:lnTo>
                      <a:pt x="45352" y="36362"/>
                    </a:lnTo>
                    <a:cubicBezTo>
                      <a:pt x="45376" y="36362"/>
                      <a:pt x="45399" y="36374"/>
                      <a:pt x="45423" y="36386"/>
                    </a:cubicBezTo>
                    <a:cubicBezTo>
                      <a:pt x="45459" y="36386"/>
                      <a:pt x="45483" y="36398"/>
                      <a:pt x="45507" y="36410"/>
                    </a:cubicBezTo>
                    <a:lnTo>
                      <a:pt x="45519" y="36410"/>
                    </a:lnTo>
                    <a:cubicBezTo>
                      <a:pt x="45554" y="36422"/>
                      <a:pt x="45578" y="36422"/>
                      <a:pt x="45602" y="36434"/>
                    </a:cubicBezTo>
                    <a:lnTo>
                      <a:pt x="45614" y="36434"/>
                    </a:lnTo>
                    <a:cubicBezTo>
                      <a:pt x="45638" y="36446"/>
                      <a:pt x="45661" y="36458"/>
                      <a:pt x="45685" y="36458"/>
                    </a:cubicBezTo>
                    <a:cubicBezTo>
                      <a:pt x="45697" y="36458"/>
                      <a:pt x="45697" y="36470"/>
                      <a:pt x="45709" y="36470"/>
                    </a:cubicBezTo>
                    <a:cubicBezTo>
                      <a:pt x="45733" y="36470"/>
                      <a:pt x="45745" y="36481"/>
                      <a:pt x="45769" y="36481"/>
                    </a:cubicBezTo>
                    <a:cubicBezTo>
                      <a:pt x="45780" y="36493"/>
                      <a:pt x="45804" y="36493"/>
                      <a:pt x="45816" y="36505"/>
                    </a:cubicBezTo>
                    <a:cubicBezTo>
                      <a:pt x="45828" y="36505"/>
                      <a:pt x="45840" y="36505"/>
                      <a:pt x="45852" y="36517"/>
                    </a:cubicBezTo>
                    <a:cubicBezTo>
                      <a:pt x="45900" y="36529"/>
                      <a:pt x="45947" y="36553"/>
                      <a:pt x="45995" y="36565"/>
                    </a:cubicBezTo>
                    <a:lnTo>
                      <a:pt x="46007" y="36565"/>
                    </a:lnTo>
                    <a:cubicBezTo>
                      <a:pt x="46019" y="36565"/>
                      <a:pt x="46030" y="36577"/>
                      <a:pt x="46042" y="36577"/>
                    </a:cubicBezTo>
                    <a:lnTo>
                      <a:pt x="46066" y="36577"/>
                    </a:lnTo>
                    <a:cubicBezTo>
                      <a:pt x="46066" y="36589"/>
                      <a:pt x="46078" y="36589"/>
                      <a:pt x="46078" y="36589"/>
                    </a:cubicBezTo>
                    <a:lnTo>
                      <a:pt x="46150" y="36589"/>
                    </a:lnTo>
                    <a:cubicBezTo>
                      <a:pt x="46150" y="36589"/>
                      <a:pt x="46161" y="36589"/>
                      <a:pt x="46161" y="36577"/>
                    </a:cubicBezTo>
                    <a:lnTo>
                      <a:pt x="46209" y="36577"/>
                    </a:lnTo>
                    <a:cubicBezTo>
                      <a:pt x="46209" y="36565"/>
                      <a:pt x="46209" y="36565"/>
                      <a:pt x="46209" y="36565"/>
                    </a:cubicBezTo>
                    <a:cubicBezTo>
                      <a:pt x="46257" y="36553"/>
                      <a:pt x="46292" y="36529"/>
                      <a:pt x="46316" y="36517"/>
                    </a:cubicBezTo>
                    <a:cubicBezTo>
                      <a:pt x="46316" y="36517"/>
                      <a:pt x="46316" y="36505"/>
                      <a:pt x="46316" y="36505"/>
                    </a:cubicBezTo>
                    <a:cubicBezTo>
                      <a:pt x="46328" y="36505"/>
                      <a:pt x="46328" y="36505"/>
                      <a:pt x="46328" y="36493"/>
                    </a:cubicBezTo>
                    <a:lnTo>
                      <a:pt x="46340" y="36493"/>
                    </a:lnTo>
                    <a:cubicBezTo>
                      <a:pt x="46340" y="36493"/>
                      <a:pt x="46340" y="36481"/>
                      <a:pt x="46340" y="36481"/>
                    </a:cubicBezTo>
                    <a:cubicBezTo>
                      <a:pt x="46340" y="36470"/>
                      <a:pt x="46340" y="36470"/>
                      <a:pt x="46340" y="36470"/>
                    </a:cubicBezTo>
                    <a:cubicBezTo>
                      <a:pt x="46340" y="36470"/>
                      <a:pt x="46352" y="36470"/>
                      <a:pt x="46352" y="36458"/>
                    </a:cubicBezTo>
                    <a:cubicBezTo>
                      <a:pt x="46352" y="36446"/>
                      <a:pt x="46352" y="36434"/>
                      <a:pt x="46352" y="36422"/>
                    </a:cubicBezTo>
                    <a:cubicBezTo>
                      <a:pt x="46352" y="36410"/>
                      <a:pt x="46364" y="36386"/>
                      <a:pt x="46364" y="36374"/>
                    </a:cubicBezTo>
                    <a:cubicBezTo>
                      <a:pt x="46364" y="36350"/>
                      <a:pt x="46376" y="36327"/>
                      <a:pt x="46376" y="36303"/>
                    </a:cubicBezTo>
                    <a:cubicBezTo>
                      <a:pt x="46388" y="36291"/>
                      <a:pt x="46388" y="36291"/>
                      <a:pt x="46388" y="36279"/>
                    </a:cubicBezTo>
                    <a:cubicBezTo>
                      <a:pt x="46388" y="36255"/>
                      <a:pt x="46400" y="36219"/>
                      <a:pt x="46411" y="36196"/>
                    </a:cubicBezTo>
                    <a:cubicBezTo>
                      <a:pt x="46411" y="36196"/>
                      <a:pt x="46411" y="36196"/>
                      <a:pt x="46411" y="36184"/>
                    </a:cubicBezTo>
                    <a:cubicBezTo>
                      <a:pt x="46423" y="36148"/>
                      <a:pt x="46447" y="36124"/>
                      <a:pt x="46459" y="36089"/>
                    </a:cubicBezTo>
                    <a:cubicBezTo>
                      <a:pt x="46459" y="36089"/>
                      <a:pt x="46459" y="36077"/>
                      <a:pt x="46471" y="36077"/>
                    </a:cubicBezTo>
                    <a:cubicBezTo>
                      <a:pt x="46471" y="36065"/>
                      <a:pt x="46483" y="36041"/>
                      <a:pt x="46495" y="36029"/>
                    </a:cubicBezTo>
                    <a:cubicBezTo>
                      <a:pt x="46507" y="36029"/>
                      <a:pt x="46507" y="36017"/>
                      <a:pt x="46519" y="36017"/>
                    </a:cubicBezTo>
                    <a:cubicBezTo>
                      <a:pt x="46519" y="36005"/>
                      <a:pt x="46531" y="35993"/>
                      <a:pt x="46542" y="35993"/>
                    </a:cubicBezTo>
                    <a:cubicBezTo>
                      <a:pt x="46554" y="35981"/>
                      <a:pt x="46554" y="35969"/>
                      <a:pt x="46566" y="35969"/>
                    </a:cubicBezTo>
                    <a:cubicBezTo>
                      <a:pt x="46578" y="35958"/>
                      <a:pt x="46578" y="35958"/>
                      <a:pt x="46590" y="35958"/>
                    </a:cubicBezTo>
                    <a:cubicBezTo>
                      <a:pt x="46614" y="35946"/>
                      <a:pt x="46638" y="35934"/>
                      <a:pt x="46662" y="35922"/>
                    </a:cubicBezTo>
                    <a:lnTo>
                      <a:pt x="46673" y="35922"/>
                    </a:lnTo>
                    <a:cubicBezTo>
                      <a:pt x="46697" y="35910"/>
                      <a:pt x="46721" y="35910"/>
                      <a:pt x="46733" y="35898"/>
                    </a:cubicBezTo>
                    <a:lnTo>
                      <a:pt x="46745" y="35898"/>
                    </a:lnTo>
                    <a:cubicBezTo>
                      <a:pt x="46769" y="35898"/>
                      <a:pt x="46792" y="35898"/>
                      <a:pt x="46816" y="35886"/>
                    </a:cubicBezTo>
                    <a:lnTo>
                      <a:pt x="46852" y="35886"/>
                    </a:lnTo>
                    <a:cubicBezTo>
                      <a:pt x="46864" y="35898"/>
                      <a:pt x="46876" y="35898"/>
                      <a:pt x="46888" y="35898"/>
                    </a:cubicBezTo>
                    <a:lnTo>
                      <a:pt x="46900" y="35898"/>
                    </a:lnTo>
                    <a:cubicBezTo>
                      <a:pt x="46900" y="35898"/>
                      <a:pt x="46912" y="35910"/>
                      <a:pt x="46912" y="35910"/>
                    </a:cubicBezTo>
                    <a:cubicBezTo>
                      <a:pt x="46935" y="35910"/>
                      <a:pt x="46947" y="35922"/>
                      <a:pt x="46959" y="35922"/>
                    </a:cubicBezTo>
                    <a:cubicBezTo>
                      <a:pt x="46959" y="35922"/>
                      <a:pt x="46971" y="35922"/>
                      <a:pt x="46971" y="35934"/>
                    </a:cubicBezTo>
                    <a:cubicBezTo>
                      <a:pt x="47007" y="35946"/>
                      <a:pt x="47054" y="35958"/>
                      <a:pt x="47090" y="35981"/>
                    </a:cubicBezTo>
                    <a:cubicBezTo>
                      <a:pt x="47090" y="35981"/>
                      <a:pt x="47102" y="35981"/>
                      <a:pt x="47102" y="35993"/>
                    </a:cubicBezTo>
                    <a:cubicBezTo>
                      <a:pt x="47138" y="36005"/>
                      <a:pt x="47185" y="36029"/>
                      <a:pt x="47221" y="36053"/>
                    </a:cubicBezTo>
                    <a:cubicBezTo>
                      <a:pt x="47257" y="36077"/>
                      <a:pt x="47293" y="36089"/>
                      <a:pt x="47316" y="36100"/>
                    </a:cubicBezTo>
                    <a:cubicBezTo>
                      <a:pt x="47328" y="36112"/>
                      <a:pt x="47340" y="36112"/>
                      <a:pt x="47352" y="36124"/>
                    </a:cubicBezTo>
                    <a:cubicBezTo>
                      <a:pt x="47364" y="36136"/>
                      <a:pt x="47388" y="36136"/>
                      <a:pt x="47412" y="36148"/>
                    </a:cubicBezTo>
                    <a:cubicBezTo>
                      <a:pt x="47412" y="36160"/>
                      <a:pt x="47424" y="36160"/>
                      <a:pt x="47435" y="36172"/>
                    </a:cubicBezTo>
                    <a:cubicBezTo>
                      <a:pt x="47459" y="36172"/>
                      <a:pt x="47483" y="36184"/>
                      <a:pt x="47507" y="36196"/>
                    </a:cubicBezTo>
                    <a:cubicBezTo>
                      <a:pt x="47519" y="36196"/>
                      <a:pt x="47519" y="36208"/>
                      <a:pt x="47531" y="36208"/>
                    </a:cubicBezTo>
                    <a:lnTo>
                      <a:pt x="47543" y="36208"/>
                    </a:lnTo>
                    <a:cubicBezTo>
                      <a:pt x="47566" y="36219"/>
                      <a:pt x="47602" y="36231"/>
                      <a:pt x="47650" y="36255"/>
                    </a:cubicBezTo>
                    <a:cubicBezTo>
                      <a:pt x="47674" y="36255"/>
                      <a:pt x="47697" y="36267"/>
                      <a:pt x="47721" y="36279"/>
                    </a:cubicBezTo>
                    <a:cubicBezTo>
                      <a:pt x="47912" y="36350"/>
                      <a:pt x="48245" y="36493"/>
                      <a:pt x="48388" y="36577"/>
                    </a:cubicBezTo>
                    <a:lnTo>
                      <a:pt x="48400" y="36577"/>
                    </a:lnTo>
                    <a:cubicBezTo>
                      <a:pt x="48412" y="36589"/>
                      <a:pt x="48436" y="36589"/>
                      <a:pt x="48447" y="36600"/>
                    </a:cubicBezTo>
                    <a:cubicBezTo>
                      <a:pt x="48555" y="36660"/>
                      <a:pt x="48567" y="36779"/>
                      <a:pt x="48650" y="36827"/>
                    </a:cubicBezTo>
                    <a:cubicBezTo>
                      <a:pt x="48650" y="36827"/>
                      <a:pt x="48662" y="36827"/>
                      <a:pt x="48662" y="36839"/>
                    </a:cubicBezTo>
                    <a:lnTo>
                      <a:pt x="48686" y="36839"/>
                    </a:lnTo>
                    <a:cubicBezTo>
                      <a:pt x="48697" y="36851"/>
                      <a:pt x="48709" y="36851"/>
                      <a:pt x="48721" y="36851"/>
                    </a:cubicBezTo>
                    <a:lnTo>
                      <a:pt x="48733" y="36851"/>
                    </a:lnTo>
                    <a:cubicBezTo>
                      <a:pt x="48745" y="36851"/>
                      <a:pt x="48757" y="36862"/>
                      <a:pt x="48769" y="36862"/>
                    </a:cubicBezTo>
                    <a:lnTo>
                      <a:pt x="48828" y="36862"/>
                    </a:lnTo>
                    <a:cubicBezTo>
                      <a:pt x="48864" y="36862"/>
                      <a:pt x="48888" y="36874"/>
                      <a:pt x="48924" y="36874"/>
                    </a:cubicBezTo>
                    <a:lnTo>
                      <a:pt x="49126" y="36874"/>
                    </a:lnTo>
                    <a:cubicBezTo>
                      <a:pt x="49126" y="36874"/>
                      <a:pt x="49138" y="36874"/>
                      <a:pt x="49138" y="36862"/>
                    </a:cubicBezTo>
                    <a:lnTo>
                      <a:pt x="49198" y="36862"/>
                    </a:lnTo>
                    <a:cubicBezTo>
                      <a:pt x="49209" y="36862"/>
                      <a:pt x="49233" y="36851"/>
                      <a:pt x="49245" y="36851"/>
                    </a:cubicBezTo>
                    <a:cubicBezTo>
                      <a:pt x="49257" y="36851"/>
                      <a:pt x="49257" y="36839"/>
                      <a:pt x="49257" y="36839"/>
                    </a:cubicBezTo>
                    <a:lnTo>
                      <a:pt x="49281" y="36839"/>
                    </a:lnTo>
                    <a:cubicBezTo>
                      <a:pt x="49293" y="36827"/>
                      <a:pt x="49317" y="36827"/>
                      <a:pt x="49329" y="36815"/>
                    </a:cubicBezTo>
                    <a:lnTo>
                      <a:pt x="49340" y="36815"/>
                    </a:lnTo>
                    <a:cubicBezTo>
                      <a:pt x="49352" y="36815"/>
                      <a:pt x="49376" y="36803"/>
                      <a:pt x="49400" y="36803"/>
                    </a:cubicBezTo>
                    <a:cubicBezTo>
                      <a:pt x="49412" y="36791"/>
                      <a:pt x="49424" y="36791"/>
                      <a:pt x="49448" y="36791"/>
                    </a:cubicBezTo>
                    <a:lnTo>
                      <a:pt x="49626" y="36791"/>
                    </a:lnTo>
                    <a:cubicBezTo>
                      <a:pt x="49650" y="36791"/>
                      <a:pt x="49674" y="36791"/>
                      <a:pt x="49698" y="36803"/>
                    </a:cubicBezTo>
                    <a:lnTo>
                      <a:pt x="49912" y="36803"/>
                    </a:lnTo>
                    <a:cubicBezTo>
                      <a:pt x="49924" y="36803"/>
                      <a:pt x="49936" y="36803"/>
                      <a:pt x="49948" y="36791"/>
                    </a:cubicBezTo>
                    <a:lnTo>
                      <a:pt x="49971" y="36791"/>
                    </a:lnTo>
                    <a:cubicBezTo>
                      <a:pt x="49983" y="36791"/>
                      <a:pt x="49995" y="36791"/>
                      <a:pt x="50007" y="36779"/>
                    </a:cubicBezTo>
                    <a:lnTo>
                      <a:pt x="50031" y="36779"/>
                    </a:lnTo>
                    <a:cubicBezTo>
                      <a:pt x="50043" y="36767"/>
                      <a:pt x="50055" y="36767"/>
                      <a:pt x="50067" y="36767"/>
                    </a:cubicBezTo>
                    <a:cubicBezTo>
                      <a:pt x="50067" y="36755"/>
                      <a:pt x="50079" y="36755"/>
                      <a:pt x="50091" y="36755"/>
                    </a:cubicBezTo>
                    <a:cubicBezTo>
                      <a:pt x="50102" y="36743"/>
                      <a:pt x="50102" y="36743"/>
                      <a:pt x="50114" y="36743"/>
                    </a:cubicBezTo>
                    <a:cubicBezTo>
                      <a:pt x="50114" y="36731"/>
                      <a:pt x="50126" y="36731"/>
                      <a:pt x="50126" y="36731"/>
                    </a:cubicBezTo>
                    <a:cubicBezTo>
                      <a:pt x="50162" y="36708"/>
                      <a:pt x="50186" y="36696"/>
                      <a:pt x="50210" y="36672"/>
                    </a:cubicBezTo>
                    <a:cubicBezTo>
                      <a:pt x="50233" y="36648"/>
                      <a:pt x="50257" y="36636"/>
                      <a:pt x="50269" y="36624"/>
                    </a:cubicBezTo>
                    <a:cubicBezTo>
                      <a:pt x="50269" y="36612"/>
                      <a:pt x="50281" y="36612"/>
                      <a:pt x="50293" y="36600"/>
                    </a:cubicBezTo>
                    <a:cubicBezTo>
                      <a:pt x="50317" y="36589"/>
                      <a:pt x="50341" y="36565"/>
                      <a:pt x="50376" y="36541"/>
                    </a:cubicBezTo>
                    <a:cubicBezTo>
                      <a:pt x="50388" y="36541"/>
                      <a:pt x="50388" y="36529"/>
                      <a:pt x="50400" y="36529"/>
                    </a:cubicBezTo>
                    <a:cubicBezTo>
                      <a:pt x="50412" y="36517"/>
                      <a:pt x="50424" y="36505"/>
                      <a:pt x="50448" y="36493"/>
                    </a:cubicBezTo>
                    <a:lnTo>
                      <a:pt x="50460" y="36493"/>
                    </a:lnTo>
                    <a:cubicBezTo>
                      <a:pt x="50507" y="36458"/>
                      <a:pt x="50555" y="36422"/>
                      <a:pt x="50614" y="36386"/>
                    </a:cubicBezTo>
                    <a:cubicBezTo>
                      <a:pt x="50733" y="36303"/>
                      <a:pt x="50864" y="36208"/>
                      <a:pt x="50995" y="36124"/>
                    </a:cubicBezTo>
                    <a:cubicBezTo>
                      <a:pt x="51031" y="36100"/>
                      <a:pt x="51055" y="36089"/>
                      <a:pt x="51091" y="36065"/>
                    </a:cubicBezTo>
                    <a:cubicBezTo>
                      <a:pt x="51091" y="36065"/>
                      <a:pt x="51091" y="36065"/>
                      <a:pt x="51091" y="36053"/>
                    </a:cubicBezTo>
                    <a:cubicBezTo>
                      <a:pt x="51114" y="36041"/>
                      <a:pt x="51150" y="36029"/>
                      <a:pt x="51174" y="36005"/>
                    </a:cubicBezTo>
                    <a:cubicBezTo>
                      <a:pt x="51174" y="36005"/>
                      <a:pt x="51186" y="36005"/>
                      <a:pt x="51186" y="35993"/>
                    </a:cubicBezTo>
                    <a:cubicBezTo>
                      <a:pt x="51210" y="35981"/>
                      <a:pt x="51234" y="35969"/>
                      <a:pt x="51257" y="35958"/>
                    </a:cubicBezTo>
                    <a:cubicBezTo>
                      <a:pt x="51257" y="35946"/>
                      <a:pt x="51269" y="35946"/>
                      <a:pt x="51269" y="35946"/>
                    </a:cubicBezTo>
                    <a:cubicBezTo>
                      <a:pt x="51293" y="35934"/>
                      <a:pt x="51305" y="35922"/>
                      <a:pt x="51317" y="35910"/>
                    </a:cubicBezTo>
                    <a:cubicBezTo>
                      <a:pt x="51329" y="35910"/>
                      <a:pt x="51341" y="35898"/>
                      <a:pt x="51341" y="35898"/>
                    </a:cubicBezTo>
                    <a:cubicBezTo>
                      <a:pt x="51353" y="35886"/>
                      <a:pt x="51364" y="35874"/>
                      <a:pt x="51376" y="35874"/>
                    </a:cubicBezTo>
                    <a:cubicBezTo>
                      <a:pt x="51388" y="35862"/>
                      <a:pt x="51400" y="35862"/>
                      <a:pt x="51400" y="35862"/>
                    </a:cubicBezTo>
                    <a:cubicBezTo>
                      <a:pt x="51424" y="35850"/>
                      <a:pt x="51436" y="35838"/>
                      <a:pt x="51448" y="35838"/>
                    </a:cubicBezTo>
                    <a:cubicBezTo>
                      <a:pt x="51662" y="35708"/>
                      <a:pt x="52019" y="35517"/>
                      <a:pt x="52269" y="35374"/>
                    </a:cubicBezTo>
                    <a:cubicBezTo>
                      <a:pt x="52293" y="35362"/>
                      <a:pt x="52305" y="35350"/>
                      <a:pt x="52329" y="35338"/>
                    </a:cubicBezTo>
                    <a:lnTo>
                      <a:pt x="52353" y="35338"/>
                    </a:lnTo>
                    <a:cubicBezTo>
                      <a:pt x="52365" y="35327"/>
                      <a:pt x="52377" y="35315"/>
                      <a:pt x="52400" y="35315"/>
                    </a:cubicBezTo>
                    <a:cubicBezTo>
                      <a:pt x="52400" y="35315"/>
                      <a:pt x="52412" y="35303"/>
                      <a:pt x="52424" y="35303"/>
                    </a:cubicBezTo>
                    <a:cubicBezTo>
                      <a:pt x="52436" y="35303"/>
                      <a:pt x="52460" y="35291"/>
                      <a:pt x="52472" y="35291"/>
                    </a:cubicBezTo>
                    <a:cubicBezTo>
                      <a:pt x="52484" y="35279"/>
                      <a:pt x="52496" y="35279"/>
                      <a:pt x="52507" y="35279"/>
                    </a:cubicBezTo>
                    <a:cubicBezTo>
                      <a:pt x="52519" y="35267"/>
                      <a:pt x="52531" y="35267"/>
                      <a:pt x="52543" y="35267"/>
                    </a:cubicBezTo>
                    <a:cubicBezTo>
                      <a:pt x="52555" y="35255"/>
                      <a:pt x="52567" y="35255"/>
                      <a:pt x="52591" y="35243"/>
                    </a:cubicBezTo>
                    <a:cubicBezTo>
                      <a:pt x="52603" y="35243"/>
                      <a:pt x="52627" y="35231"/>
                      <a:pt x="52650" y="35231"/>
                    </a:cubicBezTo>
                    <a:cubicBezTo>
                      <a:pt x="52674" y="35219"/>
                      <a:pt x="52698" y="35219"/>
                      <a:pt x="52710" y="35207"/>
                    </a:cubicBezTo>
                    <a:cubicBezTo>
                      <a:pt x="52734" y="35207"/>
                      <a:pt x="52746" y="35196"/>
                      <a:pt x="52758" y="35196"/>
                    </a:cubicBezTo>
                    <a:cubicBezTo>
                      <a:pt x="52781" y="35196"/>
                      <a:pt x="52793" y="35184"/>
                      <a:pt x="52817" y="35184"/>
                    </a:cubicBezTo>
                    <a:cubicBezTo>
                      <a:pt x="52829" y="35172"/>
                      <a:pt x="52841" y="35172"/>
                      <a:pt x="52853" y="35172"/>
                    </a:cubicBezTo>
                    <a:cubicBezTo>
                      <a:pt x="52888" y="35160"/>
                      <a:pt x="52912" y="35160"/>
                      <a:pt x="52948" y="35148"/>
                    </a:cubicBezTo>
                    <a:cubicBezTo>
                      <a:pt x="52960" y="35148"/>
                      <a:pt x="52972" y="35136"/>
                      <a:pt x="52984" y="35136"/>
                    </a:cubicBezTo>
                    <a:cubicBezTo>
                      <a:pt x="52996" y="35136"/>
                      <a:pt x="53019" y="35124"/>
                      <a:pt x="53031" y="35124"/>
                    </a:cubicBezTo>
                    <a:lnTo>
                      <a:pt x="53067" y="35124"/>
                    </a:lnTo>
                    <a:cubicBezTo>
                      <a:pt x="53127" y="35100"/>
                      <a:pt x="53186" y="35088"/>
                      <a:pt x="53234" y="35076"/>
                    </a:cubicBezTo>
                    <a:lnTo>
                      <a:pt x="53246" y="35076"/>
                    </a:lnTo>
                    <a:cubicBezTo>
                      <a:pt x="53269" y="35065"/>
                      <a:pt x="53281" y="35065"/>
                      <a:pt x="53293" y="35065"/>
                    </a:cubicBezTo>
                    <a:cubicBezTo>
                      <a:pt x="53305" y="35053"/>
                      <a:pt x="53317" y="35053"/>
                      <a:pt x="53329" y="35053"/>
                    </a:cubicBezTo>
                    <a:lnTo>
                      <a:pt x="53341" y="35053"/>
                    </a:lnTo>
                    <a:cubicBezTo>
                      <a:pt x="53353" y="35041"/>
                      <a:pt x="53365" y="35041"/>
                      <a:pt x="53365" y="35041"/>
                    </a:cubicBezTo>
                    <a:lnTo>
                      <a:pt x="53377" y="35041"/>
                    </a:lnTo>
                    <a:cubicBezTo>
                      <a:pt x="53520" y="35005"/>
                      <a:pt x="53781" y="34957"/>
                      <a:pt x="53912" y="34934"/>
                    </a:cubicBezTo>
                    <a:cubicBezTo>
                      <a:pt x="53960" y="34922"/>
                      <a:pt x="53984" y="34922"/>
                      <a:pt x="53996" y="34910"/>
                    </a:cubicBezTo>
                    <a:cubicBezTo>
                      <a:pt x="54008" y="34910"/>
                      <a:pt x="54210" y="34850"/>
                      <a:pt x="54317" y="34815"/>
                    </a:cubicBezTo>
                    <a:cubicBezTo>
                      <a:pt x="54329" y="34815"/>
                      <a:pt x="54341" y="34803"/>
                      <a:pt x="54353" y="34803"/>
                    </a:cubicBezTo>
                    <a:lnTo>
                      <a:pt x="54365" y="34803"/>
                    </a:lnTo>
                    <a:cubicBezTo>
                      <a:pt x="54365" y="34803"/>
                      <a:pt x="54365" y="34791"/>
                      <a:pt x="54365" y="34791"/>
                    </a:cubicBezTo>
                    <a:lnTo>
                      <a:pt x="54377" y="31862"/>
                    </a:lnTo>
                    <a:lnTo>
                      <a:pt x="54377" y="31862"/>
                    </a:lnTo>
                    <a:cubicBezTo>
                      <a:pt x="54377" y="31862"/>
                      <a:pt x="54365" y="31862"/>
                      <a:pt x="54365" y="31874"/>
                    </a:cubicBezTo>
                    <a:cubicBezTo>
                      <a:pt x="54353" y="31874"/>
                      <a:pt x="54341" y="31886"/>
                      <a:pt x="54329" y="31886"/>
                    </a:cubicBezTo>
                    <a:lnTo>
                      <a:pt x="54317" y="31886"/>
                    </a:lnTo>
                    <a:cubicBezTo>
                      <a:pt x="54305" y="31898"/>
                      <a:pt x="54293" y="31898"/>
                      <a:pt x="54270" y="31909"/>
                    </a:cubicBezTo>
                    <a:cubicBezTo>
                      <a:pt x="54198" y="31933"/>
                      <a:pt x="54103" y="31957"/>
                      <a:pt x="54043" y="31969"/>
                    </a:cubicBezTo>
                    <a:cubicBezTo>
                      <a:pt x="54020" y="31981"/>
                      <a:pt x="54008" y="31981"/>
                      <a:pt x="53996" y="31981"/>
                    </a:cubicBezTo>
                    <a:cubicBezTo>
                      <a:pt x="53996" y="31981"/>
                      <a:pt x="53960" y="31993"/>
                      <a:pt x="53912" y="32005"/>
                    </a:cubicBezTo>
                    <a:lnTo>
                      <a:pt x="53901" y="32005"/>
                    </a:lnTo>
                    <a:cubicBezTo>
                      <a:pt x="53758" y="32029"/>
                      <a:pt x="53520" y="32076"/>
                      <a:pt x="53389" y="32112"/>
                    </a:cubicBezTo>
                    <a:lnTo>
                      <a:pt x="53377" y="32112"/>
                    </a:lnTo>
                    <a:cubicBezTo>
                      <a:pt x="53365" y="32112"/>
                      <a:pt x="53365" y="32112"/>
                      <a:pt x="53353" y="32124"/>
                    </a:cubicBezTo>
                    <a:lnTo>
                      <a:pt x="53341" y="32124"/>
                    </a:lnTo>
                    <a:cubicBezTo>
                      <a:pt x="53329" y="32124"/>
                      <a:pt x="53317" y="32124"/>
                      <a:pt x="53305" y="32136"/>
                    </a:cubicBezTo>
                    <a:cubicBezTo>
                      <a:pt x="53293" y="32136"/>
                      <a:pt x="53281" y="32136"/>
                      <a:pt x="53258" y="32148"/>
                    </a:cubicBezTo>
                    <a:lnTo>
                      <a:pt x="53246" y="32148"/>
                    </a:lnTo>
                    <a:cubicBezTo>
                      <a:pt x="53198" y="32159"/>
                      <a:pt x="53139" y="32171"/>
                      <a:pt x="53079" y="32183"/>
                    </a:cubicBezTo>
                    <a:cubicBezTo>
                      <a:pt x="53067" y="32195"/>
                      <a:pt x="53055" y="32195"/>
                      <a:pt x="53031" y="32195"/>
                    </a:cubicBezTo>
                    <a:cubicBezTo>
                      <a:pt x="53019" y="32195"/>
                      <a:pt x="53008" y="32207"/>
                      <a:pt x="52996" y="32207"/>
                    </a:cubicBezTo>
                    <a:cubicBezTo>
                      <a:pt x="52972" y="32219"/>
                      <a:pt x="52936" y="32219"/>
                      <a:pt x="52912" y="32231"/>
                    </a:cubicBezTo>
                    <a:lnTo>
                      <a:pt x="52888" y="32231"/>
                    </a:lnTo>
                    <a:cubicBezTo>
                      <a:pt x="52865" y="32243"/>
                      <a:pt x="52841" y="32243"/>
                      <a:pt x="52805" y="32255"/>
                    </a:cubicBezTo>
                    <a:lnTo>
                      <a:pt x="52781" y="32255"/>
                    </a:lnTo>
                    <a:cubicBezTo>
                      <a:pt x="52710" y="32279"/>
                      <a:pt x="52650" y="32302"/>
                      <a:pt x="52579" y="32326"/>
                    </a:cubicBezTo>
                    <a:lnTo>
                      <a:pt x="52567" y="32326"/>
                    </a:lnTo>
                    <a:cubicBezTo>
                      <a:pt x="52543" y="32326"/>
                      <a:pt x="52519" y="32338"/>
                      <a:pt x="52507" y="32350"/>
                    </a:cubicBezTo>
                    <a:lnTo>
                      <a:pt x="52484" y="32350"/>
                    </a:lnTo>
                    <a:cubicBezTo>
                      <a:pt x="52460" y="32362"/>
                      <a:pt x="52448" y="32362"/>
                      <a:pt x="52424" y="32374"/>
                    </a:cubicBezTo>
                    <a:cubicBezTo>
                      <a:pt x="52424" y="32374"/>
                      <a:pt x="52412" y="32374"/>
                      <a:pt x="52412" y="32386"/>
                    </a:cubicBezTo>
                    <a:cubicBezTo>
                      <a:pt x="52388" y="32386"/>
                      <a:pt x="52377" y="32398"/>
                      <a:pt x="52365" y="32398"/>
                    </a:cubicBezTo>
                    <a:cubicBezTo>
                      <a:pt x="52353" y="32410"/>
                      <a:pt x="52341" y="32410"/>
                      <a:pt x="52341" y="32410"/>
                    </a:cubicBezTo>
                    <a:cubicBezTo>
                      <a:pt x="52317" y="32421"/>
                      <a:pt x="52305" y="32433"/>
                      <a:pt x="52281" y="32445"/>
                    </a:cubicBezTo>
                    <a:cubicBezTo>
                      <a:pt x="52031" y="32576"/>
                      <a:pt x="51662" y="32779"/>
                      <a:pt x="51448" y="32898"/>
                    </a:cubicBezTo>
                    <a:cubicBezTo>
                      <a:pt x="51448" y="32910"/>
                      <a:pt x="51436" y="32910"/>
                      <a:pt x="51424" y="32921"/>
                    </a:cubicBezTo>
                    <a:lnTo>
                      <a:pt x="51412" y="32921"/>
                    </a:lnTo>
                    <a:cubicBezTo>
                      <a:pt x="51400" y="32933"/>
                      <a:pt x="51400" y="32933"/>
                      <a:pt x="51388" y="32945"/>
                    </a:cubicBezTo>
                    <a:cubicBezTo>
                      <a:pt x="51376" y="32945"/>
                      <a:pt x="51364" y="32957"/>
                      <a:pt x="51353" y="32969"/>
                    </a:cubicBezTo>
                    <a:cubicBezTo>
                      <a:pt x="51341" y="32969"/>
                      <a:pt x="51341" y="32969"/>
                      <a:pt x="51329" y="32981"/>
                    </a:cubicBezTo>
                    <a:cubicBezTo>
                      <a:pt x="51317" y="32993"/>
                      <a:pt x="51293" y="33005"/>
                      <a:pt x="51281" y="33017"/>
                    </a:cubicBezTo>
                    <a:cubicBezTo>
                      <a:pt x="51269" y="33017"/>
                      <a:pt x="51269" y="33017"/>
                      <a:pt x="51257" y="33029"/>
                    </a:cubicBezTo>
                    <a:cubicBezTo>
                      <a:pt x="51234" y="33041"/>
                      <a:pt x="51222" y="33052"/>
                      <a:pt x="51198" y="33064"/>
                    </a:cubicBezTo>
                    <a:cubicBezTo>
                      <a:pt x="51186" y="33064"/>
                      <a:pt x="51186" y="33076"/>
                      <a:pt x="51186" y="33076"/>
                    </a:cubicBezTo>
                    <a:cubicBezTo>
                      <a:pt x="51150" y="33088"/>
                      <a:pt x="51126" y="33112"/>
                      <a:pt x="51103" y="33124"/>
                    </a:cubicBezTo>
                    <a:cubicBezTo>
                      <a:pt x="51103" y="33136"/>
                      <a:pt x="51103" y="33136"/>
                      <a:pt x="51091" y="33136"/>
                    </a:cubicBezTo>
                    <a:cubicBezTo>
                      <a:pt x="51067" y="33148"/>
                      <a:pt x="51031" y="33172"/>
                      <a:pt x="51007" y="33195"/>
                    </a:cubicBezTo>
                    <a:cubicBezTo>
                      <a:pt x="50781" y="33338"/>
                      <a:pt x="50543" y="33505"/>
                      <a:pt x="50400" y="33612"/>
                    </a:cubicBezTo>
                    <a:lnTo>
                      <a:pt x="50388" y="33612"/>
                    </a:lnTo>
                    <a:cubicBezTo>
                      <a:pt x="50376" y="33624"/>
                      <a:pt x="50352" y="33636"/>
                      <a:pt x="50341" y="33648"/>
                    </a:cubicBezTo>
                    <a:cubicBezTo>
                      <a:pt x="50329" y="33660"/>
                      <a:pt x="50317" y="33660"/>
                      <a:pt x="50305" y="33672"/>
                    </a:cubicBezTo>
                    <a:cubicBezTo>
                      <a:pt x="50293" y="33683"/>
                      <a:pt x="50281" y="33683"/>
                      <a:pt x="50281" y="33695"/>
                    </a:cubicBezTo>
                    <a:cubicBezTo>
                      <a:pt x="50257" y="33707"/>
                      <a:pt x="50245" y="33719"/>
                      <a:pt x="50221" y="33743"/>
                    </a:cubicBezTo>
                    <a:cubicBezTo>
                      <a:pt x="50198" y="33755"/>
                      <a:pt x="50174" y="33779"/>
                      <a:pt x="50138" y="33791"/>
                    </a:cubicBezTo>
                    <a:cubicBezTo>
                      <a:pt x="50138" y="33803"/>
                      <a:pt x="50126" y="33803"/>
                      <a:pt x="50126" y="33803"/>
                    </a:cubicBezTo>
                    <a:cubicBezTo>
                      <a:pt x="50114" y="33814"/>
                      <a:pt x="50102" y="33814"/>
                      <a:pt x="50102" y="33826"/>
                    </a:cubicBezTo>
                    <a:cubicBezTo>
                      <a:pt x="50091" y="33826"/>
                      <a:pt x="50079" y="33826"/>
                      <a:pt x="50067" y="33838"/>
                    </a:cubicBezTo>
                    <a:lnTo>
                      <a:pt x="50043" y="33838"/>
                    </a:lnTo>
                    <a:cubicBezTo>
                      <a:pt x="50031" y="33850"/>
                      <a:pt x="50019" y="33850"/>
                      <a:pt x="50007" y="33850"/>
                    </a:cubicBezTo>
                    <a:cubicBezTo>
                      <a:pt x="49995" y="33862"/>
                      <a:pt x="49995" y="33862"/>
                      <a:pt x="49983" y="33862"/>
                    </a:cubicBezTo>
                    <a:cubicBezTo>
                      <a:pt x="49960" y="33862"/>
                      <a:pt x="49948" y="33874"/>
                      <a:pt x="49924" y="33874"/>
                    </a:cubicBezTo>
                    <a:lnTo>
                      <a:pt x="49698" y="33874"/>
                    </a:lnTo>
                    <a:cubicBezTo>
                      <a:pt x="49674" y="33862"/>
                      <a:pt x="49650" y="33862"/>
                      <a:pt x="49626" y="33862"/>
                    </a:cubicBezTo>
                    <a:lnTo>
                      <a:pt x="49567" y="33862"/>
                    </a:lnTo>
                    <a:cubicBezTo>
                      <a:pt x="49555" y="33862"/>
                      <a:pt x="49543" y="33850"/>
                      <a:pt x="49531" y="33850"/>
                    </a:cubicBezTo>
                    <a:lnTo>
                      <a:pt x="49495" y="33850"/>
                    </a:lnTo>
                    <a:cubicBezTo>
                      <a:pt x="49483" y="33850"/>
                      <a:pt x="49471" y="33862"/>
                      <a:pt x="49459" y="33862"/>
                    </a:cubicBezTo>
                    <a:lnTo>
                      <a:pt x="49436" y="33862"/>
                    </a:lnTo>
                    <a:cubicBezTo>
                      <a:pt x="49424" y="33862"/>
                      <a:pt x="49412" y="33862"/>
                      <a:pt x="49400" y="33874"/>
                    </a:cubicBezTo>
                    <a:cubicBezTo>
                      <a:pt x="49329" y="33886"/>
                      <a:pt x="49293" y="33910"/>
                      <a:pt x="49257" y="33922"/>
                    </a:cubicBezTo>
                    <a:cubicBezTo>
                      <a:pt x="49233" y="33922"/>
                      <a:pt x="49221" y="33922"/>
                      <a:pt x="49198" y="33934"/>
                    </a:cubicBezTo>
                    <a:lnTo>
                      <a:pt x="49126" y="33934"/>
                    </a:lnTo>
                    <a:cubicBezTo>
                      <a:pt x="49114" y="33945"/>
                      <a:pt x="49102" y="33945"/>
                      <a:pt x="49090" y="33945"/>
                    </a:cubicBezTo>
                    <a:lnTo>
                      <a:pt x="48936" y="33945"/>
                    </a:lnTo>
                    <a:cubicBezTo>
                      <a:pt x="48900" y="33934"/>
                      <a:pt x="48864" y="33934"/>
                      <a:pt x="48840" y="33934"/>
                    </a:cubicBezTo>
                    <a:lnTo>
                      <a:pt x="48781" y="33934"/>
                    </a:lnTo>
                    <a:cubicBezTo>
                      <a:pt x="48769" y="33922"/>
                      <a:pt x="48757" y="33922"/>
                      <a:pt x="48745" y="33922"/>
                    </a:cubicBezTo>
                    <a:lnTo>
                      <a:pt x="48733" y="33922"/>
                    </a:lnTo>
                    <a:cubicBezTo>
                      <a:pt x="48721" y="33922"/>
                      <a:pt x="48709" y="33910"/>
                      <a:pt x="48697" y="33910"/>
                    </a:cubicBezTo>
                    <a:lnTo>
                      <a:pt x="48686" y="33910"/>
                    </a:lnTo>
                    <a:cubicBezTo>
                      <a:pt x="48674" y="33910"/>
                      <a:pt x="48662" y="33898"/>
                      <a:pt x="48650" y="33898"/>
                    </a:cubicBezTo>
                    <a:cubicBezTo>
                      <a:pt x="48578" y="33850"/>
                      <a:pt x="48567" y="33731"/>
                      <a:pt x="48447" y="33672"/>
                    </a:cubicBezTo>
                    <a:cubicBezTo>
                      <a:pt x="48436" y="33660"/>
                      <a:pt x="48424" y="33660"/>
                      <a:pt x="48400" y="33648"/>
                    </a:cubicBezTo>
                    <a:cubicBezTo>
                      <a:pt x="48376" y="33636"/>
                      <a:pt x="48352" y="33624"/>
                      <a:pt x="48328" y="33612"/>
                    </a:cubicBezTo>
                    <a:cubicBezTo>
                      <a:pt x="48328" y="33612"/>
                      <a:pt x="48328" y="33612"/>
                      <a:pt x="48328" y="33600"/>
                    </a:cubicBezTo>
                    <a:cubicBezTo>
                      <a:pt x="48293" y="33588"/>
                      <a:pt x="48269" y="33576"/>
                      <a:pt x="48245" y="33564"/>
                    </a:cubicBezTo>
                    <a:lnTo>
                      <a:pt x="48233" y="33564"/>
                    </a:lnTo>
                    <a:cubicBezTo>
                      <a:pt x="48197" y="33553"/>
                      <a:pt x="48174" y="33529"/>
                      <a:pt x="48138" y="33517"/>
                    </a:cubicBezTo>
                    <a:lnTo>
                      <a:pt x="48126" y="33517"/>
                    </a:lnTo>
                    <a:cubicBezTo>
                      <a:pt x="48102" y="33505"/>
                      <a:pt x="48066" y="33493"/>
                      <a:pt x="48043" y="33481"/>
                    </a:cubicBezTo>
                    <a:cubicBezTo>
                      <a:pt x="48031" y="33469"/>
                      <a:pt x="48031" y="33469"/>
                      <a:pt x="48019" y="33469"/>
                    </a:cubicBezTo>
                    <a:cubicBezTo>
                      <a:pt x="47995" y="33457"/>
                      <a:pt x="47959" y="33445"/>
                      <a:pt x="47935" y="33433"/>
                    </a:cubicBezTo>
                    <a:cubicBezTo>
                      <a:pt x="47924" y="33433"/>
                      <a:pt x="47912" y="33422"/>
                      <a:pt x="47912" y="33422"/>
                    </a:cubicBezTo>
                    <a:cubicBezTo>
                      <a:pt x="47876" y="33410"/>
                      <a:pt x="47852" y="33398"/>
                      <a:pt x="47828" y="33386"/>
                    </a:cubicBezTo>
                    <a:cubicBezTo>
                      <a:pt x="47816" y="33386"/>
                      <a:pt x="47816" y="33386"/>
                      <a:pt x="47805" y="33374"/>
                    </a:cubicBezTo>
                    <a:cubicBezTo>
                      <a:pt x="47745" y="33350"/>
                      <a:pt x="47697" y="33338"/>
                      <a:pt x="47662" y="33314"/>
                    </a:cubicBezTo>
                    <a:cubicBezTo>
                      <a:pt x="47614" y="33302"/>
                      <a:pt x="47578" y="33291"/>
                      <a:pt x="47543" y="33279"/>
                    </a:cubicBezTo>
                    <a:cubicBezTo>
                      <a:pt x="47531" y="33267"/>
                      <a:pt x="47519" y="33267"/>
                      <a:pt x="47519" y="33267"/>
                    </a:cubicBezTo>
                    <a:cubicBezTo>
                      <a:pt x="47495" y="33255"/>
                      <a:pt x="47471" y="33243"/>
                      <a:pt x="47447" y="33231"/>
                    </a:cubicBezTo>
                    <a:cubicBezTo>
                      <a:pt x="47435" y="33231"/>
                      <a:pt x="47424" y="33231"/>
                      <a:pt x="47412" y="33219"/>
                    </a:cubicBezTo>
                    <a:cubicBezTo>
                      <a:pt x="47400" y="33207"/>
                      <a:pt x="47376" y="33207"/>
                      <a:pt x="47352" y="33195"/>
                    </a:cubicBezTo>
                    <a:cubicBezTo>
                      <a:pt x="47340" y="33183"/>
                      <a:pt x="47340" y="33183"/>
                      <a:pt x="47328" y="33172"/>
                    </a:cubicBezTo>
                    <a:cubicBezTo>
                      <a:pt x="47293" y="33160"/>
                      <a:pt x="47269" y="33148"/>
                      <a:pt x="47233" y="33124"/>
                    </a:cubicBezTo>
                    <a:cubicBezTo>
                      <a:pt x="47197" y="33100"/>
                      <a:pt x="47150" y="33076"/>
                      <a:pt x="47114" y="33052"/>
                    </a:cubicBezTo>
                    <a:lnTo>
                      <a:pt x="47102" y="33052"/>
                    </a:lnTo>
                    <a:cubicBezTo>
                      <a:pt x="47054" y="33029"/>
                      <a:pt x="47019" y="33017"/>
                      <a:pt x="46983" y="33005"/>
                    </a:cubicBezTo>
                    <a:cubicBezTo>
                      <a:pt x="46983" y="32993"/>
                      <a:pt x="46983" y="32993"/>
                      <a:pt x="46971" y="32993"/>
                    </a:cubicBezTo>
                    <a:lnTo>
                      <a:pt x="46959" y="32993"/>
                    </a:lnTo>
                    <a:cubicBezTo>
                      <a:pt x="46947" y="32993"/>
                      <a:pt x="46935" y="32981"/>
                      <a:pt x="46923" y="32981"/>
                    </a:cubicBezTo>
                    <a:cubicBezTo>
                      <a:pt x="46923" y="32981"/>
                      <a:pt x="46912" y="32969"/>
                      <a:pt x="46912" y="32969"/>
                    </a:cubicBezTo>
                    <a:lnTo>
                      <a:pt x="46876" y="32969"/>
                    </a:lnTo>
                    <a:cubicBezTo>
                      <a:pt x="46876" y="32969"/>
                      <a:pt x="46864" y="32969"/>
                      <a:pt x="46864" y="32957"/>
                    </a:cubicBezTo>
                    <a:lnTo>
                      <a:pt x="46816" y="32957"/>
                    </a:lnTo>
                    <a:cubicBezTo>
                      <a:pt x="46804" y="32969"/>
                      <a:pt x="46781" y="32969"/>
                      <a:pt x="46745" y="32969"/>
                    </a:cubicBezTo>
                    <a:cubicBezTo>
                      <a:pt x="46721" y="32981"/>
                      <a:pt x="46709" y="32981"/>
                      <a:pt x="46685" y="32993"/>
                    </a:cubicBezTo>
                    <a:lnTo>
                      <a:pt x="46673" y="32993"/>
                    </a:lnTo>
                    <a:cubicBezTo>
                      <a:pt x="46650" y="33005"/>
                      <a:pt x="46626" y="33017"/>
                      <a:pt x="46602" y="33029"/>
                    </a:cubicBezTo>
                    <a:lnTo>
                      <a:pt x="46590" y="33029"/>
                    </a:lnTo>
                    <a:cubicBezTo>
                      <a:pt x="46590" y="33029"/>
                      <a:pt x="46590" y="33029"/>
                      <a:pt x="46578" y="33041"/>
                    </a:cubicBezTo>
                    <a:cubicBezTo>
                      <a:pt x="46566" y="33041"/>
                      <a:pt x="46554" y="33052"/>
                      <a:pt x="46542" y="33064"/>
                    </a:cubicBezTo>
                    <a:cubicBezTo>
                      <a:pt x="46531" y="33076"/>
                      <a:pt x="46531" y="33076"/>
                      <a:pt x="46531" y="33088"/>
                    </a:cubicBezTo>
                    <a:cubicBezTo>
                      <a:pt x="46519" y="33088"/>
                      <a:pt x="46519" y="33100"/>
                      <a:pt x="46507" y="33100"/>
                    </a:cubicBezTo>
                    <a:cubicBezTo>
                      <a:pt x="46507" y="33100"/>
                      <a:pt x="46507" y="33100"/>
                      <a:pt x="46507" y="33112"/>
                    </a:cubicBezTo>
                    <a:cubicBezTo>
                      <a:pt x="46495" y="33124"/>
                      <a:pt x="46483" y="33136"/>
                      <a:pt x="46471" y="33148"/>
                    </a:cubicBezTo>
                    <a:cubicBezTo>
                      <a:pt x="46471" y="33160"/>
                      <a:pt x="46471" y="33160"/>
                      <a:pt x="46471" y="33160"/>
                    </a:cubicBezTo>
                    <a:cubicBezTo>
                      <a:pt x="46447" y="33195"/>
                      <a:pt x="46435" y="33219"/>
                      <a:pt x="46423" y="33255"/>
                    </a:cubicBezTo>
                    <a:cubicBezTo>
                      <a:pt x="46423" y="33255"/>
                      <a:pt x="46423" y="33267"/>
                      <a:pt x="46423" y="33267"/>
                    </a:cubicBezTo>
                    <a:cubicBezTo>
                      <a:pt x="46411" y="33291"/>
                      <a:pt x="46400" y="33326"/>
                      <a:pt x="46400" y="33350"/>
                    </a:cubicBezTo>
                    <a:cubicBezTo>
                      <a:pt x="46388" y="33362"/>
                      <a:pt x="46388" y="33362"/>
                      <a:pt x="46388" y="33374"/>
                    </a:cubicBezTo>
                    <a:cubicBezTo>
                      <a:pt x="46376" y="33422"/>
                      <a:pt x="46364" y="33457"/>
                      <a:pt x="46364" y="33493"/>
                    </a:cubicBezTo>
                    <a:cubicBezTo>
                      <a:pt x="46364" y="33505"/>
                      <a:pt x="46364" y="33517"/>
                      <a:pt x="46352" y="33529"/>
                    </a:cubicBezTo>
                    <a:cubicBezTo>
                      <a:pt x="46352" y="33529"/>
                      <a:pt x="46352" y="33541"/>
                      <a:pt x="46352" y="33541"/>
                    </a:cubicBezTo>
                    <a:cubicBezTo>
                      <a:pt x="46352" y="33553"/>
                      <a:pt x="46352" y="33553"/>
                      <a:pt x="46340" y="33564"/>
                    </a:cubicBezTo>
                    <a:cubicBezTo>
                      <a:pt x="46340" y="33576"/>
                      <a:pt x="46328" y="33576"/>
                      <a:pt x="46328" y="33588"/>
                    </a:cubicBezTo>
                    <a:cubicBezTo>
                      <a:pt x="46316" y="33588"/>
                      <a:pt x="46304" y="33600"/>
                      <a:pt x="46292" y="33612"/>
                    </a:cubicBezTo>
                    <a:cubicBezTo>
                      <a:pt x="46269" y="33624"/>
                      <a:pt x="46245" y="33636"/>
                      <a:pt x="46221" y="33636"/>
                    </a:cubicBezTo>
                    <a:cubicBezTo>
                      <a:pt x="46221" y="33636"/>
                      <a:pt x="46209" y="33648"/>
                      <a:pt x="46209" y="33648"/>
                    </a:cubicBezTo>
                    <a:lnTo>
                      <a:pt x="46185" y="33648"/>
                    </a:lnTo>
                    <a:cubicBezTo>
                      <a:pt x="46173" y="33648"/>
                      <a:pt x="46161" y="33660"/>
                      <a:pt x="46161" y="33660"/>
                    </a:cubicBezTo>
                    <a:lnTo>
                      <a:pt x="46102" y="33660"/>
                    </a:lnTo>
                    <a:cubicBezTo>
                      <a:pt x="46090" y="33660"/>
                      <a:pt x="46066" y="33648"/>
                      <a:pt x="46054" y="33648"/>
                    </a:cubicBezTo>
                    <a:cubicBezTo>
                      <a:pt x="45995" y="33624"/>
                      <a:pt x="45840" y="33576"/>
                      <a:pt x="45685" y="33529"/>
                    </a:cubicBezTo>
                    <a:cubicBezTo>
                      <a:pt x="45673" y="33529"/>
                      <a:pt x="45661" y="33517"/>
                      <a:pt x="45649" y="33517"/>
                    </a:cubicBezTo>
                    <a:cubicBezTo>
                      <a:pt x="45626" y="33517"/>
                      <a:pt x="45614" y="33505"/>
                      <a:pt x="45602" y="33505"/>
                    </a:cubicBezTo>
                    <a:cubicBezTo>
                      <a:pt x="45578" y="33493"/>
                      <a:pt x="45554" y="33493"/>
                      <a:pt x="45530" y="33481"/>
                    </a:cubicBezTo>
                    <a:lnTo>
                      <a:pt x="45519" y="33481"/>
                    </a:lnTo>
                    <a:cubicBezTo>
                      <a:pt x="45423" y="33445"/>
                      <a:pt x="45340" y="33422"/>
                      <a:pt x="45280" y="33410"/>
                    </a:cubicBezTo>
                    <a:lnTo>
                      <a:pt x="45233" y="33410"/>
                    </a:lnTo>
                    <a:cubicBezTo>
                      <a:pt x="45221" y="33398"/>
                      <a:pt x="45209" y="33398"/>
                      <a:pt x="45197" y="33398"/>
                    </a:cubicBezTo>
                    <a:lnTo>
                      <a:pt x="44828" y="33398"/>
                    </a:lnTo>
                    <a:cubicBezTo>
                      <a:pt x="44816" y="33386"/>
                      <a:pt x="44792" y="33386"/>
                      <a:pt x="44768" y="33386"/>
                    </a:cubicBezTo>
                    <a:lnTo>
                      <a:pt x="44757" y="33386"/>
                    </a:lnTo>
                    <a:cubicBezTo>
                      <a:pt x="44733" y="33374"/>
                      <a:pt x="44709" y="33374"/>
                      <a:pt x="44685" y="33362"/>
                    </a:cubicBezTo>
                    <a:cubicBezTo>
                      <a:pt x="44602" y="33338"/>
                      <a:pt x="44506" y="33302"/>
                      <a:pt x="44423" y="33279"/>
                    </a:cubicBezTo>
                    <a:cubicBezTo>
                      <a:pt x="44387" y="33267"/>
                      <a:pt x="44364" y="33255"/>
                      <a:pt x="44340" y="33243"/>
                    </a:cubicBezTo>
                    <a:cubicBezTo>
                      <a:pt x="44245" y="33207"/>
                      <a:pt x="44161" y="33172"/>
                      <a:pt x="44078" y="33136"/>
                    </a:cubicBezTo>
                    <a:cubicBezTo>
                      <a:pt x="43875" y="33052"/>
                      <a:pt x="43554" y="32886"/>
                      <a:pt x="43435" y="32826"/>
                    </a:cubicBezTo>
                    <a:cubicBezTo>
                      <a:pt x="43375" y="32802"/>
                      <a:pt x="43256" y="32755"/>
                      <a:pt x="43161" y="32707"/>
                    </a:cubicBezTo>
                    <a:lnTo>
                      <a:pt x="43161" y="32171"/>
                    </a:lnTo>
                    <a:cubicBezTo>
                      <a:pt x="43161" y="32040"/>
                      <a:pt x="43054" y="32005"/>
                      <a:pt x="43006" y="31921"/>
                    </a:cubicBezTo>
                    <a:cubicBezTo>
                      <a:pt x="42994" y="31909"/>
                      <a:pt x="42994" y="31898"/>
                      <a:pt x="42994" y="31886"/>
                    </a:cubicBezTo>
                    <a:lnTo>
                      <a:pt x="42994" y="31755"/>
                    </a:lnTo>
                    <a:cubicBezTo>
                      <a:pt x="42994" y="31731"/>
                      <a:pt x="42994" y="31719"/>
                      <a:pt x="42982" y="31683"/>
                    </a:cubicBezTo>
                    <a:cubicBezTo>
                      <a:pt x="42959" y="31540"/>
                      <a:pt x="43006" y="31469"/>
                      <a:pt x="42828" y="31362"/>
                    </a:cubicBezTo>
                    <a:cubicBezTo>
                      <a:pt x="42744" y="31314"/>
                      <a:pt x="42637" y="31267"/>
                      <a:pt x="42554" y="31219"/>
                    </a:cubicBezTo>
                    <a:cubicBezTo>
                      <a:pt x="42494" y="31183"/>
                      <a:pt x="42447" y="31147"/>
                      <a:pt x="42423" y="31112"/>
                    </a:cubicBezTo>
                    <a:lnTo>
                      <a:pt x="42423" y="30933"/>
                    </a:lnTo>
                    <a:cubicBezTo>
                      <a:pt x="42423" y="30897"/>
                      <a:pt x="42399" y="30862"/>
                      <a:pt x="42304" y="30802"/>
                    </a:cubicBezTo>
                    <a:cubicBezTo>
                      <a:pt x="42268" y="30790"/>
                      <a:pt x="42232" y="30766"/>
                      <a:pt x="42197" y="30755"/>
                    </a:cubicBezTo>
                    <a:lnTo>
                      <a:pt x="42185" y="30755"/>
                    </a:lnTo>
                    <a:cubicBezTo>
                      <a:pt x="42185" y="30743"/>
                      <a:pt x="42173" y="30743"/>
                      <a:pt x="42161" y="30743"/>
                    </a:cubicBezTo>
                    <a:cubicBezTo>
                      <a:pt x="42137" y="30731"/>
                      <a:pt x="42113" y="30731"/>
                      <a:pt x="42090" y="30719"/>
                    </a:cubicBezTo>
                    <a:lnTo>
                      <a:pt x="42078" y="30719"/>
                    </a:lnTo>
                    <a:cubicBezTo>
                      <a:pt x="42078" y="30707"/>
                      <a:pt x="42066" y="30707"/>
                      <a:pt x="42066" y="30707"/>
                    </a:cubicBezTo>
                    <a:cubicBezTo>
                      <a:pt x="42018" y="30695"/>
                      <a:pt x="41970" y="30683"/>
                      <a:pt x="41923" y="30671"/>
                    </a:cubicBezTo>
                    <a:cubicBezTo>
                      <a:pt x="41887" y="30671"/>
                      <a:pt x="41839" y="30659"/>
                      <a:pt x="41792" y="30635"/>
                    </a:cubicBezTo>
                    <a:cubicBezTo>
                      <a:pt x="41756" y="30635"/>
                      <a:pt x="41720" y="30624"/>
                      <a:pt x="41673" y="30612"/>
                    </a:cubicBezTo>
                    <a:cubicBezTo>
                      <a:pt x="41673" y="30600"/>
                      <a:pt x="41661" y="30600"/>
                      <a:pt x="41649" y="30600"/>
                    </a:cubicBezTo>
                    <a:cubicBezTo>
                      <a:pt x="41613" y="30588"/>
                      <a:pt x="41589" y="30576"/>
                      <a:pt x="41554" y="30552"/>
                    </a:cubicBezTo>
                    <a:cubicBezTo>
                      <a:pt x="41530" y="30552"/>
                      <a:pt x="41518" y="30540"/>
                      <a:pt x="41494" y="30540"/>
                    </a:cubicBezTo>
                    <a:cubicBezTo>
                      <a:pt x="41482" y="30528"/>
                      <a:pt x="41470" y="30528"/>
                      <a:pt x="41470" y="30528"/>
                    </a:cubicBezTo>
                    <a:cubicBezTo>
                      <a:pt x="41470" y="30528"/>
                      <a:pt x="41458" y="30528"/>
                      <a:pt x="41458" y="30516"/>
                    </a:cubicBezTo>
                    <a:cubicBezTo>
                      <a:pt x="41447" y="30516"/>
                      <a:pt x="41423" y="30505"/>
                      <a:pt x="41411" y="30505"/>
                    </a:cubicBezTo>
                    <a:cubicBezTo>
                      <a:pt x="41399" y="30493"/>
                      <a:pt x="41387" y="30493"/>
                      <a:pt x="41375" y="30493"/>
                    </a:cubicBezTo>
                    <a:lnTo>
                      <a:pt x="41351" y="30493"/>
                    </a:lnTo>
                    <a:cubicBezTo>
                      <a:pt x="41351" y="30481"/>
                      <a:pt x="41351" y="30481"/>
                      <a:pt x="41351" y="30481"/>
                    </a:cubicBezTo>
                    <a:lnTo>
                      <a:pt x="41339" y="30481"/>
                    </a:lnTo>
                    <a:cubicBezTo>
                      <a:pt x="41042" y="30231"/>
                      <a:pt x="40935" y="30195"/>
                      <a:pt x="40816" y="29993"/>
                    </a:cubicBezTo>
                    <a:cubicBezTo>
                      <a:pt x="40685" y="29790"/>
                      <a:pt x="40804" y="29600"/>
                      <a:pt x="40613" y="29492"/>
                    </a:cubicBezTo>
                    <a:cubicBezTo>
                      <a:pt x="40577" y="29469"/>
                      <a:pt x="40542" y="29457"/>
                      <a:pt x="40506" y="29433"/>
                    </a:cubicBezTo>
                    <a:cubicBezTo>
                      <a:pt x="40482" y="29433"/>
                      <a:pt x="40470" y="29421"/>
                      <a:pt x="40458" y="29421"/>
                    </a:cubicBezTo>
                    <a:cubicBezTo>
                      <a:pt x="40446" y="29409"/>
                      <a:pt x="40435" y="29409"/>
                      <a:pt x="40423" y="29409"/>
                    </a:cubicBezTo>
                    <a:cubicBezTo>
                      <a:pt x="40411" y="29397"/>
                      <a:pt x="40399" y="29397"/>
                      <a:pt x="40387" y="29385"/>
                    </a:cubicBezTo>
                    <a:cubicBezTo>
                      <a:pt x="40351" y="29373"/>
                      <a:pt x="40327" y="29362"/>
                      <a:pt x="40292" y="29350"/>
                    </a:cubicBezTo>
                    <a:cubicBezTo>
                      <a:pt x="40256" y="29338"/>
                      <a:pt x="40208" y="29314"/>
                      <a:pt x="40161" y="29290"/>
                    </a:cubicBezTo>
                    <a:cubicBezTo>
                      <a:pt x="39970" y="29147"/>
                      <a:pt x="39899" y="29040"/>
                      <a:pt x="39768" y="28921"/>
                    </a:cubicBezTo>
                    <a:cubicBezTo>
                      <a:pt x="39673" y="28838"/>
                      <a:pt x="39518" y="28730"/>
                      <a:pt x="39411" y="28659"/>
                    </a:cubicBezTo>
                    <a:cubicBezTo>
                      <a:pt x="39196" y="28528"/>
                      <a:pt x="38553" y="28242"/>
                      <a:pt x="38375" y="28183"/>
                    </a:cubicBezTo>
                    <a:cubicBezTo>
                      <a:pt x="38327" y="28159"/>
                      <a:pt x="38268" y="28135"/>
                      <a:pt x="38196" y="28111"/>
                    </a:cubicBezTo>
                    <a:cubicBezTo>
                      <a:pt x="38172" y="28099"/>
                      <a:pt x="38149" y="28088"/>
                      <a:pt x="38137" y="28076"/>
                    </a:cubicBezTo>
                    <a:lnTo>
                      <a:pt x="38113" y="28076"/>
                    </a:lnTo>
                    <a:cubicBezTo>
                      <a:pt x="38077" y="28052"/>
                      <a:pt x="38041" y="28040"/>
                      <a:pt x="38006" y="28028"/>
                    </a:cubicBezTo>
                    <a:cubicBezTo>
                      <a:pt x="38006" y="28028"/>
                      <a:pt x="37994" y="28028"/>
                      <a:pt x="37994" y="28016"/>
                    </a:cubicBezTo>
                    <a:cubicBezTo>
                      <a:pt x="37970" y="28004"/>
                      <a:pt x="37934" y="27992"/>
                      <a:pt x="37910" y="27980"/>
                    </a:cubicBezTo>
                    <a:lnTo>
                      <a:pt x="37899" y="27980"/>
                    </a:lnTo>
                    <a:cubicBezTo>
                      <a:pt x="37863" y="27957"/>
                      <a:pt x="37839" y="27945"/>
                      <a:pt x="37815" y="27933"/>
                    </a:cubicBezTo>
                    <a:cubicBezTo>
                      <a:pt x="37648" y="27802"/>
                      <a:pt x="37529" y="27695"/>
                      <a:pt x="37470" y="27587"/>
                    </a:cubicBezTo>
                    <a:lnTo>
                      <a:pt x="37470" y="27337"/>
                    </a:lnTo>
                    <a:cubicBezTo>
                      <a:pt x="37470" y="27302"/>
                      <a:pt x="37458" y="27278"/>
                      <a:pt x="37422" y="27254"/>
                    </a:cubicBezTo>
                    <a:cubicBezTo>
                      <a:pt x="37363" y="27230"/>
                      <a:pt x="37303" y="27218"/>
                      <a:pt x="37244" y="27195"/>
                    </a:cubicBezTo>
                    <a:cubicBezTo>
                      <a:pt x="37232" y="27195"/>
                      <a:pt x="37220" y="27195"/>
                      <a:pt x="37196" y="27183"/>
                    </a:cubicBezTo>
                    <a:cubicBezTo>
                      <a:pt x="37160" y="27171"/>
                      <a:pt x="37113" y="27159"/>
                      <a:pt x="37065" y="27159"/>
                    </a:cubicBezTo>
                    <a:cubicBezTo>
                      <a:pt x="37029" y="27147"/>
                      <a:pt x="36994" y="27135"/>
                      <a:pt x="36958" y="27135"/>
                    </a:cubicBezTo>
                    <a:lnTo>
                      <a:pt x="36898" y="27135"/>
                    </a:lnTo>
                    <a:cubicBezTo>
                      <a:pt x="36898" y="27123"/>
                      <a:pt x="36886" y="27123"/>
                      <a:pt x="36875" y="27123"/>
                    </a:cubicBezTo>
                    <a:lnTo>
                      <a:pt x="36767" y="27123"/>
                    </a:lnTo>
                    <a:cubicBezTo>
                      <a:pt x="36720" y="27123"/>
                      <a:pt x="36672" y="27135"/>
                      <a:pt x="36636" y="27135"/>
                    </a:cubicBezTo>
                    <a:lnTo>
                      <a:pt x="36613" y="27135"/>
                    </a:lnTo>
                    <a:cubicBezTo>
                      <a:pt x="36601" y="27135"/>
                      <a:pt x="36577" y="27135"/>
                      <a:pt x="36565" y="27147"/>
                    </a:cubicBezTo>
                    <a:lnTo>
                      <a:pt x="36494" y="27147"/>
                    </a:lnTo>
                    <a:cubicBezTo>
                      <a:pt x="36494" y="27147"/>
                      <a:pt x="36482" y="27159"/>
                      <a:pt x="36470" y="27159"/>
                    </a:cubicBezTo>
                    <a:cubicBezTo>
                      <a:pt x="36434" y="27159"/>
                      <a:pt x="36398" y="27171"/>
                      <a:pt x="36363" y="27183"/>
                    </a:cubicBezTo>
                    <a:lnTo>
                      <a:pt x="36375" y="26623"/>
                    </a:lnTo>
                    <a:cubicBezTo>
                      <a:pt x="36375" y="26516"/>
                      <a:pt x="36279" y="26444"/>
                      <a:pt x="36184" y="26373"/>
                    </a:cubicBezTo>
                    <a:cubicBezTo>
                      <a:pt x="36124" y="26337"/>
                      <a:pt x="36089" y="26314"/>
                      <a:pt x="36041" y="26290"/>
                    </a:cubicBezTo>
                    <a:lnTo>
                      <a:pt x="35863" y="26290"/>
                    </a:lnTo>
                    <a:cubicBezTo>
                      <a:pt x="35851" y="26290"/>
                      <a:pt x="35851" y="26302"/>
                      <a:pt x="35839" y="26302"/>
                    </a:cubicBezTo>
                    <a:lnTo>
                      <a:pt x="35827" y="26302"/>
                    </a:lnTo>
                    <a:cubicBezTo>
                      <a:pt x="35827" y="26302"/>
                      <a:pt x="35815" y="26314"/>
                      <a:pt x="35803" y="26314"/>
                    </a:cubicBezTo>
                    <a:cubicBezTo>
                      <a:pt x="35803" y="26314"/>
                      <a:pt x="35791" y="26314"/>
                      <a:pt x="35791" y="26325"/>
                    </a:cubicBezTo>
                    <a:lnTo>
                      <a:pt x="35767" y="26325"/>
                    </a:lnTo>
                    <a:cubicBezTo>
                      <a:pt x="35755" y="26337"/>
                      <a:pt x="35743" y="26337"/>
                      <a:pt x="35732" y="26349"/>
                    </a:cubicBezTo>
                    <a:cubicBezTo>
                      <a:pt x="35732" y="26349"/>
                      <a:pt x="35720" y="26361"/>
                      <a:pt x="35720" y="26361"/>
                    </a:cubicBezTo>
                    <a:cubicBezTo>
                      <a:pt x="35696" y="26373"/>
                      <a:pt x="35672" y="26385"/>
                      <a:pt x="35648" y="26397"/>
                    </a:cubicBezTo>
                    <a:cubicBezTo>
                      <a:pt x="35613" y="26421"/>
                      <a:pt x="35577" y="26444"/>
                      <a:pt x="35553" y="26456"/>
                    </a:cubicBezTo>
                    <a:cubicBezTo>
                      <a:pt x="35529" y="26468"/>
                      <a:pt x="35517" y="26480"/>
                      <a:pt x="35505" y="26492"/>
                    </a:cubicBezTo>
                    <a:cubicBezTo>
                      <a:pt x="35470" y="26516"/>
                      <a:pt x="35434" y="26528"/>
                      <a:pt x="35398" y="26552"/>
                    </a:cubicBezTo>
                    <a:cubicBezTo>
                      <a:pt x="35386" y="26552"/>
                      <a:pt x="35374" y="26564"/>
                      <a:pt x="35374" y="26564"/>
                    </a:cubicBezTo>
                    <a:cubicBezTo>
                      <a:pt x="35339" y="26575"/>
                      <a:pt x="35315" y="26599"/>
                      <a:pt x="35291" y="26611"/>
                    </a:cubicBezTo>
                    <a:cubicBezTo>
                      <a:pt x="35279" y="26611"/>
                      <a:pt x="35267" y="26611"/>
                      <a:pt x="35267" y="26623"/>
                    </a:cubicBezTo>
                    <a:cubicBezTo>
                      <a:pt x="35232" y="26635"/>
                      <a:pt x="35208" y="26647"/>
                      <a:pt x="35172" y="26659"/>
                    </a:cubicBezTo>
                    <a:cubicBezTo>
                      <a:pt x="35160" y="26659"/>
                      <a:pt x="35148" y="26659"/>
                      <a:pt x="35136" y="26671"/>
                    </a:cubicBezTo>
                    <a:lnTo>
                      <a:pt x="34993" y="26671"/>
                    </a:lnTo>
                    <a:cubicBezTo>
                      <a:pt x="34981" y="26659"/>
                      <a:pt x="34970" y="26659"/>
                      <a:pt x="34946" y="26659"/>
                    </a:cubicBezTo>
                    <a:lnTo>
                      <a:pt x="34934" y="26659"/>
                    </a:lnTo>
                    <a:cubicBezTo>
                      <a:pt x="34922" y="26659"/>
                      <a:pt x="34898" y="26647"/>
                      <a:pt x="34886" y="26647"/>
                    </a:cubicBezTo>
                    <a:lnTo>
                      <a:pt x="34874" y="26647"/>
                    </a:lnTo>
                    <a:cubicBezTo>
                      <a:pt x="34862" y="26635"/>
                      <a:pt x="34839" y="26635"/>
                      <a:pt x="34827" y="26623"/>
                    </a:cubicBezTo>
                    <a:cubicBezTo>
                      <a:pt x="34731" y="26552"/>
                      <a:pt x="34708" y="26468"/>
                      <a:pt x="34672" y="26421"/>
                    </a:cubicBezTo>
                    <a:cubicBezTo>
                      <a:pt x="34565" y="26349"/>
                      <a:pt x="34565" y="26230"/>
                      <a:pt x="34470" y="26171"/>
                    </a:cubicBezTo>
                    <a:lnTo>
                      <a:pt x="34422" y="26171"/>
                    </a:lnTo>
                    <a:cubicBezTo>
                      <a:pt x="34410" y="26171"/>
                      <a:pt x="34398" y="26171"/>
                      <a:pt x="34386" y="26159"/>
                    </a:cubicBezTo>
                    <a:lnTo>
                      <a:pt x="34196" y="26159"/>
                    </a:lnTo>
                    <a:cubicBezTo>
                      <a:pt x="34172" y="26171"/>
                      <a:pt x="34148" y="26171"/>
                      <a:pt x="34124" y="26171"/>
                    </a:cubicBezTo>
                    <a:lnTo>
                      <a:pt x="34077" y="26171"/>
                    </a:lnTo>
                    <a:cubicBezTo>
                      <a:pt x="34065" y="26171"/>
                      <a:pt x="34053" y="26159"/>
                      <a:pt x="34041" y="26159"/>
                    </a:cubicBezTo>
                    <a:cubicBezTo>
                      <a:pt x="34029" y="26159"/>
                      <a:pt x="34017" y="26147"/>
                      <a:pt x="34005" y="26147"/>
                    </a:cubicBezTo>
                    <a:cubicBezTo>
                      <a:pt x="33910" y="26075"/>
                      <a:pt x="33886" y="25968"/>
                      <a:pt x="33815" y="25933"/>
                    </a:cubicBezTo>
                    <a:cubicBezTo>
                      <a:pt x="33803" y="25921"/>
                      <a:pt x="33779" y="25921"/>
                      <a:pt x="33767" y="25909"/>
                    </a:cubicBezTo>
                    <a:lnTo>
                      <a:pt x="33755" y="25909"/>
                    </a:lnTo>
                    <a:cubicBezTo>
                      <a:pt x="33743" y="25909"/>
                      <a:pt x="33731" y="25909"/>
                      <a:pt x="33719" y="25897"/>
                    </a:cubicBezTo>
                    <a:lnTo>
                      <a:pt x="33529" y="25897"/>
                    </a:lnTo>
                    <a:cubicBezTo>
                      <a:pt x="33517" y="25897"/>
                      <a:pt x="33505" y="25909"/>
                      <a:pt x="33481" y="25909"/>
                    </a:cubicBezTo>
                    <a:lnTo>
                      <a:pt x="33184" y="25909"/>
                    </a:lnTo>
                    <a:cubicBezTo>
                      <a:pt x="33172" y="25897"/>
                      <a:pt x="33160" y="25897"/>
                      <a:pt x="33148" y="25897"/>
                    </a:cubicBezTo>
                    <a:cubicBezTo>
                      <a:pt x="33136" y="25897"/>
                      <a:pt x="33124" y="25885"/>
                      <a:pt x="33112" y="25885"/>
                    </a:cubicBezTo>
                    <a:cubicBezTo>
                      <a:pt x="33100" y="25885"/>
                      <a:pt x="33100" y="25873"/>
                      <a:pt x="33088" y="25861"/>
                    </a:cubicBezTo>
                    <a:lnTo>
                      <a:pt x="33088" y="25682"/>
                    </a:lnTo>
                    <a:cubicBezTo>
                      <a:pt x="33088" y="25647"/>
                      <a:pt x="33076" y="25599"/>
                      <a:pt x="33005" y="25563"/>
                    </a:cubicBezTo>
                    <a:cubicBezTo>
                      <a:pt x="32981" y="25540"/>
                      <a:pt x="32957" y="25528"/>
                      <a:pt x="32934" y="25516"/>
                    </a:cubicBezTo>
                    <a:lnTo>
                      <a:pt x="32922" y="25516"/>
                    </a:lnTo>
                    <a:cubicBezTo>
                      <a:pt x="32910" y="25504"/>
                      <a:pt x="32910" y="25504"/>
                      <a:pt x="32898" y="25504"/>
                    </a:cubicBezTo>
                    <a:cubicBezTo>
                      <a:pt x="32886" y="25504"/>
                      <a:pt x="32886" y="25492"/>
                      <a:pt x="32874" y="25492"/>
                    </a:cubicBezTo>
                    <a:lnTo>
                      <a:pt x="32791" y="25492"/>
                    </a:lnTo>
                    <a:cubicBezTo>
                      <a:pt x="32779" y="25504"/>
                      <a:pt x="32767" y="25504"/>
                      <a:pt x="32755" y="25516"/>
                    </a:cubicBezTo>
                    <a:cubicBezTo>
                      <a:pt x="32743" y="25516"/>
                      <a:pt x="32731" y="25528"/>
                      <a:pt x="32719" y="25528"/>
                    </a:cubicBezTo>
                    <a:cubicBezTo>
                      <a:pt x="32707" y="25540"/>
                      <a:pt x="32695" y="25552"/>
                      <a:pt x="32684" y="25552"/>
                    </a:cubicBezTo>
                    <a:cubicBezTo>
                      <a:pt x="32672" y="25563"/>
                      <a:pt x="32648" y="25575"/>
                      <a:pt x="32636" y="25575"/>
                    </a:cubicBezTo>
                    <a:cubicBezTo>
                      <a:pt x="32624" y="25587"/>
                      <a:pt x="32600" y="25599"/>
                      <a:pt x="32576" y="25611"/>
                    </a:cubicBezTo>
                    <a:cubicBezTo>
                      <a:pt x="32565" y="25623"/>
                      <a:pt x="32553" y="25635"/>
                      <a:pt x="32541" y="25635"/>
                    </a:cubicBezTo>
                    <a:cubicBezTo>
                      <a:pt x="32529" y="25647"/>
                      <a:pt x="32517" y="25659"/>
                      <a:pt x="32505" y="25659"/>
                    </a:cubicBezTo>
                    <a:cubicBezTo>
                      <a:pt x="32481" y="25671"/>
                      <a:pt x="32457" y="25682"/>
                      <a:pt x="32445" y="25682"/>
                    </a:cubicBezTo>
                    <a:cubicBezTo>
                      <a:pt x="32445" y="25694"/>
                      <a:pt x="32434" y="25694"/>
                      <a:pt x="32434" y="25694"/>
                    </a:cubicBezTo>
                    <a:cubicBezTo>
                      <a:pt x="32422" y="25694"/>
                      <a:pt x="32398" y="25694"/>
                      <a:pt x="32386" y="25706"/>
                    </a:cubicBezTo>
                    <a:lnTo>
                      <a:pt x="32350" y="25706"/>
                    </a:lnTo>
                    <a:cubicBezTo>
                      <a:pt x="32350" y="25718"/>
                      <a:pt x="32338" y="25718"/>
                      <a:pt x="32326" y="25718"/>
                    </a:cubicBezTo>
                    <a:lnTo>
                      <a:pt x="32303" y="25718"/>
                    </a:lnTo>
                    <a:cubicBezTo>
                      <a:pt x="32291" y="25718"/>
                      <a:pt x="32291" y="25730"/>
                      <a:pt x="32279" y="25730"/>
                    </a:cubicBezTo>
                    <a:lnTo>
                      <a:pt x="32219" y="25730"/>
                    </a:lnTo>
                    <a:cubicBezTo>
                      <a:pt x="32207" y="25742"/>
                      <a:pt x="32207" y="25742"/>
                      <a:pt x="32207" y="25742"/>
                    </a:cubicBezTo>
                    <a:lnTo>
                      <a:pt x="32112" y="25742"/>
                    </a:lnTo>
                    <a:cubicBezTo>
                      <a:pt x="32076" y="25718"/>
                      <a:pt x="31993" y="25647"/>
                      <a:pt x="31969" y="25599"/>
                    </a:cubicBezTo>
                    <a:cubicBezTo>
                      <a:pt x="31957" y="25587"/>
                      <a:pt x="31933" y="25575"/>
                      <a:pt x="31922" y="25575"/>
                    </a:cubicBezTo>
                    <a:cubicBezTo>
                      <a:pt x="31910" y="25563"/>
                      <a:pt x="31898" y="25563"/>
                      <a:pt x="31898" y="25563"/>
                    </a:cubicBezTo>
                    <a:cubicBezTo>
                      <a:pt x="31886" y="25552"/>
                      <a:pt x="31874" y="25552"/>
                      <a:pt x="31862" y="25552"/>
                    </a:cubicBezTo>
                    <a:cubicBezTo>
                      <a:pt x="31862" y="25552"/>
                      <a:pt x="31850" y="25540"/>
                      <a:pt x="31850" y="25540"/>
                    </a:cubicBezTo>
                    <a:lnTo>
                      <a:pt x="31838" y="25540"/>
                    </a:lnTo>
                    <a:cubicBezTo>
                      <a:pt x="31814" y="25528"/>
                      <a:pt x="31791" y="25516"/>
                      <a:pt x="31767" y="25516"/>
                    </a:cubicBezTo>
                    <a:cubicBezTo>
                      <a:pt x="31743" y="25504"/>
                      <a:pt x="31731" y="25504"/>
                      <a:pt x="31707" y="25492"/>
                    </a:cubicBezTo>
                    <a:cubicBezTo>
                      <a:pt x="31683" y="25480"/>
                      <a:pt x="31660" y="25480"/>
                      <a:pt x="31660" y="25480"/>
                    </a:cubicBezTo>
                    <a:cubicBezTo>
                      <a:pt x="31648" y="25480"/>
                      <a:pt x="31410" y="25385"/>
                      <a:pt x="31243" y="25290"/>
                    </a:cubicBezTo>
                    <a:cubicBezTo>
                      <a:pt x="31160" y="25242"/>
                      <a:pt x="31064" y="25218"/>
                      <a:pt x="30981" y="25171"/>
                    </a:cubicBezTo>
                    <a:cubicBezTo>
                      <a:pt x="30838" y="24968"/>
                      <a:pt x="30767" y="24837"/>
                      <a:pt x="30743" y="24742"/>
                    </a:cubicBezTo>
                    <a:lnTo>
                      <a:pt x="30743" y="24504"/>
                    </a:lnTo>
                    <a:cubicBezTo>
                      <a:pt x="30743" y="24480"/>
                      <a:pt x="30719" y="24444"/>
                      <a:pt x="30636" y="24385"/>
                    </a:cubicBezTo>
                    <a:cubicBezTo>
                      <a:pt x="30612" y="24373"/>
                      <a:pt x="30576" y="24361"/>
                      <a:pt x="30552" y="24361"/>
                    </a:cubicBezTo>
                    <a:cubicBezTo>
                      <a:pt x="30552" y="24349"/>
                      <a:pt x="30552" y="24349"/>
                      <a:pt x="30552" y="24349"/>
                    </a:cubicBezTo>
                    <a:lnTo>
                      <a:pt x="30529" y="24349"/>
                    </a:lnTo>
                    <a:cubicBezTo>
                      <a:pt x="30517" y="24337"/>
                      <a:pt x="30493" y="24337"/>
                      <a:pt x="30481" y="24325"/>
                    </a:cubicBezTo>
                    <a:lnTo>
                      <a:pt x="30457" y="24325"/>
                    </a:lnTo>
                    <a:cubicBezTo>
                      <a:pt x="30433" y="24313"/>
                      <a:pt x="30421" y="24313"/>
                      <a:pt x="30398" y="24313"/>
                    </a:cubicBezTo>
                    <a:cubicBezTo>
                      <a:pt x="30386" y="24301"/>
                      <a:pt x="30386" y="24301"/>
                      <a:pt x="30386" y="24301"/>
                    </a:cubicBezTo>
                    <a:cubicBezTo>
                      <a:pt x="30362" y="24301"/>
                      <a:pt x="30326" y="24301"/>
                      <a:pt x="30302" y="24289"/>
                    </a:cubicBezTo>
                    <a:cubicBezTo>
                      <a:pt x="30279" y="24289"/>
                      <a:pt x="30255" y="24289"/>
                      <a:pt x="30231" y="24278"/>
                    </a:cubicBezTo>
                    <a:lnTo>
                      <a:pt x="30207" y="24278"/>
                    </a:lnTo>
                    <a:cubicBezTo>
                      <a:pt x="30195" y="24266"/>
                      <a:pt x="30183" y="24266"/>
                      <a:pt x="30171" y="24266"/>
                    </a:cubicBezTo>
                    <a:cubicBezTo>
                      <a:pt x="30159" y="24254"/>
                      <a:pt x="30159" y="24254"/>
                      <a:pt x="30159" y="24254"/>
                    </a:cubicBezTo>
                    <a:lnTo>
                      <a:pt x="30136" y="24254"/>
                    </a:lnTo>
                    <a:cubicBezTo>
                      <a:pt x="30124" y="24254"/>
                      <a:pt x="30112" y="24254"/>
                      <a:pt x="30112" y="24242"/>
                    </a:cubicBezTo>
                    <a:lnTo>
                      <a:pt x="30088" y="24242"/>
                    </a:lnTo>
                    <a:cubicBezTo>
                      <a:pt x="30064" y="24242"/>
                      <a:pt x="30040" y="24242"/>
                      <a:pt x="30005" y="24230"/>
                    </a:cubicBezTo>
                    <a:cubicBezTo>
                      <a:pt x="29981" y="24230"/>
                      <a:pt x="29945" y="24218"/>
                      <a:pt x="29898" y="24218"/>
                    </a:cubicBezTo>
                    <a:cubicBezTo>
                      <a:pt x="29886" y="24218"/>
                      <a:pt x="29874" y="24206"/>
                      <a:pt x="29862" y="24206"/>
                    </a:cubicBezTo>
                    <a:cubicBezTo>
                      <a:pt x="29838" y="24206"/>
                      <a:pt x="29814" y="24194"/>
                      <a:pt x="29802" y="24194"/>
                    </a:cubicBezTo>
                    <a:cubicBezTo>
                      <a:pt x="29778" y="24182"/>
                      <a:pt x="29767" y="24182"/>
                      <a:pt x="29755" y="24182"/>
                    </a:cubicBezTo>
                    <a:cubicBezTo>
                      <a:pt x="29731" y="24170"/>
                      <a:pt x="29695" y="24158"/>
                      <a:pt x="29671" y="24147"/>
                    </a:cubicBezTo>
                    <a:cubicBezTo>
                      <a:pt x="29659" y="24147"/>
                      <a:pt x="29636" y="24135"/>
                      <a:pt x="29612" y="24123"/>
                    </a:cubicBezTo>
                    <a:cubicBezTo>
                      <a:pt x="29600" y="24123"/>
                      <a:pt x="29588" y="24123"/>
                      <a:pt x="29576" y="24111"/>
                    </a:cubicBezTo>
                    <a:cubicBezTo>
                      <a:pt x="29540" y="24099"/>
                      <a:pt x="29505" y="24075"/>
                      <a:pt x="29469" y="24063"/>
                    </a:cubicBezTo>
                    <a:cubicBezTo>
                      <a:pt x="29326" y="23980"/>
                      <a:pt x="29207" y="23908"/>
                      <a:pt x="29112" y="23849"/>
                    </a:cubicBezTo>
                    <a:cubicBezTo>
                      <a:pt x="29064" y="23825"/>
                      <a:pt x="29016" y="23813"/>
                      <a:pt x="28969" y="23801"/>
                    </a:cubicBezTo>
                    <a:cubicBezTo>
                      <a:pt x="28957" y="23789"/>
                      <a:pt x="28957" y="23789"/>
                      <a:pt x="28945" y="23789"/>
                    </a:cubicBezTo>
                    <a:cubicBezTo>
                      <a:pt x="28909" y="23777"/>
                      <a:pt x="28874" y="23766"/>
                      <a:pt x="28838" y="23754"/>
                    </a:cubicBezTo>
                    <a:cubicBezTo>
                      <a:pt x="28838" y="23742"/>
                      <a:pt x="28826" y="23742"/>
                      <a:pt x="28814" y="23742"/>
                    </a:cubicBezTo>
                    <a:cubicBezTo>
                      <a:pt x="28778" y="23730"/>
                      <a:pt x="28755" y="23718"/>
                      <a:pt x="28731" y="23706"/>
                    </a:cubicBezTo>
                    <a:cubicBezTo>
                      <a:pt x="28719" y="23706"/>
                      <a:pt x="28707" y="23694"/>
                      <a:pt x="28683" y="23694"/>
                    </a:cubicBezTo>
                    <a:cubicBezTo>
                      <a:pt x="28683" y="23694"/>
                      <a:pt x="28671" y="23694"/>
                      <a:pt x="28659" y="23682"/>
                    </a:cubicBezTo>
                    <a:cubicBezTo>
                      <a:pt x="28528" y="23635"/>
                      <a:pt x="28445" y="23611"/>
                      <a:pt x="28397" y="23599"/>
                    </a:cubicBezTo>
                    <a:cubicBezTo>
                      <a:pt x="28385" y="23599"/>
                      <a:pt x="28374" y="23599"/>
                      <a:pt x="28374" y="23587"/>
                    </a:cubicBezTo>
                    <a:lnTo>
                      <a:pt x="28326" y="23587"/>
                    </a:lnTo>
                    <a:cubicBezTo>
                      <a:pt x="28171" y="23504"/>
                      <a:pt x="28064" y="23420"/>
                      <a:pt x="27981" y="23349"/>
                    </a:cubicBezTo>
                    <a:cubicBezTo>
                      <a:pt x="27873" y="23254"/>
                      <a:pt x="27659" y="23123"/>
                      <a:pt x="27492" y="23027"/>
                    </a:cubicBezTo>
                    <a:cubicBezTo>
                      <a:pt x="27445" y="23004"/>
                      <a:pt x="27397" y="22980"/>
                      <a:pt x="27350" y="22956"/>
                    </a:cubicBezTo>
                    <a:lnTo>
                      <a:pt x="27338" y="22956"/>
                    </a:lnTo>
                    <a:cubicBezTo>
                      <a:pt x="27326" y="22944"/>
                      <a:pt x="27314" y="22944"/>
                      <a:pt x="27302" y="22944"/>
                    </a:cubicBezTo>
                    <a:cubicBezTo>
                      <a:pt x="27266" y="22932"/>
                      <a:pt x="27242" y="22920"/>
                      <a:pt x="27207" y="22908"/>
                    </a:cubicBezTo>
                    <a:cubicBezTo>
                      <a:pt x="27207" y="22908"/>
                      <a:pt x="27207" y="22896"/>
                      <a:pt x="27195" y="22896"/>
                    </a:cubicBezTo>
                    <a:cubicBezTo>
                      <a:pt x="27171" y="22885"/>
                      <a:pt x="27147" y="22873"/>
                      <a:pt x="27123" y="22861"/>
                    </a:cubicBezTo>
                    <a:cubicBezTo>
                      <a:pt x="27016" y="22718"/>
                      <a:pt x="26969" y="22575"/>
                      <a:pt x="26861" y="22515"/>
                    </a:cubicBezTo>
                    <a:cubicBezTo>
                      <a:pt x="26850" y="22504"/>
                      <a:pt x="26850" y="22504"/>
                      <a:pt x="26838" y="22504"/>
                    </a:cubicBezTo>
                    <a:cubicBezTo>
                      <a:pt x="26826" y="22504"/>
                      <a:pt x="26814" y="22492"/>
                      <a:pt x="26814" y="22492"/>
                    </a:cubicBezTo>
                    <a:lnTo>
                      <a:pt x="26790" y="22492"/>
                    </a:lnTo>
                    <a:cubicBezTo>
                      <a:pt x="26778" y="22492"/>
                      <a:pt x="26766" y="22480"/>
                      <a:pt x="26754" y="22480"/>
                    </a:cubicBezTo>
                    <a:lnTo>
                      <a:pt x="26719" y="22480"/>
                    </a:lnTo>
                    <a:cubicBezTo>
                      <a:pt x="26707" y="22480"/>
                      <a:pt x="26695" y="22480"/>
                      <a:pt x="26695" y="22468"/>
                    </a:cubicBezTo>
                    <a:lnTo>
                      <a:pt x="26623" y="22468"/>
                    </a:lnTo>
                    <a:cubicBezTo>
                      <a:pt x="26599" y="22468"/>
                      <a:pt x="26564" y="22456"/>
                      <a:pt x="26528" y="22456"/>
                    </a:cubicBezTo>
                    <a:cubicBezTo>
                      <a:pt x="26516" y="22456"/>
                      <a:pt x="26504" y="22444"/>
                      <a:pt x="26492" y="22444"/>
                    </a:cubicBezTo>
                    <a:lnTo>
                      <a:pt x="26445" y="22444"/>
                    </a:lnTo>
                    <a:cubicBezTo>
                      <a:pt x="26421" y="22432"/>
                      <a:pt x="26409" y="22432"/>
                      <a:pt x="26397" y="22432"/>
                    </a:cubicBezTo>
                    <a:cubicBezTo>
                      <a:pt x="26397" y="22420"/>
                      <a:pt x="26385" y="22420"/>
                      <a:pt x="26385" y="22420"/>
                    </a:cubicBezTo>
                    <a:cubicBezTo>
                      <a:pt x="26361" y="22420"/>
                      <a:pt x="26349" y="22408"/>
                      <a:pt x="26338" y="22396"/>
                    </a:cubicBezTo>
                    <a:cubicBezTo>
                      <a:pt x="26302" y="22384"/>
                      <a:pt x="26266" y="22361"/>
                      <a:pt x="26242" y="22349"/>
                    </a:cubicBezTo>
                    <a:lnTo>
                      <a:pt x="26242" y="22111"/>
                    </a:lnTo>
                    <a:cubicBezTo>
                      <a:pt x="26242" y="22087"/>
                      <a:pt x="26230" y="22051"/>
                      <a:pt x="26183" y="22015"/>
                    </a:cubicBezTo>
                    <a:cubicBezTo>
                      <a:pt x="26076" y="21920"/>
                      <a:pt x="25873" y="21813"/>
                      <a:pt x="25730" y="21694"/>
                    </a:cubicBezTo>
                    <a:cubicBezTo>
                      <a:pt x="25587" y="21587"/>
                      <a:pt x="25409" y="21480"/>
                      <a:pt x="25326" y="21384"/>
                    </a:cubicBezTo>
                    <a:cubicBezTo>
                      <a:pt x="25302" y="21361"/>
                      <a:pt x="25290" y="21265"/>
                      <a:pt x="25290" y="21158"/>
                    </a:cubicBezTo>
                    <a:lnTo>
                      <a:pt x="25290" y="20860"/>
                    </a:lnTo>
                    <a:cubicBezTo>
                      <a:pt x="25290" y="20837"/>
                      <a:pt x="25290" y="20813"/>
                      <a:pt x="25278" y="20801"/>
                    </a:cubicBezTo>
                    <a:cubicBezTo>
                      <a:pt x="25278" y="20801"/>
                      <a:pt x="25278" y="20789"/>
                      <a:pt x="25278" y="20777"/>
                    </a:cubicBezTo>
                    <a:lnTo>
                      <a:pt x="25278" y="20753"/>
                    </a:lnTo>
                    <a:cubicBezTo>
                      <a:pt x="25278" y="20718"/>
                      <a:pt x="25278" y="20682"/>
                      <a:pt x="25183" y="20622"/>
                    </a:cubicBezTo>
                    <a:cubicBezTo>
                      <a:pt x="25135" y="20610"/>
                      <a:pt x="25099" y="20587"/>
                      <a:pt x="25064" y="20575"/>
                    </a:cubicBezTo>
                    <a:lnTo>
                      <a:pt x="25052" y="20575"/>
                    </a:lnTo>
                    <a:cubicBezTo>
                      <a:pt x="25052" y="20563"/>
                      <a:pt x="25040" y="20563"/>
                      <a:pt x="25040" y="20563"/>
                    </a:cubicBezTo>
                    <a:cubicBezTo>
                      <a:pt x="25004" y="20551"/>
                      <a:pt x="24968" y="20539"/>
                      <a:pt x="24945" y="20527"/>
                    </a:cubicBezTo>
                    <a:lnTo>
                      <a:pt x="24921" y="20527"/>
                    </a:lnTo>
                    <a:cubicBezTo>
                      <a:pt x="24897" y="20515"/>
                      <a:pt x="24861" y="20515"/>
                      <a:pt x="24825" y="20503"/>
                    </a:cubicBezTo>
                    <a:lnTo>
                      <a:pt x="24802" y="20503"/>
                    </a:lnTo>
                    <a:cubicBezTo>
                      <a:pt x="24778" y="20491"/>
                      <a:pt x="24754" y="20491"/>
                      <a:pt x="24718" y="20479"/>
                    </a:cubicBezTo>
                    <a:cubicBezTo>
                      <a:pt x="24683" y="20479"/>
                      <a:pt x="24647" y="20468"/>
                      <a:pt x="24623" y="20456"/>
                    </a:cubicBezTo>
                    <a:cubicBezTo>
                      <a:pt x="24587" y="20456"/>
                      <a:pt x="24552" y="20444"/>
                      <a:pt x="24528" y="20432"/>
                    </a:cubicBezTo>
                    <a:cubicBezTo>
                      <a:pt x="24492" y="20420"/>
                      <a:pt x="24456" y="20408"/>
                      <a:pt x="24421" y="20408"/>
                    </a:cubicBezTo>
                    <a:cubicBezTo>
                      <a:pt x="24397" y="20396"/>
                      <a:pt x="24385" y="20384"/>
                      <a:pt x="24361" y="20384"/>
                    </a:cubicBezTo>
                    <a:cubicBezTo>
                      <a:pt x="24313" y="20372"/>
                      <a:pt x="24254" y="20348"/>
                      <a:pt x="24206" y="20325"/>
                    </a:cubicBezTo>
                    <a:cubicBezTo>
                      <a:pt x="24171" y="20313"/>
                      <a:pt x="24135" y="20301"/>
                      <a:pt x="24087" y="20277"/>
                    </a:cubicBezTo>
                    <a:cubicBezTo>
                      <a:pt x="24075" y="20265"/>
                      <a:pt x="24052" y="20253"/>
                      <a:pt x="24028" y="20253"/>
                    </a:cubicBezTo>
                    <a:cubicBezTo>
                      <a:pt x="24028" y="20241"/>
                      <a:pt x="24016" y="20241"/>
                      <a:pt x="24016" y="20241"/>
                    </a:cubicBezTo>
                    <a:cubicBezTo>
                      <a:pt x="23992" y="20229"/>
                      <a:pt x="23968" y="20218"/>
                      <a:pt x="23944" y="20218"/>
                    </a:cubicBezTo>
                    <a:cubicBezTo>
                      <a:pt x="23944" y="20206"/>
                      <a:pt x="23944" y="20206"/>
                      <a:pt x="23944" y="20206"/>
                    </a:cubicBezTo>
                    <a:lnTo>
                      <a:pt x="23932" y="20206"/>
                    </a:lnTo>
                    <a:cubicBezTo>
                      <a:pt x="23921" y="20206"/>
                      <a:pt x="23921" y="20206"/>
                      <a:pt x="23909" y="20194"/>
                    </a:cubicBezTo>
                    <a:lnTo>
                      <a:pt x="23873" y="20194"/>
                    </a:lnTo>
                    <a:cubicBezTo>
                      <a:pt x="23861" y="20182"/>
                      <a:pt x="23861" y="20182"/>
                      <a:pt x="23849" y="20182"/>
                    </a:cubicBezTo>
                    <a:lnTo>
                      <a:pt x="23587" y="20182"/>
                    </a:lnTo>
                    <a:cubicBezTo>
                      <a:pt x="23540" y="20194"/>
                      <a:pt x="23504" y="20194"/>
                      <a:pt x="23456" y="20194"/>
                    </a:cubicBezTo>
                    <a:cubicBezTo>
                      <a:pt x="23444" y="20194"/>
                      <a:pt x="23432" y="20194"/>
                      <a:pt x="23432" y="20182"/>
                    </a:cubicBezTo>
                    <a:lnTo>
                      <a:pt x="23313" y="20182"/>
                    </a:lnTo>
                    <a:cubicBezTo>
                      <a:pt x="23301" y="20182"/>
                      <a:pt x="23290" y="20170"/>
                      <a:pt x="23278" y="20170"/>
                    </a:cubicBezTo>
                    <a:lnTo>
                      <a:pt x="23254" y="20170"/>
                    </a:lnTo>
                    <a:cubicBezTo>
                      <a:pt x="23230" y="20170"/>
                      <a:pt x="23218" y="20158"/>
                      <a:pt x="23194" y="20158"/>
                    </a:cubicBezTo>
                    <a:cubicBezTo>
                      <a:pt x="23170" y="20146"/>
                      <a:pt x="23159" y="20146"/>
                      <a:pt x="23135" y="20134"/>
                    </a:cubicBezTo>
                    <a:cubicBezTo>
                      <a:pt x="23004" y="20063"/>
                      <a:pt x="22873" y="20015"/>
                      <a:pt x="22623" y="19872"/>
                    </a:cubicBezTo>
                    <a:cubicBezTo>
                      <a:pt x="22361" y="19729"/>
                      <a:pt x="21742" y="19348"/>
                      <a:pt x="21563" y="19241"/>
                    </a:cubicBezTo>
                    <a:cubicBezTo>
                      <a:pt x="21480" y="19194"/>
                      <a:pt x="21349" y="19134"/>
                      <a:pt x="21230" y="19075"/>
                    </a:cubicBezTo>
                    <a:cubicBezTo>
                      <a:pt x="21194" y="19051"/>
                      <a:pt x="21158" y="19027"/>
                      <a:pt x="21123" y="19003"/>
                    </a:cubicBezTo>
                    <a:lnTo>
                      <a:pt x="21123" y="18551"/>
                    </a:lnTo>
                    <a:cubicBezTo>
                      <a:pt x="21099" y="18444"/>
                      <a:pt x="21063" y="18384"/>
                      <a:pt x="21039" y="18324"/>
                    </a:cubicBezTo>
                    <a:lnTo>
                      <a:pt x="21039" y="17979"/>
                    </a:lnTo>
                    <a:cubicBezTo>
                      <a:pt x="21039" y="17955"/>
                      <a:pt x="21027" y="17932"/>
                      <a:pt x="20980" y="17908"/>
                    </a:cubicBezTo>
                    <a:cubicBezTo>
                      <a:pt x="20718" y="17765"/>
                      <a:pt x="20670" y="17729"/>
                      <a:pt x="20623" y="17670"/>
                    </a:cubicBezTo>
                    <a:cubicBezTo>
                      <a:pt x="20527" y="17551"/>
                      <a:pt x="20527" y="17467"/>
                      <a:pt x="20432" y="17408"/>
                    </a:cubicBezTo>
                    <a:cubicBezTo>
                      <a:pt x="20313" y="17372"/>
                      <a:pt x="20218" y="17348"/>
                      <a:pt x="20134" y="17324"/>
                    </a:cubicBezTo>
                    <a:cubicBezTo>
                      <a:pt x="20122" y="17312"/>
                      <a:pt x="20111" y="17312"/>
                      <a:pt x="20111" y="17312"/>
                    </a:cubicBezTo>
                    <a:lnTo>
                      <a:pt x="20099" y="17312"/>
                    </a:lnTo>
                    <a:cubicBezTo>
                      <a:pt x="20063" y="17301"/>
                      <a:pt x="20027" y="17289"/>
                      <a:pt x="19992" y="17277"/>
                    </a:cubicBezTo>
                    <a:lnTo>
                      <a:pt x="19980" y="17277"/>
                    </a:lnTo>
                    <a:cubicBezTo>
                      <a:pt x="19944" y="17265"/>
                      <a:pt x="19908" y="17265"/>
                      <a:pt x="19872" y="17253"/>
                    </a:cubicBezTo>
                    <a:lnTo>
                      <a:pt x="19849" y="17253"/>
                    </a:lnTo>
                    <a:cubicBezTo>
                      <a:pt x="19813" y="17241"/>
                      <a:pt x="19777" y="17229"/>
                      <a:pt x="19741" y="17229"/>
                    </a:cubicBezTo>
                    <a:cubicBezTo>
                      <a:pt x="19718" y="17217"/>
                      <a:pt x="19706" y="17217"/>
                      <a:pt x="19682" y="17217"/>
                    </a:cubicBezTo>
                    <a:lnTo>
                      <a:pt x="19634" y="17217"/>
                    </a:lnTo>
                    <a:cubicBezTo>
                      <a:pt x="19622" y="17205"/>
                      <a:pt x="19622" y="17205"/>
                      <a:pt x="19611" y="17205"/>
                    </a:cubicBezTo>
                    <a:lnTo>
                      <a:pt x="19277" y="17205"/>
                    </a:lnTo>
                    <a:cubicBezTo>
                      <a:pt x="19265" y="17193"/>
                      <a:pt x="19265" y="17193"/>
                      <a:pt x="19253" y="17193"/>
                    </a:cubicBezTo>
                    <a:cubicBezTo>
                      <a:pt x="19158" y="17039"/>
                      <a:pt x="19206" y="17015"/>
                      <a:pt x="19158" y="16967"/>
                    </a:cubicBezTo>
                    <a:cubicBezTo>
                      <a:pt x="19134" y="16920"/>
                      <a:pt x="19110" y="16896"/>
                      <a:pt x="19051" y="16872"/>
                    </a:cubicBezTo>
                    <a:cubicBezTo>
                      <a:pt x="18896" y="16777"/>
                      <a:pt x="18872" y="16693"/>
                      <a:pt x="18813" y="16646"/>
                    </a:cubicBezTo>
                    <a:cubicBezTo>
                      <a:pt x="18765" y="16586"/>
                      <a:pt x="18741" y="16479"/>
                      <a:pt x="18598" y="16288"/>
                    </a:cubicBezTo>
                    <a:cubicBezTo>
                      <a:pt x="18456" y="16110"/>
                      <a:pt x="18182" y="15967"/>
                      <a:pt x="18122" y="15848"/>
                    </a:cubicBezTo>
                    <a:cubicBezTo>
                      <a:pt x="18063" y="15729"/>
                      <a:pt x="18146" y="15705"/>
                      <a:pt x="18039" y="15622"/>
                    </a:cubicBezTo>
                    <a:cubicBezTo>
                      <a:pt x="17932" y="15538"/>
                      <a:pt x="17896" y="15515"/>
                      <a:pt x="17729" y="15407"/>
                    </a:cubicBezTo>
                    <a:cubicBezTo>
                      <a:pt x="17563" y="15324"/>
                      <a:pt x="17372" y="15229"/>
                      <a:pt x="17265" y="15169"/>
                    </a:cubicBezTo>
                    <a:cubicBezTo>
                      <a:pt x="17182" y="15110"/>
                      <a:pt x="17027" y="15026"/>
                      <a:pt x="16920" y="14955"/>
                    </a:cubicBezTo>
                    <a:cubicBezTo>
                      <a:pt x="16801" y="14907"/>
                      <a:pt x="16705" y="14872"/>
                      <a:pt x="16622" y="14836"/>
                    </a:cubicBezTo>
                    <a:cubicBezTo>
                      <a:pt x="16586" y="14824"/>
                      <a:pt x="16551" y="14812"/>
                      <a:pt x="16527" y="14812"/>
                    </a:cubicBezTo>
                    <a:lnTo>
                      <a:pt x="16515" y="14812"/>
                    </a:lnTo>
                    <a:cubicBezTo>
                      <a:pt x="16515" y="14800"/>
                      <a:pt x="16515" y="14800"/>
                      <a:pt x="16515" y="14800"/>
                    </a:cubicBezTo>
                    <a:cubicBezTo>
                      <a:pt x="16491" y="14800"/>
                      <a:pt x="16467" y="14788"/>
                      <a:pt x="16443" y="14788"/>
                    </a:cubicBezTo>
                    <a:cubicBezTo>
                      <a:pt x="16432" y="14788"/>
                      <a:pt x="16420" y="14788"/>
                      <a:pt x="16408" y="14776"/>
                    </a:cubicBezTo>
                    <a:lnTo>
                      <a:pt x="16324" y="14776"/>
                    </a:lnTo>
                    <a:cubicBezTo>
                      <a:pt x="16324" y="14776"/>
                      <a:pt x="16312" y="14788"/>
                      <a:pt x="16312" y="14788"/>
                    </a:cubicBezTo>
                    <a:lnTo>
                      <a:pt x="16301" y="14788"/>
                    </a:lnTo>
                    <a:cubicBezTo>
                      <a:pt x="16289" y="14788"/>
                      <a:pt x="16265" y="14800"/>
                      <a:pt x="16253" y="14812"/>
                    </a:cubicBezTo>
                    <a:cubicBezTo>
                      <a:pt x="16229" y="14824"/>
                      <a:pt x="16205" y="14836"/>
                      <a:pt x="16182" y="14836"/>
                    </a:cubicBezTo>
                    <a:cubicBezTo>
                      <a:pt x="16182" y="14836"/>
                      <a:pt x="16182" y="14848"/>
                      <a:pt x="16170" y="14848"/>
                    </a:cubicBezTo>
                    <a:lnTo>
                      <a:pt x="16122" y="14848"/>
                    </a:lnTo>
                    <a:cubicBezTo>
                      <a:pt x="16110" y="14860"/>
                      <a:pt x="16098" y="14860"/>
                      <a:pt x="16086" y="14860"/>
                    </a:cubicBezTo>
                    <a:cubicBezTo>
                      <a:pt x="16074" y="14860"/>
                      <a:pt x="16062" y="14848"/>
                      <a:pt x="16051" y="14848"/>
                    </a:cubicBezTo>
                    <a:lnTo>
                      <a:pt x="16027" y="14848"/>
                    </a:lnTo>
                    <a:cubicBezTo>
                      <a:pt x="16015" y="14836"/>
                      <a:pt x="15991" y="14836"/>
                      <a:pt x="15979" y="14836"/>
                    </a:cubicBezTo>
                    <a:lnTo>
                      <a:pt x="15967" y="14836"/>
                    </a:lnTo>
                    <a:cubicBezTo>
                      <a:pt x="15943" y="14836"/>
                      <a:pt x="15920" y="14824"/>
                      <a:pt x="15884" y="14824"/>
                    </a:cubicBezTo>
                    <a:lnTo>
                      <a:pt x="15872" y="14824"/>
                    </a:lnTo>
                    <a:cubicBezTo>
                      <a:pt x="15848" y="14812"/>
                      <a:pt x="15824" y="14812"/>
                      <a:pt x="15789" y="14800"/>
                    </a:cubicBezTo>
                    <a:cubicBezTo>
                      <a:pt x="15765" y="14800"/>
                      <a:pt x="15729" y="14788"/>
                      <a:pt x="15705" y="14776"/>
                    </a:cubicBezTo>
                    <a:cubicBezTo>
                      <a:pt x="15586" y="14681"/>
                      <a:pt x="15598" y="14645"/>
                      <a:pt x="15443" y="14550"/>
                    </a:cubicBezTo>
                    <a:cubicBezTo>
                      <a:pt x="15420" y="14526"/>
                      <a:pt x="15396" y="14514"/>
                      <a:pt x="15372" y="14503"/>
                    </a:cubicBezTo>
                    <a:cubicBezTo>
                      <a:pt x="15360" y="14503"/>
                      <a:pt x="15360" y="14503"/>
                      <a:pt x="15348" y="14491"/>
                    </a:cubicBezTo>
                    <a:cubicBezTo>
                      <a:pt x="15336" y="14491"/>
                      <a:pt x="15312" y="14479"/>
                      <a:pt x="15300" y="14467"/>
                    </a:cubicBezTo>
                    <a:lnTo>
                      <a:pt x="15289" y="14467"/>
                    </a:lnTo>
                    <a:cubicBezTo>
                      <a:pt x="15265" y="14455"/>
                      <a:pt x="15253" y="14443"/>
                      <a:pt x="15229" y="14443"/>
                    </a:cubicBezTo>
                    <a:cubicBezTo>
                      <a:pt x="15205" y="14431"/>
                      <a:pt x="15193" y="14431"/>
                      <a:pt x="15169" y="14419"/>
                    </a:cubicBezTo>
                    <a:cubicBezTo>
                      <a:pt x="15146" y="14407"/>
                      <a:pt x="15110" y="14407"/>
                      <a:pt x="15086" y="14407"/>
                    </a:cubicBezTo>
                    <a:lnTo>
                      <a:pt x="15074" y="14407"/>
                    </a:lnTo>
                    <a:cubicBezTo>
                      <a:pt x="15062" y="14407"/>
                      <a:pt x="15050" y="14395"/>
                      <a:pt x="15039" y="14395"/>
                    </a:cubicBezTo>
                    <a:lnTo>
                      <a:pt x="14693" y="14395"/>
                    </a:lnTo>
                    <a:cubicBezTo>
                      <a:pt x="14681" y="14395"/>
                      <a:pt x="14669" y="14395"/>
                      <a:pt x="14646" y="14383"/>
                    </a:cubicBezTo>
                    <a:cubicBezTo>
                      <a:pt x="14622" y="14383"/>
                      <a:pt x="14610" y="14383"/>
                      <a:pt x="14586" y="14372"/>
                    </a:cubicBezTo>
                    <a:cubicBezTo>
                      <a:pt x="14550" y="14372"/>
                      <a:pt x="14503" y="14348"/>
                      <a:pt x="14455" y="14336"/>
                    </a:cubicBezTo>
                    <a:cubicBezTo>
                      <a:pt x="14455" y="14336"/>
                      <a:pt x="14455" y="14324"/>
                      <a:pt x="14443" y="14324"/>
                    </a:cubicBezTo>
                    <a:cubicBezTo>
                      <a:pt x="14396" y="14312"/>
                      <a:pt x="14336" y="14288"/>
                      <a:pt x="14277" y="14264"/>
                    </a:cubicBezTo>
                    <a:cubicBezTo>
                      <a:pt x="14265" y="14253"/>
                      <a:pt x="14253" y="14253"/>
                      <a:pt x="14241" y="14253"/>
                    </a:cubicBezTo>
                    <a:cubicBezTo>
                      <a:pt x="14229" y="14241"/>
                      <a:pt x="14217" y="14241"/>
                      <a:pt x="14193" y="14229"/>
                    </a:cubicBezTo>
                    <a:cubicBezTo>
                      <a:pt x="14181" y="14229"/>
                      <a:pt x="14169" y="14229"/>
                      <a:pt x="14157" y="14217"/>
                    </a:cubicBezTo>
                    <a:cubicBezTo>
                      <a:pt x="14146" y="14217"/>
                      <a:pt x="14134" y="14217"/>
                      <a:pt x="14122" y="14205"/>
                    </a:cubicBezTo>
                    <a:cubicBezTo>
                      <a:pt x="14110" y="14205"/>
                      <a:pt x="14098" y="14193"/>
                      <a:pt x="14086" y="14193"/>
                    </a:cubicBezTo>
                    <a:cubicBezTo>
                      <a:pt x="14074" y="14193"/>
                      <a:pt x="14062" y="14193"/>
                      <a:pt x="14062" y="14181"/>
                    </a:cubicBezTo>
                    <a:lnTo>
                      <a:pt x="14050" y="14181"/>
                    </a:lnTo>
                    <a:cubicBezTo>
                      <a:pt x="14026" y="14181"/>
                      <a:pt x="14015" y="14169"/>
                      <a:pt x="14003" y="14169"/>
                    </a:cubicBezTo>
                    <a:cubicBezTo>
                      <a:pt x="13896" y="14157"/>
                      <a:pt x="13812" y="14157"/>
                      <a:pt x="13741" y="14145"/>
                    </a:cubicBezTo>
                    <a:lnTo>
                      <a:pt x="13729" y="14145"/>
                    </a:lnTo>
                    <a:cubicBezTo>
                      <a:pt x="13717" y="14145"/>
                      <a:pt x="13705" y="14145"/>
                      <a:pt x="13693" y="14133"/>
                    </a:cubicBezTo>
                    <a:lnTo>
                      <a:pt x="13645" y="14133"/>
                    </a:lnTo>
                    <a:cubicBezTo>
                      <a:pt x="13622" y="14133"/>
                      <a:pt x="13610" y="14133"/>
                      <a:pt x="13598" y="14122"/>
                    </a:cubicBezTo>
                    <a:lnTo>
                      <a:pt x="13562" y="14122"/>
                    </a:lnTo>
                    <a:cubicBezTo>
                      <a:pt x="13562" y="14122"/>
                      <a:pt x="13550" y="14110"/>
                      <a:pt x="13538" y="14110"/>
                    </a:cubicBezTo>
                    <a:cubicBezTo>
                      <a:pt x="13526" y="14110"/>
                      <a:pt x="13526" y="14098"/>
                      <a:pt x="13515" y="14098"/>
                    </a:cubicBezTo>
                    <a:cubicBezTo>
                      <a:pt x="13443" y="13979"/>
                      <a:pt x="13503" y="13848"/>
                      <a:pt x="13419" y="13800"/>
                    </a:cubicBezTo>
                    <a:lnTo>
                      <a:pt x="13157" y="13800"/>
                    </a:lnTo>
                    <a:cubicBezTo>
                      <a:pt x="13145" y="13800"/>
                      <a:pt x="13134" y="13812"/>
                      <a:pt x="13122" y="13812"/>
                    </a:cubicBezTo>
                    <a:lnTo>
                      <a:pt x="12645" y="13812"/>
                    </a:lnTo>
                    <a:cubicBezTo>
                      <a:pt x="12610" y="13800"/>
                      <a:pt x="12574" y="13800"/>
                      <a:pt x="12538" y="13800"/>
                    </a:cubicBezTo>
                    <a:lnTo>
                      <a:pt x="12526" y="13800"/>
                    </a:lnTo>
                    <a:cubicBezTo>
                      <a:pt x="12491" y="13788"/>
                      <a:pt x="12455" y="13776"/>
                      <a:pt x="12419" y="13776"/>
                    </a:cubicBezTo>
                    <a:cubicBezTo>
                      <a:pt x="12229" y="13681"/>
                      <a:pt x="12181" y="13645"/>
                      <a:pt x="12145" y="13621"/>
                    </a:cubicBezTo>
                    <a:cubicBezTo>
                      <a:pt x="12026" y="13550"/>
                      <a:pt x="11788" y="13443"/>
                      <a:pt x="11598" y="13324"/>
                    </a:cubicBezTo>
                    <a:cubicBezTo>
                      <a:pt x="11490" y="13264"/>
                      <a:pt x="11407" y="13205"/>
                      <a:pt x="11395" y="13169"/>
                    </a:cubicBezTo>
                    <a:cubicBezTo>
                      <a:pt x="11348" y="13050"/>
                      <a:pt x="11383" y="12990"/>
                      <a:pt x="11264" y="12907"/>
                    </a:cubicBezTo>
                    <a:cubicBezTo>
                      <a:pt x="11026" y="12776"/>
                      <a:pt x="10967" y="12740"/>
                      <a:pt x="10907" y="12681"/>
                    </a:cubicBezTo>
                    <a:cubicBezTo>
                      <a:pt x="10883" y="12657"/>
                      <a:pt x="10859" y="12645"/>
                      <a:pt x="10836" y="12621"/>
                    </a:cubicBezTo>
                    <a:lnTo>
                      <a:pt x="10836" y="11943"/>
                    </a:lnTo>
                    <a:cubicBezTo>
                      <a:pt x="10836" y="11919"/>
                      <a:pt x="10824" y="11895"/>
                      <a:pt x="10800" y="11883"/>
                    </a:cubicBezTo>
                    <a:cubicBezTo>
                      <a:pt x="10324" y="11633"/>
                      <a:pt x="10240" y="11597"/>
                      <a:pt x="10169" y="11574"/>
                    </a:cubicBezTo>
                    <a:cubicBezTo>
                      <a:pt x="10121" y="11562"/>
                      <a:pt x="10086" y="11550"/>
                      <a:pt x="10050" y="11538"/>
                    </a:cubicBezTo>
                    <a:cubicBezTo>
                      <a:pt x="10050" y="11526"/>
                      <a:pt x="10038" y="11526"/>
                      <a:pt x="10026" y="11526"/>
                    </a:cubicBezTo>
                    <a:cubicBezTo>
                      <a:pt x="10002" y="11514"/>
                      <a:pt x="9978" y="11502"/>
                      <a:pt x="9955" y="11502"/>
                    </a:cubicBezTo>
                    <a:cubicBezTo>
                      <a:pt x="9943" y="11490"/>
                      <a:pt x="9931" y="11490"/>
                      <a:pt x="9919" y="11490"/>
                    </a:cubicBezTo>
                    <a:cubicBezTo>
                      <a:pt x="9895" y="11478"/>
                      <a:pt x="9871" y="11478"/>
                      <a:pt x="9859" y="11466"/>
                    </a:cubicBezTo>
                    <a:cubicBezTo>
                      <a:pt x="9812" y="11455"/>
                      <a:pt x="9764" y="11443"/>
                      <a:pt x="9728" y="11431"/>
                    </a:cubicBezTo>
                    <a:lnTo>
                      <a:pt x="9693" y="11431"/>
                    </a:lnTo>
                    <a:cubicBezTo>
                      <a:pt x="9669" y="11419"/>
                      <a:pt x="9645" y="11419"/>
                      <a:pt x="9621" y="11407"/>
                    </a:cubicBezTo>
                    <a:cubicBezTo>
                      <a:pt x="9585" y="11407"/>
                      <a:pt x="9562" y="11395"/>
                      <a:pt x="9538" y="11395"/>
                    </a:cubicBezTo>
                    <a:cubicBezTo>
                      <a:pt x="9526" y="11395"/>
                      <a:pt x="9514" y="11383"/>
                      <a:pt x="9502" y="11383"/>
                    </a:cubicBezTo>
                    <a:cubicBezTo>
                      <a:pt x="9478" y="11383"/>
                      <a:pt x="9454" y="11383"/>
                      <a:pt x="9431" y="11371"/>
                    </a:cubicBezTo>
                    <a:lnTo>
                      <a:pt x="9395" y="11371"/>
                    </a:lnTo>
                    <a:cubicBezTo>
                      <a:pt x="9359" y="11359"/>
                      <a:pt x="9312" y="11359"/>
                      <a:pt x="9276" y="11347"/>
                    </a:cubicBezTo>
                    <a:cubicBezTo>
                      <a:pt x="9216" y="11335"/>
                      <a:pt x="9157" y="11335"/>
                      <a:pt x="9109" y="11324"/>
                    </a:cubicBezTo>
                    <a:cubicBezTo>
                      <a:pt x="9062" y="11312"/>
                      <a:pt x="9026" y="11312"/>
                      <a:pt x="8990" y="11300"/>
                    </a:cubicBezTo>
                    <a:lnTo>
                      <a:pt x="8954" y="11300"/>
                    </a:lnTo>
                    <a:cubicBezTo>
                      <a:pt x="8931" y="11288"/>
                      <a:pt x="8907" y="11288"/>
                      <a:pt x="8871" y="11288"/>
                    </a:cubicBezTo>
                    <a:cubicBezTo>
                      <a:pt x="8859" y="11276"/>
                      <a:pt x="8847" y="11276"/>
                      <a:pt x="8835" y="11276"/>
                    </a:cubicBezTo>
                    <a:cubicBezTo>
                      <a:pt x="8812" y="11276"/>
                      <a:pt x="8800" y="11264"/>
                      <a:pt x="8776" y="11264"/>
                    </a:cubicBezTo>
                    <a:lnTo>
                      <a:pt x="8752" y="11264"/>
                    </a:lnTo>
                    <a:cubicBezTo>
                      <a:pt x="8740" y="11264"/>
                      <a:pt x="8740" y="11252"/>
                      <a:pt x="8728" y="11252"/>
                    </a:cubicBezTo>
                    <a:lnTo>
                      <a:pt x="8692" y="11252"/>
                    </a:lnTo>
                    <a:cubicBezTo>
                      <a:pt x="8681" y="11240"/>
                      <a:pt x="8681" y="11240"/>
                      <a:pt x="8669" y="11240"/>
                    </a:cubicBezTo>
                    <a:lnTo>
                      <a:pt x="8645" y="11240"/>
                    </a:lnTo>
                    <a:cubicBezTo>
                      <a:pt x="8645" y="11228"/>
                      <a:pt x="8633" y="11228"/>
                      <a:pt x="8633" y="11228"/>
                    </a:cubicBezTo>
                    <a:cubicBezTo>
                      <a:pt x="8621" y="11228"/>
                      <a:pt x="8609" y="11216"/>
                      <a:pt x="8597" y="11216"/>
                    </a:cubicBezTo>
                    <a:cubicBezTo>
                      <a:pt x="8526" y="11169"/>
                      <a:pt x="8466" y="10990"/>
                      <a:pt x="8466" y="10978"/>
                    </a:cubicBezTo>
                    <a:cubicBezTo>
                      <a:pt x="8466" y="10966"/>
                      <a:pt x="8383" y="10716"/>
                      <a:pt x="8300" y="10633"/>
                    </a:cubicBezTo>
                    <a:cubicBezTo>
                      <a:pt x="8228" y="10538"/>
                      <a:pt x="8181" y="10431"/>
                      <a:pt x="8002" y="10323"/>
                    </a:cubicBezTo>
                    <a:cubicBezTo>
                      <a:pt x="7978" y="10312"/>
                      <a:pt x="7954" y="10300"/>
                      <a:pt x="7930" y="10288"/>
                    </a:cubicBezTo>
                    <a:lnTo>
                      <a:pt x="7919" y="10288"/>
                    </a:lnTo>
                    <a:cubicBezTo>
                      <a:pt x="7907" y="10288"/>
                      <a:pt x="7907" y="10276"/>
                      <a:pt x="7895" y="10276"/>
                    </a:cubicBezTo>
                    <a:lnTo>
                      <a:pt x="7871" y="10276"/>
                    </a:lnTo>
                    <a:cubicBezTo>
                      <a:pt x="7859" y="10264"/>
                      <a:pt x="7847" y="10264"/>
                      <a:pt x="7847" y="10264"/>
                    </a:cubicBezTo>
                    <a:cubicBezTo>
                      <a:pt x="7823" y="10252"/>
                      <a:pt x="7800" y="10252"/>
                      <a:pt x="7776" y="10240"/>
                    </a:cubicBezTo>
                    <a:lnTo>
                      <a:pt x="7764" y="10240"/>
                    </a:lnTo>
                    <a:cubicBezTo>
                      <a:pt x="7740" y="10228"/>
                      <a:pt x="7716" y="10228"/>
                      <a:pt x="7704" y="10216"/>
                    </a:cubicBezTo>
                    <a:cubicBezTo>
                      <a:pt x="7657" y="10192"/>
                      <a:pt x="7621" y="10157"/>
                      <a:pt x="7585" y="10097"/>
                    </a:cubicBezTo>
                    <a:cubicBezTo>
                      <a:pt x="7490" y="9954"/>
                      <a:pt x="7419" y="9823"/>
                      <a:pt x="7383" y="9752"/>
                    </a:cubicBezTo>
                    <a:lnTo>
                      <a:pt x="7049" y="9169"/>
                    </a:lnTo>
                    <a:lnTo>
                      <a:pt x="6835" y="8799"/>
                    </a:lnTo>
                    <a:lnTo>
                      <a:pt x="6728" y="8621"/>
                    </a:lnTo>
                    <a:cubicBezTo>
                      <a:pt x="6728" y="8621"/>
                      <a:pt x="6728" y="8609"/>
                      <a:pt x="6728" y="8609"/>
                    </a:cubicBezTo>
                    <a:lnTo>
                      <a:pt x="6728" y="7406"/>
                    </a:lnTo>
                    <a:cubicBezTo>
                      <a:pt x="6728" y="7395"/>
                      <a:pt x="6728" y="7383"/>
                      <a:pt x="6728" y="7371"/>
                    </a:cubicBezTo>
                    <a:cubicBezTo>
                      <a:pt x="6692" y="7311"/>
                      <a:pt x="6645" y="7275"/>
                      <a:pt x="6597" y="7240"/>
                    </a:cubicBezTo>
                    <a:cubicBezTo>
                      <a:pt x="6573" y="7228"/>
                      <a:pt x="6561" y="7228"/>
                      <a:pt x="6537" y="7216"/>
                    </a:cubicBezTo>
                    <a:cubicBezTo>
                      <a:pt x="6526" y="7216"/>
                      <a:pt x="6514" y="7204"/>
                      <a:pt x="6514" y="7204"/>
                    </a:cubicBezTo>
                    <a:cubicBezTo>
                      <a:pt x="6502" y="7204"/>
                      <a:pt x="6490" y="7192"/>
                      <a:pt x="6478" y="7192"/>
                    </a:cubicBezTo>
                    <a:lnTo>
                      <a:pt x="6454" y="7192"/>
                    </a:lnTo>
                    <a:cubicBezTo>
                      <a:pt x="6442" y="7180"/>
                      <a:pt x="6418" y="7180"/>
                      <a:pt x="6395" y="7168"/>
                    </a:cubicBezTo>
                    <a:lnTo>
                      <a:pt x="6383" y="7168"/>
                    </a:lnTo>
                    <a:cubicBezTo>
                      <a:pt x="6371" y="7168"/>
                      <a:pt x="6359" y="7168"/>
                      <a:pt x="6335" y="7156"/>
                    </a:cubicBezTo>
                    <a:cubicBezTo>
                      <a:pt x="6299" y="7156"/>
                      <a:pt x="6276" y="7144"/>
                      <a:pt x="6240" y="7144"/>
                    </a:cubicBezTo>
                    <a:lnTo>
                      <a:pt x="6204" y="7144"/>
                    </a:lnTo>
                    <a:cubicBezTo>
                      <a:pt x="6168" y="7133"/>
                      <a:pt x="6133" y="7133"/>
                      <a:pt x="6097" y="7133"/>
                    </a:cubicBezTo>
                    <a:cubicBezTo>
                      <a:pt x="6073" y="7121"/>
                      <a:pt x="6049" y="7121"/>
                      <a:pt x="6025" y="7121"/>
                    </a:cubicBezTo>
                    <a:cubicBezTo>
                      <a:pt x="5990" y="7121"/>
                      <a:pt x="5966" y="7109"/>
                      <a:pt x="5942" y="7109"/>
                    </a:cubicBezTo>
                    <a:cubicBezTo>
                      <a:pt x="5918" y="7109"/>
                      <a:pt x="5906" y="7097"/>
                      <a:pt x="5883" y="7097"/>
                    </a:cubicBezTo>
                    <a:cubicBezTo>
                      <a:pt x="5847" y="7097"/>
                      <a:pt x="5811" y="7085"/>
                      <a:pt x="5775" y="7073"/>
                    </a:cubicBezTo>
                    <a:lnTo>
                      <a:pt x="5764" y="7073"/>
                    </a:lnTo>
                    <a:cubicBezTo>
                      <a:pt x="5740" y="7073"/>
                      <a:pt x="5716" y="7061"/>
                      <a:pt x="5692" y="7061"/>
                    </a:cubicBezTo>
                    <a:cubicBezTo>
                      <a:pt x="5668" y="7061"/>
                      <a:pt x="5644" y="7049"/>
                      <a:pt x="5609" y="7049"/>
                    </a:cubicBezTo>
                    <a:cubicBezTo>
                      <a:pt x="5585" y="7037"/>
                      <a:pt x="5549" y="7037"/>
                      <a:pt x="5525" y="7037"/>
                    </a:cubicBezTo>
                    <a:cubicBezTo>
                      <a:pt x="5490" y="7025"/>
                      <a:pt x="5454" y="7014"/>
                      <a:pt x="5418" y="7002"/>
                    </a:cubicBezTo>
                    <a:lnTo>
                      <a:pt x="5394" y="7002"/>
                    </a:lnTo>
                    <a:cubicBezTo>
                      <a:pt x="5359" y="6990"/>
                      <a:pt x="5323" y="6978"/>
                      <a:pt x="5287" y="6954"/>
                    </a:cubicBezTo>
                    <a:cubicBezTo>
                      <a:pt x="5061" y="6716"/>
                      <a:pt x="5073" y="6585"/>
                      <a:pt x="4859" y="6454"/>
                    </a:cubicBezTo>
                    <a:cubicBezTo>
                      <a:pt x="4823" y="6442"/>
                      <a:pt x="4787" y="6430"/>
                      <a:pt x="4740" y="6418"/>
                    </a:cubicBezTo>
                    <a:cubicBezTo>
                      <a:pt x="4740" y="6406"/>
                      <a:pt x="4740" y="6406"/>
                      <a:pt x="4728" y="6406"/>
                    </a:cubicBezTo>
                    <a:cubicBezTo>
                      <a:pt x="4716" y="6394"/>
                      <a:pt x="4692" y="6394"/>
                      <a:pt x="4680" y="6382"/>
                    </a:cubicBezTo>
                    <a:cubicBezTo>
                      <a:pt x="4644" y="6371"/>
                      <a:pt x="4621" y="6371"/>
                      <a:pt x="4585" y="6359"/>
                    </a:cubicBezTo>
                    <a:cubicBezTo>
                      <a:pt x="4573" y="6347"/>
                      <a:pt x="4549" y="6347"/>
                      <a:pt x="4537" y="6335"/>
                    </a:cubicBezTo>
                    <a:cubicBezTo>
                      <a:pt x="4513" y="6323"/>
                      <a:pt x="4478" y="6311"/>
                      <a:pt x="4454" y="6311"/>
                    </a:cubicBezTo>
                    <a:cubicBezTo>
                      <a:pt x="4430" y="6299"/>
                      <a:pt x="4418" y="6299"/>
                      <a:pt x="4406" y="6287"/>
                    </a:cubicBezTo>
                    <a:cubicBezTo>
                      <a:pt x="4371" y="6275"/>
                      <a:pt x="4347" y="6263"/>
                      <a:pt x="4311" y="6263"/>
                    </a:cubicBezTo>
                    <a:cubicBezTo>
                      <a:pt x="4299" y="6252"/>
                      <a:pt x="4287" y="6252"/>
                      <a:pt x="4275" y="6252"/>
                    </a:cubicBezTo>
                    <a:cubicBezTo>
                      <a:pt x="4240" y="6240"/>
                      <a:pt x="4204" y="6228"/>
                      <a:pt x="4180" y="6216"/>
                    </a:cubicBezTo>
                    <a:cubicBezTo>
                      <a:pt x="4168" y="6216"/>
                      <a:pt x="4156" y="6216"/>
                      <a:pt x="4144" y="6204"/>
                    </a:cubicBezTo>
                    <a:cubicBezTo>
                      <a:pt x="4109" y="6192"/>
                      <a:pt x="4085" y="6192"/>
                      <a:pt x="4049" y="6180"/>
                    </a:cubicBezTo>
                    <a:lnTo>
                      <a:pt x="4037" y="6180"/>
                    </a:lnTo>
                    <a:cubicBezTo>
                      <a:pt x="3966" y="6156"/>
                      <a:pt x="3894" y="6132"/>
                      <a:pt x="3847" y="6121"/>
                    </a:cubicBezTo>
                    <a:cubicBezTo>
                      <a:pt x="3775" y="6097"/>
                      <a:pt x="3716" y="6073"/>
                      <a:pt x="3644" y="6061"/>
                    </a:cubicBezTo>
                    <a:cubicBezTo>
                      <a:pt x="3609" y="6037"/>
                      <a:pt x="3561" y="6025"/>
                      <a:pt x="3513" y="6013"/>
                    </a:cubicBezTo>
                    <a:cubicBezTo>
                      <a:pt x="3501" y="6001"/>
                      <a:pt x="3489" y="6001"/>
                      <a:pt x="3466" y="5990"/>
                    </a:cubicBezTo>
                    <a:cubicBezTo>
                      <a:pt x="3418" y="5978"/>
                      <a:pt x="3382" y="5954"/>
                      <a:pt x="3335" y="5930"/>
                    </a:cubicBezTo>
                    <a:cubicBezTo>
                      <a:pt x="3275" y="5894"/>
                      <a:pt x="3228" y="5859"/>
                      <a:pt x="3180" y="5811"/>
                    </a:cubicBezTo>
                    <a:cubicBezTo>
                      <a:pt x="3061" y="5656"/>
                      <a:pt x="3132" y="5549"/>
                      <a:pt x="3049" y="5501"/>
                    </a:cubicBezTo>
                    <a:cubicBezTo>
                      <a:pt x="3025" y="5490"/>
                      <a:pt x="3001" y="5490"/>
                      <a:pt x="2977" y="5478"/>
                    </a:cubicBezTo>
                    <a:lnTo>
                      <a:pt x="2966" y="5478"/>
                    </a:lnTo>
                    <a:cubicBezTo>
                      <a:pt x="2942" y="5466"/>
                      <a:pt x="2906" y="5454"/>
                      <a:pt x="2870" y="5454"/>
                    </a:cubicBezTo>
                    <a:lnTo>
                      <a:pt x="2858" y="5454"/>
                    </a:lnTo>
                    <a:cubicBezTo>
                      <a:pt x="2835" y="5442"/>
                      <a:pt x="2811" y="5442"/>
                      <a:pt x="2787" y="5430"/>
                    </a:cubicBezTo>
                    <a:lnTo>
                      <a:pt x="2704" y="5430"/>
                    </a:lnTo>
                    <a:cubicBezTo>
                      <a:pt x="2692" y="5430"/>
                      <a:pt x="2680" y="5418"/>
                      <a:pt x="2668" y="5418"/>
                    </a:cubicBezTo>
                    <a:lnTo>
                      <a:pt x="2585" y="5418"/>
                    </a:lnTo>
                    <a:cubicBezTo>
                      <a:pt x="2573" y="5418"/>
                      <a:pt x="2549" y="5406"/>
                      <a:pt x="2537" y="5406"/>
                    </a:cubicBezTo>
                    <a:lnTo>
                      <a:pt x="2513" y="5406"/>
                    </a:lnTo>
                    <a:lnTo>
                      <a:pt x="2513" y="3263"/>
                    </a:lnTo>
                    <a:cubicBezTo>
                      <a:pt x="2513" y="3263"/>
                      <a:pt x="2513" y="3251"/>
                      <a:pt x="2513" y="3251"/>
                    </a:cubicBezTo>
                    <a:cubicBezTo>
                      <a:pt x="2430" y="3204"/>
                      <a:pt x="2215" y="3049"/>
                      <a:pt x="2144" y="3001"/>
                    </a:cubicBezTo>
                    <a:cubicBezTo>
                      <a:pt x="1965" y="2870"/>
                      <a:pt x="1668" y="2656"/>
                      <a:pt x="1549" y="2513"/>
                    </a:cubicBezTo>
                    <a:cubicBezTo>
                      <a:pt x="1418" y="2370"/>
                      <a:pt x="1287" y="2180"/>
                      <a:pt x="1203" y="2132"/>
                    </a:cubicBezTo>
                    <a:cubicBezTo>
                      <a:pt x="1180" y="2120"/>
                      <a:pt x="1168" y="2120"/>
                      <a:pt x="1144" y="2108"/>
                    </a:cubicBezTo>
                    <a:lnTo>
                      <a:pt x="1132" y="2108"/>
                    </a:lnTo>
                    <a:cubicBezTo>
                      <a:pt x="1108" y="2096"/>
                      <a:pt x="1084" y="2096"/>
                      <a:pt x="1072" y="2084"/>
                    </a:cubicBezTo>
                    <a:lnTo>
                      <a:pt x="1049" y="2084"/>
                    </a:lnTo>
                    <a:cubicBezTo>
                      <a:pt x="1025" y="2072"/>
                      <a:pt x="989" y="2072"/>
                      <a:pt x="965" y="2072"/>
                    </a:cubicBezTo>
                    <a:cubicBezTo>
                      <a:pt x="965" y="2072"/>
                      <a:pt x="965" y="2061"/>
                      <a:pt x="965" y="2061"/>
                    </a:cubicBezTo>
                    <a:lnTo>
                      <a:pt x="942" y="2061"/>
                    </a:lnTo>
                    <a:cubicBezTo>
                      <a:pt x="930" y="2061"/>
                      <a:pt x="906" y="2061"/>
                      <a:pt x="894" y="2049"/>
                    </a:cubicBezTo>
                    <a:lnTo>
                      <a:pt x="870" y="2049"/>
                    </a:lnTo>
                    <a:cubicBezTo>
                      <a:pt x="858" y="2049"/>
                      <a:pt x="846" y="2049"/>
                      <a:pt x="834" y="2037"/>
                    </a:cubicBezTo>
                    <a:lnTo>
                      <a:pt x="775" y="2037"/>
                    </a:lnTo>
                    <a:cubicBezTo>
                      <a:pt x="775" y="2037"/>
                      <a:pt x="763" y="2025"/>
                      <a:pt x="763" y="2025"/>
                    </a:cubicBezTo>
                    <a:lnTo>
                      <a:pt x="656" y="2025"/>
                    </a:lnTo>
                    <a:cubicBezTo>
                      <a:pt x="644" y="2013"/>
                      <a:pt x="620" y="2013"/>
                      <a:pt x="608" y="2013"/>
                    </a:cubicBezTo>
                    <a:lnTo>
                      <a:pt x="596" y="2013"/>
                    </a:lnTo>
                    <a:cubicBezTo>
                      <a:pt x="561" y="2013"/>
                      <a:pt x="525" y="2001"/>
                      <a:pt x="489" y="1977"/>
                    </a:cubicBezTo>
                    <a:cubicBezTo>
                      <a:pt x="465" y="1965"/>
                      <a:pt x="453" y="1941"/>
                      <a:pt x="441" y="1918"/>
                    </a:cubicBezTo>
                    <a:lnTo>
                      <a:pt x="441" y="370"/>
                    </a:lnTo>
                    <a:cubicBezTo>
                      <a:pt x="441" y="310"/>
                      <a:pt x="430" y="251"/>
                      <a:pt x="382" y="215"/>
                    </a:cubicBezTo>
                    <a:cubicBezTo>
                      <a:pt x="310" y="144"/>
                      <a:pt x="180" y="60"/>
                      <a:pt x="132" y="36"/>
                    </a:cubicBezTo>
                    <a:cubicBezTo>
                      <a:pt x="120" y="25"/>
                      <a:pt x="108" y="13"/>
                      <a:pt x="1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5828146" y="3516257"/>
                <a:ext cx="405153" cy="276049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168" extrusionOk="0">
                    <a:moveTo>
                      <a:pt x="7585" y="12"/>
                    </a:moveTo>
                    <a:lnTo>
                      <a:pt x="7585" y="17"/>
                    </a:lnTo>
                    <a:lnTo>
                      <a:pt x="7585" y="17"/>
                    </a:lnTo>
                    <a:cubicBezTo>
                      <a:pt x="7585" y="16"/>
                      <a:pt x="7585" y="14"/>
                      <a:pt x="7585" y="12"/>
                    </a:cubicBezTo>
                    <a:close/>
                    <a:moveTo>
                      <a:pt x="12" y="0"/>
                    </a:moveTo>
                    <a:lnTo>
                      <a:pt x="0" y="2929"/>
                    </a:lnTo>
                    <a:lnTo>
                      <a:pt x="48" y="2953"/>
                    </a:lnTo>
                    <a:lnTo>
                      <a:pt x="4322" y="5168"/>
                    </a:lnTo>
                    <a:lnTo>
                      <a:pt x="5930" y="4239"/>
                    </a:lnTo>
                    <a:lnTo>
                      <a:pt x="6168" y="4108"/>
                    </a:lnTo>
                    <a:lnTo>
                      <a:pt x="6275" y="4108"/>
                    </a:lnTo>
                    <a:cubicBezTo>
                      <a:pt x="6287" y="4120"/>
                      <a:pt x="6299" y="4120"/>
                      <a:pt x="6311" y="4120"/>
                    </a:cubicBezTo>
                    <a:lnTo>
                      <a:pt x="6323" y="4120"/>
                    </a:lnTo>
                    <a:cubicBezTo>
                      <a:pt x="6418" y="4120"/>
                      <a:pt x="6537" y="4132"/>
                      <a:pt x="6644" y="4132"/>
                    </a:cubicBezTo>
                    <a:lnTo>
                      <a:pt x="6656" y="4132"/>
                    </a:lnTo>
                    <a:cubicBezTo>
                      <a:pt x="6656" y="4132"/>
                      <a:pt x="6656" y="4120"/>
                      <a:pt x="6668" y="4120"/>
                    </a:cubicBezTo>
                    <a:lnTo>
                      <a:pt x="6787" y="4120"/>
                    </a:lnTo>
                    <a:cubicBezTo>
                      <a:pt x="6787" y="4108"/>
                      <a:pt x="6787" y="4108"/>
                      <a:pt x="6787" y="4108"/>
                    </a:cubicBezTo>
                    <a:lnTo>
                      <a:pt x="6835" y="4108"/>
                    </a:lnTo>
                    <a:cubicBezTo>
                      <a:pt x="6835" y="4108"/>
                      <a:pt x="6835" y="4096"/>
                      <a:pt x="6835" y="4096"/>
                    </a:cubicBezTo>
                    <a:lnTo>
                      <a:pt x="6858" y="4096"/>
                    </a:lnTo>
                    <a:cubicBezTo>
                      <a:pt x="6858" y="4096"/>
                      <a:pt x="6858" y="4084"/>
                      <a:pt x="6858" y="4084"/>
                    </a:cubicBezTo>
                    <a:lnTo>
                      <a:pt x="6870" y="4084"/>
                    </a:lnTo>
                    <a:cubicBezTo>
                      <a:pt x="6870" y="4084"/>
                      <a:pt x="6870" y="4084"/>
                      <a:pt x="6870" y="4072"/>
                    </a:cubicBezTo>
                    <a:lnTo>
                      <a:pt x="6882" y="4072"/>
                    </a:lnTo>
                    <a:cubicBezTo>
                      <a:pt x="6882" y="4060"/>
                      <a:pt x="6894" y="4049"/>
                      <a:pt x="6894" y="4037"/>
                    </a:cubicBezTo>
                    <a:cubicBezTo>
                      <a:pt x="6906" y="4013"/>
                      <a:pt x="6930" y="3989"/>
                      <a:pt x="6942" y="3953"/>
                    </a:cubicBezTo>
                    <a:cubicBezTo>
                      <a:pt x="6977" y="3918"/>
                      <a:pt x="7001" y="3870"/>
                      <a:pt x="7013" y="3834"/>
                    </a:cubicBezTo>
                    <a:cubicBezTo>
                      <a:pt x="7013" y="3822"/>
                      <a:pt x="7013" y="3822"/>
                      <a:pt x="7025" y="3822"/>
                    </a:cubicBezTo>
                    <a:cubicBezTo>
                      <a:pt x="7025" y="3822"/>
                      <a:pt x="7025" y="3810"/>
                      <a:pt x="7025" y="3810"/>
                    </a:cubicBezTo>
                    <a:cubicBezTo>
                      <a:pt x="7025" y="3810"/>
                      <a:pt x="7025" y="3799"/>
                      <a:pt x="7025" y="3799"/>
                    </a:cubicBezTo>
                    <a:cubicBezTo>
                      <a:pt x="7025" y="3799"/>
                      <a:pt x="7025" y="3787"/>
                      <a:pt x="7025" y="3787"/>
                    </a:cubicBezTo>
                    <a:cubicBezTo>
                      <a:pt x="7037" y="3787"/>
                      <a:pt x="7037" y="3775"/>
                      <a:pt x="7037" y="3763"/>
                    </a:cubicBezTo>
                    <a:lnTo>
                      <a:pt x="7037" y="3644"/>
                    </a:lnTo>
                    <a:cubicBezTo>
                      <a:pt x="7037" y="3632"/>
                      <a:pt x="7049" y="3620"/>
                      <a:pt x="7061" y="3608"/>
                    </a:cubicBezTo>
                    <a:cubicBezTo>
                      <a:pt x="7073" y="3584"/>
                      <a:pt x="7097" y="3560"/>
                      <a:pt x="7120" y="3548"/>
                    </a:cubicBezTo>
                    <a:cubicBezTo>
                      <a:pt x="7120" y="3537"/>
                      <a:pt x="7132" y="3525"/>
                      <a:pt x="7144" y="3525"/>
                    </a:cubicBezTo>
                    <a:cubicBezTo>
                      <a:pt x="7144" y="3513"/>
                      <a:pt x="7156" y="3513"/>
                      <a:pt x="7156" y="3501"/>
                    </a:cubicBezTo>
                    <a:cubicBezTo>
                      <a:pt x="7204" y="3477"/>
                      <a:pt x="7239" y="3441"/>
                      <a:pt x="7263" y="3418"/>
                    </a:cubicBezTo>
                    <a:lnTo>
                      <a:pt x="7275" y="3418"/>
                    </a:lnTo>
                    <a:cubicBezTo>
                      <a:pt x="7275" y="3406"/>
                      <a:pt x="7275" y="3406"/>
                      <a:pt x="7275" y="3406"/>
                    </a:cubicBezTo>
                    <a:lnTo>
                      <a:pt x="7287" y="3406"/>
                    </a:lnTo>
                    <a:cubicBezTo>
                      <a:pt x="7287" y="3406"/>
                      <a:pt x="7287" y="3406"/>
                      <a:pt x="7287" y="3394"/>
                    </a:cubicBezTo>
                    <a:cubicBezTo>
                      <a:pt x="7287" y="3382"/>
                      <a:pt x="7287" y="3382"/>
                      <a:pt x="7287" y="3382"/>
                    </a:cubicBezTo>
                    <a:lnTo>
                      <a:pt x="7311" y="3382"/>
                    </a:lnTo>
                    <a:cubicBezTo>
                      <a:pt x="7323" y="3382"/>
                      <a:pt x="7335" y="3370"/>
                      <a:pt x="7347" y="3370"/>
                    </a:cubicBezTo>
                    <a:lnTo>
                      <a:pt x="7382" y="3370"/>
                    </a:lnTo>
                    <a:cubicBezTo>
                      <a:pt x="7382" y="3370"/>
                      <a:pt x="7382" y="3358"/>
                      <a:pt x="7394" y="3358"/>
                    </a:cubicBezTo>
                    <a:lnTo>
                      <a:pt x="7418" y="3358"/>
                    </a:lnTo>
                    <a:cubicBezTo>
                      <a:pt x="7430" y="3346"/>
                      <a:pt x="7442" y="3346"/>
                      <a:pt x="7454" y="3334"/>
                    </a:cubicBezTo>
                    <a:lnTo>
                      <a:pt x="7466" y="3334"/>
                    </a:lnTo>
                    <a:cubicBezTo>
                      <a:pt x="7466" y="3334"/>
                      <a:pt x="7478" y="3322"/>
                      <a:pt x="7478" y="3322"/>
                    </a:cubicBezTo>
                    <a:cubicBezTo>
                      <a:pt x="7489" y="3310"/>
                      <a:pt x="7489" y="3310"/>
                      <a:pt x="7501" y="3298"/>
                    </a:cubicBezTo>
                    <a:cubicBezTo>
                      <a:pt x="7501" y="3287"/>
                      <a:pt x="7501" y="3287"/>
                      <a:pt x="7501" y="3287"/>
                    </a:cubicBezTo>
                    <a:cubicBezTo>
                      <a:pt x="7513" y="3287"/>
                      <a:pt x="7513" y="3287"/>
                      <a:pt x="7513" y="3275"/>
                    </a:cubicBezTo>
                    <a:cubicBezTo>
                      <a:pt x="7513" y="3275"/>
                      <a:pt x="7513" y="3263"/>
                      <a:pt x="7513" y="3263"/>
                    </a:cubicBezTo>
                    <a:cubicBezTo>
                      <a:pt x="7513" y="3263"/>
                      <a:pt x="7525" y="3251"/>
                      <a:pt x="7525" y="3239"/>
                    </a:cubicBezTo>
                    <a:cubicBezTo>
                      <a:pt x="7525" y="3239"/>
                      <a:pt x="7525" y="3227"/>
                      <a:pt x="7525" y="3227"/>
                    </a:cubicBezTo>
                    <a:cubicBezTo>
                      <a:pt x="7525" y="3227"/>
                      <a:pt x="7525" y="3227"/>
                      <a:pt x="7525" y="3215"/>
                    </a:cubicBezTo>
                    <a:cubicBezTo>
                      <a:pt x="7525" y="3191"/>
                      <a:pt x="7537" y="3167"/>
                      <a:pt x="7537" y="3120"/>
                    </a:cubicBezTo>
                    <a:cubicBezTo>
                      <a:pt x="7549" y="3072"/>
                      <a:pt x="7561" y="3037"/>
                      <a:pt x="7561" y="3001"/>
                    </a:cubicBezTo>
                    <a:cubicBezTo>
                      <a:pt x="7561" y="2989"/>
                      <a:pt x="7573" y="2965"/>
                      <a:pt x="7573" y="2941"/>
                    </a:cubicBezTo>
                    <a:lnTo>
                      <a:pt x="7573" y="370"/>
                    </a:lnTo>
                    <a:lnTo>
                      <a:pt x="7585" y="17"/>
                    </a:lnTo>
                    <a:lnTo>
                      <a:pt x="7585" y="17"/>
                    </a:lnTo>
                    <a:cubicBezTo>
                      <a:pt x="7583" y="39"/>
                      <a:pt x="7573" y="62"/>
                      <a:pt x="7573" y="84"/>
                    </a:cubicBezTo>
                    <a:cubicBezTo>
                      <a:pt x="7573" y="84"/>
                      <a:pt x="7573" y="96"/>
                      <a:pt x="7573" y="96"/>
                    </a:cubicBezTo>
                    <a:cubicBezTo>
                      <a:pt x="7561" y="120"/>
                      <a:pt x="7561" y="155"/>
                      <a:pt x="7549" y="191"/>
                    </a:cubicBezTo>
                    <a:cubicBezTo>
                      <a:pt x="7537" y="250"/>
                      <a:pt x="7537" y="286"/>
                      <a:pt x="7537" y="310"/>
                    </a:cubicBezTo>
                    <a:lnTo>
                      <a:pt x="7525" y="310"/>
                    </a:lnTo>
                    <a:cubicBezTo>
                      <a:pt x="7525" y="322"/>
                      <a:pt x="7525" y="334"/>
                      <a:pt x="7525" y="334"/>
                    </a:cubicBezTo>
                    <a:cubicBezTo>
                      <a:pt x="7525" y="334"/>
                      <a:pt x="7525" y="334"/>
                      <a:pt x="7525" y="346"/>
                    </a:cubicBezTo>
                    <a:lnTo>
                      <a:pt x="7513" y="358"/>
                    </a:lnTo>
                    <a:cubicBezTo>
                      <a:pt x="7513" y="358"/>
                      <a:pt x="7513" y="358"/>
                      <a:pt x="7513" y="370"/>
                    </a:cubicBezTo>
                    <a:lnTo>
                      <a:pt x="7501" y="370"/>
                    </a:lnTo>
                    <a:cubicBezTo>
                      <a:pt x="7501" y="370"/>
                      <a:pt x="7501" y="381"/>
                      <a:pt x="7489" y="393"/>
                    </a:cubicBezTo>
                    <a:cubicBezTo>
                      <a:pt x="7489" y="393"/>
                      <a:pt x="7478" y="393"/>
                      <a:pt x="7478" y="405"/>
                    </a:cubicBezTo>
                    <a:lnTo>
                      <a:pt x="7466" y="405"/>
                    </a:lnTo>
                    <a:cubicBezTo>
                      <a:pt x="7454" y="417"/>
                      <a:pt x="7442" y="417"/>
                      <a:pt x="7430" y="417"/>
                    </a:cubicBezTo>
                    <a:cubicBezTo>
                      <a:pt x="7430" y="429"/>
                      <a:pt x="7418" y="429"/>
                      <a:pt x="7418" y="429"/>
                    </a:cubicBezTo>
                    <a:lnTo>
                      <a:pt x="7394" y="429"/>
                    </a:lnTo>
                    <a:lnTo>
                      <a:pt x="7382" y="441"/>
                    </a:lnTo>
                    <a:lnTo>
                      <a:pt x="7347" y="441"/>
                    </a:lnTo>
                    <a:cubicBezTo>
                      <a:pt x="7347" y="441"/>
                      <a:pt x="7335" y="441"/>
                      <a:pt x="7323" y="453"/>
                    </a:cubicBezTo>
                    <a:lnTo>
                      <a:pt x="7299" y="453"/>
                    </a:lnTo>
                    <a:cubicBezTo>
                      <a:pt x="7299" y="465"/>
                      <a:pt x="7299" y="465"/>
                      <a:pt x="7299" y="465"/>
                    </a:cubicBezTo>
                    <a:cubicBezTo>
                      <a:pt x="7287" y="477"/>
                      <a:pt x="7287" y="477"/>
                      <a:pt x="7287" y="477"/>
                    </a:cubicBezTo>
                    <a:cubicBezTo>
                      <a:pt x="7287" y="477"/>
                      <a:pt x="7287" y="477"/>
                      <a:pt x="7287" y="489"/>
                    </a:cubicBezTo>
                    <a:cubicBezTo>
                      <a:pt x="7275" y="489"/>
                      <a:pt x="7275" y="489"/>
                      <a:pt x="7263" y="501"/>
                    </a:cubicBezTo>
                    <a:cubicBezTo>
                      <a:pt x="7239" y="524"/>
                      <a:pt x="7204" y="548"/>
                      <a:pt x="7168" y="572"/>
                    </a:cubicBezTo>
                    <a:cubicBezTo>
                      <a:pt x="7156" y="584"/>
                      <a:pt x="7156" y="584"/>
                      <a:pt x="7156" y="596"/>
                    </a:cubicBezTo>
                    <a:cubicBezTo>
                      <a:pt x="7144" y="596"/>
                      <a:pt x="7132" y="608"/>
                      <a:pt x="7132" y="608"/>
                    </a:cubicBezTo>
                    <a:cubicBezTo>
                      <a:pt x="7132" y="608"/>
                      <a:pt x="7120" y="620"/>
                      <a:pt x="7120" y="620"/>
                    </a:cubicBezTo>
                    <a:cubicBezTo>
                      <a:pt x="7108" y="631"/>
                      <a:pt x="7085" y="655"/>
                      <a:pt x="7073" y="679"/>
                    </a:cubicBezTo>
                    <a:cubicBezTo>
                      <a:pt x="7061" y="691"/>
                      <a:pt x="7049" y="703"/>
                      <a:pt x="7049" y="703"/>
                    </a:cubicBezTo>
                    <a:cubicBezTo>
                      <a:pt x="7049" y="715"/>
                      <a:pt x="7037" y="715"/>
                      <a:pt x="7037" y="715"/>
                    </a:cubicBezTo>
                    <a:cubicBezTo>
                      <a:pt x="7037" y="727"/>
                      <a:pt x="7037" y="727"/>
                      <a:pt x="7037" y="727"/>
                    </a:cubicBezTo>
                    <a:cubicBezTo>
                      <a:pt x="7037" y="739"/>
                      <a:pt x="7037" y="739"/>
                      <a:pt x="7025" y="751"/>
                    </a:cubicBezTo>
                    <a:cubicBezTo>
                      <a:pt x="7025" y="751"/>
                      <a:pt x="7025" y="751"/>
                      <a:pt x="7025" y="762"/>
                    </a:cubicBezTo>
                    <a:lnTo>
                      <a:pt x="7025" y="893"/>
                    </a:lnTo>
                    <a:cubicBezTo>
                      <a:pt x="7025" y="893"/>
                      <a:pt x="7025" y="893"/>
                      <a:pt x="7025" y="905"/>
                    </a:cubicBezTo>
                    <a:cubicBezTo>
                      <a:pt x="7013" y="917"/>
                      <a:pt x="7013" y="929"/>
                      <a:pt x="7001" y="953"/>
                    </a:cubicBezTo>
                    <a:cubicBezTo>
                      <a:pt x="6989" y="977"/>
                      <a:pt x="6966" y="1001"/>
                      <a:pt x="6954" y="1024"/>
                    </a:cubicBezTo>
                    <a:cubicBezTo>
                      <a:pt x="6930" y="1072"/>
                      <a:pt x="6906" y="1108"/>
                      <a:pt x="6882" y="1143"/>
                    </a:cubicBezTo>
                    <a:cubicBezTo>
                      <a:pt x="6882" y="1143"/>
                      <a:pt x="6882" y="1155"/>
                      <a:pt x="6870" y="1155"/>
                    </a:cubicBezTo>
                    <a:cubicBezTo>
                      <a:pt x="6858" y="1167"/>
                      <a:pt x="6858" y="1167"/>
                      <a:pt x="6847" y="1167"/>
                    </a:cubicBezTo>
                    <a:cubicBezTo>
                      <a:pt x="6835" y="1179"/>
                      <a:pt x="6835" y="1179"/>
                      <a:pt x="6823" y="1179"/>
                    </a:cubicBezTo>
                    <a:lnTo>
                      <a:pt x="6799" y="1179"/>
                    </a:lnTo>
                    <a:cubicBezTo>
                      <a:pt x="6787" y="1179"/>
                      <a:pt x="6787" y="1191"/>
                      <a:pt x="6775" y="1191"/>
                    </a:cubicBezTo>
                    <a:lnTo>
                      <a:pt x="6680" y="1191"/>
                    </a:lnTo>
                    <a:cubicBezTo>
                      <a:pt x="6668" y="1191"/>
                      <a:pt x="6656" y="1191"/>
                      <a:pt x="6656" y="1203"/>
                    </a:cubicBezTo>
                    <a:lnTo>
                      <a:pt x="6525" y="1203"/>
                    </a:lnTo>
                    <a:cubicBezTo>
                      <a:pt x="6454" y="1191"/>
                      <a:pt x="6382" y="1191"/>
                      <a:pt x="6323" y="1191"/>
                    </a:cubicBezTo>
                    <a:cubicBezTo>
                      <a:pt x="6311" y="1191"/>
                      <a:pt x="6299" y="1191"/>
                      <a:pt x="6287" y="1179"/>
                    </a:cubicBezTo>
                    <a:lnTo>
                      <a:pt x="6180" y="1179"/>
                    </a:lnTo>
                    <a:lnTo>
                      <a:pt x="5942" y="1310"/>
                    </a:lnTo>
                    <a:lnTo>
                      <a:pt x="4334" y="2239"/>
                    </a:lnTo>
                    <a:lnTo>
                      <a:pt x="6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6"/>
              <p:cNvSpPr/>
              <p:nvPr/>
            </p:nvSpPr>
            <p:spPr>
              <a:xfrm>
                <a:off x="2903799" y="1394770"/>
                <a:ext cx="2908340" cy="2209832"/>
              </a:xfrm>
              <a:custGeom>
                <a:avLst/>
                <a:gdLst/>
                <a:ahLst/>
                <a:cxnLst/>
                <a:rect l="l" t="t" r="r" b="b"/>
                <a:pathLst>
                  <a:path w="54448" h="41371" extrusionOk="0">
                    <a:moveTo>
                      <a:pt x="27575" y="1"/>
                    </a:moveTo>
                    <a:cubicBezTo>
                      <a:pt x="27470" y="1"/>
                      <a:pt x="27370" y="21"/>
                      <a:pt x="27278" y="56"/>
                    </a:cubicBezTo>
                    <a:cubicBezTo>
                      <a:pt x="27075" y="139"/>
                      <a:pt x="27040" y="211"/>
                      <a:pt x="26956" y="318"/>
                    </a:cubicBezTo>
                    <a:cubicBezTo>
                      <a:pt x="26873" y="449"/>
                      <a:pt x="26790" y="461"/>
                      <a:pt x="26635" y="473"/>
                    </a:cubicBezTo>
                    <a:cubicBezTo>
                      <a:pt x="26532" y="473"/>
                      <a:pt x="26428" y="451"/>
                      <a:pt x="26336" y="451"/>
                    </a:cubicBezTo>
                    <a:cubicBezTo>
                      <a:pt x="26289" y="451"/>
                      <a:pt x="26246" y="457"/>
                      <a:pt x="26206" y="473"/>
                    </a:cubicBezTo>
                    <a:cubicBezTo>
                      <a:pt x="26087" y="532"/>
                      <a:pt x="26444" y="794"/>
                      <a:pt x="26682" y="925"/>
                    </a:cubicBezTo>
                    <a:cubicBezTo>
                      <a:pt x="26921" y="1068"/>
                      <a:pt x="27242" y="1330"/>
                      <a:pt x="27313" y="1365"/>
                    </a:cubicBezTo>
                    <a:cubicBezTo>
                      <a:pt x="27385" y="1413"/>
                      <a:pt x="27456" y="1568"/>
                      <a:pt x="27444" y="1651"/>
                    </a:cubicBezTo>
                    <a:cubicBezTo>
                      <a:pt x="27432" y="1735"/>
                      <a:pt x="27456" y="1973"/>
                      <a:pt x="27480" y="2020"/>
                    </a:cubicBezTo>
                    <a:cubicBezTo>
                      <a:pt x="27504" y="2056"/>
                      <a:pt x="27623" y="2270"/>
                      <a:pt x="27623" y="2318"/>
                    </a:cubicBezTo>
                    <a:cubicBezTo>
                      <a:pt x="27623" y="2366"/>
                      <a:pt x="27504" y="2628"/>
                      <a:pt x="27432" y="2747"/>
                    </a:cubicBezTo>
                    <a:cubicBezTo>
                      <a:pt x="27349" y="2878"/>
                      <a:pt x="27373" y="3116"/>
                      <a:pt x="27409" y="3235"/>
                    </a:cubicBezTo>
                    <a:cubicBezTo>
                      <a:pt x="27444" y="3354"/>
                      <a:pt x="27599" y="3556"/>
                      <a:pt x="27599" y="3592"/>
                    </a:cubicBezTo>
                    <a:cubicBezTo>
                      <a:pt x="27599" y="3623"/>
                      <a:pt x="27510" y="3654"/>
                      <a:pt x="27393" y="3654"/>
                    </a:cubicBezTo>
                    <a:cubicBezTo>
                      <a:pt x="27375" y="3654"/>
                      <a:pt x="27356" y="3653"/>
                      <a:pt x="27337" y="3651"/>
                    </a:cubicBezTo>
                    <a:cubicBezTo>
                      <a:pt x="27230" y="3651"/>
                      <a:pt x="27159" y="3663"/>
                      <a:pt x="26980" y="3723"/>
                    </a:cubicBezTo>
                    <a:cubicBezTo>
                      <a:pt x="26825" y="3771"/>
                      <a:pt x="26706" y="3830"/>
                      <a:pt x="26659" y="3866"/>
                    </a:cubicBezTo>
                    <a:cubicBezTo>
                      <a:pt x="26611" y="3902"/>
                      <a:pt x="26587" y="4044"/>
                      <a:pt x="26647" y="4128"/>
                    </a:cubicBezTo>
                    <a:cubicBezTo>
                      <a:pt x="26718" y="4223"/>
                      <a:pt x="26718" y="4283"/>
                      <a:pt x="26623" y="4342"/>
                    </a:cubicBezTo>
                    <a:cubicBezTo>
                      <a:pt x="26516" y="4390"/>
                      <a:pt x="26230" y="4425"/>
                      <a:pt x="26028" y="4449"/>
                    </a:cubicBezTo>
                    <a:cubicBezTo>
                      <a:pt x="25825" y="4461"/>
                      <a:pt x="25623" y="4616"/>
                      <a:pt x="25373" y="4759"/>
                    </a:cubicBezTo>
                    <a:cubicBezTo>
                      <a:pt x="25123" y="4902"/>
                      <a:pt x="25158" y="4949"/>
                      <a:pt x="24908" y="5021"/>
                    </a:cubicBezTo>
                    <a:cubicBezTo>
                      <a:pt x="24670" y="5104"/>
                      <a:pt x="24349" y="5140"/>
                      <a:pt x="23992" y="5259"/>
                    </a:cubicBezTo>
                    <a:cubicBezTo>
                      <a:pt x="23849" y="5306"/>
                      <a:pt x="23730" y="5366"/>
                      <a:pt x="23539" y="5449"/>
                    </a:cubicBezTo>
                    <a:cubicBezTo>
                      <a:pt x="23420" y="5509"/>
                      <a:pt x="23301" y="5568"/>
                      <a:pt x="23194" y="5628"/>
                    </a:cubicBezTo>
                    <a:cubicBezTo>
                      <a:pt x="22991" y="5730"/>
                      <a:pt x="22691" y="5927"/>
                      <a:pt x="22448" y="5927"/>
                    </a:cubicBezTo>
                    <a:cubicBezTo>
                      <a:pt x="22434" y="5927"/>
                      <a:pt x="22421" y="5927"/>
                      <a:pt x="22408" y="5926"/>
                    </a:cubicBezTo>
                    <a:cubicBezTo>
                      <a:pt x="22360" y="5890"/>
                      <a:pt x="22360" y="5830"/>
                      <a:pt x="22337" y="5771"/>
                    </a:cubicBezTo>
                    <a:cubicBezTo>
                      <a:pt x="22313" y="5699"/>
                      <a:pt x="22420" y="5449"/>
                      <a:pt x="22396" y="5235"/>
                    </a:cubicBezTo>
                    <a:cubicBezTo>
                      <a:pt x="22360" y="5104"/>
                      <a:pt x="22241" y="5045"/>
                      <a:pt x="21932" y="4842"/>
                    </a:cubicBezTo>
                    <a:cubicBezTo>
                      <a:pt x="21598" y="4616"/>
                      <a:pt x="21634" y="4521"/>
                      <a:pt x="21551" y="4425"/>
                    </a:cubicBezTo>
                    <a:cubicBezTo>
                      <a:pt x="21479" y="4330"/>
                      <a:pt x="21634" y="4283"/>
                      <a:pt x="21706" y="4163"/>
                    </a:cubicBezTo>
                    <a:cubicBezTo>
                      <a:pt x="21777" y="4044"/>
                      <a:pt x="21634" y="3937"/>
                      <a:pt x="21515" y="3830"/>
                    </a:cubicBezTo>
                    <a:cubicBezTo>
                      <a:pt x="21396" y="3723"/>
                      <a:pt x="21336" y="3282"/>
                      <a:pt x="21336" y="3247"/>
                    </a:cubicBezTo>
                    <a:cubicBezTo>
                      <a:pt x="21336" y="3223"/>
                      <a:pt x="21265" y="3151"/>
                      <a:pt x="21098" y="3056"/>
                    </a:cubicBezTo>
                    <a:cubicBezTo>
                      <a:pt x="20967" y="3009"/>
                      <a:pt x="20432" y="2937"/>
                      <a:pt x="20265" y="2889"/>
                    </a:cubicBezTo>
                    <a:cubicBezTo>
                      <a:pt x="20182" y="2866"/>
                      <a:pt x="20107" y="2839"/>
                      <a:pt x="20018" y="2839"/>
                    </a:cubicBezTo>
                    <a:cubicBezTo>
                      <a:pt x="19929" y="2839"/>
                      <a:pt x="19824" y="2866"/>
                      <a:pt x="19682" y="2949"/>
                    </a:cubicBezTo>
                    <a:cubicBezTo>
                      <a:pt x="19384" y="3116"/>
                      <a:pt x="18967" y="3175"/>
                      <a:pt x="18789" y="3187"/>
                    </a:cubicBezTo>
                    <a:cubicBezTo>
                      <a:pt x="18744" y="3190"/>
                      <a:pt x="18704" y="3191"/>
                      <a:pt x="18667" y="3191"/>
                    </a:cubicBezTo>
                    <a:cubicBezTo>
                      <a:pt x="18631" y="3191"/>
                      <a:pt x="18598" y="3190"/>
                      <a:pt x="18568" y="3190"/>
                    </a:cubicBezTo>
                    <a:cubicBezTo>
                      <a:pt x="18509" y="3190"/>
                      <a:pt x="18461" y="3193"/>
                      <a:pt x="18419" y="3211"/>
                    </a:cubicBezTo>
                    <a:cubicBezTo>
                      <a:pt x="18336" y="3247"/>
                      <a:pt x="18122" y="3354"/>
                      <a:pt x="17610" y="3437"/>
                    </a:cubicBezTo>
                    <a:cubicBezTo>
                      <a:pt x="17117" y="3517"/>
                      <a:pt x="15728" y="3664"/>
                      <a:pt x="15202" y="3664"/>
                    </a:cubicBezTo>
                    <a:cubicBezTo>
                      <a:pt x="15181" y="3664"/>
                      <a:pt x="15163" y="3664"/>
                      <a:pt x="15145" y="3663"/>
                    </a:cubicBezTo>
                    <a:cubicBezTo>
                      <a:pt x="14657" y="3663"/>
                      <a:pt x="14740" y="3663"/>
                      <a:pt x="14478" y="3747"/>
                    </a:cubicBezTo>
                    <a:cubicBezTo>
                      <a:pt x="14228" y="3842"/>
                      <a:pt x="13109" y="4187"/>
                      <a:pt x="12812" y="4259"/>
                    </a:cubicBezTo>
                    <a:cubicBezTo>
                      <a:pt x="12574" y="4313"/>
                      <a:pt x="12414" y="4354"/>
                      <a:pt x="12288" y="4354"/>
                    </a:cubicBezTo>
                    <a:cubicBezTo>
                      <a:pt x="12249" y="4354"/>
                      <a:pt x="12214" y="4350"/>
                      <a:pt x="12181" y="4342"/>
                    </a:cubicBezTo>
                    <a:cubicBezTo>
                      <a:pt x="12050" y="4306"/>
                      <a:pt x="11847" y="4247"/>
                      <a:pt x="11645" y="4247"/>
                    </a:cubicBezTo>
                    <a:cubicBezTo>
                      <a:pt x="11630" y="4246"/>
                      <a:pt x="11614" y="4245"/>
                      <a:pt x="11596" y="4245"/>
                    </a:cubicBezTo>
                    <a:cubicBezTo>
                      <a:pt x="11377" y="4245"/>
                      <a:pt x="10955" y="4312"/>
                      <a:pt x="10228" y="4378"/>
                    </a:cubicBezTo>
                    <a:cubicBezTo>
                      <a:pt x="9902" y="4413"/>
                      <a:pt x="9636" y="4427"/>
                      <a:pt x="9412" y="4427"/>
                    </a:cubicBezTo>
                    <a:cubicBezTo>
                      <a:pt x="9104" y="4427"/>
                      <a:pt x="8878" y="4400"/>
                      <a:pt x="8692" y="4366"/>
                    </a:cubicBezTo>
                    <a:cubicBezTo>
                      <a:pt x="8413" y="4324"/>
                      <a:pt x="8160" y="4202"/>
                      <a:pt x="7942" y="4202"/>
                    </a:cubicBezTo>
                    <a:cubicBezTo>
                      <a:pt x="7910" y="4202"/>
                      <a:pt x="7878" y="4205"/>
                      <a:pt x="7847" y="4211"/>
                    </a:cubicBezTo>
                    <a:cubicBezTo>
                      <a:pt x="7656" y="4283"/>
                      <a:pt x="7370" y="4390"/>
                      <a:pt x="7180" y="4390"/>
                    </a:cubicBezTo>
                    <a:cubicBezTo>
                      <a:pt x="6930" y="4378"/>
                      <a:pt x="6597" y="4330"/>
                      <a:pt x="6311" y="4318"/>
                    </a:cubicBezTo>
                    <a:cubicBezTo>
                      <a:pt x="6277" y="4315"/>
                      <a:pt x="6246" y="4314"/>
                      <a:pt x="6218" y="4314"/>
                    </a:cubicBezTo>
                    <a:cubicBezTo>
                      <a:pt x="6007" y="4314"/>
                      <a:pt x="5931" y="4388"/>
                      <a:pt x="5763" y="4461"/>
                    </a:cubicBezTo>
                    <a:cubicBezTo>
                      <a:pt x="5573" y="4544"/>
                      <a:pt x="4572" y="5068"/>
                      <a:pt x="4442" y="5175"/>
                    </a:cubicBezTo>
                    <a:cubicBezTo>
                      <a:pt x="4311" y="5283"/>
                      <a:pt x="4394" y="5473"/>
                      <a:pt x="4442" y="5568"/>
                    </a:cubicBezTo>
                    <a:cubicBezTo>
                      <a:pt x="4501" y="5676"/>
                      <a:pt x="4620" y="5818"/>
                      <a:pt x="4692" y="5866"/>
                    </a:cubicBezTo>
                    <a:cubicBezTo>
                      <a:pt x="4763" y="5926"/>
                      <a:pt x="4692" y="6092"/>
                      <a:pt x="4703" y="6140"/>
                    </a:cubicBezTo>
                    <a:cubicBezTo>
                      <a:pt x="4703" y="6188"/>
                      <a:pt x="5215" y="6628"/>
                      <a:pt x="5239" y="6652"/>
                    </a:cubicBezTo>
                    <a:cubicBezTo>
                      <a:pt x="5227" y="6640"/>
                      <a:pt x="4834" y="6509"/>
                      <a:pt x="4168" y="6295"/>
                    </a:cubicBezTo>
                    <a:cubicBezTo>
                      <a:pt x="3940" y="6223"/>
                      <a:pt x="3760" y="6196"/>
                      <a:pt x="3613" y="6196"/>
                    </a:cubicBezTo>
                    <a:cubicBezTo>
                      <a:pt x="3322" y="6196"/>
                      <a:pt x="3159" y="6299"/>
                      <a:pt x="3001" y="6354"/>
                    </a:cubicBezTo>
                    <a:cubicBezTo>
                      <a:pt x="2834" y="6414"/>
                      <a:pt x="2572" y="6604"/>
                      <a:pt x="2382" y="6723"/>
                    </a:cubicBezTo>
                    <a:cubicBezTo>
                      <a:pt x="2310" y="6771"/>
                      <a:pt x="2251" y="6819"/>
                      <a:pt x="2215" y="6830"/>
                    </a:cubicBezTo>
                    <a:cubicBezTo>
                      <a:pt x="2096" y="6890"/>
                      <a:pt x="1905" y="7128"/>
                      <a:pt x="1905" y="7140"/>
                    </a:cubicBezTo>
                    <a:cubicBezTo>
                      <a:pt x="1820" y="7183"/>
                      <a:pt x="1511" y="7189"/>
                      <a:pt x="1254" y="7189"/>
                    </a:cubicBezTo>
                    <a:cubicBezTo>
                      <a:pt x="1151" y="7189"/>
                      <a:pt x="1057" y="7188"/>
                      <a:pt x="989" y="7188"/>
                    </a:cubicBezTo>
                    <a:cubicBezTo>
                      <a:pt x="751" y="7200"/>
                      <a:pt x="60" y="7319"/>
                      <a:pt x="203" y="7461"/>
                    </a:cubicBezTo>
                    <a:cubicBezTo>
                      <a:pt x="251" y="7485"/>
                      <a:pt x="381" y="7569"/>
                      <a:pt x="453" y="7640"/>
                    </a:cubicBezTo>
                    <a:cubicBezTo>
                      <a:pt x="524" y="7700"/>
                      <a:pt x="512" y="7795"/>
                      <a:pt x="501" y="7890"/>
                    </a:cubicBezTo>
                    <a:cubicBezTo>
                      <a:pt x="489" y="7997"/>
                      <a:pt x="393" y="8093"/>
                      <a:pt x="203" y="8212"/>
                    </a:cubicBezTo>
                    <a:cubicBezTo>
                      <a:pt x="0" y="8331"/>
                      <a:pt x="108" y="8390"/>
                      <a:pt x="143" y="8521"/>
                    </a:cubicBezTo>
                    <a:cubicBezTo>
                      <a:pt x="167" y="8652"/>
                      <a:pt x="310" y="8938"/>
                      <a:pt x="346" y="9009"/>
                    </a:cubicBezTo>
                    <a:cubicBezTo>
                      <a:pt x="381" y="9081"/>
                      <a:pt x="405" y="9247"/>
                      <a:pt x="560" y="9402"/>
                    </a:cubicBezTo>
                    <a:cubicBezTo>
                      <a:pt x="632" y="9450"/>
                      <a:pt x="703" y="9438"/>
                      <a:pt x="786" y="9450"/>
                    </a:cubicBezTo>
                    <a:cubicBezTo>
                      <a:pt x="893" y="9462"/>
                      <a:pt x="1167" y="9509"/>
                      <a:pt x="1274" y="9557"/>
                    </a:cubicBezTo>
                    <a:cubicBezTo>
                      <a:pt x="1358" y="9605"/>
                      <a:pt x="1489" y="9795"/>
                      <a:pt x="1620" y="9938"/>
                    </a:cubicBezTo>
                    <a:cubicBezTo>
                      <a:pt x="1739" y="10081"/>
                      <a:pt x="2036" y="10295"/>
                      <a:pt x="2215" y="10426"/>
                    </a:cubicBezTo>
                    <a:cubicBezTo>
                      <a:pt x="2286" y="10474"/>
                      <a:pt x="2501" y="10629"/>
                      <a:pt x="2584" y="10676"/>
                    </a:cubicBezTo>
                    <a:cubicBezTo>
                      <a:pt x="2656" y="10724"/>
                      <a:pt x="2036" y="11581"/>
                      <a:pt x="1941" y="11843"/>
                    </a:cubicBezTo>
                    <a:cubicBezTo>
                      <a:pt x="1846" y="12105"/>
                      <a:pt x="1786" y="12522"/>
                      <a:pt x="1775" y="12569"/>
                    </a:cubicBezTo>
                    <a:cubicBezTo>
                      <a:pt x="1775" y="12605"/>
                      <a:pt x="1846" y="12653"/>
                      <a:pt x="2025" y="12748"/>
                    </a:cubicBezTo>
                    <a:cubicBezTo>
                      <a:pt x="2072" y="12772"/>
                      <a:pt x="2322" y="12819"/>
                      <a:pt x="2608" y="12831"/>
                    </a:cubicBezTo>
                    <a:cubicBezTo>
                      <a:pt x="2882" y="12855"/>
                      <a:pt x="2953" y="12879"/>
                      <a:pt x="3120" y="12926"/>
                    </a:cubicBezTo>
                    <a:cubicBezTo>
                      <a:pt x="3203" y="12974"/>
                      <a:pt x="3132" y="13081"/>
                      <a:pt x="3251" y="13236"/>
                    </a:cubicBezTo>
                    <a:cubicBezTo>
                      <a:pt x="3299" y="13284"/>
                      <a:pt x="3346" y="13319"/>
                      <a:pt x="3406" y="13355"/>
                    </a:cubicBezTo>
                    <a:cubicBezTo>
                      <a:pt x="3560" y="13438"/>
                      <a:pt x="3739" y="13486"/>
                      <a:pt x="3918" y="13546"/>
                    </a:cubicBezTo>
                    <a:cubicBezTo>
                      <a:pt x="4132" y="13605"/>
                      <a:pt x="4549" y="13724"/>
                      <a:pt x="4930" y="13891"/>
                    </a:cubicBezTo>
                    <a:cubicBezTo>
                      <a:pt x="5144" y="14010"/>
                      <a:pt x="5132" y="14141"/>
                      <a:pt x="5358" y="14379"/>
                    </a:cubicBezTo>
                    <a:cubicBezTo>
                      <a:pt x="5501" y="14462"/>
                      <a:pt x="5715" y="14474"/>
                      <a:pt x="5858" y="14498"/>
                    </a:cubicBezTo>
                    <a:cubicBezTo>
                      <a:pt x="6025" y="14546"/>
                      <a:pt x="6204" y="14546"/>
                      <a:pt x="6406" y="14593"/>
                    </a:cubicBezTo>
                    <a:cubicBezTo>
                      <a:pt x="6525" y="14605"/>
                      <a:pt x="6597" y="14629"/>
                      <a:pt x="6668" y="14665"/>
                    </a:cubicBezTo>
                    <a:cubicBezTo>
                      <a:pt x="6716" y="14700"/>
                      <a:pt x="6763" y="14736"/>
                      <a:pt x="6799" y="14796"/>
                    </a:cubicBezTo>
                    <a:cubicBezTo>
                      <a:pt x="6870" y="14927"/>
                      <a:pt x="6370" y="15201"/>
                      <a:pt x="6299" y="15284"/>
                    </a:cubicBezTo>
                    <a:cubicBezTo>
                      <a:pt x="6216" y="15355"/>
                      <a:pt x="6775" y="16010"/>
                      <a:pt x="6799" y="16046"/>
                    </a:cubicBezTo>
                    <a:lnTo>
                      <a:pt x="6906" y="16224"/>
                    </a:lnTo>
                    <a:lnTo>
                      <a:pt x="7120" y="16594"/>
                    </a:lnTo>
                    <a:lnTo>
                      <a:pt x="7454" y="17189"/>
                    </a:lnTo>
                    <a:cubicBezTo>
                      <a:pt x="7490" y="17248"/>
                      <a:pt x="7561" y="17379"/>
                      <a:pt x="7656" y="17522"/>
                    </a:cubicBezTo>
                    <a:cubicBezTo>
                      <a:pt x="7692" y="17582"/>
                      <a:pt x="7728" y="17617"/>
                      <a:pt x="7775" y="17641"/>
                    </a:cubicBezTo>
                    <a:cubicBezTo>
                      <a:pt x="7859" y="17689"/>
                      <a:pt x="7942" y="17677"/>
                      <a:pt x="8073" y="17748"/>
                    </a:cubicBezTo>
                    <a:cubicBezTo>
                      <a:pt x="8252" y="17856"/>
                      <a:pt x="8299" y="17963"/>
                      <a:pt x="8371" y="18058"/>
                    </a:cubicBezTo>
                    <a:cubicBezTo>
                      <a:pt x="8454" y="18153"/>
                      <a:pt x="8537" y="18391"/>
                      <a:pt x="8537" y="18403"/>
                    </a:cubicBezTo>
                    <a:cubicBezTo>
                      <a:pt x="8537" y="18415"/>
                      <a:pt x="8597" y="18594"/>
                      <a:pt x="8668" y="18641"/>
                    </a:cubicBezTo>
                    <a:cubicBezTo>
                      <a:pt x="8740" y="18677"/>
                      <a:pt x="8954" y="18713"/>
                      <a:pt x="9347" y="18772"/>
                    </a:cubicBezTo>
                    <a:cubicBezTo>
                      <a:pt x="9728" y="18832"/>
                      <a:pt x="9883" y="18868"/>
                      <a:pt x="10240" y="18999"/>
                    </a:cubicBezTo>
                    <a:cubicBezTo>
                      <a:pt x="10311" y="19034"/>
                      <a:pt x="10395" y="19070"/>
                      <a:pt x="10871" y="19308"/>
                    </a:cubicBezTo>
                    <a:cubicBezTo>
                      <a:pt x="10978" y="19380"/>
                      <a:pt x="10823" y="19463"/>
                      <a:pt x="10752" y="19653"/>
                    </a:cubicBezTo>
                    <a:cubicBezTo>
                      <a:pt x="10680" y="19832"/>
                      <a:pt x="10823" y="19975"/>
                      <a:pt x="10978" y="20106"/>
                    </a:cubicBezTo>
                    <a:cubicBezTo>
                      <a:pt x="11038" y="20165"/>
                      <a:pt x="11097" y="20201"/>
                      <a:pt x="11335" y="20344"/>
                    </a:cubicBezTo>
                    <a:cubicBezTo>
                      <a:pt x="11454" y="20415"/>
                      <a:pt x="11419" y="20475"/>
                      <a:pt x="11466" y="20594"/>
                    </a:cubicBezTo>
                    <a:cubicBezTo>
                      <a:pt x="11478" y="20642"/>
                      <a:pt x="11561" y="20701"/>
                      <a:pt x="11669" y="20761"/>
                    </a:cubicBezTo>
                    <a:cubicBezTo>
                      <a:pt x="11859" y="20868"/>
                      <a:pt x="12097" y="20975"/>
                      <a:pt x="12216" y="21046"/>
                    </a:cubicBezTo>
                    <a:cubicBezTo>
                      <a:pt x="12252" y="21070"/>
                      <a:pt x="12300" y="21106"/>
                      <a:pt x="12490" y="21201"/>
                    </a:cubicBezTo>
                    <a:cubicBezTo>
                      <a:pt x="12633" y="21237"/>
                      <a:pt x="12800" y="21237"/>
                      <a:pt x="13026" y="21237"/>
                    </a:cubicBezTo>
                    <a:cubicBezTo>
                      <a:pt x="13052" y="21238"/>
                      <a:pt x="13075" y="21239"/>
                      <a:pt x="13096" y="21239"/>
                    </a:cubicBezTo>
                    <a:cubicBezTo>
                      <a:pt x="13203" y="21239"/>
                      <a:pt x="13244" y="21223"/>
                      <a:pt x="13330" y="21223"/>
                    </a:cubicBezTo>
                    <a:cubicBezTo>
                      <a:pt x="13370" y="21223"/>
                      <a:pt x="13420" y="21227"/>
                      <a:pt x="13490" y="21237"/>
                    </a:cubicBezTo>
                    <a:cubicBezTo>
                      <a:pt x="13574" y="21273"/>
                      <a:pt x="13514" y="21404"/>
                      <a:pt x="13586" y="21523"/>
                    </a:cubicBezTo>
                    <a:cubicBezTo>
                      <a:pt x="13645" y="21558"/>
                      <a:pt x="13764" y="21570"/>
                      <a:pt x="14074" y="21594"/>
                    </a:cubicBezTo>
                    <a:cubicBezTo>
                      <a:pt x="14228" y="21630"/>
                      <a:pt x="14502" y="21761"/>
                      <a:pt x="14657" y="21797"/>
                    </a:cubicBezTo>
                    <a:cubicBezTo>
                      <a:pt x="14712" y="21814"/>
                      <a:pt x="14764" y="21817"/>
                      <a:pt x="14822" y="21817"/>
                    </a:cubicBezTo>
                    <a:cubicBezTo>
                      <a:pt x="14860" y="21817"/>
                      <a:pt x="14901" y="21815"/>
                      <a:pt x="14946" y="21815"/>
                    </a:cubicBezTo>
                    <a:cubicBezTo>
                      <a:pt x="15025" y="21815"/>
                      <a:pt x="15119" y="21820"/>
                      <a:pt x="15240" y="21844"/>
                    </a:cubicBezTo>
                    <a:cubicBezTo>
                      <a:pt x="15312" y="21868"/>
                      <a:pt x="15395" y="21904"/>
                      <a:pt x="15514" y="21975"/>
                    </a:cubicBezTo>
                    <a:cubicBezTo>
                      <a:pt x="15669" y="22070"/>
                      <a:pt x="15657" y="22106"/>
                      <a:pt x="15776" y="22201"/>
                    </a:cubicBezTo>
                    <a:cubicBezTo>
                      <a:pt x="15883" y="22261"/>
                      <a:pt x="16026" y="22249"/>
                      <a:pt x="16122" y="22273"/>
                    </a:cubicBezTo>
                    <a:cubicBezTo>
                      <a:pt x="16137" y="22276"/>
                      <a:pt x="16152" y="22278"/>
                      <a:pt x="16166" y="22278"/>
                    </a:cubicBezTo>
                    <a:cubicBezTo>
                      <a:pt x="16255" y="22278"/>
                      <a:pt x="16331" y="22224"/>
                      <a:pt x="16372" y="22213"/>
                    </a:cubicBezTo>
                    <a:cubicBezTo>
                      <a:pt x="16385" y="22206"/>
                      <a:pt x="16404" y="22201"/>
                      <a:pt x="16435" y="22201"/>
                    </a:cubicBezTo>
                    <a:cubicBezTo>
                      <a:pt x="16511" y="22201"/>
                      <a:pt x="16661" y="22236"/>
                      <a:pt x="16991" y="22380"/>
                    </a:cubicBezTo>
                    <a:cubicBezTo>
                      <a:pt x="17098" y="22451"/>
                      <a:pt x="17253" y="22535"/>
                      <a:pt x="17336" y="22594"/>
                    </a:cubicBezTo>
                    <a:cubicBezTo>
                      <a:pt x="17443" y="22654"/>
                      <a:pt x="17634" y="22749"/>
                      <a:pt x="17800" y="22832"/>
                    </a:cubicBezTo>
                    <a:cubicBezTo>
                      <a:pt x="17967" y="22940"/>
                      <a:pt x="18003" y="22963"/>
                      <a:pt x="18110" y="23047"/>
                    </a:cubicBezTo>
                    <a:cubicBezTo>
                      <a:pt x="18217" y="23130"/>
                      <a:pt x="18134" y="23154"/>
                      <a:pt x="18193" y="23273"/>
                    </a:cubicBezTo>
                    <a:cubicBezTo>
                      <a:pt x="18253" y="23392"/>
                      <a:pt x="18527" y="23535"/>
                      <a:pt x="18669" y="23713"/>
                    </a:cubicBezTo>
                    <a:cubicBezTo>
                      <a:pt x="18812" y="23904"/>
                      <a:pt x="18836" y="24011"/>
                      <a:pt x="18884" y="24071"/>
                    </a:cubicBezTo>
                    <a:cubicBezTo>
                      <a:pt x="18943" y="24118"/>
                      <a:pt x="18967" y="24202"/>
                      <a:pt x="19122" y="24297"/>
                    </a:cubicBezTo>
                    <a:cubicBezTo>
                      <a:pt x="19181" y="24321"/>
                      <a:pt x="19205" y="24345"/>
                      <a:pt x="19229" y="24392"/>
                    </a:cubicBezTo>
                    <a:cubicBezTo>
                      <a:pt x="19277" y="24440"/>
                      <a:pt x="19229" y="24475"/>
                      <a:pt x="19324" y="24618"/>
                    </a:cubicBezTo>
                    <a:cubicBezTo>
                      <a:pt x="19348" y="24630"/>
                      <a:pt x="19381" y="24633"/>
                      <a:pt x="19424" y="24633"/>
                    </a:cubicBezTo>
                    <a:cubicBezTo>
                      <a:pt x="19459" y="24633"/>
                      <a:pt x="19500" y="24631"/>
                      <a:pt x="19548" y="24631"/>
                    </a:cubicBezTo>
                    <a:cubicBezTo>
                      <a:pt x="19620" y="24631"/>
                      <a:pt x="19708" y="24635"/>
                      <a:pt x="19812" y="24654"/>
                    </a:cubicBezTo>
                    <a:cubicBezTo>
                      <a:pt x="20110" y="24714"/>
                      <a:pt x="20229" y="24749"/>
                      <a:pt x="20503" y="24833"/>
                    </a:cubicBezTo>
                    <a:cubicBezTo>
                      <a:pt x="20598" y="24892"/>
                      <a:pt x="20598" y="24976"/>
                      <a:pt x="20694" y="25095"/>
                    </a:cubicBezTo>
                    <a:cubicBezTo>
                      <a:pt x="20741" y="25154"/>
                      <a:pt x="20789" y="25190"/>
                      <a:pt x="21051" y="25333"/>
                    </a:cubicBezTo>
                    <a:cubicBezTo>
                      <a:pt x="21158" y="25392"/>
                      <a:pt x="21098" y="25452"/>
                      <a:pt x="21051" y="25559"/>
                    </a:cubicBezTo>
                    <a:cubicBezTo>
                      <a:pt x="21015" y="25654"/>
                      <a:pt x="21122" y="25702"/>
                      <a:pt x="21194" y="25976"/>
                    </a:cubicBezTo>
                    <a:cubicBezTo>
                      <a:pt x="21182" y="26011"/>
                      <a:pt x="21158" y="26047"/>
                      <a:pt x="21134" y="26119"/>
                    </a:cubicBezTo>
                    <a:cubicBezTo>
                      <a:pt x="21075" y="26250"/>
                      <a:pt x="21039" y="26119"/>
                      <a:pt x="21075" y="26273"/>
                    </a:cubicBezTo>
                    <a:cubicBezTo>
                      <a:pt x="21086" y="26357"/>
                      <a:pt x="21182" y="26428"/>
                      <a:pt x="21301" y="26500"/>
                    </a:cubicBezTo>
                    <a:cubicBezTo>
                      <a:pt x="21420" y="26559"/>
                      <a:pt x="21551" y="26619"/>
                      <a:pt x="21634" y="26666"/>
                    </a:cubicBezTo>
                    <a:cubicBezTo>
                      <a:pt x="21813" y="26773"/>
                      <a:pt x="22432" y="27154"/>
                      <a:pt x="22694" y="27297"/>
                    </a:cubicBezTo>
                    <a:cubicBezTo>
                      <a:pt x="22944" y="27440"/>
                      <a:pt x="23075" y="27500"/>
                      <a:pt x="23206" y="27559"/>
                    </a:cubicBezTo>
                    <a:cubicBezTo>
                      <a:pt x="23295" y="27604"/>
                      <a:pt x="23420" y="27616"/>
                      <a:pt x="23549" y="27616"/>
                    </a:cubicBezTo>
                    <a:cubicBezTo>
                      <a:pt x="23626" y="27616"/>
                      <a:pt x="23705" y="27611"/>
                      <a:pt x="23777" y="27607"/>
                    </a:cubicBezTo>
                    <a:cubicBezTo>
                      <a:pt x="23801" y="27605"/>
                      <a:pt x="23823" y="27605"/>
                      <a:pt x="23843" y="27605"/>
                    </a:cubicBezTo>
                    <a:cubicBezTo>
                      <a:pt x="23979" y="27605"/>
                      <a:pt x="24023" y="27640"/>
                      <a:pt x="24158" y="27702"/>
                    </a:cubicBezTo>
                    <a:cubicBezTo>
                      <a:pt x="24313" y="27773"/>
                      <a:pt x="24504" y="27833"/>
                      <a:pt x="24682" y="27881"/>
                    </a:cubicBezTo>
                    <a:cubicBezTo>
                      <a:pt x="24873" y="27928"/>
                      <a:pt x="24992" y="27928"/>
                      <a:pt x="25254" y="28047"/>
                    </a:cubicBezTo>
                    <a:cubicBezTo>
                      <a:pt x="25385" y="28131"/>
                      <a:pt x="25337" y="28178"/>
                      <a:pt x="25349" y="28226"/>
                    </a:cubicBezTo>
                    <a:cubicBezTo>
                      <a:pt x="25361" y="28285"/>
                      <a:pt x="25325" y="28726"/>
                      <a:pt x="25397" y="28809"/>
                    </a:cubicBezTo>
                    <a:cubicBezTo>
                      <a:pt x="25480" y="28905"/>
                      <a:pt x="25658" y="29012"/>
                      <a:pt x="25801" y="29119"/>
                    </a:cubicBezTo>
                    <a:cubicBezTo>
                      <a:pt x="25944" y="29238"/>
                      <a:pt x="26147" y="29345"/>
                      <a:pt x="26254" y="29440"/>
                    </a:cubicBezTo>
                    <a:cubicBezTo>
                      <a:pt x="26373" y="29536"/>
                      <a:pt x="26301" y="29595"/>
                      <a:pt x="26254" y="29655"/>
                    </a:cubicBezTo>
                    <a:cubicBezTo>
                      <a:pt x="26206" y="29702"/>
                      <a:pt x="26254" y="29738"/>
                      <a:pt x="26409" y="29821"/>
                    </a:cubicBezTo>
                    <a:cubicBezTo>
                      <a:pt x="26540" y="29905"/>
                      <a:pt x="26778" y="29881"/>
                      <a:pt x="26932" y="29940"/>
                    </a:cubicBezTo>
                    <a:cubicBezTo>
                      <a:pt x="27040" y="30000"/>
                      <a:pt x="27087" y="30143"/>
                      <a:pt x="27194" y="30286"/>
                    </a:cubicBezTo>
                    <a:cubicBezTo>
                      <a:pt x="27290" y="30345"/>
                      <a:pt x="27432" y="30381"/>
                      <a:pt x="27563" y="30452"/>
                    </a:cubicBezTo>
                    <a:cubicBezTo>
                      <a:pt x="27730" y="30548"/>
                      <a:pt x="27944" y="30679"/>
                      <a:pt x="28052" y="30774"/>
                    </a:cubicBezTo>
                    <a:cubicBezTo>
                      <a:pt x="28135" y="30845"/>
                      <a:pt x="28242" y="30929"/>
                      <a:pt x="28397" y="31012"/>
                    </a:cubicBezTo>
                    <a:cubicBezTo>
                      <a:pt x="28456" y="31024"/>
                      <a:pt x="28587" y="31048"/>
                      <a:pt x="29183" y="31274"/>
                    </a:cubicBezTo>
                    <a:cubicBezTo>
                      <a:pt x="29278" y="31333"/>
                      <a:pt x="29397" y="31405"/>
                      <a:pt x="29540" y="31488"/>
                    </a:cubicBezTo>
                    <a:cubicBezTo>
                      <a:pt x="29873" y="31679"/>
                      <a:pt x="30171" y="31655"/>
                      <a:pt x="30242" y="31691"/>
                    </a:cubicBezTo>
                    <a:cubicBezTo>
                      <a:pt x="30314" y="31726"/>
                      <a:pt x="30516" y="31714"/>
                      <a:pt x="30707" y="31822"/>
                    </a:cubicBezTo>
                    <a:cubicBezTo>
                      <a:pt x="30861" y="31905"/>
                      <a:pt x="30802" y="31953"/>
                      <a:pt x="30790" y="32012"/>
                    </a:cubicBezTo>
                    <a:cubicBezTo>
                      <a:pt x="30778" y="32072"/>
                      <a:pt x="30754" y="32167"/>
                      <a:pt x="31052" y="32596"/>
                    </a:cubicBezTo>
                    <a:cubicBezTo>
                      <a:pt x="31135" y="32643"/>
                      <a:pt x="31231" y="32667"/>
                      <a:pt x="31314" y="32715"/>
                    </a:cubicBezTo>
                    <a:cubicBezTo>
                      <a:pt x="31481" y="32810"/>
                      <a:pt x="31719" y="32905"/>
                      <a:pt x="31731" y="32905"/>
                    </a:cubicBezTo>
                    <a:cubicBezTo>
                      <a:pt x="31743" y="32905"/>
                      <a:pt x="31933" y="32953"/>
                      <a:pt x="32040" y="33024"/>
                    </a:cubicBezTo>
                    <a:cubicBezTo>
                      <a:pt x="32064" y="33072"/>
                      <a:pt x="32147" y="33143"/>
                      <a:pt x="32183" y="33167"/>
                    </a:cubicBezTo>
                    <a:cubicBezTo>
                      <a:pt x="32186" y="33168"/>
                      <a:pt x="32191" y="33169"/>
                      <a:pt x="32198" y="33169"/>
                    </a:cubicBezTo>
                    <a:cubicBezTo>
                      <a:pt x="32259" y="33169"/>
                      <a:pt x="32463" y="33129"/>
                      <a:pt x="32516" y="33107"/>
                    </a:cubicBezTo>
                    <a:cubicBezTo>
                      <a:pt x="32576" y="33096"/>
                      <a:pt x="32731" y="32988"/>
                      <a:pt x="32826" y="32941"/>
                    </a:cubicBezTo>
                    <a:cubicBezTo>
                      <a:pt x="32854" y="32922"/>
                      <a:pt x="32877" y="32913"/>
                      <a:pt x="32904" y="32913"/>
                    </a:cubicBezTo>
                    <a:cubicBezTo>
                      <a:pt x="32946" y="32913"/>
                      <a:pt x="32996" y="32937"/>
                      <a:pt x="33076" y="32988"/>
                    </a:cubicBezTo>
                    <a:cubicBezTo>
                      <a:pt x="33171" y="33048"/>
                      <a:pt x="33171" y="33107"/>
                      <a:pt x="33147" y="33155"/>
                    </a:cubicBezTo>
                    <a:cubicBezTo>
                      <a:pt x="33124" y="33215"/>
                      <a:pt x="33136" y="33274"/>
                      <a:pt x="33183" y="33310"/>
                    </a:cubicBezTo>
                    <a:cubicBezTo>
                      <a:pt x="33216" y="33330"/>
                      <a:pt x="33299" y="33338"/>
                      <a:pt x="33389" y="33338"/>
                    </a:cubicBezTo>
                    <a:cubicBezTo>
                      <a:pt x="33463" y="33338"/>
                      <a:pt x="33541" y="33333"/>
                      <a:pt x="33600" y="33322"/>
                    </a:cubicBezTo>
                    <a:cubicBezTo>
                      <a:pt x="33644" y="33318"/>
                      <a:pt x="33675" y="33315"/>
                      <a:pt x="33703" y="33315"/>
                    </a:cubicBezTo>
                    <a:cubicBezTo>
                      <a:pt x="33759" y="33315"/>
                      <a:pt x="33798" y="33326"/>
                      <a:pt x="33886" y="33358"/>
                    </a:cubicBezTo>
                    <a:cubicBezTo>
                      <a:pt x="33957" y="33393"/>
                      <a:pt x="33981" y="33500"/>
                      <a:pt x="34076" y="33572"/>
                    </a:cubicBezTo>
                    <a:cubicBezTo>
                      <a:pt x="34106" y="33587"/>
                      <a:pt x="34140" y="33591"/>
                      <a:pt x="34180" y="33591"/>
                    </a:cubicBezTo>
                    <a:cubicBezTo>
                      <a:pt x="34232" y="33591"/>
                      <a:pt x="34294" y="33584"/>
                      <a:pt x="34371" y="33584"/>
                    </a:cubicBezTo>
                    <a:cubicBezTo>
                      <a:pt x="34418" y="33584"/>
                      <a:pt x="34470" y="33586"/>
                      <a:pt x="34529" y="33596"/>
                    </a:cubicBezTo>
                    <a:cubicBezTo>
                      <a:pt x="34636" y="33655"/>
                      <a:pt x="34636" y="33774"/>
                      <a:pt x="34743" y="33846"/>
                    </a:cubicBezTo>
                    <a:cubicBezTo>
                      <a:pt x="34779" y="33893"/>
                      <a:pt x="34802" y="33977"/>
                      <a:pt x="34898" y="34048"/>
                    </a:cubicBezTo>
                    <a:cubicBezTo>
                      <a:pt x="34969" y="34084"/>
                      <a:pt x="35064" y="34096"/>
                      <a:pt x="35160" y="34096"/>
                    </a:cubicBezTo>
                    <a:cubicBezTo>
                      <a:pt x="35164" y="34096"/>
                      <a:pt x="35168" y="34096"/>
                      <a:pt x="35173" y="34096"/>
                    </a:cubicBezTo>
                    <a:cubicBezTo>
                      <a:pt x="35284" y="34096"/>
                      <a:pt x="35490" y="33959"/>
                      <a:pt x="35719" y="33822"/>
                    </a:cubicBezTo>
                    <a:cubicBezTo>
                      <a:pt x="35885" y="33726"/>
                      <a:pt x="35904" y="33713"/>
                      <a:pt x="35986" y="33713"/>
                    </a:cubicBezTo>
                    <a:cubicBezTo>
                      <a:pt x="36016" y="33713"/>
                      <a:pt x="36055" y="33715"/>
                      <a:pt x="36112" y="33715"/>
                    </a:cubicBezTo>
                    <a:cubicBezTo>
                      <a:pt x="36160" y="33739"/>
                      <a:pt x="36195" y="33762"/>
                      <a:pt x="36255" y="33798"/>
                    </a:cubicBezTo>
                    <a:cubicBezTo>
                      <a:pt x="36374" y="33881"/>
                      <a:pt x="36469" y="33977"/>
                      <a:pt x="36434" y="34096"/>
                    </a:cubicBezTo>
                    <a:cubicBezTo>
                      <a:pt x="36398" y="34227"/>
                      <a:pt x="36088" y="34346"/>
                      <a:pt x="36005" y="34405"/>
                    </a:cubicBezTo>
                    <a:cubicBezTo>
                      <a:pt x="35934" y="34453"/>
                      <a:pt x="35719" y="34679"/>
                      <a:pt x="35779" y="34739"/>
                    </a:cubicBezTo>
                    <a:cubicBezTo>
                      <a:pt x="35790" y="34745"/>
                      <a:pt x="35805" y="34748"/>
                      <a:pt x="35825" y="34748"/>
                    </a:cubicBezTo>
                    <a:cubicBezTo>
                      <a:pt x="35911" y="34748"/>
                      <a:pt x="36075" y="34692"/>
                      <a:pt x="36279" y="34643"/>
                    </a:cubicBezTo>
                    <a:cubicBezTo>
                      <a:pt x="36553" y="34572"/>
                      <a:pt x="36672" y="34560"/>
                      <a:pt x="36838" y="34548"/>
                    </a:cubicBezTo>
                    <a:cubicBezTo>
                      <a:pt x="36853" y="34547"/>
                      <a:pt x="36868" y="34547"/>
                      <a:pt x="36883" y="34547"/>
                    </a:cubicBezTo>
                    <a:cubicBezTo>
                      <a:pt x="37048" y="34547"/>
                      <a:pt x="37276" y="34603"/>
                      <a:pt x="37493" y="34679"/>
                    </a:cubicBezTo>
                    <a:cubicBezTo>
                      <a:pt x="37600" y="34751"/>
                      <a:pt x="37493" y="34846"/>
                      <a:pt x="37517" y="34953"/>
                    </a:cubicBezTo>
                    <a:cubicBezTo>
                      <a:pt x="37553" y="35084"/>
                      <a:pt x="37696" y="35203"/>
                      <a:pt x="37886" y="35358"/>
                    </a:cubicBezTo>
                    <a:cubicBezTo>
                      <a:pt x="38041" y="35441"/>
                      <a:pt x="38315" y="35548"/>
                      <a:pt x="38446" y="35608"/>
                    </a:cubicBezTo>
                    <a:cubicBezTo>
                      <a:pt x="38612" y="35667"/>
                      <a:pt x="39267" y="35953"/>
                      <a:pt x="39482" y="36084"/>
                    </a:cubicBezTo>
                    <a:cubicBezTo>
                      <a:pt x="39589" y="36155"/>
                      <a:pt x="39744" y="36263"/>
                      <a:pt x="39839" y="36346"/>
                    </a:cubicBezTo>
                    <a:cubicBezTo>
                      <a:pt x="39970" y="36465"/>
                      <a:pt x="40029" y="36572"/>
                      <a:pt x="40232" y="36715"/>
                    </a:cubicBezTo>
                    <a:cubicBezTo>
                      <a:pt x="40363" y="36798"/>
                      <a:pt x="40517" y="36822"/>
                      <a:pt x="40684" y="36917"/>
                    </a:cubicBezTo>
                    <a:cubicBezTo>
                      <a:pt x="40875" y="37025"/>
                      <a:pt x="40756" y="37215"/>
                      <a:pt x="40875" y="37418"/>
                    </a:cubicBezTo>
                    <a:cubicBezTo>
                      <a:pt x="41006" y="37620"/>
                      <a:pt x="41113" y="37656"/>
                      <a:pt x="41410" y="37906"/>
                    </a:cubicBezTo>
                    <a:cubicBezTo>
                      <a:pt x="41422" y="37918"/>
                      <a:pt x="41434" y="37906"/>
                      <a:pt x="41625" y="37977"/>
                    </a:cubicBezTo>
                    <a:cubicBezTo>
                      <a:pt x="41946" y="38120"/>
                      <a:pt x="42125" y="38096"/>
                      <a:pt x="42375" y="38227"/>
                    </a:cubicBezTo>
                    <a:cubicBezTo>
                      <a:pt x="42542" y="38322"/>
                      <a:pt x="42482" y="38358"/>
                      <a:pt x="42470" y="38465"/>
                    </a:cubicBezTo>
                    <a:cubicBezTo>
                      <a:pt x="42458" y="38525"/>
                      <a:pt x="42530" y="38584"/>
                      <a:pt x="42625" y="38644"/>
                    </a:cubicBezTo>
                    <a:cubicBezTo>
                      <a:pt x="42708" y="38692"/>
                      <a:pt x="42815" y="38739"/>
                      <a:pt x="42899" y="38787"/>
                    </a:cubicBezTo>
                    <a:cubicBezTo>
                      <a:pt x="43077" y="38894"/>
                      <a:pt x="43030" y="38965"/>
                      <a:pt x="43053" y="39108"/>
                    </a:cubicBezTo>
                    <a:cubicBezTo>
                      <a:pt x="43077" y="39263"/>
                      <a:pt x="43018" y="39239"/>
                      <a:pt x="43077" y="39346"/>
                    </a:cubicBezTo>
                    <a:cubicBezTo>
                      <a:pt x="43125" y="39454"/>
                      <a:pt x="43280" y="39477"/>
                      <a:pt x="43208" y="39715"/>
                    </a:cubicBezTo>
                    <a:cubicBezTo>
                      <a:pt x="43137" y="39965"/>
                      <a:pt x="43101" y="40013"/>
                      <a:pt x="43137" y="40096"/>
                    </a:cubicBezTo>
                    <a:cubicBezTo>
                      <a:pt x="43220" y="40144"/>
                      <a:pt x="43423" y="40216"/>
                      <a:pt x="43506" y="40251"/>
                    </a:cubicBezTo>
                    <a:cubicBezTo>
                      <a:pt x="43613" y="40311"/>
                      <a:pt x="43946" y="40477"/>
                      <a:pt x="44149" y="40561"/>
                    </a:cubicBezTo>
                    <a:cubicBezTo>
                      <a:pt x="44339" y="40656"/>
                      <a:pt x="44554" y="40727"/>
                      <a:pt x="44756" y="40787"/>
                    </a:cubicBezTo>
                    <a:cubicBezTo>
                      <a:pt x="44850" y="40818"/>
                      <a:pt x="44935" y="40825"/>
                      <a:pt x="45016" y="40825"/>
                    </a:cubicBezTo>
                    <a:cubicBezTo>
                      <a:pt x="45067" y="40825"/>
                      <a:pt x="45117" y="40822"/>
                      <a:pt x="45166" y="40822"/>
                    </a:cubicBezTo>
                    <a:cubicBezTo>
                      <a:pt x="45216" y="40822"/>
                      <a:pt x="45265" y="40825"/>
                      <a:pt x="45316" y="40835"/>
                    </a:cubicBezTo>
                    <a:cubicBezTo>
                      <a:pt x="45506" y="40858"/>
                      <a:pt x="45994" y="41037"/>
                      <a:pt x="46125" y="41073"/>
                    </a:cubicBezTo>
                    <a:cubicBezTo>
                      <a:pt x="46147" y="41079"/>
                      <a:pt x="46170" y="41081"/>
                      <a:pt x="46192" y="41081"/>
                    </a:cubicBezTo>
                    <a:cubicBezTo>
                      <a:pt x="46304" y="41081"/>
                      <a:pt x="46413" y="41015"/>
                      <a:pt x="46423" y="40966"/>
                    </a:cubicBezTo>
                    <a:cubicBezTo>
                      <a:pt x="46435" y="40918"/>
                      <a:pt x="46447" y="40739"/>
                      <a:pt x="46542" y="40573"/>
                    </a:cubicBezTo>
                    <a:cubicBezTo>
                      <a:pt x="46637" y="40406"/>
                      <a:pt x="46816" y="40394"/>
                      <a:pt x="46887" y="40382"/>
                    </a:cubicBezTo>
                    <a:cubicBezTo>
                      <a:pt x="46892" y="40382"/>
                      <a:pt x="46897" y="40381"/>
                      <a:pt x="46903" y="40381"/>
                    </a:cubicBezTo>
                    <a:cubicBezTo>
                      <a:pt x="46992" y="40381"/>
                      <a:pt x="47169" y="40470"/>
                      <a:pt x="47304" y="40549"/>
                    </a:cubicBezTo>
                    <a:cubicBezTo>
                      <a:pt x="47447" y="40632"/>
                      <a:pt x="47542" y="40680"/>
                      <a:pt x="47733" y="40739"/>
                    </a:cubicBezTo>
                    <a:cubicBezTo>
                      <a:pt x="47911" y="40811"/>
                      <a:pt x="48411" y="41037"/>
                      <a:pt x="48518" y="41097"/>
                    </a:cubicBezTo>
                    <a:cubicBezTo>
                      <a:pt x="48638" y="41156"/>
                      <a:pt x="48649" y="41275"/>
                      <a:pt x="48721" y="41323"/>
                    </a:cubicBezTo>
                    <a:cubicBezTo>
                      <a:pt x="48804" y="41370"/>
                      <a:pt x="49019" y="41370"/>
                      <a:pt x="49161" y="41370"/>
                    </a:cubicBezTo>
                    <a:cubicBezTo>
                      <a:pt x="49316" y="41359"/>
                      <a:pt x="49328" y="41335"/>
                      <a:pt x="49471" y="41299"/>
                    </a:cubicBezTo>
                    <a:cubicBezTo>
                      <a:pt x="49508" y="41287"/>
                      <a:pt x="49548" y="41282"/>
                      <a:pt x="49590" y="41282"/>
                    </a:cubicBezTo>
                    <a:cubicBezTo>
                      <a:pt x="49685" y="41282"/>
                      <a:pt x="49790" y="41304"/>
                      <a:pt x="49905" y="41304"/>
                    </a:cubicBezTo>
                    <a:cubicBezTo>
                      <a:pt x="49934" y="41304"/>
                      <a:pt x="49964" y="41303"/>
                      <a:pt x="49995" y="41299"/>
                    </a:cubicBezTo>
                    <a:cubicBezTo>
                      <a:pt x="50197" y="41275"/>
                      <a:pt x="50281" y="41168"/>
                      <a:pt x="50352" y="41120"/>
                    </a:cubicBezTo>
                    <a:cubicBezTo>
                      <a:pt x="50412" y="41073"/>
                      <a:pt x="51305" y="40454"/>
                      <a:pt x="51519" y="40323"/>
                    </a:cubicBezTo>
                    <a:cubicBezTo>
                      <a:pt x="51733" y="40204"/>
                      <a:pt x="52102" y="40013"/>
                      <a:pt x="52352" y="39870"/>
                    </a:cubicBezTo>
                    <a:cubicBezTo>
                      <a:pt x="52602" y="39727"/>
                      <a:pt x="53221" y="39596"/>
                      <a:pt x="53376" y="39561"/>
                    </a:cubicBezTo>
                    <a:cubicBezTo>
                      <a:pt x="53531" y="39513"/>
                      <a:pt x="54055" y="39418"/>
                      <a:pt x="54067" y="39406"/>
                    </a:cubicBezTo>
                    <a:cubicBezTo>
                      <a:pt x="54079" y="39406"/>
                      <a:pt x="54448" y="39311"/>
                      <a:pt x="54436" y="39287"/>
                    </a:cubicBezTo>
                    <a:cubicBezTo>
                      <a:pt x="54419" y="39278"/>
                      <a:pt x="54325" y="39270"/>
                      <a:pt x="54212" y="39270"/>
                    </a:cubicBezTo>
                    <a:cubicBezTo>
                      <a:pt x="54165" y="39270"/>
                      <a:pt x="54116" y="39271"/>
                      <a:pt x="54067" y="39275"/>
                    </a:cubicBezTo>
                    <a:cubicBezTo>
                      <a:pt x="54055" y="39276"/>
                      <a:pt x="54043" y="39276"/>
                      <a:pt x="54030" y="39276"/>
                    </a:cubicBezTo>
                    <a:cubicBezTo>
                      <a:pt x="53840" y="39276"/>
                      <a:pt x="53490" y="39199"/>
                      <a:pt x="53079" y="39132"/>
                    </a:cubicBezTo>
                    <a:cubicBezTo>
                      <a:pt x="52638" y="39061"/>
                      <a:pt x="52186" y="39061"/>
                      <a:pt x="52067" y="39013"/>
                    </a:cubicBezTo>
                    <a:cubicBezTo>
                      <a:pt x="52007" y="38977"/>
                      <a:pt x="51912" y="38918"/>
                      <a:pt x="51816" y="38858"/>
                    </a:cubicBezTo>
                    <a:cubicBezTo>
                      <a:pt x="51709" y="38787"/>
                      <a:pt x="51602" y="38727"/>
                      <a:pt x="51435" y="38632"/>
                    </a:cubicBezTo>
                    <a:cubicBezTo>
                      <a:pt x="51257" y="38537"/>
                      <a:pt x="51054" y="38501"/>
                      <a:pt x="50650" y="38370"/>
                    </a:cubicBezTo>
                    <a:cubicBezTo>
                      <a:pt x="50495" y="38287"/>
                      <a:pt x="50412" y="38144"/>
                      <a:pt x="50316" y="38013"/>
                    </a:cubicBezTo>
                    <a:cubicBezTo>
                      <a:pt x="50185" y="37834"/>
                      <a:pt x="50066" y="37632"/>
                      <a:pt x="50031" y="37513"/>
                    </a:cubicBezTo>
                    <a:cubicBezTo>
                      <a:pt x="50007" y="37394"/>
                      <a:pt x="50304" y="37013"/>
                      <a:pt x="50340" y="36858"/>
                    </a:cubicBezTo>
                    <a:cubicBezTo>
                      <a:pt x="50376" y="36703"/>
                      <a:pt x="50340" y="36596"/>
                      <a:pt x="50281" y="36477"/>
                    </a:cubicBezTo>
                    <a:cubicBezTo>
                      <a:pt x="50233" y="36358"/>
                      <a:pt x="49388" y="35917"/>
                      <a:pt x="49138" y="35715"/>
                    </a:cubicBezTo>
                    <a:cubicBezTo>
                      <a:pt x="48888" y="35513"/>
                      <a:pt x="48864" y="35501"/>
                      <a:pt x="48804" y="35382"/>
                    </a:cubicBezTo>
                    <a:cubicBezTo>
                      <a:pt x="48745" y="35263"/>
                      <a:pt x="48709" y="34631"/>
                      <a:pt x="48733" y="34524"/>
                    </a:cubicBezTo>
                    <a:cubicBezTo>
                      <a:pt x="48757" y="34429"/>
                      <a:pt x="48840" y="34250"/>
                      <a:pt x="48888" y="34060"/>
                    </a:cubicBezTo>
                    <a:cubicBezTo>
                      <a:pt x="48935" y="33869"/>
                      <a:pt x="48876" y="33834"/>
                      <a:pt x="48828" y="33596"/>
                    </a:cubicBezTo>
                    <a:cubicBezTo>
                      <a:pt x="48768" y="33369"/>
                      <a:pt x="48852" y="33143"/>
                      <a:pt x="48804" y="33024"/>
                    </a:cubicBezTo>
                    <a:cubicBezTo>
                      <a:pt x="48745" y="32988"/>
                      <a:pt x="48626" y="32988"/>
                      <a:pt x="48316" y="32929"/>
                    </a:cubicBezTo>
                    <a:cubicBezTo>
                      <a:pt x="48245" y="32881"/>
                      <a:pt x="48221" y="32822"/>
                      <a:pt x="48102" y="32715"/>
                    </a:cubicBezTo>
                    <a:cubicBezTo>
                      <a:pt x="47911" y="32560"/>
                      <a:pt x="47923" y="32405"/>
                      <a:pt x="47816" y="32334"/>
                    </a:cubicBezTo>
                    <a:cubicBezTo>
                      <a:pt x="47756" y="32301"/>
                      <a:pt x="47623" y="32293"/>
                      <a:pt x="47486" y="32293"/>
                    </a:cubicBezTo>
                    <a:cubicBezTo>
                      <a:pt x="47377" y="32293"/>
                      <a:pt x="47264" y="32298"/>
                      <a:pt x="47185" y="32298"/>
                    </a:cubicBezTo>
                    <a:cubicBezTo>
                      <a:pt x="47006" y="32310"/>
                      <a:pt x="46971" y="32357"/>
                      <a:pt x="46804" y="32441"/>
                    </a:cubicBezTo>
                    <a:cubicBezTo>
                      <a:pt x="46637" y="32524"/>
                      <a:pt x="46387" y="32679"/>
                      <a:pt x="46197" y="32798"/>
                    </a:cubicBezTo>
                    <a:cubicBezTo>
                      <a:pt x="46006" y="32905"/>
                      <a:pt x="45816" y="32929"/>
                      <a:pt x="45613" y="32929"/>
                    </a:cubicBezTo>
                    <a:cubicBezTo>
                      <a:pt x="45411" y="32929"/>
                      <a:pt x="44863" y="32857"/>
                      <a:pt x="44649" y="32822"/>
                    </a:cubicBezTo>
                    <a:cubicBezTo>
                      <a:pt x="44435" y="32798"/>
                      <a:pt x="44363" y="32846"/>
                      <a:pt x="43363" y="32631"/>
                    </a:cubicBezTo>
                    <a:cubicBezTo>
                      <a:pt x="43268" y="32572"/>
                      <a:pt x="43161" y="32500"/>
                      <a:pt x="43030" y="32429"/>
                    </a:cubicBezTo>
                    <a:cubicBezTo>
                      <a:pt x="42887" y="32334"/>
                      <a:pt x="42851" y="32191"/>
                      <a:pt x="42780" y="31953"/>
                    </a:cubicBezTo>
                    <a:cubicBezTo>
                      <a:pt x="42696" y="31703"/>
                      <a:pt x="42518" y="31202"/>
                      <a:pt x="42494" y="31155"/>
                    </a:cubicBezTo>
                    <a:cubicBezTo>
                      <a:pt x="42482" y="31119"/>
                      <a:pt x="42661" y="31000"/>
                      <a:pt x="42720" y="30941"/>
                    </a:cubicBezTo>
                    <a:cubicBezTo>
                      <a:pt x="42780" y="30881"/>
                      <a:pt x="42768" y="30821"/>
                      <a:pt x="42827" y="30643"/>
                    </a:cubicBezTo>
                    <a:cubicBezTo>
                      <a:pt x="42875" y="30464"/>
                      <a:pt x="42839" y="30464"/>
                      <a:pt x="42958" y="30310"/>
                    </a:cubicBezTo>
                    <a:cubicBezTo>
                      <a:pt x="43089" y="30167"/>
                      <a:pt x="43173" y="30202"/>
                      <a:pt x="43292" y="30155"/>
                    </a:cubicBezTo>
                    <a:cubicBezTo>
                      <a:pt x="43399" y="30107"/>
                      <a:pt x="43518" y="30059"/>
                      <a:pt x="43363" y="29869"/>
                    </a:cubicBezTo>
                    <a:cubicBezTo>
                      <a:pt x="43196" y="29774"/>
                      <a:pt x="42780" y="29369"/>
                      <a:pt x="42732" y="29333"/>
                    </a:cubicBezTo>
                    <a:cubicBezTo>
                      <a:pt x="42672" y="29309"/>
                      <a:pt x="42875" y="29178"/>
                      <a:pt x="42934" y="29131"/>
                    </a:cubicBezTo>
                    <a:cubicBezTo>
                      <a:pt x="42994" y="29071"/>
                      <a:pt x="42982" y="29059"/>
                      <a:pt x="42887" y="28988"/>
                    </a:cubicBezTo>
                    <a:cubicBezTo>
                      <a:pt x="42780" y="28928"/>
                      <a:pt x="42375" y="28797"/>
                      <a:pt x="41910" y="28583"/>
                    </a:cubicBezTo>
                    <a:cubicBezTo>
                      <a:pt x="41851" y="28547"/>
                      <a:pt x="41803" y="28512"/>
                      <a:pt x="41625" y="28369"/>
                    </a:cubicBezTo>
                    <a:cubicBezTo>
                      <a:pt x="41577" y="28333"/>
                      <a:pt x="41541" y="28297"/>
                      <a:pt x="41482" y="28226"/>
                    </a:cubicBezTo>
                    <a:cubicBezTo>
                      <a:pt x="41422" y="28143"/>
                      <a:pt x="41375" y="28071"/>
                      <a:pt x="41351" y="28012"/>
                    </a:cubicBezTo>
                    <a:cubicBezTo>
                      <a:pt x="41279" y="27833"/>
                      <a:pt x="41268" y="27583"/>
                      <a:pt x="41434" y="27357"/>
                    </a:cubicBezTo>
                    <a:cubicBezTo>
                      <a:pt x="41613" y="27142"/>
                      <a:pt x="41744" y="27047"/>
                      <a:pt x="41791" y="26988"/>
                    </a:cubicBezTo>
                    <a:cubicBezTo>
                      <a:pt x="41787" y="26986"/>
                      <a:pt x="41779" y="26985"/>
                      <a:pt x="41768" y="26985"/>
                    </a:cubicBezTo>
                    <a:cubicBezTo>
                      <a:pt x="41718" y="26985"/>
                      <a:pt x="41606" y="27004"/>
                      <a:pt x="41470" y="27023"/>
                    </a:cubicBezTo>
                    <a:cubicBezTo>
                      <a:pt x="41256" y="27047"/>
                      <a:pt x="40922" y="27107"/>
                      <a:pt x="40708" y="27178"/>
                    </a:cubicBezTo>
                    <a:cubicBezTo>
                      <a:pt x="40649" y="27198"/>
                      <a:pt x="40608" y="27207"/>
                      <a:pt x="40577" y="27207"/>
                    </a:cubicBezTo>
                    <a:cubicBezTo>
                      <a:pt x="40552" y="27207"/>
                      <a:pt x="40533" y="27201"/>
                      <a:pt x="40517" y="27190"/>
                    </a:cubicBezTo>
                    <a:cubicBezTo>
                      <a:pt x="40482" y="27166"/>
                      <a:pt x="40446" y="27131"/>
                      <a:pt x="40375" y="27083"/>
                    </a:cubicBezTo>
                    <a:cubicBezTo>
                      <a:pt x="40244" y="26988"/>
                      <a:pt x="40303" y="26845"/>
                      <a:pt x="40351" y="26821"/>
                    </a:cubicBezTo>
                    <a:cubicBezTo>
                      <a:pt x="40398" y="26785"/>
                      <a:pt x="40684" y="26583"/>
                      <a:pt x="40779" y="26571"/>
                    </a:cubicBezTo>
                    <a:cubicBezTo>
                      <a:pt x="40784" y="26570"/>
                      <a:pt x="40788" y="26570"/>
                      <a:pt x="40793" y="26570"/>
                    </a:cubicBezTo>
                    <a:cubicBezTo>
                      <a:pt x="40911" y="26570"/>
                      <a:pt x="41201" y="26704"/>
                      <a:pt x="41315" y="26750"/>
                    </a:cubicBezTo>
                    <a:cubicBezTo>
                      <a:pt x="41341" y="26760"/>
                      <a:pt x="41362" y="26764"/>
                      <a:pt x="41383" y="26764"/>
                    </a:cubicBezTo>
                    <a:cubicBezTo>
                      <a:pt x="41458" y="26764"/>
                      <a:pt x="41516" y="26700"/>
                      <a:pt x="41684" y="26607"/>
                    </a:cubicBezTo>
                    <a:cubicBezTo>
                      <a:pt x="41887" y="26500"/>
                      <a:pt x="41839" y="26488"/>
                      <a:pt x="41899" y="26380"/>
                    </a:cubicBezTo>
                    <a:cubicBezTo>
                      <a:pt x="41958" y="26273"/>
                      <a:pt x="42018" y="26250"/>
                      <a:pt x="42006" y="26190"/>
                    </a:cubicBezTo>
                    <a:cubicBezTo>
                      <a:pt x="42006" y="26178"/>
                      <a:pt x="41934" y="26130"/>
                      <a:pt x="41851" y="26083"/>
                    </a:cubicBezTo>
                    <a:cubicBezTo>
                      <a:pt x="41756" y="26023"/>
                      <a:pt x="41649" y="25964"/>
                      <a:pt x="41541" y="25916"/>
                    </a:cubicBezTo>
                    <a:cubicBezTo>
                      <a:pt x="41446" y="25869"/>
                      <a:pt x="41375" y="25821"/>
                      <a:pt x="41327" y="25797"/>
                    </a:cubicBezTo>
                    <a:cubicBezTo>
                      <a:pt x="41315" y="25785"/>
                      <a:pt x="41244" y="25749"/>
                      <a:pt x="41172" y="25702"/>
                    </a:cubicBezTo>
                    <a:cubicBezTo>
                      <a:pt x="41101" y="25666"/>
                      <a:pt x="41018" y="25618"/>
                      <a:pt x="40970" y="25595"/>
                    </a:cubicBezTo>
                    <a:cubicBezTo>
                      <a:pt x="40898" y="25568"/>
                      <a:pt x="40767" y="25554"/>
                      <a:pt x="40690" y="25554"/>
                    </a:cubicBezTo>
                    <a:cubicBezTo>
                      <a:pt x="40665" y="25554"/>
                      <a:pt x="40645" y="25556"/>
                      <a:pt x="40637" y="25559"/>
                    </a:cubicBezTo>
                    <a:cubicBezTo>
                      <a:pt x="40613" y="25571"/>
                      <a:pt x="40589" y="25690"/>
                      <a:pt x="40613" y="25749"/>
                    </a:cubicBezTo>
                    <a:cubicBezTo>
                      <a:pt x="40625" y="25821"/>
                      <a:pt x="40458" y="25952"/>
                      <a:pt x="40422" y="25999"/>
                    </a:cubicBezTo>
                    <a:cubicBezTo>
                      <a:pt x="40375" y="26047"/>
                      <a:pt x="40244" y="26107"/>
                      <a:pt x="40327" y="26130"/>
                    </a:cubicBezTo>
                    <a:cubicBezTo>
                      <a:pt x="40371" y="26126"/>
                      <a:pt x="40425" y="26123"/>
                      <a:pt x="40484" y="26123"/>
                    </a:cubicBezTo>
                    <a:cubicBezTo>
                      <a:pt x="40585" y="26123"/>
                      <a:pt x="40696" y="26132"/>
                      <a:pt x="40779" y="26154"/>
                    </a:cubicBezTo>
                    <a:cubicBezTo>
                      <a:pt x="40863" y="26190"/>
                      <a:pt x="40565" y="26404"/>
                      <a:pt x="40458" y="26476"/>
                    </a:cubicBezTo>
                    <a:cubicBezTo>
                      <a:pt x="40435" y="26487"/>
                      <a:pt x="40405" y="26492"/>
                      <a:pt x="40371" y="26492"/>
                    </a:cubicBezTo>
                    <a:cubicBezTo>
                      <a:pt x="40234" y="26492"/>
                      <a:pt x="40032" y="26412"/>
                      <a:pt x="39946" y="26392"/>
                    </a:cubicBezTo>
                    <a:cubicBezTo>
                      <a:pt x="39930" y="26389"/>
                      <a:pt x="39914" y="26388"/>
                      <a:pt x="39898" y="26388"/>
                    </a:cubicBezTo>
                    <a:cubicBezTo>
                      <a:pt x="39797" y="26388"/>
                      <a:pt x="39697" y="26448"/>
                      <a:pt x="39553" y="26500"/>
                    </a:cubicBezTo>
                    <a:cubicBezTo>
                      <a:pt x="39459" y="26533"/>
                      <a:pt x="39335" y="26548"/>
                      <a:pt x="39193" y="26548"/>
                    </a:cubicBezTo>
                    <a:cubicBezTo>
                      <a:pt x="39084" y="26548"/>
                      <a:pt x="38963" y="26539"/>
                      <a:pt x="38839" y="26523"/>
                    </a:cubicBezTo>
                    <a:cubicBezTo>
                      <a:pt x="38779" y="26500"/>
                      <a:pt x="38720" y="26464"/>
                      <a:pt x="38553" y="26369"/>
                    </a:cubicBezTo>
                    <a:cubicBezTo>
                      <a:pt x="38505" y="26333"/>
                      <a:pt x="38458" y="26309"/>
                      <a:pt x="38386" y="26273"/>
                    </a:cubicBezTo>
                    <a:cubicBezTo>
                      <a:pt x="38315" y="26226"/>
                      <a:pt x="38220" y="26166"/>
                      <a:pt x="38136" y="26107"/>
                    </a:cubicBezTo>
                    <a:cubicBezTo>
                      <a:pt x="38053" y="26047"/>
                      <a:pt x="37958" y="25988"/>
                      <a:pt x="37767" y="25904"/>
                    </a:cubicBezTo>
                    <a:cubicBezTo>
                      <a:pt x="37672" y="25892"/>
                      <a:pt x="37398" y="25857"/>
                      <a:pt x="37219" y="25749"/>
                    </a:cubicBezTo>
                    <a:cubicBezTo>
                      <a:pt x="37124" y="25702"/>
                      <a:pt x="37041" y="25666"/>
                      <a:pt x="36660" y="25511"/>
                    </a:cubicBezTo>
                    <a:cubicBezTo>
                      <a:pt x="36565" y="25464"/>
                      <a:pt x="36862" y="25202"/>
                      <a:pt x="36993" y="25118"/>
                    </a:cubicBezTo>
                    <a:cubicBezTo>
                      <a:pt x="37124" y="25035"/>
                      <a:pt x="37219" y="25059"/>
                      <a:pt x="37446" y="25023"/>
                    </a:cubicBezTo>
                    <a:cubicBezTo>
                      <a:pt x="37684" y="24999"/>
                      <a:pt x="37815" y="24952"/>
                      <a:pt x="37993" y="24904"/>
                    </a:cubicBezTo>
                    <a:cubicBezTo>
                      <a:pt x="38172" y="24845"/>
                      <a:pt x="38636" y="24714"/>
                      <a:pt x="38922" y="24666"/>
                    </a:cubicBezTo>
                    <a:cubicBezTo>
                      <a:pt x="39208" y="24618"/>
                      <a:pt x="39494" y="24452"/>
                      <a:pt x="39601" y="24380"/>
                    </a:cubicBezTo>
                    <a:cubicBezTo>
                      <a:pt x="39660" y="24356"/>
                      <a:pt x="39708" y="24285"/>
                      <a:pt x="39815" y="24047"/>
                    </a:cubicBezTo>
                    <a:cubicBezTo>
                      <a:pt x="39839" y="23975"/>
                      <a:pt x="39863" y="23904"/>
                      <a:pt x="39934" y="23749"/>
                    </a:cubicBezTo>
                    <a:cubicBezTo>
                      <a:pt x="40041" y="23606"/>
                      <a:pt x="40256" y="23475"/>
                      <a:pt x="40351" y="23321"/>
                    </a:cubicBezTo>
                    <a:cubicBezTo>
                      <a:pt x="40458" y="23154"/>
                      <a:pt x="40339" y="23082"/>
                      <a:pt x="40244" y="23023"/>
                    </a:cubicBezTo>
                    <a:cubicBezTo>
                      <a:pt x="40136" y="22951"/>
                      <a:pt x="39875" y="22940"/>
                      <a:pt x="39660" y="22940"/>
                    </a:cubicBezTo>
                    <a:cubicBezTo>
                      <a:pt x="39565" y="22940"/>
                      <a:pt x="39482" y="22904"/>
                      <a:pt x="39410" y="22856"/>
                    </a:cubicBezTo>
                    <a:cubicBezTo>
                      <a:pt x="39303" y="22809"/>
                      <a:pt x="39232" y="22725"/>
                      <a:pt x="39160" y="22678"/>
                    </a:cubicBezTo>
                    <a:cubicBezTo>
                      <a:pt x="39053" y="22582"/>
                      <a:pt x="39065" y="22559"/>
                      <a:pt x="39005" y="22463"/>
                    </a:cubicBezTo>
                    <a:cubicBezTo>
                      <a:pt x="38958" y="22356"/>
                      <a:pt x="38827" y="22368"/>
                      <a:pt x="38636" y="22154"/>
                    </a:cubicBezTo>
                    <a:cubicBezTo>
                      <a:pt x="38446" y="21939"/>
                      <a:pt x="38541" y="21928"/>
                      <a:pt x="38577" y="21785"/>
                    </a:cubicBezTo>
                    <a:cubicBezTo>
                      <a:pt x="38589" y="21701"/>
                      <a:pt x="38553" y="21654"/>
                      <a:pt x="38351" y="21547"/>
                    </a:cubicBezTo>
                    <a:cubicBezTo>
                      <a:pt x="38299" y="21516"/>
                      <a:pt x="38233" y="21507"/>
                      <a:pt x="38161" y="21507"/>
                    </a:cubicBezTo>
                    <a:cubicBezTo>
                      <a:pt x="38065" y="21507"/>
                      <a:pt x="37958" y="21523"/>
                      <a:pt x="37862" y="21523"/>
                    </a:cubicBezTo>
                    <a:cubicBezTo>
                      <a:pt x="37684" y="21511"/>
                      <a:pt x="36874" y="21308"/>
                      <a:pt x="36696" y="21225"/>
                    </a:cubicBezTo>
                    <a:cubicBezTo>
                      <a:pt x="36624" y="21189"/>
                      <a:pt x="36624" y="21154"/>
                      <a:pt x="36719" y="21082"/>
                    </a:cubicBezTo>
                    <a:cubicBezTo>
                      <a:pt x="36850" y="20987"/>
                      <a:pt x="36969" y="20951"/>
                      <a:pt x="37112" y="20927"/>
                    </a:cubicBezTo>
                    <a:cubicBezTo>
                      <a:pt x="37184" y="20916"/>
                      <a:pt x="37261" y="20913"/>
                      <a:pt x="37343" y="20913"/>
                    </a:cubicBezTo>
                    <a:cubicBezTo>
                      <a:pt x="37425" y="20913"/>
                      <a:pt x="37511" y="20916"/>
                      <a:pt x="37600" y="20916"/>
                    </a:cubicBezTo>
                    <a:cubicBezTo>
                      <a:pt x="37767" y="20904"/>
                      <a:pt x="37684" y="20892"/>
                      <a:pt x="38148" y="20749"/>
                    </a:cubicBezTo>
                    <a:cubicBezTo>
                      <a:pt x="38624" y="20606"/>
                      <a:pt x="38803" y="20475"/>
                      <a:pt x="39303" y="20177"/>
                    </a:cubicBezTo>
                    <a:cubicBezTo>
                      <a:pt x="39815" y="19880"/>
                      <a:pt x="40863" y="18832"/>
                      <a:pt x="41279" y="18487"/>
                    </a:cubicBezTo>
                    <a:cubicBezTo>
                      <a:pt x="41696" y="18141"/>
                      <a:pt x="42280" y="17129"/>
                      <a:pt x="42351" y="16998"/>
                    </a:cubicBezTo>
                    <a:cubicBezTo>
                      <a:pt x="42411" y="16855"/>
                      <a:pt x="42184" y="16701"/>
                      <a:pt x="42077" y="16570"/>
                    </a:cubicBezTo>
                    <a:cubicBezTo>
                      <a:pt x="41982" y="16439"/>
                      <a:pt x="41875" y="16105"/>
                      <a:pt x="41910" y="15939"/>
                    </a:cubicBezTo>
                    <a:cubicBezTo>
                      <a:pt x="41946" y="15772"/>
                      <a:pt x="42018" y="15724"/>
                      <a:pt x="41970" y="15534"/>
                    </a:cubicBezTo>
                    <a:cubicBezTo>
                      <a:pt x="41910" y="15343"/>
                      <a:pt x="41780" y="15177"/>
                      <a:pt x="41744" y="15070"/>
                    </a:cubicBezTo>
                    <a:cubicBezTo>
                      <a:pt x="41696" y="14962"/>
                      <a:pt x="41684" y="14760"/>
                      <a:pt x="41446" y="14605"/>
                    </a:cubicBezTo>
                    <a:cubicBezTo>
                      <a:pt x="41184" y="14450"/>
                      <a:pt x="40637" y="14153"/>
                      <a:pt x="40565" y="14141"/>
                    </a:cubicBezTo>
                    <a:cubicBezTo>
                      <a:pt x="40561" y="14139"/>
                      <a:pt x="40556" y="14139"/>
                      <a:pt x="40552" y="14139"/>
                    </a:cubicBezTo>
                    <a:cubicBezTo>
                      <a:pt x="40486" y="14139"/>
                      <a:pt x="40426" y="14301"/>
                      <a:pt x="40303" y="14379"/>
                    </a:cubicBezTo>
                    <a:cubicBezTo>
                      <a:pt x="40256" y="14406"/>
                      <a:pt x="40195" y="14417"/>
                      <a:pt x="40125" y="14417"/>
                    </a:cubicBezTo>
                    <a:cubicBezTo>
                      <a:pt x="39982" y="14417"/>
                      <a:pt x="39808" y="14371"/>
                      <a:pt x="39672" y="14331"/>
                    </a:cubicBezTo>
                    <a:cubicBezTo>
                      <a:pt x="39634" y="14323"/>
                      <a:pt x="39601" y="14320"/>
                      <a:pt x="39572" y="14320"/>
                    </a:cubicBezTo>
                    <a:cubicBezTo>
                      <a:pt x="39481" y="14320"/>
                      <a:pt x="39417" y="14350"/>
                      <a:pt x="39301" y="14350"/>
                    </a:cubicBezTo>
                    <a:cubicBezTo>
                      <a:pt x="39243" y="14350"/>
                      <a:pt x="39172" y="14342"/>
                      <a:pt x="39077" y="14319"/>
                    </a:cubicBezTo>
                    <a:cubicBezTo>
                      <a:pt x="38910" y="14224"/>
                      <a:pt x="38732" y="14034"/>
                      <a:pt x="38684" y="13962"/>
                    </a:cubicBezTo>
                    <a:cubicBezTo>
                      <a:pt x="38612" y="13867"/>
                      <a:pt x="38589" y="13653"/>
                      <a:pt x="38470" y="13486"/>
                    </a:cubicBezTo>
                    <a:cubicBezTo>
                      <a:pt x="38398" y="13450"/>
                      <a:pt x="38279" y="13474"/>
                      <a:pt x="38077" y="13438"/>
                    </a:cubicBezTo>
                    <a:cubicBezTo>
                      <a:pt x="37970" y="13413"/>
                      <a:pt x="37892" y="13405"/>
                      <a:pt x="37826" y="13405"/>
                    </a:cubicBezTo>
                    <a:cubicBezTo>
                      <a:pt x="37737" y="13405"/>
                      <a:pt x="37671" y="13420"/>
                      <a:pt x="37589" y="13426"/>
                    </a:cubicBezTo>
                    <a:cubicBezTo>
                      <a:pt x="37463" y="13436"/>
                      <a:pt x="37081" y="13454"/>
                      <a:pt x="36857" y="13454"/>
                    </a:cubicBezTo>
                    <a:cubicBezTo>
                      <a:pt x="36805" y="13454"/>
                      <a:pt x="36761" y="13453"/>
                      <a:pt x="36731" y="13450"/>
                    </a:cubicBezTo>
                    <a:cubicBezTo>
                      <a:pt x="36709" y="13449"/>
                      <a:pt x="36688" y="13448"/>
                      <a:pt x="36669" y="13448"/>
                    </a:cubicBezTo>
                    <a:cubicBezTo>
                      <a:pt x="36554" y="13448"/>
                      <a:pt x="36493" y="13474"/>
                      <a:pt x="36493" y="13474"/>
                    </a:cubicBezTo>
                    <a:cubicBezTo>
                      <a:pt x="36326" y="13498"/>
                      <a:pt x="36255" y="13593"/>
                      <a:pt x="35898" y="13653"/>
                    </a:cubicBezTo>
                    <a:cubicBezTo>
                      <a:pt x="35855" y="13661"/>
                      <a:pt x="35815" y="13665"/>
                      <a:pt x="35777" y="13665"/>
                    </a:cubicBezTo>
                    <a:cubicBezTo>
                      <a:pt x="35593" y="13665"/>
                      <a:pt x="35460" y="13581"/>
                      <a:pt x="35303" y="13522"/>
                    </a:cubicBezTo>
                    <a:cubicBezTo>
                      <a:pt x="35100" y="13426"/>
                      <a:pt x="34898" y="13331"/>
                      <a:pt x="34064" y="12891"/>
                    </a:cubicBezTo>
                    <a:cubicBezTo>
                      <a:pt x="33779" y="12724"/>
                      <a:pt x="33326" y="12367"/>
                      <a:pt x="33136" y="12248"/>
                    </a:cubicBezTo>
                    <a:cubicBezTo>
                      <a:pt x="32909" y="12105"/>
                      <a:pt x="33040" y="12117"/>
                      <a:pt x="33064" y="12022"/>
                    </a:cubicBezTo>
                    <a:cubicBezTo>
                      <a:pt x="33088" y="11914"/>
                      <a:pt x="33171" y="11855"/>
                      <a:pt x="32707" y="11474"/>
                    </a:cubicBezTo>
                    <a:cubicBezTo>
                      <a:pt x="32505" y="11331"/>
                      <a:pt x="32314" y="11176"/>
                      <a:pt x="32004" y="11010"/>
                    </a:cubicBezTo>
                    <a:cubicBezTo>
                      <a:pt x="31766" y="10879"/>
                      <a:pt x="31314" y="10736"/>
                      <a:pt x="31171" y="10652"/>
                    </a:cubicBezTo>
                    <a:cubicBezTo>
                      <a:pt x="31016" y="10569"/>
                      <a:pt x="31100" y="10307"/>
                      <a:pt x="30802" y="10081"/>
                    </a:cubicBezTo>
                    <a:cubicBezTo>
                      <a:pt x="30719" y="10033"/>
                      <a:pt x="30623" y="9962"/>
                      <a:pt x="30504" y="9878"/>
                    </a:cubicBezTo>
                    <a:cubicBezTo>
                      <a:pt x="30159" y="9640"/>
                      <a:pt x="30028" y="9259"/>
                      <a:pt x="29730" y="9009"/>
                    </a:cubicBezTo>
                    <a:cubicBezTo>
                      <a:pt x="29623" y="8938"/>
                      <a:pt x="29516" y="8878"/>
                      <a:pt x="29397" y="8795"/>
                    </a:cubicBezTo>
                    <a:cubicBezTo>
                      <a:pt x="29361" y="8747"/>
                      <a:pt x="29409" y="8688"/>
                      <a:pt x="29385" y="8569"/>
                    </a:cubicBezTo>
                    <a:cubicBezTo>
                      <a:pt x="29361" y="8426"/>
                      <a:pt x="29254" y="8045"/>
                      <a:pt x="29207" y="7926"/>
                    </a:cubicBezTo>
                    <a:cubicBezTo>
                      <a:pt x="29159" y="7807"/>
                      <a:pt x="29123" y="7771"/>
                      <a:pt x="29087" y="7700"/>
                    </a:cubicBezTo>
                    <a:cubicBezTo>
                      <a:pt x="29064" y="7628"/>
                      <a:pt x="29183" y="7450"/>
                      <a:pt x="29218" y="7259"/>
                    </a:cubicBezTo>
                    <a:cubicBezTo>
                      <a:pt x="29254" y="7069"/>
                      <a:pt x="29195" y="6819"/>
                      <a:pt x="29171" y="6592"/>
                    </a:cubicBezTo>
                    <a:cubicBezTo>
                      <a:pt x="29135" y="6378"/>
                      <a:pt x="29064" y="5723"/>
                      <a:pt x="29052" y="5664"/>
                    </a:cubicBezTo>
                    <a:cubicBezTo>
                      <a:pt x="29028" y="5604"/>
                      <a:pt x="29087" y="4521"/>
                      <a:pt x="29040" y="4294"/>
                    </a:cubicBezTo>
                    <a:cubicBezTo>
                      <a:pt x="29016" y="4140"/>
                      <a:pt x="29040" y="3997"/>
                      <a:pt x="29123" y="3782"/>
                    </a:cubicBezTo>
                    <a:cubicBezTo>
                      <a:pt x="29218" y="3544"/>
                      <a:pt x="29290" y="3306"/>
                      <a:pt x="29349" y="3223"/>
                    </a:cubicBezTo>
                    <a:cubicBezTo>
                      <a:pt x="29409" y="3151"/>
                      <a:pt x="29504" y="2913"/>
                      <a:pt x="29552" y="2794"/>
                    </a:cubicBezTo>
                    <a:cubicBezTo>
                      <a:pt x="29588" y="2675"/>
                      <a:pt x="29623" y="2568"/>
                      <a:pt x="29766" y="2461"/>
                    </a:cubicBezTo>
                    <a:cubicBezTo>
                      <a:pt x="29909" y="2366"/>
                      <a:pt x="29897" y="2258"/>
                      <a:pt x="29921" y="2151"/>
                    </a:cubicBezTo>
                    <a:cubicBezTo>
                      <a:pt x="29933" y="2056"/>
                      <a:pt x="29909" y="2020"/>
                      <a:pt x="30016" y="1949"/>
                    </a:cubicBezTo>
                    <a:cubicBezTo>
                      <a:pt x="30135" y="1889"/>
                      <a:pt x="30171" y="1770"/>
                      <a:pt x="30207" y="1580"/>
                    </a:cubicBezTo>
                    <a:cubicBezTo>
                      <a:pt x="30219" y="1449"/>
                      <a:pt x="30052" y="1330"/>
                      <a:pt x="29695" y="1127"/>
                    </a:cubicBezTo>
                    <a:cubicBezTo>
                      <a:pt x="29588" y="1056"/>
                      <a:pt x="29516" y="961"/>
                      <a:pt x="29480" y="865"/>
                    </a:cubicBezTo>
                    <a:cubicBezTo>
                      <a:pt x="29457" y="770"/>
                      <a:pt x="29242" y="568"/>
                      <a:pt x="29111" y="473"/>
                    </a:cubicBezTo>
                    <a:cubicBezTo>
                      <a:pt x="29016" y="425"/>
                      <a:pt x="28909" y="401"/>
                      <a:pt x="28706" y="377"/>
                    </a:cubicBezTo>
                    <a:cubicBezTo>
                      <a:pt x="28480" y="353"/>
                      <a:pt x="28147" y="187"/>
                      <a:pt x="27921" y="80"/>
                    </a:cubicBezTo>
                    <a:cubicBezTo>
                      <a:pt x="27804" y="24"/>
                      <a:pt x="27687" y="1"/>
                      <a:pt x="275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6"/>
              <p:cNvSpPr/>
              <p:nvPr/>
            </p:nvSpPr>
            <p:spPr>
              <a:xfrm>
                <a:off x="2934301" y="1418060"/>
                <a:ext cx="2756374" cy="2162987"/>
              </a:xfrm>
              <a:custGeom>
                <a:avLst/>
                <a:gdLst/>
                <a:ahLst/>
                <a:cxnLst/>
                <a:rect l="l" t="t" r="r" b="b"/>
                <a:pathLst>
                  <a:path w="51603" h="40494" extrusionOk="0">
                    <a:moveTo>
                      <a:pt x="40649" y="25802"/>
                    </a:moveTo>
                    <a:cubicBezTo>
                      <a:pt x="40685" y="25825"/>
                      <a:pt x="40720" y="25837"/>
                      <a:pt x="40756" y="25849"/>
                    </a:cubicBezTo>
                    <a:cubicBezTo>
                      <a:pt x="40720" y="25825"/>
                      <a:pt x="40685" y="25814"/>
                      <a:pt x="40649" y="25802"/>
                    </a:cubicBezTo>
                    <a:close/>
                    <a:moveTo>
                      <a:pt x="27004" y="1"/>
                    </a:moveTo>
                    <a:cubicBezTo>
                      <a:pt x="26957" y="1"/>
                      <a:pt x="26909" y="13"/>
                      <a:pt x="26850" y="25"/>
                    </a:cubicBezTo>
                    <a:cubicBezTo>
                      <a:pt x="26814" y="37"/>
                      <a:pt x="26802" y="48"/>
                      <a:pt x="26802" y="48"/>
                    </a:cubicBezTo>
                    <a:cubicBezTo>
                      <a:pt x="26790" y="60"/>
                      <a:pt x="26778" y="84"/>
                      <a:pt x="26766" y="96"/>
                    </a:cubicBezTo>
                    <a:lnTo>
                      <a:pt x="26742" y="132"/>
                    </a:lnTo>
                    <a:cubicBezTo>
                      <a:pt x="26695" y="203"/>
                      <a:pt x="26647" y="251"/>
                      <a:pt x="26588" y="298"/>
                    </a:cubicBezTo>
                    <a:cubicBezTo>
                      <a:pt x="26683" y="358"/>
                      <a:pt x="26766" y="418"/>
                      <a:pt x="26850" y="477"/>
                    </a:cubicBezTo>
                    <a:cubicBezTo>
                      <a:pt x="26897" y="513"/>
                      <a:pt x="26945" y="548"/>
                      <a:pt x="26957" y="560"/>
                    </a:cubicBezTo>
                    <a:cubicBezTo>
                      <a:pt x="27183" y="691"/>
                      <a:pt x="27314" y="1025"/>
                      <a:pt x="27302" y="1251"/>
                    </a:cubicBezTo>
                    <a:cubicBezTo>
                      <a:pt x="27302" y="1287"/>
                      <a:pt x="27314" y="1370"/>
                      <a:pt x="27314" y="1430"/>
                    </a:cubicBezTo>
                    <a:cubicBezTo>
                      <a:pt x="27433" y="1632"/>
                      <a:pt x="27481" y="1751"/>
                      <a:pt x="27481" y="1882"/>
                    </a:cubicBezTo>
                    <a:cubicBezTo>
                      <a:pt x="27481" y="2084"/>
                      <a:pt x="27290" y="2418"/>
                      <a:pt x="27242" y="2513"/>
                    </a:cubicBezTo>
                    <a:cubicBezTo>
                      <a:pt x="27231" y="2549"/>
                      <a:pt x="27242" y="2620"/>
                      <a:pt x="27254" y="2680"/>
                    </a:cubicBezTo>
                    <a:cubicBezTo>
                      <a:pt x="27266" y="2704"/>
                      <a:pt x="27314" y="2775"/>
                      <a:pt x="27338" y="2811"/>
                    </a:cubicBezTo>
                    <a:cubicBezTo>
                      <a:pt x="27397" y="2918"/>
                      <a:pt x="27457" y="3013"/>
                      <a:pt x="27457" y="3156"/>
                    </a:cubicBezTo>
                    <a:cubicBezTo>
                      <a:pt x="27457" y="3239"/>
                      <a:pt x="27421" y="3644"/>
                      <a:pt x="26802" y="3644"/>
                    </a:cubicBezTo>
                    <a:lnTo>
                      <a:pt x="26731" y="3644"/>
                    </a:lnTo>
                    <a:cubicBezTo>
                      <a:pt x="26707" y="3644"/>
                      <a:pt x="26647" y="3656"/>
                      <a:pt x="26552" y="3692"/>
                    </a:cubicBezTo>
                    <a:cubicBezTo>
                      <a:pt x="26564" y="3787"/>
                      <a:pt x="26564" y="3870"/>
                      <a:pt x="26540" y="3930"/>
                    </a:cubicBezTo>
                    <a:cubicBezTo>
                      <a:pt x="26528" y="4013"/>
                      <a:pt x="26457" y="4180"/>
                      <a:pt x="26242" y="4287"/>
                    </a:cubicBezTo>
                    <a:cubicBezTo>
                      <a:pt x="26028" y="4394"/>
                      <a:pt x="25611" y="4430"/>
                      <a:pt x="25492" y="4442"/>
                    </a:cubicBezTo>
                    <a:cubicBezTo>
                      <a:pt x="25433" y="4442"/>
                      <a:pt x="25290" y="4525"/>
                      <a:pt x="25183" y="4597"/>
                    </a:cubicBezTo>
                    <a:cubicBezTo>
                      <a:pt x="25123" y="4632"/>
                      <a:pt x="25064" y="4668"/>
                      <a:pt x="25004" y="4692"/>
                    </a:cubicBezTo>
                    <a:cubicBezTo>
                      <a:pt x="24933" y="4739"/>
                      <a:pt x="24897" y="4763"/>
                      <a:pt x="24861" y="4799"/>
                    </a:cubicBezTo>
                    <a:cubicBezTo>
                      <a:pt x="24766" y="4870"/>
                      <a:pt x="24671" y="4930"/>
                      <a:pt x="24468" y="5001"/>
                    </a:cubicBezTo>
                    <a:cubicBezTo>
                      <a:pt x="24349" y="5037"/>
                      <a:pt x="24230" y="5061"/>
                      <a:pt x="24099" y="5085"/>
                    </a:cubicBezTo>
                    <a:cubicBezTo>
                      <a:pt x="23921" y="5132"/>
                      <a:pt x="23754" y="5168"/>
                      <a:pt x="23563" y="5228"/>
                    </a:cubicBezTo>
                    <a:cubicBezTo>
                      <a:pt x="23444" y="5275"/>
                      <a:pt x="23337" y="5323"/>
                      <a:pt x="23159" y="5406"/>
                    </a:cubicBezTo>
                    <a:cubicBezTo>
                      <a:pt x="23063" y="5442"/>
                      <a:pt x="22992" y="5490"/>
                      <a:pt x="22909" y="5525"/>
                    </a:cubicBezTo>
                    <a:lnTo>
                      <a:pt x="22825" y="5573"/>
                    </a:lnTo>
                    <a:cubicBezTo>
                      <a:pt x="22778" y="5597"/>
                      <a:pt x="22742" y="5609"/>
                      <a:pt x="22694" y="5632"/>
                    </a:cubicBezTo>
                    <a:cubicBezTo>
                      <a:pt x="22468" y="5763"/>
                      <a:pt x="22194" y="5918"/>
                      <a:pt x="21897" y="5918"/>
                    </a:cubicBezTo>
                    <a:cubicBezTo>
                      <a:pt x="21861" y="5918"/>
                      <a:pt x="21825" y="5918"/>
                      <a:pt x="21789" y="5906"/>
                    </a:cubicBezTo>
                    <a:lnTo>
                      <a:pt x="21694" y="5894"/>
                    </a:lnTo>
                    <a:lnTo>
                      <a:pt x="21623" y="5859"/>
                    </a:lnTo>
                    <a:cubicBezTo>
                      <a:pt x="21420" y="5740"/>
                      <a:pt x="21373" y="5549"/>
                      <a:pt x="21361" y="5466"/>
                    </a:cubicBezTo>
                    <a:cubicBezTo>
                      <a:pt x="21313" y="5323"/>
                      <a:pt x="21337" y="5192"/>
                      <a:pt x="21361" y="5073"/>
                    </a:cubicBezTo>
                    <a:cubicBezTo>
                      <a:pt x="21373" y="5037"/>
                      <a:pt x="21385" y="4990"/>
                      <a:pt x="21385" y="4942"/>
                    </a:cubicBezTo>
                    <a:cubicBezTo>
                      <a:pt x="21349" y="4906"/>
                      <a:pt x="21277" y="4859"/>
                      <a:pt x="21206" y="4823"/>
                    </a:cubicBezTo>
                    <a:lnTo>
                      <a:pt x="21123" y="4763"/>
                    </a:lnTo>
                    <a:cubicBezTo>
                      <a:pt x="20813" y="4549"/>
                      <a:pt x="20718" y="4394"/>
                      <a:pt x="20646" y="4263"/>
                    </a:cubicBezTo>
                    <a:lnTo>
                      <a:pt x="20635" y="4239"/>
                    </a:lnTo>
                    <a:cubicBezTo>
                      <a:pt x="20587" y="4168"/>
                      <a:pt x="20444" y="3942"/>
                      <a:pt x="20611" y="3668"/>
                    </a:cubicBezTo>
                    <a:cubicBezTo>
                      <a:pt x="20456" y="3501"/>
                      <a:pt x="20384" y="3215"/>
                      <a:pt x="20361" y="3013"/>
                    </a:cubicBezTo>
                    <a:cubicBezTo>
                      <a:pt x="20277" y="3001"/>
                      <a:pt x="20075" y="2965"/>
                      <a:pt x="19956" y="2942"/>
                    </a:cubicBezTo>
                    <a:cubicBezTo>
                      <a:pt x="19801" y="2918"/>
                      <a:pt x="19670" y="2894"/>
                      <a:pt x="19587" y="2870"/>
                    </a:cubicBezTo>
                    <a:cubicBezTo>
                      <a:pt x="19563" y="2870"/>
                      <a:pt x="19539" y="2858"/>
                      <a:pt x="19515" y="2858"/>
                    </a:cubicBezTo>
                    <a:cubicBezTo>
                      <a:pt x="19492" y="2846"/>
                      <a:pt x="19456" y="2834"/>
                      <a:pt x="19444" y="2834"/>
                    </a:cubicBezTo>
                    <a:cubicBezTo>
                      <a:pt x="19444" y="2834"/>
                      <a:pt x="19408" y="2834"/>
                      <a:pt x="19325" y="2882"/>
                    </a:cubicBezTo>
                    <a:cubicBezTo>
                      <a:pt x="19063" y="3037"/>
                      <a:pt x="18706" y="3132"/>
                      <a:pt x="18253" y="3180"/>
                    </a:cubicBezTo>
                    <a:cubicBezTo>
                      <a:pt x="18182" y="3192"/>
                      <a:pt x="18122" y="3192"/>
                      <a:pt x="18063" y="3192"/>
                    </a:cubicBezTo>
                    <a:lnTo>
                      <a:pt x="17991" y="3192"/>
                    </a:lnTo>
                    <a:cubicBezTo>
                      <a:pt x="17872" y="3239"/>
                      <a:pt x="17610" y="3346"/>
                      <a:pt x="17110" y="3430"/>
                    </a:cubicBezTo>
                    <a:cubicBezTo>
                      <a:pt x="16622" y="3513"/>
                      <a:pt x="15170" y="3656"/>
                      <a:pt x="14610" y="3656"/>
                    </a:cubicBezTo>
                    <a:lnTo>
                      <a:pt x="14324" y="3656"/>
                    </a:lnTo>
                    <a:cubicBezTo>
                      <a:pt x="14217" y="3656"/>
                      <a:pt x="14217" y="3656"/>
                      <a:pt x="14158" y="3680"/>
                    </a:cubicBezTo>
                    <a:cubicBezTo>
                      <a:pt x="14122" y="3692"/>
                      <a:pt x="14086" y="3704"/>
                      <a:pt x="14050" y="3716"/>
                    </a:cubicBezTo>
                    <a:cubicBezTo>
                      <a:pt x="13777" y="3811"/>
                      <a:pt x="12645" y="4168"/>
                      <a:pt x="12336" y="4239"/>
                    </a:cubicBezTo>
                    <a:cubicBezTo>
                      <a:pt x="12098" y="4299"/>
                      <a:pt x="11907" y="4347"/>
                      <a:pt x="11729" y="4347"/>
                    </a:cubicBezTo>
                    <a:cubicBezTo>
                      <a:pt x="11645" y="4347"/>
                      <a:pt x="11574" y="4335"/>
                      <a:pt x="11502" y="4311"/>
                    </a:cubicBezTo>
                    <a:cubicBezTo>
                      <a:pt x="11324" y="4263"/>
                      <a:pt x="11169" y="4239"/>
                      <a:pt x="11050" y="4239"/>
                    </a:cubicBezTo>
                    <a:cubicBezTo>
                      <a:pt x="10955" y="4239"/>
                      <a:pt x="10740" y="4263"/>
                      <a:pt x="10443" y="4287"/>
                    </a:cubicBezTo>
                    <a:cubicBezTo>
                      <a:pt x="10240" y="4311"/>
                      <a:pt x="10002" y="4347"/>
                      <a:pt x="9705" y="4370"/>
                    </a:cubicBezTo>
                    <a:cubicBezTo>
                      <a:pt x="9383" y="4406"/>
                      <a:pt x="9097" y="4418"/>
                      <a:pt x="8835" y="4418"/>
                    </a:cubicBezTo>
                    <a:cubicBezTo>
                      <a:pt x="8538" y="4418"/>
                      <a:pt x="8288" y="4394"/>
                      <a:pt x="8038" y="4358"/>
                    </a:cubicBezTo>
                    <a:cubicBezTo>
                      <a:pt x="7907" y="4335"/>
                      <a:pt x="7776" y="4299"/>
                      <a:pt x="7669" y="4263"/>
                    </a:cubicBezTo>
                    <a:cubicBezTo>
                      <a:pt x="7561" y="4228"/>
                      <a:pt x="7442" y="4204"/>
                      <a:pt x="7383" y="4204"/>
                    </a:cubicBezTo>
                    <a:lnTo>
                      <a:pt x="7347" y="4204"/>
                    </a:lnTo>
                    <a:cubicBezTo>
                      <a:pt x="7145" y="4275"/>
                      <a:pt x="6871" y="4382"/>
                      <a:pt x="6621" y="4382"/>
                    </a:cubicBezTo>
                    <a:lnTo>
                      <a:pt x="6597" y="4382"/>
                    </a:lnTo>
                    <a:cubicBezTo>
                      <a:pt x="6442" y="4370"/>
                      <a:pt x="6264" y="4358"/>
                      <a:pt x="6085" y="4335"/>
                    </a:cubicBezTo>
                    <a:cubicBezTo>
                      <a:pt x="5966" y="4323"/>
                      <a:pt x="5835" y="4311"/>
                      <a:pt x="5716" y="4311"/>
                    </a:cubicBezTo>
                    <a:cubicBezTo>
                      <a:pt x="5692" y="4311"/>
                      <a:pt x="5680" y="4299"/>
                      <a:pt x="5668" y="4299"/>
                    </a:cubicBezTo>
                    <a:cubicBezTo>
                      <a:pt x="5597" y="4299"/>
                      <a:pt x="5585" y="4311"/>
                      <a:pt x="5502" y="4358"/>
                    </a:cubicBezTo>
                    <a:cubicBezTo>
                      <a:pt x="5454" y="4370"/>
                      <a:pt x="5406" y="4394"/>
                      <a:pt x="5359" y="4418"/>
                    </a:cubicBezTo>
                    <a:cubicBezTo>
                      <a:pt x="5204" y="4489"/>
                      <a:pt x="4585" y="4811"/>
                      <a:pt x="4287" y="4990"/>
                    </a:cubicBezTo>
                    <a:cubicBezTo>
                      <a:pt x="4323" y="5025"/>
                      <a:pt x="4359" y="5073"/>
                      <a:pt x="4382" y="5097"/>
                    </a:cubicBezTo>
                    <a:cubicBezTo>
                      <a:pt x="4561" y="5228"/>
                      <a:pt x="4585" y="5418"/>
                      <a:pt x="4585" y="5549"/>
                    </a:cubicBezTo>
                    <a:cubicBezTo>
                      <a:pt x="4680" y="5644"/>
                      <a:pt x="4823" y="5775"/>
                      <a:pt x="4954" y="5882"/>
                    </a:cubicBezTo>
                    <a:lnTo>
                      <a:pt x="4525" y="6621"/>
                    </a:lnTo>
                    <a:cubicBezTo>
                      <a:pt x="4490" y="6609"/>
                      <a:pt x="4109" y="6478"/>
                      <a:pt x="3454" y="6263"/>
                    </a:cubicBezTo>
                    <a:cubicBezTo>
                      <a:pt x="3299" y="6216"/>
                      <a:pt x="3156" y="6192"/>
                      <a:pt x="3037" y="6192"/>
                    </a:cubicBezTo>
                    <a:cubicBezTo>
                      <a:pt x="2894" y="6192"/>
                      <a:pt x="2823" y="6228"/>
                      <a:pt x="2704" y="6275"/>
                    </a:cubicBezTo>
                    <a:cubicBezTo>
                      <a:pt x="2656" y="6287"/>
                      <a:pt x="2620" y="6311"/>
                      <a:pt x="2585" y="6323"/>
                    </a:cubicBezTo>
                    <a:cubicBezTo>
                      <a:pt x="2477" y="6359"/>
                      <a:pt x="2251" y="6514"/>
                      <a:pt x="2120" y="6609"/>
                    </a:cubicBezTo>
                    <a:lnTo>
                      <a:pt x="2061" y="6644"/>
                    </a:lnTo>
                    <a:cubicBezTo>
                      <a:pt x="1966" y="6704"/>
                      <a:pt x="1906" y="6740"/>
                      <a:pt x="1846" y="6775"/>
                    </a:cubicBezTo>
                    <a:cubicBezTo>
                      <a:pt x="1811" y="6799"/>
                      <a:pt x="1739" y="6883"/>
                      <a:pt x="1668" y="6966"/>
                    </a:cubicBezTo>
                    <a:lnTo>
                      <a:pt x="1620" y="7037"/>
                    </a:lnTo>
                    <a:lnTo>
                      <a:pt x="1549" y="7073"/>
                    </a:lnTo>
                    <a:cubicBezTo>
                      <a:pt x="1370" y="7168"/>
                      <a:pt x="1132" y="7180"/>
                      <a:pt x="620" y="7180"/>
                    </a:cubicBezTo>
                    <a:cubicBezTo>
                      <a:pt x="549" y="7180"/>
                      <a:pt x="477" y="7180"/>
                      <a:pt x="418" y="7192"/>
                    </a:cubicBezTo>
                    <a:lnTo>
                      <a:pt x="358" y="7192"/>
                    </a:lnTo>
                    <a:cubicBezTo>
                      <a:pt x="382" y="7323"/>
                      <a:pt x="370" y="7442"/>
                      <a:pt x="358" y="7514"/>
                    </a:cubicBezTo>
                    <a:cubicBezTo>
                      <a:pt x="334" y="7752"/>
                      <a:pt x="180" y="7918"/>
                      <a:pt x="1" y="8038"/>
                    </a:cubicBezTo>
                    <a:cubicBezTo>
                      <a:pt x="49" y="8145"/>
                      <a:pt x="120" y="8311"/>
                      <a:pt x="144" y="8359"/>
                    </a:cubicBezTo>
                    <a:cubicBezTo>
                      <a:pt x="180" y="8419"/>
                      <a:pt x="191" y="8466"/>
                      <a:pt x="215" y="8514"/>
                    </a:cubicBezTo>
                    <a:cubicBezTo>
                      <a:pt x="215" y="8538"/>
                      <a:pt x="227" y="8561"/>
                      <a:pt x="239" y="8585"/>
                    </a:cubicBezTo>
                    <a:lnTo>
                      <a:pt x="263" y="8585"/>
                    </a:lnTo>
                    <a:cubicBezTo>
                      <a:pt x="370" y="8597"/>
                      <a:pt x="692" y="8657"/>
                      <a:pt x="846" y="8716"/>
                    </a:cubicBezTo>
                    <a:lnTo>
                      <a:pt x="882" y="8728"/>
                    </a:lnTo>
                    <a:lnTo>
                      <a:pt x="918" y="8740"/>
                    </a:lnTo>
                    <a:cubicBezTo>
                      <a:pt x="1049" y="8823"/>
                      <a:pt x="1144" y="8942"/>
                      <a:pt x="1263" y="9085"/>
                    </a:cubicBezTo>
                    <a:cubicBezTo>
                      <a:pt x="1299" y="9133"/>
                      <a:pt x="1334" y="9181"/>
                      <a:pt x="1370" y="9216"/>
                    </a:cubicBezTo>
                    <a:cubicBezTo>
                      <a:pt x="1430" y="9276"/>
                      <a:pt x="1608" y="9431"/>
                      <a:pt x="1882" y="9633"/>
                    </a:cubicBezTo>
                    <a:cubicBezTo>
                      <a:pt x="1930" y="9657"/>
                      <a:pt x="2001" y="9704"/>
                      <a:pt x="2073" y="9764"/>
                    </a:cubicBezTo>
                    <a:cubicBezTo>
                      <a:pt x="2144" y="9812"/>
                      <a:pt x="2204" y="9859"/>
                      <a:pt x="2239" y="9883"/>
                    </a:cubicBezTo>
                    <a:cubicBezTo>
                      <a:pt x="2644" y="10133"/>
                      <a:pt x="2406" y="10514"/>
                      <a:pt x="2061" y="11074"/>
                    </a:cubicBezTo>
                    <a:cubicBezTo>
                      <a:pt x="1966" y="11228"/>
                      <a:pt x="1799" y="11490"/>
                      <a:pt x="1775" y="11562"/>
                    </a:cubicBezTo>
                    <a:cubicBezTo>
                      <a:pt x="1739" y="11657"/>
                      <a:pt x="1704" y="11800"/>
                      <a:pt x="1680" y="11919"/>
                    </a:cubicBezTo>
                    <a:cubicBezTo>
                      <a:pt x="1775" y="11943"/>
                      <a:pt x="1906" y="11955"/>
                      <a:pt x="2061" y="11967"/>
                    </a:cubicBezTo>
                    <a:cubicBezTo>
                      <a:pt x="2370" y="11990"/>
                      <a:pt x="2466" y="12014"/>
                      <a:pt x="2680" y="12074"/>
                    </a:cubicBezTo>
                    <a:lnTo>
                      <a:pt x="2728" y="12086"/>
                    </a:lnTo>
                    <a:lnTo>
                      <a:pt x="2763" y="12121"/>
                    </a:lnTo>
                    <a:cubicBezTo>
                      <a:pt x="2978" y="12240"/>
                      <a:pt x="3013" y="12455"/>
                      <a:pt x="3025" y="12526"/>
                    </a:cubicBezTo>
                    <a:cubicBezTo>
                      <a:pt x="3025" y="12538"/>
                      <a:pt x="3037" y="12538"/>
                      <a:pt x="3049" y="12550"/>
                    </a:cubicBezTo>
                    <a:cubicBezTo>
                      <a:pt x="3120" y="12586"/>
                      <a:pt x="3228" y="12621"/>
                      <a:pt x="3335" y="12645"/>
                    </a:cubicBezTo>
                    <a:cubicBezTo>
                      <a:pt x="3382" y="12669"/>
                      <a:pt x="3430" y="12681"/>
                      <a:pt x="3478" y="12693"/>
                    </a:cubicBezTo>
                    <a:lnTo>
                      <a:pt x="3513" y="12705"/>
                    </a:lnTo>
                    <a:cubicBezTo>
                      <a:pt x="3751" y="12776"/>
                      <a:pt x="4156" y="12895"/>
                      <a:pt x="4525" y="13050"/>
                    </a:cubicBezTo>
                    <a:lnTo>
                      <a:pt x="4549" y="13062"/>
                    </a:lnTo>
                    <a:lnTo>
                      <a:pt x="4573" y="13074"/>
                    </a:lnTo>
                    <a:cubicBezTo>
                      <a:pt x="4787" y="13193"/>
                      <a:pt x="4883" y="13336"/>
                      <a:pt x="4954" y="13455"/>
                    </a:cubicBezTo>
                    <a:cubicBezTo>
                      <a:pt x="4978" y="13502"/>
                      <a:pt x="5002" y="13538"/>
                      <a:pt x="5049" y="13586"/>
                    </a:cubicBezTo>
                    <a:cubicBezTo>
                      <a:pt x="5097" y="13598"/>
                      <a:pt x="5156" y="13610"/>
                      <a:pt x="5204" y="13610"/>
                    </a:cubicBezTo>
                    <a:cubicBezTo>
                      <a:pt x="5264" y="13622"/>
                      <a:pt x="5323" y="13633"/>
                      <a:pt x="5383" y="13645"/>
                    </a:cubicBezTo>
                    <a:cubicBezTo>
                      <a:pt x="5454" y="13669"/>
                      <a:pt x="5537" y="13681"/>
                      <a:pt x="5645" y="13693"/>
                    </a:cubicBezTo>
                    <a:cubicBezTo>
                      <a:pt x="5728" y="13693"/>
                      <a:pt x="5823" y="13705"/>
                      <a:pt x="5918" y="13729"/>
                    </a:cubicBezTo>
                    <a:cubicBezTo>
                      <a:pt x="6049" y="13752"/>
                      <a:pt x="6180" y="13788"/>
                      <a:pt x="6311" y="13860"/>
                    </a:cubicBezTo>
                    <a:cubicBezTo>
                      <a:pt x="6430" y="13931"/>
                      <a:pt x="6526" y="14026"/>
                      <a:pt x="6597" y="14157"/>
                    </a:cubicBezTo>
                    <a:cubicBezTo>
                      <a:pt x="6788" y="14503"/>
                      <a:pt x="6526" y="14788"/>
                      <a:pt x="6276" y="14979"/>
                    </a:cubicBezTo>
                    <a:cubicBezTo>
                      <a:pt x="6359" y="15086"/>
                      <a:pt x="6454" y="15205"/>
                      <a:pt x="6561" y="15324"/>
                    </a:cubicBezTo>
                    <a:lnTo>
                      <a:pt x="6585" y="15360"/>
                    </a:lnTo>
                    <a:lnTo>
                      <a:pt x="7252" y="16539"/>
                    </a:lnTo>
                    <a:lnTo>
                      <a:pt x="7264" y="16550"/>
                    </a:lnTo>
                    <a:cubicBezTo>
                      <a:pt x="7323" y="16670"/>
                      <a:pt x="7383" y="16765"/>
                      <a:pt x="7430" y="16824"/>
                    </a:cubicBezTo>
                    <a:cubicBezTo>
                      <a:pt x="7502" y="16848"/>
                      <a:pt x="7597" y="16872"/>
                      <a:pt x="7716" y="16943"/>
                    </a:cubicBezTo>
                    <a:cubicBezTo>
                      <a:pt x="7942" y="17074"/>
                      <a:pt x="8038" y="17205"/>
                      <a:pt x="8109" y="17301"/>
                    </a:cubicBezTo>
                    <a:cubicBezTo>
                      <a:pt x="8109" y="17312"/>
                      <a:pt x="8121" y="17336"/>
                      <a:pt x="8133" y="17336"/>
                    </a:cubicBezTo>
                    <a:cubicBezTo>
                      <a:pt x="8252" y="17479"/>
                      <a:pt x="8335" y="17729"/>
                      <a:pt x="8371" y="17824"/>
                    </a:cubicBezTo>
                    <a:lnTo>
                      <a:pt x="8371" y="17836"/>
                    </a:lnTo>
                    <a:cubicBezTo>
                      <a:pt x="8490" y="17860"/>
                      <a:pt x="8669" y="17884"/>
                      <a:pt x="8835" y="17908"/>
                    </a:cubicBezTo>
                    <a:cubicBezTo>
                      <a:pt x="9240" y="17979"/>
                      <a:pt x="9431" y="18015"/>
                      <a:pt x="9812" y="18158"/>
                    </a:cubicBezTo>
                    <a:lnTo>
                      <a:pt x="9836" y="18170"/>
                    </a:lnTo>
                    <a:cubicBezTo>
                      <a:pt x="9919" y="18205"/>
                      <a:pt x="10014" y="18241"/>
                      <a:pt x="10490" y="18479"/>
                    </a:cubicBezTo>
                    <a:lnTo>
                      <a:pt x="10526" y="18503"/>
                    </a:lnTo>
                    <a:lnTo>
                      <a:pt x="10550" y="18515"/>
                    </a:lnTo>
                    <a:cubicBezTo>
                      <a:pt x="10621" y="18575"/>
                      <a:pt x="10943" y="18836"/>
                      <a:pt x="10633" y="19289"/>
                    </a:cubicBezTo>
                    <a:cubicBezTo>
                      <a:pt x="10657" y="19313"/>
                      <a:pt x="10681" y="19348"/>
                      <a:pt x="10693" y="19360"/>
                    </a:cubicBezTo>
                    <a:cubicBezTo>
                      <a:pt x="10717" y="19384"/>
                      <a:pt x="10740" y="19396"/>
                      <a:pt x="10967" y="19527"/>
                    </a:cubicBezTo>
                    <a:lnTo>
                      <a:pt x="10990" y="19539"/>
                    </a:lnTo>
                    <a:cubicBezTo>
                      <a:pt x="11193" y="19658"/>
                      <a:pt x="11252" y="19825"/>
                      <a:pt x="11276" y="19932"/>
                    </a:cubicBezTo>
                    <a:cubicBezTo>
                      <a:pt x="11288" y="19932"/>
                      <a:pt x="11300" y="19944"/>
                      <a:pt x="11312" y="19944"/>
                    </a:cubicBezTo>
                    <a:cubicBezTo>
                      <a:pt x="11395" y="19991"/>
                      <a:pt x="11491" y="20039"/>
                      <a:pt x="11598" y="20099"/>
                    </a:cubicBezTo>
                    <a:cubicBezTo>
                      <a:pt x="11705" y="20146"/>
                      <a:pt x="11800" y="20194"/>
                      <a:pt x="11872" y="20241"/>
                    </a:cubicBezTo>
                    <a:lnTo>
                      <a:pt x="11883" y="20253"/>
                    </a:lnTo>
                    <a:cubicBezTo>
                      <a:pt x="11907" y="20265"/>
                      <a:pt x="11943" y="20289"/>
                      <a:pt x="12074" y="20360"/>
                    </a:cubicBezTo>
                    <a:cubicBezTo>
                      <a:pt x="12145" y="20372"/>
                      <a:pt x="12253" y="20372"/>
                      <a:pt x="12372" y="20372"/>
                    </a:cubicBezTo>
                    <a:lnTo>
                      <a:pt x="12479" y="20372"/>
                    </a:lnTo>
                    <a:cubicBezTo>
                      <a:pt x="12538" y="20372"/>
                      <a:pt x="12562" y="20372"/>
                      <a:pt x="12598" y="20360"/>
                    </a:cubicBezTo>
                    <a:cubicBezTo>
                      <a:pt x="12645" y="20360"/>
                      <a:pt x="12693" y="20349"/>
                      <a:pt x="12764" y="20349"/>
                    </a:cubicBezTo>
                    <a:cubicBezTo>
                      <a:pt x="12824" y="20349"/>
                      <a:pt x="12884" y="20360"/>
                      <a:pt x="12967" y="20360"/>
                    </a:cubicBezTo>
                    <a:lnTo>
                      <a:pt x="13050" y="20372"/>
                    </a:lnTo>
                    <a:lnTo>
                      <a:pt x="13134" y="20420"/>
                    </a:lnTo>
                    <a:cubicBezTo>
                      <a:pt x="13265" y="20503"/>
                      <a:pt x="13336" y="20610"/>
                      <a:pt x="13360" y="20718"/>
                    </a:cubicBezTo>
                    <a:cubicBezTo>
                      <a:pt x="13384" y="20718"/>
                      <a:pt x="13562" y="20730"/>
                      <a:pt x="13562" y="20730"/>
                    </a:cubicBezTo>
                    <a:lnTo>
                      <a:pt x="13598" y="20741"/>
                    </a:lnTo>
                    <a:cubicBezTo>
                      <a:pt x="13705" y="20765"/>
                      <a:pt x="13848" y="20825"/>
                      <a:pt x="13979" y="20872"/>
                    </a:cubicBezTo>
                    <a:cubicBezTo>
                      <a:pt x="14062" y="20896"/>
                      <a:pt x="14158" y="20932"/>
                      <a:pt x="14205" y="20956"/>
                    </a:cubicBezTo>
                    <a:lnTo>
                      <a:pt x="14288" y="20956"/>
                    </a:lnTo>
                    <a:cubicBezTo>
                      <a:pt x="14312" y="20944"/>
                      <a:pt x="14348" y="20944"/>
                      <a:pt x="14372" y="20944"/>
                    </a:cubicBezTo>
                    <a:cubicBezTo>
                      <a:pt x="14455" y="20944"/>
                      <a:pt x="14586" y="20956"/>
                      <a:pt x="14753" y="20980"/>
                    </a:cubicBezTo>
                    <a:lnTo>
                      <a:pt x="14777" y="20991"/>
                    </a:lnTo>
                    <a:lnTo>
                      <a:pt x="14800" y="21003"/>
                    </a:lnTo>
                    <a:cubicBezTo>
                      <a:pt x="14920" y="21039"/>
                      <a:pt x="15027" y="21087"/>
                      <a:pt x="15158" y="21170"/>
                    </a:cubicBezTo>
                    <a:lnTo>
                      <a:pt x="15181" y="21170"/>
                    </a:lnTo>
                    <a:cubicBezTo>
                      <a:pt x="15301" y="21253"/>
                      <a:pt x="15360" y="21313"/>
                      <a:pt x="15408" y="21372"/>
                    </a:cubicBezTo>
                    <a:cubicBezTo>
                      <a:pt x="15420" y="21372"/>
                      <a:pt x="15420" y="21384"/>
                      <a:pt x="15431" y="21384"/>
                    </a:cubicBezTo>
                    <a:cubicBezTo>
                      <a:pt x="15443" y="21384"/>
                      <a:pt x="15467" y="21384"/>
                      <a:pt x="15491" y="21396"/>
                    </a:cubicBezTo>
                    <a:cubicBezTo>
                      <a:pt x="15515" y="21396"/>
                      <a:pt x="15551" y="21396"/>
                      <a:pt x="15574" y="21408"/>
                    </a:cubicBezTo>
                    <a:cubicBezTo>
                      <a:pt x="15598" y="21396"/>
                      <a:pt x="15622" y="21384"/>
                      <a:pt x="15658" y="21372"/>
                    </a:cubicBezTo>
                    <a:cubicBezTo>
                      <a:pt x="15717" y="21349"/>
                      <a:pt x="15789" y="21337"/>
                      <a:pt x="15860" y="21337"/>
                    </a:cubicBezTo>
                    <a:cubicBezTo>
                      <a:pt x="16027" y="21337"/>
                      <a:pt x="16229" y="21396"/>
                      <a:pt x="16586" y="21551"/>
                    </a:cubicBezTo>
                    <a:lnTo>
                      <a:pt x="16610" y="21563"/>
                    </a:lnTo>
                    <a:lnTo>
                      <a:pt x="16634" y="21575"/>
                    </a:lnTo>
                    <a:cubicBezTo>
                      <a:pt x="16741" y="21634"/>
                      <a:pt x="16896" y="21730"/>
                      <a:pt x="16991" y="21789"/>
                    </a:cubicBezTo>
                    <a:cubicBezTo>
                      <a:pt x="17027" y="21813"/>
                      <a:pt x="17086" y="21837"/>
                      <a:pt x="17146" y="21873"/>
                    </a:cubicBezTo>
                    <a:cubicBezTo>
                      <a:pt x="17241" y="21920"/>
                      <a:pt x="17348" y="21968"/>
                      <a:pt x="17444" y="22027"/>
                    </a:cubicBezTo>
                    <a:cubicBezTo>
                      <a:pt x="17598" y="22111"/>
                      <a:pt x="17658" y="22158"/>
                      <a:pt x="17741" y="22230"/>
                    </a:cubicBezTo>
                    <a:lnTo>
                      <a:pt x="17789" y="22265"/>
                    </a:lnTo>
                    <a:cubicBezTo>
                      <a:pt x="17932" y="22373"/>
                      <a:pt x="18003" y="22492"/>
                      <a:pt x="18027" y="22635"/>
                    </a:cubicBezTo>
                    <a:cubicBezTo>
                      <a:pt x="18051" y="22658"/>
                      <a:pt x="18075" y="22682"/>
                      <a:pt x="18098" y="22694"/>
                    </a:cubicBezTo>
                    <a:cubicBezTo>
                      <a:pt x="18206" y="22777"/>
                      <a:pt x="18337" y="22885"/>
                      <a:pt x="18444" y="23016"/>
                    </a:cubicBezTo>
                    <a:cubicBezTo>
                      <a:pt x="18551" y="23158"/>
                      <a:pt x="18610" y="23277"/>
                      <a:pt x="18646" y="23337"/>
                    </a:cubicBezTo>
                    <a:cubicBezTo>
                      <a:pt x="18646" y="23349"/>
                      <a:pt x="18646" y="23361"/>
                      <a:pt x="18658" y="23361"/>
                    </a:cubicBezTo>
                    <a:cubicBezTo>
                      <a:pt x="18670" y="23385"/>
                      <a:pt x="18682" y="23397"/>
                      <a:pt x="18706" y="23420"/>
                    </a:cubicBezTo>
                    <a:cubicBezTo>
                      <a:pt x="18718" y="23456"/>
                      <a:pt x="18730" y="23456"/>
                      <a:pt x="18765" y="23480"/>
                    </a:cubicBezTo>
                    <a:cubicBezTo>
                      <a:pt x="18884" y="23551"/>
                      <a:pt x="18956" y="23623"/>
                      <a:pt x="19003" y="23682"/>
                    </a:cubicBezTo>
                    <a:cubicBezTo>
                      <a:pt x="19027" y="23718"/>
                      <a:pt x="19039" y="23742"/>
                      <a:pt x="19051" y="23766"/>
                    </a:cubicBezTo>
                    <a:cubicBezTo>
                      <a:pt x="19146" y="23766"/>
                      <a:pt x="19230" y="23778"/>
                      <a:pt x="19313" y="23789"/>
                    </a:cubicBezTo>
                    <a:cubicBezTo>
                      <a:pt x="19622" y="23849"/>
                      <a:pt x="19765" y="23897"/>
                      <a:pt x="20003" y="23968"/>
                    </a:cubicBezTo>
                    <a:lnTo>
                      <a:pt x="20111" y="24004"/>
                    </a:lnTo>
                    <a:lnTo>
                      <a:pt x="20146" y="24028"/>
                    </a:lnTo>
                    <a:cubicBezTo>
                      <a:pt x="20313" y="24123"/>
                      <a:pt x="20384" y="24254"/>
                      <a:pt x="20420" y="24337"/>
                    </a:cubicBezTo>
                    <a:cubicBezTo>
                      <a:pt x="20432" y="24361"/>
                      <a:pt x="20444" y="24373"/>
                      <a:pt x="20456" y="24385"/>
                    </a:cubicBezTo>
                    <a:cubicBezTo>
                      <a:pt x="20468" y="24397"/>
                      <a:pt x="20527" y="24432"/>
                      <a:pt x="20682" y="24516"/>
                    </a:cubicBezTo>
                    <a:lnTo>
                      <a:pt x="20694" y="24516"/>
                    </a:lnTo>
                    <a:lnTo>
                      <a:pt x="20706" y="24528"/>
                    </a:lnTo>
                    <a:cubicBezTo>
                      <a:pt x="20801" y="24587"/>
                      <a:pt x="21063" y="24790"/>
                      <a:pt x="20932" y="25147"/>
                    </a:cubicBezTo>
                    <a:cubicBezTo>
                      <a:pt x="20968" y="25218"/>
                      <a:pt x="21004" y="25302"/>
                      <a:pt x="21039" y="25421"/>
                    </a:cubicBezTo>
                    <a:lnTo>
                      <a:pt x="21087" y="25575"/>
                    </a:lnTo>
                    <a:cubicBezTo>
                      <a:pt x="21087" y="25575"/>
                      <a:pt x="21016" y="25718"/>
                      <a:pt x="21016" y="25718"/>
                    </a:cubicBezTo>
                    <a:cubicBezTo>
                      <a:pt x="21051" y="25742"/>
                      <a:pt x="21087" y="25754"/>
                      <a:pt x="21111" y="25778"/>
                    </a:cubicBezTo>
                    <a:cubicBezTo>
                      <a:pt x="21170" y="25802"/>
                      <a:pt x="21230" y="25837"/>
                      <a:pt x="21277" y="25861"/>
                    </a:cubicBezTo>
                    <a:cubicBezTo>
                      <a:pt x="21361" y="25909"/>
                      <a:pt x="21539" y="26016"/>
                      <a:pt x="21730" y="26135"/>
                    </a:cubicBezTo>
                    <a:cubicBezTo>
                      <a:pt x="21956" y="26266"/>
                      <a:pt x="22194" y="26409"/>
                      <a:pt x="22337" y="26492"/>
                    </a:cubicBezTo>
                    <a:cubicBezTo>
                      <a:pt x="22516" y="26599"/>
                      <a:pt x="22623" y="26647"/>
                      <a:pt x="22730" y="26695"/>
                    </a:cubicBezTo>
                    <a:cubicBezTo>
                      <a:pt x="22754" y="26706"/>
                      <a:pt x="22790" y="26718"/>
                      <a:pt x="22813" y="26730"/>
                    </a:cubicBezTo>
                    <a:cubicBezTo>
                      <a:pt x="22825" y="26730"/>
                      <a:pt x="22861" y="26742"/>
                      <a:pt x="22992" y="26742"/>
                    </a:cubicBezTo>
                    <a:lnTo>
                      <a:pt x="23266" y="26742"/>
                    </a:lnTo>
                    <a:cubicBezTo>
                      <a:pt x="23492" y="26742"/>
                      <a:pt x="23611" y="26802"/>
                      <a:pt x="23730" y="26861"/>
                    </a:cubicBezTo>
                    <a:lnTo>
                      <a:pt x="23778" y="26885"/>
                    </a:lnTo>
                    <a:cubicBezTo>
                      <a:pt x="23909" y="26945"/>
                      <a:pt x="24087" y="26992"/>
                      <a:pt x="24230" y="27028"/>
                    </a:cubicBezTo>
                    <a:cubicBezTo>
                      <a:pt x="24278" y="27040"/>
                      <a:pt x="24314" y="27052"/>
                      <a:pt x="24349" y="27064"/>
                    </a:cubicBezTo>
                    <a:cubicBezTo>
                      <a:pt x="24480" y="27087"/>
                      <a:pt x="24635" y="27111"/>
                      <a:pt x="24873" y="27230"/>
                    </a:cubicBezTo>
                    <a:lnTo>
                      <a:pt x="24897" y="27242"/>
                    </a:lnTo>
                    <a:cubicBezTo>
                      <a:pt x="25099" y="27361"/>
                      <a:pt x="25207" y="27528"/>
                      <a:pt x="25207" y="27742"/>
                    </a:cubicBezTo>
                    <a:cubicBezTo>
                      <a:pt x="25218" y="27802"/>
                      <a:pt x="25218" y="27849"/>
                      <a:pt x="25218" y="27933"/>
                    </a:cubicBezTo>
                    <a:cubicBezTo>
                      <a:pt x="25218" y="27980"/>
                      <a:pt x="25207" y="28076"/>
                      <a:pt x="25218" y="28147"/>
                    </a:cubicBezTo>
                    <a:cubicBezTo>
                      <a:pt x="25254" y="28171"/>
                      <a:pt x="25290" y="28195"/>
                      <a:pt x="25326" y="28219"/>
                    </a:cubicBezTo>
                    <a:cubicBezTo>
                      <a:pt x="25385" y="28266"/>
                      <a:pt x="25445" y="28302"/>
                      <a:pt x="25492" y="28350"/>
                    </a:cubicBezTo>
                    <a:cubicBezTo>
                      <a:pt x="25552" y="28385"/>
                      <a:pt x="25623" y="28433"/>
                      <a:pt x="25683" y="28480"/>
                    </a:cubicBezTo>
                    <a:cubicBezTo>
                      <a:pt x="25790" y="28540"/>
                      <a:pt x="25885" y="28611"/>
                      <a:pt x="25957" y="28671"/>
                    </a:cubicBezTo>
                    <a:cubicBezTo>
                      <a:pt x="26111" y="28790"/>
                      <a:pt x="26159" y="28921"/>
                      <a:pt x="26171" y="29028"/>
                    </a:cubicBezTo>
                    <a:cubicBezTo>
                      <a:pt x="26278" y="29040"/>
                      <a:pt x="26397" y="29052"/>
                      <a:pt x="26516" y="29100"/>
                    </a:cubicBezTo>
                    <a:lnTo>
                      <a:pt x="26552" y="29112"/>
                    </a:lnTo>
                    <a:lnTo>
                      <a:pt x="26576" y="29123"/>
                    </a:lnTo>
                    <a:cubicBezTo>
                      <a:pt x="26742" y="29219"/>
                      <a:pt x="26826" y="29362"/>
                      <a:pt x="26897" y="29481"/>
                    </a:cubicBezTo>
                    <a:cubicBezTo>
                      <a:pt x="26897" y="29493"/>
                      <a:pt x="26909" y="29504"/>
                      <a:pt x="26909" y="29516"/>
                    </a:cubicBezTo>
                    <a:lnTo>
                      <a:pt x="26933" y="29516"/>
                    </a:lnTo>
                    <a:cubicBezTo>
                      <a:pt x="27004" y="29552"/>
                      <a:pt x="27112" y="29588"/>
                      <a:pt x="27207" y="29635"/>
                    </a:cubicBezTo>
                    <a:cubicBezTo>
                      <a:pt x="27373" y="29743"/>
                      <a:pt x="27612" y="29885"/>
                      <a:pt x="27754" y="30004"/>
                    </a:cubicBezTo>
                    <a:lnTo>
                      <a:pt x="27778" y="30016"/>
                    </a:lnTo>
                    <a:cubicBezTo>
                      <a:pt x="27838" y="30064"/>
                      <a:pt x="27897" y="30124"/>
                      <a:pt x="27981" y="30171"/>
                    </a:cubicBezTo>
                    <a:cubicBezTo>
                      <a:pt x="28076" y="30195"/>
                      <a:pt x="28266" y="30255"/>
                      <a:pt x="28766" y="30433"/>
                    </a:cubicBezTo>
                    <a:lnTo>
                      <a:pt x="28790" y="30445"/>
                    </a:lnTo>
                    <a:cubicBezTo>
                      <a:pt x="28790" y="30445"/>
                      <a:pt x="29112" y="30636"/>
                      <a:pt x="29183" y="30671"/>
                    </a:cubicBezTo>
                    <a:cubicBezTo>
                      <a:pt x="29350" y="30766"/>
                      <a:pt x="29505" y="30790"/>
                      <a:pt x="29612" y="30802"/>
                    </a:cubicBezTo>
                    <a:cubicBezTo>
                      <a:pt x="29683" y="30814"/>
                      <a:pt x="29755" y="30826"/>
                      <a:pt x="29814" y="30850"/>
                    </a:cubicBezTo>
                    <a:lnTo>
                      <a:pt x="29862" y="30850"/>
                    </a:lnTo>
                    <a:cubicBezTo>
                      <a:pt x="29969" y="30874"/>
                      <a:pt x="30148" y="30897"/>
                      <a:pt x="30350" y="31005"/>
                    </a:cubicBezTo>
                    <a:cubicBezTo>
                      <a:pt x="30683" y="31195"/>
                      <a:pt x="30695" y="31457"/>
                      <a:pt x="30660" y="31624"/>
                    </a:cubicBezTo>
                    <a:cubicBezTo>
                      <a:pt x="30671" y="31648"/>
                      <a:pt x="30707" y="31719"/>
                      <a:pt x="30767" y="31814"/>
                    </a:cubicBezTo>
                    <a:cubicBezTo>
                      <a:pt x="30826" y="31838"/>
                      <a:pt x="30886" y="31862"/>
                      <a:pt x="30945" y="31898"/>
                    </a:cubicBezTo>
                    <a:cubicBezTo>
                      <a:pt x="31064" y="31957"/>
                      <a:pt x="31219" y="32029"/>
                      <a:pt x="31291" y="32064"/>
                    </a:cubicBezTo>
                    <a:cubicBezTo>
                      <a:pt x="31386" y="32088"/>
                      <a:pt x="31564" y="32136"/>
                      <a:pt x="31695" y="32219"/>
                    </a:cubicBezTo>
                    <a:lnTo>
                      <a:pt x="31779" y="32279"/>
                    </a:lnTo>
                    <a:lnTo>
                      <a:pt x="31791" y="32279"/>
                    </a:lnTo>
                    <a:cubicBezTo>
                      <a:pt x="31826" y="32255"/>
                      <a:pt x="31886" y="32219"/>
                      <a:pt x="31922" y="32195"/>
                    </a:cubicBezTo>
                    <a:cubicBezTo>
                      <a:pt x="31957" y="32171"/>
                      <a:pt x="32005" y="32148"/>
                      <a:pt x="32029" y="32124"/>
                    </a:cubicBezTo>
                    <a:cubicBezTo>
                      <a:pt x="32124" y="32076"/>
                      <a:pt x="32231" y="32052"/>
                      <a:pt x="32326" y="32052"/>
                    </a:cubicBezTo>
                    <a:cubicBezTo>
                      <a:pt x="32493" y="32052"/>
                      <a:pt x="32612" y="32112"/>
                      <a:pt x="32731" y="32183"/>
                    </a:cubicBezTo>
                    <a:lnTo>
                      <a:pt x="32743" y="32195"/>
                    </a:lnTo>
                    <a:cubicBezTo>
                      <a:pt x="32862" y="32267"/>
                      <a:pt x="32934" y="32362"/>
                      <a:pt x="32981" y="32457"/>
                    </a:cubicBezTo>
                    <a:cubicBezTo>
                      <a:pt x="33041" y="32457"/>
                      <a:pt x="33088" y="32445"/>
                      <a:pt x="33136" y="32445"/>
                    </a:cubicBezTo>
                    <a:cubicBezTo>
                      <a:pt x="33255" y="32445"/>
                      <a:pt x="33350" y="32481"/>
                      <a:pt x="33446" y="32505"/>
                    </a:cubicBezTo>
                    <a:lnTo>
                      <a:pt x="33493" y="32517"/>
                    </a:lnTo>
                    <a:lnTo>
                      <a:pt x="33529" y="32541"/>
                    </a:lnTo>
                    <a:cubicBezTo>
                      <a:pt x="33624" y="32600"/>
                      <a:pt x="33684" y="32660"/>
                      <a:pt x="33719" y="32719"/>
                    </a:cubicBezTo>
                    <a:lnTo>
                      <a:pt x="33791" y="32719"/>
                    </a:lnTo>
                    <a:cubicBezTo>
                      <a:pt x="33874" y="32719"/>
                      <a:pt x="33958" y="32719"/>
                      <a:pt x="34041" y="32743"/>
                    </a:cubicBezTo>
                    <a:lnTo>
                      <a:pt x="34112" y="32755"/>
                    </a:lnTo>
                    <a:lnTo>
                      <a:pt x="34184" y="32791"/>
                    </a:lnTo>
                    <a:cubicBezTo>
                      <a:pt x="34327" y="32874"/>
                      <a:pt x="34398" y="32993"/>
                      <a:pt x="34434" y="33064"/>
                    </a:cubicBezTo>
                    <a:cubicBezTo>
                      <a:pt x="34434" y="33064"/>
                      <a:pt x="34434" y="33064"/>
                      <a:pt x="34446" y="33076"/>
                    </a:cubicBezTo>
                    <a:lnTo>
                      <a:pt x="34458" y="33088"/>
                    </a:lnTo>
                    <a:lnTo>
                      <a:pt x="34493" y="33124"/>
                    </a:lnTo>
                    <a:cubicBezTo>
                      <a:pt x="34529" y="33160"/>
                      <a:pt x="34553" y="33195"/>
                      <a:pt x="34565" y="33219"/>
                    </a:cubicBezTo>
                    <a:cubicBezTo>
                      <a:pt x="34636" y="33195"/>
                      <a:pt x="34779" y="33112"/>
                      <a:pt x="34874" y="33052"/>
                    </a:cubicBezTo>
                    <a:lnTo>
                      <a:pt x="34922" y="33017"/>
                    </a:lnTo>
                    <a:cubicBezTo>
                      <a:pt x="35101" y="32910"/>
                      <a:pt x="35208" y="32850"/>
                      <a:pt x="35410" y="32850"/>
                    </a:cubicBezTo>
                    <a:lnTo>
                      <a:pt x="35660" y="32850"/>
                    </a:lnTo>
                    <a:lnTo>
                      <a:pt x="35767" y="32910"/>
                    </a:lnTo>
                    <a:cubicBezTo>
                      <a:pt x="35791" y="32922"/>
                      <a:pt x="35827" y="32945"/>
                      <a:pt x="35875" y="32969"/>
                    </a:cubicBezTo>
                    <a:lnTo>
                      <a:pt x="35922" y="33005"/>
                    </a:lnTo>
                    <a:cubicBezTo>
                      <a:pt x="36267" y="33243"/>
                      <a:pt x="36315" y="33505"/>
                      <a:pt x="36291" y="33684"/>
                    </a:cubicBezTo>
                    <a:lnTo>
                      <a:pt x="36303" y="33684"/>
                    </a:lnTo>
                    <a:cubicBezTo>
                      <a:pt x="36589" y="33684"/>
                      <a:pt x="36898" y="33779"/>
                      <a:pt x="37065" y="33838"/>
                    </a:cubicBezTo>
                    <a:lnTo>
                      <a:pt x="37101" y="33850"/>
                    </a:lnTo>
                    <a:lnTo>
                      <a:pt x="37137" y="33874"/>
                    </a:lnTo>
                    <a:cubicBezTo>
                      <a:pt x="37232" y="33934"/>
                      <a:pt x="37446" y="34088"/>
                      <a:pt x="37399" y="34422"/>
                    </a:cubicBezTo>
                    <a:cubicBezTo>
                      <a:pt x="37434" y="34469"/>
                      <a:pt x="37506" y="34517"/>
                      <a:pt x="37553" y="34565"/>
                    </a:cubicBezTo>
                    <a:cubicBezTo>
                      <a:pt x="37660" y="34612"/>
                      <a:pt x="37827" y="34684"/>
                      <a:pt x="37946" y="34731"/>
                    </a:cubicBezTo>
                    <a:lnTo>
                      <a:pt x="38041" y="34767"/>
                    </a:lnTo>
                    <a:cubicBezTo>
                      <a:pt x="38208" y="34838"/>
                      <a:pt x="38887" y="35136"/>
                      <a:pt x="39125" y="35267"/>
                    </a:cubicBezTo>
                    <a:lnTo>
                      <a:pt x="39137" y="35279"/>
                    </a:lnTo>
                    <a:cubicBezTo>
                      <a:pt x="39256" y="35350"/>
                      <a:pt x="39423" y="35469"/>
                      <a:pt x="39554" y="35589"/>
                    </a:cubicBezTo>
                    <a:cubicBezTo>
                      <a:pt x="39613" y="35636"/>
                      <a:pt x="39649" y="35684"/>
                      <a:pt x="39696" y="35731"/>
                    </a:cubicBezTo>
                    <a:cubicBezTo>
                      <a:pt x="39756" y="35791"/>
                      <a:pt x="39815" y="35850"/>
                      <a:pt x="39899" y="35922"/>
                    </a:cubicBezTo>
                    <a:cubicBezTo>
                      <a:pt x="39935" y="35934"/>
                      <a:pt x="39970" y="35946"/>
                      <a:pt x="40018" y="35970"/>
                    </a:cubicBezTo>
                    <a:cubicBezTo>
                      <a:pt x="40101" y="36005"/>
                      <a:pt x="40208" y="36041"/>
                      <a:pt x="40327" y="36112"/>
                    </a:cubicBezTo>
                    <a:cubicBezTo>
                      <a:pt x="40625" y="36279"/>
                      <a:pt x="40661" y="36553"/>
                      <a:pt x="40673" y="36696"/>
                    </a:cubicBezTo>
                    <a:cubicBezTo>
                      <a:pt x="40673" y="36720"/>
                      <a:pt x="40673" y="36755"/>
                      <a:pt x="40685" y="36767"/>
                    </a:cubicBezTo>
                    <a:cubicBezTo>
                      <a:pt x="40720" y="36827"/>
                      <a:pt x="40732" y="36839"/>
                      <a:pt x="40863" y="36934"/>
                    </a:cubicBezTo>
                    <a:cubicBezTo>
                      <a:pt x="40911" y="36982"/>
                      <a:pt x="40970" y="37017"/>
                      <a:pt x="41042" y="37077"/>
                    </a:cubicBezTo>
                    <a:cubicBezTo>
                      <a:pt x="41089" y="37101"/>
                      <a:pt x="41149" y="37113"/>
                      <a:pt x="41220" y="37148"/>
                    </a:cubicBezTo>
                    <a:cubicBezTo>
                      <a:pt x="41339" y="37208"/>
                      <a:pt x="41435" y="37220"/>
                      <a:pt x="41530" y="37243"/>
                    </a:cubicBezTo>
                    <a:cubicBezTo>
                      <a:pt x="41673" y="37279"/>
                      <a:pt x="41828" y="37315"/>
                      <a:pt x="42018" y="37422"/>
                    </a:cubicBezTo>
                    <a:cubicBezTo>
                      <a:pt x="42221" y="37541"/>
                      <a:pt x="42340" y="37696"/>
                      <a:pt x="42352" y="37875"/>
                    </a:cubicBezTo>
                    <a:cubicBezTo>
                      <a:pt x="42363" y="37886"/>
                      <a:pt x="42375" y="37886"/>
                      <a:pt x="42387" y="37898"/>
                    </a:cubicBezTo>
                    <a:cubicBezTo>
                      <a:pt x="42435" y="37922"/>
                      <a:pt x="42494" y="37946"/>
                      <a:pt x="42542" y="37982"/>
                    </a:cubicBezTo>
                    <a:cubicBezTo>
                      <a:pt x="42840" y="38148"/>
                      <a:pt x="42899" y="38375"/>
                      <a:pt x="42911" y="38565"/>
                    </a:cubicBezTo>
                    <a:cubicBezTo>
                      <a:pt x="42911" y="38577"/>
                      <a:pt x="42911" y="38589"/>
                      <a:pt x="42911" y="38613"/>
                    </a:cubicBezTo>
                    <a:cubicBezTo>
                      <a:pt x="42923" y="38660"/>
                      <a:pt x="42923" y="38696"/>
                      <a:pt x="42923" y="38732"/>
                    </a:cubicBezTo>
                    <a:cubicBezTo>
                      <a:pt x="43018" y="38839"/>
                      <a:pt x="43161" y="39053"/>
                      <a:pt x="43054" y="39399"/>
                    </a:cubicBezTo>
                    <a:cubicBezTo>
                      <a:pt x="43078" y="39410"/>
                      <a:pt x="43102" y="39422"/>
                      <a:pt x="43125" y="39434"/>
                    </a:cubicBezTo>
                    <a:lnTo>
                      <a:pt x="43256" y="39494"/>
                    </a:lnTo>
                    <a:cubicBezTo>
                      <a:pt x="43399" y="39565"/>
                      <a:pt x="43614" y="39672"/>
                      <a:pt x="43745" y="39732"/>
                    </a:cubicBezTo>
                    <a:cubicBezTo>
                      <a:pt x="43899" y="39803"/>
                      <a:pt x="44090" y="39875"/>
                      <a:pt x="44316" y="39946"/>
                    </a:cubicBezTo>
                    <a:cubicBezTo>
                      <a:pt x="44352" y="39958"/>
                      <a:pt x="44387" y="39958"/>
                      <a:pt x="44447" y="39958"/>
                    </a:cubicBezTo>
                    <a:lnTo>
                      <a:pt x="44602" y="39958"/>
                    </a:lnTo>
                    <a:cubicBezTo>
                      <a:pt x="44661" y="39958"/>
                      <a:pt x="44733" y="39958"/>
                      <a:pt x="44816" y="39970"/>
                    </a:cubicBezTo>
                    <a:cubicBezTo>
                      <a:pt x="44971" y="39994"/>
                      <a:pt x="45221" y="40077"/>
                      <a:pt x="45495" y="40161"/>
                    </a:cubicBezTo>
                    <a:cubicBezTo>
                      <a:pt x="45519" y="40089"/>
                      <a:pt x="45554" y="40006"/>
                      <a:pt x="45602" y="39922"/>
                    </a:cubicBezTo>
                    <a:cubicBezTo>
                      <a:pt x="45792" y="39589"/>
                      <a:pt x="46126" y="39541"/>
                      <a:pt x="46245" y="39529"/>
                    </a:cubicBezTo>
                    <a:lnTo>
                      <a:pt x="46257" y="39529"/>
                    </a:lnTo>
                    <a:cubicBezTo>
                      <a:pt x="46281" y="39518"/>
                      <a:pt x="46304" y="39518"/>
                      <a:pt x="46340" y="39518"/>
                    </a:cubicBezTo>
                    <a:cubicBezTo>
                      <a:pt x="46447" y="39518"/>
                      <a:pt x="46614" y="39541"/>
                      <a:pt x="46947" y="39744"/>
                    </a:cubicBezTo>
                    <a:cubicBezTo>
                      <a:pt x="47066" y="39815"/>
                      <a:pt x="47138" y="39851"/>
                      <a:pt x="47305" y="39899"/>
                    </a:cubicBezTo>
                    <a:cubicBezTo>
                      <a:pt x="47483" y="39970"/>
                      <a:pt x="48019" y="40196"/>
                      <a:pt x="48162" y="40280"/>
                    </a:cubicBezTo>
                    <a:cubicBezTo>
                      <a:pt x="48281" y="40351"/>
                      <a:pt x="48352" y="40434"/>
                      <a:pt x="48400" y="40494"/>
                    </a:cubicBezTo>
                    <a:lnTo>
                      <a:pt x="48614" y="40494"/>
                    </a:lnTo>
                    <a:cubicBezTo>
                      <a:pt x="48626" y="40494"/>
                      <a:pt x="48638" y="40494"/>
                      <a:pt x="48650" y="40482"/>
                    </a:cubicBezTo>
                    <a:cubicBezTo>
                      <a:pt x="48686" y="40470"/>
                      <a:pt x="48733" y="40458"/>
                      <a:pt x="48793" y="40446"/>
                    </a:cubicBezTo>
                    <a:cubicBezTo>
                      <a:pt x="48864" y="40422"/>
                      <a:pt x="48936" y="40411"/>
                      <a:pt x="49019" y="40411"/>
                    </a:cubicBezTo>
                    <a:cubicBezTo>
                      <a:pt x="49079" y="40411"/>
                      <a:pt x="49138" y="40422"/>
                      <a:pt x="49198" y="40422"/>
                    </a:cubicBezTo>
                    <a:cubicBezTo>
                      <a:pt x="49245" y="40434"/>
                      <a:pt x="49281" y="40434"/>
                      <a:pt x="49329" y="40434"/>
                    </a:cubicBezTo>
                    <a:lnTo>
                      <a:pt x="49376" y="40434"/>
                    </a:lnTo>
                    <a:cubicBezTo>
                      <a:pt x="49400" y="40434"/>
                      <a:pt x="49412" y="40422"/>
                      <a:pt x="49460" y="40387"/>
                    </a:cubicBezTo>
                    <a:cubicBezTo>
                      <a:pt x="49483" y="40363"/>
                      <a:pt x="49495" y="40351"/>
                      <a:pt x="49519" y="40339"/>
                    </a:cubicBezTo>
                    <a:cubicBezTo>
                      <a:pt x="49591" y="40280"/>
                      <a:pt x="50495" y="39660"/>
                      <a:pt x="50734" y="39518"/>
                    </a:cubicBezTo>
                    <a:cubicBezTo>
                      <a:pt x="50864" y="39446"/>
                      <a:pt x="51043" y="39351"/>
                      <a:pt x="51222" y="39244"/>
                    </a:cubicBezTo>
                    <a:cubicBezTo>
                      <a:pt x="51341" y="39184"/>
                      <a:pt x="51460" y="39113"/>
                      <a:pt x="51567" y="39053"/>
                    </a:cubicBezTo>
                    <a:cubicBezTo>
                      <a:pt x="51579" y="39041"/>
                      <a:pt x="51591" y="39041"/>
                      <a:pt x="51603" y="39029"/>
                    </a:cubicBezTo>
                    <a:cubicBezTo>
                      <a:pt x="51484" y="39018"/>
                      <a:pt x="51412" y="39006"/>
                      <a:pt x="51341" y="38982"/>
                    </a:cubicBezTo>
                    <a:lnTo>
                      <a:pt x="51305" y="38970"/>
                    </a:lnTo>
                    <a:lnTo>
                      <a:pt x="51269" y="38946"/>
                    </a:lnTo>
                    <a:cubicBezTo>
                      <a:pt x="51222" y="38922"/>
                      <a:pt x="51138" y="38863"/>
                      <a:pt x="51055" y="38815"/>
                    </a:cubicBezTo>
                    <a:lnTo>
                      <a:pt x="51007" y="38779"/>
                    </a:lnTo>
                    <a:cubicBezTo>
                      <a:pt x="50924" y="38732"/>
                      <a:pt x="50829" y="38660"/>
                      <a:pt x="50674" y="38577"/>
                    </a:cubicBezTo>
                    <a:cubicBezTo>
                      <a:pt x="50567" y="38529"/>
                      <a:pt x="50448" y="38494"/>
                      <a:pt x="50257" y="38434"/>
                    </a:cubicBezTo>
                    <a:cubicBezTo>
                      <a:pt x="50162" y="38410"/>
                      <a:pt x="50067" y="38386"/>
                      <a:pt x="49948" y="38351"/>
                    </a:cubicBezTo>
                    <a:lnTo>
                      <a:pt x="49900" y="38339"/>
                    </a:lnTo>
                    <a:lnTo>
                      <a:pt x="49864" y="38315"/>
                    </a:lnTo>
                    <a:cubicBezTo>
                      <a:pt x="49650" y="38184"/>
                      <a:pt x="49519" y="38017"/>
                      <a:pt x="49424" y="37875"/>
                    </a:cubicBezTo>
                    <a:lnTo>
                      <a:pt x="49388" y="37827"/>
                    </a:lnTo>
                    <a:cubicBezTo>
                      <a:pt x="49293" y="37684"/>
                      <a:pt x="49102" y="37410"/>
                      <a:pt x="49043" y="37184"/>
                    </a:cubicBezTo>
                    <a:cubicBezTo>
                      <a:pt x="48983" y="36946"/>
                      <a:pt x="49114" y="36720"/>
                      <a:pt x="49257" y="36470"/>
                    </a:cubicBezTo>
                    <a:cubicBezTo>
                      <a:pt x="49293" y="36422"/>
                      <a:pt x="49329" y="36351"/>
                      <a:pt x="49352" y="36303"/>
                    </a:cubicBezTo>
                    <a:cubicBezTo>
                      <a:pt x="49352" y="36303"/>
                      <a:pt x="49352" y="36291"/>
                      <a:pt x="49352" y="36291"/>
                    </a:cubicBezTo>
                    <a:cubicBezTo>
                      <a:pt x="49257" y="36220"/>
                      <a:pt x="49043" y="36089"/>
                      <a:pt x="48900" y="36005"/>
                    </a:cubicBezTo>
                    <a:cubicBezTo>
                      <a:pt x="48662" y="35862"/>
                      <a:pt x="48424" y="35719"/>
                      <a:pt x="48293" y="35612"/>
                    </a:cubicBezTo>
                    <a:cubicBezTo>
                      <a:pt x="48019" y="35398"/>
                      <a:pt x="47959" y="35338"/>
                      <a:pt x="47852" y="35148"/>
                    </a:cubicBezTo>
                    <a:cubicBezTo>
                      <a:pt x="47733" y="34910"/>
                      <a:pt x="47686" y="34160"/>
                      <a:pt x="47745" y="33969"/>
                    </a:cubicBezTo>
                    <a:cubicBezTo>
                      <a:pt x="47757" y="33922"/>
                      <a:pt x="47781" y="33862"/>
                      <a:pt x="47805" y="33803"/>
                    </a:cubicBezTo>
                    <a:cubicBezTo>
                      <a:pt x="47840" y="33719"/>
                      <a:pt x="47876" y="33624"/>
                      <a:pt x="47900" y="33529"/>
                    </a:cubicBezTo>
                    <a:cubicBezTo>
                      <a:pt x="47900" y="33525"/>
                      <a:pt x="47900" y="33520"/>
                      <a:pt x="47900" y="33517"/>
                    </a:cubicBezTo>
                    <a:cubicBezTo>
                      <a:pt x="47900" y="33493"/>
                      <a:pt x="47888" y="33469"/>
                      <a:pt x="47888" y="33445"/>
                    </a:cubicBezTo>
                    <a:cubicBezTo>
                      <a:pt x="47864" y="33398"/>
                      <a:pt x="47852" y="33338"/>
                      <a:pt x="47828" y="33267"/>
                    </a:cubicBezTo>
                    <a:cubicBezTo>
                      <a:pt x="47805" y="33148"/>
                      <a:pt x="47793" y="33041"/>
                      <a:pt x="47793" y="32933"/>
                    </a:cubicBezTo>
                    <a:cubicBezTo>
                      <a:pt x="47757" y="32933"/>
                      <a:pt x="47697" y="32922"/>
                      <a:pt x="47650" y="32910"/>
                    </a:cubicBezTo>
                    <a:lnTo>
                      <a:pt x="47578" y="32898"/>
                    </a:lnTo>
                    <a:lnTo>
                      <a:pt x="47531" y="32862"/>
                    </a:lnTo>
                    <a:cubicBezTo>
                      <a:pt x="47435" y="32802"/>
                      <a:pt x="47376" y="32743"/>
                      <a:pt x="47340" y="32695"/>
                    </a:cubicBezTo>
                    <a:cubicBezTo>
                      <a:pt x="47305" y="32671"/>
                      <a:pt x="47293" y="32648"/>
                      <a:pt x="47245" y="32612"/>
                    </a:cubicBezTo>
                    <a:cubicBezTo>
                      <a:pt x="47114" y="32493"/>
                      <a:pt x="47043" y="32374"/>
                      <a:pt x="46995" y="32290"/>
                    </a:cubicBezTo>
                    <a:lnTo>
                      <a:pt x="46650" y="32290"/>
                    </a:lnTo>
                    <a:cubicBezTo>
                      <a:pt x="46590" y="32302"/>
                      <a:pt x="46590" y="32302"/>
                      <a:pt x="46531" y="32338"/>
                    </a:cubicBezTo>
                    <a:cubicBezTo>
                      <a:pt x="46495" y="32350"/>
                      <a:pt x="46471" y="32374"/>
                      <a:pt x="46435" y="32386"/>
                    </a:cubicBezTo>
                    <a:cubicBezTo>
                      <a:pt x="46328" y="32445"/>
                      <a:pt x="46185" y="32529"/>
                      <a:pt x="46042" y="32612"/>
                    </a:cubicBezTo>
                    <a:cubicBezTo>
                      <a:pt x="45971" y="32648"/>
                      <a:pt x="45911" y="32695"/>
                      <a:pt x="45840" y="32731"/>
                    </a:cubicBezTo>
                    <a:cubicBezTo>
                      <a:pt x="45554" y="32898"/>
                      <a:pt x="45280" y="32922"/>
                      <a:pt x="45042" y="32922"/>
                    </a:cubicBezTo>
                    <a:cubicBezTo>
                      <a:pt x="44840" y="32922"/>
                      <a:pt x="44411" y="32874"/>
                      <a:pt x="44018" y="32814"/>
                    </a:cubicBezTo>
                    <a:lnTo>
                      <a:pt x="43911" y="32814"/>
                    </a:lnTo>
                    <a:cubicBezTo>
                      <a:pt x="43733" y="32802"/>
                      <a:pt x="43495" y="32779"/>
                      <a:pt x="42697" y="32612"/>
                    </a:cubicBezTo>
                    <a:lnTo>
                      <a:pt x="42637" y="32600"/>
                    </a:lnTo>
                    <a:lnTo>
                      <a:pt x="42578" y="32564"/>
                    </a:lnTo>
                    <a:cubicBezTo>
                      <a:pt x="42518" y="32541"/>
                      <a:pt x="42471" y="32505"/>
                      <a:pt x="42411" y="32457"/>
                    </a:cubicBezTo>
                    <a:cubicBezTo>
                      <a:pt x="42363" y="32433"/>
                      <a:pt x="42304" y="32398"/>
                      <a:pt x="42232" y="32350"/>
                    </a:cubicBezTo>
                    <a:cubicBezTo>
                      <a:pt x="41959" y="32183"/>
                      <a:pt x="41887" y="31945"/>
                      <a:pt x="41816" y="31707"/>
                    </a:cubicBezTo>
                    <a:lnTo>
                      <a:pt x="41792" y="31648"/>
                    </a:lnTo>
                    <a:cubicBezTo>
                      <a:pt x="41768" y="31564"/>
                      <a:pt x="41697" y="31350"/>
                      <a:pt x="41530" y="30897"/>
                    </a:cubicBezTo>
                    <a:lnTo>
                      <a:pt x="41518" y="30862"/>
                    </a:lnTo>
                    <a:cubicBezTo>
                      <a:pt x="41423" y="30564"/>
                      <a:pt x="41637" y="30362"/>
                      <a:pt x="41804" y="30231"/>
                    </a:cubicBezTo>
                    <a:cubicBezTo>
                      <a:pt x="41804" y="30195"/>
                      <a:pt x="41816" y="30147"/>
                      <a:pt x="41840" y="30088"/>
                    </a:cubicBezTo>
                    <a:cubicBezTo>
                      <a:pt x="41851" y="30052"/>
                      <a:pt x="41851" y="30016"/>
                      <a:pt x="41851" y="30004"/>
                    </a:cubicBezTo>
                    <a:cubicBezTo>
                      <a:pt x="41887" y="29862"/>
                      <a:pt x="41923" y="29766"/>
                      <a:pt x="42054" y="29612"/>
                    </a:cubicBezTo>
                    <a:cubicBezTo>
                      <a:pt x="42090" y="29564"/>
                      <a:pt x="42137" y="29516"/>
                      <a:pt x="42173" y="29481"/>
                    </a:cubicBezTo>
                    <a:cubicBezTo>
                      <a:pt x="42125" y="29445"/>
                      <a:pt x="42090" y="29409"/>
                      <a:pt x="42042" y="29373"/>
                    </a:cubicBezTo>
                    <a:cubicBezTo>
                      <a:pt x="41982" y="29314"/>
                      <a:pt x="41935" y="29278"/>
                      <a:pt x="41911" y="29254"/>
                    </a:cubicBezTo>
                    <a:cubicBezTo>
                      <a:pt x="41792" y="29171"/>
                      <a:pt x="41720" y="29052"/>
                      <a:pt x="41720" y="28909"/>
                    </a:cubicBezTo>
                    <a:cubicBezTo>
                      <a:pt x="41709" y="28861"/>
                      <a:pt x="41720" y="28814"/>
                      <a:pt x="41720" y="28778"/>
                    </a:cubicBezTo>
                    <a:cubicBezTo>
                      <a:pt x="41566" y="28719"/>
                      <a:pt x="41363" y="28635"/>
                      <a:pt x="41149" y="28528"/>
                    </a:cubicBezTo>
                    <a:lnTo>
                      <a:pt x="41137" y="28528"/>
                    </a:lnTo>
                    <a:lnTo>
                      <a:pt x="41113" y="28516"/>
                    </a:lnTo>
                    <a:cubicBezTo>
                      <a:pt x="41042" y="28469"/>
                      <a:pt x="40970" y="28421"/>
                      <a:pt x="40780" y="28266"/>
                    </a:cubicBezTo>
                    <a:lnTo>
                      <a:pt x="40768" y="28254"/>
                    </a:lnTo>
                    <a:cubicBezTo>
                      <a:pt x="40708" y="28207"/>
                      <a:pt x="40649" y="28147"/>
                      <a:pt x="40577" y="28064"/>
                    </a:cubicBezTo>
                    <a:cubicBezTo>
                      <a:pt x="40494" y="27957"/>
                      <a:pt x="40423" y="27849"/>
                      <a:pt x="40375" y="27742"/>
                    </a:cubicBezTo>
                    <a:cubicBezTo>
                      <a:pt x="40304" y="27540"/>
                      <a:pt x="40280" y="27337"/>
                      <a:pt x="40316" y="27135"/>
                    </a:cubicBezTo>
                    <a:lnTo>
                      <a:pt x="40316" y="27135"/>
                    </a:lnTo>
                    <a:cubicBezTo>
                      <a:pt x="40304" y="27147"/>
                      <a:pt x="40292" y="27147"/>
                      <a:pt x="40280" y="27147"/>
                    </a:cubicBezTo>
                    <a:cubicBezTo>
                      <a:pt x="40173" y="27183"/>
                      <a:pt x="40089" y="27207"/>
                      <a:pt x="40006" y="27207"/>
                    </a:cubicBezTo>
                    <a:cubicBezTo>
                      <a:pt x="39911" y="27207"/>
                      <a:pt x="39815" y="27183"/>
                      <a:pt x="39732" y="27123"/>
                    </a:cubicBezTo>
                    <a:cubicBezTo>
                      <a:pt x="39673" y="27099"/>
                      <a:pt x="39625" y="27052"/>
                      <a:pt x="39601" y="27028"/>
                    </a:cubicBezTo>
                    <a:cubicBezTo>
                      <a:pt x="39589" y="27028"/>
                      <a:pt x="39589" y="27016"/>
                      <a:pt x="39565" y="27004"/>
                    </a:cubicBezTo>
                    <a:cubicBezTo>
                      <a:pt x="39387" y="26885"/>
                      <a:pt x="39280" y="26695"/>
                      <a:pt x="39292" y="26492"/>
                    </a:cubicBezTo>
                    <a:cubicBezTo>
                      <a:pt x="39292" y="26456"/>
                      <a:pt x="39292" y="26433"/>
                      <a:pt x="39304" y="26397"/>
                    </a:cubicBezTo>
                    <a:lnTo>
                      <a:pt x="39304" y="26397"/>
                    </a:lnTo>
                    <a:cubicBezTo>
                      <a:pt x="39292" y="26409"/>
                      <a:pt x="39292" y="26409"/>
                      <a:pt x="39292" y="26409"/>
                    </a:cubicBezTo>
                    <a:cubicBezTo>
                      <a:pt x="39244" y="26433"/>
                      <a:pt x="39184" y="26456"/>
                      <a:pt x="39125" y="26468"/>
                    </a:cubicBezTo>
                    <a:cubicBezTo>
                      <a:pt x="38994" y="26516"/>
                      <a:pt x="38827" y="26540"/>
                      <a:pt x="38637" y="26540"/>
                    </a:cubicBezTo>
                    <a:cubicBezTo>
                      <a:pt x="38494" y="26540"/>
                      <a:pt x="38351" y="26528"/>
                      <a:pt x="38196" y="26504"/>
                    </a:cubicBezTo>
                    <a:lnTo>
                      <a:pt x="38161" y="26504"/>
                    </a:lnTo>
                    <a:lnTo>
                      <a:pt x="38125" y="26492"/>
                    </a:lnTo>
                    <a:cubicBezTo>
                      <a:pt x="38018" y="26456"/>
                      <a:pt x="37934" y="26409"/>
                      <a:pt x="37744" y="26302"/>
                    </a:cubicBezTo>
                    <a:cubicBezTo>
                      <a:pt x="37708" y="26266"/>
                      <a:pt x="37660" y="26242"/>
                      <a:pt x="37589" y="26206"/>
                    </a:cubicBezTo>
                    <a:cubicBezTo>
                      <a:pt x="37518" y="26159"/>
                      <a:pt x="37422" y="26099"/>
                      <a:pt x="37327" y="26028"/>
                    </a:cubicBezTo>
                    <a:cubicBezTo>
                      <a:pt x="37256" y="25980"/>
                      <a:pt x="37196" y="25944"/>
                      <a:pt x="37065" y="25885"/>
                    </a:cubicBezTo>
                    <a:cubicBezTo>
                      <a:pt x="36910" y="25861"/>
                      <a:pt x="36648" y="25814"/>
                      <a:pt x="36434" y="25694"/>
                    </a:cubicBezTo>
                    <a:cubicBezTo>
                      <a:pt x="36386" y="25671"/>
                      <a:pt x="36339" y="25647"/>
                      <a:pt x="36160" y="25575"/>
                    </a:cubicBezTo>
                    <a:lnTo>
                      <a:pt x="35898" y="25456"/>
                    </a:lnTo>
                    <a:lnTo>
                      <a:pt x="35863" y="25444"/>
                    </a:lnTo>
                    <a:cubicBezTo>
                      <a:pt x="35732" y="25361"/>
                      <a:pt x="35648" y="25230"/>
                      <a:pt x="35636" y="25063"/>
                    </a:cubicBezTo>
                    <a:cubicBezTo>
                      <a:pt x="35636" y="24968"/>
                      <a:pt x="35624" y="24718"/>
                      <a:pt x="36172" y="24325"/>
                    </a:cubicBezTo>
                    <a:cubicBezTo>
                      <a:pt x="36363" y="24194"/>
                      <a:pt x="36529" y="24182"/>
                      <a:pt x="36672" y="24170"/>
                    </a:cubicBezTo>
                    <a:cubicBezTo>
                      <a:pt x="36720" y="24170"/>
                      <a:pt x="36767" y="24170"/>
                      <a:pt x="36827" y="24159"/>
                    </a:cubicBezTo>
                    <a:cubicBezTo>
                      <a:pt x="37006" y="24135"/>
                      <a:pt x="37113" y="24111"/>
                      <a:pt x="37268" y="24063"/>
                    </a:cubicBezTo>
                    <a:lnTo>
                      <a:pt x="37303" y="24051"/>
                    </a:lnTo>
                    <a:cubicBezTo>
                      <a:pt x="37446" y="24004"/>
                      <a:pt x="37946" y="23861"/>
                      <a:pt x="38280" y="23801"/>
                    </a:cubicBezTo>
                    <a:cubicBezTo>
                      <a:pt x="38446" y="23766"/>
                      <a:pt x="38649" y="23670"/>
                      <a:pt x="38756" y="23611"/>
                    </a:cubicBezTo>
                    <a:cubicBezTo>
                      <a:pt x="38780" y="23575"/>
                      <a:pt x="38803" y="23528"/>
                      <a:pt x="38839" y="23444"/>
                    </a:cubicBezTo>
                    <a:cubicBezTo>
                      <a:pt x="38875" y="23361"/>
                      <a:pt x="38911" y="23277"/>
                      <a:pt x="38970" y="23135"/>
                    </a:cubicBezTo>
                    <a:lnTo>
                      <a:pt x="38994" y="23099"/>
                    </a:lnTo>
                    <a:lnTo>
                      <a:pt x="39006" y="23075"/>
                    </a:lnTo>
                    <a:cubicBezTo>
                      <a:pt x="39042" y="23027"/>
                      <a:pt x="39089" y="22980"/>
                      <a:pt x="39125" y="22932"/>
                    </a:cubicBezTo>
                    <a:lnTo>
                      <a:pt x="39089" y="22932"/>
                    </a:lnTo>
                    <a:cubicBezTo>
                      <a:pt x="38923" y="22932"/>
                      <a:pt x="38768" y="22885"/>
                      <a:pt x="38613" y="22801"/>
                    </a:cubicBezTo>
                    <a:cubicBezTo>
                      <a:pt x="38518" y="22742"/>
                      <a:pt x="38434" y="22670"/>
                      <a:pt x="38375" y="22611"/>
                    </a:cubicBezTo>
                    <a:cubicBezTo>
                      <a:pt x="38351" y="22599"/>
                      <a:pt x="38339" y="22587"/>
                      <a:pt x="38315" y="22575"/>
                    </a:cubicBezTo>
                    <a:cubicBezTo>
                      <a:pt x="38184" y="22468"/>
                      <a:pt x="38137" y="22385"/>
                      <a:pt x="38089" y="22289"/>
                    </a:cubicBezTo>
                    <a:cubicBezTo>
                      <a:pt x="38006" y="22242"/>
                      <a:pt x="37887" y="22158"/>
                      <a:pt x="37744" y="22004"/>
                    </a:cubicBezTo>
                    <a:cubicBezTo>
                      <a:pt x="37589" y="21825"/>
                      <a:pt x="37518" y="21670"/>
                      <a:pt x="37518" y="21503"/>
                    </a:cubicBezTo>
                    <a:lnTo>
                      <a:pt x="37470" y="21503"/>
                    </a:lnTo>
                    <a:cubicBezTo>
                      <a:pt x="37410" y="21503"/>
                      <a:pt x="37351" y="21515"/>
                      <a:pt x="37291" y="21515"/>
                    </a:cubicBezTo>
                    <a:lnTo>
                      <a:pt x="37279" y="21515"/>
                    </a:lnTo>
                    <a:cubicBezTo>
                      <a:pt x="37029" y="21503"/>
                      <a:pt x="36160" y="21289"/>
                      <a:pt x="35934" y="21182"/>
                    </a:cubicBezTo>
                    <a:lnTo>
                      <a:pt x="35922" y="21170"/>
                    </a:lnTo>
                    <a:lnTo>
                      <a:pt x="35898" y="21170"/>
                    </a:lnTo>
                    <a:cubicBezTo>
                      <a:pt x="35684" y="21039"/>
                      <a:pt x="35648" y="20861"/>
                      <a:pt x="35636" y="20765"/>
                    </a:cubicBezTo>
                    <a:cubicBezTo>
                      <a:pt x="35636" y="20587"/>
                      <a:pt x="35720" y="20432"/>
                      <a:pt x="35886" y="20301"/>
                    </a:cubicBezTo>
                    <a:cubicBezTo>
                      <a:pt x="36065" y="20182"/>
                      <a:pt x="36244" y="20099"/>
                      <a:pt x="36470" y="20063"/>
                    </a:cubicBezTo>
                    <a:cubicBezTo>
                      <a:pt x="36589" y="20039"/>
                      <a:pt x="36696" y="20039"/>
                      <a:pt x="36791" y="20039"/>
                    </a:cubicBezTo>
                    <a:lnTo>
                      <a:pt x="37053" y="20039"/>
                    </a:lnTo>
                    <a:cubicBezTo>
                      <a:pt x="37125" y="20003"/>
                      <a:pt x="37232" y="19968"/>
                      <a:pt x="37458" y="19896"/>
                    </a:cubicBezTo>
                    <a:cubicBezTo>
                      <a:pt x="37791" y="19801"/>
                      <a:pt x="37946" y="19706"/>
                      <a:pt x="38280" y="19503"/>
                    </a:cubicBezTo>
                    <a:cubicBezTo>
                      <a:pt x="38351" y="19467"/>
                      <a:pt x="38422" y="19420"/>
                      <a:pt x="38518" y="19360"/>
                    </a:cubicBezTo>
                    <a:cubicBezTo>
                      <a:pt x="38827" y="19194"/>
                      <a:pt x="39423" y="18634"/>
                      <a:pt x="39863" y="18229"/>
                    </a:cubicBezTo>
                    <a:cubicBezTo>
                      <a:pt x="40089" y="18015"/>
                      <a:pt x="40292" y="17836"/>
                      <a:pt x="40435" y="17717"/>
                    </a:cubicBezTo>
                    <a:cubicBezTo>
                      <a:pt x="40697" y="17503"/>
                      <a:pt x="41101" y="16872"/>
                      <a:pt x="41292" y="16539"/>
                    </a:cubicBezTo>
                    <a:cubicBezTo>
                      <a:pt x="41256" y="16491"/>
                      <a:pt x="41209" y="16455"/>
                      <a:pt x="41173" y="16408"/>
                    </a:cubicBezTo>
                    <a:cubicBezTo>
                      <a:pt x="40994" y="16181"/>
                      <a:pt x="40851" y="15717"/>
                      <a:pt x="40911" y="15419"/>
                    </a:cubicBezTo>
                    <a:cubicBezTo>
                      <a:pt x="40935" y="15336"/>
                      <a:pt x="40958" y="15276"/>
                      <a:pt x="40970" y="15229"/>
                    </a:cubicBezTo>
                    <a:cubicBezTo>
                      <a:pt x="40970" y="15217"/>
                      <a:pt x="40970" y="15217"/>
                      <a:pt x="40982" y="15205"/>
                    </a:cubicBezTo>
                    <a:cubicBezTo>
                      <a:pt x="40958" y="15146"/>
                      <a:pt x="40923" y="15074"/>
                      <a:pt x="40875" y="15003"/>
                    </a:cubicBezTo>
                    <a:cubicBezTo>
                      <a:pt x="40839" y="14931"/>
                      <a:pt x="40792" y="14860"/>
                      <a:pt x="40768" y="14788"/>
                    </a:cubicBezTo>
                    <a:cubicBezTo>
                      <a:pt x="40756" y="14765"/>
                      <a:pt x="40744" y="14729"/>
                      <a:pt x="40732" y="14693"/>
                    </a:cubicBezTo>
                    <a:cubicBezTo>
                      <a:pt x="40708" y="14598"/>
                      <a:pt x="40697" y="14562"/>
                      <a:pt x="40649" y="14526"/>
                    </a:cubicBezTo>
                    <a:cubicBezTo>
                      <a:pt x="40482" y="14431"/>
                      <a:pt x="40244" y="14312"/>
                      <a:pt x="40077" y="14217"/>
                    </a:cubicBezTo>
                    <a:cubicBezTo>
                      <a:pt x="40042" y="14253"/>
                      <a:pt x="39994" y="14288"/>
                      <a:pt x="39946" y="14312"/>
                    </a:cubicBezTo>
                    <a:cubicBezTo>
                      <a:pt x="39839" y="14384"/>
                      <a:pt x="39708" y="14407"/>
                      <a:pt x="39554" y="14407"/>
                    </a:cubicBezTo>
                    <a:cubicBezTo>
                      <a:pt x="39363" y="14407"/>
                      <a:pt x="39161" y="14360"/>
                      <a:pt x="38994" y="14312"/>
                    </a:cubicBezTo>
                    <a:cubicBezTo>
                      <a:pt x="38982" y="14312"/>
                      <a:pt x="38970" y="14324"/>
                      <a:pt x="38958" y="14324"/>
                    </a:cubicBezTo>
                    <a:cubicBezTo>
                      <a:pt x="38911" y="14336"/>
                      <a:pt x="38839" y="14348"/>
                      <a:pt x="38744" y="14348"/>
                    </a:cubicBezTo>
                    <a:cubicBezTo>
                      <a:pt x="38637" y="14348"/>
                      <a:pt x="38518" y="14324"/>
                      <a:pt x="38399" y="14300"/>
                    </a:cubicBezTo>
                    <a:lnTo>
                      <a:pt x="38339" y="14276"/>
                    </a:lnTo>
                    <a:lnTo>
                      <a:pt x="38291" y="14253"/>
                    </a:lnTo>
                    <a:cubicBezTo>
                      <a:pt x="38077" y="14122"/>
                      <a:pt x="37839" y="13895"/>
                      <a:pt x="37744" y="13764"/>
                    </a:cubicBezTo>
                    <a:cubicBezTo>
                      <a:pt x="37696" y="13681"/>
                      <a:pt x="37660" y="13586"/>
                      <a:pt x="37637" y="13502"/>
                    </a:cubicBezTo>
                    <a:cubicBezTo>
                      <a:pt x="37625" y="13479"/>
                      <a:pt x="37613" y="13467"/>
                      <a:pt x="37613" y="13443"/>
                    </a:cubicBezTo>
                    <a:cubicBezTo>
                      <a:pt x="37553" y="13443"/>
                      <a:pt x="37494" y="13431"/>
                      <a:pt x="37422" y="13419"/>
                    </a:cubicBezTo>
                    <a:cubicBezTo>
                      <a:pt x="37351" y="13407"/>
                      <a:pt x="37303" y="13395"/>
                      <a:pt x="37256" y="13395"/>
                    </a:cubicBezTo>
                    <a:cubicBezTo>
                      <a:pt x="37208" y="13395"/>
                      <a:pt x="37172" y="13407"/>
                      <a:pt x="37125" y="13407"/>
                    </a:cubicBezTo>
                    <a:cubicBezTo>
                      <a:pt x="37101" y="13407"/>
                      <a:pt x="37077" y="13419"/>
                      <a:pt x="37053" y="13419"/>
                    </a:cubicBezTo>
                    <a:cubicBezTo>
                      <a:pt x="36922" y="13431"/>
                      <a:pt x="36506" y="13443"/>
                      <a:pt x="36279" y="13443"/>
                    </a:cubicBezTo>
                    <a:lnTo>
                      <a:pt x="36065" y="13443"/>
                    </a:lnTo>
                    <a:lnTo>
                      <a:pt x="36029" y="13455"/>
                    </a:lnTo>
                    <a:lnTo>
                      <a:pt x="35994" y="13467"/>
                    </a:lnTo>
                    <a:cubicBezTo>
                      <a:pt x="35970" y="13467"/>
                      <a:pt x="35946" y="13479"/>
                      <a:pt x="35898" y="13491"/>
                    </a:cubicBezTo>
                    <a:cubicBezTo>
                      <a:pt x="35803" y="13538"/>
                      <a:pt x="35648" y="13598"/>
                      <a:pt x="35398" y="13645"/>
                    </a:cubicBezTo>
                    <a:cubicBezTo>
                      <a:pt x="35339" y="13657"/>
                      <a:pt x="35267" y="13669"/>
                      <a:pt x="35208" y="13669"/>
                    </a:cubicBezTo>
                    <a:cubicBezTo>
                      <a:pt x="34958" y="13669"/>
                      <a:pt x="34779" y="13586"/>
                      <a:pt x="34648" y="13514"/>
                    </a:cubicBezTo>
                    <a:cubicBezTo>
                      <a:pt x="34624" y="13502"/>
                      <a:pt x="34601" y="13491"/>
                      <a:pt x="34565" y="13479"/>
                    </a:cubicBezTo>
                    <a:cubicBezTo>
                      <a:pt x="34339" y="13383"/>
                      <a:pt x="34112" y="13264"/>
                      <a:pt x="33291" y="12836"/>
                    </a:cubicBezTo>
                    <a:lnTo>
                      <a:pt x="33279" y="12824"/>
                    </a:lnTo>
                    <a:cubicBezTo>
                      <a:pt x="33077" y="12717"/>
                      <a:pt x="32827" y="12526"/>
                      <a:pt x="32612" y="12371"/>
                    </a:cubicBezTo>
                    <a:cubicBezTo>
                      <a:pt x="32493" y="12288"/>
                      <a:pt x="32386" y="12205"/>
                      <a:pt x="32326" y="12169"/>
                    </a:cubicBezTo>
                    <a:cubicBezTo>
                      <a:pt x="32231" y="12109"/>
                      <a:pt x="32041" y="11990"/>
                      <a:pt x="32005" y="11764"/>
                    </a:cubicBezTo>
                    <a:cubicBezTo>
                      <a:pt x="31993" y="11681"/>
                      <a:pt x="32005" y="11597"/>
                      <a:pt x="32029" y="11526"/>
                    </a:cubicBezTo>
                    <a:cubicBezTo>
                      <a:pt x="31993" y="11490"/>
                      <a:pt x="31945" y="11443"/>
                      <a:pt x="31874" y="11383"/>
                    </a:cubicBezTo>
                    <a:lnTo>
                      <a:pt x="31791" y="11324"/>
                    </a:lnTo>
                    <a:cubicBezTo>
                      <a:pt x="31624" y="11193"/>
                      <a:pt x="31457" y="11074"/>
                      <a:pt x="31231" y="10943"/>
                    </a:cubicBezTo>
                    <a:cubicBezTo>
                      <a:pt x="31124" y="10895"/>
                      <a:pt x="30957" y="10824"/>
                      <a:pt x="30802" y="10776"/>
                    </a:cubicBezTo>
                    <a:cubicBezTo>
                      <a:pt x="30612" y="10693"/>
                      <a:pt x="30481" y="10645"/>
                      <a:pt x="30386" y="10585"/>
                    </a:cubicBezTo>
                    <a:cubicBezTo>
                      <a:pt x="30171" y="10466"/>
                      <a:pt x="30112" y="10276"/>
                      <a:pt x="30076" y="10157"/>
                    </a:cubicBezTo>
                    <a:cubicBezTo>
                      <a:pt x="30052" y="10073"/>
                      <a:pt x="30040" y="10038"/>
                      <a:pt x="29993" y="9990"/>
                    </a:cubicBezTo>
                    <a:cubicBezTo>
                      <a:pt x="29886" y="9931"/>
                      <a:pt x="29779" y="9871"/>
                      <a:pt x="29683" y="9800"/>
                    </a:cubicBezTo>
                    <a:cubicBezTo>
                      <a:pt x="29433" y="9621"/>
                      <a:pt x="29278" y="9407"/>
                      <a:pt x="29147" y="9228"/>
                    </a:cubicBezTo>
                    <a:cubicBezTo>
                      <a:pt x="29064" y="9109"/>
                      <a:pt x="28993" y="9002"/>
                      <a:pt x="28897" y="8919"/>
                    </a:cubicBezTo>
                    <a:lnTo>
                      <a:pt x="28886" y="8907"/>
                    </a:lnTo>
                    <a:cubicBezTo>
                      <a:pt x="28790" y="8847"/>
                      <a:pt x="28695" y="8800"/>
                      <a:pt x="28588" y="8716"/>
                    </a:cubicBezTo>
                    <a:lnTo>
                      <a:pt x="28516" y="8680"/>
                    </a:lnTo>
                    <a:lnTo>
                      <a:pt x="28469" y="8621"/>
                    </a:lnTo>
                    <a:cubicBezTo>
                      <a:pt x="28350" y="8442"/>
                      <a:pt x="28374" y="8276"/>
                      <a:pt x="28385" y="8204"/>
                    </a:cubicBezTo>
                    <a:cubicBezTo>
                      <a:pt x="28362" y="8085"/>
                      <a:pt x="28266" y="7740"/>
                      <a:pt x="28231" y="7645"/>
                    </a:cubicBezTo>
                    <a:cubicBezTo>
                      <a:pt x="28219" y="7609"/>
                      <a:pt x="28207" y="7597"/>
                      <a:pt x="28195" y="7573"/>
                    </a:cubicBezTo>
                    <a:cubicBezTo>
                      <a:pt x="28171" y="7537"/>
                      <a:pt x="28147" y="7490"/>
                      <a:pt x="28112" y="7418"/>
                    </a:cubicBezTo>
                    <a:cubicBezTo>
                      <a:pt x="28040" y="7216"/>
                      <a:pt x="28112" y="7037"/>
                      <a:pt x="28159" y="6895"/>
                    </a:cubicBezTo>
                    <a:cubicBezTo>
                      <a:pt x="28183" y="6847"/>
                      <a:pt x="28207" y="6787"/>
                      <a:pt x="28219" y="6740"/>
                    </a:cubicBezTo>
                    <a:cubicBezTo>
                      <a:pt x="28231" y="6656"/>
                      <a:pt x="28207" y="6466"/>
                      <a:pt x="28183" y="6323"/>
                    </a:cubicBezTo>
                    <a:lnTo>
                      <a:pt x="28171" y="6228"/>
                    </a:lnTo>
                    <a:cubicBezTo>
                      <a:pt x="28147" y="6121"/>
                      <a:pt x="28124" y="5918"/>
                      <a:pt x="28112" y="5728"/>
                    </a:cubicBezTo>
                    <a:cubicBezTo>
                      <a:pt x="28088" y="5585"/>
                      <a:pt x="28064" y="5394"/>
                      <a:pt x="28064" y="5335"/>
                    </a:cubicBezTo>
                    <a:cubicBezTo>
                      <a:pt x="28040" y="5251"/>
                      <a:pt x="28040" y="5156"/>
                      <a:pt x="28040" y="4787"/>
                    </a:cubicBezTo>
                    <a:cubicBezTo>
                      <a:pt x="28052" y="4549"/>
                      <a:pt x="28064" y="4061"/>
                      <a:pt x="28040" y="3954"/>
                    </a:cubicBezTo>
                    <a:lnTo>
                      <a:pt x="28040" y="3930"/>
                    </a:lnTo>
                    <a:cubicBezTo>
                      <a:pt x="27993" y="3644"/>
                      <a:pt x="28076" y="3394"/>
                      <a:pt x="28159" y="3192"/>
                    </a:cubicBezTo>
                    <a:cubicBezTo>
                      <a:pt x="28195" y="3096"/>
                      <a:pt x="28219" y="3013"/>
                      <a:pt x="28243" y="2942"/>
                    </a:cubicBezTo>
                    <a:cubicBezTo>
                      <a:pt x="28302" y="2763"/>
                      <a:pt x="28350" y="2644"/>
                      <a:pt x="28421" y="2537"/>
                    </a:cubicBezTo>
                    <a:cubicBezTo>
                      <a:pt x="28457" y="2489"/>
                      <a:pt x="28528" y="2334"/>
                      <a:pt x="28576" y="2215"/>
                    </a:cubicBezTo>
                    <a:lnTo>
                      <a:pt x="28576" y="2203"/>
                    </a:lnTo>
                    <a:cubicBezTo>
                      <a:pt x="28624" y="2072"/>
                      <a:pt x="28683" y="1882"/>
                      <a:pt x="28909" y="1703"/>
                    </a:cubicBezTo>
                    <a:cubicBezTo>
                      <a:pt x="28909" y="1680"/>
                      <a:pt x="28921" y="1668"/>
                      <a:pt x="28921" y="1656"/>
                    </a:cubicBezTo>
                    <a:cubicBezTo>
                      <a:pt x="28921" y="1644"/>
                      <a:pt x="28921" y="1644"/>
                      <a:pt x="28921" y="1632"/>
                    </a:cubicBezTo>
                    <a:cubicBezTo>
                      <a:pt x="28933" y="1513"/>
                      <a:pt x="28957" y="1346"/>
                      <a:pt x="29136" y="1203"/>
                    </a:cubicBezTo>
                    <a:cubicBezTo>
                      <a:pt x="29076" y="1168"/>
                      <a:pt x="29005" y="1120"/>
                      <a:pt x="28909" y="1060"/>
                    </a:cubicBezTo>
                    <a:lnTo>
                      <a:pt x="28886" y="1060"/>
                    </a:lnTo>
                    <a:lnTo>
                      <a:pt x="28874" y="1037"/>
                    </a:lnTo>
                    <a:cubicBezTo>
                      <a:pt x="28695" y="918"/>
                      <a:pt x="28564" y="763"/>
                      <a:pt x="28516" y="596"/>
                    </a:cubicBezTo>
                    <a:cubicBezTo>
                      <a:pt x="28481" y="548"/>
                      <a:pt x="28385" y="465"/>
                      <a:pt x="28314" y="406"/>
                    </a:cubicBezTo>
                    <a:cubicBezTo>
                      <a:pt x="28278" y="394"/>
                      <a:pt x="28183" y="382"/>
                      <a:pt x="28076" y="370"/>
                    </a:cubicBezTo>
                    <a:cubicBezTo>
                      <a:pt x="27802" y="334"/>
                      <a:pt x="27481" y="191"/>
                      <a:pt x="27231" y="60"/>
                    </a:cubicBezTo>
                    <a:lnTo>
                      <a:pt x="27171" y="37"/>
                    </a:lnTo>
                    <a:cubicBezTo>
                      <a:pt x="27112" y="13"/>
                      <a:pt x="27064" y="1"/>
                      <a:pt x="27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5828787" y="3502048"/>
                <a:ext cx="406435" cy="13380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2505" extrusionOk="0">
                    <a:moveTo>
                      <a:pt x="7383" y="0"/>
                    </a:moveTo>
                    <a:cubicBezTo>
                      <a:pt x="7368" y="0"/>
                      <a:pt x="7343" y="13"/>
                      <a:pt x="7299" y="40"/>
                    </a:cubicBezTo>
                    <a:cubicBezTo>
                      <a:pt x="7120" y="171"/>
                      <a:pt x="7156" y="231"/>
                      <a:pt x="7013" y="302"/>
                    </a:cubicBezTo>
                    <a:cubicBezTo>
                      <a:pt x="6882" y="386"/>
                      <a:pt x="6727" y="528"/>
                      <a:pt x="6537" y="552"/>
                    </a:cubicBezTo>
                    <a:cubicBezTo>
                      <a:pt x="6357" y="573"/>
                      <a:pt x="6242" y="651"/>
                      <a:pt x="5892" y="651"/>
                    </a:cubicBezTo>
                    <a:cubicBezTo>
                      <a:pt x="5849" y="651"/>
                      <a:pt x="5802" y="650"/>
                      <a:pt x="5751" y="647"/>
                    </a:cubicBezTo>
                    <a:cubicBezTo>
                      <a:pt x="5604" y="640"/>
                      <a:pt x="5474" y="636"/>
                      <a:pt x="5351" y="636"/>
                    </a:cubicBezTo>
                    <a:cubicBezTo>
                      <a:pt x="5085" y="636"/>
                      <a:pt x="4853" y="654"/>
                      <a:pt x="4560" y="695"/>
                    </a:cubicBezTo>
                    <a:cubicBezTo>
                      <a:pt x="4132" y="755"/>
                      <a:pt x="3763" y="850"/>
                      <a:pt x="3608" y="874"/>
                    </a:cubicBezTo>
                    <a:cubicBezTo>
                      <a:pt x="3591" y="875"/>
                      <a:pt x="3572" y="876"/>
                      <a:pt x="3550" y="876"/>
                    </a:cubicBezTo>
                    <a:cubicBezTo>
                      <a:pt x="3369" y="876"/>
                      <a:pt x="3027" y="834"/>
                      <a:pt x="2846" y="802"/>
                    </a:cubicBezTo>
                    <a:cubicBezTo>
                      <a:pt x="2739" y="778"/>
                      <a:pt x="2608" y="772"/>
                      <a:pt x="2496" y="772"/>
                    </a:cubicBezTo>
                    <a:cubicBezTo>
                      <a:pt x="2385" y="772"/>
                      <a:pt x="2292" y="778"/>
                      <a:pt x="2263" y="778"/>
                    </a:cubicBezTo>
                    <a:cubicBezTo>
                      <a:pt x="2191" y="778"/>
                      <a:pt x="1941" y="659"/>
                      <a:pt x="1858" y="659"/>
                    </a:cubicBezTo>
                    <a:cubicBezTo>
                      <a:pt x="1840" y="657"/>
                      <a:pt x="1820" y="656"/>
                      <a:pt x="1798" y="656"/>
                    </a:cubicBezTo>
                    <a:cubicBezTo>
                      <a:pt x="1698" y="656"/>
                      <a:pt x="1558" y="676"/>
                      <a:pt x="1441" y="695"/>
                    </a:cubicBezTo>
                    <a:cubicBezTo>
                      <a:pt x="1420" y="699"/>
                      <a:pt x="1402" y="700"/>
                      <a:pt x="1386" y="700"/>
                    </a:cubicBezTo>
                    <a:cubicBezTo>
                      <a:pt x="1349" y="700"/>
                      <a:pt x="1323" y="692"/>
                      <a:pt x="1298" y="683"/>
                    </a:cubicBezTo>
                    <a:cubicBezTo>
                      <a:pt x="1274" y="671"/>
                      <a:pt x="1250" y="647"/>
                      <a:pt x="1203" y="612"/>
                    </a:cubicBezTo>
                    <a:cubicBezTo>
                      <a:pt x="1096" y="552"/>
                      <a:pt x="1108" y="552"/>
                      <a:pt x="929" y="445"/>
                    </a:cubicBezTo>
                    <a:cubicBezTo>
                      <a:pt x="762" y="350"/>
                      <a:pt x="500" y="314"/>
                      <a:pt x="465" y="302"/>
                    </a:cubicBezTo>
                    <a:lnTo>
                      <a:pt x="0" y="266"/>
                    </a:lnTo>
                    <a:lnTo>
                      <a:pt x="0" y="266"/>
                    </a:lnTo>
                    <a:lnTo>
                      <a:pt x="48" y="290"/>
                    </a:lnTo>
                    <a:lnTo>
                      <a:pt x="4322" y="2505"/>
                    </a:lnTo>
                    <a:lnTo>
                      <a:pt x="5930" y="1576"/>
                    </a:lnTo>
                    <a:lnTo>
                      <a:pt x="6168" y="1445"/>
                    </a:lnTo>
                    <a:cubicBezTo>
                      <a:pt x="6181" y="1445"/>
                      <a:pt x="6385" y="1464"/>
                      <a:pt x="6570" y="1464"/>
                    </a:cubicBezTo>
                    <a:cubicBezTo>
                      <a:pt x="6719" y="1464"/>
                      <a:pt x="6854" y="1452"/>
                      <a:pt x="6870" y="1409"/>
                    </a:cubicBezTo>
                    <a:cubicBezTo>
                      <a:pt x="6918" y="1302"/>
                      <a:pt x="7073" y="1159"/>
                      <a:pt x="7025" y="1052"/>
                    </a:cubicBezTo>
                    <a:cubicBezTo>
                      <a:pt x="6977" y="933"/>
                      <a:pt x="7299" y="755"/>
                      <a:pt x="7287" y="731"/>
                    </a:cubicBezTo>
                    <a:cubicBezTo>
                      <a:pt x="7263" y="707"/>
                      <a:pt x="7442" y="707"/>
                      <a:pt x="7477" y="659"/>
                    </a:cubicBezTo>
                    <a:cubicBezTo>
                      <a:pt x="7525" y="600"/>
                      <a:pt x="7513" y="612"/>
                      <a:pt x="7537" y="457"/>
                    </a:cubicBezTo>
                    <a:cubicBezTo>
                      <a:pt x="7561" y="302"/>
                      <a:pt x="7608" y="219"/>
                      <a:pt x="7489" y="159"/>
                    </a:cubicBezTo>
                    <a:cubicBezTo>
                      <a:pt x="7418" y="112"/>
                      <a:pt x="7430" y="16"/>
                      <a:pt x="7394" y="5"/>
                    </a:cubicBezTo>
                    <a:cubicBezTo>
                      <a:pt x="7391" y="2"/>
                      <a:pt x="7387" y="0"/>
                      <a:pt x="7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5977609" y="3554397"/>
                <a:ext cx="202924" cy="55391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037" extrusionOk="0">
                    <a:moveTo>
                      <a:pt x="3798" y="1"/>
                    </a:moveTo>
                    <a:cubicBezTo>
                      <a:pt x="3763" y="13"/>
                      <a:pt x="3739" y="13"/>
                      <a:pt x="3691" y="25"/>
                    </a:cubicBezTo>
                    <a:cubicBezTo>
                      <a:pt x="3668" y="37"/>
                      <a:pt x="3644" y="37"/>
                      <a:pt x="3620" y="48"/>
                    </a:cubicBezTo>
                    <a:lnTo>
                      <a:pt x="3798" y="48"/>
                    </a:lnTo>
                    <a:cubicBezTo>
                      <a:pt x="3798" y="37"/>
                      <a:pt x="3798" y="25"/>
                      <a:pt x="3798" y="1"/>
                    </a:cubicBezTo>
                    <a:close/>
                    <a:moveTo>
                      <a:pt x="2548" y="96"/>
                    </a:moveTo>
                    <a:cubicBezTo>
                      <a:pt x="2298" y="96"/>
                      <a:pt x="2096" y="108"/>
                      <a:pt x="1834" y="144"/>
                    </a:cubicBezTo>
                    <a:cubicBezTo>
                      <a:pt x="1596" y="179"/>
                      <a:pt x="1370" y="227"/>
                      <a:pt x="1191" y="263"/>
                    </a:cubicBezTo>
                    <a:cubicBezTo>
                      <a:pt x="1048" y="287"/>
                      <a:pt x="953" y="310"/>
                      <a:pt x="870" y="322"/>
                    </a:cubicBezTo>
                    <a:lnTo>
                      <a:pt x="750" y="322"/>
                    </a:lnTo>
                    <a:cubicBezTo>
                      <a:pt x="524" y="322"/>
                      <a:pt x="191" y="287"/>
                      <a:pt x="0" y="251"/>
                    </a:cubicBezTo>
                    <a:lnTo>
                      <a:pt x="0" y="251"/>
                    </a:lnTo>
                    <a:lnTo>
                      <a:pt x="1524" y="1037"/>
                    </a:lnTo>
                    <a:lnTo>
                      <a:pt x="3132" y="108"/>
                    </a:lnTo>
                    <a:lnTo>
                      <a:pt x="3096" y="108"/>
                    </a:lnTo>
                    <a:cubicBezTo>
                      <a:pt x="3048" y="108"/>
                      <a:pt x="3001" y="108"/>
                      <a:pt x="2953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6"/>
              <p:cNvSpPr/>
              <p:nvPr/>
            </p:nvSpPr>
            <p:spPr>
              <a:xfrm>
                <a:off x="5823072" y="3497614"/>
                <a:ext cx="412150" cy="137918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2582" extrusionOk="0">
                    <a:moveTo>
                      <a:pt x="7418" y="99"/>
                    </a:moveTo>
                    <a:cubicBezTo>
                      <a:pt x="7430" y="135"/>
                      <a:pt x="7442" y="195"/>
                      <a:pt x="7501" y="218"/>
                    </a:cubicBezTo>
                    <a:cubicBezTo>
                      <a:pt x="7573" y="266"/>
                      <a:pt x="7561" y="314"/>
                      <a:pt x="7549" y="421"/>
                    </a:cubicBezTo>
                    <a:cubicBezTo>
                      <a:pt x="7537" y="445"/>
                      <a:pt x="7537" y="469"/>
                      <a:pt x="7525" y="492"/>
                    </a:cubicBezTo>
                    <a:lnTo>
                      <a:pt x="7525" y="552"/>
                    </a:lnTo>
                    <a:cubicBezTo>
                      <a:pt x="7513" y="635"/>
                      <a:pt x="7513" y="635"/>
                      <a:pt x="7477" y="671"/>
                    </a:cubicBezTo>
                    <a:lnTo>
                      <a:pt x="7537" y="695"/>
                    </a:lnTo>
                    <a:lnTo>
                      <a:pt x="7465" y="683"/>
                    </a:lnTo>
                    <a:cubicBezTo>
                      <a:pt x="7442" y="695"/>
                      <a:pt x="7406" y="707"/>
                      <a:pt x="7370" y="707"/>
                    </a:cubicBezTo>
                    <a:cubicBezTo>
                      <a:pt x="7311" y="719"/>
                      <a:pt x="7275" y="742"/>
                      <a:pt x="7275" y="766"/>
                    </a:cubicBezTo>
                    <a:cubicBezTo>
                      <a:pt x="7263" y="778"/>
                      <a:pt x="7239" y="790"/>
                      <a:pt x="7227" y="802"/>
                    </a:cubicBezTo>
                    <a:cubicBezTo>
                      <a:pt x="7120" y="885"/>
                      <a:pt x="6977" y="1004"/>
                      <a:pt x="7013" y="1100"/>
                    </a:cubicBezTo>
                    <a:cubicBezTo>
                      <a:pt x="7037" y="1159"/>
                      <a:pt x="6989" y="1242"/>
                      <a:pt x="6942" y="1314"/>
                    </a:cubicBezTo>
                    <a:cubicBezTo>
                      <a:pt x="6906" y="1361"/>
                      <a:pt x="6882" y="1397"/>
                      <a:pt x="6870" y="1433"/>
                    </a:cubicBezTo>
                    <a:cubicBezTo>
                      <a:pt x="6834" y="1451"/>
                      <a:pt x="6739" y="1460"/>
                      <a:pt x="6622" y="1460"/>
                    </a:cubicBezTo>
                    <a:cubicBezTo>
                      <a:pt x="6504" y="1460"/>
                      <a:pt x="6364" y="1451"/>
                      <a:pt x="6239" y="1433"/>
                    </a:cubicBezTo>
                    <a:cubicBezTo>
                      <a:pt x="6215" y="1433"/>
                      <a:pt x="6191" y="1433"/>
                      <a:pt x="6180" y="1445"/>
                    </a:cubicBezTo>
                    <a:lnTo>
                      <a:pt x="4394" y="2493"/>
                    </a:lnTo>
                    <a:lnTo>
                      <a:pt x="286" y="361"/>
                    </a:lnTo>
                    <a:lnTo>
                      <a:pt x="286" y="361"/>
                    </a:lnTo>
                    <a:lnTo>
                      <a:pt x="524" y="385"/>
                    </a:lnTo>
                    <a:cubicBezTo>
                      <a:pt x="524" y="385"/>
                      <a:pt x="786" y="421"/>
                      <a:pt x="965" y="516"/>
                    </a:cubicBezTo>
                    <a:cubicBezTo>
                      <a:pt x="1060" y="576"/>
                      <a:pt x="1096" y="599"/>
                      <a:pt x="1131" y="623"/>
                    </a:cubicBezTo>
                    <a:cubicBezTo>
                      <a:pt x="1155" y="635"/>
                      <a:pt x="1179" y="659"/>
                      <a:pt x="1227" y="683"/>
                    </a:cubicBezTo>
                    <a:cubicBezTo>
                      <a:pt x="1250" y="695"/>
                      <a:pt x="1274" y="707"/>
                      <a:pt x="1286" y="719"/>
                    </a:cubicBezTo>
                    <a:cubicBezTo>
                      <a:pt x="1298" y="730"/>
                      <a:pt x="1310" y="742"/>
                      <a:pt x="1322" y="742"/>
                    </a:cubicBezTo>
                    <a:cubicBezTo>
                      <a:pt x="1353" y="765"/>
                      <a:pt x="1388" y="779"/>
                      <a:pt x="1439" y="779"/>
                    </a:cubicBezTo>
                    <a:cubicBezTo>
                      <a:pt x="1466" y="779"/>
                      <a:pt x="1498" y="775"/>
                      <a:pt x="1536" y="766"/>
                    </a:cubicBezTo>
                    <a:cubicBezTo>
                      <a:pt x="1711" y="734"/>
                      <a:pt x="1806" y="729"/>
                      <a:pt x="1861" y="729"/>
                    </a:cubicBezTo>
                    <a:cubicBezTo>
                      <a:pt x="1888" y="729"/>
                      <a:pt x="1905" y="730"/>
                      <a:pt x="1917" y="730"/>
                    </a:cubicBezTo>
                    <a:cubicBezTo>
                      <a:pt x="1941" y="730"/>
                      <a:pt x="2048" y="766"/>
                      <a:pt x="2119" y="790"/>
                    </a:cubicBezTo>
                    <a:cubicBezTo>
                      <a:pt x="2215" y="826"/>
                      <a:pt x="2274" y="850"/>
                      <a:pt x="2322" y="850"/>
                    </a:cubicBezTo>
                    <a:cubicBezTo>
                      <a:pt x="2326" y="853"/>
                      <a:pt x="2334" y="855"/>
                      <a:pt x="2344" y="855"/>
                    </a:cubicBezTo>
                    <a:cubicBezTo>
                      <a:pt x="2366" y="855"/>
                      <a:pt x="2397" y="850"/>
                      <a:pt x="2429" y="850"/>
                    </a:cubicBezTo>
                    <a:cubicBezTo>
                      <a:pt x="2548" y="850"/>
                      <a:pt x="2751" y="850"/>
                      <a:pt x="2893" y="873"/>
                    </a:cubicBezTo>
                    <a:cubicBezTo>
                      <a:pt x="3054" y="903"/>
                      <a:pt x="3382" y="950"/>
                      <a:pt x="3589" y="950"/>
                    </a:cubicBezTo>
                    <a:cubicBezTo>
                      <a:pt x="3628" y="950"/>
                      <a:pt x="3663" y="949"/>
                      <a:pt x="3691" y="945"/>
                    </a:cubicBezTo>
                    <a:cubicBezTo>
                      <a:pt x="3751" y="933"/>
                      <a:pt x="3858" y="921"/>
                      <a:pt x="3977" y="885"/>
                    </a:cubicBezTo>
                    <a:cubicBezTo>
                      <a:pt x="4167" y="850"/>
                      <a:pt x="4394" y="802"/>
                      <a:pt x="4644" y="766"/>
                    </a:cubicBezTo>
                    <a:cubicBezTo>
                      <a:pt x="4913" y="730"/>
                      <a:pt x="5130" y="716"/>
                      <a:pt x="5355" y="716"/>
                    </a:cubicBezTo>
                    <a:cubicBezTo>
                      <a:pt x="5498" y="716"/>
                      <a:pt x="5644" y="721"/>
                      <a:pt x="5810" y="730"/>
                    </a:cubicBezTo>
                    <a:cubicBezTo>
                      <a:pt x="5847" y="732"/>
                      <a:pt x="5882" y="732"/>
                      <a:pt x="5915" y="732"/>
                    </a:cubicBezTo>
                    <a:cubicBezTo>
                      <a:pt x="6191" y="732"/>
                      <a:pt x="6336" y="691"/>
                      <a:pt x="6453" y="659"/>
                    </a:cubicBezTo>
                    <a:cubicBezTo>
                      <a:pt x="6513" y="647"/>
                      <a:pt x="6561" y="635"/>
                      <a:pt x="6608" y="635"/>
                    </a:cubicBezTo>
                    <a:cubicBezTo>
                      <a:pt x="6691" y="623"/>
                      <a:pt x="6775" y="588"/>
                      <a:pt x="6870" y="540"/>
                    </a:cubicBezTo>
                    <a:cubicBezTo>
                      <a:pt x="6918" y="504"/>
                      <a:pt x="6965" y="480"/>
                      <a:pt x="7013" y="445"/>
                    </a:cubicBezTo>
                    <a:cubicBezTo>
                      <a:pt x="7049" y="421"/>
                      <a:pt x="7084" y="397"/>
                      <a:pt x="7120" y="373"/>
                    </a:cubicBezTo>
                    <a:cubicBezTo>
                      <a:pt x="7203" y="326"/>
                      <a:pt x="7227" y="290"/>
                      <a:pt x="7263" y="242"/>
                    </a:cubicBezTo>
                    <a:cubicBezTo>
                      <a:pt x="7299" y="207"/>
                      <a:pt x="7323" y="171"/>
                      <a:pt x="7418" y="99"/>
                    </a:cubicBezTo>
                    <a:close/>
                    <a:moveTo>
                      <a:pt x="7438" y="1"/>
                    </a:moveTo>
                    <a:cubicBezTo>
                      <a:pt x="7400" y="1"/>
                      <a:pt x="7366" y="18"/>
                      <a:pt x="7346" y="28"/>
                    </a:cubicBezTo>
                    <a:cubicBezTo>
                      <a:pt x="7334" y="40"/>
                      <a:pt x="7323" y="40"/>
                      <a:pt x="7299" y="64"/>
                    </a:cubicBezTo>
                    <a:cubicBezTo>
                      <a:pt x="7215" y="123"/>
                      <a:pt x="7180" y="171"/>
                      <a:pt x="7144" y="218"/>
                    </a:cubicBezTo>
                    <a:cubicBezTo>
                      <a:pt x="7108" y="254"/>
                      <a:pt x="7084" y="278"/>
                      <a:pt x="7025" y="314"/>
                    </a:cubicBezTo>
                    <a:cubicBezTo>
                      <a:pt x="6989" y="338"/>
                      <a:pt x="6953" y="373"/>
                      <a:pt x="6906" y="397"/>
                    </a:cubicBezTo>
                    <a:cubicBezTo>
                      <a:pt x="6870" y="421"/>
                      <a:pt x="6822" y="457"/>
                      <a:pt x="6775" y="480"/>
                    </a:cubicBezTo>
                    <a:cubicBezTo>
                      <a:pt x="6703" y="528"/>
                      <a:pt x="6644" y="552"/>
                      <a:pt x="6584" y="552"/>
                    </a:cubicBezTo>
                    <a:cubicBezTo>
                      <a:pt x="6513" y="564"/>
                      <a:pt x="6465" y="576"/>
                      <a:pt x="6406" y="588"/>
                    </a:cubicBezTo>
                    <a:cubicBezTo>
                      <a:pt x="6292" y="619"/>
                      <a:pt x="6170" y="649"/>
                      <a:pt x="5938" y="649"/>
                    </a:cubicBezTo>
                    <a:cubicBezTo>
                      <a:pt x="5902" y="649"/>
                      <a:pt x="5864" y="649"/>
                      <a:pt x="5822" y="647"/>
                    </a:cubicBezTo>
                    <a:cubicBezTo>
                      <a:pt x="5683" y="643"/>
                      <a:pt x="5556" y="641"/>
                      <a:pt x="5435" y="641"/>
                    </a:cubicBezTo>
                    <a:cubicBezTo>
                      <a:pt x="5165" y="641"/>
                      <a:pt x="4921" y="654"/>
                      <a:pt x="4608" y="695"/>
                    </a:cubicBezTo>
                    <a:cubicBezTo>
                      <a:pt x="4358" y="730"/>
                      <a:pt x="4108" y="778"/>
                      <a:pt x="3929" y="814"/>
                    </a:cubicBezTo>
                    <a:cubicBezTo>
                      <a:pt x="3810" y="838"/>
                      <a:pt x="3715" y="861"/>
                      <a:pt x="3655" y="873"/>
                    </a:cubicBezTo>
                    <a:cubicBezTo>
                      <a:pt x="3641" y="875"/>
                      <a:pt x="3624" y="875"/>
                      <a:pt x="3605" y="875"/>
                    </a:cubicBezTo>
                    <a:cubicBezTo>
                      <a:pt x="3443" y="875"/>
                      <a:pt x="3110" y="834"/>
                      <a:pt x="2929" y="802"/>
                    </a:cubicBezTo>
                    <a:cubicBezTo>
                      <a:pt x="2836" y="780"/>
                      <a:pt x="2718" y="776"/>
                      <a:pt x="2612" y="776"/>
                    </a:cubicBezTo>
                    <a:cubicBezTo>
                      <a:pt x="2541" y="776"/>
                      <a:pt x="2477" y="778"/>
                      <a:pt x="2429" y="778"/>
                    </a:cubicBezTo>
                    <a:lnTo>
                      <a:pt x="2334" y="778"/>
                    </a:lnTo>
                    <a:cubicBezTo>
                      <a:pt x="2322" y="778"/>
                      <a:pt x="2239" y="742"/>
                      <a:pt x="2179" y="730"/>
                    </a:cubicBezTo>
                    <a:cubicBezTo>
                      <a:pt x="2072" y="683"/>
                      <a:pt x="1989" y="659"/>
                      <a:pt x="1941" y="659"/>
                    </a:cubicBezTo>
                    <a:cubicBezTo>
                      <a:pt x="1926" y="654"/>
                      <a:pt x="1902" y="649"/>
                      <a:pt x="1857" y="649"/>
                    </a:cubicBezTo>
                    <a:cubicBezTo>
                      <a:pt x="1792" y="649"/>
                      <a:pt x="1684" y="659"/>
                      <a:pt x="1500" y="695"/>
                    </a:cubicBezTo>
                    <a:cubicBezTo>
                      <a:pt x="1477" y="701"/>
                      <a:pt x="1462" y="704"/>
                      <a:pt x="1450" y="704"/>
                    </a:cubicBezTo>
                    <a:cubicBezTo>
                      <a:pt x="1438" y="704"/>
                      <a:pt x="1429" y="701"/>
                      <a:pt x="1417" y="695"/>
                    </a:cubicBezTo>
                    <a:cubicBezTo>
                      <a:pt x="1417" y="683"/>
                      <a:pt x="1405" y="683"/>
                      <a:pt x="1393" y="671"/>
                    </a:cubicBezTo>
                    <a:cubicBezTo>
                      <a:pt x="1369" y="659"/>
                      <a:pt x="1357" y="647"/>
                      <a:pt x="1322" y="623"/>
                    </a:cubicBezTo>
                    <a:cubicBezTo>
                      <a:pt x="1274" y="599"/>
                      <a:pt x="1250" y="588"/>
                      <a:pt x="1227" y="564"/>
                    </a:cubicBezTo>
                    <a:cubicBezTo>
                      <a:pt x="1191" y="540"/>
                      <a:pt x="1155" y="516"/>
                      <a:pt x="1060" y="457"/>
                    </a:cubicBezTo>
                    <a:cubicBezTo>
                      <a:pt x="857" y="349"/>
                      <a:pt x="548" y="302"/>
                      <a:pt x="548" y="302"/>
                    </a:cubicBezTo>
                    <a:lnTo>
                      <a:pt x="84" y="266"/>
                    </a:lnTo>
                    <a:cubicBezTo>
                      <a:pt x="48" y="266"/>
                      <a:pt x="24" y="278"/>
                      <a:pt x="12" y="290"/>
                    </a:cubicBezTo>
                    <a:cubicBezTo>
                      <a:pt x="0" y="302"/>
                      <a:pt x="12" y="326"/>
                      <a:pt x="24" y="338"/>
                    </a:cubicBezTo>
                    <a:lnTo>
                      <a:pt x="4346" y="2564"/>
                    </a:lnTo>
                    <a:cubicBezTo>
                      <a:pt x="4358" y="2576"/>
                      <a:pt x="4376" y="2582"/>
                      <a:pt x="4394" y="2582"/>
                    </a:cubicBezTo>
                    <a:cubicBezTo>
                      <a:pt x="4411" y="2582"/>
                      <a:pt x="4429" y="2576"/>
                      <a:pt x="4441" y="2564"/>
                    </a:cubicBezTo>
                    <a:lnTo>
                      <a:pt x="6251" y="1516"/>
                    </a:lnTo>
                    <a:cubicBezTo>
                      <a:pt x="6327" y="1523"/>
                      <a:pt x="6488" y="1536"/>
                      <a:pt x="6642" y="1536"/>
                    </a:cubicBezTo>
                    <a:cubicBezTo>
                      <a:pt x="6776" y="1536"/>
                      <a:pt x="6904" y="1526"/>
                      <a:pt x="6965" y="1492"/>
                    </a:cubicBezTo>
                    <a:cubicBezTo>
                      <a:pt x="6977" y="1481"/>
                      <a:pt x="6989" y="1469"/>
                      <a:pt x="7001" y="1445"/>
                    </a:cubicBezTo>
                    <a:cubicBezTo>
                      <a:pt x="7013" y="1421"/>
                      <a:pt x="7037" y="1385"/>
                      <a:pt x="7061" y="1350"/>
                    </a:cubicBezTo>
                    <a:cubicBezTo>
                      <a:pt x="7120" y="1266"/>
                      <a:pt x="7180" y="1171"/>
                      <a:pt x="7144" y="1076"/>
                    </a:cubicBezTo>
                    <a:cubicBezTo>
                      <a:pt x="7120" y="1016"/>
                      <a:pt x="7263" y="909"/>
                      <a:pt x="7334" y="850"/>
                    </a:cubicBezTo>
                    <a:cubicBezTo>
                      <a:pt x="7370" y="826"/>
                      <a:pt x="7394" y="802"/>
                      <a:pt x="7418" y="778"/>
                    </a:cubicBezTo>
                    <a:cubicBezTo>
                      <a:pt x="7465" y="778"/>
                      <a:pt x="7513" y="766"/>
                      <a:pt x="7561" y="742"/>
                    </a:cubicBezTo>
                    <a:cubicBezTo>
                      <a:pt x="7573" y="730"/>
                      <a:pt x="7584" y="719"/>
                      <a:pt x="7608" y="707"/>
                    </a:cubicBezTo>
                    <a:cubicBezTo>
                      <a:pt x="7644" y="659"/>
                      <a:pt x="7644" y="647"/>
                      <a:pt x="7656" y="564"/>
                    </a:cubicBezTo>
                    <a:lnTo>
                      <a:pt x="7668" y="504"/>
                    </a:lnTo>
                    <a:cubicBezTo>
                      <a:pt x="7668" y="480"/>
                      <a:pt x="7668" y="457"/>
                      <a:pt x="7680" y="433"/>
                    </a:cubicBezTo>
                    <a:cubicBezTo>
                      <a:pt x="7704" y="314"/>
                      <a:pt x="7715" y="230"/>
                      <a:pt x="7596" y="171"/>
                    </a:cubicBezTo>
                    <a:cubicBezTo>
                      <a:pt x="7573" y="147"/>
                      <a:pt x="7561" y="111"/>
                      <a:pt x="7549" y="88"/>
                    </a:cubicBezTo>
                    <a:cubicBezTo>
                      <a:pt x="7537" y="52"/>
                      <a:pt x="7537" y="28"/>
                      <a:pt x="7501" y="16"/>
                    </a:cubicBezTo>
                    <a:cubicBezTo>
                      <a:pt x="7489" y="4"/>
                      <a:pt x="7477" y="4"/>
                      <a:pt x="7465" y="4"/>
                    </a:cubicBezTo>
                    <a:cubicBezTo>
                      <a:pt x="7456" y="2"/>
                      <a:pt x="7447" y="1"/>
                      <a:pt x="74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3574778" y="2381610"/>
                <a:ext cx="1379496" cy="716188"/>
              </a:xfrm>
              <a:custGeom>
                <a:avLst/>
                <a:gdLst/>
                <a:ahLst/>
                <a:cxnLst/>
                <a:rect l="l" t="t" r="r" b="b"/>
                <a:pathLst>
                  <a:path w="25826" h="13408" extrusionOk="0">
                    <a:moveTo>
                      <a:pt x="5632" y="429"/>
                    </a:moveTo>
                    <a:cubicBezTo>
                      <a:pt x="5692" y="453"/>
                      <a:pt x="5823" y="501"/>
                      <a:pt x="5978" y="560"/>
                    </a:cubicBezTo>
                    <a:cubicBezTo>
                      <a:pt x="6013" y="572"/>
                      <a:pt x="6049" y="584"/>
                      <a:pt x="6085" y="596"/>
                    </a:cubicBezTo>
                    <a:cubicBezTo>
                      <a:pt x="6097" y="608"/>
                      <a:pt x="6108" y="608"/>
                      <a:pt x="6120" y="620"/>
                    </a:cubicBezTo>
                    <a:cubicBezTo>
                      <a:pt x="6132" y="620"/>
                      <a:pt x="6156" y="632"/>
                      <a:pt x="6168" y="632"/>
                    </a:cubicBezTo>
                    <a:cubicBezTo>
                      <a:pt x="6192" y="644"/>
                      <a:pt x="6228" y="656"/>
                      <a:pt x="6287" y="679"/>
                    </a:cubicBezTo>
                    <a:cubicBezTo>
                      <a:pt x="6323" y="691"/>
                      <a:pt x="6359" y="703"/>
                      <a:pt x="6394" y="715"/>
                    </a:cubicBezTo>
                    <a:cubicBezTo>
                      <a:pt x="6585" y="787"/>
                      <a:pt x="6740" y="834"/>
                      <a:pt x="6847" y="870"/>
                    </a:cubicBezTo>
                    <a:cubicBezTo>
                      <a:pt x="7061" y="929"/>
                      <a:pt x="7287" y="1013"/>
                      <a:pt x="7502" y="1096"/>
                    </a:cubicBezTo>
                    <a:cubicBezTo>
                      <a:pt x="7716" y="1179"/>
                      <a:pt x="7930" y="1263"/>
                      <a:pt x="8144" y="1322"/>
                    </a:cubicBezTo>
                    <a:cubicBezTo>
                      <a:pt x="8394" y="1406"/>
                      <a:pt x="8704" y="1418"/>
                      <a:pt x="8966" y="1429"/>
                    </a:cubicBezTo>
                    <a:cubicBezTo>
                      <a:pt x="9168" y="1453"/>
                      <a:pt x="9359" y="1453"/>
                      <a:pt x="9502" y="1501"/>
                    </a:cubicBezTo>
                    <a:cubicBezTo>
                      <a:pt x="9561" y="1513"/>
                      <a:pt x="9609" y="1537"/>
                      <a:pt x="9657" y="1560"/>
                    </a:cubicBezTo>
                    <a:cubicBezTo>
                      <a:pt x="9764" y="1620"/>
                      <a:pt x="9835" y="1703"/>
                      <a:pt x="9907" y="1787"/>
                    </a:cubicBezTo>
                    <a:cubicBezTo>
                      <a:pt x="9954" y="1846"/>
                      <a:pt x="10002" y="1906"/>
                      <a:pt x="10061" y="1953"/>
                    </a:cubicBezTo>
                    <a:cubicBezTo>
                      <a:pt x="10085" y="1965"/>
                      <a:pt x="10097" y="1977"/>
                      <a:pt x="10109" y="1989"/>
                    </a:cubicBezTo>
                    <a:cubicBezTo>
                      <a:pt x="10240" y="2061"/>
                      <a:pt x="10466" y="2108"/>
                      <a:pt x="10728" y="2168"/>
                    </a:cubicBezTo>
                    <a:cubicBezTo>
                      <a:pt x="10954" y="2215"/>
                      <a:pt x="11192" y="2263"/>
                      <a:pt x="11407" y="2334"/>
                    </a:cubicBezTo>
                    <a:cubicBezTo>
                      <a:pt x="11645" y="2418"/>
                      <a:pt x="11919" y="2501"/>
                      <a:pt x="12145" y="2572"/>
                    </a:cubicBezTo>
                    <a:cubicBezTo>
                      <a:pt x="12383" y="2644"/>
                      <a:pt x="12597" y="2703"/>
                      <a:pt x="12657" y="2739"/>
                    </a:cubicBezTo>
                    <a:cubicBezTo>
                      <a:pt x="12740" y="2799"/>
                      <a:pt x="13038" y="3073"/>
                      <a:pt x="13300" y="3334"/>
                    </a:cubicBezTo>
                    <a:lnTo>
                      <a:pt x="11192" y="4632"/>
                    </a:lnTo>
                    <a:cubicBezTo>
                      <a:pt x="11169" y="4644"/>
                      <a:pt x="11169" y="4668"/>
                      <a:pt x="11192" y="4680"/>
                    </a:cubicBezTo>
                    <a:lnTo>
                      <a:pt x="13824" y="6216"/>
                    </a:lnTo>
                    <a:lnTo>
                      <a:pt x="13764" y="6252"/>
                    </a:lnTo>
                    <a:lnTo>
                      <a:pt x="13717" y="6263"/>
                    </a:lnTo>
                    <a:lnTo>
                      <a:pt x="13681" y="6287"/>
                    </a:lnTo>
                    <a:lnTo>
                      <a:pt x="13633" y="6311"/>
                    </a:lnTo>
                    <a:cubicBezTo>
                      <a:pt x="13598" y="6323"/>
                      <a:pt x="13562" y="6335"/>
                      <a:pt x="13550" y="6335"/>
                    </a:cubicBezTo>
                    <a:lnTo>
                      <a:pt x="13467" y="6335"/>
                    </a:lnTo>
                    <a:cubicBezTo>
                      <a:pt x="13347" y="6335"/>
                      <a:pt x="13217" y="6335"/>
                      <a:pt x="13157" y="6371"/>
                    </a:cubicBezTo>
                    <a:cubicBezTo>
                      <a:pt x="13133" y="6382"/>
                      <a:pt x="13109" y="6406"/>
                      <a:pt x="13074" y="6430"/>
                    </a:cubicBezTo>
                    <a:cubicBezTo>
                      <a:pt x="13014" y="6478"/>
                      <a:pt x="12943" y="6537"/>
                      <a:pt x="12883" y="6573"/>
                    </a:cubicBezTo>
                    <a:cubicBezTo>
                      <a:pt x="12836" y="6609"/>
                      <a:pt x="12812" y="6609"/>
                      <a:pt x="12812" y="6609"/>
                    </a:cubicBezTo>
                    <a:cubicBezTo>
                      <a:pt x="12788" y="6597"/>
                      <a:pt x="12752" y="6597"/>
                      <a:pt x="12716" y="6585"/>
                    </a:cubicBezTo>
                    <a:cubicBezTo>
                      <a:pt x="12555" y="6542"/>
                      <a:pt x="12424" y="6506"/>
                      <a:pt x="12331" y="6506"/>
                    </a:cubicBezTo>
                    <a:cubicBezTo>
                      <a:pt x="12295" y="6506"/>
                      <a:pt x="12264" y="6512"/>
                      <a:pt x="12240" y="6525"/>
                    </a:cubicBezTo>
                    <a:cubicBezTo>
                      <a:pt x="12228" y="6537"/>
                      <a:pt x="12216" y="6549"/>
                      <a:pt x="12181" y="6561"/>
                    </a:cubicBezTo>
                    <a:cubicBezTo>
                      <a:pt x="12169" y="6573"/>
                      <a:pt x="12145" y="6585"/>
                      <a:pt x="12121" y="6597"/>
                    </a:cubicBezTo>
                    <a:cubicBezTo>
                      <a:pt x="12109" y="6621"/>
                      <a:pt x="12074" y="6633"/>
                      <a:pt x="12038" y="6668"/>
                    </a:cubicBezTo>
                    <a:cubicBezTo>
                      <a:pt x="12026" y="6680"/>
                      <a:pt x="12014" y="6680"/>
                      <a:pt x="12002" y="6692"/>
                    </a:cubicBezTo>
                    <a:cubicBezTo>
                      <a:pt x="11978" y="6704"/>
                      <a:pt x="11966" y="6716"/>
                      <a:pt x="11943" y="6728"/>
                    </a:cubicBezTo>
                    <a:lnTo>
                      <a:pt x="11740" y="6883"/>
                    </a:lnTo>
                    <a:cubicBezTo>
                      <a:pt x="11716" y="6906"/>
                      <a:pt x="11693" y="6918"/>
                      <a:pt x="11669" y="6930"/>
                    </a:cubicBezTo>
                    <a:cubicBezTo>
                      <a:pt x="11569" y="6993"/>
                      <a:pt x="11477" y="7022"/>
                      <a:pt x="11392" y="7022"/>
                    </a:cubicBezTo>
                    <a:cubicBezTo>
                      <a:pt x="11364" y="7022"/>
                      <a:pt x="11338" y="7019"/>
                      <a:pt x="11312" y="7014"/>
                    </a:cubicBezTo>
                    <a:cubicBezTo>
                      <a:pt x="11240" y="6990"/>
                      <a:pt x="11145" y="6966"/>
                      <a:pt x="11038" y="6930"/>
                    </a:cubicBezTo>
                    <a:cubicBezTo>
                      <a:pt x="10871" y="6883"/>
                      <a:pt x="10692" y="6835"/>
                      <a:pt x="10585" y="6823"/>
                    </a:cubicBezTo>
                    <a:cubicBezTo>
                      <a:pt x="10564" y="6821"/>
                      <a:pt x="10538" y="6821"/>
                      <a:pt x="10509" y="6821"/>
                    </a:cubicBezTo>
                    <a:cubicBezTo>
                      <a:pt x="10333" y="6821"/>
                      <a:pt x="10042" y="6848"/>
                      <a:pt x="9847" y="6859"/>
                    </a:cubicBezTo>
                    <a:lnTo>
                      <a:pt x="9752" y="6859"/>
                    </a:lnTo>
                    <a:cubicBezTo>
                      <a:pt x="9739" y="6860"/>
                      <a:pt x="9724" y="6860"/>
                      <a:pt x="9707" y="6860"/>
                    </a:cubicBezTo>
                    <a:cubicBezTo>
                      <a:pt x="9534" y="6860"/>
                      <a:pt x="9173" y="6810"/>
                      <a:pt x="9097" y="6799"/>
                    </a:cubicBezTo>
                    <a:lnTo>
                      <a:pt x="8990" y="6763"/>
                    </a:lnTo>
                    <a:lnTo>
                      <a:pt x="8930" y="6752"/>
                    </a:lnTo>
                    <a:lnTo>
                      <a:pt x="8859" y="6752"/>
                    </a:lnTo>
                    <a:lnTo>
                      <a:pt x="8811" y="6740"/>
                    </a:lnTo>
                    <a:lnTo>
                      <a:pt x="8775" y="6752"/>
                    </a:lnTo>
                    <a:lnTo>
                      <a:pt x="8716" y="6752"/>
                    </a:lnTo>
                    <a:lnTo>
                      <a:pt x="8680" y="6763"/>
                    </a:lnTo>
                    <a:lnTo>
                      <a:pt x="8621" y="6763"/>
                    </a:lnTo>
                    <a:cubicBezTo>
                      <a:pt x="8609" y="6775"/>
                      <a:pt x="8597" y="6775"/>
                      <a:pt x="8573" y="6775"/>
                    </a:cubicBezTo>
                    <a:lnTo>
                      <a:pt x="8537" y="6787"/>
                    </a:lnTo>
                    <a:cubicBezTo>
                      <a:pt x="8525" y="6775"/>
                      <a:pt x="8502" y="6775"/>
                      <a:pt x="8478" y="6763"/>
                    </a:cubicBezTo>
                    <a:cubicBezTo>
                      <a:pt x="8454" y="6752"/>
                      <a:pt x="8418" y="6728"/>
                      <a:pt x="8383" y="6716"/>
                    </a:cubicBezTo>
                    <a:cubicBezTo>
                      <a:pt x="8335" y="6680"/>
                      <a:pt x="8287" y="6644"/>
                      <a:pt x="8240" y="6597"/>
                    </a:cubicBezTo>
                    <a:cubicBezTo>
                      <a:pt x="8204" y="6549"/>
                      <a:pt x="8192" y="6513"/>
                      <a:pt x="8168" y="6478"/>
                    </a:cubicBezTo>
                    <a:cubicBezTo>
                      <a:pt x="8144" y="6418"/>
                      <a:pt x="8109" y="6371"/>
                      <a:pt x="8037" y="6323"/>
                    </a:cubicBezTo>
                    <a:cubicBezTo>
                      <a:pt x="8013" y="6311"/>
                      <a:pt x="7978" y="6299"/>
                      <a:pt x="7942" y="6287"/>
                    </a:cubicBezTo>
                    <a:lnTo>
                      <a:pt x="7847" y="6263"/>
                    </a:lnTo>
                    <a:cubicBezTo>
                      <a:pt x="7704" y="6216"/>
                      <a:pt x="7585" y="6180"/>
                      <a:pt x="7323" y="6132"/>
                    </a:cubicBezTo>
                    <a:cubicBezTo>
                      <a:pt x="7180" y="6109"/>
                      <a:pt x="7061" y="6109"/>
                      <a:pt x="6978" y="6109"/>
                    </a:cubicBezTo>
                    <a:lnTo>
                      <a:pt x="6859" y="6109"/>
                    </a:lnTo>
                    <a:cubicBezTo>
                      <a:pt x="6847" y="6097"/>
                      <a:pt x="6847" y="6097"/>
                      <a:pt x="6847" y="6085"/>
                    </a:cubicBezTo>
                    <a:cubicBezTo>
                      <a:pt x="6811" y="6037"/>
                      <a:pt x="6811" y="6001"/>
                      <a:pt x="6811" y="5978"/>
                    </a:cubicBezTo>
                    <a:cubicBezTo>
                      <a:pt x="6811" y="5954"/>
                      <a:pt x="6811" y="5918"/>
                      <a:pt x="6787" y="5894"/>
                    </a:cubicBezTo>
                    <a:cubicBezTo>
                      <a:pt x="6751" y="5847"/>
                      <a:pt x="6728" y="5811"/>
                      <a:pt x="6668" y="5787"/>
                    </a:cubicBezTo>
                    <a:cubicBezTo>
                      <a:pt x="6644" y="5775"/>
                      <a:pt x="6632" y="5763"/>
                      <a:pt x="6585" y="5740"/>
                    </a:cubicBezTo>
                    <a:cubicBezTo>
                      <a:pt x="6549" y="5716"/>
                      <a:pt x="6525" y="5680"/>
                      <a:pt x="6489" y="5632"/>
                    </a:cubicBezTo>
                    <a:cubicBezTo>
                      <a:pt x="6478" y="5609"/>
                      <a:pt x="6466" y="5585"/>
                      <a:pt x="6442" y="5573"/>
                    </a:cubicBezTo>
                    <a:cubicBezTo>
                      <a:pt x="6418" y="5549"/>
                      <a:pt x="6406" y="5525"/>
                      <a:pt x="6382" y="5478"/>
                    </a:cubicBezTo>
                    <a:cubicBezTo>
                      <a:pt x="6359" y="5418"/>
                      <a:pt x="6311" y="5335"/>
                      <a:pt x="6228" y="5216"/>
                    </a:cubicBezTo>
                    <a:cubicBezTo>
                      <a:pt x="6156" y="5120"/>
                      <a:pt x="6049" y="5037"/>
                      <a:pt x="5954" y="4966"/>
                    </a:cubicBezTo>
                    <a:cubicBezTo>
                      <a:pt x="5858" y="4894"/>
                      <a:pt x="5775" y="4835"/>
                      <a:pt x="5751" y="4787"/>
                    </a:cubicBezTo>
                    <a:cubicBezTo>
                      <a:pt x="5739" y="4739"/>
                      <a:pt x="5739" y="4704"/>
                      <a:pt x="5727" y="4680"/>
                    </a:cubicBezTo>
                    <a:cubicBezTo>
                      <a:pt x="5727" y="4644"/>
                      <a:pt x="5727" y="4608"/>
                      <a:pt x="5656" y="4549"/>
                    </a:cubicBezTo>
                    <a:lnTo>
                      <a:pt x="5597" y="4501"/>
                    </a:lnTo>
                    <a:cubicBezTo>
                      <a:pt x="5537" y="4454"/>
                      <a:pt x="5489" y="4418"/>
                      <a:pt x="5346" y="4335"/>
                    </a:cubicBezTo>
                    <a:cubicBezTo>
                      <a:pt x="5251" y="4275"/>
                      <a:pt x="5156" y="4227"/>
                      <a:pt x="5061" y="4180"/>
                    </a:cubicBezTo>
                    <a:cubicBezTo>
                      <a:pt x="4989" y="4144"/>
                      <a:pt x="4930" y="4108"/>
                      <a:pt x="4858" y="4073"/>
                    </a:cubicBezTo>
                    <a:cubicBezTo>
                      <a:pt x="4799" y="4037"/>
                      <a:pt x="4644" y="3942"/>
                      <a:pt x="4537" y="3870"/>
                    </a:cubicBezTo>
                    <a:cubicBezTo>
                      <a:pt x="4489" y="3846"/>
                      <a:pt x="4442" y="3823"/>
                      <a:pt x="4406" y="3811"/>
                    </a:cubicBezTo>
                    <a:cubicBezTo>
                      <a:pt x="4382" y="3799"/>
                      <a:pt x="4358" y="3775"/>
                      <a:pt x="4334" y="3751"/>
                    </a:cubicBezTo>
                    <a:cubicBezTo>
                      <a:pt x="4311" y="3739"/>
                      <a:pt x="4287" y="3715"/>
                      <a:pt x="4251" y="3692"/>
                    </a:cubicBezTo>
                    <a:cubicBezTo>
                      <a:pt x="4215" y="3668"/>
                      <a:pt x="4168" y="3656"/>
                      <a:pt x="4108" y="3656"/>
                    </a:cubicBezTo>
                    <a:cubicBezTo>
                      <a:pt x="4025" y="3668"/>
                      <a:pt x="3906" y="3680"/>
                      <a:pt x="3834" y="3704"/>
                    </a:cubicBezTo>
                    <a:cubicBezTo>
                      <a:pt x="3822" y="3704"/>
                      <a:pt x="3811" y="3715"/>
                      <a:pt x="3799" y="3727"/>
                    </a:cubicBezTo>
                    <a:cubicBezTo>
                      <a:pt x="3750" y="3747"/>
                      <a:pt x="3709" y="3766"/>
                      <a:pt x="3670" y="3766"/>
                    </a:cubicBezTo>
                    <a:cubicBezTo>
                      <a:pt x="3661" y="3766"/>
                      <a:pt x="3653" y="3765"/>
                      <a:pt x="3644" y="3763"/>
                    </a:cubicBezTo>
                    <a:cubicBezTo>
                      <a:pt x="3608" y="3751"/>
                      <a:pt x="3561" y="3751"/>
                      <a:pt x="3525" y="3739"/>
                    </a:cubicBezTo>
                    <a:cubicBezTo>
                      <a:pt x="3453" y="3727"/>
                      <a:pt x="3382" y="3727"/>
                      <a:pt x="3311" y="3680"/>
                    </a:cubicBezTo>
                    <a:cubicBezTo>
                      <a:pt x="3275" y="3656"/>
                      <a:pt x="3251" y="3632"/>
                      <a:pt x="3239" y="3608"/>
                    </a:cubicBezTo>
                    <a:cubicBezTo>
                      <a:pt x="3203" y="3573"/>
                      <a:pt x="3168" y="3537"/>
                      <a:pt x="3072" y="3477"/>
                    </a:cubicBezTo>
                    <a:cubicBezTo>
                      <a:pt x="3049" y="3465"/>
                      <a:pt x="3037" y="3454"/>
                      <a:pt x="3025" y="3442"/>
                    </a:cubicBezTo>
                    <a:cubicBezTo>
                      <a:pt x="2941" y="3394"/>
                      <a:pt x="2858" y="3358"/>
                      <a:pt x="2775" y="3334"/>
                    </a:cubicBezTo>
                    <a:cubicBezTo>
                      <a:pt x="2763" y="3334"/>
                      <a:pt x="2739" y="3323"/>
                      <a:pt x="2727" y="3323"/>
                    </a:cubicBezTo>
                    <a:cubicBezTo>
                      <a:pt x="2703" y="3311"/>
                      <a:pt x="2691" y="3311"/>
                      <a:pt x="2668" y="3311"/>
                    </a:cubicBezTo>
                    <a:cubicBezTo>
                      <a:pt x="2632" y="3299"/>
                      <a:pt x="2608" y="3299"/>
                      <a:pt x="2584" y="3287"/>
                    </a:cubicBezTo>
                    <a:cubicBezTo>
                      <a:pt x="2563" y="3283"/>
                      <a:pt x="2543" y="3282"/>
                      <a:pt x="2524" y="3282"/>
                    </a:cubicBezTo>
                    <a:cubicBezTo>
                      <a:pt x="2478" y="3282"/>
                      <a:pt x="2436" y="3290"/>
                      <a:pt x="2394" y="3299"/>
                    </a:cubicBezTo>
                    <a:cubicBezTo>
                      <a:pt x="2358" y="3299"/>
                      <a:pt x="2325" y="3302"/>
                      <a:pt x="2293" y="3302"/>
                    </a:cubicBezTo>
                    <a:cubicBezTo>
                      <a:pt x="2260" y="3302"/>
                      <a:pt x="2227" y="3299"/>
                      <a:pt x="2191" y="3287"/>
                    </a:cubicBezTo>
                    <a:cubicBezTo>
                      <a:pt x="2132" y="3275"/>
                      <a:pt x="2048" y="3239"/>
                      <a:pt x="1941" y="3204"/>
                    </a:cubicBezTo>
                    <a:cubicBezTo>
                      <a:pt x="1822" y="3156"/>
                      <a:pt x="1691" y="3108"/>
                      <a:pt x="1596" y="3084"/>
                    </a:cubicBezTo>
                    <a:cubicBezTo>
                      <a:pt x="1572" y="3084"/>
                      <a:pt x="1548" y="3073"/>
                      <a:pt x="1525" y="3073"/>
                    </a:cubicBezTo>
                    <a:lnTo>
                      <a:pt x="1548" y="3049"/>
                    </a:lnTo>
                    <a:cubicBezTo>
                      <a:pt x="1560" y="3037"/>
                      <a:pt x="1572" y="3025"/>
                      <a:pt x="1596" y="3025"/>
                    </a:cubicBezTo>
                    <a:cubicBezTo>
                      <a:pt x="1608" y="3001"/>
                      <a:pt x="1632" y="2989"/>
                      <a:pt x="1656" y="2977"/>
                    </a:cubicBezTo>
                    <a:cubicBezTo>
                      <a:pt x="1667" y="2965"/>
                      <a:pt x="1679" y="2953"/>
                      <a:pt x="1691" y="2942"/>
                    </a:cubicBezTo>
                    <a:cubicBezTo>
                      <a:pt x="1703" y="2930"/>
                      <a:pt x="1727" y="2918"/>
                      <a:pt x="1739" y="2906"/>
                    </a:cubicBezTo>
                    <a:lnTo>
                      <a:pt x="1763" y="2882"/>
                    </a:lnTo>
                    <a:cubicBezTo>
                      <a:pt x="1787" y="2858"/>
                      <a:pt x="1810" y="2846"/>
                      <a:pt x="1822" y="2823"/>
                    </a:cubicBezTo>
                    <a:cubicBezTo>
                      <a:pt x="1989" y="2656"/>
                      <a:pt x="1953" y="2406"/>
                      <a:pt x="1917" y="2215"/>
                    </a:cubicBezTo>
                    <a:cubicBezTo>
                      <a:pt x="1906" y="2144"/>
                      <a:pt x="1906" y="2096"/>
                      <a:pt x="1894" y="2037"/>
                    </a:cubicBezTo>
                    <a:cubicBezTo>
                      <a:pt x="1894" y="1989"/>
                      <a:pt x="1941" y="1930"/>
                      <a:pt x="2048" y="1870"/>
                    </a:cubicBezTo>
                    <a:cubicBezTo>
                      <a:pt x="2156" y="1799"/>
                      <a:pt x="2310" y="1751"/>
                      <a:pt x="2453" y="1691"/>
                    </a:cubicBezTo>
                    <a:cubicBezTo>
                      <a:pt x="2549" y="1656"/>
                      <a:pt x="2644" y="1620"/>
                      <a:pt x="2715" y="1584"/>
                    </a:cubicBezTo>
                    <a:cubicBezTo>
                      <a:pt x="2882" y="1501"/>
                      <a:pt x="3060" y="1501"/>
                      <a:pt x="3227" y="1501"/>
                    </a:cubicBezTo>
                    <a:cubicBezTo>
                      <a:pt x="3334" y="1501"/>
                      <a:pt x="3418" y="1501"/>
                      <a:pt x="3489" y="1477"/>
                    </a:cubicBezTo>
                    <a:cubicBezTo>
                      <a:pt x="3501" y="1465"/>
                      <a:pt x="3513" y="1465"/>
                      <a:pt x="3537" y="1453"/>
                    </a:cubicBezTo>
                    <a:cubicBezTo>
                      <a:pt x="3572" y="1429"/>
                      <a:pt x="3632" y="1382"/>
                      <a:pt x="3692" y="1322"/>
                    </a:cubicBezTo>
                    <a:cubicBezTo>
                      <a:pt x="3858" y="1156"/>
                      <a:pt x="4061" y="906"/>
                      <a:pt x="4132" y="787"/>
                    </a:cubicBezTo>
                    <a:cubicBezTo>
                      <a:pt x="4144" y="763"/>
                      <a:pt x="4168" y="739"/>
                      <a:pt x="4192" y="727"/>
                    </a:cubicBezTo>
                    <a:cubicBezTo>
                      <a:pt x="4346" y="644"/>
                      <a:pt x="4680" y="596"/>
                      <a:pt x="4954" y="572"/>
                    </a:cubicBezTo>
                    <a:cubicBezTo>
                      <a:pt x="5025" y="560"/>
                      <a:pt x="5085" y="560"/>
                      <a:pt x="5144" y="548"/>
                    </a:cubicBezTo>
                    <a:cubicBezTo>
                      <a:pt x="5204" y="537"/>
                      <a:pt x="5251" y="525"/>
                      <a:pt x="5299" y="525"/>
                    </a:cubicBezTo>
                    <a:lnTo>
                      <a:pt x="5335" y="513"/>
                    </a:lnTo>
                    <a:cubicBezTo>
                      <a:pt x="5382" y="501"/>
                      <a:pt x="5418" y="501"/>
                      <a:pt x="5466" y="489"/>
                    </a:cubicBezTo>
                    <a:cubicBezTo>
                      <a:pt x="5501" y="477"/>
                      <a:pt x="5525" y="465"/>
                      <a:pt x="5573" y="453"/>
                    </a:cubicBezTo>
                    <a:cubicBezTo>
                      <a:pt x="5597" y="441"/>
                      <a:pt x="5608" y="441"/>
                      <a:pt x="5632" y="429"/>
                    </a:cubicBezTo>
                    <a:close/>
                    <a:moveTo>
                      <a:pt x="13943" y="6263"/>
                    </a:moveTo>
                    <a:cubicBezTo>
                      <a:pt x="14133" y="6359"/>
                      <a:pt x="14919" y="6728"/>
                      <a:pt x="15574" y="7049"/>
                    </a:cubicBezTo>
                    <a:cubicBezTo>
                      <a:pt x="15610" y="7073"/>
                      <a:pt x="15645" y="7085"/>
                      <a:pt x="15681" y="7109"/>
                    </a:cubicBezTo>
                    <a:cubicBezTo>
                      <a:pt x="15729" y="7121"/>
                      <a:pt x="15764" y="7144"/>
                      <a:pt x="15800" y="7156"/>
                    </a:cubicBezTo>
                    <a:lnTo>
                      <a:pt x="15824" y="7180"/>
                    </a:lnTo>
                    <a:cubicBezTo>
                      <a:pt x="15872" y="7204"/>
                      <a:pt x="15919" y="7228"/>
                      <a:pt x="15955" y="7240"/>
                    </a:cubicBezTo>
                    <a:cubicBezTo>
                      <a:pt x="15979" y="7252"/>
                      <a:pt x="15991" y="7264"/>
                      <a:pt x="16014" y="7275"/>
                    </a:cubicBezTo>
                    <a:cubicBezTo>
                      <a:pt x="16026" y="7275"/>
                      <a:pt x="16050" y="7287"/>
                      <a:pt x="16062" y="7299"/>
                    </a:cubicBezTo>
                    <a:cubicBezTo>
                      <a:pt x="16157" y="7347"/>
                      <a:pt x="16241" y="7395"/>
                      <a:pt x="16288" y="7418"/>
                    </a:cubicBezTo>
                    <a:cubicBezTo>
                      <a:pt x="16395" y="7490"/>
                      <a:pt x="16443" y="7514"/>
                      <a:pt x="16467" y="7537"/>
                    </a:cubicBezTo>
                    <a:lnTo>
                      <a:pt x="16491" y="7549"/>
                    </a:lnTo>
                    <a:cubicBezTo>
                      <a:pt x="16503" y="7609"/>
                      <a:pt x="16503" y="7668"/>
                      <a:pt x="16491" y="7728"/>
                    </a:cubicBezTo>
                    <a:cubicBezTo>
                      <a:pt x="16491" y="7752"/>
                      <a:pt x="16479" y="7764"/>
                      <a:pt x="16479" y="7787"/>
                    </a:cubicBezTo>
                    <a:cubicBezTo>
                      <a:pt x="16467" y="7859"/>
                      <a:pt x="16443" y="7918"/>
                      <a:pt x="16467" y="7978"/>
                    </a:cubicBezTo>
                    <a:cubicBezTo>
                      <a:pt x="16491" y="8014"/>
                      <a:pt x="16538" y="8049"/>
                      <a:pt x="16574" y="8085"/>
                    </a:cubicBezTo>
                    <a:cubicBezTo>
                      <a:pt x="16646" y="8145"/>
                      <a:pt x="16717" y="8204"/>
                      <a:pt x="16705" y="8287"/>
                    </a:cubicBezTo>
                    <a:cubicBezTo>
                      <a:pt x="16681" y="8430"/>
                      <a:pt x="16574" y="8764"/>
                      <a:pt x="16562" y="8799"/>
                    </a:cubicBezTo>
                    <a:cubicBezTo>
                      <a:pt x="16538" y="8811"/>
                      <a:pt x="16538" y="8859"/>
                      <a:pt x="16503" y="9097"/>
                    </a:cubicBezTo>
                    <a:cubicBezTo>
                      <a:pt x="16479" y="9323"/>
                      <a:pt x="16431" y="9621"/>
                      <a:pt x="16395" y="9704"/>
                    </a:cubicBezTo>
                    <a:cubicBezTo>
                      <a:pt x="16384" y="9740"/>
                      <a:pt x="16372" y="9764"/>
                      <a:pt x="16360" y="9788"/>
                    </a:cubicBezTo>
                    <a:cubicBezTo>
                      <a:pt x="16300" y="9895"/>
                      <a:pt x="16229" y="10014"/>
                      <a:pt x="16419" y="10121"/>
                    </a:cubicBezTo>
                    <a:cubicBezTo>
                      <a:pt x="16443" y="10133"/>
                      <a:pt x="16479" y="10157"/>
                      <a:pt x="16515" y="10169"/>
                    </a:cubicBezTo>
                    <a:lnTo>
                      <a:pt x="16574" y="10192"/>
                    </a:lnTo>
                    <a:cubicBezTo>
                      <a:pt x="16681" y="10228"/>
                      <a:pt x="16788" y="10276"/>
                      <a:pt x="16860" y="10312"/>
                    </a:cubicBezTo>
                    <a:cubicBezTo>
                      <a:pt x="16967" y="10371"/>
                      <a:pt x="17015" y="10442"/>
                      <a:pt x="16967" y="10550"/>
                    </a:cubicBezTo>
                    <a:cubicBezTo>
                      <a:pt x="16919" y="10669"/>
                      <a:pt x="16717" y="10823"/>
                      <a:pt x="16562" y="10954"/>
                    </a:cubicBezTo>
                    <a:cubicBezTo>
                      <a:pt x="16395" y="11085"/>
                      <a:pt x="16300" y="11157"/>
                      <a:pt x="16288" y="11216"/>
                    </a:cubicBezTo>
                    <a:cubicBezTo>
                      <a:pt x="16276" y="11252"/>
                      <a:pt x="16276" y="11300"/>
                      <a:pt x="16276" y="11335"/>
                    </a:cubicBezTo>
                    <a:cubicBezTo>
                      <a:pt x="16276" y="11478"/>
                      <a:pt x="16336" y="11621"/>
                      <a:pt x="16491" y="11740"/>
                    </a:cubicBezTo>
                    <a:cubicBezTo>
                      <a:pt x="16765" y="11931"/>
                      <a:pt x="16884" y="12062"/>
                      <a:pt x="16860" y="12133"/>
                    </a:cubicBezTo>
                    <a:cubicBezTo>
                      <a:pt x="16848" y="12145"/>
                      <a:pt x="16848" y="12157"/>
                      <a:pt x="16836" y="12157"/>
                    </a:cubicBezTo>
                    <a:cubicBezTo>
                      <a:pt x="16812" y="12181"/>
                      <a:pt x="16788" y="12193"/>
                      <a:pt x="16776" y="12193"/>
                    </a:cubicBezTo>
                    <a:cubicBezTo>
                      <a:pt x="16729" y="12228"/>
                      <a:pt x="16681" y="12240"/>
                      <a:pt x="16634" y="12252"/>
                    </a:cubicBezTo>
                    <a:cubicBezTo>
                      <a:pt x="16610" y="12264"/>
                      <a:pt x="16598" y="12264"/>
                      <a:pt x="16586" y="12276"/>
                    </a:cubicBezTo>
                    <a:cubicBezTo>
                      <a:pt x="16562" y="12276"/>
                      <a:pt x="16538" y="12288"/>
                      <a:pt x="16503" y="12300"/>
                    </a:cubicBezTo>
                    <a:cubicBezTo>
                      <a:pt x="16479" y="12312"/>
                      <a:pt x="16443" y="12324"/>
                      <a:pt x="16407" y="12336"/>
                    </a:cubicBezTo>
                    <a:cubicBezTo>
                      <a:pt x="16395" y="12347"/>
                      <a:pt x="16384" y="12359"/>
                      <a:pt x="16360" y="12371"/>
                    </a:cubicBezTo>
                    <a:cubicBezTo>
                      <a:pt x="16336" y="12383"/>
                      <a:pt x="16324" y="12395"/>
                      <a:pt x="16288" y="12419"/>
                    </a:cubicBezTo>
                    <a:cubicBezTo>
                      <a:pt x="16265" y="12431"/>
                      <a:pt x="16241" y="12443"/>
                      <a:pt x="16217" y="12478"/>
                    </a:cubicBezTo>
                    <a:cubicBezTo>
                      <a:pt x="16193" y="12490"/>
                      <a:pt x="16169" y="12514"/>
                      <a:pt x="16145" y="12538"/>
                    </a:cubicBezTo>
                    <a:cubicBezTo>
                      <a:pt x="16038" y="12514"/>
                      <a:pt x="15943" y="12490"/>
                      <a:pt x="15895" y="12478"/>
                    </a:cubicBezTo>
                    <a:cubicBezTo>
                      <a:pt x="15884" y="12467"/>
                      <a:pt x="15860" y="12467"/>
                      <a:pt x="15836" y="12455"/>
                    </a:cubicBezTo>
                    <a:cubicBezTo>
                      <a:pt x="15776" y="12407"/>
                      <a:pt x="15681" y="12336"/>
                      <a:pt x="15610" y="12288"/>
                    </a:cubicBezTo>
                    <a:lnTo>
                      <a:pt x="15586" y="12252"/>
                    </a:lnTo>
                    <a:cubicBezTo>
                      <a:pt x="15455" y="12157"/>
                      <a:pt x="15229" y="12014"/>
                      <a:pt x="15086" y="11931"/>
                    </a:cubicBezTo>
                    <a:cubicBezTo>
                      <a:pt x="15014" y="11883"/>
                      <a:pt x="14931" y="11859"/>
                      <a:pt x="14860" y="11824"/>
                    </a:cubicBezTo>
                    <a:cubicBezTo>
                      <a:pt x="14800" y="11812"/>
                      <a:pt x="14752" y="11788"/>
                      <a:pt x="14717" y="11764"/>
                    </a:cubicBezTo>
                    <a:cubicBezTo>
                      <a:pt x="14693" y="11752"/>
                      <a:pt x="14669" y="11740"/>
                      <a:pt x="14669" y="11728"/>
                    </a:cubicBezTo>
                    <a:cubicBezTo>
                      <a:pt x="14657" y="11705"/>
                      <a:pt x="14645" y="11681"/>
                      <a:pt x="14633" y="11657"/>
                    </a:cubicBezTo>
                    <a:cubicBezTo>
                      <a:pt x="14598" y="11574"/>
                      <a:pt x="14550" y="11466"/>
                      <a:pt x="14455" y="11419"/>
                    </a:cubicBezTo>
                    <a:cubicBezTo>
                      <a:pt x="14443" y="11407"/>
                      <a:pt x="14431" y="11395"/>
                      <a:pt x="14407" y="11395"/>
                    </a:cubicBezTo>
                    <a:cubicBezTo>
                      <a:pt x="14348" y="11371"/>
                      <a:pt x="14276" y="11359"/>
                      <a:pt x="14193" y="11359"/>
                    </a:cubicBezTo>
                    <a:cubicBezTo>
                      <a:pt x="14086" y="11347"/>
                      <a:pt x="13990" y="11335"/>
                      <a:pt x="13931" y="11300"/>
                    </a:cubicBezTo>
                    <a:lnTo>
                      <a:pt x="13895" y="11288"/>
                    </a:lnTo>
                    <a:cubicBezTo>
                      <a:pt x="13776" y="11216"/>
                      <a:pt x="13764" y="11204"/>
                      <a:pt x="13800" y="11169"/>
                    </a:cubicBezTo>
                    <a:cubicBezTo>
                      <a:pt x="13848" y="11109"/>
                      <a:pt x="13919" y="11026"/>
                      <a:pt x="13788" y="10919"/>
                    </a:cubicBezTo>
                    <a:cubicBezTo>
                      <a:pt x="13728" y="10871"/>
                      <a:pt x="13645" y="10812"/>
                      <a:pt x="13550" y="10764"/>
                    </a:cubicBezTo>
                    <a:cubicBezTo>
                      <a:pt x="13478" y="10716"/>
                      <a:pt x="13395" y="10657"/>
                      <a:pt x="13336" y="10609"/>
                    </a:cubicBezTo>
                    <a:cubicBezTo>
                      <a:pt x="13288" y="10573"/>
                      <a:pt x="13228" y="10538"/>
                      <a:pt x="13181" y="10502"/>
                    </a:cubicBezTo>
                    <a:cubicBezTo>
                      <a:pt x="13074" y="10431"/>
                      <a:pt x="12978" y="10359"/>
                      <a:pt x="12943" y="10312"/>
                    </a:cubicBezTo>
                    <a:cubicBezTo>
                      <a:pt x="12895" y="10252"/>
                      <a:pt x="12895" y="10014"/>
                      <a:pt x="12895" y="9871"/>
                    </a:cubicBezTo>
                    <a:cubicBezTo>
                      <a:pt x="12907" y="9800"/>
                      <a:pt x="12907" y="9752"/>
                      <a:pt x="12895" y="9728"/>
                    </a:cubicBezTo>
                    <a:lnTo>
                      <a:pt x="12895" y="9704"/>
                    </a:lnTo>
                    <a:cubicBezTo>
                      <a:pt x="12895" y="9657"/>
                      <a:pt x="12883" y="9597"/>
                      <a:pt x="12776" y="9538"/>
                    </a:cubicBezTo>
                    <a:cubicBezTo>
                      <a:pt x="12764" y="9526"/>
                      <a:pt x="12740" y="9514"/>
                      <a:pt x="12716" y="9502"/>
                    </a:cubicBezTo>
                    <a:cubicBezTo>
                      <a:pt x="12574" y="9430"/>
                      <a:pt x="12466" y="9419"/>
                      <a:pt x="12359" y="9395"/>
                    </a:cubicBezTo>
                    <a:cubicBezTo>
                      <a:pt x="12300" y="9383"/>
                      <a:pt x="12252" y="9371"/>
                      <a:pt x="12193" y="9359"/>
                    </a:cubicBezTo>
                    <a:cubicBezTo>
                      <a:pt x="12014" y="9311"/>
                      <a:pt x="11835" y="9252"/>
                      <a:pt x="11693" y="9180"/>
                    </a:cubicBezTo>
                    <a:lnTo>
                      <a:pt x="11633" y="9169"/>
                    </a:lnTo>
                    <a:cubicBezTo>
                      <a:pt x="11533" y="9109"/>
                      <a:pt x="11475" y="9082"/>
                      <a:pt x="11340" y="9082"/>
                    </a:cubicBezTo>
                    <a:cubicBezTo>
                      <a:pt x="11314" y="9082"/>
                      <a:pt x="11285" y="9083"/>
                      <a:pt x="11252" y="9085"/>
                    </a:cubicBezTo>
                    <a:cubicBezTo>
                      <a:pt x="11208" y="9085"/>
                      <a:pt x="11157" y="9086"/>
                      <a:pt x="11104" y="9086"/>
                    </a:cubicBezTo>
                    <a:cubicBezTo>
                      <a:pt x="10971" y="9086"/>
                      <a:pt x="10825" y="9080"/>
                      <a:pt x="10740" y="9038"/>
                    </a:cubicBezTo>
                    <a:cubicBezTo>
                      <a:pt x="10704" y="9026"/>
                      <a:pt x="10669" y="9014"/>
                      <a:pt x="10645" y="9002"/>
                    </a:cubicBezTo>
                    <a:cubicBezTo>
                      <a:pt x="10526" y="8942"/>
                      <a:pt x="10419" y="8895"/>
                      <a:pt x="10228" y="8788"/>
                    </a:cubicBezTo>
                    <a:cubicBezTo>
                      <a:pt x="10085" y="8704"/>
                      <a:pt x="9835" y="8561"/>
                      <a:pt x="9609" y="8418"/>
                    </a:cubicBezTo>
                    <a:cubicBezTo>
                      <a:pt x="9418" y="8311"/>
                      <a:pt x="9252" y="8204"/>
                      <a:pt x="9168" y="8157"/>
                    </a:cubicBezTo>
                    <a:cubicBezTo>
                      <a:pt x="9133" y="8133"/>
                      <a:pt x="9073" y="8109"/>
                      <a:pt x="9026" y="8085"/>
                    </a:cubicBezTo>
                    <a:cubicBezTo>
                      <a:pt x="8966" y="8049"/>
                      <a:pt x="8895" y="8014"/>
                      <a:pt x="8835" y="7978"/>
                    </a:cubicBezTo>
                    <a:cubicBezTo>
                      <a:pt x="8728" y="7918"/>
                      <a:pt x="8645" y="7847"/>
                      <a:pt x="8633" y="7787"/>
                    </a:cubicBezTo>
                    <a:cubicBezTo>
                      <a:pt x="8621" y="7764"/>
                      <a:pt x="8621" y="7740"/>
                      <a:pt x="8621" y="7728"/>
                    </a:cubicBezTo>
                    <a:cubicBezTo>
                      <a:pt x="8645" y="7716"/>
                      <a:pt x="8668" y="7692"/>
                      <a:pt x="8680" y="7645"/>
                    </a:cubicBezTo>
                    <a:cubicBezTo>
                      <a:pt x="8692" y="7633"/>
                      <a:pt x="8692" y="7621"/>
                      <a:pt x="8692" y="7609"/>
                    </a:cubicBezTo>
                    <a:lnTo>
                      <a:pt x="8716" y="7561"/>
                    </a:lnTo>
                    <a:cubicBezTo>
                      <a:pt x="8728" y="7537"/>
                      <a:pt x="8740" y="7525"/>
                      <a:pt x="8752" y="7490"/>
                    </a:cubicBezTo>
                    <a:cubicBezTo>
                      <a:pt x="8764" y="7478"/>
                      <a:pt x="8764" y="7466"/>
                      <a:pt x="8764" y="7454"/>
                    </a:cubicBezTo>
                    <a:cubicBezTo>
                      <a:pt x="8775" y="7418"/>
                      <a:pt x="8787" y="7383"/>
                      <a:pt x="8775" y="7335"/>
                    </a:cubicBezTo>
                    <a:lnTo>
                      <a:pt x="8775" y="7323"/>
                    </a:lnTo>
                    <a:cubicBezTo>
                      <a:pt x="8764" y="7299"/>
                      <a:pt x="8752" y="7287"/>
                      <a:pt x="8740" y="7275"/>
                    </a:cubicBezTo>
                    <a:cubicBezTo>
                      <a:pt x="8728" y="7264"/>
                      <a:pt x="8704" y="7240"/>
                      <a:pt x="8692" y="7228"/>
                    </a:cubicBezTo>
                    <a:cubicBezTo>
                      <a:pt x="8633" y="7180"/>
                      <a:pt x="8585" y="7144"/>
                      <a:pt x="8609" y="7085"/>
                    </a:cubicBezTo>
                    <a:cubicBezTo>
                      <a:pt x="8621" y="7061"/>
                      <a:pt x="8621" y="7049"/>
                      <a:pt x="8633" y="7025"/>
                    </a:cubicBezTo>
                    <a:cubicBezTo>
                      <a:pt x="8656" y="6966"/>
                      <a:pt x="8692" y="6906"/>
                      <a:pt x="8645" y="6847"/>
                    </a:cubicBezTo>
                    <a:lnTo>
                      <a:pt x="8668" y="6847"/>
                    </a:lnTo>
                    <a:lnTo>
                      <a:pt x="8740" y="6823"/>
                    </a:lnTo>
                    <a:lnTo>
                      <a:pt x="8871" y="6823"/>
                    </a:lnTo>
                    <a:lnTo>
                      <a:pt x="8918" y="6835"/>
                    </a:lnTo>
                    <a:lnTo>
                      <a:pt x="8966" y="6847"/>
                    </a:lnTo>
                    <a:lnTo>
                      <a:pt x="9002" y="6847"/>
                    </a:lnTo>
                    <a:lnTo>
                      <a:pt x="9026" y="6859"/>
                    </a:lnTo>
                    <a:cubicBezTo>
                      <a:pt x="9049" y="6871"/>
                      <a:pt x="9061" y="6871"/>
                      <a:pt x="9073" y="6871"/>
                    </a:cubicBezTo>
                    <a:cubicBezTo>
                      <a:pt x="9127" y="6892"/>
                      <a:pt x="9517" y="6944"/>
                      <a:pt x="9712" y="6944"/>
                    </a:cubicBezTo>
                    <a:cubicBezTo>
                      <a:pt x="9732" y="6944"/>
                      <a:pt x="9749" y="6943"/>
                      <a:pt x="9764" y="6942"/>
                    </a:cubicBezTo>
                    <a:lnTo>
                      <a:pt x="9871" y="6930"/>
                    </a:lnTo>
                    <a:cubicBezTo>
                      <a:pt x="10025" y="6921"/>
                      <a:pt x="10296" y="6903"/>
                      <a:pt x="10470" y="6903"/>
                    </a:cubicBezTo>
                    <a:cubicBezTo>
                      <a:pt x="10510" y="6903"/>
                      <a:pt x="10546" y="6904"/>
                      <a:pt x="10573" y="6906"/>
                    </a:cubicBezTo>
                    <a:cubicBezTo>
                      <a:pt x="10657" y="6906"/>
                      <a:pt x="10823" y="6954"/>
                      <a:pt x="10978" y="7002"/>
                    </a:cubicBezTo>
                    <a:cubicBezTo>
                      <a:pt x="11085" y="7037"/>
                      <a:pt x="11181" y="7061"/>
                      <a:pt x="11264" y="7085"/>
                    </a:cubicBezTo>
                    <a:cubicBezTo>
                      <a:pt x="11306" y="7094"/>
                      <a:pt x="11349" y="7099"/>
                      <a:pt x="11392" y="7099"/>
                    </a:cubicBezTo>
                    <a:cubicBezTo>
                      <a:pt x="11516" y="7099"/>
                      <a:pt x="11640" y="7061"/>
                      <a:pt x="11764" y="6990"/>
                    </a:cubicBezTo>
                    <a:cubicBezTo>
                      <a:pt x="11788" y="6978"/>
                      <a:pt x="11812" y="6954"/>
                      <a:pt x="11847" y="6942"/>
                    </a:cubicBezTo>
                    <a:lnTo>
                      <a:pt x="11966" y="6847"/>
                    </a:lnTo>
                    <a:cubicBezTo>
                      <a:pt x="12038" y="6799"/>
                      <a:pt x="12109" y="6740"/>
                      <a:pt x="12193" y="6680"/>
                    </a:cubicBezTo>
                    <a:lnTo>
                      <a:pt x="12216" y="6668"/>
                    </a:lnTo>
                    <a:lnTo>
                      <a:pt x="12252" y="6644"/>
                    </a:lnTo>
                    <a:lnTo>
                      <a:pt x="12288" y="6621"/>
                    </a:lnTo>
                    <a:lnTo>
                      <a:pt x="12312" y="6597"/>
                    </a:lnTo>
                    <a:lnTo>
                      <a:pt x="12324" y="6585"/>
                    </a:lnTo>
                    <a:cubicBezTo>
                      <a:pt x="12328" y="6584"/>
                      <a:pt x="12333" y="6583"/>
                      <a:pt x="12340" y="6583"/>
                    </a:cubicBezTo>
                    <a:cubicBezTo>
                      <a:pt x="12406" y="6583"/>
                      <a:pt x="12581" y="6635"/>
                      <a:pt x="12657" y="6656"/>
                    </a:cubicBezTo>
                    <a:cubicBezTo>
                      <a:pt x="12693" y="6668"/>
                      <a:pt x="12728" y="6680"/>
                      <a:pt x="12752" y="6680"/>
                    </a:cubicBezTo>
                    <a:cubicBezTo>
                      <a:pt x="12764" y="6686"/>
                      <a:pt x="12776" y="6689"/>
                      <a:pt x="12788" y="6689"/>
                    </a:cubicBezTo>
                    <a:cubicBezTo>
                      <a:pt x="12800" y="6689"/>
                      <a:pt x="12812" y="6686"/>
                      <a:pt x="12824" y="6680"/>
                    </a:cubicBezTo>
                    <a:lnTo>
                      <a:pt x="12895" y="6668"/>
                    </a:lnTo>
                    <a:lnTo>
                      <a:pt x="12943" y="6644"/>
                    </a:lnTo>
                    <a:lnTo>
                      <a:pt x="12978" y="6633"/>
                    </a:lnTo>
                    <a:cubicBezTo>
                      <a:pt x="13050" y="6585"/>
                      <a:pt x="13121" y="6525"/>
                      <a:pt x="13181" y="6478"/>
                    </a:cubicBezTo>
                    <a:cubicBezTo>
                      <a:pt x="13205" y="6454"/>
                      <a:pt x="13228" y="6442"/>
                      <a:pt x="13240" y="6430"/>
                    </a:cubicBezTo>
                    <a:cubicBezTo>
                      <a:pt x="13276" y="6418"/>
                      <a:pt x="13407" y="6418"/>
                      <a:pt x="13467" y="6418"/>
                    </a:cubicBezTo>
                    <a:cubicBezTo>
                      <a:pt x="13502" y="6418"/>
                      <a:pt x="13538" y="6406"/>
                      <a:pt x="13562" y="6406"/>
                    </a:cubicBezTo>
                    <a:lnTo>
                      <a:pt x="13621" y="6406"/>
                    </a:lnTo>
                    <a:lnTo>
                      <a:pt x="13681" y="6382"/>
                    </a:lnTo>
                    <a:lnTo>
                      <a:pt x="13728" y="6359"/>
                    </a:lnTo>
                    <a:cubicBezTo>
                      <a:pt x="13740" y="6359"/>
                      <a:pt x="13752" y="6347"/>
                      <a:pt x="13788" y="6335"/>
                    </a:cubicBezTo>
                    <a:cubicBezTo>
                      <a:pt x="13800" y="6335"/>
                      <a:pt x="13812" y="6323"/>
                      <a:pt x="13836" y="6311"/>
                    </a:cubicBezTo>
                    <a:cubicBezTo>
                      <a:pt x="13859" y="6311"/>
                      <a:pt x="13871" y="6299"/>
                      <a:pt x="13895" y="6287"/>
                    </a:cubicBezTo>
                    <a:cubicBezTo>
                      <a:pt x="13907" y="6275"/>
                      <a:pt x="13919" y="6275"/>
                      <a:pt x="13943" y="6263"/>
                    </a:cubicBezTo>
                    <a:close/>
                    <a:moveTo>
                      <a:pt x="4751" y="1"/>
                    </a:moveTo>
                    <a:lnTo>
                      <a:pt x="4632" y="72"/>
                    </a:lnTo>
                    <a:cubicBezTo>
                      <a:pt x="4644" y="84"/>
                      <a:pt x="4656" y="96"/>
                      <a:pt x="4751" y="144"/>
                    </a:cubicBezTo>
                    <a:cubicBezTo>
                      <a:pt x="4799" y="167"/>
                      <a:pt x="4858" y="179"/>
                      <a:pt x="4906" y="191"/>
                    </a:cubicBezTo>
                    <a:cubicBezTo>
                      <a:pt x="4942" y="203"/>
                      <a:pt x="4989" y="215"/>
                      <a:pt x="5025" y="227"/>
                    </a:cubicBezTo>
                    <a:cubicBezTo>
                      <a:pt x="5061" y="227"/>
                      <a:pt x="5096" y="239"/>
                      <a:pt x="5132" y="251"/>
                    </a:cubicBezTo>
                    <a:cubicBezTo>
                      <a:pt x="5156" y="263"/>
                      <a:pt x="5180" y="263"/>
                      <a:pt x="5239" y="286"/>
                    </a:cubicBezTo>
                    <a:cubicBezTo>
                      <a:pt x="5263" y="298"/>
                      <a:pt x="5287" y="298"/>
                      <a:pt x="5335" y="322"/>
                    </a:cubicBezTo>
                    <a:cubicBezTo>
                      <a:pt x="5406" y="346"/>
                      <a:pt x="5454" y="358"/>
                      <a:pt x="5346" y="429"/>
                    </a:cubicBezTo>
                    <a:cubicBezTo>
                      <a:pt x="5323" y="429"/>
                      <a:pt x="5299" y="441"/>
                      <a:pt x="5239" y="453"/>
                    </a:cubicBezTo>
                    <a:cubicBezTo>
                      <a:pt x="5204" y="453"/>
                      <a:pt x="5156" y="465"/>
                      <a:pt x="5120" y="465"/>
                    </a:cubicBezTo>
                    <a:cubicBezTo>
                      <a:pt x="5061" y="477"/>
                      <a:pt x="4989" y="489"/>
                      <a:pt x="4930" y="489"/>
                    </a:cubicBezTo>
                    <a:cubicBezTo>
                      <a:pt x="4632" y="525"/>
                      <a:pt x="4275" y="572"/>
                      <a:pt x="4096" y="667"/>
                    </a:cubicBezTo>
                    <a:cubicBezTo>
                      <a:pt x="4049" y="691"/>
                      <a:pt x="4025" y="727"/>
                      <a:pt x="4001" y="751"/>
                    </a:cubicBezTo>
                    <a:cubicBezTo>
                      <a:pt x="3918" y="906"/>
                      <a:pt x="3620" y="1263"/>
                      <a:pt x="3418" y="1406"/>
                    </a:cubicBezTo>
                    <a:cubicBezTo>
                      <a:pt x="3382" y="1418"/>
                      <a:pt x="3311" y="1418"/>
                      <a:pt x="3215" y="1418"/>
                    </a:cubicBezTo>
                    <a:cubicBezTo>
                      <a:pt x="3060" y="1418"/>
                      <a:pt x="2834" y="1429"/>
                      <a:pt x="2632" y="1525"/>
                    </a:cubicBezTo>
                    <a:cubicBezTo>
                      <a:pt x="2560" y="1560"/>
                      <a:pt x="2465" y="1584"/>
                      <a:pt x="2370" y="1632"/>
                    </a:cubicBezTo>
                    <a:cubicBezTo>
                      <a:pt x="2227" y="1680"/>
                      <a:pt x="2072" y="1739"/>
                      <a:pt x="1953" y="1810"/>
                    </a:cubicBezTo>
                    <a:cubicBezTo>
                      <a:pt x="1822" y="1882"/>
                      <a:pt x="1763" y="1965"/>
                      <a:pt x="1763" y="2037"/>
                    </a:cubicBezTo>
                    <a:cubicBezTo>
                      <a:pt x="1763" y="2096"/>
                      <a:pt x="1775" y="2156"/>
                      <a:pt x="1787" y="2215"/>
                    </a:cubicBezTo>
                    <a:cubicBezTo>
                      <a:pt x="1810" y="2406"/>
                      <a:pt x="1858" y="2644"/>
                      <a:pt x="1715" y="2787"/>
                    </a:cubicBezTo>
                    <a:cubicBezTo>
                      <a:pt x="1691" y="2799"/>
                      <a:pt x="1667" y="2823"/>
                      <a:pt x="1620" y="2870"/>
                    </a:cubicBezTo>
                    <a:cubicBezTo>
                      <a:pt x="1608" y="2882"/>
                      <a:pt x="1584" y="2894"/>
                      <a:pt x="1572" y="2906"/>
                    </a:cubicBezTo>
                    <a:cubicBezTo>
                      <a:pt x="1560" y="2918"/>
                      <a:pt x="1536" y="2930"/>
                      <a:pt x="1525" y="2942"/>
                    </a:cubicBezTo>
                    <a:cubicBezTo>
                      <a:pt x="1501" y="2953"/>
                      <a:pt x="1489" y="2965"/>
                      <a:pt x="1477" y="2977"/>
                    </a:cubicBezTo>
                    <a:cubicBezTo>
                      <a:pt x="1453" y="3001"/>
                      <a:pt x="1441" y="3013"/>
                      <a:pt x="1417" y="3025"/>
                    </a:cubicBezTo>
                    <a:cubicBezTo>
                      <a:pt x="1406" y="3037"/>
                      <a:pt x="1382" y="3049"/>
                      <a:pt x="1370" y="3061"/>
                    </a:cubicBezTo>
                    <a:cubicBezTo>
                      <a:pt x="1275" y="3049"/>
                      <a:pt x="1179" y="3049"/>
                      <a:pt x="1120" y="3001"/>
                    </a:cubicBezTo>
                    <a:cubicBezTo>
                      <a:pt x="1108" y="2977"/>
                      <a:pt x="1108" y="2942"/>
                      <a:pt x="1108" y="2894"/>
                    </a:cubicBezTo>
                    <a:cubicBezTo>
                      <a:pt x="1108" y="2846"/>
                      <a:pt x="1108" y="2763"/>
                      <a:pt x="1036" y="2727"/>
                    </a:cubicBezTo>
                    <a:cubicBezTo>
                      <a:pt x="1013" y="2715"/>
                      <a:pt x="977" y="2703"/>
                      <a:pt x="929" y="2703"/>
                    </a:cubicBezTo>
                    <a:cubicBezTo>
                      <a:pt x="898" y="2700"/>
                      <a:pt x="872" y="2699"/>
                      <a:pt x="849" y="2699"/>
                    </a:cubicBezTo>
                    <a:cubicBezTo>
                      <a:pt x="794" y="2699"/>
                      <a:pt x="761" y="2707"/>
                      <a:pt x="727" y="2715"/>
                    </a:cubicBezTo>
                    <a:cubicBezTo>
                      <a:pt x="679" y="2715"/>
                      <a:pt x="644" y="2727"/>
                      <a:pt x="536" y="2727"/>
                    </a:cubicBezTo>
                    <a:lnTo>
                      <a:pt x="453" y="2727"/>
                    </a:lnTo>
                    <a:cubicBezTo>
                      <a:pt x="310" y="2727"/>
                      <a:pt x="191" y="2727"/>
                      <a:pt x="96" y="2703"/>
                    </a:cubicBezTo>
                    <a:lnTo>
                      <a:pt x="1" y="2763"/>
                    </a:lnTo>
                    <a:cubicBezTo>
                      <a:pt x="132" y="2799"/>
                      <a:pt x="274" y="2799"/>
                      <a:pt x="453" y="2799"/>
                    </a:cubicBezTo>
                    <a:lnTo>
                      <a:pt x="536" y="2799"/>
                    </a:lnTo>
                    <a:cubicBezTo>
                      <a:pt x="571" y="2802"/>
                      <a:pt x="601" y="2804"/>
                      <a:pt x="627" y="2804"/>
                    </a:cubicBezTo>
                    <a:cubicBezTo>
                      <a:pt x="689" y="2804"/>
                      <a:pt x="729" y="2795"/>
                      <a:pt x="763" y="2787"/>
                    </a:cubicBezTo>
                    <a:cubicBezTo>
                      <a:pt x="786" y="2781"/>
                      <a:pt x="807" y="2778"/>
                      <a:pt x="835" y="2778"/>
                    </a:cubicBezTo>
                    <a:cubicBezTo>
                      <a:pt x="864" y="2778"/>
                      <a:pt x="899" y="2781"/>
                      <a:pt x="953" y="2787"/>
                    </a:cubicBezTo>
                    <a:cubicBezTo>
                      <a:pt x="965" y="2799"/>
                      <a:pt x="977" y="2834"/>
                      <a:pt x="977" y="2894"/>
                    </a:cubicBezTo>
                    <a:cubicBezTo>
                      <a:pt x="977" y="2942"/>
                      <a:pt x="977" y="2977"/>
                      <a:pt x="989" y="3025"/>
                    </a:cubicBezTo>
                    <a:cubicBezTo>
                      <a:pt x="1001" y="3037"/>
                      <a:pt x="1013" y="3061"/>
                      <a:pt x="1036" y="3073"/>
                    </a:cubicBezTo>
                    <a:cubicBezTo>
                      <a:pt x="1120" y="3120"/>
                      <a:pt x="1263" y="3132"/>
                      <a:pt x="1394" y="3132"/>
                    </a:cubicBezTo>
                    <a:cubicBezTo>
                      <a:pt x="1453" y="3144"/>
                      <a:pt x="1513" y="3144"/>
                      <a:pt x="1548" y="3156"/>
                    </a:cubicBezTo>
                    <a:cubicBezTo>
                      <a:pt x="1632" y="3180"/>
                      <a:pt x="1763" y="3227"/>
                      <a:pt x="1870" y="3263"/>
                    </a:cubicBezTo>
                    <a:cubicBezTo>
                      <a:pt x="1977" y="3311"/>
                      <a:pt x="2060" y="3346"/>
                      <a:pt x="2132" y="3358"/>
                    </a:cubicBezTo>
                    <a:cubicBezTo>
                      <a:pt x="2185" y="3376"/>
                      <a:pt x="2239" y="3382"/>
                      <a:pt x="2288" y="3382"/>
                    </a:cubicBezTo>
                    <a:cubicBezTo>
                      <a:pt x="2337" y="3382"/>
                      <a:pt x="2382" y="3376"/>
                      <a:pt x="2418" y="3370"/>
                    </a:cubicBezTo>
                    <a:cubicBezTo>
                      <a:pt x="2441" y="3364"/>
                      <a:pt x="2465" y="3361"/>
                      <a:pt x="2487" y="3361"/>
                    </a:cubicBezTo>
                    <a:cubicBezTo>
                      <a:pt x="2510" y="3361"/>
                      <a:pt x="2531" y="3364"/>
                      <a:pt x="2549" y="3370"/>
                    </a:cubicBezTo>
                    <a:cubicBezTo>
                      <a:pt x="2572" y="3370"/>
                      <a:pt x="2596" y="3370"/>
                      <a:pt x="2715" y="3406"/>
                    </a:cubicBezTo>
                    <a:cubicBezTo>
                      <a:pt x="2787" y="3430"/>
                      <a:pt x="2858" y="3454"/>
                      <a:pt x="2918" y="3501"/>
                    </a:cubicBezTo>
                    <a:cubicBezTo>
                      <a:pt x="2941" y="3501"/>
                      <a:pt x="2953" y="3513"/>
                      <a:pt x="2965" y="3525"/>
                    </a:cubicBezTo>
                    <a:cubicBezTo>
                      <a:pt x="3060" y="3585"/>
                      <a:pt x="3084" y="3608"/>
                      <a:pt x="3108" y="3644"/>
                    </a:cubicBezTo>
                    <a:cubicBezTo>
                      <a:pt x="3132" y="3668"/>
                      <a:pt x="3156" y="3692"/>
                      <a:pt x="3239" y="3751"/>
                    </a:cubicBezTo>
                    <a:cubicBezTo>
                      <a:pt x="3311" y="3799"/>
                      <a:pt x="3406" y="3811"/>
                      <a:pt x="3489" y="3811"/>
                    </a:cubicBezTo>
                    <a:cubicBezTo>
                      <a:pt x="3525" y="3823"/>
                      <a:pt x="3572" y="3823"/>
                      <a:pt x="3596" y="3835"/>
                    </a:cubicBezTo>
                    <a:cubicBezTo>
                      <a:pt x="3618" y="3839"/>
                      <a:pt x="3640" y="3841"/>
                      <a:pt x="3661" y="3841"/>
                    </a:cubicBezTo>
                    <a:cubicBezTo>
                      <a:pt x="3754" y="3841"/>
                      <a:pt x="3838" y="3802"/>
                      <a:pt x="3906" y="3763"/>
                    </a:cubicBezTo>
                    <a:cubicBezTo>
                      <a:pt x="3931" y="3755"/>
                      <a:pt x="3980" y="3746"/>
                      <a:pt x="4053" y="3746"/>
                    </a:cubicBezTo>
                    <a:cubicBezTo>
                      <a:pt x="4083" y="3746"/>
                      <a:pt x="4117" y="3748"/>
                      <a:pt x="4156" y="3751"/>
                    </a:cubicBezTo>
                    <a:cubicBezTo>
                      <a:pt x="4180" y="3763"/>
                      <a:pt x="4203" y="3787"/>
                      <a:pt x="4227" y="3799"/>
                    </a:cubicBezTo>
                    <a:cubicBezTo>
                      <a:pt x="4251" y="3823"/>
                      <a:pt x="4275" y="3846"/>
                      <a:pt x="4323" y="3870"/>
                    </a:cubicBezTo>
                    <a:cubicBezTo>
                      <a:pt x="4358" y="3882"/>
                      <a:pt x="4394" y="3906"/>
                      <a:pt x="4442" y="3930"/>
                    </a:cubicBezTo>
                    <a:cubicBezTo>
                      <a:pt x="4549" y="4001"/>
                      <a:pt x="4704" y="4085"/>
                      <a:pt x="4787" y="4144"/>
                    </a:cubicBezTo>
                    <a:cubicBezTo>
                      <a:pt x="4835" y="4168"/>
                      <a:pt x="4906" y="4204"/>
                      <a:pt x="4977" y="4239"/>
                    </a:cubicBezTo>
                    <a:cubicBezTo>
                      <a:pt x="5061" y="4287"/>
                      <a:pt x="5156" y="4335"/>
                      <a:pt x="5251" y="4382"/>
                    </a:cubicBezTo>
                    <a:cubicBezTo>
                      <a:pt x="5382" y="4466"/>
                      <a:pt x="5430" y="4501"/>
                      <a:pt x="5489" y="4549"/>
                    </a:cubicBezTo>
                    <a:lnTo>
                      <a:pt x="5549" y="4597"/>
                    </a:lnTo>
                    <a:cubicBezTo>
                      <a:pt x="5597" y="4632"/>
                      <a:pt x="5597" y="4644"/>
                      <a:pt x="5597" y="4680"/>
                    </a:cubicBezTo>
                    <a:cubicBezTo>
                      <a:pt x="5597" y="4716"/>
                      <a:pt x="5597" y="4751"/>
                      <a:pt x="5620" y="4799"/>
                    </a:cubicBezTo>
                    <a:cubicBezTo>
                      <a:pt x="5656" y="4870"/>
                      <a:pt x="5739" y="4942"/>
                      <a:pt x="5847" y="5013"/>
                    </a:cubicBezTo>
                    <a:cubicBezTo>
                      <a:pt x="5930" y="5085"/>
                      <a:pt x="6037" y="5168"/>
                      <a:pt x="6108" y="5251"/>
                    </a:cubicBezTo>
                    <a:cubicBezTo>
                      <a:pt x="6192" y="5359"/>
                      <a:pt x="6228" y="5442"/>
                      <a:pt x="6263" y="5501"/>
                    </a:cubicBezTo>
                    <a:cubicBezTo>
                      <a:pt x="6287" y="5549"/>
                      <a:pt x="6299" y="5585"/>
                      <a:pt x="6323" y="5609"/>
                    </a:cubicBezTo>
                    <a:cubicBezTo>
                      <a:pt x="6335" y="5620"/>
                      <a:pt x="6359" y="5644"/>
                      <a:pt x="6370" y="5668"/>
                    </a:cubicBezTo>
                    <a:cubicBezTo>
                      <a:pt x="6394" y="5716"/>
                      <a:pt x="6430" y="5763"/>
                      <a:pt x="6513" y="5811"/>
                    </a:cubicBezTo>
                    <a:cubicBezTo>
                      <a:pt x="6537" y="5823"/>
                      <a:pt x="6561" y="5835"/>
                      <a:pt x="6573" y="5835"/>
                    </a:cubicBezTo>
                    <a:cubicBezTo>
                      <a:pt x="6620" y="5859"/>
                      <a:pt x="6632" y="5882"/>
                      <a:pt x="6668" y="5918"/>
                    </a:cubicBezTo>
                    <a:cubicBezTo>
                      <a:pt x="6680" y="5942"/>
                      <a:pt x="6680" y="5954"/>
                      <a:pt x="6680" y="5978"/>
                    </a:cubicBezTo>
                    <a:cubicBezTo>
                      <a:pt x="6680" y="6001"/>
                      <a:pt x="6680" y="6049"/>
                      <a:pt x="6716" y="6109"/>
                    </a:cubicBezTo>
                    <a:cubicBezTo>
                      <a:pt x="6728" y="6132"/>
                      <a:pt x="6751" y="6144"/>
                      <a:pt x="6763" y="6156"/>
                    </a:cubicBezTo>
                    <a:cubicBezTo>
                      <a:pt x="6823" y="6192"/>
                      <a:pt x="6906" y="6192"/>
                      <a:pt x="6990" y="6192"/>
                    </a:cubicBezTo>
                    <a:cubicBezTo>
                      <a:pt x="7019" y="6187"/>
                      <a:pt x="7053" y="6184"/>
                      <a:pt x="7091" y="6184"/>
                    </a:cubicBezTo>
                    <a:cubicBezTo>
                      <a:pt x="7144" y="6184"/>
                      <a:pt x="7206" y="6190"/>
                      <a:pt x="7275" y="6204"/>
                    </a:cubicBezTo>
                    <a:cubicBezTo>
                      <a:pt x="7525" y="6252"/>
                      <a:pt x="7644" y="6287"/>
                      <a:pt x="7787" y="6323"/>
                    </a:cubicBezTo>
                    <a:lnTo>
                      <a:pt x="7883" y="6359"/>
                    </a:lnTo>
                    <a:cubicBezTo>
                      <a:pt x="7906" y="6359"/>
                      <a:pt x="7930" y="6371"/>
                      <a:pt x="7942" y="6382"/>
                    </a:cubicBezTo>
                    <a:cubicBezTo>
                      <a:pt x="7990" y="6406"/>
                      <a:pt x="8013" y="6454"/>
                      <a:pt x="8037" y="6502"/>
                    </a:cubicBezTo>
                    <a:cubicBezTo>
                      <a:pt x="8061" y="6537"/>
                      <a:pt x="8085" y="6573"/>
                      <a:pt x="8121" y="6621"/>
                    </a:cubicBezTo>
                    <a:cubicBezTo>
                      <a:pt x="8168" y="6692"/>
                      <a:pt x="8228" y="6728"/>
                      <a:pt x="8299" y="6763"/>
                    </a:cubicBezTo>
                    <a:cubicBezTo>
                      <a:pt x="8335" y="6787"/>
                      <a:pt x="8371" y="6811"/>
                      <a:pt x="8394" y="6823"/>
                    </a:cubicBezTo>
                    <a:cubicBezTo>
                      <a:pt x="8430" y="6835"/>
                      <a:pt x="8454" y="6847"/>
                      <a:pt x="8490" y="6871"/>
                    </a:cubicBezTo>
                    <a:cubicBezTo>
                      <a:pt x="8549" y="6906"/>
                      <a:pt x="8537" y="6930"/>
                      <a:pt x="8502" y="7014"/>
                    </a:cubicBezTo>
                    <a:cubicBezTo>
                      <a:pt x="8490" y="7025"/>
                      <a:pt x="8490" y="7037"/>
                      <a:pt x="8478" y="7061"/>
                    </a:cubicBezTo>
                    <a:cubicBezTo>
                      <a:pt x="8442" y="7156"/>
                      <a:pt x="8514" y="7216"/>
                      <a:pt x="8573" y="7275"/>
                    </a:cubicBezTo>
                    <a:cubicBezTo>
                      <a:pt x="8597" y="7287"/>
                      <a:pt x="8609" y="7299"/>
                      <a:pt x="8645" y="7359"/>
                    </a:cubicBezTo>
                    <a:cubicBezTo>
                      <a:pt x="8645" y="7383"/>
                      <a:pt x="8645" y="7406"/>
                      <a:pt x="8633" y="7430"/>
                    </a:cubicBezTo>
                    <a:cubicBezTo>
                      <a:pt x="8633" y="7442"/>
                      <a:pt x="8621" y="7454"/>
                      <a:pt x="8621" y="7478"/>
                    </a:cubicBezTo>
                    <a:cubicBezTo>
                      <a:pt x="8609" y="7502"/>
                      <a:pt x="8597" y="7525"/>
                      <a:pt x="8585" y="7549"/>
                    </a:cubicBezTo>
                    <a:lnTo>
                      <a:pt x="8549" y="7621"/>
                    </a:lnTo>
                    <a:cubicBezTo>
                      <a:pt x="8537" y="7645"/>
                      <a:pt x="8537" y="7656"/>
                      <a:pt x="8514" y="7668"/>
                    </a:cubicBezTo>
                    <a:cubicBezTo>
                      <a:pt x="8478" y="7692"/>
                      <a:pt x="8478" y="7704"/>
                      <a:pt x="8490" y="7787"/>
                    </a:cubicBezTo>
                    <a:cubicBezTo>
                      <a:pt x="8514" y="7883"/>
                      <a:pt x="8621" y="7966"/>
                      <a:pt x="8752" y="8037"/>
                    </a:cubicBezTo>
                    <a:cubicBezTo>
                      <a:pt x="8811" y="8073"/>
                      <a:pt x="8871" y="8109"/>
                      <a:pt x="8930" y="8133"/>
                    </a:cubicBezTo>
                    <a:cubicBezTo>
                      <a:pt x="8990" y="8168"/>
                      <a:pt x="9037" y="8192"/>
                      <a:pt x="9073" y="8216"/>
                    </a:cubicBezTo>
                    <a:cubicBezTo>
                      <a:pt x="9156" y="8252"/>
                      <a:pt x="9323" y="8359"/>
                      <a:pt x="9514" y="8478"/>
                    </a:cubicBezTo>
                    <a:cubicBezTo>
                      <a:pt x="9740" y="8609"/>
                      <a:pt x="9990" y="8764"/>
                      <a:pt x="10133" y="8835"/>
                    </a:cubicBezTo>
                    <a:cubicBezTo>
                      <a:pt x="10323" y="8954"/>
                      <a:pt x="10442" y="9014"/>
                      <a:pt x="10561" y="9061"/>
                    </a:cubicBezTo>
                    <a:cubicBezTo>
                      <a:pt x="10585" y="9073"/>
                      <a:pt x="10621" y="9085"/>
                      <a:pt x="10657" y="9097"/>
                    </a:cubicBezTo>
                    <a:cubicBezTo>
                      <a:pt x="10764" y="9151"/>
                      <a:pt x="10912" y="9165"/>
                      <a:pt x="11051" y="9165"/>
                    </a:cubicBezTo>
                    <a:cubicBezTo>
                      <a:pt x="11127" y="9165"/>
                      <a:pt x="11201" y="9161"/>
                      <a:pt x="11264" y="9157"/>
                    </a:cubicBezTo>
                    <a:cubicBezTo>
                      <a:pt x="11288" y="9155"/>
                      <a:pt x="11310" y="9154"/>
                      <a:pt x="11329" y="9154"/>
                    </a:cubicBezTo>
                    <a:cubicBezTo>
                      <a:pt x="11421" y="9154"/>
                      <a:pt x="11461" y="9177"/>
                      <a:pt x="11550" y="9216"/>
                    </a:cubicBezTo>
                    <a:lnTo>
                      <a:pt x="11597" y="9240"/>
                    </a:lnTo>
                    <a:cubicBezTo>
                      <a:pt x="11764" y="9323"/>
                      <a:pt x="11954" y="9371"/>
                      <a:pt x="12133" y="9430"/>
                    </a:cubicBezTo>
                    <a:cubicBezTo>
                      <a:pt x="12204" y="9442"/>
                      <a:pt x="12264" y="9454"/>
                      <a:pt x="12324" y="9466"/>
                    </a:cubicBezTo>
                    <a:cubicBezTo>
                      <a:pt x="12419" y="9490"/>
                      <a:pt x="12502" y="9502"/>
                      <a:pt x="12633" y="9561"/>
                    </a:cubicBezTo>
                    <a:cubicBezTo>
                      <a:pt x="12645" y="9573"/>
                      <a:pt x="12669" y="9585"/>
                      <a:pt x="12681" y="9585"/>
                    </a:cubicBezTo>
                    <a:cubicBezTo>
                      <a:pt x="12764" y="9633"/>
                      <a:pt x="12764" y="9669"/>
                      <a:pt x="12764" y="9704"/>
                    </a:cubicBezTo>
                    <a:cubicBezTo>
                      <a:pt x="12764" y="9716"/>
                      <a:pt x="12764" y="9728"/>
                      <a:pt x="12764" y="9740"/>
                    </a:cubicBezTo>
                    <a:cubicBezTo>
                      <a:pt x="12776" y="9752"/>
                      <a:pt x="12764" y="9811"/>
                      <a:pt x="12764" y="9871"/>
                    </a:cubicBezTo>
                    <a:cubicBezTo>
                      <a:pt x="12764" y="10085"/>
                      <a:pt x="12764" y="10276"/>
                      <a:pt x="12824" y="10335"/>
                    </a:cubicBezTo>
                    <a:cubicBezTo>
                      <a:pt x="12871" y="10407"/>
                      <a:pt x="12966" y="10466"/>
                      <a:pt x="13074" y="10550"/>
                    </a:cubicBezTo>
                    <a:cubicBezTo>
                      <a:pt x="13121" y="10585"/>
                      <a:pt x="13181" y="10621"/>
                      <a:pt x="13228" y="10657"/>
                    </a:cubicBezTo>
                    <a:cubicBezTo>
                      <a:pt x="13300" y="10704"/>
                      <a:pt x="13371" y="10764"/>
                      <a:pt x="13455" y="10812"/>
                    </a:cubicBezTo>
                    <a:cubicBezTo>
                      <a:pt x="13538" y="10871"/>
                      <a:pt x="13621" y="10919"/>
                      <a:pt x="13681" y="10966"/>
                    </a:cubicBezTo>
                    <a:cubicBezTo>
                      <a:pt x="13764" y="11038"/>
                      <a:pt x="13728" y="11085"/>
                      <a:pt x="13669" y="11145"/>
                    </a:cubicBezTo>
                    <a:cubicBezTo>
                      <a:pt x="13609" y="11216"/>
                      <a:pt x="13669" y="11264"/>
                      <a:pt x="13836" y="11359"/>
                    </a:cubicBezTo>
                    <a:cubicBezTo>
                      <a:pt x="13919" y="11407"/>
                      <a:pt x="14050" y="11419"/>
                      <a:pt x="14169" y="11431"/>
                    </a:cubicBezTo>
                    <a:cubicBezTo>
                      <a:pt x="14240" y="11443"/>
                      <a:pt x="14300" y="11443"/>
                      <a:pt x="14360" y="11466"/>
                    </a:cubicBezTo>
                    <a:cubicBezTo>
                      <a:pt x="14431" y="11502"/>
                      <a:pt x="14479" y="11609"/>
                      <a:pt x="14514" y="11681"/>
                    </a:cubicBezTo>
                    <a:cubicBezTo>
                      <a:pt x="14514" y="11705"/>
                      <a:pt x="14526" y="11728"/>
                      <a:pt x="14538" y="11740"/>
                    </a:cubicBezTo>
                    <a:cubicBezTo>
                      <a:pt x="14550" y="11776"/>
                      <a:pt x="14586" y="11800"/>
                      <a:pt x="14621" y="11824"/>
                    </a:cubicBezTo>
                    <a:cubicBezTo>
                      <a:pt x="14669" y="11847"/>
                      <a:pt x="14729" y="11871"/>
                      <a:pt x="14788" y="11895"/>
                    </a:cubicBezTo>
                    <a:cubicBezTo>
                      <a:pt x="14860" y="11919"/>
                      <a:pt x="14931" y="11943"/>
                      <a:pt x="14991" y="11978"/>
                    </a:cubicBezTo>
                    <a:cubicBezTo>
                      <a:pt x="15145" y="12074"/>
                      <a:pt x="15360" y="12205"/>
                      <a:pt x="15503" y="12324"/>
                    </a:cubicBezTo>
                    <a:cubicBezTo>
                      <a:pt x="15598" y="12407"/>
                      <a:pt x="15681" y="12467"/>
                      <a:pt x="15741" y="12502"/>
                    </a:cubicBezTo>
                    <a:cubicBezTo>
                      <a:pt x="15776" y="12526"/>
                      <a:pt x="15812" y="12538"/>
                      <a:pt x="15848" y="12550"/>
                    </a:cubicBezTo>
                    <a:cubicBezTo>
                      <a:pt x="15895" y="12562"/>
                      <a:pt x="16026" y="12586"/>
                      <a:pt x="16145" y="12621"/>
                    </a:cubicBezTo>
                    <a:lnTo>
                      <a:pt x="16324" y="12657"/>
                    </a:lnTo>
                    <a:cubicBezTo>
                      <a:pt x="16336" y="12669"/>
                      <a:pt x="16348" y="12669"/>
                      <a:pt x="16395" y="12693"/>
                    </a:cubicBezTo>
                    <a:lnTo>
                      <a:pt x="16431" y="12657"/>
                    </a:lnTo>
                    <a:lnTo>
                      <a:pt x="16431" y="12657"/>
                    </a:lnTo>
                    <a:lnTo>
                      <a:pt x="16407" y="12693"/>
                    </a:lnTo>
                    <a:cubicBezTo>
                      <a:pt x="16443" y="12705"/>
                      <a:pt x="16467" y="12728"/>
                      <a:pt x="16503" y="12740"/>
                    </a:cubicBezTo>
                    <a:cubicBezTo>
                      <a:pt x="16526" y="12764"/>
                      <a:pt x="16562" y="12776"/>
                      <a:pt x="16598" y="12800"/>
                    </a:cubicBezTo>
                    <a:cubicBezTo>
                      <a:pt x="16646" y="12824"/>
                      <a:pt x="16693" y="12848"/>
                      <a:pt x="16741" y="12883"/>
                    </a:cubicBezTo>
                    <a:cubicBezTo>
                      <a:pt x="16812" y="12919"/>
                      <a:pt x="16884" y="12967"/>
                      <a:pt x="16967" y="13014"/>
                    </a:cubicBezTo>
                    <a:cubicBezTo>
                      <a:pt x="17217" y="13157"/>
                      <a:pt x="17443" y="13181"/>
                      <a:pt x="17586" y="13205"/>
                    </a:cubicBezTo>
                    <a:cubicBezTo>
                      <a:pt x="17610" y="13205"/>
                      <a:pt x="17658" y="13217"/>
                      <a:pt x="17669" y="13217"/>
                    </a:cubicBezTo>
                    <a:cubicBezTo>
                      <a:pt x="17705" y="13240"/>
                      <a:pt x="17753" y="13240"/>
                      <a:pt x="17812" y="13252"/>
                    </a:cubicBezTo>
                    <a:cubicBezTo>
                      <a:pt x="17908" y="13264"/>
                      <a:pt x="18015" y="13288"/>
                      <a:pt x="18122" y="13348"/>
                    </a:cubicBezTo>
                    <a:cubicBezTo>
                      <a:pt x="18170" y="13371"/>
                      <a:pt x="18193" y="13395"/>
                      <a:pt x="18205" y="13407"/>
                    </a:cubicBezTo>
                    <a:lnTo>
                      <a:pt x="18300" y="13348"/>
                    </a:lnTo>
                    <a:cubicBezTo>
                      <a:pt x="18289" y="13336"/>
                      <a:pt x="18277" y="13324"/>
                      <a:pt x="18241" y="13312"/>
                    </a:cubicBezTo>
                    <a:lnTo>
                      <a:pt x="25825" y="8383"/>
                    </a:lnTo>
                    <a:lnTo>
                      <a:pt x="25730" y="8335"/>
                    </a:lnTo>
                    <a:lnTo>
                      <a:pt x="18146" y="13252"/>
                    </a:lnTo>
                    <a:cubicBezTo>
                      <a:pt x="18039" y="13205"/>
                      <a:pt x="17931" y="13193"/>
                      <a:pt x="17848" y="13181"/>
                    </a:cubicBezTo>
                    <a:cubicBezTo>
                      <a:pt x="17812" y="13169"/>
                      <a:pt x="17765" y="13169"/>
                      <a:pt x="17753" y="13157"/>
                    </a:cubicBezTo>
                    <a:cubicBezTo>
                      <a:pt x="17717" y="13145"/>
                      <a:pt x="17669" y="13133"/>
                      <a:pt x="17610" y="13133"/>
                    </a:cubicBezTo>
                    <a:cubicBezTo>
                      <a:pt x="17479" y="13109"/>
                      <a:pt x="17277" y="13086"/>
                      <a:pt x="17062" y="12955"/>
                    </a:cubicBezTo>
                    <a:cubicBezTo>
                      <a:pt x="16979" y="12907"/>
                      <a:pt x="16907" y="12871"/>
                      <a:pt x="16836" y="12824"/>
                    </a:cubicBezTo>
                    <a:cubicBezTo>
                      <a:pt x="16776" y="12788"/>
                      <a:pt x="16717" y="12752"/>
                      <a:pt x="16657" y="12728"/>
                    </a:cubicBezTo>
                    <a:cubicBezTo>
                      <a:pt x="16634" y="12705"/>
                      <a:pt x="16610" y="12693"/>
                      <a:pt x="16598" y="12681"/>
                    </a:cubicBezTo>
                    <a:cubicBezTo>
                      <a:pt x="16562" y="12669"/>
                      <a:pt x="16526" y="12645"/>
                      <a:pt x="16443" y="12621"/>
                    </a:cubicBezTo>
                    <a:cubicBezTo>
                      <a:pt x="16419" y="12598"/>
                      <a:pt x="16395" y="12598"/>
                      <a:pt x="16372" y="12586"/>
                    </a:cubicBezTo>
                    <a:lnTo>
                      <a:pt x="16265" y="12562"/>
                    </a:lnTo>
                    <a:cubicBezTo>
                      <a:pt x="16288" y="12550"/>
                      <a:pt x="16312" y="12526"/>
                      <a:pt x="16336" y="12502"/>
                    </a:cubicBezTo>
                    <a:cubicBezTo>
                      <a:pt x="16360" y="12490"/>
                      <a:pt x="16372" y="12478"/>
                      <a:pt x="16407" y="12455"/>
                    </a:cubicBezTo>
                    <a:cubicBezTo>
                      <a:pt x="16419" y="12443"/>
                      <a:pt x="16443" y="12431"/>
                      <a:pt x="16503" y="12395"/>
                    </a:cubicBezTo>
                    <a:cubicBezTo>
                      <a:pt x="16538" y="12371"/>
                      <a:pt x="16586" y="12359"/>
                      <a:pt x="16646" y="12336"/>
                    </a:cubicBezTo>
                    <a:cubicBezTo>
                      <a:pt x="16669" y="12336"/>
                      <a:pt x="16693" y="12324"/>
                      <a:pt x="16884" y="12240"/>
                    </a:cubicBezTo>
                    <a:cubicBezTo>
                      <a:pt x="16907" y="12228"/>
                      <a:pt x="16919" y="12217"/>
                      <a:pt x="16943" y="12205"/>
                    </a:cubicBezTo>
                    <a:cubicBezTo>
                      <a:pt x="17110" y="12086"/>
                      <a:pt x="16860" y="11871"/>
                      <a:pt x="16598" y="11681"/>
                    </a:cubicBezTo>
                    <a:cubicBezTo>
                      <a:pt x="16419" y="11562"/>
                      <a:pt x="16384" y="11359"/>
                      <a:pt x="16419" y="11228"/>
                    </a:cubicBezTo>
                    <a:cubicBezTo>
                      <a:pt x="16431" y="11193"/>
                      <a:pt x="16550" y="11097"/>
                      <a:pt x="16669" y="11002"/>
                    </a:cubicBezTo>
                    <a:cubicBezTo>
                      <a:pt x="16836" y="10859"/>
                      <a:pt x="17038" y="10704"/>
                      <a:pt x="17098" y="10573"/>
                    </a:cubicBezTo>
                    <a:cubicBezTo>
                      <a:pt x="17157" y="10431"/>
                      <a:pt x="17086" y="10335"/>
                      <a:pt x="16943" y="10252"/>
                    </a:cubicBezTo>
                    <a:cubicBezTo>
                      <a:pt x="16860" y="10204"/>
                      <a:pt x="16753" y="10169"/>
                      <a:pt x="16646" y="10121"/>
                    </a:cubicBezTo>
                    <a:lnTo>
                      <a:pt x="16586" y="10097"/>
                    </a:lnTo>
                    <a:cubicBezTo>
                      <a:pt x="16550" y="10085"/>
                      <a:pt x="16526" y="10073"/>
                      <a:pt x="16515" y="10061"/>
                    </a:cubicBezTo>
                    <a:cubicBezTo>
                      <a:pt x="16384" y="9990"/>
                      <a:pt x="16431" y="9919"/>
                      <a:pt x="16479" y="9811"/>
                    </a:cubicBezTo>
                    <a:cubicBezTo>
                      <a:pt x="16503" y="9788"/>
                      <a:pt x="16515" y="9752"/>
                      <a:pt x="16526" y="9728"/>
                    </a:cubicBezTo>
                    <a:cubicBezTo>
                      <a:pt x="16562" y="9633"/>
                      <a:pt x="16610" y="9335"/>
                      <a:pt x="16634" y="9109"/>
                    </a:cubicBezTo>
                    <a:cubicBezTo>
                      <a:pt x="16657" y="8978"/>
                      <a:pt x="16669" y="8847"/>
                      <a:pt x="16681" y="8823"/>
                    </a:cubicBezTo>
                    <a:cubicBezTo>
                      <a:pt x="16705" y="8788"/>
                      <a:pt x="16824" y="8430"/>
                      <a:pt x="16836" y="8287"/>
                    </a:cubicBezTo>
                    <a:cubicBezTo>
                      <a:pt x="16848" y="8180"/>
                      <a:pt x="16765" y="8109"/>
                      <a:pt x="16681" y="8049"/>
                    </a:cubicBezTo>
                    <a:cubicBezTo>
                      <a:pt x="16646" y="8014"/>
                      <a:pt x="16610" y="7978"/>
                      <a:pt x="16598" y="7954"/>
                    </a:cubicBezTo>
                    <a:cubicBezTo>
                      <a:pt x="16586" y="7918"/>
                      <a:pt x="16598" y="7859"/>
                      <a:pt x="16610" y="7799"/>
                    </a:cubicBezTo>
                    <a:cubicBezTo>
                      <a:pt x="16610" y="7776"/>
                      <a:pt x="16622" y="7752"/>
                      <a:pt x="16622" y="7728"/>
                    </a:cubicBezTo>
                    <a:cubicBezTo>
                      <a:pt x="16634" y="7692"/>
                      <a:pt x="16634" y="7645"/>
                      <a:pt x="16634" y="7609"/>
                    </a:cubicBezTo>
                    <a:cubicBezTo>
                      <a:pt x="16634" y="7585"/>
                      <a:pt x="16622" y="7561"/>
                      <a:pt x="16622" y="7537"/>
                    </a:cubicBezTo>
                    <a:cubicBezTo>
                      <a:pt x="16610" y="7525"/>
                      <a:pt x="16598" y="7490"/>
                      <a:pt x="16384" y="7371"/>
                    </a:cubicBezTo>
                    <a:cubicBezTo>
                      <a:pt x="16265" y="7299"/>
                      <a:pt x="16086" y="7204"/>
                      <a:pt x="15764" y="7037"/>
                    </a:cubicBezTo>
                    <a:cubicBezTo>
                      <a:pt x="15157" y="6728"/>
                      <a:pt x="14383" y="6371"/>
                      <a:pt x="14074" y="6216"/>
                    </a:cubicBezTo>
                    <a:cubicBezTo>
                      <a:pt x="14109" y="6204"/>
                      <a:pt x="14133" y="6192"/>
                      <a:pt x="14193" y="6180"/>
                    </a:cubicBezTo>
                    <a:cubicBezTo>
                      <a:pt x="14229" y="6168"/>
                      <a:pt x="14252" y="6156"/>
                      <a:pt x="14324" y="6144"/>
                    </a:cubicBezTo>
                    <a:cubicBezTo>
                      <a:pt x="14360" y="6132"/>
                      <a:pt x="14383" y="6121"/>
                      <a:pt x="14455" y="6109"/>
                    </a:cubicBezTo>
                    <a:cubicBezTo>
                      <a:pt x="14479" y="6097"/>
                      <a:pt x="14514" y="6085"/>
                      <a:pt x="14574" y="6073"/>
                    </a:cubicBezTo>
                    <a:cubicBezTo>
                      <a:pt x="14598" y="6061"/>
                      <a:pt x="14633" y="6049"/>
                      <a:pt x="14693" y="6037"/>
                    </a:cubicBezTo>
                    <a:cubicBezTo>
                      <a:pt x="14717" y="6037"/>
                      <a:pt x="14741" y="6025"/>
                      <a:pt x="14788" y="6013"/>
                    </a:cubicBezTo>
                    <a:cubicBezTo>
                      <a:pt x="14812" y="6013"/>
                      <a:pt x="14836" y="6001"/>
                      <a:pt x="14907" y="5990"/>
                    </a:cubicBezTo>
                    <a:cubicBezTo>
                      <a:pt x="14943" y="5990"/>
                      <a:pt x="14991" y="6001"/>
                      <a:pt x="15038" y="6025"/>
                    </a:cubicBezTo>
                    <a:cubicBezTo>
                      <a:pt x="15110" y="6073"/>
                      <a:pt x="15181" y="6132"/>
                      <a:pt x="15229" y="6180"/>
                    </a:cubicBezTo>
                    <a:cubicBezTo>
                      <a:pt x="15276" y="6216"/>
                      <a:pt x="15324" y="6252"/>
                      <a:pt x="15395" y="6287"/>
                    </a:cubicBezTo>
                    <a:cubicBezTo>
                      <a:pt x="15524" y="6370"/>
                      <a:pt x="15680" y="6403"/>
                      <a:pt x="15892" y="6403"/>
                    </a:cubicBezTo>
                    <a:cubicBezTo>
                      <a:pt x="15956" y="6403"/>
                      <a:pt x="16024" y="6400"/>
                      <a:pt x="16098" y="6394"/>
                    </a:cubicBezTo>
                    <a:cubicBezTo>
                      <a:pt x="16205" y="6382"/>
                      <a:pt x="16300" y="6359"/>
                      <a:pt x="16372" y="6311"/>
                    </a:cubicBezTo>
                    <a:cubicBezTo>
                      <a:pt x="16467" y="6252"/>
                      <a:pt x="16526" y="6192"/>
                      <a:pt x="16586" y="6121"/>
                    </a:cubicBezTo>
                    <a:cubicBezTo>
                      <a:pt x="16634" y="6073"/>
                      <a:pt x="16681" y="6013"/>
                      <a:pt x="16753" y="5966"/>
                    </a:cubicBezTo>
                    <a:cubicBezTo>
                      <a:pt x="16823" y="5934"/>
                      <a:pt x="16938" y="5922"/>
                      <a:pt x="17062" y="5922"/>
                    </a:cubicBezTo>
                    <a:cubicBezTo>
                      <a:pt x="17170" y="5922"/>
                      <a:pt x="17284" y="5931"/>
                      <a:pt x="17384" y="5942"/>
                    </a:cubicBezTo>
                    <a:cubicBezTo>
                      <a:pt x="17463" y="5942"/>
                      <a:pt x="17532" y="5947"/>
                      <a:pt x="17587" y="5947"/>
                    </a:cubicBezTo>
                    <a:cubicBezTo>
                      <a:pt x="17614" y="5947"/>
                      <a:pt x="17638" y="5946"/>
                      <a:pt x="17658" y="5942"/>
                    </a:cubicBezTo>
                    <a:lnTo>
                      <a:pt x="17800" y="5942"/>
                    </a:lnTo>
                    <a:cubicBezTo>
                      <a:pt x="17826" y="5942"/>
                      <a:pt x="17854" y="5942"/>
                      <a:pt x="17883" y="5942"/>
                    </a:cubicBezTo>
                    <a:cubicBezTo>
                      <a:pt x="18061" y="5942"/>
                      <a:pt x="18309" y="5933"/>
                      <a:pt x="18574" y="5811"/>
                    </a:cubicBezTo>
                    <a:cubicBezTo>
                      <a:pt x="18658" y="5763"/>
                      <a:pt x="18777" y="5716"/>
                      <a:pt x="18920" y="5644"/>
                    </a:cubicBezTo>
                    <a:cubicBezTo>
                      <a:pt x="19241" y="5490"/>
                      <a:pt x="19670" y="5287"/>
                      <a:pt x="20098" y="5085"/>
                    </a:cubicBezTo>
                    <a:lnTo>
                      <a:pt x="20003" y="5025"/>
                    </a:lnTo>
                    <a:cubicBezTo>
                      <a:pt x="19586" y="5228"/>
                      <a:pt x="19146" y="5442"/>
                      <a:pt x="18836" y="5585"/>
                    </a:cubicBezTo>
                    <a:cubicBezTo>
                      <a:pt x="18693" y="5656"/>
                      <a:pt x="18574" y="5704"/>
                      <a:pt x="18491" y="5751"/>
                    </a:cubicBezTo>
                    <a:cubicBezTo>
                      <a:pt x="18259" y="5862"/>
                      <a:pt x="18053" y="5871"/>
                      <a:pt x="17887" y="5871"/>
                    </a:cubicBezTo>
                    <a:cubicBezTo>
                      <a:pt x="17857" y="5871"/>
                      <a:pt x="17828" y="5871"/>
                      <a:pt x="17800" y="5871"/>
                    </a:cubicBezTo>
                    <a:cubicBezTo>
                      <a:pt x="17771" y="5865"/>
                      <a:pt x="17741" y="5862"/>
                      <a:pt x="17713" y="5862"/>
                    </a:cubicBezTo>
                    <a:cubicBezTo>
                      <a:pt x="17684" y="5862"/>
                      <a:pt x="17658" y="5865"/>
                      <a:pt x="17634" y="5871"/>
                    </a:cubicBezTo>
                    <a:cubicBezTo>
                      <a:pt x="17586" y="5871"/>
                      <a:pt x="17491" y="5871"/>
                      <a:pt x="17396" y="5859"/>
                    </a:cubicBezTo>
                    <a:cubicBezTo>
                      <a:pt x="17294" y="5854"/>
                      <a:pt x="17183" y="5847"/>
                      <a:pt x="17075" y="5847"/>
                    </a:cubicBezTo>
                    <a:cubicBezTo>
                      <a:pt x="16916" y="5847"/>
                      <a:pt x="16764" y="5862"/>
                      <a:pt x="16657" y="5918"/>
                    </a:cubicBezTo>
                    <a:cubicBezTo>
                      <a:pt x="16574" y="5966"/>
                      <a:pt x="16515" y="6025"/>
                      <a:pt x="16467" y="6085"/>
                    </a:cubicBezTo>
                    <a:cubicBezTo>
                      <a:pt x="16372" y="6192"/>
                      <a:pt x="16253" y="6299"/>
                      <a:pt x="16074" y="6311"/>
                    </a:cubicBezTo>
                    <a:cubicBezTo>
                      <a:pt x="15993" y="6320"/>
                      <a:pt x="15923" y="6325"/>
                      <a:pt x="15860" y="6325"/>
                    </a:cubicBezTo>
                    <a:cubicBezTo>
                      <a:pt x="15684" y="6325"/>
                      <a:pt x="15572" y="6289"/>
                      <a:pt x="15467" y="6228"/>
                    </a:cubicBezTo>
                    <a:cubicBezTo>
                      <a:pt x="15431" y="6204"/>
                      <a:pt x="15383" y="6168"/>
                      <a:pt x="15348" y="6132"/>
                    </a:cubicBezTo>
                    <a:cubicBezTo>
                      <a:pt x="15276" y="6073"/>
                      <a:pt x="15205" y="6025"/>
                      <a:pt x="15133" y="5978"/>
                    </a:cubicBezTo>
                    <a:cubicBezTo>
                      <a:pt x="15097" y="5957"/>
                      <a:pt x="15061" y="5941"/>
                      <a:pt x="14981" y="5941"/>
                    </a:cubicBezTo>
                    <a:cubicBezTo>
                      <a:pt x="14877" y="5941"/>
                      <a:pt x="14698" y="5968"/>
                      <a:pt x="14348" y="6049"/>
                    </a:cubicBezTo>
                    <a:cubicBezTo>
                      <a:pt x="14300" y="6061"/>
                      <a:pt x="14264" y="6073"/>
                      <a:pt x="14145" y="6109"/>
                    </a:cubicBezTo>
                    <a:cubicBezTo>
                      <a:pt x="14062" y="6132"/>
                      <a:pt x="13990" y="6156"/>
                      <a:pt x="13943" y="6168"/>
                    </a:cubicBezTo>
                    <a:lnTo>
                      <a:pt x="11335" y="4656"/>
                    </a:lnTo>
                    <a:lnTo>
                      <a:pt x="13431" y="3358"/>
                    </a:lnTo>
                    <a:lnTo>
                      <a:pt x="15181" y="2239"/>
                    </a:lnTo>
                    <a:lnTo>
                      <a:pt x="15086" y="2191"/>
                    </a:lnTo>
                    <a:lnTo>
                      <a:pt x="13300" y="3168"/>
                    </a:lnTo>
                    <a:cubicBezTo>
                      <a:pt x="13288" y="3156"/>
                      <a:pt x="13276" y="3144"/>
                      <a:pt x="13252" y="3132"/>
                    </a:cubicBezTo>
                    <a:cubicBezTo>
                      <a:pt x="13228" y="3120"/>
                      <a:pt x="13217" y="3108"/>
                      <a:pt x="13193" y="3073"/>
                    </a:cubicBezTo>
                    <a:cubicBezTo>
                      <a:pt x="13157" y="3049"/>
                      <a:pt x="13121" y="3013"/>
                      <a:pt x="13074" y="2965"/>
                    </a:cubicBezTo>
                    <a:cubicBezTo>
                      <a:pt x="13062" y="2953"/>
                      <a:pt x="13050" y="2942"/>
                      <a:pt x="13014" y="2918"/>
                    </a:cubicBezTo>
                    <a:cubicBezTo>
                      <a:pt x="13002" y="2906"/>
                      <a:pt x="12990" y="2882"/>
                      <a:pt x="12955" y="2858"/>
                    </a:cubicBezTo>
                    <a:cubicBezTo>
                      <a:pt x="12943" y="2846"/>
                      <a:pt x="12931" y="2834"/>
                      <a:pt x="12728" y="2668"/>
                    </a:cubicBezTo>
                    <a:cubicBezTo>
                      <a:pt x="12669" y="2644"/>
                      <a:pt x="12502" y="2584"/>
                      <a:pt x="12204" y="2501"/>
                    </a:cubicBezTo>
                    <a:cubicBezTo>
                      <a:pt x="11978" y="2430"/>
                      <a:pt x="11716" y="2346"/>
                      <a:pt x="11478" y="2263"/>
                    </a:cubicBezTo>
                    <a:cubicBezTo>
                      <a:pt x="11252" y="2191"/>
                      <a:pt x="11002" y="2132"/>
                      <a:pt x="10776" y="2096"/>
                    </a:cubicBezTo>
                    <a:cubicBezTo>
                      <a:pt x="10526" y="2037"/>
                      <a:pt x="10311" y="2001"/>
                      <a:pt x="10169" y="1918"/>
                    </a:cubicBezTo>
                    <a:cubicBezTo>
                      <a:pt x="10121" y="1870"/>
                      <a:pt x="10073" y="1810"/>
                      <a:pt x="10026" y="1763"/>
                    </a:cubicBezTo>
                    <a:cubicBezTo>
                      <a:pt x="9954" y="1668"/>
                      <a:pt x="9871" y="1572"/>
                      <a:pt x="9752" y="1501"/>
                    </a:cubicBezTo>
                    <a:cubicBezTo>
                      <a:pt x="9692" y="1477"/>
                      <a:pt x="9633" y="1441"/>
                      <a:pt x="9549" y="1429"/>
                    </a:cubicBezTo>
                    <a:cubicBezTo>
                      <a:pt x="9395" y="1382"/>
                      <a:pt x="9192" y="1370"/>
                      <a:pt x="8978" y="1358"/>
                    </a:cubicBezTo>
                    <a:cubicBezTo>
                      <a:pt x="8716" y="1346"/>
                      <a:pt x="8442" y="1322"/>
                      <a:pt x="8204" y="1251"/>
                    </a:cubicBezTo>
                    <a:cubicBezTo>
                      <a:pt x="8002" y="1191"/>
                      <a:pt x="7775" y="1108"/>
                      <a:pt x="7573" y="1037"/>
                    </a:cubicBezTo>
                    <a:cubicBezTo>
                      <a:pt x="7359" y="953"/>
                      <a:pt x="7132" y="870"/>
                      <a:pt x="6906" y="798"/>
                    </a:cubicBezTo>
                    <a:cubicBezTo>
                      <a:pt x="6799" y="763"/>
                      <a:pt x="6644" y="715"/>
                      <a:pt x="6454" y="644"/>
                    </a:cubicBezTo>
                    <a:cubicBezTo>
                      <a:pt x="6359" y="620"/>
                      <a:pt x="6263" y="584"/>
                      <a:pt x="6168" y="548"/>
                    </a:cubicBezTo>
                    <a:cubicBezTo>
                      <a:pt x="5894" y="441"/>
                      <a:pt x="5668" y="346"/>
                      <a:pt x="5668" y="346"/>
                    </a:cubicBezTo>
                    <a:cubicBezTo>
                      <a:pt x="5656" y="346"/>
                      <a:pt x="5382" y="239"/>
                      <a:pt x="5180" y="179"/>
                    </a:cubicBezTo>
                    <a:cubicBezTo>
                      <a:pt x="5144" y="167"/>
                      <a:pt x="5108" y="167"/>
                      <a:pt x="5073" y="156"/>
                    </a:cubicBezTo>
                    <a:cubicBezTo>
                      <a:pt x="5037" y="144"/>
                      <a:pt x="5001" y="132"/>
                      <a:pt x="4965" y="120"/>
                    </a:cubicBezTo>
                    <a:cubicBezTo>
                      <a:pt x="4918" y="108"/>
                      <a:pt x="4870" y="96"/>
                      <a:pt x="4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6"/>
              <p:cNvSpPr/>
              <p:nvPr/>
            </p:nvSpPr>
            <p:spPr>
              <a:xfrm>
                <a:off x="4544681" y="2962315"/>
                <a:ext cx="1268179" cy="641728"/>
              </a:xfrm>
              <a:custGeom>
                <a:avLst/>
                <a:gdLst/>
                <a:ahLst/>
                <a:cxnLst/>
                <a:rect l="l" t="t" r="r" b="b"/>
                <a:pathLst>
                  <a:path w="23742" h="12014" extrusionOk="0">
                    <a:moveTo>
                      <a:pt x="11954" y="0"/>
                    </a:moveTo>
                    <a:lnTo>
                      <a:pt x="11961" y="4"/>
                    </a:lnTo>
                    <a:lnTo>
                      <a:pt x="11961" y="4"/>
                    </a:lnTo>
                    <a:cubicBezTo>
                      <a:pt x="11958" y="2"/>
                      <a:pt x="11956" y="1"/>
                      <a:pt x="11954" y="0"/>
                    </a:cubicBezTo>
                    <a:close/>
                    <a:moveTo>
                      <a:pt x="16683" y="2960"/>
                    </a:moveTo>
                    <a:cubicBezTo>
                      <a:pt x="16875" y="2960"/>
                      <a:pt x="16994" y="2974"/>
                      <a:pt x="17038" y="3000"/>
                    </a:cubicBezTo>
                    <a:cubicBezTo>
                      <a:pt x="17074" y="3012"/>
                      <a:pt x="17098" y="3060"/>
                      <a:pt x="17122" y="3108"/>
                    </a:cubicBezTo>
                    <a:cubicBezTo>
                      <a:pt x="17158" y="3191"/>
                      <a:pt x="17205" y="3274"/>
                      <a:pt x="17312" y="3370"/>
                    </a:cubicBezTo>
                    <a:cubicBezTo>
                      <a:pt x="17372" y="3417"/>
                      <a:pt x="17408" y="3453"/>
                      <a:pt x="17431" y="3489"/>
                    </a:cubicBezTo>
                    <a:cubicBezTo>
                      <a:pt x="17467" y="3524"/>
                      <a:pt x="17491" y="3548"/>
                      <a:pt x="17527" y="3572"/>
                    </a:cubicBezTo>
                    <a:cubicBezTo>
                      <a:pt x="17574" y="3596"/>
                      <a:pt x="17622" y="3620"/>
                      <a:pt x="17705" y="3632"/>
                    </a:cubicBezTo>
                    <a:cubicBezTo>
                      <a:pt x="17777" y="3643"/>
                      <a:pt x="17836" y="3643"/>
                      <a:pt x="17896" y="3655"/>
                    </a:cubicBezTo>
                    <a:cubicBezTo>
                      <a:pt x="17967" y="3655"/>
                      <a:pt x="18003" y="3667"/>
                      <a:pt x="18027" y="3691"/>
                    </a:cubicBezTo>
                    <a:cubicBezTo>
                      <a:pt x="18039" y="3715"/>
                      <a:pt x="18027" y="3762"/>
                      <a:pt x="18027" y="3822"/>
                    </a:cubicBezTo>
                    <a:cubicBezTo>
                      <a:pt x="18003" y="3929"/>
                      <a:pt x="17979" y="4072"/>
                      <a:pt x="18027" y="4227"/>
                    </a:cubicBezTo>
                    <a:cubicBezTo>
                      <a:pt x="18039" y="4298"/>
                      <a:pt x="18050" y="4346"/>
                      <a:pt x="18062" y="4382"/>
                    </a:cubicBezTo>
                    <a:cubicBezTo>
                      <a:pt x="18098" y="4501"/>
                      <a:pt x="18122" y="4548"/>
                      <a:pt x="18086" y="4679"/>
                    </a:cubicBezTo>
                    <a:cubicBezTo>
                      <a:pt x="18062" y="4798"/>
                      <a:pt x="18015" y="4917"/>
                      <a:pt x="17979" y="5001"/>
                    </a:cubicBezTo>
                    <a:cubicBezTo>
                      <a:pt x="17967" y="5060"/>
                      <a:pt x="17943" y="5108"/>
                      <a:pt x="17931" y="5144"/>
                    </a:cubicBezTo>
                    <a:cubicBezTo>
                      <a:pt x="17908" y="5239"/>
                      <a:pt x="17943" y="5894"/>
                      <a:pt x="18003" y="6013"/>
                    </a:cubicBezTo>
                    <a:cubicBezTo>
                      <a:pt x="18074" y="6132"/>
                      <a:pt x="18098" y="6156"/>
                      <a:pt x="18348" y="6358"/>
                    </a:cubicBezTo>
                    <a:cubicBezTo>
                      <a:pt x="18455" y="6453"/>
                      <a:pt x="18693" y="6584"/>
                      <a:pt x="18908" y="6715"/>
                    </a:cubicBezTo>
                    <a:cubicBezTo>
                      <a:pt x="19146" y="6870"/>
                      <a:pt x="19455" y="7049"/>
                      <a:pt x="19479" y="7108"/>
                    </a:cubicBezTo>
                    <a:cubicBezTo>
                      <a:pt x="19539" y="7227"/>
                      <a:pt x="19574" y="7334"/>
                      <a:pt x="19539" y="7465"/>
                    </a:cubicBezTo>
                    <a:cubicBezTo>
                      <a:pt x="19527" y="7525"/>
                      <a:pt x="19455" y="7632"/>
                      <a:pt x="19396" y="7739"/>
                    </a:cubicBezTo>
                    <a:cubicBezTo>
                      <a:pt x="19301" y="7894"/>
                      <a:pt x="19205" y="8049"/>
                      <a:pt x="19229" y="8132"/>
                    </a:cubicBezTo>
                    <a:cubicBezTo>
                      <a:pt x="19265" y="8263"/>
                      <a:pt x="19396" y="8477"/>
                      <a:pt x="19515" y="8644"/>
                    </a:cubicBezTo>
                    <a:lnTo>
                      <a:pt x="19551" y="8692"/>
                    </a:lnTo>
                    <a:cubicBezTo>
                      <a:pt x="19646" y="8823"/>
                      <a:pt x="19729" y="8930"/>
                      <a:pt x="19860" y="9013"/>
                    </a:cubicBezTo>
                    <a:cubicBezTo>
                      <a:pt x="19908" y="9049"/>
                      <a:pt x="19967" y="9073"/>
                      <a:pt x="20039" y="9085"/>
                    </a:cubicBezTo>
                    <a:lnTo>
                      <a:pt x="20098" y="9096"/>
                    </a:lnTo>
                    <a:cubicBezTo>
                      <a:pt x="20313" y="9156"/>
                      <a:pt x="20491" y="9192"/>
                      <a:pt x="20658" y="9275"/>
                    </a:cubicBezTo>
                    <a:cubicBezTo>
                      <a:pt x="20682" y="9287"/>
                      <a:pt x="20706" y="9299"/>
                      <a:pt x="20741" y="9323"/>
                    </a:cubicBezTo>
                    <a:cubicBezTo>
                      <a:pt x="20837" y="9370"/>
                      <a:pt x="20956" y="9454"/>
                      <a:pt x="21063" y="9513"/>
                    </a:cubicBezTo>
                    <a:cubicBezTo>
                      <a:pt x="21170" y="9585"/>
                      <a:pt x="21229" y="9632"/>
                      <a:pt x="21277" y="9656"/>
                    </a:cubicBezTo>
                    <a:cubicBezTo>
                      <a:pt x="21313" y="9668"/>
                      <a:pt x="21337" y="9680"/>
                      <a:pt x="21349" y="9692"/>
                    </a:cubicBezTo>
                    <a:cubicBezTo>
                      <a:pt x="21384" y="9692"/>
                      <a:pt x="21432" y="9704"/>
                      <a:pt x="21563" y="9704"/>
                    </a:cubicBezTo>
                    <a:cubicBezTo>
                      <a:pt x="21753" y="9716"/>
                      <a:pt x="22039" y="9739"/>
                      <a:pt x="22313" y="9787"/>
                    </a:cubicBezTo>
                    <a:cubicBezTo>
                      <a:pt x="22420" y="9799"/>
                      <a:pt x="22527" y="9823"/>
                      <a:pt x="22622" y="9835"/>
                    </a:cubicBezTo>
                    <a:cubicBezTo>
                      <a:pt x="22892" y="9887"/>
                      <a:pt x="23116" y="9920"/>
                      <a:pt x="23272" y="9920"/>
                    </a:cubicBezTo>
                    <a:cubicBezTo>
                      <a:pt x="23295" y="9920"/>
                      <a:pt x="23317" y="9920"/>
                      <a:pt x="23337" y="9918"/>
                    </a:cubicBezTo>
                    <a:lnTo>
                      <a:pt x="23539" y="9918"/>
                    </a:lnTo>
                    <a:cubicBezTo>
                      <a:pt x="23480" y="9930"/>
                      <a:pt x="23420" y="9954"/>
                      <a:pt x="23384" y="9966"/>
                    </a:cubicBezTo>
                    <a:cubicBezTo>
                      <a:pt x="23325" y="9978"/>
                      <a:pt x="23301" y="9978"/>
                      <a:pt x="23289" y="9989"/>
                    </a:cubicBezTo>
                    <a:cubicBezTo>
                      <a:pt x="23265" y="9989"/>
                      <a:pt x="23194" y="10001"/>
                      <a:pt x="23111" y="10025"/>
                    </a:cubicBezTo>
                    <a:cubicBezTo>
                      <a:pt x="22944" y="10061"/>
                      <a:pt x="22694" y="10109"/>
                      <a:pt x="22599" y="10132"/>
                    </a:cubicBezTo>
                    <a:cubicBezTo>
                      <a:pt x="22563" y="10144"/>
                      <a:pt x="22515" y="10156"/>
                      <a:pt x="22444" y="10168"/>
                    </a:cubicBezTo>
                    <a:cubicBezTo>
                      <a:pt x="22194" y="10228"/>
                      <a:pt x="21765" y="10335"/>
                      <a:pt x="21563" y="10442"/>
                    </a:cubicBezTo>
                    <a:cubicBezTo>
                      <a:pt x="21468" y="10501"/>
                      <a:pt x="21349" y="10561"/>
                      <a:pt x="21229" y="10632"/>
                    </a:cubicBezTo>
                    <a:cubicBezTo>
                      <a:pt x="21051" y="10728"/>
                      <a:pt x="20860" y="10835"/>
                      <a:pt x="20741" y="10906"/>
                    </a:cubicBezTo>
                    <a:cubicBezTo>
                      <a:pt x="20515" y="11037"/>
                      <a:pt x="19610" y="11656"/>
                      <a:pt x="19563" y="11692"/>
                    </a:cubicBezTo>
                    <a:cubicBezTo>
                      <a:pt x="19551" y="11704"/>
                      <a:pt x="19527" y="11716"/>
                      <a:pt x="19515" y="11728"/>
                    </a:cubicBezTo>
                    <a:cubicBezTo>
                      <a:pt x="19491" y="11752"/>
                      <a:pt x="19455" y="11787"/>
                      <a:pt x="19408" y="11811"/>
                    </a:cubicBezTo>
                    <a:cubicBezTo>
                      <a:pt x="19360" y="11835"/>
                      <a:pt x="19301" y="11859"/>
                      <a:pt x="19241" y="11859"/>
                    </a:cubicBezTo>
                    <a:cubicBezTo>
                      <a:pt x="19199" y="11865"/>
                      <a:pt x="19161" y="11868"/>
                      <a:pt x="19122" y="11868"/>
                    </a:cubicBezTo>
                    <a:cubicBezTo>
                      <a:pt x="19083" y="11868"/>
                      <a:pt x="19045" y="11865"/>
                      <a:pt x="19003" y="11859"/>
                    </a:cubicBezTo>
                    <a:cubicBezTo>
                      <a:pt x="18955" y="11853"/>
                      <a:pt x="18905" y="11847"/>
                      <a:pt x="18854" y="11847"/>
                    </a:cubicBezTo>
                    <a:cubicBezTo>
                      <a:pt x="18804" y="11847"/>
                      <a:pt x="18753" y="11853"/>
                      <a:pt x="18705" y="11871"/>
                    </a:cubicBezTo>
                    <a:cubicBezTo>
                      <a:pt x="18658" y="11883"/>
                      <a:pt x="18622" y="11894"/>
                      <a:pt x="18598" y="11906"/>
                    </a:cubicBezTo>
                    <a:cubicBezTo>
                      <a:pt x="18539" y="11918"/>
                      <a:pt x="18503" y="11930"/>
                      <a:pt x="18420" y="11930"/>
                    </a:cubicBezTo>
                    <a:cubicBezTo>
                      <a:pt x="18380" y="11932"/>
                      <a:pt x="18344" y="11933"/>
                      <a:pt x="18312" y="11933"/>
                    </a:cubicBezTo>
                    <a:cubicBezTo>
                      <a:pt x="18115" y="11933"/>
                      <a:pt x="18059" y="11905"/>
                      <a:pt x="18039" y="11894"/>
                    </a:cubicBezTo>
                    <a:cubicBezTo>
                      <a:pt x="18015" y="11883"/>
                      <a:pt x="17991" y="11859"/>
                      <a:pt x="17979" y="11823"/>
                    </a:cubicBezTo>
                    <a:cubicBezTo>
                      <a:pt x="17943" y="11775"/>
                      <a:pt x="17908" y="11716"/>
                      <a:pt x="17836" y="11668"/>
                    </a:cubicBezTo>
                    <a:cubicBezTo>
                      <a:pt x="17717" y="11609"/>
                      <a:pt x="17217" y="11382"/>
                      <a:pt x="17027" y="11323"/>
                    </a:cubicBezTo>
                    <a:cubicBezTo>
                      <a:pt x="16860" y="11263"/>
                      <a:pt x="16765" y="11216"/>
                      <a:pt x="16622" y="11132"/>
                    </a:cubicBezTo>
                    <a:cubicBezTo>
                      <a:pt x="16369" y="10988"/>
                      <a:pt x="16246" y="10960"/>
                      <a:pt x="16176" y="10960"/>
                    </a:cubicBezTo>
                    <a:cubicBezTo>
                      <a:pt x="16153" y="10960"/>
                      <a:pt x="16136" y="10963"/>
                      <a:pt x="16122" y="10966"/>
                    </a:cubicBezTo>
                    <a:cubicBezTo>
                      <a:pt x="16074" y="10966"/>
                      <a:pt x="15979" y="10978"/>
                      <a:pt x="15895" y="11025"/>
                    </a:cubicBezTo>
                    <a:cubicBezTo>
                      <a:pt x="15836" y="11061"/>
                      <a:pt x="15788" y="11109"/>
                      <a:pt x="15753" y="11168"/>
                    </a:cubicBezTo>
                    <a:cubicBezTo>
                      <a:pt x="15669" y="11311"/>
                      <a:pt x="15645" y="11454"/>
                      <a:pt x="15634" y="11525"/>
                    </a:cubicBezTo>
                    <a:cubicBezTo>
                      <a:pt x="15634" y="11549"/>
                      <a:pt x="15634" y="11561"/>
                      <a:pt x="15634" y="11573"/>
                    </a:cubicBezTo>
                    <a:cubicBezTo>
                      <a:pt x="15622" y="11573"/>
                      <a:pt x="15610" y="11597"/>
                      <a:pt x="15574" y="11621"/>
                    </a:cubicBezTo>
                    <a:cubicBezTo>
                      <a:pt x="15548" y="11638"/>
                      <a:pt x="15509" y="11649"/>
                      <a:pt x="15471" y="11649"/>
                    </a:cubicBezTo>
                    <a:cubicBezTo>
                      <a:pt x="15457" y="11649"/>
                      <a:pt x="15444" y="11648"/>
                      <a:pt x="15431" y="11644"/>
                    </a:cubicBezTo>
                    <a:cubicBezTo>
                      <a:pt x="15395" y="11633"/>
                      <a:pt x="15348" y="11621"/>
                      <a:pt x="15300" y="11597"/>
                    </a:cubicBezTo>
                    <a:cubicBezTo>
                      <a:pt x="15086" y="11537"/>
                      <a:pt x="14764" y="11430"/>
                      <a:pt x="14610" y="11406"/>
                    </a:cubicBezTo>
                    <a:cubicBezTo>
                      <a:pt x="14568" y="11394"/>
                      <a:pt x="14526" y="11391"/>
                      <a:pt x="14486" y="11391"/>
                    </a:cubicBezTo>
                    <a:cubicBezTo>
                      <a:pt x="14446" y="11391"/>
                      <a:pt x="14407" y="11394"/>
                      <a:pt x="14371" y="11394"/>
                    </a:cubicBezTo>
                    <a:cubicBezTo>
                      <a:pt x="14264" y="11394"/>
                      <a:pt x="14169" y="11394"/>
                      <a:pt x="14062" y="11359"/>
                    </a:cubicBezTo>
                    <a:cubicBezTo>
                      <a:pt x="13824" y="11287"/>
                      <a:pt x="13621" y="11216"/>
                      <a:pt x="13467" y="11144"/>
                    </a:cubicBezTo>
                    <a:cubicBezTo>
                      <a:pt x="13312" y="11073"/>
                      <a:pt x="13086" y="10966"/>
                      <a:pt x="12943" y="10894"/>
                    </a:cubicBezTo>
                    <a:lnTo>
                      <a:pt x="12824" y="10835"/>
                    </a:lnTo>
                    <a:cubicBezTo>
                      <a:pt x="12788" y="10823"/>
                      <a:pt x="12740" y="10799"/>
                      <a:pt x="12681" y="10775"/>
                    </a:cubicBezTo>
                    <a:cubicBezTo>
                      <a:pt x="12621" y="10740"/>
                      <a:pt x="12502" y="10704"/>
                      <a:pt x="12443" y="10656"/>
                    </a:cubicBezTo>
                    <a:cubicBezTo>
                      <a:pt x="12443" y="10644"/>
                      <a:pt x="12455" y="10632"/>
                      <a:pt x="12455" y="10609"/>
                    </a:cubicBezTo>
                    <a:cubicBezTo>
                      <a:pt x="12478" y="10561"/>
                      <a:pt x="12502" y="10478"/>
                      <a:pt x="12550" y="10335"/>
                    </a:cubicBezTo>
                    <a:cubicBezTo>
                      <a:pt x="12609" y="10144"/>
                      <a:pt x="12538" y="10073"/>
                      <a:pt x="12478" y="10013"/>
                    </a:cubicBezTo>
                    <a:cubicBezTo>
                      <a:pt x="12455" y="9989"/>
                      <a:pt x="12431" y="9966"/>
                      <a:pt x="12419" y="9942"/>
                    </a:cubicBezTo>
                    <a:cubicBezTo>
                      <a:pt x="12395" y="9894"/>
                      <a:pt x="12395" y="9882"/>
                      <a:pt x="12395" y="9847"/>
                    </a:cubicBezTo>
                    <a:cubicBezTo>
                      <a:pt x="12407" y="9823"/>
                      <a:pt x="12407" y="9799"/>
                      <a:pt x="12395" y="9716"/>
                    </a:cubicBezTo>
                    <a:cubicBezTo>
                      <a:pt x="12395" y="9692"/>
                      <a:pt x="12395" y="9656"/>
                      <a:pt x="12395" y="9632"/>
                    </a:cubicBezTo>
                    <a:cubicBezTo>
                      <a:pt x="12383" y="9537"/>
                      <a:pt x="12383" y="9466"/>
                      <a:pt x="12216" y="9370"/>
                    </a:cubicBezTo>
                    <a:cubicBezTo>
                      <a:pt x="12181" y="9347"/>
                      <a:pt x="12133" y="9323"/>
                      <a:pt x="12085" y="9299"/>
                    </a:cubicBezTo>
                    <a:cubicBezTo>
                      <a:pt x="12038" y="9275"/>
                      <a:pt x="11990" y="9251"/>
                      <a:pt x="11954" y="9227"/>
                    </a:cubicBezTo>
                    <a:cubicBezTo>
                      <a:pt x="11871" y="9180"/>
                      <a:pt x="11812" y="9132"/>
                      <a:pt x="11812" y="9085"/>
                    </a:cubicBezTo>
                    <a:cubicBezTo>
                      <a:pt x="11824" y="9061"/>
                      <a:pt x="11824" y="9049"/>
                      <a:pt x="11824" y="9037"/>
                    </a:cubicBezTo>
                    <a:cubicBezTo>
                      <a:pt x="11847" y="8954"/>
                      <a:pt x="11859" y="8906"/>
                      <a:pt x="11693" y="8811"/>
                    </a:cubicBezTo>
                    <a:cubicBezTo>
                      <a:pt x="11681" y="8799"/>
                      <a:pt x="11669" y="8799"/>
                      <a:pt x="11657" y="8787"/>
                    </a:cubicBezTo>
                    <a:cubicBezTo>
                      <a:pt x="11538" y="8727"/>
                      <a:pt x="11443" y="8704"/>
                      <a:pt x="11323" y="8680"/>
                    </a:cubicBezTo>
                    <a:cubicBezTo>
                      <a:pt x="11216" y="8656"/>
                      <a:pt x="11097" y="8632"/>
                      <a:pt x="10942" y="8561"/>
                    </a:cubicBezTo>
                    <a:cubicBezTo>
                      <a:pt x="10823" y="8513"/>
                      <a:pt x="10764" y="8501"/>
                      <a:pt x="10740" y="8489"/>
                    </a:cubicBezTo>
                    <a:cubicBezTo>
                      <a:pt x="10728" y="8477"/>
                      <a:pt x="10704" y="8454"/>
                      <a:pt x="10645" y="8406"/>
                    </a:cubicBezTo>
                    <a:cubicBezTo>
                      <a:pt x="10585" y="8358"/>
                      <a:pt x="10538" y="8323"/>
                      <a:pt x="10490" y="8287"/>
                    </a:cubicBezTo>
                    <a:cubicBezTo>
                      <a:pt x="10383" y="8215"/>
                      <a:pt x="10311" y="8156"/>
                      <a:pt x="10228" y="8025"/>
                    </a:cubicBezTo>
                    <a:cubicBezTo>
                      <a:pt x="10180" y="7942"/>
                      <a:pt x="10169" y="7858"/>
                      <a:pt x="10157" y="7787"/>
                    </a:cubicBezTo>
                    <a:cubicBezTo>
                      <a:pt x="10157" y="7680"/>
                      <a:pt x="10145" y="7572"/>
                      <a:pt x="10014" y="7501"/>
                    </a:cubicBezTo>
                    <a:cubicBezTo>
                      <a:pt x="9930" y="7453"/>
                      <a:pt x="9835" y="7418"/>
                      <a:pt x="9764" y="7394"/>
                    </a:cubicBezTo>
                    <a:cubicBezTo>
                      <a:pt x="9692" y="7370"/>
                      <a:pt x="9621" y="7346"/>
                      <a:pt x="9573" y="7311"/>
                    </a:cubicBezTo>
                    <a:cubicBezTo>
                      <a:pt x="9549" y="7299"/>
                      <a:pt x="9526" y="7287"/>
                      <a:pt x="9514" y="7275"/>
                    </a:cubicBezTo>
                    <a:cubicBezTo>
                      <a:pt x="9442" y="7215"/>
                      <a:pt x="9383" y="7156"/>
                      <a:pt x="9323" y="7084"/>
                    </a:cubicBezTo>
                    <a:cubicBezTo>
                      <a:pt x="9287" y="7049"/>
                      <a:pt x="9240" y="7001"/>
                      <a:pt x="9180" y="6941"/>
                    </a:cubicBezTo>
                    <a:cubicBezTo>
                      <a:pt x="9085" y="6858"/>
                      <a:pt x="8942" y="6751"/>
                      <a:pt x="8811" y="6668"/>
                    </a:cubicBezTo>
                    <a:lnTo>
                      <a:pt x="8728" y="6620"/>
                    </a:lnTo>
                    <a:cubicBezTo>
                      <a:pt x="8609" y="6549"/>
                      <a:pt x="8061" y="6310"/>
                      <a:pt x="7835" y="6215"/>
                    </a:cubicBezTo>
                    <a:lnTo>
                      <a:pt x="12324" y="3108"/>
                    </a:lnTo>
                    <a:cubicBezTo>
                      <a:pt x="12359" y="3131"/>
                      <a:pt x="12407" y="3167"/>
                      <a:pt x="12443" y="3191"/>
                    </a:cubicBezTo>
                    <a:cubicBezTo>
                      <a:pt x="12502" y="3227"/>
                      <a:pt x="12550" y="3262"/>
                      <a:pt x="12597" y="3286"/>
                    </a:cubicBezTo>
                    <a:cubicBezTo>
                      <a:pt x="12645" y="3310"/>
                      <a:pt x="12705" y="3346"/>
                      <a:pt x="12752" y="3358"/>
                    </a:cubicBezTo>
                    <a:cubicBezTo>
                      <a:pt x="12776" y="3370"/>
                      <a:pt x="12788" y="3370"/>
                      <a:pt x="12800" y="3381"/>
                    </a:cubicBezTo>
                    <a:lnTo>
                      <a:pt x="12931" y="3429"/>
                    </a:lnTo>
                    <a:cubicBezTo>
                      <a:pt x="12955" y="3429"/>
                      <a:pt x="12967" y="3441"/>
                      <a:pt x="12990" y="3441"/>
                    </a:cubicBezTo>
                    <a:cubicBezTo>
                      <a:pt x="13050" y="3465"/>
                      <a:pt x="13109" y="3477"/>
                      <a:pt x="13240" y="3501"/>
                    </a:cubicBezTo>
                    <a:lnTo>
                      <a:pt x="13371" y="3501"/>
                    </a:lnTo>
                    <a:cubicBezTo>
                      <a:pt x="13490" y="3501"/>
                      <a:pt x="13574" y="3501"/>
                      <a:pt x="13645" y="3489"/>
                    </a:cubicBezTo>
                    <a:cubicBezTo>
                      <a:pt x="13709" y="3489"/>
                      <a:pt x="13756" y="3483"/>
                      <a:pt x="13813" y="3483"/>
                    </a:cubicBezTo>
                    <a:cubicBezTo>
                      <a:pt x="13841" y="3483"/>
                      <a:pt x="13871" y="3485"/>
                      <a:pt x="13907" y="3489"/>
                    </a:cubicBezTo>
                    <a:lnTo>
                      <a:pt x="13967" y="3501"/>
                    </a:lnTo>
                    <a:cubicBezTo>
                      <a:pt x="14217" y="3536"/>
                      <a:pt x="14693" y="3596"/>
                      <a:pt x="14883" y="3596"/>
                    </a:cubicBezTo>
                    <a:cubicBezTo>
                      <a:pt x="15086" y="3596"/>
                      <a:pt x="15300" y="3572"/>
                      <a:pt x="15514" y="3453"/>
                    </a:cubicBezTo>
                    <a:cubicBezTo>
                      <a:pt x="15586" y="3417"/>
                      <a:pt x="15645" y="3370"/>
                      <a:pt x="15717" y="3334"/>
                    </a:cubicBezTo>
                    <a:cubicBezTo>
                      <a:pt x="15860" y="3239"/>
                      <a:pt x="16015" y="3155"/>
                      <a:pt x="16122" y="3096"/>
                    </a:cubicBezTo>
                    <a:cubicBezTo>
                      <a:pt x="16157" y="3084"/>
                      <a:pt x="16181" y="3072"/>
                      <a:pt x="16205" y="3048"/>
                    </a:cubicBezTo>
                    <a:cubicBezTo>
                      <a:pt x="16300" y="3000"/>
                      <a:pt x="16348" y="2977"/>
                      <a:pt x="16467" y="2965"/>
                    </a:cubicBezTo>
                    <a:cubicBezTo>
                      <a:pt x="16547" y="2962"/>
                      <a:pt x="16619" y="2960"/>
                      <a:pt x="16683" y="2960"/>
                    </a:cubicBezTo>
                    <a:close/>
                    <a:moveTo>
                      <a:pt x="11961" y="4"/>
                    </a:moveTo>
                    <a:lnTo>
                      <a:pt x="11961" y="4"/>
                    </a:lnTo>
                    <a:cubicBezTo>
                      <a:pt x="11989" y="21"/>
                      <a:pt x="12055" y="77"/>
                      <a:pt x="12121" y="143"/>
                    </a:cubicBezTo>
                    <a:cubicBezTo>
                      <a:pt x="12276" y="274"/>
                      <a:pt x="12490" y="464"/>
                      <a:pt x="12609" y="536"/>
                    </a:cubicBezTo>
                    <a:cubicBezTo>
                      <a:pt x="12669" y="572"/>
                      <a:pt x="12716" y="595"/>
                      <a:pt x="12776" y="619"/>
                    </a:cubicBezTo>
                    <a:cubicBezTo>
                      <a:pt x="12752" y="667"/>
                      <a:pt x="12621" y="726"/>
                      <a:pt x="12526" y="762"/>
                    </a:cubicBezTo>
                    <a:cubicBezTo>
                      <a:pt x="12502" y="774"/>
                      <a:pt x="12478" y="774"/>
                      <a:pt x="12443" y="786"/>
                    </a:cubicBezTo>
                    <a:cubicBezTo>
                      <a:pt x="12371" y="798"/>
                      <a:pt x="12264" y="822"/>
                      <a:pt x="12181" y="929"/>
                    </a:cubicBezTo>
                    <a:cubicBezTo>
                      <a:pt x="12085" y="1048"/>
                      <a:pt x="12085" y="1084"/>
                      <a:pt x="12062" y="1155"/>
                    </a:cubicBezTo>
                    <a:cubicBezTo>
                      <a:pt x="12062" y="1179"/>
                      <a:pt x="12050" y="1215"/>
                      <a:pt x="12038" y="1262"/>
                    </a:cubicBezTo>
                    <a:cubicBezTo>
                      <a:pt x="12014" y="1322"/>
                      <a:pt x="12014" y="1381"/>
                      <a:pt x="12002" y="1417"/>
                    </a:cubicBezTo>
                    <a:cubicBezTo>
                      <a:pt x="11990" y="1488"/>
                      <a:pt x="11978" y="1524"/>
                      <a:pt x="11943" y="1548"/>
                    </a:cubicBezTo>
                    <a:cubicBezTo>
                      <a:pt x="11931" y="1572"/>
                      <a:pt x="11907" y="1584"/>
                      <a:pt x="11883" y="1596"/>
                    </a:cubicBezTo>
                    <a:cubicBezTo>
                      <a:pt x="11752" y="1715"/>
                      <a:pt x="11704" y="1762"/>
                      <a:pt x="11716" y="1798"/>
                    </a:cubicBezTo>
                    <a:lnTo>
                      <a:pt x="11740" y="1857"/>
                    </a:lnTo>
                    <a:cubicBezTo>
                      <a:pt x="11788" y="2000"/>
                      <a:pt x="11931" y="2381"/>
                      <a:pt x="11990" y="2584"/>
                    </a:cubicBezTo>
                    <a:lnTo>
                      <a:pt x="12014" y="2655"/>
                    </a:lnTo>
                    <a:cubicBezTo>
                      <a:pt x="12074" y="2846"/>
                      <a:pt x="12109" y="2965"/>
                      <a:pt x="12228" y="3048"/>
                    </a:cubicBezTo>
                    <a:lnTo>
                      <a:pt x="7692" y="6156"/>
                    </a:lnTo>
                    <a:cubicBezTo>
                      <a:pt x="7549" y="6096"/>
                      <a:pt x="7347" y="6025"/>
                      <a:pt x="7228" y="5953"/>
                    </a:cubicBezTo>
                    <a:cubicBezTo>
                      <a:pt x="7192" y="5929"/>
                      <a:pt x="7168" y="5918"/>
                      <a:pt x="7144" y="5894"/>
                    </a:cubicBezTo>
                    <a:cubicBezTo>
                      <a:pt x="7037" y="5798"/>
                      <a:pt x="6906" y="5691"/>
                      <a:pt x="6882" y="5572"/>
                    </a:cubicBezTo>
                    <a:cubicBezTo>
                      <a:pt x="6871" y="5537"/>
                      <a:pt x="6882" y="5489"/>
                      <a:pt x="6894" y="5453"/>
                    </a:cubicBezTo>
                    <a:cubicBezTo>
                      <a:pt x="6906" y="5394"/>
                      <a:pt x="6918" y="5334"/>
                      <a:pt x="6835" y="5275"/>
                    </a:cubicBezTo>
                    <a:cubicBezTo>
                      <a:pt x="6823" y="5275"/>
                      <a:pt x="6799" y="5263"/>
                      <a:pt x="6775" y="5251"/>
                    </a:cubicBezTo>
                    <a:cubicBezTo>
                      <a:pt x="6597" y="5191"/>
                      <a:pt x="6323" y="5132"/>
                      <a:pt x="6132" y="5132"/>
                    </a:cubicBezTo>
                    <a:cubicBezTo>
                      <a:pt x="5942" y="5144"/>
                      <a:pt x="5811" y="5156"/>
                      <a:pt x="5549" y="5227"/>
                    </a:cubicBezTo>
                    <a:cubicBezTo>
                      <a:pt x="5489" y="5239"/>
                      <a:pt x="5418" y="5263"/>
                      <a:pt x="5370" y="5275"/>
                    </a:cubicBezTo>
                    <a:cubicBezTo>
                      <a:pt x="5288" y="5306"/>
                      <a:pt x="5187" y="5336"/>
                      <a:pt x="5147" y="5336"/>
                    </a:cubicBezTo>
                    <a:cubicBezTo>
                      <a:pt x="5140" y="5336"/>
                      <a:pt x="5135" y="5336"/>
                      <a:pt x="5132" y="5334"/>
                    </a:cubicBezTo>
                    <a:cubicBezTo>
                      <a:pt x="5108" y="5298"/>
                      <a:pt x="5275" y="5096"/>
                      <a:pt x="5358" y="5048"/>
                    </a:cubicBezTo>
                    <a:cubicBezTo>
                      <a:pt x="5382" y="5036"/>
                      <a:pt x="5406" y="5025"/>
                      <a:pt x="5430" y="5013"/>
                    </a:cubicBezTo>
                    <a:cubicBezTo>
                      <a:pt x="5477" y="4989"/>
                      <a:pt x="5525" y="4953"/>
                      <a:pt x="5573" y="4929"/>
                    </a:cubicBezTo>
                    <a:cubicBezTo>
                      <a:pt x="5704" y="4858"/>
                      <a:pt x="5775" y="4786"/>
                      <a:pt x="5787" y="4727"/>
                    </a:cubicBezTo>
                    <a:cubicBezTo>
                      <a:pt x="5835" y="4584"/>
                      <a:pt x="5716" y="4477"/>
                      <a:pt x="5597" y="4405"/>
                    </a:cubicBezTo>
                    <a:lnTo>
                      <a:pt x="5549" y="4370"/>
                    </a:lnTo>
                    <a:cubicBezTo>
                      <a:pt x="5525" y="4346"/>
                      <a:pt x="5489" y="4334"/>
                      <a:pt x="5466" y="4310"/>
                    </a:cubicBezTo>
                    <a:cubicBezTo>
                      <a:pt x="5423" y="4289"/>
                      <a:pt x="5380" y="4272"/>
                      <a:pt x="5327" y="4272"/>
                    </a:cubicBezTo>
                    <a:cubicBezTo>
                      <a:pt x="5291" y="4272"/>
                      <a:pt x="5251" y="4279"/>
                      <a:pt x="5204" y="4298"/>
                    </a:cubicBezTo>
                    <a:cubicBezTo>
                      <a:pt x="5156" y="4310"/>
                      <a:pt x="5144" y="4310"/>
                      <a:pt x="4966" y="4429"/>
                    </a:cubicBezTo>
                    <a:lnTo>
                      <a:pt x="4918" y="4453"/>
                    </a:lnTo>
                    <a:cubicBezTo>
                      <a:pt x="4870" y="4489"/>
                      <a:pt x="4811" y="4513"/>
                      <a:pt x="4763" y="4548"/>
                    </a:cubicBezTo>
                    <a:cubicBezTo>
                      <a:pt x="4549" y="4667"/>
                      <a:pt x="4477" y="4679"/>
                      <a:pt x="4442" y="4679"/>
                    </a:cubicBezTo>
                    <a:cubicBezTo>
                      <a:pt x="4346" y="4679"/>
                      <a:pt x="4287" y="4667"/>
                      <a:pt x="4227" y="4632"/>
                    </a:cubicBezTo>
                    <a:cubicBezTo>
                      <a:pt x="4192" y="4608"/>
                      <a:pt x="4168" y="4560"/>
                      <a:pt x="4144" y="4524"/>
                    </a:cubicBezTo>
                    <a:cubicBezTo>
                      <a:pt x="4132" y="4501"/>
                      <a:pt x="4120" y="4477"/>
                      <a:pt x="4108" y="4453"/>
                    </a:cubicBezTo>
                    <a:cubicBezTo>
                      <a:pt x="4084" y="4429"/>
                      <a:pt x="4049" y="4405"/>
                      <a:pt x="4001" y="4382"/>
                    </a:cubicBezTo>
                    <a:cubicBezTo>
                      <a:pt x="3989" y="4346"/>
                      <a:pt x="3977" y="4251"/>
                      <a:pt x="3882" y="4203"/>
                    </a:cubicBezTo>
                    <a:cubicBezTo>
                      <a:pt x="3858" y="4179"/>
                      <a:pt x="3823" y="4167"/>
                      <a:pt x="3775" y="4167"/>
                    </a:cubicBezTo>
                    <a:cubicBezTo>
                      <a:pt x="3747" y="4163"/>
                      <a:pt x="3719" y="4162"/>
                      <a:pt x="3692" y="4162"/>
                    </a:cubicBezTo>
                    <a:cubicBezTo>
                      <a:pt x="3639" y="4162"/>
                      <a:pt x="3588" y="4167"/>
                      <a:pt x="3549" y="4167"/>
                    </a:cubicBezTo>
                    <a:cubicBezTo>
                      <a:pt x="3507" y="4173"/>
                      <a:pt x="3480" y="4176"/>
                      <a:pt x="3461" y="4176"/>
                    </a:cubicBezTo>
                    <a:cubicBezTo>
                      <a:pt x="3442" y="4176"/>
                      <a:pt x="3430" y="4173"/>
                      <a:pt x="3418" y="4167"/>
                    </a:cubicBezTo>
                    <a:cubicBezTo>
                      <a:pt x="3382" y="4143"/>
                      <a:pt x="3358" y="4096"/>
                      <a:pt x="3334" y="4060"/>
                    </a:cubicBezTo>
                    <a:cubicBezTo>
                      <a:pt x="3311" y="4024"/>
                      <a:pt x="3287" y="3977"/>
                      <a:pt x="3191" y="3929"/>
                    </a:cubicBezTo>
                    <a:cubicBezTo>
                      <a:pt x="3126" y="3910"/>
                      <a:pt x="3082" y="3901"/>
                      <a:pt x="3032" y="3901"/>
                    </a:cubicBezTo>
                    <a:cubicBezTo>
                      <a:pt x="2991" y="3901"/>
                      <a:pt x="2946" y="3907"/>
                      <a:pt x="2882" y="3917"/>
                    </a:cubicBezTo>
                    <a:cubicBezTo>
                      <a:pt x="2828" y="3922"/>
                      <a:pt x="2765" y="3925"/>
                      <a:pt x="2708" y="3925"/>
                    </a:cubicBezTo>
                    <a:cubicBezTo>
                      <a:pt x="2628" y="3925"/>
                      <a:pt x="2558" y="3919"/>
                      <a:pt x="2537" y="3905"/>
                    </a:cubicBezTo>
                    <a:cubicBezTo>
                      <a:pt x="2501" y="3893"/>
                      <a:pt x="2501" y="3846"/>
                      <a:pt x="2513" y="3798"/>
                    </a:cubicBezTo>
                    <a:cubicBezTo>
                      <a:pt x="2537" y="3739"/>
                      <a:pt x="2560" y="3667"/>
                      <a:pt x="2429" y="3584"/>
                    </a:cubicBezTo>
                    <a:cubicBezTo>
                      <a:pt x="2406" y="3572"/>
                      <a:pt x="2394" y="3560"/>
                      <a:pt x="2370" y="3548"/>
                    </a:cubicBezTo>
                    <a:cubicBezTo>
                      <a:pt x="2322" y="3524"/>
                      <a:pt x="2275" y="3501"/>
                      <a:pt x="2215" y="3501"/>
                    </a:cubicBezTo>
                    <a:cubicBezTo>
                      <a:pt x="2132" y="3501"/>
                      <a:pt x="2060" y="3548"/>
                      <a:pt x="1977" y="3596"/>
                    </a:cubicBezTo>
                    <a:cubicBezTo>
                      <a:pt x="1929" y="3620"/>
                      <a:pt x="1894" y="3643"/>
                      <a:pt x="1858" y="3667"/>
                    </a:cubicBezTo>
                    <a:cubicBezTo>
                      <a:pt x="1822" y="3691"/>
                      <a:pt x="1798" y="3703"/>
                      <a:pt x="1787" y="3703"/>
                    </a:cubicBezTo>
                    <a:cubicBezTo>
                      <a:pt x="1739" y="3727"/>
                      <a:pt x="1572" y="3751"/>
                      <a:pt x="1525" y="3751"/>
                    </a:cubicBezTo>
                    <a:cubicBezTo>
                      <a:pt x="1489" y="3739"/>
                      <a:pt x="1429" y="3679"/>
                      <a:pt x="1406" y="3632"/>
                    </a:cubicBezTo>
                    <a:cubicBezTo>
                      <a:pt x="1394" y="3632"/>
                      <a:pt x="1382" y="3620"/>
                      <a:pt x="1358" y="3608"/>
                    </a:cubicBezTo>
                    <a:cubicBezTo>
                      <a:pt x="1286" y="3560"/>
                      <a:pt x="1144" y="3512"/>
                      <a:pt x="1072" y="3501"/>
                    </a:cubicBezTo>
                    <a:cubicBezTo>
                      <a:pt x="1072" y="3501"/>
                      <a:pt x="834" y="3405"/>
                      <a:pt x="667" y="3310"/>
                    </a:cubicBezTo>
                    <a:cubicBezTo>
                      <a:pt x="620" y="3286"/>
                      <a:pt x="572" y="3262"/>
                      <a:pt x="513" y="3251"/>
                    </a:cubicBezTo>
                    <a:cubicBezTo>
                      <a:pt x="477" y="3227"/>
                      <a:pt x="441" y="3215"/>
                      <a:pt x="274" y="3120"/>
                    </a:cubicBezTo>
                    <a:cubicBezTo>
                      <a:pt x="274" y="3108"/>
                      <a:pt x="263" y="3096"/>
                      <a:pt x="203" y="3000"/>
                    </a:cubicBezTo>
                    <a:cubicBezTo>
                      <a:pt x="132" y="2810"/>
                      <a:pt x="155" y="2727"/>
                      <a:pt x="179" y="2608"/>
                    </a:cubicBezTo>
                    <a:cubicBezTo>
                      <a:pt x="191" y="2572"/>
                      <a:pt x="191" y="2536"/>
                      <a:pt x="143" y="2489"/>
                    </a:cubicBezTo>
                    <a:lnTo>
                      <a:pt x="48" y="2536"/>
                    </a:lnTo>
                    <a:cubicBezTo>
                      <a:pt x="60" y="2560"/>
                      <a:pt x="48" y="2584"/>
                      <a:pt x="36" y="2655"/>
                    </a:cubicBezTo>
                    <a:cubicBezTo>
                      <a:pt x="24" y="2715"/>
                      <a:pt x="1" y="2810"/>
                      <a:pt x="72" y="3012"/>
                    </a:cubicBezTo>
                    <a:cubicBezTo>
                      <a:pt x="72" y="3024"/>
                      <a:pt x="84" y="3036"/>
                      <a:pt x="132" y="3108"/>
                    </a:cubicBezTo>
                    <a:cubicBezTo>
                      <a:pt x="143" y="3131"/>
                      <a:pt x="155" y="3143"/>
                      <a:pt x="227" y="3203"/>
                    </a:cubicBezTo>
                    <a:cubicBezTo>
                      <a:pt x="239" y="3215"/>
                      <a:pt x="251" y="3215"/>
                      <a:pt x="310" y="3251"/>
                    </a:cubicBezTo>
                    <a:cubicBezTo>
                      <a:pt x="358" y="3274"/>
                      <a:pt x="394" y="3298"/>
                      <a:pt x="441" y="3310"/>
                    </a:cubicBezTo>
                    <a:cubicBezTo>
                      <a:pt x="489" y="3334"/>
                      <a:pt x="536" y="3346"/>
                      <a:pt x="572" y="3370"/>
                    </a:cubicBezTo>
                    <a:cubicBezTo>
                      <a:pt x="751" y="3465"/>
                      <a:pt x="989" y="3560"/>
                      <a:pt x="1013" y="3572"/>
                    </a:cubicBezTo>
                    <a:cubicBezTo>
                      <a:pt x="1120" y="3596"/>
                      <a:pt x="1239" y="3632"/>
                      <a:pt x="1275" y="3667"/>
                    </a:cubicBezTo>
                    <a:cubicBezTo>
                      <a:pt x="1310" y="3715"/>
                      <a:pt x="1394" y="3798"/>
                      <a:pt x="1441" y="3822"/>
                    </a:cubicBezTo>
                    <a:cubicBezTo>
                      <a:pt x="1458" y="3832"/>
                      <a:pt x="1485" y="3835"/>
                      <a:pt x="1517" y="3835"/>
                    </a:cubicBezTo>
                    <a:cubicBezTo>
                      <a:pt x="1645" y="3835"/>
                      <a:pt x="1858" y="3774"/>
                      <a:pt x="1858" y="3774"/>
                    </a:cubicBezTo>
                    <a:cubicBezTo>
                      <a:pt x="1882" y="3762"/>
                      <a:pt x="1918" y="3751"/>
                      <a:pt x="1953" y="3727"/>
                    </a:cubicBezTo>
                    <a:cubicBezTo>
                      <a:pt x="1989" y="3703"/>
                      <a:pt x="2037" y="3679"/>
                      <a:pt x="2072" y="3655"/>
                    </a:cubicBezTo>
                    <a:cubicBezTo>
                      <a:pt x="2132" y="3620"/>
                      <a:pt x="2191" y="3572"/>
                      <a:pt x="2215" y="3572"/>
                    </a:cubicBezTo>
                    <a:cubicBezTo>
                      <a:pt x="2227" y="3572"/>
                      <a:pt x="2251" y="3584"/>
                      <a:pt x="2275" y="3596"/>
                    </a:cubicBezTo>
                    <a:cubicBezTo>
                      <a:pt x="2299" y="3608"/>
                      <a:pt x="2310" y="3632"/>
                      <a:pt x="2334" y="3643"/>
                    </a:cubicBezTo>
                    <a:cubicBezTo>
                      <a:pt x="2406" y="3691"/>
                      <a:pt x="2406" y="3727"/>
                      <a:pt x="2382" y="3774"/>
                    </a:cubicBezTo>
                    <a:cubicBezTo>
                      <a:pt x="2358" y="3834"/>
                      <a:pt x="2358" y="3917"/>
                      <a:pt x="2441" y="3965"/>
                    </a:cubicBezTo>
                    <a:cubicBezTo>
                      <a:pt x="2494" y="3991"/>
                      <a:pt x="2605" y="3999"/>
                      <a:pt x="2710" y="3999"/>
                    </a:cubicBezTo>
                    <a:cubicBezTo>
                      <a:pt x="2794" y="3999"/>
                      <a:pt x="2875" y="3994"/>
                      <a:pt x="2918" y="3989"/>
                    </a:cubicBezTo>
                    <a:cubicBezTo>
                      <a:pt x="2957" y="3984"/>
                      <a:pt x="2985" y="3982"/>
                      <a:pt x="3009" y="3982"/>
                    </a:cubicBezTo>
                    <a:cubicBezTo>
                      <a:pt x="3052" y="3982"/>
                      <a:pt x="3083" y="3990"/>
                      <a:pt x="3144" y="4013"/>
                    </a:cubicBezTo>
                    <a:cubicBezTo>
                      <a:pt x="3168" y="4024"/>
                      <a:pt x="3191" y="4060"/>
                      <a:pt x="3215" y="4096"/>
                    </a:cubicBezTo>
                    <a:cubicBezTo>
                      <a:pt x="3227" y="4132"/>
                      <a:pt x="3263" y="4179"/>
                      <a:pt x="3334" y="4227"/>
                    </a:cubicBezTo>
                    <a:cubicBezTo>
                      <a:pt x="3370" y="4251"/>
                      <a:pt x="3412" y="4257"/>
                      <a:pt x="3455" y="4257"/>
                    </a:cubicBezTo>
                    <a:cubicBezTo>
                      <a:pt x="3498" y="4257"/>
                      <a:pt x="3543" y="4251"/>
                      <a:pt x="3584" y="4251"/>
                    </a:cubicBezTo>
                    <a:cubicBezTo>
                      <a:pt x="3612" y="4244"/>
                      <a:pt x="3643" y="4237"/>
                      <a:pt x="3683" y="4237"/>
                    </a:cubicBezTo>
                    <a:cubicBezTo>
                      <a:pt x="3713" y="4237"/>
                      <a:pt x="3747" y="4241"/>
                      <a:pt x="3787" y="4251"/>
                    </a:cubicBezTo>
                    <a:cubicBezTo>
                      <a:pt x="3846" y="4286"/>
                      <a:pt x="3870" y="4358"/>
                      <a:pt x="3930" y="4453"/>
                    </a:cubicBezTo>
                    <a:cubicBezTo>
                      <a:pt x="3953" y="4465"/>
                      <a:pt x="3977" y="4477"/>
                      <a:pt x="3989" y="4489"/>
                    </a:cubicBezTo>
                    <a:cubicBezTo>
                      <a:pt x="4001" y="4501"/>
                      <a:pt x="4001" y="4524"/>
                      <a:pt x="4013" y="4548"/>
                    </a:cubicBezTo>
                    <a:cubicBezTo>
                      <a:pt x="4037" y="4584"/>
                      <a:pt x="4061" y="4644"/>
                      <a:pt x="4144" y="4691"/>
                    </a:cubicBezTo>
                    <a:cubicBezTo>
                      <a:pt x="4227" y="4739"/>
                      <a:pt x="4334" y="4751"/>
                      <a:pt x="4442" y="4763"/>
                    </a:cubicBezTo>
                    <a:cubicBezTo>
                      <a:pt x="4537" y="4763"/>
                      <a:pt x="4644" y="4727"/>
                      <a:pt x="4858" y="4608"/>
                    </a:cubicBezTo>
                    <a:cubicBezTo>
                      <a:pt x="4906" y="4572"/>
                      <a:pt x="4966" y="4536"/>
                      <a:pt x="5013" y="4501"/>
                    </a:cubicBezTo>
                    <a:lnTo>
                      <a:pt x="5061" y="4477"/>
                    </a:lnTo>
                    <a:cubicBezTo>
                      <a:pt x="5227" y="4382"/>
                      <a:pt x="5251" y="4370"/>
                      <a:pt x="5358" y="4370"/>
                    </a:cubicBezTo>
                    <a:cubicBezTo>
                      <a:pt x="5394" y="4382"/>
                      <a:pt x="5418" y="4405"/>
                      <a:pt x="5442" y="4417"/>
                    </a:cubicBezTo>
                    <a:lnTo>
                      <a:pt x="5489" y="4453"/>
                    </a:lnTo>
                    <a:cubicBezTo>
                      <a:pt x="5597" y="4524"/>
                      <a:pt x="5692" y="4608"/>
                      <a:pt x="5656" y="4715"/>
                    </a:cubicBezTo>
                    <a:cubicBezTo>
                      <a:pt x="5644" y="4763"/>
                      <a:pt x="5585" y="4810"/>
                      <a:pt x="5477" y="4870"/>
                    </a:cubicBezTo>
                    <a:cubicBezTo>
                      <a:pt x="5430" y="4905"/>
                      <a:pt x="5382" y="4929"/>
                      <a:pt x="5347" y="4953"/>
                    </a:cubicBezTo>
                    <a:cubicBezTo>
                      <a:pt x="5311" y="4965"/>
                      <a:pt x="5287" y="4977"/>
                      <a:pt x="5251" y="5001"/>
                    </a:cubicBezTo>
                    <a:cubicBezTo>
                      <a:pt x="5192" y="5036"/>
                      <a:pt x="4930" y="5286"/>
                      <a:pt x="5037" y="5394"/>
                    </a:cubicBezTo>
                    <a:cubicBezTo>
                      <a:pt x="5058" y="5408"/>
                      <a:pt x="5085" y="5413"/>
                      <a:pt x="5117" y="5413"/>
                    </a:cubicBezTo>
                    <a:cubicBezTo>
                      <a:pt x="5195" y="5413"/>
                      <a:pt x="5304" y="5380"/>
                      <a:pt x="5430" y="5346"/>
                    </a:cubicBezTo>
                    <a:cubicBezTo>
                      <a:pt x="5477" y="5334"/>
                      <a:pt x="5537" y="5310"/>
                      <a:pt x="5608" y="5298"/>
                    </a:cubicBezTo>
                    <a:cubicBezTo>
                      <a:pt x="5870" y="5227"/>
                      <a:pt x="5989" y="5215"/>
                      <a:pt x="6144" y="5215"/>
                    </a:cubicBezTo>
                    <a:cubicBezTo>
                      <a:pt x="6158" y="5214"/>
                      <a:pt x="6172" y="5213"/>
                      <a:pt x="6187" y="5213"/>
                    </a:cubicBezTo>
                    <a:cubicBezTo>
                      <a:pt x="6322" y="5213"/>
                      <a:pt x="6526" y="5259"/>
                      <a:pt x="6740" y="5334"/>
                    </a:cubicBezTo>
                    <a:cubicBezTo>
                      <a:pt x="6775" y="5358"/>
                      <a:pt x="6775" y="5382"/>
                      <a:pt x="6751" y="5441"/>
                    </a:cubicBezTo>
                    <a:cubicBezTo>
                      <a:pt x="6751" y="5477"/>
                      <a:pt x="6728" y="5525"/>
                      <a:pt x="6751" y="5584"/>
                    </a:cubicBezTo>
                    <a:cubicBezTo>
                      <a:pt x="6787" y="5715"/>
                      <a:pt x="6918" y="5846"/>
                      <a:pt x="7037" y="5941"/>
                    </a:cubicBezTo>
                    <a:cubicBezTo>
                      <a:pt x="7061" y="5965"/>
                      <a:pt x="7097" y="5989"/>
                      <a:pt x="7132" y="6013"/>
                    </a:cubicBezTo>
                    <a:cubicBezTo>
                      <a:pt x="7263" y="6084"/>
                      <a:pt x="7454" y="6156"/>
                      <a:pt x="7609" y="6215"/>
                    </a:cubicBezTo>
                    <a:lnTo>
                      <a:pt x="7704" y="6251"/>
                    </a:lnTo>
                    <a:cubicBezTo>
                      <a:pt x="7871" y="6322"/>
                      <a:pt x="8525" y="6608"/>
                      <a:pt x="8716" y="6727"/>
                    </a:cubicBezTo>
                    <a:cubicBezTo>
                      <a:pt x="8835" y="6810"/>
                      <a:pt x="8978" y="6906"/>
                      <a:pt x="9073" y="6989"/>
                    </a:cubicBezTo>
                    <a:cubicBezTo>
                      <a:pt x="9121" y="7037"/>
                      <a:pt x="9168" y="7084"/>
                      <a:pt x="9204" y="7132"/>
                    </a:cubicBezTo>
                    <a:cubicBezTo>
                      <a:pt x="9264" y="7191"/>
                      <a:pt x="9323" y="7251"/>
                      <a:pt x="9407" y="7311"/>
                    </a:cubicBezTo>
                    <a:cubicBezTo>
                      <a:pt x="9430" y="7334"/>
                      <a:pt x="9454" y="7346"/>
                      <a:pt x="9478" y="7370"/>
                    </a:cubicBezTo>
                    <a:cubicBezTo>
                      <a:pt x="9538" y="7406"/>
                      <a:pt x="9609" y="7430"/>
                      <a:pt x="9680" y="7453"/>
                    </a:cubicBezTo>
                    <a:cubicBezTo>
                      <a:pt x="9764" y="7489"/>
                      <a:pt x="9847" y="7513"/>
                      <a:pt x="9919" y="7561"/>
                    </a:cubicBezTo>
                    <a:cubicBezTo>
                      <a:pt x="10014" y="7608"/>
                      <a:pt x="10014" y="7692"/>
                      <a:pt x="10026" y="7787"/>
                    </a:cubicBezTo>
                    <a:cubicBezTo>
                      <a:pt x="10038" y="7870"/>
                      <a:pt x="10049" y="7953"/>
                      <a:pt x="10097" y="8049"/>
                    </a:cubicBezTo>
                    <a:cubicBezTo>
                      <a:pt x="10192" y="8204"/>
                      <a:pt x="10276" y="8263"/>
                      <a:pt x="10383" y="8334"/>
                    </a:cubicBezTo>
                    <a:cubicBezTo>
                      <a:pt x="10430" y="8370"/>
                      <a:pt x="10478" y="8406"/>
                      <a:pt x="10538" y="8454"/>
                    </a:cubicBezTo>
                    <a:cubicBezTo>
                      <a:pt x="10597" y="8501"/>
                      <a:pt x="10621" y="8525"/>
                      <a:pt x="10681" y="8561"/>
                    </a:cubicBezTo>
                    <a:cubicBezTo>
                      <a:pt x="10716" y="8573"/>
                      <a:pt x="10800" y="8596"/>
                      <a:pt x="10859" y="8632"/>
                    </a:cubicBezTo>
                    <a:cubicBezTo>
                      <a:pt x="11038" y="8704"/>
                      <a:pt x="11169" y="8727"/>
                      <a:pt x="11288" y="8751"/>
                    </a:cubicBezTo>
                    <a:cubicBezTo>
                      <a:pt x="11395" y="8775"/>
                      <a:pt x="11478" y="8799"/>
                      <a:pt x="11609" y="8870"/>
                    </a:cubicBezTo>
                    <a:cubicBezTo>
                      <a:pt x="11716" y="8930"/>
                      <a:pt x="11716" y="8954"/>
                      <a:pt x="11693" y="9025"/>
                    </a:cubicBezTo>
                    <a:cubicBezTo>
                      <a:pt x="11693" y="9037"/>
                      <a:pt x="11681" y="9049"/>
                      <a:pt x="11681" y="9073"/>
                    </a:cubicBezTo>
                    <a:cubicBezTo>
                      <a:pt x="11669" y="9156"/>
                      <a:pt x="11752" y="9216"/>
                      <a:pt x="11859" y="9287"/>
                    </a:cubicBezTo>
                    <a:cubicBezTo>
                      <a:pt x="11907" y="9311"/>
                      <a:pt x="11954" y="9335"/>
                      <a:pt x="11990" y="9358"/>
                    </a:cubicBezTo>
                    <a:cubicBezTo>
                      <a:pt x="12038" y="9382"/>
                      <a:pt x="12085" y="9406"/>
                      <a:pt x="12121" y="9430"/>
                    </a:cubicBezTo>
                    <a:cubicBezTo>
                      <a:pt x="12252" y="9501"/>
                      <a:pt x="12252" y="9549"/>
                      <a:pt x="12264" y="9632"/>
                    </a:cubicBezTo>
                    <a:cubicBezTo>
                      <a:pt x="12264" y="9668"/>
                      <a:pt x="12264" y="9692"/>
                      <a:pt x="12264" y="9728"/>
                    </a:cubicBezTo>
                    <a:cubicBezTo>
                      <a:pt x="12276" y="9787"/>
                      <a:pt x="12276" y="9823"/>
                      <a:pt x="12264" y="9847"/>
                    </a:cubicBezTo>
                    <a:cubicBezTo>
                      <a:pt x="12264" y="9882"/>
                      <a:pt x="12252" y="9906"/>
                      <a:pt x="12288" y="9966"/>
                    </a:cubicBezTo>
                    <a:cubicBezTo>
                      <a:pt x="12312" y="10001"/>
                      <a:pt x="12335" y="10025"/>
                      <a:pt x="12359" y="10049"/>
                    </a:cubicBezTo>
                    <a:cubicBezTo>
                      <a:pt x="12419" y="10109"/>
                      <a:pt x="12466" y="10156"/>
                      <a:pt x="12419" y="10323"/>
                    </a:cubicBezTo>
                    <a:cubicBezTo>
                      <a:pt x="12371" y="10466"/>
                      <a:pt x="12347" y="10537"/>
                      <a:pt x="12335" y="10585"/>
                    </a:cubicBezTo>
                    <a:cubicBezTo>
                      <a:pt x="12324" y="10620"/>
                      <a:pt x="12312" y="10644"/>
                      <a:pt x="12312" y="10656"/>
                    </a:cubicBezTo>
                    <a:cubicBezTo>
                      <a:pt x="12300" y="10680"/>
                      <a:pt x="12324" y="10704"/>
                      <a:pt x="12371" y="10728"/>
                    </a:cubicBezTo>
                    <a:cubicBezTo>
                      <a:pt x="12419" y="10751"/>
                      <a:pt x="12490" y="10787"/>
                      <a:pt x="12597" y="10835"/>
                    </a:cubicBezTo>
                    <a:cubicBezTo>
                      <a:pt x="12657" y="10859"/>
                      <a:pt x="12705" y="10882"/>
                      <a:pt x="12740" y="10894"/>
                    </a:cubicBezTo>
                    <a:lnTo>
                      <a:pt x="12859" y="10954"/>
                    </a:lnTo>
                    <a:cubicBezTo>
                      <a:pt x="13002" y="11025"/>
                      <a:pt x="13228" y="11132"/>
                      <a:pt x="13383" y="11204"/>
                    </a:cubicBezTo>
                    <a:cubicBezTo>
                      <a:pt x="13550" y="11275"/>
                      <a:pt x="13752" y="11359"/>
                      <a:pt x="14002" y="11430"/>
                    </a:cubicBezTo>
                    <a:cubicBezTo>
                      <a:pt x="14098" y="11462"/>
                      <a:pt x="14182" y="11467"/>
                      <a:pt x="14260" y="11467"/>
                    </a:cubicBezTo>
                    <a:cubicBezTo>
                      <a:pt x="14299" y="11467"/>
                      <a:pt x="14336" y="11466"/>
                      <a:pt x="14371" y="11466"/>
                    </a:cubicBezTo>
                    <a:cubicBezTo>
                      <a:pt x="14443" y="11466"/>
                      <a:pt x="14514" y="11466"/>
                      <a:pt x="14574" y="11478"/>
                    </a:cubicBezTo>
                    <a:cubicBezTo>
                      <a:pt x="14705" y="11502"/>
                      <a:pt x="15038" y="11609"/>
                      <a:pt x="15229" y="11668"/>
                    </a:cubicBezTo>
                    <a:cubicBezTo>
                      <a:pt x="15288" y="11692"/>
                      <a:pt x="15336" y="11704"/>
                      <a:pt x="15360" y="11716"/>
                    </a:cubicBezTo>
                    <a:cubicBezTo>
                      <a:pt x="15390" y="11723"/>
                      <a:pt x="15422" y="11727"/>
                      <a:pt x="15456" y="11727"/>
                    </a:cubicBezTo>
                    <a:cubicBezTo>
                      <a:pt x="15528" y="11727"/>
                      <a:pt x="15604" y="11709"/>
                      <a:pt x="15669" y="11668"/>
                    </a:cubicBezTo>
                    <a:cubicBezTo>
                      <a:pt x="15717" y="11644"/>
                      <a:pt x="15753" y="11609"/>
                      <a:pt x="15764" y="11585"/>
                    </a:cubicBezTo>
                    <a:cubicBezTo>
                      <a:pt x="15764" y="11573"/>
                      <a:pt x="15764" y="11561"/>
                      <a:pt x="15764" y="11537"/>
                    </a:cubicBezTo>
                    <a:cubicBezTo>
                      <a:pt x="15776" y="11466"/>
                      <a:pt x="15812" y="11323"/>
                      <a:pt x="15884" y="11192"/>
                    </a:cubicBezTo>
                    <a:cubicBezTo>
                      <a:pt x="15907" y="11144"/>
                      <a:pt x="15943" y="11109"/>
                      <a:pt x="15991" y="11085"/>
                    </a:cubicBezTo>
                    <a:cubicBezTo>
                      <a:pt x="16050" y="11049"/>
                      <a:pt x="16110" y="11037"/>
                      <a:pt x="16181" y="11037"/>
                    </a:cubicBezTo>
                    <a:cubicBezTo>
                      <a:pt x="16205" y="11037"/>
                      <a:pt x="16312" y="11061"/>
                      <a:pt x="16526" y="11192"/>
                    </a:cubicBezTo>
                    <a:cubicBezTo>
                      <a:pt x="16681" y="11275"/>
                      <a:pt x="16777" y="11323"/>
                      <a:pt x="16955" y="11382"/>
                    </a:cubicBezTo>
                    <a:cubicBezTo>
                      <a:pt x="17134" y="11454"/>
                      <a:pt x="17634" y="11668"/>
                      <a:pt x="17741" y="11728"/>
                    </a:cubicBezTo>
                    <a:cubicBezTo>
                      <a:pt x="17789" y="11763"/>
                      <a:pt x="17824" y="11799"/>
                      <a:pt x="17848" y="11847"/>
                    </a:cubicBezTo>
                    <a:cubicBezTo>
                      <a:pt x="17872" y="11883"/>
                      <a:pt x="17896" y="11918"/>
                      <a:pt x="17943" y="11954"/>
                    </a:cubicBezTo>
                    <a:cubicBezTo>
                      <a:pt x="18015" y="12002"/>
                      <a:pt x="18170" y="12014"/>
                      <a:pt x="18431" y="12014"/>
                    </a:cubicBezTo>
                    <a:cubicBezTo>
                      <a:pt x="18551" y="12014"/>
                      <a:pt x="18598" y="11990"/>
                      <a:pt x="18670" y="11966"/>
                    </a:cubicBezTo>
                    <a:cubicBezTo>
                      <a:pt x="18693" y="11954"/>
                      <a:pt x="18729" y="11942"/>
                      <a:pt x="18765" y="11930"/>
                    </a:cubicBezTo>
                    <a:cubicBezTo>
                      <a:pt x="18785" y="11926"/>
                      <a:pt x="18806" y="11925"/>
                      <a:pt x="18828" y="11925"/>
                    </a:cubicBezTo>
                    <a:cubicBezTo>
                      <a:pt x="18873" y="11925"/>
                      <a:pt x="18924" y="11930"/>
                      <a:pt x="18979" y="11930"/>
                    </a:cubicBezTo>
                    <a:cubicBezTo>
                      <a:pt x="19038" y="11939"/>
                      <a:pt x="19103" y="11947"/>
                      <a:pt x="19174" y="11947"/>
                    </a:cubicBezTo>
                    <a:cubicBezTo>
                      <a:pt x="19203" y="11947"/>
                      <a:pt x="19234" y="11946"/>
                      <a:pt x="19265" y="11942"/>
                    </a:cubicBezTo>
                    <a:cubicBezTo>
                      <a:pt x="19360" y="11930"/>
                      <a:pt x="19432" y="11906"/>
                      <a:pt x="19503" y="11871"/>
                    </a:cubicBezTo>
                    <a:cubicBezTo>
                      <a:pt x="19563" y="11835"/>
                      <a:pt x="19598" y="11799"/>
                      <a:pt x="19670" y="11752"/>
                    </a:cubicBezTo>
                    <a:cubicBezTo>
                      <a:pt x="19729" y="11704"/>
                      <a:pt x="20622" y="11085"/>
                      <a:pt x="20837" y="10966"/>
                    </a:cubicBezTo>
                    <a:cubicBezTo>
                      <a:pt x="20956" y="10882"/>
                      <a:pt x="21146" y="10787"/>
                      <a:pt x="21325" y="10692"/>
                    </a:cubicBezTo>
                    <a:cubicBezTo>
                      <a:pt x="21444" y="10620"/>
                      <a:pt x="21563" y="10561"/>
                      <a:pt x="21658" y="10501"/>
                    </a:cubicBezTo>
                    <a:cubicBezTo>
                      <a:pt x="21849" y="10394"/>
                      <a:pt x="22253" y="10299"/>
                      <a:pt x="22503" y="10239"/>
                    </a:cubicBezTo>
                    <a:cubicBezTo>
                      <a:pt x="22575" y="10228"/>
                      <a:pt x="22622" y="10204"/>
                      <a:pt x="22658" y="10204"/>
                    </a:cubicBezTo>
                    <a:cubicBezTo>
                      <a:pt x="22753" y="10180"/>
                      <a:pt x="22992" y="10132"/>
                      <a:pt x="23158" y="10097"/>
                    </a:cubicBezTo>
                    <a:cubicBezTo>
                      <a:pt x="23361" y="10061"/>
                      <a:pt x="23349" y="10061"/>
                      <a:pt x="23361" y="10049"/>
                    </a:cubicBezTo>
                    <a:cubicBezTo>
                      <a:pt x="23373" y="10049"/>
                      <a:pt x="23408" y="10037"/>
                      <a:pt x="23444" y="10025"/>
                    </a:cubicBezTo>
                    <a:cubicBezTo>
                      <a:pt x="23611" y="9978"/>
                      <a:pt x="23706" y="9954"/>
                      <a:pt x="23742" y="9870"/>
                    </a:cubicBezTo>
                    <a:cubicBezTo>
                      <a:pt x="23696" y="9848"/>
                      <a:pt x="23589" y="9839"/>
                      <a:pt x="23483" y="9839"/>
                    </a:cubicBezTo>
                    <a:cubicBezTo>
                      <a:pt x="23422" y="9839"/>
                      <a:pt x="23361" y="9842"/>
                      <a:pt x="23313" y="9847"/>
                    </a:cubicBezTo>
                    <a:cubicBezTo>
                      <a:pt x="23300" y="9848"/>
                      <a:pt x="23286" y="9848"/>
                      <a:pt x="23271" y="9848"/>
                    </a:cubicBezTo>
                    <a:cubicBezTo>
                      <a:pt x="23141" y="9848"/>
                      <a:pt x="22914" y="9806"/>
                      <a:pt x="22658" y="9763"/>
                    </a:cubicBezTo>
                    <a:cubicBezTo>
                      <a:pt x="22563" y="9751"/>
                      <a:pt x="22456" y="9728"/>
                      <a:pt x="22349" y="9716"/>
                    </a:cubicBezTo>
                    <a:cubicBezTo>
                      <a:pt x="22063" y="9668"/>
                      <a:pt x="21777" y="9644"/>
                      <a:pt x="21575" y="9632"/>
                    </a:cubicBezTo>
                    <a:cubicBezTo>
                      <a:pt x="21503" y="9632"/>
                      <a:pt x="21420" y="9620"/>
                      <a:pt x="21372" y="9608"/>
                    </a:cubicBezTo>
                    <a:cubicBezTo>
                      <a:pt x="21325" y="9573"/>
                      <a:pt x="21241" y="9513"/>
                      <a:pt x="21158" y="9466"/>
                    </a:cubicBezTo>
                    <a:cubicBezTo>
                      <a:pt x="21051" y="9394"/>
                      <a:pt x="20932" y="9323"/>
                      <a:pt x="20837" y="9263"/>
                    </a:cubicBezTo>
                    <a:cubicBezTo>
                      <a:pt x="20801" y="9239"/>
                      <a:pt x="20765" y="9227"/>
                      <a:pt x="20741" y="9216"/>
                    </a:cubicBezTo>
                    <a:cubicBezTo>
                      <a:pt x="20563" y="9132"/>
                      <a:pt x="20372" y="9085"/>
                      <a:pt x="20086" y="9013"/>
                    </a:cubicBezTo>
                    <a:cubicBezTo>
                      <a:pt x="20039" y="9001"/>
                      <a:pt x="19991" y="8977"/>
                      <a:pt x="19955" y="8966"/>
                    </a:cubicBezTo>
                    <a:cubicBezTo>
                      <a:pt x="19836" y="8894"/>
                      <a:pt x="19765" y="8787"/>
                      <a:pt x="19682" y="8668"/>
                    </a:cubicBezTo>
                    <a:lnTo>
                      <a:pt x="19634" y="8608"/>
                    </a:lnTo>
                    <a:cubicBezTo>
                      <a:pt x="19491" y="8418"/>
                      <a:pt x="19384" y="8227"/>
                      <a:pt x="19360" y="8120"/>
                    </a:cubicBezTo>
                    <a:cubicBezTo>
                      <a:pt x="19348" y="8061"/>
                      <a:pt x="19444" y="7894"/>
                      <a:pt x="19527" y="7763"/>
                    </a:cubicBezTo>
                    <a:cubicBezTo>
                      <a:pt x="19586" y="7656"/>
                      <a:pt x="19658" y="7549"/>
                      <a:pt x="19670" y="7477"/>
                    </a:cubicBezTo>
                    <a:cubicBezTo>
                      <a:pt x="19705" y="7322"/>
                      <a:pt x="19670" y="7215"/>
                      <a:pt x="19610" y="7084"/>
                    </a:cubicBezTo>
                    <a:cubicBezTo>
                      <a:pt x="19574" y="7013"/>
                      <a:pt x="19360" y="6882"/>
                      <a:pt x="19003" y="6668"/>
                    </a:cubicBezTo>
                    <a:cubicBezTo>
                      <a:pt x="18789" y="6537"/>
                      <a:pt x="18562" y="6406"/>
                      <a:pt x="18455" y="6310"/>
                    </a:cubicBezTo>
                    <a:cubicBezTo>
                      <a:pt x="18205" y="6108"/>
                      <a:pt x="18193" y="6096"/>
                      <a:pt x="18134" y="5989"/>
                    </a:cubicBezTo>
                    <a:cubicBezTo>
                      <a:pt x="18074" y="5882"/>
                      <a:pt x="18039" y="5263"/>
                      <a:pt x="18062" y="5156"/>
                    </a:cubicBezTo>
                    <a:cubicBezTo>
                      <a:pt x="18074" y="5120"/>
                      <a:pt x="18098" y="5072"/>
                      <a:pt x="18110" y="5025"/>
                    </a:cubicBezTo>
                    <a:cubicBezTo>
                      <a:pt x="18146" y="4929"/>
                      <a:pt x="18193" y="4810"/>
                      <a:pt x="18217" y="4691"/>
                    </a:cubicBezTo>
                    <a:cubicBezTo>
                      <a:pt x="18253" y="4548"/>
                      <a:pt x="18229" y="4489"/>
                      <a:pt x="18205" y="4370"/>
                    </a:cubicBezTo>
                    <a:cubicBezTo>
                      <a:pt x="18181" y="4334"/>
                      <a:pt x="18170" y="4286"/>
                      <a:pt x="18158" y="4215"/>
                    </a:cubicBezTo>
                    <a:cubicBezTo>
                      <a:pt x="18122" y="4072"/>
                      <a:pt x="18134" y="3929"/>
                      <a:pt x="18158" y="3822"/>
                    </a:cubicBezTo>
                    <a:cubicBezTo>
                      <a:pt x="18170" y="3762"/>
                      <a:pt x="18170" y="3715"/>
                      <a:pt x="18170" y="3679"/>
                    </a:cubicBezTo>
                    <a:cubicBezTo>
                      <a:pt x="18158" y="3655"/>
                      <a:pt x="18146" y="3632"/>
                      <a:pt x="18110" y="3620"/>
                    </a:cubicBezTo>
                    <a:cubicBezTo>
                      <a:pt x="18062" y="3584"/>
                      <a:pt x="17991" y="3584"/>
                      <a:pt x="17908" y="3572"/>
                    </a:cubicBezTo>
                    <a:cubicBezTo>
                      <a:pt x="17860" y="3572"/>
                      <a:pt x="17800" y="3572"/>
                      <a:pt x="17741" y="3560"/>
                    </a:cubicBezTo>
                    <a:cubicBezTo>
                      <a:pt x="17681" y="3548"/>
                      <a:pt x="17658" y="3536"/>
                      <a:pt x="17622" y="3524"/>
                    </a:cubicBezTo>
                    <a:cubicBezTo>
                      <a:pt x="17598" y="3512"/>
                      <a:pt x="17586" y="3489"/>
                      <a:pt x="17550" y="3453"/>
                    </a:cubicBezTo>
                    <a:cubicBezTo>
                      <a:pt x="17527" y="3417"/>
                      <a:pt x="17491" y="3381"/>
                      <a:pt x="17419" y="3322"/>
                    </a:cubicBezTo>
                    <a:cubicBezTo>
                      <a:pt x="17324" y="3239"/>
                      <a:pt x="17288" y="3167"/>
                      <a:pt x="17253" y="3096"/>
                    </a:cubicBezTo>
                    <a:cubicBezTo>
                      <a:pt x="17241" y="3072"/>
                      <a:pt x="17229" y="3060"/>
                      <a:pt x="17229" y="3036"/>
                    </a:cubicBezTo>
                    <a:lnTo>
                      <a:pt x="16979" y="2893"/>
                    </a:lnTo>
                    <a:cubicBezTo>
                      <a:pt x="16907" y="2887"/>
                      <a:pt x="16824" y="2884"/>
                      <a:pt x="16735" y="2884"/>
                    </a:cubicBezTo>
                    <a:cubicBezTo>
                      <a:pt x="16646" y="2884"/>
                      <a:pt x="16550" y="2887"/>
                      <a:pt x="16455" y="2893"/>
                    </a:cubicBezTo>
                    <a:cubicBezTo>
                      <a:pt x="16288" y="2905"/>
                      <a:pt x="16217" y="2941"/>
                      <a:pt x="16110" y="3000"/>
                    </a:cubicBezTo>
                    <a:cubicBezTo>
                      <a:pt x="16086" y="3012"/>
                      <a:pt x="16062" y="3024"/>
                      <a:pt x="16026" y="3036"/>
                    </a:cubicBezTo>
                    <a:cubicBezTo>
                      <a:pt x="15919" y="3096"/>
                      <a:pt x="15764" y="3191"/>
                      <a:pt x="15622" y="3274"/>
                    </a:cubicBezTo>
                    <a:cubicBezTo>
                      <a:pt x="15550" y="3322"/>
                      <a:pt x="15491" y="3358"/>
                      <a:pt x="15419" y="3393"/>
                    </a:cubicBezTo>
                    <a:cubicBezTo>
                      <a:pt x="15253" y="3501"/>
                      <a:pt x="15086" y="3512"/>
                      <a:pt x="14883" y="3512"/>
                    </a:cubicBezTo>
                    <a:cubicBezTo>
                      <a:pt x="14705" y="3512"/>
                      <a:pt x="14229" y="3453"/>
                      <a:pt x="13943" y="3417"/>
                    </a:cubicBezTo>
                    <a:cubicBezTo>
                      <a:pt x="13877" y="3411"/>
                      <a:pt x="13821" y="3408"/>
                      <a:pt x="13769" y="3408"/>
                    </a:cubicBezTo>
                    <a:cubicBezTo>
                      <a:pt x="13717" y="3408"/>
                      <a:pt x="13669" y="3411"/>
                      <a:pt x="13621" y="3417"/>
                    </a:cubicBezTo>
                    <a:cubicBezTo>
                      <a:pt x="13550" y="3417"/>
                      <a:pt x="13478" y="3429"/>
                      <a:pt x="13371" y="3429"/>
                    </a:cubicBezTo>
                    <a:cubicBezTo>
                      <a:pt x="13336" y="3429"/>
                      <a:pt x="13300" y="3429"/>
                      <a:pt x="13193" y="3417"/>
                    </a:cubicBezTo>
                    <a:cubicBezTo>
                      <a:pt x="13145" y="3405"/>
                      <a:pt x="13109" y="3393"/>
                      <a:pt x="13002" y="3358"/>
                    </a:cubicBezTo>
                    <a:lnTo>
                      <a:pt x="12824" y="3298"/>
                    </a:lnTo>
                    <a:cubicBezTo>
                      <a:pt x="12776" y="3274"/>
                      <a:pt x="12740" y="3262"/>
                      <a:pt x="12693" y="3227"/>
                    </a:cubicBezTo>
                    <a:cubicBezTo>
                      <a:pt x="12645" y="3203"/>
                      <a:pt x="12597" y="3179"/>
                      <a:pt x="12550" y="3143"/>
                    </a:cubicBezTo>
                    <a:cubicBezTo>
                      <a:pt x="12490" y="3108"/>
                      <a:pt x="12443" y="3072"/>
                      <a:pt x="12359" y="3024"/>
                    </a:cubicBezTo>
                    <a:cubicBezTo>
                      <a:pt x="12240" y="2953"/>
                      <a:pt x="12205" y="2846"/>
                      <a:pt x="12145" y="2643"/>
                    </a:cubicBezTo>
                    <a:lnTo>
                      <a:pt x="12121" y="2572"/>
                    </a:lnTo>
                    <a:cubicBezTo>
                      <a:pt x="12062" y="2369"/>
                      <a:pt x="11919" y="1988"/>
                      <a:pt x="11871" y="1846"/>
                    </a:cubicBezTo>
                    <a:lnTo>
                      <a:pt x="11847" y="1786"/>
                    </a:lnTo>
                    <a:cubicBezTo>
                      <a:pt x="11847" y="1762"/>
                      <a:pt x="11954" y="1691"/>
                      <a:pt x="12002" y="1643"/>
                    </a:cubicBezTo>
                    <a:cubicBezTo>
                      <a:pt x="12026" y="1631"/>
                      <a:pt x="12038" y="1607"/>
                      <a:pt x="12062" y="1596"/>
                    </a:cubicBezTo>
                    <a:cubicBezTo>
                      <a:pt x="12109" y="1548"/>
                      <a:pt x="12121" y="1500"/>
                      <a:pt x="12133" y="1429"/>
                    </a:cubicBezTo>
                    <a:cubicBezTo>
                      <a:pt x="12145" y="1381"/>
                      <a:pt x="12157" y="1334"/>
                      <a:pt x="12169" y="1274"/>
                    </a:cubicBezTo>
                    <a:cubicBezTo>
                      <a:pt x="12181" y="1226"/>
                      <a:pt x="12193" y="1191"/>
                      <a:pt x="12193" y="1167"/>
                    </a:cubicBezTo>
                    <a:cubicBezTo>
                      <a:pt x="12216" y="1095"/>
                      <a:pt x="12216" y="1072"/>
                      <a:pt x="12300" y="965"/>
                    </a:cubicBezTo>
                    <a:cubicBezTo>
                      <a:pt x="12359" y="893"/>
                      <a:pt x="12407" y="869"/>
                      <a:pt x="12490" y="857"/>
                    </a:cubicBezTo>
                    <a:cubicBezTo>
                      <a:pt x="12514" y="845"/>
                      <a:pt x="12562" y="845"/>
                      <a:pt x="12609" y="822"/>
                    </a:cubicBezTo>
                    <a:cubicBezTo>
                      <a:pt x="12669" y="798"/>
                      <a:pt x="12740" y="774"/>
                      <a:pt x="12800" y="738"/>
                    </a:cubicBezTo>
                    <a:cubicBezTo>
                      <a:pt x="12847" y="703"/>
                      <a:pt x="12883" y="679"/>
                      <a:pt x="12895" y="655"/>
                    </a:cubicBezTo>
                    <a:cubicBezTo>
                      <a:pt x="12919" y="607"/>
                      <a:pt x="12907" y="584"/>
                      <a:pt x="12836" y="548"/>
                    </a:cubicBezTo>
                    <a:cubicBezTo>
                      <a:pt x="12800" y="536"/>
                      <a:pt x="12752" y="512"/>
                      <a:pt x="12693" y="476"/>
                    </a:cubicBezTo>
                    <a:cubicBezTo>
                      <a:pt x="12633" y="441"/>
                      <a:pt x="12526" y="357"/>
                      <a:pt x="12419" y="262"/>
                    </a:cubicBezTo>
                    <a:lnTo>
                      <a:pt x="1196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6"/>
              <p:cNvSpPr/>
              <p:nvPr/>
            </p:nvSpPr>
            <p:spPr>
              <a:xfrm>
                <a:off x="5045845" y="2788012"/>
                <a:ext cx="42679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34" extrusionOk="0">
                    <a:moveTo>
                      <a:pt x="644" y="1"/>
                    </a:moveTo>
                    <a:lnTo>
                      <a:pt x="537" y="72"/>
                    </a:lnTo>
                    <a:cubicBezTo>
                      <a:pt x="572" y="72"/>
                      <a:pt x="608" y="72"/>
                      <a:pt x="632" y="84"/>
                    </a:cubicBezTo>
                    <a:cubicBezTo>
                      <a:pt x="620" y="132"/>
                      <a:pt x="441" y="275"/>
                      <a:pt x="310" y="346"/>
                    </a:cubicBezTo>
                    <a:cubicBezTo>
                      <a:pt x="300" y="353"/>
                      <a:pt x="284" y="356"/>
                      <a:pt x="265" y="356"/>
                    </a:cubicBezTo>
                    <a:cubicBezTo>
                      <a:pt x="220" y="356"/>
                      <a:pt x="155" y="339"/>
                      <a:pt x="96" y="322"/>
                    </a:cubicBezTo>
                    <a:lnTo>
                      <a:pt x="1" y="382"/>
                    </a:lnTo>
                    <a:cubicBezTo>
                      <a:pt x="87" y="405"/>
                      <a:pt x="193" y="434"/>
                      <a:pt x="283" y="434"/>
                    </a:cubicBezTo>
                    <a:cubicBezTo>
                      <a:pt x="330" y="434"/>
                      <a:pt x="373" y="426"/>
                      <a:pt x="406" y="406"/>
                    </a:cubicBezTo>
                    <a:cubicBezTo>
                      <a:pt x="417" y="406"/>
                      <a:pt x="798" y="168"/>
                      <a:pt x="763" y="60"/>
                    </a:cubicBezTo>
                    <a:cubicBezTo>
                      <a:pt x="763" y="48"/>
                      <a:pt x="751" y="37"/>
                      <a:pt x="727" y="25"/>
                    </a:cubicBezTo>
                    <a:cubicBezTo>
                      <a:pt x="727" y="25"/>
                      <a:pt x="715" y="13"/>
                      <a:pt x="703" y="13"/>
                    </a:cubicBezTo>
                    <a:cubicBezTo>
                      <a:pt x="679" y="13"/>
                      <a:pt x="667" y="1"/>
                      <a:pt x="6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3777017" y="1395571"/>
                <a:ext cx="746688" cy="515455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9650" extrusionOk="0">
                    <a:moveTo>
                      <a:pt x="11254" y="77"/>
                    </a:moveTo>
                    <a:cubicBezTo>
                      <a:pt x="11359" y="77"/>
                      <a:pt x="11462" y="102"/>
                      <a:pt x="11562" y="148"/>
                    </a:cubicBezTo>
                    <a:lnTo>
                      <a:pt x="11633" y="172"/>
                    </a:lnTo>
                    <a:cubicBezTo>
                      <a:pt x="11859" y="291"/>
                      <a:pt x="12157" y="422"/>
                      <a:pt x="12383" y="458"/>
                    </a:cubicBezTo>
                    <a:cubicBezTo>
                      <a:pt x="12586" y="481"/>
                      <a:pt x="12669" y="493"/>
                      <a:pt x="12740" y="541"/>
                    </a:cubicBezTo>
                    <a:cubicBezTo>
                      <a:pt x="12752" y="541"/>
                      <a:pt x="12764" y="553"/>
                      <a:pt x="12776" y="553"/>
                    </a:cubicBezTo>
                    <a:cubicBezTo>
                      <a:pt x="12883" y="624"/>
                      <a:pt x="13074" y="827"/>
                      <a:pt x="13098" y="910"/>
                    </a:cubicBezTo>
                    <a:cubicBezTo>
                      <a:pt x="13133" y="1005"/>
                      <a:pt x="13205" y="1100"/>
                      <a:pt x="13324" y="1184"/>
                    </a:cubicBezTo>
                    <a:cubicBezTo>
                      <a:pt x="13336" y="1196"/>
                      <a:pt x="13360" y="1208"/>
                      <a:pt x="13383" y="1220"/>
                    </a:cubicBezTo>
                    <a:cubicBezTo>
                      <a:pt x="13407" y="1231"/>
                      <a:pt x="13419" y="1243"/>
                      <a:pt x="13443" y="1255"/>
                    </a:cubicBezTo>
                    <a:cubicBezTo>
                      <a:pt x="13467" y="1267"/>
                      <a:pt x="13502" y="1291"/>
                      <a:pt x="13526" y="1303"/>
                    </a:cubicBezTo>
                    <a:cubicBezTo>
                      <a:pt x="13669" y="1386"/>
                      <a:pt x="13836" y="1493"/>
                      <a:pt x="13824" y="1601"/>
                    </a:cubicBezTo>
                    <a:cubicBezTo>
                      <a:pt x="13800" y="1779"/>
                      <a:pt x="13752" y="1898"/>
                      <a:pt x="13657" y="1958"/>
                    </a:cubicBezTo>
                    <a:lnTo>
                      <a:pt x="13633" y="1970"/>
                    </a:lnTo>
                    <a:cubicBezTo>
                      <a:pt x="13550" y="2017"/>
                      <a:pt x="13538" y="2065"/>
                      <a:pt x="13538" y="2124"/>
                    </a:cubicBezTo>
                    <a:cubicBezTo>
                      <a:pt x="13538" y="2136"/>
                      <a:pt x="13538" y="2160"/>
                      <a:pt x="13526" y="2184"/>
                    </a:cubicBezTo>
                    <a:lnTo>
                      <a:pt x="13526" y="2220"/>
                    </a:lnTo>
                    <a:cubicBezTo>
                      <a:pt x="13514" y="2315"/>
                      <a:pt x="13502" y="2398"/>
                      <a:pt x="13395" y="2470"/>
                    </a:cubicBezTo>
                    <a:cubicBezTo>
                      <a:pt x="13252" y="2577"/>
                      <a:pt x="13217" y="2684"/>
                      <a:pt x="13169" y="2803"/>
                    </a:cubicBezTo>
                    <a:lnTo>
                      <a:pt x="13169" y="2815"/>
                    </a:lnTo>
                    <a:cubicBezTo>
                      <a:pt x="13121" y="2946"/>
                      <a:pt x="13026" y="3172"/>
                      <a:pt x="12967" y="3244"/>
                    </a:cubicBezTo>
                    <a:cubicBezTo>
                      <a:pt x="12931" y="3291"/>
                      <a:pt x="12895" y="3398"/>
                      <a:pt x="12848" y="3541"/>
                    </a:cubicBezTo>
                    <a:cubicBezTo>
                      <a:pt x="12812" y="3625"/>
                      <a:pt x="12788" y="3708"/>
                      <a:pt x="12752" y="3803"/>
                    </a:cubicBezTo>
                    <a:cubicBezTo>
                      <a:pt x="12669" y="3994"/>
                      <a:pt x="12633" y="4137"/>
                      <a:pt x="12633" y="4268"/>
                    </a:cubicBezTo>
                    <a:cubicBezTo>
                      <a:pt x="12574" y="4256"/>
                      <a:pt x="12526" y="4244"/>
                      <a:pt x="12479" y="4232"/>
                    </a:cubicBezTo>
                    <a:cubicBezTo>
                      <a:pt x="12455" y="4220"/>
                      <a:pt x="12431" y="4220"/>
                      <a:pt x="12407" y="4220"/>
                    </a:cubicBezTo>
                    <a:cubicBezTo>
                      <a:pt x="12395" y="4208"/>
                      <a:pt x="12383" y="4208"/>
                      <a:pt x="12371" y="4208"/>
                    </a:cubicBezTo>
                    <a:cubicBezTo>
                      <a:pt x="12312" y="4184"/>
                      <a:pt x="12145" y="4172"/>
                      <a:pt x="11895" y="4148"/>
                    </a:cubicBezTo>
                    <a:lnTo>
                      <a:pt x="11836" y="4137"/>
                    </a:lnTo>
                    <a:cubicBezTo>
                      <a:pt x="11645" y="4125"/>
                      <a:pt x="11455" y="4065"/>
                      <a:pt x="11300" y="3982"/>
                    </a:cubicBezTo>
                    <a:lnTo>
                      <a:pt x="10871" y="3732"/>
                    </a:lnTo>
                    <a:cubicBezTo>
                      <a:pt x="10919" y="3720"/>
                      <a:pt x="10966" y="3720"/>
                      <a:pt x="11026" y="3720"/>
                    </a:cubicBezTo>
                    <a:cubicBezTo>
                      <a:pt x="11044" y="3721"/>
                      <a:pt x="11063" y="3722"/>
                      <a:pt x="11080" y="3722"/>
                    </a:cubicBezTo>
                    <a:cubicBezTo>
                      <a:pt x="11235" y="3722"/>
                      <a:pt x="11359" y="3677"/>
                      <a:pt x="11359" y="3613"/>
                    </a:cubicBezTo>
                    <a:cubicBezTo>
                      <a:pt x="11359" y="3601"/>
                      <a:pt x="11336" y="3553"/>
                      <a:pt x="11288" y="3482"/>
                    </a:cubicBezTo>
                    <a:cubicBezTo>
                      <a:pt x="11240" y="3410"/>
                      <a:pt x="11181" y="3327"/>
                      <a:pt x="11169" y="3255"/>
                    </a:cubicBezTo>
                    <a:cubicBezTo>
                      <a:pt x="11133" y="3136"/>
                      <a:pt x="11097" y="2910"/>
                      <a:pt x="11181" y="2791"/>
                    </a:cubicBezTo>
                    <a:cubicBezTo>
                      <a:pt x="11264" y="2672"/>
                      <a:pt x="11371" y="2410"/>
                      <a:pt x="11383" y="2351"/>
                    </a:cubicBezTo>
                    <a:cubicBezTo>
                      <a:pt x="11371" y="2303"/>
                      <a:pt x="11324" y="2196"/>
                      <a:pt x="11264" y="2089"/>
                    </a:cubicBezTo>
                    <a:cubicBezTo>
                      <a:pt x="11252" y="2065"/>
                      <a:pt x="11240" y="2053"/>
                      <a:pt x="11240" y="2041"/>
                    </a:cubicBezTo>
                    <a:cubicBezTo>
                      <a:pt x="11216" y="2005"/>
                      <a:pt x="11193" y="1767"/>
                      <a:pt x="11193" y="1684"/>
                    </a:cubicBezTo>
                    <a:cubicBezTo>
                      <a:pt x="11205" y="1612"/>
                      <a:pt x="11133" y="1422"/>
                      <a:pt x="11050" y="1374"/>
                    </a:cubicBezTo>
                    <a:cubicBezTo>
                      <a:pt x="11026" y="1362"/>
                      <a:pt x="10966" y="1315"/>
                      <a:pt x="10907" y="1267"/>
                    </a:cubicBezTo>
                    <a:cubicBezTo>
                      <a:pt x="10764" y="1172"/>
                      <a:pt x="10574" y="1029"/>
                      <a:pt x="10419" y="934"/>
                    </a:cubicBezTo>
                    <a:cubicBezTo>
                      <a:pt x="10133" y="767"/>
                      <a:pt x="9919" y="577"/>
                      <a:pt x="9942" y="541"/>
                    </a:cubicBezTo>
                    <a:cubicBezTo>
                      <a:pt x="9970" y="527"/>
                      <a:pt x="10002" y="521"/>
                      <a:pt x="10043" y="521"/>
                    </a:cubicBezTo>
                    <a:cubicBezTo>
                      <a:pt x="10072" y="521"/>
                      <a:pt x="10105" y="524"/>
                      <a:pt x="10145" y="529"/>
                    </a:cubicBezTo>
                    <a:cubicBezTo>
                      <a:pt x="10204" y="541"/>
                      <a:pt x="10264" y="541"/>
                      <a:pt x="10323" y="541"/>
                    </a:cubicBezTo>
                    <a:cubicBezTo>
                      <a:pt x="10502" y="529"/>
                      <a:pt x="10609" y="505"/>
                      <a:pt x="10704" y="374"/>
                    </a:cubicBezTo>
                    <a:lnTo>
                      <a:pt x="10728" y="338"/>
                    </a:lnTo>
                    <a:cubicBezTo>
                      <a:pt x="10800" y="243"/>
                      <a:pt x="10847" y="184"/>
                      <a:pt x="11002" y="124"/>
                    </a:cubicBezTo>
                    <a:cubicBezTo>
                      <a:pt x="11086" y="93"/>
                      <a:pt x="11171" y="77"/>
                      <a:pt x="11254" y="77"/>
                    </a:cubicBezTo>
                    <a:close/>
                    <a:moveTo>
                      <a:pt x="11260" y="0"/>
                    </a:moveTo>
                    <a:cubicBezTo>
                      <a:pt x="11150" y="0"/>
                      <a:pt x="11039" y="21"/>
                      <a:pt x="10931" y="65"/>
                    </a:cubicBezTo>
                    <a:cubicBezTo>
                      <a:pt x="10740" y="136"/>
                      <a:pt x="10681" y="207"/>
                      <a:pt x="10609" y="315"/>
                    </a:cubicBezTo>
                    <a:lnTo>
                      <a:pt x="10585" y="338"/>
                    </a:lnTo>
                    <a:cubicBezTo>
                      <a:pt x="10526" y="434"/>
                      <a:pt x="10490" y="458"/>
                      <a:pt x="10323" y="469"/>
                    </a:cubicBezTo>
                    <a:cubicBezTo>
                      <a:pt x="10276" y="469"/>
                      <a:pt x="10228" y="458"/>
                      <a:pt x="10169" y="458"/>
                    </a:cubicBezTo>
                    <a:cubicBezTo>
                      <a:pt x="10126" y="452"/>
                      <a:pt x="10079" y="447"/>
                      <a:pt x="10030" y="447"/>
                    </a:cubicBezTo>
                    <a:cubicBezTo>
                      <a:pt x="9969" y="447"/>
                      <a:pt x="9906" y="455"/>
                      <a:pt x="9847" y="481"/>
                    </a:cubicBezTo>
                    <a:cubicBezTo>
                      <a:pt x="9657" y="600"/>
                      <a:pt x="10312" y="981"/>
                      <a:pt x="10323" y="993"/>
                    </a:cubicBezTo>
                    <a:cubicBezTo>
                      <a:pt x="10478" y="1077"/>
                      <a:pt x="10657" y="1220"/>
                      <a:pt x="10800" y="1315"/>
                    </a:cubicBezTo>
                    <a:cubicBezTo>
                      <a:pt x="10871" y="1374"/>
                      <a:pt x="10931" y="1410"/>
                      <a:pt x="10955" y="1434"/>
                    </a:cubicBezTo>
                    <a:cubicBezTo>
                      <a:pt x="11002" y="1458"/>
                      <a:pt x="11074" y="1612"/>
                      <a:pt x="11062" y="1684"/>
                    </a:cubicBezTo>
                    <a:cubicBezTo>
                      <a:pt x="11062" y="1755"/>
                      <a:pt x="11085" y="2005"/>
                      <a:pt x="11109" y="2065"/>
                    </a:cubicBezTo>
                    <a:cubicBezTo>
                      <a:pt x="11109" y="2065"/>
                      <a:pt x="11121" y="2089"/>
                      <a:pt x="11133" y="2101"/>
                    </a:cubicBezTo>
                    <a:cubicBezTo>
                      <a:pt x="11169" y="2172"/>
                      <a:pt x="11240" y="2315"/>
                      <a:pt x="11240" y="2351"/>
                    </a:cubicBezTo>
                    <a:cubicBezTo>
                      <a:pt x="11240" y="2386"/>
                      <a:pt x="11133" y="2636"/>
                      <a:pt x="11050" y="2767"/>
                    </a:cubicBezTo>
                    <a:cubicBezTo>
                      <a:pt x="10943" y="2934"/>
                      <a:pt x="11026" y="3232"/>
                      <a:pt x="11038" y="3267"/>
                    </a:cubicBezTo>
                    <a:cubicBezTo>
                      <a:pt x="11062" y="3339"/>
                      <a:pt x="11109" y="3434"/>
                      <a:pt x="11157" y="3506"/>
                    </a:cubicBezTo>
                    <a:cubicBezTo>
                      <a:pt x="11193" y="3553"/>
                      <a:pt x="11216" y="3601"/>
                      <a:pt x="11216" y="3613"/>
                    </a:cubicBezTo>
                    <a:cubicBezTo>
                      <a:pt x="11199" y="3630"/>
                      <a:pt x="11156" y="3641"/>
                      <a:pt x="11102" y="3641"/>
                    </a:cubicBezTo>
                    <a:cubicBezTo>
                      <a:pt x="11082" y="3641"/>
                      <a:pt x="11060" y="3640"/>
                      <a:pt x="11038" y="3636"/>
                    </a:cubicBezTo>
                    <a:cubicBezTo>
                      <a:pt x="10907" y="3636"/>
                      <a:pt x="10824" y="3660"/>
                      <a:pt x="10728" y="3684"/>
                    </a:cubicBezTo>
                    <a:cubicBezTo>
                      <a:pt x="10704" y="3696"/>
                      <a:pt x="10681" y="3708"/>
                      <a:pt x="10633" y="3720"/>
                    </a:cubicBezTo>
                    <a:cubicBezTo>
                      <a:pt x="10490" y="3756"/>
                      <a:pt x="10383" y="3815"/>
                      <a:pt x="10335" y="3839"/>
                    </a:cubicBezTo>
                    <a:cubicBezTo>
                      <a:pt x="10323" y="3851"/>
                      <a:pt x="10312" y="3863"/>
                      <a:pt x="10300" y="3875"/>
                    </a:cubicBezTo>
                    <a:cubicBezTo>
                      <a:pt x="10228" y="3910"/>
                      <a:pt x="10204" y="4077"/>
                      <a:pt x="10276" y="4172"/>
                    </a:cubicBezTo>
                    <a:cubicBezTo>
                      <a:pt x="10347" y="4268"/>
                      <a:pt x="10323" y="4303"/>
                      <a:pt x="10264" y="4327"/>
                    </a:cubicBezTo>
                    <a:cubicBezTo>
                      <a:pt x="10181" y="4375"/>
                      <a:pt x="9919" y="4422"/>
                      <a:pt x="9716" y="4434"/>
                    </a:cubicBezTo>
                    <a:cubicBezTo>
                      <a:pt x="9550" y="4446"/>
                      <a:pt x="9407" y="4529"/>
                      <a:pt x="9264" y="4613"/>
                    </a:cubicBezTo>
                    <a:lnTo>
                      <a:pt x="9085" y="4720"/>
                    </a:lnTo>
                    <a:lnTo>
                      <a:pt x="8990" y="4768"/>
                    </a:lnTo>
                    <a:cubicBezTo>
                      <a:pt x="8895" y="4827"/>
                      <a:pt x="8847" y="4863"/>
                      <a:pt x="8811" y="4887"/>
                    </a:cubicBezTo>
                    <a:cubicBezTo>
                      <a:pt x="8752" y="4934"/>
                      <a:pt x="8692" y="4970"/>
                      <a:pt x="8573" y="5018"/>
                    </a:cubicBezTo>
                    <a:cubicBezTo>
                      <a:pt x="8478" y="5041"/>
                      <a:pt x="8359" y="5065"/>
                      <a:pt x="8240" y="5089"/>
                    </a:cubicBezTo>
                    <a:cubicBezTo>
                      <a:pt x="8073" y="5137"/>
                      <a:pt x="7871" y="5172"/>
                      <a:pt x="7656" y="5256"/>
                    </a:cubicBezTo>
                    <a:cubicBezTo>
                      <a:pt x="7537" y="5291"/>
                      <a:pt x="7418" y="5339"/>
                      <a:pt x="7204" y="5446"/>
                    </a:cubicBezTo>
                    <a:cubicBezTo>
                      <a:pt x="7109" y="5482"/>
                      <a:pt x="7037" y="5530"/>
                      <a:pt x="6954" y="5565"/>
                    </a:cubicBezTo>
                    <a:lnTo>
                      <a:pt x="6847" y="5613"/>
                    </a:lnTo>
                    <a:cubicBezTo>
                      <a:pt x="6799" y="5649"/>
                      <a:pt x="6728" y="5684"/>
                      <a:pt x="6668" y="5720"/>
                    </a:cubicBezTo>
                    <a:cubicBezTo>
                      <a:pt x="6537" y="5797"/>
                      <a:pt x="6335" y="5913"/>
                      <a:pt x="6193" y="5913"/>
                    </a:cubicBezTo>
                    <a:cubicBezTo>
                      <a:pt x="6180" y="5913"/>
                      <a:pt x="6168" y="5913"/>
                      <a:pt x="6156" y="5911"/>
                    </a:cubicBezTo>
                    <a:cubicBezTo>
                      <a:pt x="6144" y="5899"/>
                      <a:pt x="6132" y="5875"/>
                      <a:pt x="6121" y="5839"/>
                    </a:cubicBezTo>
                    <a:cubicBezTo>
                      <a:pt x="6121" y="5815"/>
                      <a:pt x="6109" y="5803"/>
                      <a:pt x="6109" y="5792"/>
                    </a:cubicBezTo>
                    <a:cubicBezTo>
                      <a:pt x="6097" y="5756"/>
                      <a:pt x="6121" y="5684"/>
                      <a:pt x="6132" y="5613"/>
                    </a:cubicBezTo>
                    <a:cubicBezTo>
                      <a:pt x="6156" y="5506"/>
                      <a:pt x="6180" y="5399"/>
                      <a:pt x="6168" y="5303"/>
                    </a:cubicBezTo>
                    <a:cubicBezTo>
                      <a:pt x="6168" y="5291"/>
                      <a:pt x="6168" y="5268"/>
                      <a:pt x="6156" y="5256"/>
                    </a:cubicBezTo>
                    <a:cubicBezTo>
                      <a:pt x="6121" y="5125"/>
                      <a:pt x="6013" y="5053"/>
                      <a:pt x="5775" y="4899"/>
                    </a:cubicBezTo>
                    <a:lnTo>
                      <a:pt x="5692" y="4839"/>
                    </a:lnTo>
                    <a:cubicBezTo>
                      <a:pt x="5454" y="4684"/>
                      <a:pt x="5406" y="4589"/>
                      <a:pt x="5370" y="4518"/>
                    </a:cubicBezTo>
                    <a:cubicBezTo>
                      <a:pt x="5359" y="4482"/>
                      <a:pt x="5335" y="4458"/>
                      <a:pt x="5311" y="4434"/>
                    </a:cubicBezTo>
                    <a:cubicBezTo>
                      <a:pt x="5287" y="4398"/>
                      <a:pt x="5311" y="4375"/>
                      <a:pt x="5370" y="4315"/>
                    </a:cubicBezTo>
                    <a:cubicBezTo>
                      <a:pt x="5406" y="4291"/>
                      <a:pt x="5442" y="4256"/>
                      <a:pt x="5466" y="4196"/>
                    </a:cubicBezTo>
                    <a:cubicBezTo>
                      <a:pt x="5549" y="4077"/>
                      <a:pt x="5406" y="3958"/>
                      <a:pt x="5275" y="3839"/>
                    </a:cubicBezTo>
                    <a:cubicBezTo>
                      <a:pt x="5168" y="3744"/>
                      <a:pt x="5109" y="3315"/>
                      <a:pt x="5109" y="3279"/>
                    </a:cubicBezTo>
                    <a:cubicBezTo>
                      <a:pt x="5109" y="3244"/>
                      <a:pt x="5025" y="3148"/>
                      <a:pt x="4918" y="3089"/>
                    </a:cubicBezTo>
                    <a:cubicBezTo>
                      <a:pt x="4894" y="3077"/>
                      <a:pt x="4870" y="3065"/>
                      <a:pt x="4835" y="3053"/>
                    </a:cubicBezTo>
                    <a:cubicBezTo>
                      <a:pt x="4751" y="3017"/>
                      <a:pt x="4537" y="2982"/>
                      <a:pt x="4323" y="2946"/>
                    </a:cubicBezTo>
                    <a:cubicBezTo>
                      <a:pt x="4192" y="2922"/>
                      <a:pt x="4061" y="2898"/>
                      <a:pt x="3989" y="2886"/>
                    </a:cubicBezTo>
                    <a:cubicBezTo>
                      <a:pt x="3977" y="2874"/>
                      <a:pt x="3954" y="2874"/>
                      <a:pt x="3942" y="2863"/>
                    </a:cubicBezTo>
                    <a:cubicBezTo>
                      <a:pt x="3877" y="2846"/>
                      <a:pt x="3807" y="2828"/>
                      <a:pt x="3723" y="2828"/>
                    </a:cubicBezTo>
                    <a:cubicBezTo>
                      <a:pt x="3621" y="2828"/>
                      <a:pt x="3497" y="2855"/>
                      <a:pt x="3335" y="2946"/>
                    </a:cubicBezTo>
                    <a:cubicBezTo>
                      <a:pt x="3096" y="3089"/>
                      <a:pt x="2739" y="3148"/>
                      <a:pt x="2489" y="3172"/>
                    </a:cubicBezTo>
                    <a:cubicBezTo>
                      <a:pt x="2418" y="3184"/>
                      <a:pt x="2370" y="3184"/>
                      <a:pt x="2311" y="3184"/>
                    </a:cubicBezTo>
                    <a:cubicBezTo>
                      <a:pt x="2239" y="3184"/>
                      <a:pt x="2156" y="3184"/>
                      <a:pt x="2096" y="3208"/>
                    </a:cubicBezTo>
                    <a:cubicBezTo>
                      <a:pt x="2025" y="3244"/>
                      <a:pt x="1811" y="3339"/>
                      <a:pt x="1299" y="3434"/>
                    </a:cubicBezTo>
                    <a:cubicBezTo>
                      <a:pt x="1049" y="3470"/>
                      <a:pt x="513" y="3541"/>
                      <a:pt x="1" y="3589"/>
                    </a:cubicBezTo>
                    <a:lnTo>
                      <a:pt x="120" y="3648"/>
                    </a:lnTo>
                    <a:cubicBezTo>
                      <a:pt x="608" y="3601"/>
                      <a:pt x="1096" y="3541"/>
                      <a:pt x="1346" y="3506"/>
                    </a:cubicBezTo>
                    <a:cubicBezTo>
                      <a:pt x="1870" y="3410"/>
                      <a:pt x="2096" y="3303"/>
                      <a:pt x="2180" y="3267"/>
                    </a:cubicBezTo>
                    <a:cubicBezTo>
                      <a:pt x="2203" y="3255"/>
                      <a:pt x="2239" y="3255"/>
                      <a:pt x="2311" y="3255"/>
                    </a:cubicBezTo>
                    <a:lnTo>
                      <a:pt x="2513" y="3255"/>
                    </a:lnTo>
                    <a:cubicBezTo>
                      <a:pt x="2787" y="3232"/>
                      <a:pt x="3168" y="3160"/>
                      <a:pt x="3430" y="3005"/>
                    </a:cubicBezTo>
                    <a:cubicBezTo>
                      <a:pt x="3560" y="2930"/>
                      <a:pt x="3647" y="2906"/>
                      <a:pt x="3722" y="2906"/>
                    </a:cubicBezTo>
                    <a:cubicBezTo>
                      <a:pt x="3778" y="2906"/>
                      <a:pt x="3827" y="2919"/>
                      <a:pt x="3882" y="2934"/>
                    </a:cubicBezTo>
                    <a:cubicBezTo>
                      <a:pt x="3906" y="2946"/>
                      <a:pt x="3918" y="2946"/>
                      <a:pt x="3942" y="2958"/>
                    </a:cubicBezTo>
                    <a:cubicBezTo>
                      <a:pt x="4013" y="2970"/>
                      <a:pt x="4144" y="2994"/>
                      <a:pt x="4287" y="3017"/>
                    </a:cubicBezTo>
                    <a:cubicBezTo>
                      <a:pt x="4466" y="3053"/>
                      <a:pt x="4704" y="3089"/>
                      <a:pt x="4763" y="3113"/>
                    </a:cubicBezTo>
                    <a:cubicBezTo>
                      <a:pt x="4787" y="3125"/>
                      <a:pt x="4811" y="3136"/>
                      <a:pt x="4835" y="3148"/>
                    </a:cubicBezTo>
                    <a:cubicBezTo>
                      <a:pt x="4906" y="3196"/>
                      <a:pt x="4978" y="3255"/>
                      <a:pt x="4978" y="3279"/>
                    </a:cubicBezTo>
                    <a:cubicBezTo>
                      <a:pt x="4978" y="3279"/>
                      <a:pt x="5025" y="3756"/>
                      <a:pt x="5180" y="3898"/>
                    </a:cubicBezTo>
                    <a:cubicBezTo>
                      <a:pt x="5287" y="3994"/>
                      <a:pt x="5394" y="4089"/>
                      <a:pt x="5347" y="4172"/>
                    </a:cubicBezTo>
                    <a:cubicBezTo>
                      <a:pt x="5323" y="4220"/>
                      <a:pt x="5287" y="4244"/>
                      <a:pt x="5251" y="4279"/>
                    </a:cubicBezTo>
                    <a:cubicBezTo>
                      <a:pt x="5192" y="4327"/>
                      <a:pt x="5132" y="4387"/>
                      <a:pt x="5192" y="4458"/>
                    </a:cubicBezTo>
                    <a:cubicBezTo>
                      <a:pt x="5216" y="4482"/>
                      <a:pt x="5228" y="4506"/>
                      <a:pt x="5240" y="4541"/>
                    </a:cubicBezTo>
                    <a:cubicBezTo>
                      <a:pt x="5275" y="4613"/>
                      <a:pt x="5335" y="4720"/>
                      <a:pt x="5585" y="4887"/>
                    </a:cubicBezTo>
                    <a:lnTo>
                      <a:pt x="5668" y="4946"/>
                    </a:lnTo>
                    <a:cubicBezTo>
                      <a:pt x="5847" y="5065"/>
                      <a:pt x="5942" y="5125"/>
                      <a:pt x="5990" y="5196"/>
                    </a:cubicBezTo>
                    <a:cubicBezTo>
                      <a:pt x="5966" y="5184"/>
                      <a:pt x="5930" y="5184"/>
                      <a:pt x="5871" y="5172"/>
                    </a:cubicBezTo>
                    <a:cubicBezTo>
                      <a:pt x="5847" y="5172"/>
                      <a:pt x="5835" y="5172"/>
                      <a:pt x="5787" y="5160"/>
                    </a:cubicBezTo>
                    <a:lnTo>
                      <a:pt x="5716" y="5160"/>
                    </a:lnTo>
                    <a:cubicBezTo>
                      <a:pt x="5691" y="5159"/>
                      <a:pt x="5664" y="5158"/>
                      <a:pt x="5633" y="5158"/>
                    </a:cubicBezTo>
                    <a:cubicBezTo>
                      <a:pt x="5440" y="5158"/>
                      <a:pt x="5131" y="5188"/>
                      <a:pt x="4823" y="5208"/>
                    </a:cubicBezTo>
                    <a:cubicBezTo>
                      <a:pt x="4728" y="5220"/>
                      <a:pt x="4632" y="5232"/>
                      <a:pt x="4537" y="5232"/>
                    </a:cubicBezTo>
                    <a:cubicBezTo>
                      <a:pt x="4335" y="5256"/>
                      <a:pt x="4097" y="5256"/>
                      <a:pt x="3894" y="5268"/>
                    </a:cubicBezTo>
                    <a:cubicBezTo>
                      <a:pt x="3549" y="5280"/>
                      <a:pt x="3477" y="5280"/>
                      <a:pt x="3442" y="5303"/>
                    </a:cubicBezTo>
                    <a:cubicBezTo>
                      <a:pt x="3346" y="5351"/>
                      <a:pt x="3263" y="5399"/>
                      <a:pt x="3192" y="5422"/>
                    </a:cubicBezTo>
                    <a:lnTo>
                      <a:pt x="3287" y="5482"/>
                    </a:lnTo>
                    <a:cubicBezTo>
                      <a:pt x="3382" y="5446"/>
                      <a:pt x="3465" y="5399"/>
                      <a:pt x="3525" y="5363"/>
                    </a:cubicBezTo>
                    <a:lnTo>
                      <a:pt x="3573" y="5363"/>
                    </a:lnTo>
                    <a:cubicBezTo>
                      <a:pt x="3644" y="5351"/>
                      <a:pt x="3787" y="5351"/>
                      <a:pt x="3906" y="5339"/>
                    </a:cubicBezTo>
                    <a:cubicBezTo>
                      <a:pt x="4108" y="5339"/>
                      <a:pt x="4358" y="5327"/>
                      <a:pt x="4561" y="5315"/>
                    </a:cubicBezTo>
                    <a:cubicBezTo>
                      <a:pt x="4656" y="5303"/>
                      <a:pt x="4751" y="5291"/>
                      <a:pt x="4847" y="5280"/>
                    </a:cubicBezTo>
                    <a:cubicBezTo>
                      <a:pt x="5145" y="5259"/>
                      <a:pt x="5443" y="5230"/>
                      <a:pt x="5626" y="5230"/>
                    </a:cubicBezTo>
                    <a:cubicBezTo>
                      <a:pt x="5655" y="5230"/>
                      <a:pt x="5681" y="5230"/>
                      <a:pt x="5704" y="5232"/>
                    </a:cubicBezTo>
                    <a:cubicBezTo>
                      <a:pt x="5728" y="5232"/>
                      <a:pt x="5751" y="5232"/>
                      <a:pt x="5799" y="5244"/>
                    </a:cubicBezTo>
                    <a:cubicBezTo>
                      <a:pt x="5811" y="5244"/>
                      <a:pt x="5835" y="5244"/>
                      <a:pt x="5894" y="5256"/>
                    </a:cubicBezTo>
                    <a:cubicBezTo>
                      <a:pt x="5906" y="5256"/>
                      <a:pt x="5930" y="5268"/>
                      <a:pt x="5942" y="5268"/>
                    </a:cubicBezTo>
                    <a:cubicBezTo>
                      <a:pt x="5966" y="5268"/>
                      <a:pt x="5978" y="5280"/>
                      <a:pt x="6037" y="5315"/>
                    </a:cubicBezTo>
                    <a:cubicBezTo>
                      <a:pt x="6049" y="5387"/>
                      <a:pt x="6025" y="5506"/>
                      <a:pt x="6002" y="5601"/>
                    </a:cubicBezTo>
                    <a:cubicBezTo>
                      <a:pt x="5978" y="5696"/>
                      <a:pt x="5966" y="5768"/>
                      <a:pt x="5978" y="5803"/>
                    </a:cubicBezTo>
                    <a:cubicBezTo>
                      <a:pt x="5978" y="5815"/>
                      <a:pt x="5990" y="5827"/>
                      <a:pt x="5990" y="5839"/>
                    </a:cubicBezTo>
                    <a:cubicBezTo>
                      <a:pt x="6002" y="5887"/>
                      <a:pt x="6013" y="5934"/>
                      <a:pt x="6097" y="5982"/>
                    </a:cubicBezTo>
                    <a:cubicBezTo>
                      <a:pt x="6097" y="6018"/>
                      <a:pt x="6085" y="6042"/>
                      <a:pt x="6085" y="6053"/>
                    </a:cubicBezTo>
                    <a:cubicBezTo>
                      <a:pt x="6085" y="6101"/>
                      <a:pt x="6085" y="6113"/>
                      <a:pt x="6085" y="6137"/>
                    </a:cubicBezTo>
                    <a:cubicBezTo>
                      <a:pt x="6109" y="6184"/>
                      <a:pt x="6204" y="6256"/>
                      <a:pt x="6311" y="6315"/>
                    </a:cubicBezTo>
                    <a:cubicBezTo>
                      <a:pt x="6335" y="6339"/>
                      <a:pt x="6371" y="6351"/>
                      <a:pt x="6454" y="6399"/>
                    </a:cubicBezTo>
                    <a:cubicBezTo>
                      <a:pt x="6549" y="6446"/>
                      <a:pt x="6621" y="6518"/>
                      <a:pt x="6704" y="6601"/>
                    </a:cubicBezTo>
                    <a:lnTo>
                      <a:pt x="6752" y="6637"/>
                    </a:lnTo>
                    <a:cubicBezTo>
                      <a:pt x="6799" y="6673"/>
                      <a:pt x="6835" y="6708"/>
                      <a:pt x="6883" y="6756"/>
                    </a:cubicBezTo>
                    <a:cubicBezTo>
                      <a:pt x="6894" y="6768"/>
                      <a:pt x="6906" y="6768"/>
                      <a:pt x="6918" y="6780"/>
                    </a:cubicBezTo>
                    <a:cubicBezTo>
                      <a:pt x="6930" y="6792"/>
                      <a:pt x="6954" y="6804"/>
                      <a:pt x="6966" y="6815"/>
                    </a:cubicBezTo>
                    <a:cubicBezTo>
                      <a:pt x="6978" y="6827"/>
                      <a:pt x="6990" y="6839"/>
                      <a:pt x="7025" y="6863"/>
                    </a:cubicBezTo>
                    <a:lnTo>
                      <a:pt x="6335" y="7244"/>
                    </a:lnTo>
                    <a:lnTo>
                      <a:pt x="6430" y="7292"/>
                    </a:lnTo>
                    <a:lnTo>
                      <a:pt x="7061" y="6946"/>
                    </a:lnTo>
                    <a:cubicBezTo>
                      <a:pt x="7073" y="6982"/>
                      <a:pt x="7085" y="7030"/>
                      <a:pt x="7097" y="7089"/>
                    </a:cubicBezTo>
                    <a:cubicBezTo>
                      <a:pt x="7097" y="7113"/>
                      <a:pt x="7109" y="7149"/>
                      <a:pt x="7109" y="7173"/>
                    </a:cubicBezTo>
                    <a:cubicBezTo>
                      <a:pt x="7121" y="7196"/>
                      <a:pt x="7121" y="7208"/>
                      <a:pt x="7121" y="7220"/>
                    </a:cubicBezTo>
                    <a:cubicBezTo>
                      <a:pt x="7133" y="7244"/>
                      <a:pt x="7133" y="7256"/>
                      <a:pt x="7133" y="7268"/>
                    </a:cubicBezTo>
                    <a:cubicBezTo>
                      <a:pt x="7145" y="7292"/>
                      <a:pt x="7145" y="7304"/>
                      <a:pt x="7145" y="7316"/>
                    </a:cubicBezTo>
                    <a:cubicBezTo>
                      <a:pt x="7145" y="7327"/>
                      <a:pt x="7156" y="7339"/>
                      <a:pt x="7156" y="7351"/>
                    </a:cubicBezTo>
                    <a:cubicBezTo>
                      <a:pt x="7156" y="7363"/>
                      <a:pt x="7168" y="7375"/>
                      <a:pt x="7168" y="7387"/>
                    </a:cubicBezTo>
                    <a:cubicBezTo>
                      <a:pt x="7180" y="7399"/>
                      <a:pt x="7180" y="7411"/>
                      <a:pt x="7192" y="7423"/>
                    </a:cubicBezTo>
                    <a:cubicBezTo>
                      <a:pt x="7216" y="7446"/>
                      <a:pt x="7240" y="7470"/>
                      <a:pt x="7275" y="7482"/>
                    </a:cubicBezTo>
                    <a:cubicBezTo>
                      <a:pt x="7371" y="7542"/>
                      <a:pt x="7514" y="7566"/>
                      <a:pt x="7633" y="7589"/>
                    </a:cubicBezTo>
                    <a:cubicBezTo>
                      <a:pt x="7668" y="7601"/>
                      <a:pt x="7704" y="7601"/>
                      <a:pt x="7728" y="7613"/>
                    </a:cubicBezTo>
                    <a:cubicBezTo>
                      <a:pt x="7764" y="7613"/>
                      <a:pt x="7776" y="7625"/>
                      <a:pt x="7823" y="7649"/>
                    </a:cubicBezTo>
                    <a:cubicBezTo>
                      <a:pt x="7907" y="7720"/>
                      <a:pt x="8061" y="8018"/>
                      <a:pt x="8121" y="8244"/>
                    </a:cubicBezTo>
                    <a:cubicBezTo>
                      <a:pt x="8133" y="8256"/>
                      <a:pt x="8133" y="8268"/>
                      <a:pt x="8133" y="8280"/>
                    </a:cubicBezTo>
                    <a:lnTo>
                      <a:pt x="8288" y="8363"/>
                    </a:lnTo>
                    <a:cubicBezTo>
                      <a:pt x="8288" y="8339"/>
                      <a:pt x="8276" y="8304"/>
                      <a:pt x="8264" y="8268"/>
                    </a:cubicBezTo>
                    <a:cubicBezTo>
                      <a:pt x="8216" y="8030"/>
                      <a:pt x="8037" y="7685"/>
                      <a:pt x="7883" y="7566"/>
                    </a:cubicBezTo>
                    <a:cubicBezTo>
                      <a:pt x="7847" y="7554"/>
                      <a:pt x="7811" y="7542"/>
                      <a:pt x="7776" y="7542"/>
                    </a:cubicBezTo>
                    <a:cubicBezTo>
                      <a:pt x="7740" y="7530"/>
                      <a:pt x="7704" y="7518"/>
                      <a:pt x="7668" y="7518"/>
                    </a:cubicBezTo>
                    <a:cubicBezTo>
                      <a:pt x="7585" y="7506"/>
                      <a:pt x="7490" y="7482"/>
                      <a:pt x="7418" y="7458"/>
                    </a:cubicBezTo>
                    <a:cubicBezTo>
                      <a:pt x="7395" y="7446"/>
                      <a:pt x="7383" y="7435"/>
                      <a:pt x="7371" y="7435"/>
                    </a:cubicBezTo>
                    <a:cubicBezTo>
                      <a:pt x="7347" y="7423"/>
                      <a:pt x="7323" y="7399"/>
                      <a:pt x="7287" y="7339"/>
                    </a:cubicBezTo>
                    <a:cubicBezTo>
                      <a:pt x="7240" y="7149"/>
                      <a:pt x="7180" y="6875"/>
                      <a:pt x="7145" y="6827"/>
                    </a:cubicBezTo>
                    <a:cubicBezTo>
                      <a:pt x="7133" y="6815"/>
                      <a:pt x="7121" y="6804"/>
                      <a:pt x="7097" y="6792"/>
                    </a:cubicBezTo>
                    <a:cubicBezTo>
                      <a:pt x="7037" y="6744"/>
                      <a:pt x="6942" y="6661"/>
                      <a:pt x="6871" y="6601"/>
                    </a:cubicBezTo>
                    <a:lnTo>
                      <a:pt x="6811" y="6554"/>
                    </a:lnTo>
                    <a:cubicBezTo>
                      <a:pt x="6728" y="6470"/>
                      <a:pt x="6644" y="6399"/>
                      <a:pt x="6561" y="6351"/>
                    </a:cubicBezTo>
                    <a:cubicBezTo>
                      <a:pt x="6537" y="6339"/>
                      <a:pt x="6525" y="6327"/>
                      <a:pt x="6478" y="6303"/>
                    </a:cubicBezTo>
                    <a:cubicBezTo>
                      <a:pt x="6454" y="6292"/>
                      <a:pt x="6430" y="6280"/>
                      <a:pt x="6406" y="6268"/>
                    </a:cubicBezTo>
                    <a:cubicBezTo>
                      <a:pt x="6347" y="6232"/>
                      <a:pt x="6287" y="6196"/>
                      <a:pt x="6240" y="6149"/>
                    </a:cubicBezTo>
                    <a:cubicBezTo>
                      <a:pt x="6228" y="6137"/>
                      <a:pt x="6216" y="6125"/>
                      <a:pt x="6216" y="6113"/>
                    </a:cubicBezTo>
                    <a:cubicBezTo>
                      <a:pt x="6216" y="6113"/>
                      <a:pt x="6216" y="6101"/>
                      <a:pt x="6216" y="6065"/>
                    </a:cubicBezTo>
                    <a:cubicBezTo>
                      <a:pt x="6228" y="6053"/>
                      <a:pt x="6228" y="6030"/>
                      <a:pt x="6228" y="6006"/>
                    </a:cubicBezTo>
                    <a:cubicBezTo>
                      <a:pt x="6359" y="5994"/>
                      <a:pt x="6525" y="5911"/>
                      <a:pt x="6752" y="5780"/>
                    </a:cubicBezTo>
                    <a:cubicBezTo>
                      <a:pt x="6823" y="5744"/>
                      <a:pt x="6883" y="5708"/>
                      <a:pt x="6942" y="5672"/>
                    </a:cubicBezTo>
                    <a:lnTo>
                      <a:pt x="7049" y="5625"/>
                    </a:lnTo>
                    <a:cubicBezTo>
                      <a:pt x="7121" y="5577"/>
                      <a:pt x="7204" y="5541"/>
                      <a:pt x="7359" y="5470"/>
                    </a:cubicBezTo>
                    <a:cubicBezTo>
                      <a:pt x="7490" y="5411"/>
                      <a:pt x="7609" y="5363"/>
                      <a:pt x="7728" y="5315"/>
                    </a:cubicBezTo>
                    <a:cubicBezTo>
                      <a:pt x="7930" y="5244"/>
                      <a:pt x="8121" y="5208"/>
                      <a:pt x="8288" y="5172"/>
                    </a:cubicBezTo>
                    <a:cubicBezTo>
                      <a:pt x="8418" y="5137"/>
                      <a:pt x="8538" y="5113"/>
                      <a:pt x="8645" y="5077"/>
                    </a:cubicBezTo>
                    <a:cubicBezTo>
                      <a:pt x="8776" y="5041"/>
                      <a:pt x="8847" y="4994"/>
                      <a:pt x="8919" y="4934"/>
                    </a:cubicBezTo>
                    <a:cubicBezTo>
                      <a:pt x="8954" y="4910"/>
                      <a:pt x="9002" y="4875"/>
                      <a:pt x="9085" y="4827"/>
                    </a:cubicBezTo>
                    <a:lnTo>
                      <a:pt x="9180" y="4768"/>
                    </a:lnTo>
                    <a:lnTo>
                      <a:pt x="9347" y="4672"/>
                    </a:lnTo>
                    <a:cubicBezTo>
                      <a:pt x="9478" y="4601"/>
                      <a:pt x="9609" y="4518"/>
                      <a:pt x="9728" y="4506"/>
                    </a:cubicBezTo>
                    <a:cubicBezTo>
                      <a:pt x="9895" y="4494"/>
                      <a:pt x="10228" y="4458"/>
                      <a:pt x="10359" y="4398"/>
                    </a:cubicBezTo>
                    <a:cubicBezTo>
                      <a:pt x="10526" y="4315"/>
                      <a:pt x="10431" y="4184"/>
                      <a:pt x="10407" y="4148"/>
                    </a:cubicBezTo>
                    <a:cubicBezTo>
                      <a:pt x="10347" y="4065"/>
                      <a:pt x="10371" y="3934"/>
                      <a:pt x="10395" y="3922"/>
                    </a:cubicBezTo>
                    <a:cubicBezTo>
                      <a:pt x="10407" y="3910"/>
                      <a:pt x="10419" y="3910"/>
                      <a:pt x="10431" y="3898"/>
                    </a:cubicBezTo>
                    <a:cubicBezTo>
                      <a:pt x="10466" y="3887"/>
                      <a:pt x="10562" y="3827"/>
                      <a:pt x="10752" y="3767"/>
                    </a:cubicBezTo>
                    <a:lnTo>
                      <a:pt x="11205" y="4029"/>
                    </a:lnTo>
                    <a:cubicBezTo>
                      <a:pt x="11383" y="4137"/>
                      <a:pt x="11597" y="4196"/>
                      <a:pt x="11812" y="4220"/>
                    </a:cubicBezTo>
                    <a:lnTo>
                      <a:pt x="11871" y="4220"/>
                    </a:lnTo>
                    <a:cubicBezTo>
                      <a:pt x="12026" y="4244"/>
                      <a:pt x="12264" y="4256"/>
                      <a:pt x="12312" y="4268"/>
                    </a:cubicBezTo>
                    <a:cubicBezTo>
                      <a:pt x="12324" y="4279"/>
                      <a:pt x="12359" y="4291"/>
                      <a:pt x="12395" y="4291"/>
                    </a:cubicBezTo>
                    <a:cubicBezTo>
                      <a:pt x="12467" y="4315"/>
                      <a:pt x="12550" y="4327"/>
                      <a:pt x="12657" y="4375"/>
                    </a:cubicBezTo>
                    <a:cubicBezTo>
                      <a:pt x="12681" y="4470"/>
                      <a:pt x="12681" y="4875"/>
                      <a:pt x="12669" y="5208"/>
                    </a:cubicBezTo>
                    <a:cubicBezTo>
                      <a:pt x="12657" y="5530"/>
                      <a:pt x="12657" y="5672"/>
                      <a:pt x="12669" y="5696"/>
                    </a:cubicBezTo>
                    <a:cubicBezTo>
                      <a:pt x="12681" y="5720"/>
                      <a:pt x="12705" y="5934"/>
                      <a:pt x="12729" y="6137"/>
                    </a:cubicBezTo>
                    <a:cubicBezTo>
                      <a:pt x="12740" y="6327"/>
                      <a:pt x="12764" y="6518"/>
                      <a:pt x="12788" y="6625"/>
                    </a:cubicBezTo>
                    <a:lnTo>
                      <a:pt x="12800" y="6708"/>
                    </a:lnTo>
                    <a:cubicBezTo>
                      <a:pt x="12824" y="6899"/>
                      <a:pt x="12860" y="7113"/>
                      <a:pt x="12836" y="7280"/>
                    </a:cubicBezTo>
                    <a:cubicBezTo>
                      <a:pt x="12812" y="7363"/>
                      <a:pt x="12788" y="7435"/>
                      <a:pt x="12752" y="7506"/>
                    </a:cubicBezTo>
                    <a:cubicBezTo>
                      <a:pt x="12717" y="7601"/>
                      <a:pt x="12693" y="7673"/>
                      <a:pt x="12705" y="7720"/>
                    </a:cubicBezTo>
                    <a:cubicBezTo>
                      <a:pt x="12717" y="7756"/>
                      <a:pt x="12740" y="7792"/>
                      <a:pt x="12752" y="7816"/>
                    </a:cubicBezTo>
                    <a:cubicBezTo>
                      <a:pt x="12776" y="7851"/>
                      <a:pt x="12800" y="7887"/>
                      <a:pt x="12824" y="7958"/>
                    </a:cubicBezTo>
                    <a:cubicBezTo>
                      <a:pt x="12871" y="8078"/>
                      <a:pt x="12979" y="8447"/>
                      <a:pt x="13002" y="8589"/>
                    </a:cubicBezTo>
                    <a:cubicBezTo>
                      <a:pt x="13014" y="8649"/>
                      <a:pt x="13002" y="8685"/>
                      <a:pt x="13002" y="8720"/>
                    </a:cubicBezTo>
                    <a:cubicBezTo>
                      <a:pt x="13002" y="8744"/>
                      <a:pt x="13002" y="8768"/>
                      <a:pt x="13002" y="8792"/>
                    </a:cubicBezTo>
                    <a:cubicBezTo>
                      <a:pt x="12979" y="8792"/>
                      <a:pt x="12955" y="8792"/>
                      <a:pt x="12931" y="8804"/>
                    </a:cubicBezTo>
                    <a:lnTo>
                      <a:pt x="12883" y="8816"/>
                    </a:lnTo>
                    <a:cubicBezTo>
                      <a:pt x="12748" y="8835"/>
                      <a:pt x="12567" y="8870"/>
                      <a:pt x="12395" y="8870"/>
                    </a:cubicBezTo>
                    <a:cubicBezTo>
                      <a:pt x="12355" y="8870"/>
                      <a:pt x="12315" y="8868"/>
                      <a:pt x="12276" y="8863"/>
                    </a:cubicBezTo>
                    <a:cubicBezTo>
                      <a:pt x="12217" y="8851"/>
                      <a:pt x="12157" y="8851"/>
                      <a:pt x="12109" y="8840"/>
                    </a:cubicBezTo>
                    <a:cubicBezTo>
                      <a:pt x="12018" y="8835"/>
                      <a:pt x="11925" y="8832"/>
                      <a:pt x="11836" y="8832"/>
                    </a:cubicBezTo>
                    <a:cubicBezTo>
                      <a:pt x="11684" y="8832"/>
                      <a:pt x="11545" y="8841"/>
                      <a:pt x="11455" y="8863"/>
                    </a:cubicBezTo>
                    <a:cubicBezTo>
                      <a:pt x="11431" y="8875"/>
                      <a:pt x="11407" y="8887"/>
                      <a:pt x="11359" y="8899"/>
                    </a:cubicBezTo>
                    <a:cubicBezTo>
                      <a:pt x="11300" y="8935"/>
                      <a:pt x="11193" y="8982"/>
                      <a:pt x="11074" y="9054"/>
                    </a:cubicBezTo>
                    <a:cubicBezTo>
                      <a:pt x="10990" y="9101"/>
                      <a:pt x="10931" y="9149"/>
                      <a:pt x="10859" y="9185"/>
                    </a:cubicBezTo>
                    <a:cubicBezTo>
                      <a:pt x="10847" y="9197"/>
                      <a:pt x="10835" y="9209"/>
                      <a:pt x="10812" y="9221"/>
                    </a:cubicBezTo>
                    <a:cubicBezTo>
                      <a:pt x="10740" y="9280"/>
                      <a:pt x="10681" y="9328"/>
                      <a:pt x="10633" y="9375"/>
                    </a:cubicBezTo>
                    <a:cubicBezTo>
                      <a:pt x="10609" y="9411"/>
                      <a:pt x="10574" y="9435"/>
                      <a:pt x="10538" y="9471"/>
                    </a:cubicBezTo>
                    <a:cubicBezTo>
                      <a:pt x="10502" y="9506"/>
                      <a:pt x="10454" y="9554"/>
                      <a:pt x="10407" y="9590"/>
                    </a:cubicBezTo>
                    <a:lnTo>
                      <a:pt x="10502" y="9649"/>
                    </a:lnTo>
                    <a:cubicBezTo>
                      <a:pt x="10562" y="9602"/>
                      <a:pt x="10609" y="9554"/>
                      <a:pt x="10669" y="9506"/>
                    </a:cubicBezTo>
                    <a:cubicBezTo>
                      <a:pt x="10693" y="9471"/>
                      <a:pt x="10728" y="9447"/>
                      <a:pt x="10752" y="9411"/>
                    </a:cubicBezTo>
                    <a:cubicBezTo>
                      <a:pt x="10812" y="9363"/>
                      <a:pt x="10883" y="9292"/>
                      <a:pt x="10966" y="9232"/>
                    </a:cubicBezTo>
                    <a:cubicBezTo>
                      <a:pt x="11026" y="9197"/>
                      <a:pt x="11097" y="9149"/>
                      <a:pt x="11169" y="9113"/>
                    </a:cubicBezTo>
                    <a:cubicBezTo>
                      <a:pt x="11288" y="9042"/>
                      <a:pt x="11383" y="8994"/>
                      <a:pt x="11466" y="8947"/>
                    </a:cubicBezTo>
                    <a:cubicBezTo>
                      <a:pt x="11478" y="8947"/>
                      <a:pt x="11502" y="8935"/>
                      <a:pt x="11514" y="8935"/>
                    </a:cubicBezTo>
                    <a:cubicBezTo>
                      <a:pt x="11588" y="8920"/>
                      <a:pt x="11707" y="8910"/>
                      <a:pt x="11849" y="8910"/>
                    </a:cubicBezTo>
                    <a:cubicBezTo>
                      <a:pt x="11937" y="8910"/>
                      <a:pt x="12033" y="8914"/>
                      <a:pt x="12133" y="8923"/>
                    </a:cubicBezTo>
                    <a:cubicBezTo>
                      <a:pt x="12169" y="8923"/>
                      <a:pt x="12205" y="8923"/>
                      <a:pt x="12240" y="8935"/>
                    </a:cubicBezTo>
                    <a:cubicBezTo>
                      <a:pt x="12300" y="8944"/>
                      <a:pt x="12361" y="8947"/>
                      <a:pt x="12422" y="8947"/>
                    </a:cubicBezTo>
                    <a:cubicBezTo>
                      <a:pt x="12604" y="8947"/>
                      <a:pt x="12785" y="8914"/>
                      <a:pt x="12919" y="8887"/>
                    </a:cubicBezTo>
                    <a:cubicBezTo>
                      <a:pt x="12943" y="8887"/>
                      <a:pt x="12955" y="8875"/>
                      <a:pt x="12979" y="8875"/>
                    </a:cubicBezTo>
                    <a:cubicBezTo>
                      <a:pt x="13002" y="8875"/>
                      <a:pt x="13026" y="8863"/>
                      <a:pt x="13050" y="8863"/>
                    </a:cubicBezTo>
                    <a:cubicBezTo>
                      <a:pt x="13062" y="8875"/>
                      <a:pt x="13074" y="8875"/>
                      <a:pt x="13086" y="8887"/>
                    </a:cubicBezTo>
                    <a:lnTo>
                      <a:pt x="13121" y="8911"/>
                    </a:lnTo>
                    <a:cubicBezTo>
                      <a:pt x="13145" y="8923"/>
                      <a:pt x="13169" y="8935"/>
                      <a:pt x="13205" y="8947"/>
                    </a:cubicBezTo>
                    <a:cubicBezTo>
                      <a:pt x="13252" y="8982"/>
                      <a:pt x="13312" y="9018"/>
                      <a:pt x="13360" y="9042"/>
                    </a:cubicBezTo>
                    <a:cubicBezTo>
                      <a:pt x="13371" y="9054"/>
                      <a:pt x="13383" y="9066"/>
                      <a:pt x="13407" y="9078"/>
                    </a:cubicBezTo>
                    <a:cubicBezTo>
                      <a:pt x="13419" y="9078"/>
                      <a:pt x="13431" y="9090"/>
                      <a:pt x="13467" y="9113"/>
                    </a:cubicBezTo>
                    <a:cubicBezTo>
                      <a:pt x="13479" y="9125"/>
                      <a:pt x="13502" y="9137"/>
                      <a:pt x="13538" y="9161"/>
                    </a:cubicBezTo>
                    <a:cubicBezTo>
                      <a:pt x="13550" y="9173"/>
                      <a:pt x="13562" y="9185"/>
                      <a:pt x="13574" y="9197"/>
                    </a:cubicBezTo>
                    <a:lnTo>
                      <a:pt x="13633" y="9185"/>
                    </a:lnTo>
                    <a:lnTo>
                      <a:pt x="13681" y="9149"/>
                    </a:lnTo>
                    <a:cubicBezTo>
                      <a:pt x="13669" y="9137"/>
                      <a:pt x="13657" y="9125"/>
                      <a:pt x="13622" y="9101"/>
                    </a:cubicBezTo>
                    <a:cubicBezTo>
                      <a:pt x="13598" y="9090"/>
                      <a:pt x="13586" y="9078"/>
                      <a:pt x="13538" y="9042"/>
                    </a:cubicBezTo>
                    <a:cubicBezTo>
                      <a:pt x="13526" y="9042"/>
                      <a:pt x="13514" y="9030"/>
                      <a:pt x="13502" y="9018"/>
                    </a:cubicBezTo>
                    <a:cubicBezTo>
                      <a:pt x="13491" y="9018"/>
                      <a:pt x="13479" y="9006"/>
                      <a:pt x="13455" y="8994"/>
                    </a:cubicBezTo>
                    <a:cubicBezTo>
                      <a:pt x="13371" y="8935"/>
                      <a:pt x="13276" y="8887"/>
                      <a:pt x="13217" y="8851"/>
                    </a:cubicBezTo>
                    <a:lnTo>
                      <a:pt x="13181" y="8828"/>
                    </a:lnTo>
                    <a:cubicBezTo>
                      <a:pt x="13169" y="8816"/>
                      <a:pt x="13145" y="8816"/>
                      <a:pt x="13145" y="8804"/>
                    </a:cubicBezTo>
                    <a:cubicBezTo>
                      <a:pt x="13133" y="8780"/>
                      <a:pt x="13133" y="8756"/>
                      <a:pt x="13133" y="8720"/>
                    </a:cubicBezTo>
                    <a:cubicBezTo>
                      <a:pt x="13145" y="8685"/>
                      <a:pt x="13145" y="8649"/>
                      <a:pt x="13133" y="8589"/>
                    </a:cubicBezTo>
                    <a:cubicBezTo>
                      <a:pt x="13110" y="8435"/>
                      <a:pt x="13002" y="8066"/>
                      <a:pt x="12955" y="7935"/>
                    </a:cubicBezTo>
                    <a:cubicBezTo>
                      <a:pt x="12931" y="7863"/>
                      <a:pt x="12907" y="7827"/>
                      <a:pt x="12883" y="7792"/>
                    </a:cubicBezTo>
                    <a:cubicBezTo>
                      <a:pt x="12871" y="7768"/>
                      <a:pt x="12848" y="7744"/>
                      <a:pt x="12836" y="7708"/>
                    </a:cubicBezTo>
                    <a:cubicBezTo>
                      <a:pt x="12824" y="7673"/>
                      <a:pt x="12860" y="7601"/>
                      <a:pt x="12883" y="7530"/>
                    </a:cubicBezTo>
                    <a:cubicBezTo>
                      <a:pt x="12919" y="7458"/>
                      <a:pt x="12943" y="7375"/>
                      <a:pt x="12967" y="7280"/>
                    </a:cubicBezTo>
                    <a:cubicBezTo>
                      <a:pt x="13002" y="7113"/>
                      <a:pt x="12967" y="6899"/>
                      <a:pt x="12931" y="6708"/>
                    </a:cubicBezTo>
                    <a:lnTo>
                      <a:pt x="12919" y="6613"/>
                    </a:lnTo>
                    <a:cubicBezTo>
                      <a:pt x="12895" y="6518"/>
                      <a:pt x="12883" y="6315"/>
                      <a:pt x="12860" y="6125"/>
                    </a:cubicBezTo>
                    <a:cubicBezTo>
                      <a:pt x="12824" y="5875"/>
                      <a:pt x="12812" y="5708"/>
                      <a:pt x="12800" y="5684"/>
                    </a:cubicBezTo>
                    <a:cubicBezTo>
                      <a:pt x="12788" y="5649"/>
                      <a:pt x="12800" y="5422"/>
                      <a:pt x="12800" y="5208"/>
                    </a:cubicBezTo>
                    <a:cubicBezTo>
                      <a:pt x="12812" y="4863"/>
                      <a:pt x="12824" y="4470"/>
                      <a:pt x="12788" y="4351"/>
                    </a:cubicBezTo>
                    <a:lnTo>
                      <a:pt x="12788" y="4315"/>
                    </a:lnTo>
                    <a:cubicBezTo>
                      <a:pt x="12764" y="4172"/>
                      <a:pt x="12788" y="4029"/>
                      <a:pt x="12883" y="3815"/>
                    </a:cubicBezTo>
                    <a:cubicBezTo>
                      <a:pt x="12919" y="3732"/>
                      <a:pt x="12943" y="3636"/>
                      <a:pt x="12979" y="3553"/>
                    </a:cubicBezTo>
                    <a:cubicBezTo>
                      <a:pt x="13026" y="3422"/>
                      <a:pt x="13062" y="3315"/>
                      <a:pt x="13098" y="3267"/>
                    </a:cubicBezTo>
                    <a:cubicBezTo>
                      <a:pt x="13157" y="3184"/>
                      <a:pt x="13264" y="2934"/>
                      <a:pt x="13300" y="2815"/>
                    </a:cubicBezTo>
                    <a:cubicBezTo>
                      <a:pt x="13348" y="2708"/>
                      <a:pt x="13371" y="2613"/>
                      <a:pt x="13502" y="2517"/>
                    </a:cubicBezTo>
                    <a:cubicBezTo>
                      <a:pt x="13633" y="2422"/>
                      <a:pt x="13645" y="2315"/>
                      <a:pt x="13657" y="2232"/>
                    </a:cubicBezTo>
                    <a:lnTo>
                      <a:pt x="13669" y="2184"/>
                    </a:lnTo>
                    <a:cubicBezTo>
                      <a:pt x="13669" y="2160"/>
                      <a:pt x="13669" y="2148"/>
                      <a:pt x="13669" y="2124"/>
                    </a:cubicBezTo>
                    <a:cubicBezTo>
                      <a:pt x="13681" y="2077"/>
                      <a:pt x="13681" y="2053"/>
                      <a:pt x="13752" y="2005"/>
                    </a:cubicBezTo>
                    <a:cubicBezTo>
                      <a:pt x="13883" y="1934"/>
                      <a:pt x="13919" y="1803"/>
                      <a:pt x="13955" y="1612"/>
                    </a:cubicBezTo>
                    <a:cubicBezTo>
                      <a:pt x="13979" y="1470"/>
                      <a:pt x="13788" y="1350"/>
                      <a:pt x="13622" y="1255"/>
                    </a:cubicBezTo>
                    <a:cubicBezTo>
                      <a:pt x="13598" y="1231"/>
                      <a:pt x="13562" y="1220"/>
                      <a:pt x="13538" y="1196"/>
                    </a:cubicBezTo>
                    <a:cubicBezTo>
                      <a:pt x="13514" y="1184"/>
                      <a:pt x="13491" y="1172"/>
                      <a:pt x="13467" y="1160"/>
                    </a:cubicBezTo>
                    <a:cubicBezTo>
                      <a:pt x="13455" y="1160"/>
                      <a:pt x="13443" y="1148"/>
                      <a:pt x="13431" y="1136"/>
                    </a:cubicBezTo>
                    <a:cubicBezTo>
                      <a:pt x="13324" y="1065"/>
                      <a:pt x="13264" y="981"/>
                      <a:pt x="13229" y="898"/>
                    </a:cubicBezTo>
                    <a:cubicBezTo>
                      <a:pt x="13205" y="791"/>
                      <a:pt x="12979" y="577"/>
                      <a:pt x="12871" y="505"/>
                    </a:cubicBezTo>
                    <a:cubicBezTo>
                      <a:pt x="12860" y="493"/>
                      <a:pt x="12848" y="493"/>
                      <a:pt x="12836" y="481"/>
                    </a:cubicBezTo>
                    <a:cubicBezTo>
                      <a:pt x="12729" y="422"/>
                      <a:pt x="12621" y="398"/>
                      <a:pt x="12407" y="374"/>
                    </a:cubicBezTo>
                    <a:cubicBezTo>
                      <a:pt x="12217" y="350"/>
                      <a:pt x="11931" y="219"/>
                      <a:pt x="11717" y="112"/>
                    </a:cubicBezTo>
                    <a:lnTo>
                      <a:pt x="11645" y="88"/>
                    </a:lnTo>
                    <a:cubicBezTo>
                      <a:pt x="11522" y="30"/>
                      <a:pt x="11392" y="0"/>
                      <a:pt x="112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6"/>
              <p:cNvSpPr/>
              <p:nvPr/>
            </p:nvSpPr>
            <p:spPr>
              <a:xfrm>
                <a:off x="4210768" y="1837817"/>
                <a:ext cx="153354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407" extrusionOk="0">
                    <a:moveTo>
                      <a:pt x="13" y="1"/>
                    </a:moveTo>
                    <a:lnTo>
                      <a:pt x="13" y="1"/>
                    </a:lnTo>
                    <a:cubicBezTo>
                      <a:pt x="37" y="60"/>
                      <a:pt x="37" y="120"/>
                      <a:pt x="25" y="156"/>
                    </a:cubicBezTo>
                    <a:cubicBezTo>
                      <a:pt x="1" y="310"/>
                      <a:pt x="72" y="608"/>
                      <a:pt x="168" y="811"/>
                    </a:cubicBezTo>
                    <a:cubicBezTo>
                      <a:pt x="191" y="858"/>
                      <a:pt x="227" y="906"/>
                      <a:pt x="239" y="930"/>
                    </a:cubicBezTo>
                    <a:cubicBezTo>
                      <a:pt x="263" y="965"/>
                      <a:pt x="298" y="989"/>
                      <a:pt x="334" y="1013"/>
                    </a:cubicBezTo>
                    <a:cubicBezTo>
                      <a:pt x="346" y="1013"/>
                      <a:pt x="346" y="1025"/>
                      <a:pt x="358" y="1025"/>
                    </a:cubicBezTo>
                    <a:cubicBezTo>
                      <a:pt x="453" y="1084"/>
                      <a:pt x="596" y="1120"/>
                      <a:pt x="727" y="1168"/>
                    </a:cubicBezTo>
                    <a:cubicBezTo>
                      <a:pt x="846" y="1203"/>
                      <a:pt x="965" y="1239"/>
                      <a:pt x="1037" y="1275"/>
                    </a:cubicBezTo>
                    <a:cubicBezTo>
                      <a:pt x="1144" y="1346"/>
                      <a:pt x="1144" y="1370"/>
                      <a:pt x="1156" y="1430"/>
                    </a:cubicBezTo>
                    <a:cubicBezTo>
                      <a:pt x="1156" y="1465"/>
                      <a:pt x="1156" y="1489"/>
                      <a:pt x="1168" y="1537"/>
                    </a:cubicBezTo>
                    <a:cubicBezTo>
                      <a:pt x="1180" y="1549"/>
                      <a:pt x="1191" y="1573"/>
                      <a:pt x="1203" y="1584"/>
                    </a:cubicBezTo>
                    <a:lnTo>
                      <a:pt x="1215" y="1596"/>
                    </a:lnTo>
                    <a:cubicBezTo>
                      <a:pt x="1227" y="1608"/>
                      <a:pt x="1251" y="1620"/>
                      <a:pt x="1263" y="1632"/>
                    </a:cubicBezTo>
                    <a:lnTo>
                      <a:pt x="1299" y="1656"/>
                    </a:lnTo>
                    <a:cubicBezTo>
                      <a:pt x="1322" y="1656"/>
                      <a:pt x="1334" y="1668"/>
                      <a:pt x="1358" y="1680"/>
                    </a:cubicBezTo>
                    <a:cubicBezTo>
                      <a:pt x="1370" y="1692"/>
                      <a:pt x="1394" y="1692"/>
                      <a:pt x="1406" y="1704"/>
                    </a:cubicBezTo>
                    <a:lnTo>
                      <a:pt x="1441" y="1715"/>
                    </a:lnTo>
                    <a:cubicBezTo>
                      <a:pt x="1465" y="1727"/>
                      <a:pt x="1489" y="1739"/>
                      <a:pt x="1513" y="1739"/>
                    </a:cubicBezTo>
                    <a:lnTo>
                      <a:pt x="1537" y="1751"/>
                    </a:lnTo>
                    <a:cubicBezTo>
                      <a:pt x="1632" y="1775"/>
                      <a:pt x="1715" y="1799"/>
                      <a:pt x="1739" y="1811"/>
                    </a:cubicBezTo>
                    <a:lnTo>
                      <a:pt x="1763" y="1811"/>
                    </a:lnTo>
                    <a:lnTo>
                      <a:pt x="1799" y="1834"/>
                    </a:lnTo>
                    <a:lnTo>
                      <a:pt x="1811" y="1834"/>
                    </a:lnTo>
                    <a:lnTo>
                      <a:pt x="1846" y="1846"/>
                    </a:lnTo>
                    <a:lnTo>
                      <a:pt x="1870" y="1870"/>
                    </a:lnTo>
                    <a:lnTo>
                      <a:pt x="1894" y="1882"/>
                    </a:lnTo>
                    <a:lnTo>
                      <a:pt x="1930" y="1894"/>
                    </a:lnTo>
                    <a:lnTo>
                      <a:pt x="1953" y="1906"/>
                    </a:lnTo>
                    <a:lnTo>
                      <a:pt x="1989" y="1930"/>
                    </a:lnTo>
                    <a:lnTo>
                      <a:pt x="2013" y="1942"/>
                    </a:lnTo>
                    <a:cubicBezTo>
                      <a:pt x="2025" y="1954"/>
                      <a:pt x="2037" y="1954"/>
                      <a:pt x="2049" y="1965"/>
                    </a:cubicBezTo>
                    <a:lnTo>
                      <a:pt x="2073" y="1977"/>
                    </a:lnTo>
                    <a:cubicBezTo>
                      <a:pt x="2084" y="1989"/>
                      <a:pt x="2096" y="2001"/>
                      <a:pt x="2108" y="2013"/>
                    </a:cubicBezTo>
                    <a:lnTo>
                      <a:pt x="2120" y="2025"/>
                    </a:lnTo>
                    <a:cubicBezTo>
                      <a:pt x="2192" y="2108"/>
                      <a:pt x="2442" y="2692"/>
                      <a:pt x="2454" y="2823"/>
                    </a:cubicBezTo>
                    <a:cubicBezTo>
                      <a:pt x="2465" y="2858"/>
                      <a:pt x="2477" y="2918"/>
                      <a:pt x="2501" y="2989"/>
                    </a:cubicBezTo>
                    <a:cubicBezTo>
                      <a:pt x="2513" y="3001"/>
                      <a:pt x="2513" y="3025"/>
                      <a:pt x="2525" y="3037"/>
                    </a:cubicBezTo>
                    <a:cubicBezTo>
                      <a:pt x="2573" y="3180"/>
                      <a:pt x="2620" y="3358"/>
                      <a:pt x="2596" y="3513"/>
                    </a:cubicBezTo>
                    <a:cubicBezTo>
                      <a:pt x="2573" y="3585"/>
                      <a:pt x="2549" y="3656"/>
                      <a:pt x="2525" y="3716"/>
                    </a:cubicBezTo>
                    <a:cubicBezTo>
                      <a:pt x="2454" y="3918"/>
                      <a:pt x="2394" y="4097"/>
                      <a:pt x="2549" y="4240"/>
                    </a:cubicBezTo>
                    <a:cubicBezTo>
                      <a:pt x="2584" y="4275"/>
                      <a:pt x="2668" y="4347"/>
                      <a:pt x="2775" y="4406"/>
                    </a:cubicBezTo>
                    <a:lnTo>
                      <a:pt x="2870" y="4359"/>
                    </a:lnTo>
                    <a:cubicBezTo>
                      <a:pt x="2775" y="4287"/>
                      <a:pt x="2704" y="4240"/>
                      <a:pt x="2656" y="4192"/>
                    </a:cubicBezTo>
                    <a:cubicBezTo>
                      <a:pt x="2537" y="4073"/>
                      <a:pt x="2596" y="3918"/>
                      <a:pt x="2656" y="3739"/>
                    </a:cubicBezTo>
                    <a:cubicBezTo>
                      <a:pt x="2680" y="3668"/>
                      <a:pt x="2704" y="3597"/>
                      <a:pt x="2727" y="3525"/>
                    </a:cubicBezTo>
                    <a:cubicBezTo>
                      <a:pt x="2763" y="3335"/>
                      <a:pt x="2692" y="3120"/>
                      <a:pt x="2632" y="2966"/>
                    </a:cubicBezTo>
                    <a:cubicBezTo>
                      <a:pt x="2620" y="2906"/>
                      <a:pt x="2596" y="2847"/>
                      <a:pt x="2596" y="2811"/>
                    </a:cubicBezTo>
                    <a:cubicBezTo>
                      <a:pt x="2573" y="2680"/>
                      <a:pt x="2311" y="2085"/>
                      <a:pt x="2251" y="1989"/>
                    </a:cubicBezTo>
                    <a:cubicBezTo>
                      <a:pt x="2239" y="1989"/>
                      <a:pt x="2227" y="1977"/>
                      <a:pt x="2215" y="1965"/>
                    </a:cubicBezTo>
                    <a:cubicBezTo>
                      <a:pt x="2203" y="1954"/>
                      <a:pt x="2192" y="1942"/>
                      <a:pt x="2180" y="1930"/>
                    </a:cubicBezTo>
                    <a:lnTo>
                      <a:pt x="2156" y="1918"/>
                    </a:lnTo>
                    <a:cubicBezTo>
                      <a:pt x="2144" y="1918"/>
                      <a:pt x="2132" y="1906"/>
                      <a:pt x="2120" y="1894"/>
                    </a:cubicBezTo>
                    <a:lnTo>
                      <a:pt x="2108" y="1882"/>
                    </a:lnTo>
                    <a:cubicBezTo>
                      <a:pt x="2084" y="1882"/>
                      <a:pt x="2073" y="1870"/>
                      <a:pt x="2049" y="1858"/>
                    </a:cubicBezTo>
                    <a:cubicBezTo>
                      <a:pt x="2025" y="1846"/>
                      <a:pt x="2001" y="1834"/>
                      <a:pt x="1989" y="1823"/>
                    </a:cubicBezTo>
                    <a:lnTo>
                      <a:pt x="1965" y="1811"/>
                    </a:lnTo>
                    <a:cubicBezTo>
                      <a:pt x="1953" y="1811"/>
                      <a:pt x="1942" y="1799"/>
                      <a:pt x="1918" y="1787"/>
                    </a:cubicBezTo>
                    <a:cubicBezTo>
                      <a:pt x="1894" y="1775"/>
                      <a:pt x="1882" y="1775"/>
                      <a:pt x="1870" y="1763"/>
                    </a:cubicBezTo>
                    <a:lnTo>
                      <a:pt x="1870" y="1751"/>
                    </a:lnTo>
                    <a:cubicBezTo>
                      <a:pt x="1918" y="1715"/>
                      <a:pt x="1965" y="1680"/>
                      <a:pt x="1977" y="1668"/>
                    </a:cubicBezTo>
                    <a:cubicBezTo>
                      <a:pt x="1989" y="1656"/>
                      <a:pt x="2120" y="1573"/>
                      <a:pt x="2263" y="1453"/>
                    </a:cubicBezTo>
                    <a:cubicBezTo>
                      <a:pt x="2299" y="1430"/>
                      <a:pt x="2346" y="1394"/>
                      <a:pt x="2382" y="1370"/>
                    </a:cubicBezTo>
                    <a:lnTo>
                      <a:pt x="2287" y="1311"/>
                    </a:lnTo>
                    <a:cubicBezTo>
                      <a:pt x="2215" y="1370"/>
                      <a:pt x="2144" y="1418"/>
                      <a:pt x="2084" y="1465"/>
                    </a:cubicBezTo>
                    <a:cubicBezTo>
                      <a:pt x="1977" y="1549"/>
                      <a:pt x="1894" y="1608"/>
                      <a:pt x="1882" y="1620"/>
                    </a:cubicBezTo>
                    <a:cubicBezTo>
                      <a:pt x="1858" y="1620"/>
                      <a:pt x="1822" y="1668"/>
                      <a:pt x="1775" y="1692"/>
                    </a:cubicBezTo>
                    <a:cubicBezTo>
                      <a:pt x="1763" y="1704"/>
                      <a:pt x="1763" y="1715"/>
                      <a:pt x="1751" y="1727"/>
                    </a:cubicBezTo>
                    <a:cubicBezTo>
                      <a:pt x="1692" y="1704"/>
                      <a:pt x="1632" y="1692"/>
                      <a:pt x="1561" y="1668"/>
                    </a:cubicBezTo>
                    <a:cubicBezTo>
                      <a:pt x="1537" y="1656"/>
                      <a:pt x="1525" y="1656"/>
                      <a:pt x="1501" y="1644"/>
                    </a:cubicBezTo>
                    <a:lnTo>
                      <a:pt x="1489" y="1644"/>
                    </a:lnTo>
                    <a:cubicBezTo>
                      <a:pt x="1465" y="1632"/>
                      <a:pt x="1453" y="1632"/>
                      <a:pt x="1441" y="1620"/>
                    </a:cubicBezTo>
                    <a:lnTo>
                      <a:pt x="1418" y="1608"/>
                    </a:lnTo>
                    <a:lnTo>
                      <a:pt x="1382" y="1596"/>
                    </a:lnTo>
                    <a:lnTo>
                      <a:pt x="1358" y="1584"/>
                    </a:lnTo>
                    <a:lnTo>
                      <a:pt x="1334" y="1561"/>
                    </a:lnTo>
                    <a:lnTo>
                      <a:pt x="1322" y="1549"/>
                    </a:lnTo>
                    <a:cubicBezTo>
                      <a:pt x="1311" y="1537"/>
                      <a:pt x="1299" y="1537"/>
                      <a:pt x="1299" y="1525"/>
                    </a:cubicBezTo>
                    <a:cubicBezTo>
                      <a:pt x="1287" y="1489"/>
                      <a:pt x="1287" y="1465"/>
                      <a:pt x="1287" y="1430"/>
                    </a:cubicBezTo>
                    <a:cubicBezTo>
                      <a:pt x="1287" y="1370"/>
                      <a:pt x="1287" y="1311"/>
                      <a:pt x="1120" y="1215"/>
                    </a:cubicBezTo>
                    <a:cubicBezTo>
                      <a:pt x="1037" y="1168"/>
                      <a:pt x="918" y="1132"/>
                      <a:pt x="787" y="1096"/>
                    </a:cubicBezTo>
                    <a:cubicBezTo>
                      <a:pt x="668" y="1061"/>
                      <a:pt x="549" y="1025"/>
                      <a:pt x="465" y="977"/>
                    </a:cubicBezTo>
                    <a:cubicBezTo>
                      <a:pt x="453" y="977"/>
                      <a:pt x="453" y="977"/>
                      <a:pt x="453" y="965"/>
                    </a:cubicBezTo>
                    <a:cubicBezTo>
                      <a:pt x="418" y="953"/>
                      <a:pt x="382" y="930"/>
                      <a:pt x="370" y="906"/>
                    </a:cubicBezTo>
                    <a:cubicBezTo>
                      <a:pt x="346" y="870"/>
                      <a:pt x="322" y="822"/>
                      <a:pt x="298" y="775"/>
                    </a:cubicBezTo>
                    <a:cubicBezTo>
                      <a:pt x="203" y="584"/>
                      <a:pt x="132" y="310"/>
                      <a:pt x="168" y="168"/>
                    </a:cubicBezTo>
                    <a:cubicBezTo>
                      <a:pt x="168" y="144"/>
                      <a:pt x="168" y="120"/>
                      <a:pt x="168" y="84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6"/>
              <p:cNvSpPr/>
              <p:nvPr/>
            </p:nvSpPr>
            <p:spPr>
              <a:xfrm>
                <a:off x="3061542" y="1586593"/>
                <a:ext cx="1186133" cy="586443"/>
              </a:xfrm>
              <a:custGeom>
                <a:avLst/>
                <a:gdLst/>
                <a:ahLst/>
                <a:cxnLst/>
                <a:rect l="l" t="t" r="r" b="b"/>
                <a:pathLst>
                  <a:path w="22206" h="10979" extrusionOk="0">
                    <a:moveTo>
                      <a:pt x="13395" y="1"/>
                    </a:moveTo>
                    <a:cubicBezTo>
                      <a:pt x="12930" y="49"/>
                      <a:pt x="12478" y="84"/>
                      <a:pt x="12252" y="84"/>
                    </a:cubicBezTo>
                    <a:cubicBezTo>
                      <a:pt x="12127" y="81"/>
                      <a:pt x="12038" y="78"/>
                      <a:pt x="11970" y="78"/>
                    </a:cubicBezTo>
                    <a:cubicBezTo>
                      <a:pt x="11819" y="78"/>
                      <a:pt x="11772" y="91"/>
                      <a:pt x="11656" y="132"/>
                    </a:cubicBezTo>
                    <a:cubicBezTo>
                      <a:pt x="11621" y="144"/>
                      <a:pt x="11597" y="156"/>
                      <a:pt x="11561" y="168"/>
                    </a:cubicBezTo>
                    <a:cubicBezTo>
                      <a:pt x="11287" y="263"/>
                      <a:pt x="10192" y="596"/>
                      <a:pt x="9894" y="680"/>
                    </a:cubicBezTo>
                    <a:cubicBezTo>
                      <a:pt x="9695" y="725"/>
                      <a:pt x="9537" y="763"/>
                      <a:pt x="9426" y="763"/>
                    </a:cubicBezTo>
                    <a:cubicBezTo>
                      <a:pt x="9391" y="763"/>
                      <a:pt x="9360" y="760"/>
                      <a:pt x="9335" y="751"/>
                    </a:cubicBezTo>
                    <a:cubicBezTo>
                      <a:pt x="9109" y="692"/>
                      <a:pt x="8930" y="656"/>
                      <a:pt x="8763" y="656"/>
                    </a:cubicBezTo>
                    <a:cubicBezTo>
                      <a:pt x="8632" y="656"/>
                      <a:pt x="8430" y="680"/>
                      <a:pt x="8073" y="715"/>
                    </a:cubicBezTo>
                    <a:cubicBezTo>
                      <a:pt x="7870" y="739"/>
                      <a:pt x="7632" y="763"/>
                      <a:pt x="7346" y="787"/>
                    </a:cubicBezTo>
                    <a:cubicBezTo>
                      <a:pt x="7005" y="821"/>
                      <a:pt x="6731" y="833"/>
                      <a:pt x="6510" y="833"/>
                    </a:cubicBezTo>
                    <a:cubicBezTo>
                      <a:pt x="6192" y="833"/>
                      <a:pt x="5982" y="808"/>
                      <a:pt x="5834" y="787"/>
                    </a:cubicBezTo>
                    <a:cubicBezTo>
                      <a:pt x="5691" y="751"/>
                      <a:pt x="5537" y="703"/>
                      <a:pt x="5418" y="656"/>
                    </a:cubicBezTo>
                    <a:cubicBezTo>
                      <a:pt x="5293" y="614"/>
                      <a:pt x="5196" y="582"/>
                      <a:pt x="5126" y="582"/>
                    </a:cubicBezTo>
                    <a:cubicBezTo>
                      <a:pt x="5115" y="582"/>
                      <a:pt x="5105" y="583"/>
                      <a:pt x="5096" y="584"/>
                    </a:cubicBezTo>
                    <a:cubicBezTo>
                      <a:pt x="5060" y="596"/>
                      <a:pt x="5013" y="608"/>
                      <a:pt x="4941" y="632"/>
                    </a:cubicBezTo>
                    <a:lnTo>
                      <a:pt x="4870" y="656"/>
                    </a:lnTo>
                    <a:cubicBezTo>
                      <a:pt x="4715" y="715"/>
                      <a:pt x="4465" y="799"/>
                      <a:pt x="4310" y="799"/>
                    </a:cubicBezTo>
                    <a:cubicBezTo>
                      <a:pt x="4179" y="787"/>
                      <a:pt x="4013" y="775"/>
                      <a:pt x="3846" y="763"/>
                    </a:cubicBezTo>
                    <a:cubicBezTo>
                      <a:pt x="3715" y="739"/>
                      <a:pt x="3572" y="727"/>
                      <a:pt x="3453" y="727"/>
                    </a:cubicBezTo>
                    <a:cubicBezTo>
                      <a:pt x="3414" y="724"/>
                      <a:pt x="3379" y="722"/>
                      <a:pt x="3346" y="722"/>
                    </a:cubicBezTo>
                    <a:cubicBezTo>
                      <a:pt x="3166" y="722"/>
                      <a:pt x="3067" y="772"/>
                      <a:pt x="2977" y="822"/>
                    </a:cubicBezTo>
                    <a:cubicBezTo>
                      <a:pt x="2941" y="846"/>
                      <a:pt x="2893" y="858"/>
                      <a:pt x="2858" y="882"/>
                    </a:cubicBezTo>
                    <a:cubicBezTo>
                      <a:pt x="2703" y="942"/>
                      <a:pt x="2036" y="1287"/>
                      <a:pt x="1703" y="1477"/>
                    </a:cubicBezTo>
                    <a:cubicBezTo>
                      <a:pt x="1619" y="1537"/>
                      <a:pt x="1560" y="1573"/>
                      <a:pt x="1524" y="1596"/>
                    </a:cubicBezTo>
                    <a:cubicBezTo>
                      <a:pt x="1393" y="1704"/>
                      <a:pt x="1441" y="1894"/>
                      <a:pt x="1512" y="2025"/>
                    </a:cubicBezTo>
                    <a:cubicBezTo>
                      <a:pt x="1572" y="2132"/>
                      <a:pt x="1703" y="2275"/>
                      <a:pt x="1774" y="2335"/>
                    </a:cubicBezTo>
                    <a:cubicBezTo>
                      <a:pt x="1810" y="2358"/>
                      <a:pt x="1786" y="2454"/>
                      <a:pt x="1774" y="2501"/>
                    </a:cubicBezTo>
                    <a:cubicBezTo>
                      <a:pt x="1774" y="2537"/>
                      <a:pt x="1762" y="2561"/>
                      <a:pt x="1774" y="2585"/>
                    </a:cubicBezTo>
                    <a:cubicBezTo>
                      <a:pt x="1774" y="2620"/>
                      <a:pt x="1977" y="2811"/>
                      <a:pt x="2167" y="2978"/>
                    </a:cubicBezTo>
                    <a:cubicBezTo>
                      <a:pt x="1977" y="2918"/>
                      <a:pt x="1691" y="2823"/>
                      <a:pt x="1334" y="2704"/>
                    </a:cubicBezTo>
                    <a:cubicBezTo>
                      <a:pt x="1095" y="2626"/>
                      <a:pt x="904" y="2597"/>
                      <a:pt x="747" y="2597"/>
                    </a:cubicBezTo>
                    <a:cubicBezTo>
                      <a:pt x="497" y="2597"/>
                      <a:pt x="334" y="2669"/>
                      <a:pt x="203" y="2727"/>
                    </a:cubicBezTo>
                    <a:cubicBezTo>
                      <a:pt x="167" y="2739"/>
                      <a:pt x="143" y="2751"/>
                      <a:pt x="107" y="2763"/>
                    </a:cubicBezTo>
                    <a:cubicBezTo>
                      <a:pt x="72" y="2775"/>
                      <a:pt x="36" y="2799"/>
                      <a:pt x="0" y="2811"/>
                    </a:cubicBezTo>
                    <a:lnTo>
                      <a:pt x="95" y="2870"/>
                    </a:lnTo>
                    <a:cubicBezTo>
                      <a:pt x="131" y="2858"/>
                      <a:pt x="155" y="2847"/>
                      <a:pt x="179" y="2835"/>
                    </a:cubicBezTo>
                    <a:cubicBezTo>
                      <a:pt x="215" y="2823"/>
                      <a:pt x="250" y="2799"/>
                      <a:pt x="286" y="2787"/>
                    </a:cubicBezTo>
                    <a:cubicBezTo>
                      <a:pt x="408" y="2737"/>
                      <a:pt x="542" y="2678"/>
                      <a:pt x="750" y="2678"/>
                    </a:cubicBezTo>
                    <a:cubicBezTo>
                      <a:pt x="887" y="2678"/>
                      <a:pt x="1056" y="2704"/>
                      <a:pt x="1274" y="2775"/>
                    </a:cubicBezTo>
                    <a:cubicBezTo>
                      <a:pt x="1929" y="2989"/>
                      <a:pt x="2334" y="3120"/>
                      <a:pt x="2346" y="3120"/>
                    </a:cubicBezTo>
                    <a:cubicBezTo>
                      <a:pt x="2358" y="3126"/>
                      <a:pt x="2373" y="3129"/>
                      <a:pt x="2387" y="3129"/>
                    </a:cubicBezTo>
                    <a:cubicBezTo>
                      <a:pt x="2402" y="3129"/>
                      <a:pt x="2417" y="3126"/>
                      <a:pt x="2429" y="3120"/>
                    </a:cubicBezTo>
                    <a:cubicBezTo>
                      <a:pt x="2453" y="3108"/>
                      <a:pt x="2453" y="3085"/>
                      <a:pt x="2429" y="3073"/>
                    </a:cubicBezTo>
                    <a:cubicBezTo>
                      <a:pt x="2191" y="2858"/>
                      <a:pt x="1917" y="2608"/>
                      <a:pt x="1905" y="2573"/>
                    </a:cubicBezTo>
                    <a:cubicBezTo>
                      <a:pt x="1905" y="2561"/>
                      <a:pt x="1905" y="2537"/>
                      <a:pt x="1917" y="2513"/>
                    </a:cubicBezTo>
                    <a:cubicBezTo>
                      <a:pt x="1929" y="2430"/>
                      <a:pt x="1941" y="2346"/>
                      <a:pt x="1881" y="2299"/>
                    </a:cubicBezTo>
                    <a:cubicBezTo>
                      <a:pt x="1822" y="2239"/>
                      <a:pt x="1691" y="2108"/>
                      <a:pt x="1643" y="2013"/>
                    </a:cubicBezTo>
                    <a:cubicBezTo>
                      <a:pt x="1560" y="1846"/>
                      <a:pt x="1548" y="1704"/>
                      <a:pt x="1631" y="1644"/>
                    </a:cubicBezTo>
                    <a:cubicBezTo>
                      <a:pt x="1655" y="1632"/>
                      <a:pt x="1691" y="1596"/>
                      <a:pt x="1798" y="1537"/>
                    </a:cubicBezTo>
                    <a:cubicBezTo>
                      <a:pt x="2131" y="1346"/>
                      <a:pt x="2786" y="1001"/>
                      <a:pt x="2941" y="942"/>
                    </a:cubicBezTo>
                    <a:cubicBezTo>
                      <a:pt x="2977" y="918"/>
                      <a:pt x="3024" y="906"/>
                      <a:pt x="3060" y="882"/>
                    </a:cubicBezTo>
                    <a:cubicBezTo>
                      <a:pt x="3153" y="830"/>
                      <a:pt x="3229" y="796"/>
                      <a:pt x="3372" y="796"/>
                    </a:cubicBezTo>
                    <a:cubicBezTo>
                      <a:pt x="3394" y="796"/>
                      <a:pt x="3417" y="797"/>
                      <a:pt x="3441" y="799"/>
                    </a:cubicBezTo>
                    <a:cubicBezTo>
                      <a:pt x="3560" y="811"/>
                      <a:pt x="3691" y="822"/>
                      <a:pt x="3822" y="834"/>
                    </a:cubicBezTo>
                    <a:cubicBezTo>
                      <a:pt x="4001" y="846"/>
                      <a:pt x="4167" y="870"/>
                      <a:pt x="4310" y="870"/>
                    </a:cubicBezTo>
                    <a:cubicBezTo>
                      <a:pt x="4321" y="871"/>
                      <a:pt x="4332" y="871"/>
                      <a:pt x="4344" y="871"/>
                    </a:cubicBezTo>
                    <a:cubicBezTo>
                      <a:pt x="4529" y="871"/>
                      <a:pt x="4763" y="783"/>
                      <a:pt x="4965" y="715"/>
                    </a:cubicBezTo>
                    <a:lnTo>
                      <a:pt x="7954" y="2382"/>
                    </a:lnTo>
                    <a:lnTo>
                      <a:pt x="8394" y="2632"/>
                    </a:lnTo>
                    <a:lnTo>
                      <a:pt x="8930" y="4894"/>
                    </a:lnTo>
                    <a:cubicBezTo>
                      <a:pt x="8858" y="4930"/>
                      <a:pt x="8775" y="4966"/>
                      <a:pt x="8668" y="5013"/>
                    </a:cubicBezTo>
                    <a:cubicBezTo>
                      <a:pt x="8644" y="5037"/>
                      <a:pt x="8608" y="5049"/>
                      <a:pt x="8561" y="5073"/>
                    </a:cubicBezTo>
                    <a:cubicBezTo>
                      <a:pt x="8537" y="5085"/>
                      <a:pt x="8513" y="5097"/>
                      <a:pt x="8442" y="5133"/>
                    </a:cubicBezTo>
                    <a:cubicBezTo>
                      <a:pt x="8418" y="5133"/>
                      <a:pt x="8406" y="5144"/>
                      <a:pt x="8335" y="5180"/>
                    </a:cubicBezTo>
                    <a:cubicBezTo>
                      <a:pt x="8323" y="5180"/>
                      <a:pt x="8299" y="5192"/>
                      <a:pt x="8239" y="5228"/>
                    </a:cubicBezTo>
                    <a:cubicBezTo>
                      <a:pt x="8204" y="5240"/>
                      <a:pt x="8180" y="5252"/>
                      <a:pt x="8156" y="5264"/>
                    </a:cubicBezTo>
                    <a:cubicBezTo>
                      <a:pt x="8096" y="5287"/>
                      <a:pt x="8049" y="5311"/>
                      <a:pt x="8001" y="5335"/>
                    </a:cubicBezTo>
                    <a:cubicBezTo>
                      <a:pt x="7858" y="5418"/>
                      <a:pt x="7751" y="5514"/>
                      <a:pt x="7692" y="5573"/>
                    </a:cubicBezTo>
                    <a:cubicBezTo>
                      <a:pt x="7668" y="5585"/>
                      <a:pt x="7644" y="5609"/>
                      <a:pt x="7632" y="5621"/>
                    </a:cubicBezTo>
                    <a:cubicBezTo>
                      <a:pt x="7525" y="5704"/>
                      <a:pt x="7620" y="5859"/>
                      <a:pt x="7787" y="5954"/>
                    </a:cubicBezTo>
                    <a:cubicBezTo>
                      <a:pt x="7894" y="6014"/>
                      <a:pt x="7942" y="6061"/>
                      <a:pt x="8025" y="6145"/>
                    </a:cubicBezTo>
                    <a:lnTo>
                      <a:pt x="8085" y="6204"/>
                    </a:lnTo>
                    <a:cubicBezTo>
                      <a:pt x="8132" y="6252"/>
                      <a:pt x="8156" y="6299"/>
                      <a:pt x="8180" y="6347"/>
                    </a:cubicBezTo>
                    <a:cubicBezTo>
                      <a:pt x="8216" y="6407"/>
                      <a:pt x="8239" y="6454"/>
                      <a:pt x="8311" y="6514"/>
                    </a:cubicBezTo>
                    <a:cubicBezTo>
                      <a:pt x="8335" y="6526"/>
                      <a:pt x="8358" y="6537"/>
                      <a:pt x="8382" y="6561"/>
                    </a:cubicBezTo>
                    <a:cubicBezTo>
                      <a:pt x="8370" y="6573"/>
                      <a:pt x="8347" y="6585"/>
                      <a:pt x="8335" y="6597"/>
                    </a:cubicBezTo>
                    <a:cubicBezTo>
                      <a:pt x="8168" y="6704"/>
                      <a:pt x="7882" y="6847"/>
                      <a:pt x="7620" y="6954"/>
                    </a:cubicBezTo>
                    <a:cubicBezTo>
                      <a:pt x="7525" y="6990"/>
                      <a:pt x="7430" y="7026"/>
                      <a:pt x="7334" y="7049"/>
                    </a:cubicBezTo>
                    <a:lnTo>
                      <a:pt x="7430" y="7109"/>
                    </a:lnTo>
                    <a:cubicBezTo>
                      <a:pt x="7739" y="7014"/>
                      <a:pt x="8216" y="6799"/>
                      <a:pt x="8442" y="6645"/>
                    </a:cubicBezTo>
                    <a:cubicBezTo>
                      <a:pt x="8454" y="6633"/>
                      <a:pt x="8466" y="6621"/>
                      <a:pt x="8501" y="6621"/>
                    </a:cubicBezTo>
                    <a:cubicBezTo>
                      <a:pt x="8525" y="6645"/>
                      <a:pt x="8561" y="6657"/>
                      <a:pt x="8597" y="6680"/>
                    </a:cubicBezTo>
                    <a:cubicBezTo>
                      <a:pt x="8656" y="6716"/>
                      <a:pt x="8716" y="6752"/>
                      <a:pt x="8799" y="6788"/>
                    </a:cubicBezTo>
                    <a:cubicBezTo>
                      <a:pt x="8978" y="6895"/>
                      <a:pt x="8847" y="7121"/>
                      <a:pt x="8799" y="7216"/>
                    </a:cubicBezTo>
                    <a:cubicBezTo>
                      <a:pt x="8751" y="7299"/>
                      <a:pt x="8870" y="7395"/>
                      <a:pt x="8978" y="7454"/>
                    </a:cubicBezTo>
                    <a:cubicBezTo>
                      <a:pt x="9013" y="7478"/>
                      <a:pt x="9037" y="7490"/>
                      <a:pt x="9085" y="7514"/>
                    </a:cubicBezTo>
                    <a:cubicBezTo>
                      <a:pt x="9132" y="7538"/>
                      <a:pt x="9347" y="7776"/>
                      <a:pt x="9370" y="7847"/>
                    </a:cubicBezTo>
                    <a:cubicBezTo>
                      <a:pt x="9370" y="7895"/>
                      <a:pt x="9454" y="8216"/>
                      <a:pt x="9644" y="8335"/>
                    </a:cubicBezTo>
                    <a:cubicBezTo>
                      <a:pt x="9740" y="8383"/>
                      <a:pt x="9871" y="8454"/>
                      <a:pt x="10001" y="8514"/>
                    </a:cubicBezTo>
                    <a:cubicBezTo>
                      <a:pt x="10085" y="8562"/>
                      <a:pt x="10168" y="8597"/>
                      <a:pt x="10240" y="8657"/>
                    </a:cubicBezTo>
                    <a:cubicBezTo>
                      <a:pt x="10252" y="8669"/>
                      <a:pt x="10252" y="8681"/>
                      <a:pt x="10252" y="8728"/>
                    </a:cubicBezTo>
                    <a:lnTo>
                      <a:pt x="10335" y="8597"/>
                    </a:lnTo>
                    <a:cubicBezTo>
                      <a:pt x="10323" y="8585"/>
                      <a:pt x="10311" y="8573"/>
                      <a:pt x="10299" y="8562"/>
                    </a:cubicBezTo>
                    <a:cubicBezTo>
                      <a:pt x="10263" y="8538"/>
                      <a:pt x="10180" y="8502"/>
                      <a:pt x="10085" y="8454"/>
                    </a:cubicBezTo>
                    <a:cubicBezTo>
                      <a:pt x="9966" y="8395"/>
                      <a:pt x="9823" y="8335"/>
                      <a:pt x="9704" y="8252"/>
                    </a:cubicBezTo>
                    <a:cubicBezTo>
                      <a:pt x="9585" y="8192"/>
                      <a:pt x="9513" y="7919"/>
                      <a:pt x="9501" y="7823"/>
                    </a:cubicBezTo>
                    <a:cubicBezTo>
                      <a:pt x="9466" y="7752"/>
                      <a:pt x="9263" y="7502"/>
                      <a:pt x="9144" y="7442"/>
                    </a:cubicBezTo>
                    <a:cubicBezTo>
                      <a:pt x="9132" y="7430"/>
                      <a:pt x="9109" y="7419"/>
                      <a:pt x="9085" y="7407"/>
                    </a:cubicBezTo>
                    <a:cubicBezTo>
                      <a:pt x="9001" y="7359"/>
                      <a:pt x="8894" y="7288"/>
                      <a:pt x="8918" y="7240"/>
                    </a:cubicBezTo>
                    <a:cubicBezTo>
                      <a:pt x="8978" y="7133"/>
                      <a:pt x="9132" y="6871"/>
                      <a:pt x="8894" y="6740"/>
                    </a:cubicBezTo>
                    <a:cubicBezTo>
                      <a:pt x="8811" y="6692"/>
                      <a:pt x="8751" y="6657"/>
                      <a:pt x="8692" y="6621"/>
                    </a:cubicBezTo>
                    <a:cubicBezTo>
                      <a:pt x="8632" y="6597"/>
                      <a:pt x="8597" y="6573"/>
                      <a:pt x="8513" y="6526"/>
                    </a:cubicBezTo>
                    <a:cubicBezTo>
                      <a:pt x="8477" y="6502"/>
                      <a:pt x="8454" y="6490"/>
                      <a:pt x="8418" y="6466"/>
                    </a:cubicBezTo>
                    <a:cubicBezTo>
                      <a:pt x="8358" y="6418"/>
                      <a:pt x="8335" y="6383"/>
                      <a:pt x="8311" y="6323"/>
                    </a:cubicBezTo>
                    <a:cubicBezTo>
                      <a:pt x="8287" y="6276"/>
                      <a:pt x="8263" y="6216"/>
                      <a:pt x="8192" y="6156"/>
                    </a:cubicBezTo>
                    <a:lnTo>
                      <a:pt x="8144" y="6109"/>
                    </a:lnTo>
                    <a:cubicBezTo>
                      <a:pt x="8061" y="6026"/>
                      <a:pt x="8001" y="5966"/>
                      <a:pt x="7882" y="5895"/>
                    </a:cubicBezTo>
                    <a:cubicBezTo>
                      <a:pt x="7739" y="5823"/>
                      <a:pt x="7680" y="5704"/>
                      <a:pt x="7739" y="5668"/>
                    </a:cubicBezTo>
                    <a:cubicBezTo>
                      <a:pt x="7751" y="5656"/>
                      <a:pt x="7775" y="5633"/>
                      <a:pt x="7799" y="5609"/>
                    </a:cubicBezTo>
                    <a:cubicBezTo>
                      <a:pt x="7870" y="5549"/>
                      <a:pt x="7966" y="5466"/>
                      <a:pt x="8096" y="5394"/>
                    </a:cubicBezTo>
                    <a:cubicBezTo>
                      <a:pt x="8144" y="5371"/>
                      <a:pt x="8192" y="5347"/>
                      <a:pt x="8239" y="5323"/>
                    </a:cubicBezTo>
                    <a:cubicBezTo>
                      <a:pt x="8263" y="5311"/>
                      <a:pt x="8287" y="5299"/>
                      <a:pt x="8323" y="5287"/>
                    </a:cubicBezTo>
                    <a:cubicBezTo>
                      <a:pt x="8347" y="5275"/>
                      <a:pt x="8382" y="5252"/>
                      <a:pt x="8418" y="5240"/>
                    </a:cubicBezTo>
                    <a:cubicBezTo>
                      <a:pt x="8620" y="5144"/>
                      <a:pt x="8870" y="5025"/>
                      <a:pt x="9049" y="4942"/>
                    </a:cubicBezTo>
                    <a:lnTo>
                      <a:pt x="11716" y="3442"/>
                    </a:lnTo>
                    <a:lnTo>
                      <a:pt x="15824" y="5823"/>
                    </a:lnTo>
                    <a:lnTo>
                      <a:pt x="18324" y="7966"/>
                    </a:lnTo>
                    <a:cubicBezTo>
                      <a:pt x="18288" y="7978"/>
                      <a:pt x="18241" y="8002"/>
                      <a:pt x="18181" y="8038"/>
                    </a:cubicBezTo>
                    <a:cubicBezTo>
                      <a:pt x="18157" y="8050"/>
                      <a:pt x="18133" y="8073"/>
                      <a:pt x="18098" y="8085"/>
                    </a:cubicBezTo>
                    <a:cubicBezTo>
                      <a:pt x="18074" y="8097"/>
                      <a:pt x="18062" y="8109"/>
                      <a:pt x="18038" y="8121"/>
                    </a:cubicBezTo>
                    <a:cubicBezTo>
                      <a:pt x="17919" y="8192"/>
                      <a:pt x="17764" y="8276"/>
                      <a:pt x="17538" y="8407"/>
                    </a:cubicBezTo>
                    <a:cubicBezTo>
                      <a:pt x="17526" y="8419"/>
                      <a:pt x="17502" y="8431"/>
                      <a:pt x="17455" y="8454"/>
                    </a:cubicBezTo>
                    <a:cubicBezTo>
                      <a:pt x="17443" y="8466"/>
                      <a:pt x="17419" y="8478"/>
                      <a:pt x="17371" y="8502"/>
                    </a:cubicBezTo>
                    <a:cubicBezTo>
                      <a:pt x="17348" y="8526"/>
                      <a:pt x="17312" y="8538"/>
                      <a:pt x="17288" y="8562"/>
                    </a:cubicBezTo>
                    <a:cubicBezTo>
                      <a:pt x="17014" y="8716"/>
                      <a:pt x="16836" y="8823"/>
                      <a:pt x="16776" y="8859"/>
                    </a:cubicBezTo>
                    <a:cubicBezTo>
                      <a:pt x="16562" y="9002"/>
                      <a:pt x="16443" y="9014"/>
                      <a:pt x="16312" y="9026"/>
                    </a:cubicBezTo>
                    <a:cubicBezTo>
                      <a:pt x="16133" y="9026"/>
                      <a:pt x="15978" y="9073"/>
                      <a:pt x="15812" y="9169"/>
                    </a:cubicBezTo>
                    <a:cubicBezTo>
                      <a:pt x="15657" y="9264"/>
                      <a:pt x="15466" y="9335"/>
                      <a:pt x="15371" y="9359"/>
                    </a:cubicBezTo>
                    <a:cubicBezTo>
                      <a:pt x="15359" y="9359"/>
                      <a:pt x="15312" y="9371"/>
                      <a:pt x="15240" y="9371"/>
                    </a:cubicBezTo>
                    <a:cubicBezTo>
                      <a:pt x="14966" y="9407"/>
                      <a:pt x="14716" y="9431"/>
                      <a:pt x="14621" y="9454"/>
                    </a:cubicBezTo>
                    <a:cubicBezTo>
                      <a:pt x="14597" y="9466"/>
                      <a:pt x="14573" y="9478"/>
                      <a:pt x="14538" y="9502"/>
                    </a:cubicBezTo>
                    <a:cubicBezTo>
                      <a:pt x="14359" y="9609"/>
                      <a:pt x="13919" y="9931"/>
                      <a:pt x="13895" y="10050"/>
                    </a:cubicBezTo>
                    <a:cubicBezTo>
                      <a:pt x="13895" y="10086"/>
                      <a:pt x="13871" y="10133"/>
                      <a:pt x="13847" y="10181"/>
                    </a:cubicBezTo>
                    <a:cubicBezTo>
                      <a:pt x="13835" y="10205"/>
                      <a:pt x="13823" y="10228"/>
                      <a:pt x="13811" y="10276"/>
                    </a:cubicBezTo>
                    <a:cubicBezTo>
                      <a:pt x="13800" y="10312"/>
                      <a:pt x="13788" y="10336"/>
                      <a:pt x="13692" y="10336"/>
                    </a:cubicBezTo>
                    <a:cubicBezTo>
                      <a:pt x="13657" y="10312"/>
                      <a:pt x="13609" y="10300"/>
                      <a:pt x="13573" y="10276"/>
                    </a:cubicBezTo>
                    <a:lnTo>
                      <a:pt x="13490" y="10228"/>
                    </a:lnTo>
                    <a:cubicBezTo>
                      <a:pt x="13252" y="10097"/>
                      <a:pt x="12883" y="9907"/>
                      <a:pt x="12561" y="9835"/>
                    </a:cubicBezTo>
                    <a:cubicBezTo>
                      <a:pt x="12454" y="9812"/>
                      <a:pt x="12359" y="9800"/>
                      <a:pt x="12264" y="9776"/>
                    </a:cubicBezTo>
                    <a:cubicBezTo>
                      <a:pt x="12157" y="9764"/>
                      <a:pt x="12049" y="9740"/>
                      <a:pt x="11954" y="9716"/>
                    </a:cubicBezTo>
                    <a:lnTo>
                      <a:pt x="11954" y="9716"/>
                    </a:lnTo>
                    <a:lnTo>
                      <a:pt x="12228" y="9847"/>
                    </a:lnTo>
                    <a:cubicBezTo>
                      <a:pt x="12323" y="9871"/>
                      <a:pt x="12418" y="9883"/>
                      <a:pt x="12514" y="9907"/>
                    </a:cubicBezTo>
                    <a:cubicBezTo>
                      <a:pt x="12811" y="9978"/>
                      <a:pt x="13169" y="10169"/>
                      <a:pt x="13395" y="10288"/>
                    </a:cubicBezTo>
                    <a:lnTo>
                      <a:pt x="13478" y="10336"/>
                    </a:lnTo>
                    <a:cubicBezTo>
                      <a:pt x="13526" y="10359"/>
                      <a:pt x="13573" y="10383"/>
                      <a:pt x="13681" y="10419"/>
                    </a:cubicBezTo>
                    <a:cubicBezTo>
                      <a:pt x="13704" y="10431"/>
                      <a:pt x="13740" y="10443"/>
                      <a:pt x="13776" y="10490"/>
                    </a:cubicBezTo>
                    <a:cubicBezTo>
                      <a:pt x="13788" y="10502"/>
                      <a:pt x="13800" y="10514"/>
                      <a:pt x="13811" y="10526"/>
                    </a:cubicBezTo>
                    <a:cubicBezTo>
                      <a:pt x="13895" y="10609"/>
                      <a:pt x="13942" y="10740"/>
                      <a:pt x="13978" y="10883"/>
                    </a:cubicBezTo>
                    <a:lnTo>
                      <a:pt x="14133" y="10978"/>
                    </a:lnTo>
                    <a:cubicBezTo>
                      <a:pt x="14133" y="10955"/>
                      <a:pt x="14121" y="10919"/>
                      <a:pt x="14121" y="10895"/>
                    </a:cubicBezTo>
                    <a:cubicBezTo>
                      <a:pt x="14073" y="10740"/>
                      <a:pt x="14026" y="10586"/>
                      <a:pt x="13919" y="10490"/>
                    </a:cubicBezTo>
                    <a:cubicBezTo>
                      <a:pt x="13919" y="10478"/>
                      <a:pt x="13907" y="10467"/>
                      <a:pt x="13907" y="10431"/>
                    </a:cubicBezTo>
                    <a:cubicBezTo>
                      <a:pt x="13907" y="10359"/>
                      <a:pt x="13942" y="10276"/>
                      <a:pt x="13978" y="10193"/>
                    </a:cubicBezTo>
                    <a:cubicBezTo>
                      <a:pt x="14002" y="10145"/>
                      <a:pt x="14026" y="10097"/>
                      <a:pt x="14026" y="10062"/>
                    </a:cubicBezTo>
                    <a:cubicBezTo>
                      <a:pt x="14050" y="9978"/>
                      <a:pt x="14431" y="9669"/>
                      <a:pt x="14633" y="9562"/>
                    </a:cubicBezTo>
                    <a:cubicBezTo>
                      <a:pt x="14669" y="9538"/>
                      <a:pt x="14681" y="9526"/>
                      <a:pt x="14693" y="9526"/>
                    </a:cubicBezTo>
                    <a:cubicBezTo>
                      <a:pt x="14764" y="9502"/>
                      <a:pt x="15097" y="9466"/>
                      <a:pt x="15264" y="9454"/>
                    </a:cubicBezTo>
                    <a:cubicBezTo>
                      <a:pt x="15371" y="9443"/>
                      <a:pt x="15395" y="9443"/>
                      <a:pt x="15419" y="9431"/>
                    </a:cubicBezTo>
                    <a:cubicBezTo>
                      <a:pt x="15490" y="9419"/>
                      <a:pt x="15728" y="9335"/>
                      <a:pt x="15907" y="9228"/>
                    </a:cubicBezTo>
                    <a:cubicBezTo>
                      <a:pt x="16086" y="9121"/>
                      <a:pt x="16217" y="9109"/>
                      <a:pt x="16729" y="9002"/>
                    </a:cubicBezTo>
                    <a:cubicBezTo>
                      <a:pt x="16740" y="8990"/>
                      <a:pt x="16764" y="8978"/>
                      <a:pt x="16788" y="8966"/>
                    </a:cubicBezTo>
                    <a:cubicBezTo>
                      <a:pt x="16812" y="8954"/>
                      <a:pt x="16848" y="8931"/>
                      <a:pt x="16871" y="8919"/>
                    </a:cubicBezTo>
                    <a:cubicBezTo>
                      <a:pt x="16943" y="8871"/>
                      <a:pt x="17110" y="8764"/>
                      <a:pt x="17383" y="8609"/>
                    </a:cubicBezTo>
                    <a:cubicBezTo>
                      <a:pt x="17407" y="8597"/>
                      <a:pt x="17443" y="8573"/>
                      <a:pt x="17491" y="8550"/>
                    </a:cubicBezTo>
                    <a:cubicBezTo>
                      <a:pt x="17514" y="8538"/>
                      <a:pt x="17526" y="8526"/>
                      <a:pt x="17574" y="8502"/>
                    </a:cubicBezTo>
                    <a:cubicBezTo>
                      <a:pt x="17598" y="8490"/>
                      <a:pt x="17621" y="8466"/>
                      <a:pt x="17657" y="8454"/>
                    </a:cubicBezTo>
                    <a:cubicBezTo>
                      <a:pt x="17919" y="8300"/>
                      <a:pt x="18181" y="8145"/>
                      <a:pt x="18336" y="8061"/>
                    </a:cubicBezTo>
                    <a:cubicBezTo>
                      <a:pt x="18346" y="8056"/>
                      <a:pt x="18357" y="8051"/>
                      <a:pt x="18375" y="8051"/>
                    </a:cubicBezTo>
                    <a:cubicBezTo>
                      <a:pt x="18398" y="8051"/>
                      <a:pt x="18431" y="8059"/>
                      <a:pt x="18491" y="8085"/>
                    </a:cubicBezTo>
                    <a:cubicBezTo>
                      <a:pt x="18503" y="8097"/>
                      <a:pt x="18514" y="8109"/>
                      <a:pt x="18550" y="8145"/>
                    </a:cubicBezTo>
                    <a:cubicBezTo>
                      <a:pt x="18574" y="8157"/>
                      <a:pt x="18586" y="8169"/>
                      <a:pt x="18610" y="8181"/>
                    </a:cubicBezTo>
                    <a:cubicBezTo>
                      <a:pt x="18634" y="8204"/>
                      <a:pt x="18657" y="8228"/>
                      <a:pt x="18693" y="8252"/>
                    </a:cubicBezTo>
                    <a:cubicBezTo>
                      <a:pt x="18812" y="8347"/>
                      <a:pt x="18931" y="8431"/>
                      <a:pt x="19050" y="8514"/>
                    </a:cubicBezTo>
                    <a:cubicBezTo>
                      <a:pt x="19086" y="8526"/>
                      <a:pt x="19110" y="8550"/>
                      <a:pt x="19145" y="8562"/>
                    </a:cubicBezTo>
                    <a:cubicBezTo>
                      <a:pt x="19324" y="8669"/>
                      <a:pt x="19491" y="8740"/>
                      <a:pt x="19634" y="8776"/>
                    </a:cubicBezTo>
                    <a:cubicBezTo>
                      <a:pt x="19872" y="8835"/>
                      <a:pt x="20158" y="8847"/>
                      <a:pt x="20336" y="8847"/>
                    </a:cubicBezTo>
                    <a:cubicBezTo>
                      <a:pt x="20408" y="8847"/>
                      <a:pt x="20467" y="8847"/>
                      <a:pt x="20479" y="8859"/>
                    </a:cubicBezTo>
                    <a:cubicBezTo>
                      <a:pt x="20574" y="8919"/>
                      <a:pt x="20884" y="9419"/>
                      <a:pt x="21050" y="9740"/>
                    </a:cubicBezTo>
                    <a:cubicBezTo>
                      <a:pt x="21134" y="9907"/>
                      <a:pt x="21265" y="10014"/>
                      <a:pt x="21396" y="10086"/>
                    </a:cubicBezTo>
                    <a:cubicBezTo>
                      <a:pt x="21443" y="10109"/>
                      <a:pt x="21491" y="10145"/>
                      <a:pt x="21539" y="10157"/>
                    </a:cubicBezTo>
                    <a:cubicBezTo>
                      <a:pt x="21574" y="10181"/>
                      <a:pt x="21598" y="10193"/>
                      <a:pt x="21622" y="10205"/>
                    </a:cubicBezTo>
                    <a:cubicBezTo>
                      <a:pt x="21705" y="10240"/>
                      <a:pt x="21896" y="10312"/>
                      <a:pt x="22110" y="10383"/>
                    </a:cubicBezTo>
                    <a:lnTo>
                      <a:pt x="22205" y="10324"/>
                    </a:lnTo>
                    <a:cubicBezTo>
                      <a:pt x="21991" y="10252"/>
                      <a:pt x="21789" y="10181"/>
                      <a:pt x="21717" y="10145"/>
                    </a:cubicBezTo>
                    <a:cubicBezTo>
                      <a:pt x="21682" y="10133"/>
                      <a:pt x="21658" y="10121"/>
                      <a:pt x="21634" y="10097"/>
                    </a:cubicBezTo>
                    <a:cubicBezTo>
                      <a:pt x="21586" y="10086"/>
                      <a:pt x="21551" y="10062"/>
                      <a:pt x="21491" y="10026"/>
                    </a:cubicBezTo>
                    <a:cubicBezTo>
                      <a:pt x="21372" y="9966"/>
                      <a:pt x="21265" y="9871"/>
                      <a:pt x="21181" y="9716"/>
                    </a:cubicBezTo>
                    <a:cubicBezTo>
                      <a:pt x="21158" y="9681"/>
                      <a:pt x="20765" y="8919"/>
                      <a:pt x="20515" y="8776"/>
                    </a:cubicBezTo>
                    <a:lnTo>
                      <a:pt x="20348" y="8776"/>
                    </a:lnTo>
                    <a:cubicBezTo>
                      <a:pt x="20169" y="8764"/>
                      <a:pt x="19907" y="8752"/>
                      <a:pt x="19693" y="8704"/>
                    </a:cubicBezTo>
                    <a:cubicBezTo>
                      <a:pt x="19562" y="8669"/>
                      <a:pt x="19407" y="8609"/>
                      <a:pt x="19241" y="8514"/>
                    </a:cubicBezTo>
                    <a:cubicBezTo>
                      <a:pt x="19217" y="8502"/>
                      <a:pt x="19181" y="8478"/>
                      <a:pt x="19145" y="8454"/>
                    </a:cubicBezTo>
                    <a:cubicBezTo>
                      <a:pt x="19038" y="8383"/>
                      <a:pt x="18919" y="8300"/>
                      <a:pt x="18800" y="8204"/>
                    </a:cubicBezTo>
                    <a:cubicBezTo>
                      <a:pt x="18741" y="8157"/>
                      <a:pt x="18693" y="8121"/>
                      <a:pt x="18634" y="8073"/>
                    </a:cubicBezTo>
                    <a:cubicBezTo>
                      <a:pt x="18550" y="8002"/>
                      <a:pt x="18503" y="7966"/>
                      <a:pt x="18467" y="7942"/>
                    </a:cubicBezTo>
                    <a:lnTo>
                      <a:pt x="15967" y="5799"/>
                    </a:lnTo>
                    <a:lnTo>
                      <a:pt x="19824" y="3716"/>
                    </a:lnTo>
                    <a:lnTo>
                      <a:pt x="19729" y="3668"/>
                    </a:lnTo>
                    <a:lnTo>
                      <a:pt x="18598" y="4275"/>
                    </a:lnTo>
                    <a:lnTo>
                      <a:pt x="15883" y="5740"/>
                    </a:lnTo>
                    <a:lnTo>
                      <a:pt x="11764" y="3359"/>
                    </a:lnTo>
                    <a:cubicBezTo>
                      <a:pt x="11752" y="3353"/>
                      <a:pt x="11737" y="3350"/>
                      <a:pt x="11720" y="3350"/>
                    </a:cubicBezTo>
                    <a:cubicBezTo>
                      <a:pt x="11704" y="3350"/>
                      <a:pt x="11686" y="3353"/>
                      <a:pt x="11668" y="3359"/>
                    </a:cubicBezTo>
                    <a:lnTo>
                      <a:pt x="9049" y="4835"/>
                    </a:lnTo>
                    <a:lnTo>
                      <a:pt x="8501" y="2585"/>
                    </a:lnTo>
                    <a:lnTo>
                      <a:pt x="8120" y="2358"/>
                    </a:lnTo>
                    <a:cubicBezTo>
                      <a:pt x="8216" y="2335"/>
                      <a:pt x="8406" y="2287"/>
                      <a:pt x="8608" y="2239"/>
                    </a:cubicBezTo>
                    <a:cubicBezTo>
                      <a:pt x="8656" y="2227"/>
                      <a:pt x="8716" y="2216"/>
                      <a:pt x="8763" y="2204"/>
                    </a:cubicBezTo>
                    <a:cubicBezTo>
                      <a:pt x="8811" y="2192"/>
                      <a:pt x="8870" y="2180"/>
                      <a:pt x="8918" y="2168"/>
                    </a:cubicBezTo>
                    <a:cubicBezTo>
                      <a:pt x="8966" y="2156"/>
                      <a:pt x="9013" y="2144"/>
                      <a:pt x="9085" y="2132"/>
                    </a:cubicBezTo>
                    <a:cubicBezTo>
                      <a:pt x="9120" y="2120"/>
                      <a:pt x="9168" y="2108"/>
                      <a:pt x="9204" y="2096"/>
                    </a:cubicBezTo>
                    <a:cubicBezTo>
                      <a:pt x="9324" y="2072"/>
                      <a:pt x="9411" y="2064"/>
                      <a:pt x="9478" y="2064"/>
                    </a:cubicBezTo>
                    <a:cubicBezTo>
                      <a:pt x="9577" y="2064"/>
                      <a:pt x="9630" y="2082"/>
                      <a:pt x="9680" y="2096"/>
                    </a:cubicBezTo>
                    <a:cubicBezTo>
                      <a:pt x="9716" y="2108"/>
                      <a:pt x="9751" y="2120"/>
                      <a:pt x="9799" y="2132"/>
                    </a:cubicBezTo>
                    <a:cubicBezTo>
                      <a:pt x="9814" y="2135"/>
                      <a:pt x="9839" y="2136"/>
                      <a:pt x="9872" y="2136"/>
                    </a:cubicBezTo>
                    <a:cubicBezTo>
                      <a:pt x="10171" y="2136"/>
                      <a:pt x="11122" y="2046"/>
                      <a:pt x="11347" y="2025"/>
                    </a:cubicBezTo>
                    <a:cubicBezTo>
                      <a:pt x="11679" y="1979"/>
                      <a:pt x="13128" y="1834"/>
                      <a:pt x="13319" y="1834"/>
                    </a:cubicBezTo>
                    <a:cubicBezTo>
                      <a:pt x="13326" y="1834"/>
                      <a:pt x="13332" y="1834"/>
                      <a:pt x="13335" y="1835"/>
                    </a:cubicBezTo>
                    <a:cubicBezTo>
                      <a:pt x="13383" y="1835"/>
                      <a:pt x="13597" y="1882"/>
                      <a:pt x="13776" y="1918"/>
                    </a:cubicBezTo>
                    <a:cubicBezTo>
                      <a:pt x="14050" y="1977"/>
                      <a:pt x="14323" y="2037"/>
                      <a:pt x="14431" y="2049"/>
                    </a:cubicBezTo>
                    <a:cubicBezTo>
                      <a:pt x="14442" y="2050"/>
                      <a:pt x="14454" y="2050"/>
                      <a:pt x="14466" y="2050"/>
                    </a:cubicBezTo>
                    <a:cubicBezTo>
                      <a:pt x="14595" y="2050"/>
                      <a:pt x="14766" y="1997"/>
                      <a:pt x="14907" y="1954"/>
                    </a:cubicBezTo>
                    <a:cubicBezTo>
                      <a:pt x="14990" y="1930"/>
                      <a:pt x="15085" y="1906"/>
                      <a:pt x="15121" y="1906"/>
                    </a:cubicBezTo>
                    <a:cubicBezTo>
                      <a:pt x="15135" y="1904"/>
                      <a:pt x="15158" y="1903"/>
                      <a:pt x="15190" y="1903"/>
                    </a:cubicBezTo>
                    <a:cubicBezTo>
                      <a:pt x="15322" y="1903"/>
                      <a:pt x="15592" y="1920"/>
                      <a:pt x="15824" y="1930"/>
                    </a:cubicBezTo>
                    <a:cubicBezTo>
                      <a:pt x="16062" y="1942"/>
                      <a:pt x="16288" y="1965"/>
                      <a:pt x="16383" y="1965"/>
                    </a:cubicBezTo>
                    <a:cubicBezTo>
                      <a:pt x="16478" y="1965"/>
                      <a:pt x="16586" y="1942"/>
                      <a:pt x="16681" y="1906"/>
                    </a:cubicBezTo>
                    <a:lnTo>
                      <a:pt x="16586" y="1846"/>
                    </a:lnTo>
                    <a:cubicBezTo>
                      <a:pt x="16502" y="1870"/>
                      <a:pt x="16443" y="1882"/>
                      <a:pt x="16383" y="1882"/>
                    </a:cubicBezTo>
                    <a:cubicBezTo>
                      <a:pt x="16300" y="1882"/>
                      <a:pt x="16074" y="1870"/>
                      <a:pt x="15836" y="1858"/>
                    </a:cubicBezTo>
                    <a:cubicBezTo>
                      <a:pt x="15443" y="1835"/>
                      <a:pt x="15193" y="1823"/>
                      <a:pt x="15121" y="1823"/>
                    </a:cubicBezTo>
                    <a:cubicBezTo>
                      <a:pt x="15062" y="1823"/>
                      <a:pt x="14978" y="1846"/>
                      <a:pt x="14847" y="1882"/>
                    </a:cubicBezTo>
                    <a:cubicBezTo>
                      <a:pt x="14730" y="1925"/>
                      <a:pt x="14575" y="1967"/>
                      <a:pt x="14484" y="1967"/>
                    </a:cubicBezTo>
                    <a:cubicBezTo>
                      <a:pt x="14473" y="1967"/>
                      <a:pt x="14463" y="1967"/>
                      <a:pt x="14454" y="1965"/>
                    </a:cubicBezTo>
                    <a:cubicBezTo>
                      <a:pt x="14431" y="1965"/>
                      <a:pt x="14395" y="1965"/>
                      <a:pt x="14347" y="1954"/>
                    </a:cubicBezTo>
                    <a:cubicBezTo>
                      <a:pt x="14216" y="1930"/>
                      <a:pt x="14002" y="1882"/>
                      <a:pt x="13823" y="1846"/>
                    </a:cubicBezTo>
                    <a:cubicBezTo>
                      <a:pt x="13609" y="1799"/>
                      <a:pt x="13478" y="1775"/>
                      <a:pt x="13347" y="1751"/>
                    </a:cubicBezTo>
                    <a:cubicBezTo>
                      <a:pt x="13240" y="1751"/>
                      <a:pt x="11573" y="1918"/>
                      <a:pt x="11323" y="1942"/>
                    </a:cubicBezTo>
                    <a:cubicBezTo>
                      <a:pt x="10989" y="1986"/>
                      <a:pt x="10073" y="2062"/>
                      <a:pt x="9867" y="2062"/>
                    </a:cubicBezTo>
                    <a:cubicBezTo>
                      <a:pt x="9853" y="2062"/>
                      <a:pt x="9842" y="2062"/>
                      <a:pt x="9835" y="2061"/>
                    </a:cubicBezTo>
                    <a:cubicBezTo>
                      <a:pt x="9799" y="2049"/>
                      <a:pt x="9775" y="2049"/>
                      <a:pt x="9751" y="2037"/>
                    </a:cubicBezTo>
                    <a:cubicBezTo>
                      <a:pt x="9685" y="2015"/>
                      <a:pt x="9609" y="1988"/>
                      <a:pt x="9476" y="1988"/>
                    </a:cubicBezTo>
                    <a:cubicBezTo>
                      <a:pt x="9394" y="1988"/>
                      <a:pt x="9292" y="1998"/>
                      <a:pt x="9156" y="2025"/>
                    </a:cubicBezTo>
                    <a:cubicBezTo>
                      <a:pt x="9132" y="2037"/>
                      <a:pt x="9109" y="2037"/>
                      <a:pt x="8823" y="2096"/>
                    </a:cubicBezTo>
                    <a:cubicBezTo>
                      <a:pt x="8811" y="2108"/>
                      <a:pt x="8787" y="2108"/>
                      <a:pt x="8739" y="2120"/>
                    </a:cubicBezTo>
                    <a:cubicBezTo>
                      <a:pt x="8442" y="2192"/>
                      <a:pt x="8120" y="2275"/>
                      <a:pt x="8013" y="2299"/>
                    </a:cubicBezTo>
                    <a:lnTo>
                      <a:pt x="7192" y="1846"/>
                    </a:lnTo>
                    <a:lnTo>
                      <a:pt x="5120" y="668"/>
                    </a:lnTo>
                    <a:cubicBezTo>
                      <a:pt x="5124" y="666"/>
                      <a:pt x="5128" y="666"/>
                      <a:pt x="5134" y="666"/>
                    </a:cubicBezTo>
                    <a:cubicBezTo>
                      <a:pt x="5179" y="666"/>
                      <a:pt x="5272" y="706"/>
                      <a:pt x="5346" y="727"/>
                    </a:cubicBezTo>
                    <a:cubicBezTo>
                      <a:pt x="5477" y="775"/>
                      <a:pt x="5632" y="822"/>
                      <a:pt x="5799" y="858"/>
                    </a:cubicBezTo>
                    <a:cubicBezTo>
                      <a:pt x="5957" y="887"/>
                      <a:pt x="6184" y="916"/>
                      <a:pt x="6527" y="916"/>
                    </a:cubicBezTo>
                    <a:cubicBezTo>
                      <a:pt x="6753" y="916"/>
                      <a:pt x="7030" y="903"/>
                      <a:pt x="7370" y="870"/>
                    </a:cubicBezTo>
                    <a:cubicBezTo>
                      <a:pt x="7656" y="834"/>
                      <a:pt x="7894" y="811"/>
                      <a:pt x="8096" y="787"/>
                    </a:cubicBezTo>
                    <a:cubicBezTo>
                      <a:pt x="8430" y="751"/>
                      <a:pt x="8644" y="727"/>
                      <a:pt x="8763" y="727"/>
                    </a:cubicBezTo>
                    <a:cubicBezTo>
                      <a:pt x="8906" y="739"/>
                      <a:pt x="9073" y="763"/>
                      <a:pt x="9275" y="822"/>
                    </a:cubicBezTo>
                    <a:cubicBezTo>
                      <a:pt x="9321" y="836"/>
                      <a:pt x="9369" y="841"/>
                      <a:pt x="9421" y="841"/>
                    </a:cubicBezTo>
                    <a:cubicBezTo>
                      <a:pt x="9561" y="841"/>
                      <a:pt x="9729" y="800"/>
                      <a:pt x="9954" y="739"/>
                    </a:cubicBezTo>
                    <a:cubicBezTo>
                      <a:pt x="10263" y="668"/>
                      <a:pt x="11383" y="322"/>
                      <a:pt x="11633" y="239"/>
                    </a:cubicBezTo>
                    <a:cubicBezTo>
                      <a:pt x="11668" y="227"/>
                      <a:pt x="11704" y="215"/>
                      <a:pt x="11728" y="203"/>
                    </a:cubicBezTo>
                    <a:cubicBezTo>
                      <a:pt x="11859" y="156"/>
                      <a:pt x="11859" y="156"/>
                      <a:pt x="12252" y="156"/>
                    </a:cubicBezTo>
                    <a:cubicBezTo>
                      <a:pt x="12514" y="156"/>
                      <a:pt x="13014" y="120"/>
                      <a:pt x="13514" y="72"/>
                    </a:cubicBezTo>
                    <a:lnTo>
                      <a:pt x="133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3964032" y="2290052"/>
                <a:ext cx="72538" cy="12766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39" extrusionOk="0">
                    <a:moveTo>
                      <a:pt x="702" y="1"/>
                    </a:moveTo>
                    <a:cubicBezTo>
                      <a:pt x="572" y="1"/>
                      <a:pt x="451" y="20"/>
                      <a:pt x="334" y="48"/>
                    </a:cubicBezTo>
                    <a:lnTo>
                      <a:pt x="0" y="238"/>
                    </a:lnTo>
                    <a:cubicBezTo>
                      <a:pt x="119" y="191"/>
                      <a:pt x="215" y="167"/>
                      <a:pt x="274" y="143"/>
                    </a:cubicBezTo>
                    <a:cubicBezTo>
                      <a:pt x="426" y="105"/>
                      <a:pt x="564" y="77"/>
                      <a:pt x="705" y="77"/>
                    </a:cubicBezTo>
                    <a:cubicBezTo>
                      <a:pt x="785" y="77"/>
                      <a:pt x="867" y="86"/>
                      <a:pt x="953" y="107"/>
                    </a:cubicBezTo>
                    <a:cubicBezTo>
                      <a:pt x="1143" y="155"/>
                      <a:pt x="1262" y="179"/>
                      <a:pt x="1358" y="179"/>
                    </a:cubicBezTo>
                    <a:lnTo>
                      <a:pt x="1167" y="72"/>
                    </a:lnTo>
                    <a:cubicBezTo>
                      <a:pt x="1119" y="72"/>
                      <a:pt x="1072" y="60"/>
                      <a:pt x="1000" y="36"/>
                    </a:cubicBezTo>
                    <a:cubicBezTo>
                      <a:pt x="895" y="11"/>
                      <a:pt x="796" y="1"/>
                      <a:pt x="7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6"/>
              <p:cNvSpPr/>
              <p:nvPr/>
            </p:nvSpPr>
            <p:spPr>
              <a:xfrm>
                <a:off x="2907004" y="1736697"/>
                <a:ext cx="1074817" cy="792465"/>
              </a:xfrm>
              <a:custGeom>
                <a:avLst/>
                <a:gdLst/>
                <a:ahLst/>
                <a:cxnLst/>
                <a:rect l="l" t="t" r="r" b="b"/>
                <a:pathLst>
                  <a:path w="20122" h="14836" extrusionOk="0">
                    <a:moveTo>
                      <a:pt x="11811" y="7942"/>
                    </a:moveTo>
                    <a:cubicBezTo>
                      <a:pt x="12002" y="7954"/>
                      <a:pt x="12537" y="7990"/>
                      <a:pt x="12716" y="8049"/>
                    </a:cubicBezTo>
                    <a:cubicBezTo>
                      <a:pt x="12768" y="8063"/>
                      <a:pt x="12829" y="8068"/>
                      <a:pt x="12893" y="8068"/>
                    </a:cubicBezTo>
                    <a:cubicBezTo>
                      <a:pt x="13003" y="8068"/>
                      <a:pt x="13122" y="8053"/>
                      <a:pt x="13228" y="8038"/>
                    </a:cubicBezTo>
                    <a:cubicBezTo>
                      <a:pt x="13311" y="8026"/>
                      <a:pt x="13383" y="8026"/>
                      <a:pt x="13430" y="8026"/>
                    </a:cubicBezTo>
                    <a:cubicBezTo>
                      <a:pt x="13466" y="8026"/>
                      <a:pt x="13561" y="8026"/>
                      <a:pt x="13668" y="8014"/>
                    </a:cubicBezTo>
                    <a:cubicBezTo>
                      <a:pt x="13780" y="8014"/>
                      <a:pt x="13970" y="8003"/>
                      <a:pt x="14102" y="8003"/>
                    </a:cubicBezTo>
                    <a:cubicBezTo>
                      <a:pt x="14168" y="8003"/>
                      <a:pt x="14220" y="8006"/>
                      <a:pt x="14240" y="8014"/>
                    </a:cubicBezTo>
                    <a:cubicBezTo>
                      <a:pt x="14264" y="8026"/>
                      <a:pt x="14371" y="8061"/>
                      <a:pt x="14859" y="8157"/>
                    </a:cubicBezTo>
                    <a:cubicBezTo>
                      <a:pt x="14883" y="8157"/>
                      <a:pt x="14907" y="8157"/>
                      <a:pt x="14954" y="8168"/>
                    </a:cubicBezTo>
                    <a:cubicBezTo>
                      <a:pt x="14978" y="8168"/>
                      <a:pt x="15002" y="8180"/>
                      <a:pt x="15050" y="8180"/>
                    </a:cubicBezTo>
                    <a:cubicBezTo>
                      <a:pt x="15061" y="8192"/>
                      <a:pt x="15085" y="8192"/>
                      <a:pt x="15109" y="8192"/>
                    </a:cubicBezTo>
                    <a:lnTo>
                      <a:pt x="15157" y="8204"/>
                    </a:lnTo>
                    <a:lnTo>
                      <a:pt x="15204" y="8216"/>
                    </a:lnTo>
                    <a:cubicBezTo>
                      <a:pt x="15228" y="8216"/>
                      <a:pt x="15240" y="8216"/>
                      <a:pt x="15264" y="8228"/>
                    </a:cubicBezTo>
                    <a:lnTo>
                      <a:pt x="15311" y="8228"/>
                    </a:lnTo>
                    <a:cubicBezTo>
                      <a:pt x="15335" y="8240"/>
                      <a:pt x="15359" y="8240"/>
                      <a:pt x="15407" y="8252"/>
                    </a:cubicBezTo>
                    <a:cubicBezTo>
                      <a:pt x="15490" y="8264"/>
                      <a:pt x="15573" y="8276"/>
                      <a:pt x="15669" y="8299"/>
                    </a:cubicBezTo>
                    <a:cubicBezTo>
                      <a:pt x="16002" y="8347"/>
                      <a:pt x="16395" y="8419"/>
                      <a:pt x="16871" y="8526"/>
                    </a:cubicBezTo>
                    <a:cubicBezTo>
                      <a:pt x="16871" y="8538"/>
                      <a:pt x="16871" y="8549"/>
                      <a:pt x="16871" y="8573"/>
                    </a:cubicBezTo>
                    <a:cubicBezTo>
                      <a:pt x="16871" y="8585"/>
                      <a:pt x="16871" y="8597"/>
                      <a:pt x="16871" y="8621"/>
                    </a:cubicBezTo>
                    <a:lnTo>
                      <a:pt x="16871" y="8669"/>
                    </a:lnTo>
                    <a:lnTo>
                      <a:pt x="16883" y="8716"/>
                    </a:lnTo>
                    <a:lnTo>
                      <a:pt x="16907" y="8752"/>
                    </a:lnTo>
                    <a:cubicBezTo>
                      <a:pt x="16919" y="8764"/>
                      <a:pt x="16931" y="8776"/>
                      <a:pt x="16943" y="8788"/>
                    </a:cubicBezTo>
                    <a:lnTo>
                      <a:pt x="16966" y="8800"/>
                    </a:lnTo>
                    <a:lnTo>
                      <a:pt x="17002" y="8823"/>
                    </a:lnTo>
                    <a:cubicBezTo>
                      <a:pt x="17038" y="8835"/>
                      <a:pt x="17085" y="8859"/>
                      <a:pt x="17145" y="8895"/>
                    </a:cubicBezTo>
                    <a:cubicBezTo>
                      <a:pt x="17252" y="8954"/>
                      <a:pt x="17359" y="9026"/>
                      <a:pt x="17347" y="9073"/>
                    </a:cubicBezTo>
                    <a:cubicBezTo>
                      <a:pt x="17252" y="9288"/>
                      <a:pt x="17216" y="9419"/>
                      <a:pt x="17300" y="9466"/>
                    </a:cubicBezTo>
                    <a:cubicBezTo>
                      <a:pt x="17359" y="9502"/>
                      <a:pt x="17717" y="9645"/>
                      <a:pt x="18038" y="9764"/>
                    </a:cubicBezTo>
                    <a:cubicBezTo>
                      <a:pt x="18038" y="9776"/>
                      <a:pt x="18062" y="9776"/>
                      <a:pt x="18074" y="9788"/>
                    </a:cubicBezTo>
                    <a:cubicBezTo>
                      <a:pt x="18264" y="9883"/>
                      <a:pt x="18788" y="10145"/>
                      <a:pt x="19217" y="10359"/>
                    </a:cubicBezTo>
                    <a:cubicBezTo>
                      <a:pt x="19252" y="10383"/>
                      <a:pt x="19300" y="10407"/>
                      <a:pt x="19336" y="10419"/>
                    </a:cubicBezTo>
                    <a:lnTo>
                      <a:pt x="19360" y="10443"/>
                    </a:lnTo>
                    <a:cubicBezTo>
                      <a:pt x="19383" y="10454"/>
                      <a:pt x="19419" y="10466"/>
                      <a:pt x="19443" y="10478"/>
                    </a:cubicBezTo>
                    <a:cubicBezTo>
                      <a:pt x="19455" y="10490"/>
                      <a:pt x="19467" y="10490"/>
                      <a:pt x="19479" y="10502"/>
                    </a:cubicBezTo>
                    <a:cubicBezTo>
                      <a:pt x="19502" y="10514"/>
                      <a:pt x="19526" y="10526"/>
                      <a:pt x="19550" y="10538"/>
                    </a:cubicBezTo>
                    <a:cubicBezTo>
                      <a:pt x="19562" y="10550"/>
                      <a:pt x="19586" y="10550"/>
                      <a:pt x="19610" y="10574"/>
                    </a:cubicBezTo>
                    <a:lnTo>
                      <a:pt x="19574" y="10585"/>
                    </a:lnTo>
                    <a:cubicBezTo>
                      <a:pt x="19348" y="10681"/>
                      <a:pt x="19062" y="10812"/>
                      <a:pt x="18895" y="10907"/>
                    </a:cubicBezTo>
                    <a:cubicBezTo>
                      <a:pt x="18871" y="10919"/>
                      <a:pt x="18860" y="10931"/>
                      <a:pt x="18848" y="10931"/>
                    </a:cubicBezTo>
                    <a:cubicBezTo>
                      <a:pt x="18812" y="10955"/>
                      <a:pt x="18788" y="10978"/>
                      <a:pt x="18764" y="10990"/>
                    </a:cubicBezTo>
                    <a:cubicBezTo>
                      <a:pt x="18681" y="11038"/>
                      <a:pt x="18609" y="11086"/>
                      <a:pt x="18538" y="11133"/>
                    </a:cubicBezTo>
                    <a:cubicBezTo>
                      <a:pt x="18431" y="11205"/>
                      <a:pt x="18348" y="11252"/>
                      <a:pt x="18264" y="11312"/>
                    </a:cubicBezTo>
                    <a:cubicBezTo>
                      <a:pt x="18240" y="11312"/>
                      <a:pt x="18217" y="11324"/>
                      <a:pt x="18193" y="11347"/>
                    </a:cubicBezTo>
                    <a:lnTo>
                      <a:pt x="18157" y="11359"/>
                    </a:lnTo>
                    <a:cubicBezTo>
                      <a:pt x="18145" y="11371"/>
                      <a:pt x="18121" y="11371"/>
                      <a:pt x="18109" y="11383"/>
                    </a:cubicBezTo>
                    <a:cubicBezTo>
                      <a:pt x="18098" y="11383"/>
                      <a:pt x="18062" y="11395"/>
                      <a:pt x="18002" y="11395"/>
                    </a:cubicBezTo>
                    <a:lnTo>
                      <a:pt x="17978" y="11395"/>
                    </a:lnTo>
                    <a:lnTo>
                      <a:pt x="17895" y="11407"/>
                    </a:lnTo>
                    <a:lnTo>
                      <a:pt x="17800" y="11407"/>
                    </a:lnTo>
                    <a:cubicBezTo>
                      <a:pt x="17776" y="11419"/>
                      <a:pt x="17752" y="11419"/>
                      <a:pt x="17693" y="11419"/>
                    </a:cubicBezTo>
                    <a:cubicBezTo>
                      <a:pt x="17669" y="11419"/>
                      <a:pt x="17633" y="11419"/>
                      <a:pt x="17574" y="11431"/>
                    </a:cubicBezTo>
                    <a:lnTo>
                      <a:pt x="17347" y="11431"/>
                    </a:lnTo>
                    <a:cubicBezTo>
                      <a:pt x="17317" y="11432"/>
                      <a:pt x="17287" y="11432"/>
                      <a:pt x="17258" y="11432"/>
                    </a:cubicBezTo>
                    <a:cubicBezTo>
                      <a:pt x="16952" y="11432"/>
                      <a:pt x="16755" y="11377"/>
                      <a:pt x="16657" y="11312"/>
                    </a:cubicBezTo>
                    <a:cubicBezTo>
                      <a:pt x="16621" y="11288"/>
                      <a:pt x="16538" y="11205"/>
                      <a:pt x="16454" y="11121"/>
                    </a:cubicBezTo>
                    <a:cubicBezTo>
                      <a:pt x="16323" y="10990"/>
                      <a:pt x="16193" y="10859"/>
                      <a:pt x="16097" y="10800"/>
                    </a:cubicBezTo>
                    <a:cubicBezTo>
                      <a:pt x="16040" y="10771"/>
                      <a:pt x="15775" y="10627"/>
                      <a:pt x="15340" y="10627"/>
                    </a:cubicBezTo>
                    <a:cubicBezTo>
                      <a:pt x="15233" y="10627"/>
                      <a:pt x="15116" y="10636"/>
                      <a:pt x="14990" y="10657"/>
                    </a:cubicBezTo>
                    <a:cubicBezTo>
                      <a:pt x="14514" y="10716"/>
                      <a:pt x="13287" y="10764"/>
                      <a:pt x="12775" y="10764"/>
                    </a:cubicBezTo>
                    <a:lnTo>
                      <a:pt x="12609" y="10764"/>
                    </a:lnTo>
                    <a:cubicBezTo>
                      <a:pt x="12562" y="10761"/>
                      <a:pt x="12510" y="10759"/>
                      <a:pt x="12455" y="10759"/>
                    </a:cubicBezTo>
                    <a:cubicBezTo>
                      <a:pt x="12093" y="10759"/>
                      <a:pt x="11595" y="10824"/>
                      <a:pt x="11430" y="10907"/>
                    </a:cubicBezTo>
                    <a:cubicBezTo>
                      <a:pt x="11418" y="10919"/>
                      <a:pt x="11394" y="10931"/>
                      <a:pt x="11359" y="10955"/>
                    </a:cubicBezTo>
                    <a:cubicBezTo>
                      <a:pt x="11323" y="10966"/>
                      <a:pt x="11299" y="10978"/>
                      <a:pt x="11263" y="11002"/>
                    </a:cubicBezTo>
                    <a:cubicBezTo>
                      <a:pt x="11228" y="11014"/>
                      <a:pt x="11204" y="11038"/>
                      <a:pt x="11156" y="11062"/>
                    </a:cubicBezTo>
                    <a:cubicBezTo>
                      <a:pt x="11120" y="11074"/>
                      <a:pt x="11097" y="11097"/>
                      <a:pt x="11061" y="11109"/>
                    </a:cubicBezTo>
                    <a:cubicBezTo>
                      <a:pt x="10954" y="11169"/>
                      <a:pt x="10870" y="11228"/>
                      <a:pt x="10823" y="11264"/>
                    </a:cubicBezTo>
                    <a:cubicBezTo>
                      <a:pt x="10787" y="11288"/>
                      <a:pt x="10763" y="11324"/>
                      <a:pt x="10728" y="11347"/>
                    </a:cubicBezTo>
                    <a:cubicBezTo>
                      <a:pt x="10704" y="11371"/>
                      <a:pt x="10692" y="11395"/>
                      <a:pt x="10668" y="11395"/>
                    </a:cubicBezTo>
                    <a:cubicBezTo>
                      <a:pt x="10620" y="11371"/>
                      <a:pt x="10561" y="11312"/>
                      <a:pt x="10501" y="11252"/>
                    </a:cubicBezTo>
                    <a:cubicBezTo>
                      <a:pt x="10430" y="11169"/>
                      <a:pt x="10347" y="11074"/>
                      <a:pt x="10251" y="11026"/>
                    </a:cubicBezTo>
                    <a:cubicBezTo>
                      <a:pt x="9716" y="10716"/>
                      <a:pt x="9358" y="10550"/>
                      <a:pt x="9156" y="10538"/>
                    </a:cubicBezTo>
                    <a:cubicBezTo>
                      <a:pt x="9131" y="10537"/>
                      <a:pt x="9103" y="10536"/>
                      <a:pt x="9073" y="10536"/>
                    </a:cubicBezTo>
                    <a:cubicBezTo>
                      <a:pt x="8755" y="10536"/>
                      <a:pt x="8168" y="10591"/>
                      <a:pt x="7918" y="10645"/>
                    </a:cubicBezTo>
                    <a:cubicBezTo>
                      <a:pt x="7894" y="10657"/>
                      <a:pt x="7858" y="10657"/>
                      <a:pt x="7799" y="10681"/>
                    </a:cubicBezTo>
                    <a:cubicBezTo>
                      <a:pt x="7763" y="10681"/>
                      <a:pt x="7739" y="10693"/>
                      <a:pt x="7715" y="10693"/>
                    </a:cubicBezTo>
                    <a:cubicBezTo>
                      <a:pt x="7691" y="10693"/>
                      <a:pt x="7680" y="10705"/>
                      <a:pt x="7668" y="10705"/>
                    </a:cubicBezTo>
                    <a:cubicBezTo>
                      <a:pt x="7644" y="10716"/>
                      <a:pt x="7620" y="10716"/>
                      <a:pt x="7584" y="10728"/>
                    </a:cubicBezTo>
                    <a:lnTo>
                      <a:pt x="7549" y="10728"/>
                    </a:lnTo>
                    <a:lnTo>
                      <a:pt x="7513" y="10740"/>
                    </a:lnTo>
                    <a:lnTo>
                      <a:pt x="7001" y="9847"/>
                    </a:lnTo>
                    <a:cubicBezTo>
                      <a:pt x="7037" y="9823"/>
                      <a:pt x="7060" y="9800"/>
                      <a:pt x="7084" y="9788"/>
                    </a:cubicBezTo>
                    <a:cubicBezTo>
                      <a:pt x="7179" y="9704"/>
                      <a:pt x="7275" y="9633"/>
                      <a:pt x="7334" y="9573"/>
                    </a:cubicBezTo>
                    <a:cubicBezTo>
                      <a:pt x="7418" y="9502"/>
                      <a:pt x="7477" y="9431"/>
                      <a:pt x="7537" y="9359"/>
                    </a:cubicBezTo>
                    <a:cubicBezTo>
                      <a:pt x="7615" y="9247"/>
                      <a:pt x="7683" y="9156"/>
                      <a:pt x="7801" y="9156"/>
                    </a:cubicBezTo>
                    <a:cubicBezTo>
                      <a:pt x="7808" y="9156"/>
                      <a:pt x="7815" y="9156"/>
                      <a:pt x="7822" y="9157"/>
                    </a:cubicBezTo>
                    <a:cubicBezTo>
                      <a:pt x="7906" y="9157"/>
                      <a:pt x="7977" y="9169"/>
                      <a:pt x="8061" y="9181"/>
                    </a:cubicBezTo>
                    <a:cubicBezTo>
                      <a:pt x="8177" y="9201"/>
                      <a:pt x="8306" y="9222"/>
                      <a:pt x="8465" y="9222"/>
                    </a:cubicBezTo>
                    <a:cubicBezTo>
                      <a:pt x="8582" y="9222"/>
                      <a:pt x="8714" y="9211"/>
                      <a:pt x="8870" y="9181"/>
                    </a:cubicBezTo>
                    <a:cubicBezTo>
                      <a:pt x="9192" y="9109"/>
                      <a:pt x="9346" y="9038"/>
                      <a:pt x="9442" y="9002"/>
                    </a:cubicBezTo>
                    <a:cubicBezTo>
                      <a:pt x="9454" y="8990"/>
                      <a:pt x="9477" y="8978"/>
                      <a:pt x="9489" y="8978"/>
                    </a:cubicBezTo>
                    <a:lnTo>
                      <a:pt x="9513" y="8990"/>
                    </a:lnTo>
                    <a:cubicBezTo>
                      <a:pt x="9571" y="9019"/>
                      <a:pt x="9677" y="9065"/>
                      <a:pt x="9818" y="9065"/>
                    </a:cubicBezTo>
                    <a:cubicBezTo>
                      <a:pt x="9910" y="9065"/>
                      <a:pt x="10015" y="9046"/>
                      <a:pt x="10132" y="8990"/>
                    </a:cubicBezTo>
                    <a:cubicBezTo>
                      <a:pt x="10192" y="8954"/>
                      <a:pt x="10251" y="8930"/>
                      <a:pt x="10311" y="8895"/>
                    </a:cubicBezTo>
                    <a:cubicBezTo>
                      <a:pt x="10442" y="8835"/>
                      <a:pt x="10573" y="8776"/>
                      <a:pt x="10668" y="8716"/>
                    </a:cubicBezTo>
                    <a:cubicBezTo>
                      <a:pt x="10787" y="8657"/>
                      <a:pt x="10859" y="8597"/>
                      <a:pt x="10894" y="8538"/>
                    </a:cubicBezTo>
                    <a:cubicBezTo>
                      <a:pt x="10930" y="8478"/>
                      <a:pt x="10954" y="8419"/>
                      <a:pt x="10966" y="8371"/>
                    </a:cubicBezTo>
                    <a:cubicBezTo>
                      <a:pt x="10989" y="8299"/>
                      <a:pt x="11013" y="8240"/>
                      <a:pt x="11061" y="8180"/>
                    </a:cubicBezTo>
                    <a:cubicBezTo>
                      <a:pt x="11085" y="8168"/>
                      <a:pt x="11097" y="8157"/>
                      <a:pt x="11144" y="8133"/>
                    </a:cubicBezTo>
                    <a:cubicBezTo>
                      <a:pt x="11347" y="8026"/>
                      <a:pt x="11644" y="7942"/>
                      <a:pt x="11811" y="7942"/>
                    </a:cubicBezTo>
                    <a:close/>
                    <a:moveTo>
                      <a:pt x="2893" y="1"/>
                    </a:moveTo>
                    <a:cubicBezTo>
                      <a:pt x="2858" y="25"/>
                      <a:pt x="2822" y="37"/>
                      <a:pt x="2786" y="60"/>
                    </a:cubicBezTo>
                    <a:cubicBezTo>
                      <a:pt x="2667" y="132"/>
                      <a:pt x="2536" y="215"/>
                      <a:pt x="2429" y="298"/>
                    </a:cubicBezTo>
                    <a:lnTo>
                      <a:pt x="2369" y="334"/>
                    </a:lnTo>
                    <a:cubicBezTo>
                      <a:pt x="2298" y="382"/>
                      <a:pt x="2238" y="418"/>
                      <a:pt x="2203" y="429"/>
                    </a:cubicBezTo>
                    <a:cubicBezTo>
                      <a:pt x="2096" y="501"/>
                      <a:pt x="1917" y="703"/>
                      <a:pt x="1881" y="751"/>
                    </a:cubicBezTo>
                    <a:cubicBezTo>
                      <a:pt x="1798" y="787"/>
                      <a:pt x="1417" y="787"/>
                      <a:pt x="1214" y="787"/>
                    </a:cubicBezTo>
                    <a:lnTo>
                      <a:pt x="1024" y="787"/>
                    </a:lnTo>
                    <a:cubicBezTo>
                      <a:pt x="774" y="787"/>
                      <a:pt x="107" y="906"/>
                      <a:pt x="83" y="906"/>
                    </a:cubicBezTo>
                    <a:cubicBezTo>
                      <a:pt x="24" y="918"/>
                      <a:pt x="0" y="953"/>
                      <a:pt x="12" y="977"/>
                    </a:cubicBezTo>
                    <a:cubicBezTo>
                      <a:pt x="12" y="1013"/>
                      <a:pt x="48" y="1049"/>
                      <a:pt x="95" y="1072"/>
                    </a:cubicBezTo>
                    <a:cubicBezTo>
                      <a:pt x="119" y="1084"/>
                      <a:pt x="143" y="1096"/>
                      <a:pt x="191" y="1120"/>
                    </a:cubicBezTo>
                    <a:cubicBezTo>
                      <a:pt x="238" y="1144"/>
                      <a:pt x="369" y="1227"/>
                      <a:pt x="441" y="1287"/>
                    </a:cubicBezTo>
                    <a:cubicBezTo>
                      <a:pt x="500" y="1346"/>
                      <a:pt x="488" y="1430"/>
                      <a:pt x="476" y="1513"/>
                    </a:cubicBezTo>
                    <a:cubicBezTo>
                      <a:pt x="464" y="1608"/>
                      <a:pt x="369" y="1703"/>
                      <a:pt x="191" y="1811"/>
                    </a:cubicBezTo>
                    <a:cubicBezTo>
                      <a:pt x="24" y="1918"/>
                      <a:pt x="48" y="1989"/>
                      <a:pt x="83" y="2073"/>
                    </a:cubicBezTo>
                    <a:cubicBezTo>
                      <a:pt x="95" y="2096"/>
                      <a:pt x="107" y="2120"/>
                      <a:pt x="119" y="2156"/>
                    </a:cubicBezTo>
                    <a:cubicBezTo>
                      <a:pt x="143" y="2287"/>
                      <a:pt x="286" y="2584"/>
                      <a:pt x="321" y="2644"/>
                    </a:cubicBezTo>
                    <a:cubicBezTo>
                      <a:pt x="333" y="2668"/>
                      <a:pt x="345" y="2704"/>
                      <a:pt x="357" y="2751"/>
                    </a:cubicBezTo>
                    <a:cubicBezTo>
                      <a:pt x="381" y="2823"/>
                      <a:pt x="405" y="2918"/>
                      <a:pt x="476" y="2989"/>
                    </a:cubicBezTo>
                    <a:cubicBezTo>
                      <a:pt x="500" y="3025"/>
                      <a:pt x="524" y="3049"/>
                      <a:pt x="560" y="3061"/>
                    </a:cubicBezTo>
                    <a:cubicBezTo>
                      <a:pt x="619" y="3096"/>
                      <a:pt x="702" y="3108"/>
                      <a:pt x="810" y="3120"/>
                    </a:cubicBezTo>
                    <a:cubicBezTo>
                      <a:pt x="917" y="3132"/>
                      <a:pt x="1179" y="3180"/>
                      <a:pt x="1262" y="3204"/>
                    </a:cubicBezTo>
                    <a:cubicBezTo>
                      <a:pt x="1322" y="3239"/>
                      <a:pt x="1405" y="3358"/>
                      <a:pt x="1476" y="3442"/>
                    </a:cubicBezTo>
                    <a:cubicBezTo>
                      <a:pt x="1512" y="3489"/>
                      <a:pt x="1560" y="3537"/>
                      <a:pt x="1595" y="3585"/>
                    </a:cubicBezTo>
                    <a:cubicBezTo>
                      <a:pt x="1715" y="3716"/>
                      <a:pt x="2012" y="3942"/>
                      <a:pt x="2155" y="4037"/>
                    </a:cubicBezTo>
                    <a:cubicBezTo>
                      <a:pt x="2167" y="4049"/>
                      <a:pt x="2191" y="4061"/>
                      <a:pt x="2203" y="4073"/>
                    </a:cubicBezTo>
                    <a:cubicBezTo>
                      <a:pt x="2238" y="4097"/>
                      <a:pt x="2310" y="4144"/>
                      <a:pt x="2369" y="4192"/>
                    </a:cubicBezTo>
                    <a:cubicBezTo>
                      <a:pt x="2441" y="4239"/>
                      <a:pt x="2512" y="4287"/>
                      <a:pt x="2560" y="4323"/>
                    </a:cubicBezTo>
                    <a:cubicBezTo>
                      <a:pt x="2560" y="4382"/>
                      <a:pt x="2369" y="4668"/>
                      <a:pt x="2238" y="4894"/>
                    </a:cubicBezTo>
                    <a:cubicBezTo>
                      <a:pt x="2096" y="5109"/>
                      <a:pt x="1953" y="5347"/>
                      <a:pt x="1917" y="5454"/>
                    </a:cubicBezTo>
                    <a:cubicBezTo>
                      <a:pt x="1834" y="5668"/>
                      <a:pt x="1786" y="5966"/>
                      <a:pt x="1762" y="6109"/>
                    </a:cubicBezTo>
                    <a:cubicBezTo>
                      <a:pt x="1762" y="6144"/>
                      <a:pt x="1750" y="6168"/>
                      <a:pt x="1750" y="6180"/>
                    </a:cubicBezTo>
                    <a:cubicBezTo>
                      <a:pt x="1738" y="6228"/>
                      <a:pt x="1822" y="6287"/>
                      <a:pt x="1893" y="6335"/>
                    </a:cubicBezTo>
                    <a:cubicBezTo>
                      <a:pt x="1965" y="6371"/>
                      <a:pt x="2024" y="6394"/>
                      <a:pt x="2024" y="6394"/>
                    </a:cubicBezTo>
                    <a:cubicBezTo>
                      <a:pt x="2084" y="6418"/>
                      <a:pt x="2346" y="6466"/>
                      <a:pt x="2631" y="6490"/>
                    </a:cubicBezTo>
                    <a:cubicBezTo>
                      <a:pt x="2905" y="6514"/>
                      <a:pt x="2965" y="6525"/>
                      <a:pt x="3108" y="6573"/>
                    </a:cubicBezTo>
                    <a:cubicBezTo>
                      <a:pt x="3119" y="6585"/>
                      <a:pt x="3131" y="6597"/>
                      <a:pt x="3131" y="6644"/>
                    </a:cubicBezTo>
                    <a:cubicBezTo>
                      <a:pt x="3143" y="6704"/>
                      <a:pt x="3155" y="6775"/>
                      <a:pt x="3227" y="6871"/>
                    </a:cubicBezTo>
                    <a:cubicBezTo>
                      <a:pt x="3274" y="6918"/>
                      <a:pt x="3334" y="6966"/>
                      <a:pt x="3393" y="7002"/>
                    </a:cubicBezTo>
                    <a:cubicBezTo>
                      <a:pt x="3512" y="7073"/>
                      <a:pt x="3643" y="7109"/>
                      <a:pt x="3727" y="7133"/>
                    </a:cubicBezTo>
                    <a:cubicBezTo>
                      <a:pt x="3750" y="7145"/>
                      <a:pt x="3774" y="7145"/>
                      <a:pt x="3786" y="7156"/>
                    </a:cubicBezTo>
                    <a:cubicBezTo>
                      <a:pt x="3798" y="7156"/>
                      <a:pt x="3822" y="7168"/>
                      <a:pt x="3917" y="7192"/>
                    </a:cubicBezTo>
                    <a:lnTo>
                      <a:pt x="3989" y="7216"/>
                    </a:lnTo>
                    <a:cubicBezTo>
                      <a:pt x="4203" y="7276"/>
                      <a:pt x="4572" y="7383"/>
                      <a:pt x="4798" y="7478"/>
                    </a:cubicBezTo>
                    <a:cubicBezTo>
                      <a:pt x="4846" y="7490"/>
                      <a:pt x="4882" y="7514"/>
                      <a:pt x="4917" y="7526"/>
                    </a:cubicBezTo>
                    <a:cubicBezTo>
                      <a:pt x="5036" y="7597"/>
                      <a:pt x="5072" y="7680"/>
                      <a:pt x="5120" y="7764"/>
                    </a:cubicBezTo>
                    <a:cubicBezTo>
                      <a:pt x="5144" y="7811"/>
                      <a:pt x="5179" y="7871"/>
                      <a:pt x="5215" y="7918"/>
                    </a:cubicBezTo>
                    <a:cubicBezTo>
                      <a:pt x="5251" y="7966"/>
                      <a:pt x="5286" y="7990"/>
                      <a:pt x="5334" y="8026"/>
                    </a:cubicBezTo>
                    <a:cubicBezTo>
                      <a:pt x="5453" y="8085"/>
                      <a:pt x="5596" y="8109"/>
                      <a:pt x="5727" y="8133"/>
                    </a:cubicBezTo>
                    <a:cubicBezTo>
                      <a:pt x="5775" y="8133"/>
                      <a:pt x="5810" y="8145"/>
                      <a:pt x="5858" y="8157"/>
                    </a:cubicBezTo>
                    <a:cubicBezTo>
                      <a:pt x="5953" y="8180"/>
                      <a:pt x="6060" y="8192"/>
                      <a:pt x="6167" y="8204"/>
                    </a:cubicBezTo>
                    <a:cubicBezTo>
                      <a:pt x="6251" y="8216"/>
                      <a:pt x="6334" y="8228"/>
                      <a:pt x="6417" y="8240"/>
                    </a:cubicBezTo>
                    <a:cubicBezTo>
                      <a:pt x="6513" y="8252"/>
                      <a:pt x="6584" y="8276"/>
                      <a:pt x="6644" y="8311"/>
                    </a:cubicBezTo>
                    <a:cubicBezTo>
                      <a:pt x="6691" y="8335"/>
                      <a:pt x="6727" y="8371"/>
                      <a:pt x="6751" y="8419"/>
                    </a:cubicBezTo>
                    <a:cubicBezTo>
                      <a:pt x="6798" y="8502"/>
                      <a:pt x="6548" y="8669"/>
                      <a:pt x="6406" y="8764"/>
                    </a:cubicBezTo>
                    <a:cubicBezTo>
                      <a:pt x="6346" y="8811"/>
                      <a:pt x="6287" y="8847"/>
                      <a:pt x="6263" y="8871"/>
                    </a:cubicBezTo>
                    <a:cubicBezTo>
                      <a:pt x="6179" y="8954"/>
                      <a:pt x="6548" y="9407"/>
                      <a:pt x="6763" y="9669"/>
                    </a:cubicBezTo>
                    <a:lnTo>
                      <a:pt x="6870" y="9847"/>
                    </a:lnTo>
                    <a:lnTo>
                      <a:pt x="7418" y="10800"/>
                    </a:lnTo>
                    <a:cubicBezTo>
                      <a:pt x="7453" y="10883"/>
                      <a:pt x="7525" y="11014"/>
                      <a:pt x="7608" y="11145"/>
                    </a:cubicBezTo>
                    <a:cubicBezTo>
                      <a:pt x="7656" y="11205"/>
                      <a:pt x="7703" y="11252"/>
                      <a:pt x="7739" y="11276"/>
                    </a:cubicBezTo>
                    <a:cubicBezTo>
                      <a:pt x="7787" y="11300"/>
                      <a:pt x="7834" y="11312"/>
                      <a:pt x="7882" y="11324"/>
                    </a:cubicBezTo>
                    <a:cubicBezTo>
                      <a:pt x="7941" y="11336"/>
                      <a:pt x="7989" y="11347"/>
                      <a:pt x="8049" y="11383"/>
                    </a:cubicBezTo>
                    <a:cubicBezTo>
                      <a:pt x="8180" y="11455"/>
                      <a:pt x="8227" y="11538"/>
                      <a:pt x="8287" y="11609"/>
                    </a:cubicBezTo>
                    <a:cubicBezTo>
                      <a:pt x="8299" y="11633"/>
                      <a:pt x="8311" y="11657"/>
                      <a:pt x="8334" y="11681"/>
                    </a:cubicBezTo>
                    <a:cubicBezTo>
                      <a:pt x="8394" y="11752"/>
                      <a:pt x="8465" y="11943"/>
                      <a:pt x="8489" y="12026"/>
                    </a:cubicBezTo>
                    <a:cubicBezTo>
                      <a:pt x="8537" y="12157"/>
                      <a:pt x="8584" y="12240"/>
                      <a:pt x="8644" y="12276"/>
                    </a:cubicBezTo>
                    <a:cubicBezTo>
                      <a:pt x="8739" y="12324"/>
                      <a:pt x="8942" y="12359"/>
                      <a:pt x="9346" y="12419"/>
                    </a:cubicBezTo>
                    <a:cubicBezTo>
                      <a:pt x="9751" y="12479"/>
                      <a:pt x="9894" y="12514"/>
                      <a:pt x="10061" y="12574"/>
                    </a:cubicBezTo>
                    <a:cubicBezTo>
                      <a:pt x="10073" y="12574"/>
                      <a:pt x="10097" y="12586"/>
                      <a:pt x="10120" y="12598"/>
                    </a:cubicBezTo>
                    <a:cubicBezTo>
                      <a:pt x="10132" y="12598"/>
                      <a:pt x="10156" y="12610"/>
                      <a:pt x="10216" y="12633"/>
                    </a:cubicBezTo>
                    <a:cubicBezTo>
                      <a:pt x="10287" y="12669"/>
                      <a:pt x="10370" y="12693"/>
                      <a:pt x="10489" y="12752"/>
                    </a:cubicBezTo>
                    <a:cubicBezTo>
                      <a:pt x="10513" y="12764"/>
                      <a:pt x="10525" y="12776"/>
                      <a:pt x="10549" y="12788"/>
                    </a:cubicBezTo>
                    <a:lnTo>
                      <a:pt x="10656" y="12836"/>
                    </a:lnTo>
                    <a:cubicBezTo>
                      <a:pt x="10716" y="12871"/>
                      <a:pt x="10763" y="12895"/>
                      <a:pt x="10787" y="12907"/>
                    </a:cubicBezTo>
                    <a:cubicBezTo>
                      <a:pt x="10811" y="12919"/>
                      <a:pt x="10823" y="12931"/>
                      <a:pt x="10835" y="12931"/>
                    </a:cubicBezTo>
                    <a:cubicBezTo>
                      <a:pt x="10870" y="12967"/>
                      <a:pt x="10859" y="12991"/>
                      <a:pt x="10799" y="13074"/>
                    </a:cubicBezTo>
                    <a:cubicBezTo>
                      <a:pt x="10763" y="13110"/>
                      <a:pt x="10728" y="13169"/>
                      <a:pt x="10704" y="13241"/>
                    </a:cubicBezTo>
                    <a:cubicBezTo>
                      <a:pt x="10620" y="13443"/>
                      <a:pt x="10799" y="13610"/>
                      <a:pt x="10930" y="13729"/>
                    </a:cubicBezTo>
                    <a:cubicBezTo>
                      <a:pt x="11001" y="13788"/>
                      <a:pt x="11061" y="13836"/>
                      <a:pt x="11109" y="13860"/>
                    </a:cubicBezTo>
                    <a:cubicBezTo>
                      <a:pt x="11132" y="13883"/>
                      <a:pt x="11168" y="13895"/>
                      <a:pt x="11192" y="13907"/>
                    </a:cubicBezTo>
                    <a:cubicBezTo>
                      <a:pt x="11228" y="13919"/>
                      <a:pt x="11251" y="13931"/>
                      <a:pt x="11299" y="13967"/>
                    </a:cubicBezTo>
                    <a:cubicBezTo>
                      <a:pt x="11370" y="14003"/>
                      <a:pt x="11370" y="14038"/>
                      <a:pt x="11382" y="14098"/>
                    </a:cubicBezTo>
                    <a:cubicBezTo>
                      <a:pt x="11382" y="14122"/>
                      <a:pt x="11394" y="14157"/>
                      <a:pt x="11406" y="14205"/>
                    </a:cubicBezTo>
                    <a:cubicBezTo>
                      <a:pt x="11430" y="14253"/>
                      <a:pt x="11525" y="14324"/>
                      <a:pt x="11632" y="14384"/>
                    </a:cubicBezTo>
                    <a:cubicBezTo>
                      <a:pt x="11799" y="14479"/>
                      <a:pt x="12013" y="14574"/>
                      <a:pt x="12097" y="14610"/>
                    </a:cubicBezTo>
                    <a:cubicBezTo>
                      <a:pt x="12109" y="14622"/>
                      <a:pt x="12121" y="14634"/>
                      <a:pt x="12156" y="14645"/>
                    </a:cubicBezTo>
                    <a:cubicBezTo>
                      <a:pt x="12192" y="14681"/>
                      <a:pt x="12252" y="14717"/>
                      <a:pt x="12311" y="14753"/>
                    </a:cubicBezTo>
                    <a:cubicBezTo>
                      <a:pt x="12371" y="14788"/>
                      <a:pt x="12418" y="14812"/>
                      <a:pt x="12502" y="14836"/>
                    </a:cubicBezTo>
                    <a:lnTo>
                      <a:pt x="12597" y="14776"/>
                    </a:lnTo>
                    <a:cubicBezTo>
                      <a:pt x="12573" y="14776"/>
                      <a:pt x="12561" y="14765"/>
                      <a:pt x="12537" y="14765"/>
                    </a:cubicBezTo>
                    <a:cubicBezTo>
                      <a:pt x="12502" y="14753"/>
                      <a:pt x="12454" y="14729"/>
                      <a:pt x="12418" y="14705"/>
                    </a:cubicBezTo>
                    <a:cubicBezTo>
                      <a:pt x="12359" y="14669"/>
                      <a:pt x="12299" y="14622"/>
                      <a:pt x="12252" y="14598"/>
                    </a:cubicBezTo>
                    <a:cubicBezTo>
                      <a:pt x="12228" y="14574"/>
                      <a:pt x="12204" y="14562"/>
                      <a:pt x="12180" y="14550"/>
                    </a:cubicBezTo>
                    <a:cubicBezTo>
                      <a:pt x="12013" y="14479"/>
                      <a:pt x="11847" y="14395"/>
                      <a:pt x="11728" y="14324"/>
                    </a:cubicBezTo>
                    <a:cubicBezTo>
                      <a:pt x="11621" y="14264"/>
                      <a:pt x="11549" y="14217"/>
                      <a:pt x="11537" y="14181"/>
                    </a:cubicBezTo>
                    <a:cubicBezTo>
                      <a:pt x="11525" y="14145"/>
                      <a:pt x="11525" y="14122"/>
                      <a:pt x="11513" y="14086"/>
                    </a:cubicBezTo>
                    <a:cubicBezTo>
                      <a:pt x="11501" y="14026"/>
                      <a:pt x="11501" y="13979"/>
                      <a:pt x="11370" y="13895"/>
                    </a:cubicBezTo>
                    <a:cubicBezTo>
                      <a:pt x="11347" y="13883"/>
                      <a:pt x="11311" y="13860"/>
                      <a:pt x="11275" y="13848"/>
                    </a:cubicBezTo>
                    <a:cubicBezTo>
                      <a:pt x="11251" y="13836"/>
                      <a:pt x="11228" y="13824"/>
                      <a:pt x="11204" y="13812"/>
                    </a:cubicBezTo>
                    <a:cubicBezTo>
                      <a:pt x="11156" y="13776"/>
                      <a:pt x="11109" y="13741"/>
                      <a:pt x="11049" y="13693"/>
                    </a:cubicBezTo>
                    <a:cubicBezTo>
                      <a:pt x="10894" y="13550"/>
                      <a:pt x="10763" y="13419"/>
                      <a:pt x="10835" y="13264"/>
                    </a:cubicBezTo>
                    <a:cubicBezTo>
                      <a:pt x="10859" y="13193"/>
                      <a:pt x="10894" y="13145"/>
                      <a:pt x="10918" y="13098"/>
                    </a:cubicBezTo>
                    <a:cubicBezTo>
                      <a:pt x="10978" y="13026"/>
                      <a:pt x="11025" y="12955"/>
                      <a:pt x="10930" y="12883"/>
                    </a:cubicBezTo>
                    <a:cubicBezTo>
                      <a:pt x="10918" y="12871"/>
                      <a:pt x="10906" y="12860"/>
                      <a:pt x="10882" y="12848"/>
                    </a:cubicBezTo>
                    <a:cubicBezTo>
                      <a:pt x="10847" y="12836"/>
                      <a:pt x="10799" y="12812"/>
                      <a:pt x="10739" y="12776"/>
                    </a:cubicBezTo>
                    <a:lnTo>
                      <a:pt x="10632" y="12729"/>
                    </a:lnTo>
                    <a:cubicBezTo>
                      <a:pt x="10620" y="12717"/>
                      <a:pt x="10597" y="12705"/>
                      <a:pt x="10525" y="12681"/>
                    </a:cubicBezTo>
                    <a:cubicBezTo>
                      <a:pt x="10442" y="12633"/>
                      <a:pt x="10370" y="12598"/>
                      <a:pt x="10251" y="12550"/>
                    </a:cubicBezTo>
                    <a:cubicBezTo>
                      <a:pt x="10227" y="12550"/>
                      <a:pt x="10216" y="12538"/>
                      <a:pt x="10192" y="12526"/>
                    </a:cubicBezTo>
                    <a:cubicBezTo>
                      <a:pt x="10168" y="12514"/>
                      <a:pt x="10144" y="12514"/>
                      <a:pt x="10108" y="12490"/>
                    </a:cubicBezTo>
                    <a:cubicBezTo>
                      <a:pt x="9918" y="12431"/>
                      <a:pt x="9751" y="12395"/>
                      <a:pt x="9382" y="12336"/>
                    </a:cubicBezTo>
                    <a:cubicBezTo>
                      <a:pt x="9073" y="12288"/>
                      <a:pt x="8799" y="12252"/>
                      <a:pt x="8739" y="12217"/>
                    </a:cubicBezTo>
                    <a:cubicBezTo>
                      <a:pt x="8715" y="12205"/>
                      <a:pt x="8668" y="12145"/>
                      <a:pt x="8620" y="12002"/>
                    </a:cubicBezTo>
                    <a:cubicBezTo>
                      <a:pt x="8620" y="11990"/>
                      <a:pt x="8537" y="11740"/>
                      <a:pt x="8453" y="11645"/>
                    </a:cubicBezTo>
                    <a:cubicBezTo>
                      <a:pt x="8442" y="11621"/>
                      <a:pt x="8418" y="11597"/>
                      <a:pt x="8406" y="11574"/>
                    </a:cubicBezTo>
                    <a:cubicBezTo>
                      <a:pt x="8346" y="11502"/>
                      <a:pt x="8287" y="11419"/>
                      <a:pt x="8144" y="11336"/>
                    </a:cubicBezTo>
                    <a:cubicBezTo>
                      <a:pt x="8061" y="11288"/>
                      <a:pt x="7989" y="11264"/>
                      <a:pt x="7941" y="11252"/>
                    </a:cubicBezTo>
                    <a:cubicBezTo>
                      <a:pt x="7906" y="11240"/>
                      <a:pt x="7870" y="11240"/>
                      <a:pt x="7834" y="11216"/>
                    </a:cubicBezTo>
                    <a:cubicBezTo>
                      <a:pt x="7811" y="11205"/>
                      <a:pt x="7775" y="11169"/>
                      <a:pt x="7739" y="11121"/>
                    </a:cubicBezTo>
                    <a:cubicBezTo>
                      <a:pt x="7656" y="10990"/>
                      <a:pt x="7584" y="10871"/>
                      <a:pt x="7584" y="10812"/>
                    </a:cubicBezTo>
                    <a:cubicBezTo>
                      <a:pt x="7608" y="10800"/>
                      <a:pt x="7632" y="10800"/>
                      <a:pt x="7691" y="10788"/>
                    </a:cubicBezTo>
                    <a:cubicBezTo>
                      <a:pt x="7715" y="10776"/>
                      <a:pt x="7739" y="10776"/>
                      <a:pt x="7870" y="10740"/>
                    </a:cubicBezTo>
                    <a:cubicBezTo>
                      <a:pt x="7906" y="10728"/>
                      <a:pt x="7941" y="10728"/>
                      <a:pt x="7965" y="10716"/>
                    </a:cubicBezTo>
                    <a:cubicBezTo>
                      <a:pt x="8181" y="10675"/>
                      <a:pt x="8699" y="10616"/>
                      <a:pt x="9012" y="10616"/>
                    </a:cubicBezTo>
                    <a:cubicBezTo>
                      <a:pt x="9062" y="10616"/>
                      <a:pt x="9107" y="10618"/>
                      <a:pt x="9144" y="10621"/>
                    </a:cubicBezTo>
                    <a:cubicBezTo>
                      <a:pt x="9239" y="10621"/>
                      <a:pt x="9489" y="10693"/>
                      <a:pt x="10156" y="11074"/>
                    </a:cubicBezTo>
                    <a:cubicBezTo>
                      <a:pt x="10239" y="11121"/>
                      <a:pt x="10311" y="11205"/>
                      <a:pt x="10382" y="11288"/>
                    </a:cubicBezTo>
                    <a:cubicBezTo>
                      <a:pt x="10454" y="11359"/>
                      <a:pt x="10513" y="11419"/>
                      <a:pt x="10573" y="11455"/>
                    </a:cubicBezTo>
                    <a:cubicBezTo>
                      <a:pt x="10597" y="11478"/>
                      <a:pt x="10632" y="11478"/>
                      <a:pt x="10668" y="11478"/>
                    </a:cubicBezTo>
                    <a:cubicBezTo>
                      <a:pt x="10704" y="11478"/>
                      <a:pt x="10739" y="11478"/>
                      <a:pt x="10763" y="11455"/>
                    </a:cubicBezTo>
                    <a:cubicBezTo>
                      <a:pt x="10799" y="11443"/>
                      <a:pt x="10823" y="11419"/>
                      <a:pt x="10847" y="11383"/>
                    </a:cubicBezTo>
                    <a:cubicBezTo>
                      <a:pt x="10870" y="11359"/>
                      <a:pt x="10894" y="11336"/>
                      <a:pt x="10930" y="11312"/>
                    </a:cubicBezTo>
                    <a:cubicBezTo>
                      <a:pt x="10978" y="11276"/>
                      <a:pt x="11049" y="11228"/>
                      <a:pt x="11156" y="11169"/>
                    </a:cubicBezTo>
                    <a:cubicBezTo>
                      <a:pt x="11287" y="11086"/>
                      <a:pt x="11430" y="11014"/>
                      <a:pt x="11525" y="10966"/>
                    </a:cubicBezTo>
                    <a:cubicBezTo>
                      <a:pt x="11656" y="10890"/>
                      <a:pt x="12155" y="10834"/>
                      <a:pt x="12503" y="10834"/>
                    </a:cubicBezTo>
                    <a:cubicBezTo>
                      <a:pt x="12536" y="10834"/>
                      <a:pt x="12567" y="10834"/>
                      <a:pt x="12597" y="10835"/>
                    </a:cubicBezTo>
                    <a:cubicBezTo>
                      <a:pt x="12653" y="10840"/>
                      <a:pt x="12746" y="10842"/>
                      <a:pt x="12865" y="10842"/>
                    </a:cubicBezTo>
                    <a:cubicBezTo>
                      <a:pt x="13427" y="10842"/>
                      <a:pt x="14562" y="10797"/>
                      <a:pt x="15014" y="10728"/>
                    </a:cubicBezTo>
                    <a:cubicBezTo>
                      <a:pt x="15122" y="10713"/>
                      <a:pt x="15222" y="10706"/>
                      <a:pt x="15314" y="10706"/>
                    </a:cubicBezTo>
                    <a:cubicBezTo>
                      <a:pt x="15716" y="10706"/>
                      <a:pt x="15956" y="10830"/>
                      <a:pt x="16014" y="10859"/>
                    </a:cubicBezTo>
                    <a:cubicBezTo>
                      <a:pt x="16085" y="10907"/>
                      <a:pt x="16228" y="11050"/>
                      <a:pt x="16335" y="11157"/>
                    </a:cubicBezTo>
                    <a:cubicBezTo>
                      <a:pt x="16431" y="11252"/>
                      <a:pt x="16502" y="11336"/>
                      <a:pt x="16574" y="11371"/>
                    </a:cubicBezTo>
                    <a:cubicBezTo>
                      <a:pt x="16693" y="11443"/>
                      <a:pt x="16955" y="11514"/>
                      <a:pt x="17347" y="11514"/>
                    </a:cubicBezTo>
                    <a:cubicBezTo>
                      <a:pt x="17407" y="11514"/>
                      <a:pt x="17455" y="11514"/>
                      <a:pt x="17502" y="11502"/>
                    </a:cubicBezTo>
                    <a:lnTo>
                      <a:pt x="17645" y="11502"/>
                    </a:lnTo>
                    <a:cubicBezTo>
                      <a:pt x="17657" y="11502"/>
                      <a:pt x="17681" y="11502"/>
                      <a:pt x="17705" y="11490"/>
                    </a:cubicBezTo>
                    <a:lnTo>
                      <a:pt x="17871" y="11490"/>
                    </a:lnTo>
                    <a:cubicBezTo>
                      <a:pt x="17812" y="11526"/>
                      <a:pt x="17752" y="11550"/>
                      <a:pt x="17693" y="11574"/>
                    </a:cubicBezTo>
                    <a:cubicBezTo>
                      <a:pt x="17586" y="11621"/>
                      <a:pt x="17478" y="11669"/>
                      <a:pt x="17383" y="11717"/>
                    </a:cubicBezTo>
                    <a:cubicBezTo>
                      <a:pt x="17359" y="11728"/>
                      <a:pt x="17336" y="11740"/>
                      <a:pt x="17312" y="11752"/>
                    </a:cubicBezTo>
                    <a:cubicBezTo>
                      <a:pt x="17133" y="11859"/>
                      <a:pt x="17133" y="11978"/>
                      <a:pt x="17121" y="12050"/>
                    </a:cubicBezTo>
                    <a:cubicBezTo>
                      <a:pt x="17121" y="12062"/>
                      <a:pt x="17121" y="12074"/>
                      <a:pt x="17121" y="12086"/>
                    </a:cubicBezTo>
                    <a:cubicBezTo>
                      <a:pt x="17109" y="12109"/>
                      <a:pt x="17121" y="12121"/>
                      <a:pt x="17133" y="12145"/>
                    </a:cubicBezTo>
                    <a:lnTo>
                      <a:pt x="17252" y="12050"/>
                    </a:lnTo>
                    <a:cubicBezTo>
                      <a:pt x="17252" y="12038"/>
                      <a:pt x="17264" y="12014"/>
                      <a:pt x="17264" y="11990"/>
                    </a:cubicBezTo>
                    <a:cubicBezTo>
                      <a:pt x="17264" y="11978"/>
                      <a:pt x="17276" y="11955"/>
                      <a:pt x="17288" y="11931"/>
                    </a:cubicBezTo>
                    <a:cubicBezTo>
                      <a:pt x="17300" y="11907"/>
                      <a:pt x="17312" y="11895"/>
                      <a:pt x="17336" y="11859"/>
                    </a:cubicBezTo>
                    <a:cubicBezTo>
                      <a:pt x="17359" y="11848"/>
                      <a:pt x="17383" y="11824"/>
                      <a:pt x="17419" y="11800"/>
                    </a:cubicBezTo>
                    <a:cubicBezTo>
                      <a:pt x="17431" y="11788"/>
                      <a:pt x="17455" y="11788"/>
                      <a:pt x="17478" y="11776"/>
                    </a:cubicBezTo>
                    <a:cubicBezTo>
                      <a:pt x="17562" y="11728"/>
                      <a:pt x="17669" y="11681"/>
                      <a:pt x="17776" y="11633"/>
                    </a:cubicBezTo>
                    <a:cubicBezTo>
                      <a:pt x="17812" y="11621"/>
                      <a:pt x="17847" y="11597"/>
                      <a:pt x="17883" y="11586"/>
                    </a:cubicBezTo>
                    <a:cubicBezTo>
                      <a:pt x="17990" y="11538"/>
                      <a:pt x="18098" y="11490"/>
                      <a:pt x="18181" y="11455"/>
                    </a:cubicBezTo>
                    <a:cubicBezTo>
                      <a:pt x="18252" y="11419"/>
                      <a:pt x="18312" y="11383"/>
                      <a:pt x="18359" y="11359"/>
                    </a:cubicBezTo>
                    <a:cubicBezTo>
                      <a:pt x="18443" y="11312"/>
                      <a:pt x="18526" y="11252"/>
                      <a:pt x="18645" y="11181"/>
                    </a:cubicBezTo>
                    <a:cubicBezTo>
                      <a:pt x="18705" y="11145"/>
                      <a:pt x="18776" y="11097"/>
                      <a:pt x="18860" y="11038"/>
                    </a:cubicBezTo>
                    <a:cubicBezTo>
                      <a:pt x="18883" y="11026"/>
                      <a:pt x="18919" y="11002"/>
                      <a:pt x="18943" y="10990"/>
                    </a:cubicBezTo>
                    <a:cubicBezTo>
                      <a:pt x="18990" y="10966"/>
                      <a:pt x="19038" y="10931"/>
                      <a:pt x="19110" y="10895"/>
                    </a:cubicBezTo>
                    <a:cubicBezTo>
                      <a:pt x="19276" y="10812"/>
                      <a:pt x="19526" y="10693"/>
                      <a:pt x="19788" y="10597"/>
                    </a:cubicBezTo>
                    <a:lnTo>
                      <a:pt x="20122" y="10407"/>
                    </a:lnTo>
                    <a:lnTo>
                      <a:pt x="20122" y="10407"/>
                    </a:lnTo>
                    <a:cubicBezTo>
                      <a:pt x="20086" y="10419"/>
                      <a:pt x="20038" y="10431"/>
                      <a:pt x="20003" y="10431"/>
                    </a:cubicBezTo>
                    <a:cubicBezTo>
                      <a:pt x="19979" y="10443"/>
                      <a:pt x="19955" y="10454"/>
                      <a:pt x="19824" y="10490"/>
                    </a:cubicBezTo>
                    <a:cubicBezTo>
                      <a:pt x="19812" y="10502"/>
                      <a:pt x="19788" y="10502"/>
                      <a:pt x="19693" y="10502"/>
                    </a:cubicBezTo>
                    <a:cubicBezTo>
                      <a:pt x="19669" y="10502"/>
                      <a:pt x="19657" y="10490"/>
                      <a:pt x="19610" y="10466"/>
                    </a:cubicBezTo>
                    <a:cubicBezTo>
                      <a:pt x="19574" y="10443"/>
                      <a:pt x="19550" y="10431"/>
                      <a:pt x="19514" y="10407"/>
                    </a:cubicBezTo>
                    <a:cubicBezTo>
                      <a:pt x="19050" y="10169"/>
                      <a:pt x="18383" y="9835"/>
                      <a:pt x="18145" y="9716"/>
                    </a:cubicBezTo>
                    <a:cubicBezTo>
                      <a:pt x="18109" y="9704"/>
                      <a:pt x="18086" y="9692"/>
                      <a:pt x="18074" y="9681"/>
                    </a:cubicBezTo>
                    <a:cubicBezTo>
                      <a:pt x="17740" y="9562"/>
                      <a:pt x="17502" y="9466"/>
                      <a:pt x="17395" y="9407"/>
                    </a:cubicBezTo>
                    <a:cubicBezTo>
                      <a:pt x="17371" y="9395"/>
                      <a:pt x="17359" y="9335"/>
                      <a:pt x="17478" y="9085"/>
                    </a:cubicBezTo>
                    <a:cubicBezTo>
                      <a:pt x="17502" y="9014"/>
                      <a:pt x="17395" y="8930"/>
                      <a:pt x="17252" y="8847"/>
                    </a:cubicBezTo>
                    <a:cubicBezTo>
                      <a:pt x="17205" y="8811"/>
                      <a:pt x="17145" y="8788"/>
                      <a:pt x="17097" y="8764"/>
                    </a:cubicBezTo>
                    <a:lnTo>
                      <a:pt x="17026" y="8728"/>
                    </a:lnTo>
                    <a:cubicBezTo>
                      <a:pt x="17002" y="8716"/>
                      <a:pt x="17002" y="8633"/>
                      <a:pt x="17002" y="8549"/>
                    </a:cubicBezTo>
                    <a:cubicBezTo>
                      <a:pt x="17014" y="8526"/>
                      <a:pt x="17014" y="8502"/>
                      <a:pt x="17026" y="8478"/>
                    </a:cubicBezTo>
                    <a:cubicBezTo>
                      <a:pt x="17026" y="8466"/>
                      <a:pt x="17050" y="8311"/>
                      <a:pt x="17026" y="8168"/>
                    </a:cubicBezTo>
                    <a:lnTo>
                      <a:pt x="16883" y="8097"/>
                    </a:lnTo>
                    <a:lnTo>
                      <a:pt x="16883" y="8097"/>
                    </a:lnTo>
                    <a:cubicBezTo>
                      <a:pt x="16883" y="8121"/>
                      <a:pt x="16895" y="8157"/>
                      <a:pt x="16895" y="8204"/>
                    </a:cubicBezTo>
                    <a:cubicBezTo>
                      <a:pt x="16895" y="8228"/>
                      <a:pt x="16895" y="8240"/>
                      <a:pt x="16907" y="8276"/>
                    </a:cubicBezTo>
                    <a:cubicBezTo>
                      <a:pt x="16907" y="8311"/>
                      <a:pt x="16895" y="8335"/>
                      <a:pt x="16895" y="8359"/>
                    </a:cubicBezTo>
                    <a:cubicBezTo>
                      <a:pt x="16895" y="8383"/>
                      <a:pt x="16895" y="8407"/>
                      <a:pt x="16847" y="8419"/>
                    </a:cubicBezTo>
                    <a:cubicBezTo>
                      <a:pt x="16812" y="8407"/>
                      <a:pt x="16776" y="8395"/>
                      <a:pt x="16740" y="8395"/>
                    </a:cubicBezTo>
                    <a:cubicBezTo>
                      <a:pt x="16716" y="8395"/>
                      <a:pt x="16693" y="8383"/>
                      <a:pt x="16669" y="8383"/>
                    </a:cubicBezTo>
                    <a:cubicBezTo>
                      <a:pt x="16621" y="8371"/>
                      <a:pt x="16585" y="8371"/>
                      <a:pt x="16550" y="8359"/>
                    </a:cubicBezTo>
                    <a:cubicBezTo>
                      <a:pt x="16514" y="8359"/>
                      <a:pt x="16490" y="8347"/>
                      <a:pt x="16454" y="8347"/>
                    </a:cubicBezTo>
                    <a:cubicBezTo>
                      <a:pt x="16419" y="8347"/>
                      <a:pt x="16395" y="8335"/>
                      <a:pt x="16359" y="8335"/>
                    </a:cubicBezTo>
                    <a:cubicBezTo>
                      <a:pt x="16323" y="8323"/>
                      <a:pt x="16276" y="8311"/>
                      <a:pt x="16240" y="8311"/>
                    </a:cubicBezTo>
                    <a:cubicBezTo>
                      <a:pt x="16216" y="8311"/>
                      <a:pt x="16181" y="8299"/>
                      <a:pt x="16157" y="8299"/>
                    </a:cubicBezTo>
                    <a:cubicBezTo>
                      <a:pt x="16109" y="8288"/>
                      <a:pt x="16073" y="8276"/>
                      <a:pt x="16038" y="8276"/>
                    </a:cubicBezTo>
                    <a:cubicBezTo>
                      <a:pt x="16002" y="8276"/>
                      <a:pt x="15978" y="8264"/>
                      <a:pt x="15954" y="8264"/>
                    </a:cubicBezTo>
                    <a:cubicBezTo>
                      <a:pt x="15907" y="8252"/>
                      <a:pt x="15859" y="8240"/>
                      <a:pt x="15812" y="8240"/>
                    </a:cubicBezTo>
                    <a:cubicBezTo>
                      <a:pt x="15788" y="8228"/>
                      <a:pt x="15776" y="8228"/>
                      <a:pt x="15752" y="8228"/>
                    </a:cubicBezTo>
                    <a:cubicBezTo>
                      <a:pt x="15704" y="8216"/>
                      <a:pt x="15657" y="8204"/>
                      <a:pt x="15609" y="8204"/>
                    </a:cubicBezTo>
                    <a:cubicBezTo>
                      <a:pt x="15585" y="8192"/>
                      <a:pt x="15561" y="8192"/>
                      <a:pt x="15550" y="8192"/>
                    </a:cubicBezTo>
                    <a:cubicBezTo>
                      <a:pt x="15502" y="8180"/>
                      <a:pt x="15454" y="8180"/>
                      <a:pt x="15347" y="8157"/>
                    </a:cubicBezTo>
                    <a:cubicBezTo>
                      <a:pt x="15300" y="8145"/>
                      <a:pt x="15252" y="8145"/>
                      <a:pt x="15157" y="8121"/>
                    </a:cubicBezTo>
                    <a:cubicBezTo>
                      <a:pt x="15121" y="8121"/>
                      <a:pt x="15073" y="8109"/>
                      <a:pt x="14990" y="8085"/>
                    </a:cubicBezTo>
                    <a:cubicBezTo>
                      <a:pt x="14942" y="8085"/>
                      <a:pt x="14907" y="8073"/>
                      <a:pt x="14823" y="8061"/>
                    </a:cubicBezTo>
                    <a:cubicBezTo>
                      <a:pt x="14788" y="8061"/>
                      <a:pt x="14764" y="8049"/>
                      <a:pt x="14680" y="8038"/>
                    </a:cubicBezTo>
                    <a:cubicBezTo>
                      <a:pt x="14657" y="8026"/>
                      <a:pt x="14633" y="8026"/>
                      <a:pt x="14561" y="8014"/>
                    </a:cubicBezTo>
                    <a:cubicBezTo>
                      <a:pt x="14538" y="8002"/>
                      <a:pt x="14514" y="8002"/>
                      <a:pt x="14335" y="7954"/>
                    </a:cubicBezTo>
                    <a:cubicBezTo>
                      <a:pt x="14302" y="7935"/>
                      <a:pt x="14233" y="7926"/>
                      <a:pt x="14105" y="7926"/>
                    </a:cubicBezTo>
                    <a:cubicBezTo>
                      <a:pt x="14000" y="7926"/>
                      <a:pt x="13854" y="7932"/>
                      <a:pt x="13656" y="7942"/>
                    </a:cubicBezTo>
                    <a:lnTo>
                      <a:pt x="13430" y="7942"/>
                    </a:lnTo>
                    <a:cubicBezTo>
                      <a:pt x="13371" y="7942"/>
                      <a:pt x="13287" y="7954"/>
                      <a:pt x="13204" y="7966"/>
                    </a:cubicBezTo>
                    <a:cubicBezTo>
                      <a:pt x="13105" y="7974"/>
                      <a:pt x="12984" y="7988"/>
                      <a:pt x="12887" y="7988"/>
                    </a:cubicBezTo>
                    <a:cubicBezTo>
                      <a:pt x="12844" y="7988"/>
                      <a:pt x="12805" y="7985"/>
                      <a:pt x="12775" y="7978"/>
                    </a:cubicBezTo>
                    <a:cubicBezTo>
                      <a:pt x="12549" y="7918"/>
                      <a:pt x="12002" y="7871"/>
                      <a:pt x="11811" y="7871"/>
                    </a:cubicBezTo>
                    <a:cubicBezTo>
                      <a:pt x="11585" y="7871"/>
                      <a:pt x="11251" y="7966"/>
                      <a:pt x="11049" y="8073"/>
                    </a:cubicBezTo>
                    <a:cubicBezTo>
                      <a:pt x="10906" y="8145"/>
                      <a:pt x="10870" y="8252"/>
                      <a:pt x="10835" y="8347"/>
                    </a:cubicBezTo>
                    <a:cubicBezTo>
                      <a:pt x="10823" y="8407"/>
                      <a:pt x="10799" y="8454"/>
                      <a:pt x="10775" y="8502"/>
                    </a:cubicBezTo>
                    <a:cubicBezTo>
                      <a:pt x="10739" y="8561"/>
                      <a:pt x="10680" y="8609"/>
                      <a:pt x="10573" y="8669"/>
                    </a:cubicBezTo>
                    <a:cubicBezTo>
                      <a:pt x="10478" y="8716"/>
                      <a:pt x="10358" y="8776"/>
                      <a:pt x="10227" y="8835"/>
                    </a:cubicBezTo>
                    <a:cubicBezTo>
                      <a:pt x="10168" y="8859"/>
                      <a:pt x="10108" y="8895"/>
                      <a:pt x="10037" y="8930"/>
                    </a:cubicBezTo>
                    <a:cubicBezTo>
                      <a:pt x="9951" y="8969"/>
                      <a:pt x="9879" y="8982"/>
                      <a:pt x="9817" y="8982"/>
                    </a:cubicBezTo>
                    <a:cubicBezTo>
                      <a:pt x="9724" y="8982"/>
                      <a:pt x="9654" y="8952"/>
                      <a:pt x="9596" y="8930"/>
                    </a:cubicBezTo>
                    <a:cubicBezTo>
                      <a:pt x="9561" y="8919"/>
                      <a:pt x="9537" y="8907"/>
                      <a:pt x="9513" y="8895"/>
                    </a:cubicBezTo>
                    <a:cubicBezTo>
                      <a:pt x="9454" y="8895"/>
                      <a:pt x="9418" y="8907"/>
                      <a:pt x="9358" y="8942"/>
                    </a:cubicBezTo>
                    <a:cubicBezTo>
                      <a:pt x="9263" y="8978"/>
                      <a:pt x="9120" y="9038"/>
                      <a:pt x="8823" y="9097"/>
                    </a:cubicBezTo>
                    <a:cubicBezTo>
                      <a:pt x="8665" y="9131"/>
                      <a:pt x="8537" y="9143"/>
                      <a:pt x="8424" y="9143"/>
                    </a:cubicBezTo>
                    <a:cubicBezTo>
                      <a:pt x="8298" y="9143"/>
                      <a:pt x="8191" y="9128"/>
                      <a:pt x="8084" y="9109"/>
                    </a:cubicBezTo>
                    <a:cubicBezTo>
                      <a:pt x="8001" y="9097"/>
                      <a:pt x="7930" y="9085"/>
                      <a:pt x="7834" y="9073"/>
                    </a:cubicBezTo>
                    <a:cubicBezTo>
                      <a:pt x="7751" y="9073"/>
                      <a:pt x="7668" y="9085"/>
                      <a:pt x="7608" y="9133"/>
                    </a:cubicBezTo>
                    <a:cubicBezTo>
                      <a:pt x="7525" y="9181"/>
                      <a:pt x="7465" y="9240"/>
                      <a:pt x="7406" y="9323"/>
                    </a:cubicBezTo>
                    <a:cubicBezTo>
                      <a:pt x="7358" y="9395"/>
                      <a:pt x="7299" y="9466"/>
                      <a:pt x="7227" y="9538"/>
                    </a:cubicBezTo>
                    <a:cubicBezTo>
                      <a:pt x="7203" y="9550"/>
                      <a:pt x="7191" y="9562"/>
                      <a:pt x="7132" y="9609"/>
                    </a:cubicBezTo>
                    <a:cubicBezTo>
                      <a:pt x="7120" y="9621"/>
                      <a:pt x="7096" y="9633"/>
                      <a:pt x="7060" y="9669"/>
                    </a:cubicBezTo>
                    <a:cubicBezTo>
                      <a:pt x="7025" y="9692"/>
                      <a:pt x="6989" y="9728"/>
                      <a:pt x="6953" y="9752"/>
                    </a:cubicBezTo>
                    <a:lnTo>
                      <a:pt x="6882" y="9633"/>
                    </a:lnTo>
                    <a:cubicBezTo>
                      <a:pt x="6620" y="9335"/>
                      <a:pt x="6358" y="8966"/>
                      <a:pt x="6382" y="8919"/>
                    </a:cubicBezTo>
                    <a:cubicBezTo>
                      <a:pt x="6406" y="8895"/>
                      <a:pt x="6453" y="8859"/>
                      <a:pt x="6513" y="8811"/>
                    </a:cubicBezTo>
                    <a:cubicBezTo>
                      <a:pt x="6751" y="8657"/>
                      <a:pt x="6941" y="8502"/>
                      <a:pt x="6882" y="8395"/>
                    </a:cubicBezTo>
                    <a:cubicBezTo>
                      <a:pt x="6846" y="8335"/>
                      <a:pt x="6798" y="8288"/>
                      <a:pt x="6739" y="8252"/>
                    </a:cubicBezTo>
                    <a:cubicBezTo>
                      <a:pt x="6668" y="8216"/>
                      <a:pt x="6572" y="8192"/>
                      <a:pt x="6453" y="8168"/>
                    </a:cubicBezTo>
                    <a:cubicBezTo>
                      <a:pt x="6370" y="8145"/>
                      <a:pt x="6275" y="8133"/>
                      <a:pt x="6191" y="8133"/>
                    </a:cubicBezTo>
                    <a:cubicBezTo>
                      <a:pt x="6096" y="8121"/>
                      <a:pt x="6001" y="8109"/>
                      <a:pt x="5906" y="8085"/>
                    </a:cubicBezTo>
                    <a:cubicBezTo>
                      <a:pt x="5858" y="8073"/>
                      <a:pt x="5810" y="8061"/>
                      <a:pt x="5751" y="8049"/>
                    </a:cubicBezTo>
                    <a:cubicBezTo>
                      <a:pt x="5644" y="8038"/>
                      <a:pt x="5525" y="8014"/>
                      <a:pt x="5429" y="7966"/>
                    </a:cubicBezTo>
                    <a:cubicBezTo>
                      <a:pt x="5394" y="7942"/>
                      <a:pt x="5358" y="7918"/>
                      <a:pt x="5334" y="7883"/>
                    </a:cubicBezTo>
                    <a:cubicBezTo>
                      <a:pt x="5298" y="7835"/>
                      <a:pt x="5274" y="7787"/>
                      <a:pt x="5251" y="7740"/>
                    </a:cubicBezTo>
                    <a:cubicBezTo>
                      <a:pt x="5203" y="7657"/>
                      <a:pt x="5155" y="7561"/>
                      <a:pt x="5001" y="7478"/>
                    </a:cubicBezTo>
                    <a:cubicBezTo>
                      <a:pt x="4965" y="7454"/>
                      <a:pt x="4929" y="7430"/>
                      <a:pt x="4882" y="7406"/>
                    </a:cubicBezTo>
                    <a:cubicBezTo>
                      <a:pt x="4643" y="7311"/>
                      <a:pt x="4262" y="7204"/>
                      <a:pt x="4036" y="7145"/>
                    </a:cubicBezTo>
                    <a:lnTo>
                      <a:pt x="3977" y="7121"/>
                    </a:lnTo>
                    <a:cubicBezTo>
                      <a:pt x="3881" y="7097"/>
                      <a:pt x="3870" y="7097"/>
                      <a:pt x="3858" y="7085"/>
                    </a:cubicBezTo>
                    <a:cubicBezTo>
                      <a:pt x="3846" y="7085"/>
                      <a:pt x="3822" y="7073"/>
                      <a:pt x="3786" y="7061"/>
                    </a:cubicBezTo>
                    <a:cubicBezTo>
                      <a:pt x="3715" y="7037"/>
                      <a:pt x="3584" y="7002"/>
                      <a:pt x="3489" y="6942"/>
                    </a:cubicBezTo>
                    <a:cubicBezTo>
                      <a:pt x="3429" y="6918"/>
                      <a:pt x="3381" y="6883"/>
                      <a:pt x="3346" y="6835"/>
                    </a:cubicBezTo>
                    <a:cubicBezTo>
                      <a:pt x="3286" y="6752"/>
                      <a:pt x="3274" y="6692"/>
                      <a:pt x="3274" y="6644"/>
                    </a:cubicBezTo>
                    <a:cubicBezTo>
                      <a:pt x="3262" y="6597"/>
                      <a:pt x="3250" y="6561"/>
                      <a:pt x="3227" y="6537"/>
                    </a:cubicBezTo>
                    <a:cubicBezTo>
                      <a:pt x="3322" y="6490"/>
                      <a:pt x="3536" y="6371"/>
                      <a:pt x="3727" y="6275"/>
                    </a:cubicBezTo>
                    <a:cubicBezTo>
                      <a:pt x="3762" y="6263"/>
                      <a:pt x="3786" y="6240"/>
                      <a:pt x="3834" y="6216"/>
                    </a:cubicBezTo>
                    <a:cubicBezTo>
                      <a:pt x="3870" y="6204"/>
                      <a:pt x="3893" y="6192"/>
                      <a:pt x="3929" y="6168"/>
                    </a:cubicBezTo>
                    <a:cubicBezTo>
                      <a:pt x="3953" y="6156"/>
                      <a:pt x="3977" y="6144"/>
                      <a:pt x="4024" y="6109"/>
                    </a:cubicBezTo>
                    <a:cubicBezTo>
                      <a:pt x="4108" y="6061"/>
                      <a:pt x="4262" y="5978"/>
                      <a:pt x="4441" y="5871"/>
                    </a:cubicBezTo>
                    <a:cubicBezTo>
                      <a:pt x="4929" y="5585"/>
                      <a:pt x="5679" y="5156"/>
                      <a:pt x="5906" y="5013"/>
                    </a:cubicBezTo>
                    <a:cubicBezTo>
                      <a:pt x="6167" y="4870"/>
                      <a:pt x="6346" y="4859"/>
                      <a:pt x="6501" y="4859"/>
                    </a:cubicBezTo>
                    <a:cubicBezTo>
                      <a:pt x="6548" y="4894"/>
                      <a:pt x="6608" y="4978"/>
                      <a:pt x="6656" y="5061"/>
                    </a:cubicBezTo>
                    <a:cubicBezTo>
                      <a:pt x="6679" y="5097"/>
                      <a:pt x="6691" y="5168"/>
                      <a:pt x="6703" y="5240"/>
                    </a:cubicBezTo>
                    <a:cubicBezTo>
                      <a:pt x="6715" y="5371"/>
                      <a:pt x="6739" y="5525"/>
                      <a:pt x="6870" y="5597"/>
                    </a:cubicBezTo>
                    <a:cubicBezTo>
                      <a:pt x="7049" y="5704"/>
                      <a:pt x="7537" y="5823"/>
                      <a:pt x="7739" y="5871"/>
                    </a:cubicBezTo>
                    <a:cubicBezTo>
                      <a:pt x="7758" y="5877"/>
                      <a:pt x="7778" y="5880"/>
                      <a:pt x="7799" y="5880"/>
                    </a:cubicBezTo>
                    <a:cubicBezTo>
                      <a:pt x="7855" y="5880"/>
                      <a:pt x="7916" y="5858"/>
                      <a:pt x="7977" y="5823"/>
                    </a:cubicBezTo>
                    <a:cubicBezTo>
                      <a:pt x="8156" y="5728"/>
                      <a:pt x="8311" y="5502"/>
                      <a:pt x="8334" y="5466"/>
                    </a:cubicBezTo>
                    <a:cubicBezTo>
                      <a:pt x="8358" y="5430"/>
                      <a:pt x="8394" y="5406"/>
                      <a:pt x="8442" y="5371"/>
                    </a:cubicBezTo>
                    <a:cubicBezTo>
                      <a:pt x="8507" y="5330"/>
                      <a:pt x="8588" y="5311"/>
                      <a:pt x="8653" y="5311"/>
                    </a:cubicBezTo>
                    <a:cubicBezTo>
                      <a:pt x="8682" y="5311"/>
                      <a:pt x="8708" y="5315"/>
                      <a:pt x="8727" y="5323"/>
                    </a:cubicBezTo>
                    <a:cubicBezTo>
                      <a:pt x="8763" y="5347"/>
                      <a:pt x="8811" y="5371"/>
                      <a:pt x="8858" y="5406"/>
                    </a:cubicBezTo>
                    <a:cubicBezTo>
                      <a:pt x="8918" y="5442"/>
                      <a:pt x="8977" y="5478"/>
                      <a:pt x="9025" y="5502"/>
                    </a:cubicBezTo>
                    <a:cubicBezTo>
                      <a:pt x="9061" y="5525"/>
                      <a:pt x="9096" y="5537"/>
                      <a:pt x="9120" y="5561"/>
                    </a:cubicBezTo>
                    <a:cubicBezTo>
                      <a:pt x="9192" y="5593"/>
                      <a:pt x="9290" y="5598"/>
                      <a:pt x="9389" y="5598"/>
                    </a:cubicBezTo>
                    <a:cubicBezTo>
                      <a:pt x="9439" y="5598"/>
                      <a:pt x="9489" y="5597"/>
                      <a:pt x="9537" y="5597"/>
                    </a:cubicBezTo>
                    <a:cubicBezTo>
                      <a:pt x="9567" y="5591"/>
                      <a:pt x="9596" y="5588"/>
                      <a:pt x="9623" y="5588"/>
                    </a:cubicBezTo>
                    <a:cubicBezTo>
                      <a:pt x="9650" y="5588"/>
                      <a:pt x="9674" y="5591"/>
                      <a:pt x="9692" y="5597"/>
                    </a:cubicBezTo>
                    <a:cubicBezTo>
                      <a:pt x="9763" y="5597"/>
                      <a:pt x="9811" y="5621"/>
                      <a:pt x="9942" y="5692"/>
                    </a:cubicBezTo>
                    <a:cubicBezTo>
                      <a:pt x="9989" y="5728"/>
                      <a:pt x="10073" y="5740"/>
                      <a:pt x="10168" y="5763"/>
                    </a:cubicBezTo>
                    <a:cubicBezTo>
                      <a:pt x="10204" y="5763"/>
                      <a:pt x="10239" y="5775"/>
                      <a:pt x="10275" y="5775"/>
                    </a:cubicBezTo>
                    <a:cubicBezTo>
                      <a:pt x="10323" y="5787"/>
                      <a:pt x="10370" y="5787"/>
                      <a:pt x="10466" y="5811"/>
                    </a:cubicBezTo>
                    <a:cubicBezTo>
                      <a:pt x="10561" y="5871"/>
                      <a:pt x="10680" y="6133"/>
                      <a:pt x="10775" y="6383"/>
                    </a:cubicBezTo>
                    <a:cubicBezTo>
                      <a:pt x="10823" y="6394"/>
                      <a:pt x="11823" y="6597"/>
                      <a:pt x="12002" y="6633"/>
                    </a:cubicBezTo>
                    <a:cubicBezTo>
                      <a:pt x="12046" y="6641"/>
                      <a:pt x="12103" y="6645"/>
                      <a:pt x="12166" y="6645"/>
                    </a:cubicBezTo>
                    <a:cubicBezTo>
                      <a:pt x="12371" y="6645"/>
                      <a:pt x="12637" y="6604"/>
                      <a:pt x="12728" y="6549"/>
                    </a:cubicBezTo>
                    <a:cubicBezTo>
                      <a:pt x="12775" y="6525"/>
                      <a:pt x="12799" y="6454"/>
                      <a:pt x="12847" y="6335"/>
                    </a:cubicBezTo>
                    <a:cubicBezTo>
                      <a:pt x="12871" y="6263"/>
                      <a:pt x="12906" y="6180"/>
                      <a:pt x="12942" y="6133"/>
                    </a:cubicBezTo>
                    <a:cubicBezTo>
                      <a:pt x="12972" y="6093"/>
                      <a:pt x="13034" y="6070"/>
                      <a:pt x="13082" y="6070"/>
                    </a:cubicBezTo>
                    <a:cubicBezTo>
                      <a:pt x="13091" y="6070"/>
                      <a:pt x="13101" y="6071"/>
                      <a:pt x="13109" y="6073"/>
                    </a:cubicBezTo>
                    <a:lnTo>
                      <a:pt x="13406" y="6240"/>
                    </a:lnTo>
                    <a:lnTo>
                      <a:pt x="13656" y="6383"/>
                    </a:lnTo>
                    <a:cubicBezTo>
                      <a:pt x="13776" y="6454"/>
                      <a:pt x="13930" y="6537"/>
                      <a:pt x="14073" y="6621"/>
                    </a:cubicBezTo>
                    <a:cubicBezTo>
                      <a:pt x="14216" y="6704"/>
                      <a:pt x="14347" y="6787"/>
                      <a:pt x="14442" y="6835"/>
                    </a:cubicBezTo>
                    <a:cubicBezTo>
                      <a:pt x="14645" y="6954"/>
                      <a:pt x="14847" y="6990"/>
                      <a:pt x="15061" y="7037"/>
                    </a:cubicBezTo>
                    <a:lnTo>
                      <a:pt x="14847" y="6906"/>
                    </a:lnTo>
                    <a:cubicBezTo>
                      <a:pt x="14740" y="6871"/>
                      <a:pt x="14633" y="6835"/>
                      <a:pt x="14538" y="6787"/>
                    </a:cubicBezTo>
                    <a:cubicBezTo>
                      <a:pt x="14478" y="6752"/>
                      <a:pt x="14395" y="6704"/>
                      <a:pt x="14299" y="6656"/>
                    </a:cubicBezTo>
                    <a:cubicBezTo>
                      <a:pt x="14121" y="6549"/>
                      <a:pt x="13907" y="6418"/>
                      <a:pt x="13740" y="6323"/>
                    </a:cubicBezTo>
                    <a:lnTo>
                      <a:pt x="13490" y="6180"/>
                    </a:lnTo>
                    <a:lnTo>
                      <a:pt x="13264" y="5990"/>
                    </a:lnTo>
                    <a:lnTo>
                      <a:pt x="13145" y="5942"/>
                    </a:lnTo>
                    <a:cubicBezTo>
                      <a:pt x="13133" y="5954"/>
                      <a:pt x="13133" y="5966"/>
                      <a:pt x="13025" y="5990"/>
                    </a:cubicBezTo>
                    <a:cubicBezTo>
                      <a:pt x="13002" y="6002"/>
                      <a:pt x="12978" y="6002"/>
                      <a:pt x="12954" y="6013"/>
                    </a:cubicBezTo>
                    <a:cubicBezTo>
                      <a:pt x="12930" y="6025"/>
                      <a:pt x="12906" y="6025"/>
                      <a:pt x="12894" y="6037"/>
                    </a:cubicBezTo>
                    <a:cubicBezTo>
                      <a:pt x="12859" y="6061"/>
                      <a:pt x="12835" y="6073"/>
                      <a:pt x="12823" y="6097"/>
                    </a:cubicBezTo>
                    <a:cubicBezTo>
                      <a:pt x="12775" y="6156"/>
                      <a:pt x="12740" y="6240"/>
                      <a:pt x="12716" y="6323"/>
                    </a:cubicBezTo>
                    <a:cubicBezTo>
                      <a:pt x="12692" y="6383"/>
                      <a:pt x="12644" y="6478"/>
                      <a:pt x="12621" y="6502"/>
                    </a:cubicBezTo>
                    <a:cubicBezTo>
                      <a:pt x="12572" y="6531"/>
                      <a:pt x="12327" y="6568"/>
                      <a:pt x="12154" y="6568"/>
                    </a:cubicBezTo>
                    <a:cubicBezTo>
                      <a:pt x="12114" y="6568"/>
                      <a:pt x="12078" y="6566"/>
                      <a:pt x="12049" y="6561"/>
                    </a:cubicBezTo>
                    <a:cubicBezTo>
                      <a:pt x="11894" y="6525"/>
                      <a:pt x="11049" y="6359"/>
                      <a:pt x="10859" y="6323"/>
                    </a:cubicBezTo>
                    <a:cubicBezTo>
                      <a:pt x="10823" y="6180"/>
                      <a:pt x="10728" y="5859"/>
                      <a:pt x="10549" y="5763"/>
                    </a:cubicBezTo>
                    <a:cubicBezTo>
                      <a:pt x="10525" y="5740"/>
                      <a:pt x="10501" y="5728"/>
                      <a:pt x="10466" y="5728"/>
                    </a:cubicBezTo>
                    <a:cubicBezTo>
                      <a:pt x="10406" y="5716"/>
                      <a:pt x="10358" y="5704"/>
                      <a:pt x="10311" y="5704"/>
                    </a:cubicBezTo>
                    <a:cubicBezTo>
                      <a:pt x="10275" y="5692"/>
                      <a:pt x="10239" y="5692"/>
                      <a:pt x="10204" y="5680"/>
                    </a:cubicBezTo>
                    <a:cubicBezTo>
                      <a:pt x="10132" y="5668"/>
                      <a:pt x="10073" y="5656"/>
                      <a:pt x="9954" y="5585"/>
                    </a:cubicBezTo>
                    <a:cubicBezTo>
                      <a:pt x="9894" y="5561"/>
                      <a:pt x="9823" y="5525"/>
                      <a:pt x="9716" y="5513"/>
                    </a:cubicBezTo>
                    <a:lnTo>
                      <a:pt x="9525" y="5513"/>
                    </a:lnTo>
                    <a:cubicBezTo>
                      <a:pt x="9482" y="5513"/>
                      <a:pt x="9434" y="5515"/>
                      <a:pt x="9386" y="5515"/>
                    </a:cubicBezTo>
                    <a:cubicBezTo>
                      <a:pt x="9315" y="5515"/>
                      <a:pt x="9246" y="5511"/>
                      <a:pt x="9204" y="5490"/>
                    </a:cubicBezTo>
                    <a:cubicBezTo>
                      <a:pt x="9180" y="5490"/>
                      <a:pt x="9156" y="5466"/>
                      <a:pt x="9120" y="5454"/>
                    </a:cubicBezTo>
                    <a:cubicBezTo>
                      <a:pt x="9073" y="5418"/>
                      <a:pt x="9013" y="5382"/>
                      <a:pt x="8954" y="5347"/>
                    </a:cubicBezTo>
                    <a:cubicBezTo>
                      <a:pt x="8918" y="5323"/>
                      <a:pt x="8894" y="5311"/>
                      <a:pt x="8870" y="5299"/>
                    </a:cubicBezTo>
                    <a:cubicBezTo>
                      <a:pt x="8882" y="5287"/>
                      <a:pt x="8906" y="5275"/>
                      <a:pt x="8965" y="5263"/>
                    </a:cubicBezTo>
                    <a:cubicBezTo>
                      <a:pt x="9013" y="5240"/>
                      <a:pt x="9049" y="5228"/>
                      <a:pt x="9084" y="5204"/>
                    </a:cubicBezTo>
                    <a:cubicBezTo>
                      <a:pt x="9120" y="5192"/>
                      <a:pt x="9144" y="5180"/>
                      <a:pt x="9168" y="5168"/>
                    </a:cubicBezTo>
                    <a:cubicBezTo>
                      <a:pt x="9263" y="5121"/>
                      <a:pt x="9263" y="5073"/>
                      <a:pt x="9275" y="5013"/>
                    </a:cubicBezTo>
                    <a:cubicBezTo>
                      <a:pt x="9287" y="4990"/>
                      <a:pt x="9287" y="4966"/>
                      <a:pt x="9299" y="4942"/>
                    </a:cubicBezTo>
                    <a:cubicBezTo>
                      <a:pt x="9311" y="4906"/>
                      <a:pt x="9311" y="4882"/>
                      <a:pt x="9323" y="4847"/>
                    </a:cubicBezTo>
                    <a:cubicBezTo>
                      <a:pt x="9346" y="4716"/>
                      <a:pt x="9394" y="4561"/>
                      <a:pt x="9525" y="4489"/>
                    </a:cubicBezTo>
                    <a:cubicBezTo>
                      <a:pt x="9596" y="4466"/>
                      <a:pt x="9692" y="4442"/>
                      <a:pt x="9787" y="4430"/>
                    </a:cubicBezTo>
                    <a:cubicBezTo>
                      <a:pt x="9823" y="4418"/>
                      <a:pt x="9858" y="4406"/>
                      <a:pt x="9894" y="4406"/>
                    </a:cubicBezTo>
                    <a:cubicBezTo>
                      <a:pt x="10037" y="4370"/>
                      <a:pt x="10168" y="4347"/>
                      <a:pt x="10323" y="4299"/>
                    </a:cubicBezTo>
                    <a:lnTo>
                      <a:pt x="10227" y="4239"/>
                    </a:lnTo>
                    <a:cubicBezTo>
                      <a:pt x="10108" y="4275"/>
                      <a:pt x="9989" y="4299"/>
                      <a:pt x="9846" y="4335"/>
                    </a:cubicBezTo>
                    <a:cubicBezTo>
                      <a:pt x="9811" y="4335"/>
                      <a:pt x="9775" y="4347"/>
                      <a:pt x="9739" y="4359"/>
                    </a:cubicBezTo>
                    <a:cubicBezTo>
                      <a:pt x="9644" y="4370"/>
                      <a:pt x="9525" y="4394"/>
                      <a:pt x="9442" y="4430"/>
                    </a:cubicBezTo>
                    <a:cubicBezTo>
                      <a:pt x="9263" y="4525"/>
                      <a:pt x="9215" y="4692"/>
                      <a:pt x="9192" y="4835"/>
                    </a:cubicBezTo>
                    <a:cubicBezTo>
                      <a:pt x="9180" y="4870"/>
                      <a:pt x="9180" y="4894"/>
                      <a:pt x="9168" y="4918"/>
                    </a:cubicBezTo>
                    <a:cubicBezTo>
                      <a:pt x="9156" y="4954"/>
                      <a:pt x="9156" y="4978"/>
                      <a:pt x="9144" y="5001"/>
                    </a:cubicBezTo>
                    <a:cubicBezTo>
                      <a:pt x="9144" y="5025"/>
                      <a:pt x="9144" y="5037"/>
                      <a:pt x="9132" y="5049"/>
                    </a:cubicBezTo>
                    <a:cubicBezTo>
                      <a:pt x="9120" y="5073"/>
                      <a:pt x="9108" y="5097"/>
                      <a:pt x="9073" y="5121"/>
                    </a:cubicBezTo>
                    <a:cubicBezTo>
                      <a:pt x="9061" y="5121"/>
                      <a:pt x="9037" y="5132"/>
                      <a:pt x="9013" y="5144"/>
                    </a:cubicBezTo>
                    <a:cubicBezTo>
                      <a:pt x="8977" y="5168"/>
                      <a:pt x="8930" y="5180"/>
                      <a:pt x="8846" y="5216"/>
                    </a:cubicBezTo>
                    <a:cubicBezTo>
                      <a:pt x="8823" y="5216"/>
                      <a:pt x="8787" y="5228"/>
                      <a:pt x="8739" y="5228"/>
                    </a:cubicBezTo>
                    <a:cubicBezTo>
                      <a:pt x="8724" y="5223"/>
                      <a:pt x="8706" y="5221"/>
                      <a:pt x="8686" y="5221"/>
                    </a:cubicBezTo>
                    <a:cubicBezTo>
                      <a:pt x="8590" y="5221"/>
                      <a:pt x="8442" y="5264"/>
                      <a:pt x="8334" y="5323"/>
                    </a:cubicBezTo>
                    <a:cubicBezTo>
                      <a:pt x="8287" y="5359"/>
                      <a:pt x="8239" y="5394"/>
                      <a:pt x="8215" y="5430"/>
                    </a:cubicBezTo>
                    <a:cubicBezTo>
                      <a:pt x="8132" y="5549"/>
                      <a:pt x="8001" y="5692"/>
                      <a:pt x="7882" y="5763"/>
                    </a:cubicBezTo>
                    <a:cubicBezTo>
                      <a:pt x="7846" y="5787"/>
                      <a:pt x="7811" y="5799"/>
                      <a:pt x="7787" y="5799"/>
                    </a:cubicBezTo>
                    <a:cubicBezTo>
                      <a:pt x="7465" y="5728"/>
                      <a:pt x="7096" y="5621"/>
                      <a:pt x="6953" y="5537"/>
                    </a:cubicBezTo>
                    <a:cubicBezTo>
                      <a:pt x="6894" y="5502"/>
                      <a:pt x="6870" y="5430"/>
                      <a:pt x="6858" y="5347"/>
                    </a:cubicBezTo>
                    <a:cubicBezTo>
                      <a:pt x="6846" y="5311"/>
                      <a:pt x="6846" y="5275"/>
                      <a:pt x="6834" y="5240"/>
                    </a:cubicBezTo>
                    <a:cubicBezTo>
                      <a:pt x="6822" y="5168"/>
                      <a:pt x="6822" y="5121"/>
                      <a:pt x="6798" y="5073"/>
                    </a:cubicBezTo>
                    <a:cubicBezTo>
                      <a:pt x="6798" y="5061"/>
                      <a:pt x="6787" y="5049"/>
                      <a:pt x="6775" y="5013"/>
                    </a:cubicBezTo>
                    <a:cubicBezTo>
                      <a:pt x="6727" y="4930"/>
                      <a:pt x="6668" y="4847"/>
                      <a:pt x="6596" y="4811"/>
                    </a:cubicBezTo>
                    <a:cubicBezTo>
                      <a:pt x="6557" y="4791"/>
                      <a:pt x="6518" y="4772"/>
                      <a:pt x="6473" y="4772"/>
                    </a:cubicBezTo>
                    <a:cubicBezTo>
                      <a:pt x="6463" y="4772"/>
                      <a:pt x="6452" y="4773"/>
                      <a:pt x="6441" y="4775"/>
                    </a:cubicBezTo>
                    <a:cubicBezTo>
                      <a:pt x="6251" y="4787"/>
                      <a:pt x="6048" y="4823"/>
                      <a:pt x="5775" y="4990"/>
                    </a:cubicBezTo>
                    <a:cubicBezTo>
                      <a:pt x="5691" y="5037"/>
                      <a:pt x="5501" y="5144"/>
                      <a:pt x="5274" y="5287"/>
                    </a:cubicBezTo>
                    <a:cubicBezTo>
                      <a:pt x="4977" y="5454"/>
                      <a:pt x="4620" y="5656"/>
                      <a:pt x="4346" y="5823"/>
                    </a:cubicBezTo>
                    <a:cubicBezTo>
                      <a:pt x="4167" y="5918"/>
                      <a:pt x="4012" y="6002"/>
                      <a:pt x="3893" y="6073"/>
                    </a:cubicBezTo>
                    <a:cubicBezTo>
                      <a:pt x="3881" y="6085"/>
                      <a:pt x="3858" y="6097"/>
                      <a:pt x="3810" y="6133"/>
                    </a:cubicBezTo>
                    <a:cubicBezTo>
                      <a:pt x="3786" y="6133"/>
                      <a:pt x="3762" y="6144"/>
                      <a:pt x="3715" y="6180"/>
                    </a:cubicBezTo>
                    <a:cubicBezTo>
                      <a:pt x="3691" y="6192"/>
                      <a:pt x="3667" y="6204"/>
                      <a:pt x="3608" y="6228"/>
                    </a:cubicBezTo>
                    <a:cubicBezTo>
                      <a:pt x="3584" y="6240"/>
                      <a:pt x="3560" y="6263"/>
                      <a:pt x="3489" y="6299"/>
                    </a:cubicBezTo>
                    <a:cubicBezTo>
                      <a:pt x="3465" y="6311"/>
                      <a:pt x="3441" y="6323"/>
                      <a:pt x="3417" y="6335"/>
                    </a:cubicBezTo>
                    <a:cubicBezTo>
                      <a:pt x="3405" y="6347"/>
                      <a:pt x="3381" y="6359"/>
                      <a:pt x="3358" y="6359"/>
                    </a:cubicBezTo>
                    <a:cubicBezTo>
                      <a:pt x="3346" y="6371"/>
                      <a:pt x="3334" y="6383"/>
                      <a:pt x="3310" y="6394"/>
                    </a:cubicBezTo>
                    <a:cubicBezTo>
                      <a:pt x="3239" y="6418"/>
                      <a:pt x="3179" y="6454"/>
                      <a:pt x="3119" y="6490"/>
                    </a:cubicBezTo>
                    <a:cubicBezTo>
                      <a:pt x="3000" y="6454"/>
                      <a:pt x="2917" y="6442"/>
                      <a:pt x="2643" y="6418"/>
                    </a:cubicBezTo>
                    <a:cubicBezTo>
                      <a:pt x="2369" y="6394"/>
                      <a:pt x="2131" y="6347"/>
                      <a:pt x="2096" y="6335"/>
                    </a:cubicBezTo>
                    <a:cubicBezTo>
                      <a:pt x="2072" y="6323"/>
                      <a:pt x="2036" y="6311"/>
                      <a:pt x="2000" y="6287"/>
                    </a:cubicBezTo>
                    <a:cubicBezTo>
                      <a:pt x="1941" y="6252"/>
                      <a:pt x="1881" y="6204"/>
                      <a:pt x="1881" y="6192"/>
                    </a:cubicBezTo>
                    <a:cubicBezTo>
                      <a:pt x="1881" y="6180"/>
                      <a:pt x="1893" y="6156"/>
                      <a:pt x="1893" y="6109"/>
                    </a:cubicBezTo>
                    <a:cubicBezTo>
                      <a:pt x="1917" y="5966"/>
                      <a:pt x="1965" y="5680"/>
                      <a:pt x="2048" y="5478"/>
                    </a:cubicBezTo>
                    <a:cubicBezTo>
                      <a:pt x="2084" y="5359"/>
                      <a:pt x="2226" y="5132"/>
                      <a:pt x="2369" y="4918"/>
                    </a:cubicBezTo>
                    <a:cubicBezTo>
                      <a:pt x="2679" y="4406"/>
                      <a:pt x="2727" y="4311"/>
                      <a:pt x="2667" y="4275"/>
                    </a:cubicBezTo>
                    <a:cubicBezTo>
                      <a:pt x="2631" y="4251"/>
                      <a:pt x="2548" y="4192"/>
                      <a:pt x="2477" y="4144"/>
                    </a:cubicBezTo>
                    <a:cubicBezTo>
                      <a:pt x="2417" y="4108"/>
                      <a:pt x="2369" y="4061"/>
                      <a:pt x="2334" y="4037"/>
                    </a:cubicBezTo>
                    <a:cubicBezTo>
                      <a:pt x="2453" y="4025"/>
                      <a:pt x="2584" y="4013"/>
                      <a:pt x="2715" y="4001"/>
                    </a:cubicBezTo>
                    <a:cubicBezTo>
                      <a:pt x="2762" y="3989"/>
                      <a:pt x="2798" y="3989"/>
                      <a:pt x="2869" y="3978"/>
                    </a:cubicBezTo>
                    <a:cubicBezTo>
                      <a:pt x="2905" y="3978"/>
                      <a:pt x="2929" y="3978"/>
                      <a:pt x="3000" y="3966"/>
                    </a:cubicBezTo>
                    <a:cubicBezTo>
                      <a:pt x="3024" y="3966"/>
                      <a:pt x="3048" y="3966"/>
                      <a:pt x="3215" y="3942"/>
                    </a:cubicBezTo>
                    <a:cubicBezTo>
                      <a:pt x="3346" y="3942"/>
                      <a:pt x="4048" y="3858"/>
                      <a:pt x="4334" y="3787"/>
                    </a:cubicBezTo>
                    <a:cubicBezTo>
                      <a:pt x="4405" y="3763"/>
                      <a:pt x="4453" y="3751"/>
                      <a:pt x="4489" y="3727"/>
                    </a:cubicBezTo>
                    <a:cubicBezTo>
                      <a:pt x="4596" y="3680"/>
                      <a:pt x="4584" y="3620"/>
                      <a:pt x="4584" y="3549"/>
                    </a:cubicBezTo>
                    <a:cubicBezTo>
                      <a:pt x="4584" y="3525"/>
                      <a:pt x="4584" y="3501"/>
                      <a:pt x="4584" y="3466"/>
                    </a:cubicBezTo>
                    <a:cubicBezTo>
                      <a:pt x="4584" y="3394"/>
                      <a:pt x="4536" y="3346"/>
                      <a:pt x="4477" y="3311"/>
                    </a:cubicBezTo>
                    <a:cubicBezTo>
                      <a:pt x="4429" y="3287"/>
                      <a:pt x="4382" y="3263"/>
                      <a:pt x="4322" y="3251"/>
                    </a:cubicBezTo>
                    <a:cubicBezTo>
                      <a:pt x="4286" y="3239"/>
                      <a:pt x="4251" y="3227"/>
                      <a:pt x="4215" y="3216"/>
                    </a:cubicBezTo>
                    <a:cubicBezTo>
                      <a:pt x="4179" y="3204"/>
                      <a:pt x="4131" y="3192"/>
                      <a:pt x="4108" y="3180"/>
                    </a:cubicBezTo>
                    <a:cubicBezTo>
                      <a:pt x="4024" y="3156"/>
                      <a:pt x="3858" y="3108"/>
                      <a:pt x="3667" y="3049"/>
                    </a:cubicBezTo>
                    <a:cubicBezTo>
                      <a:pt x="3489" y="2989"/>
                      <a:pt x="3286" y="2930"/>
                      <a:pt x="3108" y="2870"/>
                    </a:cubicBezTo>
                    <a:cubicBezTo>
                      <a:pt x="3060" y="2858"/>
                      <a:pt x="3012" y="2846"/>
                      <a:pt x="2988" y="2823"/>
                    </a:cubicBezTo>
                    <a:cubicBezTo>
                      <a:pt x="2965" y="2811"/>
                      <a:pt x="2953" y="2799"/>
                      <a:pt x="2941" y="2787"/>
                    </a:cubicBezTo>
                    <a:cubicBezTo>
                      <a:pt x="2929" y="2751"/>
                      <a:pt x="2988" y="2704"/>
                      <a:pt x="3048" y="2656"/>
                    </a:cubicBezTo>
                    <a:cubicBezTo>
                      <a:pt x="3072" y="2632"/>
                      <a:pt x="3096" y="2608"/>
                      <a:pt x="3119" y="2584"/>
                    </a:cubicBezTo>
                    <a:cubicBezTo>
                      <a:pt x="3163" y="2541"/>
                      <a:pt x="3207" y="2523"/>
                      <a:pt x="3267" y="2523"/>
                    </a:cubicBezTo>
                    <a:cubicBezTo>
                      <a:pt x="3323" y="2523"/>
                      <a:pt x="3392" y="2538"/>
                      <a:pt x="3489" y="2561"/>
                    </a:cubicBezTo>
                    <a:cubicBezTo>
                      <a:pt x="3584" y="2573"/>
                      <a:pt x="3858" y="2704"/>
                      <a:pt x="4036" y="2787"/>
                    </a:cubicBezTo>
                    <a:cubicBezTo>
                      <a:pt x="4155" y="2858"/>
                      <a:pt x="4262" y="2906"/>
                      <a:pt x="4310" y="2918"/>
                    </a:cubicBezTo>
                    <a:cubicBezTo>
                      <a:pt x="4358" y="2936"/>
                      <a:pt x="4428" y="2942"/>
                      <a:pt x="4506" y="2942"/>
                    </a:cubicBezTo>
                    <a:cubicBezTo>
                      <a:pt x="4741" y="2942"/>
                      <a:pt x="5051" y="2882"/>
                      <a:pt x="5060" y="2882"/>
                    </a:cubicBezTo>
                    <a:cubicBezTo>
                      <a:pt x="5066" y="2881"/>
                      <a:pt x="5074" y="2880"/>
                      <a:pt x="5084" y="2880"/>
                    </a:cubicBezTo>
                    <a:cubicBezTo>
                      <a:pt x="5152" y="2880"/>
                      <a:pt x="5308" y="2915"/>
                      <a:pt x="5536" y="2977"/>
                    </a:cubicBezTo>
                    <a:cubicBezTo>
                      <a:pt x="5615" y="3004"/>
                      <a:pt x="5789" y="3012"/>
                      <a:pt x="5965" y="3012"/>
                    </a:cubicBezTo>
                    <a:cubicBezTo>
                      <a:pt x="6107" y="3012"/>
                      <a:pt x="6250" y="3007"/>
                      <a:pt x="6346" y="3001"/>
                    </a:cubicBezTo>
                    <a:cubicBezTo>
                      <a:pt x="6453" y="2989"/>
                      <a:pt x="6525" y="2977"/>
                      <a:pt x="6596" y="2930"/>
                    </a:cubicBezTo>
                    <a:cubicBezTo>
                      <a:pt x="6668" y="2894"/>
                      <a:pt x="6703" y="2846"/>
                      <a:pt x="6739" y="2799"/>
                    </a:cubicBezTo>
                    <a:cubicBezTo>
                      <a:pt x="6763" y="2787"/>
                      <a:pt x="6775" y="2763"/>
                      <a:pt x="6798" y="2739"/>
                    </a:cubicBezTo>
                    <a:cubicBezTo>
                      <a:pt x="6858" y="2692"/>
                      <a:pt x="6941" y="2668"/>
                      <a:pt x="7037" y="2644"/>
                    </a:cubicBezTo>
                    <a:cubicBezTo>
                      <a:pt x="7072" y="2644"/>
                      <a:pt x="7108" y="2632"/>
                      <a:pt x="7191" y="2632"/>
                    </a:cubicBezTo>
                    <a:cubicBezTo>
                      <a:pt x="7275" y="2620"/>
                      <a:pt x="7322" y="2596"/>
                      <a:pt x="7358" y="2573"/>
                    </a:cubicBezTo>
                    <a:lnTo>
                      <a:pt x="7263" y="2525"/>
                    </a:lnTo>
                    <a:cubicBezTo>
                      <a:pt x="7251" y="2537"/>
                      <a:pt x="7215" y="2549"/>
                      <a:pt x="7120" y="2561"/>
                    </a:cubicBezTo>
                    <a:cubicBezTo>
                      <a:pt x="7060" y="2561"/>
                      <a:pt x="6989" y="2573"/>
                      <a:pt x="6929" y="2584"/>
                    </a:cubicBezTo>
                    <a:cubicBezTo>
                      <a:pt x="6870" y="2596"/>
                      <a:pt x="6810" y="2620"/>
                      <a:pt x="6751" y="2656"/>
                    </a:cubicBezTo>
                    <a:cubicBezTo>
                      <a:pt x="6727" y="2668"/>
                      <a:pt x="6703" y="2680"/>
                      <a:pt x="6691" y="2704"/>
                    </a:cubicBezTo>
                    <a:cubicBezTo>
                      <a:pt x="6668" y="2727"/>
                      <a:pt x="6644" y="2739"/>
                      <a:pt x="6620" y="2763"/>
                    </a:cubicBezTo>
                    <a:cubicBezTo>
                      <a:pt x="6572" y="2823"/>
                      <a:pt x="6513" y="2882"/>
                      <a:pt x="6429" y="2906"/>
                    </a:cubicBezTo>
                    <a:cubicBezTo>
                      <a:pt x="6406" y="2918"/>
                      <a:pt x="6370" y="2918"/>
                      <a:pt x="6334" y="2930"/>
                    </a:cubicBezTo>
                    <a:cubicBezTo>
                      <a:pt x="6221" y="2935"/>
                      <a:pt x="6089" y="2938"/>
                      <a:pt x="5967" y="2938"/>
                    </a:cubicBezTo>
                    <a:cubicBezTo>
                      <a:pt x="5796" y="2938"/>
                      <a:pt x="5645" y="2932"/>
                      <a:pt x="5596" y="2918"/>
                    </a:cubicBezTo>
                    <a:cubicBezTo>
                      <a:pt x="5431" y="2866"/>
                      <a:pt x="5213" y="2806"/>
                      <a:pt x="5072" y="2806"/>
                    </a:cubicBezTo>
                    <a:cubicBezTo>
                      <a:pt x="5050" y="2806"/>
                      <a:pt x="5030" y="2807"/>
                      <a:pt x="5013" y="2811"/>
                    </a:cubicBezTo>
                    <a:cubicBezTo>
                      <a:pt x="4879" y="2837"/>
                      <a:pt x="4644" y="2871"/>
                      <a:pt x="4495" y="2871"/>
                    </a:cubicBezTo>
                    <a:cubicBezTo>
                      <a:pt x="4445" y="2871"/>
                      <a:pt x="4405" y="2867"/>
                      <a:pt x="4382" y="2858"/>
                    </a:cubicBezTo>
                    <a:cubicBezTo>
                      <a:pt x="4346" y="2835"/>
                      <a:pt x="4227" y="2787"/>
                      <a:pt x="4120" y="2727"/>
                    </a:cubicBezTo>
                    <a:cubicBezTo>
                      <a:pt x="3846" y="2596"/>
                      <a:pt x="3643" y="2501"/>
                      <a:pt x="3477" y="2465"/>
                    </a:cubicBezTo>
                    <a:cubicBezTo>
                      <a:pt x="3417" y="2454"/>
                      <a:pt x="3349" y="2442"/>
                      <a:pt x="3279" y="2442"/>
                    </a:cubicBezTo>
                    <a:cubicBezTo>
                      <a:pt x="3209" y="2442"/>
                      <a:pt x="3137" y="2454"/>
                      <a:pt x="3072" y="2489"/>
                    </a:cubicBezTo>
                    <a:cubicBezTo>
                      <a:pt x="3048" y="2501"/>
                      <a:pt x="3024" y="2525"/>
                      <a:pt x="3012" y="2549"/>
                    </a:cubicBezTo>
                    <a:cubicBezTo>
                      <a:pt x="2988" y="2561"/>
                      <a:pt x="2965" y="2584"/>
                      <a:pt x="2929" y="2608"/>
                    </a:cubicBezTo>
                    <a:cubicBezTo>
                      <a:pt x="2858" y="2668"/>
                      <a:pt x="2786" y="2727"/>
                      <a:pt x="2810" y="2799"/>
                    </a:cubicBezTo>
                    <a:cubicBezTo>
                      <a:pt x="2822" y="2835"/>
                      <a:pt x="2858" y="2858"/>
                      <a:pt x="2893" y="2882"/>
                    </a:cubicBezTo>
                    <a:cubicBezTo>
                      <a:pt x="2929" y="2906"/>
                      <a:pt x="2977" y="2918"/>
                      <a:pt x="3036" y="2942"/>
                    </a:cubicBezTo>
                    <a:cubicBezTo>
                      <a:pt x="3227" y="3001"/>
                      <a:pt x="3429" y="3061"/>
                      <a:pt x="3608" y="3120"/>
                    </a:cubicBezTo>
                    <a:cubicBezTo>
                      <a:pt x="3750" y="3156"/>
                      <a:pt x="3870" y="3192"/>
                      <a:pt x="3965" y="3227"/>
                    </a:cubicBezTo>
                    <a:cubicBezTo>
                      <a:pt x="3989" y="3239"/>
                      <a:pt x="4012" y="3239"/>
                      <a:pt x="4036" y="3251"/>
                    </a:cubicBezTo>
                    <a:cubicBezTo>
                      <a:pt x="4072" y="3263"/>
                      <a:pt x="4108" y="3275"/>
                      <a:pt x="4155" y="3287"/>
                    </a:cubicBezTo>
                    <a:cubicBezTo>
                      <a:pt x="4239" y="3311"/>
                      <a:pt x="4310" y="3335"/>
                      <a:pt x="4382" y="3370"/>
                    </a:cubicBezTo>
                    <a:cubicBezTo>
                      <a:pt x="4405" y="3382"/>
                      <a:pt x="4417" y="3394"/>
                      <a:pt x="4429" y="3406"/>
                    </a:cubicBezTo>
                    <a:cubicBezTo>
                      <a:pt x="4441" y="3418"/>
                      <a:pt x="4453" y="3442"/>
                      <a:pt x="4453" y="3466"/>
                    </a:cubicBezTo>
                    <a:cubicBezTo>
                      <a:pt x="4441" y="3501"/>
                      <a:pt x="4453" y="3525"/>
                      <a:pt x="4453" y="3549"/>
                    </a:cubicBezTo>
                    <a:cubicBezTo>
                      <a:pt x="4465" y="3656"/>
                      <a:pt x="4441" y="3668"/>
                      <a:pt x="4286" y="3716"/>
                    </a:cubicBezTo>
                    <a:cubicBezTo>
                      <a:pt x="4012" y="3787"/>
                      <a:pt x="3334" y="3858"/>
                      <a:pt x="3203" y="3870"/>
                    </a:cubicBezTo>
                    <a:cubicBezTo>
                      <a:pt x="3131" y="3870"/>
                      <a:pt x="2643" y="3930"/>
                      <a:pt x="2226" y="3966"/>
                    </a:cubicBezTo>
                    <a:cubicBezTo>
                      <a:pt x="2084" y="3870"/>
                      <a:pt x="1822" y="3668"/>
                      <a:pt x="1715" y="3549"/>
                    </a:cubicBezTo>
                    <a:cubicBezTo>
                      <a:pt x="1679" y="3501"/>
                      <a:pt x="1643" y="3454"/>
                      <a:pt x="1595" y="3406"/>
                    </a:cubicBezTo>
                    <a:cubicBezTo>
                      <a:pt x="1488" y="3275"/>
                      <a:pt x="1429" y="3192"/>
                      <a:pt x="1322" y="3144"/>
                    </a:cubicBezTo>
                    <a:cubicBezTo>
                      <a:pt x="1226" y="3096"/>
                      <a:pt x="941" y="3049"/>
                      <a:pt x="845" y="3037"/>
                    </a:cubicBezTo>
                    <a:lnTo>
                      <a:pt x="774" y="3037"/>
                    </a:lnTo>
                    <a:cubicBezTo>
                      <a:pt x="726" y="3025"/>
                      <a:pt x="679" y="3025"/>
                      <a:pt x="643" y="3001"/>
                    </a:cubicBezTo>
                    <a:cubicBezTo>
                      <a:pt x="631" y="3001"/>
                      <a:pt x="607" y="2977"/>
                      <a:pt x="595" y="2954"/>
                    </a:cubicBezTo>
                    <a:cubicBezTo>
                      <a:pt x="536" y="2894"/>
                      <a:pt x="512" y="2799"/>
                      <a:pt x="488" y="2727"/>
                    </a:cubicBezTo>
                    <a:cubicBezTo>
                      <a:pt x="476" y="2692"/>
                      <a:pt x="464" y="2656"/>
                      <a:pt x="452" y="2632"/>
                    </a:cubicBezTo>
                    <a:cubicBezTo>
                      <a:pt x="405" y="2561"/>
                      <a:pt x="274" y="2263"/>
                      <a:pt x="250" y="2144"/>
                    </a:cubicBezTo>
                    <a:cubicBezTo>
                      <a:pt x="238" y="2108"/>
                      <a:pt x="226" y="2073"/>
                      <a:pt x="214" y="2049"/>
                    </a:cubicBezTo>
                    <a:cubicBezTo>
                      <a:pt x="179" y="1977"/>
                      <a:pt x="167" y="1942"/>
                      <a:pt x="286" y="1870"/>
                    </a:cubicBezTo>
                    <a:cubicBezTo>
                      <a:pt x="500" y="1739"/>
                      <a:pt x="595" y="1632"/>
                      <a:pt x="607" y="1525"/>
                    </a:cubicBezTo>
                    <a:cubicBezTo>
                      <a:pt x="619" y="1418"/>
                      <a:pt x="631" y="1322"/>
                      <a:pt x="548" y="1251"/>
                    </a:cubicBezTo>
                    <a:cubicBezTo>
                      <a:pt x="476" y="1180"/>
                      <a:pt x="333" y="1096"/>
                      <a:pt x="250" y="1049"/>
                    </a:cubicBezTo>
                    <a:cubicBezTo>
                      <a:pt x="226" y="1037"/>
                      <a:pt x="202" y="1025"/>
                      <a:pt x="191" y="1013"/>
                    </a:cubicBezTo>
                    <a:cubicBezTo>
                      <a:pt x="155" y="1001"/>
                      <a:pt x="143" y="989"/>
                      <a:pt x="143" y="977"/>
                    </a:cubicBezTo>
                    <a:cubicBezTo>
                      <a:pt x="274" y="953"/>
                      <a:pt x="822" y="870"/>
                      <a:pt x="1024" y="858"/>
                    </a:cubicBezTo>
                    <a:lnTo>
                      <a:pt x="1214" y="858"/>
                    </a:lnTo>
                    <a:cubicBezTo>
                      <a:pt x="1595" y="858"/>
                      <a:pt x="1881" y="858"/>
                      <a:pt x="2000" y="787"/>
                    </a:cubicBezTo>
                    <a:cubicBezTo>
                      <a:pt x="2048" y="727"/>
                      <a:pt x="2191" y="560"/>
                      <a:pt x="2298" y="489"/>
                    </a:cubicBezTo>
                    <a:cubicBezTo>
                      <a:pt x="2322" y="477"/>
                      <a:pt x="2369" y="453"/>
                      <a:pt x="2429" y="418"/>
                    </a:cubicBezTo>
                    <a:cubicBezTo>
                      <a:pt x="2465" y="441"/>
                      <a:pt x="2512" y="465"/>
                      <a:pt x="2572" y="501"/>
                    </a:cubicBezTo>
                    <a:cubicBezTo>
                      <a:pt x="2584" y="513"/>
                      <a:pt x="2607" y="525"/>
                      <a:pt x="2643" y="549"/>
                    </a:cubicBezTo>
                    <a:cubicBezTo>
                      <a:pt x="2667" y="560"/>
                      <a:pt x="2679" y="572"/>
                      <a:pt x="2727" y="596"/>
                    </a:cubicBezTo>
                    <a:cubicBezTo>
                      <a:pt x="2750" y="608"/>
                      <a:pt x="2762" y="620"/>
                      <a:pt x="2941" y="715"/>
                    </a:cubicBezTo>
                    <a:cubicBezTo>
                      <a:pt x="2953" y="727"/>
                      <a:pt x="2977" y="739"/>
                      <a:pt x="3024" y="763"/>
                    </a:cubicBezTo>
                    <a:cubicBezTo>
                      <a:pt x="3048" y="775"/>
                      <a:pt x="3060" y="775"/>
                      <a:pt x="3108" y="810"/>
                    </a:cubicBezTo>
                    <a:cubicBezTo>
                      <a:pt x="3131" y="822"/>
                      <a:pt x="3143" y="822"/>
                      <a:pt x="3572" y="1013"/>
                    </a:cubicBezTo>
                    <a:cubicBezTo>
                      <a:pt x="3596" y="1025"/>
                      <a:pt x="3608" y="1037"/>
                      <a:pt x="3631" y="1037"/>
                    </a:cubicBezTo>
                    <a:cubicBezTo>
                      <a:pt x="3914" y="1113"/>
                      <a:pt x="4074" y="1136"/>
                      <a:pt x="4194" y="1136"/>
                    </a:cubicBezTo>
                    <a:cubicBezTo>
                      <a:pt x="4260" y="1136"/>
                      <a:pt x="4314" y="1129"/>
                      <a:pt x="4370" y="1120"/>
                    </a:cubicBezTo>
                    <a:cubicBezTo>
                      <a:pt x="4379" y="1119"/>
                      <a:pt x="4390" y="1118"/>
                      <a:pt x="4402" y="1118"/>
                    </a:cubicBezTo>
                    <a:cubicBezTo>
                      <a:pt x="4530" y="1118"/>
                      <a:pt x="4802" y="1173"/>
                      <a:pt x="4965" y="1227"/>
                    </a:cubicBezTo>
                    <a:cubicBezTo>
                      <a:pt x="4977" y="1227"/>
                      <a:pt x="5001" y="1227"/>
                      <a:pt x="5024" y="1239"/>
                    </a:cubicBezTo>
                    <a:lnTo>
                      <a:pt x="4774" y="1096"/>
                    </a:lnTo>
                    <a:cubicBezTo>
                      <a:pt x="4647" y="1067"/>
                      <a:pt x="4504" y="1045"/>
                      <a:pt x="4397" y="1045"/>
                    </a:cubicBezTo>
                    <a:cubicBezTo>
                      <a:pt x="4374" y="1045"/>
                      <a:pt x="4353" y="1046"/>
                      <a:pt x="4334" y="1049"/>
                    </a:cubicBezTo>
                    <a:cubicBezTo>
                      <a:pt x="4292" y="1052"/>
                      <a:pt x="4252" y="1056"/>
                      <a:pt x="4204" y="1056"/>
                    </a:cubicBezTo>
                    <a:cubicBezTo>
                      <a:pt x="4100" y="1056"/>
                      <a:pt x="3960" y="1038"/>
                      <a:pt x="3691" y="965"/>
                    </a:cubicBezTo>
                    <a:cubicBezTo>
                      <a:pt x="3667" y="965"/>
                      <a:pt x="3631" y="953"/>
                      <a:pt x="3572" y="930"/>
                    </a:cubicBezTo>
                    <a:cubicBezTo>
                      <a:pt x="3548" y="918"/>
                      <a:pt x="3512" y="906"/>
                      <a:pt x="3441" y="870"/>
                    </a:cubicBezTo>
                    <a:cubicBezTo>
                      <a:pt x="3417" y="858"/>
                      <a:pt x="3393" y="846"/>
                      <a:pt x="3358" y="834"/>
                    </a:cubicBezTo>
                    <a:cubicBezTo>
                      <a:pt x="3346" y="822"/>
                      <a:pt x="3322" y="810"/>
                      <a:pt x="3310" y="810"/>
                    </a:cubicBezTo>
                    <a:cubicBezTo>
                      <a:pt x="3274" y="787"/>
                      <a:pt x="3250" y="775"/>
                      <a:pt x="3215" y="763"/>
                    </a:cubicBezTo>
                    <a:cubicBezTo>
                      <a:pt x="3203" y="751"/>
                      <a:pt x="3179" y="739"/>
                      <a:pt x="3155" y="727"/>
                    </a:cubicBezTo>
                    <a:cubicBezTo>
                      <a:pt x="3119" y="703"/>
                      <a:pt x="3084" y="691"/>
                      <a:pt x="3060" y="668"/>
                    </a:cubicBezTo>
                    <a:cubicBezTo>
                      <a:pt x="3036" y="656"/>
                      <a:pt x="3012" y="644"/>
                      <a:pt x="2988" y="632"/>
                    </a:cubicBezTo>
                    <a:cubicBezTo>
                      <a:pt x="2953" y="620"/>
                      <a:pt x="2917" y="596"/>
                      <a:pt x="2881" y="572"/>
                    </a:cubicBezTo>
                    <a:cubicBezTo>
                      <a:pt x="2858" y="560"/>
                      <a:pt x="2834" y="549"/>
                      <a:pt x="2798" y="525"/>
                    </a:cubicBezTo>
                    <a:cubicBezTo>
                      <a:pt x="2762" y="501"/>
                      <a:pt x="2727" y="489"/>
                      <a:pt x="2691" y="465"/>
                    </a:cubicBezTo>
                    <a:cubicBezTo>
                      <a:pt x="2667" y="441"/>
                      <a:pt x="2631" y="429"/>
                      <a:pt x="2596" y="406"/>
                    </a:cubicBezTo>
                    <a:cubicBezTo>
                      <a:pt x="2572" y="394"/>
                      <a:pt x="2536" y="370"/>
                      <a:pt x="2524" y="346"/>
                    </a:cubicBezTo>
                    <a:cubicBezTo>
                      <a:pt x="2679" y="239"/>
                      <a:pt x="2858" y="120"/>
                      <a:pt x="2988" y="60"/>
                    </a:cubicBezTo>
                    <a:lnTo>
                      <a:pt x="28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6"/>
              <p:cNvSpPr/>
              <p:nvPr/>
            </p:nvSpPr>
            <p:spPr>
              <a:xfrm>
                <a:off x="5047768" y="2756923"/>
                <a:ext cx="64258" cy="3610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76" extrusionOk="0">
                    <a:moveTo>
                      <a:pt x="572" y="1"/>
                    </a:moveTo>
                    <a:cubicBezTo>
                      <a:pt x="520" y="1"/>
                      <a:pt x="477" y="7"/>
                      <a:pt x="453" y="23"/>
                    </a:cubicBezTo>
                    <a:cubicBezTo>
                      <a:pt x="393" y="59"/>
                      <a:pt x="393" y="202"/>
                      <a:pt x="405" y="249"/>
                    </a:cubicBezTo>
                    <a:cubicBezTo>
                      <a:pt x="417" y="285"/>
                      <a:pt x="334" y="369"/>
                      <a:pt x="286" y="416"/>
                    </a:cubicBezTo>
                    <a:cubicBezTo>
                      <a:pt x="262" y="428"/>
                      <a:pt x="239" y="452"/>
                      <a:pt x="227" y="464"/>
                    </a:cubicBezTo>
                    <a:cubicBezTo>
                      <a:pt x="203" y="488"/>
                      <a:pt x="155" y="523"/>
                      <a:pt x="120" y="547"/>
                    </a:cubicBezTo>
                    <a:cubicBezTo>
                      <a:pt x="72" y="571"/>
                      <a:pt x="48" y="583"/>
                      <a:pt x="24" y="607"/>
                    </a:cubicBezTo>
                    <a:cubicBezTo>
                      <a:pt x="12" y="619"/>
                      <a:pt x="0" y="642"/>
                      <a:pt x="36" y="666"/>
                    </a:cubicBezTo>
                    <a:cubicBezTo>
                      <a:pt x="42" y="672"/>
                      <a:pt x="57" y="675"/>
                      <a:pt x="73" y="675"/>
                    </a:cubicBezTo>
                    <a:cubicBezTo>
                      <a:pt x="90" y="675"/>
                      <a:pt x="108" y="672"/>
                      <a:pt x="120" y="666"/>
                    </a:cubicBezTo>
                    <a:cubicBezTo>
                      <a:pt x="143" y="666"/>
                      <a:pt x="167" y="654"/>
                      <a:pt x="215" y="654"/>
                    </a:cubicBezTo>
                    <a:cubicBezTo>
                      <a:pt x="250" y="648"/>
                      <a:pt x="298" y="645"/>
                      <a:pt x="349" y="645"/>
                    </a:cubicBezTo>
                    <a:cubicBezTo>
                      <a:pt x="399" y="645"/>
                      <a:pt x="453" y="648"/>
                      <a:pt x="501" y="654"/>
                    </a:cubicBezTo>
                    <a:lnTo>
                      <a:pt x="608" y="583"/>
                    </a:lnTo>
                    <a:cubicBezTo>
                      <a:pt x="532" y="574"/>
                      <a:pt x="438" y="566"/>
                      <a:pt x="352" y="566"/>
                    </a:cubicBezTo>
                    <a:cubicBezTo>
                      <a:pt x="316" y="566"/>
                      <a:pt x="282" y="567"/>
                      <a:pt x="250" y="571"/>
                    </a:cubicBezTo>
                    <a:cubicBezTo>
                      <a:pt x="286" y="547"/>
                      <a:pt x="322" y="523"/>
                      <a:pt x="346" y="499"/>
                    </a:cubicBezTo>
                    <a:cubicBezTo>
                      <a:pt x="358" y="488"/>
                      <a:pt x="370" y="476"/>
                      <a:pt x="393" y="452"/>
                    </a:cubicBezTo>
                    <a:cubicBezTo>
                      <a:pt x="465" y="380"/>
                      <a:pt x="560" y="297"/>
                      <a:pt x="548" y="238"/>
                    </a:cubicBezTo>
                    <a:cubicBezTo>
                      <a:pt x="524" y="178"/>
                      <a:pt x="536" y="107"/>
                      <a:pt x="548" y="83"/>
                    </a:cubicBezTo>
                    <a:cubicBezTo>
                      <a:pt x="596" y="83"/>
                      <a:pt x="727" y="95"/>
                      <a:pt x="798" y="118"/>
                    </a:cubicBezTo>
                    <a:cubicBezTo>
                      <a:pt x="846" y="142"/>
                      <a:pt x="929" y="178"/>
                      <a:pt x="1001" y="226"/>
                    </a:cubicBezTo>
                    <a:cubicBezTo>
                      <a:pt x="1048" y="249"/>
                      <a:pt x="1084" y="273"/>
                      <a:pt x="1108" y="297"/>
                    </a:cubicBezTo>
                    <a:lnTo>
                      <a:pt x="1203" y="238"/>
                    </a:lnTo>
                    <a:cubicBezTo>
                      <a:pt x="1179" y="214"/>
                      <a:pt x="1132" y="190"/>
                      <a:pt x="1084" y="166"/>
                    </a:cubicBezTo>
                    <a:cubicBezTo>
                      <a:pt x="1012" y="118"/>
                      <a:pt x="929" y="83"/>
                      <a:pt x="882" y="59"/>
                    </a:cubicBezTo>
                    <a:cubicBezTo>
                      <a:pt x="810" y="27"/>
                      <a:pt x="675" y="1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6"/>
              <p:cNvSpPr/>
              <p:nvPr/>
            </p:nvSpPr>
            <p:spPr>
              <a:xfrm>
                <a:off x="4026370" y="1887335"/>
                <a:ext cx="1146072" cy="942027"/>
              </a:xfrm>
              <a:custGeom>
                <a:avLst/>
                <a:gdLst/>
                <a:ahLst/>
                <a:cxnLst/>
                <a:rect l="l" t="t" r="r" b="b"/>
                <a:pathLst>
                  <a:path w="21456" h="17636" extrusionOk="0">
                    <a:moveTo>
                      <a:pt x="13335" y="3872"/>
                    </a:moveTo>
                    <a:cubicBezTo>
                      <a:pt x="13359" y="3884"/>
                      <a:pt x="13383" y="3896"/>
                      <a:pt x="13406" y="3908"/>
                    </a:cubicBezTo>
                    <a:cubicBezTo>
                      <a:pt x="13418" y="3908"/>
                      <a:pt x="13442" y="3920"/>
                      <a:pt x="13454" y="3932"/>
                    </a:cubicBezTo>
                    <a:cubicBezTo>
                      <a:pt x="13478" y="3944"/>
                      <a:pt x="13502" y="3955"/>
                      <a:pt x="13537" y="3979"/>
                    </a:cubicBezTo>
                    <a:cubicBezTo>
                      <a:pt x="13549" y="3991"/>
                      <a:pt x="13573" y="4003"/>
                      <a:pt x="13597" y="4015"/>
                    </a:cubicBezTo>
                    <a:cubicBezTo>
                      <a:pt x="13621" y="4027"/>
                      <a:pt x="13633" y="4039"/>
                      <a:pt x="13656" y="4051"/>
                    </a:cubicBezTo>
                    <a:cubicBezTo>
                      <a:pt x="13883" y="4170"/>
                      <a:pt x="14085" y="4265"/>
                      <a:pt x="14264" y="4348"/>
                    </a:cubicBezTo>
                    <a:cubicBezTo>
                      <a:pt x="14299" y="4360"/>
                      <a:pt x="14335" y="4372"/>
                      <a:pt x="14359" y="4396"/>
                    </a:cubicBezTo>
                    <a:cubicBezTo>
                      <a:pt x="14482" y="4443"/>
                      <a:pt x="14604" y="4505"/>
                      <a:pt x="14775" y="4505"/>
                    </a:cubicBezTo>
                    <a:cubicBezTo>
                      <a:pt x="14819" y="4505"/>
                      <a:pt x="14867" y="4501"/>
                      <a:pt x="14919" y="4491"/>
                    </a:cubicBezTo>
                    <a:cubicBezTo>
                      <a:pt x="15133" y="4456"/>
                      <a:pt x="15252" y="4408"/>
                      <a:pt x="15347" y="4360"/>
                    </a:cubicBezTo>
                    <a:cubicBezTo>
                      <a:pt x="15407" y="4336"/>
                      <a:pt x="15454" y="4313"/>
                      <a:pt x="15526" y="4301"/>
                    </a:cubicBezTo>
                    <a:cubicBezTo>
                      <a:pt x="15535" y="4301"/>
                      <a:pt x="15575" y="4286"/>
                      <a:pt x="15658" y="4286"/>
                    </a:cubicBezTo>
                    <a:cubicBezTo>
                      <a:pt x="15679" y="4286"/>
                      <a:pt x="15702" y="4286"/>
                      <a:pt x="15728" y="4289"/>
                    </a:cubicBezTo>
                    <a:cubicBezTo>
                      <a:pt x="15758" y="4291"/>
                      <a:pt x="15802" y="4292"/>
                      <a:pt x="15855" y="4292"/>
                    </a:cubicBezTo>
                    <a:cubicBezTo>
                      <a:pt x="16082" y="4292"/>
                      <a:pt x="16472" y="4275"/>
                      <a:pt x="16597" y="4265"/>
                    </a:cubicBezTo>
                    <a:cubicBezTo>
                      <a:pt x="16609" y="4253"/>
                      <a:pt x="16633" y="4253"/>
                      <a:pt x="16657" y="4253"/>
                    </a:cubicBezTo>
                    <a:cubicBezTo>
                      <a:pt x="16716" y="4247"/>
                      <a:pt x="16767" y="4241"/>
                      <a:pt x="16827" y="4241"/>
                    </a:cubicBezTo>
                    <a:cubicBezTo>
                      <a:pt x="16886" y="4241"/>
                      <a:pt x="16955" y="4247"/>
                      <a:pt x="17050" y="4265"/>
                    </a:cubicBezTo>
                    <a:cubicBezTo>
                      <a:pt x="17145" y="4289"/>
                      <a:pt x="17228" y="4289"/>
                      <a:pt x="17288" y="4289"/>
                    </a:cubicBezTo>
                    <a:cubicBezTo>
                      <a:pt x="17359" y="4301"/>
                      <a:pt x="17395" y="4301"/>
                      <a:pt x="17419" y="4313"/>
                    </a:cubicBezTo>
                    <a:cubicBezTo>
                      <a:pt x="17431" y="4325"/>
                      <a:pt x="17443" y="4336"/>
                      <a:pt x="17455" y="4348"/>
                    </a:cubicBezTo>
                    <a:cubicBezTo>
                      <a:pt x="17478" y="4396"/>
                      <a:pt x="17502" y="4479"/>
                      <a:pt x="17526" y="4551"/>
                    </a:cubicBezTo>
                    <a:cubicBezTo>
                      <a:pt x="17550" y="4646"/>
                      <a:pt x="17574" y="4717"/>
                      <a:pt x="17609" y="4777"/>
                    </a:cubicBezTo>
                    <a:cubicBezTo>
                      <a:pt x="17645" y="4837"/>
                      <a:pt x="17836" y="5027"/>
                      <a:pt x="18026" y="5134"/>
                    </a:cubicBezTo>
                    <a:cubicBezTo>
                      <a:pt x="18086" y="5170"/>
                      <a:pt x="18145" y="5194"/>
                      <a:pt x="18205" y="5206"/>
                    </a:cubicBezTo>
                    <a:cubicBezTo>
                      <a:pt x="18240" y="5213"/>
                      <a:pt x="18270" y="5215"/>
                      <a:pt x="18298" y="5215"/>
                    </a:cubicBezTo>
                    <a:cubicBezTo>
                      <a:pt x="18365" y="5215"/>
                      <a:pt x="18413" y="5199"/>
                      <a:pt x="18455" y="5182"/>
                    </a:cubicBezTo>
                    <a:cubicBezTo>
                      <a:pt x="18491" y="5167"/>
                      <a:pt x="18519" y="5157"/>
                      <a:pt x="18557" y="5157"/>
                    </a:cubicBezTo>
                    <a:cubicBezTo>
                      <a:pt x="18581" y="5157"/>
                      <a:pt x="18609" y="5161"/>
                      <a:pt x="18645" y="5170"/>
                    </a:cubicBezTo>
                    <a:cubicBezTo>
                      <a:pt x="18796" y="5202"/>
                      <a:pt x="18979" y="5249"/>
                      <a:pt x="19133" y="5249"/>
                    </a:cubicBezTo>
                    <a:cubicBezTo>
                      <a:pt x="19210" y="5249"/>
                      <a:pt x="19280" y="5237"/>
                      <a:pt x="19336" y="5206"/>
                    </a:cubicBezTo>
                    <a:cubicBezTo>
                      <a:pt x="19407" y="5158"/>
                      <a:pt x="19455" y="5098"/>
                      <a:pt x="19502" y="5039"/>
                    </a:cubicBezTo>
                    <a:cubicBezTo>
                      <a:pt x="19514" y="5015"/>
                      <a:pt x="19538" y="4991"/>
                      <a:pt x="19550" y="4979"/>
                    </a:cubicBezTo>
                    <a:cubicBezTo>
                      <a:pt x="19669" y="5027"/>
                      <a:pt x="20145" y="5289"/>
                      <a:pt x="20384" y="5420"/>
                    </a:cubicBezTo>
                    <a:cubicBezTo>
                      <a:pt x="20443" y="5456"/>
                      <a:pt x="20491" y="5479"/>
                      <a:pt x="20503" y="5491"/>
                    </a:cubicBezTo>
                    <a:cubicBezTo>
                      <a:pt x="20574" y="5539"/>
                      <a:pt x="20610" y="5670"/>
                      <a:pt x="20634" y="5765"/>
                    </a:cubicBezTo>
                    <a:cubicBezTo>
                      <a:pt x="20645" y="5801"/>
                      <a:pt x="20657" y="5837"/>
                      <a:pt x="20669" y="5872"/>
                    </a:cubicBezTo>
                    <a:cubicBezTo>
                      <a:pt x="20681" y="5920"/>
                      <a:pt x="20705" y="5968"/>
                      <a:pt x="20741" y="6027"/>
                    </a:cubicBezTo>
                    <a:cubicBezTo>
                      <a:pt x="20800" y="6110"/>
                      <a:pt x="20848" y="6218"/>
                      <a:pt x="20884" y="6325"/>
                    </a:cubicBezTo>
                    <a:cubicBezTo>
                      <a:pt x="20919" y="6456"/>
                      <a:pt x="20895" y="6515"/>
                      <a:pt x="20872" y="6599"/>
                    </a:cubicBezTo>
                    <a:cubicBezTo>
                      <a:pt x="20848" y="6634"/>
                      <a:pt x="20836" y="6670"/>
                      <a:pt x="20824" y="6730"/>
                    </a:cubicBezTo>
                    <a:cubicBezTo>
                      <a:pt x="20788" y="6896"/>
                      <a:pt x="20895" y="7242"/>
                      <a:pt x="21003" y="7384"/>
                    </a:cubicBezTo>
                    <a:cubicBezTo>
                      <a:pt x="21038" y="7408"/>
                      <a:pt x="21074" y="7456"/>
                      <a:pt x="21110" y="7492"/>
                    </a:cubicBezTo>
                    <a:cubicBezTo>
                      <a:pt x="21205" y="7587"/>
                      <a:pt x="21312" y="7682"/>
                      <a:pt x="21265" y="7765"/>
                    </a:cubicBezTo>
                    <a:cubicBezTo>
                      <a:pt x="21217" y="7861"/>
                      <a:pt x="20872" y="8480"/>
                      <a:pt x="20514" y="8920"/>
                    </a:cubicBezTo>
                    <a:cubicBezTo>
                      <a:pt x="20407" y="9051"/>
                      <a:pt x="20312" y="9170"/>
                      <a:pt x="20205" y="9254"/>
                    </a:cubicBezTo>
                    <a:cubicBezTo>
                      <a:pt x="20074" y="9361"/>
                      <a:pt x="19883" y="9539"/>
                      <a:pt x="19657" y="9754"/>
                    </a:cubicBezTo>
                    <a:cubicBezTo>
                      <a:pt x="19181" y="10182"/>
                      <a:pt x="18586" y="10730"/>
                      <a:pt x="18252" y="10933"/>
                    </a:cubicBezTo>
                    <a:cubicBezTo>
                      <a:pt x="18169" y="10980"/>
                      <a:pt x="18086" y="11028"/>
                      <a:pt x="18014" y="11063"/>
                    </a:cubicBezTo>
                    <a:cubicBezTo>
                      <a:pt x="17669" y="11278"/>
                      <a:pt x="17478" y="11385"/>
                      <a:pt x="17121" y="11492"/>
                    </a:cubicBezTo>
                    <a:cubicBezTo>
                      <a:pt x="16907" y="11552"/>
                      <a:pt x="16800" y="11599"/>
                      <a:pt x="16740" y="11623"/>
                    </a:cubicBezTo>
                    <a:cubicBezTo>
                      <a:pt x="16669" y="11647"/>
                      <a:pt x="16669" y="11647"/>
                      <a:pt x="16585" y="11647"/>
                    </a:cubicBezTo>
                    <a:lnTo>
                      <a:pt x="16443" y="11647"/>
                    </a:lnTo>
                    <a:cubicBezTo>
                      <a:pt x="16323" y="11647"/>
                      <a:pt x="16204" y="11647"/>
                      <a:pt x="16097" y="11671"/>
                    </a:cubicBezTo>
                    <a:cubicBezTo>
                      <a:pt x="15919" y="11695"/>
                      <a:pt x="15788" y="11742"/>
                      <a:pt x="15669" y="11837"/>
                    </a:cubicBezTo>
                    <a:cubicBezTo>
                      <a:pt x="15597" y="11897"/>
                      <a:pt x="15573" y="11933"/>
                      <a:pt x="15573" y="11968"/>
                    </a:cubicBezTo>
                    <a:cubicBezTo>
                      <a:pt x="15585" y="11992"/>
                      <a:pt x="15609" y="12016"/>
                      <a:pt x="15645" y="12040"/>
                    </a:cubicBezTo>
                    <a:cubicBezTo>
                      <a:pt x="15669" y="12052"/>
                      <a:pt x="15692" y="12064"/>
                      <a:pt x="15704" y="12076"/>
                    </a:cubicBezTo>
                    <a:cubicBezTo>
                      <a:pt x="15823" y="12123"/>
                      <a:pt x="16645" y="12326"/>
                      <a:pt x="16847" y="12337"/>
                    </a:cubicBezTo>
                    <a:cubicBezTo>
                      <a:pt x="16907" y="12337"/>
                      <a:pt x="16966" y="12326"/>
                      <a:pt x="17014" y="12326"/>
                    </a:cubicBezTo>
                    <a:cubicBezTo>
                      <a:pt x="17062" y="12321"/>
                      <a:pt x="17105" y="12318"/>
                      <a:pt x="17143" y="12318"/>
                    </a:cubicBezTo>
                    <a:cubicBezTo>
                      <a:pt x="17210" y="12318"/>
                      <a:pt x="17262" y="12327"/>
                      <a:pt x="17300" y="12349"/>
                    </a:cubicBezTo>
                    <a:cubicBezTo>
                      <a:pt x="17324" y="12361"/>
                      <a:pt x="17336" y="12373"/>
                      <a:pt x="17347" y="12385"/>
                    </a:cubicBezTo>
                    <a:cubicBezTo>
                      <a:pt x="17371" y="12385"/>
                      <a:pt x="17383" y="12397"/>
                      <a:pt x="17431" y="12421"/>
                    </a:cubicBezTo>
                    <a:cubicBezTo>
                      <a:pt x="17490" y="12457"/>
                      <a:pt x="17514" y="12492"/>
                      <a:pt x="17502" y="12564"/>
                    </a:cubicBezTo>
                    <a:cubicBezTo>
                      <a:pt x="17490" y="12587"/>
                      <a:pt x="17478" y="12611"/>
                      <a:pt x="17478" y="12635"/>
                    </a:cubicBezTo>
                    <a:cubicBezTo>
                      <a:pt x="17443" y="12718"/>
                      <a:pt x="17431" y="12778"/>
                      <a:pt x="17574" y="12945"/>
                    </a:cubicBezTo>
                    <a:cubicBezTo>
                      <a:pt x="17681" y="13064"/>
                      <a:pt x="17776" y="13123"/>
                      <a:pt x="17836" y="13159"/>
                    </a:cubicBezTo>
                    <a:cubicBezTo>
                      <a:pt x="17883" y="13195"/>
                      <a:pt x="17919" y="13207"/>
                      <a:pt x="17943" y="13242"/>
                    </a:cubicBezTo>
                    <a:cubicBezTo>
                      <a:pt x="17955" y="13278"/>
                      <a:pt x="17967" y="13302"/>
                      <a:pt x="17978" y="13314"/>
                    </a:cubicBezTo>
                    <a:cubicBezTo>
                      <a:pt x="17990" y="13361"/>
                      <a:pt x="18014" y="13409"/>
                      <a:pt x="18098" y="13469"/>
                    </a:cubicBezTo>
                    <a:cubicBezTo>
                      <a:pt x="18121" y="13492"/>
                      <a:pt x="18133" y="13504"/>
                      <a:pt x="18145" y="13516"/>
                    </a:cubicBezTo>
                    <a:cubicBezTo>
                      <a:pt x="18205" y="13564"/>
                      <a:pt x="18276" y="13611"/>
                      <a:pt x="18348" y="13659"/>
                    </a:cubicBezTo>
                    <a:cubicBezTo>
                      <a:pt x="18431" y="13707"/>
                      <a:pt x="18538" y="13742"/>
                      <a:pt x="18657" y="13742"/>
                    </a:cubicBezTo>
                    <a:cubicBezTo>
                      <a:pt x="18919" y="13754"/>
                      <a:pt x="19110" y="13778"/>
                      <a:pt x="19181" y="13814"/>
                    </a:cubicBezTo>
                    <a:cubicBezTo>
                      <a:pt x="19276" y="13873"/>
                      <a:pt x="19360" y="13945"/>
                      <a:pt x="19276" y="14088"/>
                    </a:cubicBezTo>
                    <a:cubicBezTo>
                      <a:pt x="19229" y="14159"/>
                      <a:pt x="19157" y="14219"/>
                      <a:pt x="19074" y="14290"/>
                    </a:cubicBezTo>
                    <a:cubicBezTo>
                      <a:pt x="19002" y="14350"/>
                      <a:pt x="18943" y="14421"/>
                      <a:pt x="18895" y="14481"/>
                    </a:cubicBezTo>
                    <a:cubicBezTo>
                      <a:pt x="18836" y="14469"/>
                      <a:pt x="18776" y="14469"/>
                      <a:pt x="18729" y="14469"/>
                    </a:cubicBezTo>
                    <a:cubicBezTo>
                      <a:pt x="18694" y="14466"/>
                      <a:pt x="18657" y="14465"/>
                      <a:pt x="18619" y="14465"/>
                    </a:cubicBezTo>
                    <a:cubicBezTo>
                      <a:pt x="18452" y="14465"/>
                      <a:pt x="18263" y="14485"/>
                      <a:pt x="18098" y="14504"/>
                    </a:cubicBezTo>
                    <a:cubicBezTo>
                      <a:pt x="17963" y="14521"/>
                      <a:pt x="17816" y="14538"/>
                      <a:pt x="17717" y="14538"/>
                    </a:cubicBezTo>
                    <a:cubicBezTo>
                      <a:pt x="17675" y="14538"/>
                      <a:pt x="17642" y="14535"/>
                      <a:pt x="17621" y="14528"/>
                    </a:cubicBezTo>
                    <a:cubicBezTo>
                      <a:pt x="17609" y="14528"/>
                      <a:pt x="17586" y="14516"/>
                      <a:pt x="17562" y="14504"/>
                    </a:cubicBezTo>
                    <a:cubicBezTo>
                      <a:pt x="17466" y="14457"/>
                      <a:pt x="17347" y="14350"/>
                      <a:pt x="17240" y="14266"/>
                    </a:cubicBezTo>
                    <a:cubicBezTo>
                      <a:pt x="17109" y="14159"/>
                      <a:pt x="16978" y="14052"/>
                      <a:pt x="16871" y="13992"/>
                    </a:cubicBezTo>
                    <a:cubicBezTo>
                      <a:pt x="16633" y="13861"/>
                      <a:pt x="15502" y="13254"/>
                      <a:pt x="15371" y="13171"/>
                    </a:cubicBezTo>
                    <a:lnTo>
                      <a:pt x="7822" y="8873"/>
                    </a:lnTo>
                    <a:lnTo>
                      <a:pt x="7680" y="8801"/>
                    </a:lnTo>
                    <a:lnTo>
                      <a:pt x="6608" y="8206"/>
                    </a:lnTo>
                    <a:lnTo>
                      <a:pt x="7370" y="7765"/>
                    </a:lnTo>
                    <a:lnTo>
                      <a:pt x="8846" y="6908"/>
                    </a:lnTo>
                    <a:cubicBezTo>
                      <a:pt x="9013" y="6813"/>
                      <a:pt x="9001" y="6706"/>
                      <a:pt x="9001" y="6658"/>
                    </a:cubicBezTo>
                    <a:cubicBezTo>
                      <a:pt x="8977" y="6599"/>
                      <a:pt x="8739" y="5563"/>
                      <a:pt x="8727" y="5491"/>
                    </a:cubicBezTo>
                    <a:cubicBezTo>
                      <a:pt x="8727" y="5456"/>
                      <a:pt x="8799" y="5396"/>
                      <a:pt x="8954" y="5301"/>
                    </a:cubicBezTo>
                    <a:cubicBezTo>
                      <a:pt x="9013" y="5265"/>
                      <a:pt x="9084" y="5229"/>
                      <a:pt x="9144" y="5206"/>
                    </a:cubicBezTo>
                    <a:cubicBezTo>
                      <a:pt x="9192" y="5182"/>
                      <a:pt x="9227" y="5170"/>
                      <a:pt x="9263" y="5158"/>
                    </a:cubicBezTo>
                    <a:cubicBezTo>
                      <a:pt x="9370" y="5122"/>
                      <a:pt x="9477" y="5087"/>
                      <a:pt x="9537" y="5003"/>
                    </a:cubicBezTo>
                    <a:cubicBezTo>
                      <a:pt x="9620" y="4908"/>
                      <a:pt x="9465" y="4789"/>
                      <a:pt x="9335" y="4682"/>
                    </a:cubicBezTo>
                    <a:cubicBezTo>
                      <a:pt x="9275" y="4646"/>
                      <a:pt x="9239" y="4610"/>
                      <a:pt x="9204" y="4551"/>
                    </a:cubicBezTo>
                    <a:cubicBezTo>
                      <a:pt x="9227" y="4527"/>
                      <a:pt x="9323" y="4503"/>
                      <a:pt x="9382" y="4491"/>
                    </a:cubicBezTo>
                    <a:cubicBezTo>
                      <a:pt x="9418" y="4491"/>
                      <a:pt x="9442" y="4479"/>
                      <a:pt x="9454" y="4479"/>
                    </a:cubicBezTo>
                    <a:cubicBezTo>
                      <a:pt x="9501" y="4479"/>
                      <a:pt x="9608" y="4503"/>
                      <a:pt x="9692" y="4527"/>
                    </a:cubicBezTo>
                    <a:cubicBezTo>
                      <a:pt x="9763" y="4539"/>
                      <a:pt x="9835" y="4551"/>
                      <a:pt x="9894" y="4563"/>
                    </a:cubicBezTo>
                    <a:cubicBezTo>
                      <a:pt x="9917" y="4568"/>
                      <a:pt x="9944" y="4570"/>
                      <a:pt x="9975" y="4570"/>
                    </a:cubicBezTo>
                    <a:cubicBezTo>
                      <a:pt x="10090" y="4570"/>
                      <a:pt x="10260" y="4538"/>
                      <a:pt x="10466" y="4491"/>
                    </a:cubicBezTo>
                    <a:cubicBezTo>
                      <a:pt x="10537" y="4479"/>
                      <a:pt x="10597" y="4467"/>
                      <a:pt x="10644" y="4467"/>
                    </a:cubicBezTo>
                    <a:cubicBezTo>
                      <a:pt x="10775" y="4444"/>
                      <a:pt x="11073" y="4348"/>
                      <a:pt x="11299" y="4253"/>
                    </a:cubicBezTo>
                    <a:cubicBezTo>
                      <a:pt x="11347" y="4253"/>
                      <a:pt x="11656" y="4229"/>
                      <a:pt x="11942" y="4217"/>
                    </a:cubicBezTo>
                    <a:cubicBezTo>
                      <a:pt x="11978" y="4217"/>
                      <a:pt x="12097" y="4182"/>
                      <a:pt x="12252" y="4146"/>
                    </a:cubicBezTo>
                    <a:cubicBezTo>
                      <a:pt x="12513" y="4075"/>
                      <a:pt x="12883" y="3979"/>
                      <a:pt x="12966" y="3944"/>
                    </a:cubicBezTo>
                    <a:cubicBezTo>
                      <a:pt x="12990" y="3932"/>
                      <a:pt x="13014" y="3920"/>
                      <a:pt x="13061" y="3908"/>
                    </a:cubicBezTo>
                    <a:cubicBezTo>
                      <a:pt x="13085" y="3908"/>
                      <a:pt x="13109" y="3896"/>
                      <a:pt x="13156" y="3896"/>
                    </a:cubicBezTo>
                    <a:cubicBezTo>
                      <a:pt x="13192" y="3884"/>
                      <a:pt x="13228" y="3884"/>
                      <a:pt x="13264" y="3872"/>
                    </a:cubicBezTo>
                    <a:close/>
                    <a:moveTo>
                      <a:pt x="15323" y="13254"/>
                    </a:moveTo>
                    <a:cubicBezTo>
                      <a:pt x="15514" y="13361"/>
                      <a:pt x="16550" y="13921"/>
                      <a:pt x="16776" y="14052"/>
                    </a:cubicBezTo>
                    <a:cubicBezTo>
                      <a:pt x="16871" y="14111"/>
                      <a:pt x="17002" y="14207"/>
                      <a:pt x="17133" y="14314"/>
                    </a:cubicBezTo>
                    <a:cubicBezTo>
                      <a:pt x="17264" y="14421"/>
                      <a:pt x="17371" y="14504"/>
                      <a:pt x="17455" y="14552"/>
                    </a:cubicBezTo>
                    <a:cubicBezTo>
                      <a:pt x="17502" y="14576"/>
                      <a:pt x="17538" y="14600"/>
                      <a:pt x="17574" y="14612"/>
                    </a:cubicBezTo>
                    <a:cubicBezTo>
                      <a:pt x="17599" y="14615"/>
                      <a:pt x="17631" y="14616"/>
                      <a:pt x="17668" y="14616"/>
                    </a:cubicBezTo>
                    <a:cubicBezTo>
                      <a:pt x="17771" y="14616"/>
                      <a:pt x="17921" y="14605"/>
                      <a:pt x="18121" y="14588"/>
                    </a:cubicBezTo>
                    <a:cubicBezTo>
                      <a:pt x="18324" y="14564"/>
                      <a:pt x="18550" y="14540"/>
                      <a:pt x="18717" y="14540"/>
                    </a:cubicBezTo>
                    <a:cubicBezTo>
                      <a:pt x="18764" y="14540"/>
                      <a:pt x="18800" y="14552"/>
                      <a:pt x="18836" y="14552"/>
                    </a:cubicBezTo>
                    <a:cubicBezTo>
                      <a:pt x="18824" y="14564"/>
                      <a:pt x="18824" y="14588"/>
                      <a:pt x="18812" y="14600"/>
                    </a:cubicBezTo>
                    <a:lnTo>
                      <a:pt x="18800" y="14647"/>
                    </a:lnTo>
                    <a:cubicBezTo>
                      <a:pt x="18764" y="14719"/>
                      <a:pt x="18729" y="14826"/>
                      <a:pt x="18681" y="14933"/>
                    </a:cubicBezTo>
                    <a:lnTo>
                      <a:pt x="18538" y="14945"/>
                    </a:lnTo>
                    <a:lnTo>
                      <a:pt x="16728" y="14707"/>
                    </a:lnTo>
                    <a:lnTo>
                      <a:pt x="15514" y="14195"/>
                    </a:lnTo>
                    <a:lnTo>
                      <a:pt x="14276" y="13457"/>
                    </a:lnTo>
                    <a:lnTo>
                      <a:pt x="14311" y="13457"/>
                    </a:lnTo>
                    <a:lnTo>
                      <a:pt x="14323" y="13445"/>
                    </a:lnTo>
                    <a:lnTo>
                      <a:pt x="14407" y="13445"/>
                    </a:lnTo>
                    <a:lnTo>
                      <a:pt x="14430" y="13433"/>
                    </a:lnTo>
                    <a:lnTo>
                      <a:pt x="14454" y="13433"/>
                    </a:lnTo>
                    <a:lnTo>
                      <a:pt x="14478" y="13421"/>
                    </a:lnTo>
                    <a:lnTo>
                      <a:pt x="14538" y="13421"/>
                    </a:lnTo>
                    <a:lnTo>
                      <a:pt x="14561" y="13409"/>
                    </a:lnTo>
                    <a:lnTo>
                      <a:pt x="14585" y="13409"/>
                    </a:lnTo>
                    <a:lnTo>
                      <a:pt x="14621" y="13397"/>
                    </a:lnTo>
                    <a:lnTo>
                      <a:pt x="14645" y="13397"/>
                    </a:lnTo>
                    <a:cubicBezTo>
                      <a:pt x="14669" y="13385"/>
                      <a:pt x="14692" y="13385"/>
                      <a:pt x="14716" y="13385"/>
                    </a:cubicBezTo>
                    <a:lnTo>
                      <a:pt x="14740" y="13373"/>
                    </a:lnTo>
                    <a:cubicBezTo>
                      <a:pt x="14776" y="13373"/>
                      <a:pt x="14811" y="13361"/>
                      <a:pt x="14847" y="13361"/>
                    </a:cubicBezTo>
                    <a:cubicBezTo>
                      <a:pt x="14871" y="13349"/>
                      <a:pt x="14907" y="13349"/>
                      <a:pt x="14930" y="13338"/>
                    </a:cubicBezTo>
                    <a:cubicBezTo>
                      <a:pt x="14954" y="13338"/>
                      <a:pt x="14978" y="13326"/>
                      <a:pt x="15002" y="13326"/>
                    </a:cubicBezTo>
                    <a:cubicBezTo>
                      <a:pt x="15026" y="13314"/>
                      <a:pt x="15050" y="13314"/>
                      <a:pt x="15085" y="13302"/>
                    </a:cubicBezTo>
                    <a:cubicBezTo>
                      <a:pt x="15109" y="13302"/>
                      <a:pt x="15133" y="13302"/>
                      <a:pt x="15157" y="13290"/>
                    </a:cubicBezTo>
                    <a:cubicBezTo>
                      <a:pt x="15180" y="13290"/>
                      <a:pt x="15192" y="13278"/>
                      <a:pt x="15216" y="13278"/>
                    </a:cubicBezTo>
                    <a:cubicBezTo>
                      <a:pt x="15264" y="13266"/>
                      <a:pt x="15300" y="13266"/>
                      <a:pt x="15323" y="13254"/>
                    </a:cubicBezTo>
                    <a:close/>
                    <a:moveTo>
                      <a:pt x="8959" y="1"/>
                    </a:moveTo>
                    <a:cubicBezTo>
                      <a:pt x="8947" y="1"/>
                      <a:pt x="8933" y="1"/>
                      <a:pt x="8918" y="3"/>
                    </a:cubicBezTo>
                    <a:cubicBezTo>
                      <a:pt x="8930" y="26"/>
                      <a:pt x="8954" y="62"/>
                      <a:pt x="8977" y="110"/>
                    </a:cubicBezTo>
                    <a:cubicBezTo>
                      <a:pt x="9061" y="265"/>
                      <a:pt x="9204" y="526"/>
                      <a:pt x="9465" y="717"/>
                    </a:cubicBezTo>
                    <a:cubicBezTo>
                      <a:pt x="9585" y="800"/>
                      <a:pt x="9704" y="872"/>
                      <a:pt x="9787" y="919"/>
                    </a:cubicBezTo>
                    <a:cubicBezTo>
                      <a:pt x="9823" y="943"/>
                      <a:pt x="9858" y="967"/>
                      <a:pt x="9894" y="979"/>
                    </a:cubicBezTo>
                    <a:cubicBezTo>
                      <a:pt x="9918" y="991"/>
                      <a:pt x="9942" y="1003"/>
                      <a:pt x="9966" y="1015"/>
                    </a:cubicBezTo>
                    <a:cubicBezTo>
                      <a:pt x="10001" y="1038"/>
                      <a:pt x="10025" y="1050"/>
                      <a:pt x="10025" y="1062"/>
                    </a:cubicBezTo>
                    <a:cubicBezTo>
                      <a:pt x="10037" y="1074"/>
                      <a:pt x="10025" y="1110"/>
                      <a:pt x="10025" y="1134"/>
                    </a:cubicBezTo>
                    <a:cubicBezTo>
                      <a:pt x="10025" y="1181"/>
                      <a:pt x="10025" y="1229"/>
                      <a:pt x="10025" y="1277"/>
                    </a:cubicBezTo>
                    <a:cubicBezTo>
                      <a:pt x="10025" y="1360"/>
                      <a:pt x="10049" y="1443"/>
                      <a:pt x="10132" y="1479"/>
                    </a:cubicBezTo>
                    <a:cubicBezTo>
                      <a:pt x="10216" y="1527"/>
                      <a:pt x="10347" y="1586"/>
                      <a:pt x="10513" y="1646"/>
                    </a:cubicBezTo>
                    <a:cubicBezTo>
                      <a:pt x="10668" y="1705"/>
                      <a:pt x="10847" y="1777"/>
                      <a:pt x="10978" y="1836"/>
                    </a:cubicBezTo>
                    <a:cubicBezTo>
                      <a:pt x="11001" y="1848"/>
                      <a:pt x="11037" y="1872"/>
                      <a:pt x="11061" y="1884"/>
                    </a:cubicBezTo>
                    <a:cubicBezTo>
                      <a:pt x="11216" y="1979"/>
                      <a:pt x="11370" y="2086"/>
                      <a:pt x="11525" y="2193"/>
                    </a:cubicBezTo>
                    <a:cubicBezTo>
                      <a:pt x="11573" y="2229"/>
                      <a:pt x="11621" y="2265"/>
                      <a:pt x="11668" y="2301"/>
                    </a:cubicBezTo>
                    <a:cubicBezTo>
                      <a:pt x="11716" y="2336"/>
                      <a:pt x="11751" y="2372"/>
                      <a:pt x="11799" y="2384"/>
                    </a:cubicBezTo>
                    <a:cubicBezTo>
                      <a:pt x="11835" y="2420"/>
                      <a:pt x="11882" y="2431"/>
                      <a:pt x="11954" y="2467"/>
                    </a:cubicBezTo>
                    <a:cubicBezTo>
                      <a:pt x="11990" y="2491"/>
                      <a:pt x="12013" y="2503"/>
                      <a:pt x="12037" y="2551"/>
                    </a:cubicBezTo>
                    <a:cubicBezTo>
                      <a:pt x="12085" y="2622"/>
                      <a:pt x="12061" y="2670"/>
                      <a:pt x="12037" y="2729"/>
                    </a:cubicBezTo>
                    <a:cubicBezTo>
                      <a:pt x="12013" y="2753"/>
                      <a:pt x="12013" y="2777"/>
                      <a:pt x="12002" y="2812"/>
                    </a:cubicBezTo>
                    <a:cubicBezTo>
                      <a:pt x="11990" y="2836"/>
                      <a:pt x="11978" y="2848"/>
                      <a:pt x="11966" y="2860"/>
                    </a:cubicBezTo>
                    <a:cubicBezTo>
                      <a:pt x="11918" y="2932"/>
                      <a:pt x="11930" y="2967"/>
                      <a:pt x="12097" y="3074"/>
                    </a:cubicBezTo>
                    <a:cubicBezTo>
                      <a:pt x="12156" y="3110"/>
                      <a:pt x="12263" y="3193"/>
                      <a:pt x="12383" y="3277"/>
                    </a:cubicBezTo>
                    <a:cubicBezTo>
                      <a:pt x="12597" y="3432"/>
                      <a:pt x="12835" y="3610"/>
                      <a:pt x="13025" y="3717"/>
                    </a:cubicBezTo>
                    <a:cubicBezTo>
                      <a:pt x="13085" y="3753"/>
                      <a:pt x="13133" y="3777"/>
                      <a:pt x="12954" y="3848"/>
                    </a:cubicBezTo>
                    <a:cubicBezTo>
                      <a:pt x="12930" y="3860"/>
                      <a:pt x="12906" y="3872"/>
                      <a:pt x="12883" y="3872"/>
                    </a:cubicBezTo>
                    <a:cubicBezTo>
                      <a:pt x="12811" y="3908"/>
                      <a:pt x="12430" y="4015"/>
                      <a:pt x="12144" y="4086"/>
                    </a:cubicBezTo>
                    <a:cubicBezTo>
                      <a:pt x="12049" y="4110"/>
                      <a:pt x="11966" y="4134"/>
                      <a:pt x="11906" y="4146"/>
                    </a:cubicBezTo>
                    <a:cubicBezTo>
                      <a:pt x="11299" y="4170"/>
                      <a:pt x="11263" y="4182"/>
                      <a:pt x="11216" y="4194"/>
                    </a:cubicBezTo>
                    <a:cubicBezTo>
                      <a:pt x="10823" y="4348"/>
                      <a:pt x="10668" y="4384"/>
                      <a:pt x="10620" y="4396"/>
                    </a:cubicBezTo>
                    <a:cubicBezTo>
                      <a:pt x="10573" y="4396"/>
                      <a:pt x="10501" y="4408"/>
                      <a:pt x="10406" y="4432"/>
                    </a:cubicBezTo>
                    <a:cubicBezTo>
                      <a:pt x="10268" y="4453"/>
                      <a:pt x="10064" y="4493"/>
                      <a:pt x="9962" y="4493"/>
                    </a:cubicBezTo>
                    <a:cubicBezTo>
                      <a:pt x="9950" y="4493"/>
                      <a:pt x="9939" y="4493"/>
                      <a:pt x="9930" y="4491"/>
                    </a:cubicBezTo>
                    <a:cubicBezTo>
                      <a:pt x="9882" y="4479"/>
                      <a:pt x="9811" y="4467"/>
                      <a:pt x="9739" y="4444"/>
                    </a:cubicBezTo>
                    <a:cubicBezTo>
                      <a:pt x="9640" y="4423"/>
                      <a:pt x="9568" y="4409"/>
                      <a:pt x="9492" y="4409"/>
                    </a:cubicBezTo>
                    <a:cubicBezTo>
                      <a:pt x="9396" y="4409"/>
                      <a:pt x="9293" y="4431"/>
                      <a:pt x="9120" y="4491"/>
                    </a:cubicBezTo>
                    <a:cubicBezTo>
                      <a:pt x="9049" y="4479"/>
                      <a:pt x="8989" y="4467"/>
                      <a:pt x="8834" y="4432"/>
                    </a:cubicBezTo>
                    <a:cubicBezTo>
                      <a:pt x="8817" y="4426"/>
                      <a:pt x="8799" y="4423"/>
                      <a:pt x="8773" y="4423"/>
                    </a:cubicBezTo>
                    <a:cubicBezTo>
                      <a:pt x="8748" y="4423"/>
                      <a:pt x="8715" y="4426"/>
                      <a:pt x="8668" y="4432"/>
                    </a:cubicBezTo>
                    <a:cubicBezTo>
                      <a:pt x="8561" y="4432"/>
                      <a:pt x="8406" y="4432"/>
                      <a:pt x="8239" y="4420"/>
                    </a:cubicBezTo>
                    <a:cubicBezTo>
                      <a:pt x="8120" y="4408"/>
                      <a:pt x="7858" y="4336"/>
                      <a:pt x="7275" y="4027"/>
                    </a:cubicBezTo>
                    <a:cubicBezTo>
                      <a:pt x="7251" y="4015"/>
                      <a:pt x="7203" y="3991"/>
                      <a:pt x="7168" y="3967"/>
                    </a:cubicBezTo>
                    <a:cubicBezTo>
                      <a:pt x="6941" y="3836"/>
                      <a:pt x="6572" y="3610"/>
                      <a:pt x="6322" y="3432"/>
                    </a:cubicBezTo>
                    <a:lnTo>
                      <a:pt x="6227" y="3479"/>
                    </a:lnTo>
                    <a:cubicBezTo>
                      <a:pt x="6477" y="3658"/>
                      <a:pt x="6858" y="3896"/>
                      <a:pt x="7072" y="4027"/>
                    </a:cubicBezTo>
                    <a:cubicBezTo>
                      <a:pt x="7120" y="4051"/>
                      <a:pt x="7156" y="4075"/>
                      <a:pt x="7191" y="4086"/>
                    </a:cubicBezTo>
                    <a:cubicBezTo>
                      <a:pt x="7680" y="4348"/>
                      <a:pt x="8013" y="4479"/>
                      <a:pt x="8227" y="4491"/>
                    </a:cubicBezTo>
                    <a:cubicBezTo>
                      <a:pt x="8394" y="4503"/>
                      <a:pt x="8561" y="4503"/>
                      <a:pt x="8668" y="4503"/>
                    </a:cubicBezTo>
                    <a:cubicBezTo>
                      <a:pt x="8715" y="4503"/>
                      <a:pt x="8763" y="4503"/>
                      <a:pt x="9096" y="4622"/>
                    </a:cubicBezTo>
                    <a:cubicBezTo>
                      <a:pt x="9120" y="4658"/>
                      <a:pt x="9168" y="4694"/>
                      <a:pt x="9227" y="4729"/>
                    </a:cubicBezTo>
                    <a:cubicBezTo>
                      <a:pt x="9335" y="4813"/>
                      <a:pt x="9465" y="4920"/>
                      <a:pt x="9418" y="4967"/>
                    </a:cubicBezTo>
                    <a:cubicBezTo>
                      <a:pt x="9370" y="5039"/>
                      <a:pt x="9299" y="5063"/>
                      <a:pt x="9204" y="5098"/>
                    </a:cubicBezTo>
                    <a:cubicBezTo>
                      <a:pt x="9156" y="5110"/>
                      <a:pt x="9120" y="5122"/>
                      <a:pt x="9073" y="5134"/>
                    </a:cubicBezTo>
                    <a:cubicBezTo>
                      <a:pt x="9013" y="5170"/>
                      <a:pt x="8930" y="5206"/>
                      <a:pt x="8858" y="5253"/>
                    </a:cubicBezTo>
                    <a:cubicBezTo>
                      <a:pt x="8739" y="5313"/>
                      <a:pt x="8596" y="5420"/>
                      <a:pt x="8596" y="5491"/>
                    </a:cubicBezTo>
                    <a:cubicBezTo>
                      <a:pt x="8608" y="5575"/>
                      <a:pt x="8834" y="6539"/>
                      <a:pt x="8870" y="6670"/>
                    </a:cubicBezTo>
                    <a:cubicBezTo>
                      <a:pt x="8870" y="6718"/>
                      <a:pt x="8870" y="6789"/>
                      <a:pt x="8751" y="6849"/>
                    </a:cubicBezTo>
                    <a:lnTo>
                      <a:pt x="7358" y="7670"/>
                    </a:lnTo>
                    <a:lnTo>
                      <a:pt x="6251" y="5253"/>
                    </a:lnTo>
                    <a:cubicBezTo>
                      <a:pt x="6203" y="5241"/>
                      <a:pt x="5191" y="4979"/>
                      <a:pt x="4893" y="4908"/>
                    </a:cubicBezTo>
                    <a:cubicBezTo>
                      <a:pt x="4798" y="4884"/>
                      <a:pt x="4655" y="4848"/>
                      <a:pt x="4501" y="4801"/>
                    </a:cubicBezTo>
                    <a:cubicBezTo>
                      <a:pt x="4382" y="4765"/>
                      <a:pt x="4262" y="4729"/>
                      <a:pt x="4143" y="4694"/>
                    </a:cubicBezTo>
                    <a:lnTo>
                      <a:pt x="4048" y="4753"/>
                    </a:lnTo>
                    <a:cubicBezTo>
                      <a:pt x="4346" y="4848"/>
                      <a:pt x="4679" y="4944"/>
                      <a:pt x="4834" y="4979"/>
                    </a:cubicBezTo>
                    <a:cubicBezTo>
                      <a:pt x="5108" y="5051"/>
                      <a:pt x="6001" y="5265"/>
                      <a:pt x="6167" y="5313"/>
                    </a:cubicBezTo>
                    <a:lnTo>
                      <a:pt x="7251" y="7730"/>
                    </a:lnTo>
                    <a:lnTo>
                      <a:pt x="6477" y="8242"/>
                    </a:lnTo>
                    <a:lnTo>
                      <a:pt x="7537" y="8825"/>
                    </a:lnTo>
                    <a:lnTo>
                      <a:pt x="5203" y="10182"/>
                    </a:lnTo>
                    <a:cubicBezTo>
                      <a:pt x="4977" y="10063"/>
                      <a:pt x="4679" y="9897"/>
                      <a:pt x="4548" y="9825"/>
                    </a:cubicBezTo>
                    <a:cubicBezTo>
                      <a:pt x="4536" y="9825"/>
                      <a:pt x="4501" y="9801"/>
                      <a:pt x="4453" y="9766"/>
                    </a:cubicBezTo>
                    <a:cubicBezTo>
                      <a:pt x="4227" y="9635"/>
                      <a:pt x="4012" y="9504"/>
                      <a:pt x="3881" y="9420"/>
                    </a:cubicBezTo>
                    <a:cubicBezTo>
                      <a:pt x="3822" y="9385"/>
                      <a:pt x="3774" y="9361"/>
                      <a:pt x="3750" y="9349"/>
                    </a:cubicBezTo>
                    <a:lnTo>
                      <a:pt x="3691" y="9325"/>
                    </a:lnTo>
                    <a:cubicBezTo>
                      <a:pt x="2834" y="8932"/>
                      <a:pt x="2417" y="8730"/>
                      <a:pt x="2215" y="8635"/>
                    </a:cubicBezTo>
                    <a:cubicBezTo>
                      <a:pt x="2119" y="8587"/>
                      <a:pt x="2072" y="8563"/>
                      <a:pt x="2060" y="8551"/>
                    </a:cubicBezTo>
                    <a:cubicBezTo>
                      <a:pt x="1917" y="8468"/>
                      <a:pt x="1584" y="8206"/>
                      <a:pt x="1488" y="8063"/>
                    </a:cubicBezTo>
                    <a:cubicBezTo>
                      <a:pt x="1441" y="8004"/>
                      <a:pt x="1417" y="7932"/>
                      <a:pt x="1393" y="7873"/>
                    </a:cubicBezTo>
                    <a:cubicBezTo>
                      <a:pt x="1369" y="7789"/>
                      <a:pt x="1345" y="7718"/>
                      <a:pt x="1262" y="7646"/>
                    </a:cubicBezTo>
                    <a:cubicBezTo>
                      <a:pt x="1250" y="7634"/>
                      <a:pt x="1226" y="7611"/>
                      <a:pt x="1179" y="7575"/>
                    </a:cubicBezTo>
                    <a:cubicBezTo>
                      <a:pt x="1000" y="7480"/>
                      <a:pt x="714" y="7396"/>
                      <a:pt x="619" y="7384"/>
                    </a:cubicBezTo>
                    <a:cubicBezTo>
                      <a:pt x="583" y="7384"/>
                      <a:pt x="548" y="7396"/>
                      <a:pt x="500" y="7420"/>
                    </a:cubicBezTo>
                    <a:cubicBezTo>
                      <a:pt x="441" y="7456"/>
                      <a:pt x="381" y="7527"/>
                      <a:pt x="321" y="7575"/>
                    </a:cubicBezTo>
                    <a:cubicBezTo>
                      <a:pt x="298" y="7611"/>
                      <a:pt x="274" y="7634"/>
                      <a:pt x="262" y="7646"/>
                    </a:cubicBezTo>
                    <a:cubicBezTo>
                      <a:pt x="262" y="7646"/>
                      <a:pt x="258" y="7648"/>
                      <a:pt x="244" y="7648"/>
                    </a:cubicBezTo>
                    <a:cubicBezTo>
                      <a:pt x="217" y="7648"/>
                      <a:pt x="151" y="7642"/>
                      <a:pt x="0" y="7611"/>
                    </a:cubicBezTo>
                    <a:lnTo>
                      <a:pt x="0" y="7611"/>
                    </a:lnTo>
                    <a:lnTo>
                      <a:pt x="191" y="7718"/>
                    </a:lnTo>
                    <a:cubicBezTo>
                      <a:pt x="216" y="7721"/>
                      <a:pt x="238" y="7723"/>
                      <a:pt x="257" y="7723"/>
                    </a:cubicBezTo>
                    <a:cubicBezTo>
                      <a:pt x="310" y="7723"/>
                      <a:pt x="343" y="7711"/>
                      <a:pt x="369" y="7694"/>
                    </a:cubicBezTo>
                    <a:cubicBezTo>
                      <a:pt x="393" y="7670"/>
                      <a:pt x="417" y="7646"/>
                      <a:pt x="441" y="7623"/>
                    </a:cubicBezTo>
                    <a:cubicBezTo>
                      <a:pt x="488" y="7563"/>
                      <a:pt x="548" y="7504"/>
                      <a:pt x="607" y="7468"/>
                    </a:cubicBezTo>
                    <a:cubicBezTo>
                      <a:pt x="691" y="7480"/>
                      <a:pt x="941" y="7551"/>
                      <a:pt x="1083" y="7634"/>
                    </a:cubicBezTo>
                    <a:cubicBezTo>
                      <a:pt x="1107" y="7646"/>
                      <a:pt x="1131" y="7670"/>
                      <a:pt x="1155" y="7682"/>
                    </a:cubicBezTo>
                    <a:cubicBezTo>
                      <a:pt x="1214" y="7742"/>
                      <a:pt x="1238" y="7813"/>
                      <a:pt x="1262" y="7896"/>
                    </a:cubicBezTo>
                    <a:cubicBezTo>
                      <a:pt x="1286" y="7956"/>
                      <a:pt x="1322" y="8015"/>
                      <a:pt x="1369" y="8087"/>
                    </a:cubicBezTo>
                    <a:cubicBezTo>
                      <a:pt x="1476" y="8242"/>
                      <a:pt x="1810" y="8527"/>
                      <a:pt x="1988" y="8623"/>
                    </a:cubicBezTo>
                    <a:cubicBezTo>
                      <a:pt x="2119" y="8694"/>
                      <a:pt x="2631" y="8932"/>
                      <a:pt x="3512" y="9337"/>
                    </a:cubicBezTo>
                    <a:cubicBezTo>
                      <a:pt x="3548" y="9361"/>
                      <a:pt x="3572" y="9373"/>
                      <a:pt x="3608" y="9385"/>
                    </a:cubicBezTo>
                    <a:lnTo>
                      <a:pt x="3667" y="9420"/>
                    </a:lnTo>
                    <a:cubicBezTo>
                      <a:pt x="3679" y="9420"/>
                      <a:pt x="3727" y="9444"/>
                      <a:pt x="3786" y="9480"/>
                    </a:cubicBezTo>
                    <a:cubicBezTo>
                      <a:pt x="3941" y="9575"/>
                      <a:pt x="4227" y="9742"/>
                      <a:pt x="4358" y="9825"/>
                    </a:cubicBezTo>
                    <a:cubicBezTo>
                      <a:pt x="4405" y="9849"/>
                      <a:pt x="4441" y="9873"/>
                      <a:pt x="4489" y="9897"/>
                    </a:cubicBezTo>
                    <a:cubicBezTo>
                      <a:pt x="4655" y="9992"/>
                      <a:pt x="5191" y="10290"/>
                      <a:pt x="5215" y="10301"/>
                    </a:cubicBezTo>
                    <a:lnTo>
                      <a:pt x="6906" y="11266"/>
                    </a:lnTo>
                    <a:lnTo>
                      <a:pt x="6632" y="11444"/>
                    </a:lnTo>
                    <a:lnTo>
                      <a:pt x="6727" y="11492"/>
                    </a:lnTo>
                    <a:lnTo>
                      <a:pt x="7037" y="11302"/>
                    </a:lnTo>
                    <a:cubicBezTo>
                      <a:pt x="7060" y="11278"/>
                      <a:pt x="7060" y="11254"/>
                      <a:pt x="7037" y="11242"/>
                    </a:cubicBezTo>
                    <a:lnTo>
                      <a:pt x="5298" y="10242"/>
                    </a:lnTo>
                    <a:lnTo>
                      <a:pt x="7632" y="8885"/>
                    </a:lnTo>
                    <a:lnTo>
                      <a:pt x="15216" y="13195"/>
                    </a:lnTo>
                    <a:cubicBezTo>
                      <a:pt x="15180" y="13207"/>
                      <a:pt x="15133" y="13219"/>
                      <a:pt x="14990" y="13242"/>
                    </a:cubicBezTo>
                    <a:cubicBezTo>
                      <a:pt x="14954" y="13254"/>
                      <a:pt x="14907" y="13254"/>
                      <a:pt x="14859" y="13266"/>
                    </a:cubicBezTo>
                    <a:cubicBezTo>
                      <a:pt x="14823" y="13278"/>
                      <a:pt x="14776" y="13290"/>
                      <a:pt x="14716" y="13302"/>
                    </a:cubicBezTo>
                    <a:cubicBezTo>
                      <a:pt x="14680" y="13302"/>
                      <a:pt x="14633" y="13314"/>
                      <a:pt x="14573" y="13326"/>
                    </a:cubicBezTo>
                    <a:cubicBezTo>
                      <a:pt x="14538" y="13338"/>
                      <a:pt x="14490" y="13338"/>
                      <a:pt x="14442" y="13349"/>
                    </a:cubicBezTo>
                    <a:cubicBezTo>
                      <a:pt x="14407" y="13361"/>
                      <a:pt x="14371" y="13361"/>
                      <a:pt x="14311" y="13373"/>
                    </a:cubicBezTo>
                    <a:cubicBezTo>
                      <a:pt x="14276" y="13373"/>
                      <a:pt x="14240" y="13385"/>
                      <a:pt x="14216" y="13385"/>
                    </a:cubicBezTo>
                    <a:cubicBezTo>
                      <a:pt x="14192" y="13385"/>
                      <a:pt x="14157" y="13397"/>
                      <a:pt x="14085" y="13397"/>
                    </a:cubicBezTo>
                    <a:cubicBezTo>
                      <a:pt x="13990" y="13409"/>
                      <a:pt x="13883" y="13421"/>
                      <a:pt x="13752" y="13445"/>
                    </a:cubicBezTo>
                    <a:cubicBezTo>
                      <a:pt x="13728" y="13445"/>
                      <a:pt x="13692" y="13445"/>
                      <a:pt x="13656" y="13457"/>
                    </a:cubicBezTo>
                    <a:cubicBezTo>
                      <a:pt x="13287" y="13516"/>
                      <a:pt x="12823" y="13623"/>
                      <a:pt x="12371" y="13861"/>
                    </a:cubicBezTo>
                    <a:cubicBezTo>
                      <a:pt x="12144" y="13992"/>
                      <a:pt x="11847" y="14135"/>
                      <a:pt x="11549" y="14278"/>
                    </a:cubicBezTo>
                    <a:lnTo>
                      <a:pt x="11644" y="14338"/>
                    </a:lnTo>
                    <a:cubicBezTo>
                      <a:pt x="11942" y="14195"/>
                      <a:pt x="12228" y="14040"/>
                      <a:pt x="12466" y="13921"/>
                    </a:cubicBezTo>
                    <a:cubicBezTo>
                      <a:pt x="12894" y="13683"/>
                      <a:pt x="13347" y="13588"/>
                      <a:pt x="13704" y="13528"/>
                    </a:cubicBezTo>
                    <a:cubicBezTo>
                      <a:pt x="13859" y="13504"/>
                      <a:pt x="14002" y="13492"/>
                      <a:pt x="14121" y="13480"/>
                    </a:cubicBezTo>
                    <a:lnTo>
                      <a:pt x="15431" y="14254"/>
                    </a:lnTo>
                    <a:lnTo>
                      <a:pt x="16681" y="14778"/>
                    </a:lnTo>
                    <a:lnTo>
                      <a:pt x="18550" y="15016"/>
                    </a:lnTo>
                    <a:lnTo>
                      <a:pt x="18645" y="15016"/>
                    </a:lnTo>
                    <a:cubicBezTo>
                      <a:pt x="18609" y="15064"/>
                      <a:pt x="18574" y="15112"/>
                      <a:pt x="18550" y="15124"/>
                    </a:cubicBezTo>
                    <a:cubicBezTo>
                      <a:pt x="18443" y="15183"/>
                      <a:pt x="18169" y="15350"/>
                      <a:pt x="17895" y="15397"/>
                    </a:cubicBezTo>
                    <a:cubicBezTo>
                      <a:pt x="17597" y="15457"/>
                      <a:pt x="17109" y="15588"/>
                      <a:pt x="16931" y="15647"/>
                    </a:cubicBezTo>
                    <a:cubicBezTo>
                      <a:pt x="16764" y="15695"/>
                      <a:pt x="16645" y="15731"/>
                      <a:pt x="16431" y="15755"/>
                    </a:cubicBezTo>
                    <a:cubicBezTo>
                      <a:pt x="16371" y="15766"/>
                      <a:pt x="16312" y="15766"/>
                      <a:pt x="16264" y="15778"/>
                    </a:cubicBezTo>
                    <a:cubicBezTo>
                      <a:pt x="16145" y="15778"/>
                      <a:pt x="16050" y="15790"/>
                      <a:pt x="15942" y="15862"/>
                    </a:cubicBezTo>
                    <a:cubicBezTo>
                      <a:pt x="15931" y="15862"/>
                      <a:pt x="15550" y="16147"/>
                      <a:pt x="15573" y="16267"/>
                    </a:cubicBezTo>
                    <a:cubicBezTo>
                      <a:pt x="15573" y="16278"/>
                      <a:pt x="15597" y="16290"/>
                      <a:pt x="15764" y="16397"/>
                    </a:cubicBezTo>
                    <a:cubicBezTo>
                      <a:pt x="15800" y="16409"/>
                      <a:pt x="15847" y="16433"/>
                      <a:pt x="15907" y="16445"/>
                    </a:cubicBezTo>
                    <a:cubicBezTo>
                      <a:pt x="16014" y="16469"/>
                      <a:pt x="16085" y="16505"/>
                      <a:pt x="16169" y="16540"/>
                    </a:cubicBezTo>
                    <a:cubicBezTo>
                      <a:pt x="16181" y="16552"/>
                      <a:pt x="16204" y="16564"/>
                      <a:pt x="16228" y="16588"/>
                    </a:cubicBezTo>
                    <a:cubicBezTo>
                      <a:pt x="16347" y="16659"/>
                      <a:pt x="16597" y="16683"/>
                      <a:pt x="16752" y="16707"/>
                    </a:cubicBezTo>
                    <a:cubicBezTo>
                      <a:pt x="16764" y="16707"/>
                      <a:pt x="16800" y="16719"/>
                      <a:pt x="16835" y="16743"/>
                    </a:cubicBezTo>
                    <a:cubicBezTo>
                      <a:pt x="16907" y="16790"/>
                      <a:pt x="17002" y="16850"/>
                      <a:pt x="17085" y="16898"/>
                    </a:cubicBezTo>
                    <a:cubicBezTo>
                      <a:pt x="17169" y="16957"/>
                      <a:pt x="17252" y="17017"/>
                      <a:pt x="17383" y="17088"/>
                    </a:cubicBezTo>
                    <a:cubicBezTo>
                      <a:pt x="17419" y="17112"/>
                      <a:pt x="17455" y="17136"/>
                      <a:pt x="17502" y="17159"/>
                    </a:cubicBezTo>
                    <a:cubicBezTo>
                      <a:pt x="17538" y="17183"/>
                      <a:pt x="17574" y="17207"/>
                      <a:pt x="17609" y="17231"/>
                    </a:cubicBezTo>
                    <a:cubicBezTo>
                      <a:pt x="17657" y="17255"/>
                      <a:pt x="17693" y="17279"/>
                      <a:pt x="17728" y="17290"/>
                    </a:cubicBezTo>
                    <a:lnTo>
                      <a:pt x="17276" y="17588"/>
                    </a:lnTo>
                    <a:lnTo>
                      <a:pt x="17371" y="17636"/>
                    </a:lnTo>
                    <a:lnTo>
                      <a:pt x="17847" y="17326"/>
                    </a:lnTo>
                    <a:cubicBezTo>
                      <a:pt x="17871" y="17338"/>
                      <a:pt x="17895" y="17350"/>
                      <a:pt x="17931" y="17350"/>
                    </a:cubicBezTo>
                    <a:cubicBezTo>
                      <a:pt x="17993" y="17354"/>
                      <a:pt x="18063" y="17356"/>
                      <a:pt x="18134" y="17356"/>
                    </a:cubicBezTo>
                    <a:cubicBezTo>
                      <a:pt x="18293" y="17356"/>
                      <a:pt x="18462" y="17343"/>
                      <a:pt x="18586" y="17302"/>
                    </a:cubicBezTo>
                    <a:cubicBezTo>
                      <a:pt x="18633" y="17279"/>
                      <a:pt x="18681" y="17267"/>
                      <a:pt x="18729" y="17243"/>
                    </a:cubicBezTo>
                    <a:cubicBezTo>
                      <a:pt x="18797" y="17213"/>
                      <a:pt x="18850" y="17192"/>
                      <a:pt x="18886" y="17192"/>
                    </a:cubicBezTo>
                    <a:cubicBezTo>
                      <a:pt x="18894" y="17192"/>
                      <a:pt x="18901" y="17193"/>
                      <a:pt x="18907" y="17195"/>
                    </a:cubicBezTo>
                    <a:cubicBezTo>
                      <a:pt x="18943" y="17195"/>
                      <a:pt x="18979" y="17207"/>
                      <a:pt x="19086" y="17243"/>
                    </a:cubicBezTo>
                    <a:lnTo>
                      <a:pt x="19181" y="17183"/>
                    </a:lnTo>
                    <a:cubicBezTo>
                      <a:pt x="19145" y="17171"/>
                      <a:pt x="19110" y="17159"/>
                      <a:pt x="19086" y="17159"/>
                    </a:cubicBezTo>
                    <a:cubicBezTo>
                      <a:pt x="19038" y="17136"/>
                      <a:pt x="18990" y="17124"/>
                      <a:pt x="18955" y="17124"/>
                    </a:cubicBezTo>
                    <a:cubicBezTo>
                      <a:pt x="18929" y="17119"/>
                      <a:pt x="18904" y="17116"/>
                      <a:pt x="18880" y="17116"/>
                    </a:cubicBezTo>
                    <a:cubicBezTo>
                      <a:pt x="18794" y="17116"/>
                      <a:pt x="18720" y="17146"/>
                      <a:pt x="18645" y="17183"/>
                    </a:cubicBezTo>
                    <a:cubicBezTo>
                      <a:pt x="18609" y="17195"/>
                      <a:pt x="18562" y="17219"/>
                      <a:pt x="18514" y="17231"/>
                    </a:cubicBezTo>
                    <a:cubicBezTo>
                      <a:pt x="18419" y="17263"/>
                      <a:pt x="18276" y="17279"/>
                      <a:pt x="18139" y="17279"/>
                    </a:cubicBezTo>
                    <a:cubicBezTo>
                      <a:pt x="18070" y="17279"/>
                      <a:pt x="18002" y="17275"/>
                      <a:pt x="17943" y="17267"/>
                    </a:cubicBezTo>
                    <a:cubicBezTo>
                      <a:pt x="17919" y="17267"/>
                      <a:pt x="17895" y="17255"/>
                      <a:pt x="17859" y="17243"/>
                    </a:cubicBezTo>
                    <a:cubicBezTo>
                      <a:pt x="17812" y="17231"/>
                      <a:pt x="17752" y="17207"/>
                      <a:pt x="17705" y="17171"/>
                    </a:cubicBezTo>
                    <a:cubicBezTo>
                      <a:pt x="17669" y="17148"/>
                      <a:pt x="17633" y="17124"/>
                      <a:pt x="17597" y="17112"/>
                    </a:cubicBezTo>
                    <a:cubicBezTo>
                      <a:pt x="17562" y="17088"/>
                      <a:pt x="17526" y="17064"/>
                      <a:pt x="17431" y="17005"/>
                    </a:cubicBezTo>
                    <a:cubicBezTo>
                      <a:pt x="17359" y="16969"/>
                      <a:pt x="17264" y="16909"/>
                      <a:pt x="17181" y="16850"/>
                    </a:cubicBezTo>
                    <a:cubicBezTo>
                      <a:pt x="17074" y="16778"/>
                      <a:pt x="16990" y="16731"/>
                      <a:pt x="16931" y="16695"/>
                    </a:cubicBezTo>
                    <a:cubicBezTo>
                      <a:pt x="16859" y="16648"/>
                      <a:pt x="16824" y="16636"/>
                      <a:pt x="16752" y="16624"/>
                    </a:cubicBezTo>
                    <a:cubicBezTo>
                      <a:pt x="16645" y="16612"/>
                      <a:pt x="16419" y="16588"/>
                      <a:pt x="16323" y="16528"/>
                    </a:cubicBezTo>
                    <a:cubicBezTo>
                      <a:pt x="16300" y="16517"/>
                      <a:pt x="16276" y="16505"/>
                      <a:pt x="16264" y="16493"/>
                    </a:cubicBezTo>
                    <a:cubicBezTo>
                      <a:pt x="16169" y="16433"/>
                      <a:pt x="16073" y="16397"/>
                      <a:pt x="15954" y="16374"/>
                    </a:cubicBezTo>
                    <a:cubicBezTo>
                      <a:pt x="15919" y="16362"/>
                      <a:pt x="15883" y="16350"/>
                      <a:pt x="15764" y="16278"/>
                    </a:cubicBezTo>
                    <a:cubicBezTo>
                      <a:pt x="15740" y="16267"/>
                      <a:pt x="15728" y="16255"/>
                      <a:pt x="15704" y="16255"/>
                    </a:cubicBezTo>
                    <a:cubicBezTo>
                      <a:pt x="15681" y="16207"/>
                      <a:pt x="15883" y="16028"/>
                      <a:pt x="16038" y="15909"/>
                    </a:cubicBezTo>
                    <a:cubicBezTo>
                      <a:pt x="16109" y="15862"/>
                      <a:pt x="16169" y="15862"/>
                      <a:pt x="16288" y="15850"/>
                    </a:cubicBezTo>
                    <a:cubicBezTo>
                      <a:pt x="16335" y="15850"/>
                      <a:pt x="16395" y="15838"/>
                      <a:pt x="16466" y="15838"/>
                    </a:cubicBezTo>
                    <a:cubicBezTo>
                      <a:pt x="16693" y="15802"/>
                      <a:pt x="16824" y="15766"/>
                      <a:pt x="17026" y="15707"/>
                    </a:cubicBezTo>
                    <a:cubicBezTo>
                      <a:pt x="17240" y="15635"/>
                      <a:pt x="17669" y="15516"/>
                      <a:pt x="17931" y="15469"/>
                    </a:cubicBezTo>
                    <a:cubicBezTo>
                      <a:pt x="18240" y="15421"/>
                      <a:pt x="18538" y="15243"/>
                      <a:pt x="18645" y="15183"/>
                    </a:cubicBezTo>
                    <a:cubicBezTo>
                      <a:pt x="18705" y="15147"/>
                      <a:pt x="18752" y="15076"/>
                      <a:pt x="18812" y="14957"/>
                    </a:cubicBezTo>
                    <a:cubicBezTo>
                      <a:pt x="18812" y="14945"/>
                      <a:pt x="18824" y="14921"/>
                      <a:pt x="18836" y="14909"/>
                    </a:cubicBezTo>
                    <a:cubicBezTo>
                      <a:pt x="18836" y="14885"/>
                      <a:pt x="18848" y="14862"/>
                      <a:pt x="18860" y="14838"/>
                    </a:cubicBezTo>
                    <a:cubicBezTo>
                      <a:pt x="18883" y="14766"/>
                      <a:pt x="18919" y="14707"/>
                      <a:pt x="18943" y="14623"/>
                    </a:cubicBezTo>
                    <a:cubicBezTo>
                      <a:pt x="18955" y="14588"/>
                      <a:pt x="18967" y="14564"/>
                      <a:pt x="18990" y="14540"/>
                    </a:cubicBezTo>
                    <a:cubicBezTo>
                      <a:pt x="19038" y="14469"/>
                      <a:pt x="19110" y="14397"/>
                      <a:pt x="19181" y="14338"/>
                    </a:cubicBezTo>
                    <a:cubicBezTo>
                      <a:pt x="19264" y="14266"/>
                      <a:pt x="19348" y="14195"/>
                      <a:pt x="19395" y="14111"/>
                    </a:cubicBezTo>
                    <a:cubicBezTo>
                      <a:pt x="19514" y="13933"/>
                      <a:pt x="19407" y="13838"/>
                      <a:pt x="19276" y="13766"/>
                    </a:cubicBezTo>
                    <a:cubicBezTo>
                      <a:pt x="19157" y="13695"/>
                      <a:pt x="18871" y="13671"/>
                      <a:pt x="18657" y="13671"/>
                    </a:cubicBezTo>
                    <a:cubicBezTo>
                      <a:pt x="18574" y="13671"/>
                      <a:pt x="18502" y="13647"/>
                      <a:pt x="18443" y="13600"/>
                    </a:cubicBezTo>
                    <a:cubicBezTo>
                      <a:pt x="18371" y="13564"/>
                      <a:pt x="18312" y="13516"/>
                      <a:pt x="18264" y="13469"/>
                    </a:cubicBezTo>
                    <a:cubicBezTo>
                      <a:pt x="18240" y="13457"/>
                      <a:pt x="18228" y="13445"/>
                      <a:pt x="18205" y="13433"/>
                    </a:cubicBezTo>
                    <a:cubicBezTo>
                      <a:pt x="18133" y="13373"/>
                      <a:pt x="18121" y="13338"/>
                      <a:pt x="18109" y="13302"/>
                    </a:cubicBezTo>
                    <a:cubicBezTo>
                      <a:pt x="18098" y="13278"/>
                      <a:pt x="18086" y="13254"/>
                      <a:pt x="18074" y="13219"/>
                    </a:cubicBezTo>
                    <a:cubicBezTo>
                      <a:pt x="18038" y="13171"/>
                      <a:pt x="17990" y="13135"/>
                      <a:pt x="17931" y="13111"/>
                    </a:cubicBezTo>
                    <a:cubicBezTo>
                      <a:pt x="17871" y="13064"/>
                      <a:pt x="17788" y="13016"/>
                      <a:pt x="17693" y="12909"/>
                    </a:cubicBezTo>
                    <a:cubicBezTo>
                      <a:pt x="17562" y="12766"/>
                      <a:pt x="17574" y="12718"/>
                      <a:pt x="17609" y="12659"/>
                    </a:cubicBezTo>
                    <a:cubicBezTo>
                      <a:pt x="17621" y="12635"/>
                      <a:pt x="17621" y="12599"/>
                      <a:pt x="17633" y="12564"/>
                    </a:cubicBezTo>
                    <a:cubicBezTo>
                      <a:pt x="17657" y="12468"/>
                      <a:pt x="17597" y="12409"/>
                      <a:pt x="17395" y="12290"/>
                    </a:cubicBezTo>
                    <a:cubicBezTo>
                      <a:pt x="17332" y="12255"/>
                      <a:pt x="17252" y="12244"/>
                      <a:pt x="17170" y="12244"/>
                    </a:cubicBezTo>
                    <a:cubicBezTo>
                      <a:pt x="17113" y="12244"/>
                      <a:pt x="17056" y="12249"/>
                      <a:pt x="17002" y="12254"/>
                    </a:cubicBezTo>
                    <a:lnTo>
                      <a:pt x="16847" y="12254"/>
                    </a:lnTo>
                    <a:cubicBezTo>
                      <a:pt x="16693" y="12254"/>
                      <a:pt x="15895" y="12052"/>
                      <a:pt x="15716" y="11956"/>
                    </a:cubicBezTo>
                    <a:cubicBezTo>
                      <a:pt x="15704" y="11945"/>
                      <a:pt x="15716" y="11933"/>
                      <a:pt x="15776" y="11885"/>
                    </a:cubicBezTo>
                    <a:cubicBezTo>
                      <a:pt x="15883" y="11814"/>
                      <a:pt x="15978" y="11766"/>
                      <a:pt x="16133" y="11742"/>
                    </a:cubicBezTo>
                    <a:cubicBezTo>
                      <a:pt x="16228" y="11730"/>
                      <a:pt x="16335" y="11730"/>
                      <a:pt x="16443" y="11730"/>
                    </a:cubicBezTo>
                    <a:lnTo>
                      <a:pt x="16597" y="11730"/>
                    </a:lnTo>
                    <a:cubicBezTo>
                      <a:pt x="16704" y="11730"/>
                      <a:pt x="16740" y="11718"/>
                      <a:pt x="16824" y="11683"/>
                    </a:cubicBezTo>
                    <a:cubicBezTo>
                      <a:pt x="16883" y="11659"/>
                      <a:pt x="16978" y="11623"/>
                      <a:pt x="17181" y="11564"/>
                    </a:cubicBezTo>
                    <a:cubicBezTo>
                      <a:pt x="17562" y="11444"/>
                      <a:pt x="17752" y="11325"/>
                      <a:pt x="18109" y="11123"/>
                    </a:cubicBezTo>
                    <a:cubicBezTo>
                      <a:pt x="18181" y="11075"/>
                      <a:pt x="18264" y="11028"/>
                      <a:pt x="18348" y="10980"/>
                    </a:cubicBezTo>
                    <a:cubicBezTo>
                      <a:pt x="18693" y="10778"/>
                      <a:pt x="19288" y="10230"/>
                      <a:pt x="19764" y="9790"/>
                    </a:cubicBezTo>
                    <a:cubicBezTo>
                      <a:pt x="19991" y="9587"/>
                      <a:pt x="20193" y="9397"/>
                      <a:pt x="20324" y="9289"/>
                    </a:cubicBezTo>
                    <a:cubicBezTo>
                      <a:pt x="20419" y="9218"/>
                      <a:pt x="20514" y="9099"/>
                      <a:pt x="20622" y="8980"/>
                    </a:cubicBezTo>
                    <a:cubicBezTo>
                      <a:pt x="20979" y="8527"/>
                      <a:pt x="21348" y="7885"/>
                      <a:pt x="21396" y="7789"/>
                    </a:cubicBezTo>
                    <a:cubicBezTo>
                      <a:pt x="21455" y="7682"/>
                      <a:pt x="21336" y="7551"/>
                      <a:pt x="21229" y="7444"/>
                    </a:cubicBezTo>
                    <a:cubicBezTo>
                      <a:pt x="21193" y="7408"/>
                      <a:pt x="21157" y="7373"/>
                      <a:pt x="21134" y="7349"/>
                    </a:cubicBezTo>
                    <a:cubicBezTo>
                      <a:pt x="21026" y="7218"/>
                      <a:pt x="20931" y="6896"/>
                      <a:pt x="20955" y="6742"/>
                    </a:cubicBezTo>
                    <a:cubicBezTo>
                      <a:pt x="20967" y="6682"/>
                      <a:pt x="20991" y="6646"/>
                      <a:pt x="21003" y="6611"/>
                    </a:cubicBezTo>
                    <a:cubicBezTo>
                      <a:pt x="21026" y="6527"/>
                      <a:pt x="21050" y="6456"/>
                      <a:pt x="21015" y="6313"/>
                    </a:cubicBezTo>
                    <a:cubicBezTo>
                      <a:pt x="20979" y="6194"/>
                      <a:pt x="20919" y="6099"/>
                      <a:pt x="20872" y="6003"/>
                    </a:cubicBezTo>
                    <a:cubicBezTo>
                      <a:pt x="20836" y="5944"/>
                      <a:pt x="20812" y="5896"/>
                      <a:pt x="20800" y="5860"/>
                    </a:cubicBezTo>
                    <a:cubicBezTo>
                      <a:pt x="20788" y="5825"/>
                      <a:pt x="20776" y="5789"/>
                      <a:pt x="20765" y="5753"/>
                    </a:cubicBezTo>
                    <a:cubicBezTo>
                      <a:pt x="20729" y="5634"/>
                      <a:pt x="20705" y="5515"/>
                      <a:pt x="20610" y="5444"/>
                    </a:cubicBezTo>
                    <a:cubicBezTo>
                      <a:pt x="20586" y="5432"/>
                      <a:pt x="20538" y="5396"/>
                      <a:pt x="20479" y="5360"/>
                    </a:cubicBezTo>
                    <a:cubicBezTo>
                      <a:pt x="20205" y="5206"/>
                      <a:pt x="19669" y="4920"/>
                      <a:pt x="19586" y="4896"/>
                    </a:cubicBezTo>
                    <a:cubicBezTo>
                      <a:pt x="19571" y="4892"/>
                      <a:pt x="19557" y="4890"/>
                      <a:pt x="19544" y="4890"/>
                    </a:cubicBezTo>
                    <a:cubicBezTo>
                      <a:pt x="19481" y="4890"/>
                      <a:pt x="19430" y="4934"/>
                      <a:pt x="19371" y="5003"/>
                    </a:cubicBezTo>
                    <a:cubicBezTo>
                      <a:pt x="19336" y="5063"/>
                      <a:pt x="19300" y="5110"/>
                      <a:pt x="19241" y="5146"/>
                    </a:cubicBezTo>
                    <a:cubicBezTo>
                      <a:pt x="19212" y="5164"/>
                      <a:pt x="19168" y="5171"/>
                      <a:pt x="19114" y="5171"/>
                    </a:cubicBezTo>
                    <a:cubicBezTo>
                      <a:pt x="18989" y="5171"/>
                      <a:pt x="18814" y="5132"/>
                      <a:pt x="18681" y="5098"/>
                    </a:cubicBezTo>
                    <a:cubicBezTo>
                      <a:pt x="18628" y="5085"/>
                      <a:pt x="18584" y="5080"/>
                      <a:pt x="18545" y="5080"/>
                    </a:cubicBezTo>
                    <a:cubicBezTo>
                      <a:pt x="18478" y="5080"/>
                      <a:pt x="18428" y="5095"/>
                      <a:pt x="18383" y="5110"/>
                    </a:cubicBezTo>
                    <a:cubicBezTo>
                      <a:pt x="18348" y="5128"/>
                      <a:pt x="18320" y="5139"/>
                      <a:pt x="18284" y="5139"/>
                    </a:cubicBezTo>
                    <a:cubicBezTo>
                      <a:pt x="18271" y="5139"/>
                      <a:pt x="18256" y="5137"/>
                      <a:pt x="18240" y="5134"/>
                    </a:cubicBezTo>
                    <a:cubicBezTo>
                      <a:pt x="18205" y="5134"/>
                      <a:pt x="18169" y="5110"/>
                      <a:pt x="18121" y="5087"/>
                    </a:cubicBezTo>
                    <a:cubicBezTo>
                      <a:pt x="17978" y="5003"/>
                      <a:pt x="17788" y="4825"/>
                      <a:pt x="17740" y="4741"/>
                    </a:cubicBezTo>
                    <a:cubicBezTo>
                      <a:pt x="17705" y="4706"/>
                      <a:pt x="17681" y="4622"/>
                      <a:pt x="17657" y="4539"/>
                    </a:cubicBezTo>
                    <a:cubicBezTo>
                      <a:pt x="17633" y="4467"/>
                      <a:pt x="17609" y="4384"/>
                      <a:pt x="17574" y="4325"/>
                    </a:cubicBezTo>
                    <a:cubicBezTo>
                      <a:pt x="17562" y="4289"/>
                      <a:pt x="17538" y="4277"/>
                      <a:pt x="17514" y="4253"/>
                    </a:cubicBezTo>
                    <a:cubicBezTo>
                      <a:pt x="17455" y="4229"/>
                      <a:pt x="17383" y="4217"/>
                      <a:pt x="17300" y="4217"/>
                    </a:cubicBezTo>
                    <a:cubicBezTo>
                      <a:pt x="17240" y="4217"/>
                      <a:pt x="17181" y="4205"/>
                      <a:pt x="17097" y="4194"/>
                    </a:cubicBezTo>
                    <a:cubicBezTo>
                      <a:pt x="16984" y="4170"/>
                      <a:pt x="16898" y="4161"/>
                      <a:pt x="16818" y="4161"/>
                    </a:cubicBezTo>
                    <a:cubicBezTo>
                      <a:pt x="16737" y="4161"/>
                      <a:pt x="16663" y="4170"/>
                      <a:pt x="16574" y="4182"/>
                    </a:cubicBezTo>
                    <a:cubicBezTo>
                      <a:pt x="16458" y="4191"/>
                      <a:pt x="16085" y="4209"/>
                      <a:pt x="15865" y="4209"/>
                    </a:cubicBezTo>
                    <a:cubicBezTo>
                      <a:pt x="15813" y="4209"/>
                      <a:pt x="15770" y="4208"/>
                      <a:pt x="15740" y="4205"/>
                    </a:cubicBezTo>
                    <a:cubicBezTo>
                      <a:pt x="15720" y="4204"/>
                      <a:pt x="15701" y="4203"/>
                      <a:pt x="15683" y="4203"/>
                    </a:cubicBezTo>
                    <a:cubicBezTo>
                      <a:pt x="15572" y="4203"/>
                      <a:pt x="15497" y="4231"/>
                      <a:pt x="15466" y="4241"/>
                    </a:cubicBezTo>
                    <a:cubicBezTo>
                      <a:pt x="15395" y="4253"/>
                      <a:pt x="15335" y="4277"/>
                      <a:pt x="15264" y="4301"/>
                    </a:cubicBezTo>
                    <a:cubicBezTo>
                      <a:pt x="15180" y="4336"/>
                      <a:pt x="15073" y="4384"/>
                      <a:pt x="14871" y="4420"/>
                    </a:cubicBezTo>
                    <a:cubicBezTo>
                      <a:pt x="14837" y="4427"/>
                      <a:pt x="14804" y="4430"/>
                      <a:pt x="14773" y="4430"/>
                    </a:cubicBezTo>
                    <a:cubicBezTo>
                      <a:pt x="14654" y="4430"/>
                      <a:pt x="14556" y="4381"/>
                      <a:pt x="14442" y="4325"/>
                    </a:cubicBezTo>
                    <a:cubicBezTo>
                      <a:pt x="14418" y="4313"/>
                      <a:pt x="14383" y="4301"/>
                      <a:pt x="14347" y="4289"/>
                    </a:cubicBezTo>
                    <a:cubicBezTo>
                      <a:pt x="14168" y="4205"/>
                      <a:pt x="13978" y="4110"/>
                      <a:pt x="13752" y="3991"/>
                    </a:cubicBezTo>
                    <a:cubicBezTo>
                      <a:pt x="13716" y="3967"/>
                      <a:pt x="13668" y="3944"/>
                      <a:pt x="13621" y="3920"/>
                    </a:cubicBezTo>
                    <a:cubicBezTo>
                      <a:pt x="13597" y="3908"/>
                      <a:pt x="13573" y="3884"/>
                      <a:pt x="13502" y="3848"/>
                    </a:cubicBezTo>
                    <a:cubicBezTo>
                      <a:pt x="13478" y="3836"/>
                      <a:pt x="13442" y="3824"/>
                      <a:pt x="13395" y="3789"/>
                    </a:cubicBezTo>
                    <a:cubicBezTo>
                      <a:pt x="13347" y="3765"/>
                      <a:pt x="13299" y="3741"/>
                      <a:pt x="13252" y="3729"/>
                    </a:cubicBezTo>
                    <a:cubicBezTo>
                      <a:pt x="13216" y="3717"/>
                      <a:pt x="13168" y="3694"/>
                      <a:pt x="13121" y="3658"/>
                    </a:cubicBezTo>
                    <a:cubicBezTo>
                      <a:pt x="12942" y="3563"/>
                      <a:pt x="12692" y="3372"/>
                      <a:pt x="12490" y="3229"/>
                    </a:cubicBezTo>
                    <a:cubicBezTo>
                      <a:pt x="12371" y="3146"/>
                      <a:pt x="12263" y="3062"/>
                      <a:pt x="12192" y="3015"/>
                    </a:cubicBezTo>
                    <a:cubicBezTo>
                      <a:pt x="12061" y="2932"/>
                      <a:pt x="12073" y="2920"/>
                      <a:pt x="12097" y="2896"/>
                    </a:cubicBezTo>
                    <a:cubicBezTo>
                      <a:pt x="12109" y="2884"/>
                      <a:pt x="12121" y="2860"/>
                      <a:pt x="12132" y="2824"/>
                    </a:cubicBezTo>
                    <a:cubicBezTo>
                      <a:pt x="12144" y="2801"/>
                      <a:pt x="12144" y="2777"/>
                      <a:pt x="12156" y="2753"/>
                    </a:cubicBezTo>
                    <a:cubicBezTo>
                      <a:pt x="12192" y="2682"/>
                      <a:pt x="12216" y="2622"/>
                      <a:pt x="12156" y="2515"/>
                    </a:cubicBezTo>
                    <a:cubicBezTo>
                      <a:pt x="12121" y="2467"/>
                      <a:pt x="12097" y="2443"/>
                      <a:pt x="12049" y="2420"/>
                    </a:cubicBezTo>
                    <a:cubicBezTo>
                      <a:pt x="12037" y="2408"/>
                      <a:pt x="12013" y="2396"/>
                      <a:pt x="11990" y="2384"/>
                    </a:cubicBezTo>
                    <a:cubicBezTo>
                      <a:pt x="11966" y="2372"/>
                      <a:pt x="11930" y="2360"/>
                      <a:pt x="11894" y="2336"/>
                    </a:cubicBezTo>
                    <a:cubicBezTo>
                      <a:pt x="11859" y="2312"/>
                      <a:pt x="11811" y="2289"/>
                      <a:pt x="11763" y="2253"/>
                    </a:cubicBezTo>
                    <a:cubicBezTo>
                      <a:pt x="11716" y="2217"/>
                      <a:pt x="11668" y="2181"/>
                      <a:pt x="11621" y="2146"/>
                    </a:cubicBezTo>
                    <a:cubicBezTo>
                      <a:pt x="11466" y="2039"/>
                      <a:pt x="11323" y="1920"/>
                      <a:pt x="11156" y="1836"/>
                    </a:cubicBezTo>
                    <a:cubicBezTo>
                      <a:pt x="11132" y="1812"/>
                      <a:pt x="11097" y="1800"/>
                      <a:pt x="11061" y="1777"/>
                    </a:cubicBezTo>
                    <a:cubicBezTo>
                      <a:pt x="10930" y="1705"/>
                      <a:pt x="10751" y="1646"/>
                      <a:pt x="10585" y="1574"/>
                    </a:cubicBezTo>
                    <a:cubicBezTo>
                      <a:pt x="10442" y="1527"/>
                      <a:pt x="10299" y="1467"/>
                      <a:pt x="10227" y="1431"/>
                    </a:cubicBezTo>
                    <a:cubicBezTo>
                      <a:pt x="10156" y="1384"/>
                      <a:pt x="10156" y="1288"/>
                      <a:pt x="10156" y="1193"/>
                    </a:cubicBezTo>
                    <a:cubicBezTo>
                      <a:pt x="10156" y="1181"/>
                      <a:pt x="10156" y="1158"/>
                      <a:pt x="10168" y="1146"/>
                    </a:cubicBezTo>
                    <a:cubicBezTo>
                      <a:pt x="10168" y="1098"/>
                      <a:pt x="10168" y="1074"/>
                      <a:pt x="10168" y="1050"/>
                    </a:cubicBezTo>
                    <a:cubicBezTo>
                      <a:pt x="10156" y="1027"/>
                      <a:pt x="10120" y="991"/>
                      <a:pt x="10061" y="967"/>
                    </a:cubicBezTo>
                    <a:cubicBezTo>
                      <a:pt x="10037" y="955"/>
                      <a:pt x="10013" y="931"/>
                      <a:pt x="9989" y="919"/>
                    </a:cubicBezTo>
                    <a:cubicBezTo>
                      <a:pt x="9954" y="907"/>
                      <a:pt x="9906" y="884"/>
                      <a:pt x="9858" y="848"/>
                    </a:cubicBezTo>
                    <a:cubicBezTo>
                      <a:pt x="9775" y="800"/>
                      <a:pt x="9680" y="741"/>
                      <a:pt x="9573" y="669"/>
                    </a:cubicBezTo>
                    <a:cubicBezTo>
                      <a:pt x="9323" y="491"/>
                      <a:pt x="9192" y="241"/>
                      <a:pt x="9108" y="86"/>
                    </a:cubicBezTo>
                    <a:cubicBezTo>
                      <a:pt x="9087" y="43"/>
                      <a:pt x="9066" y="1"/>
                      <a:pt x="89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6"/>
              <p:cNvSpPr/>
              <p:nvPr/>
            </p:nvSpPr>
            <p:spPr>
              <a:xfrm>
                <a:off x="5049692" y="2769583"/>
                <a:ext cx="158375" cy="206769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3871" extrusionOk="0">
                    <a:moveTo>
                      <a:pt x="1167" y="1"/>
                    </a:moveTo>
                    <a:lnTo>
                      <a:pt x="1072" y="60"/>
                    </a:lnTo>
                    <a:cubicBezTo>
                      <a:pt x="1096" y="60"/>
                      <a:pt x="1096" y="72"/>
                      <a:pt x="1107" y="72"/>
                    </a:cubicBezTo>
                    <a:cubicBezTo>
                      <a:pt x="1107" y="84"/>
                      <a:pt x="1119" y="84"/>
                      <a:pt x="1131" y="84"/>
                    </a:cubicBezTo>
                    <a:cubicBezTo>
                      <a:pt x="1155" y="96"/>
                      <a:pt x="1191" y="120"/>
                      <a:pt x="1262" y="155"/>
                    </a:cubicBezTo>
                    <a:cubicBezTo>
                      <a:pt x="1357" y="215"/>
                      <a:pt x="1548" y="310"/>
                      <a:pt x="1667" y="382"/>
                    </a:cubicBezTo>
                    <a:cubicBezTo>
                      <a:pt x="1715" y="405"/>
                      <a:pt x="1762" y="441"/>
                      <a:pt x="1774" y="453"/>
                    </a:cubicBezTo>
                    <a:cubicBezTo>
                      <a:pt x="1774" y="465"/>
                      <a:pt x="1762" y="477"/>
                      <a:pt x="1738" y="513"/>
                    </a:cubicBezTo>
                    <a:cubicBezTo>
                      <a:pt x="1715" y="536"/>
                      <a:pt x="1691" y="572"/>
                      <a:pt x="1655" y="620"/>
                    </a:cubicBezTo>
                    <a:cubicBezTo>
                      <a:pt x="1643" y="643"/>
                      <a:pt x="1643" y="667"/>
                      <a:pt x="1631" y="691"/>
                    </a:cubicBezTo>
                    <a:cubicBezTo>
                      <a:pt x="1608" y="739"/>
                      <a:pt x="1608" y="763"/>
                      <a:pt x="1465" y="834"/>
                    </a:cubicBezTo>
                    <a:cubicBezTo>
                      <a:pt x="1405" y="870"/>
                      <a:pt x="1357" y="894"/>
                      <a:pt x="1310" y="917"/>
                    </a:cubicBezTo>
                    <a:cubicBezTo>
                      <a:pt x="1298" y="929"/>
                      <a:pt x="1274" y="941"/>
                      <a:pt x="1262" y="953"/>
                    </a:cubicBezTo>
                    <a:cubicBezTo>
                      <a:pt x="1234" y="967"/>
                      <a:pt x="1223" y="973"/>
                      <a:pt x="1211" y="973"/>
                    </a:cubicBezTo>
                    <a:cubicBezTo>
                      <a:pt x="1202" y="973"/>
                      <a:pt x="1194" y="970"/>
                      <a:pt x="1179" y="965"/>
                    </a:cubicBezTo>
                    <a:cubicBezTo>
                      <a:pt x="1155" y="965"/>
                      <a:pt x="1131" y="953"/>
                      <a:pt x="1107" y="941"/>
                    </a:cubicBezTo>
                    <a:cubicBezTo>
                      <a:pt x="884" y="839"/>
                      <a:pt x="747" y="781"/>
                      <a:pt x="645" y="781"/>
                    </a:cubicBezTo>
                    <a:cubicBezTo>
                      <a:pt x="628" y="781"/>
                      <a:pt x="611" y="783"/>
                      <a:pt x="595" y="786"/>
                    </a:cubicBezTo>
                    <a:cubicBezTo>
                      <a:pt x="560" y="786"/>
                      <a:pt x="500" y="810"/>
                      <a:pt x="417" y="858"/>
                    </a:cubicBezTo>
                    <a:cubicBezTo>
                      <a:pt x="345" y="905"/>
                      <a:pt x="262" y="953"/>
                      <a:pt x="203" y="1001"/>
                    </a:cubicBezTo>
                    <a:cubicBezTo>
                      <a:pt x="167" y="1024"/>
                      <a:pt x="143" y="1036"/>
                      <a:pt x="131" y="1048"/>
                    </a:cubicBezTo>
                    <a:cubicBezTo>
                      <a:pt x="60" y="1084"/>
                      <a:pt x="0" y="1251"/>
                      <a:pt x="167" y="1358"/>
                    </a:cubicBezTo>
                    <a:cubicBezTo>
                      <a:pt x="191" y="1370"/>
                      <a:pt x="214" y="1394"/>
                      <a:pt x="238" y="1417"/>
                    </a:cubicBezTo>
                    <a:cubicBezTo>
                      <a:pt x="262" y="1429"/>
                      <a:pt x="286" y="1453"/>
                      <a:pt x="310" y="1465"/>
                    </a:cubicBezTo>
                    <a:cubicBezTo>
                      <a:pt x="335" y="1484"/>
                      <a:pt x="371" y="1496"/>
                      <a:pt x="419" y="1496"/>
                    </a:cubicBezTo>
                    <a:cubicBezTo>
                      <a:pt x="460" y="1496"/>
                      <a:pt x="511" y="1487"/>
                      <a:pt x="572" y="1465"/>
                    </a:cubicBezTo>
                    <a:cubicBezTo>
                      <a:pt x="786" y="1394"/>
                      <a:pt x="1107" y="1322"/>
                      <a:pt x="1310" y="1310"/>
                    </a:cubicBezTo>
                    <a:cubicBezTo>
                      <a:pt x="1381" y="1298"/>
                      <a:pt x="1441" y="1286"/>
                      <a:pt x="1488" y="1286"/>
                    </a:cubicBezTo>
                    <a:lnTo>
                      <a:pt x="1500" y="1286"/>
                    </a:lnTo>
                    <a:cubicBezTo>
                      <a:pt x="1441" y="1346"/>
                      <a:pt x="1334" y="1429"/>
                      <a:pt x="1215" y="1596"/>
                    </a:cubicBezTo>
                    <a:cubicBezTo>
                      <a:pt x="1000" y="1870"/>
                      <a:pt x="1072" y="2156"/>
                      <a:pt x="1119" y="2275"/>
                    </a:cubicBezTo>
                    <a:cubicBezTo>
                      <a:pt x="1143" y="2334"/>
                      <a:pt x="1191" y="2406"/>
                      <a:pt x="1250" y="2477"/>
                    </a:cubicBezTo>
                    <a:cubicBezTo>
                      <a:pt x="1262" y="2501"/>
                      <a:pt x="1274" y="2513"/>
                      <a:pt x="1286" y="2525"/>
                    </a:cubicBezTo>
                    <a:cubicBezTo>
                      <a:pt x="1322" y="2560"/>
                      <a:pt x="1357" y="2596"/>
                      <a:pt x="1393" y="2632"/>
                    </a:cubicBezTo>
                    <a:cubicBezTo>
                      <a:pt x="1405" y="2644"/>
                      <a:pt x="1429" y="2668"/>
                      <a:pt x="1441" y="2679"/>
                    </a:cubicBezTo>
                    <a:cubicBezTo>
                      <a:pt x="1453" y="2691"/>
                      <a:pt x="1477" y="2703"/>
                      <a:pt x="1488" y="2715"/>
                    </a:cubicBezTo>
                    <a:cubicBezTo>
                      <a:pt x="1500" y="2727"/>
                      <a:pt x="1512" y="2739"/>
                      <a:pt x="1524" y="2739"/>
                    </a:cubicBezTo>
                    <a:lnTo>
                      <a:pt x="1536" y="2751"/>
                    </a:lnTo>
                    <a:cubicBezTo>
                      <a:pt x="1584" y="2787"/>
                      <a:pt x="1643" y="2822"/>
                      <a:pt x="1691" y="2846"/>
                    </a:cubicBezTo>
                    <a:cubicBezTo>
                      <a:pt x="1738" y="2882"/>
                      <a:pt x="1786" y="2906"/>
                      <a:pt x="1822" y="2918"/>
                    </a:cubicBezTo>
                    <a:cubicBezTo>
                      <a:pt x="1989" y="3001"/>
                      <a:pt x="2167" y="3060"/>
                      <a:pt x="2334" y="3132"/>
                    </a:cubicBezTo>
                    <a:cubicBezTo>
                      <a:pt x="2477" y="3179"/>
                      <a:pt x="2608" y="3239"/>
                      <a:pt x="2655" y="3263"/>
                    </a:cubicBezTo>
                    <a:cubicBezTo>
                      <a:pt x="2667" y="3263"/>
                      <a:pt x="2667" y="3263"/>
                      <a:pt x="2667" y="3275"/>
                    </a:cubicBezTo>
                    <a:cubicBezTo>
                      <a:pt x="2739" y="3322"/>
                      <a:pt x="2739" y="3322"/>
                      <a:pt x="2703" y="3346"/>
                    </a:cubicBezTo>
                    <a:cubicBezTo>
                      <a:pt x="2691" y="3370"/>
                      <a:pt x="2667" y="3382"/>
                      <a:pt x="2631" y="3406"/>
                    </a:cubicBezTo>
                    <a:cubicBezTo>
                      <a:pt x="2524" y="3489"/>
                      <a:pt x="2441" y="3549"/>
                      <a:pt x="2489" y="3596"/>
                    </a:cubicBezTo>
                    <a:lnTo>
                      <a:pt x="2965" y="3870"/>
                    </a:lnTo>
                    <a:cubicBezTo>
                      <a:pt x="2905" y="3811"/>
                      <a:pt x="2834" y="3751"/>
                      <a:pt x="2786" y="3703"/>
                    </a:cubicBezTo>
                    <a:cubicBezTo>
                      <a:pt x="2679" y="3620"/>
                      <a:pt x="2643" y="3584"/>
                      <a:pt x="2608" y="3560"/>
                    </a:cubicBezTo>
                    <a:cubicBezTo>
                      <a:pt x="2631" y="3537"/>
                      <a:pt x="2703" y="3489"/>
                      <a:pt x="2739" y="3453"/>
                    </a:cubicBezTo>
                    <a:cubicBezTo>
                      <a:pt x="2774" y="3430"/>
                      <a:pt x="2798" y="3406"/>
                      <a:pt x="2810" y="3394"/>
                    </a:cubicBezTo>
                    <a:cubicBezTo>
                      <a:pt x="2905" y="3322"/>
                      <a:pt x="2858" y="3287"/>
                      <a:pt x="2774" y="3215"/>
                    </a:cubicBezTo>
                    <a:lnTo>
                      <a:pt x="2751" y="3215"/>
                    </a:lnTo>
                    <a:cubicBezTo>
                      <a:pt x="2703" y="3179"/>
                      <a:pt x="2584" y="3132"/>
                      <a:pt x="2405" y="3060"/>
                    </a:cubicBezTo>
                    <a:cubicBezTo>
                      <a:pt x="2250" y="3001"/>
                      <a:pt x="2072" y="2929"/>
                      <a:pt x="1905" y="2858"/>
                    </a:cubicBezTo>
                    <a:cubicBezTo>
                      <a:pt x="1869" y="2846"/>
                      <a:pt x="1822" y="2822"/>
                      <a:pt x="1786" y="2798"/>
                    </a:cubicBezTo>
                    <a:cubicBezTo>
                      <a:pt x="1738" y="2775"/>
                      <a:pt x="1691" y="2739"/>
                      <a:pt x="1643" y="2703"/>
                    </a:cubicBezTo>
                    <a:lnTo>
                      <a:pt x="1631" y="2691"/>
                    </a:lnTo>
                    <a:cubicBezTo>
                      <a:pt x="1619" y="2679"/>
                      <a:pt x="1608" y="2679"/>
                      <a:pt x="1596" y="2668"/>
                    </a:cubicBezTo>
                    <a:cubicBezTo>
                      <a:pt x="1584" y="2656"/>
                      <a:pt x="1560" y="2644"/>
                      <a:pt x="1548" y="2632"/>
                    </a:cubicBezTo>
                    <a:cubicBezTo>
                      <a:pt x="1536" y="2620"/>
                      <a:pt x="1524" y="2608"/>
                      <a:pt x="1512" y="2596"/>
                    </a:cubicBezTo>
                    <a:cubicBezTo>
                      <a:pt x="1477" y="2560"/>
                      <a:pt x="1429" y="2525"/>
                      <a:pt x="1393" y="2489"/>
                    </a:cubicBezTo>
                    <a:cubicBezTo>
                      <a:pt x="1393" y="2477"/>
                      <a:pt x="1381" y="2465"/>
                      <a:pt x="1369" y="2453"/>
                    </a:cubicBezTo>
                    <a:cubicBezTo>
                      <a:pt x="1310" y="2382"/>
                      <a:pt x="1262" y="2310"/>
                      <a:pt x="1250" y="2251"/>
                    </a:cubicBezTo>
                    <a:cubicBezTo>
                      <a:pt x="1167" y="2036"/>
                      <a:pt x="1191" y="1798"/>
                      <a:pt x="1334" y="1620"/>
                    </a:cubicBezTo>
                    <a:cubicBezTo>
                      <a:pt x="1453" y="1465"/>
                      <a:pt x="1548" y="1382"/>
                      <a:pt x="1608" y="1334"/>
                    </a:cubicBezTo>
                    <a:cubicBezTo>
                      <a:pt x="1643" y="1298"/>
                      <a:pt x="1667" y="1286"/>
                      <a:pt x="1679" y="1274"/>
                    </a:cubicBezTo>
                    <a:cubicBezTo>
                      <a:pt x="1703" y="1239"/>
                      <a:pt x="1679" y="1215"/>
                      <a:pt x="1667" y="1203"/>
                    </a:cubicBezTo>
                    <a:cubicBezTo>
                      <a:pt x="1647" y="1193"/>
                      <a:pt x="1625" y="1189"/>
                      <a:pt x="1598" y="1189"/>
                    </a:cubicBezTo>
                    <a:cubicBezTo>
                      <a:pt x="1561" y="1189"/>
                      <a:pt x="1515" y="1196"/>
                      <a:pt x="1453" y="1203"/>
                    </a:cubicBezTo>
                    <a:cubicBezTo>
                      <a:pt x="1405" y="1215"/>
                      <a:pt x="1346" y="1227"/>
                      <a:pt x="1286" y="1227"/>
                    </a:cubicBezTo>
                    <a:cubicBezTo>
                      <a:pt x="1084" y="1251"/>
                      <a:pt x="726" y="1322"/>
                      <a:pt x="512" y="1394"/>
                    </a:cubicBezTo>
                    <a:cubicBezTo>
                      <a:pt x="468" y="1408"/>
                      <a:pt x="442" y="1418"/>
                      <a:pt x="423" y="1418"/>
                    </a:cubicBezTo>
                    <a:cubicBezTo>
                      <a:pt x="411" y="1418"/>
                      <a:pt x="402" y="1415"/>
                      <a:pt x="393" y="1405"/>
                    </a:cubicBezTo>
                    <a:cubicBezTo>
                      <a:pt x="381" y="1405"/>
                      <a:pt x="369" y="1394"/>
                      <a:pt x="357" y="1370"/>
                    </a:cubicBezTo>
                    <a:cubicBezTo>
                      <a:pt x="334" y="1358"/>
                      <a:pt x="298" y="1334"/>
                      <a:pt x="262" y="1298"/>
                    </a:cubicBezTo>
                    <a:cubicBezTo>
                      <a:pt x="143" y="1227"/>
                      <a:pt x="203" y="1108"/>
                      <a:pt x="226" y="1096"/>
                    </a:cubicBezTo>
                    <a:cubicBezTo>
                      <a:pt x="250" y="1084"/>
                      <a:pt x="274" y="1072"/>
                      <a:pt x="298" y="1048"/>
                    </a:cubicBezTo>
                    <a:cubicBezTo>
                      <a:pt x="357" y="1013"/>
                      <a:pt x="441" y="953"/>
                      <a:pt x="512" y="917"/>
                    </a:cubicBezTo>
                    <a:cubicBezTo>
                      <a:pt x="595" y="858"/>
                      <a:pt x="631" y="858"/>
                      <a:pt x="631" y="858"/>
                    </a:cubicBezTo>
                    <a:cubicBezTo>
                      <a:pt x="691" y="858"/>
                      <a:pt x="929" y="953"/>
                      <a:pt x="1024" y="1001"/>
                    </a:cubicBezTo>
                    <a:cubicBezTo>
                      <a:pt x="1060" y="1013"/>
                      <a:pt x="1084" y="1024"/>
                      <a:pt x="1107" y="1036"/>
                    </a:cubicBezTo>
                    <a:cubicBezTo>
                      <a:pt x="1144" y="1051"/>
                      <a:pt x="1178" y="1057"/>
                      <a:pt x="1208" y="1057"/>
                    </a:cubicBezTo>
                    <a:cubicBezTo>
                      <a:pt x="1275" y="1057"/>
                      <a:pt x="1325" y="1029"/>
                      <a:pt x="1357" y="1013"/>
                    </a:cubicBezTo>
                    <a:cubicBezTo>
                      <a:pt x="1369" y="1001"/>
                      <a:pt x="1393" y="989"/>
                      <a:pt x="1417" y="977"/>
                    </a:cubicBezTo>
                    <a:cubicBezTo>
                      <a:pt x="1453" y="953"/>
                      <a:pt x="1500" y="917"/>
                      <a:pt x="1560" y="894"/>
                    </a:cubicBezTo>
                    <a:cubicBezTo>
                      <a:pt x="1727" y="798"/>
                      <a:pt x="1738" y="763"/>
                      <a:pt x="1762" y="703"/>
                    </a:cubicBezTo>
                    <a:cubicBezTo>
                      <a:pt x="1774" y="691"/>
                      <a:pt x="1774" y="667"/>
                      <a:pt x="1786" y="643"/>
                    </a:cubicBezTo>
                    <a:cubicBezTo>
                      <a:pt x="1810" y="608"/>
                      <a:pt x="1834" y="572"/>
                      <a:pt x="1858" y="548"/>
                    </a:cubicBezTo>
                    <a:cubicBezTo>
                      <a:pt x="1893" y="513"/>
                      <a:pt x="1917" y="477"/>
                      <a:pt x="1905" y="441"/>
                    </a:cubicBezTo>
                    <a:cubicBezTo>
                      <a:pt x="1893" y="417"/>
                      <a:pt x="1858" y="382"/>
                      <a:pt x="1727" y="310"/>
                    </a:cubicBezTo>
                    <a:cubicBezTo>
                      <a:pt x="1643" y="262"/>
                      <a:pt x="1524" y="191"/>
                      <a:pt x="1357" y="108"/>
                    </a:cubicBezTo>
                    <a:cubicBezTo>
                      <a:pt x="1286" y="72"/>
                      <a:pt x="1227" y="36"/>
                      <a:pt x="1215" y="24"/>
                    </a:cubicBezTo>
                    <a:cubicBezTo>
                      <a:pt x="1203" y="24"/>
                      <a:pt x="1191" y="12"/>
                      <a:pt x="1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6"/>
              <p:cNvSpPr/>
              <p:nvPr/>
            </p:nvSpPr>
            <p:spPr>
              <a:xfrm>
                <a:off x="5451606" y="3116852"/>
                <a:ext cx="13407" cy="769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44" extrusionOk="0">
                    <a:moveTo>
                      <a:pt x="1" y="0"/>
                    </a:moveTo>
                    <a:lnTo>
                      <a:pt x="251" y="143"/>
                    </a:lnTo>
                    <a:cubicBezTo>
                      <a:pt x="227" y="107"/>
                      <a:pt x="203" y="72"/>
                      <a:pt x="156" y="48"/>
                    </a:cubicBezTo>
                    <a:cubicBezTo>
                      <a:pt x="120" y="24"/>
                      <a:pt x="60" y="1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6"/>
              <p:cNvSpPr/>
              <p:nvPr/>
            </p:nvSpPr>
            <p:spPr>
              <a:xfrm>
                <a:off x="3162020" y="1783598"/>
                <a:ext cx="180650" cy="91179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707" extrusionOk="0">
                    <a:moveTo>
                      <a:pt x="1956" y="1"/>
                    </a:moveTo>
                    <a:cubicBezTo>
                      <a:pt x="1783" y="1"/>
                      <a:pt x="1620" y="16"/>
                      <a:pt x="1560" y="28"/>
                    </a:cubicBezTo>
                    <a:cubicBezTo>
                      <a:pt x="1465" y="52"/>
                      <a:pt x="1227" y="171"/>
                      <a:pt x="1024" y="302"/>
                    </a:cubicBezTo>
                    <a:cubicBezTo>
                      <a:pt x="991" y="316"/>
                      <a:pt x="888" y="322"/>
                      <a:pt x="766" y="322"/>
                    </a:cubicBezTo>
                    <a:cubicBezTo>
                      <a:pt x="578" y="322"/>
                      <a:pt x="344" y="307"/>
                      <a:pt x="250" y="278"/>
                    </a:cubicBezTo>
                    <a:cubicBezTo>
                      <a:pt x="203" y="254"/>
                      <a:pt x="108" y="230"/>
                      <a:pt x="0" y="218"/>
                    </a:cubicBezTo>
                    <a:lnTo>
                      <a:pt x="0" y="218"/>
                    </a:lnTo>
                    <a:lnTo>
                      <a:pt x="250" y="361"/>
                    </a:lnTo>
                    <a:cubicBezTo>
                      <a:pt x="368" y="381"/>
                      <a:pt x="578" y="400"/>
                      <a:pt x="766" y="400"/>
                    </a:cubicBezTo>
                    <a:cubicBezTo>
                      <a:pt x="921" y="400"/>
                      <a:pt x="1060" y="387"/>
                      <a:pt x="1120" y="349"/>
                    </a:cubicBezTo>
                    <a:cubicBezTo>
                      <a:pt x="1453" y="159"/>
                      <a:pt x="1572" y="111"/>
                      <a:pt x="1608" y="99"/>
                    </a:cubicBezTo>
                    <a:cubicBezTo>
                      <a:pt x="1661" y="87"/>
                      <a:pt x="1807" y="75"/>
                      <a:pt x="1955" y="75"/>
                    </a:cubicBezTo>
                    <a:cubicBezTo>
                      <a:pt x="2102" y="75"/>
                      <a:pt x="2251" y="87"/>
                      <a:pt x="2310" y="123"/>
                    </a:cubicBezTo>
                    <a:cubicBezTo>
                      <a:pt x="2334" y="135"/>
                      <a:pt x="2370" y="147"/>
                      <a:pt x="2417" y="171"/>
                    </a:cubicBezTo>
                    <a:cubicBezTo>
                      <a:pt x="2513" y="218"/>
                      <a:pt x="2679" y="302"/>
                      <a:pt x="2846" y="397"/>
                    </a:cubicBezTo>
                    <a:cubicBezTo>
                      <a:pt x="3048" y="516"/>
                      <a:pt x="3239" y="647"/>
                      <a:pt x="3239" y="742"/>
                    </a:cubicBezTo>
                    <a:cubicBezTo>
                      <a:pt x="3251" y="956"/>
                      <a:pt x="3167" y="1290"/>
                      <a:pt x="3108" y="1361"/>
                    </a:cubicBezTo>
                    <a:cubicBezTo>
                      <a:pt x="3084" y="1349"/>
                      <a:pt x="3048" y="1337"/>
                      <a:pt x="3037" y="1325"/>
                    </a:cubicBezTo>
                    <a:cubicBezTo>
                      <a:pt x="2987" y="1301"/>
                      <a:pt x="2909" y="1264"/>
                      <a:pt x="2822" y="1264"/>
                    </a:cubicBezTo>
                    <a:cubicBezTo>
                      <a:pt x="2783" y="1264"/>
                      <a:pt x="2743" y="1272"/>
                      <a:pt x="2703" y="1290"/>
                    </a:cubicBezTo>
                    <a:cubicBezTo>
                      <a:pt x="2691" y="1302"/>
                      <a:pt x="2679" y="1302"/>
                      <a:pt x="2667" y="1314"/>
                    </a:cubicBezTo>
                    <a:lnTo>
                      <a:pt x="2667" y="1325"/>
                    </a:lnTo>
                    <a:lnTo>
                      <a:pt x="2632" y="1337"/>
                    </a:lnTo>
                    <a:lnTo>
                      <a:pt x="2620" y="1349"/>
                    </a:lnTo>
                    <a:lnTo>
                      <a:pt x="2596" y="1373"/>
                    </a:lnTo>
                    <a:lnTo>
                      <a:pt x="2584" y="1385"/>
                    </a:lnTo>
                    <a:lnTo>
                      <a:pt x="2560" y="1409"/>
                    </a:lnTo>
                    <a:lnTo>
                      <a:pt x="2548" y="1421"/>
                    </a:lnTo>
                    <a:lnTo>
                      <a:pt x="2536" y="1445"/>
                    </a:lnTo>
                    <a:lnTo>
                      <a:pt x="2525" y="1468"/>
                    </a:lnTo>
                    <a:lnTo>
                      <a:pt x="2513" y="1480"/>
                    </a:lnTo>
                    <a:lnTo>
                      <a:pt x="2513" y="1504"/>
                    </a:lnTo>
                    <a:lnTo>
                      <a:pt x="2501" y="1516"/>
                    </a:lnTo>
                    <a:lnTo>
                      <a:pt x="2501" y="1540"/>
                    </a:lnTo>
                    <a:lnTo>
                      <a:pt x="2501" y="1552"/>
                    </a:lnTo>
                    <a:lnTo>
                      <a:pt x="2501" y="1587"/>
                    </a:lnTo>
                    <a:lnTo>
                      <a:pt x="2501" y="1611"/>
                    </a:lnTo>
                    <a:lnTo>
                      <a:pt x="2501" y="1635"/>
                    </a:lnTo>
                    <a:lnTo>
                      <a:pt x="2489" y="1635"/>
                    </a:lnTo>
                    <a:lnTo>
                      <a:pt x="2489" y="1647"/>
                    </a:lnTo>
                    <a:lnTo>
                      <a:pt x="2584" y="1706"/>
                    </a:lnTo>
                    <a:cubicBezTo>
                      <a:pt x="2632" y="1671"/>
                      <a:pt x="2632" y="1623"/>
                      <a:pt x="2632" y="1576"/>
                    </a:cubicBezTo>
                    <a:cubicBezTo>
                      <a:pt x="2620" y="1516"/>
                      <a:pt x="2679" y="1409"/>
                      <a:pt x="2786" y="1349"/>
                    </a:cubicBezTo>
                    <a:cubicBezTo>
                      <a:pt x="2798" y="1346"/>
                      <a:pt x="2809" y="1345"/>
                      <a:pt x="2819" y="1345"/>
                    </a:cubicBezTo>
                    <a:cubicBezTo>
                      <a:pt x="2850" y="1345"/>
                      <a:pt x="2879" y="1358"/>
                      <a:pt x="2941" y="1385"/>
                    </a:cubicBezTo>
                    <a:cubicBezTo>
                      <a:pt x="3001" y="1409"/>
                      <a:pt x="3048" y="1445"/>
                      <a:pt x="3108" y="1445"/>
                    </a:cubicBezTo>
                    <a:cubicBezTo>
                      <a:pt x="3132" y="1445"/>
                      <a:pt x="3156" y="1445"/>
                      <a:pt x="3191" y="1421"/>
                    </a:cubicBezTo>
                    <a:cubicBezTo>
                      <a:pt x="3322" y="1349"/>
                      <a:pt x="3382" y="921"/>
                      <a:pt x="3382" y="742"/>
                    </a:cubicBezTo>
                    <a:cubicBezTo>
                      <a:pt x="3370" y="623"/>
                      <a:pt x="3167" y="468"/>
                      <a:pt x="2941" y="337"/>
                    </a:cubicBezTo>
                    <a:cubicBezTo>
                      <a:pt x="2775" y="254"/>
                      <a:pt x="2608" y="171"/>
                      <a:pt x="2501" y="111"/>
                    </a:cubicBezTo>
                    <a:cubicBezTo>
                      <a:pt x="2453" y="87"/>
                      <a:pt x="2429" y="75"/>
                      <a:pt x="2405" y="63"/>
                    </a:cubicBezTo>
                    <a:cubicBezTo>
                      <a:pt x="2310" y="16"/>
                      <a:pt x="212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9" name="Google Shape;1999;p36"/>
            <p:cNvGrpSpPr/>
            <p:nvPr/>
          </p:nvGrpSpPr>
          <p:grpSpPr>
            <a:xfrm>
              <a:off x="483650" y="1871650"/>
              <a:ext cx="1638300" cy="738325"/>
              <a:chOff x="490300" y="1356825"/>
              <a:chExt cx="1638300" cy="738325"/>
            </a:xfrm>
          </p:grpSpPr>
          <p:sp>
            <p:nvSpPr>
              <p:cNvPr id="2000" name="Google Shape;2000;p36"/>
              <p:cNvSpPr txBox="1"/>
              <p:nvPr/>
            </p:nvSpPr>
            <p:spPr>
              <a:xfrm>
                <a:off x="490300" y="1356825"/>
                <a:ext cx="1638300" cy="2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l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01" name="Google Shape;2001;p36"/>
              <p:cNvSpPr txBox="1"/>
              <p:nvPr/>
            </p:nvSpPr>
            <p:spPr>
              <a:xfrm>
                <a:off x="490300" y="1568350"/>
                <a:ext cx="1638300" cy="52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It’s the farthest planet from the Sun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002" name="Google Shape;2002;p36"/>
            <p:cNvSpPr txBox="1"/>
            <p:nvPr/>
          </p:nvSpPr>
          <p:spPr>
            <a:xfrm>
              <a:off x="483650" y="4086800"/>
              <a:ext cx="16383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03" name="Google Shape;2003;p36"/>
            <p:cNvSpPr txBox="1"/>
            <p:nvPr/>
          </p:nvSpPr>
          <p:spPr>
            <a:xfrm>
              <a:off x="483650" y="4298325"/>
              <a:ext cx="1638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 a gas giant and has several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483650" y="873550"/>
              <a:ext cx="921900" cy="92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483650" y="3102400"/>
              <a:ext cx="921900" cy="921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6" name="Google Shape;2006;p36"/>
            <p:cNvGrpSpPr/>
            <p:nvPr/>
          </p:nvGrpSpPr>
          <p:grpSpPr>
            <a:xfrm>
              <a:off x="7038725" y="1871650"/>
              <a:ext cx="1638300" cy="738325"/>
              <a:chOff x="490300" y="1356825"/>
              <a:chExt cx="1638300" cy="738325"/>
            </a:xfrm>
          </p:grpSpPr>
          <p:sp>
            <p:nvSpPr>
              <p:cNvPr id="2007" name="Google Shape;2007;p36"/>
              <p:cNvSpPr txBox="1"/>
              <p:nvPr/>
            </p:nvSpPr>
            <p:spPr>
              <a:xfrm>
                <a:off x="490300" y="1356825"/>
                <a:ext cx="1638300" cy="2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08" name="Google Shape;2008;p36"/>
              <p:cNvSpPr txBox="1"/>
              <p:nvPr/>
            </p:nvSpPr>
            <p:spPr>
              <a:xfrm>
                <a:off x="490300" y="1568350"/>
                <a:ext cx="1638300" cy="52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Despite being red, it’s actually a cold place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Arial"/>
                  <a:buNone/>
                </a:pP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009" name="Google Shape;2009;p36"/>
            <p:cNvSpPr txBox="1"/>
            <p:nvPr/>
          </p:nvSpPr>
          <p:spPr>
            <a:xfrm>
              <a:off x="7038725" y="4086800"/>
              <a:ext cx="16383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10" name="Google Shape;2010;p36"/>
            <p:cNvSpPr txBox="1"/>
            <p:nvPr/>
          </p:nvSpPr>
          <p:spPr>
            <a:xfrm>
              <a:off x="7038725" y="4298325"/>
              <a:ext cx="1638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1" name="Google Shape;2011;p36"/>
            <p:cNvSpPr/>
            <p:nvPr/>
          </p:nvSpPr>
          <p:spPr>
            <a:xfrm>
              <a:off x="7747975" y="873550"/>
              <a:ext cx="921900" cy="921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6"/>
            <p:cNvSpPr/>
            <p:nvPr/>
          </p:nvSpPr>
          <p:spPr>
            <a:xfrm>
              <a:off x="7747975" y="3102400"/>
              <a:ext cx="921900" cy="921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13" name="Google Shape;2013;p36"/>
            <p:cNvCxnSpPr>
              <a:stCxn id="2004" idx="6"/>
            </p:cNvCxnSpPr>
            <p:nvPr/>
          </p:nvCxnSpPr>
          <p:spPr>
            <a:xfrm>
              <a:off x="1405550" y="1334500"/>
              <a:ext cx="1743000" cy="316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014" name="Google Shape;2014;p36"/>
            <p:cNvCxnSpPr/>
            <p:nvPr/>
          </p:nvCxnSpPr>
          <p:spPr>
            <a:xfrm rot="10800000" flipH="1">
              <a:off x="1386500" y="2705050"/>
              <a:ext cx="3080700" cy="8583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015" name="Google Shape;2015;p36"/>
            <p:cNvCxnSpPr>
              <a:stCxn id="2011" idx="2"/>
            </p:cNvCxnSpPr>
            <p:nvPr/>
          </p:nvCxnSpPr>
          <p:spPr>
            <a:xfrm flipH="1">
              <a:off x="4857775" y="1334500"/>
              <a:ext cx="2890200" cy="9990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016" name="Google Shape;2016;p36"/>
            <p:cNvCxnSpPr>
              <a:stCxn id="2012" idx="2"/>
            </p:cNvCxnSpPr>
            <p:nvPr/>
          </p:nvCxnSpPr>
          <p:spPr>
            <a:xfrm rot="10800000">
              <a:off x="5010175" y="3143350"/>
              <a:ext cx="2737800" cy="4200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017" name="Google Shape;2017;p36"/>
          <p:cNvGrpSpPr/>
          <p:nvPr/>
        </p:nvGrpSpPr>
        <p:grpSpPr>
          <a:xfrm>
            <a:off x="695800" y="3314709"/>
            <a:ext cx="497611" cy="497295"/>
            <a:chOff x="-1028250" y="3722084"/>
            <a:chExt cx="497611" cy="497295"/>
          </a:xfrm>
        </p:grpSpPr>
        <p:sp>
          <p:nvSpPr>
            <p:cNvPr id="2018" name="Google Shape;2018;p36"/>
            <p:cNvSpPr/>
            <p:nvPr/>
          </p:nvSpPr>
          <p:spPr>
            <a:xfrm>
              <a:off x="-1028250" y="3745488"/>
              <a:ext cx="239151" cy="216610"/>
            </a:xfrm>
            <a:custGeom>
              <a:avLst/>
              <a:gdLst/>
              <a:ahLst/>
              <a:cxnLst/>
              <a:rect l="l" t="t" r="r" b="b"/>
              <a:pathLst>
                <a:path w="28020" h="25379" extrusionOk="0">
                  <a:moveTo>
                    <a:pt x="16962" y="0"/>
                  </a:moveTo>
                  <a:cubicBezTo>
                    <a:pt x="11150" y="0"/>
                    <a:pt x="6331" y="4345"/>
                    <a:pt x="5584" y="9957"/>
                  </a:cubicBezTo>
                  <a:cubicBezTo>
                    <a:pt x="2433" y="10785"/>
                    <a:pt x="1" y="13928"/>
                    <a:pt x="1" y="17563"/>
                  </a:cubicBezTo>
                  <a:cubicBezTo>
                    <a:pt x="1" y="21871"/>
                    <a:pt x="3507" y="25378"/>
                    <a:pt x="7816" y="25378"/>
                  </a:cubicBezTo>
                  <a:lnTo>
                    <a:pt x="15213" y="25378"/>
                  </a:lnTo>
                  <a:lnTo>
                    <a:pt x="15213" y="23666"/>
                  </a:lnTo>
                  <a:cubicBezTo>
                    <a:pt x="18328" y="19539"/>
                    <a:pt x="22600" y="13864"/>
                    <a:pt x="26362" y="8873"/>
                  </a:cubicBezTo>
                  <a:lnTo>
                    <a:pt x="28020" y="8426"/>
                  </a:lnTo>
                  <a:cubicBezTo>
                    <a:pt x="26654" y="3453"/>
                    <a:pt x="22099" y="0"/>
                    <a:pt x="16962" y="0"/>
                  </a:cubicBezTo>
                  <a:close/>
                </a:path>
              </a:pathLst>
            </a:custGeom>
            <a:solidFill>
              <a:srgbClr val="DF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-878424" y="3745642"/>
              <a:ext cx="89336" cy="175249"/>
            </a:xfrm>
            <a:custGeom>
              <a:avLst/>
              <a:gdLst/>
              <a:ahLst/>
              <a:cxnLst/>
              <a:rect l="l" t="t" r="r" b="b"/>
              <a:pathLst>
                <a:path w="10467" h="20533" extrusionOk="0">
                  <a:moveTo>
                    <a:pt x="1" y="1"/>
                  </a:moveTo>
                  <a:lnTo>
                    <a:pt x="1" y="20532"/>
                  </a:lnTo>
                  <a:lnTo>
                    <a:pt x="8809" y="8855"/>
                  </a:lnTo>
                  <a:lnTo>
                    <a:pt x="10467" y="8408"/>
                  </a:lnTo>
                  <a:cubicBezTo>
                    <a:pt x="9155" y="3635"/>
                    <a:pt x="4901" y="256"/>
                    <a:pt x="1" y="1"/>
                  </a:cubicBezTo>
                  <a:close/>
                </a:path>
              </a:pathLst>
            </a:custGeom>
            <a:solidFill>
              <a:srgbClr val="C7C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-730622" y="3722084"/>
              <a:ext cx="199975" cy="200752"/>
            </a:xfrm>
            <a:custGeom>
              <a:avLst/>
              <a:gdLst/>
              <a:ahLst/>
              <a:cxnLst/>
              <a:rect l="l" t="t" r="r" b="b"/>
              <a:pathLst>
                <a:path w="23430" h="23521" extrusionOk="0">
                  <a:moveTo>
                    <a:pt x="11660" y="1"/>
                  </a:moveTo>
                  <a:cubicBezTo>
                    <a:pt x="6213" y="1"/>
                    <a:pt x="1513" y="3681"/>
                    <a:pt x="219" y="8964"/>
                  </a:cubicBezTo>
                  <a:lnTo>
                    <a:pt x="1" y="9866"/>
                  </a:lnTo>
                  <a:cubicBezTo>
                    <a:pt x="1786" y="11769"/>
                    <a:pt x="11087" y="21644"/>
                    <a:pt x="12854" y="23520"/>
                  </a:cubicBezTo>
                  <a:lnTo>
                    <a:pt x="13765" y="23356"/>
                  </a:lnTo>
                  <a:cubicBezTo>
                    <a:pt x="19367" y="22345"/>
                    <a:pt x="23429" y="17472"/>
                    <a:pt x="23429" y="11769"/>
                  </a:cubicBezTo>
                  <a:cubicBezTo>
                    <a:pt x="23429" y="5275"/>
                    <a:pt x="18146" y="1"/>
                    <a:pt x="11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-630627" y="3722084"/>
              <a:ext cx="99988" cy="200752"/>
            </a:xfrm>
            <a:custGeom>
              <a:avLst/>
              <a:gdLst/>
              <a:ahLst/>
              <a:cxnLst/>
              <a:rect l="l" t="t" r="r" b="b"/>
              <a:pathLst>
                <a:path w="11715" h="23521" extrusionOk="0">
                  <a:moveTo>
                    <a:pt x="0" y="1"/>
                  </a:moveTo>
                  <a:lnTo>
                    <a:pt x="0" y="22318"/>
                  </a:lnTo>
                  <a:lnTo>
                    <a:pt x="1139" y="23520"/>
                  </a:lnTo>
                  <a:lnTo>
                    <a:pt x="2050" y="23356"/>
                  </a:lnTo>
                  <a:cubicBezTo>
                    <a:pt x="7652" y="22345"/>
                    <a:pt x="11714" y="17472"/>
                    <a:pt x="11714" y="11769"/>
                  </a:cubicBezTo>
                  <a:cubicBezTo>
                    <a:pt x="11714" y="5302"/>
                    <a:pt x="6467" y="2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-916365" y="3784521"/>
              <a:ext cx="354527" cy="263407"/>
            </a:xfrm>
            <a:custGeom>
              <a:avLst/>
              <a:gdLst/>
              <a:ahLst/>
              <a:cxnLst/>
              <a:rect l="l" t="t" r="r" b="b"/>
              <a:pathLst>
                <a:path w="41538" h="30862" extrusionOk="0">
                  <a:moveTo>
                    <a:pt x="20769" y="0"/>
                  </a:moveTo>
                  <a:cubicBezTo>
                    <a:pt x="13618" y="0"/>
                    <a:pt x="7716" y="5420"/>
                    <a:pt x="6941" y="12370"/>
                  </a:cubicBezTo>
                  <a:cubicBezTo>
                    <a:pt x="3043" y="13226"/>
                    <a:pt x="0" y="17070"/>
                    <a:pt x="0" y="21525"/>
                  </a:cubicBezTo>
                  <a:cubicBezTo>
                    <a:pt x="0" y="26671"/>
                    <a:pt x="4191" y="30861"/>
                    <a:pt x="9337" y="30861"/>
                  </a:cubicBezTo>
                  <a:lnTo>
                    <a:pt x="32201" y="30861"/>
                  </a:lnTo>
                  <a:cubicBezTo>
                    <a:pt x="37347" y="30861"/>
                    <a:pt x="41538" y="26671"/>
                    <a:pt x="41538" y="21525"/>
                  </a:cubicBezTo>
                  <a:cubicBezTo>
                    <a:pt x="41538" y="17070"/>
                    <a:pt x="38486" y="13226"/>
                    <a:pt x="34587" y="12370"/>
                  </a:cubicBezTo>
                  <a:cubicBezTo>
                    <a:pt x="33822" y="5420"/>
                    <a:pt x="27920" y="0"/>
                    <a:pt x="20769" y="0"/>
                  </a:cubicBezTo>
                  <a:close/>
                </a:path>
              </a:pathLst>
            </a:custGeom>
            <a:solidFill>
              <a:srgbClr val="F1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-739098" y="3784521"/>
              <a:ext cx="177272" cy="263407"/>
            </a:xfrm>
            <a:custGeom>
              <a:avLst/>
              <a:gdLst/>
              <a:ahLst/>
              <a:cxnLst/>
              <a:rect l="l" t="t" r="r" b="b"/>
              <a:pathLst>
                <a:path w="20770" h="30862" extrusionOk="0">
                  <a:moveTo>
                    <a:pt x="1" y="0"/>
                  </a:moveTo>
                  <a:lnTo>
                    <a:pt x="1" y="30861"/>
                  </a:lnTo>
                  <a:lnTo>
                    <a:pt x="11433" y="30861"/>
                  </a:lnTo>
                  <a:cubicBezTo>
                    <a:pt x="16579" y="30861"/>
                    <a:pt x="20770" y="26671"/>
                    <a:pt x="20770" y="21525"/>
                  </a:cubicBezTo>
                  <a:cubicBezTo>
                    <a:pt x="20770" y="17070"/>
                    <a:pt x="17718" y="13226"/>
                    <a:pt x="13819" y="12370"/>
                  </a:cubicBezTo>
                  <a:cubicBezTo>
                    <a:pt x="13054" y="5420"/>
                    <a:pt x="7152" y="0"/>
                    <a:pt x="1" y="0"/>
                  </a:cubicBezTo>
                  <a:close/>
                </a:path>
              </a:pathLst>
            </a:custGeom>
            <a:solidFill>
              <a:srgbClr val="DF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-894207" y="4081371"/>
              <a:ext cx="49614" cy="59950"/>
            </a:xfrm>
            <a:custGeom>
              <a:avLst/>
              <a:gdLst/>
              <a:ahLst/>
              <a:cxnLst/>
              <a:rect l="l" t="t" r="r" b="b"/>
              <a:pathLst>
                <a:path w="5813" h="7024" extrusionOk="0">
                  <a:moveTo>
                    <a:pt x="2742" y="0"/>
                  </a:moveTo>
                  <a:lnTo>
                    <a:pt x="0" y="5493"/>
                  </a:lnTo>
                  <a:lnTo>
                    <a:pt x="3070" y="7023"/>
                  </a:lnTo>
                  <a:lnTo>
                    <a:pt x="5812" y="1540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-823916" y="4081448"/>
              <a:ext cx="49529" cy="59873"/>
            </a:xfrm>
            <a:custGeom>
              <a:avLst/>
              <a:gdLst/>
              <a:ahLst/>
              <a:cxnLst/>
              <a:rect l="l" t="t" r="r" b="b"/>
              <a:pathLst>
                <a:path w="5803" h="7015" extrusionOk="0">
                  <a:moveTo>
                    <a:pt x="2742" y="0"/>
                  </a:moveTo>
                  <a:lnTo>
                    <a:pt x="0" y="5484"/>
                  </a:lnTo>
                  <a:lnTo>
                    <a:pt x="3061" y="7014"/>
                  </a:lnTo>
                  <a:lnTo>
                    <a:pt x="5802" y="1531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-753710" y="4081448"/>
              <a:ext cx="49614" cy="59950"/>
            </a:xfrm>
            <a:custGeom>
              <a:avLst/>
              <a:gdLst/>
              <a:ahLst/>
              <a:cxnLst/>
              <a:rect l="l" t="t" r="r" b="b"/>
              <a:pathLst>
                <a:path w="5813" h="7024" extrusionOk="0">
                  <a:moveTo>
                    <a:pt x="2742" y="0"/>
                  </a:moveTo>
                  <a:lnTo>
                    <a:pt x="0" y="5484"/>
                  </a:lnTo>
                  <a:lnTo>
                    <a:pt x="3070" y="7023"/>
                  </a:lnTo>
                  <a:lnTo>
                    <a:pt x="5812" y="1540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-683505" y="4081525"/>
              <a:ext cx="49614" cy="59873"/>
            </a:xfrm>
            <a:custGeom>
              <a:avLst/>
              <a:gdLst/>
              <a:ahLst/>
              <a:cxnLst/>
              <a:rect l="l" t="t" r="r" b="b"/>
              <a:pathLst>
                <a:path w="5813" h="7015" extrusionOk="0">
                  <a:moveTo>
                    <a:pt x="2743" y="0"/>
                  </a:moveTo>
                  <a:lnTo>
                    <a:pt x="1" y="5484"/>
                  </a:lnTo>
                  <a:lnTo>
                    <a:pt x="3071" y="7014"/>
                  </a:lnTo>
                  <a:lnTo>
                    <a:pt x="5812" y="1531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-948869" y="4159429"/>
              <a:ext cx="49614" cy="59873"/>
            </a:xfrm>
            <a:custGeom>
              <a:avLst/>
              <a:gdLst/>
              <a:ahLst/>
              <a:cxnLst/>
              <a:rect l="l" t="t" r="r" b="b"/>
              <a:pathLst>
                <a:path w="5813" h="7015" extrusionOk="0">
                  <a:moveTo>
                    <a:pt x="2743" y="1"/>
                  </a:moveTo>
                  <a:lnTo>
                    <a:pt x="1" y="5484"/>
                  </a:lnTo>
                  <a:lnTo>
                    <a:pt x="3071" y="7015"/>
                  </a:lnTo>
                  <a:lnTo>
                    <a:pt x="5812" y="1531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-878578" y="4159429"/>
              <a:ext cx="49529" cy="59950"/>
            </a:xfrm>
            <a:custGeom>
              <a:avLst/>
              <a:gdLst/>
              <a:ahLst/>
              <a:cxnLst/>
              <a:rect l="l" t="t" r="r" b="b"/>
              <a:pathLst>
                <a:path w="5803" h="7024" extrusionOk="0">
                  <a:moveTo>
                    <a:pt x="2742" y="1"/>
                  </a:moveTo>
                  <a:lnTo>
                    <a:pt x="0" y="5484"/>
                  </a:lnTo>
                  <a:lnTo>
                    <a:pt x="3061" y="7024"/>
                  </a:lnTo>
                  <a:lnTo>
                    <a:pt x="5803" y="1540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-808373" y="4159506"/>
              <a:ext cx="49614" cy="59873"/>
            </a:xfrm>
            <a:custGeom>
              <a:avLst/>
              <a:gdLst/>
              <a:ahLst/>
              <a:cxnLst/>
              <a:rect l="l" t="t" r="r" b="b"/>
              <a:pathLst>
                <a:path w="5813" h="7015" extrusionOk="0">
                  <a:moveTo>
                    <a:pt x="2743" y="1"/>
                  </a:moveTo>
                  <a:lnTo>
                    <a:pt x="1" y="5484"/>
                  </a:lnTo>
                  <a:lnTo>
                    <a:pt x="3071" y="7015"/>
                  </a:lnTo>
                  <a:lnTo>
                    <a:pt x="5812" y="1531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-738159" y="4159506"/>
              <a:ext cx="49605" cy="59873"/>
            </a:xfrm>
            <a:custGeom>
              <a:avLst/>
              <a:gdLst/>
              <a:ahLst/>
              <a:cxnLst/>
              <a:rect l="l" t="t" r="r" b="b"/>
              <a:pathLst>
                <a:path w="5812" h="7015" extrusionOk="0">
                  <a:moveTo>
                    <a:pt x="2742" y="1"/>
                  </a:moveTo>
                  <a:lnTo>
                    <a:pt x="0" y="5484"/>
                  </a:lnTo>
                  <a:lnTo>
                    <a:pt x="3070" y="7015"/>
                  </a:lnTo>
                  <a:lnTo>
                    <a:pt x="5812" y="1531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2" name="Google Shape;2032;p36"/>
          <p:cNvGrpSpPr/>
          <p:nvPr/>
        </p:nvGrpSpPr>
        <p:grpSpPr>
          <a:xfrm>
            <a:off x="696260" y="1085708"/>
            <a:ext cx="496677" cy="497582"/>
            <a:chOff x="696260" y="1085708"/>
            <a:chExt cx="496677" cy="497582"/>
          </a:xfrm>
        </p:grpSpPr>
        <p:sp>
          <p:nvSpPr>
            <p:cNvPr id="2033" name="Google Shape;2033;p36"/>
            <p:cNvSpPr/>
            <p:nvPr/>
          </p:nvSpPr>
          <p:spPr>
            <a:xfrm>
              <a:off x="794616" y="1187094"/>
              <a:ext cx="292102" cy="100141"/>
            </a:xfrm>
            <a:custGeom>
              <a:avLst/>
              <a:gdLst/>
              <a:ahLst/>
              <a:cxnLst/>
              <a:rect l="l" t="t" r="r" b="b"/>
              <a:pathLst>
                <a:path w="34224" h="11733" extrusionOk="0">
                  <a:moveTo>
                    <a:pt x="33768" y="0"/>
                  </a:moveTo>
                  <a:cubicBezTo>
                    <a:pt x="3963" y="4027"/>
                    <a:pt x="3189" y="4136"/>
                    <a:pt x="0" y="4564"/>
                  </a:cubicBezTo>
                  <a:lnTo>
                    <a:pt x="456" y="7962"/>
                  </a:lnTo>
                  <a:lnTo>
                    <a:pt x="15859" y="5876"/>
                  </a:lnTo>
                  <a:lnTo>
                    <a:pt x="15859" y="11733"/>
                  </a:lnTo>
                  <a:lnTo>
                    <a:pt x="19284" y="11733"/>
                  </a:lnTo>
                  <a:lnTo>
                    <a:pt x="19284" y="5411"/>
                  </a:lnTo>
                  <a:lnTo>
                    <a:pt x="34223" y="3398"/>
                  </a:lnTo>
                  <a:lnTo>
                    <a:pt x="33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944595" y="1187094"/>
              <a:ext cx="142133" cy="100141"/>
            </a:xfrm>
            <a:custGeom>
              <a:avLst/>
              <a:gdLst/>
              <a:ahLst/>
              <a:cxnLst/>
              <a:rect l="l" t="t" r="r" b="b"/>
              <a:pathLst>
                <a:path w="16653" h="11733" extrusionOk="0">
                  <a:moveTo>
                    <a:pt x="16197" y="0"/>
                  </a:moveTo>
                  <a:lnTo>
                    <a:pt x="1" y="2187"/>
                  </a:lnTo>
                  <a:lnTo>
                    <a:pt x="1" y="11733"/>
                  </a:lnTo>
                  <a:lnTo>
                    <a:pt x="1713" y="11733"/>
                  </a:lnTo>
                  <a:lnTo>
                    <a:pt x="1713" y="5411"/>
                  </a:lnTo>
                  <a:lnTo>
                    <a:pt x="16652" y="3398"/>
                  </a:lnTo>
                  <a:lnTo>
                    <a:pt x="16197" y="0"/>
                  </a:lnTo>
                  <a:close/>
                </a:path>
              </a:pathLst>
            </a:custGeom>
            <a:solidFill>
              <a:srgbClr val="7F4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1163696" y="1209406"/>
              <a:ext cx="29241" cy="373884"/>
            </a:xfrm>
            <a:custGeom>
              <a:avLst/>
              <a:gdLst/>
              <a:ahLst/>
              <a:cxnLst/>
              <a:rect l="l" t="t" r="r" b="b"/>
              <a:pathLst>
                <a:path w="3426" h="43806" extrusionOk="0">
                  <a:moveTo>
                    <a:pt x="1" y="1"/>
                  </a:moveTo>
                  <a:lnTo>
                    <a:pt x="1" y="43806"/>
                  </a:lnTo>
                  <a:lnTo>
                    <a:pt x="3426" y="43806"/>
                  </a:lnTo>
                  <a:lnTo>
                    <a:pt x="3426" y="1"/>
                  </a:lnTo>
                  <a:close/>
                </a:path>
              </a:pathLst>
            </a:custGeom>
            <a:solidFill>
              <a:srgbClr val="7F4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1070162" y="1085708"/>
              <a:ext cx="122767" cy="231768"/>
            </a:xfrm>
            <a:custGeom>
              <a:avLst/>
              <a:gdLst/>
              <a:ahLst/>
              <a:cxnLst/>
              <a:rect l="l" t="t" r="r" b="b"/>
              <a:pathLst>
                <a:path w="14384" h="27155" extrusionOk="0">
                  <a:moveTo>
                    <a:pt x="1" y="0"/>
                  </a:moveTo>
                  <a:lnTo>
                    <a:pt x="1" y="27154"/>
                  </a:lnTo>
                  <a:lnTo>
                    <a:pt x="8144" y="27154"/>
                  </a:lnTo>
                  <a:cubicBezTo>
                    <a:pt x="11587" y="27154"/>
                    <a:pt x="14384" y="24358"/>
                    <a:pt x="14384" y="20924"/>
                  </a:cubicBezTo>
                  <a:lnTo>
                    <a:pt x="14384" y="6231"/>
                  </a:lnTo>
                  <a:cubicBezTo>
                    <a:pt x="14384" y="2788"/>
                    <a:pt x="11587" y="0"/>
                    <a:pt x="8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696260" y="1171388"/>
              <a:ext cx="114915" cy="138318"/>
            </a:xfrm>
            <a:custGeom>
              <a:avLst/>
              <a:gdLst/>
              <a:ahLst/>
              <a:cxnLst/>
              <a:rect l="l" t="t" r="r" b="b"/>
              <a:pathLst>
                <a:path w="13464" h="16206" extrusionOk="0">
                  <a:moveTo>
                    <a:pt x="1" y="0"/>
                  </a:moveTo>
                  <a:lnTo>
                    <a:pt x="1" y="16205"/>
                  </a:lnTo>
                  <a:lnTo>
                    <a:pt x="13464" y="16205"/>
                  </a:lnTo>
                  <a:lnTo>
                    <a:pt x="13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841186" y="1272697"/>
              <a:ext cx="206812" cy="309590"/>
            </a:xfrm>
            <a:custGeom>
              <a:avLst/>
              <a:gdLst/>
              <a:ahLst/>
              <a:cxnLst/>
              <a:rect l="l" t="t" r="r" b="b"/>
              <a:pathLst>
                <a:path w="24231" h="36273" extrusionOk="0">
                  <a:moveTo>
                    <a:pt x="14357" y="3416"/>
                  </a:moveTo>
                  <a:lnTo>
                    <a:pt x="15295" y="8280"/>
                  </a:lnTo>
                  <a:cubicBezTo>
                    <a:pt x="11332" y="11113"/>
                    <a:pt x="12999" y="9920"/>
                    <a:pt x="7898" y="13564"/>
                  </a:cubicBezTo>
                  <a:lnTo>
                    <a:pt x="9875" y="3416"/>
                  </a:lnTo>
                  <a:close/>
                  <a:moveTo>
                    <a:pt x="16014" y="11979"/>
                  </a:moveTo>
                  <a:lnTo>
                    <a:pt x="18000" y="22190"/>
                  </a:lnTo>
                  <a:cubicBezTo>
                    <a:pt x="10804" y="18191"/>
                    <a:pt x="12216" y="18974"/>
                    <a:pt x="8846" y="17098"/>
                  </a:cubicBezTo>
                  <a:cubicBezTo>
                    <a:pt x="12744" y="14311"/>
                    <a:pt x="11214" y="15404"/>
                    <a:pt x="16014" y="11979"/>
                  </a:cubicBezTo>
                  <a:close/>
                  <a:moveTo>
                    <a:pt x="6687" y="19812"/>
                  </a:moveTo>
                  <a:cubicBezTo>
                    <a:pt x="13446" y="23574"/>
                    <a:pt x="10977" y="22199"/>
                    <a:pt x="16661" y="25360"/>
                  </a:cubicBezTo>
                  <a:cubicBezTo>
                    <a:pt x="12863" y="27254"/>
                    <a:pt x="7962" y="29705"/>
                    <a:pt x="4419" y="31481"/>
                  </a:cubicBezTo>
                  <a:lnTo>
                    <a:pt x="6687" y="19812"/>
                  </a:lnTo>
                  <a:close/>
                  <a:moveTo>
                    <a:pt x="19121" y="27956"/>
                  </a:moveTo>
                  <a:lnTo>
                    <a:pt x="20077" y="32856"/>
                  </a:lnTo>
                  <a:lnTo>
                    <a:pt x="9319" y="32856"/>
                  </a:lnTo>
                  <a:cubicBezTo>
                    <a:pt x="12899" y="31071"/>
                    <a:pt x="10595" y="32219"/>
                    <a:pt x="19121" y="27956"/>
                  </a:cubicBezTo>
                  <a:close/>
                  <a:moveTo>
                    <a:pt x="7051" y="0"/>
                  </a:moveTo>
                  <a:lnTo>
                    <a:pt x="1" y="36272"/>
                  </a:lnTo>
                  <a:lnTo>
                    <a:pt x="24231" y="36272"/>
                  </a:lnTo>
                  <a:lnTo>
                    <a:pt x="171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944595" y="1272697"/>
              <a:ext cx="103410" cy="309590"/>
            </a:xfrm>
            <a:custGeom>
              <a:avLst/>
              <a:gdLst/>
              <a:ahLst/>
              <a:cxnLst/>
              <a:rect l="l" t="t" r="r" b="b"/>
              <a:pathLst>
                <a:path w="12116" h="36273" extrusionOk="0">
                  <a:moveTo>
                    <a:pt x="1" y="0"/>
                  </a:moveTo>
                  <a:lnTo>
                    <a:pt x="1" y="3416"/>
                  </a:lnTo>
                  <a:lnTo>
                    <a:pt x="2242" y="3416"/>
                  </a:lnTo>
                  <a:lnTo>
                    <a:pt x="3180" y="8280"/>
                  </a:lnTo>
                  <a:lnTo>
                    <a:pt x="1" y="10558"/>
                  </a:lnTo>
                  <a:lnTo>
                    <a:pt x="1" y="14766"/>
                  </a:lnTo>
                  <a:lnTo>
                    <a:pt x="3899" y="11979"/>
                  </a:lnTo>
                  <a:lnTo>
                    <a:pt x="5885" y="22190"/>
                  </a:lnTo>
                  <a:lnTo>
                    <a:pt x="1" y="18920"/>
                  </a:lnTo>
                  <a:lnTo>
                    <a:pt x="1" y="22837"/>
                  </a:lnTo>
                  <a:lnTo>
                    <a:pt x="4546" y="25360"/>
                  </a:lnTo>
                  <a:lnTo>
                    <a:pt x="1" y="27628"/>
                  </a:lnTo>
                  <a:lnTo>
                    <a:pt x="1" y="31454"/>
                  </a:lnTo>
                  <a:lnTo>
                    <a:pt x="7006" y="27956"/>
                  </a:lnTo>
                  <a:lnTo>
                    <a:pt x="7962" y="32856"/>
                  </a:lnTo>
                  <a:lnTo>
                    <a:pt x="1" y="32856"/>
                  </a:lnTo>
                  <a:lnTo>
                    <a:pt x="1" y="36272"/>
                  </a:lnTo>
                  <a:lnTo>
                    <a:pt x="12116" y="36272"/>
                  </a:lnTo>
                  <a:lnTo>
                    <a:pt x="5056" y="0"/>
                  </a:lnTo>
                  <a:close/>
                </a:path>
              </a:pathLst>
            </a:custGeom>
            <a:solidFill>
              <a:srgbClr val="7F4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0" name="Google Shape;2040;p36"/>
          <p:cNvGrpSpPr/>
          <p:nvPr/>
        </p:nvGrpSpPr>
        <p:grpSpPr>
          <a:xfrm>
            <a:off x="7960119" y="3315607"/>
            <a:ext cx="497613" cy="495487"/>
            <a:chOff x="-2391142" y="2585257"/>
            <a:chExt cx="497613" cy="495487"/>
          </a:xfrm>
        </p:grpSpPr>
        <p:sp>
          <p:nvSpPr>
            <p:cNvPr id="2041" name="Google Shape;2041;p36"/>
            <p:cNvSpPr/>
            <p:nvPr/>
          </p:nvSpPr>
          <p:spPr>
            <a:xfrm>
              <a:off x="-2296747" y="2585274"/>
              <a:ext cx="308967" cy="231205"/>
            </a:xfrm>
            <a:custGeom>
              <a:avLst/>
              <a:gdLst/>
              <a:ahLst/>
              <a:cxnLst/>
              <a:rect l="l" t="t" r="r" b="b"/>
              <a:pathLst>
                <a:path w="36200" h="27089" extrusionOk="0">
                  <a:moveTo>
                    <a:pt x="18092" y="1"/>
                  </a:moveTo>
                  <a:cubicBezTo>
                    <a:pt x="15308" y="1"/>
                    <a:pt x="12525" y="1397"/>
                    <a:pt x="11004" y="4189"/>
                  </a:cubicBezTo>
                  <a:cubicBezTo>
                    <a:pt x="10035" y="3810"/>
                    <a:pt x="9049" y="3634"/>
                    <a:pt x="8085" y="3634"/>
                  </a:cubicBezTo>
                  <a:cubicBezTo>
                    <a:pt x="3828" y="3634"/>
                    <a:pt x="0" y="7072"/>
                    <a:pt x="0" y="11722"/>
                  </a:cubicBezTo>
                  <a:cubicBezTo>
                    <a:pt x="0" y="16185"/>
                    <a:pt x="3762" y="19801"/>
                    <a:pt x="8189" y="19801"/>
                  </a:cubicBezTo>
                  <a:cubicBezTo>
                    <a:pt x="9701" y="19801"/>
                    <a:pt x="10922" y="21031"/>
                    <a:pt x="10922" y="22543"/>
                  </a:cubicBezTo>
                  <a:lnTo>
                    <a:pt x="10922" y="27089"/>
                  </a:lnTo>
                  <a:lnTo>
                    <a:pt x="25269" y="27089"/>
                  </a:lnTo>
                  <a:lnTo>
                    <a:pt x="25269" y="22543"/>
                  </a:lnTo>
                  <a:cubicBezTo>
                    <a:pt x="25269" y="21022"/>
                    <a:pt x="26498" y="19801"/>
                    <a:pt x="28001" y="19801"/>
                  </a:cubicBezTo>
                  <a:cubicBezTo>
                    <a:pt x="32447" y="19801"/>
                    <a:pt x="36190" y="16167"/>
                    <a:pt x="36200" y="11731"/>
                  </a:cubicBezTo>
                  <a:cubicBezTo>
                    <a:pt x="36200" y="7080"/>
                    <a:pt x="32370" y="3635"/>
                    <a:pt x="28105" y="3635"/>
                  </a:cubicBezTo>
                  <a:cubicBezTo>
                    <a:pt x="27142" y="3635"/>
                    <a:pt x="26156" y="3811"/>
                    <a:pt x="25187" y="4189"/>
                  </a:cubicBezTo>
                  <a:cubicBezTo>
                    <a:pt x="23661" y="1397"/>
                    <a:pt x="20876" y="1"/>
                    <a:pt x="18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-2142261" y="2585257"/>
              <a:ext cx="154492" cy="231222"/>
            </a:xfrm>
            <a:custGeom>
              <a:avLst/>
              <a:gdLst/>
              <a:ahLst/>
              <a:cxnLst/>
              <a:rect l="l" t="t" r="r" b="b"/>
              <a:pathLst>
                <a:path w="18101" h="27091" extrusionOk="0">
                  <a:moveTo>
                    <a:pt x="1" y="0"/>
                  </a:moveTo>
                  <a:lnTo>
                    <a:pt x="1" y="27091"/>
                  </a:lnTo>
                  <a:lnTo>
                    <a:pt x="7170" y="27091"/>
                  </a:lnTo>
                  <a:lnTo>
                    <a:pt x="7170" y="22545"/>
                  </a:lnTo>
                  <a:cubicBezTo>
                    <a:pt x="7170" y="21024"/>
                    <a:pt x="8399" y="19803"/>
                    <a:pt x="9902" y="19803"/>
                  </a:cubicBezTo>
                  <a:cubicBezTo>
                    <a:pt x="14348" y="19803"/>
                    <a:pt x="18091" y="16169"/>
                    <a:pt x="18101" y="11733"/>
                  </a:cubicBezTo>
                  <a:cubicBezTo>
                    <a:pt x="18101" y="7082"/>
                    <a:pt x="14271" y="3637"/>
                    <a:pt x="10006" y="3637"/>
                  </a:cubicBezTo>
                  <a:cubicBezTo>
                    <a:pt x="9043" y="3637"/>
                    <a:pt x="8057" y="3813"/>
                    <a:pt x="7088" y="4191"/>
                  </a:cubicBezTo>
                  <a:cubicBezTo>
                    <a:pt x="5703" y="1640"/>
                    <a:pt x="3016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-2389896" y="2787327"/>
              <a:ext cx="495252" cy="293416"/>
            </a:xfrm>
            <a:custGeom>
              <a:avLst/>
              <a:gdLst/>
              <a:ahLst/>
              <a:cxnLst/>
              <a:rect l="l" t="t" r="r" b="b"/>
              <a:pathLst>
                <a:path w="58026" h="34378" extrusionOk="0">
                  <a:moveTo>
                    <a:pt x="16752" y="1"/>
                  </a:moveTo>
                  <a:lnTo>
                    <a:pt x="15805" y="3781"/>
                  </a:lnTo>
                  <a:cubicBezTo>
                    <a:pt x="13254" y="13974"/>
                    <a:pt x="8673" y="23338"/>
                    <a:pt x="2178" y="31609"/>
                  </a:cubicBezTo>
                  <a:cubicBezTo>
                    <a:pt x="2169" y="31618"/>
                    <a:pt x="1066" y="33021"/>
                    <a:pt x="1" y="34378"/>
                  </a:cubicBezTo>
                  <a:lnTo>
                    <a:pt x="58025" y="34378"/>
                  </a:lnTo>
                  <a:cubicBezTo>
                    <a:pt x="56959" y="33021"/>
                    <a:pt x="55857" y="31618"/>
                    <a:pt x="55839" y="31609"/>
                  </a:cubicBezTo>
                  <a:cubicBezTo>
                    <a:pt x="49353" y="23338"/>
                    <a:pt x="44762" y="13974"/>
                    <a:pt x="42212" y="3781"/>
                  </a:cubicBezTo>
                  <a:lnTo>
                    <a:pt x="41274" y="1"/>
                  </a:lnTo>
                  <a:lnTo>
                    <a:pt x="30716" y="1"/>
                  </a:lnTo>
                  <a:cubicBezTo>
                    <a:pt x="29550" y="629"/>
                    <a:pt x="29933" y="420"/>
                    <a:pt x="29013" y="921"/>
                  </a:cubicBezTo>
                  <a:lnTo>
                    <a:pt x="273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-2142261" y="2787327"/>
              <a:ext cx="247634" cy="293416"/>
            </a:xfrm>
            <a:custGeom>
              <a:avLst/>
              <a:gdLst/>
              <a:ahLst/>
              <a:cxnLst/>
              <a:rect l="l" t="t" r="r" b="b"/>
              <a:pathLst>
                <a:path w="29014" h="34378" extrusionOk="0">
                  <a:moveTo>
                    <a:pt x="1704" y="1"/>
                  </a:moveTo>
                  <a:lnTo>
                    <a:pt x="730" y="520"/>
                  </a:lnTo>
                  <a:cubicBezTo>
                    <a:pt x="157" y="1291"/>
                    <a:pt x="69" y="1418"/>
                    <a:pt x="34" y="1418"/>
                  </a:cubicBezTo>
                  <a:cubicBezTo>
                    <a:pt x="23" y="1418"/>
                    <a:pt x="17" y="1404"/>
                    <a:pt x="1" y="1394"/>
                  </a:cubicBezTo>
                  <a:lnTo>
                    <a:pt x="1" y="34378"/>
                  </a:lnTo>
                  <a:lnTo>
                    <a:pt x="29013" y="34378"/>
                  </a:lnTo>
                  <a:cubicBezTo>
                    <a:pt x="27947" y="33021"/>
                    <a:pt x="26845" y="31618"/>
                    <a:pt x="26827" y="31609"/>
                  </a:cubicBezTo>
                  <a:cubicBezTo>
                    <a:pt x="20341" y="23338"/>
                    <a:pt x="15750" y="13974"/>
                    <a:pt x="13200" y="3781"/>
                  </a:cubicBezTo>
                  <a:lnTo>
                    <a:pt x="12262" y="1"/>
                  </a:lnTo>
                  <a:close/>
                </a:path>
              </a:pathLst>
            </a:custGeom>
            <a:solidFill>
              <a:srgbClr val="96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-2210059" y="2773415"/>
              <a:ext cx="82346" cy="221816"/>
            </a:xfrm>
            <a:custGeom>
              <a:avLst/>
              <a:gdLst/>
              <a:ahLst/>
              <a:cxnLst/>
              <a:rect l="l" t="t" r="r" b="b"/>
              <a:pathLst>
                <a:path w="9648" h="25989" extrusionOk="0">
                  <a:moveTo>
                    <a:pt x="6231" y="0"/>
                  </a:moveTo>
                  <a:lnTo>
                    <a:pt x="6231" y="10612"/>
                  </a:lnTo>
                  <a:cubicBezTo>
                    <a:pt x="5466" y="11450"/>
                    <a:pt x="775" y="16542"/>
                    <a:pt x="1" y="17371"/>
                  </a:cubicBezTo>
                  <a:cubicBezTo>
                    <a:pt x="292" y="17927"/>
                    <a:pt x="4237" y="25432"/>
                    <a:pt x="4528" y="25988"/>
                  </a:cubicBezTo>
                  <a:lnTo>
                    <a:pt x="7552" y="24403"/>
                  </a:lnTo>
                  <a:lnTo>
                    <a:pt x="4146" y="17918"/>
                  </a:lnTo>
                  <a:cubicBezTo>
                    <a:pt x="8444" y="13258"/>
                    <a:pt x="9426" y="12192"/>
                    <a:pt x="9425" y="12192"/>
                  </a:cubicBezTo>
                  <a:lnTo>
                    <a:pt x="9425" y="12192"/>
                  </a:lnTo>
                  <a:cubicBezTo>
                    <a:pt x="9425" y="12192"/>
                    <a:pt x="9404" y="12214"/>
                    <a:pt x="9370" y="12251"/>
                  </a:cubicBezTo>
                  <a:lnTo>
                    <a:pt x="9370" y="12251"/>
                  </a:lnTo>
                  <a:cubicBezTo>
                    <a:pt x="9453" y="12162"/>
                    <a:pt x="9545" y="12062"/>
                    <a:pt x="9647" y="11951"/>
                  </a:cubicBezTo>
                  <a:lnTo>
                    <a:pt x="8445" y="729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-2142261" y="2773415"/>
              <a:ext cx="14552" cy="117792"/>
            </a:xfrm>
            <a:custGeom>
              <a:avLst/>
              <a:gdLst/>
              <a:ahLst/>
              <a:cxnLst/>
              <a:rect l="l" t="t" r="r" b="b"/>
              <a:pathLst>
                <a:path w="1705" h="13801" extrusionOk="0">
                  <a:moveTo>
                    <a:pt x="1" y="0"/>
                  </a:moveTo>
                  <a:lnTo>
                    <a:pt x="1" y="13800"/>
                  </a:lnTo>
                  <a:cubicBezTo>
                    <a:pt x="812" y="12926"/>
                    <a:pt x="575" y="13181"/>
                    <a:pt x="1704" y="11951"/>
                  </a:cubicBezTo>
                  <a:lnTo>
                    <a:pt x="17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-1963585" y="2687735"/>
              <a:ext cx="70055" cy="70132"/>
            </a:xfrm>
            <a:custGeom>
              <a:avLst/>
              <a:gdLst/>
              <a:ahLst/>
              <a:cxnLst/>
              <a:rect l="l" t="t" r="r" b="b"/>
              <a:pathLst>
                <a:path w="8208" h="8217" extrusionOk="0">
                  <a:moveTo>
                    <a:pt x="5794" y="0"/>
                  </a:moveTo>
                  <a:lnTo>
                    <a:pt x="1" y="5803"/>
                  </a:lnTo>
                  <a:lnTo>
                    <a:pt x="2414" y="8216"/>
                  </a:lnTo>
                  <a:lnTo>
                    <a:pt x="8208" y="2423"/>
                  </a:lnTo>
                  <a:lnTo>
                    <a:pt x="5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6"/>
            <p:cNvSpPr/>
            <p:nvPr/>
          </p:nvSpPr>
          <p:spPr>
            <a:xfrm>
              <a:off x="-1963585" y="2588133"/>
              <a:ext cx="70055" cy="70055"/>
            </a:xfrm>
            <a:custGeom>
              <a:avLst/>
              <a:gdLst/>
              <a:ahLst/>
              <a:cxnLst/>
              <a:rect l="l" t="t" r="r" b="b"/>
              <a:pathLst>
                <a:path w="8208" h="8208" extrusionOk="0">
                  <a:moveTo>
                    <a:pt x="5794" y="0"/>
                  </a:moveTo>
                  <a:lnTo>
                    <a:pt x="1" y="5794"/>
                  </a:lnTo>
                  <a:lnTo>
                    <a:pt x="2414" y="8208"/>
                  </a:lnTo>
                  <a:lnTo>
                    <a:pt x="8208" y="2414"/>
                  </a:lnTo>
                  <a:lnTo>
                    <a:pt x="5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6"/>
            <p:cNvSpPr/>
            <p:nvPr/>
          </p:nvSpPr>
          <p:spPr>
            <a:xfrm>
              <a:off x="-2391142" y="2687735"/>
              <a:ext cx="70141" cy="70055"/>
            </a:xfrm>
            <a:custGeom>
              <a:avLst/>
              <a:gdLst/>
              <a:ahLst/>
              <a:cxnLst/>
              <a:rect l="l" t="t" r="r" b="b"/>
              <a:pathLst>
                <a:path w="8218" h="8208" extrusionOk="0">
                  <a:moveTo>
                    <a:pt x="2424" y="0"/>
                  </a:moveTo>
                  <a:lnTo>
                    <a:pt x="1" y="2414"/>
                  </a:lnTo>
                  <a:lnTo>
                    <a:pt x="5803" y="8207"/>
                  </a:lnTo>
                  <a:lnTo>
                    <a:pt x="8217" y="5793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6"/>
            <p:cNvSpPr/>
            <p:nvPr/>
          </p:nvSpPr>
          <p:spPr>
            <a:xfrm>
              <a:off x="-2391057" y="2588133"/>
              <a:ext cx="70055" cy="70055"/>
            </a:xfrm>
            <a:custGeom>
              <a:avLst/>
              <a:gdLst/>
              <a:ahLst/>
              <a:cxnLst/>
              <a:rect l="l" t="t" r="r" b="b"/>
              <a:pathLst>
                <a:path w="8208" h="8208" extrusionOk="0">
                  <a:moveTo>
                    <a:pt x="2414" y="0"/>
                  </a:moveTo>
                  <a:lnTo>
                    <a:pt x="0" y="2414"/>
                  </a:lnTo>
                  <a:lnTo>
                    <a:pt x="5793" y="8208"/>
                  </a:lnTo>
                  <a:lnTo>
                    <a:pt x="8207" y="579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1" name="Google Shape;2051;p36"/>
          <p:cNvGrpSpPr/>
          <p:nvPr/>
        </p:nvGrpSpPr>
        <p:grpSpPr>
          <a:xfrm>
            <a:off x="7960128" y="1092163"/>
            <a:ext cx="497600" cy="497604"/>
            <a:chOff x="-2322797" y="1741201"/>
            <a:chExt cx="497600" cy="497604"/>
          </a:xfrm>
        </p:grpSpPr>
        <p:sp>
          <p:nvSpPr>
            <p:cNvPr id="2052" name="Google Shape;2052;p36"/>
            <p:cNvSpPr/>
            <p:nvPr/>
          </p:nvSpPr>
          <p:spPr>
            <a:xfrm>
              <a:off x="-1986212" y="1930135"/>
              <a:ext cx="105356" cy="111962"/>
            </a:xfrm>
            <a:custGeom>
              <a:avLst/>
              <a:gdLst/>
              <a:ahLst/>
              <a:cxnLst/>
              <a:rect l="l" t="t" r="r" b="b"/>
              <a:pathLst>
                <a:path w="12344" h="13118" extrusionOk="0">
                  <a:moveTo>
                    <a:pt x="3198" y="0"/>
                  </a:moveTo>
                  <a:lnTo>
                    <a:pt x="1" y="1230"/>
                  </a:lnTo>
                  <a:lnTo>
                    <a:pt x="4574" y="13117"/>
                  </a:lnTo>
                  <a:lnTo>
                    <a:pt x="6177" y="12498"/>
                  </a:lnTo>
                  <a:lnTo>
                    <a:pt x="7771" y="13117"/>
                  </a:lnTo>
                  <a:lnTo>
                    <a:pt x="12344" y="1230"/>
                  </a:lnTo>
                  <a:lnTo>
                    <a:pt x="9146" y="0"/>
                  </a:lnTo>
                  <a:lnTo>
                    <a:pt x="6177" y="7725"/>
                  </a:lnTo>
                  <a:lnTo>
                    <a:pt x="31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6"/>
            <p:cNvSpPr/>
            <p:nvPr/>
          </p:nvSpPr>
          <p:spPr>
            <a:xfrm>
              <a:off x="-1933496" y="1930135"/>
              <a:ext cx="52644" cy="111962"/>
            </a:xfrm>
            <a:custGeom>
              <a:avLst/>
              <a:gdLst/>
              <a:ahLst/>
              <a:cxnLst/>
              <a:rect l="l" t="t" r="r" b="b"/>
              <a:pathLst>
                <a:path w="6168" h="13118" extrusionOk="0">
                  <a:moveTo>
                    <a:pt x="2970" y="0"/>
                  </a:moveTo>
                  <a:lnTo>
                    <a:pt x="1" y="7725"/>
                  </a:lnTo>
                  <a:lnTo>
                    <a:pt x="1" y="12498"/>
                  </a:lnTo>
                  <a:lnTo>
                    <a:pt x="1595" y="13117"/>
                  </a:lnTo>
                  <a:lnTo>
                    <a:pt x="6168" y="123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96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6"/>
            <p:cNvSpPr/>
            <p:nvPr/>
          </p:nvSpPr>
          <p:spPr>
            <a:xfrm>
              <a:off x="-2142337" y="1930135"/>
              <a:ext cx="105356" cy="111962"/>
            </a:xfrm>
            <a:custGeom>
              <a:avLst/>
              <a:gdLst/>
              <a:ahLst/>
              <a:cxnLst/>
              <a:rect l="l" t="t" r="r" b="b"/>
              <a:pathLst>
                <a:path w="12344" h="13118" extrusionOk="0">
                  <a:moveTo>
                    <a:pt x="3207" y="0"/>
                  </a:moveTo>
                  <a:lnTo>
                    <a:pt x="1" y="1230"/>
                  </a:lnTo>
                  <a:lnTo>
                    <a:pt x="4574" y="13117"/>
                  </a:lnTo>
                  <a:lnTo>
                    <a:pt x="6177" y="12498"/>
                  </a:lnTo>
                  <a:lnTo>
                    <a:pt x="7780" y="13117"/>
                  </a:lnTo>
                  <a:lnTo>
                    <a:pt x="12344" y="1230"/>
                  </a:lnTo>
                  <a:lnTo>
                    <a:pt x="9146" y="0"/>
                  </a:lnTo>
                  <a:lnTo>
                    <a:pt x="6177" y="7725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6"/>
            <p:cNvSpPr/>
            <p:nvPr/>
          </p:nvSpPr>
          <p:spPr>
            <a:xfrm>
              <a:off x="-2089621" y="1930135"/>
              <a:ext cx="52644" cy="111962"/>
            </a:xfrm>
            <a:custGeom>
              <a:avLst/>
              <a:gdLst/>
              <a:ahLst/>
              <a:cxnLst/>
              <a:rect l="l" t="t" r="r" b="b"/>
              <a:pathLst>
                <a:path w="6168" h="13118" extrusionOk="0">
                  <a:moveTo>
                    <a:pt x="2970" y="0"/>
                  </a:moveTo>
                  <a:lnTo>
                    <a:pt x="1" y="7725"/>
                  </a:lnTo>
                  <a:lnTo>
                    <a:pt x="1" y="12498"/>
                  </a:lnTo>
                  <a:lnTo>
                    <a:pt x="1604" y="13117"/>
                  </a:lnTo>
                  <a:lnTo>
                    <a:pt x="6168" y="123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96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6"/>
            <p:cNvSpPr/>
            <p:nvPr/>
          </p:nvSpPr>
          <p:spPr>
            <a:xfrm>
              <a:off x="-2322797" y="2022191"/>
              <a:ext cx="497582" cy="216601"/>
            </a:xfrm>
            <a:custGeom>
              <a:avLst/>
              <a:gdLst/>
              <a:ahLst/>
              <a:cxnLst/>
              <a:rect l="l" t="t" r="r" b="b"/>
              <a:pathLst>
                <a:path w="58299" h="25378" extrusionOk="0">
                  <a:moveTo>
                    <a:pt x="1" y="0"/>
                  </a:moveTo>
                  <a:lnTo>
                    <a:pt x="1" y="25378"/>
                  </a:lnTo>
                  <a:lnTo>
                    <a:pt x="58299" y="25378"/>
                  </a:lnTo>
                  <a:lnTo>
                    <a:pt x="582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6"/>
            <p:cNvSpPr/>
            <p:nvPr/>
          </p:nvSpPr>
          <p:spPr>
            <a:xfrm>
              <a:off x="-2073993" y="2022191"/>
              <a:ext cx="248795" cy="216601"/>
            </a:xfrm>
            <a:custGeom>
              <a:avLst/>
              <a:gdLst/>
              <a:ahLst/>
              <a:cxnLst/>
              <a:rect l="l" t="t" r="r" b="b"/>
              <a:pathLst>
                <a:path w="29150" h="25378" extrusionOk="0">
                  <a:moveTo>
                    <a:pt x="1" y="0"/>
                  </a:moveTo>
                  <a:lnTo>
                    <a:pt x="1" y="25378"/>
                  </a:lnTo>
                  <a:lnTo>
                    <a:pt x="29150" y="25378"/>
                  </a:lnTo>
                  <a:lnTo>
                    <a:pt x="29150" y="0"/>
                  </a:lnTo>
                  <a:close/>
                </a:path>
              </a:pathLst>
            </a:custGeom>
            <a:solidFill>
              <a:srgbClr val="F9B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6"/>
            <p:cNvSpPr/>
            <p:nvPr/>
          </p:nvSpPr>
          <p:spPr>
            <a:xfrm>
              <a:off x="-2322797" y="2022191"/>
              <a:ext cx="497582" cy="216601"/>
            </a:xfrm>
            <a:custGeom>
              <a:avLst/>
              <a:gdLst/>
              <a:ahLst/>
              <a:cxnLst/>
              <a:rect l="l" t="t" r="r" b="b"/>
              <a:pathLst>
                <a:path w="58299" h="25378" extrusionOk="0">
                  <a:moveTo>
                    <a:pt x="12599" y="0"/>
                  </a:moveTo>
                  <a:lnTo>
                    <a:pt x="13646" y="9392"/>
                  </a:lnTo>
                  <a:lnTo>
                    <a:pt x="9155" y="14629"/>
                  </a:lnTo>
                  <a:lnTo>
                    <a:pt x="1" y="14629"/>
                  </a:lnTo>
                  <a:lnTo>
                    <a:pt x="1" y="18063"/>
                  </a:lnTo>
                  <a:lnTo>
                    <a:pt x="10731" y="18063"/>
                  </a:lnTo>
                  <a:lnTo>
                    <a:pt x="15523" y="12470"/>
                  </a:lnTo>
                  <a:lnTo>
                    <a:pt x="28439" y="25378"/>
                  </a:lnTo>
                  <a:lnTo>
                    <a:pt x="33285" y="25378"/>
                  </a:lnTo>
                  <a:lnTo>
                    <a:pt x="25971" y="18063"/>
                  </a:lnTo>
                  <a:lnTo>
                    <a:pt x="43888" y="18063"/>
                  </a:lnTo>
                  <a:lnTo>
                    <a:pt x="43888" y="25378"/>
                  </a:lnTo>
                  <a:lnTo>
                    <a:pt x="47322" y="25378"/>
                  </a:lnTo>
                  <a:lnTo>
                    <a:pt x="47322" y="17052"/>
                  </a:lnTo>
                  <a:lnTo>
                    <a:pt x="58299" y="6085"/>
                  </a:lnTo>
                  <a:lnTo>
                    <a:pt x="58299" y="1230"/>
                  </a:lnTo>
                  <a:lnTo>
                    <a:pt x="44899" y="14629"/>
                  </a:lnTo>
                  <a:lnTo>
                    <a:pt x="40008" y="14629"/>
                  </a:lnTo>
                  <a:lnTo>
                    <a:pt x="40008" y="0"/>
                  </a:lnTo>
                  <a:lnTo>
                    <a:pt x="36574" y="0"/>
                  </a:lnTo>
                  <a:lnTo>
                    <a:pt x="36574" y="14629"/>
                  </a:lnTo>
                  <a:lnTo>
                    <a:pt x="22537" y="14629"/>
                  </a:lnTo>
                  <a:lnTo>
                    <a:pt x="17071" y="9155"/>
                  </a:lnTo>
                  <a:lnTo>
                    <a:pt x="160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6"/>
            <p:cNvSpPr/>
            <p:nvPr/>
          </p:nvSpPr>
          <p:spPr>
            <a:xfrm>
              <a:off x="-2073993" y="2022191"/>
              <a:ext cx="248795" cy="216601"/>
            </a:xfrm>
            <a:custGeom>
              <a:avLst/>
              <a:gdLst/>
              <a:ahLst/>
              <a:cxnLst/>
              <a:rect l="l" t="t" r="r" b="b"/>
              <a:pathLst>
                <a:path w="29150" h="25378" extrusionOk="0">
                  <a:moveTo>
                    <a:pt x="7425" y="0"/>
                  </a:moveTo>
                  <a:lnTo>
                    <a:pt x="7425" y="14629"/>
                  </a:lnTo>
                  <a:lnTo>
                    <a:pt x="1" y="14629"/>
                  </a:lnTo>
                  <a:lnTo>
                    <a:pt x="1" y="18063"/>
                  </a:lnTo>
                  <a:lnTo>
                    <a:pt x="14739" y="18063"/>
                  </a:lnTo>
                  <a:lnTo>
                    <a:pt x="14739" y="25378"/>
                  </a:lnTo>
                  <a:lnTo>
                    <a:pt x="18173" y="25378"/>
                  </a:lnTo>
                  <a:lnTo>
                    <a:pt x="18173" y="17052"/>
                  </a:lnTo>
                  <a:lnTo>
                    <a:pt x="29150" y="6085"/>
                  </a:lnTo>
                  <a:lnTo>
                    <a:pt x="29150" y="1230"/>
                  </a:lnTo>
                  <a:lnTo>
                    <a:pt x="15750" y="14629"/>
                  </a:lnTo>
                  <a:lnTo>
                    <a:pt x="10859" y="14629"/>
                  </a:lnTo>
                  <a:lnTo>
                    <a:pt x="10859" y="0"/>
                  </a:lnTo>
                  <a:close/>
                </a:path>
              </a:pathLst>
            </a:custGeom>
            <a:solidFill>
              <a:srgbClr val="9B5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6"/>
            <p:cNvSpPr/>
            <p:nvPr/>
          </p:nvSpPr>
          <p:spPr>
            <a:xfrm>
              <a:off x="-2073993" y="2203427"/>
              <a:ext cx="35309" cy="35378"/>
            </a:xfrm>
            <a:custGeom>
              <a:avLst/>
              <a:gdLst/>
              <a:ahLst/>
              <a:cxnLst/>
              <a:rect l="l" t="t" r="r" b="b"/>
              <a:pathLst>
                <a:path w="4137" h="4145" extrusionOk="0">
                  <a:moveTo>
                    <a:pt x="1" y="0"/>
                  </a:moveTo>
                  <a:lnTo>
                    <a:pt x="1" y="4145"/>
                  </a:lnTo>
                  <a:lnTo>
                    <a:pt x="4136" y="41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6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6"/>
            <p:cNvSpPr/>
            <p:nvPr/>
          </p:nvSpPr>
          <p:spPr>
            <a:xfrm>
              <a:off x="-2322797" y="1741201"/>
              <a:ext cx="154099" cy="154176"/>
            </a:xfrm>
            <a:custGeom>
              <a:avLst/>
              <a:gdLst/>
              <a:ahLst/>
              <a:cxnLst/>
              <a:rect l="l" t="t" r="r" b="b"/>
              <a:pathLst>
                <a:path w="18055" h="18064" extrusionOk="0">
                  <a:moveTo>
                    <a:pt x="9028" y="0"/>
                  </a:moveTo>
                  <a:cubicBezTo>
                    <a:pt x="4036" y="0"/>
                    <a:pt x="1" y="4045"/>
                    <a:pt x="1" y="9027"/>
                  </a:cubicBezTo>
                  <a:cubicBezTo>
                    <a:pt x="1" y="14019"/>
                    <a:pt x="4036" y="18063"/>
                    <a:pt x="9028" y="18063"/>
                  </a:cubicBezTo>
                  <a:cubicBezTo>
                    <a:pt x="14020" y="18063"/>
                    <a:pt x="18055" y="14019"/>
                    <a:pt x="18055" y="9027"/>
                  </a:cubicBezTo>
                  <a:cubicBezTo>
                    <a:pt x="18055" y="4045"/>
                    <a:pt x="14020" y="0"/>
                    <a:pt x="9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6"/>
            <p:cNvSpPr/>
            <p:nvPr/>
          </p:nvSpPr>
          <p:spPr>
            <a:xfrm>
              <a:off x="-2245746" y="1741201"/>
              <a:ext cx="77054" cy="154176"/>
            </a:xfrm>
            <a:custGeom>
              <a:avLst/>
              <a:gdLst/>
              <a:ahLst/>
              <a:cxnLst/>
              <a:rect l="l" t="t" r="r" b="b"/>
              <a:pathLst>
                <a:path w="9028" h="18064" extrusionOk="0">
                  <a:moveTo>
                    <a:pt x="1" y="0"/>
                  </a:moveTo>
                  <a:lnTo>
                    <a:pt x="1" y="18063"/>
                  </a:lnTo>
                  <a:cubicBezTo>
                    <a:pt x="4984" y="18063"/>
                    <a:pt x="9028" y="14010"/>
                    <a:pt x="9028" y="9027"/>
                  </a:cubicBezTo>
                  <a:cubicBezTo>
                    <a:pt x="9028" y="4054"/>
                    <a:pt x="4984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rupo 103"/>
          <p:cNvGrpSpPr/>
          <p:nvPr/>
        </p:nvGrpSpPr>
        <p:grpSpPr>
          <a:xfrm>
            <a:off x="259492" y="24347"/>
            <a:ext cx="8778095" cy="787209"/>
            <a:chOff x="259492" y="24347"/>
            <a:chExt cx="8778095" cy="787209"/>
          </a:xfrm>
        </p:grpSpPr>
        <p:pic>
          <p:nvPicPr>
            <p:cNvPr id="105" name="Imagen 1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6013" y="24347"/>
              <a:ext cx="701574" cy="701574"/>
            </a:xfrm>
            <a:prstGeom prst="rect">
              <a:avLst/>
            </a:prstGeom>
          </p:spPr>
        </p:pic>
        <p:sp>
          <p:nvSpPr>
            <p:cNvPr id="106" name="Rectángulo 105"/>
            <p:cNvSpPr/>
            <p:nvPr/>
          </p:nvSpPr>
          <p:spPr>
            <a:xfrm>
              <a:off x="259492" y="765837"/>
              <a:ext cx="8625016" cy="45719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37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2068" name="Google Shape;2068;p37"/>
          <p:cNvSpPr txBox="1">
            <a:spLocks noGrp="1"/>
          </p:cNvSpPr>
          <p:nvPr>
            <p:ph type="subTitle" idx="4294967295"/>
          </p:nvPr>
        </p:nvSpPr>
        <p:spPr>
          <a:xfrm>
            <a:off x="3155975" y="1740200"/>
            <a:ext cx="1347600" cy="49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2069" name="Google Shape;2069;p37"/>
          <p:cNvSpPr txBox="1">
            <a:spLocks noGrp="1"/>
          </p:cNvSpPr>
          <p:nvPr>
            <p:ph type="subTitle" idx="4294967295"/>
          </p:nvPr>
        </p:nvSpPr>
        <p:spPr>
          <a:xfrm>
            <a:off x="1055195" y="3043075"/>
            <a:ext cx="1347600" cy="49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2070" name="Google Shape;2070;p37"/>
          <p:cNvSpPr txBox="1">
            <a:spLocks noGrp="1"/>
          </p:cNvSpPr>
          <p:nvPr>
            <p:ph type="subTitle" idx="4294967295"/>
          </p:nvPr>
        </p:nvSpPr>
        <p:spPr>
          <a:xfrm>
            <a:off x="1055195" y="1740200"/>
            <a:ext cx="1347600" cy="49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planet</a:t>
            </a:r>
            <a:endParaRPr/>
          </a:p>
        </p:txBody>
      </p:sp>
      <p:sp>
        <p:nvSpPr>
          <p:cNvPr id="2071" name="Google Shape;2071;p37"/>
          <p:cNvSpPr txBox="1">
            <a:spLocks noGrp="1"/>
          </p:cNvSpPr>
          <p:nvPr>
            <p:ph type="subTitle" idx="4294967295"/>
          </p:nvPr>
        </p:nvSpPr>
        <p:spPr>
          <a:xfrm>
            <a:off x="3155975" y="3043075"/>
            <a:ext cx="1347600" cy="49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Earth is where we live on</a:t>
            </a:r>
            <a:endParaRPr/>
          </a:p>
        </p:txBody>
      </p:sp>
      <p:sp>
        <p:nvSpPr>
          <p:cNvPr id="2072" name="Google Shape;2072;p37"/>
          <p:cNvSpPr txBox="1">
            <a:spLocks noGrp="1"/>
          </p:cNvSpPr>
          <p:nvPr>
            <p:ph type="subTitle" idx="4294967295"/>
          </p:nvPr>
        </p:nvSpPr>
        <p:spPr>
          <a:xfrm>
            <a:off x="1055195" y="4361350"/>
            <a:ext cx="1347600" cy="49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2073" name="Google Shape;2073;p37"/>
          <p:cNvSpPr txBox="1">
            <a:spLocks noGrp="1"/>
          </p:cNvSpPr>
          <p:nvPr>
            <p:ph type="subTitle" idx="4294967295"/>
          </p:nvPr>
        </p:nvSpPr>
        <p:spPr>
          <a:xfrm>
            <a:off x="3155975" y="4361350"/>
            <a:ext cx="1347600" cy="49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2074" name="Google Shape;2074;p37"/>
          <p:cNvSpPr txBox="1"/>
          <p:nvPr/>
        </p:nvSpPr>
        <p:spPr>
          <a:xfrm>
            <a:off x="1056845" y="1509875"/>
            <a:ext cx="13443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5" name="Google Shape;2075;p37"/>
          <p:cNvSpPr txBox="1"/>
          <p:nvPr/>
        </p:nvSpPr>
        <p:spPr>
          <a:xfrm>
            <a:off x="3157625" y="1509875"/>
            <a:ext cx="13443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6" name="Google Shape;2076;p37"/>
          <p:cNvSpPr txBox="1"/>
          <p:nvPr/>
        </p:nvSpPr>
        <p:spPr>
          <a:xfrm>
            <a:off x="1056845" y="2812751"/>
            <a:ext cx="13443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7" name="Google Shape;2077;p37"/>
          <p:cNvSpPr txBox="1"/>
          <p:nvPr/>
        </p:nvSpPr>
        <p:spPr>
          <a:xfrm>
            <a:off x="3157625" y="2812751"/>
            <a:ext cx="13443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8" name="Google Shape;2078;p37"/>
          <p:cNvSpPr txBox="1"/>
          <p:nvPr/>
        </p:nvSpPr>
        <p:spPr>
          <a:xfrm>
            <a:off x="1056845" y="4131021"/>
            <a:ext cx="13443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8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9" name="Google Shape;2079;p37"/>
          <p:cNvSpPr txBox="1"/>
          <p:nvPr/>
        </p:nvSpPr>
        <p:spPr>
          <a:xfrm>
            <a:off x="3157625" y="4131021"/>
            <a:ext cx="13443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8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49" name="Google Shape;2149;p37"/>
          <p:cNvSpPr/>
          <p:nvPr/>
        </p:nvSpPr>
        <p:spPr>
          <a:xfrm>
            <a:off x="2585838" y="1509875"/>
            <a:ext cx="571800" cy="571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37"/>
          <p:cNvSpPr/>
          <p:nvPr/>
        </p:nvSpPr>
        <p:spPr>
          <a:xfrm>
            <a:off x="2585838" y="2820444"/>
            <a:ext cx="571800" cy="57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37"/>
          <p:cNvSpPr/>
          <p:nvPr/>
        </p:nvSpPr>
        <p:spPr>
          <a:xfrm>
            <a:off x="2585825" y="4131013"/>
            <a:ext cx="571800" cy="571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37"/>
          <p:cNvSpPr/>
          <p:nvPr/>
        </p:nvSpPr>
        <p:spPr>
          <a:xfrm>
            <a:off x="466975" y="1509875"/>
            <a:ext cx="571800" cy="57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7"/>
          <p:cNvSpPr/>
          <p:nvPr/>
        </p:nvSpPr>
        <p:spPr>
          <a:xfrm>
            <a:off x="466975" y="2820444"/>
            <a:ext cx="571800" cy="57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37"/>
          <p:cNvSpPr/>
          <p:nvPr/>
        </p:nvSpPr>
        <p:spPr>
          <a:xfrm>
            <a:off x="466963" y="4131013"/>
            <a:ext cx="571800" cy="57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5" name="Google Shape;2155;p37"/>
          <p:cNvGrpSpPr/>
          <p:nvPr/>
        </p:nvGrpSpPr>
        <p:grpSpPr>
          <a:xfrm>
            <a:off x="2715892" y="1619169"/>
            <a:ext cx="311749" cy="353210"/>
            <a:chOff x="-27710725" y="1959200"/>
            <a:chExt cx="260725" cy="295400"/>
          </a:xfrm>
        </p:grpSpPr>
        <p:sp>
          <p:nvSpPr>
            <p:cNvPr id="2156" name="Google Shape;2156;p37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8" name="Google Shape;2158;p37"/>
          <p:cNvSpPr/>
          <p:nvPr/>
        </p:nvSpPr>
        <p:spPr>
          <a:xfrm>
            <a:off x="576295" y="1638478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7"/>
          <p:cNvSpPr/>
          <p:nvPr/>
        </p:nvSpPr>
        <p:spPr>
          <a:xfrm>
            <a:off x="599935" y="2901223"/>
            <a:ext cx="290077" cy="354136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0" name="Google Shape;2160;p37"/>
          <p:cNvGrpSpPr/>
          <p:nvPr/>
        </p:nvGrpSpPr>
        <p:grpSpPr>
          <a:xfrm>
            <a:off x="567911" y="4239391"/>
            <a:ext cx="354107" cy="355063"/>
            <a:chOff x="-28467625" y="2331750"/>
            <a:chExt cx="296150" cy="296950"/>
          </a:xfrm>
        </p:grpSpPr>
        <p:sp>
          <p:nvSpPr>
            <p:cNvPr id="2161" name="Google Shape;2161;p37"/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3" name="Google Shape;2163;p37"/>
          <p:cNvGrpSpPr/>
          <p:nvPr/>
        </p:nvGrpSpPr>
        <p:grpSpPr>
          <a:xfrm>
            <a:off x="2757793" y="2929283"/>
            <a:ext cx="227930" cy="354136"/>
            <a:chOff x="-28043900" y="2701925"/>
            <a:chExt cx="190625" cy="296175"/>
          </a:xfrm>
        </p:grpSpPr>
        <p:sp>
          <p:nvSpPr>
            <p:cNvPr id="2164" name="Google Shape;2164;p37"/>
            <p:cNvSpPr/>
            <p:nvPr/>
          </p:nvSpPr>
          <p:spPr>
            <a:xfrm>
              <a:off x="-28043900" y="2701925"/>
              <a:ext cx="190625" cy="296175"/>
            </a:xfrm>
            <a:custGeom>
              <a:avLst/>
              <a:gdLst/>
              <a:ahLst/>
              <a:cxnLst/>
              <a:rect l="l" t="t" r="r" b="b"/>
              <a:pathLst>
                <a:path w="7625" h="11847" extrusionOk="0">
                  <a:moveTo>
                    <a:pt x="5136" y="662"/>
                  </a:moveTo>
                  <a:cubicBezTo>
                    <a:pt x="5325" y="662"/>
                    <a:pt x="5483" y="820"/>
                    <a:pt x="5483" y="1009"/>
                  </a:cubicBezTo>
                  <a:cubicBezTo>
                    <a:pt x="5483" y="1198"/>
                    <a:pt x="5325" y="1356"/>
                    <a:pt x="5136" y="1356"/>
                  </a:cubicBezTo>
                  <a:lnTo>
                    <a:pt x="2364" y="1356"/>
                  </a:lnTo>
                  <a:cubicBezTo>
                    <a:pt x="2175" y="1356"/>
                    <a:pt x="2017" y="1198"/>
                    <a:pt x="2017" y="1009"/>
                  </a:cubicBezTo>
                  <a:cubicBezTo>
                    <a:pt x="2017" y="820"/>
                    <a:pt x="2175" y="662"/>
                    <a:pt x="2364" y="662"/>
                  </a:cubicBezTo>
                  <a:close/>
                  <a:moveTo>
                    <a:pt x="4790" y="2080"/>
                  </a:moveTo>
                  <a:lnTo>
                    <a:pt x="4790" y="4411"/>
                  </a:lnTo>
                  <a:cubicBezTo>
                    <a:pt x="4790" y="4758"/>
                    <a:pt x="4979" y="5105"/>
                    <a:pt x="5294" y="5294"/>
                  </a:cubicBezTo>
                  <a:cubicBezTo>
                    <a:pt x="6113" y="5766"/>
                    <a:pt x="6680" y="6554"/>
                    <a:pt x="6837" y="7499"/>
                  </a:cubicBezTo>
                  <a:cubicBezTo>
                    <a:pt x="6504" y="7632"/>
                    <a:pt x="6166" y="7699"/>
                    <a:pt x="5828" y="7699"/>
                  </a:cubicBezTo>
                  <a:cubicBezTo>
                    <a:pt x="5207" y="7699"/>
                    <a:pt x="4582" y="7475"/>
                    <a:pt x="3971" y="7026"/>
                  </a:cubicBezTo>
                  <a:cubicBezTo>
                    <a:pt x="3372" y="6648"/>
                    <a:pt x="2773" y="6396"/>
                    <a:pt x="2143" y="6333"/>
                  </a:cubicBezTo>
                  <a:cubicBezTo>
                    <a:pt x="1970" y="6318"/>
                    <a:pt x="1805" y="6310"/>
                    <a:pt x="1639" y="6310"/>
                  </a:cubicBezTo>
                  <a:cubicBezTo>
                    <a:pt x="1474" y="6310"/>
                    <a:pt x="1308" y="6318"/>
                    <a:pt x="1135" y="6333"/>
                  </a:cubicBezTo>
                  <a:cubicBezTo>
                    <a:pt x="1387" y="5892"/>
                    <a:pt x="1734" y="5546"/>
                    <a:pt x="2175" y="5294"/>
                  </a:cubicBezTo>
                  <a:cubicBezTo>
                    <a:pt x="2490" y="5105"/>
                    <a:pt x="2679" y="4790"/>
                    <a:pt x="2679" y="4443"/>
                  </a:cubicBezTo>
                  <a:lnTo>
                    <a:pt x="2679" y="2080"/>
                  </a:lnTo>
                  <a:close/>
                  <a:moveTo>
                    <a:pt x="1670" y="6939"/>
                  </a:moveTo>
                  <a:cubicBezTo>
                    <a:pt x="2308" y="6939"/>
                    <a:pt x="2942" y="7156"/>
                    <a:pt x="3561" y="7562"/>
                  </a:cubicBezTo>
                  <a:cubicBezTo>
                    <a:pt x="4160" y="7940"/>
                    <a:pt x="4790" y="8192"/>
                    <a:pt x="5420" y="8255"/>
                  </a:cubicBezTo>
                  <a:cubicBezTo>
                    <a:pt x="5577" y="8255"/>
                    <a:pt x="5672" y="8287"/>
                    <a:pt x="5829" y="8287"/>
                  </a:cubicBezTo>
                  <a:cubicBezTo>
                    <a:pt x="6207" y="8287"/>
                    <a:pt x="6554" y="8255"/>
                    <a:pt x="6869" y="8129"/>
                  </a:cubicBezTo>
                  <a:lnTo>
                    <a:pt x="6869" y="8129"/>
                  </a:lnTo>
                  <a:cubicBezTo>
                    <a:pt x="6869" y="8255"/>
                    <a:pt x="6837" y="8381"/>
                    <a:pt x="6837" y="8507"/>
                  </a:cubicBezTo>
                  <a:cubicBezTo>
                    <a:pt x="6585" y="9799"/>
                    <a:pt x="5640" y="10807"/>
                    <a:pt x="4412" y="11059"/>
                  </a:cubicBezTo>
                  <a:cubicBezTo>
                    <a:pt x="4192" y="11103"/>
                    <a:pt x="3970" y="11125"/>
                    <a:pt x="3750" y="11125"/>
                  </a:cubicBezTo>
                  <a:cubicBezTo>
                    <a:pt x="3027" y="11125"/>
                    <a:pt x="2328" y="10888"/>
                    <a:pt x="1797" y="10429"/>
                  </a:cubicBezTo>
                  <a:cubicBezTo>
                    <a:pt x="1041" y="9830"/>
                    <a:pt x="631" y="8917"/>
                    <a:pt x="631" y="7972"/>
                  </a:cubicBezTo>
                  <a:cubicBezTo>
                    <a:pt x="631" y="7656"/>
                    <a:pt x="694" y="7404"/>
                    <a:pt x="757" y="7089"/>
                  </a:cubicBezTo>
                  <a:cubicBezTo>
                    <a:pt x="1062" y="6988"/>
                    <a:pt x="1366" y="6939"/>
                    <a:pt x="1670" y="6939"/>
                  </a:cubicBezTo>
                  <a:close/>
                  <a:moveTo>
                    <a:pt x="2427" y="1"/>
                  </a:moveTo>
                  <a:cubicBezTo>
                    <a:pt x="1828" y="1"/>
                    <a:pt x="1387" y="473"/>
                    <a:pt x="1387" y="1009"/>
                  </a:cubicBezTo>
                  <a:cubicBezTo>
                    <a:pt x="1387" y="1450"/>
                    <a:pt x="1671" y="1828"/>
                    <a:pt x="2112" y="1986"/>
                  </a:cubicBezTo>
                  <a:lnTo>
                    <a:pt x="2112" y="4443"/>
                  </a:lnTo>
                  <a:cubicBezTo>
                    <a:pt x="2112" y="4569"/>
                    <a:pt x="2017" y="4632"/>
                    <a:pt x="1891" y="4727"/>
                  </a:cubicBezTo>
                  <a:cubicBezTo>
                    <a:pt x="1356" y="5042"/>
                    <a:pt x="883" y="5514"/>
                    <a:pt x="536" y="6081"/>
                  </a:cubicBezTo>
                  <a:cubicBezTo>
                    <a:pt x="410" y="6302"/>
                    <a:pt x="284" y="6522"/>
                    <a:pt x="221" y="6711"/>
                  </a:cubicBezTo>
                  <a:lnTo>
                    <a:pt x="221" y="6743"/>
                  </a:lnTo>
                  <a:cubicBezTo>
                    <a:pt x="64" y="7152"/>
                    <a:pt x="1" y="7593"/>
                    <a:pt x="1" y="8003"/>
                  </a:cubicBezTo>
                  <a:cubicBezTo>
                    <a:pt x="1" y="9169"/>
                    <a:pt x="536" y="10271"/>
                    <a:pt x="1419" y="10964"/>
                  </a:cubicBezTo>
                  <a:cubicBezTo>
                    <a:pt x="2112" y="11532"/>
                    <a:pt x="2962" y="11847"/>
                    <a:pt x="3845" y="11847"/>
                  </a:cubicBezTo>
                  <a:cubicBezTo>
                    <a:pt x="4097" y="11847"/>
                    <a:pt x="4380" y="11784"/>
                    <a:pt x="4664" y="11752"/>
                  </a:cubicBezTo>
                  <a:cubicBezTo>
                    <a:pt x="5420" y="11595"/>
                    <a:pt x="6081" y="11248"/>
                    <a:pt x="6585" y="10681"/>
                  </a:cubicBezTo>
                  <a:cubicBezTo>
                    <a:pt x="7090" y="10145"/>
                    <a:pt x="7468" y="9484"/>
                    <a:pt x="7625" y="8728"/>
                  </a:cubicBezTo>
                  <a:cubicBezTo>
                    <a:pt x="7562" y="8350"/>
                    <a:pt x="7562" y="7972"/>
                    <a:pt x="7531" y="7656"/>
                  </a:cubicBezTo>
                  <a:cubicBezTo>
                    <a:pt x="7499" y="7184"/>
                    <a:pt x="7373" y="6743"/>
                    <a:pt x="7184" y="6333"/>
                  </a:cubicBezTo>
                  <a:cubicBezTo>
                    <a:pt x="6837" y="5609"/>
                    <a:pt x="6302" y="5073"/>
                    <a:pt x="5640" y="4664"/>
                  </a:cubicBezTo>
                  <a:cubicBezTo>
                    <a:pt x="5577" y="4632"/>
                    <a:pt x="5483" y="4506"/>
                    <a:pt x="5483" y="4411"/>
                  </a:cubicBezTo>
                  <a:lnTo>
                    <a:pt x="5483" y="1986"/>
                  </a:lnTo>
                  <a:cubicBezTo>
                    <a:pt x="5892" y="1828"/>
                    <a:pt x="6207" y="1482"/>
                    <a:pt x="6207" y="1009"/>
                  </a:cubicBezTo>
                  <a:cubicBezTo>
                    <a:pt x="6207" y="410"/>
                    <a:pt x="5735" y="1"/>
                    <a:pt x="5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-27976950" y="29106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-27924175" y="29279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-27976950" y="2946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-28010800" y="2893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9" name="Google Shape;2169;p37"/>
          <p:cNvSpPr/>
          <p:nvPr/>
        </p:nvSpPr>
        <p:spPr>
          <a:xfrm>
            <a:off x="2717250" y="4270526"/>
            <a:ext cx="309055" cy="292088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740275" y="4763"/>
            <a:ext cx="4406900" cy="3262312"/>
          </a:xfrm>
          <a:custGeom>
            <a:avLst/>
            <a:gdLst>
              <a:gd name="T0" fmla="*/ 1686 w 1686"/>
              <a:gd name="T1" fmla="*/ 432 h 1248"/>
              <a:gd name="T2" fmla="*/ 1594 w 1686"/>
              <a:gd name="T3" fmla="*/ 618 h 1248"/>
              <a:gd name="T4" fmla="*/ 1575 w 1686"/>
              <a:gd name="T5" fmla="*/ 656 h 1248"/>
              <a:gd name="T6" fmla="*/ 1581 w 1686"/>
              <a:gd name="T7" fmla="*/ 696 h 1248"/>
              <a:gd name="T8" fmla="*/ 1543 w 1686"/>
              <a:gd name="T9" fmla="*/ 775 h 1248"/>
              <a:gd name="T10" fmla="*/ 1490 w 1686"/>
              <a:gd name="T11" fmla="*/ 794 h 1248"/>
              <a:gd name="T12" fmla="*/ 1441 w 1686"/>
              <a:gd name="T13" fmla="*/ 768 h 1248"/>
              <a:gd name="T14" fmla="*/ 1406 w 1686"/>
              <a:gd name="T15" fmla="*/ 897 h 1248"/>
              <a:gd name="T16" fmla="*/ 1349 w 1686"/>
              <a:gd name="T17" fmla="*/ 1081 h 1248"/>
              <a:gd name="T18" fmla="*/ 1308 w 1686"/>
              <a:gd name="T19" fmla="*/ 1142 h 1248"/>
              <a:gd name="T20" fmla="*/ 1313 w 1686"/>
              <a:gd name="T21" fmla="*/ 1160 h 1248"/>
              <a:gd name="T22" fmla="*/ 1289 w 1686"/>
              <a:gd name="T23" fmla="*/ 1239 h 1248"/>
              <a:gd name="T24" fmla="*/ 1272 w 1686"/>
              <a:gd name="T25" fmla="*/ 1246 h 1248"/>
              <a:gd name="T26" fmla="*/ 783 w 1686"/>
              <a:gd name="T27" fmla="*/ 1084 h 1248"/>
              <a:gd name="T28" fmla="*/ 627 w 1686"/>
              <a:gd name="T29" fmla="*/ 1026 h 1248"/>
              <a:gd name="T30" fmla="*/ 277 w 1686"/>
              <a:gd name="T31" fmla="*/ 882 h 1248"/>
              <a:gd name="T32" fmla="*/ 48 w 1686"/>
              <a:gd name="T33" fmla="*/ 698 h 1248"/>
              <a:gd name="T34" fmla="*/ 28 w 1686"/>
              <a:gd name="T35" fmla="*/ 672 h 1248"/>
              <a:gd name="T36" fmla="*/ 49 w 1686"/>
              <a:gd name="T37" fmla="*/ 562 h 1248"/>
              <a:gd name="T38" fmla="*/ 55 w 1686"/>
              <a:gd name="T39" fmla="*/ 556 h 1248"/>
              <a:gd name="T40" fmla="*/ 276 w 1686"/>
              <a:gd name="T41" fmla="*/ 512 h 1248"/>
              <a:gd name="T42" fmla="*/ 394 w 1686"/>
              <a:gd name="T43" fmla="*/ 546 h 1248"/>
              <a:gd name="T44" fmla="*/ 443 w 1686"/>
              <a:gd name="T45" fmla="*/ 554 h 1248"/>
              <a:gd name="T46" fmla="*/ 484 w 1686"/>
              <a:gd name="T47" fmla="*/ 559 h 1248"/>
              <a:gd name="T48" fmla="*/ 499 w 1686"/>
              <a:gd name="T49" fmla="*/ 555 h 1248"/>
              <a:gd name="T50" fmla="*/ 514 w 1686"/>
              <a:gd name="T51" fmla="*/ 553 h 1248"/>
              <a:gd name="T52" fmla="*/ 529 w 1686"/>
              <a:gd name="T53" fmla="*/ 552 h 1248"/>
              <a:gd name="T54" fmla="*/ 545 w 1686"/>
              <a:gd name="T55" fmla="*/ 554 h 1248"/>
              <a:gd name="T56" fmla="*/ 586 w 1686"/>
              <a:gd name="T57" fmla="*/ 552 h 1248"/>
              <a:gd name="T58" fmla="*/ 601 w 1686"/>
              <a:gd name="T59" fmla="*/ 551 h 1248"/>
              <a:gd name="T60" fmla="*/ 631 w 1686"/>
              <a:gd name="T61" fmla="*/ 546 h 1248"/>
              <a:gd name="T62" fmla="*/ 647 w 1686"/>
              <a:gd name="T63" fmla="*/ 543 h 1248"/>
              <a:gd name="T64" fmla="*/ 686 w 1686"/>
              <a:gd name="T65" fmla="*/ 536 h 1248"/>
              <a:gd name="T66" fmla="*/ 701 w 1686"/>
              <a:gd name="T67" fmla="*/ 532 h 1248"/>
              <a:gd name="T68" fmla="*/ 726 w 1686"/>
              <a:gd name="T69" fmla="*/ 524 h 1248"/>
              <a:gd name="T70" fmla="*/ 745 w 1686"/>
              <a:gd name="T71" fmla="*/ 518 h 1248"/>
              <a:gd name="T72" fmla="*/ 762 w 1686"/>
              <a:gd name="T73" fmla="*/ 511 h 1248"/>
              <a:gd name="T74" fmla="*/ 778 w 1686"/>
              <a:gd name="T75" fmla="*/ 502 h 1248"/>
              <a:gd name="T76" fmla="*/ 808 w 1686"/>
              <a:gd name="T77" fmla="*/ 493 h 1248"/>
              <a:gd name="T78" fmla="*/ 837 w 1686"/>
              <a:gd name="T79" fmla="*/ 477 h 1248"/>
              <a:gd name="T80" fmla="*/ 836 w 1686"/>
              <a:gd name="T81" fmla="*/ 474 h 1248"/>
              <a:gd name="T82" fmla="*/ 821 w 1686"/>
              <a:gd name="T83" fmla="*/ 421 h 1248"/>
              <a:gd name="T84" fmla="*/ 862 w 1686"/>
              <a:gd name="T85" fmla="*/ 336 h 1248"/>
              <a:gd name="T86" fmla="*/ 894 w 1686"/>
              <a:gd name="T87" fmla="*/ 322 h 1248"/>
              <a:gd name="T88" fmla="*/ 1050 w 1686"/>
              <a:gd name="T89" fmla="*/ 0 h 1248"/>
              <a:gd name="T90" fmla="*/ 1686 w 1686"/>
              <a:gd name="T91" fmla="*/ 0 h 1248"/>
              <a:gd name="T92" fmla="*/ 1686 w 1686"/>
              <a:gd name="T93" fmla="*/ 432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86" h="1248">
                <a:moveTo>
                  <a:pt x="1686" y="432"/>
                </a:moveTo>
                <a:cubicBezTo>
                  <a:pt x="1655" y="494"/>
                  <a:pt x="1624" y="556"/>
                  <a:pt x="1594" y="618"/>
                </a:cubicBezTo>
                <a:cubicBezTo>
                  <a:pt x="1587" y="630"/>
                  <a:pt x="1582" y="643"/>
                  <a:pt x="1575" y="656"/>
                </a:cubicBezTo>
                <a:cubicBezTo>
                  <a:pt x="1596" y="667"/>
                  <a:pt x="1590" y="680"/>
                  <a:pt x="1581" y="696"/>
                </a:cubicBezTo>
                <a:cubicBezTo>
                  <a:pt x="1567" y="721"/>
                  <a:pt x="1555" y="748"/>
                  <a:pt x="1543" y="775"/>
                </a:cubicBezTo>
                <a:cubicBezTo>
                  <a:pt x="1530" y="804"/>
                  <a:pt x="1519" y="808"/>
                  <a:pt x="1490" y="794"/>
                </a:cubicBezTo>
                <a:cubicBezTo>
                  <a:pt x="1476" y="786"/>
                  <a:pt x="1461" y="778"/>
                  <a:pt x="1441" y="768"/>
                </a:cubicBezTo>
                <a:cubicBezTo>
                  <a:pt x="1429" y="813"/>
                  <a:pt x="1415" y="855"/>
                  <a:pt x="1406" y="897"/>
                </a:cubicBezTo>
                <a:cubicBezTo>
                  <a:pt x="1394" y="961"/>
                  <a:pt x="1382" y="1024"/>
                  <a:pt x="1349" y="1081"/>
                </a:cubicBezTo>
                <a:cubicBezTo>
                  <a:pt x="1336" y="1102"/>
                  <a:pt x="1321" y="1121"/>
                  <a:pt x="1308" y="1142"/>
                </a:cubicBezTo>
                <a:cubicBezTo>
                  <a:pt x="1309" y="1146"/>
                  <a:pt x="1314" y="1154"/>
                  <a:pt x="1313" y="1160"/>
                </a:cubicBezTo>
                <a:cubicBezTo>
                  <a:pt x="1306" y="1186"/>
                  <a:pt x="1298" y="1213"/>
                  <a:pt x="1289" y="1239"/>
                </a:cubicBezTo>
                <a:cubicBezTo>
                  <a:pt x="1288" y="1243"/>
                  <a:pt x="1277" y="1248"/>
                  <a:pt x="1272" y="1246"/>
                </a:cubicBezTo>
                <a:cubicBezTo>
                  <a:pt x="1105" y="1206"/>
                  <a:pt x="936" y="1168"/>
                  <a:pt x="783" y="1084"/>
                </a:cubicBezTo>
                <a:cubicBezTo>
                  <a:pt x="734" y="1057"/>
                  <a:pt x="682" y="1040"/>
                  <a:pt x="627" y="1026"/>
                </a:cubicBezTo>
                <a:cubicBezTo>
                  <a:pt x="504" y="994"/>
                  <a:pt x="389" y="942"/>
                  <a:pt x="277" y="882"/>
                </a:cubicBezTo>
                <a:cubicBezTo>
                  <a:pt x="190" y="836"/>
                  <a:pt x="112" y="776"/>
                  <a:pt x="48" y="698"/>
                </a:cubicBezTo>
                <a:cubicBezTo>
                  <a:pt x="41" y="690"/>
                  <a:pt x="34" y="681"/>
                  <a:pt x="28" y="672"/>
                </a:cubicBezTo>
                <a:cubicBezTo>
                  <a:pt x="0" y="632"/>
                  <a:pt x="9" y="589"/>
                  <a:pt x="49" y="562"/>
                </a:cubicBezTo>
                <a:cubicBezTo>
                  <a:pt x="51" y="561"/>
                  <a:pt x="53" y="558"/>
                  <a:pt x="55" y="556"/>
                </a:cubicBezTo>
                <a:cubicBezTo>
                  <a:pt x="112" y="486"/>
                  <a:pt x="194" y="479"/>
                  <a:pt x="276" y="512"/>
                </a:cubicBezTo>
                <a:cubicBezTo>
                  <a:pt x="314" y="527"/>
                  <a:pt x="354" y="539"/>
                  <a:pt x="394" y="546"/>
                </a:cubicBezTo>
                <a:cubicBezTo>
                  <a:pt x="411" y="548"/>
                  <a:pt x="426" y="546"/>
                  <a:pt x="443" y="554"/>
                </a:cubicBezTo>
                <a:cubicBezTo>
                  <a:pt x="454" y="560"/>
                  <a:pt x="470" y="559"/>
                  <a:pt x="484" y="559"/>
                </a:cubicBezTo>
                <a:cubicBezTo>
                  <a:pt x="489" y="560"/>
                  <a:pt x="494" y="556"/>
                  <a:pt x="499" y="555"/>
                </a:cubicBezTo>
                <a:cubicBezTo>
                  <a:pt x="504" y="553"/>
                  <a:pt x="509" y="553"/>
                  <a:pt x="514" y="553"/>
                </a:cubicBezTo>
                <a:cubicBezTo>
                  <a:pt x="519" y="552"/>
                  <a:pt x="524" y="552"/>
                  <a:pt x="529" y="552"/>
                </a:cubicBezTo>
                <a:cubicBezTo>
                  <a:pt x="534" y="553"/>
                  <a:pt x="541" y="552"/>
                  <a:pt x="545" y="554"/>
                </a:cubicBezTo>
                <a:cubicBezTo>
                  <a:pt x="559" y="564"/>
                  <a:pt x="572" y="565"/>
                  <a:pt x="586" y="552"/>
                </a:cubicBezTo>
                <a:cubicBezTo>
                  <a:pt x="589" y="550"/>
                  <a:pt x="598" y="548"/>
                  <a:pt x="601" y="551"/>
                </a:cubicBezTo>
                <a:cubicBezTo>
                  <a:pt x="613" y="560"/>
                  <a:pt x="622" y="559"/>
                  <a:pt x="631" y="546"/>
                </a:cubicBezTo>
                <a:cubicBezTo>
                  <a:pt x="633" y="543"/>
                  <a:pt x="643" y="541"/>
                  <a:pt x="647" y="543"/>
                </a:cubicBezTo>
                <a:cubicBezTo>
                  <a:pt x="661" y="551"/>
                  <a:pt x="677" y="548"/>
                  <a:pt x="686" y="536"/>
                </a:cubicBezTo>
                <a:cubicBezTo>
                  <a:pt x="689" y="532"/>
                  <a:pt x="698" y="530"/>
                  <a:pt x="701" y="532"/>
                </a:cubicBezTo>
                <a:cubicBezTo>
                  <a:pt x="713" y="539"/>
                  <a:pt x="721" y="536"/>
                  <a:pt x="726" y="524"/>
                </a:cubicBezTo>
                <a:cubicBezTo>
                  <a:pt x="731" y="515"/>
                  <a:pt x="735" y="514"/>
                  <a:pt x="745" y="518"/>
                </a:cubicBezTo>
                <a:cubicBezTo>
                  <a:pt x="749" y="520"/>
                  <a:pt x="757" y="514"/>
                  <a:pt x="762" y="511"/>
                </a:cubicBezTo>
                <a:cubicBezTo>
                  <a:pt x="768" y="508"/>
                  <a:pt x="772" y="504"/>
                  <a:pt x="778" y="502"/>
                </a:cubicBezTo>
                <a:cubicBezTo>
                  <a:pt x="788" y="499"/>
                  <a:pt x="801" y="500"/>
                  <a:pt x="808" y="493"/>
                </a:cubicBezTo>
                <a:cubicBezTo>
                  <a:pt x="824" y="479"/>
                  <a:pt x="822" y="478"/>
                  <a:pt x="837" y="477"/>
                </a:cubicBezTo>
                <a:cubicBezTo>
                  <a:pt x="837" y="476"/>
                  <a:pt x="837" y="474"/>
                  <a:pt x="836" y="474"/>
                </a:cubicBezTo>
                <a:cubicBezTo>
                  <a:pt x="804" y="455"/>
                  <a:pt x="804" y="455"/>
                  <a:pt x="821" y="421"/>
                </a:cubicBezTo>
                <a:cubicBezTo>
                  <a:pt x="834" y="392"/>
                  <a:pt x="848" y="364"/>
                  <a:pt x="862" y="336"/>
                </a:cubicBezTo>
                <a:cubicBezTo>
                  <a:pt x="870" y="319"/>
                  <a:pt x="870" y="319"/>
                  <a:pt x="894" y="322"/>
                </a:cubicBezTo>
                <a:cubicBezTo>
                  <a:pt x="945" y="215"/>
                  <a:pt x="998" y="108"/>
                  <a:pt x="1050" y="0"/>
                </a:cubicBezTo>
                <a:cubicBezTo>
                  <a:pt x="1262" y="0"/>
                  <a:pt x="1474" y="0"/>
                  <a:pt x="1686" y="0"/>
                </a:cubicBezTo>
                <a:cubicBezTo>
                  <a:pt x="1686" y="144"/>
                  <a:pt x="1686" y="288"/>
                  <a:pt x="1686" y="4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045325" y="3392488"/>
            <a:ext cx="530225" cy="1096962"/>
          </a:xfrm>
          <a:custGeom>
            <a:avLst/>
            <a:gdLst>
              <a:gd name="T0" fmla="*/ 155 w 203"/>
              <a:gd name="T1" fmla="*/ 68 h 420"/>
              <a:gd name="T2" fmla="*/ 155 w 203"/>
              <a:gd name="T3" fmla="*/ 89 h 420"/>
              <a:gd name="T4" fmla="*/ 154 w 203"/>
              <a:gd name="T5" fmla="*/ 379 h 420"/>
              <a:gd name="T6" fmla="*/ 154 w 203"/>
              <a:gd name="T7" fmla="*/ 395 h 420"/>
              <a:gd name="T8" fmla="*/ 130 w 203"/>
              <a:gd name="T9" fmla="*/ 420 h 420"/>
              <a:gd name="T10" fmla="*/ 107 w 203"/>
              <a:gd name="T11" fmla="*/ 393 h 420"/>
              <a:gd name="T12" fmla="*/ 107 w 203"/>
              <a:gd name="T13" fmla="*/ 229 h 420"/>
              <a:gd name="T14" fmla="*/ 105 w 203"/>
              <a:gd name="T15" fmla="*/ 209 h 420"/>
              <a:gd name="T16" fmla="*/ 99 w 203"/>
              <a:gd name="T17" fmla="*/ 208 h 420"/>
              <a:gd name="T18" fmla="*/ 96 w 203"/>
              <a:gd name="T19" fmla="*/ 227 h 420"/>
              <a:gd name="T20" fmla="*/ 96 w 203"/>
              <a:gd name="T21" fmla="*/ 387 h 420"/>
              <a:gd name="T22" fmla="*/ 73 w 203"/>
              <a:gd name="T23" fmla="*/ 420 h 420"/>
              <a:gd name="T24" fmla="*/ 49 w 203"/>
              <a:gd name="T25" fmla="*/ 387 h 420"/>
              <a:gd name="T26" fmla="*/ 49 w 203"/>
              <a:gd name="T27" fmla="*/ 91 h 420"/>
              <a:gd name="T28" fmla="*/ 49 w 203"/>
              <a:gd name="T29" fmla="*/ 68 h 420"/>
              <a:gd name="T30" fmla="*/ 44 w 203"/>
              <a:gd name="T31" fmla="*/ 67 h 420"/>
              <a:gd name="T32" fmla="*/ 43 w 203"/>
              <a:gd name="T33" fmla="*/ 84 h 420"/>
              <a:gd name="T34" fmla="*/ 43 w 203"/>
              <a:gd name="T35" fmla="*/ 206 h 420"/>
              <a:gd name="T36" fmla="*/ 21 w 203"/>
              <a:gd name="T37" fmla="*/ 235 h 420"/>
              <a:gd name="T38" fmla="*/ 0 w 203"/>
              <a:gd name="T39" fmla="*/ 207 h 420"/>
              <a:gd name="T40" fmla="*/ 0 w 203"/>
              <a:gd name="T41" fmla="*/ 61 h 420"/>
              <a:gd name="T42" fmla="*/ 64 w 203"/>
              <a:gd name="T43" fmla="*/ 0 h 420"/>
              <a:gd name="T44" fmla="*/ 146 w 203"/>
              <a:gd name="T45" fmla="*/ 0 h 420"/>
              <a:gd name="T46" fmla="*/ 202 w 203"/>
              <a:gd name="T47" fmla="*/ 55 h 420"/>
              <a:gd name="T48" fmla="*/ 203 w 203"/>
              <a:gd name="T49" fmla="*/ 211 h 420"/>
              <a:gd name="T50" fmla="*/ 182 w 203"/>
              <a:gd name="T51" fmla="*/ 236 h 420"/>
              <a:gd name="T52" fmla="*/ 160 w 203"/>
              <a:gd name="T53" fmla="*/ 210 h 420"/>
              <a:gd name="T54" fmla="*/ 160 w 203"/>
              <a:gd name="T55" fmla="*/ 86 h 420"/>
              <a:gd name="T56" fmla="*/ 160 w 203"/>
              <a:gd name="T57" fmla="*/ 67 h 420"/>
              <a:gd name="T58" fmla="*/ 155 w 203"/>
              <a:gd name="T59" fmla="*/ 68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3" h="420">
                <a:moveTo>
                  <a:pt x="155" y="68"/>
                </a:moveTo>
                <a:cubicBezTo>
                  <a:pt x="155" y="75"/>
                  <a:pt x="155" y="82"/>
                  <a:pt x="155" y="89"/>
                </a:cubicBezTo>
                <a:cubicBezTo>
                  <a:pt x="154" y="186"/>
                  <a:pt x="154" y="283"/>
                  <a:pt x="154" y="379"/>
                </a:cubicBezTo>
                <a:cubicBezTo>
                  <a:pt x="154" y="385"/>
                  <a:pt x="155" y="390"/>
                  <a:pt x="154" y="395"/>
                </a:cubicBezTo>
                <a:cubicBezTo>
                  <a:pt x="152" y="409"/>
                  <a:pt x="146" y="420"/>
                  <a:pt x="130" y="420"/>
                </a:cubicBezTo>
                <a:cubicBezTo>
                  <a:pt x="115" y="419"/>
                  <a:pt x="107" y="409"/>
                  <a:pt x="107" y="393"/>
                </a:cubicBezTo>
                <a:cubicBezTo>
                  <a:pt x="107" y="339"/>
                  <a:pt x="107" y="284"/>
                  <a:pt x="107" y="229"/>
                </a:cubicBezTo>
                <a:cubicBezTo>
                  <a:pt x="107" y="222"/>
                  <a:pt x="106" y="216"/>
                  <a:pt x="105" y="209"/>
                </a:cubicBezTo>
                <a:cubicBezTo>
                  <a:pt x="103" y="209"/>
                  <a:pt x="101" y="209"/>
                  <a:pt x="99" y="208"/>
                </a:cubicBezTo>
                <a:cubicBezTo>
                  <a:pt x="98" y="215"/>
                  <a:pt x="96" y="221"/>
                  <a:pt x="96" y="227"/>
                </a:cubicBezTo>
                <a:cubicBezTo>
                  <a:pt x="96" y="281"/>
                  <a:pt x="96" y="334"/>
                  <a:pt x="96" y="387"/>
                </a:cubicBezTo>
                <a:cubicBezTo>
                  <a:pt x="96" y="409"/>
                  <a:pt x="88" y="420"/>
                  <a:pt x="73" y="420"/>
                </a:cubicBezTo>
                <a:cubicBezTo>
                  <a:pt x="58" y="420"/>
                  <a:pt x="49" y="408"/>
                  <a:pt x="49" y="387"/>
                </a:cubicBezTo>
                <a:cubicBezTo>
                  <a:pt x="49" y="288"/>
                  <a:pt x="49" y="190"/>
                  <a:pt x="49" y="91"/>
                </a:cubicBezTo>
                <a:cubicBezTo>
                  <a:pt x="49" y="83"/>
                  <a:pt x="49" y="76"/>
                  <a:pt x="49" y="68"/>
                </a:cubicBezTo>
                <a:cubicBezTo>
                  <a:pt x="48" y="68"/>
                  <a:pt x="46" y="68"/>
                  <a:pt x="44" y="67"/>
                </a:cubicBezTo>
                <a:cubicBezTo>
                  <a:pt x="44" y="73"/>
                  <a:pt x="43" y="79"/>
                  <a:pt x="43" y="84"/>
                </a:cubicBezTo>
                <a:cubicBezTo>
                  <a:pt x="43" y="125"/>
                  <a:pt x="43" y="166"/>
                  <a:pt x="43" y="206"/>
                </a:cubicBezTo>
                <a:cubicBezTo>
                  <a:pt x="44" y="222"/>
                  <a:pt x="39" y="236"/>
                  <a:pt x="21" y="235"/>
                </a:cubicBezTo>
                <a:cubicBezTo>
                  <a:pt x="5" y="235"/>
                  <a:pt x="0" y="222"/>
                  <a:pt x="0" y="207"/>
                </a:cubicBezTo>
                <a:cubicBezTo>
                  <a:pt x="0" y="159"/>
                  <a:pt x="0" y="110"/>
                  <a:pt x="0" y="61"/>
                </a:cubicBezTo>
                <a:cubicBezTo>
                  <a:pt x="1" y="23"/>
                  <a:pt x="25" y="0"/>
                  <a:pt x="64" y="0"/>
                </a:cubicBezTo>
                <a:cubicBezTo>
                  <a:pt x="91" y="0"/>
                  <a:pt x="118" y="0"/>
                  <a:pt x="146" y="0"/>
                </a:cubicBezTo>
                <a:cubicBezTo>
                  <a:pt x="177" y="1"/>
                  <a:pt x="202" y="23"/>
                  <a:pt x="202" y="55"/>
                </a:cubicBezTo>
                <a:cubicBezTo>
                  <a:pt x="203" y="107"/>
                  <a:pt x="203" y="159"/>
                  <a:pt x="203" y="211"/>
                </a:cubicBezTo>
                <a:cubicBezTo>
                  <a:pt x="202" y="225"/>
                  <a:pt x="197" y="235"/>
                  <a:pt x="182" y="236"/>
                </a:cubicBezTo>
                <a:cubicBezTo>
                  <a:pt x="166" y="236"/>
                  <a:pt x="160" y="225"/>
                  <a:pt x="160" y="210"/>
                </a:cubicBezTo>
                <a:cubicBezTo>
                  <a:pt x="160" y="169"/>
                  <a:pt x="160" y="128"/>
                  <a:pt x="160" y="86"/>
                </a:cubicBezTo>
                <a:cubicBezTo>
                  <a:pt x="160" y="80"/>
                  <a:pt x="160" y="73"/>
                  <a:pt x="160" y="67"/>
                </a:cubicBezTo>
                <a:cubicBezTo>
                  <a:pt x="158" y="67"/>
                  <a:pt x="156" y="68"/>
                  <a:pt x="155" y="68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076825" y="3392488"/>
            <a:ext cx="533400" cy="1101725"/>
          </a:xfrm>
          <a:custGeom>
            <a:avLst/>
            <a:gdLst>
              <a:gd name="T0" fmla="*/ 155 w 204"/>
              <a:gd name="T1" fmla="*/ 67 h 422"/>
              <a:gd name="T2" fmla="*/ 155 w 204"/>
              <a:gd name="T3" fmla="*/ 95 h 422"/>
              <a:gd name="T4" fmla="*/ 155 w 204"/>
              <a:gd name="T5" fmla="*/ 378 h 422"/>
              <a:gd name="T6" fmla="*/ 155 w 204"/>
              <a:gd name="T7" fmla="*/ 392 h 422"/>
              <a:gd name="T8" fmla="*/ 130 w 204"/>
              <a:gd name="T9" fmla="*/ 420 h 422"/>
              <a:gd name="T10" fmla="*/ 108 w 204"/>
              <a:gd name="T11" fmla="*/ 392 h 422"/>
              <a:gd name="T12" fmla="*/ 108 w 204"/>
              <a:gd name="T13" fmla="*/ 228 h 422"/>
              <a:gd name="T14" fmla="*/ 106 w 204"/>
              <a:gd name="T15" fmla="*/ 209 h 422"/>
              <a:gd name="T16" fmla="*/ 99 w 204"/>
              <a:gd name="T17" fmla="*/ 209 h 422"/>
              <a:gd name="T18" fmla="*/ 97 w 204"/>
              <a:gd name="T19" fmla="*/ 229 h 422"/>
              <a:gd name="T20" fmla="*/ 97 w 204"/>
              <a:gd name="T21" fmla="*/ 387 h 422"/>
              <a:gd name="T22" fmla="*/ 74 w 204"/>
              <a:gd name="T23" fmla="*/ 420 h 422"/>
              <a:gd name="T24" fmla="*/ 50 w 204"/>
              <a:gd name="T25" fmla="*/ 386 h 422"/>
              <a:gd name="T26" fmla="*/ 50 w 204"/>
              <a:gd name="T27" fmla="*/ 88 h 422"/>
              <a:gd name="T28" fmla="*/ 50 w 204"/>
              <a:gd name="T29" fmla="*/ 67 h 422"/>
              <a:gd name="T30" fmla="*/ 44 w 204"/>
              <a:gd name="T31" fmla="*/ 67 h 422"/>
              <a:gd name="T32" fmla="*/ 44 w 204"/>
              <a:gd name="T33" fmla="*/ 86 h 422"/>
              <a:gd name="T34" fmla="*/ 44 w 204"/>
              <a:gd name="T35" fmla="*/ 210 h 422"/>
              <a:gd name="T36" fmla="*/ 23 w 204"/>
              <a:gd name="T37" fmla="*/ 236 h 422"/>
              <a:gd name="T38" fmla="*/ 1 w 204"/>
              <a:gd name="T39" fmla="*/ 212 h 422"/>
              <a:gd name="T40" fmla="*/ 2 w 204"/>
              <a:gd name="T41" fmla="*/ 56 h 422"/>
              <a:gd name="T42" fmla="*/ 60 w 204"/>
              <a:gd name="T43" fmla="*/ 0 h 422"/>
              <a:gd name="T44" fmla="*/ 146 w 204"/>
              <a:gd name="T45" fmla="*/ 0 h 422"/>
              <a:gd name="T46" fmla="*/ 203 w 204"/>
              <a:gd name="T47" fmla="*/ 55 h 422"/>
              <a:gd name="T48" fmla="*/ 204 w 204"/>
              <a:gd name="T49" fmla="*/ 211 h 422"/>
              <a:gd name="T50" fmla="*/ 183 w 204"/>
              <a:gd name="T51" fmla="*/ 235 h 422"/>
              <a:gd name="T52" fmla="*/ 161 w 204"/>
              <a:gd name="T53" fmla="*/ 211 h 422"/>
              <a:gd name="T54" fmla="*/ 161 w 204"/>
              <a:gd name="T55" fmla="*/ 87 h 422"/>
              <a:gd name="T56" fmla="*/ 161 w 204"/>
              <a:gd name="T57" fmla="*/ 67 h 422"/>
              <a:gd name="T58" fmla="*/ 155 w 204"/>
              <a:gd name="T59" fmla="*/ 67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4" h="422">
                <a:moveTo>
                  <a:pt x="155" y="67"/>
                </a:moveTo>
                <a:cubicBezTo>
                  <a:pt x="155" y="76"/>
                  <a:pt x="155" y="85"/>
                  <a:pt x="155" y="95"/>
                </a:cubicBezTo>
                <a:cubicBezTo>
                  <a:pt x="155" y="189"/>
                  <a:pt x="155" y="284"/>
                  <a:pt x="155" y="378"/>
                </a:cubicBezTo>
                <a:cubicBezTo>
                  <a:pt x="155" y="383"/>
                  <a:pt x="155" y="388"/>
                  <a:pt x="155" y="392"/>
                </a:cubicBezTo>
                <a:cubicBezTo>
                  <a:pt x="154" y="410"/>
                  <a:pt x="144" y="422"/>
                  <a:pt x="130" y="420"/>
                </a:cubicBezTo>
                <a:cubicBezTo>
                  <a:pt x="114" y="418"/>
                  <a:pt x="108" y="408"/>
                  <a:pt x="108" y="392"/>
                </a:cubicBezTo>
                <a:cubicBezTo>
                  <a:pt x="108" y="337"/>
                  <a:pt x="108" y="283"/>
                  <a:pt x="108" y="228"/>
                </a:cubicBezTo>
                <a:cubicBezTo>
                  <a:pt x="108" y="221"/>
                  <a:pt x="107" y="215"/>
                  <a:pt x="106" y="209"/>
                </a:cubicBezTo>
                <a:cubicBezTo>
                  <a:pt x="104" y="209"/>
                  <a:pt x="101" y="209"/>
                  <a:pt x="99" y="209"/>
                </a:cubicBezTo>
                <a:cubicBezTo>
                  <a:pt x="99" y="215"/>
                  <a:pt x="97" y="222"/>
                  <a:pt x="97" y="229"/>
                </a:cubicBezTo>
                <a:cubicBezTo>
                  <a:pt x="97" y="281"/>
                  <a:pt x="97" y="334"/>
                  <a:pt x="97" y="387"/>
                </a:cubicBezTo>
                <a:cubicBezTo>
                  <a:pt x="97" y="408"/>
                  <a:pt x="89" y="420"/>
                  <a:pt x="74" y="420"/>
                </a:cubicBezTo>
                <a:cubicBezTo>
                  <a:pt x="59" y="420"/>
                  <a:pt x="50" y="408"/>
                  <a:pt x="50" y="386"/>
                </a:cubicBezTo>
                <a:cubicBezTo>
                  <a:pt x="50" y="287"/>
                  <a:pt x="50" y="187"/>
                  <a:pt x="50" y="88"/>
                </a:cubicBezTo>
                <a:cubicBezTo>
                  <a:pt x="50" y="81"/>
                  <a:pt x="50" y="74"/>
                  <a:pt x="50" y="67"/>
                </a:cubicBezTo>
                <a:cubicBezTo>
                  <a:pt x="48" y="67"/>
                  <a:pt x="46" y="67"/>
                  <a:pt x="44" y="67"/>
                </a:cubicBezTo>
                <a:cubicBezTo>
                  <a:pt x="44" y="73"/>
                  <a:pt x="44" y="80"/>
                  <a:pt x="44" y="86"/>
                </a:cubicBezTo>
                <a:cubicBezTo>
                  <a:pt x="44" y="127"/>
                  <a:pt x="44" y="169"/>
                  <a:pt x="44" y="210"/>
                </a:cubicBezTo>
                <a:cubicBezTo>
                  <a:pt x="44" y="224"/>
                  <a:pt x="38" y="235"/>
                  <a:pt x="23" y="236"/>
                </a:cubicBezTo>
                <a:cubicBezTo>
                  <a:pt x="8" y="236"/>
                  <a:pt x="1" y="225"/>
                  <a:pt x="1" y="212"/>
                </a:cubicBezTo>
                <a:cubicBezTo>
                  <a:pt x="1" y="160"/>
                  <a:pt x="0" y="108"/>
                  <a:pt x="2" y="56"/>
                </a:cubicBezTo>
                <a:cubicBezTo>
                  <a:pt x="3" y="22"/>
                  <a:pt x="27" y="0"/>
                  <a:pt x="60" y="0"/>
                </a:cubicBezTo>
                <a:cubicBezTo>
                  <a:pt x="89" y="0"/>
                  <a:pt x="117" y="0"/>
                  <a:pt x="146" y="0"/>
                </a:cubicBezTo>
                <a:cubicBezTo>
                  <a:pt x="178" y="1"/>
                  <a:pt x="202" y="23"/>
                  <a:pt x="203" y="55"/>
                </a:cubicBezTo>
                <a:cubicBezTo>
                  <a:pt x="204" y="107"/>
                  <a:pt x="204" y="159"/>
                  <a:pt x="204" y="211"/>
                </a:cubicBezTo>
                <a:cubicBezTo>
                  <a:pt x="204" y="225"/>
                  <a:pt x="198" y="235"/>
                  <a:pt x="183" y="235"/>
                </a:cubicBezTo>
                <a:cubicBezTo>
                  <a:pt x="168" y="236"/>
                  <a:pt x="161" y="225"/>
                  <a:pt x="161" y="211"/>
                </a:cubicBezTo>
                <a:cubicBezTo>
                  <a:pt x="161" y="169"/>
                  <a:pt x="161" y="128"/>
                  <a:pt x="161" y="87"/>
                </a:cubicBezTo>
                <a:cubicBezTo>
                  <a:pt x="161" y="80"/>
                  <a:pt x="161" y="74"/>
                  <a:pt x="161" y="67"/>
                </a:cubicBezTo>
                <a:cubicBezTo>
                  <a:pt x="159" y="67"/>
                  <a:pt x="157" y="67"/>
                  <a:pt x="155" y="67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6391275" y="3389313"/>
            <a:ext cx="528638" cy="1100137"/>
          </a:xfrm>
          <a:custGeom>
            <a:avLst/>
            <a:gdLst>
              <a:gd name="T0" fmla="*/ 42 w 202"/>
              <a:gd name="T1" fmla="*/ 66 h 421"/>
              <a:gd name="T2" fmla="*/ 42 w 202"/>
              <a:gd name="T3" fmla="*/ 87 h 421"/>
              <a:gd name="T4" fmla="*/ 42 w 202"/>
              <a:gd name="T5" fmla="*/ 213 h 421"/>
              <a:gd name="T6" fmla="*/ 22 w 202"/>
              <a:gd name="T7" fmla="*/ 236 h 421"/>
              <a:gd name="T8" fmla="*/ 1 w 202"/>
              <a:gd name="T9" fmla="*/ 216 h 421"/>
              <a:gd name="T10" fmla="*/ 2 w 202"/>
              <a:gd name="T11" fmla="*/ 50 h 421"/>
              <a:gd name="T12" fmla="*/ 54 w 202"/>
              <a:gd name="T13" fmla="*/ 1 h 421"/>
              <a:gd name="T14" fmla="*/ 148 w 202"/>
              <a:gd name="T15" fmla="*/ 1 h 421"/>
              <a:gd name="T16" fmla="*/ 201 w 202"/>
              <a:gd name="T17" fmla="*/ 55 h 421"/>
              <a:gd name="T18" fmla="*/ 202 w 202"/>
              <a:gd name="T19" fmla="*/ 213 h 421"/>
              <a:gd name="T20" fmla="*/ 180 w 202"/>
              <a:gd name="T21" fmla="*/ 237 h 421"/>
              <a:gd name="T22" fmla="*/ 160 w 202"/>
              <a:gd name="T23" fmla="*/ 212 h 421"/>
              <a:gd name="T24" fmla="*/ 160 w 202"/>
              <a:gd name="T25" fmla="*/ 88 h 421"/>
              <a:gd name="T26" fmla="*/ 160 w 202"/>
              <a:gd name="T27" fmla="*/ 67 h 421"/>
              <a:gd name="T28" fmla="*/ 155 w 202"/>
              <a:gd name="T29" fmla="*/ 67 h 421"/>
              <a:gd name="T30" fmla="*/ 154 w 202"/>
              <a:gd name="T31" fmla="*/ 86 h 421"/>
              <a:gd name="T32" fmla="*/ 153 w 202"/>
              <a:gd name="T33" fmla="*/ 388 h 421"/>
              <a:gd name="T34" fmla="*/ 142 w 202"/>
              <a:gd name="T35" fmla="*/ 416 h 421"/>
              <a:gd name="T36" fmla="*/ 121 w 202"/>
              <a:gd name="T37" fmla="*/ 418 h 421"/>
              <a:gd name="T38" fmla="*/ 107 w 202"/>
              <a:gd name="T39" fmla="*/ 393 h 421"/>
              <a:gd name="T40" fmla="*/ 106 w 202"/>
              <a:gd name="T41" fmla="*/ 231 h 421"/>
              <a:gd name="T42" fmla="*/ 105 w 202"/>
              <a:gd name="T43" fmla="*/ 210 h 421"/>
              <a:gd name="T44" fmla="*/ 99 w 202"/>
              <a:gd name="T45" fmla="*/ 210 h 421"/>
              <a:gd name="T46" fmla="*/ 97 w 202"/>
              <a:gd name="T47" fmla="*/ 229 h 421"/>
              <a:gd name="T48" fmla="*/ 97 w 202"/>
              <a:gd name="T49" fmla="*/ 383 h 421"/>
              <a:gd name="T50" fmla="*/ 94 w 202"/>
              <a:gd name="T51" fmla="*/ 404 h 421"/>
              <a:gd name="T52" fmla="*/ 70 w 202"/>
              <a:gd name="T53" fmla="*/ 419 h 421"/>
              <a:gd name="T54" fmla="*/ 50 w 202"/>
              <a:gd name="T55" fmla="*/ 399 h 421"/>
              <a:gd name="T56" fmla="*/ 49 w 202"/>
              <a:gd name="T57" fmla="*/ 383 h 421"/>
              <a:gd name="T58" fmla="*/ 49 w 202"/>
              <a:gd name="T59" fmla="*/ 87 h 421"/>
              <a:gd name="T60" fmla="*/ 49 w 202"/>
              <a:gd name="T61" fmla="*/ 66 h 421"/>
              <a:gd name="T62" fmla="*/ 42 w 202"/>
              <a:gd name="T63" fmla="*/ 6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2" h="421">
                <a:moveTo>
                  <a:pt x="42" y="66"/>
                </a:moveTo>
                <a:cubicBezTo>
                  <a:pt x="42" y="73"/>
                  <a:pt x="42" y="80"/>
                  <a:pt x="42" y="87"/>
                </a:cubicBezTo>
                <a:cubicBezTo>
                  <a:pt x="42" y="129"/>
                  <a:pt x="42" y="171"/>
                  <a:pt x="42" y="213"/>
                </a:cubicBezTo>
                <a:cubicBezTo>
                  <a:pt x="42" y="227"/>
                  <a:pt x="35" y="236"/>
                  <a:pt x="22" y="236"/>
                </a:cubicBezTo>
                <a:cubicBezTo>
                  <a:pt x="9" y="237"/>
                  <a:pt x="1" y="229"/>
                  <a:pt x="1" y="216"/>
                </a:cubicBezTo>
                <a:cubicBezTo>
                  <a:pt x="1" y="161"/>
                  <a:pt x="0" y="105"/>
                  <a:pt x="2" y="50"/>
                </a:cubicBezTo>
                <a:cubicBezTo>
                  <a:pt x="2" y="23"/>
                  <a:pt x="27" y="2"/>
                  <a:pt x="54" y="1"/>
                </a:cubicBezTo>
                <a:cubicBezTo>
                  <a:pt x="85" y="1"/>
                  <a:pt x="116" y="0"/>
                  <a:pt x="148" y="1"/>
                </a:cubicBezTo>
                <a:cubicBezTo>
                  <a:pt x="177" y="2"/>
                  <a:pt x="201" y="25"/>
                  <a:pt x="201" y="55"/>
                </a:cubicBezTo>
                <a:cubicBezTo>
                  <a:pt x="202" y="108"/>
                  <a:pt x="202" y="160"/>
                  <a:pt x="202" y="213"/>
                </a:cubicBezTo>
                <a:cubicBezTo>
                  <a:pt x="202" y="227"/>
                  <a:pt x="195" y="237"/>
                  <a:pt x="180" y="237"/>
                </a:cubicBezTo>
                <a:cubicBezTo>
                  <a:pt x="166" y="236"/>
                  <a:pt x="160" y="226"/>
                  <a:pt x="160" y="212"/>
                </a:cubicBezTo>
                <a:cubicBezTo>
                  <a:pt x="160" y="171"/>
                  <a:pt x="160" y="129"/>
                  <a:pt x="160" y="88"/>
                </a:cubicBezTo>
                <a:cubicBezTo>
                  <a:pt x="160" y="81"/>
                  <a:pt x="160" y="74"/>
                  <a:pt x="160" y="67"/>
                </a:cubicBezTo>
                <a:cubicBezTo>
                  <a:pt x="158" y="67"/>
                  <a:pt x="156" y="67"/>
                  <a:pt x="155" y="67"/>
                </a:cubicBezTo>
                <a:cubicBezTo>
                  <a:pt x="154" y="73"/>
                  <a:pt x="154" y="80"/>
                  <a:pt x="154" y="86"/>
                </a:cubicBezTo>
                <a:cubicBezTo>
                  <a:pt x="154" y="187"/>
                  <a:pt x="154" y="287"/>
                  <a:pt x="153" y="388"/>
                </a:cubicBezTo>
                <a:cubicBezTo>
                  <a:pt x="153" y="398"/>
                  <a:pt x="148" y="409"/>
                  <a:pt x="142" y="416"/>
                </a:cubicBezTo>
                <a:cubicBezTo>
                  <a:pt x="139" y="420"/>
                  <a:pt x="125" y="421"/>
                  <a:pt x="121" y="418"/>
                </a:cubicBezTo>
                <a:cubicBezTo>
                  <a:pt x="114" y="412"/>
                  <a:pt x="107" y="401"/>
                  <a:pt x="107" y="393"/>
                </a:cubicBezTo>
                <a:cubicBezTo>
                  <a:pt x="105" y="339"/>
                  <a:pt x="106" y="285"/>
                  <a:pt x="106" y="231"/>
                </a:cubicBezTo>
                <a:cubicBezTo>
                  <a:pt x="106" y="224"/>
                  <a:pt x="105" y="217"/>
                  <a:pt x="105" y="210"/>
                </a:cubicBezTo>
                <a:cubicBezTo>
                  <a:pt x="103" y="210"/>
                  <a:pt x="101" y="210"/>
                  <a:pt x="99" y="210"/>
                </a:cubicBezTo>
                <a:cubicBezTo>
                  <a:pt x="98" y="216"/>
                  <a:pt x="97" y="223"/>
                  <a:pt x="97" y="229"/>
                </a:cubicBezTo>
                <a:cubicBezTo>
                  <a:pt x="97" y="280"/>
                  <a:pt x="97" y="332"/>
                  <a:pt x="97" y="383"/>
                </a:cubicBezTo>
                <a:cubicBezTo>
                  <a:pt x="96" y="390"/>
                  <a:pt x="98" y="400"/>
                  <a:pt x="94" y="404"/>
                </a:cubicBezTo>
                <a:cubicBezTo>
                  <a:pt x="88" y="412"/>
                  <a:pt x="77" y="420"/>
                  <a:pt x="70" y="419"/>
                </a:cubicBezTo>
                <a:cubicBezTo>
                  <a:pt x="62" y="419"/>
                  <a:pt x="55" y="407"/>
                  <a:pt x="50" y="399"/>
                </a:cubicBezTo>
                <a:cubicBezTo>
                  <a:pt x="47" y="395"/>
                  <a:pt x="49" y="389"/>
                  <a:pt x="49" y="383"/>
                </a:cubicBezTo>
                <a:cubicBezTo>
                  <a:pt x="49" y="285"/>
                  <a:pt x="49" y="186"/>
                  <a:pt x="49" y="87"/>
                </a:cubicBezTo>
                <a:cubicBezTo>
                  <a:pt x="49" y="80"/>
                  <a:pt x="49" y="73"/>
                  <a:pt x="49" y="66"/>
                </a:cubicBezTo>
                <a:cubicBezTo>
                  <a:pt x="47" y="66"/>
                  <a:pt x="44" y="66"/>
                  <a:pt x="42" y="66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735638" y="3392488"/>
            <a:ext cx="528638" cy="1100137"/>
          </a:xfrm>
          <a:custGeom>
            <a:avLst/>
            <a:gdLst>
              <a:gd name="T0" fmla="*/ 43 w 202"/>
              <a:gd name="T1" fmla="*/ 65 h 421"/>
              <a:gd name="T2" fmla="*/ 42 w 202"/>
              <a:gd name="T3" fmla="*/ 84 h 421"/>
              <a:gd name="T4" fmla="*/ 42 w 202"/>
              <a:gd name="T5" fmla="*/ 208 h 421"/>
              <a:gd name="T6" fmla="*/ 21 w 202"/>
              <a:gd name="T7" fmla="*/ 235 h 421"/>
              <a:gd name="T8" fmla="*/ 1 w 202"/>
              <a:gd name="T9" fmla="*/ 207 h 421"/>
              <a:gd name="T10" fmla="*/ 1 w 202"/>
              <a:gd name="T11" fmla="*/ 57 h 421"/>
              <a:gd name="T12" fmla="*/ 57 w 202"/>
              <a:gd name="T13" fmla="*/ 0 h 421"/>
              <a:gd name="T14" fmla="*/ 147 w 202"/>
              <a:gd name="T15" fmla="*/ 0 h 421"/>
              <a:gd name="T16" fmla="*/ 201 w 202"/>
              <a:gd name="T17" fmla="*/ 52 h 421"/>
              <a:gd name="T18" fmla="*/ 202 w 202"/>
              <a:gd name="T19" fmla="*/ 213 h 421"/>
              <a:gd name="T20" fmla="*/ 181 w 202"/>
              <a:gd name="T21" fmla="*/ 235 h 421"/>
              <a:gd name="T22" fmla="*/ 160 w 202"/>
              <a:gd name="T23" fmla="*/ 211 h 421"/>
              <a:gd name="T24" fmla="*/ 160 w 202"/>
              <a:gd name="T25" fmla="*/ 86 h 421"/>
              <a:gd name="T26" fmla="*/ 159 w 202"/>
              <a:gd name="T27" fmla="*/ 65 h 421"/>
              <a:gd name="T28" fmla="*/ 154 w 202"/>
              <a:gd name="T29" fmla="*/ 65 h 421"/>
              <a:gd name="T30" fmla="*/ 153 w 202"/>
              <a:gd name="T31" fmla="*/ 85 h 421"/>
              <a:gd name="T32" fmla="*/ 153 w 202"/>
              <a:gd name="T33" fmla="*/ 381 h 421"/>
              <a:gd name="T34" fmla="*/ 153 w 202"/>
              <a:gd name="T35" fmla="*/ 397 h 421"/>
              <a:gd name="T36" fmla="*/ 132 w 202"/>
              <a:gd name="T37" fmla="*/ 418 h 421"/>
              <a:gd name="T38" fmla="*/ 108 w 202"/>
              <a:gd name="T39" fmla="*/ 400 h 421"/>
              <a:gd name="T40" fmla="*/ 106 w 202"/>
              <a:gd name="T41" fmla="*/ 367 h 421"/>
              <a:gd name="T42" fmla="*/ 106 w 202"/>
              <a:gd name="T43" fmla="*/ 229 h 421"/>
              <a:gd name="T44" fmla="*/ 104 w 202"/>
              <a:gd name="T45" fmla="*/ 209 h 421"/>
              <a:gd name="T46" fmla="*/ 98 w 202"/>
              <a:gd name="T47" fmla="*/ 209 h 421"/>
              <a:gd name="T48" fmla="*/ 96 w 202"/>
              <a:gd name="T49" fmla="*/ 228 h 421"/>
              <a:gd name="T50" fmla="*/ 96 w 202"/>
              <a:gd name="T51" fmla="*/ 390 h 421"/>
              <a:gd name="T52" fmla="*/ 81 w 202"/>
              <a:gd name="T53" fmla="*/ 417 h 421"/>
              <a:gd name="T54" fmla="*/ 58 w 202"/>
              <a:gd name="T55" fmla="*/ 413 h 421"/>
              <a:gd name="T56" fmla="*/ 49 w 202"/>
              <a:gd name="T57" fmla="*/ 386 h 421"/>
              <a:gd name="T58" fmla="*/ 49 w 202"/>
              <a:gd name="T59" fmla="*/ 86 h 421"/>
              <a:gd name="T60" fmla="*/ 49 w 202"/>
              <a:gd name="T61" fmla="*/ 66 h 421"/>
              <a:gd name="T62" fmla="*/ 43 w 202"/>
              <a:gd name="T63" fmla="*/ 65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2" h="421">
                <a:moveTo>
                  <a:pt x="43" y="65"/>
                </a:moveTo>
                <a:cubicBezTo>
                  <a:pt x="43" y="72"/>
                  <a:pt x="42" y="78"/>
                  <a:pt x="42" y="84"/>
                </a:cubicBezTo>
                <a:cubicBezTo>
                  <a:pt x="42" y="125"/>
                  <a:pt x="42" y="166"/>
                  <a:pt x="42" y="208"/>
                </a:cubicBezTo>
                <a:cubicBezTo>
                  <a:pt x="42" y="223"/>
                  <a:pt x="39" y="236"/>
                  <a:pt x="21" y="235"/>
                </a:cubicBezTo>
                <a:cubicBezTo>
                  <a:pt x="4" y="235"/>
                  <a:pt x="0" y="223"/>
                  <a:pt x="1" y="207"/>
                </a:cubicBezTo>
                <a:cubicBezTo>
                  <a:pt x="1" y="157"/>
                  <a:pt x="0" y="107"/>
                  <a:pt x="1" y="57"/>
                </a:cubicBezTo>
                <a:cubicBezTo>
                  <a:pt x="1" y="24"/>
                  <a:pt x="24" y="1"/>
                  <a:pt x="57" y="0"/>
                </a:cubicBezTo>
                <a:cubicBezTo>
                  <a:pt x="87" y="0"/>
                  <a:pt x="117" y="0"/>
                  <a:pt x="147" y="0"/>
                </a:cubicBezTo>
                <a:cubicBezTo>
                  <a:pt x="176" y="1"/>
                  <a:pt x="200" y="23"/>
                  <a:pt x="201" y="52"/>
                </a:cubicBezTo>
                <a:cubicBezTo>
                  <a:pt x="202" y="105"/>
                  <a:pt x="202" y="159"/>
                  <a:pt x="202" y="213"/>
                </a:cubicBezTo>
                <a:cubicBezTo>
                  <a:pt x="202" y="227"/>
                  <a:pt x="195" y="236"/>
                  <a:pt x="181" y="235"/>
                </a:cubicBezTo>
                <a:cubicBezTo>
                  <a:pt x="167" y="235"/>
                  <a:pt x="160" y="226"/>
                  <a:pt x="160" y="211"/>
                </a:cubicBezTo>
                <a:cubicBezTo>
                  <a:pt x="161" y="170"/>
                  <a:pt x="160" y="128"/>
                  <a:pt x="160" y="86"/>
                </a:cubicBezTo>
                <a:cubicBezTo>
                  <a:pt x="160" y="79"/>
                  <a:pt x="160" y="72"/>
                  <a:pt x="159" y="65"/>
                </a:cubicBezTo>
                <a:cubicBezTo>
                  <a:pt x="158" y="65"/>
                  <a:pt x="156" y="65"/>
                  <a:pt x="154" y="65"/>
                </a:cubicBezTo>
                <a:cubicBezTo>
                  <a:pt x="154" y="72"/>
                  <a:pt x="153" y="79"/>
                  <a:pt x="153" y="85"/>
                </a:cubicBezTo>
                <a:cubicBezTo>
                  <a:pt x="153" y="184"/>
                  <a:pt x="153" y="283"/>
                  <a:pt x="153" y="381"/>
                </a:cubicBezTo>
                <a:cubicBezTo>
                  <a:pt x="153" y="387"/>
                  <a:pt x="155" y="393"/>
                  <a:pt x="153" y="397"/>
                </a:cubicBezTo>
                <a:cubicBezTo>
                  <a:pt x="147" y="405"/>
                  <a:pt x="139" y="418"/>
                  <a:pt x="132" y="418"/>
                </a:cubicBezTo>
                <a:cubicBezTo>
                  <a:pt x="124" y="419"/>
                  <a:pt x="112" y="409"/>
                  <a:pt x="108" y="400"/>
                </a:cubicBezTo>
                <a:cubicBezTo>
                  <a:pt x="104" y="391"/>
                  <a:pt x="106" y="378"/>
                  <a:pt x="106" y="367"/>
                </a:cubicBezTo>
                <a:cubicBezTo>
                  <a:pt x="106" y="321"/>
                  <a:pt x="106" y="275"/>
                  <a:pt x="106" y="229"/>
                </a:cubicBezTo>
                <a:cubicBezTo>
                  <a:pt x="106" y="222"/>
                  <a:pt x="105" y="216"/>
                  <a:pt x="104" y="209"/>
                </a:cubicBezTo>
                <a:cubicBezTo>
                  <a:pt x="102" y="209"/>
                  <a:pt x="100" y="209"/>
                  <a:pt x="98" y="209"/>
                </a:cubicBezTo>
                <a:cubicBezTo>
                  <a:pt x="98" y="215"/>
                  <a:pt x="96" y="222"/>
                  <a:pt x="96" y="228"/>
                </a:cubicBezTo>
                <a:cubicBezTo>
                  <a:pt x="96" y="282"/>
                  <a:pt x="97" y="336"/>
                  <a:pt x="96" y="390"/>
                </a:cubicBezTo>
                <a:cubicBezTo>
                  <a:pt x="95" y="400"/>
                  <a:pt x="88" y="411"/>
                  <a:pt x="81" y="417"/>
                </a:cubicBezTo>
                <a:cubicBezTo>
                  <a:pt x="76" y="421"/>
                  <a:pt x="62" y="418"/>
                  <a:pt x="58" y="413"/>
                </a:cubicBezTo>
                <a:cubicBezTo>
                  <a:pt x="52" y="407"/>
                  <a:pt x="49" y="395"/>
                  <a:pt x="49" y="386"/>
                </a:cubicBezTo>
                <a:cubicBezTo>
                  <a:pt x="49" y="286"/>
                  <a:pt x="49" y="186"/>
                  <a:pt x="49" y="86"/>
                </a:cubicBezTo>
                <a:cubicBezTo>
                  <a:pt x="49" y="79"/>
                  <a:pt x="49" y="73"/>
                  <a:pt x="49" y="66"/>
                </a:cubicBezTo>
                <a:cubicBezTo>
                  <a:pt x="47" y="66"/>
                  <a:pt x="45" y="66"/>
                  <a:pt x="43" y="65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229225" y="3141663"/>
            <a:ext cx="231775" cy="231775"/>
          </a:xfrm>
          <a:custGeom>
            <a:avLst/>
            <a:gdLst>
              <a:gd name="T0" fmla="*/ 44 w 89"/>
              <a:gd name="T1" fmla="*/ 89 h 89"/>
              <a:gd name="T2" fmla="*/ 0 w 89"/>
              <a:gd name="T3" fmla="*/ 44 h 89"/>
              <a:gd name="T4" fmla="*/ 46 w 89"/>
              <a:gd name="T5" fmla="*/ 0 h 89"/>
              <a:gd name="T6" fmla="*/ 89 w 89"/>
              <a:gd name="T7" fmla="*/ 44 h 89"/>
              <a:gd name="T8" fmla="*/ 44 w 89"/>
              <a:gd name="T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9">
                <a:moveTo>
                  <a:pt x="44" y="89"/>
                </a:moveTo>
                <a:cubicBezTo>
                  <a:pt x="20" y="89"/>
                  <a:pt x="0" y="68"/>
                  <a:pt x="0" y="44"/>
                </a:cubicBezTo>
                <a:cubicBezTo>
                  <a:pt x="1" y="20"/>
                  <a:pt x="21" y="0"/>
                  <a:pt x="46" y="0"/>
                </a:cubicBezTo>
                <a:cubicBezTo>
                  <a:pt x="69" y="1"/>
                  <a:pt x="89" y="21"/>
                  <a:pt x="89" y="44"/>
                </a:cubicBezTo>
                <a:cubicBezTo>
                  <a:pt x="89" y="69"/>
                  <a:pt x="69" y="89"/>
                  <a:pt x="44" y="89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884863" y="3141663"/>
            <a:ext cx="230188" cy="231775"/>
          </a:xfrm>
          <a:custGeom>
            <a:avLst/>
            <a:gdLst>
              <a:gd name="T0" fmla="*/ 44 w 88"/>
              <a:gd name="T1" fmla="*/ 89 h 89"/>
              <a:gd name="T2" fmla="*/ 0 w 88"/>
              <a:gd name="T3" fmla="*/ 45 h 89"/>
              <a:gd name="T4" fmla="*/ 44 w 88"/>
              <a:gd name="T5" fmla="*/ 0 h 89"/>
              <a:gd name="T6" fmla="*/ 88 w 88"/>
              <a:gd name="T7" fmla="*/ 44 h 89"/>
              <a:gd name="T8" fmla="*/ 44 w 88"/>
              <a:gd name="T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9">
                <a:moveTo>
                  <a:pt x="44" y="89"/>
                </a:moveTo>
                <a:cubicBezTo>
                  <a:pt x="20" y="89"/>
                  <a:pt x="0" y="69"/>
                  <a:pt x="0" y="45"/>
                </a:cubicBezTo>
                <a:cubicBezTo>
                  <a:pt x="0" y="21"/>
                  <a:pt x="20" y="0"/>
                  <a:pt x="44" y="0"/>
                </a:cubicBezTo>
                <a:cubicBezTo>
                  <a:pt x="69" y="0"/>
                  <a:pt x="88" y="20"/>
                  <a:pt x="88" y="44"/>
                </a:cubicBezTo>
                <a:cubicBezTo>
                  <a:pt x="88" y="69"/>
                  <a:pt x="69" y="88"/>
                  <a:pt x="44" y="89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538913" y="3141663"/>
            <a:ext cx="234950" cy="231775"/>
          </a:xfrm>
          <a:custGeom>
            <a:avLst/>
            <a:gdLst>
              <a:gd name="T0" fmla="*/ 44 w 90"/>
              <a:gd name="T1" fmla="*/ 89 h 89"/>
              <a:gd name="T2" fmla="*/ 1 w 90"/>
              <a:gd name="T3" fmla="*/ 43 h 89"/>
              <a:gd name="T4" fmla="*/ 45 w 90"/>
              <a:gd name="T5" fmla="*/ 0 h 89"/>
              <a:gd name="T6" fmla="*/ 89 w 90"/>
              <a:gd name="T7" fmla="*/ 45 h 89"/>
              <a:gd name="T8" fmla="*/ 44 w 90"/>
              <a:gd name="T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89">
                <a:moveTo>
                  <a:pt x="44" y="89"/>
                </a:moveTo>
                <a:cubicBezTo>
                  <a:pt x="19" y="88"/>
                  <a:pt x="0" y="68"/>
                  <a:pt x="1" y="43"/>
                </a:cubicBezTo>
                <a:cubicBezTo>
                  <a:pt x="2" y="19"/>
                  <a:pt x="21" y="0"/>
                  <a:pt x="45" y="0"/>
                </a:cubicBezTo>
                <a:cubicBezTo>
                  <a:pt x="69" y="0"/>
                  <a:pt x="90" y="21"/>
                  <a:pt x="89" y="45"/>
                </a:cubicBezTo>
                <a:cubicBezTo>
                  <a:pt x="89" y="69"/>
                  <a:pt x="69" y="89"/>
                  <a:pt x="44" y="89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194550" y="3141663"/>
            <a:ext cx="231775" cy="231775"/>
          </a:xfrm>
          <a:custGeom>
            <a:avLst/>
            <a:gdLst>
              <a:gd name="T0" fmla="*/ 44 w 89"/>
              <a:gd name="T1" fmla="*/ 89 h 89"/>
              <a:gd name="T2" fmla="*/ 1 w 89"/>
              <a:gd name="T3" fmla="*/ 43 h 89"/>
              <a:gd name="T4" fmla="*/ 45 w 89"/>
              <a:gd name="T5" fmla="*/ 0 h 89"/>
              <a:gd name="T6" fmla="*/ 89 w 89"/>
              <a:gd name="T7" fmla="*/ 45 h 89"/>
              <a:gd name="T8" fmla="*/ 44 w 89"/>
              <a:gd name="T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9">
                <a:moveTo>
                  <a:pt x="44" y="89"/>
                </a:moveTo>
                <a:cubicBezTo>
                  <a:pt x="19" y="88"/>
                  <a:pt x="0" y="68"/>
                  <a:pt x="1" y="43"/>
                </a:cubicBezTo>
                <a:cubicBezTo>
                  <a:pt x="2" y="19"/>
                  <a:pt x="21" y="1"/>
                  <a:pt x="45" y="0"/>
                </a:cubicBezTo>
                <a:cubicBezTo>
                  <a:pt x="69" y="0"/>
                  <a:pt x="89" y="21"/>
                  <a:pt x="89" y="45"/>
                </a:cubicBezTo>
                <a:cubicBezTo>
                  <a:pt x="89" y="70"/>
                  <a:pt x="69" y="89"/>
                  <a:pt x="44" y="89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17" name="Grupo 116"/>
          <p:cNvGrpSpPr/>
          <p:nvPr/>
        </p:nvGrpSpPr>
        <p:grpSpPr>
          <a:xfrm>
            <a:off x="259492" y="24347"/>
            <a:ext cx="8778095" cy="787209"/>
            <a:chOff x="259492" y="24347"/>
            <a:chExt cx="8778095" cy="787209"/>
          </a:xfrm>
        </p:grpSpPr>
        <p:pic>
          <p:nvPicPr>
            <p:cNvPr id="118" name="Imagen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6013" y="24347"/>
              <a:ext cx="701574" cy="701574"/>
            </a:xfrm>
            <a:prstGeom prst="rect">
              <a:avLst/>
            </a:prstGeom>
          </p:spPr>
        </p:pic>
        <p:sp>
          <p:nvSpPr>
            <p:cNvPr id="119" name="Rectángulo 118"/>
            <p:cNvSpPr/>
            <p:nvPr/>
          </p:nvSpPr>
          <p:spPr>
            <a:xfrm>
              <a:off x="259492" y="765837"/>
              <a:ext cx="8625016" cy="45719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ágrima 3"/>
          <p:cNvSpPr/>
          <p:nvPr/>
        </p:nvSpPr>
        <p:spPr>
          <a:xfrm rot="10800000">
            <a:off x="0" y="1257300"/>
            <a:ext cx="3886200" cy="38862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68EFA174-C088-4D6D-938D-7204798D3E73}"/>
              </a:ext>
            </a:extLst>
          </p:cNvPr>
          <p:cNvSpPr txBox="1"/>
          <p:nvPr/>
        </p:nvSpPr>
        <p:spPr>
          <a:xfrm>
            <a:off x="399772" y="299754"/>
            <a:ext cx="41620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4766631" y="2171303"/>
            <a:ext cx="2858812" cy="1112801"/>
            <a:chOff x="395534" y="3475243"/>
            <a:chExt cx="3972999" cy="2053357"/>
          </a:xfrm>
          <a:noFill/>
        </p:grpSpPr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75243"/>
              <a:ext cx="3972999" cy="51112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5" y="3995232"/>
              <a:ext cx="3972998" cy="15333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37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4766631" y="3689860"/>
            <a:ext cx="2858812" cy="1112801"/>
            <a:chOff x="395534" y="3475243"/>
            <a:chExt cx="3972999" cy="2053357"/>
          </a:xfrm>
          <a:noFill/>
        </p:grpSpPr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75243"/>
              <a:ext cx="3972999" cy="51112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5" y="3995232"/>
              <a:ext cx="3972998" cy="15333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3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4766631" y="460808"/>
            <a:ext cx="2858812" cy="1112801"/>
            <a:chOff x="395534" y="3475243"/>
            <a:chExt cx="3972999" cy="2053357"/>
          </a:xfrm>
          <a:noFill/>
        </p:grpSpPr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75243"/>
              <a:ext cx="3972999" cy="51112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5" y="3995232"/>
              <a:ext cx="3972998" cy="15333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33" y="1538136"/>
            <a:ext cx="3083734" cy="33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84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230" y="1553136"/>
            <a:ext cx="2643750" cy="22275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0019" y="1692636"/>
            <a:ext cx="2478182" cy="2088000"/>
          </a:xfrm>
          <a:prstGeom prst="rect">
            <a:avLst/>
          </a:prstGeom>
        </p:spPr>
      </p:pic>
      <p:sp>
        <p:nvSpPr>
          <p:cNvPr id="2174" name="Google Shape;2174;p38"/>
          <p:cNvSpPr txBox="1">
            <a:spLocks noGrp="1"/>
          </p:cNvSpPr>
          <p:nvPr>
            <p:ph type="title"/>
          </p:nvPr>
        </p:nvSpPr>
        <p:spPr>
          <a:xfrm>
            <a:off x="621777" y="203371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grpSp>
        <p:nvGrpSpPr>
          <p:cNvPr id="2175" name="Google Shape;2175;p38"/>
          <p:cNvGrpSpPr/>
          <p:nvPr/>
        </p:nvGrpSpPr>
        <p:grpSpPr>
          <a:xfrm>
            <a:off x="476250" y="922452"/>
            <a:ext cx="8203900" cy="3796168"/>
            <a:chOff x="476250" y="922452"/>
            <a:chExt cx="8203900" cy="3796168"/>
          </a:xfrm>
        </p:grpSpPr>
        <p:sp>
          <p:nvSpPr>
            <p:cNvPr id="2176" name="Google Shape;2176;p38"/>
            <p:cNvSpPr/>
            <p:nvPr/>
          </p:nvSpPr>
          <p:spPr>
            <a:xfrm>
              <a:off x="3978100" y="3068525"/>
              <a:ext cx="4698900" cy="1166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4511950" y="1143000"/>
              <a:ext cx="4168200" cy="116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476250" y="3068525"/>
              <a:ext cx="3515100" cy="116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476250" y="1143000"/>
              <a:ext cx="3982800" cy="116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4226087" y="1796252"/>
              <a:ext cx="386571" cy="628474"/>
            </a:xfrm>
            <a:custGeom>
              <a:avLst/>
              <a:gdLst/>
              <a:ahLst/>
              <a:cxnLst/>
              <a:rect l="l" t="t" r="r" b="b"/>
              <a:pathLst>
                <a:path w="5216" h="8480" extrusionOk="0">
                  <a:moveTo>
                    <a:pt x="2100" y="1"/>
                  </a:moveTo>
                  <a:cubicBezTo>
                    <a:pt x="1959" y="1"/>
                    <a:pt x="1504" y="56"/>
                    <a:pt x="1417" y="121"/>
                  </a:cubicBezTo>
                  <a:cubicBezTo>
                    <a:pt x="1346" y="181"/>
                    <a:pt x="1179" y="264"/>
                    <a:pt x="1084" y="347"/>
                  </a:cubicBezTo>
                  <a:cubicBezTo>
                    <a:pt x="1084" y="347"/>
                    <a:pt x="1084" y="347"/>
                    <a:pt x="1072" y="359"/>
                  </a:cubicBezTo>
                  <a:cubicBezTo>
                    <a:pt x="1060" y="383"/>
                    <a:pt x="1048" y="395"/>
                    <a:pt x="1036" y="419"/>
                  </a:cubicBezTo>
                  <a:cubicBezTo>
                    <a:pt x="1012" y="526"/>
                    <a:pt x="929" y="657"/>
                    <a:pt x="822" y="800"/>
                  </a:cubicBezTo>
                  <a:cubicBezTo>
                    <a:pt x="727" y="931"/>
                    <a:pt x="548" y="1074"/>
                    <a:pt x="548" y="1074"/>
                  </a:cubicBezTo>
                  <a:cubicBezTo>
                    <a:pt x="536" y="1086"/>
                    <a:pt x="346" y="1229"/>
                    <a:pt x="346" y="1300"/>
                  </a:cubicBezTo>
                  <a:cubicBezTo>
                    <a:pt x="346" y="1300"/>
                    <a:pt x="346" y="1312"/>
                    <a:pt x="346" y="1312"/>
                  </a:cubicBezTo>
                  <a:cubicBezTo>
                    <a:pt x="357" y="1407"/>
                    <a:pt x="381" y="1669"/>
                    <a:pt x="298" y="1717"/>
                  </a:cubicBezTo>
                  <a:cubicBezTo>
                    <a:pt x="203" y="1764"/>
                    <a:pt x="0" y="1895"/>
                    <a:pt x="0" y="1955"/>
                  </a:cubicBezTo>
                  <a:cubicBezTo>
                    <a:pt x="0" y="2026"/>
                    <a:pt x="72" y="2407"/>
                    <a:pt x="84" y="2467"/>
                  </a:cubicBezTo>
                  <a:cubicBezTo>
                    <a:pt x="96" y="2514"/>
                    <a:pt x="155" y="3431"/>
                    <a:pt x="167" y="3824"/>
                  </a:cubicBezTo>
                  <a:cubicBezTo>
                    <a:pt x="262" y="3836"/>
                    <a:pt x="334" y="3860"/>
                    <a:pt x="381" y="3872"/>
                  </a:cubicBezTo>
                  <a:cubicBezTo>
                    <a:pt x="548" y="3931"/>
                    <a:pt x="655" y="4015"/>
                    <a:pt x="727" y="4169"/>
                  </a:cubicBezTo>
                  <a:cubicBezTo>
                    <a:pt x="783" y="4316"/>
                    <a:pt x="850" y="4420"/>
                    <a:pt x="898" y="4420"/>
                  </a:cubicBezTo>
                  <a:cubicBezTo>
                    <a:pt x="900" y="4420"/>
                    <a:pt x="903" y="4420"/>
                    <a:pt x="905" y="4419"/>
                  </a:cubicBezTo>
                  <a:cubicBezTo>
                    <a:pt x="943" y="4419"/>
                    <a:pt x="1096" y="4358"/>
                    <a:pt x="1167" y="4358"/>
                  </a:cubicBezTo>
                  <a:cubicBezTo>
                    <a:pt x="1185" y="4358"/>
                    <a:pt x="1198" y="4362"/>
                    <a:pt x="1203" y="4372"/>
                  </a:cubicBezTo>
                  <a:cubicBezTo>
                    <a:pt x="1239" y="4419"/>
                    <a:pt x="1322" y="4669"/>
                    <a:pt x="1286" y="4800"/>
                  </a:cubicBezTo>
                  <a:cubicBezTo>
                    <a:pt x="1250" y="4943"/>
                    <a:pt x="1143" y="5050"/>
                    <a:pt x="1072" y="5205"/>
                  </a:cubicBezTo>
                  <a:cubicBezTo>
                    <a:pt x="1012" y="5360"/>
                    <a:pt x="953" y="5705"/>
                    <a:pt x="953" y="5824"/>
                  </a:cubicBezTo>
                  <a:cubicBezTo>
                    <a:pt x="953" y="5955"/>
                    <a:pt x="1072" y="7086"/>
                    <a:pt x="1084" y="7146"/>
                  </a:cubicBezTo>
                  <a:cubicBezTo>
                    <a:pt x="1084" y="7217"/>
                    <a:pt x="1072" y="7801"/>
                    <a:pt x="1072" y="7836"/>
                  </a:cubicBezTo>
                  <a:cubicBezTo>
                    <a:pt x="1072" y="7860"/>
                    <a:pt x="1084" y="8479"/>
                    <a:pt x="1084" y="8479"/>
                  </a:cubicBezTo>
                  <a:lnTo>
                    <a:pt x="1084" y="8420"/>
                  </a:lnTo>
                  <a:lnTo>
                    <a:pt x="3191" y="8420"/>
                  </a:lnTo>
                  <a:lnTo>
                    <a:pt x="3179" y="8348"/>
                  </a:lnTo>
                  <a:lnTo>
                    <a:pt x="3167" y="7491"/>
                  </a:lnTo>
                  <a:lnTo>
                    <a:pt x="3858" y="7491"/>
                  </a:lnTo>
                  <a:lnTo>
                    <a:pt x="5215" y="5205"/>
                  </a:lnTo>
                  <a:cubicBezTo>
                    <a:pt x="5215" y="5205"/>
                    <a:pt x="4965" y="4550"/>
                    <a:pt x="4882" y="4360"/>
                  </a:cubicBezTo>
                  <a:cubicBezTo>
                    <a:pt x="4810" y="4181"/>
                    <a:pt x="4656" y="3669"/>
                    <a:pt x="4644" y="3526"/>
                  </a:cubicBezTo>
                  <a:cubicBezTo>
                    <a:pt x="4632" y="3372"/>
                    <a:pt x="4596" y="3217"/>
                    <a:pt x="4739" y="2955"/>
                  </a:cubicBezTo>
                  <a:cubicBezTo>
                    <a:pt x="4882" y="2705"/>
                    <a:pt x="5191" y="2086"/>
                    <a:pt x="5156" y="2026"/>
                  </a:cubicBezTo>
                  <a:cubicBezTo>
                    <a:pt x="5120" y="1967"/>
                    <a:pt x="4929" y="1800"/>
                    <a:pt x="4846" y="1610"/>
                  </a:cubicBezTo>
                  <a:cubicBezTo>
                    <a:pt x="4799" y="1490"/>
                    <a:pt x="4787" y="1336"/>
                    <a:pt x="4799" y="1169"/>
                  </a:cubicBezTo>
                  <a:cubicBezTo>
                    <a:pt x="4799" y="1050"/>
                    <a:pt x="4822" y="943"/>
                    <a:pt x="4834" y="836"/>
                  </a:cubicBezTo>
                  <a:cubicBezTo>
                    <a:pt x="4882" y="574"/>
                    <a:pt x="4882" y="490"/>
                    <a:pt x="4882" y="490"/>
                  </a:cubicBezTo>
                  <a:cubicBezTo>
                    <a:pt x="4882" y="490"/>
                    <a:pt x="4369" y="485"/>
                    <a:pt x="3963" y="485"/>
                  </a:cubicBezTo>
                  <a:cubicBezTo>
                    <a:pt x="3760" y="485"/>
                    <a:pt x="3584" y="486"/>
                    <a:pt x="3513" y="490"/>
                  </a:cubicBezTo>
                  <a:cubicBezTo>
                    <a:pt x="3486" y="492"/>
                    <a:pt x="3463" y="493"/>
                    <a:pt x="3440" y="493"/>
                  </a:cubicBezTo>
                  <a:cubicBezTo>
                    <a:pt x="3292" y="493"/>
                    <a:pt x="3230" y="459"/>
                    <a:pt x="3167" y="407"/>
                  </a:cubicBezTo>
                  <a:cubicBezTo>
                    <a:pt x="3108" y="347"/>
                    <a:pt x="3024" y="312"/>
                    <a:pt x="2870" y="312"/>
                  </a:cubicBezTo>
                  <a:cubicBezTo>
                    <a:pt x="2715" y="312"/>
                    <a:pt x="2548" y="276"/>
                    <a:pt x="2524" y="252"/>
                  </a:cubicBezTo>
                  <a:cubicBezTo>
                    <a:pt x="2501" y="240"/>
                    <a:pt x="2227" y="26"/>
                    <a:pt x="2132" y="2"/>
                  </a:cubicBezTo>
                  <a:cubicBezTo>
                    <a:pt x="2124" y="1"/>
                    <a:pt x="2114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4511943" y="1633128"/>
              <a:ext cx="400726" cy="718372"/>
            </a:xfrm>
            <a:custGeom>
              <a:avLst/>
              <a:gdLst/>
              <a:ahLst/>
              <a:cxnLst/>
              <a:rect l="l" t="t" r="r" b="b"/>
              <a:pathLst>
                <a:path w="5407" h="9693" extrusionOk="0">
                  <a:moveTo>
                    <a:pt x="1561" y="1"/>
                  </a:moveTo>
                  <a:lnTo>
                    <a:pt x="1025" y="2691"/>
                  </a:lnTo>
                  <a:cubicBezTo>
                    <a:pt x="1025" y="2691"/>
                    <a:pt x="1025" y="2775"/>
                    <a:pt x="977" y="3037"/>
                  </a:cubicBezTo>
                  <a:cubicBezTo>
                    <a:pt x="953" y="3144"/>
                    <a:pt x="942" y="3251"/>
                    <a:pt x="942" y="3370"/>
                  </a:cubicBezTo>
                  <a:cubicBezTo>
                    <a:pt x="930" y="3537"/>
                    <a:pt x="942" y="3691"/>
                    <a:pt x="989" y="3811"/>
                  </a:cubicBezTo>
                  <a:cubicBezTo>
                    <a:pt x="1072" y="4001"/>
                    <a:pt x="1263" y="4168"/>
                    <a:pt x="1299" y="4227"/>
                  </a:cubicBezTo>
                  <a:cubicBezTo>
                    <a:pt x="1334" y="4287"/>
                    <a:pt x="1025" y="4906"/>
                    <a:pt x="882" y="5156"/>
                  </a:cubicBezTo>
                  <a:cubicBezTo>
                    <a:pt x="739" y="5418"/>
                    <a:pt x="775" y="5573"/>
                    <a:pt x="787" y="5727"/>
                  </a:cubicBezTo>
                  <a:cubicBezTo>
                    <a:pt x="799" y="5870"/>
                    <a:pt x="953" y="6382"/>
                    <a:pt x="1025" y="6561"/>
                  </a:cubicBezTo>
                  <a:cubicBezTo>
                    <a:pt x="1108" y="6751"/>
                    <a:pt x="1358" y="7406"/>
                    <a:pt x="1358" y="7406"/>
                  </a:cubicBezTo>
                  <a:lnTo>
                    <a:pt x="1" y="9692"/>
                  </a:lnTo>
                  <a:lnTo>
                    <a:pt x="1275" y="9692"/>
                  </a:lnTo>
                  <a:cubicBezTo>
                    <a:pt x="1406" y="9692"/>
                    <a:pt x="1465" y="9621"/>
                    <a:pt x="1489" y="9585"/>
                  </a:cubicBezTo>
                  <a:cubicBezTo>
                    <a:pt x="1513" y="9561"/>
                    <a:pt x="2204" y="8668"/>
                    <a:pt x="2263" y="8597"/>
                  </a:cubicBezTo>
                  <a:cubicBezTo>
                    <a:pt x="2300" y="8560"/>
                    <a:pt x="2408" y="8546"/>
                    <a:pt x="2510" y="8546"/>
                  </a:cubicBezTo>
                  <a:cubicBezTo>
                    <a:pt x="2575" y="8546"/>
                    <a:pt x="2638" y="8552"/>
                    <a:pt x="2680" y="8561"/>
                  </a:cubicBezTo>
                  <a:cubicBezTo>
                    <a:pt x="2763" y="8578"/>
                    <a:pt x="2817" y="8600"/>
                    <a:pt x="2882" y="8600"/>
                  </a:cubicBezTo>
                  <a:cubicBezTo>
                    <a:pt x="2911" y="8600"/>
                    <a:pt x="2941" y="8596"/>
                    <a:pt x="2977" y="8585"/>
                  </a:cubicBezTo>
                  <a:cubicBezTo>
                    <a:pt x="3097" y="8537"/>
                    <a:pt x="3085" y="8275"/>
                    <a:pt x="3120" y="8156"/>
                  </a:cubicBezTo>
                  <a:cubicBezTo>
                    <a:pt x="3132" y="8121"/>
                    <a:pt x="3156" y="8109"/>
                    <a:pt x="3168" y="8097"/>
                  </a:cubicBezTo>
                  <a:cubicBezTo>
                    <a:pt x="3168" y="8097"/>
                    <a:pt x="3085" y="7930"/>
                    <a:pt x="3073" y="7906"/>
                  </a:cubicBezTo>
                  <a:cubicBezTo>
                    <a:pt x="3073" y="7882"/>
                    <a:pt x="2942" y="7787"/>
                    <a:pt x="2835" y="7656"/>
                  </a:cubicBezTo>
                  <a:cubicBezTo>
                    <a:pt x="2739" y="7525"/>
                    <a:pt x="2716" y="7109"/>
                    <a:pt x="2704" y="6930"/>
                  </a:cubicBezTo>
                  <a:cubicBezTo>
                    <a:pt x="2704" y="6739"/>
                    <a:pt x="2716" y="6061"/>
                    <a:pt x="2775" y="5846"/>
                  </a:cubicBezTo>
                  <a:cubicBezTo>
                    <a:pt x="2823" y="5632"/>
                    <a:pt x="3097" y="5525"/>
                    <a:pt x="3323" y="5358"/>
                  </a:cubicBezTo>
                  <a:cubicBezTo>
                    <a:pt x="3537" y="5192"/>
                    <a:pt x="3692" y="4882"/>
                    <a:pt x="3775" y="4787"/>
                  </a:cubicBezTo>
                  <a:cubicBezTo>
                    <a:pt x="3870" y="4680"/>
                    <a:pt x="4204" y="4132"/>
                    <a:pt x="4240" y="4037"/>
                  </a:cubicBezTo>
                  <a:cubicBezTo>
                    <a:pt x="4240" y="4037"/>
                    <a:pt x="4240" y="4025"/>
                    <a:pt x="4240" y="4013"/>
                  </a:cubicBezTo>
                  <a:cubicBezTo>
                    <a:pt x="4263" y="3906"/>
                    <a:pt x="4240" y="3691"/>
                    <a:pt x="4240" y="3691"/>
                  </a:cubicBezTo>
                  <a:cubicBezTo>
                    <a:pt x="4240" y="3691"/>
                    <a:pt x="4109" y="3382"/>
                    <a:pt x="4180" y="3275"/>
                  </a:cubicBezTo>
                  <a:cubicBezTo>
                    <a:pt x="4263" y="3168"/>
                    <a:pt x="4335" y="3168"/>
                    <a:pt x="4335" y="3001"/>
                  </a:cubicBezTo>
                  <a:cubicBezTo>
                    <a:pt x="4335" y="2834"/>
                    <a:pt x="4168" y="2596"/>
                    <a:pt x="4240" y="2429"/>
                  </a:cubicBezTo>
                  <a:cubicBezTo>
                    <a:pt x="4311" y="2263"/>
                    <a:pt x="4561" y="1894"/>
                    <a:pt x="4716" y="1775"/>
                  </a:cubicBezTo>
                  <a:cubicBezTo>
                    <a:pt x="4871" y="1655"/>
                    <a:pt x="5192" y="1084"/>
                    <a:pt x="5180" y="989"/>
                  </a:cubicBezTo>
                  <a:cubicBezTo>
                    <a:pt x="5168" y="905"/>
                    <a:pt x="5025" y="739"/>
                    <a:pt x="5073" y="596"/>
                  </a:cubicBezTo>
                  <a:cubicBezTo>
                    <a:pt x="5073" y="572"/>
                    <a:pt x="5085" y="560"/>
                    <a:pt x="5097" y="536"/>
                  </a:cubicBezTo>
                  <a:cubicBezTo>
                    <a:pt x="5228" y="370"/>
                    <a:pt x="5406" y="143"/>
                    <a:pt x="5406" y="143"/>
                  </a:cubicBezTo>
                  <a:lnTo>
                    <a:pt x="2680" y="36"/>
                  </a:lnTo>
                  <a:lnTo>
                    <a:pt x="15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4563155" y="1003977"/>
              <a:ext cx="486252" cy="518936"/>
            </a:xfrm>
            <a:custGeom>
              <a:avLst/>
              <a:gdLst/>
              <a:ahLst/>
              <a:cxnLst/>
              <a:rect l="l" t="t" r="r" b="b"/>
              <a:pathLst>
                <a:path w="6561" h="7002" extrusionOk="0">
                  <a:moveTo>
                    <a:pt x="0" y="0"/>
                  </a:moveTo>
                  <a:lnTo>
                    <a:pt x="48" y="2548"/>
                  </a:lnTo>
                  <a:cubicBezTo>
                    <a:pt x="48" y="2548"/>
                    <a:pt x="512" y="2727"/>
                    <a:pt x="762" y="2846"/>
                  </a:cubicBezTo>
                  <a:cubicBezTo>
                    <a:pt x="1024" y="2965"/>
                    <a:pt x="965" y="3072"/>
                    <a:pt x="1013" y="3144"/>
                  </a:cubicBezTo>
                  <a:cubicBezTo>
                    <a:pt x="1060" y="3215"/>
                    <a:pt x="1596" y="3608"/>
                    <a:pt x="1751" y="3715"/>
                  </a:cubicBezTo>
                  <a:cubicBezTo>
                    <a:pt x="1905" y="3822"/>
                    <a:pt x="2727" y="4394"/>
                    <a:pt x="2763" y="4429"/>
                  </a:cubicBezTo>
                  <a:cubicBezTo>
                    <a:pt x="2798" y="4477"/>
                    <a:pt x="3001" y="4977"/>
                    <a:pt x="3072" y="5072"/>
                  </a:cubicBezTo>
                  <a:cubicBezTo>
                    <a:pt x="3132" y="5168"/>
                    <a:pt x="3418" y="5203"/>
                    <a:pt x="3465" y="5251"/>
                  </a:cubicBezTo>
                  <a:cubicBezTo>
                    <a:pt x="3525" y="5299"/>
                    <a:pt x="3882" y="5751"/>
                    <a:pt x="3965" y="5846"/>
                  </a:cubicBezTo>
                  <a:cubicBezTo>
                    <a:pt x="4049" y="5930"/>
                    <a:pt x="4263" y="5930"/>
                    <a:pt x="4299" y="5930"/>
                  </a:cubicBezTo>
                  <a:cubicBezTo>
                    <a:pt x="4346" y="5930"/>
                    <a:pt x="4596" y="6192"/>
                    <a:pt x="4799" y="6346"/>
                  </a:cubicBezTo>
                  <a:cubicBezTo>
                    <a:pt x="5013" y="6501"/>
                    <a:pt x="5275" y="6680"/>
                    <a:pt x="5358" y="6787"/>
                  </a:cubicBezTo>
                  <a:cubicBezTo>
                    <a:pt x="5406" y="6835"/>
                    <a:pt x="5454" y="6918"/>
                    <a:pt x="5477" y="7001"/>
                  </a:cubicBezTo>
                  <a:cubicBezTo>
                    <a:pt x="5561" y="6882"/>
                    <a:pt x="5561" y="6787"/>
                    <a:pt x="5573" y="6513"/>
                  </a:cubicBezTo>
                  <a:cubicBezTo>
                    <a:pt x="5596" y="6204"/>
                    <a:pt x="5692" y="6144"/>
                    <a:pt x="5727" y="6037"/>
                  </a:cubicBezTo>
                  <a:cubicBezTo>
                    <a:pt x="5763" y="5930"/>
                    <a:pt x="5858" y="5965"/>
                    <a:pt x="5977" y="5906"/>
                  </a:cubicBezTo>
                  <a:cubicBezTo>
                    <a:pt x="6096" y="5846"/>
                    <a:pt x="6120" y="5703"/>
                    <a:pt x="6144" y="5584"/>
                  </a:cubicBezTo>
                  <a:cubicBezTo>
                    <a:pt x="6180" y="5453"/>
                    <a:pt x="6477" y="5096"/>
                    <a:pt x="6501" y="5084"/>
                  </a:cubicBezTo>
                  <a:cubicBezTo>
                    <a:pt x="6525" y="5061"/>
                    <a:pt x="6561" y="4930"/>
                    <a:pt x="6549" y="4834"/>
                  </a:cubicBezTo>
                  <a:cubicBezTo>
                    <a:pt x="6525" y="4739"/>
                    <a:pt x="6347" y="4453"/>
                    <a:pt x="6311" y="4346"/>
                  </a:cubicBezTo>
                  <a:cubicBezTo>
                    <a:pt x="6263" y="4251"/>
                    <a:pt x="6263" y="4144"/>
                    <a:pt x="6013" y="4144"/>
                  </a:cubicBezTo>
                  <a:cubicBezTo>
                    <a:pt x="5763" y="4144"/>
                    <a:pt x="5549" y="4001"/>
                    <a:pt x="5454" y="3941"/>
                  </a:cubicBezTo>
                  <a:cubicBezTo>
                    <a:pt x="5370" y="3870"/>
                    <a:pt x="5346" y="3810"/>
                    <a:pt x="5275" y="3798"/>
                  </a:cubicBezTo>
                  <a:cubicBezTo>
                    <a:pt x="5215" y="3798"/>
                    <a:pt x="5049" y="3775"/>
                    <a:pt x="4763" y="3620"/>
                  </a:cubicBezTo>
                  <a:cubicBezTo>
                    <a:pt x="4477" y="3465"/>
                    <a:pt x="3739" y="2941"/>
                    <a:pt x="3537" y="2727"/>
                  </a:cubicBezTo>
                  <a:cubicBezTo>
                    <a:pt x="3334" y="2513"/>
                    <a:pt x="3370" y="2548"/>
                    <a:pt x="3191" y="2513"/>
                  </a:cubicBezTo>
                  <a:cubicBezTo>
                    <a:pt x="3013" y="2465"/>
                    <a:pt x="2275" y="2239"/>
                    <a:pt x="2096" y="2167"/>
                  </a:cubicBezTo>
                  <a:cubicBezTo>
                    <a:pt x="1905" y="2096"/>
                    <a:pt x="1798" y="2036"/>
                    <a:pt x="1775" y="1953"/>
                  </a:cubicBezTo>
                  <a:cubicBezTo>
                    <a:pt x="1739" y="1870"/>
                    <a:pt x="1691" y="1739"/>
                    <a:pt x="1608" y="1655"/>
                  </a:cubicBezTo>
                  <a:cubicBezTo>
                    <a:pt x="1524" y="1560"/>
                    <a:pt x="1286" y="1429"/>
                    <a:pt x="905" y="1155"/>
                  </a:cubicBezTo>
                  <a:cubicBezTo>
                    <a:pt x="512" y="870"/>
                    <a:pt x="346" y="655"/>
                    <a:pt x="251" y="477"/>
                  </a:cubicBezTo>
                  <a:cubicBezTo>
                    <a:pt x="155" y="298"/>
                    <a:pt x="143" y="72"/>
                    <a:pt x="84" y="36"/>
                  </a:cubicBezTo>
                  <a:cubicBezTo>
                    <a:pt x="72" y="24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4099872" y="4437438"/>
              <a:ext cx="254428" cy="281183"/>
            </a:xfrm>
            <a:custGeom>
              <a:avLst/>
              <a:gdLst/>
              <a:ahLst/>
              <a:cxnLst/>
              <a:rect l="l" t="t" r="r" b="b"/>
              <a:pathLst>
                <a:path w="3433" h="3794" extrusionOk="0">
                  <a:moveTo>
                    <a:pt x="1" y="1"/>
                  </a:moveTo>
                  <a:lnTo>
                    <a:pt x="1" y="36"/>
                  </a:lnTo>
                  <a:lnTo>
                    <a:pt x="191" y="3501"/>
                  </a:lnTo>
                  <a:lnTo>
                    <a:pt x="1775" y="3501"/>
                  </a:lnTo>
                  <a:cubicBezTo>
                    <a:pt x="1775" y="3501"/>
                    <a:pt x="1966" y="3794"/>
                    <a:pt x="2071" y="3794"/>
                  </a:cubicBezTo>
                  <a:cubicBezTo>
                    <a:pt x="2080" y="3794"/>
                    <a:pt x="2089" y="3791"/>
                    <a:pt x="2096" y="3787"/>
                  </a:cubicBezTo>
                  <a:cubicBezTo>
                    <a:pt x="2191" y="3727"/>
                    <a:pt x="2358" y="3691"/>
                    <a:pt x="2430" y="3584"/>
                  </a:cubicBezTo>
                  <a:cubicBezTo>
                    <a:pt x="2489" y="3477"/>
                    <a:pt x="2775" y="3477"/>
                    <a:pt x="2775" y="3465"/>
                  </a:cubicBezTo>
                  <a:cubicBezTo>
                    <a:pt x="2777" y="3462"/>
                    <a:pt x="2780" y="3460"/>
                    <a:pt x="2784" y="3460"/>
                  </a:cubicBezTo>
                  <a:cubicBezTo>
                    <a:pt x="2803" y="3460"/>
                    <a:pt x="2848" y="3494"/>
                    <a:pt x="2891" y="3494"/>
                  </a:cubicBezTo>
                  <a:cubicBezTo>
                    <a:pt x="2900" y="3494"/>
                    <a:pt x="2909" y="3493"/>
                    <a:pt x="2918" y="3489"/>
                  </a:cubicBezTo>
                  <a:cubicBezTo>
                    <a:pt x="2977" y="3465"/>
                    <a:pt x="2965" y="3477"/>
                    <a:pt x="3084" y="3370"/>
                  </a:cubicBezTo>
                  <a:cubicBezTo>
                    <a:pt x="3215" y="3275"/>
                    <a:pt x="3299" y="3227"/>
                    <a:pt x="3299" y="3132"/>
                  </a:cubicBezTo>
                  <a:cubicBezTo>
                    <a:pt x="3299" y="3047"/>
                    <a:pt x="3432" y="2961"/>
                    <a:pt x="3341" y="2961"/>
                  </a:cubicBezTo>
                  <a:cubicBezTo>
                    <a:pt x="3330" y="2961"/>
                    <a:pt x="3316" y="2963"/>
                    <a:pt x="3299" y="2965"/>
                  </a:cubicBezTo>
                  <a:cubicBezTo>
                    <a:pt x="3120" y="2977"/>
                    <a:pt x="3096" y="3037"/>
                    <a:pt x="2977" y="3037"/>
                  </a:cubicBezTo>
                  <a:cubicBezTo>
                    <a:pt x="2912" y="3037"/>
                    <a:pt x="2833" y="3047"/>
                    <a:pt x="2757" y="3047"/>
                  </a:cubicBezTo>
                  <a:cubicBezTo>
                    <a:pt x="2694" y="3047"/>
                    <a:pt x="2633" y="3040"/>
                    <a:pt x="2584" y="3013"/>
                  </a:cubicBezTo>
                  <a:cubicBezTo>
                    <a:pt x="2489" y="2941"/>
                    <a:pt x="2370" y="2965"/>
                    <a:pt x="2180" y="2751"/>
                  </a:cubicBezTo>
                  <a:cubicBezTo>
                    <a:pt x="2001" y="2537"/>
                    <a:pt x="1870" y="2406"/>
                    <a:pt x="1632" y="2263"/>
                  </a:cubicBezTo>
                  <a:cubicBezTo>
                    <a:pt x="1406" y="2132"/>
                    <a:pt x="1179" y="2036"/>
                    <a:pt x="1096" y="1989"/>
                  </a:cubicBezTo>
                  <a:cubicBezTo>
                    <a:pt x="1025" y="1941"/>
                    <a:pt x="882" y="1727"/>
                    <a:pt x="822" y="1608"/>
                  </a:cubicBezTo>
                  <a:cubicBezTo>
                    <a:pt x="763" y="1489"/>
                    <a:pt x="608" y="1370"/>
                    <a:pt x="584" y="1346"/>
                  </a:cubicBezTo>
                  <a:cubicBezTo>
                    <a:pt x="560" y="1310"/>
                    <a:pt x="536" y="1120"/>
                    <a:pt x="501" y="1072"/>
                  </a:cubicBezTo>
                  <a:cubicBezTo>
                    <a:pt x="477" y="1036"/>
                    <a:pt x="382" y="977"/>
                    <a:pt x="298" y="929"/>
                  </a:cubicBezTo>
                  <a:cubicBezTo>
                    <a:pt x="215" y="882"/>
                    <a:pt x="251" y="858"/>
                    <a:pt x="251" y="762"/>
                  </a:cubicBezTo>
                  <a:cubicBezTo>
                    <a:pt x="251" y="679"/>
                    <a:pt x="263" y="679"/>
                    <a:pt x="263" y="536"/>
                  </a:cubicBezTo>
                  <a:cubicBezTo>
                    <a:pt x="263" y="381"/>
                    <a:pt x="179" y="251"/>
                    <a:pt x="167" y="2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3836917" y="1617119"/>
              <a:ext cx="429778" cy="462610"/>
            </a:xfrm>
            <a:custGeom>
              <a:avLst/>
              <a:gdLst/>
              <a:ahLst/>
              <a:cxnLst/>
              <a:rect l="l" t="t" r="r" b="b"/>
              <a:pathLst>
                <a:path w="5799" h="6242" extrusionOk="0">
                  <a:moveTo>
                    <a:pt x="1284" y="1"/>
                  </a:moveTo>
                  <a:cubicBezTo>
                    <a:pt x="1168" y="1"/>
                    <a:pt x="1008" y="98"/>
                    <a:pt x="834" y="133"/>
                  </a:cubicBezTo>
                  <a:cubicBezTo>
                    <a:pt x="751" y="157"/>
                    <a:pt x="608" y="169"/>
                    <a:pt x="477" y="193"/>
                  </a:cubicBezTo>
                  <a:lnTo>
                    <a:pt x="286" y="562"/>
                  </a:lnTo>
                  <a:lnTo>
                    <a:pt x="13" y="1098"/>
                  </a:lnTo>
                  <a:cubicBezTo>
                    <a:pt x="13" y="1098"/>
                    <a:pt x="1" y="1109"/>
                    <a:pt x="1" y="1133"/>
                  </a:cubicBezTo>
                  <a:cubicBezTo>
                    <a:pt x="108" y="1181"/>
                    <a:pt x="215" y="1229"/>
                    <a:pt x="274" y="1252"/>
                  </a:cubicBezTo>
                  <a:cubicBezTo>
                    <a:pt x="429" y="1324"/>
                    <a:pt x="775" y="1562"/>
                    <a:pt x="870" y="1693"/>
                  </a:cubicBezTo>
                  <a:cubicBezTo>
                    <a:pt x="977" y="1824"/>
                    <a:pt x="977" y="2360"/>
                    <a:pt x="977" y="2503"/>
                  </a:cubicBezTo>
                  <a:cubicBezTo>
                    <a:pt x="977" y="2633"/>
                    <a:pt x="870" y="2860"/>
                    <a:pt x="870" y="2955"/>
                  </a:cubicBezTo>
                  <a:cubicBezTo>
                    <a:pt x="870" y="2991"/>
                    <a:pt x="885" y="3003"/>
                    <a:pt x="910" y="3003"/>
                  </a:cubicBezTo>
                  <a:cubicBezTo>
                    <a:pt x="952" y="3003"/>
                    <a:pt x="1022" y="2970"/>
                    <a:pt x="1096" y="2955"/>
                  </a:cubicBezTo>
                  <a:cubicBezTo>
                    <a:pt x="1136" y="2951"/>
                    <a:pt x="1190" y="2950"/>
                    <a:pt x="1250" y="2950"/>
                  </a:cubicBezTo>
                  <a:cubicBezTo>
                    <a:pt x="1370" y="2950"/>
                    <a:pt x="1513" y="2955"/>
                    <a:pt x="1608" y="2955"/>
                  </a:cubicBezTo>
                  <a:cubicBezTo>
                    <a:pt x="1751" y="2967"/>
                    <a:pt x="2060" y="3181"/>
                    <a:pt x="2191" y="3348"/>
                  </a:cubicBezTo>
                  <a:cubicBezTo>
                    <a:pt x="2322" y="3503"/>
                    <a:pt x="3025" y="4122"/>
                    <a:pt x="3311" y="4288"/>
                  </a:cubicBezTo>
                  <a:cubicBezTo>
                    <a:pt x="3596" y="4467"/>
                    <a:pt x="3656" y="4729"/>
                    <a:pt x="3656" y="4848"/>
                  </a:cubicBezTo>
                  <a:cubicBezTo>
                    <a:pt x="3656" y="4979"/>
                    <a:pt x="3525" y="5372"/>
                    <a:pt x="3513" y="5467"/>
                  </a:cubicBezTo>
                  <a:cubicBezTo>
                    <a:pt x="3513" y="5562"/>
                    <a:pt x="3561" y="5717"/>
                    <a:pt x="3739" y="5884"/>
                  </a:cubicBezTo>
                  <a:cubicBezTo>
                    <a:pt x="3906" y="6039"/>
                    <a:pt x="4108" y="6182"/>
                    <a:pt x="4108" y="6182"/>
                  </a:cubicBezTo>
                  <a:cubicBezTo>
                    <a:pt x="4168" y="6182"/>
                    <a:pt x="4215" y="6193"/>
                    <a:pt x="4251" y="6193"/>
                  </a:cubicBezTo>
                  <a:cubicBezTo>
                    <a:pt x="4370" y="6193"/>
                    <a:pt x="4513" y="6182"/>
                    <a:pt x="4704" y="6170"/>
                  </a:cubicBezTo>
                  <a:lnTo>
                    <a:pt x="4775" y="6170"/>
                  </a:lnTo>
                  <a:cubicBezTo>
                    <a:pt x="4797" y="6168"/>
                    <a:pt x="4821" y="6167"/>
                    <a:pt x="4846" y="6167"/>
                  </a:cubicBezTo>
                  <a:cubicBezTo>
                    <a:pt x="5012" y="6167"/>
                    <a:pt x="5242" y="6200"/>
                    <a:pt x="5418" y="6241"/>
                  </a:cubicBezTo>
                  <a:cubicBezTo>
                    <a:pt x="5406" y="5848"/>
                    <a:pt x="5347" y="4931"/>
                    <a:pt x="5335" y="4884"/>
                  </a:cubicBezTo>
                  <a:cubicBezTo>
                    <a:pt x="5323" y="4824"/>
                    <a:pt x="5251" y="4443"/>
                    <a:pt x="5251" y="4372"/>
                  </a:cubicBezTo>
                  <a:cubicBezTo>
                    <a:pt x="5251" y="4312"/>
                    <a:pt x="5454" y="4181"/>
                    <a:pt x="5549" y="4134"/>
                  </a:cubicBezTo>
                  <a:cubicBezTo>
                    <a:pt x="5632" y="4086"/>
                    <a:pt x="5608" y="3824"/>
                    <a:pt x="5597" y="3729"/>
                  </a:cubicBezTo>
                  <a:cubicBezTo>
                    <a:pt x="5597" y="3729"/>
                    <a:pt x="5597" y="3717"/>
                    <a:pt x="5597" y="3717"/>
                  </a:cubicBezTo>
                  <a:cubicBezTo>
                    <a:pt x="5597" y="3646"/>
                    <a:pt x="5787" y="3503"/>
                    <a:pt x="5799" y="3491"/>
                  </a:cubicBezTo>
                  <a:cubicBezTo>
                    <a:pt x="5799" y="3491"/>
                    <a:pt x="4989" y="2050"/>
                    <a:pt x="5013" y="1991"/>
                  </a:cubicBezTo>
                  <a:cubicBezTo>
                    <a:pt x="5037" y="1931"/>
                    <a:pt x="4704" y="1681"/>
                    <a:pt x="4644" y="1610"/>
                  </a:cubicBezTo>
                  <a:cubicBezTo>
                    <a:pt x="4585" y="1550"/>
                    <a:pt x="4370" y="1455"/>
                    <a:pt x="4335" y="1336"/>
                  </a:cubicBezTo>
                  <a:cubicBezTo>
                    <a:pt x="4287" y="1217"/>
                    <a:pt x="4084" y="955"/>
                    <a:pt x="4001" y="859"/>
                  </a:cubicBezTo>
                  <a:cubicBezTo>
                    <a:pt x="3918" y="776"/>
                    <a:pt x="3727" y="705"/>
                    <a:pt x="3561" y="693"/>
                  </a:cubicBezTo>
                  <a:cubicBezTo>
                    <a:pt x="3394" y="693"/>
                    <a:pt x="3287" y="836"/>
                    <a:pt x="3132" y="895"/>
                  </a:cubicBezTo>
                  <a:cubicBezTo>
                    <a:pt x="3071" y="923"/>
                    <a:pt x="2998" y="933"/>
                    <a:pt x="2916" y="933"/>
                  </a:cubicBezTo>
                  <a:cubicBezTo>
                    <a:pt x="2788" y="933"/>
                    <a:pt x="2641" y="910"/>
                    <a:pt x="2489" y="895"/>
                  </a:cubicBezTo>
                  <a:cubicBezTo>
                    <a:pt x="2227" y="871"/>
                    <a:pt x="2263" y="669"/>
                    <a:pt x="2251" y="633"/>
                  </a:cubicBezTo>
                  <a:cubicBezTo>
                    <a:pt x="2227" y="598"/>
                    <a:pt x="2108" y="633"/>
                    <a:pt x="1810" y="502"/>
                  </a:cubicBezTo>
                  <a:cubicBezTo>
                    <a:pt x="1525" y="371"/>
                    <a:pt x="1501" y="181"/>
                    <a:pt x="1394" y="50"/>
                  </a:cubicBezTo>
                  <a:cubicBezTo>
                    <a:pt x="1365" y="14"/>
                    <a:pt x="1328" y="1"/>
                    <a:pt x="12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3872195" y="1329558"/>
              <a:ext cx="434225" cy="546283"/>
            </a:xfrm>
            <a:custGeom>
              <a:avLst/>
              <a:gdLst/>
              <a:ahLst/>
              <a:cxnLst/>
              <a:rect l="l" t="t" r="r" b="b"/>
              <a:pathLst>
                <a:path w="5859" h="7371" extrusionOk="0">
                  <a:moveTo>
                    <a:pt x="822" y="1"/>
                  </a:moveTo>
                  <a:lnTo>
                    <a:pt x="822" y="1"/>
                  </a:lnTo>
                  <a:cubicBezTo>
                    <a:pt x="846" y="72"/>
                    <a:pt x="727" y="120"/>
                    <a:pt x="656" y="298"/>
                  </a:cubicBezTo>
                  <a:cubicBezTo>
                    <a:pt x="584" y="489"/>
                    <a:pt x="680" y="679"/>
                    <a:pt x="680" y="727"/>
                  </a:cubicBezTo>
                  <a:cubicBezTo>
                    <a:pt x="680" y="739"/>
                    <a:pt x="691" y="763"/>
                    <a:pt x="703" y="810"/>
                  </a:cubicBezTo>
                  <a:cubicBezTo>
                    <a:pt x="751" y="953"/>
                    <a:pt x="846" y="1215"/>
                    <a:pt x="882" y="1406"/>
                  </a:cubicBezTo>
                  <a:cubicBezTo>
                    <a:pt x="918" y="1644"/>
                    <a:pt x="799" y="1751"/>
                    <a:pt x="727" y="1930"/>
                  </a:cubicBezTo>
                  <a:cubicBezTo>
                    <a:pt x="656" y="2120"/>
                    <a:pt x="775" y="2239"/>
                    <a:pt x="822" y="2346"/>
                  </a:cubicBezTo>
                  <a:cubicBezTo>
                    <a:pt x="870" y="2453"/>
                    <a:pt x="941" y="2537"/>
                    <a:pt x="1001" y="2656"/>
                  </a:cubicBezTo>
                  <a:cubicBezTo>
                    <a:pt x="1061" y="2763"/>
                    <a:pt x="1072" y="2846"/>
                    <a:pt x="1013" y="2965"/>
                  </a:cubicBezTo>
                  <a:cubicBezTo>
                    <a:pt x="941" y="3096"/>
                    <a:pt x="525" y="3084"/>
                    <a:pt x="441" y="3108"/>
                  </a:cubicBezTo>
                  <a:cubicBezTo>
                    <a:pt x="346" y="3144"/>
                    <a:pt x="84" y="3894"/>
                    <a:pt x="84" y="3894"/>
                  </a:cubicBezTo>
                  <a:lnTo>
                    <a:pt x="1" y="4073"/>
                  </a:lnTo>
                  <a:cubicBezTo>
                    <a:pt x="132" y="4049"/>
                    <a:pt x="275" y="4037"/>
                    <a:pt x="358" y="4013"/>
                  </a:cubicBezTo>
                  <a:cubicBezTo>
                    <a:pt x="532" y="3978"/>
                    <a:pt x="692" y="3881"/>
                    <a:pt x="808" y="3881"/>
                  </a:cubicBezTo>
                  <a:cubicBezTo>
                    <a:pt x="852" y="3881"/>
                    <a:pt x="889" y="3894"/>
                    <a:pt x="918" y="3930"/>
                  </a:cubicBezTo>
                  <a:cubicBezTo>
                    <a:pt x="1025" y="4061"/>
                    <a:pt x="1049" y="4251"/>
                    <a:pt x="1334" y="4382"/>
                  </a:cubicBezTo>
                  <a:cubicBezTo>
                    <a:pt x="1632" y="4513"/>
                    <a:pt x="1751" y="4478"/>
                    <a:pt x="1775" y="4513"/>
                  </a:cubicBezTo>
                  <a:cubicBezTo>
                    <a:pt x="1787" y="4549"/>
                    <a:pt x="1751" y="4751"/>
                    <a:pt x="2013" y="4775"/>
                  </a:cubicBezTo>
                  <a:cubicBezTo>
                    <a:pt x="2165" y="4790"/>
                    <a:pt x="2312" y="4813"/>
                    <a:pt x="2440" y="4813"/>
                  </a:cubicBezTo>
                  <a:cubicBezTo>
                    <a:pt x="2522" y="4813"/>
                    <a:pt x="2595" y="4803"/>
                    <a:pt x="2656" y="4775"/>
                  </a:cubicBezTo>
                  <a:cubicBezTo>
                    <a:pt x="2811" y="4716"/>
                    <a:pt x="2918" y="4573"/>
                    <a:pt x="3085" y="4573"/>
                  </a:cubicBezTo>
                  <a:cubicBezTo>
                    <a:pt x="3251" y="4585"/>
                    <a:pt x="3442" y="4656"/>
                    <a:pt x="3525" y="4739"/>
                  </a:cubicBezTo>
                  <a:cubicBezTo>
                    <a:pt x="3608" y="4835"/>
                    <a:pt x="3811" y="5097"/>
                    <a:pt x="3859" y="5216"/>
                  </a:cubicBezTo>
                  <a:cubicBezTo>
                    <a:pt x="3894" y="5335"/>
                    <a:pt x="4109" y="5430"/>
                    <a:pt x="4168" y="5490"/>
                  </a:cubicBezTo>
                  <a:cubicBezTo>
                    <a:pt x="4228" y="5561"/>
                    <a:pt x="4561" y="5811"/>
                    <a:pt x="4537" y="5871"/>
                  </a:cubicBezTo>
                  <a:cubicBezTo>
                    <a:pt x="4513" y="5930"/>
                    <a:pt x="5323" y="7371"/>
                    <a:pt x="5323" y="7371"/>
                  </a:cubicBezTo>
                  <a:cubicBezTo>
                    <a:pt x="5323" y="7371"/>
                    <a:pt x="5502" y="7228"/>
                    <a:pt x="5597" y="7097"/>
                  </a:cubicBezTo>
                  <a:cubicBezTo>
                    <a:pt x="5704" y="6954"/>
                    <a:pt x="5787" y="6823"/>
                    <a:pt x="5811" y="6716"/>
                  </a:cubicBezTo>
                  <a:cubicBezTo>
                    <a:pt x="5823" y="6692"/>
                    <a:pt x="5835" y="6680"/>
                    <a:pt x="5847" y="6656"/>
                  </a:cubicBezTo>
                  <a:cubicBezTo>
                    <a:pt x="5859" y="6644"/>
                    <a:pt x="5859" y="6644"/>
                    <a:pt x="5859" y="6644"/>
                  </a:cubicBezTo>
                  <a:cubicBezTo>
                    <a:pt x="5847" y="6585"/>
                    <a:pt x="5823" y="6502"/>
                    <a:pt x="5823" y="6418"/>
                  </a:cubicBezTo>
                  <a:cubicBezTo>
                    <a:pt x="5811" y="6240"/>
                    <a:pt x="5811" y="5882"/>
                    <a:pt x="5716" y="5668"/>
                  </a:cubicBezTo>
                  <a:cubicBezTo>
                    <a:pt x="5621" y="5454"/>
                    <a:pt x="5502" y="5323"/>
                    <a:pt x="5502" y="5085"/>
                  </a:cubicBezTo>
                  <a:cubicBezTo>
                    <a:pt x="5502" y="4930"/>
                    <a:pt x="5502" y="4620"/>
                    <a:pt x="5502" y="4406"/>
                  </a:cubicBezTo>
                  <a:cubicBezTo>
                    <a:pt x="5502" y="4287"/>
                    <a:pt x="5502" y="4192"/>
                    <a:pt x="5502" y="4192"/>
                  </a:cubicBezTo>
                  <a:lnTo>
                    <a:pt x="5502" y="3942"/>
                  </a:lnTo>
                  <a:lnTo>
                    <a:pt x="5502" y="3918"/>
                  </a:lnTo>
                  <a:cubicBezTo>
                    <a:pt x="5502" y="3918"/>
                    <a:pt x="5466" y="3868"/>
                    <a:pt x="5394" y="3868"/>
                  </a:cubicBezTo>
                  <a:cubicBezTo>
                    <a:pt x="5373" y="3868"/>
                    <a:pt x="5349" y="3872"/>
                    <a:pt x="5323" y="3882"/>
                  </a:cubicBezTo>
                  <a:cubicBezTo>
                    <a:pt x="5216" y="3918"/>
                    <a:pt x="5002" y="4085"/>
                    <a:pt x="4930" y="4097"/>
                  </a:cubicBezTo>
                  <a:cubicBezTo>
                    <a:pt x="4859" y="4097"/>
                    <a:pt x="4656" y="3966"/>
                    <a:pt x="4597" y="3870"/>
                  </a:cubicBezTo>
                  <a:cubicBezTo>
                    <a:pt x="4549" y="3763"/>
                    <a:pt x="4263" y="3156"/>
                    <a:pt x="4263" y="3156"/>
                  </a:cubicBezTo>
                  <a:cubicBezTo>
                    <a:pt x="4263" y="3156"/>
                    <a:pt x="4609" y="2703"/>
                    <a:pt x="4537" y="2573"/>
                  </a:cubicBezTo>
                  <a:cubicBezTo>
                    <a:pt x="4513" y="2513"/>
                    <a:pt x="4478" y="2465"/>
                    <a:pt x="4466" y="2430"/>
                  </a:cubicBezTo>
                  <a:cubicBezTo>
                    <a:pt x="4430" y="2382"/>
                    <a:pt x="4418" y="2334"/>
                    <a:pt x="4418" y="2299"/>
                  </a:cubicBezTo>
                  <a:cubicBezTo>
                    <a:pt x="4418" y="2239"/>
                    <a:pt x="4430" y="2156"/>
                    <a:pt x="4382" y="2096"/>
                  </a:cubicBezTo>
                  <a:cubicBezTo>
                    <a:pt x="4323" y="2025"/>
                    <a:pt x="4180" y="1941"/>
                    <a:pt x="4168" y="1846"/>
                  </a:cubicBezTo>
                  <a:cubicBezTo>
                    <a:pt x="4156" y="1763"/>
                    <a:pt x="4168" y="1572"/>
                    <a:pt x="4168" y="1489"/>
                  </a:cubicBezTo>
                  <a:cubicBezTo>
                    <a:pt x="4168" y="1477"/>
                    <a:pt x="4168" y="1465"/>
                    <a:pt x="4168" y="1453"/>
                  </a:cubicBezTo>
                  <a:cubicBezTo>
                    <a:pt x="4160" y="1428"/>
                    <a:pt x="4078" y="1378"/>
                    <a:pt x="3975" y="1378"/>
                  </a:cubicBezTo>
                  <a:cubicBezTo>
                    <a:pt x="3934" y="1378"/>
                    <a:pt x="3890" y="1385"/>
                    <a:pt x="3847" y="1406"/>
                  </a:cubicBezTo>
                  <a:cubicBezTo>
                    <a:pt x="3739" y="1447"/>
                    <a:pt x="3558" y="1511"/>
                    <a:pt x="3441" y="1511"/>
                  </a:cubicBezTo>
                  <a:cubicBezTo>
                    <a:pt x="3389" y="1511"/>
                    <a:pt x="3349" y="1498"/>
                    <a:pt x="3335" y="1465"/>
                  </a:cubicBezTo>
                  <a:cubicBezTo>
                    <a:pt x="3287" y="1370"/>
                    <a:pt x="3156" y="1049"/>
                    <a:pt x="3168" y="906"/>
                  </a:cubicBezTo>
                  <a:cubicBezTo>
                    <a:pt x="3168" y="763"/>
                    <a:pt x="3418" y="548"/>
                    <a:pt x="3478" y="441"/>
                  </a:cubicBezTo>
                  <a:cubicBezTo>
                    <a:pt x="3525" y="334"/>
                    <a:pt x="3597" y="191"/>
                    <a:pt x="3525" y="144"/>
                  </a:cubicBezTo>
                  <a:cubicBezTo>
                    <a:pt x="3466" y="96"/>
                    <a:pt x="3358" y="25"/>
                    <a:pt x="3108" y="25"/>
                  </a:cubicBezTo>
                  <a:cubicBezTo>
                    <a:pt x="3025" y="29"/>
                    <a:pt x="2837" y="30"/>
                    <a:pt x="2617" y="30"/>
                  </a:cubicBezTo>
                  <a:cubicBezTo>
                    <a:pt x="2177" y="30"/>
                    <a:pt x="1608" y="25"/>
                    <a:pt x="1489" y="25"/>
                  </a:cubicBezTo>
                  <a:cubicBezTo>
                    <a:pt x="1370" y="25"/>
                    <a:pt x="1013" y="13"/>
                    <a:pt x="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4279894" y="1359945"/>
              <a:ext cx="347736" cy="472838"/>
            </a:xfrm>
            <a:custGeom>
              <a:avLst/>
              <a:gdLst/>
              <a:ahLst/>
              <a:cxnLst/>
              <a:rect l="l" t="t" r="r" b="b"/>
              <a:pathLst>
                <a:path w="4692" h="6380" extrusionOk="0">
                  <a:moveTo>
                    <a:pt x="1645" y="1"/>
                  </a:moveTo>
                  <a:cubicBezTo>
                    <a:pt x="1486" y="1"/>
                    <a:pt x="1342" y="34"/>
                    <a:pt x="1275" y="43"/>
                  </a:cubicBezTo>
                  <a:cubicBezTo>
                    <a:pt x="1191" y="55"/>
                    <a:pt x="1132" y="198"/>
                    <a:pt x="1132" y="317"/>
                  </a:cubicBezTo>
                  <a:cubicBezTo>
                    <a:pt x="1132" y="448"/>
                    <a:pt x="1108" y="508"/>
                    <a:pt x="1072" y="639"/>
                  </a:cubicBezTo>
                  <a:cubicBezTo>
                    <a:pt x="1048" y="781"/>
                    <a:pt x="953" y="841"/>
                    <a:pt x="941" y="972"/>
                  </a:cubicBezTo>
                  <a:cubicBezTo>
                    <a:pt x="941" y="996"/>
                    <a:pt x="941" y="1031"/>
                    <a:pt x="941" y="1055"/>
                  </a:cubicBezTo>
                  <a:cubicBezTo>
                    <a:pt x="941" y="1150"/>
                    <a:pt x="941" y="1246"/>
                    <a:pt x="941" y="1377"/>
                  </a:cubicBezTo>
                  <a:cubicBezTo>
                    <a:pt x="941" y="1555"/>
                    <a:pt x="703" y="1674"/>
                    <a:pt x="608" y="1722"/>
                  </a:cubicBezTo>
                  <a:cubicBezTo>
                    <a:pt x="513" y="1770"/>
                    <a:pt x="524" y="1984"/>
                    <a:pt x="524" y="2043"/>
                  </a:cubicBezTo>
                  <a:cubicBezTo>
                    <a:pt x="524" y="2091"/>
                    <a:pt x="441" y="2365"/>
                    <a:pt x="393" y="2424"/>
                  </a:cubicBezTo>
                  <a:cubicBezTo>
                    <a:pt x="358" y="2472"/>
                    <a:pt x="167" y="2722"/>
                    <a:pt x="155" y="2853"/>
                  </a:cubicBezTo>
                  <a:cubicBezTo>
                    <a:pt x="155" y="2972"/>
                    <a:pt x="191" y="3258"/>
                    <a:pt x="191" y="3329"/>
                  </a:cubicBezTo>
                  <a:cubicBezTo>
                    <a:pt x="191" y="3413"/>
                    <a:pt x="84" y="3508"/>
                    <a:pt x="1" y="3532"/>
                  </a:cubicBezTo>
                  <a:lnTo>
                    <a:pt x="1" y="3782"/>
                  </a:lnTo>
                  <a:cubicBezTo>
                    <a:pt x="1" y="3782"/>
                    <a:pt x="1" y="3865"/>
                    <a:pt x="1" y="3996"/>
                  </a:cubicBezTo>
                  <a:cubicBezTo>
                    <a:pt x="1" y="4210"/>
                    <a:pt x="1" y="4520"/>
                    <a:pt x="1" y="4675"/>
                  </a:cubicBezTo>
                  <a:cubicBezTo>
                    <a:pt x="1" y="4913"/>
                    <a:pt x="120" y="5044"/>
                    <a:pt x="215" y="5258"/>
                  </a:cubicBezTo>
                  <a:cubicBezTo>
                    <a:pt x="310" y="5472"/>
                    <a:pt x="310" y="5830"/>
                    <a:pt x="322" y="6008"/>
                  </a:cubicBezTo>
                  <a:cubicBezTo>
                    <a:pt x="322" y="6092"/>
                    <a:pt x="346" y="6175"/>
                    <a:pt x="358" y="6234"/>
                  </a:cubicBezTo>
                  <a:cubicBezTo>
                    <a:pt x="441" y="6151"/>
                    <a:pt x="620" y="6068"/>
                    <a:pt x="691" y="6008"/>
                  </a:cubicBezTo>
                  <a:cubicBezTo>
                    <a:pt x="774" y="5946"/>
                    <a:pt x="1187" y="5884"/>
                    <a:pt x="1350" y="5884"/>
                  </a:cubicBezTo>
                  <a:cubicBezTo>
                    <a:pt x="1375" y="5884"/>
                    <a:pt x="1394" y="5886"/>
                    <a:pt x="1406" y="5889"/>
                  </a:cubicBezTo>
                  <a:cubicBezTo>
                    <a:pt x="1501" y="5913"/>
                    <a:pt x="1775" y="6127"/>
                    <a:pt x="1798" y="6139"/>
                  </a:cubicBezTo>
                  <a:cubicBezTo>
                    <a:pt x="1822" y="6163"/>
                    <a:pt x="1989" y="6199"/>
                    <a:pt x="2144" y="6199"/>
                  </a:cubicBezTo>
                  <a:cubicBezTo>
                    <a:pt x="2298" y="6199"/>
                    <a:pt x="2382" y="6234"/>
                    <a:pt x="2441" y="6294"/>
                  </a:cubicBezTo>
                  <a:cubicBezTo>
                    <a:pt x="2504" y="6346"/>
                    <a:pt x="2566" y="6380"/>
                    <a:pt x="2714" y="6380"/>
                  </a:cubicBezTo>
                  <a:cubicBezTo>
                    <a:pt x="2737" y="6380"/>
                    <a:pt x="2760" y="6379"/>
                    <a:pt x="2787" y="6377"/>
                  </a:cubicBezTo>
                  <a:cubicBezTo>
                    <a:pt x="2858" y="6373"/>
                    <a:pt x="3034" y="6372"/>
                    <a:pt x="3237" y="6372"/>
                  </a:cubicBezTo>
                  <a:cubicBezTo>
                    <a:pt x="3643" y="6372"/>
                    <a:pt x="4156" y="6377"/>
                    <a:pt x="4156" y="6377"/>
                  </a:cubicBezTo>
                  <a:lnTo>
                    <a:pt x="4692" y="3687"/>
                  </a:lnTo>
                  <a:lnTo>
                    <a:pt x="4692" y="115"/>
                  </a:lnTo>
                  <a:lnTo>
                    <a:pt x="3632" y="103"/>
                  </a:lnTo>
                  <a:lnTo>
                    <a:pt x="2418" y="79"/>
                  </a:lnTo>
                  <a:lnTo>
                    <a:pt x="2382" y="79"/>
                  </a:lnTo>
                  <a:lnTo>
                    <a:pt x="2394" y="67"/>
                  </a:lnTo>
                  <a:cubicBezTo>
                    <a:pt x="2287" y="67"/>
                    <a:pt x="1929" y="31"/>
                    <a:pt x="1763" y="7"/>
                  </a:cubicBezTo>
                  <a:cubicBezTo>
                    <a:pt x="1723" y="3"/>
                    <a:pt x="1684" y="1"/>
                    <a:pt x="164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8"/>
            <p:cNvSpPr/>
            <p:nvPr/>
          </p:nvSpPr>
          <p:spPr>
            <a:xfrm>
              <a:off x="3906658" y="947873"/>
              <a:ext cx="660120" cy="495813"/>
            </a:xfrm>
            <a:custGeom>
              <a:avLst/>
              <a:gdLst/>
              <a:ahLst/>
              <a:cxnLst/>
              <a:rect l="l" t="t" r="r" b="b"/>
              <a:pathLst>
                <a:path w="8907" h="6690" extrusionOk="0">
                  <a:moveTo>
                    <a:pt x="6833" y="1"/>
                  </a:moveTo>
                  <a:cubicBezTo>
                    <a:pt x="6767" y="1"/>
                    <a:pt x="6717" y="3"/>
                    <a:pt x="6692" y="7"/>
                  </a:cubicBezTo>
                  <a:cubicBezTo>
                    <a:pt x="6549" y="31"/>
                    <a:pt x="6442" y="210"/>
                    <a:pt x="6394" y="305"/>
                  </a:cubicBezTo>
                  <a:cubicBezTo>
                    <a:pt x="6334" y="400"/>
                    <a:pt x="6287" y="555"/>
                    <a:pt x="6275" y="626"/>
                  </a:cubicBezTo>
                  <a:cubicBezTo>
                    <a:pt x="6263" y="698"/>
                    <a:pt x="6108" y="793"/>
                    <a:pt x="6084" y="829"/>
                  </a:cubicBezTo>
                  <a:cubicBezTo>
                    <a:pt x="6049" y="865"/>
                    <a:pt x="5930" y="1436"/>
                    <a:pt x="5930" y="1436"/>
                  </a:cubicBezTo>
                  <a:cubicBezTo>
                    <a:pt x="5930" y="1436"/>
                    <a:pt x="5858" y="1162"/>
                    <a:pt x="5739" y="710"/>
                  </a:cubicBezTo>
                  <a:cubicBezTo>
                    <a:pt x="5608" y="269"/>
                    <a:pt x="5358" y="305"/>
                    <a:pt x="5191" y="257"/>
                  </a:cubicBezTo>
                  <a:cubicBezTo>
                    <a:pt x="5154" y="250"/>
                    <a:pt x="5105" y="247"/>
                    <a:pt x="5049" y="247"/>
                  </a:cubicBezTo>
                  <a:cubicBezTo>
                    <a:pt x="4925" y="247"/>
                    <a:pt x="4771" y="261"/>
                    <a:pt x="4656" y="269"/>
                  </a:cubicBezTo>
                  <a:cubicBezTo>
                    <a:pt x="4644" y="555"/>
                    <a:pt x="4632" y="1091"/>
                    <a:pt x="4703" y="1281"/>
                  </a:cubicBezTo>
                  <a:cubicBezTo>
                    <a:pt x="4798" y="1543"/>
                    <a:pt x="4870" y="1591"/>
                    <a:pt x="4941" y="1638"/>
                  </a:cubicBezTo>
                  <a:cubicBezTo>
                    <a:pt x="5013" y="1686"/>
                    <a:pt x="5108" y="1888"/>
                    <a:pt x="5144" y="1996"/>
                  </a:cubicBezTo>
                  <a:cubicBezTo>
                    <a:pt x="5168" y="2091"/>
                    <a:pt x="5394" y="2365"/>
                    <a:pt x="5489" y="2365"/>
                  </a:cubicBezTo>
                  <a:cubicBezTo>
                    <a:pt x="5596" y="2365"/>
                    <a:pt x="5846" y="2365"/>
                    <a:pt x="5918" y="2400"/>
                  </a:cubicBezTo>
                  <a:cubicBezTo>
                    <a:pt x="5977" y="2424"/>
                    <a:pt x="6215" y="2627"/>
                    <a:pt x="6215" y="2746"/>
                  </a:cubicBezTo>
                  <a:cubicBezTo>
                    <a:pt x="6227" y="2877"/>
                    <a:pt x="6299" y="3472"/>
                    <a:pt x="6144" y="3639"/>
                  </a:cubicBezTo>
                  <a:cubicBezTo>
                    <a:pt x="6001" y="3793"/>
                    <a:pt x="5674" y="4049"/>
                    <a:pt x="5588" y="4049"/>
                  </a:cubicBezTo>
                  <a:cubicBezTo>
                    <a:pt x="5581" y="4049"/>
                    <a:pt x="5576" y="4047"/>
                    <a:pt x="5572" y="4043"/>
                  </a:cubicBezTo>
                  <a:cubicBezTo>
                    <a:pt x="5525" y="3996"/>
                    <a:pt x="5584" y="3841"/>
                    <a:pt x="5465" y="3829"/>
                  </a:cubicBezTo>
                  <a:cubicBezTo>
                    <a:pt x="5456" y="3828"/>
                    <a:pt x="5447" y="3828"/>
                    <a:pt x="5437" y="3828"/>
                  </a:cubicBezTo>
                  <a:cubicBezTo>
                    <a:pt x="5340" y="3828"/>
                    <a:pt x="5247" y="3882"/>
                    <a:pt x="5203" y="3936"/>
                  </a:cubicBezTo>
                  <a:cubicBezTo>
                    <a:pt x="5166" y="3974"/>
                    <a:pt x="5137" y="3997"/>
                    <a:pt x="5104" y="3997"/>
                  </a:cubicBezTo>
                  <a:cubicBezTo>
                    <a:pt x="5084" y="3997"/>
                    <a:pt x="5063" y="3990"/>
                    <a:pt x="5037" y="3972"/>
                  </a:cubicBezTo>
                  <a:cubicBezTo>
                    <a:pt x="4966" y="3922"/>
                    <a:pt x="4896" y="3871"/>
                    <a:pt x="4804" y="3871"/>
                  </a:cubicBezTo>
                  <a:cubicBezTo>
                    <a:pt x="4787" y="3871"/>
                    <a:pt x="4769" y="3873"/>
                    <a:pt x="4751" y="3877"/>
                  </a:cubicBezTo>
                  <a:cubicBezTo>
                    <a:pt x="4676" y="3899"/>
                    <a:pt x="4600" y="3936"/>
                    <a:pt x="4525" y="3936"/>
                  </a:cubicBezTo>
                  <a:cubicBezTo>
                    <a:pt x="4481" y="3936"/>
                    <a:pt x="4437" y="3924"/>
                    <a:pt x="4394" y="3889"/>
                  </a:cubicBezTo>
                  <a:cubicBezTo>
                    <a:pt x="4275" y="3793"/>
                    <a:pt x="4096" y="3615"/>
                    <a:pt x="4072" y="3543"/>
                  </a:cubicBezTo>
                  <a:cubicBezTo>
                    <a:pt x="4048" y="3472"/>
                    <a:pt x="3989" y="3270"/>
                    <a:pt x="3917" y="3234"/>
                  </a:cubicBezTo>
                  <a:cubicBezTo>
                    <a:pt x="3858" y="3210"/>
                    <a:pt x="3620" y="3067"/>
                    <a:pt x="3596" y="2972"/>
                  </a:cubicBezTo>
                  <a:cubicBezTo>
                    <a:pt x="3572" y="2877"/>
                    <a:pt x="3560" y="2436"/>
                    <a:pt x="3513" y="2341"/>
                  </a:cubicBezTo>
                  <a:cubicBezTo>
                    <a:pt x="3471" y="2259"/>
                    <a:pt x="3439" y="2167"/>
                    <a:pt x="3339" y="2167"/>
                  </a:cubicBezTo>
                  <a:cubicBezTo>
                    <a:pt x="3323" y="2167"/>
                    <a:pt x="3306" y="2169"/>
                    <a:pt x="3286" y="2174"/>
                  </a:cubicBezTo>
                  <a:cubicBezTo>
                    <a:pt x="3143" y="2222"/>
                    <a:pt x="2965" y="2186"/>
                    <a:pt x="3036" y="2436"/>
                  </a:cubicBezTo>
                  <a:cubicBezTo>
                    <a:pt x="3108" y="2686"/>
                    <a:pt x="3203" y="2984"/>
                    <a:pt x="3227" y="3091"/>
                  </a:cubicBezTo>
                  <a:cubicBezTo>
                    <a:pt x="3263" y="3210"/>
                    <a:pt x="3358" y="3365"/>
                    <a:pt x="3239" y="3472"/>
                  </a:cubicBezTo>
                  <a:cubicBezTo>
                    <a:pt x="3151" y="3551"/>
                    <a:pt x="3121" y="3618"/>
                    <a:pt x="3044" y="3618"/>
                  </a:cubicBezTo>
                  <a:cubicBezTo>
                    <a:pt x="3017" y="3618"/>
                    <a:pt x="2984" y="3610"/>
                    <a:pt x="2941" y="3591"/>
                  </a:cubicBezTo>
                  <a:cubicBezTo>
                    <a:pt x="2762" y="3532"/>
                    <a:pt x="2405" y="3293"/>
                    <a:pt x="2346" y="3234"/>
                  </a:cubicBezTo>
                  <a:cubicBezTo>
                    <a:pt x="2310" y="3210"/>
                    <a:pt x="2048" y="3031"/>
                    <a:pt x="1834" y="2877"/>
                  </a:cubicBezTo>
                  <a:cubicBezTo>
                    <a:pt x="1834" y="2901"/>
                    <a:pt x="1834" y="2912"/>
                    <a:pt x="1834" y="2924"/>
                  </a:cubicBezTo>
                  <a:cubicBezTo>
                    <a:pt x="1822" y="2996"/>
                    <a:pt x="1798" y="3198"/>
                    <a:pt x="1798" y="3270"/>
                  </a:cubicBezTo>
                  <a:cubicBezTo>
                    <a:pt x="1798" y="3341"/>
                    <a:pt x="893" y="3710"/>
                    <a:pt x="655" y="3865"/>
                  </a:cubicBezTo>
                  <a:cubicBezTo>
                    <a:pt x="417" y="4008"/>
                    <a:pt x="95" y="4294"/>
                    <a:pt x="48" y="4329"/>
                  </a:cubicBezTo>
                  <a:cubicBezTo>
                    <a:pt x="0" y="4353"/>
                    <a:pt x="12" y="4520"/>
                    <a:pt x="24" y="4555"/>
                  </a:cubicBezTo>
                  <a:cubicBezTo>
                    <a:pt x="24" y="4591"/>
                    <a:pt x="107" y="4734"/>
                    <a:pt x="203" y="4877"/>
                  </a:cubicBezTo>
                  <a:cubicBezTo>
                    <a:pt x="310" y="5008"/>
                    <a:pt x="322" y="5056"/>
                    <a:pt x="357" y="5139"/>
                  </a:cubicBezTo>
                  <a:cubicBezTo>
                    <a:pt x="357" y="5139"/>
                    <a:pt x="357" y="5139"/>
                    <a:pt x="357" y="5151"/>
                  </a:cubicBezTo>
                  <a:cubicBezTo>
                    <a:pt x="536" y="5163"/>
                    <a:pt x="905" y="5175"/>
                    <a:pt x="1024" y="5175"/>
                  </a:cubicBezTo>
                  <a:cubicBezTo>
                    <a:pt x="1143" y="5175"/>
                    <a:pt x="1712" y="5180"/>
                    <a:pt x="2152" y="5180"/>
                  </a:cubicBezTo>
                  <a:cubicBezTo>
                    <a:pt x="2372" y="5180"/>
                    <a:pt x="2560" y="5179"/>
                    <a:pt x="2643" y="5175"/>
                  </a:cubicBezTo>
                  <a:cubicBezTo>
                    <a:pt x="2893" y="5175"/>
                    <a:pt x="3001" y="5246"/>
                    <a:pt x="3060" y="5294"/>
                  </a:cubicBezTo>
                  <a:cubicBezTo>
                    <a:pt x="3132" y="5341"/>
                    <a:pt x="3060" y="5484"/>
                    <a:pt x="3013" y="5591"/>
                  </a:cubicBezTo>
                  <a:cubicBezTo>
                    <a:pt x="2953" y="5698"/>
                    <a:pt x="2703" y="5913"/>
                    <a:pt x="2703" y="6056"/>
                  </a:cubicBezTo>
                  <a:cubicBezTo>
                    <a:pt x="2691" y="6199"/>
                    <a:pt x="2822" y="6520"/>
                    <a:pt x="2870" y="6615"/>
                  </a:cubicBezTo>
                  <a:cubicBezTo>
                    <a:pt x="2884" y="6648"/>
                    <a:pt x="2924" y="6661"/>
                    <a:pt x="2976" y="6661"/>
                  </a:cubicBezTo>
                  <a:cubicBezTo>
                    <a:pt x="3093" y="6661"/>
                    <a:pt x="3274" y="6597"/>
                    <a:pt x="3382" y="6556"/>
                  </a:cubicBezTo>
                  <a:cubicBezTo>
                    <a:pt x="3425" y="6535"/>
                    <a:pt x="3469" y="6528"/>
                    <a:pt x="3510" y="6528"/>
                  </a:cubicBezTo>
                  <a:cubicBezTo>
                    <a:pt x="3613" y="6528"/>
                    <a:pt x="3695" y="6578"/>
                    <a:pt x="3703" y="6603"/>
                  </a:cubicBezTo>
                  <a:cubicBezTo>
                    <a:pt x="3703" y="6615"/>
                    <a:pt x="3703" y="6627"/>
                    <a:pt x="3703" y="6639"/>
                  </a:cubicBezTo>
                  <a:cubicBezTo>
                    <a:pt x="3763" y="6663"/>
                    <a:pt x="3834" y="6675"/>
                    <a:pt x="3905" y="6687"/>
                  </a:cubicBezTo>
                  <a:cubicBezTo>
                    <a:pt x="3928" y="6689"/>
                    <a:pt x="3946" y="6690"/>
                    <a:pt x="3963" y="6690"/>
                  </a:cubicBezTo>
                  <a:cubicBezTo>
                    <a:pt x="4051" y="6690"/>
                    <a:pt x="4069" y="6660"/>
                    <a:pt x="4179" y="6580"/>
                  </a:cubicBezTo>
                  <a:cubicBezTo>
                    <a:pt x="4294" y="6499"/>
                    <a:pt x="4454" y="6341"/>
                    <a:pt x="4615" y="6341"/>
                  </a:cubicBezTo>
                  <a:cubicBezTo>
                    <a:pt x="4620" y="6341"/>
                    <a:pt x="4626" y="6341"/>
                    <a:pt x="4632" y="6341"/>
                  </a:cubicBezTo>
                  <a:cubicBezTo>
                    <a:pt x="4715" y="6353"/>
                    <a:pt x="4798" y="6413"/>
                    <a:pt x="4870" y="6449"/>
                  </a:cubicBezTo>
                  <a:cubicBezTo>
                    <a:pt x="4953" y="6472"/>
                    <a:pt x="5025" y="6508"/>
                    <a:pt x="5108" y="6544"/>
                  </a:cubicBezTo>
                  <a:cubicBezTo>
                    <a:pt x="5264" y="6593"/>
                    <a:pt x="5540" y="6633"/>
                    <a:pt x="5759" y="6633"/>
                  </a:cubicBezTo>
                  <a:cubicBezTo>
                    <a:pt x="5808" y="6633"/>
                    <a:pt x="5853" y="6631"/>
                    <a:pt x="5894" y="6627"/>
                  </a:cubicBezTo>
                  <a:cubicBezTo>
                    <a:pt x="5918" y="6627"/>
                    <a:pt x="5941" y="6627"/>
                    <a:pt x="5977" y="6615"/>
                  </a:cubicBezTo>
                  <a:cubicBezTo>
                    <a:pt x="5977" y="6591"/>
                    <a:pt x="5977" y="6556"/>
                    <a:pt x="5977" y="6532"/>
                  </a:cubicBezTo>
                  <a:cubicBezTo>
                    <a:pt x="5989" y="6401"/>
                    <a:pt x="6072" y="6341"/>
                    <a:pt x="6108" y="6199"/>
                  </a:cubicBezTo>
                  <a:cubicBezTo>
                    <a:pt x="6144" y="6068"/>
                    <a:pt x="6168" y="6008"/>
                    <a:pt x="6168" y="5877"/>
                  </a:cubicBezTo>
                  <a:cubicBezTo>
                    <a:pt x="6168" y="5758"/>
                    <a:pt x="6227" y="5615"/>
                    <a:pt x="6311" y="5603"/>
                  </a:cubicBezTo>
                  <a:cubicBezTo>
                    <a:pt x="6378" y="5594"/>
                    <a:pt x="6522" y="5561"/>
                    <a:pt x="6681" y="5561"/>
                  </a:cubicBezTo>
                  <a:cubicBezTo>
                    <a:pt x="6720" y="5561"/>
                    <a:pt x="6759" y="5563"/>
                    <a:pt x="6799" y="5567"/>
                  </a:cubicBezTo>
                  <a:cubicBezTo>
                    <a:pt x="6965" y="5591"/>
                    <a:pt x="7323" y="5627"/>
                    <a:pt x="7430" y="5627"/>
                  </a:cubicBezTo>
                  <a:lnTo>
                    <a:pt x="8906" y="3698"/>
                  </a:lnTo>
                  <a:lnTo>
                    <a:pt x="8906" y="3305"/>
                  </a:lnTo>
                  <a:lnTo>
                    <a:pt x="8858" y="757"/>
                  </a:lnTo>
                  <a:cubicBezTo>
                    <a:pt x="8728" y="734"/>
                    <a:pt x="8525" y="686"/>
                    <a:pt x="8442" y="603"/>
                  </a:cubicBezTo>
                  <a:cubicBezTo>
                    <a:pt x="8347" y="484"/>
                    <a:pt x="8239" y="305"/>
                    <a:pt x="8120" y="174"/>
                  </a:cubicBezTo>
                  <a:cubicBezTo>
                    <a:pt x="8013" y="43"/>
                    <a:pt x="7918" y="67"/>
                    <a:pt x="7775" y="55"/>
                  </a:cubicBezTo>
                  <a:cubicBezTo>
                    <a:pt x="7669" y="36"/>
                    <a:pt x="7111" y="1"/>
                    <a:pt x="6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8"/>
            <p:cNvSpPr/>
            <p:nvPr/>
          </p:nvSpPr>
          <p:spPr>
            <a:xfrm>
              <a:off x="4712272" y="1892451"/>
              <a:ext cx="283332" cy="436967"/>
            </a:xfrm>
            <a:custGeom>
              <a:avLst/>
              <a:gdLst/>
              <a:ahLst/>
              <a:cxnLst/>
              <a:rect l="l" t="t" r="r" b="b"/>
              <a:pathLst>
                <a:path w="3823" h="5896" extrusionOk="0">
                  <a:moveTo>
                    <a:pt x="2789" y="0"/>
                  </a:moveTo>
                  <a:cubicBezTo>
                    <a:pt x="2659" y="0"/>
                    <a:pt x="2504" y="11"/>
                    <a:pt x="2370" y="50"/>
                  </a:cubicBezTo>
                  <a:cubicBezTo>
                    <a:pt x="2108" y="121"/>
                    <a:pt x="1715" y="157"/>
                    <a:pt x="1691" y="157"/>
                  </a:cubicBezTo>
                  <a:cubicBezTo>
                    <a:pt x="1679" y="157"/>
                    <a:pt x="1537" y="192"/>
                    <a:pt x="1537" y="192"/>
                  </a:cubicBezTo>
                  <a:cubicBezTo>
                    <a:pt x="1537" y="192"/>
                    <a:pt x="1560" y="407"/>
                    <a:pt x="1537" y="514"/>
                  </a:cubicBezTo>
                  <a:cubicBezTo>
                    <a:pt x="1537" y="526"/>
                    <a:pt x="1537" y="538"/>
                    <a:pt x="1537" y="538"/>
                  </a:cubicBezTo>
                  <a:cubicBezTo>
                    <a:pt x="1501" y="633"/>
                    <a:pt x="1167" y="1181"/>
                    <a:pt x="1072" y="1288"/>
                  </a:cubicBezTo>
                  <a:cubicBezTo>
                    <a:pt x="989" y="1383"/>
                    <a:pt x="834" y="1693"/>
                    <a:pt x="620" y="1859"/>
                  </a:cubicBezTo>
                  <a:cubicBezTo>
                    <a:pt x="394" y="2026"/>
                    <a:pt x="120" y="2133"/>
                    <a:pt x="72" y="2347"/>
                  </a:cubicBezTo>
                  <a:cubicBezTo>
                    <a:pt x="13" y="2562"/>
                    <a:pt x="1" y="3240"/>
                    <a:pt x="1" y="3419"/>
                  </a:cubicBezTo>
                  <a:cubicBezTo>
                    <a:pt x="13" y="3610"/>
                    <a:pt x="36" y="4026"/>
                    <a:pt x="132" y="4157"/>
                  </a:cubicBezTo>
                  <a:cubicBezTo>
                    <a:pt x="239" y="4288"/>
                    <a:pt x="370" y="4383"/>
                    <a:pt x="370" y="4407"/>
                  </a:cubicBezTo>
                  <a:cubicBezTo>
                    <a:pt x="382" y="4431"/>
                    <a:pt x="465" y="4598"/>
                    <a:pt x="465" y="4598"/>
                  </a:cubicBezTo>
                  <a:cubicBezTo>
                    <a:pt x="470" y="4597"/>
                    <a:pt x="476" y="4596"/>
                    <a:pt x="482" y="4596"/>
                  </a:cubicBezTo>
                  <a:cubicBezTo>
                    <a:pt x="552" y="4596"/>
                    <a:pt x="645" y="4657"/>
                    <a:pt x="667" y="4657"/>
                  </a:cubicBezTo>
                  <a:cubicBezTo>
                    <a:pt x="691" y="4657"/>
                    <a:pt x="763" y="4848"/>
                    <a:pt x="810" y="4931"/>
                  </a:cubicBezTo>
                  <a:cubicBezTo>
                    <a:pt x="834" y="4979"/>
                    <a:pt x="977" y="5050"/>
                    <a:pt x="1084" y="5110"/>
                  </a:cubicBezTo>
                  <a:cubicBezTo>
                    <a:pt x="1132" y="5134"/>
                    <a:pt x="1167" y="5145"/>
                    <a:pt x="1191" y="5157"/>
                  </a:cubicBezTo>
                  <a:cubicBezTo>
                    <a:pt x="1275" y="5217"/>
                    <a:pt x="1596" y="5276"/>
                    <a:pt x="1620" y="5288"/>
                  </a:cubicBezTo>
                  <a:cubicBezTo>
                    <a:pt x="1656" y="5288"/>
                    <a:pt x="1929" y="5538"/>
                    <a:pt x="1929" y="5538"/>
                  </a:cubicBezTo>
                  <a:cubicBezTo>
                    <a:pt x="1929" y="5538"/>
                    <a:pt x="2465" y="5753"/>
                    <a:pt x="2560" y="5765"/>
                  </a:cubicBezTo>
                  <a:cubicBezTo>
                    <a:pt x="2668" y="5776"/>
                    <a:pt x="2811" y="5896"/>
                    <a:pt x="2811" y="5896"/>
                  </a:cubicBezTo>
                  <a:cubicBezTo>
                    <a:pt x="2811" y="5860"/>
                    <a:pt x="2799" y="5812"/>
                    <a:pt x="2799" y="5776"/>
                  </a:cubicBezTo>
                  <a:cubicBezTo>
                    <a:pt x="2763" y="5598"/>
                    <a:pt x="2858" y="4991"/>
                    <a:pt x="2870" y="4788"/>
                  </a:cubicBezTo>
                  <a:cubicBezTo>
                    <a:pt x="2882" y="4586"/>
                    <a:pt x="2918" y="4645"/>
                    <a:pt x="3001" y="4586"/>
                  </a:cubicBezTo>
                  <a:cubicBezTo>
                    <a:pt x="3084" y="4526"/>
                    <a:pt x="3168" y="4514"/>
                    <a:pt x="3227" y="4383"/>
                  </a:cubicBezTo>
                  <a:cubicBezTo>
                    <a:pt x="3287" y="4264"/>
                    <a:pt x="3227" y="4264"/>
                    <a:pt x="3251" y="4038"/>
                  </a:cubicBezTo>
                  <a:cubicBezTo>
                    <a:pt x="3287" y="3812"/>
                    <a:pt x="3322" y="3586"/>
                    <a:pt x="3311" y="3383"/>
                  </a:cubicBezTo>
                  <a:cubicBezTo>
                    <a:pt x="3299" y="3193"/>
                    <a:pt x="3203" y="2895"/>
                    <a:pt x="3203" y="2764"/>
                  </a:cubicBezTo>
                  <a:cubicBezTo>
                    <a:pt x="3203" y="2645"/>
                    <a:pt x="3442" y="2490"/>
                    <a:pt x="3465" y="2443"/>
                  </a:cubicBezTo>
                  <a:cubicBezTo>
                    <a:pt x="3501" y="2395"/>
                    <a:pt x="3465" y="2240"/>
                    <a:pt x="3489" y="1919"/>
                  </a:cubicBezTo>
                  <a:cubicBezTo>
                    <a:pt x="3525" y="1585"/>
                    <a:pt x="3751" y="1252"/>
                    <a:pt x="3787" y="1169"/>
                  </a:cubicBezTo>
                  <a:cubicBezTo>
                    <a:pt x="3787" y="1169"/>
                    <a:pt x="3787" y="1157"/>
                    <a:pt x="3787" y="1157"/>
                  </a:cubicBezTo>
                  <a:cubicBezTo>
                    <a:pt x="3787" y="1157"/>
                    <a:pt x="3787" y="1145"/>
                    <a:pt x="3787" y="1145"/>
                  </a:cubicBezTo>
                  <a:cubicBezTo>
                    <a:pt x="3799" y="1133"/>
                    <a:pt x="3799" y="1121"/>
                    <a:pt x="3799" y="1097"/>
                  </a:cubicBezTo>
                  <a:cubicBezTo>
                    <a:pt x="3799" y="1097"/>
                    <a:pt x="3799" y="1085"/>
                    <a:pt x="3799" y="1085"/>
                  </a:cubicBezTo>
                  <a:cubicBezTo>
                    <a:pt x="3799" y="1062"/>
                    <a:pt x="3811" y="1050"/>
                    <a:pt x="3811" y="1038"/>
                  </a:cubicBezTo>
                  <a:cubicBezTo>
                    <a:pt x="3811" y="1026"/>
                    <a:pt x="3811" y="1014"/>
                    <a:pt x="3811" y="1002"/>
                  </a:cubicBezTo>
                  <a:cubicBezTo>
                    <a:pt x="3811" y="990"/>
                    <a:pt x="3811" y="990"/>
                    <a:pt x="3811" y="978"/>
                  </a:cubicBezTo>
                  <a:cubicBezTo>
                    <a:pt x="3811" y="966"/>
                    <a:pt x="3811" y="954"/>
                    <a:pt x="3811" y="931"/>
                  </a:cubicBezTo>
                  <a:cubicBezTo>
                    <a:pt x="3811" y="847"/>
                    <a:pt x="3811" y="752"/>
                    <a:pt x="3811" y="704"/>
                  </a:cubicBezTo>
                  <a:cubicBezTo>
                    <a:pt x="3811" y="681"/>
                    <a:pt x="3823" y="657"/>
                    <a:pt x="3823" y="645"/>
                  </a:cubicBezTo>
                  <a:cubicBezTo>
                    <a:pt x="3751" y="597"/>
                    <a:pt x="3513" y="514"/>
                    <a:pt x="3406" y="347"/>
                  </a:cubicBezTo>
                  <a:cubicBezTo>
                    <a:pt x="3311" y="181"/>
                    <a:pt x="3132" y="14"/>
                    <a:pt x="3037" y="14"/>
                  </a:cubicBezTo>
                  <a:cubicBezTo>
                    <a:pt x="2993" y="8"/>
                    <a:pt x="2900" y="0"/>
                    <a:pt x="278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3771623" y="1701090"/>
              <a:ext cx="369821" cy="444823"/>
            </a:xfrm>
            <a:custGeom>
              <a:avLst/>
              <a:gdLst/>
              <a:ahLst/>
              <a:cxnLst/>
              <a:rect l="l" t="t" r="r" b="b"/>
              <a:pathLst>
                <a:path w="4990" h="6002" extrusionOk="0">
                  <a:moveTo>
                    <a:pt x="882" y="0"/>
                  </a:moveTo>
                  <a:cubicBezTo>
                    <a:pt x="846" y="60"/>
                    <a:pt x="774" y="191"/>
                    <a:pt x="715" y="334"/>
                  </a:cubicBezTo>
                  <a:cubicBezTo>
                    <a:pt x="620" y="536"/>
                    <a:pt x="715" y="524"/>
                    <a:pt x="715" y="679"/>
                  </a:cubicBezTo>
                  <a:cubicBezTo>
                    <a:pt x="715" y="834"/>
                    <a:pt x="667" y="929"/>
                    <a:pt x="620" y="1036"/>
                  </a:cubicBezTo>
                  <a:cubicBezTo>
                    <a:pt x="584" y="1143"/>
                    <a:pt x="441" y="1358"/>
                    <a:pt x="429" y="1370"/>
                  </a:cubicBezTo>
                  <a:cubicBezTo>
                    <a:pt x="429" y="1381"/>
                    <a:pt x="310" y="1536"/>
                    <a:pt x="310" y="1596"/>
                  </a:cubicBezTo>
                  <a:cubicBezTo>
                    <a:pt x="322" y="1655"/>
                    <a:pt x="382" y="1774"/>
                    <a:pt x="513" y="1989"/>
                  </a:cubicBezTo>
                  <a:cubicBezTo>
                    <a:pt x="632" y="2191"/>
                    <a:pt x="667" y="2286"/>
                    <a:pt x="703" y="2405"/>
                  </a:cubicBezTo>
                  <a:cubicBezTo>
                    <a:pt x="703" y="2405"/>
                    <a:pt x="703" y="2417"/>
                    <a:pt x="703" y="2417"/>
                  </a:cubicBezTo>
                  <a:cubicBezTo>
                    <a:pt x="703" y="2429"/>
                    <a:pt x="703" y="2441"/>
                    <a:pt x="715" y="2465"/>
                  </a:cubicBezTo>
                  <a:cubicBezTo>
                    <a:pt x="715" y="2477"/>
                    <a:pt x="715" y="2489"/>
                    <a:pt x="715" y="2501"/>
                  </a:cubicBezTo>
                  <a:cubicBezTo>
                    <a:pt x="715" y="2513"/>
                    <a:pt x="727" y="2524"/>
                    <a:pt x="727" y="2536"/>
                  </a:cubicBezTo>
                  <a:cubicBezTo>
                    <a:pt x="727" y="2584"/>
                    <a:pt x="739" y="2643"/>
                    <a:pt x="751" y="2715"/>
                  </a:cubicBezTo>
                  <a:cubicBezTo>
                    <a:pt x="751" y="2727"/>
                    <a:pt x="751" y="2727"/>
                    <a:pt x="751" y="2739"/>
                  </a:cubicBezTo>
                  <a:cubicBezTo>
                    <a:pt x="751" y="2763"/>
                    <a:pt x="751" y="2774"/>
                    <a:pt x="751" y="2798"/>
                  </a:cubicBezTo>
                  <a:cubicBezTo>
                    <a:pt x="751" y="2810"/>
                    <a:pt x="763" y="2810"/>
                    <a:pt x="763" y="2822"/>
                  </a:cubicBezTo>
                  <a:cubicBezTo>
                    <a:pt x="763" y="2846"/>
                    <a:pt x="763" y="2858"/>
                    <a:pt x="763" y="2870"/>
                  </a:cubicBezTo>
                  <a:cubicBezTo>
                    <a:pt x="763" y="2941"/>
                    <a:pt x="763" y="3001"/>
                    <a:pt x="763" y="3036"/>
                  </a:cubicBezTo>
                  <a:cubicBezTo>
                    <a:pt x="751" y="3144"/>
                    <a:pt x="620" y="3132"/>
                    <a:pt x="465" y="3239"/>
                  </a:cubicBezTo>
                  <a:cubicBezTo>
                    <a:pt x="298" y="3334"/>
                    <a:pt x="251" y="3513"/>
                    <a:pt x="215" y="3667"/>
                  </a:cubicBezTo>
                  <a:cubicBezTo>
                    <a:pt x="179" y="3834"/>
                    <a:pt x="203" y="3882"/>
                    <a:pt x="203" y="3989"/>
                  </a:cubicBezTo>
                  <a:cubicBezTo>
                    <a:pt x="191" y="4108"/>
                    <a:pt x="132" y="4132"/>
                    <a:pt x="60" y="4239"/>
                  </a:cubicBezTo>
                  <a:cubicBezTo>
                    <a:pt x="1" y="4346"/>
                    <a:pt x="60" y="4787"/>
                    <a:pt x="60" y="4810"/>
                  </a:cubicBezTo>
                  <a:cubicBezTo>
                    <a:pt x="60" y="4834"/>
                    <a:pt x="36" y="5025"/>
                    <a:pt x="60" y="5120"/>
                  </a:cubicBezTo>
                  <a:cubicBezTo>
                    <a:pt x="84" y="5215"/>
                    <a:pt x="155" y="5287"/>
                    <a:pt x="251" y="5382"/>
                  </a:cubicBezTo>
                  <a:cubicBezTo>
                    <a:pt x="346" y="5489"/>
                    <a:pt x="370" y="5453"/>
                    <a:pt x="441" y="5537"/>
                  </a:cubicBezTo>
                  <a:cubicBezTo>
                    <a:pt x="513" y="5620"/>
                    <a:pt x="346" y="5703"/>
                    <a:pt x="298" y="5787"/>
                  </a:cubicBezTo>
                  <a:cubicBezTo>
                    <a:pt x="263" y="5858"/>
                    <a:pt x="322" y="5930"/>
                    <a:pt x="370" y="6001"/>
                  </a:cubicBezTo>
                  <a:cubicBezTo>
                    <a:pt x="513" y="5989"/>
                    <a:pt x="655" y="5977"/>
                    <a:pt x="751" y="5942"/>
                  </a:cubicBezTo>
                  <a:cubicBezTo>
                    <a:pt x="1001" y="5882"/>
                    <a:pt x="1191" y="5572"/>
                    <a:pt x="1346" y="5406"/>
                  </a:cubicBezTo>
                  <a:cubicBezTo>
                    <a:pt x="1401" y="5346"/>
                    <a:pt x="1481" y="5326"/>
                    <a:pt x="1572" y="5326"/>
                  </a:cubicBezTo>
                  <a:cubicBezTo>
                    <a:pt x="1734" y="5326"/>
                    <a:pt x="1931" y="5390"/>
                    <a:pt x="2084" y="5406"/>
                  </a:cubicBezTo>
                  <a:cubicBezTo>
                    <a:pt x="2310" y="5430"/>
                    <a:pt x="2394" y="5632"/>
                    <a:pt x="2501" y="5656"/>
                  </a:cubicBezTo>
                  <a:cubicBezTo>
                    <a:pt x="2507" y="5657"/>
                    <a:pt x="2515" y="5658"/>
                    <a:pt x="2524" y="5658"/>
                  </a:cubicBezTo>
                  <a:cubicBezTo>
                    <a:pt x="2659" y="5658"/>
                    <a:pt x="3096" y="5507"/>
                    <a:pt x="3263" y="5430"/>
                  </a:cubicBezTo>
                  <a:cubicBezTo>
                    <a:pt x="3291" y="5415"/>
                    <a:pt x="3321" y="5408"/>
                    <a:pt x="3354" y="5408"/>
                  </a:cubicBezTo>
                  <a:cubicBezTo>
                    <a:pt x="3531" y="5408"/>
                    <a:pt x="3765" y="5601"/>
                    <a:pt x="3906" y="5691"/>
                  </a:cubicBezTo>
                  <a:cubicBezTo>
                    <a:pt x="4084" y="5799"/>
                    <a:pt x="4215" y="5811"/>
                    <a:pt x="4215" y="5811"/>
                  </a:cubicBezTo>
                  <a:cubicBezTo>
                    <a:pt x="4215" y="5811"/>
                    <a:pt x="4180" y="5608"/>
                    <a:pt x="4144" y="5489"/>
                  </a:cubicBezTo>
                  <a:cubicBezTo>
                    <a:pt x="4120" y="5441"/>
                    <a:pt x="4108" y="5394"/>
                    <a:pt x="4084" y="5346"/>
                  </a:cubicBezTo>
                  <a:cubicBezTo>
                    <a:pt x="4073" y="5310"/>
                    <a:pt x="4061" y="5287"/>
                    <a:pt x="4061" y="5251"/>
                  </a:cubicBezTo>
                  <a:cubicBezTo>
                    <a:pt x="4061" y="5251"/>
                    <a:pt x="4061" y="5239"/>
                    <a:pt x="4061" y="5239"/>
                  </a:cubicBezTo>
                  <a:cubicBezTo>
                    <a:pt x="4061" y="5227"/>
                    <a:pt x="4049" y="5215"/>
                    <a:pt x="4049" y="5203"/>
                  </a:cubicBezTo>
                  <a:cubicBezTo>
                    <a:pt x="4049" y="5180"/>
                    <a:pt x="4061" y="5156"/>
                    <a:pt x="4084" y="5144"/>
                  </a:cubicBezTo>
                  <a:cubicBezTo>
                    <a:pt x="4139" y="5090"/>
                    <a:pt x="4223" y="4986"/>
                    <a:pt x="4399" y="4986"/>
                  </a:cubicBezTo>
                  <a:cubicBezTo>
                    <a:pt x="4416" y="4986"/>
                    <a:pt x="4434" y="4987"/>
                    <a:pt x="4454" y="4989"/>
                  </a:cubicBezTo>
                  <a:cubicBezTo>
                    <a:pt x="4596" y="5001"/>
                    <a:pt x="4835" y="5037"/>
                    <a:pt x="4989" y="5049"/>
                  </a:cubicBezTo>
                  <a:cubicBezTo>
                    <a:pt x="4989" y="5049"/>
                    <a:pt x="4787" y="4906"/>
                    <a:pt x="4620" y="4751"/>
                  </a:cubicBezTo>
                  <a:cubicBezTo>
                    <a:pt x="4454" y="4584"/>
                    <a:pt x="4394" y="4429"/>
                    <a:pt x="4394" y="4334"/>
                  </a:cubicBezTo>
                  <a:cubicBezTo>
                    <a:pt x="4406" y="4239"/>
                    <a:pt x="4537" y="3846"/>
                    <a:pt x="4537" y="3715"/>
                  </a:cubicBezTo>
                  <a:cubicBezTo>
                    <a:pt x="4537" y="3596"/>
                    <a:pt x="4477" y="3334"/>
                    <a:pt x="4192" y="3155"/>
                  </a:cubicBezTo>
                  <a:cubicBezTo>
                    <a:pt x="3906" y="2989"/>
                    <a:pt x="3203" y="2370"/>
                    <a:pt x="3072" y="2215"/>
                  </a:cubicBezTo>
                  <a:cubicBezTo>
                    <a:pt x="2941" y="2048"/>
                    <a:pt x="2632" y="1834"/>
                    <a:pt x="2489" y="1834"/>
                  </a:cubicBezTo>
                  <a:cubicBezTo>
                    <a:pt x="2406" y="1827"/>
                    <a:pt x="2288" y="1820"/>
                    <a:pt x="2180" y="1820"/>
                  </a:cubicBezTo>
                  <a:cubicBezTo>
                    <a:pt x="2101" y="1820"/>
                    <a:pt x="2027" y="1824"/>
                    <a:pt x="1977" y="1834"/>
                  </a:cubicBezTo>
                  <a:cubicBezTo>
                    <a:pt x="1904" y="1841"/>
                    <a:pt x="1836" y="1871"/>
                    <a:pt x="1794" y="1871"/>
                  </a:cubicBezTo>
                  <a:cubicBezTo>
                    <a:pt x="1767" y="1871"/>
                    <a:pt x="1751" y="1859"/>
                    <a:pt x="1751" y="1822"/>
                  </a:cubicBezTo>
                  <a:cubicBezTo>
                    <a:pt x="1751" y="1727"/>
                    <a:pt x="1858" y="1500"/>
                    <a:pt x="1858" y="1370"/>
                  </a:cubicBezTo>
                  <a:cubicBezTo>
                    <a:pt x="1858" y="1227"/>
                    <a:pt x="1858" y="691"/>
                    <a:pt x="1751" y="560"/>
                  </a:cubicBezTo>
                  <a:cubicBezTo>
                    <a:pt x="1656" y="429"/>
                    <a:pt x="1310" y="191"/>
                    <a:pt x="1155" y="119"/>
                  </a:cubicBezTo>
                  <a:cubicBezTo>
                    <a:pt x="1096" y="96"/>
                    <a:pt x="989" y="48"/>
                    <a:pt x="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4816401" y="1563387"/>
              <a:ext cx="415697" cy="376862"/>
            </a:xfrm>
            <a:custGeom>
              <a:avLst/>
              <a:gdLst/>
              <a:ahLst/>
              <a:cxnLst/>
              <a:rect l="l" t="t" r="r" b="b"/>
              <a:pathLst>
                <a:path w="5609" h="5085" extrusionOk="0">
                  <a:moveTo>
                    <a:pt x="1572" y="1"/>
                  </a:moveTo>
                  <a:cubicBezTo>
                    <a:pt x="1513" y="49"/>
                    <a:pt x="1453" y="96"/>
                    <a:pt x="1441" y="108"/>
                  </a:cubicBezTo>
                  <a:cubicBezTo>
                    <a:pt x="1417" y="156"/>
                    <a:pt x="1394" y="299"/>
                    <a:pt x="1406" y="394"/>
                  </a:cubicBezTo>
                  <a:cubicBezTo>
                    <a:pt x="1429" y="501"/>
                    <a:pt x="1382" y="632"/>
                    <a:pt x="1358" y="763"/>
                  </a:cubicBezTo>
                  <a:cubicBezTo>
                    <a:pt x="1334" y="894"/>
                    <a:pt x="1298" y="1084"/>
                    <a:pt x="1298" y="1084"/>
                  </a:cubicBezTo>
                  <a:cubicBezTo>
                    <a:pt x="1298" y="1084"/>
                    <a:pt x="1120" y="1311"/>
                    <a:pt x="989" y="1477"/>
                  </a:cubicBezTo>
                  <a:cubicBezTo>
                    <a:pt x="977" y="1501"/>
                    <a:pt x="977" y="1513"/>
                    <a:pt x="965" y="1537"/>
                  </a:cubicBezTo>
                  <a:cubicBezTo>
                    <a:pt x="917" y="1680"/>
                    <a:pt x="1060" y="1846"/>
                    <a:pt x="1072" y="1930"/>
                  </a:cubicBezTo>
                  <a:cubicBezTo>
                    <a:pt x="1084" y="2025"/>
                    <a:pt x="763" y="2596"/>
                    <a:pt x="608" y="2716"/>
                  </a:cubicBezTo>
                  <a:cubicBezTo>
                    <a:pt x="453" y="2835"/>
                    <a:pt x="203" y="3204"/>
                    <a:pt x="132" y="3370"/>
                  </a:cubicBezTo>
                  <a:cubicBezTo>
                    <a:pt x="60" y="3525"/>
                    <a:pt x="215" y="3775"/>
                    <a:pt x="215" y="3942"/>
                  </a:cubicBezTo>
                  <a:cubicBezTo>
                    <a:pt x="215" y="4109"/>
                    <a:pt x="155" y="4109"/>
                    <a:pt x="72" y="4216"/>
                  </a:cubicBezTo>
                  <a:cubicBezTo>
                    <a:pt x="1" y="4323"/>
                    <a:pt x="132" y="4632"/>
                    <a:pt x="132" y="4632"/>
                  </a:cubicBezTo>
                  <a:cubicBezTo>
                    <a:pt x="132" y="4632"/>
                    <a:pt x="274" y="4597"/>
                    <a:pt x="286" y="4597"/>
                  </a:cubicBezTo>
                  <a:cubicBezTo>
                    <a:pt x="310" y="4597"/>
                    <a:pt x="703" y="4561"/>
                    <a:pt x="965" y="4490"/>
                  </a:cubicBezTo>
                  <a:cubicBezTo>
                    <a:pt x="1099" y="4451"/>
                    <a:pt x="1254" y="4440"/>
                    <a:pt x="1384" y="4440"/>
                  </a:cubicBezTo>
                  <a:cubicBezTo>
                    <a:pt x="1495" y="4440"/>
                    <a:pt x="1588" y="4448"/>
                    <a:pt x="1632" y="4454"/>
                  </a:cubicBezTo>
                  <a:cubicBezTo>
                    <a:pt x="1727" y="4454"/>
                    <a:pt x="1906" y="4621"/>
                    <a:pt x="2001" y="4787"/>
                  </a:cubicBezTo>
                  <a:cubicBezTo>
                    <a:pt x="2108" y="4954"/>
                    <a:pt x="2346" y="5037"/>
                    <a:pt x="2418" y="5085"/>
                  </a:cubicBezTo>
                  <a:cubicBezTo>
                    <a:pt x="2441" y="5025"/>
                    <a:pt x="2501" y="5002"/>
                    <a:pt x="2584" y="4906"/>
                  </a:cubicBezTo>
                  <a:cubicBezTo>
                    <a:pt x="2679" y="4787"/>
                    <a:pt x="2918" y="4466"/>
                    <a:pt x="2989" y="4359"/>
                  </a:cubicBezTo>
                  <a:cubicBezTo>
                    <a:pt x="3049" y="4251"/>
                    <a:pt x="3060" y="4204"/>
                    <a:pt x="3108" y="4144"/>
                  </a:cubicBezTo>
                  <a:cubicBezTo>
                    <a:pt x="3144" y="4073"/>
                    <a:pt x="3322" y="3990"/>
                    <a:pt x="3489" y="3870"/>
                  </a:cubicBezTo>
                  <a:cubicBezTo>
                    <a:pt x="3644" y="3739"/>
                    <a:pt x="3811" y="3537"/>
                    <a:pt x="3953" y="3358"/>
                  </a:cubicBezTo>
                  <a:cubicBezTo>
                    <a:pt x="4096" y="3180"/>
                    <a:pt x="4561" y="2668"/>
                    <a:pt x="4596" y="2620"/>
                  </a:cubicBezTo>
                  <a:cubicBezTo>
                    <a:pt x="4632" y="2561"/>
                    <a:pt x="5466" y="1787"/>
                    <a:pt x="5573" y="1644"/>
                  </a:cubicBezTo>
                  <a:cubicBezTo>
                    <a:pt x="5585" y="1632"/>
                    <a:pt x="5597" y="1620"/>
                    <a:pt x="5608" y="1608"/>
                  </a:cubicBezTo>
                  <a:cubicBezTo>
                    <a:pt x="5573" y="1525"/>
                    <a:pt x="5513" y="1406"/>
                    <a:pt x="5513" y="1382"/>
                  </a:cubicBezTo>
                  <a:cubicBezTo>
                    <a:pt x="5501" y="1346"/>
                    <a:pt x="5406" y="1215"/>
                    <a:pt x="5335" y="1108"/>
                  </a:cubicBezTo>
                  <a:cubicBezTo>
                    <a:pt x="5263" y="1013"/>
                    <a:pt x="5216" y="882"/>
                    <a:pt x="5216" y="739"/>
                  </a:cubicBezTo>
                  <a:lnTo>
                    <a:pt x="5216" y="322"/>
                  </a:lnTo>
                  <a:lnTo>
                    <a:pt x="5216" y="310"/>
                  </a:lnTo>
                  <a:cubicBezTo>
                    <a:pt x="5192" y="310"/>
                    <a:pt x="5180" y="299"/>
                    <a:pt x="5156" y="299"/>
                  </a:cubicBezTo>
                  <a:cubicBezTo>
                    <a:pt x="5061" y="263"/>
                    <a:pt x="4954" y="263"/>
                    <a:pt x="4906" y="263"/>
                  </a:cubicBezTo>
                  <a:cubicBezTo>
                    <a:pt x="4870" y="275"/>
                    <a:pt x="4751" y="370"/>
                    <a:pt x="4704" y="465"/>
                  </a:cubicBezTo>
                  <a:cubicBezTo>
                    <a:pt x="4671" y="541"/>
                    <a:pt x="4628" y="598"/>
                    <a:pt x="4567" y="598"/>
                  </a:cubicBezTo>
                  <a:cubicBezTo>
                    <a:pt x="4561" y="598"/>
                    <a:pt x="4555" y="597"/>
                    <a:pt x="4549" y="596"/>
                  </a:cubicBezTo>
                  <a:cubicBezTo>
                    <a:pt x="4465" y="596"/>
                    <a:pt x="4311" y="501"/>
                    <a:pt x="4203" y="430"/>
                  </a:cubicBezTo>
                  <a:cubicBezTo>
                    <a:pt x="4132" y="376"/>
                    <a:pt x="4000" y="369"/>
                    <a:pt x="3854" y="369"/>
                  </a:cubicBezTo>
                  <a:cubicBezTo>
                    <a:pt x="3805" y="369"/>
                    <a:pt x="3754" y="370"/>
                    <a:pt x="3703" y="370"/>
                  </a:cubicBezTo>
                  <a:cubicBezTo>
                    <a:pt x="3561" y="370"/>
                    <a:pt x="3502" y="391"/>
                    <a:pt x="3430" y="391"/>
                  </a:cubicBezTo>
                  <a:cubicBezTo>
                    <a:pt x="3394" y="391"/>
                    <a:pt x="3354" y="386"/>
                    <a:pt x="3299" y="370"/>
                  </a:cubicBezTo>
                  <a:cubicBezTo>
                    <a:pt x="3132" y="322"/>
                    <a:pt x="2977" y="215"/>
                    <a:pt x="2727" y="156"/>
                  </a:cubicBezTo>
                  <a:cubicBezTo>
                    <a:pt x="2632" y="132"/>
                    <a:pt x="2549" y="120"/>
                    <a:pt x="2465" y="108"/>
                  </a:cubicBezTo>
                  <a:lnTo>
                    <a:pt x="2441" y="108"/>
                  </a:lnTo>
                  <a:cubicBezTo>
                    <a:pt x="2418" y="108"/>
                    <a:pt x="2406" y="96"/>
                    <a:pt x="2394" y="96"/>
                  </a:cubicBezTo>
                  <a:cubicBezTo>
                    <a:pt x="2298" y="84"/>
                    <a:pt x="2203" y="84"/>
                    <a:pt x="2120" y="84"/>
                  </a:cubicBezTo>
                  <a:cubicBezTo>
                    <a:pt x="1941" y="72"/>
                    <a:pt x="1644" y="96"/>
                    <a:pt x="1584" y="13"/>
                  </a:cubicBezTo>
                  <a:cubicBezTo>
                    <a:pt x="1584" y="13"/>
                    <a:pt x="1584" y="13"/>
                    <a:pt x="1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4456358" y="1192819"/>
              <a:ext cx="512784" cy="450975"/>
            </a:xfrm>
            <a:custGeom>
              <a:avLst/>
              <a:gdLst/>
              <a:ahLst/>
              <a:cxnLst/>
              <a:rect l="l" t="t" r="r" b="b"/>
              <a:pathLst>
                <a:path w="6919" h="6085" extrusionOk="0">
                  <a:moveTo>
                    <a:pt x="1489" y="0"/>
                  </a:moveTo>
                  <a:lnTo>
                    <a:pt x="1489" y="393"/>
                  </a:lnTo>
                  <a:lnTo>
                    <a:pt x="13" y="2322"/>
                  </a:lnTo>
                  <a:lnTo>
                    <a:pt x="1" y="2334"/>
                  </a:lnTo>
                  <a:lnTo>
                    <a:pt x="37" y="2334"/>
                  </a:lnTo>
                  <a:lnTo>
                    <a:pt x="1251" y="2358"/>
                  </a:lnTo>
                  <a:lnTo>
                    <a:pt x="2311" y="2370"/>
                  </a:lnTo>
                  <a:lnTo>
                    <a:pt x="2311" y="5942"/>
                  </a:lnTo>
                  <a:lnTo>
                    <a:pt x="3430" y="5977"/>
                  </a:lnTo>
                  <a:lnTo>
                    <a:pt x="6156" y="6084"/>
                  </a:lnTo>
                  <a:cubicBezTo>
                    <a:pt x="6156" y="6084"/>
                    <a:pt x="6180" y="5894"/>
                    <a:pt x="6216" y="5763"/>
                  </a:cubicBezTo>
                  <a:cubicBezTo>
                    <a:pt x="6240" y="5632"/>
                    <a:pt x="6287" y="5501"/>
                    <a:pt x="6264" y="5394"/>
                  </a:cubicBezTo>
                  <a:cubicBezTo>
                    <a:pt x="6252" y="5299"/>
                    <a:pt x="6275" y="5156"/>
                    <a:pt x="6299" y="5108"/>
                  </a:cubicBezTo>
                  <a:cubicBezTo>
                    <a:pt x="6311" y="5096"/>
                    <a:pt x="6371" y="5049"/>
                    <a:pt x="6430" y="5001"/>
                  </a:cubicBezTo>
                  <a:cubicBezTo>
                    <a:pt x="6394" y="4941"/>
                    <a:pt x="6454" y="4882"/>
                    <a:pt x="6502" y="4822"/>
                  </a:cubicBezTo>
                  <a:cubicBezTo>
                    <a:pt x="6549" y="4763"/>
                    <a:pt x="6775" y="4620"/>
                    <a:pt x="6895" y="4489"/>
                  </a:cubicBezTo>
                  <a:cubicBezTo>
                    <a:pt x="6895" y="4477"/>
                    <a:pt x="6906" y="4465"/>
                    <a:pt x="6918" y="4453"/>
                  </a:cubicBezTo>
                  <a:cubicBezTo>
                    <a:pt x="6895" y="4370"/>
                    <a:pt x="6847" y="4287"/>
                    <a:pt x="6799" y="4239"/>
                  </a:cubicBezTo>
                  <a:cubicBezTo>
                    <a:pt x="6716" y="4132"/>
                    <a:pt x="6454" y="3953"/>
                    <a:pt x="6240" y="3798"/>
                  </a:cubicBezTo>
                  <a:cubicBezTo>
                    <a:pt x="6037" y="3644"/>
                    <a:pt x="5787" y="3382"/>
                    <a:pt x="5740" y="3382"/>
                  </a:cubicBezTo>
                  <a:cubicBezTo>
                    <a:pt x="5704" y="3382"/>
                    <a:pt x="5490" y="3382"/>
                    <a:pt x="5406" y="3298"/>
                  </a:cubicBezTo>
                  <a:cubicBezTo>
                    <a:pt x="5323" y="3203"/>
                    <a:pt x="4966" y="2751"/>
                    <a:pt x="4906" y="2703"/>
                  </a:cubicBezTo>
                  <a:cubicBezTo>
                    <a:pt x="4859" y="2655"/>
                    <a:pt x="4573" y="2620"/>
                    <a:pt x="4513" y="2524"/>
                  </a:cubicBezTo>
                  <a:cubicBezTo>
                    <a:pt x="4442" y="2429"/>
                    <a:pt x="4239" y="1929"/>
                    <a:pt x="4204" y="1893"/>
                  </a:cubicBezTo>
                  <a:cubicBezTo>
                    <a:pt x="4168" y="1846"/>
                    <a:pt x="3346" y="1274"/>
                    <a:pt x="3192" y="1167"/>
                  </a:cubicBezTo>
                  <a:cubicBezTo>
                    <a:pt x="3037" y="1060"/>
                    <a:pt x="2501" y="667"/>
                    <a:pt x="2454" y="596"/>
                  </a:cubicBezTo>
                  <a:cubicBezTo>
                    <a:pt x="2406" y="524"/>
                    <a:pt x="2465" y="417"/>
                    <a:pt x="2203" y="298"/>
                  </a:cubicBezTo>
                  <a:cubicBezTo>
                    <a:pt x="1953" y="179"/>
                    <a:pt x="1489" y="0"/>
                    <a:pt x="1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4042508" y="926232"/>
              <a:ext cx="330986" cy="321722"/>
            </a:xfrm>
            <a:custGeom>
              <a:avLst/>
              <a:gdLst/>
              <a:ahLst/>
              <a:cxnLst/>
              <a:rect l="l" t="t" r="r" b="b"/>
              <a:pathLst>
                <a:path w="4466" h="4341" extrusionOk="0">
                  <a:moveTo>
                    <a:pt x="1374" y="1"/>
                  </a:moveTo>
                  <a:cubicBezTo>
                    <a:pt x="1312" y="1"/>
                    <a:pt x="1334" y="134"/>
                    <a:pt x="1334" y="168"/>
                  </a:cubicBezTo>
                  <a:cubicBezTo>
                    <a:pt x="1334" y="204"/>
                    <a:pt x="1334" y="335"/>
                    <a:pt x="1310" y="406"/>
                  </a:cubicBezTo>
                  <a:cubicBezTo>
                    <a:pt x="1299" y="490"/>
                    <a:pt x="1227" y="549"/>
                    <a:pt x="1144" y="621"/>
                  </a:cubicBezTo>
                  <a:cubicBezTo>
                    <a:pt x="1060" y="692"/>
                    <a:pt x="941" y="716"/>
                    <a:pt x="775" y="728"/>
                  </a:cubicBezTo>
                  <a:cubicBezTo>
                    <a:pt x="608" y="728"/>
                    <a:pt x="608" y="811"/>
                    <a:pt x="525" y="918"/>
                  </a:cubicBezTo>
                  <a:cubicBezTo>
                    <a:pt x="441" y="1037"/>
                    <a:pt x="287" y="1299"/>
                    <a:pt x="239" y="1371"/>
                  </a:cubicBezTo>
                  <a:cubicBezTo>
                    <a:pt x="203" y="1442"/>
                    <a:pt x="96" y="1573"/>
                    <a:pt x="60" y="1692"/>
                  </a:cubicBezTo>
                  <a:cubicBezTo>
                    <a:pt x="13" y="1811"/>
                    <a:pt x="72" y="1835"/>
                    <a:pt x="108" y="1895"/>
                  </a:cubicBezTo>
                  <a:cubicBezTo>
                    <a:pt x="144" y="1942"/>
                    <a:pt x="227" y="2097"/>
                    <a:pt x="239" y="2157"/>
                  </a:cubicBezTo>
                  <a:cubicBezTo>
                    <a:pt x="251" y="2216"/>
                    <a:pt x="156" y="2431"/>
                    <a:pt x="96" y="2609"/>
                  </a:cubicBezTo>
                  <a:cubicBezTo>
                    <a:pt x="48" y="2764"/>
                    <a:pt x="13" y="3050"/>
                    <a:pt x="1" y="3169"/>
                  </a:cubicBezTo>
                  <a:cubicBezTo>
                    <a:pt x="215" y="3323"/>
                    <a:pt x="477" y="3502"/>
                    <a:pt x="513" y="3526"/>
                  </a:cubicBezTo>
                  <a:cubicBezTo>
                    <a:pt x="572" y="3585"/>
                    <a:pt x="929" y="3824"/>
                    <a:pt x="1108" y="3883"/>
                  </a:cubicBezTo>
                  <a:cubicBezTo>
                    <a:pt x="1151" y="3902"/>
                    <a:pt x="1184" y="3910"/>
                    <a:pt x="1211" y="3910"/>
                  </a:cubicBezTo>
                  <a:cubicBezTo>
                    <a:pt x="1288" y="3910"/>
                    <a:pt x="1318" y="3843"/>
                    <a:pt x="1406" y="3764"/>
                  </a:cubicBezTo>
                  <a:cubicBezTo>
                    <a:pt x="1525" y="3657"/>
                    <a:pt x="1430" y="3502"/>
                    <a:pt x="1394" y="3383"/>
                  </a:cubicBezTo>
                  <a:cubicBezTo>
                    <a:pt x="1370" y="3276"/>
                    <a:pt x="1275" y="2978"/>
                    <a:pt x="1203" y="2728"/>
                  </a:cubicBezTo>
                  <a:cubicBezTo>
                    <a:pt x="1132" y="2478"/>
                    <a:pt x="1310" y="2514"/>
                    <a:pt x="1453" y="2466"/>
                  </a:cubicBezTo>
                  <a:cubicBezTo>
                    <a:pt x="1473" y="2461"/>
                    <a:pt x="1490" y="2459"/>
                    <a:pt x="1506" y="2459"/>
                  </a:cubicBezTo>
                  <a:cubicBezTo>
                    <a:pt x="1606" y="2459"/>
                    <a:pt x="1638" y="2551"/>
                    <a:pt x="1680" y="2633"/>
                  </a:cubicBezTo>
                  <a:cubicBezTo>
                    <a:pt x="1727" y="2728"/>
                    <a:pt x="1739" y="3169"/>
                    <a:pt x="1763" y="3264"/>
                  </a:cubicBezTo>
                  <a:cubicBezTo>
                    <a:pt x="1787" y="3359"/>
                    <a:pt x="2025" y="3502"/>
                    <a:pt x="2084" y="3526"/>
                  </a:cubicBezTo>
                  <a:cubicBezTo>
                    <a:pt x="2156" y="3562"/>
                    <a:pt x="2215" y="3764"/>
                    <a:pt x="2239" y="3835"/>
                  </a:cubicBezTo>
                  <a:cubicBezTo>
                    <a:pt x="2263" y="3907"/>
                    <a:pt x="2442" y="4085"/>
                    <a:pt x="2561" y="4181"/>
                  </a:cubicBezTo>
                  <a:cubicBezTo>
                    <a:pt x="2604" y="4216"/>
                    <a:pt x="2648" y="4228"/>
                    <a:pt x="2692" y="4228"/>
                  </a:cubicBezTo>
                  <a:cubicBezTo>
                    <a:pt x="2767" y="4228"/>
                    <a:pt x="2843" y="4191"/>
                    <a:pt x="2918" y="4169"/>
                  </a:cubicBezTo>
                  <a:cubicBezTo>
                    <a:pt x="2936" y="4165"/>
                    <a:pt x="2954" y="4163"/>
                    <a:pt x="2971" y="4163"/>
                  </a:cubicBezTo>
                  <a:cubicBezTo>
                    <a:pt x="3063" y="4163"/>
                    <a:pt x="3133" y="4214"/>
                    <a:pt x="3204" y="4264"/>
                  </a:cubicBezTo>
                  <a:cubicBezTo>
                    <a:pt x="3230" y="4282"/>
                    <a:pt x="3251" y="4289"/>
                    <a:pt x="3271" y="4289"/>
                  </a:cubicBezTo>
                  <a:cubicBezTo>
                    <a:pt x="3304" y="4289"/>
                    <a:pt x="3333" y="4266"/>
                    <a:pt x="3370" y="4228"/>
                  </a:cubicBezTo>
                  <a:cubicBezTo>
                    <a:pt x="3414" y="4174"/>
                    <a:pt x="3507" y="4120"/>
                    <a:pt x="3604" y="4120"/>
                  </a:cubicBezTo>
                  <a:cubicBezTo>
                    <a:pt x="3614" y="4120"/>
                    <a:pt x="3623" y="4120"/>
                    <a:pt x="3632" y="4121"/>
                  </a:cubicBezTo>
                  <a:cubicBezTo>
                    <a:pt x="3751" y="4133"/>
                    <a:pt x="3692" y="4288"/>
                    <a:pt x="3739" y="4335"/>
                  </a:cubicBezTo>
                  <a:cubicBezTo>
                    <a:pt x="3743" y="4339"/>
                    <a:pt x="3748" y="4341"/>
                    <a:pt x="3755" y="4341"/>
                  </a:cubicBezTo>
                  <a:cubicBezTo>
                    <a:pt x="3841" y="4341"/>
                    <a:pt x="4168" y="4085"/>
                    <a:pt x="4311" y="3931"/>
                  </a:cubicBezTo>
                  <a:cubicBezTo>
                    <a:pt x="4466" y="3764"/>
                    <a:pt x="4394" y="3169"/>
                    <a:pt x="4394" y="3038"/>
                  </a:cubicBezTo>
                  <a:cubicBezTo>
                    <a:pt x="4382" y="2919"/>
                    <a:pt x="4144" y="2716"/>
                    <a:pt x="4085" y="2681"/>
                  </a:cubicBezTo>
                  <a:cubicBezTo>
                    <a:pt x="4013" y="2657"/>
                    <a:pt x="3763" y="2657"/>
                    <a:pt x="3656" y="2657"/>
                  </a:cubicBezTo>
                  <a:cubicBezTo>
                    <a:pt x="3561" y="2657"/>
                    <a:pt x="3335" y="2383"/>
                    <a:pt x="3311" y="2288"/>
                  </a:cubicBezTo>
                  <a:cubicBezTo>
                    <a:pt x="3275" y="2180"/>
                    <a:pt x="3192" y="1978"/>
                    <a:pt x="3108" y="1930"/>
                  </a:cubicBezTo>
                  <a:cubicBezTo>
                    <a:pt x="3037" y="1883"/>
                    <a:pt x="2965" y="1835"/>
                    <a:pt x="2870" y="1573"/>
                  </a:cubicBezTo>
                  <a:cubicBezTo>
                    <a:pt x="2799" y="1383"/>
                    <a:pt x="2811" y="847"/>
                    <a:pt x="2823" y="561"/>
                  </a:cubicBezTo>
                  <a:lnTo>
                    <a:pt x="2823" y="561"/>
                  </a:lnTo>
                  <a:cubicBezTo>
                    <a:pt x="2751" y="573"/>
                    <a:pt x="2692" y="573"/>
                    <a:pt x="2668" y="573"/>
                  </a:cubicBezTo>
                  <a:cubicBezTo>
                    <a:pt x="2661" y="572"/>
                    <a:pt x="2655" y="572"/>
                    <a:pt x="2647" y="572"/>
                  </a:cubicBezTo>
                  <a:cubicBezTo>
                    <a:pt x="2531" y="572"/>
                    <a:pt x="2299" y="656"/>
                    <a:pt x="2299" y="656"/>
                  </a:cubicBezTo>
                  <a:cubicBezTo>
                    <a:pt x="2203" y="656"/>
                    <a:pt x="1977" y="406"/>
                    <a:pt x="1870" y="311"/>
                  </a:cubicBezTo>
                  <a:cubicBezTo>
                    <a:pt x="1763" y="204"/>
                    <a:pt x="1382" y="2"/>
                    <a:pt x="1382" y="2"/>
                  </a:cubicBezTo>
                  <a:cubicBezTo>
                    <a:pt x="1379" y="1"/>
                    <a:pt x="1376" y="1"/>
                    <a:pt x="13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3708108" y="3666212"/>
              <a:ext cx="577114" cy="737864"/>
            </a:xfrm>
            <a:custGeom>
              <a:avLst/>
              <a:gdLst/>
              <a:ahLst/>
              <a:cxnLst/>
              <a:rect l="l" t="t" r="r" b="b"/>
              <a:pathLst>
                <a:path w="7787" h="9956" extrusionOk="0">
                  <a:moveTo>
                    <a:pt x="5668" y="0"/>
                  </a:moveTo>
                  <a:lnTo>
                    <a:pt x="1346" y="370"/>
                  </a:lnTo>
                  <a:cubicBezTo>
                    <a:pt x="1370" y="501"/>
                    <a:pt x="1429" y="989"/>
                    <a:pt x="1429" y="1096"/>
                  </a:cubicBezTo>
                  <a:cubicBezTo>
                    <a:pt x="1429" y="1096"/>
                    <a:pt x="1429" y="1108"/>
                    <a:pt x="1429" y="1108"/>
                  </a:cubicBezTo>
                  <a:cubicBezTo>
                    <a:pt x="1429" y="1120"/>
                    <a:pt x="1429" y="1120"/>
                    <a:pt x="1429" y="1132"/>
                  </a:cubicBezTo>
                  <a:cubicBezTo>
                    <a:pt x="1429" y="1143"/>
                    <a:pt x="1429" y="1155"/>
                    <a:pt x="1429" y="1167"/>
                  </a:cubicBezTo>
                  <a:cubicBezTo>
                    <a:pt x="1429" y="1274"/>
                    <a:pt x="1405" y="1417"/>
                    <a:pt x="1381" y="1524"/>
                  </a:cubicBezTo>
                  <a:cubicBezTo>
                    <a:pt x="1358" y="1655"/>
                    <a:pt x="1310" y="1763"/>
                    <a:pt x="1286" y="1905"/>
                  </a:cubicBezTo>
                  <a:cubicBezTo>
                    <a:pt x="1262" y="2048"/>
                    <a:pt x="1322" y="2144"/>
                    <a:pt x="1322" y="2298"/>
                  </a:cubicBezTo>
                  <a:cubicBezTo>
                    <a:pt x="1322" y="2465"/>
                    <a:pt x="1131" y="2560"/>
                    <a:pt x="1036" y="2763"/>
                  </a:cubicBezTo>
                  <a:cubicBezTo>
                    <a:pt x="941" y="2953"/>
                    <a:pt x="965" y="3025"/>
                    <a:pt x="929" y="3239"/>
                  </a:cubicBezTo>
                  <a:cubicBezTo>
                    <a:pt x="893" y="3441"/>
                    <a:pt x="905" y="3239"/>
                    <a:pt x="941" y="3489"/>
                  </a:cubicBezTo>
                  <a:cubicBezTo>
                    <a:pt x="977" y="3739"/>
                    <a:pt x="1072" y="3787"/>
                    <a:pt x="1072" y="3965"/>
                  </a:cubicBezTo>
                  <a:cubicBezTo>
                    <a:pt x="1084" y="4132"/>
                    <a:pt x="1036" y="4132"/>
                    <a:pt x="941" y="4215"/>
                  </a:cubicBezTo>
                  <a:cubicBezTo>
                    <a:pt x="846" y="4287"/>
                    <a:pt x="881" y="4465"/>
                    <a:pt x="881" y="4632"/>
                  </a:cubicBezTo>
                  <a:cubicBezTo>
                    <a:pt x="881" y="4787"/>
                    <a:pt x="822" y="4822"/>
                    <a:pt x="715" y="4942"/>
                  </a:cubicBezTo>
                  <a:cubicBezTo>
                    <a:pt x="608" y="5061"/>
                    <a:pt x="608" y="5013"/>
                    <a:pt x="548" y="5120"/>
                  </a:cubicBezTo>
                  <a:cubicBezTo>
                    <a:pt x="500" y="5215"/>
                    <a:pt x="548" y="5299"/>
                    <a:pt x="334" y="5454"/>
                  </a:cubicBezTo>
                  <a:cubicBezTo>
                    <a:pt x="119" y="5596"/>
                    <a:pt x="72" y="5620"/>
                    <a:pt x="36" y="5644"/>
                  </a:cubicBezTo>
                  <a:cubicBezTo>
                    <a:pt x="0" y="5680"/>
                    <a:pt x="48" y="5882"/>
                    <a:pt x="60" y="5977"/>
                  </a:cubicBezTo>
                  <a:cubicBezTo>
                    <a:pt x="72" y="6061"/>
                    <a:pt x="84" y="6335"/>
                    <a:pt x="107" y="6477"/>
                  </a:cubicBezTo>
                  <a:cubicBezTo>
                    <a:pt x="119" y="6620"/>
                    <a:pt x="155" y="6775"/>
                    <a:pt x="203" y="6906"/>
                  </a:cubicBezTo>
                  <a:cubicBezTo>
                    <a:pt x="238" y="7037"/>
                    <a:pt x="358" y="7085"/>
                    <a:pt x="405" y="7180"/>
                  </a:cubicBezTo>
                  <a:cubicBezTo>
                    <a:pt x="465" y="7275"/>
                    <a:pt x="548" y="7620"/>
                    <a:pt x="572" y="7704"/>
                  </a:cubicBezTo>
                  <a:cubicBezTo>
                    <a:pt x="586" y="7754"/>
                    <a:pt x="644" y="7774"/>
                    <a:pt x="696" y="7774"/>
                  </a:cubicBezTo>
                  <a:cubicBezTo>
                    <a:pt x="729" y="7774"/>
                    <a:pt x="760" y="7766"/>
                    <a:pt x="774" y="7751"/>
                  </a:cubicBezTo>
                  <a:cubicBezTo>
                    <a:pt x="822" y="7716"/>
                    <a:pt x="965" y="7597"/>
                    <a:pt x="1120" y="7513"/>
                  </a:cubicBezTo>
                  <a:cubicBezTo>
                    <a:pt x="1178" y="7484"/>
                    <a:pt x="1226" y="7474"/>
                    <a:pt x="1266" y="7474"/>
                  </a:cubicBezTo>
                  <a:cubicBezTo>
                    <a:pt x="1340" y="7474"/>
                    <a:pt x="1386" y="7510"/>
                    <a:pt x="1417" y="7525"/>
                  </a:cubicBezTo>
                  <a:cubicBezTo>
                    <a:pt x="1453" y="7549"/>
                    <a:pt x="1465" y="7692"/>
                    <a:pt x="1465" y="7823"/>
                  </a:cubicBezTo>
                  <a:cubicBezTo>
                    <a:pt x="1465" y="7942"/>
                    <a:pt x="1477" y="8025"/>
                    <a:pt x="1501" y="8144"/>
                  </a:cubicBezTo>
                  <a:cubicBezTo>
                    <a:pt x="1536" y="8275"/>
                    <a:pt x="1584" y="8656"/>
                    <a:pt x="1584" y="8752"/>
                  </a:cubicBezTo>
                  <a:cubicBezTo>
                    <a:pt x="1584" y="8847"/>
                    <a:pt x="1512" y="8930"/>
                    <a:pt x="1501" y="9002"/>
                  </a:cubicBezTo>
                  <a:cubicBezTo>
                    <a:pt x="1501" y="9061"/>
                    <a:pt x="1596" y="9156"/>
                    <a:pt x="1655" y="9216"/>
                  </a:cubicBezTo>
                  <a:cubicBezTo>
                    <a:pt x="1727" y="9287"/>
                    <a:pt x="1751" y="9264"/>
                    <a:pt x="1846" y="9299"/>
                  </a:cubicBezTo>
                  <a:cubicBezTo>
                    <a:pt x="1941" y="9335"/>
                    <a:pt x="1965" y="9454"/>
                    <a:pt x="2072" y="9525"/>
                  </a:cubicBezTo>
                  <a:cubicBezTo>
                    <a:pt x="2113" y="9556"/>
                    <a:pt x="2158" y="9565"/>
                    <a:pt x="2202" y="9565"/>
                  </a:cubicBezTo>
                  <a:cubicBezTo>
                    <a:pt x="2261" y="9565"/>
                    <a:pt x="2317" y="9549"/>
                    <a:pt x="2358" y="9549"/>
                  </a:cubicBezTo>
                  <a:cubicBezTo>
                    <a:pt x="2417" y="9537"/>
                    <a:pt x="3263" y="9466"/>
                    <a:pt x="3441" y="9466"/>
                  </a:cubicBezTo>
                  <a:cubicBezTo>
                    <a:pt x="3632" y="9466"/>
                    <a:pt x="3929" y="9478"/>
                    <a:pt x="4144" y="9478"/>
                  </a:cubicBezTo>
                  <a:cubicBezTo>
                    <a:pt x="4358" y="9490"/>
                    <a:pt x="4715" y="9656"/>
                    <a:pt x="4810" y="9692"/>
                  </a:cubicBezTo>
                  <a:cubicBezTo>
                    <a:pt x="4906" y="9728"/>
                    <a:pt x="5203" y="9883"/>
                    <a:pt x="5215" y="9883"/>
                  </a:cubicBezTo>
                  <a:cubicBezTo>
                    <a:pt x="5226" y="9883"/>
                    <a:pt x="5424" y="9955"/>
                    <a:pt x="5460" y="9955"/>
                  </a:cubicBezTo>
                  <a:cubicBezTo>
                    <a:pt x="5463" y="9955"/>
                    <a:pt x="5464" y="9955"/>
                    <a:pt x="5465" y="9954"/>
                  </a:cubicBezTo>
                  <a:cubicBezTo>
                    <a:pt x="5477" y="9942"/>
                    <a:pt x="5406" y="9847"/>
                    <a:pt x="5322" y="9775"/>
                  </a:cubicBezTo>
                  <a:cubicBezTo>
                    <a:pt x="5227" y="9716"/>
                    <a:pt x="5132" y="9502"/>
                    <a:pt x="5001" y="9252"/>
                  </a:cubicBezTo>
                  <a:cubicBezTo>
                    <a:pt x="4858" y="9013"/>
                    <a:pt x="4668" y="8811"/>
                    <a:pt x="4656" y="8775"/>
                  </a:cubicBezTo>
                  <a:cubicBezTo>
                    <a:pt x="4644" y="8728"/>
                    <a:pt x="4679" y="8323"/>
                    <a:pt x="4668" y="8180"/>
                  </a:cubicBezTo>
                  <a:cubicBezTo>
                    <a:pt x="4656" y="8037"/>
                    <a:pt x="4596" y="7918"/>
                    <a:pt x="4537" y="7763"/>
                  </a:cubicBezTo>
                  <a:cubicBezTo>
                    <a:pt x="4477" y="7609"/>
                    <a:pt x="4572" y="7430"/>
                    <a:pt x="4644" y="7239"/>
                  </a:cubicBezTo>
                  <a:cubicBezTo>
                    <a:pt x="4727" y="7049"/>
                    <a:pt x="4822" y="6847"/>
                    <a:pt x="4894" y="6751"/>
                  </a:cubicBezTo>
                  <a:cubicBezTo>
                    <a:pt x="4965" y="6644"/>
                    <a:pt x="5382" y="6489"/>
                    <a:pt x="5513" y="6394"/>
                  </a:cubicBezTo>
                  <a:cubicBezTo>
                    <a:pt x="5644" y="6299"/>
                    <a:pt x="5703" y="6204"/>
                    <a:pt x="5775" y="6096"/>
                  </a:cubicBezTo>
                  <a:cubicBezTo>
                    <a:pt x="5834" y="5977"/>
                    <a:pt x="5799" y="5299"/>
                    <a:pt x="5846" y="5037"/>
                  </a:cubicBezTo>
                  <a:cubicBezTo>
                    <a:pt x="5894" y="4775"/>
                    <a:pt x="5894" y="4763"/>
                    <a:pt x="5953" y="4656"/>
                  </a:cubicBezTo>
                  <a:cubicBezTo>
                    <a:pt x="6013" y="4537"/>
                    <a:pt x="6465" y="4049"/>
                    <a:pt x="6561" y="3989"/>
                  </a:cubicBezTo>
                  <a:cubicBezTo>
                    <a:pt x="6644" y="3930"/>
                    <a:pt x="6811" y="3834"/>
                    <a:pt x="6965" y="3715"/>
                  </a:cubicBezTo>
                  <a:cubicBezTo>
                    <a:pt x="7132" y="3596"/>
                    <a:pt x="7132" y="3537"/>
                    <a:pt x="7287" y="3346"/>
                  </a:cubicBezTo>
                  <a:cubicBezTo>
                    <a:pt x="7430" y="3144"/>
                    <a:pt x="7632" y="3013"/>
                    <a:pt x="7692" y="2953"/>
                  </a:cubicBezTo>
                  <a:cubicBezTo>
                    <a:pt x="7739" y="2882"/>
                    <a:pt x="7668" y="2834"/>
                    <a:pt x="7597" y="2715"/>
                  </a:cubicBezTo>
                  <a:cubicBezTo>
                    <a:pt x="7525" y="2608"/>
                    <a:pt x="7585" y="2584"/>
                    <a:pt x="7620" y="2382"/>
                  </a:cubicBezTo>
                  <a:cubicBezTo>
                    <a:pt x="7668" y="2179"/>
                    <a:pt x="7787" y="2072"/>
                    <a:pt x="7787" y="1977"/>
                  </a:cubicBezTo>
                  <a:cubicBezTo>
                    <a:pt x="7787" y="1894"/>
                    <a:pt x="7632" y="1751"/>
                    <a:pt x="7549" y="1691"/>
                  </a:cubicBezTo>
                  <a:cubicBezTo>
                    <a:pt x="7466" y="1620"/>
                    <a:pt x="7406" y="1632"/>
                    <a:pt x="7275" y="1620"/>
                  </a:cubicBezTo>
                  <a:lnTo>
                    <a:pt x="6751" y="1620"/>
                  </a:lnTo>
                  <a:cubicBezTo>
                    <a:pt x="6584" y="1620"/>
                    <a:pt x="6489" y="1560"/>
                    <a:pt x="6406" y="1477"/>
                  </a:cubicBezTo>
                  <a:cubicBezTo>
                    <a:pt x="6311" y="1382"/>
                    <a:pt x="6132" y="1096"/>
                    <a:pt x="6061" y="989"/>
                  </a:cubicBezTo>
                  <a:cubicBezTo>
                    <a:pt x="6001" y="870"/>
                    <a:pt x="5930" y="870"/>
                    <a:pt x="5822" y="751"/>
                  </a:cubicBezTo>
                  <a:cubicBezTo>
                    <a:pt x="5799" y="739"/>
                    <a:pt x="5787" y="715"/>
                    <a:pt x="5775" y="691"/>
                  </a:cubicBezTo>
                  <a:cubicBezTo>
                    <a:pt x="5763" y="691"/>
                    <a:pt x="5763" y="679"/>
                    <a:pt x="5763" y="679"/>
                  </a:cubicBezTo>
                  <a:cubicBezTo>
                    <a:pt x="5751" y="667"/>
                    <a:pt x="5751" y="667"/>
                    <a:pt x="5751" y="655"/>
                  </a:cubicBezTo>
                  <a:cubicBezTo>
                    <a:pt x="5727" y="631"/>
                    <a:pt x="5715" y="596"/>
                    <a:pt x="5715" y="560"/>
                  </a:cubicBezTo>
                  <a:cubicBezTo>
                    <a:pt x="5703" y="548"/>
                    <a:pt x="5703" y="536"/>
                    <a:pt x="5703" y="524"/>
                  </a:cubicBezTo>
                  <a:cubicBezTo>
                    <a:pt x="5692" y="512"/>
                    <a:pt x="5692" y="501"/>
                    <a:pt x="5692" y="489"/>
                  </a:cubicBezTo>
                  <a:cubicBezTo>
                    <a:pt x="5692" y="477"/>
                    <a:pt x="5680" y="453"/>
                    <a:pt x="5680" y="441"/>
                  </a:cubicBezTo>
                  <a:cubicBezTo>
                    <a:pt x="5680" y="429"/>
                    <a:pt x="5680" y="417"/>
                    <a:pt x="5668" y="405"/>
                  </a:cubicBezTo>
                  <a:cubicBezTo>
                    <a:pt x="5644" y="298"/>
                    <a:pt x="5668" y="155"/>
                    <a:pt x="5668" y="12"/>
                  </a:cubicBezTo>
                  <a:cubicBezTo>
                    <a:pt x="5668" y="0"/>
                    <a:pt x="5668" y="0"/>
                    <a:pt x="5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3738124" y="3209153"/>
              <a:ext cx="703328" cy="484473"/>
            </a:xfrm>
            <a:custGeom>
              <a:avLst/>
              <a:gdLst/>
              <a:ahLst/>
              <a:cxnLst/>
              <a:rect l="l" t="t" r="r" b="b"/>
              <a:pathLst>
                <a:path w="9490" h="6537" extrusionOk="0">
                  <a:moveTo>
                    <a:pt x="7858" y="0"/>
                  </a:moveTo>
                  <a:lnTo>
                    <a:pt x="429" y="417"/>
                  </a:lnTo>
                  <a:cubicBezTo>
                    <a:pt x="429" y="560"/>
                    <a:pt x="381" y="560"/>
                    <a:pt x="334" y="607"/>
                  </a:cubicBezTo>
                  <a:cubicBezTo>
                    <a:pt x="274" y="643"/>
                    <a:pt x="191" y="703"/>
                    <a:pt x="72" y="893"/>
                  </a:cubicBezTo>
                  <a:cubicBezTo>
                    <a:pt x="60" y="905"/>
                    <a:pt x="60" y="905"/>
                    <a:pt x="48" y="917"/>
                  </a:cubicBezTo>
                  <a:cubicBezTo>
                    <a:pt x="48" y="929"/>
                    <a:pt x="36" y="941"/>
                    <a:pt x="36" y="953"/>
                  </a:cubicBezTo>
                  <a:cubicBezTo>
                    <a:pt x="36" y="964"/>
                    <a:pt x="24" y="964"/>
                    <a:pt x="24" y="976"/>
                  </a:cubicBezTo>
                  <a:cubicBezTo>
                    <a:pt x="12" y="988"/>
                    <a:pt x="12" y="1012"/>
                    <a:pt x="12" y="1024"/>
                  </a:cubicBezTo>
                  <a:cubicBezTo>
                    <a:pt x="12" y="1036"/>
                    <a:pt x="0" y="1036"/>
                    <a:pt x="0" y="1048"/>
                  </a:cubicBezTo>
                  <a:cubicBezTo>
                    <a:pt x="0" y="1060"/>
                    <a:pt x="0" y="1072"/>
                    <a:pt x="0" y="1072"/>
                  </a:cubicBezTo>
                  <a:cubicBezTo>
                    <a:pt x="0" y="1084"/>
                    <a:pt x="0" y="1095"/>
                    <a:pt x="0" y="1107"/>
                  </a:cubicBezTo>
                  <a:cubicBezTo>
                    <a:pt x="0" y="1119"/>
                    <a:pt x="0" y="1131"/>
                    <a:pt x="0" y="1143"/>
                  </a:cubicBezTo>
                  <a:cubicBezTo>
                    <a:pt x="0" y="1214"/>
                    <a:pt x="24" y="1286"/>
                    <a:pt x="24" y="1345"/>
                  </a:cubicBezTo>
                  <a:cubicBezTo>
                    <a:pt x="24" y="1488"/>
                    <a:pt x="60" y="1667"/>
                    <a:pt x="60" y="1667"/>
                  </a:cubicBezTo>
                  <a:cubicBezTo>
                    <a:pt x="60" y="1667"/>
                    <a:pt x="131" y="1834"/>
                    <a:pt x="107" y="1881"/>
                  </a:cubicBezTo>
                  <a:cubicBezTo>
                    <a:pt x="83" y="1929"/>
                    <a:pt x="60" y="2024"/>
                    <a:pt x="60" y="2048"/>
                  </a:cubicBezTo>
                  <a:cubicBezTo>
                    <a:pt x="60" y="2072"/>
                    <a:pt x="203" y="2143"/>
                    <a:pt x="250" y="2155"/>
                  </a:cubicBezTo>
                  <a:cubicBezTo>
                    <a:pt x="262" y="2159"/>
                    <a:pt x="286" y="2160"/>
                    <a:pt x="315" y="2160"/>
                  </a:cubicBezTo>
                  <a:cubicBezTo>
                    <a:pt x="375" y="2160"/>
                    <a:pt x="457" y="2155"/>
                    <a:pt x="512" y="2155"/>
                  </a:cubicBezTo>
                  <a:cubicBezTo>
                    <a:pt x="584" y="2155"/>
                    <a:pt x="584" y="2215"/>
                    <a:pt x="584" y="2310"/>
                  </a:cubicBezTo>
                  <a:cubicBezTo>
                    <a:pt x="572" y="2393"/>
                    <a:pt x="536" y="2429"/>
                    <a:pt x="476" y="2465"/>
                  </a:cubicBezTo>
                  <a:cubicBezTo>
                    <a:pt x="429" y="2488"/>
                    <a:pt x="381" y="2548"/>
                    <a:pt x="381" y="2596"/>
                  </a:cubicBezTo>
                  <a:cubicBezTo>
                    <a:pt x="381" y="2643"/>
                    <a:pt x="488" y="2738"/>
                    <a:pt x="548" y="2786"/>
                  </a:cubicBezTo>
                  <a:cubicBezTo>
                    <a:pt x="619" y="2822"/>
                    <a:pt x="631" y="2834"/>
                    <a:pt x="655" y="2905"/>
                  </a:cubicBezTo>
                  <a:cubicBezTo>
                    <a:pt x="667" y="2965"/>
                    <a:pt x="584" y="3060"/>
                    <a:pt x="572" y="3155"/>
                  </a:cubicBezTo>
                  <a:cubicBezTo>
                    <a:pt x="560" y="3239"/>
                    <a:pt x="679" y="3239"/>
                    <a:pt x="738" y="3334"/>
                  </a:cubicBezTo>
                  <a:cubicBezTo>
                    <a:pt x="786" y="3417"/>
                    <a:pt x="667" y="3560"/>
                    <a:pt x="667" y="3560"/>
                  </a:cubicBezTo>
                  <a:cubicBezTo>
                    <a:pt x="667" y="3560"/>
                    <a:pt x="667" y="3620"/>
                    <a:pt x="655" y="3655"/>
                  </a:cubicBezTo>
                  <a:cubicBezTo>
                    <a:pt x="643" y="3703"/>
                    <a:pt x="584" y="3774"/>
                    <a:pt x="572" y="3846"/>
                  </a:cubicBezTo>
                  <a:cubicBezTo>
                    <a:pt x="572" y="3917"/>
                    <a:pt x="607" y="3965"/>
                    <a:pt x="643" y="4012"/>
                  </a:cubicBezTo>
                  <a:cubicBezTo>
                    <a:pt x="677" y="4055"/>
                    <a:pt x="784" y="4061"/>
                    <a:pt x="916" y="4061"/>
                  </a:cubicBezTo>
                  <a:cubicBezTo>
                    <a:pt x="969" y="4061"/>
                    <a:pt x="1026" y="4060"/>
                    <a:pt x="1084" y="4060"/>
                  </a:cubicBezTo>
                  <a:cubicBezTo>
                    <a:pt x="1143" y="4057"/>
                    <a:pt x="1182" y="4055"/>
                    <a:pt x="1208" y="4055"/>
                  </a:cubicBezTo>
                  <a:cubicBezTo>
                    <a:pt x="1272" y="4055"/>
                    <a:pt x="1264" y="4064"/>
                    <a:pt x="1298" y="4072"/>
                  </a:cubicBezTo>
                  <a:cubicBezTo>
                    <a:pt x="1357" y="4084"/>
                    <a:pt x="1346" y="4155"/>
                    <a:pt x="1334" y="4262"/>
                  </a:cubicBezTo>
                  <a:cubicBezTo>
                    <a:pt x="1322" y="4382"/>
                    <a:pt x="1298" y="4489"/>
                    <a:pt x="1191" y="4560"/>
                  </a:cubicBezTo>
                  <a:cubicBezTo>
                    <a:pt x="1137" y="4602"/>
                    <a:pt x="1054" y="4611"/>
                    <a:pt x="975" y="4611"/>
                  </a:cubicBezTo>
                  <a:cubicBezTo>
                    <a:pt x="916" y="4611"/>
                    <a:pt x="859" y="4606"/>
                    <a:pt x="819" y="4606"/>
                  </a:cubicBezTo>
                  <a:cubicBezTo>
                    <a:pt x="806" y="4606"/>
                    <a:pt x="795" y="4606"/>
                    <a:pt x="786" y="4608"/>
                  </a:cubicBezTo>
                  <a:cubicBezTo>
                    <a:pt x="715" y="4608"/>
                    <a:pt x="453" y="4691"/>
                    <a:pt x="441" y="4751"/>
                  </a:cubicBezTo>
                  <a:cubicBezTo>
                    <a:pt x="417" y="4810"/>
                    <a:pt x="560" y="4834"/>
                    <a:pt x="726" y="4893"/>
                  </a:cubicBezTo>
                  <a:cubicBezTo>
                    <a:pt x="893" y="4965"/>
                    <a:pt x="953" y="5001"/>
                    <a:pt x="1036" y="5072"/>
                  </a:cubicBezTo>
                  <a:cubicBezTo>
                    <a:pt x="1107" y="5144"/>
                    <a:pt x="1179" y="5286"/>
                    <a:pt x="1215" y="5417"/>
                  </a:cubicBezTo>
                  <a:cubicBezTo>
                    <a:pt x="1238" y="5548"/>
                    <a:pt x="1107" y="5548"/>
                    <a:pt x="1024" y="5667"/>
                  </a:cubicBezTo>
                  <a:cubicBezTo>
                    <a:pt x="941" y="5775"/>
                    <a:pt x="917" y="5917"/>
                    <a:pt x="881" y="6048"/>
                  </a:cubicBezTo>
                  <a:cubicBezTo>
                    <a:pt x="857" y="6167"/>
                    <a:pt x="917" y="6417"/>
                    <a:pt x="941" y="6537"/>
                  </a:cubicBezTo>
                  <a:lnTo>
                    <a:pt x="5263" y="6167"/>
                  </a:lnTo>
                  <a:cubicBezTo>
                    <a:pt x="5275" y="6025"/>
                    <a:pt x="5358" y="5917"/>
                    <a:pt x="5513" y="5703"/>
                  </a:cubicBezTo>
                  <a:cubicBezTo>
                    <a:pt x="5668" y="5477"/>
                    <a:pt x="5953" y="5036"/>
                    <a:pt x="5977" y="5001"/>
                  </a:cubicBezTo>
                  <a:cubicBezTo>
                    <a:pt x="6001" y="4965"/>
                    <a:pt x="6168" y="4953"/>
                    <a:pt x="6239" y="4929"/>
                  </a:cubicBezTo>
                  <a:cubicBezTo>
                    <a:pt x="6310" y="4917"/>
                    <a:pt x="6346" y="4858"/>
                    <a:pt x="6501" y="4751"/>
                  </a:cubicBezTo>
                  <a:cubicBezTo>
                    <a:pt x="6656" y="4643"/>
                    <a:pt x="6644" y="4632"/>
                    <a:pt x="6811" y="4572"/>
                  </a:cubicBezTo>
                  <a:cubicBezTo>
                    <a:pt x="6855" y="4555"/>
                    <a:pt x="6888" y="4549"/>
                    <a:pt x="6914" y="4549"/>
                  </a:cubicBezTo>
                  <a:cubicBezTo>
                    <a:pt x="6978" y="4549"/>
                    <a:pt x="7001" y="4587"/>
                    <a:pt x="7061" y="4596"/>
                  </a:cubicBezTo>
                  <a:cubicBezTo>
                    <a:pt x="7109" y="4603"/>
                    <a:pt x="7161" y="4610"/>
                    <a:pt x="7205" y="4610"/>
                  </a:cubicBezTo>
                  <a:cubicBezTo>
                    <a:pt x="7238" y="4610"/>
                    <a:pt x="7267" y="4606"/>
                    <a:pt x="7287" y="4596"/>
                  </a:cubicBezTo>
                  <a:cubicBezTo>
                    <a:pt x="7346" y="4572"/>
                    <a:pt x="7311" y="4560"/>
                    <a:pt x="7311" y="4417"/>
                  </a:cubicBezTo>
                  <a:cubicBezTo>
                    <a:pt x="7311" y="4274"/>
                    <a:pt x="7430" y="3798"/>
                    <a:pt x="7430" y="3750"/>
                  </a:cubicBezTo>
                  <a:cubicBezTo>
                    <a:pt x="7430" y="3703"/>
                    <a:pt x="7608" y="3703"/>
                    <a:pt x="7668" y="3691"/>
                  </a:cubicBezTo>
                  <a:cubicBezTo>
                    <a:pt x="7739" y="3667"/>
                    <a:pt x="7739" y="3655"/>
                    <a:pt x="7751" y="3572"/>
                  </a:cubicBezTo>
                  <a:cubicBezTo>
                    <a:pt x="7763" y="3500"/>
                    <a:pt x="7680" y="3203"/>
                    <a:pt x="7644" y="2941"/>
                  </a:cubicBezTo>
                  <a:cubicBezTo>
                    <a:pt x="7644" y="2869"/>
                    <a:pt x="7644" y="2786"/>
                    <a:pt x="7656" y="2703"/>
                  </a:cubicBezTo>
                  <a:cubicBezTo>
                    <a:pt x="7656" y="2703"/>
                    <a:pt x="7656" y="2703"/>
                    <a:pt x="7656" y="2691"/>
                  </a:cubicBezTo>
                  <a:cubicBezTo>
                    <a:pt x="7656" y="2679"/>
                    <a:pt x="7656" y="2667"/>
                    <a:pt x="7656" y="2655"/>
                  </a:cubicBezTo>
                  <a:cubicBezTo>
                    <a:pt x="7656" y="2643"/>
                    <a:pt x="7668" y="2619"/>
                    <a:pt x="7668" y="2607"/>
                  </a:cubicBezTo>
                  <a:cubicBezTo>
                    <a:pt x="7668" y="2596"/>
                    <a:pt x="7668" y="2584"/>
                    <a:pt x="7680" y="2560"/>
                  </a:cubicBezTo>
                  <a:cubicBezTo>
                    <a:pt x="7680" y="2524"/>
                    <a:pt x="7692" y="2477"/>
                    <a:pt x="7715" y="2429"/>
                  </a:cubicBezTo>
                  <a:cubicBezTo>
                    <a:pt x="7715" y="2417"/>
                    <a:pt x="7715" y="2405"/>
                    <a:pt x="7727" y="2393"/>
                  </a:cubicBezTo>
                  <a:cubicBezTo>
                    <a:pt x="7751" y="2310"/>
                    <a:pt x="7787" y="2238"/>
                    <a:pt x="7823" y="2179"/>
                  </a:cubicBezTo>
                  <a:cubicBezTo>
                    <a:pt x="7918" y="2024"/>
                    <a:pt x="8108" y="1834"/>
                    <a:pt x="8346" y="1738"/>
                  </a:cubicBezTo>
                  <a:cubicBezTo>
                    <a:pt x="8585" y="1643"/>
                    <a:pt x="8704" y="1643"/>
                    <a:pt x="8763" y="1619"/>
                  </a:cubicBezTo>
                  <a:cubicBezTo>
                    <a:pt x="8811" y="1607"/>
                    <a:pt x="8716" y="1572"/>
                    <a:pt x="8608" y="1500"/>
                  </a:cubicBezTo>
                  <a:cubicBezTo>
                    <a:pt x="8501" y="1429"/>
                    <a:pt x="8311" y="1334"/>
                    <a:pt x="8168" y="1298"/>
                  </a:cubicBezTo>
                  <a:cubicBezTo>
                    <a:pt x="8025" y="1250"/>
                    <a:pt x="8096" y="1203"/>
                    <a:pt x="8096" y="1072"/>
                  </a:cubicBezTo>
                  <a:cubicBezTo>
                    <a:pt x="8108" y="953"/>
                    <a:pt x="8239" y="869"/>
                    <a:pt x="8275" y="869"/>
                  </a:cubicBezTo>
                  <a:cubicBezTo>
                    <a:pt x="8307" y="869"/>
                    <a:pt x="8439" y="859"/>
                    <a:pt x="8541" y="859"/>
                  </a:cubicBezTo>
                  <a:cubicBezTo>
                    <a:pt x="8592" y="859"/>
                    <a:pt x="8636" y="861"/>
                    <a:pt x="8656" y="869"/>
                  </a:cubicBezTo>
                  <a:cubicBezTo>
                    <a:pt x="8704" y="905"/>
                    <a:pt x="8727" y="1143"/>
                    <a:pt x="8739" y="1238"/>
                  </a:cubicBezTo>
                  <a:cubicBezTo>
                    <a:pt x="8752" y="1283"/>
                    <a:pt x="8779" y="1294"/>
                    <a:pt x="8827" y="1294"/>
                  </a:cubicBezTo>
                  <a:cubicBezTo>
                    <a:pt x="8868" y="1294"/>
                    <a:pt x="8924" y="1286"/>
                    <a:pt x="9001" y="1286"/>
                  </a:cubicBezTo>
                  <a:cubicBezTo>
                    <a:pt x="9025" y="1287"/>
                    <a:pt x="9045" y="1288"/>
                    <a:pt x="9062" y="1288"/>
                  </a:cubicBezTo>
                  <a:cubicBezTo>
                    <a:pt x="9179" y="1288"/>
                    <a:pt x="9180" y="1256"/>
                    <a:pt x="9263" y="1214"/>
                  </a:cubicBezTo>
                  <a:cubicBezTo>
                    <a:pt x="9370" y="1167"/>
                    <a:pt x="9430" y="1167"/>
                    <a:pt x="9454" y="1119"/>
                  </a:cubicBezTo>
                  <a:cubicBezTo>
                    <a:pt x="9489" y="1072"/>
                    <a:pt x="9454" y="572"/>
                    <a:pt x="9454" y="536"/>
                  </a:cubicBezTo>
                  <a:cubicBezTo>
                    <a:pt x="9466" y="500"/>
                    <a:pt x="9466" y="310"/>
                    <a:pt x="9454" y="238"/>
                  </a:cubicBezTo>
                  <a:cubicBezTo>
                    <a:pt x="9442" y="167"/>
                    <a:pt x="9370" y="60"/>
                    <a:pt x="9335" y="60"/>
                  </a:cubicBezTo>
                  <a:cubicBezTo>
                    <a:pt x="9311" y="60"/>
                    <a:pt x="9227" y="143"/>
                    <a:pt x="9180" y="202"/>
                  </a:cubicBezTo>
                  <a:cubicBezTo>
                    <a:pt x="9132" y="262"/>
                    <a:pt x="8977" y="274"/>
                    <a:pt x="8918" y="298"/>
                  </a:cubicBezTo>
                  <a:cubicBezTo>
                    <a:pt x="8894" y="304"/>
                    <a:pt x="8855" y="304"/>
                    <a:pt x="8818" y="304"/>
                  </a:cubicBezTo>
                  <a:cubicBezTo>
                    <a:pt x="8781" y="304"/>
                    <a:pt x="8745" y="304"/>
                    <a:pt x="8727" y="310"/>
                  </a:cubicBezTo>
                  <a:cubicBezTo>
                    <a:pt x="8704" y="322"/>
                    <a:pt x="8727" y="310"/>
                    <a:pt x="8787" y="357"/>
                  </a:cubicBezTo>
                  <a:cubicBezTo>
                    <a:pt x="8846" y="393"/>
                    <a:pt x="8930" y="476"/>
                    <a:pt x="8966" y="560"/>
                  </a:cubicBezTo>
                  <a:cubicBezTo>
                    <a:pt x="8989" y="631"/>
                    <a:pt x="8680" y="667"/>
                    <a:pt x="8585" y="667"/>
                  </a:cubicBezTo>
                  <a:cubicBezTo>
                    <a:pt x="8489" y="667"/>
                    <a:pt x="8454" y="452"/>
                    <a:pt x="8430" y="381"/>
                  </a:cubicBezTo>
                  <a:cubicBezTo>
                    <a:pt x="8394" y="322"/>
                    <a:pt x="8287" y="322"/>
                    <a:pt x="8180" y="298"/>
                  </a:cubicBezTo>
                  <a:cubicBezTo>
                    <a:pt x="8061" y="262"/>
                    <a:pt x="7942" y="155"/>
                    <a:pt x="7882" y="60"/>
                  </a:cubicBezTo>
                  <a:cubicBezTo>
                    <a:pt x="7870" y="48"/>
                    <a:pt x="7858" y="24"/>
                    <a:pt x="7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4413150" y="2232855"/>
              <a:ext cx="646854" cy="878381"/>
            </a:xfrm>
            <a:custGeom>
              <a:avLst/>
              <a:gdLst/>
              <a:ahLst/>
              <a:cxnLst/>
              <a:rect l="l" t="t" r="r" b="b"/>
              <a:pathLst>
                <a:path w="8728" h="11852" extrusionOk="0">
                  <a:moveTo>
                    <a:pt x="4529" y="0"/>
                  </a:moveTo>
                  <a:cubicBezTo>
                    <a:pt x="4519" y="0"/>
                    <a:pt x="4510" y="2"/>
                    <a:pt x="4501" y="5"/>
                  </a:cubicBezTo>
                  <a:cubicBezTo>
                    <a:pt x="4489" y="17"/>
                    <a:pt x="4465" y="29"/>
                    <a:pt x="4453" y="64"/>
                  </a:cubicBezTo>
                  <a:cubicBezTo>
                    <a:pt x="4418" y="183"/>
                    <a:pt x="4430" y="445"/>
                    <a:pt x="4310" y="493"/>
                  </a:cubicBezTo>
                  <a:cubicBezTo>
                    <a:pt x="4274" y="504"/>
                    <a:pt x="4244" y="508"/>
                    <a:pt x="4215" y="508"/>
                  </a:cubicBezTo>
                  <a:cubicBezTo>
                    <a:pt x="4150" y="508"/>
                    <a:pt x="4096" y="486"/>
                    <a:pt x="4013" y="469"/>
                  </a:cubicBezTo>
                  <a:cubicBezTo>
                    <a:pt x="3967" y="460"/>
                    <a:pt x="3901" y="454"/>
                    <a:pt x="3835" y="454"/>
                  </a:cubicBezTo>
                  <a:cubicBezTo>
                    <a:pt x="3730" y="454"/>
                    <a:pt x="3625" y="468"/>
                    <a:pt x="3596" y="505"/>
                  </a:cubicBezTo>
                  <a:cubicBezTo>
                    <a:pt x="3537" y="576"/>
                    <a:pt x="2846" y="1469"/>
                    <a:pt x="2822" y="1493"/>
                  </a:cubicBezTo>
                  <a:cubicBezTo>
                    <a:pt x="2798" y="1529"/>
                    <a:pt x="2739" y="1600"/>
                    <a:pt x="2608" y="1600"/>
                  </a:cubicBezTo>
                  <a:lnTo>
                    <a:pt x="643" y="1600"/>
                  </a:lnTo>
                  <a:lnTo>
                    <a:pt x="655" y="2446"/>
                  </a:lnTo>
                  <a:lnTo>
                    <a:pt x="667" y="2529"/>
                  </a:lnTo>
                  <a:lnTo>
                    <a:pt x="0" y="2529"/>
                  </a:lnTo>
                  <a:cubicBezTo>
                    <a:pt x="0" y="2529"/>
                    <a:pt x="48" y="8744"/>
                    <a:pt x="24" y="8744"/>
                  </a:cubicBezTo>
                  <a:cubicBezTo>
                    <a:pt x="24" y="8744"/>
                    <a:pt x="24" y="8744"/>
                    <a:pt x="24" y="8744"/>
                  </a:cubicBezTo>
                  <a:lnTo>
                    <a:pt x="12" y="9899"/>
                  </a:lnTo>
                  <a:lnTo>
                    <a:pt x="155" y="10816"/>
                  </a:lnTo>
                  <a:lnTo>
                    <a:pt x="762" y="11768"/>
                  </a:lnTo>
                  <a:lnTo>
                    <a:pt x="870" y="11851"/>
                  </a:lnTo>
                  <a:cubicBezTo>
                    <a:pt x="965" y="11792"/>
                    <a:pt x="1096" y="11709"/>
                    <a:pt x="1191" y="11649"/>
                  </a:cubicBezTo>
                  <a:cubicBezTo>
                    <a:pt x="1215" y="11637"/>
                    <a:pt x="1239" y="11613"/>
                    <a:pt x="1274" y="11601"/>
                  </a:cubicBezTo>
                  <a:cubicBezTo>
                    <a:pt x="1429" y="11542"/>
                    <a:pt x="1620" y="11530"/>
                    <a:pt x="1763" y="11470"/>
                  </a:cubicBezTo>
                  <a:cubicBezTo>
                    <a:pt x="1941" y="11387"/>
                    <a:pt x="1953" y="11280"/>
                    <a:pt x="1953" y="11197"/>
                  </a:cubicBezTo>
                  <a:cubicBezTo>
                    <a:pt x="1953" y="11101"/>
                    <a:pt x="1858" y="10982"/>
                    <a:pt x="1763" y="10887"/>
                  </a:cubicBezTo>
                  <a:cubicBezTo>
                    <a:pt x="1667" y="10792"/>
                    <a:pt x="1727" y="10601"/>
                    <a:pt x="1739" y="10482"/>
                  </a:cubicBezTo>
                  <a:cubicBezTo>
                    <a:pt x="1763" y="10363"/>
                    <a:pt x="1786" y="10351"/>
                    <a:pt x="1834" y="10256"/>
                  </a:cubicBezTo>
                  <a:cubicBezTo>
                    <a:pt x="1882" y="10161"/>
                    <a:pt x="1834" y="10101"/>
                    <a:pt x="1905" y="9863"/>
                  </a:cubicBezTo>
                  <a:cubicBezTo>
                    <a:pt x="1989" y="9625"/>
                    <a:pt x="2036" y="9661"/>
                    <a:pt x="2144" y="9565"/>
                  </a:cubicBezTo>
                  <a:cubicBezTo>
                    <a:pt x="2263" y="9482"/>
                    <a:pt x="2227" y="9423"/>
                    <a:pt x="2239" y="9304"/>
                  </a:cubicBezTo>
                  <a:cubicBezTo>
                    <a:pt x="2239" y="9196"/>
                    <a:pt x="2120" y="9137"/>
                    <a:pt x="2036" y="9065"/>
                  </a:cubicBezTo>
                  <a:cubicBezTo>
                    <a:pt x="1965" y="8982"/>
                    <a:pt x="1774" y="8494"/>
                    <a:pt x="1763" y="8399"/>
                  </a:cubicBezTo>
                  <a:cubicBezTo>
                    <a:pt x="1751" y="8315"/>
                    <a:pt x="1751" y="8268"/>
                    <a:pt x="1882" y="8256"/>
                  </a:cubicBezTo>
                  <a:cubicBezTo>
                    <a:pt x="1903" y="8254"/>
                    <a:pt x="1923" y="8253"/>
                    <a:pt x="1942" y="8253"/>
                  </a:cubicBezTo>
                  <a:cubicBezTo>
                    <a:pt x="2030" y="8253"/>
                    <a:pt x="2099" y="8274"/>
                    <a:pt x="2167" y="8303"/>
                  </a:cubicBezTo>
                  <a:cubicBezTo>
                    <a:pt x="2239" y="8351"/>
                    <a:pt x="2298" y="8434"/>
                    <a:pt x="2382" y="8506"/>
                  </a:cubicBezTo>
                  <a:cubicBezTo>
                    <a:pt x="2453" y="8577"/>
                    <a:pt x="2441" y="8530"/>
                    <a:pt x="2739" y="8625"/>
                  </a:cubicBezTo>
                  <a:cubicBezTo>
                    <a:pt x="2945" y="8688"/>
                    <a:pt x="3093" y="8699"/>
                    <a:pt x="3296" y="8699"/>
                  </a:cubicBezTo>
                  <a:cubicBezTo>
                    <a:pt x="3398" y="8699"/>
                    <a:pt x="3513" y="8696"/>
                    <a:pt x="3656" y="8696"/>
                  </a:cubicBezTo>
                  <a:cubicBezTo>
                    <a:pt x="4096" y="8696"/>
                    <a:pt x="5323" y="8375"/>
                    <a:pt x="5763" y="8291"/>
                  </a:cubicBezTo>
                  <a:cubicBezTo>
                    <a:pt x="6204" y="8220"/>
                    <a:pt x="7204" y="7720"/>
                    <a:pt x="7323" y="7649"/>
                  </a:cubicBezTo>
                  <a:cubicBezTo>
                    <a:pt x="7454" y="7577"/>
                    <a:pt x="7478" y="7363"/>
                    <a:pt x="7525" y="7232"/>
                  </a:cubicBezTo>
                  <a:cubicBezTo>
                    <a:pt x="7573" y="7089"/>
                    <a:pt x="7787" y="6791"/>
                    <a:pt x="7918" y="6684"/>
                  </a:cubicBezTo>
                  <a:cubicBezTo>
                    <a:pt x="8061" y="6577"/>
                    <a:pt x="8132" y="6565"/>
                    <a:pt x="8251" y="6410"/>
                  </a:cubicBezTo>
                  <a:cubicBezTo>
                    <a:pt x="8371" y="6244"/>
                    <a:pt x="8430" y="6077"/>
                    <a:pt x="8501" y="5970"/>
                  </a:cubicBezTo>
                  <a:cubicBezTo>
                    <a:pt x="8561" y="5875"/>
                    <a:pt x="8704" y="5708"/>
                    <a:pt x="8716" y="5613"/>
                  </a:cubicBezTo>
                  <a:cubicBezTo>
                    <a:pt x="8728" y="5505"/>
                    <a:pt x="8704" y="4827"/>
                    <a:pt x="8692" y="4779"/>
                  </a:cubicBezTo>
                  <a:cubicBezTo>
                    <a:pt x="8688" y="4770"/>
                    <a:pt x="8679" y="4767"/>
                    <a:pt x="8667" y="4767"/>
                  </a:cubicBezTo>
                  <a:cubicBezTo>
                    <a:pt x="8613" y="4767"/>
                    <a:pt x="8492" y="4839"/>
                    <a:pt x="8394" y="4839"/>
                  </a:cubicBezTo>
                  <a:cubicBezTo>
                    <a:pt x="8275" y="4839"/>
                    <a:pt x="8204" y="4660"/>
                    <a:pt x="8156" y="4541"/>
                  </a:cubicBezTo>
                  <a:cubicBezTo>
                    <a:pt x="8097" y="4410"/>
                    <a:pt x="7990" y="4481"/>
                    <a:pt x="7930" y="4386"/>
                  </a:cubicBezTo>
                  <a:cubicBezTo>
                    <a:pt x="7882" y="4279"/>
                    <a:pt x="7966" y="3946"/>
                    <a:pt x="8001" y="3839"/>
                  </a:cubicBezTo>
                  <a:cubicBezTo>
                    <a:pt x="8049" y="3743"/>
                    <a:pt x="8192" y="3565"/>
                    <a:pt x="8251" y="3458"/>
                  </a:cubicBezTo>
                  <a:cubicBezTo>
                    <a:pt x="8311" y="3350"/>
                    <a:pt x="8216" y="3338"/>
                    <a:pt x="8144" y="3196"/>
                  </a:cubicBezTo>
                  <a:cubicBezTo>
                    <a:pt x="8073" y="3053"/>
                    <a:pt x="8013" y="3029"/>
                    <a:pt x="7930" y="2969"/>
                  </a:cubicBezTo>
                  <a:cubicBezTo>
                    <a:pt x="7859" y="2922"/>
                    <a:pt x="7609" y="2707"/>
                    <a:pt x="7549" y="2624"/>
                  </a:cubicBezTo>
                  <a:cubicBezTo>
                    <a:pt x="7489" y="2553"/>
                    <a:pt x="7430" y="2541"/>
                    <a:pt x="7430" y="2541"/>
                  </a:cubicBezTo>
                  <a:cubicBezTo>
                    <a:pt x="7347" y="2493"/>
                    <a:pt x="7239" y="2529"/>
                    <a:pt x="7037" y="2422"/>
                  </a:cubicBezTo>
                  <a:cubicBezTo>
                    <a:pt x="6894" y="2350"/>
                    <a:pt x="6906" y="2207"/>
                    <a:pt x="6894" y="2065"/>
                  </a:cubicBezTo>
                  <a:cubicBezTo>
                    <a:pt x="6870" y="1910"/>
                    <a:pt x="6858" y="1743"/>
                    <a:pt x="6847" y="1588"/>
                  </a:cubicBezTo>
                  <a:cubicBezTo>
                    <a:pt x="6847" y="1553"/>
                    <a:pt x="6847" y="1517"/>
                    <a:pt x="6847" y="1481"/>
                  </a:cubicBezTo>
                  <a:cubicBezTo>
                    <a:pt x="6847" y="1457"/>
                    <a:pt x="6847" y="1433"/>
                    <a:pt x="6847" y="1410"/>
                  </a:cubicBezTo>
                  <a:cubicBezTo>
                    <a:pt x="6847" y="1398"/>
                    <a:pt x="6847" y="1386"/>
                    <a:pt x="6847" y="1374"/>
                  </a:cubicBezTo>
                  <a:cubicBezTo>
                    <a:pt x="6847" y="1350"/>
                    <a:pt x="6847" y="1326"/>
                    <a:pt x="6847" y="1303"/>
                  </a:cubicBezTo>
                  <a:cubicBezTo>
                    <a:pt x="6847" y="1303"/>
                    <a:pt x="6704" y="1183"/>
                    <a:pt x="6596" y="1172"/>
                  </a:cubicBezTo>
                  <a:cubicBezTo>
                    <a:pt x="6501" y="1160"/>
                    <a:pt x="5965" y="945"/>
                    <a:pt x="5965" y="945"/>
                  </a:cubicBezTo>
                  <a:cubicBezTo>
                    <a:pt x="5965" y="945"/>
                    <a:pt x="5692" y="695"/>
                    <a:pt x="5656" y="695"/>
                  </a:cubicBezTo>
                  <a:cubicBezTo>
                    <a:pt x="5632" y="683"/>
                    <a:pt x="5311" y="624"/>
                    <a:pt x="5227" y="564"/>
                  </a:cubicBezTo>
                  <a:cubicBezTo>
                    <a:pt x="5203" y="552"/>
                    <a:pt x="5168" y="541"/>
                    <a:pt x="5120" y="517"/>
                  </a:cubicBezTo>
                  <a:cubicBezTo>
                    <a:pt x="5013" y="457"/>
                    <a:pt x="4870" y="386"/>
                    <a:pt x="4846" y="338"/>
                  </a:cubicBezTo>
                  <a:cubicBezTo>
                    <a:pt x="4799" y="255"/>
                    <a:pt x="4727" y="64"/>
                    <a:pt x="4703" y="64"/>
                  </a:cubicBezTo>
                  <a:cubicBezTo>
                    <a:pt x="4683" y="64"/>
                    <a:pt x="4598" y="0"/>
                    <a:pt x="4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8"/>
            <p:cNvSpPr/>
            <p:nvPr/>
          </p:nvSpPr>
          <p:spPr>
            <a:xfrm>
              <a:off x="5202903" y="1383365"/>
              <a:ext cx="241829" cy="299266"/>
            </a:xfrm>
            <a:custGeom>
              <a:avLst/>
              <a:gdLst/>
              <a:ahLst/>
              <a:cxnLst/>
              <a:rect l="l" t="t" r="r" b="b"/>
              <a:pathLst>
                <a:path w="3263" h="4038" extrusionOk="0">
                  <a:moveTo>
                    <a:pt x="2020" y="1"/>
                  </a:moveTo>
                  <a:cubicBezTo>
                    <a:pt x="1928" y="1"/>
                    <a:pt x="1882" y="338"/>
                    <a:pt x="1882" y="537"/>
                  </a:cubicBezTo>
                  <a:cubicBezTo>
                    <a:pt x="1882" y="739"/>
                    <a:pt x="1834" y="1073"/>
                    <a:pt x="1834" y="1132"/>
                  </a:cubicBezTo>
                  <a:cubicBezTo>
                    <a:pt x="1834" y="1192"/>
                    <a:pt x="1739" y="1346"/>
                    <a:pt x="1679" y="1394"/>
                  </a:cubicBezTo>
                  <a:cubicBezTo>
                    <a:pt x="1608" y="1454"/>
                    <a:pt x="1441" y="1644"/>
                    <a:pt x="1417" y="1692"/>
                  </a:cubicBezTo>
                  <a:cubicBezTo>
                    <a:pt x="1394" y="1727"/>
                    <a:pt x="1298" y="1930"/>
                    <a:pt x="1263" y="1966"/>
                  </a:cubicBezTo>
                  <a:cubicBezTo>
                    <a:pt x="1227" y="2001"/>
                    <a:pt x="977" y="2144"/>
                    <a:pt x="846" y="2204"/>
                  </a:cubicBezTo>
                  <a:cubicBezTo>
                    <a:pt x="727" y="2263"/>
                    <a:pt x="560" y="2442"/>
                    <a:pt x="489" y="2549"/>
                  </a:cubicBezTo>
                  <a:cubicBezTo>
                    <a:pt x="405" y="2656"/>
                    <a:pt x="334" y="2870"/>
                    <a:pt x="298" y="2894"/>
                  </a:cubicBezTo>
                  <a:cubicBezTo>
                    <a:pt x="292" y="2904"/>
                    <a:pt x="281" y="2909"/>
                    <a:pt x="269" y="2909"/>
                  </a:cubicBezTo>
                  <a:cubicBezTo>
                    <a:pt x="236" y="2909"/>
                    <a:pt x="187" y="2878"/>
                    <a:pt x="143" y="2835"/>
                  </a:cubicBezTo>
                  <a:cubicBezTo>
                    <a:pt x="108" y="2775"/>
                    <a:pt x="60" y="2763"/>
                    <a:pt x="1" y="2751"/>
                  </a:cubicBezTo>
                  <a:lnTo>
                    <a:pt x="1" y="3168"/>
                  </a:lnTo>
                  <a:cubicBezTo>
                    <a:pt x="1" y="3311"/>
                    <a:pt x="48" y="3442"/>
                    <a:pt x="120" y="3537"/>
                  </a:cubicBezTo>
                  <a:cubicBezTo>
                    <a:pt x="191" y="3644"/>
                    <a:pt x="286" y="3775"/>
                    <a:pt x="298" y="3811"/>
                  </a:cubicBezTo>
                  <a:cubicBezTo>
                    <a:pt x="298" y="3835"/>
                    <a:pt x="358" y="3954"/>
                    <a:pt x="393" y="4037"/>
                  </a:cubicBezTo>
                  <a:cubicBezTo>
                    <a:pt x="501" y="3906"/>
                    <a:pt x="620" y="3811"/>
                    <a:pt x="810" y="3692"/>
                  </a:cubicBezTo>
                  <a:cubicBezTo>
                    <a:pt x="1036" y="3561"/>
                    <a:pt x="1239" y="3406"/>
                    <a:pt x="1322" y="3382"/>
                  </a:cubicBezTo>
                  <a:cubicBezTo>
                    <a:pt x="1405" y="3347"/>
                    <a:pt x="1632" y="3216"/>
                    <a:pt x="1739" y="3144"/>
                  </a:cubicBezTo>
                  <a:cubicBezTo>
                    <a:pt x="1846" y="3073"/>
                    <a:pt x="1929" y="3013"/>
                    <a:pt x="2060" y="3001"/>
                  </a:cubicBezTo>
                  <a:cubicBezTo>
                    <a:pt x="2203" y="2978"/>
                    <a:pt x="2275" y="2894"/>
                    <a:pt x="2370" y="2835"/>
                  </a:cubicBezTo>
                  <a:cubicBezTo>
                    <a:pt x="2453" y="2763"/>
                    <a:pt x="2453" y="2728"/>
                    <a:pt x="2560" y="2728"/>
                  </a:cubicBezTo>
                  <a:cubicBezTo>
                    <a:pt x="2656" y="2728"/>
                    <a:pt x="2763" y="2656"/>
                    <a:pt x="2918" y="2525"/>
                  </a:cubicBezTo>
                  <a:cubicBezTo>
                    <a:pt x="3072" y="2394"/>
                    <a:pt x="3013" y="2085"/>
                    <a:pt x="3025" y="1977"/>
                  </a:cubicBezTo>
                  <a:cubicBezTo>
                    <a:pt x="3037" y="1870"/>
                    <a:pt x="3072" y="1775"/>
                    <a:pt x="3132" y="1692"/>
                  </a:cubicBezTo>
                  <a:cubicBezTo>
                    <a:pt x="3191" y="1620"/>
                    <a:pt x="3251" y="1370"/>
                    <a:pt x="3263" y="1275"/>
                  </a:cubicBezTo>
                  <a:cubicBezTo>
                    <a:pt x="3263" y="1168"/>
                    <a:pt x="3239" y="1120"/>
                    <a:pt x="3168" y="1001"/>
                  </a:cubicBezTo>
                  <a:cubicBezTo>
                    <a:pt x="3084" y="882"/>
                    <a:pt x="3060" y="620"/>
                    <a:pt x="3049" y="442"/>
                  </a:cubicBezTo>
                  <a:cubicBezTo>
                    <a:pt x="3025" y="263"/>
                    <a:pt x="2929" y="180"/>
                    <a:pt x="2787" y="156"/>
                  </a:cubicBezTo>
                  <a:cubicBezTo>
                    <a:pt x="2747" y="146"/>
                    <a:pt x="2714" y="142"/>
                    <a:pt x="2684" y="142"/>
                  </a:cubicBezTo>
                  <a:cubicBezTo>
                    <a:pt x="2606" y="142"/>
                    <a:pt x="2548" y="172"/>
                    <a:pt x="2453" y="215"/>
                  </a:cubicBezTo>
                  <a:cubicBezTo>
                    <a:pt x="2409" y="233"/>
                    <a:pt x="2374" y="241"/>
                    <a:pt x="2343" y="241"/>
                  </a:cubicBezTo>
                  <a:cubicBezTo>
                    <a:pt x="2289" y="241"/>
                    <a:pt x="2248" y="217"/>
                    <a:pt x="2203" y="180"/>
                  </a:cubicBezTo>
                  <a:cubicBezTo>
                    <a:pt x="2144" y="120"/>
                    <a:pt x="2108" y="13"/>
                    <a:pt x="2025" y="1"/>
                  </a:cubicBezTo>
                  <a:cubicBezTo>
                    <a:pt x="2023" y="1"/>
                    <a:pt x="2021" y="1"/>
                    <a:pt x="2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8"/>
            <p:cNvSpPr/>
            <p:nvPr/>
          </p:nvSpPr>
          <p:spPr>
            <a:xfrm>
              <a:off x="4180211" y="1417753"/>
              <a:ext cx="169495" cy="215445"/>
            </a:xfrm>
            <a:custGeom>
              <a:avLst/>
              <a:gdLst/>
              <a:ahLst/>
              <a:cxnLst/>
              <a:rect l="l" t="t" r="r" b="b"/>
              <a:pathLst>
                <a:path w="2287" h="2907" extrusionOk="0">
                  <a:moveTo>
                    <a:pt x="924" y="1"/>
                  </a:moveTo>
                  <a:cubicBezTo>
                    <a:pt x="763" y="1"/>
                    <a:pt x="603" y="159"/>
                    <a:pt x="488" y="240"/>
                  </a:cubicBezTo>
                  <a:cubicBezTo>
                    <a:pt x="378" y="320"/>
                    <a:pt x="360" y="350"/>
                    <a:pt x="272" y="350"/>
                  </a:cubicBezTo>
                  <a:cubicBezTo>
                    <a:pt x="255" y="350"/>
                    <a:pt x="237" y="349"/>
                    <a:pt x="214" y="347"/>
                  </a:cubicBezTo>
                  <a:cubicBezTo>
                    <a:pt x="143" y="335"/>
                    <a:pt x="72" y="323"/>
                    <a:pt x="12" y="299"/>
                  </a:cubicBezTo>
                  <a:cubicBezTo>
                    <a:pt x="12" y="382"/>
                    <a:pt x="0" y="573"/>
                    <a:pt x="12" y="656"/>
                  </a:cubicBezTo>
                  <a:cubicBezTo>
                    <a:pt x="24" y="751"/>
                    <a:pt x="167" y="835"/>
                    <a:pt x="226" y="906"/>
                  </a:cubicBezTo>
                  <a:cubicBezTo>
                    <a:pt x="274" y="966"/>
                    <a:pt x="262" y="1049"/>
                    <a:pt x="262" y="1109"/>
                  </a:cubicBezTo>
                  <a:cubicBezTo>
                    <a:pt x="262" y="1144"/>
                    <a:pt x="274" y="1192"/>
                    <a:pt x="310" y="1240"/>
                  </a:cubicBezTo>
                  <a:cubicBezTo>
                    <a:pt x="322" y="1275"/>
                    <a:pt x="357" y="1323"/>
                    <a:pt x="381" y="1383"/>
                  </a:cubicBezTo>
                  <a:cubicBezTo>
                    <a:pt x="453" y="1513"/>
                    <a:pt x="107" y="1966"/>
                    <a:pt x="107" y="1966"/>
                  </a:cubicBezTo>
                  <a:cubicBezTo>
                    <a:pt x="107" y="1966"/>
                    <a:pt x="393" y="2573"/>
                    <a:pt x="441" y="2680"/>
                  </a:cubicBezTo>
                  <a:cubicBezTo>
                    <a:pt x="500" y="2776"/>
                    <a:pt x="703" y="2907"/>
                    <a:pt x="774" y="2907"/>
                  </a:cubicBezTo>
                  <a:cubicBezTo>
                    <a:pt x="846" y="2895"/>
                    <a:pt x="1048" y="2728"/>
                    <a:pt x="1167" y="2692"/>
                  </a:cubicBezTo>
                  <a:cubicBezTo>
                    <a:pt x="1193" y="2682"/>
                    <a:pt x="1217" y="2678"/>
                    <a:pt x="1238" y="2678"/>
                  </a:cubicBezTo>
                  <a:cubicBezTo>
                    <a:pt x="1310" y="2678"/>
                    <a:pt x="1346" y="2728"/>
                    <a:pt x="1346" y="2728"/>
                  </a:cubicBezTo>
                  <a:lnTo>
                    <a:pt x="1346" y="2752"/>
                  </a:lnTo>
                  <a:cubicBezTo>
                    <a:pt x="1429" y="2728"/>
                    <a:pt x="1536" y="2633"/>
                    <a:pt x="1536" y="2561"/>
                  </a:cubicBezTo>
                  <a:cubicBezTo>
                    <a:pt x="1536" y="2478"/>
                    <a:pt x="1500" y="2192"/>
                    <a:pt x="1500" y="2073"/>
                  </a:cubicBezTo>
                  <a:cubicBezTo>
                    <a:pt x="1512" y="1942"/>
                    <a:pt x="1703" y="1692"/>
                    <a:pt x="1738" y="1644"/>
                  </a:cubicBezTo>
                  <a:cubicBezTo>
                    <a:pt x="1786" y="1585"/>
                    <a:pt x="1869" y="1311"/>
                    <a:pt x="1869" y="1263"/>
                  </a:cubicBezTo>
                  <a:cubicBezTo>
                    <a:pt x="1869" y="1204"/>
                    <a:pt x="1858" y="990"/>
                    <a:pt x="1953" y="942"/>
                  </a:cubicBezTo>
                  <a:cubicBezTo>
                    <a:pt x="2048" y="894"/>
                    <a:pt x="2286" y="775"/>
                    <a:pt x="2286" y="597"/>
                  </a:cubicBezTo>
                  <a:cubicBezTo>
                    <a:pt x="2286" y="466"/>
                    <a:pt x="2286" y="370"/>
                    <a:pt x="2286" y="275"/>
                  </a:cubicBezTo>
                  <a:cubicBezTo>
                    <a:pt x="2250" y="287"/>
                    <a:pt x="2227" y="287"/>
                    <a:pt x="2203" y="287"/>
                  </a:cubicBezTo>
                  <a:cubicBezTo>
                    <a:pt x="2162" y="291"/>
                    <a:pt x="2117" y="293"/>
                    <a:pt x="2068" y="293"/>
                  </a:cubicBezTo>
                  <a:cubicBezTo>
                    <a:pt x="1849" y="293"/>
                    <a:pt x="1573" y="253"/>
                    <a:pt x="1417" y="204"/>
                  </a:cubicBezTo>
                  <a:cubicBezTo>
                    <a:pt x="1334" y="168"/>
                    <a:pt x="1262" y="132"/>
                    <a:pt x="1179" y="97"/>
                  </a:cubicBezTo>
                  <a:cubicBezTo>
                    <a:pt x="1107" y="73"/>
                    <a:pt x="1024" y="13"/>
                    <a:pt x="941" y="1"/>
                  </a:cubicBezTo>
                  <a:cubicBezTo>
                    <a:pt x="935" y="1"/>
                    <a:pt x="929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3739828" y="2578224"/>
              <a:ext cx="251612" cy="558586"/>
            </a:xfrm>
            <a:custGeom>
              <a:avLst/>
              <a:gdLst/>
              <a:ahLst/>
              <a:cxnLst/>
              <a:rect l="l" t="t" r="r" b="b"/>
              <a:pathLst>
                <a:path w="3395" h="7537" extrusionOk="0">
                  <a:moveTo>
                    <a:pt x="1084" y="0"/>
                  </a:moveTo>
                  <a:cubicBezTo>
                    <a:pt x="1084" y="0"/>
                    <a:pt x="1084" y="12"/>
                    <a:pt x="1084" y="12"/>
                  </a:cubicBezTo>
                  <a:cubicBezTo>
                    <a:pt x="1084" y="107"/>
                    <a:pt x="1013" y="119"/>
                    <a:pt x="918" y="179"/>
                  </a:cubicBezTo>
                  <a:cubicBezTo>
                    <a:pt x="834" y="226"/>
                    <a:pt x="834" y="310"/>
                    <a:pt x="811" y="405"/>
                  </a:cubicBezTo>
                  <a:cubicBezTo>
                    <a:pt x="811" y="417"/>
                    <a:pt x="811" y="429"/>
                    <a:pt x="799" y="441"/>
                  </a:cubicBezTo>
                  <a:cubicBezTo>
                    <a:pt x="799" y="441"/>
                    <a:pt x="799" y="441"/>
                    <a:pt x="787" y="453"/>
                  </a:cubicBezTo>
                  <a:cubicBezTo>
                    <a:pt x="787" y="453"/>
                    <a:pt x="787" y="464"/>
                    <a:pt x="775" y="464"/>
                  </a:cubicBezTo>
                  <a:cubicBezTo>
                    <a:pt x="763" y="488"/>
                    <a:pt x="739" y="500"/>
                    <a:pt x="715" y="524"/>
                  </a:cubicBezTo>
                  <a:cubicBezTo>
                    <a:pt x="703" y="524"/>
                    <a:pt x="692" y="536"/>
                    <a:pt x="668" y="548"/>
                  </a:cubicBezTo>
                  <a:cubicBezTo>
                    <a:pt x="632" y="572"/>
                    <a:pt x="596" y="583"/>
                    <a:pt x="561" y="607"/>
                  </a:cubicBezTo>
                  <a:cubicBezTo>
                    <a:pt x="561" y="607"/>
                    <a:pt x="549" y="619"/>
                    <a:pt x="537" y="619"/>
                  </a:cubicBezTo>
                  <a:cubicBezTo>
                    <a:pt x="498" y="646"/>
                    <a:pt x="481" y="652"/>
                    <a:pt x="472" y="652"/>
                  </a:cubicBezTo>
                  <a:cubicBezTo>
                    <a:pt x="464" y="652"/>
                    <a:pt x="462" y="648"/>
                    <a:pt x="457" y="648"/>
                  </a:cubicBezTo>
                  <a:cubicBezTo>
                    <a:pt x="451" y="648"/>
                    <a:pt x="440" y="659"/>
                    <a:pt x="394" y="714"/>
                  </a:cubicBezTo>
                  <a:cubicBezTo>
                    <a:pt x="287" y="845"/>
                    <a:pt x="346" y="1095"/>
                    <a:pt x="346" y="1250"/>
                  </a:cubicBezTo>
                  <a:cubicBezTo>
                    <a:pt x="346" y="1405"/>
                    <a:pt x="322" y="1953"/>
                    <a:pt x="322" y="2167"/>
                  </a:cubicBezTo>
                  <a:cubicBezTo>
                    <a:pt x="322" y="2381"/>
                    <a:pt x="346" y="2477"/>
                    <a:pt x="358" y="2584"/>
                  </a:cubicBezTo>
                  <a:cubicBezTo>
                    <a:pt x="370" y="2691"/>
                    <a:pt x="477" y="2786"/>
                    <a:pt x="561" y="2858"/>
                  </a:cubicBezTo>
                  <a:cubicBezTo>
                    <a:pt x="656" y="2941"/>
                    <a:pt x="644" y="2977"/>
                    <a:pt x="656" y="3096"/>
                  </a:cubicBezTo>
                  <a:cubicBezTo>
                    <a:pt x="668" y="3215"/>
                    <a:pt x="703" y="3334"/>
                    <a:pt x="751" y="3453"/>
                  </a:cubicBezTo>
                  <a:cubicBezTo>
                    <a:pt x="787" y="3572"/>
                    <a:pt x="846" y="3620"/>
                    <a:pt x="858" y="3774"/>
                  </a:cubicBezTo>
                  <a:cubicBezTo>
                    <a:pt x="882" y="3929"/>
                    <a:pt x="811" y="3941"/>
                    <a:pt x="775" y="3989"/>
                  </a:cubicBezTo>
                  <a:cubicBezTo>
                    <a:pt x="739" y="4036"/>
                    <a:pt x="394" y="4346"/>
                    <a:pt x="358" y="4441"/>
                  </a:cubicBezTo>
                  <a:cubicBezTo>
                    <a:pt x="334" y="4536"/>
                    <a:pt x="322" y="4703"/>
                    <a:pt x="311" y="4846"/>
                  </a:cubicBezTo>
                  <a:cubicBezTo>
                    <a:pt x="287" y="4989"/>
                    <a:pt x="287" y="5155"/>
                    <a:pt x="263" y="5275"/>
                  </a:cubicBezTo>
                  <a:cubicBezTo>
                    <a:pt x="239" y="5394"/>
                    <a:pt x="168" y="5406"/>
                    <a:pt x="96" y="5429"/>
                  </a:cubicBezTo>
                  <a:cubicBezTo>
                    <a:pt x="37" y="5453"/>
                    <a:pt x="49" y="5513"/>
                    <a:pt x="49" y="5620"/>
                  </a:cubicBezTo>
                  <a:cubicBezTo>
                    <a:pt x="49" y="5739"/>
                    <a:pt x="168" y="5822"/>
                    <a:pt x="191" y="5906"/>
                  </a:cubicBezTo>
                  <a:cubicBezTo>
                    <a:pt x="203" y="5989"/>
                    <a:pt x="96" y="6144"/>
                    <a:pt x="49" y="6227"/>
                  </a:cubicBezTo>
                  <a:cubicBezTo>
                    <a:pt x="1" y="6322"/>
                    <a:pt x="72" y="6441"/>
                    <a:pt x="72" y="6584"/>
                  </a:cubicBezTo>
                  <a:cubicBezTo>
                    <a:pt x="72" y="6727"/>
                    <a:pt x="60" y="6918"/>
                    <a:pt x="49" y="7025"/>
                  </a:cubicBezTo>
                  <a:cubicBezTo>
                    <a:pt x="25" y="7144"/>
                    <a:pt x="1" y="7299"/>
                    <a:pt x="25" y="7346"/>
                  </a:cubicBezTo>
                  <a:cubicBezTo>
                    <a:pt x="37" y="7382"/>
                    <a:pt x="60" y="7465"/>
                    <a:pt x="96" y="7537"/>
                  </a:cubicBezTo>
                  <a:cubicBezTo>
                    <a:pt x="203" y="7465"/>
                    <a:pt x="239" y="7227"/>
                    <a:pt x="251" y="7049"/>
                  </a:cubicBezTo>
                  <a:cubicBezTo>
                    <a:pt x="275" y="6846"/>
                    <a:pt x="441" y="6679"/>
                    <a:pt x="537" y="6608"/>
                  </a:cubicBezTo>
                  <a:cubicBezTo>
                    <a:pt x="632" y="6537"/>
                    <a:pt x="1120" y="6537"/>
                    <a:pt x="1323" y="6406"/>
                  </a:cubicBezTo>
                  <a:cubicBezTo>
                    <a:pt x="1525" y="6287"/>
                    <a:pt x="1477" y="6108"/>
                    <a:pt x="1430" y="5882"/>
                  </a:cubicBezTo>
                  <a:cubicBezTo>
                    <a:pt x="1394" y="5667"/>
                    <a:pt x="1561" y="5632"/>
                    <a:pt x="1704" y="5536"/>
                  </a:cubicBezTo>
                  <a:cubicBezTo>
                    <a:pt x="1846" y="5453"/>
                    <a:pt x="2406" y="4953"/>
                    <a:pt x="2454" y="4941"/>
                  </a:cubicBezTo>
                  <a:cubicBezTo>
                    <a:pt x="2489" y="4917"/>
                    <a:pt x="2787" y="4715"/>
                    <a:pt x="2906" y="4608"/>
                  </a:cubicBezTo>
                  <a:cubicBezTo>
                    <a:pt x="3025" y="4513"/>
                    <a:pt x="2989" y="4358"/>
                    <a:pt x="3049" y="4274"/>
                  </a:cubicBezTo>
                  <a:cubicBezTo>
                    <a:pt x="3097" y="4191"/>
                    <a:pt x="3275" y="4108"/>
                    <a:pt x="3359" y="3977"/>
                  </a:cubicBezTo>
                  <a:cubicBezTo>
                    <a:pt x="3394" y="3929"/>
                    <a:pt x="3382" y="3643"/>
                    <a:pt x="3359" y="3298"/>
                  </a:cubicBezTo>
                  <a:cubicBezTo>
                    <a:pt x="3323" y="2703"/>
                    <a:pt x="3239" y="1917"/>
                    <a:pt x="3228" y="1869"/>
                  </a:cubicBezTo>
                  <a:cubicBezTo>
                    <a:pt x="3216" y="1857"/>
                    <a:pt x="3216" y="1857"/>
                    <a:pt x="3216" y="1857"/>
                  </a:cubicBezTo>
                  <a:lnTo>
                    <a:pt x="3216" y="1715"/>
                  </a:lnTo>
                  <a:cubicBezTo>
                    <a:pt x="3144" y="1715"/>
                    <a:pt x="3073" y="1715"/>
                    <a:pt x="3061" y="1679"/>
                  </a:cubicBezTo>
                  <a:cubicBezTo>
                    <a:pt x="3025" y="1607"/>
                    <a:pt x="2978" y="1405"/>
                    <a:pt x="2918" y="1405"/>
                  </a:cubicBezTo>
                  <a:lnTo>
                    <a:pt x="2823" y="1405"/>
                  </a:lnTo>
                  <a:cubicBezTo>
                    <a:pt x="2716" y="1417"/>
                    <a:pt x="2537" y="1441"/>
                    <a:pt x="2430" y="1453"/>
                  </a:cubicBezTo>
                  <a:cubicBezTo>
                    <a:pt x="2400" y="1458"/>
                    <a:pt x="2371" y="1461"/>
                    <a:pt x="2342" y="1461"/>
                  </a:cubicBezTo>
                  <a:cubicBezTo>
                    <a:pt x="2244" y="1461"/>
                    <a:pt x="2157" y="1426"/>
                    <a:pt x="2120" y="1334"/>
                  </a:cubicBezTo>
                  <a:cubicBezTo>
                    <a:pt x="2061" y="1226"/>
                    <a:pt x="2013" y="976"/>
                    <a:pt x="1954" y="893"/>
                  </a:cubicBezTo>
                  <a:cubicBezTo>
                    <a:pt x="1882" y="822"/>
                    <a:pt x="1644" y="631"/>
                    <a:pt x="1561" y="572"/>
                  </a:cubicBezTo>
                  <a:cubicBezTo>
                    <a:pt x="1489" y="512"/>
                    <a:pt x="1346" y="274"/>
                    <a:pt x="1334" y="238"/>
                  </a:cubicBezTo>
                  <a:cubicBezTo>
                    <a:pt x="1311" y="202"/>
                    <a:pt x="1311" y="48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8"/>
            <p:cNvSpPr/>
            <p:nvPr/>
          </p:nvSpPr>
          <p:spPr>
            <a:xfrm>
              <a:off x="4071635" y="2070546"/>
              <a:ext cx="252427" cy="468020"/>
            </a:xfrm>
            <a:custGeom>
              <a:avLst/>
              <a:gdLst/>
              <a:ahLst/>
              <a:cxnLst/>
              <a:rect l="l" t="t" r="r" b="b"/>
              <a:pathLst>
                <a:path w="3406" h="6315" extrusionOk="0">
                  <a:moveTo>
                    <a:pt x="351" y="1"/>
                  </a:moveTo>
                  <a:cubicBezTo>
                    <a:pt x="175" y="1"/>
                    <a:pt x="91" y="105"/>
                    <a:pt x="36" y="159"/>
                  </a:cubicBezTo>
                  <a:cubicBezTo>
                    <a:pt x="13" y="171"/>
                    <a:pt x="1" y="195"/>
                    <a:pt x="1" y="218"/>
                  </a:cubicBezTo>
                  <a:cubicBezTo>
                    <a:pt x="1" y="230"/>
                    <a:pt x="13" y="242"/>
                    <a:pt x="13" y="254"/>
                  </a:cubicBezTo>
                  <a:cubicBezTo>
                    <a:pt x="13" y="254"/>
                    <a:pt x="13" y="266"/>
                    <a:pt x="13" y="266"/>
                  </a:cubicBezTo>
                  <a:cubicBezTo>
                    <a:pt x="13" y="302"/>
                    <a:pt x="25" y="325"/>
                    <a:pt x="36" y="361"/>
                  </a:cubicBezTo>
                  <a:cubicBezTo>
                    <a:pt x="60" y="409"/>
                    <a:pt x="72" y="456"/>
                    <a:pt x="96" y="504"/>
                  </a:cubicBezTo>
                  <a:cubicBezTo>
                    <a:pt x="132" y="623"/>
                    <a:pt x="167" y="826"/>
                    <a:pt x="167" y="826"/>
                  </a:cubicBezTo>
                  <a:cubicBezTo>
                    <a:pt x="167" y="826"/>
                    <a:pt x="227" y="1123"/>
                    <a:pt x="286" y="1385"/>
                  </a:cubicBezTo>
                  <a:cubicBezTo>
                    <a:pt x="310" y="1504"/>
                    <a:pt x="346" y="1611"/>
                    <a:pt x="370" y="1695"/>
                  </a:cubicBezTo>
                  <a:cubicBezTo>
                    <a:pt x="453" y="1980"/>
                    <a:pt x="501" y="2302"/>
                    <a:pt x="596" y="2588"/>
                  </a:cubicBezTo>
                  <a:cubicBezTo>
                    <a:pt x="679" y="2885"/>
                    <a:pt x="965" y="3088"/>
                    <a:pt x="1048" y="3302"/>
                  </a:cubicBezTo>
                  <a:cubicBezTo>
                    <a:pt x="1120" y="3504"/>
                    <a:pt x="977" y="3719"/>
                    <a:pt x="941" y="3909"/>
                  </a:cubicBezTo>
                  <a:cubicBezTo>
                    <a:pt x="906" y="4088"/>
                    <a:pt x="1156" y="4397"/>
                    <a:pt x="1239" y="4743"/>
                  </a:cubicBezTo>
                  <a:cubicBezTo>
                    <a:pt x="1334" y="5088"/>
                    <a:pt x="1477" y="5493"/>
                    <a:pt x="1477" y="5576"/>
                  </a:cubicBezTo>
                  <a:cubicBezTo>
                    <a:pt x="1477" y="5636"/>
                    <a:pt x="1346" y="6171"/>
                    <a:pt x="1310" y="6314"/>
                  </a:cubicBezTo>
                  <a:lnTo>
                    <a:pt x="2513" y="6255"/>
                  </a:lnTo>
                  <a:lnTo>
                    <a:pt x="2513" y="4719"/>
                  </a:lnTo>
                  <a:lnTo>
                    <a:pt x="3168" y="4719"/>
                  </a:lnTo>
                  <a:cubicBezTo>
                    <a:pt x="3168" y="4576"/>
                    <a:pt x="3156" y="4159"/>
                    <a:pt x="3156" y="4135"/>
                  </a:cubicBezTo>
                  <a:cubicBezTo>
                    <a:pt x="3156" y="4100"/>
                    <a:pt x="3168" y="3516"/>
                    <a:pt x="3168" y="3445"/>
                  </a:cubicBezTo>
                  <a:cubicBezTo>
                    <a:pt x="3156" y="3385"/>
                    <a:pt x="3037" y="2254"/>
                    <a:pt x="3037" y="2123"/>
                  </a:cubicBezTo>
                  <a:cubicBezTo>
                    <a:pt x="3037" y="2004"/>
                    <a:pt x="3096" y="1659"/>
                    <a:pt x="3156" y="1504"/>
                  </a:cubicBezTo>
                  <a:cubicBezTo>
                    <a:pt x="3227" y="1349"/>
                    <a:pt x="3334" y="1242"/>
                    <a:pt x="3370" y="1099"/>
                  </a:cubicBezTo>
                  <a:cubicBezTo>
                    <a:pt x="3406" y="968"/>
                    <a:pt x="3323" y="718"/>
                    <a:pt x="3287" y="671"/>
                  </a:cubicBezTo>
                  <a:cubicBezTo>
                    <a:pt x="3282" y="661"/>
                    <a:pt x="3269" y="657"/>
                    <a:pt x="3251" y="657"/>
                  </a:cubicBezTo>
                  <a:cubicBezTo>
                    <a:pt x="3180" y="657"/>
                    <a:pt x="3027" y="718"/>
                    <a:pt x="2989" y="718"/>
                  </a:cubicBezTo>
                  <a:cubicBezTo>
                    <a:pt x="2987" y="719"/>
                    <a:pt x="2984" y="719"/>
                    <a:pt x="2982" y="719"/>
                  </a:cubicBezTo>
                  <a:cubicBezTo>
                    <a:pt x="2934" y="719"/>
                    <a:pt x="2867" y="615"/>
                    <a:pt x="2811" y="468"/>
                  </a:cubicBezTo>
                  <a:cubicBezTo>
                    <a:pt x="2739" y="314"/>
                    <a:pt x="2632" y="230"/>
                    <a:pt x="2465" y="171"/>
                  </a:cubicBezTo>
                  <a:cubicBezTo>
                    <a:pt x="2418" y="159"/>
                    <a:pt x="2346" y="135"/>
                    <a:pt x="2251" y="123"/>
                  </a:cubicBezTo>
                  <a:cubicBezTo>
                    <a:pt x="2049" y="75"/>
                    <a:pt x="1775" y="52"/>
                    <a:pt x="1608" y="52"/>
                  </a:cubicBezTo>
                  <a:lnTo>
                    <a:pt x="1537" y="52"/>
                  </a:lnTo>
                  <a:cubicBezTo>
                    <a:pt x="1346" y="64"/>
                    <a:pt x="1203" y="75"/>
                    <a:pt x="1084" y="75"/>
                  </a:cubicBezTo>
                  <a:cubicBezTo>
                    <a:pt x="1048" y="75"/>
                    <a:pt x="1001" y="75"/>
                    <a:pt x="941" y="64"/>
                  </a:cubicBezTo>
                  <a:cubicBezTo>
                    <a:pt x="787" y="52"/>
                    <a:pt x="548" y="16"/>
                    <a:pt x="406" y="4"/>
                  </a:cubicBezTo>
                  <a:cubicBezTo>
                    <a:pt x="386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8"/>
            <p:cNvSpPr/>
            <p:nvPr/>
          </p:nvSpPr>
          <p:spPr>
            <a:xfrm>
              <a:off x="3948977" y="2682354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8"/>
            <p:cNvSpPr/>
            <p:nvPr/>
          </p:nvSpPr>
          <p:spPr>
            <a:xfrm>
              <a:off x="3952534" y="2682354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3978103" y="2420214"/>
              <a:ext cx="438672" cy="485437"/>
            </a:xfrm>
            <a:custGeom>
              <a:avLst/>
              <a:gdLst/>
              <a:ahLst/>
              <a:cxnLst/>
              <a:rect l="l" t="t" r="r" b="b"/>
              <a:pathLst>
                <a:path w="5919" h="6550" extrusionOk="0">
                  <a:moveTo>
                    <a:pt x="3775" y="1"/>
                  </a:moveTo>
                  <a:lnTo>
                    <a:pt x="3775" y="1537"/>
                  </a:lnTo>
                  <a:lnTo>
                    <a:pt x="2572" y="1596"/>
                  </a:lnTo>
                  <a:cubicBezTo>
                    <a:pt x="2572" y="1620"/>
                    <a:pt x="2572" y="1632"/>
                    <a:pt x="2572" y="1632"/>
                  </a:cubicBezTo>
                  <a:lnTo>
                    <a:pt x="1906" y="1644"/>
                  </a:lnTo>
                  <a:lnTo>
                    <a:pt x="655" y="1680"/>
                  </a:lnTo>
                  <a:lnTo>
                    <a:pt x="655" y="3989"/>
                  </a:lnTo>
                  <a:cubicBezTo>
                    <a:pt x="655" y="3989"/>
                    <a:pt x="429" y="3989"/>
                    <a:pt x="382" y="3954"/>
                  </a:cubicBezTo>
                  <a:cubicBezTo>
                    <a:pt x="334" y="3906"/>
                    <a:pt x="251" y="3811"/>
                    <a:pt x="203" y="3811"/>
                  </a:cubicBezTo>
                  <a:cubicBezTo>
                    <a:pt x="179" y="3811"/>
                    <a:pt x="84" y="3835"/>
                    <a:pt x="1" y="3847"/>
                  </a:cubicBezTo>
                  <a:lnTo>
                    <a:pt x="1" y="3989"/>
                  </a:lnTo>
                  <a:cubicBezTo>
                    <a:pt x="1" y="3989"/>
                    <a:pt x="1" y="3989"/>
                    <a:pt x="13" y="4001"/>
                  </a:cubicBezTo>
                  <a:cubicBezTo>
                    <a:pt x="13" y="4001"/>
                    <a:pt x="13" y="3989"/>
                    <a:pt x="13" y="3989"/>
                  </a:cubicBezTo>
                  <a:cubicBezTo>
                    <a:pt x="13" y="3989"/>
                    <a:pt x="536" y="4156"/>
                    <a:pt x="620" y="4216"/>
                  </a:cubicBezTo>
                  <a:cubicBezTo>
                    <a:pt x="715" y="4275"/>
                    <a:pt x="632" y="4525"/>
                    <a:pt x="620" y="4656"/>
                  </a:cubicBezTo>
                  <a:cubicBezTo>
                    <a:pt x="620" y="4763"/>
                    <a:pt x="644" y="4847"/>
                    <a:pt x="763" y="4954"/>
                  </a:cubicBezTo>
                  <a:cubicBezTo>
                    <a:pt x="775" y="4978"/>
                    <a:pt x="810" y="5001"/>
                    <a:pt x="834" y="5025"/>
                  </a:cubicBezTo>
                  <a:cubicBezTo>
                    <a:pt x="882" y="5061"/>
                    <a:pt x="929" y="5073"/>
                    <a:pt x="977" y="5073"/>
                  </a:cubicBezTo>
                  <a:cubicBezTo>
                    <a:pt x="1111" y="5073"/>
                    <a:pt x="1246" y="4989"/>
                    <a:pt x="1370" y="4989"/>
                  </a:cubicBezTo>
                  <a:cubicBezTo>
                    <a:pt x="1378" y="4989"/>
                    <a:pt x="1386" y="4989"/>
                    <a:pt x="1394" y="4990"/>
                  </a:cubicBezTo>
                  <a:lnTo>
                    <a:pt x="1406" y="4990"/>
                  </a:lnTo>
                  <a:cubicBezTo>
                    <a:pt x="1584" y="4990"/>
                    <a:pt x="1763" y="5311"/>
                    <a:pt x="1834" y="5359"/>
                  </a:cubicBezTo>
                  <a:cubicBezTo>
                    <a:pt x="1918" y="5418"/>
                    <a:pt x="2013" y="5621"/>
                    <a:pt x="2310" y="5644"/>
                  </a:cubicBezTo>
                  <a:cubicBezTo>
                    <a:pt x="2620" y="5680"/>
                    <a:pt x="3573" y="5787"/>
                    <a:pt x="4168" y="5811"/>
                  </a:cubicBezTo>
                  <a:cubicBezTo>
                    <a:pt x="4763" y="5835"/>
                    <a:pt x="5132" y="6133"/>
                    <a:pt x="5299" y="6240"/>
                  </a:cubicBezTo>
                  <a:cubicBezTo>
                    <a:pt x="5454" y="6347"/>
                    <a:pt x="5835" y="6514"/>
                    <a:pt x="5918" y="6549"/>
                  </a:cubicBezTo>
                  <a:lnTo>
                    <a:pt x="5870" y="120"/>
                  </a:lnTo>
                  <a:lnTo>
                    <a:pt x="58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3798971" y="2095819"/>
              <a:ext cx="382198" cy="620099"/>
            </a:xfrm>
            <a:custGeom>
              <a:avLst/>
              <a:gdLst/>
              <a:ahLst/>
              <a:cxnLst/>
              <a:rect l="l" t="t" r="r" b="b"/>
              <a:pathLst>
                <a:path w="5157" h="8367" extrusionOk="0">
                  <a:moveTo>
                    <a:pt x="1203" y="0"/>
                  </a:moveTo>
                  <a:cubicBezTo>
                    <a:pt x="1112" y="0"/>
                    <a:pt x="1032" y="20"/>
                    <a:pt x="977" y="80"/>
                  </a:cubicBezTo>
                  <a:cubicBezTo>
                    <a:pt x="822" y="246"/>
                    <a:pt x="632" y="556"/>
                    <a:pt x="382" y="616"/>
                  </a:cubicBezTo>
                  <a:cubicBezTo>
                    <a:pt x="286" y="651"/>
                    <a:pt x="144" y="663"/>
                    <a:pt x="1" y="675"/>
                  </a:cubicBezTo>
                  <a:cubicBezTo>
                    <a:pt x="36" y="711"/>
                    <a:pt x="60" y="735"/>
                    <a:pt x="72" y="770"/>
                  </a:cubicBezTo>
                  <a:cubicBezTo>
                    <a:pt x="108" y="866"/>
                    <a:pt x="132" y="1080"/>
                    <a:pt x="167" y="1175"/>
                  </a:cubicBezTo>
                  <a:cubicBezTo>
                    <a:pt x="203" y="1270"/>
                    <a:pt x="298" y="1282"/>
                    <a:pt x="346" y="1342"/>
                  </a:cubicBezTo>
                  <a:cubicBezTo>
                    <a:pt x="346" y="1366"/>
                    <a:pt x="358" y="1378"/>
                    <a:pt x="358" y="1389"/>
                  </a:cubicBezTo>
                  <a:lnTo>
                    <a:pt x="370" y="1389"/>
                  </a:lnTo>
                  <a:cubicBezTo>
                    <a:pt x="370" y="1401"/>
                    <a:pt x="370" y="1413"/>
                    <a:pt x="382" y="1425"/>
                  </a:cubicBezTo>
                  <a:cubicBezTo>
                    <a:pt x="382" y="1437"/>
                    <a:pt x="382" y="1449"/>
                    <a:pt x="382" y="1449"/>
                  </a:cubicBezTo>
                  <a:cubicBezTo>
                    <a:pt x="405" y="1508"/>
                    <a:pt x="417" y="1580"/>
                    <a:pt x="405" y="1663"/>
                  </a:cubicBezTo>
                  <a:cubicBezTo>
                    <a:pt x="405" y="1806"/>
                    <a:pt x="370" y="1818"/>
                    <a:pt x="358" y="1925"/>
                  </a:cubicBezTo>
                  <a:cubicBezTo>
                    <a:pt x="346" y="2020"/>
                    <a:pt x="417" y="2080"/>
                    <a:pt x="441" y="2151"/>
                  </a:cubicBezTo>
                  <a:cubicBezTo>
                    <a:pt x="465" y="2211"/>
                    <a:pt x="560" y="2199"/>
                    <a:pt x="596" y="2211"/>
                  </a:cubicBezTo>
                  <a:cubicBezTo>
                    <a:pt x="632" y="2223"/>
                    <a:pt x="691" y="2247"/>
                    <a:pt x="727" y="2294"/>
                  </a:cubicBezTo>
                  <a:cubicBezTo>
                    <a:pt x="775" y="2330"/>
                    <a:pt x="727" y="2425"/>
                    <a:pt x="739" y="2497"/>
                  </a:cubicBezTo>
                  <a:cubicBezTo>
                    <a:pt x="739" y="2580"/>
                    <a:pt x="739" y="2806"/>
                    <a:pt x="727" y="2890"/>
                  </a:cubicBezTo>
                  <a:cubicBezTo>
                    <a:pt x="727" y="2961"/>
                    <a:pt x="751" y="3140"/>
                    <a:pt x="751" y="3282"/>
                  </a:cubicBezTo>
                  <a:cubicBezTo>
                    <a:pt x="751" y="3425"/>
                    <a:pt x="739" y="3461"/>
                    <a:pt x="715" y="3568"/>
                  </a:cubicBezTo>
                  <a:cubicBezTo>
                    <a:pt x="703" y="3675"/>
                    <a:pt x="656" y="3663"/>
                    <a:pt x="596" y="3771"/>
                  </a:cubicBezTo>
                  <a:cubicBezTo>
                    <a:pt x="525" y="3890"/>
                    <a:pt x="548" y="4104"/>
                    <a:pt x="465" y="4306"/>
                  </a:cubicBezTo>
                  <a:cubicBezTo>
                    <a:pt x="394" y="4509"/>
                    <a:pt x="310" y="4604"/>
                    <a:pt x="298" y="4664"/>
                  </a:cubicBezTo>
                  <a:cubicBezTo>
                    <a:pt x="275" y="4723"/>
                    <a:pt x="227" y="4806"/>
                    <a:pt x="227" y="4878"/>
                  </a:cubicBezTo>
                  <a:cubicBezTo>
                    <a:pt x="239" y="4949"/>
                    <a:pt x="227" y="4985"/>
                    <a:pt x="203" y="5045"/>
                  </a:cubicBezTo>
                  <a:cubicBezTo>
                    <a:pt x="191" y="5104"/>
                    <a:pt x="144" y="5104"/>
                    <a:pt x="96" y="5211"/>
                  </a:cubicBezTo>
                  <a:cubicBezTo>
                    <a:pt x="36" y="5307"/>
                    <a:pt x="167" y="5318"/>
                    <a:pt x="263" y="5485"/>
                  </a:cubicBezTo>
                  <a:cubicBezTo>
                    <a:pt x="346" y="5664"/>
                    <a:pt x="370" y="5735"/>
                    <a:pt x="405" y="5854"/>
                  </a:cubicBezTo>
                  <a:cubicBezTo>
                    <a:pt x="453" y="5973"/>
                    <a:pt x="370" y="6045"/>
                    <a:pt x="310" y="6188"/>
                  </a:cubicBezTo>
                  <a:cubicBezTo>
                    <a:pt x="263" y="6330"/>
                    <a:pt x="286" y="6426"/>
                    <a:pt x="286" y="6509"/>
                  </a:cubicBezTo>
                  <a:cubicBezTo>
                    <a:pt x="513" y="6557"/>
                    <a:pt x="525" y="6711"/>
                    <a:pt x="536" y="6747"/>
                  </a:cubicBezTo>
                  <a:cubicBezTo>
                    <a:pt x="548" y="6783"/>
                    <a:pt x="691" y="7021"/>
                    <a:pt x="763" y="7081"/>
                  </a:cubicBezTo>
                  <a:cubicBezTo>
                    <a:pt x="846" y="7140"/>
                    <a:pt x="1084" y="7331"/>
                    <a:pt x="1156" y="7402"/>
                  </a:cubicBezTo>
                  <a:cubicBezTo>
                    <a:pt x="1215" y="7485"/>
                    <a:pt x="1263" y="7735"/>
                    <a:pt x="1322" y="7843"/>
                  </a:cubicBezTo>
                  <a:cubicBezTo>
                    <a:pt x="1359" y="7935"/>
                    <a:pt x="1446" y="7970"/>
                    <a:pt x="1544" y="7970"/>
                  </a:cubicBezTo>
                  <a:cubicBezTo>
                    <a:pt x="1573" y="7970"/>
                    <a:pt x="1602" y="7967"/>
                    <a:pt x="1632" y="7962"/>
                  </a:cubicBezTo>
                  <a:cubicBezTo>
                    <a:pt x="1691" y="7962"/>
                    <a:pt x="1763" y="7950"/>
                    <a:pt x="1846" y="7938"/>
                  </a:cubicBezTo>
                  <a:cubicBezTo>
                    <a:pt x="1906" y="7938"/>
                    <a:pt x="1977" y="7926"/>
                    <a:pt x="2025" y="7914"/>
                  </a:cubicBezTo>
                  <a:lnTo>
                    <a:pt x="2120" y="7914"/>
                  </a:lnTo>
                  <a:cubicBezTo>
                    <a:pt x="2180" y="7914"/>
                    <a:pt x="2227" y="8116"/>
                    <a:pt x="2263" y="8188"/>
                  </a:cubicBezTo>
                  <a:cubicBezTo>
                    <a:pt x="2275" y="8224"/>
                    <a:pt x="2346" y="8224"/>
                    <a:pt x="2418" y="8224"/>
                  </a:cubicBezTo>
                  <a:cubicBezTo>
                    <a:pt x="2501" y="8212"/>
                    <a:pt x="2596" y="8188"/>
                    <a:pt x="2620" y="8188"/>
                  </a:cubicBezTo>
                  <a:cubicBezTo>
                    <a:pt x="2668" y="8188"/>
                    <a:pt x="2751" y="8283"/>
                    <a:pt x="2799" y="8331"/>
                  </a:cubicBezTo>
                  <a:cubicBezTo>
                    <a:pt x="2846" y="8366"/>
                    <a:pt x="3072" y="8366"/>
                    <a:pt x="3072" y="8366"/>
                  </a:cubicBezTo>
                  <a:lnTo>
                    <a:pt x="3072" y="6057"/>
                  </a:lnTo>
                  <a:lnTo>
                    <a:pt x="4323" y="6021"/>
                  </a:lnTo>
                  <a:lnTo>
                    <a:pt x="4989" y="6009"/>
                  </a:lnTo>
                  <a:cubicBezTo>
                    <a:pt x="4989" y="6009"/>
                    <a:pt x="4989" y="5997"/>
                    <a:pt x="4989" y="5973"/>
                  </a:cubicBezTo>
                  <a:cubicBezTo>
                    <a:pt x="5025" y="5830"/>
                    <a:pt x="5156" y="5295"/>
                    <a:pt x="5156" y="5235"/>
                  </a:cubicBezTo>
                  <a:cubicBezTo>
                    <a:pt x="5156" y="5152"/>
                    <a:pt x="5013" y="4747"/>
                    <a:pt x="4918" y="4402"/>
                  </a:cubicBezTo>
                  <a:cubicBezTo>
                    <a:pt x="4835" y="4056"/>
                    <a:pt x="4585" y="3759"/>
                    <a:pt x="4620" y="3568"/>
                  </a:cubicBezTo>
                  <a:cubicBezTo>
                    <a:pt x="4656" y="3378"/>
                    <a:pt x="4799" y="3163"/>
                    <a:pt x="4727" y="2961"/>
                  </a:cubicBezTo>
                  <a:cubicBezTo>
                    <a:pt x="4644" y="2747"/>
                    <a:pt x="4358" y="2544"/>
                    <a:pt x="4275" y="2247"/>
                  </a:cubicBezTo>
                  <a:cubicBezTo>
                    <a:pt x="4180" y="1961"/>
                    <a:pt x="4132" y="1639"/>
                    <a:pt x="4049" y="1354"/>
                  </a:cubicBezTo>
                  <a:cubicBezTo>
                    <a:pt x="4025" y="1270"/>
                    <a:pt x="3989" y="1163"/>
                    <a:pt x="3965" y="1044"/>
                  </a:cubicBezTo>
                  <a:cubicBezTo>
                    <a:pt x="3906" y="782"/>
                    <a:pt x="3846" y="485"/>
                    <a:pt x="3846" y="485"/>
                  </a:cubicBezTo>
                  <a:cubicBezTo>
                    <a:pt x="3846" y="485"/>
                    <a:pt x="3715" y="473"/>
                    <a:pt x="3537" y="365"/>
                  </a:cubicBezTo>
                  <a:cubicBezTo>
                    <a:pt x="3396" y="275"/>
                    <a:pt x="3162" y="82"/>
                    <a:pt x="2985" y="82"/>
                  </a:cubicBezTo>
                  <a:cubicBezTo>
                    <a:pt x="2952" y="82"/>
                    <a:pt x="2922" y="89"/>
                    <a:pt x="2894" y="104"/>
                  </a:cubicBezTo>
                  <a:cubicBezTo>
                    <a:pt x="2727" y="181"/>
                    <a:pt x="2290" y="332"/>
                    <a:pt x="2155" y="332"/>
                  </a:cubicBezTo>
                  <a:cubicBezTo>
                    <a:pt x="2146" y="332"/>
                    <a:pt x="2138" y="331"/>
                    <a:pt x="2132" y="330"/>
                  </a:cubicBezTo>
                  <a:cubicBezTo>
                    <a:pt x="2025" y="306"/>
                    <a:pt x="1941" y="104"/>
                    <a:pt x="1715" y="80"/>
                  </a:cubicBezTo>
                  <a:cubicBezTo>
                    <a:pt x="1562" y="64"/>
                    <a:pt x="1365" y="0"/>
                    <a:pt x="1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3699288" y="2716742"/>
              <a:ext cx="759801" cy="522419"/>
            </a:xfrm>
            <a:custGeom>
              <a:avLst/>
              <a:gdLst/>
              <a:ahLst/>
              <a:cxnLst/>
              <a:rect l="l" t="t" r="r" b="b"/>
              <a:pathLst>
                <a:path w="10252" h="7049" extrusionOk="0">
                  <a:moveTo>
                    <a:pt x="3775" y="0"/>
                  </a:moveTo>
                  <a:cubicBezTo>
                    <a:pt x="3786" y="48"/>
                    <a:pt x="3870" y="834"/>
                    <a:pt x="3906" y="1429"/>
                  </a:cubicBezTo>
                  <a:cubicBezTo>
                    <a:pt x="3929" y="1774"/>
                    <a:pt x="3941" y="2060"/>
                    <a:pt x="3906" y="2108"/>
                  </a:cubicBezTo>
                  <a:cubicBezTo>
                    <a:pt x="3822" y="2239"/>
                    <a:pt x="3644" y="2322"/>
                    <a:pt x="3596" y="2405"/>
                  </a:cubicBezTo>
                  <a:cubicBezTo>
                    <a:pt x="3536" y="2489"/>
                    <a:pt x="3572" y="2644"/>
                    <a:pt x="3453" y="2739"/>
                  </a:cubicBezTo>
                  <a:cubicBezTo>
                    <a:pt x="3334" y="2846"/>
                    <a:pt x="3036" y="3048"/>
                    <a:pt x="2989" y="3072"/>
                  </a:cubicBezTo>
                  <a:cubicBezTo>
                    <a:pt x="2953" y="3084"/>
                    <a:pt x="2393" y="3584"/>
                    <a:pt x="2251" y="3667"/>
                  </a:cubicBezTo>
                  <a:cubicBezTo>
                    <a:pt x="2108" y="3763"/>
                    <a:pt x="1941" y="3798"/>
                    <a:pt x="1977" y="4013"/>
                  </a:cubicBezTo>
                  <a:cubicBezTo>
                    <a:pt x="2024" y="4239"/>
                    <a:pt x="2072" y="4418"/>
                    <a:pt x="1870" y="4537"/>
                  </a:cubicBezTo>
                  <a:cubicBezTo>
                    <a:pt x="1667" y="4668"/>
                    <a:pt x="1179" y="4668"/>
                    <a:pt x="1084" y="4739"/>
                  </a:cubicBezTo>
                  <a:cubicBezTo>
                    <a:pt x="988" y="4810"/>
                    <a:pt x="822" y="4977"/>
                    <a:pt x="798" y="5180"/>
                  </a:cubicBezTo>
                  <a:cubicBezTo>
                    <a:pt x="786" y="5358"/>
                    <a:pt x="750" y="5596"/>
                    <a:pt x="643" y="5668"/>
                  </a:cubicBezTo>
                  <a:cubicBezTo>
                    <a:pt x="631" y="5668"/>
                    <a:pt x="607" y="5680"/>
                    <a:pt x="596" y="5680"/>
                  </a:cubicBezTo>
                  <a:cubicBezTo>
                    <a:pt x="583" y="5681"/>
                    <a:pt x="570" y="5681"/>
                    <a:pt x="558" y="5681"/>
                  </a:cubicBezTo>
                  <a:cubicBezTo>
                    <a:pt x="437" y="5681"/>
                    <a:pt x="361" y="5632"/>
                    <a:pt x="274" y="5632"/>
                  </a:cubicBezTo>
                  <a:cubicBezTo>
                    <a:pt x="203" y="5632"/>
                    <a:pt x="96" y="5632"/>
                    <a:pt x="0" y="5668"/>
                  </a:cubicBezTo>
                  <a:cubicBezTo>
                    <a:pt x="12" y="5703"/>
                    <a:pt x="24" y="5739"/>
                    <a:pt x="36" y="5775"/>
                  </a:cubicBezTo>
                  <a:cubicBezTo>
                    <a:pt x="36" y="5787"/>
                    <a:pt x="48" y="5799"/>
                    <a:pt x="48" y="5811"/>
                  </a:cubicBezTo>
                  <a:cubicBezTo>
                    <a:pt x="48" y="5823"/>
                    <a:pt x="48" y="5823"/>
                    <a:pt x="48" y="5834"/>
                  </a:cubicBezTo>
                  <a:cubicBezTo>
                    <a:pt x="48" y="5834"/>
                    <a:pt x="48" y="5846"/>
                    <a:pt x="48" y="5846"/>
                  </a:cubicBezTo>
                  <a:cubicBezTo>
                    <a:pt x="60" y="5870"/>
                    <a:pt x="60" y="5894"/>
                    <a:pt x="60" y="5930"/>
                  </a:cubicBezTo>
                  <a:cubicBezTo>
                    <a:pt x="60" y="6025"/>
                    <a:pt x="60" y="6156"/>
                    <a:pt x="60" y="6323"/>
                  </a:cubicBezTo>
                  <a:cubicBezTo>
                    <a:pt x="60" y="6608"/>
                    <a:pt x="203" y="6715"/>
                    <a:pt x="203" y="6775"/>
                  </a:cubicBezTo>
                  <a:cubicBezTo>
                    <a:pt x="215" y="6835"/>
                    <a:pt x="298" y="6906"/>
                    <a:pt x="310" y="7049"/>
                  </a:cubicBezTo>
                  <a:lnTo>
                    <a:pt x="7727" y="6644"/>
                  </a:lnTo>
                  <a:cubicBezTo>
                    <a:pt x="7704" y="6549"/>
                    <a:pt x="7727" y="6406"/>
                    <a:pt x="7727" y="6287"/>
                  </a:cubicBezTo>
                  <a:cubicBezTo>
                    <a:pt x="7716" y="6132"/>
                    <a:pt x="7763" y="5787"/>
                    <a:pt x="7739" y="5727"/>
                  </a:cubicBezTo>
                  <a:cubicBezTo>
                    <a:pt x="7704" y="5680"/>
                    <a:pt x="7596" y="5537"/>
                    <a:pt x="7608" y="5430"/>
                  </a:cubicBezTo>
                  <a:cubicBezTo>
                    <a:pt x="7608" y="5334"/>
                    <a:pt x="7596" y="5263"/>
                    <a:pt x="7561" y="5191"/>
                  </a:cubicBezTo>
                  <a:cubicBezTo>
                    <a:pt x="7525" y="5108"/>
                    <a:pt x="7561" y="5049"/>
                    <a:pt x="7549" y="4965"/>
                  </a:cubicBezTo>
                  <a:cubicBezTo>
                    <a:pt x="7537" y="4894"/>
                    <a:pt x="7858" y="4834"/>
                    <a:pt x="7977" y="4822"/>
                  </a:cubicBezTo>
                  <a:cubicBezTo>
                    <a:pt x="7988" y="4821"/>
                    <a:pt x="7997" y="4821"/>
                    <a:pt x="8006" y="4821"/>
                  </a:cubicBezTo>
                  <a:cubicBezTo>
                    <a:pt x="8101" y="4821"/>
                    <a:pt x="8131" y="4877"/>
                    <a:pt x="8239" y="4953"/>
                  </a:cubicBezTo>
                  <a:cubicBezTo>
                    <a:pt x="8370" y="5025"/>
                    <a:pt x="8454" y="5049"/>
                    <a:pt x="8573" y="5096"/>
                  </a:cubicBezTo>
                  <a:cubicBezTo>
                    <a:pt x="8692" y="5132"/>
                    <a:pt x="8989" y="5227"/>
                    <a:pt x="9144" y="5311"/>
                  </a:cubicBezTo>
                  <a:cubicBezTo>
                    <a:pt x="9311" y="5394"/>
                    <a:pt x="9549" y="5394"/>
                    <a:pt x="9644" y="5394"/>
                  </a:cubicBezTo>
                  <a:cubicBezTo>
                    <a:pt x="9740" y="5394"/>
                    <a:pt x="10002" y="5227"/>
                    <a:pt x="10168" y="5120"/>
                  </a:cubicBezTo>
                  <a:cubicBezTo>
                    <a:pt x="10204" y="5108"/>
                    <a:pt x="10228" y="5084"/>
                    <a:pt x="10252" y="5072"/>
                  </a:cubicBezTo>
                  <a:cubicBezTo>
                    <a:pt x="10240" y="5037"/>
                    <a:pt x="10216" y="5001"/>
                    <a:pt x="10180" y="4977"/>
                  </a:cubicBezTo>
                  <a:cubicBezTo>
                    <a:pt x="10037" y="4810"/>
                    <a:pt x="9704" y="4632"/>
                    <a:pt x="9656" y="4537"/>
                  </a:cubicBezTo>
                  <a:cubicBezTo>
                    <a:pt x="9609" y="4441"/>
                    <a:pt x="9728" y="4013"/>
                    <a:pt x="9728" y="3798"/>
                  </a:cubicBezTo>
                  <a:cubicBezTo>
                    <a:pt x="9728" y="3584"/>
                    <a:pt x="9692" y="2560"/>
                    <a:pt x="9692" y="2560"/>
                  </a:cubicBezTo>
                  <a:cubicBezTo>
                    <a:pt x="9692" y="2560"/>
                    <a:pt x="9680" y="2560"/>
                    <a:pt x="9680" y="2548"/>
                  </a:cubicBezTo>
                  <a:lnTo>
                    <a:pt x="9680" y="2560"/>
                  </a:lnTo>
                  <a:cubicBezTo>
                    <a:pt x="9680" y="2560"/>
                    <a:pt x="9216" y="2358"/>
                    <a:pt x="9037" y="2239"/>
                  </a:cubicBezTo>
                  <a:cubicBezTo>
                    <a:pt x="9025" y="2239"/>
                    <a:pt x="9013" y="2227"/>
                    <a:pt x="9001" y="2215"/>
                  </a:cubicBezTo>
                  <a:cubicBezTo>
                    <a:pt x="8811" y="2084"/>
                    <a:pt x="8466" y="1834"/>
                    <a:pt x="7918" y="1810"/>
                  </a:cubicBezTo>
                  <a:cubicBezTo>
                    <a:pt x="7323" y="1786"/>
                    <a:pt x="6370" y="1679"/>
                    <a:pt x="6061" y="1643"/>
                  </a:cubicBezTo>
                  <a:cubicBezTo>
                    <a:pt x="5751" y="1620"/>
                    <a:pt x="5668" y="1417"/>
                    <a:pt x="5584" y="1358"/>
                  </a:cubicBezTo>
                  <a:cubicBezTo>
                    <a:pt x="5501" y="1310"/>
                    <a:pt x="5334" y="1000"/>
                    <a:pt x="5156" y="989"/>
                  </a:cubicBezTo>
                  <a:cubicBezTo>
                    <a:pt x="5025" y="989"/>
                    <a:pt x="4882" y="1072"/>
                    <a:pt x="4739" y="1072"/>
                  </a:cubicBezTo>
                  <a:cubicBezTo>
                    <a:pt x="4691" y="1072"/>
                    <a:pt x="4632" y="1060"/>
                    <a:pt x="4584" y="1024"/>
                  </a:cubicBezTo>
                  <a:cubicBezTo>
                    <a:pt x="4560" y="1000"/>
                    <a:pt x="4537" y="989"/>
                    <a:pt x="4525" y="977"/>
                  </a:cubicBezTo>
                  <a:cubicBezTo>
                    <a:pt x="4394" y="858"/>
                    <a:pt x="4358" y="762"/>
                    <a:pt x="4370" y="655"/>
                  </a:cubicBezTo>
                  <a:cubicBezTo>
                    <a:pt x="4382" y="524"/>
                    <a:pt x="4453" y="274"/>
                    <a:pt x="4370" y="215"/>
                  </a:cubicBezTo>
                  <a:cubicBezTo>
                    <a:pt x="4287" y="155"/>
                    <a:pt x="3858" y="24"/>
                    <a:pt x="377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4034578" y="2787299"/>
              <a:ext cx="15934" cy="8894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37"/>
                    <a:pt x="36" y="48"/>
                    <a:pt x="60" y="72"/>
                  </a:cubicBezTo>
                  <a:cubicBezTo>
                    <a:pt x="108" y="108"/>
                    <a:pt x="167" y="120"/>
                    <a:pt x="215" y="120"/>
                  </a:cubicBezTo>
                  <a:cubicBezTo>
                    <a:pt x="167" y="120"/>
                    <a:pt x="120" y="108"/>
                    <a:pt x="72" y="72"/>
                  </a:cubicBezTo>
                  <a:cubicBezTo>
                    <a:pt x="48" y="48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4081343" y="2789967"/>
              <a:ext cx="335433" cy="116579"/>
            </a:xfrm>
            <a:custGeom>
              <a:avLst/>
              <a:gdLst/>
              <a:ahLst/>
              <a:cxnLst/>
              <a:rect l="l" t="t" r="r" b="b"/>
              <a:pathLst>
                <a:path w="4526" h="1573" extrusionOk="0">
                  <a:moveTo>
                    <a:pt x="1" y="1"/>
                  </a:moveTo>
                  <a:cubicBezTo>
                    <a:pt x="179" y="12"/>
                    <a:pt x="346" y="322"/>
                    <a:pt x="429" y="370"/>
                  </a:cubicBezTo>
                  <a:cubicBezTo>
                    <a:pt x="513" y="429"/>
                    <a:pt x="596" y="632"/>
                    <a:pt x="906" y="655"/>
                  </a:cubicBezTo>
                  <a:cubicBezTo>
                    <a:pt x="1215" y="691"/>
                    <a:pt x="2168" y="798"/>
                    <a:pt x="2763" y="822"/>
                  </a:cubicBezTo>
                  <a:cubicBezTo>
                    <a:pt x="3311" y="846"/>
                    <a:pt x="3656" y="1096"/>
                    <a:pt x="3846" y="1227"/>
                  </a:cubicBezTo>
                  <a:cubicBezTo>
                    <a:pt x="3858" y="1239"/>
                    <a:pt x="3870" y="1251"/>
                    <a:pt x="3882" y="1251"/>
                  </a:cubicBezTo>
                  <a:cubicBezTo>
                    <a:pt x="4061" y="1370"/>
                    <a:pt x="4525" y="1572"/>
                    <a:pt x="4525" y="1572"/>
                  </a:cubicBezTo>
                  <a:lnTo>
                    <a:pt x="4525" y="1560"/>
                  </a:lnTo>
                  <a:cubicBezTo>
                    <a:pt x="4442" y="1525"/>
                    <a:pt x="4049" y="1358"/>
                    <a:pt x="3906" y="1251"/>
                  </a:cubicBezTo>
                  <a:cubicBezTo>
                    <a:pt x="3739" y="1144"/>
                    <a:pt x="3370" y="846"/>
                    <a:pt x="2775" y="822"/>
                  </a:cubicBezTo>
                  <a:cubicBezTo>
                    <a:pt x="2180" y="798"/>
                    <a:pt x="1227" y="691"/>
                    <a:pt x="917" y="655"/>
                  </a:cubicBezTo>
                  <a:cubicBezTo>
                    <a:pt x="620" y="632"/>
                    <a:pt x="525" y="429"/>
                    <a:pt x="441" y="370"/>
                  </a:cubicBezTo>
                  <a:cubicBezTo>
                    <a:pt x="370" y="322"/>
                    <a:pt x="191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8"/>
            <p:cNvSpPr/>
            <p:nvPr/>
          </p:nvSpPr>
          <p:spPr>
            <a:xfrm>
              <a:off x="3978993" y="2715853"/>
              <a:ext cx="55658" cy="73297"/>
            </a:xfrm>
            <a:custGeom>
              <a:avLst/>
              <a:gdLst/>
              <a:ahLst/>
              <a:cxnLst/>
              <a:rect l="l" t="t" r="r" b="b"/>
              <a:pathLst>
                <a:path w="751" h="989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84" y="36"/>
                    <a:pt x="513" y="167"/>
                    <a:pt x="596" y="227"/>
                  </a:cubicBezTo>
                  <a:cubicBezTo>
                    <a:pt x="679" y="286"/>
                    <a:pt x="608" y="536"/>
                    <a:pt x="596" y="667"/>
                  </a:cubicBezTo>
                  <a:cubicBezTo>
                    <a:pt x="596" y="774"/>
                    <a:pt x="620" y="870"/>
                    <a:pt x="751" y="989"/>
                  </a:cubicBezTo>
                  <a:cubicBezTo>
                    <a:pt x="751" y="977"/>
                    <a:pt x="751" y="977"/>
                    <a:pt x="739" y="965"/>
                  </a:cubicBezTo>
                  <a:cubicBezTo>
                    <a:pt x="632" y="858"/>
                    <a:pt x="608" y="774"/>
                    <a:pt x="608" y="667"/>
                  </a:cubicBezTo>
                  <a:cubicBezTo>
                    <a:pt x="620" y="536"/>
                    <a:pt x="703" y="286"/>
                    <a:pt x="608" y="227"/>
                  </a:cubicBezTo>
                  <a:cubicBezTo>
                    <a:pt x="524" y="16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8"/>
            <p:cNvSpPr/>
            <p:nvPr/>
          </p:nvSpPr>
          <p:spPr>
            <a:xfrm>
              <a:off x="3948977" y="2682354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3952534" y="2682354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4034578" y="2787299"/>
              <a:ext cx="15934" cy="8894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37"/>
                    <a:pt x="36" y="48"/>
                    <a:pt x="60" y="72"/>
                  </a:cubicBezTo>
                  <a:cubicBezTo>
                    <a:pt x="108" y="108"/>
                    <a:pt x="167" y="120"/>
                    <a:pt x="215" y="120"/>
                  </a:cubicBezTo>
                  <a:cubicBezTo>
                    <a:pt x="167" y="120"/>
                    <a:pt x="120" y="108"/>
                    <a:pt x="72" y="72"/>
                  </a:cubicBezTo>
                  <a:cubicBezTo>
                    <a:pt x="48" y="48"/>
                    <a:pt x="13" y="25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4081343" y="2789967"/>
              <a:ext cx="335433" cy="116579"/>
            </a:xfrm>
            <a:custGeom>
              <a:avLst/>
              <a:gdLst/>
              <a:ahLst/>
              <a:cxnLst/>
              <a:rect l="l" t="t" r="r" b="b"/>
              <a:pathLst>
                <a:path w="4526" h="1573" extrusionOk="0">
                  <a:moveTo>
                    <a:pt x="1" y="1"/>
                  </a:moveTo>
                  <a:cubicBezTo>
                    <a:pt x="179" y="12"/>
                    <a:pt x="346" y="322"/>
                    <a:pt x="429" y="370"/>
                  </a:cubicBezTo>
                  <a:cubicBezTo>
                    <a:pt x="513" y="429"/>
                    <a:pt x="596" y="632"/>
                    <a:pt x="906" y="655"/>
                  </a:cubicBezTo>
                  <a:cubicBezTo>
                    <a:pt x="1215" y="691"/>
                    <a:pt x="2168" y="798"/>
                    <a:pt x="2763" y="822"/>
                  </a:cubicBezTo>
                  <a:cubicBezTo>
                    <a:pt x="3311" y="846"/>
                    <a:pt x="3656" y="1096"/>
                    <a:pt x="3846" y="1227"/>
                  </a:cubicBezTo>
                  <a:cubicBezTo>
                    <a:pt x="3858" y="1239"/>
                    <a:pt x="3870" y="1251"/>
                    <a:pt x="3882" y="1251"/>
                  </a:cubicBezTo>
                  <a:cubicBezTo>
                    <a:pt x="4061" y="1370"/>
                    <a:pt x="4525" y="1572"/>
                    <a:pt x="4525" y="1572"/>
                  </a:cubicBezTo>
                  <a:lnTo>
                    <a:pt x="4525" y="1560"/>
                  </a:lnTo>
                  <a:cubicBezTo>
                    <a:pt x="4442" y="1525"/>
                    <a:pt x="4049" y="1358"/>
                    <a:pt x="3906" y="1251"/>
                  </a:cubicBezTo>
                  <a:cubicBezTo>
                    <a:pt x="3739" y="1144"/>
                    <a:pt x="3370" y="846"/>
                    <a:pt x="2775" y="822"/>
                  </a:cubicBezTo>
                  <a:cubicBezTo>
                    <a:pt x="2180" y="798"/>
                    <a:pt x="1227" y="691"/>
                    <a:pt x="917" y="655"/>
                  </a:cubicBezTo>
                  <a:cubicBezTo>
                    <a:pt x="620" y="632"/>
                    <a:pt x="525" y="429"/>
                    <a:pt x="441" y="370"/>
                  </a:cubicBezTo>
                  <a:cubicBezTo>
                    <a:pt x="370" y="322"/>
                    <a:pt x="191" y="1"/>
                    <a:pt x="13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3978993" y="2715853"/>
              <a:ext cx="55658" cy="73297"/>
            </a:xfrm>
            <a:custGeom>
              <a:avLst/>
              <a:gdLst/>
              <a:ahLst/>
              <a:cxnLst/>
              <a:rect l="l" t="t" r="r" b="b"/>
              <a:pathLst>
                <a:path w="751" h="989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84" y="36"/>
                    <a:pt x="513" y="167"/>
                    <a:pt x="596" y="227"/>
                  </a:cubicBezTo>
                  <a:cubicBezTo>
                    <a:pt x="679" y="286"/>
                    <a:pt x="608" y="536"/>
                    <a:pt x="596" y="667"/>
                  </a:cubicBezTo>
                  <a:cubicBezTo>
                    <a:pt x="596" y="774"/>
                    <a:pt x="620" y="870"/>
                    <a:pt x="751" y="989"/>
                  </a:cubicBezTo>
                  <a:cubicBezTo>
                    <a:pt x="751" y="977"/>
                    <a:pt x="751" y="977"/>
                    <a:pt x="739" y="965"/>
                  </a:cubicBezTo>
                  <a:cubicBezTo>
                    <a:pt x="632" y="858"/>
                    <a:pt x="608" y="774"/>
                    <a:pt x="608" y="667"/>
                  </a:cubicBezTo>
                  <a:cubicBezTo>
                    <a:pt x="620" y="536"/>
                    <a:pt x="703" y="286"/>
                    <a:pt x="608" y="227"/>
                  </a:cubicBezTo>
                  <a:cubicBezTo>
                    <a:pt x="524" y="16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3695731" y="922452"/>
              <a:ext cx="1752538" cy="3484992"/>
            </a:xfrm>
            <a:custGeom>
              <a:avLst/>
              <a:gdLst/>
              <a:ahLst/>
              <a:cxnLst/>
              <a:rect l="l" t="t" r="r" b="b"/>
              <a:pathLst>
                <a:path w="23647" h="47023" extrusionOk="0">
                  <a:moveTo>
                    <a:pt x="6061" y="100"/>
                  </a:moveTo>
                  <a:cubicBezTo>
                    <a:pt x="6132" y="136"/>
                    <a:pt x="6430" y="315"/>
                    <a:pt x="6513" y="398"/>
                  </a:cubicBezTo>
                  <a:cubicBezTo>
                    <a:pt x="6537" y="410"/>
                    <a:pt x="6573" y="446"/>
                    <a:pt x="6597" y="469"/>
                  </a:cubicBezTo>
                  <a:cubicBezTo>
                    <a:pt x="6763" y="636"/>
                    <a:pt x="6894" y="755"/>
                    <a:pt x="6978" y="755"/>
                  </a:cubicBezTo>
                  <a:lnTo>
                    <a:pt x="7002" y="755"/>
                  </a:lnTo>
                  <a:cubicBezTo>
                    <a:pt x="7061" y="731"/>
                    <a:pt x="7252" y="660"/>
                    <a:pt x="7335" y="660"/>
                  </a:cubicBezTo>
                  <a:cubicBezTo>
                    <a:pt x="7347" y="666"/>
                    <a:pt x="7365" y="669"/>
                    <a:pt x="7385" y="669"/>
                  </a:cubicBezTo>
                  <a:cubicBezTo>
                    <a:pt x="7406" y="669"/>
                    <a:pt x="7430" y="666"/>
                    <a:pt x="7454" y="660"/>
                  </a:cubicBezTo>
                  <a:cubicBezTo>
                    <a:pt x="7454" y="696"/>
                    <a:pt x="7454" y="731"/>
                    <a:pt x="7454" y="779"/>
                  </a:cubicBezTo>
                  <a:cubicBezTo>
                    <a:pt x="7454" y="779"/>
                    <a:pt x="7454" y="779"/>
                    <a:pt x="7454" y="791"/>
                  </a:cubicBezTo>
                  <a:cubicBezTo>
                    <a:pt x="7454" y="803"/>
                    <a:pt x="7454" y="815"/>
                    <a:pt x="7454" y="838"/>
                  </a:cubicBezTo>
                  <a:cubicBezTo>
                    <a:pt x="7454" y="838"/>
                    <a:pt x="7454" y="850"/>
                    <a:pt x="7454" y="850"/>
                  </a:cubicBezTo>
                  <a:cubicBezTo>
                    <a:pt x="7454" y="874"/>
                    <a:pt x="7454" y="886"/>
                    <a:pt x="7442" y="898"/>
                  </a:cubicBezTo>
                  <a:lnTo>
                    <a:pt x="7442" y="922"/>
                  </a:lnTo>
                  <a:lnTo>
                    <a:pt x="7442" y="969"/>
                  </a:lnTo>
                  <a:lnTo>
                    <a:pt x="7442" y="993"/>
                  </a:lnTo>
                  <a:cubicBezTo>
                    <a:pt x="7442" y="1005"/>
                    <a:pt x="7454" y="1029"/>
                    <a:pt x="7454" y="1041"/>
                  </a:cubicBezTo>
                  <a:cubicBezTo>
                    <a:pt x="7454" y="1053"/>
                    <a:pt x="7454" y="1065"/>
                    <a:pt x="7454" y="1065"/>
                  </a:cubicBezTo>
                  <a:cubicBezTo>
                    <a:pt x="7454" y="1088"/>
                    <a:pt x="7454" y="1100"/>
                    <a:pt x="7454" y="1112"/>
                  </a:cubicBezTo>
                  <a:cubicBezTo>
                    <a:pt x="7454" y="1124"/>
                    <a:pt x="7454" y="1136"/>
                    <a:pt x="7454" y="1136"/>
                  </a:cubicBezTo>
                  <a:cubicBezTo>
                    <a:pt x="7454" y="1160"/>
                    <a:pt x="7454" y="1172"/>
                    <a:pt x="7454" y="1184"/>
                  </a:cubicBezTo>
                  <a:cubicBezTo>
                    <a:pt x="7454" y="1196"/>
                    <a:pt x="7454" y="1208"/>
                    <a:pt x="7454" y="1208"/>
                  </a:cubicBezTo>
                  <a:cubicBezTo>
                    <a:pt x="7454" y="1219"/>
                    <a:pt x="7454" y="1231"/>
                    <a:pt x="7454" y="1243"/>
                  </a:cubicBezTo>
                  <a:cubicBezTo>
                    <a:pt x="7454" y="1255"/>
                    <a:pt x="7454" y="1267"/>
                    <a:pt x="7454" y="1279"/>
                  </a:cubicBezTo>
                  <a:cubicBezTo>
                    <a:pt x="7454" y="1291"/>
                    <a:pt x="7454" y="1303"/>
                    <a:pt x="7454" y="1315"/>
                  </a:cubicBezTo>
                  <a:cubicBezTo>
                    <a:pt x="7454" y="1327"/>
                    <a:pt x="7454" y="1339"/>
                    <a:pt x="7466" y="1350"/>
                  </a:cubicBezTo>
                  <a:cubicBezTo>
                    <a:pt x="7466" y="1362"/>
                    <a:pt x="7466" y="1374"/>
                    <a:pt x="7466" y="1386"/>
                  </a:cubicBezTo>
                  <a:cubicBezTo>
                    <a:pt x="7466" y="1398"/>
                    <a:pt x="7466" y="1398"/>
                    <a:pt x="7466" y="1410"/>
                  </a:cubicBezTo>
                  <a:cubicBezTo>
                    <a:pt x="7466" y="1422"/>
                    <a:pt x="7466" y="1434"/>
                    <a:pt x="7466" y="1446"/>
                  </a:cubicBezTo>
                  <a:cubicBezTo>
                    <a:pt x="7466" y="1458"/>
                    <a:pt x="7478" y="1469"/>
                    <a:pt x="7478" y="1469"/>
                  </a:cubicBezTo>
                  <a:cubicBezTo>
                    <a:pt x="7478" y="1481"/>
                    <a:pt x="7478" y="1493"/>
                    <a:pt x="7478" y="1505"/>
                  </a:cubicBezTo>
                  <a:cubicBezTo>
                    <a:pt x="7478" y="1505"/>
                    <a:pt x="7478" y="1517"/>
                    <a:pt x="7478" y="1529"/>
                  </a:cubicBezTo>
                  <a:cubicBezTo>
                    <a:pt x="7478" y="1541"/>
                    <a:pt x="7490" y="1541"/>
                    <a:pt x="7490" y="1553"/>
                  </a:cubicBezTo>
                  <a:cubicBezTo>
                    <a:pt x="7490" y="1565"/>
                    <a:pt x="7490" y="1577"/>
                    <a:pt x="7490" y="1589"/>
                  </a:cubicBezTo>
                  <a:cubicBezTo>
                    <a:pt x="7490" y="1589"/>
                    <a:pt x="7490" y="1589"/>
                    <a:pt x="7502" y="1600"/>
                  </a:cubicBezTo>
                  <a:cubicBezTo>
                    <a:pt x="7502" y="1612"/>
                    <a:pt x="7502" y="1624"/>
                    <a:pt x="7513" y="1636"/>
                  </a:cubicBezTo>
                  <a:cubicBezTo>
                    <a:pt x="7609" y="1922"/>
                    <a:pt x="7680" y="1970"/>
                    <a:pt x="7764" y="2017"/>
                  </a:cubicBezTo>
                  <a:cubicBezTo>
                    <a:pt x="7823" y="2053"/>
                    <a:pt x="7906" y="2231"/>
                    <a:pt x="7942" y="2351"/>
                  </a:cubicBezTo>
                  <a:cubicBezTo>
                    <a:pt x="7978" y="2458"/>
                    <a:pt x="8204" y="2755"/>
                    <a:pt x="8335" y="2755"/>
                  </a:cubicBezTo>
                  <a:cubicBezTo>
                    <a:pt x="8633" y="2755"/>
                    <a:pt x="8716" y="2767"/>
                    <a:pt x="8740" y="2779"/>
                  </a:cubicBezTo>
                  <a:cubicBezTo>
                    <a:pt x="8799" y="2803"/>
                    <a:pt x="9014" y="2993"/>
                    <a:pt x="9026" y="3089"/>
                  </a:cubicBezTo>
                  <a:cubicBezTo>
                    <a:pt x="9026" y="3113"/>
                    <a:pt x="9026" y="3136"/>
                    <a:pt x="9026" y="3172"/>
                  </a:cubicBezTo>
                  <a:cubicBezTo>
                    <a:pt x="9037" y="3351"/>
                    <a:pt x="9085" y="3827"/>
                    <a:pt x="8954" y="3958"/>
                  </a:cubicBezTo>
                  <a:cubicBezTo>
                    <a:pt x="8930" y="3982"/>
                    <a:pt x="8895" y="4017"/>
                    <a:pt x="8859" y="4041"/>
                  </a:cubicBezTo>
                  <a:cubicBezTo>
                    <a:pt x="8847" y="4053"/>
                    <a:pt x="8835" y="4065"/>
                    <a:pt x="8823" y="4077"/>
                  </a:cubicBezTo>
                  <a:cubicBezTo>
                    <a:pt x="8776" y="4125"/>
                    <a:pt x="8716" y="4160"/>
                    <a:pt x="8668" y="4208"/>
                  </a:cubicBezTo>
                  <a:cubicBezTo>
                    <a:pt x="8573" y="4279"/>
                    <a:pt x="8490" y="4339"/>
                    <a:pt x="8442" y="4351"/>
                  </a:cubicBezTo>
                  <a:cubicBezTo>
                    <a:pt x="8442" y="4327"/>
                    <a:pt x="8442" y="4315"/>
                    <a:pt x="8442" y="4291"/>
                  </a:cubicBezTo>
                  <a:cubicBezTo>
                    <a:pt x="8430" y="4232"/>
                    <a:pt x="8430" y="4136"/>
                    <a:pt x="8323" y="4125"/>
                  </a:cubicBezTo>
                  <a:lnTo>
                    <a:pt x="8287" y="4125"/>
                  </a:lnTo>
                  <a:cubicBezTo>
                    <a:pt x="8264" y="4125"/>
                    <a:pt x="8228" y="4136"/>
                    <a:pt x="8204" y="4136"/>
                  </a:cubicBezTo>
                  <a:cubicBezTo>
                    <a:pt x="8180" y="4148"/>
                    <a:pt x="8156" y="4160"/>
                    <a:pt x="8133" y="4160"/>
                  </a:cubicBezTo>
                  <a:cubicBezTo>
                    <a:pt x="8133" y="4172"/>
                    <a:pt x="8121" y="4172"/>
                    <a:pt x="8121" y="4172"/>
                  </a:cubicBezTo>
                  <a:cubicBezTo>
                    <a:pt x="8097" y="4184"/>
                    <a:pt x="8085" y="4196"/>
                    <a:pt x="8061" y="4208"/>
                  </a:cubicBezTo>
                  <a:cubicBezTo>
                    <a:pt x="8037" y="4220"/>
                    <a:pt x="8025" y="4244"/>
                    <a:pt x="8014" y="4256"/>
                  </a:cubicBezTo>
                  <a:cubicBezTo>
                    <a:pt x="7990" y="4279"/>
                    <a:pt x="7966" y="4291"/>
                    <a:pt x="7954" y="4291"/>
                  </a:cubicBezTo>
                  <a:cubicBezTo>
                    <a:pt x="7951" y="4294"/>
                    <a:pt x="7948" y="4296"/>
                    <a:pt x="7944" y="4296"/>
                  </a:cubicBezTo>
                  <a:cubicBezTo>
                    <a:pt x="7935" y="4296"/>
                    <a:pt x="7924" y="4285"/>
                    <a:pt x="7906" y="4267"/>
                  </a:cubicBezTo>
                  <a:lnTo>
                    <a:pt x="7883" y="4256"/>
                  </a:lnTo>
                  <a:cubicBezTo>
                    <a:pt x="7835" y="4232"/>
                    <a:pt x="7775" y="4196"/>
                    <a:pt x="7716" y="4184"/>
                  </a:cubicBezTo>
                  <a:cubicBezTo>
                    <a:pt x="7692" y="4172"/>
                    <a:pt x="7668" y="4172"/>
                    <a:pt x="7644" y="4172"/>
                  </a:cubicBezTo>
                  <a:lnTo>
                    <a:pt x="7585" y="4172"/>
                  </a:lnTo>
                  <a:cubicBezTo>
                    <a:pt x="7561" y="4184"/>
                    <a:pt x="7537" y="4196"/>
                    <a:pt x="7513" y="4196"/>
                  </a:cubicBezTo>
                  <a:cubicBezTo>
                    <a:pt x="7462" y="4215"/>
                    <a:pt x="7415" y="4227"/>
                    <a:pt x="7371" y="4227"/>
                  </a:cubicBezTo>
                  <a:cubicBezTo>
                    <a:pt x="7332" y="4227"/>
                    <a:pt x="7297" y="4218"/>
                    <a:pt x="7263" y="4196"/>
                  </a:cubicBezTo>
                  <a:cubicBezTo>
                    <a:pt x="7144" y="4089"/>
                    <a:pt x="6978" y="3922"/>
                    <a:pt x="6966" y="3875"/>
                  </a:cubicBezTo>
                  <a:cubicBezTo>
                    <a:pt x="6906" y="3684"/>
                    <a:pt x="6847" y="3577"/>
                    <a:pt x="6787" y="3541"/>
                  </a:cubicBezTo>
                  <a:cubicBezTo>
                    <a:pt x="6668" y="3482"/>
                    <a:pt x="6501" y="3363"/>
                    <a:pt x="6490" y="3303"/>
                  </a:cubicBezTo>
                  <a:cubicBezTo>
                    <a:pt x="6478" y="3279"/>
                    <a:pt x="6466" y="3196"/>
                    <a:pt x="6466" y="3101"/>
                  </a:cubicBezTo>
                  <a:cubicBezTo>
                    <a:pt x="6442" y="2886"/>
                    <a:pt x="6430" y="2720"/>
                    <a:pt x="6394" y="2660"/>
                  </a:cubicBezTo>
                  <a:lnTo>
                    <a:pt x="6382" y="2636"/>
                  </a:lnTo>
                  <a:cubicBezTo>
                    <a:pt x="6347" y="2565"/>
                    <a:pt x="6299" y="2470"/>
                    <a:pt x="6192" y="2470"/>
                  </a:cubicBezTo>
                  <a:cubicBezTo>
                    <a:pt x="6168" y="2470"/>
                    <a:pt x="6144" y="2470"/>
                    <a:pt x="6120" y="2482"/>
                  </a:cubicBezTo>
                  <a:cubicBezTo>
                    <a:pt x="6097" y="2482"/>
                    <a:pt x="6073" y="2493"/>
                    <a:pt x="6037" y="2493"/>
                  </a:cubicBezTo>
                  <a:cubicBezTo>
                    <a:pt x="5966" y="2505"/>
                    <a:pt x="5882" y="2517"/>
                    <a:pt x="5847" y="2589"/>
                  </a:cubicBezTo>
                  <a:cubicBezTo>
                    <a:pt x="5811" y="2636"/>
                    <a:pt x="5811" y="2708"/>
                    <a:pt x="5835" y="2791"/>
                  </a:cubicBezTo>
                  <a:cubicBezTo>
                    <a:pt x="5870" y="2910"/>
                    <a:pt x="5906" y="3053"/>
                    <a:pt x="5954" y="3172"/>
                  </a:cubicBezTo>
                  <a:cubicBezTo>
                    <a:pt x="5989" y="3291"/>
                    <a:pt x="6013" y="3398"/>
                    <a:pt x="6037" y="3446"/>
                  </a:cubicBezTo>
                  <a:cubicBezTo>
                    <a:pt x="6037" y="3470"/>
                    <a:pt x="6049" y="3494"/>
                    <a:pt x="6061" y="3529"/>
                  </a:cubicBezTo>
                  <a:cubicBezTo>
                    <a:pt x="6097" y="3636"/>
                    <a:pt x="6120" y="3720"/>
                    <a:pt x="6049" y="3779"/>
                  </a:cubicBezTo>
                  <a:cubicBezTo>
                    <a:pt x="6025" y="3803"/>
                    <a:pt x="6001" y="3827"/>
                    <a:pt x="5989" y="3851"/>
                  </a:cubicBezTo>
                  <a:cubicBezTo>
                    <a:pt x="5942" y="3898"/>
                    <a:pt x="5918" y="3910"/>
                    <a:pt x="5882" y="3910"/>
                  </a:cubicBezTo>
                  <a:cubicBezTo>
                    <a:pt x="5859" y="3910"/>
                    <a:pt x="5835" y="3910"/>
                    <a:pt x="5799" y="3898"/>
                  </a:cubicBezTo>
                  <a:cubicBezTo>
                    <a:pt x="5632" y="3827"/>
                    <a:pt x="5275" y="3589"/>
                    <a:pt x="5227" y="3541"/>
                  </a:cubicBezTo>
                  <a:cubicBezTo>
                    <a:pt x="5216" y="3541"/>
                    <a:pt x="5204" y="3541"/>
                    <a:pt x="5192" y="3529"/>
                  </a:cubicBezTo>
                  <a:cubicBezTo>
                    <a:pt x="5192" y="3529"/>
                    <a:pt x="5192" y="3517"/>
                    <a:pt x="5192" y="3517"/>
                  </a:cubicBezTo>
                  <a:cubicBezTo>
                    <a:pt x="5180" y="3517"/>
                    <a:pt x="5168" y="3505"/>
                    <a:pt x="5144" y="3494"/>
                  </a:cubicBezTo>
                  <a:cubicBezTo>
                    <a:pt x="5144" y="3494"/>
                    <a:pt x="5132" y="3482"/>
                    <a:pt x="5132" y="3482"/>
                  </a:cubicBezTo>
                  <a:cubicBezTo>
                    <a:pt x="5120" y="3470"/>
                    <a:pt x="5108" y="3458"/>
                    <a:pt x="5097" y="3458"/>
                  </a:cubicBezTo>
                  <a:cubicBezTo>
                    <a:pt x="5073" y="3446"/>
                    <a:pt x="5061" y="3434"/>
                    <a:pt x="5049" y="3422"/>
                  </a:cubicBezTo>
                  <a:cubicBezTo>
                    <a:pt x="5037" y="3410"/>
                    <a:pt x="5037" y="3410"/>
                    <a:pt x="5025" y="3410"/>
                  </a:cubicBezTo>
                  <a:cubicBezTo>
                    <a:pt x="5001" y="3386"/>
                    <a:pt x="4977" y="3374"/>
                    <a:pt x="4954" y="3351"/>
                  </a:cubicBezTo>
                  <a:cubicBezTo>
                    <a:pt x="4870" y="3303"/>
                    <a:pt x="4799" y="3244"/>
                    <a:pt x="4727" y="3196"/>
                  </a:cubicBezTo>
                  <a:cubicBezTo>
                    <a:pt x="4739" y="3053"/>
                    <a:pt x="4775" y="2803"/>
                    <a:pt x="4823" y="2672"/>
                  </a:cubicBezTo>
                  <a:cubicBezTo>
                    <a:pt x="4835" y="2624"/>
                    <a:pt x="4858" y="2565"/>
                    <a:pt x="4882" y="2517"/>
                  </a:cubicBezTo>
                  <a:cubicBezTo>
                    <a:pt x="4942" y="2351"/>
                    <a:pt x="4977" y="2255"/>
                    <a:pt x="4966" y="2196"/>
                  </a:cubicBezTo>
                  <a:cubicBezTo>
                    <a:pt x="4942" y="2124"/>
                    <a:pt x="4858" y="1970"/>
                    <a:pt x="4823" y="1910"/>
                  </a:cubicBezTo>
                  <a:cubicBezTo>
                    <a:pt x="4823" y="1910"/>
                    <a:pt x="4811" y="1898"/>
                    <a:pt x="4799" y="1886"/>
                  </a:cubicBezTo>
                  <a:cubicBezTo>
                    <a:pt x="4775" y="1850"/>
                    <a:pt x="4751" y="1827"/>
                    <a:pt x="4775" y="1755"/>
                  </a:cubicBezTo>
                  <a:cubicBezTo>
                    <a:pt x="4799" y="1684"/>
                    <a:pt x="4858" y="1600"/>
                    <a:pt x="4906" y="1541"/>
                  </a:cubicBezTo>
                  <a:cubicBezTo>
                    <a:pt x="4930" y="1505"/>
                    <a:pt x="4954" y="1469"/>
                    <a:pt x="4966" y="1446"/>
                  </a:cubicBezTo>
                  <a:cubicBezTo>
                    <a:pt x="5001" y="1374"/>
                    <a:pt x="5156" y="1112"/>
                    <a:pt x="5239" y="1005"/>
                  </a:cubicBezTo>
                  <a:cubicBezTo>
                    <a:pt x="5263" y="969"/>
                    <a:pt x="5275" y="946"/>
                    <a:pt x="5287" y="922"/>
                  </a:cubicBezTo>
                  <a:cubicBezTo>
                    <a:pt x="5335" y="850"/>
                    <a:pt x="5347" y="827"/>
                    <a:pt x="5454" y="815"/>
                  </a:cubicBezTo>
                  <a:cubicBezTo>
                    <a:pt x="5644" y="815"/>
                    <a:pt x="5763" y="779"/>
                    <a:pt x="5859" y="707"/>
                  </a:cubicBezTo>
                  <a:cubicBezTo>
                    <a:pt x="5942" y="624"/>
                    <a:pt x="6013" y="565"/>
                    <a:pt x="6037" y="469"/>
                  </a:cubicBezTo>
                  <a:cubicBezTo>
                    <a:pt x="6049" y="386"/>
                    <a:pt x="6061" y="267"/>
                    <a:pt x="6061" y="219"/>
                  </a:cubicBezTo>
                  <a:cubicBezTo>
                    <a:pt x="6061" y="219"/>
                    <a:pt x="6061" y="207"/>
                    <a:pt x="6061" y="196"/>
                  </a:cubicBezTo>
                  <a:cubicBezTo>
                    <a:pt x="6049" y="148"/>
                    <a:pt x="6049" y="112"/>
                    <a:pt x="6061" y="100"/>
                  </a:cubicBezTo>
                  <a:close/>
                  <a:moveTo>
                    <a:pt x="9692" y="386"/>
                  </a:moveTo>
                  <a:cubicBezTo>
                    <a:pt x="9966" y="386"/>
                    <a:pt x="10502" y="422"/>
                    <a:pt x="10621" y="434"/>
                  </a:cubicBezTo>
                  <a:cubicBezTo>
                    <a:pt x="10657" y="446"/>
                    <a:pt x="10681" y="446"/>
                    <a:pt x="10716" y="446"/>
                  </a:cubicBezTo>
                  <a:cubicBezTo>
                    <a:pt x="10800" y="457"/>
                    <a:pt x="10859" y="457"/>
                    <a:pt x="10942" y="541"/>
                  </a:cubicBezTo>
                  <a:cubicBezTo>
                    <a:pt x="10990" y="600"/>
                    <a:pt x="11038" y="672"/>
                    <a:pt x="11073" y="743"/>
                  </a:cubicBezTo>
                  <a:cubicBezTo>
                    <a:pt x="11145" y="827"/>
                    <a:pt x="11204" y="910"/>
                    <a:pt x="11264" y="969"/>
                  </a:cubicBezTo>
                  <a:cubicBezTo>
                    <a:pt x="11335" y="1065"/>
                    <a:pt x="11514" y="1100"/>
                    <a:pt x="11645" y="1136"/>
                  </a:cubicBezTo>
                  <a:lnTo>
                    <a:pt x="11657" y="1136"/>
                  </a:lnTo>
                  <a:lnTo>
                    <a:pt x="11657" y="1505"/>
                  </a:lnTo>
                  <a:lnTo>
                    <a:pt x="11704" y="3648"/>
                  </a:lnTo>
                  <a:lnTo>
                    <a:pt x="11704" y="4029"/>
                  </a:lnTo>
                  <a:lnTo>
                    <a:pt x="10252" y="5922"/>
                  </a:lnTo>
                  <a:lnTo>
                    <a:pt x="10145" y="5922"/>
                  </a:lnTo>
                  <a:cubicBezTo>
                    <a:pt x="10145" y="5922"/>
                    <a:pt x="10133" y="5922"/>
                    <a:pt x="10121" y="5910"/>
                  </a:cubicBezTo>
                  <a:lnTo>
                    <a:pt x="10050" y="5910"/>
                  </a:lnTo>
                  <a:cubicBezTo>
                    <a:pt x="10026" y="5910"/>
                    <a:pt x="10002" y="5910"/>
                    <a:pt x="9978" y="5899"/>
                  </a:cubicBezTo>
                  <a:lnTo>
                    <a:pt x="9895" y="5899"/>
                  </a:lnTo>
                  <a:cubicBezTo>
                    <a:pt x="9895" y="5899"/>
                    <a:pt x="9883" y="5899"/>
                    <a:pt x="9883" y="5887"/>
                  </a:cubicBezTo>
                  <a:lnTo>
                    <a:pt x="9788" y="5887"/>
                  </a:lnTo>
                  <a:cubicBezTo>
                    <a:pt x="9764" y="5875"/>
                    <a:pt x="9740" y="5875"/>
                    <a:pt x="9716" y="5875"/>
                  </a:cubicBezTo>
                  <a:cubicBezTo>
                    <a:pt x="9692" y="5875"/>
                    <a:pt x="9669" y="5863"/>
                    <a:pt x="9645" y="5863"/>
                  </a:cubicBezTo>
                  <a:lnTo>
                    <a:pt x="9526" y="5863"/>
                  </a:lnTo>
                  <a:cubicBezTo>
                    <a:pt x="9407" y="5863"/>
                    <a:pt x="9288" y="5875"/>
                    <a:pt x="9216" y="5899"/>
                  </a:cubicBezTo>
                  <a:lnTo>
                    <a:pt x="9157" y="5899"/>
                  </a:lnTo>
                  <a:cubicBezTo>
                    <a:pt x="9049" y="5922"/>
                    <a:pt x="8966" y="6089"/>
                    <a:pt x="8966" y="6220"/>
                  </a:cubicBezTo>
                  <a:cubicBezTo>
                    <a:pt x="8966" y="6280"/>
                    <a:pt x="8966" y="6327"/>
                    <a:pt x="8954" y="6363"/>
                  </a:cubicBezTo>
                  <a:cubicBezTo>
                    <a:pt x="8942" y="6399"/>
                    <a:pt x="8942" y="6434"/>
                    <a:pt x="8930" y="6470"/>
                  </a:cubicBezTo>
                  <a:lnTo>
                    <a:pt x="8918" y="6530"/>
                  </a:lnTo>
                  <a:cubicBezTo>
                    <a:pt x="8895" y="6589"/>
                    <a:pt x="8871" y="6637"/>
                    <a:pt x="8847" y="6684"/>
                  </a:cubicBezTo>
                  <a:cubicBezTo>
                    <a:pt x="8835" y="6696"/>
                    <a:pt x="8823" y="6720"/>
                    <a:pt x="8823" y="6744"/>
                  </a:cubicBezTo>
                  <a:cubicBezTo>
                    <a:pt x="8799" y="6780"/>
                    <a:pt x="8787" y="6815"/>
                    <a:pt x="8776" y="6863"/>
                  </a:cubicBezTo>
                  <a:cubicBezTo>
                    <a:pt x="8776" y="6887"/>
                    <a:pt x="8776" y="6899"/>
                    <a:pt x="8776" y="6923"/>
                  </a:cubicBezTo>
                  <a:cubicBezTo>
                    <a:pt x="8764" y="6923"/>
                    <a:pt x="8752" y="6934"/>
                    <a:pt x="8728" y="6934"/>
                  </a:cubicBezTo>
                  <a:cubicBezTo>
                    <a:pt x="8633" y="6934"/>
                    <a:pt x="8490" y="6934"/>
                    <a:pt x="8347" y="6911"/>
                  </a:cubicBezTo>
                  <a:cubicBezTo>
                    <a:pt x="8204" y="6899"/>
                    <a:pt x="8073" y="6863"/>
                    <a:pt x="7978" y="6839"/>
                  </a:cubicBezTo>
                  <a:cubicBezTo>
                    <a:pt x="7894" y="6815"/>
                    <a:pt x="7823" y="6780"/>
                    <a:pt x="7728" y="6744"/>
                  </a:cubicBezTo>
                  <a:cubicBezTo>
                    <a:pt x="7716" y="6732"/>
                    <a:pt x="7692" y="6720"/>
                    <a:pt x="7668" y="6708"/>
                  </a:cubicBezTo>
                  <a:cubicBezTo>
                    <a:pt x="7609" y="6684"/>
                    <a:pt x="7549" y="6649"/>
                    <a:pt x="7478" y="6649"/>
                  </a:cubicBezTo>
                  <a:cubicBezTo>
                    <a:pt x="7465" y="6645"/>
                    <a:pt x="7451" y="6644"/>
                    <a:pt x="7437" y="6644"/>
                  </a:cubicBezTo>
                  <a:cubicBezTo>
                    <a:pt x="7399" y="6644"/>
                    <a:pt x="7358" y="6655"/>
                    <a:pt x="7323" y="6672"/>
                  </a:cubicBezTo>
                  <a:cubicBezTo>
                    <a:pt x="7228" y="6708"/>
                    <a:pt x="7144" y="6780"/>
                    <a:pt x="7073" y="6827"/>
                  </a:cubicBezTo>
                  <a:cubicBezTo>
                    <a:pt x="7049" y="6851"/>
                    <a:pt x="7013" y="6875"/>
                    <a:pt x="6990" y="6887"/>
                  </a:cubicBezTo>
                  <a:cubicBezTo>
                    <a:pt x="6966" y="6911"/>
                    <a:pt x="6942" y="6923"/>
                    <a:pt x="6930" y="6934"/>
                  </a:cubicBezTo>
                  <a:cubicBezTo>
                    <a:pt x="6881" y="6976"/>
                    <a:pt x="6860" y="6988"/>
                    <a:pt x="6824" y="6988"/>
                  </a:cubicBezTo>
                  <a:cubicBezTo>
                    <a:pt x="6808" y="6988"/>
                    <a:pt x="6789" y="6986"/>
                    <a:pt x="6763" y="6982"/>
                  </a:cubicBezTo>
                  <a:cubicBezTo>
                    <a:pt x="6740" y="6982"/>
                    <a:pt x="6704" y="6982"/>
                    <a:pt x="6680" y="6970"/>
                  </a:cubicBezTo>
                  <a:cubicBezTo>
                    <a:pt x="6668" y="6970"/>
                    <a:pt x="6656" y="6970"/>
                    <a:pt x="6644" y="6958"/>
                  </a:cubicBezTo>
                  <a:cubicBezTo>
                    <a:pt x="6632" y="6958"/>
                    <a:pt x="6609" y="6958"/>
                    <a:pt x="6597" y="6946"/>
                  </a:cubicBezTo>
                  <a:cubicBezTo>
                    <a:pt x="6597" y="6946"/>
                    <a:pt x="6597" y="6934"/>
                    <a:pt x="6597" y="6934"/>
                  </a:cubicBezTo>
                  <a:cubicBezTo>
                    <a:pt x="6573" y="6875"/>
                    <a:pt x="6454" y="6827"/>
                    <a:pt x="6347" y="6827"/>
                  </a:cubicBezTo>
                  <a:cubicBezTo>
                    <a:pt x="6299" y="6827"/>
                    <a:pt x="6251" y="6839"/>
                    <a:pt x="6204" y="6851"/>
                  </a:cubicBezTo>
                  <a:cubicBezTo>
                    <a:pt x="6085" y="6899"/>
                    <a:pt x="5918" y="6958"/>
                    <a:pt x="5823" y="6958"/>
                  </a:cubicBezTo>
                  <a:cubicBezTo>
                    <a:pt x="5775" y="6958"/>
                    <a:pt x="5763" y="6946"/>
                    <a:pt x="5751" y="6946"/>
                  </a:cubicBezTo>
                  <a:cubicBezTo>
                    <a:pt x="5680" y="6756"/>
                    <a:pt x="5585" y="6506"/>
                    <a:pt x="5585" y="6399"/>
                  </a:cubicBezTo>
                  <a:cubicBezTo>
                    <a:pt x="5597" y="6351"/>
                    <a:pt x="5632" y="6280"/>
                    <a:pt x="5692" y="6220"/>
                  </a:cubicBezTo>
                  <a:cubicBezTo>
                    <a:pt x="5716" y="6184"/>
                    <a:pt x="5739" y="6149"/>
                    <a:pt x="5763" y="6125"/>
                  </a:cubicBezTo>
                  <a:cubicBezTo>
                    <a:pt x="5823" y="6053"/>
                    <a:pt x="5870" y="5994"/>
                    <a:pt x="5894" y="5946"/>
                  </a:cubicBezTo>
                  <a:lnTo>
                    <a:pt x="5906" y="5922"/>
                  </a:lnTo>
                  <a:cubicBezTo>
                    <a:pt x="5930" y="5887"/>
                    <a:pt x="5954" y="5839"/>
                    <a:pt x="5966" y="5791"/>
                  </a:cubicBezTo>
                  <a:cubicBezTo>
                    <a:pt x="5978" y="5756"/>
                    <a:pt x="5978" y="5732"/>
                    <a:pt x="5978" y="5708"/>
                  </a:cubicBezTo>
                  <a:cubicBezTo>
                    <a:pt x="5989" y="5660"/>
                    <a:pt x="5978" y="5625"/>
                    <a:pt x="5942" y="5601"/>
                  </a:cubicBezTo>
                  <a:cubicBezTo>
                    <a:pt x="5882" y="5553"/>
                    <a:pt x="5799" y="5506"/>
                    <a:pt x="5680" y="5482"/>
                  </a:cubicBezTo>
                  <a:cubicBezTo>
                    <a:pt x="5632" y="5482"/>
                    <a:pt x="5585" y="5470"/>
                    <a:pt x="5525" y="5470"/>
                  </a:cubicBezTo>
                  <a:lnTo>
                    <a:pt x="5489" y="5470"/>
                  </a:lnTo>
                  <a:cubicBezTo>
                    <a:pt x="5335" y="5482"/>
                    <a:pt x="4763" y="5482"/>
                    <a:pt x="4346" y="5482"/>
                  </a:cubicBezTo>
                  <a:cubicBezTo>
                    <a:pt x="4323" y="5482"/>
                    <a:pt x="4287" y="5482"/>
                    <a:pt x="4263" y="5470"/>
                  </a:cubicBezTo>
                  <a:lnTo>
                    <a:pt x="3620" y="5470"/>
                  </a:lnTo>
                  <a:cubicBezTo>
                    <a:pt x="3608" y="5470"/>
                    <a:pt x="3584" y="5470"/>
                    <a:pt x="3573" y="5458"/>
                  </a:cubicBezTo>
                  <a:lnTo>
                    <a:pt x="3394" y="5458"/>
                  </a:lnTo>
                  <a:cubicBezTo>
                    <a:pt x="3370" y="5458"/>
                    <a:pt x="3358" y="5458"/>
                    <a:pt x="3334" y="5446"/>
                  </a:cubicBezTo>
                  <a:lnTo>
                    <a:pt x="3239" y="5446"/>
                  </a:lnTo>
                  <a:cubicBezTo>
                    <a:pt x="3215" y="5363"/>
                    <a:pt x="3180" y="5327"/>
                    <a:pt x="3084" y="5196"/>
                  </a:cubicBezTo>
                  <a:cubicBezTo>
                    <a:pt x="2989" y="5053"/>
                    <a:pt x="2918" y="4922"/>
                    <a:pt x="2906" y="4898"/>
                  </a:cubicBezTo>
                  <a:cubicBezTo>
                    <a:pt x="2906" y="4851"/>
                    <a:pt x="2906" y="4720"/>
                    <a:pt x="2918" y="4708"/>
                  </a:cubicBezTo>
                  <a:cubicBezTo>
                    <a:pt x="2930" y="4696"/>
                    <a:pt x="2953" y="4672"/>
                    <a:pt x="2989" y="4648"/>
                  </a:cubicBezTo>
                  <a:cubicBezTo>
                    <a:pt x="3108" y="4553"/>
                    <a:pt x="3346" y="4363"/>
                    <a:pt x="3525" y="4244"/>
                  </a:cubicBezTo>
                  <a:cubicBezTo>
                    <a:pt x="3632" y="4172"/>
                    <a:pt x="3858" y="4065"/>
                    <a:pt x="4084" y="3970"/>
                  </a:cubicBezTo>
                  <a:cubicBezTo>
                    <a:pt x="4596" y="3720"/>
                    <a:pt x="4692" y="3672"/>
                    <a:pt x="4692" y="3613"/>
                  </a:cubicBezTo>
                  <a:cubicBezTo>
                    <a:pt x="4692" y="3577"/>
                    <a:pt x="4704" y="3517"/>
                    <a:pt x="4704" y="3446"/>
                  </a:cubicBezTo>
                  <a:cubicBezTo>
                    <a:pt x="4716" y="3386"/>
                    <a:pt x="4716" y="3339"/>
                    <a:pt x="4716" y="3303"/>
                  </a:cubicBezTo>
                  <a:cubicBezTo>
                    <a:pt x="4751" y="3327"/>
                    <a:pt x="4787" y="3351"/>
                    <a:pt x="4823" y="3374"/>
                  </a:cubicBezTo>
                  <a:cubicBezTo>
                    <a:pt x="4823" y="3374"/>
                    <a:pt x="4835" y="3386"/>
                    <a:pt x="4846" y="3386"/>
                  </a:cubicBezTo>
                  <a:cubicBezTo>
                    <a:pt x="4858" y="3398"/>
                    <a:pt x="4870" y="3410"/>
                    <a:pt x="4882" y="3422"/>
                  </a:cubicBezTo>
                  <a:cubicBezTo>
                    <a:pt x="4894" y="3434"/>
                    <a:pt x="4918" y="3446"/>
                    <a:pt x="4930" y="3458"/>
                  </a:cubicBezTo>
                  <a:cubicBezTo>
                    <a:pt x="4942" y="3458"/>
                    <a:pt x="4942" y="3458"/>
                    <a:pt x="4954" y="3470"/>
                  </a:cubicBezTo>
                  <a:cubicBezTo>
                    <a:pt x="4966" y="3482"/>
                    <a:pt x="4989" y="3494"/>
                    <a:pt x="5001" y="3505"/>
                  </a:cubicBezTo>
                  <a:lnTo>
                    <a:pt x="5013" y="3505"/>
                  </a:lnTo>
                  <a:cubicBezTo>
                    <a:pt x="5037" y="3517"/>
                    <a:pt x="5049" y="3529"/>
                    <a:pt x="5061" y="3541"/>
                  </a:cubicBezTo>
                  <a:cubicBezTo>
                    <a:pt x="5061" y="3541"/>
                    <a:pt x="5073" y="3553"/>
                    <a:pt x="5073" y="3553"/>
                  </a:cubicBezTo>
                  <a:cubicBezTo>
                    <a:pt x="5085" y="3565"/>
                    <a:pt x="5097" y="3565"/>
                    <a:pt x="5108" y="3577"/>
                  </a:cubicBezTo>
                  <a:cubicBezTo>
                    <a:pt x="5120" y="3577"/>
                    <a:pt x="5120" y="3577"/>
                    <a:pt x="5120" y="3589"/>
                  </a:cubicBezTo>
                  <a:cubicBezTo>
                    <a:pt x="5132" y="3589"/>
                    <a:pt x="5144" y="3601"/>
                    <a:pt x="5144" y="3601"/>
                  </a:cubicBezTo>
                  <a:cubicBezTo>
                    <a:pt x="5156" y="3613"/>
                    <a:pt x="5156" y="3613"/>
                    <a:pt x="5168" y="3613"/>
                  </a:cubicBezTo>
                  <a:cubicBezTo>
                    <a:pt x="5227" y="3672"/>
                    <a:pt x="5585" y="3910"/>
                    <a:pt x="5763" y="3982"/>
                  </a:cubicBezTo>
                  <a:cubicBezTo>
                    <a:pt x="5811" y="3999"/>
                    <a:pt x="5850" y="4006"/>
                    <a:pt x="5883" y="4006"/>
                  </a:cubicBezTo>
                  <a:cubicBezTo>
                    <a:pt x="5965" y="4006"/>
                    <a:pt x="6010" y="3961"/>
                    <a:pt x="6061" y="3910"/>
                  </a:cubicBezTo>
                  <a:cubicBezTo>
                    <a:pt x="6073" y="3886"/>
                    <a:pt x="6097" y="3863"/>
                    <a:pt x="6109" y="3851"/>
                  </a:cubicBezTo>
                  <a:cubicBezTo>
                    <a:pt x="6216" y="3744"/>
                    <a:pt x="6180" y="3625"/>
                    <a:pt x="6156" y="3529"/>
                  </a:cubicBezTo>
                  <a:cubicBezTo>
                    <a:pt x="6144" y="3517"/>
                    <a:pt x="6144" y="3505"/>
                    <a:pt x="6144" y="3494"/>
                  </a:cubicBezTo>
                  <a:cubicBezTo>
                    <a:pt x="6132" y="3470"/>
                    <a:pt x="6120" y="3446"/>
                    <a:pt x="6120" y="3422"/>
                  </a:cubicBezTo>
                  <a:cubicBezTo>
                    <a:pt x="6109" y="3374"/>
                    <a:pt x="6073" y="3267"/>
                    <a:pt x="6037" y="3136"/>
                  </a:cubicBezTo>
                  <a:cubicBezTo>
                    <a:pt x="6001" y="3017"/>
                    <a:pt x="5954" y="2886"/>
                    <a:pt x="5918" y="2767"/>
                  </a:cubicBezTo>
                  <a:cubicBezTo>
                    <a:pt x="5906" y="2708"/>
                    <a:pt x="5906" y="2660"/>
                    <a:pt x="5918" y="2636"/>
                  </a:cubicBezTo>
                  <a:cubicBezTo>
                    <a:pt x="5942" y="2601"/>
                    <a:pt x="6001" y="2589"/>
                    <a:pt x="6061" y="2589"/>
                  </a:cubicBezTo>
                  <a:cubicBezTo>
                    <a:pt x="6085" y="2577"/>
                    <a:pt x="6120" y="2577"/>
                    <a:pt x="6144" y="2565"/>
                  </a:cubicBezTo>
                  <a:cubicBezTo>
                    <a:pt x="6161" y="2560"/>
                    <a:pt x="6175" y="2558"/>
                    <a:pt x="6188" y="2558"/>
                  </a:cubicBezTo>
                  <a:cubicBezTo>
                    <a:pt x="6238" y="2558"/>
                    <a:pt x="6261" y="2596"/>
                    <a:pt x="6299" y="2672"/>
                  </a:cubicBezTo>
                  <a:lnTo>
                    <a:pt x="6323" y="2708"/>
                  </a:lnTo>
                  <a:cubicBezTo>
                    <a:pt x="6347" y="2755"/>
                    <a:pt x="6359" y="2970"/>
                    <a:pt x="6370" y="3113"/>
                  </a:cubicBezTo>
                  <a:cubicBezTo>
                    <a:pt x="6382" y="3208"/>
                    <a:pt x="6382" y="3291"/>
                    <a:pt x="6394" y="3327"/>
                  </a:cubicBezTo>
                  <a:cubicBezTo>
                    <a:pt x="6430" y="3458"/>
                    <a:pt x="6740" y="3625"/>
                    <a:pt x="6751" y="3625"/>
                  </a:cubicBezTo>
                  <a:cubicBezTo>
                    <a:pt x="6775" y="3636"/>
                    <a:pt x="6823" y="3732"/>
                    <a:pt x="6882" y="3898"/>
                  </a:cubicBezTo>
                  <a:cubicBezTo>
                    <a:pt x="6906" y="3994"/>
                    <a:pt x="7109" y="4184"/>
                    <a:pt x="7216" y="4267"/>
                  </a:cubicBezTo>
                  <a:cubicBezTo>
                    <a:pt x="7263" y="4303"/>
                    <a:pt x="7317" y="4315"/>
                    <a:pt x="7372" y="4315"/>
                  </a:cubicBezTo>
                  <a:cubicBezTo>
                    <a:pt x="7427" y="4315"/>
                    <a:pt x="7484" y="4303"/>
                    <a:pt x="7537" y="4291"/>
                  </a:cubicBezTo>
                  <a:cubicBezTo>
                    <a:pt x="7561" y="4279"/>
                    <a:pt x="7585" y="4267"/>
                    <a:pt x="7609" y="4267"/>
                  </a:cubicBezTo>
                  <a:cubicBezTo>
                    <a:pt x="7615" y="4261"/>
                    <a:pt x="7624" y="4259"/>
                    <a:pt x="7634" y="4259"/>
                  </a:cubicBezTo>
                  <a:cubicBezTo>
                    <a:pt x="7644" y="4259"/>
                    <a:pt x="7656" y="4261"/>
                    <a:pt x="7668" y="4267"/>
                  </a:cubicBezTo>
                  <a:cubicBezTo>
                    <a:pt x="7728" y="4267"/>
                    <a:pt x="7775" y="4303"/>
                    <a:pt x="7835" y="4339"/>
                  </a:cubicBezTo>
                  <a:lnTo>
                    <a:pt x="7859" y="4351"/>
                  </a:lnTo>
                  <a:cubicBezTo>
                    <a:pt x="7897" y="4376"/>
                    <a:pt x="7929" y="4387"/>
                    <a:pt x="7958" y="4387"/>
                  </a:cubicBezTo>
                  <a:cubicBezTo>
                    <a:pt x="8008" y="4387"/>
                    <a:pt x="8047" y="4353"/>
                    <a:pt x="8085" y="4315"/>
                  </a:cubicBezTo>
                  <a:cubicBezTo>
                    <a:pt x="8128" y="4262"/>
                    <a:pt x="8208" y="4218"/>
                    <a:pt x="8285" y="4218"/>
                  </a:cubicBezTo>
                  <a:cubicBezTo>
                    <a:pt x="8294" y="4218"/>
                    <a:pt x="8302" y="4219"/>
                    <a:pt x="8311" y="4220"/>
                  </a:cubicBezTo>
                  <a:cubicBezTo>
                    <a:pt x="8335" y="4220"/>
                    <a:pt x="8347" y="4232"/>
                    <a:pt x="8347" y="4303"/>
                  </a:cubicBezTo>
                  <a:cubicBezTo>
                    <a:pt x="8359" y="4339"/>
                    <a:pt x="8359" y="4386"/>
                    <a:pt x="8383" y="4422"/>
                  </a:cubicBezTo>
                  <a:cubicBezTo>
                    <a:pt x="8395" y="4422"/>
                    <a:pt x="8406" y="4434"/>
                    <a:pt x="8430" y="4434"/>
                  </a:cubicBezTo>
                  <a:cubicBezTo>
                    <a:pt x="8549" y="4434"/>
                    <a:pt x="8895" y="4148"/>
                    <a:pt x="9026" y="4017"/>
                  </a:cubicBezTo>
                  <a:cubicBezTo>
                    <a:pt x="9180" y="3863"/>
                    <a:pt x="9133" y="3386"/>
                    <a:pt x="9121" y="3160"/>
                  </a:cubicBezTo>
                  <a:cubicBezTo>
                    <a:pt x="9121" y="3136"/>
                    <a:pt x="9109" y="3101"/>
                    <a:pt x="9109" y="3089"/>
                  </a:cubicBezTo>
                  <a:cubicBezTo>
                    <a:pt x="9109" y="2934"/>
                    <a:pt x="8847" y="2732"/>
                    <a:pt x="8776" y="2696"/>
                  </a:cubicBezTo>
                  <a:cubicBezTo>
                    <a:pt x="8728" y="2672"/>
                    <a:pt x="8597" y="2660"/>
                    <a:pt x="8335" y="2660"/>
                  </a:cubicBezTo>
                  <a:cubicBezTo>
                    <a:pt x="8275" y="2660"/>
                    <a:pt x="8061" y="2422"/>
                    <a:pt x="8025" y="2315"/>
                  </a:cubicBezTo>
                  <a:cubicBezTo>
                    <a:pt x="8002" y="2231"/>
                    <a:pt x="7906" y="2005"/>
                    <a:pt x="7811" y="1946"/>
                  </a:cubicBezTo>
                  <a:cubicBezTo>
                    <a:pt x="7740" y="1898"/>
                    <a:pt x="7680" y="1862"/>
                    <a:pt x="7597" y="1612"/>
                  </a:cubicBezTo>
                  <a:cubicBezTo>
                    <a:pt x="7585" y="1589"/>
                    <a:pt x="7585" y="1577"/>
                    <a:pt x="7573" y="1553"/>
                  </a:cubicBezTo>
                  <a:cubicBezTo>
                    <a:pt x="7573" y="1541"/>
                    <a:pt x="7573" y="1529"/>
                    <a:pt x="7573" y="1517"/>
                  </a:cubicBezTo>
                  <a:cubicBezTo>
                    <a:pt x="7573" y="1505"/>
                    <a:pt x="7561" y="1493"/>
                    <a:pt x="7561" y="1469"/>
                  </a:cubicBezTo>
                  <a:cubicBezTo>
                    <a:pt x="7561" y="1458"/>
                    <a:pt x="7561" y="1446"/>
                    <a:pt x="7561" y="1434"/>
                  </a:cubicBezTo>
                  <a:cubicBezTo>
                    <a:pt x="7561" y="1410"/>
                    <a:pt x="7549" y="1386"/>
                    <a:pt x="7549" y="1374"/>
                  </a:cubicBezTo>
                  <a:cubicBezTo>
                    <a:pt x="7549" y="1350"/>
                    <a:pt x="7549" y="1339"/>
                    <a:pt x="7549" y="1327"/>
                  </a:cubicBezTo>
                  <a:cubicBezTo>
                    <a:pt x="7549" y="1303"/>
                    <a:pt x="7549" y="1279"/>
                    <a:pt x="7549" y="1255"/>
                  </a:cubicBezTo>
                  <a:cubicBezTo>
                    <a:pt x="7549" y="1231"/>
                    <a:pt x="7549" y="1219"/>
                    <a:pt x="7537" y="1196"/>
                  </a:cubicBezTo>
                  <a:cubicBezTo>
                    <a:pt x="7537" y="1172"/>
                    <a:pt x="7537" y="1148"/>
                    <a:pt x="7537" y="1124"/>
                  </a:cubicBezTo>
                  <a:cubicBezTo>
                    <a:pt x="7537" y="1100"/>
                    <a:pt x="7537" y="1077"/>
                    <a:pt x="7537" y="1053"/>
                  </a:cubicBezTo>
                  <a:cubicBezTo>
                    <a:pt x="7537" y="1029"/>
                    <a:pt x="7537" y="1005"/>
                    <a:pt x="7537" y="969"/>
                  </a:cubicBezTo>
                  <a:cubicBezTo>
                    <a:pt x="7537" y="946"/>
                    <a:pt x="7537" y="922"/>
                    <a:pt x="7537" y="898"/>
                  </a:cubicBezTo>
                  <a:cubicBezTo>
                    <a:pt x="7537" y="874"/>
                    <a:pt x="7537" y="838"/>
                    <a:pt x="7537" y="815"/>
                  </a:cubicBezTo>
                  <a:cubicBezTo>
                    <a:pt x="7537" y="791"/>
                    <a:pt x="7537" y="755"/>
                    <a:pt x="7537" y="731"/>
                  </a:cubicBezTo>
                  <a:cubicBezTo>
                    <a:pt x="7537" y="707"/>
                    <a:pt x="7537" y="684"/>
                    <a:pt x="7549" y="660"/>
                  </a:cubicBezTo>
                  <a:cubicBezTo>
                    <a:pt x="7675" y="651"/>
                    <a:pt x="7820" y="643"/>
                    <a:pt x="7923" y="643"/>
                  </a:cubicBezTo>
                  <a:cubicBezTo>
                    <a:pt x="7965" y="643"/>
                    <a:pt x="8001" y="644"/>
                    <a:pt x="8025" y="648"/>
                  </a:cubicBezTo>
                  <a:cubicBezTo>
                    <a:pt x="8049" y="660"/>
                    <a:pt x="8073" y="660"/>
                    <a:pt x="8109" y="660"/>
                  </a:cubicBezTo>
                  <a:cubicBezTo>
                    <a:pt x="8264" y="684"/>
                    <a:pt x="8430" y="707"/>
                    <a:pt x="8537" y="1065"/>
                  </a:cubicBezTo>
                  <a:cubicBezTo>
                    <a:pt x="8668" y="1517"/>
                    <a:pt x="8740" y="1791"/>
                    <a:pt x="8740" y="1791"/>
                  </a:cubicBezTo>
                  <a:cubicBezTo>
                    <a:pt x="8740" y="1815"/>
                    <a:pt x="8764" y="1827"/>
                    <a:pt x="8776" y="1827"/>
                  </a:cubicBezTo>
                  <a:cubicBezTo>
                    <a:pt x="8799" y="1827"/>
                    <a:pt x="8823" y="1815"/>
                    <a:pt x="8823" y="1791"/>
                  </a:cubicBezTo>
                  <a:cubicBezTo>
                    <a:pt x="8871" y="1529"/>
                    <a:pt x="8942" y="1231"/>
                    <a:pt x="8966" y="1196"/>
                  </a:cubicBezTo>
                  <a:cubicBezTo>
                    <a:pt x="8966" y="1196"/>
                    <a:pt x="8990" y="1172"/>
                    <a:pt x="9014" y="1160"/>
                  </a:cubicBezTo>
                  <a:cubicBezTo>
                    <a:pt x="9085" y="1100"/>
                    <a:pt x="9157" y="1041"/>
                    <a:pt x="9168" y="981"/>
                  </a:cubicBezTo>
                  <a:cubicBezTo>
                    <a:pt x="9180" y="922"/>
                    <a:pt x="9228" y="767"/>
                    <a:pt x="9276" y="672"/>
                  </a:cubicBezTo>
                  <a:cubicBezTo>
                    <a:pt x="9359" y="505"/>
                    <a:pt x="9454" y="410"/>
                    <a:pt x="9538" y="398"/>
                  </a:cubicBezTo>
                  <a:cubicBezTo>
                    <a:pt x="9561" y="398"/>
                    <a:pt x="9597" y="386"/>
                    <a:pt x="9692" y="386"/>
                  </a:cubicBezTo>
                  <a:close/>
                  <a:moveTo>
                    <a:pt x="11740" y="1160"/>
                  </a:moveTo>
                  <a:cubicBezTo>
                    <a:pt x="11752" y="1160"/>
                    <a:pt x="11764" y="1172"/>
                    <a:pt x="11764" y="1172"/>
                  </a:cubicBezTo>
                  <a:cubicBezTo>
                    <a:pt x="11776" y="1184"/>
                    <a:pt x="11800" y="1255"/>
                    <a:pt x="11812" y="1315"/>
                  </a:cubicBezTo>
                  <a:cubicBezTo>
                    <a:pt x="11835" y="1398"/>
                    <a:pt x="11859" y="1505"/>
                    <a:pt x="11907" y="1600"/>
                  </a:cubicBezTo>
                  <a:cubicBezTo>
                    <a:pt x="11990" y="1755"/>
                    <a:pt x="12145" y="1981"/>
                    <a:pt x="12574" y="2291"/>
                  </a:cubicBezTo>
                  <a:cubicBezTo>
                    <a:pt x="12728" y="2386"/>
                    <a:pt x="12847" y="2470"/>
                    <a:pt x="12955" y="2541"/>
                  </a:cubicBezTo>
                  <a:cubicBezTo>
                    <a:pt x="13121" y="2660"/>
                    <a:pt x="13228" y="2732"/>
                    <a:pt x="13276" y="2779"/>
                  </a:cubicBezTo>
                  <a:cubicBezTo>
                    <a:pt x="13336" y="2851"/>
                    <a:pt x="13383" y="2946"/>
                    <a:pt x="13431" y="3065"/>
                  </a:cubicBezTo>
                  <a:cubicBezTo>
                    <a:pt x="13467" y="3172"/>
                    <a:pt x="13598" y="3232"/>
                    <a:pt x="13776" y="3303"/>
                  </a:cubicBezTo>
                  <a:cubicBezTo>
                    <a:pt x="13967" y="3386"/>
                    <a:pt x="14717" y="3613"/>
                    <a:pt x="14883" y="3648"/>
                  </a:cubicBezTo>
                  <a:cubicBezTo>
                    <a:pt x="14907" y="3660"/>
                    <a:pt x="14931" y="3660"/>
                    <a:pt x="14955" y="3672"/>
                  </a:cubicBezTo>
                  <a:cubicBezTo>
                    <a:pt x="15038" y="3684"/>
                    <a:pt x="15038" y="3684"/>
                    <a:pt x="15205" y="3863"/>
                  </a:cubicBezTo>
                  <a:cubicBezTo>
                    <a:pt x="15419" y="4089"/>
                    <a:pt x="16169" y="4601"/>
                    <a:pt x="16443" y="4756"/>
                  </a:cubicBezTo>
                  <a:cubicBezTo>
                    <a:pt x="16741" y="4922"/>
                    <a:pt x="16919" y="4946"/>
                    <a:pt x="16979" y="4946"/>
                  </a:cubicBezTo>
                  <a:cubicBezTo>
                    <a:pt x="17003" y="4946"/>
                    <a:pt x="17015" y="4970"/>
                    <a:pt x="17038" y="4994"/>
                  </a:cubicBezTo>
                  <a:cubicBezTo>
                    <a:pt x="17062" y="5018"/>
                    <a:pt x="17098" y="5053"/>
                    <a:pt x="17134" y="5077"/>
                  </a:cubicBezTo>
                  <a:cubicBezTo>
                    <a:pt x="17336" y="5220"/>
                    <a:pt x="17539" y="5291"/>
                    <a:pt x="17717" y="5291"/>
                  </a:cubicBezTo>
                  <a:cubicBezTo>
                    <a:pt x="17908" y="5291"/>
                    <a:pt x="17931" y="5351"/>
                    <a:pt x="17955" y="5434"/>
                  </a:cubicBezTo>
                  <a:cubicBezTo>
                    <a:pt x="17967" y="5446"/>
                    <a:pt x="17967" y="5458"/>
                    <a:pt x="17967" y="5470"/>
                  </a:cubicBezTo>
                  <a:cubicBezTo>
                    <a:pt x="17991" y="5518"/>
                    <a:pt x="18027" y="5589"/>
                    <a:pt x="18074" y="5660"/>
                  </a:cubicBezTo>
                  <a:cubicBezTo>
                    <a:pt x="18122" y="5768"/>
                    <a:pt x="18193" y="5899"/>
                    <a:pt x="18205" y="5946"/>
                  </a:cubicBezTo>
                  <a:cubicBezTo>
                    <a:pt x="18217" y="6018"/>
                    <a:pt x="18193" y="6125"/>
                    <a:pt x="18181" y="6149"/>
                  </a:cubicBezTo>
                  <a:cubicBezTo>
                    <a:pt x="18170" y="6149"/>
                    <a:pt x="17836" y="6518"/>
                    <a:pt x="17812" y="6672"/>
                  </a:cubicBezTo>
                  <a:lnTo>
                    <a:pt x="17800" y="6696"/>
                  </a:lnTo>
                  <a:cubicBezTo>
                    <a:pt x="17777" y="6815"/>
                    <a:pt x="17753" y="6923"/>
                    <a:pt x="17670" y="6970"/>
                  </a:cubicBezTo>
                  <a:cubicBezTo>
                    <a:pt x="17622" y="6994"/>
                    <a:pt x="17586" y="6994"/>
                    <a:pt x="17550" y="7006"/>
                  </a:cubicBezTo>
                  <a:cubicBezTo>
                    <a:pt x="17491" y="7018"/>
                    <a:pt x="17419" y="7030"/>
                    <a:pt x="17384" y="7125"/>
                  </a:cubicBezTo>
                  <a:cubicBezTo>
                    <a:pt x="17372" y="7149"/>
                    <a:pt x="17360" y="7173"/>
                    <a:pt x="17348" y="7196"/>
                  </a:cubicBezTo>
                  <a:cubicBezTo>
                    <a:pt x="17312" y="7268"/>
                    <a:pt x="17253" y="7375"/>
                    <a:pt x="17241" y="7601"/>
                  </a:cubicBezTo>
                  <a:lnTo>
                    <a:pt x="17229" y="7685"/>
                  </a:lnTo>
                  <a:cubicBezTo>
                    <a:pt x="17217" y="7839"/>
                    <a:pt x="17217" y="7923"/>
                    <a:pt x="17181" y="7994"/>
                  </a:cubicBezTo>
                  <a:cubicBezTo>
                    <a:pt x="17181" y="7994"/>
                    <a:pt x="17181" y="7982"/>
                    <a:pt x="17181" y="7982"/>
                  </a:cubicBezTo>
                  <a:cubicBezTo>
                    <a:pt x="17169" y="7958"/>
                    <a:pt x="17158" y="7946"/>
                    <a:pt x="17146" y="7923"/>
                  </a:cubicBezTo>
                  <a:cubicBezTo>
                    <a:pt x="17146" y="7923"/>
                    <a:pt x="17146" y="7911"/>
                    <a:pt x="17134" y="7911"/>
                  </a:cubicBezTo>
                  <a:cubicBezTo>
                    <a:pt x="17122" y="7887"/>
                    <a:pt x="17110" y="7863"/>
                    <a:pt x="17098" y="7851"/>
                  </a:cubicBezTo>
                  <a:cubicBezTo>
                    <a:pt x="17062" y="7804"/>
                    <a:pt x="16967" y="7732"/>
                    <a:pt x="16872" y="7649"/>
                  </a:cubicBezTo>
                  <a:cubicBezTo>
                    <a:pt x="16812" y="7613"/>
                    <a:pt x="16741" y="7554"/>
                    <a:pt x="16681" y="7518"/>
                  </a:cubicBezTo>
                  <a:cubicBezTo>
                    <a:pt x="16634" y="7470"/>
                    <a:pt x="16586" y="7434"/>
                    <a:pt x="16538" y="7411"/>
                  </a:cubicBezTo>
                  <a:cubicBezTo>
                    <a:pt x="16443" y="7327"/>
                    <a:pt x="16324" y="7232"/>
                    <a:pt x="16241" y="7149"/>
                  </a:cubicBezTo>
                  <a:cubicBezTo>
                    <a:pt x="16074" y="7006"/>
                    <a:pt x="16038" y="6982"/>
                    <a:pt x="16003" y="6982"/>
                  </a:cubicBezTo>
                  <a:cubicBezTo>
                    <a:pt x="15860" y="6982"/>
                    <a:pt x="15741" y="6958"/>
                    <a:pt x="15705" y="6911"/>
                  </a:cubicBezTo>
                  <a:cubicBezTo>
                    <a:pt x="15669" y="6875"/>
                    <a:pt x="15598" y="6780"/>
                    <a:pt x="15514" y="6684"/>
                  </a:cubicBezTo>
                  <a:cubicBezTo>
                    <a:pt x="15503" y="6672"/>
                    <a:pt x="15491" y="6661"/>
                    <a:pt x="15491" y="6649"/>
                  </a:cubicBezTo>
                  <a:cubicBezTo>
                    <a:pt x="15395" y="6542"/>
                    <a:pt x="15324" y="6446"/>
                    <a:pt x="15264" y="6387"/>
                  </a:cubicBezTo>
                  <a:cubicBezTo>
                    <a:pt x="15241" y="6351"/>
                    <a:pt x="15217" y="6327"/>
                    <a:pt x="15205" y="6315"/>
                  </a:cubicBezTo>
                  <a:cubicBezTo>
                    <a:pt x="15181" y="6291"/>
                    <a:pt x="15122" y="6280"/>
                    <a:pt x="15038" y="6244"/>
                  </a:cubicBezTo>
                  <a:cubicBezTo>
                    <a:pt x="14955" y="6220"/>
                    <a:pt x="14836" y="6184"/>
                    <a:pt x="14812" y="6137"/>
                  </a:cubicBezTo>
                  <a:cubicBezTo>
                    <a:pt x="14776" y="6089"/>
                    <a:pt x="14693" y="5922"/>
                    <a:pt x="14633" y="5780"/>
                  </a:cubicBezTo>
                  <a:cubicBezTo>
                    <a:pt x="14562" y="5625"/>
                    <a:pt x="14526" y="5553"/>
                    <a:pt x="14502" y="5518"/>
                  </a:cubicBezTo>
                  <a:cubicBezTo>
                    <a:pt x="14502" y="5518"/>
                    <a:pt x="14502" y="5506"/>
                    <a:pt x="14502" y="5506"/>
                  </a:cubicBezTo>
                  <a:cubicBezTo>
                    <a:pt x="14467" y="5458"/>
                    <a:pt x="13895" y="5065"/>
                    <a:pt x="13621" y="4875"/>
                  </a:cubicBezTo>
                  <a:cubicBezTo>
                    <a:pt x="13550" y="4827"/>
                    <a:pt x="13502" y="4791"/>
                    <a:pt x="13479" y="4779"/>
                  </a:cubicBezTo>
                  <a:cubicBezTo>
                    <a:pt x="13300" y="4660"/>
                    <a:pt x="12788" y="4279"/>
                    <a:pt x="12752" y="4220"/>
                  </a:cubicBezTo>
                  <a:cubicBezTo>
                    <a:pt x="12752" y="4208"/>
                    <a:pt x="12740" y="4184"/>
                    <a:pt x="12740" y="4172"/>
                  </a:cubicBezTo>
                  <a:cubicBezTo>
                    <a:pt x="12728" y="4101"/>
                    <a:pt x="12705" y="4005"/>
                    <a:pt x="12490" y="3910"/>
                  </a:cubicBezTo>
                  <a:cubicBezTo>
                    <a:pt x="12466" y="3898"/>
                    <a:pt x="12431" y="3886"/>
                    <a:pt x="12407" y="3863"/>
                  </a:cubicBezTo>
                  <a:lnTo>
                    <a:pt x="12395" y="3863"/>
                  </a:lnTo>
                  <a:cubicBezTo>
                    <a:pt x="12371" y="3851"/>
                    <a:pt x="12336" y="3839"/>
                    <a:pt x="12312" y="3827"/>
                  </a:cubicBezTo>
                  <a:cubicBezTo>
                    <a:pt x="12300" y="3827"/>
                    <a:pt x="12300" y="3827"/>
                    <a:pt x="12288" y="3815"/>
                  </a:cubicBezTo>
                  <a:cubicBezTo>
                    <a:pt x="12264" y="3803"/>
                    <a:pt x="12228" y="3791"/>
                    <a:pt x="12205" y="3779"/>
                  </a:cubicBezTo>
                  <a:lnTo>
                    <a:pt x="12193" y="3779"/>
                  </a:lnTo>
                  <a:cubicBezTo>
                    <a:pt x="12169" y="3767"/>
                    <a:pt x="12133" y="3755"/>
                    <a:pt x="12097" y="3744"/>
                  </a:cubicBezTo>
                  <a:cubicBezTo>
                    <a:pt x="12062" y="3732"/>
                    <a:pt x="12038" y="3720"/>
                    <a:pt x="12002" y="3708"/>
                  </a:cubicBezTo>
                  <a:cubicBezTo>
                    <a:pt x="12002" y="3708"/>
                    <a:pt x="12002" y="3696"/>
                    <a:pt x="11990" y="3696"/>
                  </a:cubicBezTo>
                  <a:cubicBezTo>
                    <a:pt x="11966" y="3684"/>
                    <a:pt x="11943" y="3672"/>
                    <a:pt x="11919" y="3672"/>
                  </a:cubicBezTo>
                  <a:lnTo>
                    <a:pt x="11907" y="3672"/>
                  </a:lnTo>
                  <a:cubicBezTo>
                    <a:pt x="11859" y="3648"/>
                    <a:pt x="11824" y="3625"/>
                    <a:pt x="11788" y="3625"/>
                  </a:cubicBezTo>
                  <a:lnTo>
                    <a:pt x="11740" y="1160"/>
                  </a:lnTo>
                  <a:close/>
                  <a:moveTo>
                    <a:pt x="7459" y="6731"/>
                  </a:moveTo>
                  <a:cubicBezTo>
                    <a:pt x="7465" y="6731"/>
                    <a:pt x="7472" y="6731"/>
                    <a:pt x="7478" y="6732"/>
                  </a:cubicBezTo>
                  <a:cubicBezTo>
                    <a:pt x="7525" y="6744"/>
                    <a:pt x="7573" y="6768"/>
                    <a:pt x="7633" y="6792"/>
                  </a:cubicBezTo>
                  <a:cubicBezTo>
                    <a:pt x="7656" y="6803"/>
                    <a:pt x="7680" y="6815"/>
                    <a:pt x="7692" y="6827"/>
                  </a:cubicBezTo>
                  <a:cubicBezTo>
                    <a:pt x="7787" y="6863"/>
                    <a:pt x="7859" y="6899"/>
                    <a:pt x="7942" y="6923"/>
                  </a:cubicBezTo>
                  <a:cubicBezTo>
                    <a:pt x="8109" y="6981"/>
                    <a:pt x="8396" y="7024"/>
                    <a:pt x="8612" y="7024"/>
                  </a:cubicBezTo>
                  <a:cubicBezTo>
                    <a:pt x="8659" y="7024"/>
                    <a:pt x="8702" y="7022"/>
                    <a:pt x="8740" y="7018"/>
                  </a:cubicBezTo>
                  <a:lnTo>
                    <a:pt x="8776" y="7018"/>
                  </a:lnTo>
                  <a:cubicBezTo>
                    <a:pt x="8776" y="7018"/>
                    <a:pt x="8776" y="7030"/>
                    <a:pt x="8776" y="7030"/>
                  </a:cubicBezTo>
                  <a:cubicBezTo>
                    <a:pt x="8776" y="7053"/>
                    <a:pt x="8776" y="7077"/>
                    <a:pt x="8776" y="7113"/>
                  </a:cubicBezTo>
                  <a:cubicBezTo>
                    <a:pt x="8776" y="7161"/>
                    <a:pt x="8776" y="7220"/>
                    <a:pt x="8776" y="7280"/>
                  </a:cubicBezTo>
                  <a:cubicBezTo>
                    <a:pt x="8776" y="7434"/>
                    <a:pt x="8549" y="7542"/>
                    <a:pt x="8466" y="7589"/>
                  </a:cubicBezTo>
                  <a:cubicBezTo>
                    <a:pt x="8359" y="7649"/>
                    <a:pt x="8359" y="7827"/>
                    <a:pt x="8371" y="7911"/>
                  </a:cubicBezTo>
                  <a:lnTo>
                    <a:pt x="8371" y="7946"/>
                  </a:lnTo>
                  <a:cubicBezTo>
                    <a:pt x="8371" y="7958"/>
                    <a:pt x="8359" y="8006"/>
                    <a:pt x="8335" y="8054"/>
                  </a:cubicBezTo>
                  <a:cubicBezTo>
                    <a:pt x="8311" y="8149"/>
                    <a:pt x="8264" y="8268"/>
                    <a:pt x="8240" y="8304"/>
                  </a:cubicBezTo>
                  <a:cubicBezTo>
                    <a:pt x="8240" y="8304"/>
                    <a:pt x="8145" y="8423"/>
                    <a:pt x="8073" y="8542"/>
                  </a:cubicBezTo>
                  <a:cubicBezTo>
                    <a:pt x="8037" y="8613"/>
                    <a:pt x="8002" y="8697"/>
                    <a:pt x="8002" y="8756"/>
                  </a:cubicBezTo>
                  <a:cubicBezTo>
                    <a:pt x="7990" y="8828"/>
                    <a:pt x="8002" y="8958"/>
                    <a:pt x="8014" y="9066"/>
                  </a:cubicBezTo>
                  <a:cubicBezTo>
                    <a:pt x="8014" y="9137"/>
                    <a:pt x="8025" y="9209"/>
                    <a:pt x="8025" y="9232"/>
                  </a:cubicBezTo>
                  <a:cubicBezTo>
                    <a:pt x="8025" y="9244"/>
                    <a:pt x="8025" y="9256"/>
                    <a:pt x="8014" y="9268"/>
                  </a:cubicBezTo>
                  <a:cubicBezTo>
                    <a:pt x="8014" y="9268"/>
                    <a:pt x="8014" y="9280"/>
                    <a:pt x="8014" y="9280"/>
                  </a:cubicBezTo>
                  <a:cubicBezTo>
                    <a:pt x="8002" y="9292"/>
                    <a:pt x="8002" y="9304"/>
                    <a:pt x="7990" y="9316"/>
                  </a:cubicBezTo>
                  <a:lnTo>
                    <a:pt x="7978" y="9316"/>
                  </a:lnTo>
                  <a:cubicBezTo>
                    <a:pt x="7978" y="9328"/>
                    <a:pt x="7966" y="9339"/>
                    <a:pt x="7954" y="9339"/>
                  </a:cubicBezTo>
                  <a:cubicBezTo>
                    <a:pt x="7954" y="9339"/>
                    <a:pt x="7954" y="9351"/>
                    <a:pt x="7954" y="9351"/>
                  </a:cubicBezTo>
                  <a:cubicBezTo>
                    <a:pt x="7942" y="9351"/>
                    <a:pt x="7918" y="9363"/>
                    <a:pt x="7906" y="9375"/>
                  </a:cubicBezTo>
                  <a:cubicBezTo>
                    <a:pt x="7906" y="9375"/>
                    <a:pt x="7906" y="9375"/>
                    <a:pt x="7894" y="9363"/>
                  </a:cubicBezTo>
                  <a:cubicBezTo>
                    <a:pt x="7871" y="9339"/>
                    <a:pt x="7823" y="9316"/>
                    <a:pt x="7764" y="9316"/>
                  </a:cubicBezTo>
                  <a:cubicBezTo>
                    <a:pt x="7740" y="9316"/>
                    <a:pt x="7716" y="9316"/>
                    <a:pt x="7692" y="9328"/>
                  </a:cubicBezTo>
                  <a:cubicBezTo>
                    <a:pt x="7633" y="9351"/>
                    <a:pt x="7549" y="9399"/>
                    <a:pt x="7478" y="9447"/>
                  </a:cubicBezTo>
                  <a:cubicBezTo>
                    <a:pt x="7418" y="9482"/>
                    <a:pt x="7335" y="9542"/>
                    <a:pt x="7311" y="9542"/>
                  </a:cubicBezTo>
                  <a:cubicBezTo>
                    <a:pt x="7263" y="9542"/>
                    <a:pt x="7061" y="9423"/>
                    <a:pt x="7025" y="9339"/>
                  </a:cubicBezTo>
                  <a:cubicBezTo>
                    <a:pt x="6978" y="9256"/>
                    <a:pt x="6751" y="8768"/>
                    <a:pt x="6692" y="8649"/>
                  </a:cubicBezTo>
                  <a:cubicBezTo>
                    <a:pt x="6787" y="8518"/>
                    <a:pt x="7025" y="8173"/>
                    <a:pt x="6966" y="8042"/>
                  </a:cubicBezTo>
                  <a:cubicBezTo>
                    <a:pt x="6942" y="8018"/>
                    <a:pt x="6930" y="7982"/>
                    <a:pt x="6918" y="7958"/>
                  </a:cubicBezTo>
                  <a:cubicBezTo>
                    <a:pt x="6906" y="7935"/>
                    <a:pt x="6894" y="7923"/>
                    <a:pt x="6882" y="7899"/>
                  </a:cubicBezTo>
                  <a:cubicBezTo>
                    <a:pt x="6859" y="7863"/>
                    <a:pt x="6847" y="7827"/>
                    <a:pt x="6847" y="7792"/>
                  </a:cubicBezTo>
                  <a:cubicBezTo>
                    <a:pt x="6847" y="7780"/>
                    <a:pt x="6847" y="7768"/>
                    <a:pt x="6847" y="7756"/>
                  </a:cubicBezTo>
                  <a:cubicBezTo>
                    <a:pt x="6847" y="7696"/>
                    <a:pt x="6847" y="7625"/>
                    <a:pt x="6799" y="7565"/>
                  </a:cubicBezTo>
                  <a:cubicBezTo>
                    <a:pt x="6775" y="7530"/>
                    <a:pt x="6751" y="7506"/>
                    <a:pt x="6716" y="7482"/>
                  </a:cubicBezTo>
                  <a:cubicBezTo>
                    <a:pt x="6668" y="7434"/>
                    <a:pt x="6597" y="7375"/>
                    <a:pt x="6597" y="7327"/>
                  </a:cubicBezTo>
                  <a:cubicBezTo>
                    <a:pt x="6597" y="7315"/>
                    <a:pt x="6597" y="7304"/>
                    <a:pt x="6597" y="7292"/>
                  </a:cubicBezTo>
                  <a:cubicBezTo>
                    <a:pt x="6597" y="7280"/>
                    <a:pt x="6597" y="7256"/>
                    <a:pt x="6597" y="7232"/>
                  </a:cubicBezTo>
                  <a:cubicBezTo>
                    <a:pt x="6597" y="7196"/>
                    <a:pt x="6597" y="7161"/>
                    <a:pt x="6597" y="7113"/>
                  </a:cubicBezTo>
                  <a:cubicBezTo>
                    <a:pt x="6597" y="7089"/>
                    <a:pt x="6597" y="7065"/>
                    <a:pt x="6597" y="7042"/>
                  </a:cubicBezTo>
                  <a:cubicBezTo>
                    <a:pt x="6609" y="7042"/>
                    <a:pt x="6621" y="7053"/>
                    <a:pt x="6632" y="7053"/>
                  </a:cubicBezTo>
                  <a:cubicBezTo>
                    <a:pt x="6644" y="7053"/>
                    <a:pt x="6656" y="7053"/>
                    <a:pt x="6656" y="7065"/>
                  </a:cubicBezTo>
                  <a:cubicBezTo>
                    <a:pt x="6692" y="7065"/>
                    <a:pt x="6728" y="7077"/>
                    <a:pt x="6751" y="7077"/>
                  </a:cubicBezTo>
                  <a:lnTo>
                    <a:pt x="6823" y="7077"/>
                  </a:lnTo>
                  <a:cubicBezTo>
                    <a:pt x="6894" y="7077"/>
                    <a:pt x="6930" y="7053"/>
                    <a:pt x="6978" y="7006"/>
                  </a:cubicBezTo>
                  <a:cubicBezTo>
                    <a:pt x="7002" y="6994"/>
                    <a:pt x="7025" y="6982"/>
                    <a:pt x="7049" y="6958"/>
                  </a:cubicBezTo>
                  <a:cubicBezTo>
                    <a:pt x="7073" y="6946"/>
                    <a:pt x="7097" y="6923"/>
                    <a:pt x="7121" y="6899"/>
                  </a:cubicBezTo>
                  <a:cubicBezTo>
                    <a:pt x="7222" y="6831"/>
                    <a:pt x="7345" y="6731"/>
                    <a:pt x="7459" y="6731"/>
                  </a:cubicBezTo>
                  <a:close/>
                  <a:moveTo>
                    <a:pt x="11788" y="3720"/>
                  </a:moveTo>
                  <a:cubicBezTo>
                    <a:pt x="11812" y="3732"/>
                    <a:pt x="11847" y="3732"/>
                    <a:pt x="11871" y="3744"/>
                  </a:cubicBezTo>
                  <a:cubicBezTo>
                    <a:pt x="11883" y="3755"/>
                    <a:pt x="11895" y="3755"/>
                    <a:pt x="11907" y="3767"/>
                  </a:cubicBezTo>
                  <a:lnTo>
                    <a:pt x="11931" y="3767"/>
                  </a:lnTo>
                  <a:cubicBezTo>
                    <a:pt x="11955" y="3779"/>
                    <a:pt x="11978" y="3791"/>
                    <a:pt x="12002" y="3803"/>
                  </a:cubicBezTo>
                  <a:lnTo>
                    <a:pt x="12014" y="3803"/>
                  </a:lnTo>
                  <a:cubicBezTo>
                    <a:pt x="12038" y="3815"/>
                    <a:pt x="12062" y="3827"/>
                    <a:pt x="12085" y="3839"/>
                  </a:cubicBezTo>
                  <a:lnTo>
                    <a:pt x="12097" y="3839"/>
                  </a:lnTo>
                  <a:cubicBezTo>
                    <a:pt x="12133" y="3851"/>
                    <a:pt x="12157" y="3863"/>
                    <a:pt x="12181" y="3875"/>
                  </a:cubicBezTo>
                  <a:lnTo>
                    <a:pt x="12193" y="3875"/>
                  </a:lnTo>
                  <a:cubicBezTo>
                    <a:pt x="12228" y="3886"/>
                    <a:pt x="12252" y="3898"/>
                    <a:pt x="12276" y="3910"/>
                  </a:cubicBezTo>
                  <a:lnTo>
                    <a:pt x="12288" y="3910"/>
                  </a:lnTo>
                  <a:cubicBezTo>
                    <a:pt x="12312" y="3922"/>
                    <a:pt x="12336" y="3934"/>
                    <a:pt x="12359" y="3946"/>
                  </a:cubicBezTo>
                  <a:cubicBezTo>
                    <a:pt x="12371" y="3946"/>
                    <a:pt x="12371" y="3958"/>
                    <a:pt x="12383" y="3958"/>
                  </a:cubicBezTo>
                  <a:cubicBezTo>
                    <a:pt x="12407" y="3970"/>
                    <a:pt x="12431" y="3982"/>
                    <a:pt x="12455" y="3982"/>
                  </a:cubicBezTo>
                  <a:cubicBezTo>
                    <a:pt x="12597" y="4053"/>
                    <a:pt x="12633" y="4113"/>
                    <a:pt x="12645" y="4172"/>
                  </a:cubicBezTo>
                  <a:cubicBezTo>
                    <a:pt x="12645" y="4172"/>
                    <a:pt x="12657" y="4184"/>
                    <a:pt x="12657" y="4196"/>
                  </a:cubicBezTo>
                  <a:cubicBezTo>
                    <a:pt x="12657" y="4220"/>
                    <a:pt x="12669" y="4244"/>
                    <a:pt x="12681" y="4267"/>
                  </a:cubicBezTo>
                  <a:cubicBezTo>
                    <a:pt x="12728" y="4351"/>
                    <a:pt x="13300" y="4767"/>
                    <a:pt x="13431" y="4851"/>
                  </a:cubicBezTo>
                  <a:cubicBezTo>
                    <a:pt x="13609" y="4970"/>
                    <a:pt x="14383" y="5518"/>
                    <a:pt x="14431" y="5565"/>
                  </a:cubicBezTo>
                  <a:cubicBezTo>
                    <a:pt x="14431" y="5565"/>
                    <a:pt x="14443" y="5577"/>
                    <a:pt x="14443" y="5601"/>
                  </a:cubicBezTo>
                  <a:cubicBezTo>
                    <a:pt x="14467" y="5649"/>
                    <a:pt x="14514" y="5744"/>
                    <a:pt x="14550" y="5827"/>
                  </a:cubicBezTo>
                  <a:cubicBezTo>
                    <a:pt x="14610" y="5958"/>
                    <a:pt x="14681" y="6101"/>
                    <a:pt x="14717" y="6172"/>
                  </a:cubicBezTo>
                  <a:cubicBezTo>
                    <a:pt x="14729" y="6184"/>
                    <a:pt x="14729" y="6184"/>
                    <a:pt x="14729" y="6196"/>
                  </a:cubicBezTo>
                  <a:cubicBezTo>
                    <a:pt x="14788" y="6268"/>
                    <a:pt x="14907" y="6303"/>
                    <a:pt x="15014" y="6339"/>
                  </a:cubicBezTo>
                  <a:cubicBezTo>
                    <a:pt x="15062" y="6351"/>
                    <a:pt x="15133" y="6375"/>
                    <a:pt x="15145" y="6387"/>
                  </a:cubicBezTo>
                  <a:cubicBezTo>
                    <a:pt x="15145" y="6387"/>
                    <a:pt x="15157" y="6399"/>
                    <a:pt x="15157" y="6399"/>
                  </a:cubicBezTo>
                  <a:cubicBezTo>
                    <a:pt x="15169" y="6411"/>
                    <a:pt x="15193" y="6434"/>
                    <a:pt x="15205" y="6458"/>
                  </a:cubicBezTo>
                  <a:cubicBezTo>
                    <a:pt x="15241" y="6494"/>
                    <a:pt x="15276" y="6542"/>
                    <a:pt x="15312" y="6577"/>
                  </a:cubicBezTo>
                  <a:cubicBezTo>
                    <a:pt x="15324" y="6589"/>
                    <a:pt x="15324" y="6601"/>
                    <a:pt x="15336" y="6613"/>
                  </a:cubicBezTo>
                  <a:cubicBezTo>
                    <a:pt x="15360" y="6649"/>
                    <a:pt x="15395" y="6672"/>
                    <a:pt x="15419" y="6708"/>
                  </a:cubicBezTo>
                  <a:cubicBezTo>
                    <a:pt x="15514" y="6827"/>
                    <a:pt x="15598" y="6934"/>
                    <a:pt x="15634" y="6970"/>
                  </a:cubicBezTo>
                  <a:cubicBezTo>
                    <a:pt x="15717" y="7065"/>
                    <a:pt x="15907" y="7077"/>
                    <a:pt x="16003" y="7077"/>
                  </a:cubicBezTo>
                  <a:cubicBezTo>
                    <a:pt x="16015" y="7077"/>
                    <a:pt x="16098" y="7161"/>
                    <a:pt x="16181" y="7220"/>
                  </a:cubicBezTo>
                  <a:cubicBezTo>
                    <a:pt x="16265" y="7304"/>
                    <a:pt x="16384" y="7399"/>
                    <a:pt x="16479" y="7482"/>
                  </a:cubicBezTo>
                  <a:cubicBezTo>
                    <a:pt x="16527" y="7518"/>
                    <a:pt x="16574" y="7554"/>
                    <a:pt x="16622" y="7589"/>
                  </a:cubicBezTo>
                  <a:cubicBezTo>
                    <a:pt x="16788" y="7708"/>
                    <a:pt x="16967" y="7839"/>
                    <a:pt x="17038" y="7911"/>
                  </a:cubicBezTo>
                  <a:cubicBezTo>
                    <a:pt x="17038" y="7923"/>
                    <a:pt x="17050" y="7935"/>
                    <a:pt x="17062" y="7946"/>
                  </a:cubicBezTo>
                  <a:cubicBezTo>
                    <a:pt x="17062" y="7946"/>
                    <a:pt x="17062" y="7958"/>
                    <a:pt x="17062" y="7958"/>
                  </a:cubicBezTo>
                  <a:cubicBezTo>
                    <a:pt x="17074" y="7970"/>
                    <a:pt x="17074" y="7982"/>
                    <a:pt x="17086" y="7994"/>
                  </a:cubicBezTo>
                  <a:cubicBezTo>
                    <a:pt x="17086" y="7994"/>
                    <a:pt x="17086" y="8006"/>
                    <a:pt x="17098" y="8006"/>
                  </a:cubicBezTo>
                  <a:cubicBezTo>
                    <a:pt x="17098" y="8018"/>
                    <a:pt x="17098" y="8030"/>
                    <a:pt x="17110" y="8042"/>
                  </a:cubicBezTo>
                  <a:cubicBezTo>
                    <a:pt x="17110" y="8054"/>
                    <a:pt x="17110" y="8054"/>
                    <a:pt x="17122" y="8066"/>
                  </a:cubicBezTo>
                  <a:cubicBezTo>
                    <a:pt x="17122" y="8077"/>
                    <a:pt x="17122" y="8089"/>
                    <a:pt x="17134" y="8089"/>
                  </a:cubicBezTo>
                  <a:cubicBezTo>
                    <a:pt x="17122" y="8101"/>
                    <a:pt x="17122" y="8101"/>
                    <a:pt x="17122" y="8113"/>
                  </a:cubicBezTo>
                  <a:cubicBezTo>
                    <a:pt x="17062" y="8173"/>
                    <a:pt x="16967" y="8244"/>
                    <a:pt x="16884" y="8304"/>
                  </a:cubicBezTo>
                  <a:cubicBezTo>
                    <a:pt x="16812" y="8363"/>
                    <a:pt x="16753" y="8411"/>
                    <a:pt x="16729" y="8447"/>
                  </a:cubicBezTo>
                  <a:cubicBezTo>
                    <a:pt x="16717" y="8458"/>
                    <a:pt x="16705" y="8470"/>
                    <a:pt x="16693" y="8482"/>
                  </a:cubicBezTo>
                  <a:cubicBezTo>
                    <a:pt x="16669" y="8518"/>
                    <a:pt x="16634" y="8577"/>
                    <a:pt x="16646" y="8637"/>
                  </a:cubicBezTo>
                  <a:cubicBezTo>
                    <a:pt x="16622" y="8649"/>
                    <a:pt x="16610" y="8661"/>
                    <a:pt x="16598" y="8673"/>
                  </a:cubicBezTo>
                  <a:cubicBezTo>
                    <a:pt x="16550" y="8708"/>
                    <a:pt x="16538" y="8720"/>
                    <a:pt x="16527" y="8732"/>
                  </a:cubicBezTo>
                  <a:cubicBezTo>
                    <a:pt x="16527" y="8732"/>
                    <a:pt x="16527" y="8744"/>
                    <a:pt x="16527" y="8744"/>
                  </a:cubicBezTo>
                  <a:cubicBezTo>
                    <a:pt x="16515" y="8756"/>
                    <a:pt x="16515" y="8756"/>
                    <a:pt x="16515" y="8756"/>
                  </a:cubicBezTo>
                  <a:cubicBezTo>
                    <a:pt x="16515" y="8768"/>
                    <a:pt x="16515" y="8768"/>
                    <a:pt x="16515" y="8768"/>
                  </a:cubicBezTo>
                  <a:cubicBezTo>
                    <a:pt x="16503" y="8780"/>
                    <a:pt x="16503" y="8780"/>
                    <a:pt x="16503" y="8792"/>
                  </a:cubicBezTo>
                  <a:cubicBezTo>
                    <a:pt x="16479" y="8863"/>
                    <a:pt x="16479" y="8970"/>
                    <a:pt x="16491" y="9054"/>
                  </a:cubicBezTo>
                  <a:cubicBezTo>
                    <a:pt x="16491" y="9066"/>
                    <a:pt x="16491" y="9066"/>
                    <a:pt x="16491" y="9078"/>
                  </a:cubicBezTo>
                  <a:cubicBezTo>
                    <a:pt x="16491" y="9161"/>
                    <a:pt x="16467" y="9244"/>
                    <a:pt x="16443" y="9351"/>
                  </a:cubicBezTo>
                  <a:lnTo>
                    <a:pt x="16431" y="9399"/>
                  </a:lnTo>
                  <a:cubicBezTo>
                    <a:pt x="16419" y="9459"/>
                    <a:pt x="16407" y="9518"/>
                    <a:pt x="16396" y="9578"/>
                  </a:cubicBezTo>
                  <a:cubicBezTo>
                    <a:pt x="16396" y="9590"/>
                    <a:pt x="16396" y="9601"/>
                    <a:pt x="16396" y="9601"/>
                  </a:cubicBezTo>
                  <a:cubicBezTo>
                    <a:pt x="16396" y="9625"/>
                    <a:pt x="16396" y="9637"/>
                    <a:pt x="16396" y="9649"/>
                  </a:cubicBezTo>
                  <a:cubicBezTo>
                    <a:pt x="16384" y="9649"/>
                    <a:pt x="16384" y="9661"/>
                    <a:pt x="16384" y="9673"/>
                  </a:cubicBezTo>
                  <a:cubicBezTo>
                    <a:pt x="16384" y="9673"/>
                    <a:pt x="16384" y="9685"/>
                    <a:pt x="16384" y="9685"/>
                  </a:cubicBezTo>
                  <a:lnTo>
                    <a:pt x="12621" y="9542"/>
                  </a:lnTo>
                  <a:lnTo>
                    <a:pt x="12621" y="6018"/>
                  </a:lnTo>
                  <a:cubicBezTo>
                    <a:pt x="12621" y="5994"/>
                    <a:pt x="12597" y="5982"/>
                    <a:pt x="12574" y="5970"/>
                  </a:cubicBezTo>
                  <a:lnTo>
                    <a:pt x="10359" y="5934"/>
                  </a:lnTo>
                  <a:lnTo>
                    <a:pt x="11788" y="4065"/>
                  </a:lnTo>
                  <a:cubicBezTo>
                    <a:pt x="11788" y="4065"/>
                    <a:pt x="11788" y="4053"/>
                    <a:pt x="11788" y="4041"/>
                  </a:cubicBezTo>
                  <a:lnTo>
                    <a:pt x="11788" y="3720"/>
                  </a:lnTo>
                  <a:close/>
                  <a:moveTo>
                    <a:pt x="22349" y="6268"/>
                  </a:moveTo>
                  <a:cubicBezTo>
                    <a:pt x="22384" y="6268"/>
                    <a:pt x="22408" y="6303"/>
                    <a:pt x="22444" y="6351"/>
                  </a:cubicBezTo>
                  <a:cubicBezTo>
                    <a:pt x="22468" y="6375"/>
                    <a:pt x="22492" y="6399"/>
                    <a:pt x="22515" y="6434"/>
                  </a:cubicBezTo>
                  <a:cubicBezTo>
                    <a:pt x="22569" y="6472"/>
                    <a:pt x="22617" y="6501"/>
                    <a:pt x="22682" y="6501"/>
                  </a:cubicBezTo>
                  <a:cubicBezTo>
                    <a:pt x="22719" y="6501"/>
                    <a:pt x="22761" y="6492"/>
                    <a:pt x="22813" y="6470"/>
                  </a:cubicBezTo>
                  <a:lnTo>
                    <a:pt x="22849" y="6458"/>
                  </a:lnTo>
                  <a:cubicBezTo>
                    <a:pt x="22918" y="6423"/>
                    <a:pt x="22969" y="6401"/>
                    <a:pt x="23033" y="6401"/>
                  </a:cubicBezTo>
                  <a:cubicBezTo>
                    <a:pt x="23057" y="6401"/>
                    <a:pt x="23082" y="6404"/>
                    <a:pt x="23111" y="6411"/>
                  </a:cubicBezTo>
                  <a:cubicBezTo>
                    <a:pt x="23254" y="6446"/>
                    <a:pt x="23325" y="6530"/>
                    <a:pt x="23337" y="6661"/>
                  </a:cubicBezTo>
                  <a:lnTo>
                    <a:pt x="23349" y="6720"/>
                  </a:lnTo>
                  <a:cubicBezTo>
                    <a:pt x="23361" y="6899"/>
                    <a:pt x="23385" y="7125"/>
                    <a:pt x="23456" y="7244"/>
                  </a:cubicBezTo>
                  <a:cubicBezTo>
                    <a:pt x="23539" y="7363"/>
                    <a:pt x="23563" y="7411"/>
                    <a:pt x="23551" y="7494"/>
                  </a:cubicBezTo>
                  <a:cubicBezTo>
                    <a:pt x="23539" y="7589"/>
                    <a:pt x="23480" y="7815"/>
                    <a:pt x="23432" y="7887"/>
                  </a:cubicBezTo>
                  <a:cubicBezTo>
                    <a:pt x="23373" y="7970"/>
                    <a:pt x="23337" y="8077"/>
                    <a:pt x="23325" y="8185"/>
                  </a:cubicBezTo>
                  <a:cubicBezTo>
                    <a:pt x="23313" y="8220"/>
                    <a:pt x="23313" y="8256"/>
                    <a:pt x="23325" y="8292"/>
                  </a:cubicBezTo>
                  <a:cubicBezTo>
                    <a:pt x="23325" y="8423"/>
                    <a:pt x="23325" y="8625"/>
                    <a:pt x="23218" y="8708"/>
                  </a:cubicBezTo>
                  <a:cubicBezTo>
                    <a:pt x="23087" y="8828"/>
                    <a:pt x="22980" y="8899"/>
                    <a:pt x="22896" y="8899"/>
                  </a:cubicBezTo>
                  <a:lnTo>
                    <a:pt x="22884" y="8899"/>
                  </a:lnTo>
                  <a:cubicBezTo>
                    <a:pt x="22801" y="8899"/>
                    <a:pt x="22765" y="8935"/>
                    <a:pt x="22718" y="8970"/>
                  </a:cubicBezTo>
                  <a:cubicBezTo>
                    <a:pt x="22706" y="8982"/>
                    <a:pt x="22694" y="8994"/>
                    <a:pt x="22670" y="9018"/>
                  </a:cubicBezTo>
                  <a:lnTo>
                    <a:pt x="22634" y="9042"/>
                  </a:lnTo>
                  <a:cubicBezTo>
                    <a:pt x="22563" y="9101"/>
                    <a:pt x="22503" y="9161"/>
                    <a:pt x="22396" y="9173"/>
                  </a:cubicBezTo>
                  <a:cubicBezTo>
                    <a:pt x="22253" y="9185"/>
                    <a:pt x="22158" y="9244"/>
                    <a:pt x="22063" y="9316"/>
                  </a:cubicBezTo>
                  <a:lnTo>
                    <a:pt x="22051" y="9328"/>
                  </a:lnTo>
                  <a:cubicBezTo>
                    <a:pt x="21932" y="9399"/>
                    <a:pt x="21718" y="9530"/>
                    <a:pt x="21646" y="9554"/>
                  </a:cubicBezTo>
                  <a:cubicBezTo>
                    <a:pt x="21587" y="9578"/>
                    <a:pt x="21491" y="9637"/>
                    <a:pt x="21372" y="9720"/>
                  </a:cubicBezTo>
                  <a:cubicBezTo>
                    <a:pt x="21289" y="9768"/>
                    <a:pt x="21206" y="9828"/>
                    <a:pt x="21122" y="9875"/>
                  </a:cubicBezTo>
                  <a:cubicBezTo>
                    <a:pt x="20956" y="9982"/>
                    <a:pt x="20837" y="10066"/>
                    <a:pt x="20741" y="10173"/>
                  </a:cubicBezTo>
                  <a:cubicBezTo>
                    <a:pt x="20729" y="10149"/>
                    <a:pt x="20729" y="10137"/>
                    <a:pt x="20718" y="10113"/>
                  </a:cubicBezTo>
                  <a:cubicBezTo>
                    <a:pt x="20706" y="10101"/>
                    <a:pt x="20706" y="10090"/>
                    <a:pt x="20694" y="10078"/>
                  </a:cubicBezTo>
                  <a:cubicBezTo>
                    <a:pt x="20694" y="10066"/>
                    <a:pt x="20682" y="10054"/>
                    <a:pt x="20682" y="10042"/>
                  </a:cubicBezTo>
                  <a:cubicBezTo>
                    <a:pt x="20682" y="10042"/>
                    <a:pt x="20682" y="10042"/>
                    <a:pt x="20682" y="10030"/>
                  </a:cubicBezTo>
                  <a:cubicBezTo>
                    <a:pt x="20670" y="10030"/>
                    <a:pt x="20670" y="10018"/>
                    <a:pt x="20670" y="10018"/>
                  </a:cubicBezTo>
                  <a:cubicBezTo>
                    <a:pt x="20658" y="9971"/>
                    <a:pt x="20598" y="9887"/>
                    <a:pt x="20503" y="9768"/>
                  </a:cubicBezTo>
                  <a:lnTo>
                    <a:pt x="20491" y="9732"/>
                  </a:lnTo>
                  <a:cubicBezTo>
                    <a:pt x="20420" y="9637"/>
                    <a:pt x="20384" y="9518"/>
                    <a:pt x="20384" y="9387"/>
                  </a:cubicBezTo>
                  <a:lnTo>
                    <a:pt x="20384" y="9030"/>
                  </a:lnTo>
                  <a:cubicBezTo>
                    <a:pt x="20408" y="9042"/>
                    <a:pt x="20432" y="9054"/>
                    <a:pt x="20444" y="9078"/>
                  </a:cubicBezTo>
                  <a:cubicBezTo>
                    <a:pt x="20493" y="9135"/>
                    <a:pt x="20560" y="9170"/>
                    <a:pt x="20612" y="9170"/>
                  </a:cubicBezTo>
                  <a:cubicBezTo>
                    <a:pt x="20635" y="9170"/>
                    <a:pt x="20655" y="9164"/>
                    <a:pt x="20670" y="9149"/>
                  </a:cubicBezTo>
                  <a:cubicBezTo>
                    <a:pt x="20694" y="9125"/>
                    <a:pt x="20706" y="9089"/>
                    <a:pt x="20741" y="9018"/>
                  </a:cubicBezTo>
                  <a:cubicBezTo>
                    <a:pt x="20777" y="8947"/>
                    <a:pt x="20813" y="8851"/>
                    <a:pt x="20860" y="8804"/>
                  </a:cubicBezTo>
                  <a:cubicBezTo>
                    <a:pt x="20932" y="8697"/>
                    <a:pt x="21087" y="8518"/>
                    <a:pt x="21206" y="8470"/>
                  </a:cubicBezTo>
                  <a:cubicBezTo>
                    <a:pt x="21337" y="8411"/>
                    <a:pt x="21587" y="8256"/>
                    <a:pt x="21622" y="8220"/>
                  </a:cubicBezTo>
                  <a:cubicBezTo>
                    <a:pt x="21658" y="8185"/>
                    <a:pt x="21706" y="8101"/>
                    <a:pt x="21777" y="7970"/>
                  </a:cubicBezTo>
                  <a:cubicBezTo>
                    <a:pt x="21789" y="7946"/>
                    <a:pt x="21789" y="7935"/>
                    <a:pt x="21801" y="7923"/>
                  </a:cubicBezTo>
                  <a:cubicBezTo>
                    <a:pt x="21813" y="7899"/>
                    <a:pt x="21980" y="7708"/>
                    <a:pt x="22039" y="7649"/>
                  </a:cubicBezTo>
                  <a:cubicBezTo>
                    <a:pt x="22111" y="7601"/>
                    <a:pt x="22206" y="7434"/>
                    <a:pt x="22206" y="7351"/>
                  </a:cubicBezTo>
                  <a:cubicBezTo>
                    <a:pt x="22206" y="7339"/>
                    <a:pt x="22218" y="7280"/>
                    <a:pt x="22230" y="7208"/>
                  </a:cubicBezTo>
                  <a:cubicBezTo>
                    <a:pt x="22242" y="7077"/>
                    <a:pt x="22265" y="6887"/>
                    <a:pt x="22265" y="6756"/>
                  </a:cubicBezTo>
                  <a:cubicBezTo>
                    <a:pt x="22265" y="6518"/>
                    <a:pt x="22313" y="6280"/>
                    <a:pt x="22349" y="6268"/>
                  </a:cubicBezTo>
                  <a:close/>
                  <a:moveTo>
                    <a:pt x="9526" y="5946"/>
                  </a:moveTo>
                  <a:cubicBezTo>
                    <a:pt x="9561" y="5946"/>
                    <a:pt x="9597" y="5946"/>
                    <a:pt x="9633" y="5958"/>
                  </a:cubicBezTo>
                  <a:cubicBezTo>
                    <a:pt x="9657" y="5958"/>
                    <a:pt x="9680" y="5958"/>
                    <a:pt x="9704" y="5970"/>
                  </a:cubicBezTo>
                  <a:lnTo>
                    <a:pt x="9799" y="5970"/>
                  </a:lnTo>
                  <a:cubicBezTo>
                    <a:pt x="9823" y="5982"/>
                    <a:pt x="9847" y="5982"/>
                    <a:pt x="9883" y="5982"/>
                  </a:cubicBezTo>
                  <a:lnTo>
                    <a:pt x="9895" y="5982"/>
                  </a:lnTo>
                  <a:cubicBezTo>
                    <a:pt x="9919" y="5982"/>
                    <a:pt x="9942" y="5994"/>
                    <a:pt x="9966" y="5994"/>
                  </a:cubicBezTo>
                  <a:lnTo>
                    <a:pt x="9990" y="5994"/>
                  </a:lnTo>
                  <a:cubicBezTo>
                    <a:pt x="10014" y="5994"/>
                    <a:pt x="10038" y="5994"/>
                    <a:pt x="10050" y="6006"/>
                  </a:cubicBezTo>
                  <a:lnTo>
                    <a:pt x="10121" y="6006"/>
                  </a:lnTo>
                  <a:cubicBezTo>
                    <a:pt x="10180" y="6018"/>
                    <a:pt x="10228" y="6018"/>
                    <a:pt x="10252" y="6018"/>
                  </a:cubicBezTo>
                  <a:lnTo>
                    <a:pt x="10264" y="6018"/>
                  </a:lnTo>
                  <a:lnTo>
                    <a:pt x="12526" y="6065"/>
                  </a:lnTo>
                  <a:lnTo>
                    <a:pt x="12526" y="9578"/>
                  </a:lnTo>
                  <a:lnTo>
                    <a:pt x="12002" y="12233"/>
                  </a:lnTo>
                  <a:lnTo>
                    <a:pt x="10669" y="12233"/>
                  </a:lnTo>
                  <a:cubicBezTo>
                    <a:pt x="10634" y="12237"/>
                    <a:pt x="10603" y="12239"/>
                    <a:pt x="10576" y="12239"/>
                  </a:cubicBezTo>
                  <a:cubicBezTo>
                    <a:pt x="10456" y="12239"/>
                    <a:pt x="10408" y="12200"/>
                    <a:pt x="10359" y="12161"/>
                  </a:cubicBezTo>
                  <a:cubicBezTo>
                    <a:pt x="10276" y="12090"/>
                    <a:pt x="10169" y="12054"/>
                    <a:pt x="10026" y="12054"/>
                  </a:cubicBezTo>
                  <a:cubicBezTo>
                    <a:pt x="9871" y="12054"/>
                    <a:pt x="9716" y="12018"/>
                    <a:pt x="9704" y="12006"/>
                  </a:cubicBezTo>
                  <a:cubicBezTo>
                    <a:pt x="9692" y="12006"/>
                    <a:pt x="9669" y="11983"/>
                    <a:pt x="9633" y="11959"/>
                  </a:cubicBezTo>
                  <a:cubicBezTo>
                    <a:pt x="9585" y="11923"/>
                    <a:pt x="9526" y="11887"/>
                    <a:pt x="9478" y="11852"/>
                  </a:cubicBezTo>
                  <a:cubicBezTo>
                    <a:pt x="9407" y="11804"/>
                    <a:pt x="9347" y="11768"/>
                    <a:pt x="9299" y="11756"/>
                  </a:cubicBezTo>
                  <a:cubicBezTo>
                    <a:pt x="9288" y="11745"/>
                    <a:pt x="9264" y="11745"/>
                    <a:pt x="9228" y="11745"/>
                  </a:cubicBezTo>
                  <a:cubicBezTo>
                    <a:pt x="9085" y="11745"/>
                    <a:pt x="8645" y="11804"/>
                    <a:pt x="8549" y="11876"/>
                  </a:cubicBezTo>
                  <a:cubicBezTo>
                    <a:pt x="8526" y="11899"/>
                    <a:pt x="8478" y="11923"/>
                    <a:pt x="8430" y="11959"/>
                  </a:cubicBezTo>
                  <a:cubicBezTo>
                    <a:pt x="8406" y="11971"/>
                    <a:pt x="8383" y="11983"/>
                    <a:pt x="8359" y="11995"/>
                  </a:cubicBezTo>
                  <a:cubicBezTo>
                    <a:pt x="8347" y="12006"/>
                    <a:pt x="8347" y="12006"/>
                    <a:pt x="8335" y="12006"/>
                  </a:cubicBezTo>
                  <a:cubicBezTo>
                    <a:pt x="8323" y="12018"/>
                    <a:pt x="8299" y="12030"/>
                    <a:pt x="8275" y="12054"/>
                  </a:cubicBezTo>
                  <a:lnTo>
                    <a:pt x="8264" y="12054"/>
                  </a:lnTo>
                  <a:cubicBezTo>
                    <a:pt x="8264" y="12042"/>
                    <a:pt x="8264" y="12042"/>
                    <a:pt x="8264" y="12030"/>
                  </a:cubicBezTo>
                  <a:cubicBezTo>
                    <a:pt x="8264" y="12018"/>
                    <a:pt x="8264" y="12006"/>
                    <a:pt x="8252" y="12006"/>
                  </a:cubicBezTo>
                  <a:cubicBezTo>
                    <a:pt x="8252" y="11971"/>
                    <a:pt x="8252" y="11947"/>
                    <a:pt x="8252" y="11911"/>
                  </a:cubicBezTo>
                  <a:lnTo>
                    <a:pt x="8240" y="11840"/>
                  </a:lnTo>
                  <a:cubicBezTo>
                    <a:pt x="8240" y="11649"/>
                    <a:pt x="8228" y="11340"/>
                    <a:pt x="8145" y="11149"/>
                  </a:cubicBezTo>
                  <a:cubicBezTo>
                    <a:pt x="8109" y="11090"/>
                    <a:pt x="8085" y="11030"/>
                    <a:pt x="8061" y="10983"/>
                  </a:cubicBezTo>
                  <a:cubicBezTo>
                    <a:pt x="7990" y="10852"/>
                    <a:pt x="7930" y="10744"/>
                    <a:pt x="7930" y="10578"/>
                  </a:cubicBezTo>
                  <a:cubicBezTo>
                    <a:pt x="7918" y="10423"/>
                    <a:pt x="7918" y="10113"/>
                    <a:pt x="7930" y="9899"/>
                  </a:cubicBezTo>
                  <a:lnTo>
                    <a:pt x="7930" y="9685"/>
                  </a:lnTo>
                  <a:lnTo>
                    <a:pt x="7930" y="9470"/>
                  </a:lnTo>
                  <a:cubicBezTo>
                    <a:pt x="7930" y="9459"/>
                    <a:pt x="7930" y="9459"/>
                    <a:pt x="7942" y="9459"/>
                  </a:cubicBezTo>
                  <a:cubicBezTo>
                    <a:pt x="7942" y="9459"/>
                    <a:pt x="7954" y="9447"/>
                    <a:pt x="7966" y="9447"/>
                  </a:cubicBezTo>
                  <a:cubicBezTo>
                    <a:pt x="7966" y="9447"/>
                    <a:pt x="7966" y="9447"/>
                    <a:pt x="7978" y="9435"/>
                  </a:cubicBezTo>
                  <a:cubicBezTo>
                    <a:pt x="7978" y="9435"/>
                    <a:pt x="7990" y="9423"/>
                    <a:pt x="8002" y="9423"/>
                  </a:cubicBezTo>
                  <a:cubicBezTo>
                    <a:pt x="8002" y="9423"/>
                    <a:pt x="8002" y="9411"/>
                    <a:pt x="8014" y="9411"/>
                  </a:cubicBezTo>
                  <a:cubicBezTo>
                    <a:pt x="8014" y="9411"/>
                    <a:pt x="8025" y="9399"/>
                    <a:pt x="8025" y="9399"/>
                  </a:cubicBezTo>
                  <a:cubicBezTo>
                    <a:pt x="8037" y="9387"/>
                    <a:pt x="8037" y="9387"/>
                    <a:pt x="8049" y="9387"/>
                  </a:cubicBezTo>
                  <a:cubicBezTo>
                    <a:pt x="8049" y="9375"/>
                    <a:pt x="8061" y="9375"/>
                    <a:pt x="8061" y="9363"/>
                  </a:cubicBezTo>
                  <a:cubicBezTo>
                    <a:pt x="8061" y="9363"/>
                    <a:pt x="8073" y="9351"/>
                    <a:pt x="8073" y="9351"/>
                  </a:cubicBezTo>
                  <a:cubicBezTo>
                    <a:pt x="8073" y="9339"/>
                    <a:pt x="8085" y="9339"/>
                    <a:pt x="8085" y="9328"/>
                  </a:cubicBezTo>
                  <a:cubicBezTo>
                    <a:pt x="8085" y="9328"/>
                    <a:pt x="8097" y="9316"/>
                    <a:pt x="8097" y="9316"/>
                  </a:cubicBezTo>
                  <a:cubicBezTo>
                    <a:pt x="8097" y="9304"/>
                    <a:pt x="8097" y="9304"/>
                    <a:pt x="8109" y="9292"/>
                  </a:cubicBezTo>
                  <a:cubicBezTo>
                    <a:pt x="8109" y="9280"/>
                    <a:pt x="8109" y="9280"/>
                    <a:pt x="8109" y="9280"/>
                  </a:cubicBezTo>
                  <a:cubicBezTo>
                    <a:pt x="8109" y="9268"/>
                    <a:pt x="8109" y="9256"/>
                    <a:pt x="8109" y="9232"/>
                  </a:cubicBezTo>
                  <a:cubicBezTo>
                    <a:pt x="8109" y="9232"/>
                    <a:pt x="8109" y="9220"/>
                    <a:pt x="8109" y="9209"/>
                  </a:cubicBezTo>
                  <a:cubicBezTo>
                    <a:pt x="8109" y="9173"/>
                    <a:pt x="8109" y="9125"/>
                    <a:pt x="8097" y="9066"/>
                  </a:cubicBezTo>
                  <a:cubicBezTo>
                    <a:pt x="8097" y="8982"/>
                    <a:pt x="8085" y="8887"/>
                    <a:pt x="8085" y="8816"/>
                  </a:cubicBezTo>
                  <a:cubicBezTo>
                    <a:pt x="8085" y="8792"/>
                    <a:pt x="8085" y="8768"/>
                    <a:pt x="8085" y="8756"/>
                  </a:cubicBezTo>
                  <a:cubicBezTo>
                    <a:pt x="8085" y="8661"/>
                    <a:pt x="8252" y="8423"/>
                    <a:pt x="8311" y="8363"/>
                  </a:cubicBezTo>
                  <a:cubicBezTo>
                    <a:pt x="8311" y="8363"/>
                    <a:pt x="8311" y="8351"/>
                    <a:pt x="8311" y="8351"/>
                  </a:cubicBezTo>
                  <a:cubicBezTo>
                    <a:pt x="8359" y="8280"/>
                    <a:pt x="8454" y="8006"/>
                    <a:pt x="8454" y="7946"/>
                  </a:cubicBezTo>
                  <a:lnTo>
                    <a:pt x="8454" y="7911"/>
                  </a:lnTo>
                  <a:cubicBezTo>
                    <a:pt x="8454" y="7851"/>
                    <a:pt x="8442" y="7696"/>
                    <a:pt x="8514" y="7673"/>
                  </a:cubicBezTo>
                  <a:cubicBezTo>
                    <a:pt x="8609" y="7613"/>
                    <a:pt x="8871" y="7482"/>
                    <a:pt x="8871" y="7280"/>
                  </a:cubicBezTo>
                  <a:cubicBezTo>
                    <a:pt x="8871" y="7208"/>
                    <a:pt x="8871" y="7161"/>
                    <a:pt x="8871" y="7113"/>
                  </a:cubicBezTo>
                  <a:cubicBezTo>
                    <a:pt x="8871" y="7053"/>
                    <a:pt x="8859" y="7006"/>
                    <a:pt x="8871" y="6958"/>
                  </a:cubicBezTo>
                  <a:cubicBezTo>
                    <a:pt x="8871" y="6934"/>
                    <a:pt x="8871" y="6911"/>
                    <a:pt x="8871" y="6875"/>
                  </a:cubicBezTo>
                  <a:cubicBezTo>
                    <a:pt x="8871" y="6815"/>
                    <a:pt x="8895" y="6780"/>
                    <a:pt x="8930" y="6732"/>
                  </a:cubicBezTo>
                  <a:cubicBezTo>
                    <a:pt x="8954" y="6684"/>
                    <a:pt x="8990" y="6625"/>
                    <a:pt x="9002" y="6553"/>
                  </a:cubicBezTo>
                  <a:lnTo>
                    <a:pt x="9014" y="6494"/>
                  </a:lnTo>
                  <a:cubicBezTo>
                    <a:pt x="9037" y="6422"/>
                    <a:pt x="9049" y="6363"/>
                    <a:pt x="9049" y="6303"/>
                  </a:cubicBezTo>
                  <a:lnTo>
                    <a:pt x="9049" y="6291"/>
                  </a:lnTo>
                  <a:cubicBezTo>
                    <a:pt x="9061" y="6280"/>
                    <a:pt x="9061" y="6256"/>
                    <a:pt x="9061" y="6220"/>
                  </a:cubicBezTo>
                  <a:cubicBezTo>
                    <a:pt x="9061" y="6113"/>
                    <a:pt x="9121" y="6006"/>
                    <a:pt x="9168" y="5994"/>
                  </a:cubicBezTo>
                  <a:cubicBezTo>
                    <a:pt x="9180" y="5994"/>
                    <a:pt x="9204" y="5982"/>
                    <a:pt x="9240" y="5982"/>
                  </a:cubicBezTo>
                  <a:cubicBezTo>
                    <a:pt x="9311" y="5970"/>
                    <a:pt x="9407" y="5946"/>
                    <a:pt x="9526" y="5946"/>
                  </a:cubicBezTo>
                  <a:close/>
                  <a:moveTo>
                    <a:pt x="3382" y="5541"/>
                  </a:moveTo>
                  <a:cubicBezTo>
                    <a:pt x="3406" y="5541"/>
                    <a:pt x="3418" y="5553"/>
                    <a:pt x="3442" y="5553"/>
                  </a:cubicBezTo>
                  <a:lnTo>
                    <a:pt x="3620" y="5553"/>
                  </a:lnTo>
                  <a:cubicBezTo>
                    <a:pt x="3632" y="5553"/>
                    <a:pt x="3656" y="5553"/>
                    <a:pt x="3668" y="5565"/>
                  </a:cubicBezTo>
                  <a:lnTo>
                    <a:pt x="5525" y="5565"/>
                  </a:lnTo>
                  <a:cubicBezTo>
                    <a:pt x="5751" y="5565"/>
                    <a:pt x="5835" y="5637"/>
                    <a:pt x="5882" y="5672"/>
                  </a:cubicBezTo>
                  <a:cubicBezTo>
                    <a:pt x="5918" y="5696"/>
                    <a:pt x="5859" y="5815"/>
                    <a:pt x="5823" y="5887"/>
                  </a:cubicBezTo>
                  <a:lnTo>
                    <a:pt x="5811" y="5910"/>
                  </a:lnTo>
                  <a:cubicBezTo>
                    <a:pt x="5799" y="5946"/>
                    <a:pt x="5751" y="6006"/>
                    <a:pt x="5704" y="6065"/>
                  </a:cubicBezTo>
                  <a:cubicBezTo>
                    <a:pt x="5620" y="6161"/>
                    <a:pt x="5525" y="6268"/>
                    <a:pt x="5501" y="6351"/>
                  </a:cubicBezTo>
                  <a:cubicBezTo>
                    <a:pt x="5501" y="6363"/>
                    <a:pt x="5501" y="6387"/>
                    <a:pt x="5501" y="6399"/>
                  </a:cubicBezTo>
                  <a:cubicBezTo>
                    <a:pt x="5489" y="6542"/>
                    <a:pt x="5632" y="6887"/>
                    <a:pt x="5668" y="6982"/>
                  </a:cubicBezTo>
                  <a:cubicBezTo>
                    <a:pt x="5692" y="7018"/>
                    <a:pt x="5728" y="7053"/>
                    <a:pt x="5823" y="7053"/>
                  </a:cubicBezTo>
                  <a:cubicBezTo>
                    <a:pt x="5966" y="7053"/>
                    <a:pt x="6192" y="6958"/>
                    <a:pt x="6240" y="6934"/>
                  </a:cubicBezTo>
                  <a:cubicBezTo>
                    <a:pt x="6275" y="6923"/>
                    <a:pt x="6311" y="6923"/>
                    <a:pt x="6347" y="6923"/>
                  </a:cubicBezTo>
                  <a:lnTo>
                    <a:pt x="6406" y="6923"/>
                  </a:lnTo>
                  <a:cubicBezTo>
                    <a:pt x="6466" y="6934"/>
                    <a:pt x="6501" y="6958"/>
                    <a:pt x="6501" y="6958"/>
                  </a:cubicBezTo>
                  <a:cubicBezTo>
                    <a:pt x="6501" y="6970"/>
                    <a:pt x="6501" y="6970"/>
                    <a:pt x="6501" y="6982"/>
                  </a:cubicBezTo>
                  <a:cubicBezTo>
                    <a:pt x="6513" y="7018"/>
                    <a:pt x="6501" y="7065"/>
                    <a:pt x="6501" y="7113"/>
                  </a:cubicBezTo>
                  <a:cubicBezTo>
                    <a:pt x="6501" y="7161"/>
                    <a:pt x="6501" y="7196"/>
                    <a:pt x="6501" y="7244"/>
                  </a:cubicBezTo>
                  <a:cubicBezTo>
                    <a:pt x="6501" y="7280"/>
                    <a:pt x="6501" y="7315"/>
                    <a:pt x="6501" y="7339"/>
                  </a:cubicBezTo>
                  <a:cubicBezTo>
                    <a:pt x="6513" y="7423"/>
                    <a:pt x="6585" y="7494"/>
                    <a:pt x="6656" y="7554"/>
                  </a:cubicBezTo>
                  <a:cubicBezTo>
                    <a:pt x="6680" y="7577"/>
                    <a:pt x="6704" y="7601"/>
                    <a:pt x="6728" y="7613"/>
                  </a:cubicBezTo>
                  <a:cubicBezTo>
                    <a:pt x="6751" y="7661"/>
                    <a:pt x="6751" y="7708"/>
                    <a:pt x="6751" y="7756"/>
                  </a:cubicBezTo>
                  <a:cubicBezTo>
                    <a:pt x="6751" y="7768"/>
                    <a:pt x="6751" y="7780"/>
                    <a:pt x="6751" y="7792"/>
                  </a:cubicBezTo>
                  <a:cubicBezTo>
                    <a:pt x="6751" y="7839"/>
                    <a:pt x="6775" y="7887"/>
                    <a:pt x="6799" y="7946"/>
                  </a:cubicBezTo>
                  <a:cubicBezTo>
                    <a:pt x="6811" y="7958"/>
                    <a:pt x="6823" y="7982"/>
                    <a:pt x="6835" y="8006"/>
                  </a:cubicBezTo>
                  <a:cubicBezTo>
                    <a:pt x="6847" y="8030"/>
                    <a:pt x="6871" y="8054"/>
                    <a:pt x="6882" y="8089"/>
                  </a:cubicBezTo>
                  <a:cubicBezTo>
                    <a:pt x="6918" y="8149"/>
                    <a:pt x="6763" y="8411"/>
                    <a:pt x="6609" y="8625"/>
                  </a:cubicBezTo>
                  <a:cubicBezTo>
                    <a:pt x="6597" y="8637"/>
                    <a:pt x="6597" y="8649"/>
                    <a:pt x="6597" y="8673"/>
                  </a:cubicBezTo>
                  <a:cubicBezTo>
                    <a:pt x="6609" y="8697"/>
                    <a:pt x="6894" y="9280"/>
                    <a:pt x="6942" y="9375"/>
                  </a:cubicBezTo>
                  <a:cubicBezTo>
                    <a:pt x="7002" y="9494"/>
                    <a:pt x="7216" y="9637"/>
                    <a:pt x="7311" y="9637"/>
                  </a:cubicBezTo>
                  <a:cubicBezTo>
                    <a:pt x="7359" y="9625"/>
                    <a:pt x="7418" y="9590"/>
                    <a:pt x="7525" y="9518"/>
                  </a:cubicBezTo>
                  <a:cubicBezTo>
                    <a:pt x="7597" y="9482"/>
                    <a:pt x="7668" y="9435"/>
                    <a:pt x="7716" y="9411"/>
                  </a:cubicBezTo>
                  <a:cubicBezTo>
                    <a:pt x="7732" y="9408"/>
                    <a:pt x="7746" y="9406"/>
                    <a:pt x="7759" y="9406"/>
                  </a:cubicBezTo>
                  <a:cubicBezTo>
                    <a:pt x="7794" y="9406"/>
                    <a:pt x="7818" y="9417"/>
                    <a:pt x="7835" y="9435"/>
                  </a:cubicBezTo>
                  <a:lnTo>
                    <a:pt x="7835" y="9685"/>
                  </a:lnTo>
                  <a:lnTo>
                    <a:pt x="7835" y="9899"/>
                  </a:lnTo>
                  <a:cubicBezTo>
                    <a:pt x="7835" y="10113"/>
                    <a:pt x="7835" y="10423"/>
                    <a:pt x="7835" y="10578"/>
                  </a:cubicBezTo>
                  <a:cubicBezTo>
                    <a:pt x="7835" y="10768"/>
                    <a:pt x="7906" y="10887"/>
                    <a:pt x="7978" y="11018"/>
                  </a:cubicBezTo>
                  <a:cubicBezTo>
                    <a:pt x="8002" y="11078"/>
                    <a:pt x="8025" y="11125"/>
                    <a:pt x="8061" y="11185"/>
                  </a:cubicBezTo>
                  <a:cubicBezTo>
                    <a:pt x="8133" y="11364"/>
                    <a:pt x="8145" y="11649"/>
                    <a:pt x="8156" y="11852"/>
                  </a:cubicBezTo>
                  <a:lnTo>
                    <a:pt x="8156" y="11911"/>
                  </a:lnTo>
                  <a:cubicBezTo>
                    <a:pt x="8156" y="11947"/>
                    <a:pt x="8156" y="11983"/>
                    <a:pt x="8168" y="12030"/>
                  </a:cubicBezTo>
                  <a:cubicBezTo>
                    <a:pt x="8168" y="12042"/>
                    <a:pt x="8180" y="12054"/>
                    <a:pt x="8180" y="12066"/>
                  </a:cubicBezTo>
                  <a:cubicBezTo>
                    <a:pt x="8180" y="12078"/>
                    <a:pt x="8180" y="12102"/>
                    <a:pt x="8192" y="12126"/>
                  </a:cubicBezTo>
                  <a:cubicBezTo>
                    <a:pt x="8180" y="12137"/>
                    <a:pt x="8180" y="12137"/>
                    <a:pt x="8180" y="12149"/>
                  </a:cubicBezTo>
                  <a:cubicBezTo>
                    <a:pt x="8168" y="12149"/>
                    <a:pt x="8168" y="12149"/>
                    <a:pt x="8168" y="12161"/>
                  </a:cubicBezTo>
                  <a:cubicBezTo>
                    <a:pt x="8156" y="12173"/>
                    <a:pt x="8156" y="12185"/>
                    <a:pt x="8145" y="12197"/>
                  </a:cubicBezTo>
                  <a:cubicBezTo>
                    <a:pt x="8133" y="12292"/>
                    <a:pt x="8037" y="12435"/>
                    <a:pt x="7942" y="12554"/>
                  </a:cubicBezTo>
                  <a:cubicBezTo>
                    <a:pt x="7930" y="12578"/>
                    <a:pt x="7906" y="12602"/>
                    <a:pt x="7894" y="12626"/>
                  </a:cubicBezTo>
                  <a:cubicBezTo>
                    <a:pt x="7883" y="12626"/>
                    <a:pt x="7883" y="12626"/>
                    <a:pt x="7883" y="12638"/>
                  </a:cubicBezTo>
                  <a:cubicBezTo>
                    <a:pt x="7859" y="12649"/>
                    <a:pt x="7847" y="12673"/>
                    <a:pt x="7835" y="12685"/>
                  </a:cubicBezTo>
                  <a:cubicBezTo>
                    <a:pt x="7823" y="12685"/>
                    <a:pt x="7823" y="12697"/>
                    <a:pt x="7823" y="12697"/>
                  </a:cubicBezTo>
                  <a:cubicBezTo>
                    <a:pt x="7799" y="12709"/>
                    <a:pt x="7787" y="12733"/>
                    <a:pt x="7764" y="12745"/>
                  </a:cubicBezTo>
                  <a:cubicBezTo>
                    <a:pt x="7752" y="12768"/>
                    <a:pt x="7728" y="12780"/>
                    <a:pt x="7716" y="12792"/>
                  </a:cubicBezTo>
                  <a:cubicBezTo>
                    <a:pt x="7716" y="12780"/>
                    <a:pt x="7704" y="12768"/>
                    <a:pt x="7692" y="12757"/>
                  </a:cubicBezTo>
                  <a:cubicBezTo>
                    <a:pt x="7692" y="12745"/>
                    <a:pt x="7680" y="12733"/>
                    <a:pt x="7680" y="12721"/>
                  </a:cubicBezTo>
                  <a:cubicBezTo>
                    <a:pt x="7668" y="12709"/>
                    <a:pt x="7656" y="12685"/>
                    <a:pt x="7644" y="12661"/>
                  </a:cubicBezTo>
                  <a:cubicBezTo>
                    <a:pt x="7633" y="12649"/>
                    <a:pt x="7621" y="12626"/>
                    <a:pt x="7621" y="12614"/>
                  </a:cubicBezTo>
                  <a:cubicBezTo>
                    <a:pt x="7609" y="12590"/>
                    <a:pt x="7597" y="12566"/>
                    <a:pt x="7585" y="12554"/>
                  </a:cubicBezTo>
                  <a:cubicBezTo>
                    <a:pt x="7573" y="12530"/>
                    <a:pt x="7561" y="12518"/>
                    <a:pt x="7561" y="12507"/>
                  </a:cubicBezTo>
                  <a:cubicBezTo>
                    <a:pt x="7549" y="12483"/>
                    <a:pt x="7537" y="12459"/>
                    <a:pt x="7525" y="12435"/>
                  </a:cubicBezTo>
                  <a:cubicBezTo>
                    <a:pt x="7513" y="12423"/>
                    <a:pt x="7502" y="12411"/>
                    <a:pt x="7490" y="12387"/>
                  </a:cubicBezTo>
                  <a:cubicBezTo>
                    <a:pt x="7478" y="12364"/>
                    <a:pt x="7478" y="12352"/>
                    <a:pt x="7466" y="12328"/>
                  </a:cubicBezTo>
                  <a:cubicBezTo>
                    <a:pt x="7454" y="12316"/>
                    <a:pt x="7442" y="12292"/>
                    <a:pt x="7430" y="12268"/>
                  </a:cubicBezTo>
                  <a:cubicBezTo>
                    <a:pt x="7418" y="12257"/>
                    <a:pt x="7406" y="12233"/>
                    <a:pt x="7406" y="12221"/>
                  </a:cubicBezTo>
                  <a:cubicBezTo>
                    <a:pt x="7394" y="12197"/>
                    <a:pt x="7383" y="12173"/>
                    <a:pt x="7371" y="12161"/>
                  </a:cubicBezTo>
                  <a:cubicBezTo>
                    <a:pt x="7359" y="12137"/>
                    <a:pt x="7347" y="12126"/>
                    <a:pt x="7347" y="12114"/>
                  </a:cubicBezTo>
                  <a:cubicBezTo>
                    <a:pt x="7335" y="12090"/>
                    <a:pt x="7323" y="12066"/>
                    <a:pt x="7311" y="12042"/>
                  </a:cubicBezTo>
                  <a:cubicBezTo>
                    <a:pt x="7299" y="12030"/>
                    <a:pt x="7287" y="12018"/>
                    <a:pt x="7287" y="11995"/>
                  </a:cubicBezTo>
                  <a:cubicBezTo>
                    <a:pt x="7275" y="11983"/>
                    <a:pt x="7263" y="11959"/>
                    <a:pt x="7252" y="11935"/>
                  </a:cubicBezTo>
                  <a:cubicBezTo>
                    <a:pt x="7240" y="11923"/>
                    <a:pt x="7228" y="11899"/>
                    <a:pt x="7228" y="11887"/>
                  </a:cubicBezTo>
                  <a:cubicBezTo>
                    <a:pt x="7216" y="11864"/>
                    <a:pt x="7204" y="11852"/>
                    <a:pt x="7192" y="11828"/>
                  </a:cubicBezTo>
                  <a:cubicBezTo>
                    <a:pt x="7192" y="11816"/>
                    <a:pt x="7180" y="11804"/>
                    <a:pt x="7168" y="11792"/>
                  </a:cubicBezTo>
                  <a:cubicBezTo>
                    <a:pt x="7156" y="11768"/>
                    <a:pt x="7156" y="11756"/>
                    <a:pt x="7144" y="11733"/>
                  </a:cubicBezTo>
                  <a:cubicBezTo>
                    <a:pt x="7132" y="11721"/>
                    <a:pt x="7132" y="11709"/>
                    <a:pt x="7121" y="11697"/>
                  </a:cubicBezTo>
                  <a:cubicBezTo>
                    <a:pt x="7109" y="11673"/>
                    <a:pt x="7109" y="11661"/>
                    <a:pt x="7097" y="11649"/>
                  </a:cubicBezTo>
                  <a:cubicBezTo>
                    <a:pt x="7085" y="11625"/>
                    <a:pt x="7085" y="11614"/>
                    <a:pt x="7073" y="11602"/>
                  </a:cubicBezTo>
                  <a:cubicBezTo>
                    <a:pt x="7073" y="11590"/>
                    <a:pt x="7061" y="11578"/>
                    <a:pt x="7061" y="11566"/>
                  </a:cubicBezTo>
                  <a:cubicBezTo>
                    <a:pt x="7049" y="11554"/>
                    <a:pt x="7049" y="11542"/>
                    <a:pt x="7037" y="11530"/>
                  </a:cubicBezTo>
                  <a:cubicBezTo>
                    <a:pt x="7037" y="11518"/>
                    <a:pt x="7025" y="11506"/>
                    <a:pt x="7025" y="11495"/>
                  </a:cubicBezTo>
                  <a:cubicBezTo>
                    <a:pt x="7013" y="11483"/>
                    <a:pt x="7013" y="11471"/>
                    <a:pt x="7013" y="11471"/>
                  </a:cubicBezTo>
                  <a:cubicBezTo>
                    <a:pt x="7002" y="11459"/>
                    <a:pt x="7002" y="11447"/>
                    <a:pt x="6990" y="11435"/>
                  </a:cubicBezTo>
                  <a:cubicBezTo>
                    <a:pt x="6990" y="11423"/>
                    <a:pt x="6990" y="11423"/>
                    <a:pt x="6978" y="11411"/>
                  </a:cubicBezTo>
                  <a:cubicBezTo>
                    <a:pt x="6978" y="11411"/>
                    <a:pt x="6978" y="11399"/>
                    <a:pt x="6978" y="11399"/>
                  </a:cubicBezTo>
                  <a:cubicBezTo>
                    <a:pt x="6966" y="11387"/>
                    <a:pt x="6966" y="11375"/>
                    <a:pt x="6966" y="11364"/>
                  </a:cubicBezTo>
                  <a:cubicBezTo>
                    <a:pt x="6978" y="11304"/>
                    <a:pt x="6906" y="11233"/>
                    <a:pt x="6692" y="11054"/>
                  </a:cubicBezTo>
                  <a:cubicBezTo>
                    <a:pt x="6644" y="11006"/>
                    <a:pt x="6597" y="10971"/>
                    <a:pt x="6585" y="10959"/>
                  </a:cubicBezTo>
                  <a:cubicBezTo>
                    <a:pt x="6561" y="10935"/>
                    <a:pt x="6513" y="10899"/>
                    <a:pt x="6478" y="10875"/>
                  </a:cubicBezTo>
                  <a:cubicBezTo>
                    <a:pt x="6394" y="10828"/>
                    <a:pt x="6299" y="10756"/>
                    <a:pt x="6275" y="10697"/>
                  </a:cubicBezTo>
                  <a:cubicBezTo>
                    <a:pt x="6228" y="10566"/>
                    <a:pt x="6025" y="10292"/>
                    <a:pt x="5942" y="10209"/>
                  </a:cubicBezTo>
                  <a:cubicBezTo>
                    <a:pt x="5847" y="10101"/>
                    <a:pt x="5632" y="10042"/>
                    <a:pt x="5466" y="10030"/>
                  </a:cubicBezTo>
                  <a:cubicBezTo>
                    <a:pt x="5455" y="10029"/>
                    <a:pt x="5445" y="10029"/>
                    <a:pt x="5435" y="10029"/>
                  </a:cubicBezTo>
                  <a:cubicBezTo>
                    <a:pt x="5330" y="10029"/>
                    <a:pt x="5244" y="10083"/>
                    <a:pt x="5168" y="10137"/>
                  </a:cubicBezTo>
                  <a:cubicBezTo>
                    <a:pt x="5120" y="10173"/>
                    <a:pt x="5073" y="10209"/>
                    <a:pt x="5013" y="10232"/>
                  </a:cubicBezTo>
                  <a:cubicBezTo>
                    <a:pt x="4966" y="10244"/>
                    <a:pt x="4906" y="10256"/>
                    <a:pt x="4823" y="10256"/>
                  </a:cubicBezTo>
                  <a:cubicBezTo>
                    <a:pt x="4739" y="10256"/>
                    <a:pt x="4644" y="10244"/>
                    <a:pt x="4537" y="10244"/>
                  </a:cubicBezTo>
                  <a:cubicBezTo>
                    <a:pt x="4489" y="10232"/>
                    <a:pt x="4442" y="10232"/>
                    <a:pt x="4394" y="10221"/>
                  </a:cubicBezTo>
                  <a:cubicBezTo>
                    <a:pt x="4227" y="10209"/>
                    <a:pt x="4215" y="10113"/>
                    <a:pt x="4204" y="10042"/>
                  </a:cubicBezTo>
                  <a:cubicBezTo>
                    <a:pt x="4204" y="10018"/>
                    <a:pt x="4204" y="9994"/>
                    <a:pt x="4192" y="9982"/>
                  </a:cubicBezTo>
                  <a:cubicBezTo>
                    <a:pt x="4168" y="9947"/>
                    <a:pt x="4132" y="9947"/>
                    <a:pt x="4084" y="9935"/>
                  </a:cubicBezTo>
                  <a:cubicBezTo>
                    <a:pt x="4025" y="9935"/>
                    <a:pt x="3918" y="9911"/>
                    <a:pt x="3739" y="9828"/>
                  </a:cubicBezTo>
                  <a:cubicBezTo>
                    <a:pt x="3549" y="9744"/>
                    <a:pt x="3489" y="9637"/>
                    <a:pt x="3418" y="9518"/>
                  </a:cubicBezTo>
                  <a:cubicBezTo>
                    <a:pt x="3394" y="9482"/>
                    <a:pt x="3370" y="9435"/>
                    <a:pt x="3334" y="9387"/>
                  </a:cubicBezTo>
                  <a:cubicBezTo>
                    <a:pt x="3299" y="9351"/>
                    <a:pt x="3251" y="9328"/>
                    <a:pt x="3192" y="9328"/>
                  </a:cubicBezTo>
                  <a:lnTo>
                    <a:pt x="3144" y="9328"/>
                  </a:lnTo>
                  <a:cubicBezTo>
                    <a:pt x="3084" y="9339"/>
                    <a:pt x="3025" y="9363"/>
                    <a:pt x="2965" y="9387"/>
                  </a:cubicBezTo>
                  <a:cubicBezTo>
                    <a:pt x="2882" y="9423"/>
                    <a:pt x="2811" y="9447"/>
                    <a:pt x="2727" y="9459"/>
                  </a:cubicBezTo>
                  <a:cubicBezTo>
                    <a:pt x="2703" y="9470"/>
                    <a:pt x="2680" y="9470"/>
                    <a:pt x="2656" y="9482"/>
                  </a:cubicBezTo>
                  <a:cubicBezTo>
                    <a:pt x="2632" y="9482"/>
                    <a:pt x="2596" y="9482"/>
                    <a:pt x="2572" y="9494"/>
                  </a:cubicBezTo>
                  <a:lnTo>
                    <a:pt x="2560" y="9494"/>
                  </a:lnTo>
                  <a:cubicBezTo>
                    <a:pt x="2537" y="9494"/>
                    <a:pt x="2513" y="9506"/>
                    <a:pt x="2477" y="9506"/>
                  </a:cubicBezTo>
                  <a:lnTo>
                    <a:pt x="2453" y="9506"/>
                  </a:lnTo>
                  <a:lnTo>
                    <a:pt x="2513" y="9399"/>
                  </a:lnTo>
                  <a:cubicBezTo>
                    <a:pt x="2632" y="9066"/>
                    <a:pt x="2787" y="8685"/>
                    <a:pt x="2834" y="8649"/>
                  </a:cubicBezTo>
                  <a:cubicBezTo>
                    <a:pt x="2858" y="8649"/>
                    <a:pt x="2906" y="8637"/>
                    <a:pt x="2953" y="8637"/>
                  </a:cubicBezTo>
                  <a:cubicBezTo>
                    <a:pt x="3180" y="8613"/>
                    <a:pt x="3370" y="8589"/>
                    <a:pt x="3430" y="8482"/>
                  </a:cubicBezTo>
                  <a:cubicBezTo>
                    <a:pt x="3501" y="8339"/>
                    <a:pt x="3489" y="8244"/>
                    <a:pt x="3418" y="8125"/>
                  </a:cubicBezTo>
                  <a:cubicBezTo>
                    <a:pt x="3394" y="8066"/>
                    <a:pt x="3370" y="8030"/>
                    <a:pt x="3334" y="7982"/>
                  </a:cubicBezTo>
                  <a:cubicBezTo>
                    <a:pt x="3299" y="7935"/>
                    <a:pt x="3275" y="7875"/>
                    <a:pt x="3251" y="7827"/>
                  </a:cubicBezTo>
                  <a:cubicBezTo>
                    <a:pt x="3239" y="7792"/>
                    <a:pt x="3215" y="7768"/>
                    <a:pt x="3203" y="7744"/>
                  </a:cubicBezTo>
                  <a:cubicBezTo>
                    <a:pt x="3156" y="7649"/>
                    <a:pt x="3108" y="7565"/>
                    <a:pt x="3144" y="7446"/>
                  </a:cubicBezTo>
                  <a:cubicBezTo>
                    <a:pt x="3168" y="7387"/>
                    <a:pt x="3192" y="7339"/>
                    <a:pt x="3215" y="7292"/>
                  </a:cubicBezTo>
                  <a:cubicBezTo>
                    <a:pt x="3275" y="7184"/>
                    <a:pt x="3334" y="7077"/>
                    <a:pt x="3311" y="6887"/>
                  </a:cubicBezTo>
                  <a:cubicBezTo>
                    <a:pt x="3275" y="6720"/>
                    <a:pt x="3192" y="6482"/>
                    <a:pt x="3144" y="6327"/>
                  </a:cubicBezTo>
                  <a:lnTo>
                    <a:pt x="3132" y="6291"/>
                  </a:lnTo>
                  <a:cubicBezTo>
                    <a:pt x="3120" y="6256"/>
                    <a:pt x="3108" y="6220"/>
                    <a:pt x="3108" y="6208"/>
                  </a:cubicBezTo>
                  <a:cubicBezTo>
                    <a:pt x="3108" y="6208"/>
                    <a:pt x="3096" y="6184"/>
                    <a:pt x="3096" y="6161"/>
                  </a:cubicBezTo>
                  <a:cubicBezTo>
                    <a:pt x="3072" y="6089"/>
                    <a:pt x="3025" y="5946"/>
                    <a:pt x="3084" y="5803"/>
                  </a:cubicBezTo>
                  <a:cubicBezTo>
                    <a:pt x="3108" y="5720"/>
                    <a:pt x="3156" y="5672"/>
                    <a:pt x="3192" y="5625"/>
                  </a:cubicBezTo>
                  <a:cubicBezTo>
                    <a:pt x="3215" y="5601"/>
                    <a:pt x="3239" y="5565"/>
                    <a:pt x="3251" y="5541"/>
                  </a:cubicBezTo>
                  <a:close/>
                  <a:moveTo>
                    <a:pt x="16693" y="8708"/>
                  </a:moveTo>
                  <a:cubicBezTo>
                    <a:pt x="16753" y="8756"/>
                    <a:pt x="16884" y="8768"/>
                    <a:pt x="17086" y="8768"/>
                  </a:cubicBezTo>
                  <a:cubicBezTo>
                    <a:pt x="17134" y="8768"/>
                    <a:pt x="17193" y="8768"/>
                    <a:pt x="17241" y="8780"/>
                  </a:cubicBezTo>
                  <a:lnTo>
                    <a:pt x="17324" y="8780"/>
                  </a:lnTo>
                  <a:cubicBezTo>
                    <a:pt x="17384" y="8780"/>
                    <a:pt x="17443" y="8792"/>
                    <a:pt x="17515" y="8792"/>
                  </a:cubicBezTo>
                  <a:lnTo>
                    <a:pt x="17562" y="8792"/>
                  </a:lnTo>
                  <a:cubicBezTo>
                    <a:pt x="17562" y="8792"/>
                    <a:pt x="17562" y="8804"/>
                    <a:pt x="17574" y="8804"/>
                  </a:cubicBezTo>
                  <a:cubicBezTo>
                    <a:pt x="17681" y="8816"/>
                    <a:pt x="17753" y="8828"/>
                    <a:pt x="17836" y="8851"/>
                  </a:cubicBezTo>
                  <a:cubicBezTo>
                    <a:pt x="17979" y="8875"/>
                    <a:pt x="18098" y="8935"/>
                    <a:pt x="18193" y="8982"/>
                  </a:cubicBezTo>
                  <a:cubicBezTo>
                    <a:pt x="18265" y="9006"/>
                    <a:pt x="18336" y="9042"/>
                    <a:pt x="18408" y="9066"/>
                  </a:cubicBezTo>
                  <a:cubicBezTo>
                    <a:pt x="18463" y="9080"/>
                    <a:pt x="18507" y="9085"/>
                    <a:pt x="18548" y="9085"/>
                  </a:cubicBezTo>
                  <a:cubicBezTo>
                    <a:pt x="18577" y="9085"/>
                    <a:pt x="18604" y="9082"/>
                    <a:pt x="18634" y="9078"/>
                  </a:cubicBezTo>
                  <a:cubicBezTo>
                    <a:pt x="18682" y="9066"/>
                    <a:pt x="18717" y="9066"/>
                    <a:pt x="18789" y="9066"/>
                  </a:cubicBezTo>
                  <a:lnTo>
                    <a:pt x="19027" y="9066"/>
                  </a:lnTo>
                  <a:cubicBezTo>
                    <a:pt x="19134" y="9066"/>
                    <a:pt x="19241" y="9066"/>
                    <a:pt x="19301" y="9113"/>
                  </a:cubicBezTo>
                  <a:cubicBezTo>
                    <a:pt x="19384" y="9173"/>
                    <a:pt x="19551" y="9280"/>
                    <a:pt x="19658" y="9292"/>
                  </a:cubicBezTo>
                  <a:cubicBezTo>
                    <a:pt x="19664" y="9292"/>
                    <a:pt x="19670" y="9293"/>
                    <a:pt x="19676" y="9293"/>
                  </a:cubicBezTo>
                  <a:cubicBezTo>
                    <a:pt x="19805" y="9293"/>
                    <a:pt x="19849" y="9171"/>
                    <a:pt x="19872" y="9125"/>
                  </a:cubicBezTo>
                  <a:cubicBezTo>
                    <a:pt x="19908" y="9042"/>
                    <a:pt x="20003" y="8970"/>
                    <a:pt x="20027" y="8958"/>
                  </a:cubicBezTo>
                  <a:lnTo>
                    <a:pt x="20063" y="8958"/>
                  </a:lnTo>
                  <a:cubicBezTo>
                    <a:pt x="20086" y="8958"/>
                    <a:pt x="20170" y="8958"/>
                    <a:pt x="20253" y="8994"/>
                  </a:cubicBezTo>
                  <a:lnTo>
                    <a:pt x="20289" y="8994"/>
                  </a:lnTo>
                  <a:lnTo>
                    <a:pt x="20289" y="9387"/>
                  </a:lnTo>
                  <a:cubicBezTo>
                    <a:pt x="20289" y="9530"/>
                    <a:pt x="20337" y="9673"/>
                    <a:pt x="20420" y="9792"/>
                  </a:cubicBezTo>
                  <a:lnTo>
                    <a:pt x="20432" y="9816"/>
                  </a:lnTo>
                  <a:cubicBezTo>
                    <a:pt x="20491" y="9887"/>
                    <a:pt x="20575" y="10018"/>
                    <a:pt x="20587" y="10042"/>
                  </a:cubicBezTo>
                  <a:cubicBezTo>
                    <a:pt x="20587" y="10042"/>
                    <a:pt x="20587" y="10054"/>
                    <a:pt x="20598" y="10066"/>
                  </a:cubicBezTo>
                  <a:cubicBezTo>
                    <a:pt x="20598" y="10078"/>
                    <a:pt x="20598" y="10090"/>
                    <a:pt x="20610" y="10090"/>
                  </a:cubicBezTo>
                  <a:cubicBezTo>
                    <a:pt x="20610" y="10101"/>
                    <a:pt x="20610" y="10101"/>
                    <a:pt x="20610" y="10113"/>
                  </a:cubicBezTo>
                  <a:cubicBezTo>
                    <a:pt x="20622" y="10125"/>
                    <a:pt x="20634" y="10149"/>
                    <a:pt x="20634" y="10161"/>
                  </a:cubicBezTo>
                  <a:cubicBezTo>
                    <a:pt x="20634" y="10173"/>
                    <a:pt x="20646" y="10173"/>
                    <a:pt x="20646" y="10173"/>
                  </a:cubicBezTo>
                  <a:cubicBezTo>
                    <a:pt x="20646" y="10197"/>
                    <a:pt x="20658" y="10221"/>
                    <a:pt x="20670" y="10232"/>
                  </a:cubicBezTo>
                  <a:cubicBezTo>
                    <a:pt x="20670" y="10244"/>
                    <a:pt x="20670" y="10244"/>
                    <a:pt x="20682" y="10244"/>
                  </a:cubicBezTo>
                  <a:lnTo>
                    <a:pt x="20670" y="10244"/>
                  </a:lnTo>
                  <a:lnTo>
                    <a:pt x="20658" y="10268"/>
                  </a:lnTo>
                  <a:cubicBezTo>
                    <a:pt x="20598" y="10340"/>
                    <a:pt x="20289" y="10637"/>
                    <a:pt x="20039" y="10887"/>
                  </a:cubicBezTo>
                  <a:cubicBezTo>
                    <a:pt x="19801" y="11114"/>
                    <a:pt x="19694" y="11221"/>
                    <a:pt x="19682" y="11244"/>
                  </a:cubicBezTo>
                  <a:cubicBezTo>
                    <a:pt x="19670" y="11268"/>
                    <a:pt x="19515" y="11435"/>
                    <a:pt x="19384" y="11590"/>
                  </a:cubicBezTo>
                  <a:cubicBezTo>
                    <a:pt x="19253" y="11733"/>
                    <a:pt x="19110" y="11899"/>
                    <a:pt x="19039" y="11983"/>
                  </a:cubicBezTo>
                  <a:lnTo>
                    <a:pt x="18979" y="12042"/>
                  </a:lnTo>
                  <a:cubicBezTo>
                    <a:pt x="18860" y="12197"/>
                    <a:pt x="18705" y="12376"/>
                    <a:pt x="18574" y="12483"/>
                  </a:cubicBezTo>
                  <a:cubicBezTo>
                    <a:pt x="18503" y="12542"/>
                    <a:pt x="18432" y="12578"/>
                    <a:pt x="18372" y="12626"/>
                  </a:cubicBezTo>
                  <a:cubicBezTo>
                    <a:pt x="18289" y="12673"/>
                    <a:pt x="18217" y="12721"/>
                    <a:pt x="18193" y="12757"/>
                  </a:cubicBezTo>
                  <a:cubicBezTo>
                    <a:pt x="18170" y="12792"/>
                    <a:pt x="18158" y="12816"/>
                    <a:pt x="18146" y="12852"/>
                  </a:cubicBezTo>
                  <a:cubicBezTo>
                    <a:pt x="18122" y="12888"/>
                    <a:pt x="18110" y="12923"/>
                    <a:pt x="18062" y="12983"/>
                  </a:cubicBezTo>
                  <a:cubicBezTo>
                    <a:pt x="17991" y="13090"/>
                    <a:pt x="17765" y="13411"/>
                    <a:pt x="17670" y="13530"/>
                  </a:cubicBezTo>
                  <a:cubicBezTo>
                    <a:pt x="17634" y="13578"/>
                    <a:pt x="17598" y="13602"/>
                    <a:pt x="17574" y="13626"/>
                  </a:cubicBezTo>
                  <a:cubicBezTo>
                    <a:pt x="17562" y="13638"/>
                    <a:pt x="17539" y="13650"/>
                    <a:pt x="17527" y="13673"/>
                  </a:cubicBezTo>
                  <a:cubicBezTo>
                    <a:pt x="17515" y="13661"/>
                    <a:pt x="17503" y="13661"/>
                    <a:pt x="17491" y="13650"/>
                  </a:cubicBezTo>
                  <a:cubicBezTo>
                    <a:pt x="17384" y="13602"/>
                    <a:pt x="17241" y="13530"/>
                    <a:pt x="17169" y="13411"/>
                  </a:cubicBezTo>
                  <a:cubicBezTo>
                    <a:pt x="17062" y="13245"/>
                    <a:pt x="16872" y="13066"/>
                    <a:pt x="16753" y="13054"/>
                  </a:cubicBezTo>
                  <a:lnTo>
                    <a:pt x="16741" y="13054"/>
                  </a:lnTo>
                  <a:cubicBezTo>
                    <a:pt x="16681" y="13054"/>
                    <a:pt x="16598" y="13042"/>
                    <a:pt x="16491" y="13042"/>
                  </a:cubicBezTo>
                  <a:cubicBezTo>
                    <a:pt x="16336" y="13042"/>
                    <a:pt x="16181" y="13054"/>
                    <a:pt x="16074" y="13090"/>
                  </a:cubicBezTo>
                  <a:cubicBezTo>
                    <a:pt x="15812" y="13161"/>
                    <a:pt x="15431" y="13197"/>
                    <a:pt x="15407" y="13197"/>
                  </a:cubicBezTo>
                  <a:cubicBezTo>
                    <a:pt x="15395" y="13197"/>
                    <a:pt x="15348" y="13209"/>
                    <a:pt x="15300" y="13221"/>
                  </a:cubicBezTo>
                  <a:lnTo>
                    <a:pt x="15276" y="13221"/>
                  </a:lnTo>
                  <a:cubicBezTo>
                    <a:pt x="15264" y="13209"/>
                    <a:pt x="15264" y="13185"/>
                    <a:pt x="15253" y="13161"/>
                  </a:cubicBezTo>
                  <a:cubicBezTo>
                    <a:pt x="15253" y="13149"/>
                    <a:pt x="15241" y="13126"/>
                    <a:pt x="15241" y="13114"/>
                  </a:cubicBezTo>
                  <a:cubicBezTo>
                    <a:pt x="15241" y="13114"/>
                    <a:pt x="15241" y="13102"/>
                    <a:pt x="15241" y="13102"/>
                  </a:cubicBezTo>
                  <a:cubicBezTo>
                    <a:pt x="15241" y="13090"/>
                    <a:pt x="15229" y="13078"/>
                    <a:pt x="15229" y="13066"/>
                  </a:cubicBezTo>
                  <a:cubicBezTo>
                    <a:pt x="15229" y="13054"/>
                    <a:pt x="15229" y="13054"/>
                    <a:pt x="15229" y="13042"/>
                  </a:cubicBezTo>
                  <a:cubicBezTo>
                    <a:pt x="15229" y="13042"/>
                    <a:pt x="15229" y="13030"/>
                    <a:pt x="15229" y="13019"/>
                  </a:cubicBezTo>
                  <a:cubicBezTo>
                    <a:pt x="15217" y="13007"/>
                    <a:pt x="15217" y="13007"/>
                    <a:pt x="15217" y="12995"/>
                  </a:cubicBezTo>
                  <a:cubicBezTo>
                    <a:pt x="15217" y="12983"/>
                    <a:pt x="15217" y="12983"/>
                    <a:pt x="15217" y="12971"/>
                  </a:cubicBezTo>
                  <a:cubicBezTo>
                    <a:pt x="15217" y="12971"/>
                    <a:pt x="15217" y="12959"/>
                    <a:pt x="15217" y="12947"/>
                  </a:cubicBezTo>
                  <a:cubicBezTo>
                    <a:pt x="15217" y="12947"/>
                    <a:pt x="15217" y="12935"/>
                    <a:pt x="15217" y="12935"/>
                  </a:cubicBezTo>
                  <a:cubicBezTo>
                    <a:pt x="15217" y="12923"/>
                    <a:pt x="15217" y="12923"/>
                    <a:pt x="15229" y="12911"/>
                  </a:cubicBezTo>
                  <a:cubicBezTo>
                    <a:pt x="15229" y="12911"/>
                    <a:pt x="15229" y="12899"/>
                    <a:pt x="15229" y="12888"/>
                  </a:cubicBezTo>
                  <a:lnTo>
                    <a:pt x="15241" y="12888"/>
                  </a:lnTo>
                  <a:cubicBezTo>
                    <a:pt x="15253" y="12864"/>
                    <a:pt x="15276" y="12840"/>
                    <a:pt x="15300" y="12816"/>
                  </a:cubicBezTo>
                  <a:cubicBezTo>
                    <a:pt x="15348" y="12768"/>
                    <a:pt x="15384" y="12721"/>
                    <a:pt x="15384" y="12590"/>
                  </a:cubicBezTo>
                  <a:cubicBezTo>
                    <a:pt x="15384" y="12518"/>
                    <a:pt x="15360" y="12435"/>
                    <a:pt x="15336" y="12352"/>
                  </a:cubicBezTo>
                  <a:cubicBezTo>
                    <a:pt x="15300" y="12257"/>
                    <a:pt x="15276" y="12161"/>
                    <a:pt x="15288" y="12090"/>
                  </a:cubicBezTo>
                  <a:cubicBezTo>
                    <a:pt x="15288" y="12066"/>
                    <a:pt x="15288" y="12042"/>
                    <a:pt x="15300" y="12030"/>
                  </a:cubicBezTo>
                  <a:cubicBezTo>
                    <a:pt x="15300" y="12018"/>
                    <a:pt x="15312" y="11995"/>
                    <a:pt x="15324" y="11971"/>
                  </a:cubicBezTo>
                  <a:cubicBezTo>
                    <a:pt x="15324" y="11971"/>
                    <a:pt x="15324" y="11959"/>
                    <a:pt x="15324" y="11959"/>
                  </a:cubicBezTo>
                  <a:cubicBezTo>
                    <a:pt x="15336" y="11959"/>
                    <a:pt x="15336" y="11947"/>
                    <a:pt x="15336" y="11947"/>
                  </a:cubicBezTo>
                  <a:cubicBezTo>
                    <a:pt x="15431" y="11768"/>
                    <a:pt x="15634" y="11495"/>
                    <a:pt x="15753" y="11399"/>
                  </a:cubicBezTo>
                  <a:cubicBezTo>
                    <a:pt x="15788" y="11375"/>
                    <a:pt x="15824" y="11340"/>
                    <a:pt x="15860" y="11292"/>
                  </a:cubicBezTo>
                  <a:cubicBezTo>
                    <a:pt x="15860" y="11292"/>
                    <a:pt x="15860" y="11280"/>
                    <a:pt x="15860" y="11280"/>
                  </a:cubicBezTo>
                  <a:cubicBezTo>
                    <a:pt x="16026" y="11078"/>
                    <a:pt x="16241" y="10685"/>
                    <a:pt x="16241" y="10578"/>
                  </a:cubicBezTo>
                  <a:cubicBezTo>
                    <a:pt x="16229" y="10554"/>
                    <a:pt x="16229" y="10530"/>
                    <a:pt x="16217" y="10506"/>
                  </a:cubicBezTo>
                  <a:cubicBezTo>
                    <a:pt x="16205" y="10494"/>
                    <a:pt x="16193" y="10471"/>
                    <a:pt x="16181" y="10447"/>
                  </a:cubicBezTo>
                  <a:cubicBezTo>
                    <a:pt x="16157" y="10387"/>
                    <a:pt x="16122" y="10328"/>
                    <a:pt x="16122" y="10268"/>
                  </a:cubicBezTo>
                  <a:cubicBezTo>
                    <a:pt x="16122" y="10244"/>
                    <a:pt x="16122" y="10221"/>
                    <a:pt x="16122" y="10197"/>
                  </a:cubicBezTo>
                  <a:cubicBezTo>
                    <a:pt x="16134" y="10185"/>
                    <a:pt x="16134" y="10185"/>
                    <a:pt x="16134" y="10173"/>
                  </a:cubicBezTo>
                  <a:cubicBezTo>
                    <a:pt x="16146" y="10173"/>
                    <a:pt x="16146" y="10161"/>
                    <a:pt x="16146" y="10149"/>
                  </a:cubicBezTo>
                  <a:cubicBezTo>
                    <a:pt x="16265" y="9994"/>
                    <a:pt x="16455" y="9756"/>
                    <a:pt x="16455" y="9756"/>
                  </a:cubicBezTo>
                  <a:cubicBezTo>
                    <a:pt x="16467" y="9756"/>
                    <a:pt x="16467" y="9744"/>
                    <a:pt x="16467" y="9732"/>
                  </a:cubicBezTo>
                  <a:cubicBezTo>
                    <a:pt x="16467" y="9732"/>
                    <a:pt x="16491" y="9554"/>
                    <a:pt x="16527" y="9423"/>
                  </a:cubicBezTo>
                  <a:lnTo>
                    <a:pt x="16538" y="9363"/>
                  </a:lnTo>
                  <a:cubicBezTo>
                    <a:pt x="16562" y="9256"/>
                    <a:pt x="16586" y="9149"/>
                    <a:pt x="16574" y="9066"/>
                  </a:cubicBezTo>
                  <a:cubicBezTo>
                    <a:pt x="16574" y="9054"/>
                    <a:pt x="16574" y="9042"/>
                    <a:pt x="16574" y="9042"/>
                  </a:cubicBezTo>
                  <a:cubicBezTo>
                    <a:pt x="16562" y="8970"/>
                    <a:pt x="16574" y="8899"/>
                    <a:pt x="16586" y="8839"/>
                  </a:cubicBezTo>
                  <a:cubicBezTo>
                    <a:pt x="16586" y="8816"/>
                    <a:pt x="16598" y="8792"/>
                    <a:pt x="16610" y="8780"/>
                  </a:cubicBezTo>
                  <a:cubicBezTo>
                    <a:pt x="16610" y="8780"/>
                    <a:pt x="16622" y="8768"/>
                    <a:pt x="16657" y="8744"/>
                  </a:cubicBezTo>
                  <a:cubicBezTo>
                    <a:pt x="16669" y="8732"/>
                    <a:pt x="16681" y="8720"/>
                    <a:pt x="16693" y="8708"/>
                  </a:cubicBezTo>
                  <a:close/>
                  <a:moveTo>
                    <a:pt x="3190" y="9415"/>
                  </a:moveTo>
                  <a:cubicBezTo>
                    <a:pt x="3221" y="9415"/>
                    <a:pt x="3245" y="9424"/>
                    <a:pt x="3263" y="9447"/>
                  </a:cubicBezTo>
                  <a:cubicBezTo>
                    <a:pt x="3299" y="9482"/>
                    <a:pt x="3322" y="9530"/>
                    <a:pt x="3346" y="9566"/>
                  </a:cubicBezTo>
                  <a:cubicBezTo>
                    <a:pt x="3406" y="9685"/>
                    <a:pt x="3489" y="9816"/>
                    <a:pt x="3703" y="9911"/>
                  </a:cubicBezTo>
                  <a:cubicBezTo>
                    <a:pt x="3751" y="9935"/>
                    <a:pt x="3787" y="9947"/>
                    <a:pt x="3834" y="9971"/>
                  </a:cubicBezTo>
                  <a:cubicBezTo>
                    <a:pt x="3942" y="10006"/>
                    <a:pt x="4025" y="10018"/>
                    <a:pt x="4073" y="10030"/>
                  </a:cubicBezTo>
                  <a:lnTo>
                    <a:pt x="4108" y="10030"/>
                  </a:lnTo>
                  <a:cubicBezTo>
                    <a:pt x="4108" y="10042"/>
                    <a:pt x="4120" y="10042"/>
                    <a:pt x="4120" y="10054"/>
                  </a:cubicBezTo>
                  <a:cubicBezTo>
                    <a:pt x="4120" y="10125"/>
                    <a:pt x="4144" y="10292"/>
                    <a:pt x="4382" y="10316"/>
                  </a:cubicBezTo>
                  <a:cubicBezTo>
                    <a:pt x="4442" y="10316"/>
                    <a:pt x="4489" y="10328"/>
                    <a:pt x="4537" y="10328"/>
                  </a:cubicBezTo>
                  <a:cubicBezTo>
                    <a:pt x="4632" y="10340"/>
                    <a:pt x="4727" y="10352"/>
                    <a:pt x="4823" y="10352"/>
                  </a:cubicBezTo>
                  <a:cubicBezTo>
                    <a:pt x="4918" y="10352"/>
                    <a:pt x="4989" y="10340"/>
                    <a:pt x="5049" y="10316"/>
                  </a:cubicBezTo>
                  <a:cubicBezTo>
                    <a:pt x="5108" y="10280"/>
                    <a:pt x="5168" y="10256"/>
                    <a:pt x="5216" y="10221"/>
                  </a:cubicBezTo>
                  <a:cubicBezTo>
                    <a:pt x="5299" y="10161"/>
                    <a:pt x="5358" y="10113"/>
                    <a:pt x="5442" y="10113"/>
                  </a:cubicBezTo>
                  <a:lnTo>
                    <a:pt x="5466" y="10113"/>
                  </a:lnTo>
                  <a:cubicBezTo>
                    <a:pt x="5478" y="10113"/>
                    <a:pt x="5501" y="10125"/>
                    <a:pt x="5525" y="10125"/>
                  </a:cubicBezTo>
                  <a:cubicBezTo>
                    <a:pt x="5668" y="10149"/>
                    <a:pt x="5823" y="10209"/>
                    <a:pt x="5882" y="10268"/>
                  </a:cubicBezTo>
                  <a:cubicBezTo>
                    <a:pt x="5954" y="10340"/>
                    <a:pt x="6109" y="10554"/>
                    <a:pt x="6168" y="10673"/>
                  </a:cubicBezTo>
                  <a:cubicBezTo>
                    <a:pt x="6180" y="10697"/>
                    <a:pt x="6192" y="10709"/>
                    <a:pt x="6192" y="10733"/>
                  </a:cubicBezTo>
                  <a:cubicBezTo>
                    <a:pt x="6228" y="10816"/>
                    <a:pt x="6335" y="10887"/>
                    <a:pt x="6418" y="10947"/>
                  </a:cubicBezTo>
                  <a:cubicBezTo>
                    <a:pt x="6466" y="10971"/>
                    <a:pt x="6501" y="10994"/>
                    <a:pt x="6513" y="11018"/>
                  </a:cubicBezTo>
                  <a:cubicBezTo>
                    <a:pt x="6537" y="11042"/>
                    <a:pt x="6573" y="11078"/>
                    <a:pt x="6632" y="11114"/>
                  </a:cubicBezTo>
                  <a:cubicBezTo>
                    <a:pt x="6704" y="11185"/>
                    <a:pt x="6859" y="11316"/>
                    <a:pt x="6882" y="11364"/>
                  </a:cubicBezTo>
                  <a:cubicBezTo>
                    <a:pt x="6882" y="11375"/>
                    <a:pt x="6882" y="11375"/>
                    <a:pt x="6882" y="11375"/>
                  </a:cubicBezTo>
                  <a:cubicBezTo>
                    <a:pt x="6882" y="11375"/>
                    <a:pt x="6882" y="11375"/>
                    <a:pt x="6882" y="11387"/>
                  </a:cubicBezTo>
                  <a:cubicBezTo>
                    <a:pt x="6882" y="11399"/>
                    <a:pt x="6882" y="11399"/>
                    <a:pt x="6882" y="11411"/>
                  </a:cubicBezTo>
                  <a:cubicBezTo>
                    <a:pt x="6894" y="11411"/>
                    <a:pt x="6894" y="11423"/>
                    <a:pt x="6894" y="11423"/>
                  </a:cubicBezTo>
                  <a:cubicBezTo>
                    <a:pt x="6894" y="11423"/>
                    <a:pt x="6894" y="11435"/>
                    <a:pt x="6894" y="11435"/>
                  </a:cubicBezTo>
                  <a:cubicBezTo>
                    <a:pt x="6906" y="11447"/>
                    <a:pt x="6906" y="11447"/>
                    <a:pt x="6906" y="11459"/>
                  </a:cubicBezTo>
                  <a:cubicBezTo>
                    <a:pt x="6918" y="11471"/>
                    <a:pt x="6918" y="11471"/>
                    <a:pt x="6918" y="11471"/>
                  </a:cubicBezTo>
                  <a:cubicBezTo>
                    <a:pt x="6918" y="11483"/>
                    <a:pt x="6930" y="11495"/>
                    <a:pt x="6930" y="11506"/>
                  </a:cubicBezTo>
                  <a:cubicBezTo>
                    <a:pt x="6930" y="11506"/>
                    <a:pt x="6930" y="11518"/>
                    <a:pt x="6942" y="11518"/>
                  </a:cubicBezTo>
                  <a:cubicBezTo>
                    <a:pt x="6942" y="11530"/>
                    <a:pt x="6954" y="11542"/>
                    <a:pt x="6954" y="11554"/>
                  </a:cubicBezTo>
                  <a:cubicBezTo>
                    <a:pt x="6954" y="11566"/>
                    <a:pt x="6966" y="11578"/>
                    <a:pt x="6966" y="11578"/>
                  </a:cubicBezTo>
                  <a:cubicBezTo>
                    <a:pt x="6978" y="11602"/>
                    <a:pt x="6978" y="11614"/>
                    <a:pt x="6990" y="11637"/>
                  </a:cubicBezTo>
                  <a:cubicBezTo>
                    <a:pt x="6990" y="11637"/>
                    <a:pt x="7002" y="11649"/>
                    <a:pt x="7002" y="11649"/>
                  </a:cubicBezTo>
                  <a:cubicBezTo>
                    <a:pt x="7013" y="11673"/>
                    <a:pt x="7025" y="11697"/>
                    <a:pt x="7025" y="11709"/>
                  </a:cubicBezTo>
                  <a:cubicBezTo>
                    <a:pt x="7037" y="11721"/>
                    <a:pt x="7037" y="11733"/>
                    <a:pt x="7049" y="11745"/>
                  </a:cubicBezTo>
                  <a:cubicBezTo>
                    <a:pt x="7061" y="11756"/>
                    <a:pt x="7073" y="11792"/>
                    <a:pt x="7085" y="11816"/>
                  </a:cubicBezTo>
                  <a:cubicBezTo>
                    <a:pt x="7085" y="11816"/>
                    <a:pt x="7097" y="11828"/>
                    <a:pt x="7097" y="11840"/>
                  </a:cubicBezTo>
                  <a:cubicBezTo>
                    <a:pt x="7109" y="11876"/>
                    <a:pt x="7132" y="11899"/>
                    <a:pt x="7144" y="11935"/>
                  </a:cubicBezTo>
                  <a:cubicBezTo>
                    <a:pt x="7156" y="11947"/>
                    <a:pt x="7156" y="11947"/>
                    <a:pt x="7156" y="11959"/>
                  </a:cubicBezTo>
                  <a:cubicBezTo>
                    <a:pt x="7180" y="11995"/>
                    <a:pt x="7204" y="12030"/>
                    <a:pt x="7216" y="12078"/>
                  </a:cubicBezTo>
                  <a:cubicBezTo>
                    <a:pt x="7228" y="12078"/>
                    <a:pt x="7228" y="12090"/>
                    <a:pt x="7228" y="12102"/>
                  </a:cubicBezTo>
                  <a:cubicBezTo>
                    <a:pt x="7252" y="12137"/>
                    <a:pt x="7275" y="12173"/>
                    <a:pt x="7299" y="12221"/>
                  </a:cubicBezTo>
                  <a:cubicBezTo>
                    <a:pt x="7311" y="12233"/>
                    <a:pt x="7311" y="12245"/>
                    <a:pt x="7323" y="12257"/>
                  </a:cubicBezTo>
                  <a:cubicBezTo>
                    <a:pt x="7347" y="12304"/>
                    <a:pt x="7371" y="12340"/>
                    <a:pt x="7394" y="12387"/>
                  </a:cubicBezTo>
                  <a:cubicBezTo>
                    <a:pt x="7406" y="12411"/>
                    <a:pt x="7406" y="12423"/>
                    <a:pt x="7418" y="12435"/>
                  </a:cubicBezTo>
                  <a:cubicBezTo>
                    <a:pt x="7442" y="12483"/>
                    <a:pt x="7466" y="12530"/>
                    <a:pt x="7502" y="12590"/>
                  </a:cubicBezTo>
                  <a:cubicBezTo>
                    <a:pt x="7513" y="12602"/>
                    <a:pt x="7513" y="12614"/>
                    <a:pt x="7525" y="12638"/>
                  </a:cubicBezTo>
                  <a:cubicBezTo>
                    <a:pt x="7561" y="12685"/>
                    <a:pt x="7585" y="12745"/>
                    <a:pt x="7621" y="12792"/>
                  </a:cubicBezTo>
                  <a:cubicBezTo>
                    <a:pt x="7633" y="12816"/>
                    <a:pt x="7633" y="12828"/>
                    <a:pt x="7644" y="12852"/>
                  </a:cubicBezTo>
                  <a:cubicBezTo>
                    <a:pt x="7644" y="12852"/>
                    <a:pt x="7644" y="12852"/>
                    <a:pt x="7633" y="12864"/>
                  </a:cubicBezTo>
                  <a:lnTo>
                    <a:pt x="7621" y="12864"/>
                  </a:lnTo>
                  <a:cubicBezTo>
                    <a:pt x="7621" y="12876"/>
                    <a:pt x="7609" y="12888"/>
                    <a:pt x="7597" y="12888"/>
                  </a:cubicBezTo>
                  <a:cubicBezTo>
                    <a:pt x="7597" y="12888"/>
                    <a:pt x="7597" y="12899"/>
                    <a:pt x="7597" y="12899"/>
                  </a:cubicBezTo>
                  <a:cubicBezTo>
                    <a:pt x="7585" y="12911"/>
                    <a:pt x="7573" y="12923"/>
                    <a:pt x="7561" y="12935"/>
                  </a:cubicBezTo>
                  <a:lnTo>
                    <a:pt x="7549" y="12935"/>
                  </a:lnTo>
                  <a:cubicBezTo>
                    <a:pt x="7537" y="12947"/>
                    <a:pt x="7537" y="12959"/>
                    <a:pt x="7525" y="12971"/>
                  </a:cubicBezTo>
                  <a:cubicBezTo>
                    <a:pt x="7525" y="12971"/>
                    <a:pt x="7513" y="12971"/>
                    <a:pt x="7513" y="12983"/>
                  </a:cubicBezTo>
                  <a:cubicBezTo>
                    <a:pt x="7513" y="12983"/>
                    <a:pt x="7502" y="12995"/>
                    <a:pt x="7502" y="13007"/>
                  </a:cubicBezTo>
                  <a:cubicBezTo>
                    <a:pt x="7490" y="13007"/>
                    <a:pt x="7490" y="13007"/>
                    <a:pt x="7490" y="13019"/>
                  </a:cubicBezTo>
                  <a:cubicBezTo>
                    <a:pt x="7478" y="13019"/>
                    <a:pt x="7478" y="13030"/>
                    <a:pt x="7478" y="13042"/>
                  </a:cubicBezTo>
                  <a:cubicBezTo>
                    <a:pt x="7478" y="13042"/>
                    <a:pt x="7466" y="13054"/>
                    <a:pt x="7466" y="13054"/>
                  </a:cubicBezTo>
                  <a:cubicBezTo>
                    <a:pt x="7466" y="13066"/>
                    <a:pt x="7466" y="13078"/>
                    <a:pt x="7466" y="13090"/>
                  </a:cubicBezTo>
                  <a:cubicBezTo>
                    <a:pt x="7466" y="13090"/>
                    <a:pt x="7466" y="13102"/>
                    <a:pt x="7466" y="13102"/>
                  </a:cubicBezTo>
                  <a:lnTo>
                    <a:pt x="7466" y="13149"/>
                  </a:lnTo>
                  <a:cubicBezTo>
                    <a:pt x="7478" y="13340"/>
                    <a:pt x="7466" y="13447"/>
                    <a:pt x="7418" y="13471"/>
                  </a:cubicBezTo>
                  <a:cubicBezTo>
                    <a:pt x="7228" y="13590"/>
                    <a:pt x="7109" y="13673"/>
                    <a:pt x="7109" y="13745"/>
                  </a:cubicBezTo>
                  <a:cubicBezTo>
                    <a:pt x="7109" y="13804"/>
                    <a:pt x="7156" y="14031"/>
                    <a:pt x="7180" y="14197"/>
                  </a:cubicBezTo>
                  <a:cubicBezTo>
                    <a:pt x="7192" y="14221"/>
                    <a:pt x="7192" y="14245"/>
                    <a:pt x="7192" y="14269"/>
                  </a:cubicBezTo>
                  <a:cubicBezTo>
                    <a:pt x="7192" y="14269"/>
                    <a:pt x="7204" y="14269"/>
                    <a:pt x="7204" y="14281"/>
                  </a:cubicBezTo>
                  <a:cubicBezTo>
                    <a:pt x="7204" y="14281"/>
                    <a:pt x="7204" y="14292"/>
                    <a:pt x="7204" y="14304"/>
                  </a:cubicBezTo>
                  <a:cubicBezTo>
                    <a:pt x="7204" y="14304"/>
                    <a:pt x="7204" y="14304"/>
                    <a:pt x="7204" y="14316"/>
                  </a:cubicBezTo>
                  <a:cubicBezTo>
                    <a:pt x="7204" y="14328"/>
                    <a:pt x="7204" y="14328"/>
                    <a:pt x="7204" y="14340"/>
                  </a:cubicBezTo>
                  <a:cubicBezTo>
                    <a:pt x="7204" y="14352"/>
                    <a:pt x="7204" y="14352"/>
                    <a:pt x="7204" y="14364"/>
                  </a:cubicBezTo>
                  <a:cubicBezTo>
                    <a:pt x="7204" y="14376"/>
                    <a:pt x="7204" y="14388"/>
                    <a:pt x="7204" y="14400"/>
                  </a:cubicBezTo>
                  <a:cubicBezTo>
                    <a:pt x="7216" y="14412"/>
                    <a:pt x="7216" y="14423"/>
                    <a:pt x="7216" y="14435"/>
                  </a:cubicBezTo>
                  <a:cubicBezTo>
                    <a:pt x="7216" y="14447"/>
                    <a:pt x="7216" y="14459"/>
                    <a:pt x="7216" y="14471"/>
                  </a:cubicBezTo>
                  <a:cubicBezTo>
                    <a:pt x="7216" y="14483"/>
                    <a:pt x="7216" y="14495"/>
                    <a:pt x="7216" y="14507"/>
                  </a:cubicBezTo>
                  <a:cubicBezTo>
                    <a:pt x="7216" y="14519"/>
                    <a:pt x="7216" y="14543"/>
                    <a:pt x="7216" y="14554"/>
                  </a:cubicBezTo>
                  <a:cubicBezTo>
                    <a:pt x="7216" y="14566"/>
                    <a:pt x="7228" y="14578"/>
                    <a:pt x="7228" y="14590"/>
                  </a:cubicBezTo>
                  <a:cubicBezTo>
                    <a:pt x="7228" y="14602"/>
                    <a:pt x="7228" y="14626"/>
                    <a:pt x="7228" y="14638"/>
                  </a:cubicBezTo>
                  <a:cubicBezTo>
                    <a:pt x="7228" y="14650"/>
                    <a:pt x="7228" y="14673"/>
                    <a:pt x="7228" y="14685"/>
                  </a:cubicBezTo>
                  <a:cubicBezTo>
                    <a:pt x="7228" y="14697"/>
                    <a:pt x="7228" y="14721"/>
                    <a:pt x="7228" y="14733"/>
                  </a:cubicBezTo>
                  <a:cubicBezTo>
                    <a:pt x="7228" y="14757"/>
                    <a:pt x="7240" y="14769"/>
                    <a:pt x="7240" y="14781"/>
                  </a:cubicBezTo>
                  <a:cubicBezTo>
                    <a:pt x="7240" y="14804"/>
                    <a:pt x="7240" y="14816"/>
                    <a:pt x="7240" y="14840"/>
                  </a:cubicBezTo>
                  <a:cubicBezTo>
                    <a:pt x="7240" y="14852"/>
                    <a:pt x="7240" y="14876"/>
                    <a:pt x="7240" y="14888"/>
                  </a:cubicBezTo>
                  <a:cubicBezTo>
                    <a:pt x="7240" y="14912"/>
                    <a:pt x="7240" y="14924"/>
                    <a:pt x="7252" y="14947"/>
                  </a:cubicBezTo>
                  <a:cubicBezTo>
                    <a:pt x="7252" y="14959"/>
                    <a:pt x="7252" y="14971"/>
                    <a:pt x="7252" y="14995"/>
                  </a:cubicBezTo>
                  <a:cubicBezTo>
                    <a:pt x="7252" y="15019"/>
                    <a:pt x="7252" y="15043"/>
                    <a:pt x="7252" y="15054"/>
                  </a:cubicBezTo>
                  <a:cubicBezTo>
                    <a:pt x="7252" y="15066"/>
                    <a:pt x="7252" y="15078"/>
                    <a:pt x="7252" y="15090"/>
                  </a:cubicBezTo>
                  <a:cubicBezTo>
                    <a:pt x="7252" y="15114"/>
                    <a:pt x="7252" y="15138"/>
                    <a:pt x="7263" y="15162"/>
                  </a:cubicBezTo>
                  <a:cubicBezTo>
                    <a:pt x="7263" y="15174"/>
                    <a:pt x="7263" y="15185"/>
                    <a:pt x="7263" y="15197"/>
                  </a:cubicBezTo>
                  <a:cubicBezTo>
                    <a:pt x="7263" y="15221"/>
                    <a:pt x="7263" y="15245"/>
                    <a:pt x="7263" y="15269"/>
                  </a:cubicBezTo>
                  <a:cubicBezTo>
                    <a:pt x="7263" y="15281"/>
                    <a:pt x="7263" y="15293"/>
                    <a:pt x="7263" y="15293"/>
                  </a:cubicBezTo>
                  <a:cubicBezTo>
                    <a:pt x="7263" y="15328"/>
                    <a:pt x="7263" y="15352"/>
                    <a:pt x="7275" y="15376"/>
                  </a:cubicBezTo>
                  <a:cubicBezTo>
                    <a:pt x="7275" y="15376"/>
                    <a:pt x="7275" y="15388"/>
                    <a:pt x="7275" y="15388"/>
                  </a:cubicBezTo>
                  <a:cubicBezTo>
                    <a:pt x="7275" y="15424"/>
                    <a:pt x="7275" y="15447"/>
                    <a:pt x="7275" y="15471"/>
                  </a:cubicBezTo>
                  <a:cubicBezTo>
                    <a:pt x="7275" y="15471"/>
                    <a:pt x="7275" y="15471"/>
                    <a:pt x="7275" y="15483"/>
                  </a:cubicBezTo>
                  <a:cubicBezTo>
                    <a:pt x="7275" y="15507"/>
                    <a:pt x="7275" y="15531"/>
                    <a:pt x="7275" y="15555"/>
                  </a:cubicBezTo>
                  <a:cubicBezTo>
                    <a:pt x="7240" y="15555"/>
                    <a:pt x="7192" y="15543"/>
                    <a:pt x="7156" y="15543"/>
                  </a:cubicBezTo>
                  <a:cubicBezTo>
                    <a:pt x="7144" y="15531"/>
                    <a:pt x="7132" y="15531"/>
                    <a:pt x="7121" y="15531"/>
                  </a:cubicBezTo>
                  <a:cubicBezTo>
                    <a:pt x="7085" y="15531"/>
                    <a:pt x="7049" y="15519"/>
                    <a:pt x="7013" y="15519"/>
                  </a:cubicBezTo>
                  <a:cubicBezTo>
                    <a:pt x="7002" y="15519"/>
                    <a:pt x="6978" y="15519"/>
                    <a:pt x="6966" y="15507"/>
                  </a:cubicBezTo>
                  <a:lnTo>
                    <a:pt x="6882" y="15507"/>
                  </a:lnTo>
                  <a:cubicBezTo>
                    <a:pt x="6871" y="15507"/>
                    <a:pt x="6847" y="15507"/>
                    <a:pt x="6835" y="15495"/>
                  </a:cubicBezTo>
                  <a:lnTo>
                    <a:pt x="6609" y="15495"/>
                  </a:lnTo>
                  <a:cubicBezTo>
                    <a:pt x="6525" y="15507"/>
                    <a:pt x="6466" y="15507"/>
                    <a:pt x="6406" y="15507"/>
                  </a:cubicBezTo>
                  <a:cubicBezTo>
                    <a:pt x="6311" y="15519"/>
                    <a:pt x="6228" y="15519"/>
                    <a:pt x="6156" y="15519"/>
                  </a:cubicBezTo>
                  <a:lnTo>
                    <a:pt x="6061" y="15519"/>
                  </a:lnTo>
                  <a:cubicBezTo>
                    <a:pt x="6049" y="15507"/>
                    <a:pt x="6037" y="15507"/>
                    <a:pt x="6037" y="15507"/>
                  </a:cubicBezTo>
                  <a:cubicBezTo>
                    <a:pt x="6025" y="15507"/>
                    <a:pt x="6025" y="15507"/>
                    <a:pt x="6013" y="15495"/>
                  </a:cubicBezTo>
                  <a:cubicBezTo>
                    <a:pt x="6001" y="15483"/>
                    <a:pt x="5989" y="15483"/>
                    <a:pt x="5978" y="15471"/>
                  </a:cubicBezTo>
                  <a:cubicBezTo>
                    <a:pt x="5978" y="15471"/>
                    <a:pt x="5978" y="15471"/>
                    <a:pt x="5966" y="15459"/>
                  </a:cubicBezTo>
                  <a:cubicBezTo>
                    <a:pt x="5954" y="15459"/>
                    <a:pt x="5954" y="15447"/>
                    <a:pt x="5942" y="15447"/>
                  </a:cubicBezTo>
                  <a:cubicBezTo>
                    <a:pt x="5930" y="15435"/>
                    <a:pt x="5930" y="15435"/>
                    <a:pt x="5918" y="15435"/>
                  </a:cubicBezTo>
                  <a:cubicBezTo>
                    <a:pt x="5918" y="15424"/>
                    <a:pt x="5906" y="15412"/>
                    <a:pt x="5894" y="15412"/>
                  </a:cubicBezTo>
                  <a:cubicBezTo>
                    <a:pt x="5882" y="15400"/>
                    <a:pt x="5882" y="15400"/>
                    <a:pt x="5870" y="15388"/>
                  </a:cubicBezTo>
                  <a:cubicBezTo>
                    <a:pt x="5859" y="15388"/>
                    <a:pt x="5847" y="15376"/>
                    <a:pt x="5835" y="15364"/>
                  </a:cubicBezTo>
                  <a:cubicBezTo>
                    <a:pt x="5835" y="15364"/>
                    <a:pt x="5823" y="15352"/>
                    <a:pt x="5811" y="15340"/>
                  </a:cubicBezTo>
                  <a:cubicBezTo>
                    <a:pt x="5799" y="15340"/>
                    <a:pt x="5799" y="15328"/>
                    <a:pt x="5787" y="15316"/>
                  </a:cubicBezTo>
                  <a:cubicBezTo>
                    <a:pt x="5775" y="15316"/>
                    <a:pt x="5763" y="15305"/>
                    <a:pt x="5751" y="15293"/>
                  </a:cubicBezTo>
                  <a:cubicBezTo>
                    <a:pt x="5739" y="15293"/>
                    <a:pt x="5739" y="15281"/>
                    <a:pt x="5728" y="15269"/>
                  </a:cubicBezTo>
                  <a:cubicBezTo>
                    <a:pt x="5704" y="15257"/>
                    <a:pt x="5692" y="15233"/>
                    <a:pt x="5668" y="15221"/>
                  </a:cubicBezTo>
                  <a:cubicBezTo>
                    <a:pt x="5513" y="15066"/>
                    <a:pt x="5454" y="14912"/>
                    <a:pt x="5466" y="14840"/>
                  </a:cubicBezTo>
                  <a:cubicBezTo>
                    <a:pt x="5466" y="14804"/>
                    <a:pt x="5489" y="14709"/>
                    <a:pt x="5525" y="14614"/>
                  </a:cubicBezTo>
                  <a:cubicBezTo>
                    <a:pt x="5561" y="14459"/>
                    <a:pt x="5608" y="14304"/>
                    <a:pt x="5608" y="14221"/>
                  </a:cubicBezTo>
                  <a:cubicBezTo>
                    <a:pt x="5608" y="14162"/>
                    <a:pt x="5585" y="13828"/>
                    <a:pt x="5239" y="13626"/>
                  </a:cubicBezTo>
                  <a:cubicBezTo>
                    <a:pt x="5180" y="13590"/>
                    <a:pt x="5108" y="13542"/>
                    <a:pt x="5037" y="13483"/>
                  </a:cubicBezTo>
                  <a:cubicBezTo>
                    <a:pt x="4704" y="13245"/>
                    <a:pt x="4227" y="12816"/>
                    <a:pt x="4132" y="12685"/>
                  </a:cubicBezTo>
                  <a:cubicBezTo>
                    <a:pt x="3989" y="12518"/>
                    <a:pt x="3680" y="12292"/>
                    <a:pt x="3513" y="12292"/>
                  </a:cubicBezTo>
                  <a:cubicBezTo>
                    <a:pt x="3442" y="12280"/>
                    <a:pt x="3322" y="12280"/>
                    <a:pt x="3203" y="12280"/>
                  </a:cubicBezTo>
                  <a:cubicBezTo>
                    <a:pt x="3108" y="12280"/>
                    <a:pt x="3037" y="12280"/>
                    <a:pt x="2989" y="12292"/>
                  </a:cubicBezTo>
                  <a:cubicBezTo>
                    <a:pt x="2953" y="12292"/>
                    <a:pt x="2918" y="12304"/>
                    <a:pt x="2882" y="12316"/>
                  </a:cubicBezTo>
                  <a:cubicBezTo>
                    <a:pt x="2858" y="12316"/>
                    <a:pt x="2834" y="12328"/>
                    <a:pt x="2822" y="12328"/>
                  </a:cubicBezTo>
                  <a:cubicBezTo>
                    <a:pt x="2822" y="12292"/>
                    <a:pt x="2846" y="12221"/>
                    <a:pt x="2870" y="12149"/>
                  </a:cubicBezTo>
                  <a:cubicBezTo>
                    <a:pt x="2894" y="12054"/>
                    <a:pt x="2930" y="11947"/>
                    <a:pt x="2930" y="11864"/>
                  </a:cubicBezTo>
                  <a:cubicBezTo>
                    <a:pt x="2930" y="11411"/>
                    <a:pt x="2894" y="11137"/>
                    <a:pt x="2811" y="11042"/>
                  </a:cubicBezTo>
                  <a:cubicBezTo>
                    <a:pt x="2703" y="10899"/>
                    <a:pt x="2358" y="10661"/>
                    <a:pt x="2203" y="10590"/>
                  </a:cubicBezTo>
                  <a:cubicBezTo>
                    <a:pt x="2191" y="10578"/>
                    <a:pt x="2168" y="10566"/>
                    <a:pt x="2144" y="10554"/>
                  </a:cubicBezTo>
                  <a:cubicBezTo>
                    <a:pt x="2132" y="10554"/>
                    <a:pt x="2132" y="10554"/>
                    <a:pt x="2120" y="10542"/>
                  </a:cubicBezTo>
                  <a:cubicBezTo>
                    <a:pt x="2108" y="10542"/>
                    <a:pt x="2096" y="10542"/>
                    <a:pt x="2084" y="10530"/>
                  </a:cubicBezTo>
                  <a:cubicBezTo>
                    <a:pt x="2072" y="10530"/>
                    <a:pt x="2049" y="10518"/>
                    <a:pt x="2037" y="10518"/>
                  </a:cubicBezTo>
                  <a:cubicBezTo>
                    <a:pt x="2037" y="10506"/>
                    <a:pt x="2025" y="10506"/>
                    <a:pt x="2013" y="10506"/>
                  </a:cubicBezTo>
                  <a:cubicBezTo>
                    <a:pt x="2001" y="10494"/>
                    <a:pt x="1977" y="10494"/>
                    <a:pt x="1965" y="10482"/>
                  </a:cubicBezTo>
                  <a:lnTo>
                    <a:pt x="2406" y="9613"/>
                  </a:lnTo>
                  <a:cubicBezTo>
                    <a:pt x="2418" y="9601"/>
                    <a:pt x="2430" y="9601"/>
                    <a:pt x="2441" y="9601"/>
                  </a:cubicBezTo>
                  <a:cubicBezTo>
                    <a:pt x="2465" y="9601"/>
                    <a:pt x="2477" y="9601"/>
                    <a:pt x="2501" y="9590"/>
                  </a:cubicBezTo>
                  <a:lnTo>
                    <a:pt x="2537" y="9590"/>
                  </a:lnTo>
                  <a:cubicBezTo>
                    <a:pt x="2549" y="9590"/>
                    <a:pt x="2572" y="9578"/>
                    <a:pt x="2596" y="9578"/>
                  </a:cubicBezTo>
                  <a:cubicBezTo>
                    <a:pt x="2608" y="9578"/>
                    <a:pt x="2620" y="9578"/>
                    <a:pt x="2644" y="9566"/>
                  </a:cubicBezTo>
                  <a:lnTo>
                    <a:pt x="2680" y="9566"/>
                  </a:lnTo>
                  <a:cubicBezTo>
                    <a:pt x="2703" y="9566"/>
                    <a:pt x="2727" y="9554"/>
                    <a:pt x="2751" y="9554"/>
                  </a:cubicBezTo>
                  <a:cubicBezTo>
                    <a:pt x="2834" y="9542"/>
                    <a:pt x="2918" y="9506"/>
                    <a:pt x="2989" y="9470"/>
                  </a:cubicBezTo>
                  <a:cubicBezTo>
                    <a:pt x="3071" y="9441"/>
                    <a:pt x="3139" y="9415"/>
                    <a:pt x="3190" y="9415"/>
                  </a:cubicBezTo>
                  <a:close/>
                  <a:moveTo>
                    <a:pt x="1918" y="10566"/>
                  </a:moveTo>
                  <a:cubicBezTo>
                    <a:pt x="1929" y="10566"/>
                    <a:pt x="1953" y="10578"/>
                    <a:pt x="1965" y="10578"/>
                  </a:cubicBezTo>
                  <a:cubicBezTo>
                    <a:pt x="1965" y="10578"/>
                    <a:pt x="1977" y="10590"/>
                    <a:pt x="1977" y="10590"/>
                  </a:cubicBezTo>
                  <a:cubicBezTo>
                    <a:pt x="2001" y="10602"/>
                    <a:pt x="2013" y="10602"/>
                    <a:pt x="2037" y="10613"/>
                  </a:cubicBezTo>
                  <a:cubicBezTo>
                    <a:pt x="2049" y="10613"/>
                    <a:pt x="2049" y="10613"/>
                    <a:pt x="2060" y="10625"/>
                  </a:cubicBezTo>
                  <a:cubicBezTo>
                    <a:pt x="2072" y="10625"/>
                    <a:pt x="2084" y="10637"/>
                    <a:pt x="2096" y="10637"/>
                  </a:cubicBezTo>
                  <a:cubicBezTo>
                    <a:pt x="2108" y="10637"/>
                    <a:pt x="2108" y="10649"/>
                    <a:pt x="2120" y="10649"/>
                  </a:cubicBezTo>
                  <a:cubicBezTo>
                    <a:pt x="2132" y="10649"/>
                    <a:pt x="2156" y="10661"/>
                    <a:pt x="2168" y="10673"/>
                  </a:cubicBezTo>
                  <a:cubicBezTo>
                    <a:pt x="2310" y="10733"/>
                    <a:pt x="2644" y="10971"/>
                    <a:pt x="2739" y="11102"/>
                  </a:cubicBezTo>
                  <a:cubicBezTo>
                    <a:pt x="2775" y="11137"/>
                    <a:pt x="2834" y="11304"/>
                    <a:pt x="2834" y="11876"/>
                  </a:cubicBezTo>
                  <a:cubicBezTo>
                    <a:pt x="2834" y="11935"/>
                    <a:pt x="2811" y="12030"/>
                    <a:pt x="2775" y="12126"/>
                  </a:cubicBezTo>
                  <a:cubicBezTo>
                    <a:pt x="2751" y="12209"/>
                    <a:pt x="2739" y="12280"/>
                    <a:pt x="2739" y="12328"/>
                  </a:cubicBezTo>
                  <a:cubicBezTo>
                    <a:pt x="2739" y="12340"/>
                    <a:pt x="2739" y="12364"/>
                    <a:pt x="2739" y="12376"/>
                  </a:cubicBezTo>
                  <a:cubicBezTo>
                    <a:pt x="2763" y="12399"/>
                    <a:pt x="2787" y="12423"/>
                    <a:pt x="2822" y="12423"/>
                  </a:cubicBezTo>
                  <a:cubicBezTo>
                    <a:pt x="2846" y="12423"/>
                    <a:pt x="2870" y="12411"/>
                    <a:pt x="2906" y="12399"/>
                  </a:cubicBezTo>
                  <a:cubicBezTo>
                    <a:pt x="2941" y="12387"/>
                    <a:pt x="2977" y="12387"/>
                    <a:pt x="3001" y="12376"/>
                  </a:cubicBezTo>
                  <a:lnTo>
                    <a:pt x="3513" y="12376"/>
                  </a:lnTo>
                  <a:cubicBezTo>
                    <a:pt x="3632" y="12387"/>
                    <a:pt x="3930" y="12590"/>
                    <a:pt x="4061" y="12745"/>
                  </a:cubicBezTo>
                  <a:cubicBezTo>
                    <a:pt x="4073" y="12768"/>
                    <a:pt x="4096" y="12792"/>
                    <a:pt x="4132" y="12828"/>
                  </a:cubicBezTo>
                  <a:cubicBezTo>
                    <a:pt x="4358" y="13054"/>
                    <a:pt x="4930" y="13554"/>
                    <a:pt x="5192" y="13709"/>
                  </a:cubicBezTo>
                  <a:cubicBezTo>
                    <a:pt x="5501" y="13888"/>
                    <a:pt x="5513" y="14173"/>
                    <a:pt x="5513" y="14221"/>
                  </a:cubicBezTo>
                  <a:cubicBezTo>
                    <a:pt x="5513" y="14292"/>
                    <a:pt x="5466" y="14459"/>
                    <a:pt x="5430" y="14590"/>
                  </a:cubicBezTo>
                  <a:cubicBezTo>
                    <a:pt x="5406" y="14697"/>
                    <a:pt x="5382" y="14793"/>
                    <a:pt x="5370" y="14828"/>
                  </a:cubicBezTo>
                  <a:cubicBezTo>
                    <a:pt x="5370" y="14935"/>
                    <a:pt x="5430" y="15114"/>
                    <a:pt x="5608" y="15293"/>
                  </a:cubicBezTo>
                  <a:cubicBezTo>
                    <a:pt x="5644" y="15328"/>
                    <a:pt x="5692" y="15364"/>
                    <a:pt x="5728" y="15400"/>
                  </a:cubicBezTo>
                  <a:lnTo>
                    <a:pt x="5739" y="15400"/>
                  </a:lnTo>
                  <a:cubicBezTo>
                    <a:pt x="5775" y="15435"/>
                    <a:pt x="5811" y="15459"/>
                    <a:pt x="5847" y="15483"/>
                  </a:cubicBezTo>
                  <a:cubicBezTo>
                    <a:pt x="5847" y="15483"/>
                    <a:pt x="5847" y="15495"/>
                    <a:pt x="5847" y="15495"/>
                  </a:cubicBezTo>
                  <a:cubicBezTo>
                    <a:pt x="5847" y="15495"/>
                    <a:pt x="5835" y="15483"/>
                    <a:pt x="5823" y="15483"/>
                  </a:cubicBezTo>
                  <a:cubicBezTo>
                    <a:pt x="5787" y="15483"/>
                    <a:pt x="5751" y="15483"/>
                    <a:pt x="5716" y="15471"/>
                  </a:cubicBezTo>
                  <a:cubicBezTo>
                    <a:pt x="5632" y="15459"/>
                    <a:pt x="5549" y="15447"/>
                    <a:pt x="5478" y="15447"/>
                  </a:cubicBezTo>
                  <a:cubicBezTo>
                    <a:pt x="5455" y="15444"/>
                    <a:pt x="5433" y="15443"/>
                    <a:pt x="5413" y="15443"/>
                  </a:cubicBezTo>
                  <a:cubicBezTo>
                    <a:pt x="5282" y="15443"/>
                    <a:pt x="5194" y="15503"/>
                    <a:pt x="5132" y="15555"/>
                  </a:cubicBezTo>
                  <a:cubicBezTo>
                    <a:pt x="5120" y="15566"/>
                    <a:pt x="5120" y="15578"/>
                    <a:pt x="5108" y="15578"/>
                  </a:cubicBezTo>
                  <a:cubicBezTo>
                    <a:pt x="5097" y="15590"/>
                    <a:pt x="5085" y="15602"/>
                    <a:pt x="5073" y="15614"/>
                  </a:cubicBezTo>
                  <a:cubicBezTo>
                    <a:pt x="5049" y="15626"/>
                    <a:pt x="5037" y="15662"/>
                    <a:pt x="5037" y="15709"/>
                  </a:cubicBezTo>
                  <a:cubicBezTo>
                    <a:pt x="5037" y="15721"/>
                    <a:pt x="5037" y="15733"/>
                    <a:pt x="5037" y="15745"/>
                  </a:cubicBezTo>
                  <a:cubicBezTo>
                    <a:pt x="5037" y="15757"/>
                    <a:pt x="5037" y="15757"/>
                    <a:pt x="5037" y="15769"/>
                  </a:cubicBezTo>
                  <a:cubicBezTo>
                    <a:pt x="5049" y="15793"/>
                    <a:pt x="5061" y="15828"/>
                    <a:pt x="5073" y="15864"/>
                  </a:cubicBezTo>
                  <a:cubicBezTo>
                    <a:pt x="5073" y="15888"/>
                    <a:pt x="5085" y="15912"/>
                    <a:pt x="5097" y="15936"/>
                  </a:cubicBezTo>
                  <a:cubicBezTo>
                    <a:pt x="5108" y="15959"/>
                    <a:pt x="5108" y="15983"/>
                    <a:pt x="5120" y="16007"/>
                  </a:cubicBezTo>
                  <a:cubicBezTo>
                    <a:pt x="5132" y="16019"/>
                    <a:pt x="5132" y="16043"/>
                    <a:pt x="5132" y="16067"/>
                  </a:cubicBezTo>
                  <a:cubicBezTo>
                    <a:pt x="5144" y="16067"/>
                    <a:pt x="5144" y="16078"/>
                    <a:pt x="5144" y="16078"/>
                  </a:cubicBezTo>
                  <a:cubicBezTo>
                    <a:pt x="5144" y="16102"/>
                    <a:pt x="5156" y="16114"/>
                    <a:pt x="5156" y="16126"/>
                  </a:cubicBezTo>
                  <a:cubicBezTo>
                    <a:pt x="5156" y="16138"/>
                    <a:pt x="5156" y="16138"/>
                    <a:pt x="5156" y="16150"/>
                  </a:cubicBezTo>
                  <a:cubicBezTo>
                    <a:pt x="5168" y="16162"/>
                    <a:pt x="5168" y="16174"/>
                    <a:pt x="5168" y="16186"/>
                  </a:cubicBezTo>
                  <a:cubicBezTo>
                    <a:pt x="5168" y="16197"/>
                    <a:pt x="5168" y="16197"/>
                    <a:pt x="5180" y="16209"/>
                  </a:cubicBezTo>
                  <a:cubicBezTo>
                    <a:pt x="5180" y="16221"/>
                    <a:pt x="5180" y="16245"/>
                    <a:pt x="5180" y="16257"/>
                  </a:cubicBezTo>
                  <a:cubicBezTo>
                    <a:pt x="5168" y="16257"/>
                    <a:pt x="5156" y="16257"/>
                    <a:pt x="5156" y="16245"/>
                  </a:cubicBezTo>
                  <a:lnTo>
                    <a:pt x="5132" y="16245"/>
                  </a:lnTo>
                  <a:cubicBezTo>
                    <a:pt x="5120" y="16245"/>
                    <a:pt x="5108" y="16233"/>
                    <a:pt x="5108" y="16233"/>
                  </a:cubicBezTo>
                  <a:cubicBezTo>
                    <a:pt x="5097" y="16233"/>
                    <a:pt x="5085" y="16221"/>
                    <a:pt x="5085" y="16221"/>
                  </a:cubicBezTo>
                  <a:cubicBezTo>
                    <a:pt x="5073" y="16221"/>
                    <a:pt x="5061" y="16209"/>
                    <a:pt x="5049" y="16209"/>
                  </a:cubicBezTo>
                  <a:cubicBezTo>
                    <a:pt x="5037" y="16197"/>
                    <a:pt x="5025" y="16197"/>
                    <a:pt x="5025" y="16197"/>
                  </a:cubicBezTo>
                  <a:cubicBezTo>
                    <a:pt x="5001" y="16186"/>
                    <a:pt x="4977" y="16174"/>
                    <a:pt x="4954" y="16162"/>
                  </a:cubicBezTo>
                  <a:cubicBezTo>
                    <a:pt x="4930" y="16138"/>
                    <a:pt x="4894" y="16114"/>
                    <a:pt x="4858" y="16090"/>
                  </a:cubicBezTo>
                  <a:cubicBezTo>
                    <a:pt x="4763" y="16031"/>
                    <a:pt x="4656" y="15959"/>
                    <a:pt x="4549" y="15912"/>
                  </a:cubicBezTo>
                  <a:cubicBezTo>
                    <a:pt x="4489" y="15888"/>
                    <a:pt x="4430" y="15864"/>
                    <a:pt x="4370" y="15864"/>
                  </a:cubicBezTo>
                  <a:cubicBezTo>
                    <a:pt x="4335" y="15864"/>
                    <a:pt x="4299" y="15876"/>
                    <a:pt x="4263" y="15888"/>
                  </a:cubicBezTo>
                  <a:cubicBezTo>
                    <a:pt x="4108" y="15971"/>
                    <a:pt x="3668" y="16126"/>
                    <a:pt x="3549" y="16126"/>
                  </a:cubicBezTo>
                  <a:cubicBezTo>
                    <a:pt x="3537" y="16126"/>
                    <a:pt x="3537" y="16114"/>
                    <a:pt x="3537" y="16114"/>
                  </a:cubicBezTo>
                  <a:cubicBezTo>
                    <a:pt x="3501" y="16114"/>
                    <a:pt x="3477" y="16078"/>
                    <a:pt x="3442" y="16043"/>
                  </a:cubicBezTo>
                  <a:cubicBezTo>
                    <a:pt x="3370" y="15983"/>
                    <a:pt x="3263" y="15888"/>
                    <a:pt x="3108" y="15864"/>
                  </a:cubicBezTo>
                  <a:cubicBezTo>
                    <a:pt x="3049" y="15864"/>
                    <a:pt x="2989" y="15852"/>
                    <a:pt x="2918" y="15840"/>
                  </a:cubicBezTo>
                  <a:cubicBezTo>
                    <a:pt x="2811" y="15816"/>
                    <a:pt x="2703" y="15793"/>
                    <a:pt x="2596" y="15793"/>
                  </a:cubicBezTo>
                  <a:cubicBezTo>
                    <a:pt x="2489" y="15793"/>
                    <a:pt x="2406" y="15816"/>
                    <a:pt x="2346" y="15876"/>
                  </a:cubicBezTo>
                  <a:cubicBezTo>
                    <a:pt x="2299" y="15924"/>
                    <a:pt x="2263" y="15971"/>
                    <a:pt x="2215" y="16019"/>
                  </a:cubicBezTo>
                  <a:cubicBezTo>
                    <a:pt x="2096" y="16174"/>
                    <a:pt x="1941" y="16364"/>
                    <a:pt x="1763" y="16412"/>
                  </a:cubicBezTo>
                  <a:cubicBezTo>
                    <a:pt x="1751" y="16412"/>
                    <a:pt x="1727" y="16412"/>
                    <a:pt x="1703" y="16424"/>
                  </a:cubicBezTo>
                  <a:lnTo>
                    <a:pt x="1668" y="16424"/>
                  </a:lnTo>
                  <a:cubicBezTo>
                    <a:pt x="1656" y="16436"/>
                    <a:pt x="1632" y="16436"/>
                    <a:pt x="1620" y="16436"/>
                  </a:cubicBezTo>
                  <a:cubicBezTo>
                    <a:pt x="1608" y="16436"/>
                    <a:pt x="1596" y="16436"/>
                    <a:pt x="1572" y="16448"/>
                  </a:cubicBezTo>
                  <a:lnTo>
                    <a:pt x="1525" y="16448"/>
                  </a:lnTo>
                  <a:cubicBezTo>
                    <a:pt x="1501" y="16448"/>
                    <a:pt x="1489" y="16448"/>
                    <a:pt x="1465" y="16459"/>
                  </a:cubicBezTo>
                  <a:lnTo>
                    <a:pt x="1417" y="16459"/>
                  </a:lnTo>
                  <a:cubicBezTo>
                    <a:pt x="1382" y="16412"/>
                    <a:pt x="1334" y="16352"/>
                    <a:pt x="1358" y="16317"/>
                  </a:cubicBezTo>
                  <a:cubicBezTo>
                    <a:pt x="1370" y="16293"/>
                    <a:pt x="1406" y="16269"/>
                    <a:pt x="1429" y="16245"/>
                  </a:cubicBezTo>
                  <a:cubicBezTo>
                    <a:pt x="1489" y="16186"/>
                    <a:pt x="1572" y="16102"/>
                    <a:pt x="1501" y="16007"/>
                  </a:cubicBezTo>
                  <a:cubicBezTo>
                    <a:pt x="1465" y="15959"/>
                    <a:pt x="1429" y="15947"/>
                    <a:pt x="1406" y="15936"/>
                  </a:cubicBezTo>
                  <a:cubicBezTo>
                    <a:pt x="1382" y="15924"/>
                    <a:pt x="1358" y="15900"/>
                    <a:pt x="1310" y="15864"/>
                  </a:cubicBezTo>
                  <a:lnTo>
                    <a:pt x="1275" y="15828"/>
                  </a:lnTo>
                  <a:cubicBezTo>
                    <a:pt x="1203" y="15745"/>
                    <a:pt x="1144" y="15686"/>
                    <a:pt x="1132" y="15614"/>
                  </a:cubicBezTo>
                  <a:cubicBezTo>
                    <a:pt x="1108" y="15555"/>
                    <a:pt x="1120" y="15447"/>
                    <a:pt x="1120" y="15376"/>
                  </a:cubicBezTo>
                  <a:cubicBezTo>
                    <a:pt x="1132" y="15340"/>
                    <a:pt x="1132" y="15316"/>
                    <a:pt x="1132" y="15305"/>
                  </a:cubicBezTo>
                  <a:cubicBezTo>
                    <a:pt x="1096" y="15090"/>
                    <a:pt x="1084" y="14828"/>
                    <a:pt x="1120" y="14769"/>
                  </a:cubicBezTo>
                  <a:cubicBezTo>
                    <a:pt x="1144" y="14733"/>
                    <a:pt x="1167" y="14709"/>
                    <a:pt x="1191" y="14685"/>
                  </a:cubicBezTo>
                  <a:cubicBezTo>
                    <a:pt x="1227" y="14638"/>
                    <a:pt x="1263" y="14590"/>
                    <a:pt x="1263" y="14507"/>
                  </a:cubicBezTo>
                  <a:cubicBezTo>
                    <a:pt x="1275" y="14459"/>
                    <a:pt x="1263" y="14435"/>
                    <a:pt x="1263" y="14400"/>
                  </a:cubicBezTo>
                  <a:cubicBezTo>
                    <a:pt x="1263" y="14340"/>
                    <a:pt x="1263" y="14292"/>
                    <a:pt x="1287" y="14185"/>
                  </a:cubicBezTo>
                  <a:cubicBezTo>
                    <a:pt x="1322" y="14019"/>
                    <a:pt x="1358" y="13864"/>
                    <a:pt x="1513" y="13781"/>
                  </a:cubicBezTo>
                  <a:cubicBezTo>
                    <a:pt x="1560" y="13745"/>
                    <a:pt x="1620" y="13721"/>
                    <a:pt x="1668" y="13697"/>
                  </a:cubicBezTo>
                  <a:cubicBezTo>
                    <a:pt x="1751" y="13661"/>
                    <a:pt x="1822" y="13638"/>
                    <a:pt x="1834" y="13542"/>
                  </a:cubicBezTo>
                  <a:cubicBezTo>
                    <a:pt x="1834" y="13507"/>
                    <a:pt x="1834" y="13459"/>
                    <a:pt x="1834" y="13376"/>
                  </a:cubicBezTo>
                  <a:lnTo>
                    <a:pt x="1822" y="13292"/>
                  </a:lnTo>
                  <a:cubicBezTo>
                    <a:pt x="1822" y="13280"/>
                    <a:pt x="1822" y="13257"/>
                    <a:pt x="1822" y="13245"/>
                  </a:cubicBezTo>
                  <a:cubicBezTo>
                    <a:pt x="1822" y="13233"/>
                    <a:pt x="1822" y="13221"/>
                    <a:pt x="1810" y="13209"/>
                  </a:cubicBezTo>
                  <a:cubicBezTo>
                    <a:pt x="1810" y="13149"/>
                    <a:pt x="1798" y="13090"/>
                    <a:pt x="1787" y="13030"/>
                  </a:cubicBezTo>
                  <a:lnTo>
                    <a:pt x="1787" y="13007"/>
                  </a:lnTo>
                  <a:cubicBezTo>
                    <a:pt x="1787" y="12983"/>
                    <a:pt x="1787" y="12971"/>
                    <a:pt x="1775" y="12959"/>
                  </a:cubicBezTo>
                  <a:cubicBezTo>
                    <a:pt x="1775" y="12947"/>
                    <a:pt x="1775" y="12923"/>
                    <a:pt x="1775" y="12911"/>
                  </a:cubicBezTo>
                  <a:cubicBezTo>
                    <a:pt x="1775" y="12911"/>
                    <a:pt x="1763" y="12899"/>
                    <a:pt x="1763" y="12899"/>
                  </a:cubicBezTo>
                  <a:cubicBezTo>
                    <a:pt x="1739" y="12768"/>
                    <a:pt x="1691" y="12673"/>
                    <a:pt x="1572" y="12471"/>
                  </a:cubicBezTo>
                  <a:cubicBezTo>
                    <a:pt x="1477" y="12304"/>
                    <a:pt x="1394" y="12149"/>
                    <a:pt x="1382" y="12102"/>
                  </a:cubicBezTo>
                  <a:cubicBezTo>
                    <a:pt x="1382" y="12090"/>
                    <a:pt x="1417" y="12018"/>
                    <a:pt x="1501" y="11899"/>
                  </a:cubicBezTo>
                  <a:cubicBezTo>
                    <a:pt x="1537" y="11840"/>
                    <a:pt x="1656" y="11661"/>
                    <a:pt x="1691" y="11554"/>
                  </a:cubicBezTo>
                  <a:cubicBezTo>
                    <a:pt x="1703" y="11530"/>
                    <a:pt x="1715" y="11518"/>
                    <a:pt x="1715" y="11495"/>
                  </a:cubicBezTo>
                  <a:cubicBezTo>
                    <a:pt x="1751" y="11411"/>
                    <a:pt x="1787" y="11316"/>
                    <a:pt x="1787" y="11185"/>
                  </a:cubicBezTo>
                  <a:cubicBezTo>
                    <a:pt x="1787" y="11125"/>
                    <a:pt x="1775" y="11078"/>
                    <a:pt x="1763" y="11042"/>
                  </a:cubicBezTo>
                  <a:cubicBezTo>
                    <a:pt x="1739" y="10994"/>
                    <a:pt x="1727" y="10971"/>
                    <a:pt x="1775" y="10863"/>
                  </a:cubicBezTo>
                  <a:cubicBezTo>
                    <a:pt x="1834" y="10733"/>
                    <a:pt x="1894" y="10625"/>
                    <a:pt x="1918" y="10566"/>
                  </a:cubicBezTo>
                  <a:close/>
                  <a:moveTo>
                    <a:pt x="16729" y="13138"/>
                  </a:moveTo>
                  <a:lnTo>
                    <a:pt x="16753" y="13149"/>
                  </a:lnTo>
                  <a:cubicBezTo>
                    <a:pt x="16812" y="13149"/>
                    <a:pt x="16979" y="13292"/>
                    <a:pt x="17086" y="13459"/>
                  </a:cubicBezTo>
                  <a:cubicBezTo>
                    <a:pt x="17169" y="13602"/>
                    <a:pt x="17348" y="13685"/>
                    <a:pt x="17443" y="13733"/>
                  </a:cubicBezTo>
                  <a:cubicBezTo>
                    <a:pt x="17455" y="13733"/>
                    <a:pt x="17455" y="13745"/>
                    <a:pt x="17467" y="13745"/>
                  </a:cubicBezTo>
                  <a:cubicBezTo>
                    <a:pt x="17479" y="13745"/>
                    <a:pt x="17479" y="13745"/>
                    <a:pt x="17491" y="13757"/>
                  </a:cubicBezTo>
                  <a:cubicBezTo>
                    <a:pt x="17491" y="13769"/>
                    <a:pt x="17491" y="13781"/>
                    <a:pt x="17491" y="13792"/>
                  </a:cubicBezTo>
                  <a:lnTo>
                    <a:pt x="17491" y="13816"/>
                  </a:lnTo>
                  <a:cubicBezTo>
                    <a:pt x="17491" y="13864"/>
                    <a:pt x="17491" y="13947"/>
                    <a:pt x="17479" y="14019"/>
                  </a:cubicBezTo>
                  <a:lnTo>
                    <a:pt x="17479" y="14054"/>
                  </a:lnTo>
                  <a:cubicBezTo>
                    <a:pt x="17479" y="14066"/>
                    <a:pt x="17479" y="14078"/>
                    <a:pt x="17479" y="14090"/>
                  </a:cubicBezTo>
                  <a:cubicBezTo>
                    <a:pt x="17479" y="14102"/>
                    <a:pt x="17479" y="14102"/>
                    <a:pt x="17479" y="14114"/>
                  </a:cubicBezTo>
                  <a:cubicBezTo>
                    <a:pt x="17479" y="14138"/>
                    <a:pt x="17479" y="14150"/>
                    <a:pt x="17479" y="14162"/>
                  </a:cubicBezTo>
                  <a:lnTo>
                    <a:pt x="17467" y="14185"/>
                  </a:lnTo>
                  <a:cubicBezTo>
                    <a:pt x="17467" y="14197"/>
                    <a:pt x="17467" y="14209"/>
                    <a:pt x="17467" y="14233"/>
                  </a:cubicBezTo>
                  <a:lnTo>
                    <a:pt x="17455" y="14233"/>
                  </a:lnTo>
                  <a:cubicBezTo>
                    <a:pt x="17455" y="14257"/>
                    <a:pt x="17431" y="14292"/>
                    <a:pt x="17408" y="14340"/>
                  </a:cubicBezTo>
                  <a:cubicBezTo>
                    <a:pt x="17324" y="14495"/>
                    <a:pt x="17193" y="14745"/>
                    <a:pt x="17169" y="14995"/>
                  </a:cubicBezTo>
                  <a:cubicBezTo>
                    <a:pt x="17146" y="15174"/>
                    <a:pt x="17146" y="15305"/>
                    <a:pt x="17158" y="15388"/>
                  </a:cubicBezTo>
                  <a:cubicBezTo>
                    <a:pt x="17158" y="15435"/>
                    <a:pt x="17158" y="15495"/>
                    <a:pt x="17146" y="15507"/>
                  </a:cubicBezTo>
                  <a:cubicBezTo>
                    <a:pt x="17146" y="15507"/>
                    <a:pt x="17110" y="15531"/>
                    <a:pt x="17098" y="15555"/>
                  </a:cubicBezTo>
                  <a:cubicBezTo>
                    <a:pt x="17003" y="15626"/>
                    <a:pt x="16884" y="15745"/>
                    <a:pt x="16884" y="15852"/>
                  </a:cubicBezTo>
                  <a:cubicBezTo>
                    <a:pt x="16884" y="15924"/>
                    <a:pt x="16896" y="16019"/>
                    <a:pt x="16919" y="16138"/>
                  </a:cubicBezTo>
                  <a:cubicBezTo>
                    <a:pt x="16943" y="16257"/>
                    <a:pt x="16967" y="16376"/>
                    <a:pt x="16979" y="16483"/>
                  </a:cubicBezTo>
                  <a:cubicBezTo>
                    <a:pt x="16991" y="16638"/>
                    <a:pt x="16967" y="16805"/>
                    <a:pt x="16943" y="16983"/>
                  </a:cubicBezTo>
                  <a:cubicBezTo>
                    <a:pt x="16943" y="17031"/>
                    <a:pt x="16931" y="17079"/>
                    <a:pt x="16931" y="17126"/>
                  </a:cubicBezTo>
                  <a:cubicBezTo>
                    <a:pt x="16919" y="17233"/>
                    <a:pt x="16919" y="17293"/>
                    <a:pt x="16919" y="17329"/>
                  </a:cubicBezTo>
                  <a:cubicBezTo>
                    <a:pt x="16931" y="17376"/>
                    <a:pt x="16931" y="17400"/>
                    <a:pt x="16908" y="17460"/>
                  </a:cubicBezTo>
                  <a:cubicBezTo>
                    <a:pt x="16872" y="17531"/>
                    <a:pt x="16824" y="17555"/>
                    <a:pt x="16765" y="17591"/>
                  </a:cubicBezTo>
                  <a:cubicBezTo>
                    <a:pt x="16741" y="17602"/>
                    <a:pt x="16717" y="17626"/>
                    <a:pt x="16693" y="17638"/>
                  </a:cubicBezTo>
                  <a:cubicBezTo>
                    <a:pt x="16681" y="17650"/>
                    <a:pt x="16657" y="17662"/>
                    <a:pt x="16646" y="17662"/>
                  </a:cubicBezTo>
                  <a:cubicBezTo>
                    <a:pt x="16574" y="17686"/>
                    <a:pt x="16550" y="17721"/>
                    <a:pt x="16538" y="17876"/>
                  </a:cubicBezTo>
                  <a:cubicBezTo>
                    <a:pt x="16538" y="17936"/>
                    <a:pt x="16527" y="18031"/>
                    <a:pt x="16515" y="18150"/>
                  </a:cubicBezTo>
                  <a:cubicBezTo>
                    <a:pt x="16479" y="18412"/>
                    <a:pt x="16443" y="18745"/>
                    <a:pt x="16467" y="18876"/>
                  </a:cubicBezTo>
                  <a:cubicBezTo>
                    <a:pt x="16455" y="18876"/>
                    <a:pt x="16443" y="18876"/>
                    <a:pt x="16443" y="18864"/>
                  </a:cubicBezTo>
                  <a:cubicBezTo>
                    <a:pt x="16431" y="18864"/>
                    <a:pt x="16431" y="18864"/>
                    <a:pt x="16419" y="18853"/>
                  </a:cubicBezTo>
                  <a:cubicBezTo>
                    <a:pt x="16407" y="18853"/>
                    <a:pt x="16407" y="18853"/>
                    <a:pt x="16396" y="18841"/>
                  </a:cubicBezTo>
                  <a:lnTo>
                    <a:pt x="16372" y="18841"/>
                  </a:lnTo>
                  <a:cubicBezTo>
                    <a:pt x="16372" y="18829"/>
                    <a:pt x="16360" y="18829"/>
                    <a:pt x="16348" y="18829"/>
                  </a:cubicBezTo>
                  <a:cubicBezTo>
                    <a:pt x="16336" y="18817"/>
                    <a:pt x="16336" y="18817"/>
                    <a:pt x="16336" y="18817"/>
                  </a:cubicBezTo>
                  <a:cubicBezTo>
                    <a:pt x="16312" y="18817"/>
                    <a:pt x="16300" y="18805"/>
                    <a:pt x="16288" y="18805"/>
                  </a:cubicBezTo>
                  <a:cubicBezTo>
                    <a:pt x="16205" y="18793"/>
                    <a:pt x="15812" y="18650"/>
                    <a:pt x="15669" y="18591"/>
                  </a:cubicBezTo>
                  <a:cubicBezTo>
                    <a:pt x="15384" y="18341"/>
                    <a:pt x="15360" y="18329"/>
                    <a:pt x="15348" y="18329"/>
                  </a:cubicBezTo>
                  <a:lnTo>
                    <a:pt x="15324" y="18329"/>
                  </a:lnTo>
                  <a:cubicBezTo>
                    <a:pt x="15169" y="18293"/>
                    <a:pt x="15062" y="18269"/>
                    <a:pt x="15003" y="18245"/>
                  </a:cubicBezTo>
                  <a:cubicBezTo>
                    <a:pt x="14991" y="18233"/>
                    <a:pt x="14979" y="18233"/>
                    <a:pt x="14967" y="18233"/>
                  </a:cubicBezTo>
                  <a:cubicBezTo>
                    <a:pt x="14943" y="18222"/>
                    <a:pt x="14931" y="18222"/>
                    <a:pt x="14931" y="18210"/>
                  </a:cubicBezTo>
                  <a:cubicBezTo>
                    <a:pt x="14907" y="18198"/>
                    <a:pt x="14872" y="18174"/>
                    <a:pt x="14824" y="18150"/>
                  </a:cubicBezTo>
                  <a:lnTo>
                    <a:pt x="14812" y="18150"/>
                  </a:lnTo>
                  <a:cubicBezTo>
                    <a:pt x="14729" y="18102"/>
                    <a:pt x="14586" y="18031"/>
                    <a:pt x="14562" y="17995"/>
                  </a:cubicBezTo>
                  <a:cubicBezTo>
                    <a:pt x="14550" y="17960"/>
                    <a:pt x="14526" y="17924"/>
                    <a:pt x="14514" y="17876"/>
                  </a:cubicBezTo>
                  <a:cubicBezTo>
                    <a:pt x="14455" y="17745"/>
                    <a:pt x="14431" y="17698"/>
                    <a:pt x="14383" y="17698"/>
                  </a:cubicBezTo>
                  <a:cubicBezTo>
                    <a:pt x="14383" y="17698"/>
                    <a:pt x="14371" y="17686"/>
                    <a:pt x="14360" y="17686"/>
                  </a:cubicBezTo>
                  <a:cubicBezTo>
                    <a:pt x="14312" y="17662"/>
                    <a:pt x="14264" y="17638"/>
                    <a:pt x="14205" y="17638"/>
                  </a:cubicBezTo>
                  <a:cubicBezTo>
                    <a:pt x="14205" y="17626"/>
                    <a:pt x="14193" y="17602"/>
                    <a:pt x="14181" y="17591"/>
                  </a:cubicBezTo>
                  <a:cubicBezTo>
                    <a:pt x="14181" y="17591"/>
                    <a:pt x="14181" y="17591"/>
                    <a:pt x="14181" y="17579"/>
                  </a:cubicBezTo>
                  <a:cubicBezTo>
                    <a:pt x="14169" y="17567"/>
                    <a:pt x="14169" y="17555"/>
                    <a:pt x="14157" y="17543"/>
                  </a:cubicBezTo>
                  <a:cubicBezTo>
                    <a:pt x="14157" y="17531"/>
                    <a:pt x="14157" y="17531"/>
                    <a:pt x="14157" y="17531"/>
                  </a:cubicBezTo>
                  <a:cubicBezTo>
                    <a:pt x="14145" y="17519"/>
                    <a:pt x="14145" y="17507"/>
                    <a:pt x="14145" y="17495"/>
                  </a:cubicBezTo>
                  <a:lnTo>
                    <a:pt x="14133" y="17495"/>
                  </a:lnTo>
                  <a:cubicBezTo>
                    <a:pt x="14133" y="17483"/>
                    <a:pt x="14133" y="17483"/>
                    <a:pt x="14133" y="17471"/>
                  </a:cubicBezTo>
                  <a:cubicBezTo>
                    <a:pt x="14121" y="17460"/>
                    <a:pt x="14110" y="17436"/>
                    <a:pt x="14062" y="17400"/>
                  </a:cubicBezTo>
                  <a:cubicBezTo>
                    <a:pt x="14014" y="17352"/>
                    <a:pt x="13943" y="17293"/>
                    <a:pt x="13883" y="17210"/>
                  </a:cubicBezTo>
                  <a:cubicBezTo>
                    <a:pt x="13848" y="17150"/>
                    <a:pt x="13788" y="16983"/>
                    <a:pt x="13764" y="16507"/>
                  </a:cubicBezTo>
                  <a:cubicBezTo>
                    <a:pt x="13752" y="16328"/>
                    <a:pt x="13776" y="15662"/>
                    <a:pt x="13824" y="15447"/>
                  </a:cubicBezTo>
                  <a:cubicBezTo>
                    <a:pt x="13860" y="15316"/>
                    <a:pt x="14014" y="15209"/>
                    <a:pt x="14169" y="15114"/>
                  </a:cubicBezTo>
                  <a:cubicBezTo>
                    <a:pt x="14229" y="15066"/>
                    <a:pt x="14300" y="15031"/>
                    <a:pt x="14360" y="14983"/>
                  </a:cubicBezTo>
                  <a:cubicBezTo>
                    <a:pt x="14514" y="14864"/>
                    <a:pt x="14645" y="14673"/>
                    <a:pt x="14729" y="14531"/>
                  </a:cubicBezTo>
                  <a:cubicBezTo>
                    <a:pt x="14776" y="14483"/>
                    <a:pt x="14800" y="14435"/>
                    <a:pt x="14824" y="14400"/>
                  </a:cubicBezTo>
                  <a:cubicBezTo>
                    <a:pt x="14919" y="14292"/>
                    <a:pt x="15253" y="13745"/>
                    <a:pt x="15288" y="13650"/>
                  </a:cubicBezTo>
                  <a:cubicBezTo>
                    <a:pt x="15300" y="13638"/>
                    <a:pt x="15300" y="13626"/>
                    <a:pt x="15300" y="13614"/>
                  </a:cubicBezTo>
                  <a:cubicBezTo>
                    <a:pt x="15312" y="13590"/>
                    <a:pt x="15312" y="13566"/>
                    <a:pt x="15312" y="13542"/>
                  </a:cubicBezTo>
                  <a:cubicBezTo>
                    <a:pt x="15312" y="13542"/>
                    <a:pt x="15312" y="13530"/>
                    <a:pt x="15312" y="13530"/>
                  </a:cubicBezTo>
                  <a:cubicBezTo>
                    <a:pt x="15312" y="13507"/>
                    <a:pt x="15312" y="13483"/>
                    <a:pt x="15312" y="13459"/>
                  </a:cubicBezTo>
                  <a:cubicBezTo>
                    <a:pt x="15312" y="13423"/>
                    <a:pt x="15312" y="13400"/>
                    <a:pt x="15312" y="13376"/>
                  </a:cubicBezTo>
                  <a:cubicBezTo>
                    <a:pt x="15300" y="13376"/>
                    <a:pt x="15300" y="13376"/>
                    <a:pt x="15300" y="13364"/>
                  </a:cubicBezTo>
                  <a:cubicBezTo>
                    <a:pt x="15300" y="13352"/>
                    <a:pt x="15300" y="13328"/>
                    <a:pt x="15300" y="13316"/>
                  </a:cubicBezTo>
                  <a:cubicBezTo>
                    <a:pt x="15312" y="13304"/>
                    <a:pt x="15324" y="13304"/>
                    <a:pt x="15336" y="13304"/>
                  </a:cubicBezTo>
                  <a:cubicBezTo>
                    <a:pt x="15372" y="13292"/>
                    <a:pt x="15407" y="13292"/>
                    <a:pt x="15407" y="13292"/>
                  </a:cubicBezTo>
                  <a:cubicBezTo>
                    <a:pt x="15431" y="13292"/>
                    <a:pt x="15550" y="13280"/>
                    <a:pt x="15693" y="13257"/>
                  </a:cubicBezTo>
                  <a:lnTo>
                    <a:pt x="15717" y="13257"/>
                  </a:lnTo>
                  <a:cubicBezTo>
                    <a:pt x="15812" y="13245"/>
                    <a:pt x="15907" y="13221"/>
                    <a:pt x="15991" y="13209"/>
                  </a:cubicBezTo>
                  <a:cubicBezTo>
                    <a:pt x="16026" y="13197"/>
                    <a:pt x="16062" y="13185"/>
                    <a:pt x="16098" y="13173"/>
                  </a:cubicBezTo>
                  <a:cubicBezTo>
                    <a:pt x="16205" y="13149"/>
                    <a:pt x="16336" y="13138"/>
                    <a:pt x="16491" y="13138"/>
                  </a:cubicBezTo>
                  <a:close/>
                  <a:moveTo>
                    <a:pt x="12609" y="9637"/>
                  </a:moveTo>
                  <a:lnTo>
                    <a:pt x="16336" y="9768"/>
                  </a:lnTo>
                  <a:cubicBezTo>
                    <a:pt x="16288" y="9828"/>
                    <a:pt x="16229" y="9899"/>
                    <a:pt x="16181" y="9971"/>
                  </a:cubicBezTo>
                  <a:cubicBezTo>
                    <a:pt x="16169" y="9971"/>
                    <a:pt x="16169" y="9982"/>
                    <a:pt x="16157" y="9982"/>
                  </a:cubicBezTo>
                  <a:cubicBezTo>
                    <a:pt x="16146" y="10006"/>
                    <a:pt x="16134" y="10018"/>
                    <a:pt x="16122" y="10042"/>
                  </a:cubicBezTo>
                  <a:cubicBezTo>
                    <a:pt x="16122" y="10042"/>
                    <a:pt x="16110" y="10054"/>
                    <a:pt x="16110" y="10054"/>
                  </a:cubicBezTo>
                  <a:cubicBezTo>
                    <a:pt x="16098" y="10078"/>
                    <a:pt x="16086" y="10090"/>
                    <a:pt x="16074" y="10101"/>
                  </a:cubicBezTo>
                  <a:cubicBezTo>
                    <a:pt x="16074" y="10113"/>
                    <a:pt x="16062" y="10125"/>
                    <a:pt x="16062" y="10137"/>
                  </a:cubicBezTo>
                  <a:cubicBezTo>
                    <a:pt x="16050" y="10149"/>
                    <a:pt x="16050" y="10149"/>
                    <a:pt x="16038" y="10161"/>
                  </a:cubicBezTo>
                  <a:cubicBezTo>
                    <a:pt x="16015" y="10244"/>
                    <a:pt x="16026" y="10316"/>
                    <a:pt x="16050" y="10375"/>
                  </a:cubicBezTo>
                  <a:cubicBezTo>
                    <a:pt x="16074" y="10423"/>
                    <a:pt x="16086" y="10459"/>
                    <a:pt x="16110" y="10482"/>
                  </a:cubicBezTo>
                  <a:cubicBezTo>
                    <a:pt x="16110" y="10506"/>
                    <a:pt x="16122" y="10530"/>
                    <a:pt x="16134" y="10542"/>
                  </a:cubicBezTo>
                  <a:cubicBezTo>
                    <a:pt x="16146" y="10554"/>
                    <a:pt x="16146" y="10578"/>
                    <a:pt x="16146" y="10590"/>
                  </a:cubicBezTo>
                  <a:cubicBezTo>
                    <a:pt x="16146" y="10590"/>
                    <a:pt x="16146" y="10602"/>
                    <a:pt x="16146" y="10602"/>
                  </a:cubicBezTo>
                  <a:cubicBezTo>
                    <a:pt x="16122" y="10697"/>
                    <a:pt x="15967" y="10994"/>
                    <a:pt x="15824" y="11185"/>
                  </a:cubicBezTo>
                  <a:cubicBezTo>
                    <a:pt x="15776" y="11244"/>
                    <a:pt x="15741" y="11304"/>
                    <a:pt x="15705" y="11328"/>
                  </a:cubicBezTo>
                  <a:cubicBezTo>
                    <a:pt x="15562" y="11435"/>
                    <a:pt x="15372" y="11697"/>
                    <a:pt x="15264" y="11887"/>
                  </a:cubicBezTo>
                  <a:cubicBezTo>
                    <a:pt x="15241" y="11923"/>
                    <a:pt x="15229" y="11971"/>
                    <a:pt x="15217" y="11995"/>
                  </a:cubicBezTo>
                  <a:cubicBezTo>
                    <a:pt x="15205" y="12018"/>
                    <a:pt x="15193" y="12054"/>
                    <a:pt x="15193" y="12078"/>
                  </a:cubicBezTo>
                  <a:cubicBezTo>
                    <a:pt x="15181" y="12173"/>
                    <a:pt x="15217" y="12280"/>
                    <a:pt x="15253" y="12376"/>
                  </a:cubicBezTo>
                  <a:cubicBezTo>
                    <a:pt x="15276" y="12459"/>
                    <a:pt x="15300" y="12530"/>
                    <a:pt x="15300" y="12590"/>
                  </a:cubicBezTo>
                  <a:cubicBezTo>
                    <a:pt x="15300" y="12685"/>
                    <a:pt x="15276" y="12709"/>
                    <a:pt x="15229" y="12757"/>
                  </a:cubicBezTo>
                  <a:cubicBezTo>
                    <a:pt x="15205" y="12780"/>
                    <a:pt x="15181" y="12804"/>
                    <a:pt x="15157" y="12840"/>
                  </a:cubicBezTo>
                  <a:cubicBezTo>
                    <a:pt x="15145" y="12852"/>
                    <a:pt x="15145" y="12876"/>
                    <a:pt x="15133" y="12888"/>
                  </a:cubicBezTo>
                  <a:cubicBezTo>
                    <a:pt x="15133" y="12899"/>
                    <a:pt x="15133" y="12899"/>
                    <a:pt x="15133" y="12911"/>
                  </a:cubicBezTo>
                  <a:cubicBezTo>
                    <a:pt x="15133" y="12923"/>
                    <a:pt x="15133" y="12935"/>
                    <a:pt x="15133" y="12959"/>
                  </a:cubicBezTo>
                  <a:cubicBezTo>
                    <a:pt x="15133" y="12959"/>
                    <a:pt x="15133" y="12971"/>
                    <a:pt x="15133" y="12983"/>
                  </a:cubicBezTo>
                  <a:cubicBezTo>
                    <a:pt x="15133" y="12995"/>
                    <a:pt x="15133" y="13007"/>
                    <a:pt x="15133" y="13030"/>
                  </a:cubicBezTo>
                  <a:cubicBezTo>
                    <a:pt x="15133" y="13042"/>
                    <a:pt x="15133" y="13054"/>
                    <a:pt x="15145" y="13066"/>
                  </a:cubicBezTo>
                  <a:cubicBezTo>
                    <a:pt x="15145" y="13078"/>
                    <a:pt x="15145" y="13078"/>
                    <a:pt x="15145" y="13090"/>
                  </a:cubicBezTo>
                  <a:cubicBezTo>
                    <a:pt x="15145" y="13114"/>
                    <a:pt x="15157" y="13126"/>
                    <a:pt x="15157" y="13138"/>
                  </a:cubicBezTo>
                  <a:cubicBezTo>
                    <a:pt x="15157" y="13149"/>
                    <a:pt x="15157" y="13149"/>
                    <a:pt x="15157" y="13161"/>
                  </a:cubicBezTo>
                  <a:cubicBezTo>
                    <a:pt x="15181" y="13221"/>
                    <a:pt x="15205" y="13269"/>
                    <a:pt x="15205" y="13292"/>
                  </a:cubicBezTo>
                  <a:cubicBezTo>
                    <a:pt x="15205" y="13304"/>
                    <a:pt x="15217" y="13328"/>
                    <a:pt x="15217" y="13364"/>
                  </a:cubicBezTo>
                  <a:cubicBezTo>
                    <a:pt x="15217" y="13364"/>
                    <a:pt x="15217" y="13376"/>
                    <a:pt x="15217" y="13376"/>
                  </a:cubicBezTo>
                  <a:cubicBezTo>
                    <a:pt x="15217" y="13388"/>
                    <a:pt x="15217" y="13388"/>
                    <a:pt x="15217" y="13388"/>
                  </a:cubicBezTo>
                  <a:cubicBezTo>
                    <a:pt x="15217" y="13400"/>
                    <a:pt x="15217" y="13411"/>
                    <a:pt x="15217" y="13423"/>
                  </a:cubicBezTo>
                  <a:cubicBezTo>
                    <a:pt x="15217" y="13423"/>
                    <a:pt x="15217" y="13423"/>
                    <a:pt x="15217" y="13435"/>
                  </a:cubicBezTo>
                  <a:cubicBezTo>
                    <a:pt x="15217" y="13459"/>
                    <a:pt x="15217" y="13483"/>
                    <a:pt x="15217" y="13519"/>
                  </a:cubicBezTo>
                  <a:cubicBezTo>
                    <a:pt x="15217" y="13530"/>
                    <a:pt x="15217" y="13542"/>
                    <a:pt x="15217" y="13554"/>
                  </a:cubicBezTo>
                  <a:cubicBezTo>
                    <a:pt x="15217" y="13566"/>
                    <a:pt x="15217" y="13578"/>
                    <a:pt x="15217" y="13590"/>
                  </a:cubicBezTo>
                  <a:cubicBezTo>
                    <a:pt x="15217" y="13602"/>
                    <a:pt x="15217" y="13602"/>
                    <a:pt x="15205" y="13614"/>
                  </a:cubicBezTo>
                  <a:cubicBezTo>
                    <a:pt x="15169" y="13697"/>
                    <a:pt x="14848" y="14245"/>
                    <a:pt x="14764" y="14340"/>
                  </a:cubicBezTo>
                  <a:cubicBezTo>
                    <a:pt x="14729" y="14376"/>
                    <a:pt x="14693" y="14423"/>
                    <a:pt x="14657" y="14483"/>
                  </a:cubicBezTo>
                  <a:cubicBezTo>
                    <a:pt x="14574" y="14614"/>
                    <a:pt x="14455" y="14793"/>
                    <a:pt x="14300" y="14912"/>
                  </a:cubicBezTo>
                  <a:cubicBezTo>
                    <a:pt x="14241" y="14959"/>
                    <a:pt x="14181" y="14995"/>
                    <a:pt x="14121" y="15031"/>
                  </a:cubicBezTo>
                  <a:cubicBezTo>
                    <a:pt x="13990" y="15126"/>
                    <a:pt x="13871" y="15197"/>
                    <a:pt x="13800" y="15305"/>
                  </a:cubicBezTo>
                  <a:cubicBezTo>
                    <a:pt x="13776" y="15340"/>
                    <a:pt x="13752" y="15388"/>
                    <a:pt x="13740" y="15424"/>
                  </a:cubicBezTo>
                  <a:cubicBezTo>
                    <a:pt x="13693" y="15638"/>
                    <a:pt x="13669" y="16328"/>
                    <a:pt x="13669" y="16519"/>
                  </a:cubicBezTo>
                  <a:cubicBezTo>
                    <a:pt x="13693" y="16924"/>
                    <a:pt x="13740" y="17162"/>
                    <a:pt x="13812" y="17269"/>
                  </a:cubicBezTo>
                  <a:cubicBezTo>
                    <a:pt x="13883" y="17352"/>
                    <a:pt x="13955" y="17424"/>
                    <a:pt x="14002" y="17460"/>
                  </a:cubicBezTo>
                  <a:cubicBezTo>
                    <a:pt x="14026" y="17483"/>
                    <a:pt x="14038" y="17507"/>
                    <a:pt x="14050" y="17507"/>
                  </a:cubicBezTo>
                  <a:cubicBezTo>
                    <a:pt x="14050" y="17507"/>
                    <a:pt x="14050" y="17507"/>
                    <a:pt x="14050" y="17519"/>
                  </a:cubicBezTo>
                  <a:cubicBezTo>
                    <a:pt x="14050" y="17531"/>
                    <a:pt x="14062" y="17531"/>
                    <a:pt x="14062" y="17543"/>
                  </a:cubicBezTo>
                  <a:cubicBezTo>
                    <a:pt x="14062" y="17555"/>
                    <a:pt x="14074" y="17555"/>
                    <a:pt x="14074" y="17567"/>
                  </a:cubicBezTo>
                  <a:cubicBezTo>
                    <a:pt x="14086" y="17591"/>
                    <a:pt x="14098" y="17614"/>
                    <a:pt x="14110" y="17626"/>
                  </a:cubicBezTo>
                  <a:cubicBezTo>
                    <a:pt x="14110" y="17638"/>
                    <a:pt x="14110" y="17638"/>
                    <a:pt x="14110" y="17638"/>
                  </a:cubicBezTo>
                  <a:cubicBezTo>
                    <a:pt x="14110" y="17638"/>
                    <a:pt x="14110" y="17650"/>
                    <a:pt x="14121" y="17662"/>
                  </a:cubicBezTo>
                  <a:cubicBezTo>
                    <a:pt x="14121" y="17662"/>
                    <a:pt x="14121" y="17674"/>
                    <a:pt x="14121" y="17674"/>
                  </a:cubicBezTo>
                  <a:cubicBezTo>
                    <a:pt x="14121" y="17674"/>
                    <a:pt x="14121" y="17686"/>
                    <a:pt x="14121" y="17686"/>
                  </a:cubicBezTo>
                  <a:cubicBezTo>
                    <a:pt x="14110" y="17686"/>
                    <a:pt x="14110" y="17698"/>
                    <a:pt x="14110" y="17698"/>
                  </a:cubicBezTo>
                  <a:cubicBezTo>
                    <a:pt x="14110" y="17710"/>
                    <a:pt x="14098" y="17721"/>
                    <a:pt x="14098" y="17733"/>
                  </a:cubicBezTo>
                  <a:cubicBezTo>
                    <a:pt x="14086" y="17769"/>
                    <a:pt x="14074" y="17817"/>
                    <a:pt x="14074" y="17864"/>
                  </a:cubicBezTo>
                  <a:cubicBezTo>
                    <a:pt x="14050" y="17972"/>
                    <a:pt x="14038" y="18102"/>
                    <a:pt x="13979" y="18126"/>
                  </a:cubicBezTo>
                  <a:cubicBezTo>
                    <a:pt x="13955" y="18126"/>
                    <a:pt x="13943" y="18138"/>
                    <a:pt x="13931" y="18138"/>
                  </a:cubicBezTo>
                  <a:cubicBezTo>
                    <a:pt x="13917" y="18142"/>
                    <a:pt x="13904" y="18143"/>
                    <a:pt x="13892" y="18143"/>
                  </a:cubicBezTo>
                  <a:cubicBezTo>
                    <a:pt x="13861" y="18143"/>
                    <a:pt x="13834" y="18135"/>
                    <a:pt x="13800" y="18126"/>
                  </a:cubicBezTo>
                  <a:cubicBezTo>
                    <a:pt x="13764" y="18114"/>
                    <a:pt x="13740" y="18102"/>
                    <a:pt x="13705" y="18102"/>
                  </a:cubicBezTo>
                  <a:cubicBezTo>
                    <a:pt x="13681" y="18102"/>
                    <a:pt x="13657" y="18091"/>
                    <a:pt x="13621" y="18091"/>
                  </a:cubicBezTo>
                  <a:lnTo>
                    <a:pt x="13526" y="18091"/>
                  </a:lnTo>
                  <a:cubicBezTo>
                    <a:pt x="13467" y="18091"/>
                    <a:pt x="13383" y="18091"/>
                    <a:pt x="13324" y="18114"/>
                  </a:cubicBezTo>
                  <a:cubicBezTo>
                    <a:pt x="13288" y="18126"/>
                    <a:pt x="13252" y="18138"/>
                    <a:pt x="13240" y="18162"/>
                  </a:cubicBezTo>
                  <a:cubicBezTo>
                    <a:pt x="13169" y="18233"/>
                    <a:pt x="12478" y="19138"/>
                    <a:pt x="12466" y="19150"/>
                  </a:cubicBezTo>
                  <a:cubicBezTo>
                    <a:pt x="12455" y="19174"/>
                    <a:pt x="12395" y="19234"/>
                    <a:pt x="12288" y="19234"/>
                  </a:cubicBezTo>
                  <a:lnTo>
                    <a:pt x="11097" y="19234"/>
                  </a:lnTo>
                  <a:lnTo>
                    <a:pt x="12407" y="17019"/>
                  </a:lnTo>
                  <a:cubicBezTo>
                    <a:pt x="12419" y="17007"/>
                    <a:pt x="12419" y="16983"/>
                    <a:pt x="12419" y="16971"/>
                  </a:cubicBezTo>
                  <a:cubicBezTo>
                    <a:pt x="12419" y="16971"/>
                    <a:pt x="12157" y="16317"/>
                    <a:pt x="12085" y="16138"/>
                  </a:cubicBezTo>
                  <a:cubicBezTo>
                    <a:pt x="12014" y="15947"/>
                    <a:pt x="11847" y="15447"/>
                    <a:pt x="11847" y="15316"/>
                  </a:cubicBezTo>
                  <a:cubicBezTo>
                    <a:pt x="11847" y="15293"/>
                    <a:pt x="11847" y="15269"/>
                    <a:pt x="11835" y="15245"/>
                  </a:cubicBezTo>
                  <a:cubicBezTo>
                    <a:pt x="11835" y="15126"/>
                    <a:pt x="11824" y="14983"/>
                    <a:pt x="11931" y="14769"/>
                  </a:cubicBezTo>
                  <a:cubicBezTo>
                    <a:pt x="11978" y="14673"/>
                    <a:pt x="12407" y="13888"/>
                    <a:pt x="12347" y="13792"/>
                  </a:cubicBezTo>
                  <a:cubicBezTo>
                    <a:pt x="12336" y="13769"/>
                    <a:pt x="12312" y="13745"/>
                    <a:pt x="12276" y="13709"/>
                  </a:cubicBezTo>
                  <a:cubicBezTo>
                    <a:pt x="12205" y="13626"/>
                    <a:pt x="12097" y="13507"/>
                    <a:pt x="12050" y="13376"/>
                  </a:cubicBezTo>
                  <a:cubicBezTo>
                    <a:pt x="12002" y="13280"/>
                    <a:pt x="11990" y="13138"/>
                    <a:pt x="12002" y="12959"/>
                  </a:cubicBezTo>
                  <a:cubicBezTo>
                    <a:pt x="12002" y="12864"/>
                    <a:pt x="12014" y="12745"/>
                    <a:pt x="12038" y="12626"/>
                  </a:cubicBezTo>
                  <a:cubicBezTo>
                    <a:pt x="12038" y="12590"/>
                    <a:pt x="12050" y="12566"/>
                    <a:pt x="12050" y="12542"/>
                  </a:cubicBezTo>
                  <a:cubicBezTo>
                    <a:pt x="12074" y="12411"/>
                    <a:pt x="12085" y="12352"/>
                    <a:pt x="12085" y="12316"/>
                  </a:cubicBezTo>
                  <a:cubicBezTo>
                    <a:pt x="12085" y="12304"/>
                    <a:pt x="12085" y="12292"/>
                    <a:pt x="12085" y="12292"/>
                  </a:cubicBezTo>
                  <a:lnTo>
                    <a:pt x="12609" y="9637"/>
                  </a:lnTo>
                  <a:close/>
                  <a:moveTo>
                    <a:pt x="9276" y="11840"/>
                  </a:moveTo>
                  <a:cubicBezTo>
                    <a:pt x="9335" y="11852"/>
                    <a:pt x="9502" y="11971"/>
                    <a:pt x="9573" y="12030"/>
                  </a:cubicBezTo>
                  <a:cubicBezTo>
                    <a:pt x="9633" y="12066"/>
                    <a:pt x="9645" y="12078"/>
                    <a:pt x="9657" y="12090"/>
                  </a:cubicBezTo>
                  <a:cubicBezTo>
                    <a:pt x="9704" y="12102"/>
                    <a:pt x="9871" y="12137"/>
                    <a:pt x="10026" y="12137"/>
                  </a:cubicBezTo>
                  <a:cubicBezTo>
                    <a:pt x="10180" y="12137"/>
                    <a:pt x="10252" y="12185"/>
                    <a:pt x="10300" y="12221"/>
                  </a:cubicBezTo>
                  <a:cubicBezTo>
                    <a:pt x="10311" y="12233"/>
                    <a:pt x="10311" y="12245"/>
                    <a:pt x="10323" y="12245"/>
                  </a:cubicBezTo>
                  <a:cubicBezTo>
                    <a:pt x="10335" y="12257"/>
                    <a:pt x="10335" y="12257"/>
                    <a:pt x="10335" y="12257"/>
                  </a:cubicBezTo>
                  <a:cubicBezTo>
                    <a:pt x="10347" y="12268"/>
                    <a:pt x="10347" y="12268"/>
                    <a:pt x="10359" y="12268"/>
                  </a:cubicBezTo>
                  <a:cubicBezTo>
                    <a:pt x="10359" y="12280"/>
                    <a:pt x="10371" y="12280"/>
                    <a:pt x="10371" y="12280"/>
                  </a:cubicBezTo>
                  <a:cubicBezTo>
                    <a:pt x="10383" y="12280"/>
                    <a:pt x="10383" y="12292"/>
                    <a:pt x="10383" y="12292"/>
                  </a:cubicBezTo>
                  <a:cubicBezTo>
                    <a:pt x="10395" y="12292"/>
                    <a:pt x="10407" y="12292"/>
                    <a:pt x="10407" y="12304"/>
                  </a:cubicBezTo>
                  <a:lnTo>
                    <a:pt x="10419" y="12304"/>
                  </a:lnTo>
                  <a:cubicBezTo>
                    <a:pt x="10431" y="12304"/>
                    <a:pt x="10442" y="12304"/>
                    <a:pt x="10454" y="12316"/>
                  </a:cubicBezTo>
                  <a:lnTo>
                    <a:pt x="10490" y="12316"/>
                  </a:lnTo>
                  <a:cubicBezTo>
                    <a:pt x="10502" y="12328"/>
                    <a:pt x="10502" y="12328"/>
                    <a:pt x="10502" y="12328"/>
                  </a:cubicBezTo>
                  <a:lnTo>
                    <a:pt x="10681" y="12328"/>
                  </a:lnTo>
                  <a:cubicBezTo>
                    <a:pt x="10740" y="12316"/>
                    <a:pt x="10883" y="12316"/>
                    <a:pt x="11121" y="12316"/>
                  </a:cubicBezTo>
                  <a:lnTo>
                    <a:pt x="11502" y="12316"/>
                  </a:lnTo>
                  <a:cubicBezTo>
                    <a:pt x="11538" y="12316"/>
                    <a:pt x="11574" y="12316"/>
                    <a:pt x="11609" y="12328"/>
                  </a:cubicBezTo>
                  <a:lnTo>
                    <a:pt x="11990" y="12328"/>
                  </a:lnTo>
                  <a:cubicBezTo>
                    <a:pt x="11990" y="12328"/>
                    <a:pt x="11990" y="12340"/>
                    <a:pt x="11990" y="12340"/>
                  </a:cubicBezTo>
                  <a:cubicBezTo>
                    <a:pt x="11990" y="12340"/>
                    <a:pt x="11990" y="12352"/>
                    <a:pt x="11990" y="12352"/>
                  </a:cubicBezTo>
                  <a:cubicBezTo>
                    <a:pt x="11990" y="12364"/>
                    <a:pt x="11978" y="12376"/>
                    <a:pt x="11978" y="12387"/>
                  </a:cubicBezTo>
                  <a:cubicBezTo>
                    <a:pt x="11978" y="12387"/>
                    <a:pt x="11978" y="12399"/>
                    <a:pt x="11978" y="12411"/>
                  </a:cubicBezTo>
                  <a:cubicBezTo>
                    <a:pt x="11978" y="12423"/>
                    <a:pt x="11978" y="12435"/>
                    <a:pt x="11978" y="12447"/>
                  </a:cubicBezTo>
                  <a:cubicBezTo>
                    <a:pt x="11966" y="12459"/>
                    <a:pt x="11966" y="12471"/>
                    <a:pt x="11966" y="12483"/>
                  </a:cubicBezTo>
                  <a:cubicBezTo>
                    <a:pt x="11966" y="12495"/>
                    <a:pt x="11966" y="12507"/>
                    <a:pt x="11955" y="12518"/>
                  </a:cubicBezTo>
                  <a:cubicBezTo>
                    <a:pt x="11955" y="12542"/>
                    <a:pt x="11955" y="12578"/>
                    <a:pt x="11943" y="12614"/>
                  </a:cubicBezTo>
                  <a:cubicBezTo>
                    <a:pt x="11919" y="12733"/>
                    <a:pt x="11907" y="12852"/>
                    <a:pt x="11907" y="12959"/>
                  </a:cubicBezTo>
                  <a:cubicBezTo>
                    <a:pt x="11895" y="13149"/>
                    <a:pt x="11919" y="13304"/>
                    <a:pt x="11966" y="13411"/>
                  </a:cubicBezTo>
                  <a:cubicBezTo>
                    <a:pt x="12026" y="13554"/>
                    <a:pt x="12133" y="13685"/>
                    <a:pt x="12205" y="13769"/>
                  </a:cubicBezTo>
                  <a:cubicBezTo>
                    <a:pt x="12240" y="13792"/>
                    <a:pt x="12264" y="13816"/>
                    <a:pt x="12264" y="13828"/>
                  </a:cubicBezTo>
                  <a:cubicBezTo>
                    <a:pt x="12264" y="13900"/>
                    <a:pt x="12038" y="14376"/>
                    <a:pt x="11847" y="14721"/>
                  </a:cubicBezTo>
                  <a:cubicBezTo>
                    <a:pt x="11728" y="14959"/>
                    <a:pt x="11740" y="15126"/>
                    <a:pt x="11752" y="15257"/>
                  </a:cubicBezTo>
                  <a:cubicBezTo>
                    <a:pt x="11752" y="15269"/>
                    <a:pt x="11752" y="15293"/>
                    <a:pt x="11752" y="15316"/>
                  </a:cubicBezTo>
                  <a:cubicBezTo>
                    <a:pt x="11764" y="15471"/>
                    <a:pt x="11931" y="15995"/>
                    <a:pt x="12002" y="16174"/>
                  </a:cubicBezTo>
                  <a:cubicBezTo>
                    <a:pt x="12062" y="16328"/>
                    <a:pt x="12276" y="16876"/>
                    <a:pt x="12324" y="16983"/>
                  </a:cubicBezTo>
                  <a:lnTo>
                    <a:pt x="10990" y="19234"/>
                  </a:lnTo>
                  <a:lnTo>
                    <a:pt x="10323" y="19234"/>
                  </a:lnTo>
                  <a:cubicBezTo>
                    <a:pt x="10311" y="19234"/>
                    <a:pt x="10300" y="19234"/>
                    <a:pt x="10288" y="19245"/>
                  </a:cubicBezTo>
                  <a:cubicBezTo>
                    <a:pt x="10276" y="19257"/>
                    <a:pt x="10276" y="19269"/>
                    <a:pt x="10276" y="19281"/>
                  </a:cubicBezTo>
                  <a:lnTo>
                    <a:pt x="10300" y="20174"/>
                  </a:lnTo>
                  <a:lnTo>
                    <a:pt x="8287" y="20174"/>
                  </a:lnTo>
                  <a:cubicBezTo>
                    <a:pt x="8287" y="19972"/>
                    <a:pt x="8275" y="19722"/>
                    <a:pt x="8275" y="19650"/>
                  </a:cubicBezTo>
                  <a:cubicBezTo>
                    <a:pt x="8275" y="19638"/>
                    <a:pt x="8275" y="19626"/>
                    <a:pt x="8275" y="19626"/>
                  </a:cubicBezTo>
                  <a:cubicBezTo>
                    <a:pt x="8275" y="19615"/>
                    <a:pt x="8275" y="19591"/>
                    <a:pt x="8275" y="19543"/>
                  </a:cubicBezTo>
                  <a:cubicBezTo>
                    <a:pt x="8275" y="19507"/>
                    <a:pt x="8275" y="19472"/>
                    <a:pt x="8275" y="19436"/>
                  </a:cubicBezTo>
                  <a:cubicBezTo>
                    <a:pt x="8287" y="19257"/>
                    <a:pt x="8287" y="19103"/>
                    <a:pt x="8287" y="19007"/>
                  </a:cubicBezTo>
                  <a:cubicBezTo>
                    <a:pt x="8287" y="18972"/>
                    <a:pt x="8287" y="18948"/>
                    <a:pt x="8287" y="18936"/>
                  </a:cubicBezTo>
                  <a:lnTo>
                    <a:pt x="8275" y="18888"/>
                  </a:lnTo>
                  <a:cubicBezTo>
                    <a:pt x="8240" y="18531"/>
                    <a:pt x="8216" y="18281"/>
                    <a:pt x="8192" y="18091"/>
                  </a:cubicBezTo>
                  <a:cubicBezTo>
                    <a:pt x="8192" y="18055"/>
                    <a:pt x="8180" y="18019"/>
                    <a:pt x="8180" y="17983"/>
                  </a:cubicBezTo>
                  <a:cubicBezTo>
                    <a:pt x="8180" y="17960"/>
                    <a:pt x="8180" y="17924"/>
                    <a:pt x="8168" y="17900"/>
                  </a:cubicBezTo>
                  <a:cubicBezTo>
                    <a:pt x="8168" y="17864"/>
                    <a:pt x="8168" y="17829"/>
                    <a:pt x="8168" y="17805"/>
                  </a:cubicBezTo>
                  <a:cubicBezTo>
                    <a:pt x="8168" y="17793"/>
                    <a:pt x="8156" y="17781"/>
                    <a:pt x="8156" y="17769"/>
                  </a:cubicBezTo>
                  <a:cubicBezTo>
                    <a:pt x="8156" y="17674"/>
                    <a:pt x="8156" y="17638"/>
                    <a:pt x="8156" y="17614"/>
                  </a:cubicBezTo>
                  <a:cubicBezTo>
                    <a:pt x="8156" y="17495"/>
                    <a:pt x="8204" y="17150"/>
                    <a:pt x="8275" y="17007"/>
                  </a:cubicBezTo>
                  <a:cubicBezTo>
                    <a:pt x="8299" y="16948"/>
                    <a:pt x="8335" y="16888"/>
                    <a:pt x="8371" y="16829"/>
                  </a:cubicBezTo>
                  <a:cubicBezTo>
                    <a:pt x="8418" y="16757"/>
                    <a:pt x="8466" y="16686"/>
                    <a:pt x="8490" y="16602"/>
                  </a:cubicBezTo>
                  <a:cubicBezTo>
                    <a:pt x="8526" y="16448"/>
                    <a:pt x="8442" y="16186"/>
                    <a:pt x="8406" y="16138"/>
                  </a:cubicBezTo>
                  <a:cubicBezTo>
                    <a:pt x="8383" y="16114"/>
                    <a:pt x="8359" y="16102"/>
                    <a:pt x="8323" y="16102"/>
                  </a:cubicBezTo>
                  <a:cubicBezTo>
                    <a:pt x="8275" y="16102"/>
                    <a:pt x="8192" y="16126"/>
                    <a:pt x="8121" y="16150"/>
                  </a:cubicBezTo>
                  <a:cubicBezTo>
                    <a:pt x="8097" y="16162"/>
                    <a:pt x="8073" y="16162"/>
                    <a:pt x="8061" y="16162"/>
                  </a:cubicBezTo>
                  <a:cubicBezTo>
                    <a:pt x="8061" y="16162"/>
                    <a:pt x="8014" y="16150"/>
                    <a:pt x="7918" y="15936"/>
                  </a:cubicBezTo>
                  <a:cubicBezTo>
                    <a:pt x="7847" y="15757"/>
                    <a:pt x="7704" y="15674"/>
                    <a:pt x="7549" y="15626"/>
                  </a:cubicBezTo>
                  <a:cubicBezTo>
                    <a:pt x="7537" y="15614"/>
                    <a:pt x="7525" y="15614"/>
                    <a:pt x="7502" y="15614"/>
                  </a:cubicBezTo>
                  <a:cubicBezTo>
                    <a:pt x="7502" y="15602"/>
                    <a:pt x="7490" y="15602"/>
                    <a:pt x="7490" y="15602"/>
                  </a:cubicBezTo>
                  <a:cubicBezTo>
                    <a:pt x="7478" y="15602"/>
                    <a:pt x="7466" y="15602"/>
                    <a:pt x="7454" y="15590"/>
                  </a:cubicBezTo>
                  <a:lnTo>
                    <a:pt x="7430" y="15590"/>
                  </a:lnTo>
                  <a:cubicBezTo>
                    <a:pt x="7418" y="15590"/>
                    <a:pt x="7406" y="15590"/>
                    <a:pt x="7394" y="15578"/>
                  </a:cubicBezTo>
                  <a:lnTo>
                    <a:pt x="7371" y="15578"/>
                  </a:lnTo>
                  <a:cubicBezTo>
                    <a:pt x="7371" y="15578"/>
                    <a:pt x="7371" y="15566"/>
                    <a:pt x="7371" y="15566"/>
                  </a:cubicBezTo>
                  <a:cubicBezTo>
                    <a:pt x="7371" y="15543"/>
                    <a:pt x="7371" y="15519"/>
                    <a:pt x="7371" y="15495"/>
                  </a:cubicBezTo>
                  <a:cubicBezTo>
                    <a:pt x="7359" y="15459"/>
                    <a:pt x="7359" y="15435"/>
                    <a:pt x="7359" y="15412"/>
                  </a:cubicBezTo>
                  <a:cubicBezTo>
                    <a:pt x="7359" y="15400"/>
                    <a:pt x="7359" y="15400"/>
                    <a:pt x="7359" y="15400"/>
                  </a:cubicBezTo>
                  <a:cubicBezTo>
                    <a:pt x="7359" y="15364"/>
                    <a:pt x="7359" y="15340"/>
                    <a:pt x="7359" y="15316"/>
                  </a:cubicBezTo>
                  <a:cubicBezTo>
                    <a:pt x="7359" y="15305"/>
                    <a:pt x="7359" y="15305"/>
                    <a:pt x="7359" y="15293"/>
                  </a:cubicBezTo>
                  <a:cubicBezTo>
                    <a:pt x="7359" y="15269"/>
                    <a:pt x="7359" y="15245"/>
                    <a:pt x="7347" y="15221"/>
                  </a:cubicBezTo>
                  <a:cubicBezTo>
                    <a:pt x="7347" y="15197"/>
                    <a:pt x="7347" y="15185"/>
                    <a:pt x="7347" y="15174"/>
                  </a:cubicBezTo>
                  <a:cubicBezTo>
                    <a:pt x="7347" y="15150"/>
                    <a:pt x="7347" y="15138"/>
                    <a:pt x="7347" y="15114"/>
                  </a:cubicBezTo>
                  <a:cubicBezTo>
                    <a:pt x="7347" y="15102"/>
                    <a:pt x="7347" y="15078"/>
                    <a:pt x="7347" y="15066"/>
                  </a:cubicBezTo>
                  <a:cubicBezTo>
                    <a:pt x="7347" y="15043"/>
                    <a:pt x="7335" y="15019"/>
                    <a:pt x="7335" y="15007"/>
                  </a:cubicBezTo>
                  <a:cubicBezTo>
                    <a:pt x="7335" y="14983"/>
                    <a:pt x="7335" y="14959"/>
                    <a:pt x="7335" y="14935"/>
                  </a:cubicBezTo>
                  <a:cubicBezTo>
                    <a:pt x="7335" y="14924"/>
                    <a:pt x="7335" y="14912"/>
                    <a:pt x="7335" y="14900"/>
                  </a:cubicBezTo>
                  <a:cubicBezTo>
                    <a:pt x="7335" y="14876"/>
                    <a:pt x="7335" y="14840"/>
                    <a:pt x="7323" y="14816"/>
                  </a:cubicBezTo>
                  <a:cubicBezTo>
                    <a:pt x="7323" y="14804"/>
                    <a:pt x="7323" y="14804"/>
                    <a:pt x="7323" y="14793"/>
                  </a:cubicBezTo>
                  <a:cubicBezTo>
                    <a:pt x="7323" y="14697"/>
                    <a:pt x="7311" y="14590"/>
                    <a:pt x="7311" y="14507"/>
                  </a:cubicBezTo>
                  <a:cubicBezTo>
                    <a:pt x="7299" y="14447"/>
                    <a:pt x="7299" y="14400"/>
                    <a:pt x="7299" y="14364"/>
                  </a:cubicBezTo>
                  <a:cubicBezTo>
                    <a:pt x="7287" y="14292"/>
                    <a:pt x="7287" y="14257"/>
                    <a:pt x="7287" y="14245"/>
                  </a:cubicBezTo>
                  <a:cubicBezTo>
                    <a:pt x="7228" y="13983"/>
                    <a:pt x="7192" y="13781"/>
                    <a:pt x="7192" y="13745"/>
                  </a:cubicBezTo>
                  <a:cubicBezTo>
                    <a:pt x="7204" y="13733"/>
                    <a:pt x="7240" y="13685"/>
                    <a:pt x="7478" y="13542"/>
                  </a:cubicBezTo>
                  <a:cubicBezTo>
                    <a:pt x="7561" y="13495"/>
                    <a:pt x="7561" y="13316"/>
                    <a:pt x="7549" y="13138"/>
                  </a:cubicBezTo>
                  <a:lnTo>
                    <a:pt x="7549" y="13090"/>
                  </a:lnTo>
                  <a:cubicBezTo>
                    <a:pt x="7549" y="13078"/>
                    <a:pt x="7549" y="13078"/>
                    <a:pt x="7561" y="13066"/>
                  </a:cubicBezTo>
                  <a:cubicBezTo>
                    <a:pt x="7573" y="13054"/>
                    <a:pt x="7597" y="13019"/>
                    <a:pt x="7644" y="12971"/>
                  </a:cubicBezTo>
                  <a:cubicBezTo>
                    <a:pt x="7668" y="12947"/>
                    <a:pt x="7704" y="12923"/>
                    <a:pt x="7728" y="12899"/>
                  </a:cubicBezTo>
                  <a:cubicBezTo>
                    <a:pt x="7740" y="12888"/>
                    <a:pt x="7906" y="12757"/>
                    <a:pt x="8014" y="12614"/>
                  </a:cubicBezTo>
                  <a:cubicBezTo>
                    <a:pt x="8121" y="12471"/>
                    <a:pt x="8216" y="12328"/>
                    <a:pt x="8240" y="12221"/>
                  </a:cubicBezTo>
                  <a:cubicBezTo>
                    <a:pt x="8240" y="12209"/>
                    <a:pt x="8240" y="12197"/>
                    <a:pt x="8264" y="12173"/>
                  </a:cubicBezTo>
                  <a:lnTo>
                    <a:pt x="8275" y="12173"/>
                  </a:lnTo>
                  <a:cubicBezTo>
                    <a:pt x="8323" y="12126"/>
                    <a:pt x="8406" y="12078"/>
                    <a:pt x="8478" y="12030"/>
                  </a:cubicBezTo>
                  <a:cubicBezTo>
                    <a:pt x="8526" y="12006"/>
                    <a:pt x="8573" y="11971"/>
                    <a:pt x="8609" y="11947"/>
                  </a:cubicBezTo>
                  <a:cubicBezTo>
                    <a:pt x="8668" y="11899"/>
                    <a:pt x="9061" y="11840"/>
                    <a:pt x="9228" y="11840"/>
                  </a:cubicBezTo>
                  <a:close/>
                  <a:moveTo>
                    <a:pt x="5466" y="15531"/>
                  </a:moveTo>
                  <a:cubicBezTo>
                    <a:pt x="5537" y="15543"/>
                    <a:pt x="5620" y="15555"/>
                    <a:pt x="5704" y="15566"/>
                  </a:cubicBezTo>
                  <a:cubicBezTo>
                    <a:pt x="5728" y="15566"/>
                    <a:pt x="5763" y="15566"/>
                    <a:pt x="5787" y="15578"/>
                  </a:cubicBezTo>
                  <a:cubicBezTo>
                    <a:pt x="5870" y="15578"/>
                    <a:pt x="5942" y="15590"/>
                    <a:pt x="6013" y="15602"/>
                  </a:cubicBezTo>
                  <a:cubicBezTo>
                    <a:pt x="6073" y="15602"/>
                    <a:pt x="6120" y="15614"/>
                    <a:pt x="6156" y="15614"/>
                  </a:cubicBezTo>
                  <a:cubicBezTo>
                    <a:pt x="6228" y="15614"/>
                    <a:pt x="6311" y="15602"/>
                    <a:pt x="6406" y="15602"/>
                  </a:cubicBezTo>
                  <a:cubicBezTo>
                    <a:pt x="6466" y="15602"/>
                    <a:pt x="6537" y="15590"/>
                    <a:pt x="6609" y="15590"/>
                  </a:cubicBezTo>
                  <a:lnTo>
                    <a:pt x="6716" y="15590"/>
                  </a:lnTo>
                  <a:cubicBezTo>
                    <a:pt x="6871" y="15590"/>
                    <a:pt x="7109" y="15614"/>
                    <a:pt x="7323" y="15662"/>
                  </a:cubicBezTo>
                  <a:cubicBezTo>
                    <a:pt x="7406" y="15674"/>
                    <a:pt x="7478" y="15697"/>
                    <a:pt x="7525" y="15709"/>
                  </a:cubicBezTo>
                  <a:cubicBezTo>
                    <a:pt x="7668" y="15757"/>
                    <a:pt x="7775" y="15828"/>
                    <a:pt x="7835" y="15971"/>
                  </a:cubicBezTo>
                  <a:cubicBezTo>
                    <a:pt x="7942" y="16221"/>
                    <a:pt x="8014" y="16257"/>
                    <a:pt x="8073" y="16257"/>
                  </a:cubicBezTo>
                  <a:cubicBezTo>
                    <a:pt x="8085" y="16257"/>
                    <a:pt x="8121" y="16245"/>
                    <a:pt x="8156" y="16233"/>
                  </a:cubicBezTo>
                  <a:cubicBezTo>
                    <a:pt x="8204" y="16221"/>
                    <a:pt x="8275" y="16197"/>
                    <a:pt x="8335" y="16197"/>
                  </a:cubicBezTo>
                  <a:cubicBezTo>
                    <a:pt x="8359" y="16245"/>
                    <a:pt x="8430" y="16471"/>
                    <a:pt x="8406" y="16578"/>
                  </a:cubicBezTo>
                  <a:cubicBezTo>
                    <a:pt x="8383" y="16650"/>
                    <a:pt x="8335" y="16721"/>
                    <a:pt x="8299" y="16781"/>
                  </a:cubicBezTo>
                  <a:cubicBezTo>
                    <a:pt x="8264" y="16840"/>
                    <a:pt x="8216" y="16900"/>
                    <a:pt x="8192" y="16971"/>
                  </a:cubicBezTo>
                  <a:cubicBezTo>
                    <a:pt x="8121" y="17138"/>
                    <a:pt x="8061" y="17483"/>
                    <a:pt x="8061" y="17614"/>
                  </a:cubicBezTo>
                  <a:cubicBezTo>
                    <a:pt x="8061" y="17698"/>
                    <a:pt x="8109" y="18126"/>
                    <a:pt x="8192" y="18888"/>
                  </a:cubicBezTo>
                  <a:lnTo>
                    <a:pt x="8192" y="18948"/>
                  </a:lnTo>
                  <a:cubicBezTo>
                    <a:pt x="8204" y="18995"/>
                    <a:pt x="8192" y="19388"/>
                    <a:pt x="8192" y="19543"/>
                  </a:cubicBezTo>
                  <a:cubicBezTo>
                    <a:pt x="8192" y="19591"/>
                    <a:pt x="8180" y="19615"/>
                    <a:pt x="8180" y="19626"/>
                  </a:cubicBezTo>
                  <a:lnTo>
                    <a:pt x="8180" y="19638"/>
                  </a:lnTo>
                  <a:cubicBezTo>
                    <a:pt x="8180" y="19638"/>
                    <a:pt x="8192" y="19638"/>
                    <a:pt x="8192" y="19650"/>
                  </a:cubicBezTo>
                  <a:cubicBezTo>
                    <a:pt x="8192" y="19662"/>
                    <a:pt x="8192" y="19662"/>
                    <a:pt x="8192" y="19662"/>
                  </a:cubicBezTo>
                  <a:cubicBezTo>
                    <a:pt x="8192" y="19674"/>
                    <a:pt x="8192" y="19674"/>
                    <a:pt x="8192" y="19674"/>
                  </a:cubicBezTo>
                  <a:cubicBezTo>
                    <a:pt x="8192" y="19698"/>
                    <a:pt x="8192" y="19722"/>
                    <a:pt x="8192" y="19757"/>
                  </a:cubicBezTo>
                  <a:cubicBezTo>
                    <a:pt x="8192" y="19888"/>
                    <a:pt x="8192" y="20055"/>
                    <a:pt x="8204" y="20174"/>
                  </a:cubicBezTo>
                  <a:lnTo>
                    <a:pt x="7585" y="20174"/>
                  </a:lnTo>
                  <a:cubicBezTo>
                    <a:pt x="7561" y="20174"/>
                    <a:pt x="7537" y="20186"/>
                    <a:pt x="7537" y="20210"/>
                  </a:cubicBezTo>
                  <a:lnTo>
                    <a:pt x="7537" y="21710"/>
                  </a:lnTo>
                  <a:lnTo>
                    <a:pt x="6442" y="21758"/>
                  </a:lnTo>
                  <a:cubicBezTo>
                    <a:pt x="6454" y="21722"/>
                    <a:pt x="6466" y="21674"/>
                    <a:pt x="6478" y="21627"/>
                  </a:cubicBezTo>
                  <a:cubicBezTo>
                    <a:pt x="6478" y="21615"/>
                    <a:pt x="6490" y="21591"/>
                    <a:pt x="6490" y="21567"/>
                  </a:cubicBezTo>
                  <a:cubicBezTo>
                    <a:pt x="6490" y="21567"/>
                    <a:pt x="6490" y="21567"/>
                    <a:pt x="6490" y="21555"/>
                  </a:cubicBezTo>
                  <a:cubicBezTo>
                    <a:pt x="6501" y="21543"/>
                    <a:pt x="6501" y="21531"/>
                    <a:pt x="6501" y="21508"/>
                  </a:cubicBezTo>
                  <a:cubicBezTo>
                    <a:pt x="6501" y="21508"/>
                    <a:pt x="6513" y="21496"/>
                    <a:pt x="6513" y="21484"/>
                  </a:cubicBezTo>
                  <a:lnTo>
                    <a:pt x="6513" y="21460"/>
                  </a:lnTo>
                  <a:cubicBezTo>
                    <a:pt x="6525" y="21448"/>
                    <a:pt x="6525" y="21436"/>
                    <a:pt x="6525" y="21424"/>
                  </a:cubicBezTo>
                  <a:cubicBezTo>
                    <a:pt x="6525" y="21412"/>
                    <a:pt x="6525" y="21400"/>
                    <a:pt x="6537" y="21389"/>
                  </a:cubicBezTo>
                  <a:cubicBezTo>
                    <a:pt x="6537" y="21389"/>
                    <a:pt x="6537" y="21377"/>
                    <a:pt x="6537" y="21365"/>
                  </a:cubicBezTo>
                  <a:cubicBezTo>
                    <a:pt x="6537" y="21353"/>
                    <a:pt x="6549" y="21341"/>
                    <a:pt x="6549" y="21329"/>
                  </a:cubicBezTo>
                  <a:cubicBezTo>
                    <a:pt x="6549" y="21329"/>
                    <a:pt x="6549" y="21317"/>
                    <a:pt x="6549" y="21305"/>
                  </a:cubicBezTo>
                  <a:cubicBezTo>
                    <a:pt x="6561" y="21293"/>
                    <a:pt x="6561" y="21270"/>
                    <a:pt x="6561" y="21258"/>
                  </a:cubicBezTo>
                  <a:cubicBezTo>
                    <a:pt x="6561" y="21258"/>
                    <a:pt x="6561" y="21246"/>
                    <a:pt x="6561" y="21246"/>
                  </a:cubicBezTo>
                  <a:cubicBezTo>
                    <a:pt x="6573" y="21234"/>
                    <a:pt x="6573" y="21222"/>
                    <a:pt x="6573" y="21210"/>
                  </a:cubicBezTo>
                  <a:cubicBezTo>
                    <a:pt x="6573" y="21198"/>
                    <a:pt x="6573" y="21198"/>
                    <a:pt x="6573" y="21186"/>
                  </a:cubicBezTo>
                  <a:cubicBezTo>
                    <a:pt x="6573" y="21186"/>
                    <a:pt x="6585" y="21174"/>
                    <a:pt x="6585" y="21162"/>
                  </a:cubicBezTo>
                  <a:lnTo>
                    <a:pt x="6585" y="21150"/>
                  </a:lnTo>
                  <a:cubicBezTo>
                    <a:pt x="6585" y="21139"/>
                    <a:pt x="6585" y="21127"/>
                    <a:pt x="6585" y="21127"/>
                  </a:cubicBezTo>
                  <a:cubicBezTo>
                    <a:pt x="6585" y="21115"/>
                    <a:pt x="6585" y="21115"/>
                    <a:pt x="6585" y="21115"/>
                  </a:cubicBezTo>
                  <a:cubicBezTo>
                    <a:pt x="6597" y="21103"/>
                    <a:pt x="6597" y="21091"/>
                    <a:pt x="6597" y="21091"/>
                  </a:cubicBezTo>
                  <a:cubicBezTo>
                    <a:pt x="6597" y="21091"/>
                    <a:pt x="6597" y="21079"/>
                    <a:pt x="6597" y="21079"/>
                  </a:cubicBezTo>
                  <a:cubicBezTo>
                    <a:pt x="6597" y="21067"/>
                    <a:pt x="6597" y="21067"/>
                    <a:pt x="6597" y="21067"/>
                  </a:cubicBezTo>
                  <a:cubicBezTo>
                    <a:pt x="6597" y="21055"/>
                    <a:pt x="6597" y="21031"/>
                    <a:pt x="6585" y="21019"/>
                  </a:cubicBezTo>
                  <a:cubicBezTo>
                    <a:pt x="6573" y="20960"/>
                    <a:pt x="6549" y="20865"/>
                    <a:pt x="6501" y="20710"/>
                  </a:cubicBezTo>
                  <a:cubicBezTo>
                    <a:pt x="6466" y="20603"/>
                    <a:pt x="6430" y="20472"/>
                    <a:pt x="6394" y="20353"/>
                  </a:cubicBezTo>
                  <a:cubicBezTo>
                    <a:pt x="6382" y="20305"/>
                    <a:pt x="6370" y="20269"/>
                    <a:pt x="6359" y="20222"/>
                  </a:cubicBezTo>
                  <a:cubicBezTo>
                    <a:pt x="6323" y="20067"/>
                    <a:pt x="6251" y="19924"/>
                    <a:pt x="6192" y="19793"/>
                  </a:cubicBezTo>
                  <a:cubicBezTo>
                    <a:pt x="6109" y="19638"/>
                    <a:pt x="6049" y="19495"/>
                    <a:pt x="6061" y="19400"/>
                  </a:cubicBezTo>
                  <a:cubicBezTo>
                    <a:pt x="6073" y="19353"/>
                    <a:pt x="6097" y="19293"/>
                    <a:pt x="6109" y="19234"/>
                  </a:cubicBezTo>
                  <a:cubicBezTo>
                    <a:pt x="6156" y="19091"/>
                    <a:pt x="6216" y="18936"/>
                    <a:pt x="6156" y="18769"/>
                  </a:cubicBezTo>
                  <a:cubicBezTo>
                    <a:pt x="6120" y="18674"/>
                    <a:pt x="6037" y="18579"/>
                    <a:pt x="5954" y="18472"/>
                  </a:cubicBezTo>
                  <a:cubicBezTo>
                    <a:pt x="5859" y="18352"/>
                    <a:pt x="5751" y="18222"/>
                    <a:pt x="5704" y="18067"/>
                  </a:cubicBezTo>
                  <a:cubicBezTo>
                    <a:pt x="5668" y="17936"/>
                    <a:pt x="5632" y="17781"/>
                    <a:pt x="5597" y="17638"/>
                  </a:cubicBezTo>
                  <a:cubicBezTo>
                    <a:pt x="5561" y="17483"/>
                    <a:pt x="5537" y="17317"/>
                    <a:pt x="5489" y="17174"/>
                  </a:cubicBezTo>
                  <a:cubicBezTo>
                    <a:pt x="5466" y="17102"/>
                    <a:pt x="5442" y="17007"/>
                    <a:pt x="5406" y="16876"/>
                  </a:cubicBezTo>
                  <a:cubicBezTo>
                    <a:pt x="5394" y="16805"/>
                    <a:pt x="5370" y="16733"/>
                    <a:pt x="5358" y="16674"/>
                  </a:cubicBezTo>
                  <a:cubicBezTo>
                    <a:pt x="5347" y="16626"/>
                    <a:pt x="5347" y="16578"/>
                    <a:pt x="5335" y="16531"/>
                  </a:cubicBezTo>
                  <a:cubicBezTo>
                    <a:pt x="5311" y="16400"/>
                    <a:pt x="5287" y="16317"/>
                    <a:pt x="5287" y="16305"/>
                  </a:cubicBezTo>
                  <a:cubicBezTo>
                    <a:pt x="5287" y="16305"/>
                    <a:pt x="5251" y="16102"/>
                    <a:pt x="5204" y="15971"/>
                  </a:cubicBezTo>
                  <a:cubicBezTo>
                    <a:pt x="5204" y="15959"/>
                    <a:pt x="5192" y="15936"/>
                    <a:pt x="5180" y="15912"/>
                  </a:cubicBezTo>
                  <a:cubicBezTo>
                    <a:pt x="5168" y="15888"/>
                    <a:pt x="5168" y="15864"/>
                    <a:pt x="5156" y="15840"/>
                  </a:cubicBezTo>
                  <a:cubicBezTo>
                    <a:pt x="5144" y="15805"/>
                    <a:pt x="5132" y="15781"/>
                    <a:pt x="5132" y="15745"/>
                  </a:cubicBezTo>
                  <a:lnTo>
                    <a:pt x="5120" y="15733"/>
                  </a:lnTo>
                  <a:cubicBezTo>
                    <a:pt x="5120" y="15721"/>
                    <a:pt x="5120" y="15721"/>
                    <a:pt x="5120" y="15709"/>
                  </a:cubicBezTo>
                  <a:cubicBezTo>
                    <a:pt x="5120" y="15697"/>
                    <a:pt x="5120" y="15686"/>
                    <a:pt x="5132" y="15686"/>
                  </a:cubicBezTo>
                  <a:cubicBezTo>
                    <a:pt x="5144" y="15674"/>
                    <a:pt x="5156" y="15662"/>
                    <a:pt x="5168" y="15650"/>
                  </a:cubicBezTo>
                  <a:cubicBezTo>
                    <a:pt x="5180" y="15638"/>
                    <a:pt x="5192" y="15626"/>
                    <a:pt x="5204" y="15614"/>
                  </a:cubicBezTo>
                  <a:cubicBezTo>
                    <a:pt x="5216" y="15614"/>
                    <a:pt x="5216" y="15614"/>
                    <a:pt x="5216" y="15602"/>
                  </a:cubicBezTo>
                  <a:cubicBezTo>
                    <a:pt x="5227" y="15602"/>
                    <a:pt x="5251" y="15590"/>
                    <a:pt x="5263" y="15578"/>
                  </a:cubicBezTo>
                  <a:cubicBezTo>
                    <a:pt x="5263" y="15578"/>
                    <a:pt x="5275" y="15566"/>
                    <a:pt x="5275" y="15566"/>
                  </a:cubicBezTo>
                  <a:cubicBezTo>
                    <a:pt x="5299" y="15555"/>
                    <a:pt x="5311" y="15555"/>
                    <a:pt x="5335" y="15543"/>
                  </a:cubicBezTo>
                  <a:lnTo>
                    <a:pt x="5347" y="15543"/>
                  </a:lnTo>
                  <a:cubicBezTo>
                    <a:pt x="5370" y="15543"/>
                    <a:pt x="5394" y="15531"/>
                    <a:pt x="5418" y="15531"/>
                  </a:cubicBezTo>
                  <a:close/>
                  <a:moveTo>
                    <a:pt x="2596" y="15876"/>
                  </a:moveTo>
                  <a:cubicBezTo>
                    <a:pt x="2691" y="15876"/>
                    <a:pt x="2799" y="15900"/>
                    <a:pt x="2894" y="15924"/>
                  </a:cubicBezTo>
                  <a:cubicBezTo>
                    <a:pt x="2965" y="15936"/>
                    <a:pt x="3037" y="15947"/>
                    <a:pt x="3096" y="15959"/>
                  </a:cubicBezTo>
                  <a:cubicBezTo>
                    <a:pt x="3227" y="15971"/>
                    <a:pt x="3311" y="16043"/>
                    <a:pt x="3370" y="16114"/>
                  </a:cubicBezTo>
                  <a:cubicBezTo>
                    <a:pt x="3418" y="16162"/>
                    <a:pt x="3465" y="16197"/>
                    <a:pt x="3513" y="16209"/>
                  </a:cubicBezTo>
                  <a:lnTo>
                    <a:pt x="3549" y="16209"/>
                  </a:lnTo>
                  <a:cubicBezTo>
                    <a:pt x="3692" y="16209"/>
                    <a:pt x="4144" y="16055"/>
                    <a:pt x="4299" y="15971"/>
                  </a:cubicBezTo>
                  <a:cubicBezTo>
                    <a:pt x="4323" y="15959"/>
                    <a:pt x="4346" y="15959"/>
                    <a:pt x="4370" y="15959"/>
                  </a:cubicBezTo>
                  <a:cubicBezTo>
                    <a:pt x="4501" y="15959"/>
                    <a:pt x="4668" y="16078"/>
                    <a:pt x="4811" y="16174"/>
                  </a:cubicBezTo>
                  <a:cubicBezTo>
                    <a:pt x="4846" y="16197"/>
                    <a:pt x="4882" y="16221"/>
                    <a:pt x="4906" y="16233"/>
                  </a:cubicBezTo>
                  <a:cubicBezTo>
                    <a:pt x="4942" y="16257"/>
                    <a:pt x="4966" y="16269"/>
                    <a:pt x="5001" y="16281"/>
                  </a:cubicBezTo>
                  <a:cubicBezTo>
                    <a:pt x="5001" y="16281"/>
                    <a:pt x="5013" y="16293"/>
                    <a:pt x="5013" y="16293"/>
                  </a:cubicBezTo>
                  <a:cubicBezTo>
                    <a:pt x="5037" y="16305"/>
                    <a:pt x="5061" y="16317"/>
                    <a:pt x="5085" y="16317"/>
                  </a:cubicBezTo>
                  <a:cubicBezTo>
                    <a:pt x="5085" y="16317"/>
                    <a:pt x="5085" y="16328"/>
                    <a:pt x="5085" y="16328"/>
                  </a:cubicBezTo>
                  <a:cubicBezTo>
                    <a:pt x="5108" y="16328"/>
                    <a:pt x="5132" y="16340"/>
                    <a:pt x="5156" y="16340"/>
                  </a:cubicBezTo>
                  <a:cubicBezTo>
                    <a:pt x="5156" y="16340"/>
                    <a:pt x="5156" y="16352"/>
                    <a:pt x="5168" y="16352"/>
                  </a:cubicBezTo>
                  <a:lnTo>
                    <a:pt x="5204" y="16352"/>
                  </a:lnTo>
                  <a:cubicBezTo>
                    <a:pt x="5204" y="16364"/>
                    <a:pt x="5204" y="16364"/>
                    <a:pt x="5204" y="16364"/>
                  </a:cubicBezTo>
                  <a:cubicBezTo>
                    <a:pt x="5204" y="16376"/>
                    <a:pt x="5204" y="16376"/>
                    <a:pt x="5216" y="16388"/>
                  </a:cubicBezTo>
                  <a:cubicBezTo>
                    <a:pt x="5216" y="16400"/>
                    <a:pt x="5216" y="16400"/>
                    <a:pt x="5216" y="16412"/>
                  </a:cubicBezTo>
                  <a:cubicBezTo>
                    <a:pt x="5216" y="16424"/>
                    <a:pt x="5216" y="16436"/>
                    <a:pt x="5216" y="16448"/>
                  </a:cubicBezTo>
                  <a:cubicBezTo>
                    <a:pt x="5227" y="16459"/>
                    <a:pt x="5227" y="16471"/>
                    <a:pt x="5227" y="16495"/>
                  </a:cubicBezTo>
                  <a:cubicBezTo>
                    <a:pt x="5239" y="16507"/>
                    <a:pt x="5239" y="16519"/>
                    <a:pt x="5239" y="16531"/>
                  </a:cubicBezTo>
                  <a:cubicBezTo>
                    <a:pt x="5239" y="16555"/>
                    <a:pt x="5251" y="16567"/>
                    <a:pt x="5251" y="16578"/>
                  </a:cubicBezTo>
                  <a:cubicBezTo>
                    <a:pt x="5251" y="16590"/>
                    <a:pt x="5251" y="16602"/>
                    <a:pt x="5251" y="16626"/>
                  </a:cubicBezTo>
                  <a:cubicBezTo>
                    <a:pt x="5263" y="16638"/>
                    <a:pt x="5263" y="16650"/>
                    <a:pt x="5263" y="16674"/>
                  </a:cubicBezTo>
                  <a:cubicBezTo>
                    <a:pt x="5275" y="16686"/>
                    <a:pt x="5275" y="16698"/>
                    <a:pt x="5275" y="16709"/>
                  </a:cubicBezTo>
                  <a:cubicBezTo>
                    <a:pt x="5275" y="16721"/>
                    <a:pt x="5287" y="16745"/>
                    <a:pt x="5287" y="16757"/>
                  </a:cubicBezTo>
                  <a:cubicBezTo>
                    <a:pt x="5287" y="16781"/>
                    <a:pt x="5299" y="16793"/>
                    <a:pt x="5299" y="16805"/>
                  </a:cubicBezTo>
                  <a:cubicBezTo>
                    <a:pt x="5299" y="16829"/>
                    <a:pt x="5311" y="16864"/>
                    <a:pt x="5311" y="16888"/>
                  </a:cubicBezTo>
                  <a:cubicBezTo>
                    <a:pt x="5347" y="17031"/>
                    <a:pt x="5370" y="17126"/>
                    <a:pt x="5394" y="17210"/>
                  </a:cubicBezTo>
                  <a:cubicBezTo>
                    <a:pt x="5442" y="17340"/>
                    <a:pt x="5478" y="17495"/>
                    <a:pt x="5513" y="17650"/>
                  </a:cubicBezTo>
                  <a:cubicBezTo>
                    <a:pt x="5537" y="17805"/>
                    <a:pt x="5573" y="17960"/>
                    <a:pt x="5620" y="18102"/>
                  </a:cubicBezTo>
                  <a:cubicBezTo>
                    <a:pt x="5632" y="18138"/>
                    <a:pt x="5644" y="18174"/>
                    <a:pt x="5668" y="18222"/>
                  </a:cubicBezTo>
                  <a:cubicBezTo>
                    <a:pt x="5728" y="18341"/>
                    <a:pt x="5811" y="18436"/>
                    <a:pt x="5894" y="18531"/>
                  </a:cubicBezTo>
                  <a:cubicBezTo>
                    <a:pt x="5942" y="18603"/>
                    <a:pt x="6001" y="18674"/>
                    <a:pt x="6037" y="18745"/>
                  </a:cubicBezTo>
                  <a:cubicBezTo>
                    <a:pt x="6049" y="18757"/>
                    <a:pt x="6061" y="18781"/>
                    <a:pt x="6073" y="18805"/>
                  </a:cubicBezTo>
                  <a:cubicBezTo>
                    <a:pt x="6120" y="18936"/>
                    <a:pt x="6073" y="19067"/>
                    <a:pt x="6025" y="19198"/>
                  </a:cubicBezTo>
                  <a:cubicBezTo>
                    <a:pt x="6001" y="19257"/>
                    <a:pt x="5978" y="19329"/>
                    <a:pt x="5978" y="19388"/>
                  </a:cubicBezTo>
                  <a:cubicBezTo>
                    <a:pt x="5954" y="19507"/>
                    <a:pt x="6025" y="19662"/>
                    <a:pt x="6109" y="19829"/>
                  </a:cubicBezTo>
                  <a:cubicBezTo>
                    <a:pt x="6168" y="19960"/>
                    <a:pt x="6228" y="20103"/>
                    <a:pt x="6275" y="20246"/>
                  </a:cubicBezTo>
                  <a:cubicBezTo>
                    <a:pt x="6311" y="20412"/>
                    <a:pt x="6370" y="20591"/>
                    <a:pt x="6418" y="20746"/>
                  </a:cubicBezTo>
                  <a:cubicBezTo>
                    <a:pt x="6454" y="20889"/>
                    <a:pt x="6501" y="21031"/>
                    <a:pt x="6501" y="21067"/>
                  </a:cubicBezTo>
                  <a:cubicBezTo>
                    <a:pt x="6501" y="21067"/>
                    <a:pt x="6501" y="21091"/>
                    <a:pt x="6501" y="21103"/>
                  </a:cubicBezTo>
                  <a:cubicBezTo>
                    <a:pt x="6478" y="21210"/>
                    <a:pt x="6418" y="21496"/>
                    <a:pt x="6347" y="21758"/>
                  </a:cubicBezTo>
                  <a:cubicBezTo>
                    <a:pt x="6347" y="21770"/>
                    <a:pt x="6347" y="21781"/>
                    <a:pt x="6347" y="21793"/>
                  </a:cubicBezTo>
                  <a:lnTo>
                    <a:pt x="4465" y="21841"/>
                  </a:lnTo>
                  <a:cubicBezTo>
                    <a:pt x="4442" y="21853"/>
                    <a:pt x="4430" y="21865"/>
                    <a:pt x="4430" y="21889"/>
                  </a:cubicBezTo>
                  <a:lnTo>
                    <a:pt x="4430" y="21924"/>
                  </a:lnTo>
                  <a:lnTo>
                    <a:pt x="4430" y="24151"/>
                  </a:lnTo>
                  <a:cubicBezTo>
                    <a:pt x="4323" y="24151"/>
                    <a:pt x="4239" y="24139"/>
                    <a:pt x="4215" y="24127"/>
                  </a:cubicBezTo>
                  <a:cubicBezTo>
                    <a:pt x="4215" y="24115"/>
                    <a:pt x="4192" y="24103"/>
                    <a:pt x="4180" y="24091"/>
                  </a:cubicBezTo>
                  <a:cubicBezTo>
                    <a:pt x="4132" y="24032"/>
                    <a:pt x="4073" y="23984"/>
                    <a:pt x="4013" y="23984"/>
                  </a:cubicBezTo>
                  <a:cubicBezTo>
                    <a:pt x="4001" y="23984"/>
                    <a:pt x="3965" y="23984"/>
                    <a:pt x="3930" y="23996"/>
                  </a:cubicBezTo>
                  <a:cubicBezTo>
                    <a:pt x="3906" y="23996"/>
                    <a:pt x="3882" y="23996"/>
                    <a:pt x="3858" y="24008"/>
                  </a:cubicBezTo>
                  <a:lnTo>
                    <a:pt x="3692" y="24008"/>
                  </a:lnTo>
                  <a:cubicBezTo>
                    <a:pt x="3692" y="23996"/>
                    <a:pt x="3680" y="23972"/>
                    <a:pt x="3680" y="23948"/>
                  </a:cubicBezTo>
                  <a:cubicBezTo>
                    <a:pt x="3632" y="23829"/>
                    <a:pt x="3596" y="23698"/>
                    <a:pt x="3513" y="23698"/>
                  </a:cubicBezTo>
                  <a:lnTo>
                    <a:pt x="3453" y="23698"/>
                  </a:lnTo>
                  <a:cubicBezTo>
                    <a:pt x="3442" y="23710"/>
                    <a:pt x="3430" y="23710"/>
                    <a:pt x="3406" y="23710"/>
                  </a:cubicBezTo>
                  <a:lnTo>
                    <a:pt x="3346" y="23710"/>
                  </a:lnTo>
                  <a:cubicBezTo>
                    <a:pt x="3311" y="23722"/>
                    <a:pt x="3275" y="23722"/>
                    <a:pt x="3227" y="23722"/>
                  </a:cubicBezTo>
                  <a:lnTo>
                    <a:pt x="3025" y="23758"/>
                  </a:lnTo>
                  <a:lnTo>
                    <a:pt x="2953" y="23758"/>
                  </a:lnTo>
                  <a:cubicBezTo>
                    <a:pt x="2882" y="23758"/>
                    <a:pt x="2822" y="23734"/>
                    <a:pt x="2787" y="23698"/>
                  </a:cubicBezTo>
                  <a:cubicBezTo>
                    <a:pt x="2775" y="23686"/>
                    <a:pt x="2763" y="23675"/>
                    <a:pt x="2751" y="23663"/>
                  </a:cubicBezTo>
                  <a:cubicBezTo>
                    <a:pt x="2739" y="23615"/>
                    <a:pt x="2715" y="23556"/>
                    <a:pt x="2691" y="23484"/>
                  </a:cubicBezTo>
                  <a:cubicBezTo>
                    <a:pt x="2656" y="23377"/>
                    <a:pt x="2620" y="23270"/>
                    <a:pt x="2572" y="23210"/>
                  </a:cubicBezTo>
                  <a:cubicBezTo>
                    <a:pt x="2525" y="23139"/>
                    <a:pt x="2346" y="23008"/>
                    <a:pt x="2239" y="22924"/>
                  </a:cubicBezTo>
                  <a:lnTo>
                    <a:pt x="2191" y="22877"/>
                  </a:lnTo>
                  <a:cubicBezTo>
                    <a:pt x="2120" y="22829"/>
                    <a:pt x="1977" y="22603"/>
                    <a:pt x="1965" y="22567"/>
                  </a:cubicBezTo>
                  <a:cubicBezTo>
                    <a:pt x="1965" y="22567"/>
                    <a:pt x="1965" y="22555"/>
                    <a:pt x="1965" y="22555"/>
                  </a:cubicBezTo>
                  <a:cubicBezTo>
                    <a:pt x="1965" y="22543"/>
                    <a:pt x="1965" y="22532"/>
                    <a:pt x="1953" y="22532"/>
                  </a:cubicBezTo>
                  <a:cubicBezTo>
                    <a:pt x="1953" y="22520"/>
                    <a:pt x="1953" y="22520"/>
                    <a:pt x="1953" y="22520"/>
                  </a:cubicBezTo>
                  <a:cubicBezTo>
                    <a:pt x="1953" y="22508"/>
                    <a:pt x="1953" y="22508"/>
                    <a:pt x="1941" y="22496"/>
                  </a:cubicBezTo>
                  <a:cubicBezTo>
                    <a:pt x="1941" y="22496"/>
                    <a:pt x="1941" y="22484"/>
                    <a:pt x="1941" y="22484"/>
                  </a:cubicBezTo>
                  <a:cubicBezTo>
                    <a:pt x="1941" y="22472"/>
                    <a:pt x="1929" y="22472"/>
                    <a:pt x="1929" y="22460"/>
                  </a:cubicBezTo>
                  <a:cubicBezTo>
                    <a:pt x="1929" y="22460"/>
                    <a:pt x="1929" y="22448"/>
                    <a:pt x="1918" y="22448"/>
                  </a:cubicBezTo>
                  <a:cubicBezTo>
                    <a:pt x="1918" y="22436"/>
                    <a:pt x="1918" y="22436"/>
                    <a:pt x="1906" y="22424"/>
                  </a:cubicBezTo>
                  <a:cubicBezTo>
                    <a:pt x="1906" y="22424"/>
                    <a:pt x="1894" y="22413"/>
                    <a:pt x="1894" y="22413"/>
                  </a:cubicBezTo>
                  <a:cubicBezTo>
                    <a:pt x="1894" y="22401"/>
                    <a:pt x="1882" y="22401"/>
                    <a:pt x="1870" y="22389"/>
                  </a:cubicBezTo>
                  <a:cubicBezTo>
                    <a:pt x="1870" y="22389"/>
                    <a:pt x="1858" y="22377"/>
                    <a:pt x="1858" y="22377"/>
                  </a:cubicBezTo>
                  <a:cubicBezTo>
                    <a:pt x="1846" y="22365"/>
                    <a:pt x="1846" y="22365"/>
                    <a:pt x="1834" y="22353"/>
                  </a:cubicBezTo>
                  <a:cubicBezTo>
                    <a:pt x="1822" y="22353"/>
                    <a:pt x="1822" y="22341"/>
                    <a:pt x="1810" y="22341"/>
                  </a:cubicBezTo>
                  <a:cubicBezTo>
                    <a:pt x="1798" y="22329"/>
                    <a:pt x="1787" y="22329"/>
                    <a:pt x="1775" y="22329"/>
                  </a:cubicBezTo>
                  <a:cubicBezTo>
                    <a:pt x="1763" y="22317"/>
                    <a:pt x="1763" y="22317"/>
                    <a:pt x="1751" y="22317"/>
                  </a:cubicBezTo>
                  <a:cubicBezTo>
                    <a:pt x="1739" y="22305"/>
                    <a:pt x="1739" y="22305"/>
                    <a:pt x="1727" y="22305"/>
                  </a:cubicBezTo>
                  <a:cubicBezTo>
                    <a:pt x="1727" y="22293"/>
                    <a:pt x="1727" y="22282"/>
                    <a:pt x="1727" y="22270"/>
                  </a:cubicBezTo>
                  <a:cubicBezTo>
                    <a:pt x="1715" y="22198"/>
                    <a:pt x="1715" y="22127"/>
                    <a:pt x="1751" y="22032"/>
                  </a:cubicBezTo>
                  <a:cubicBezTo>
                    <a:pt x="1763" y="21996"/>
                    <a:pt x="1787" y="21960"/>
                    <a:pt x="1798" y="21924"/>
                  </a:cubicBezTo>
                  <a:cubicBezTo>
                    <a:pt x="1834" y="21853"/>
                    <a:pt x="1882" y="21781"/>
                    <a:pt x="1846" y="21674"/>
                  </a:cubicBezTo>
                  <a:lnTo>
                    <a:pt x="1822" y="21615"/>
                  </a:lnTo>
                  <a:cubicBezTo>
                    <a:pt x="1798" y="21520"/>
                    <a:pt x="1763" y="21448"/>
                    <a:pt x="1691" y="21293"/>
                  </a:cubicBezTo>
                  <a:cubicBezTo>
                    <a:pt x="1656" y="21210"/>
                    <a:pt x="1596" y="21162"/>
                    <a:pt x="1560" y="21127"/>
                  </a:cubicBezTo>
                  <a:cubicBezTo>
                    <a:pt x="1513" y="21091"/>
                    <a:pt x="1513" y="21079"/>
                    <a:pt x="1525" y="21055"/>
                  </a:cubicBezTo>
                  <a:cubicBezTo>
                    <a:pt x="1548" y="21008"/>
                    <a:pt x="1572" y="20984"/>
                    <a:pt x="1596" y="20972"/>
                  </a:cubicBezTo>
                  <a:cubicBezTo>
                    <a:pt x="1608" y="20948"/>
                    <a:pt x="1632" y="20924"/>
                    <a:pt x="1644" y="20889"/>
                  </a:cubicBezTo>
                  <a:cubicBezTo>
                    <a:pt x="1668" y="20829"/>
                    <a:pt x="1679" y="20793"/>
                    <a:pt x="1668" y="20710"/>
                  </a:cubicBezTo>
                  <a:cubicBezTo>
                    <a:pt x="1668" y="20662"/>
                    <a:pt x="1679" y="20627"/>
                    <a:pt x="1703" y="20579"/>
                  </a:cubicBezTo>
                  <a:cubicBezTo>
                    <a:pt x="1715" y="20555"/>
                    <a:pt x="1727" y="20531"/>
                    <a:pt x="1739" y="20508"/>
                  </a:cubicBezTo>
                  <a:cubicBezTo>
                    <a:pt x="1739" y="20484"/>
                    <a:pt x="1751" y="20460"/>
                    <a:pt x="1775" y="20412"/>
                  </a:cubicBezTo>
                  <a:cubicBezTo>
                    <a:pt x="1810" y="20353"/>
                    <a:pt x="1858" y="20281"/>
                    <a:pt x="1906" y="20162"/>
                  </a:cubicBezTo>
                  <a:cubicBezTo>
                    <a:pt x="1941" y="20055"/>
                    <a:pt x="1953" y="19948"/>
                    <a:pt x="1965" y="19853"/>
                  </a:cubicBezTo>
                  <a:cubicBezTo>
                    <a:pt x="1989" y="19757"/>
                    <a:pt x="1989" y="19674"/>
                    <a:pt x="2025" y="19626"/>
                  </a:cubicBezTo>
                  <a:cubicBezTo>
                    <a:pt x="2049" y="19591"/>
                    <a:pt x="2072" y="19567"/>
                    <a:pt x="2084" y="19543"/>
                  </a:cubicBezTo>
                  <a:cubicBezTo>
                    <a:pt x="2120" y="19519"/>
                    <a:pt x="2144" y="19484"/>
                    <a:pt x="2156" y="19412"/>
                  </a:cubicBezTo>
                  <a:lnTo>
                    <a:pt x="2168" y="19353"/>
                  </a:lnTo>
                  <a:cubicBezTo>
                    <a:pt x="2179" y="19281"/>
                    <a:pt x="2179" y="19234"/>
                    <a:pt x="2179" y="19114"/>
                  </a:cubicBezTo>
                  <a:cubicBezTo>
                    <a:pt x="2179" y="19043"/>
                    <a:pt x="2179" y="18960"/>
                    <a:pt x="2179" y="18888"/>
                  </a:cubicBezTo>
                  <a:cubicBezTo>
                    <a:pt x="2168" y="18817"/>
                    <a:pt x="2168" y="18757"/>
                    <a:pt x="2168" y="18722"/>
                  </a:cubicBezTo>
                  <a:cubicBezTo>
                    <a:pt x="2168" y="18638"/>
                    <a:pt x="2179" y="18412"/>
                    <a:pt x="2168" y="18329"/>
                  </a:cubicBezTo>
                  <a:cubicBezTo>
                    <a:pt x="2168" y="18305"/>
                    <a:pt x="2179" y="18281"/>
                    <a:pt x="2179" y="18257"/>
                  </a:cubicBezTo>
                  <a:cubicBezTo>
                    <a:pt x="2191" y="18198"/>
                    <a:pt x="2203" y="18126"/>
                    <a:pt x="2156" y="18091"/>
                  </a:cubicBezTo>
                  <a:cubicBezTo>
                    <a:pt x="2108" y="18055"/>
                    <a:pt x="2049" y="18007"/>
                    <a:pt x="2001" y="17995"/>
                  </a:cubicBezTo>
                  <a:lnTo>
                    <a:pt x="1965" y="17995"/>
                  </a:lnTo>
                  <a:cubicBezTo>
                    <a:pt x="1929" y="17995"/>
                    <a:pt x="1894" y="17983"/>
                    <a:pt x="1882" y="17960"/>
                  </a:cubicBezTo>
                  <a:cubicBezTo>
                    <a:pt x="1870" y="17936"/>
                    <a:pt x="1858" y="17912"/>
                    <a:pt x="1834" y="17888"/>
                  </a:cubicBezTo>
                  <a:cubicBezTo>
                    <a:pt x="1810" y="17852"/>
                    <a:pt x="1787" y="17805"/>
                    <a:pt x="1798" y="17757"/>
                  </a:cubicBezTo>
                  <a:cubicBezTo>
                    <a:pt x="1798" y="17721"/>
                    <a:pt x="1810" y="17698"/>
                    <a:pt x="1810" y="17674"/>
                  </a:cubicBezTo>
                  <a:cubicBezTo>
                    <a:pt x="1822" y="17638"/>
                    <a:pt x="1846" y="17591"/>
                    <a:pt x="1846" y="17507"/>
                  </a:cubicBezTo>
                  <a:cubicBezTo>
                    <a:pt x="1846" y="17424"/>
                    <a:pt x="1846" y="17340"/>
                    <a:pt x="1822" y="17281"/>
                  </a:cubicBezTo>
                  <a:cubicBezTo>
                    <a:pt x="1822" y="17269"/>
                    <a:pt x="1810" y="17257"/>
                    <a:pt x="1810" y="17245"/>
                  </a:cubicBezTo>
                  <a:cubicBezTo>
                    <a:pt x="1810" y="17233"/>
                    <a:pt x="1810" y="17221"/>
                    <a:pt x="1798" y="17221"/>
                  </a:cubicBezTo>
                  <a:cubicBezTo>
                    <a:pt x="1798" y="17221"/>
                    <a:pt x="1798" y="17210"/>
                    <a:pt x="1798" y="17210"/>
                  </a:cubicBezTo>
                  <a:cubicBezTo>
                    <a:pt x="1787" y="17186"/>
                    <a:pt x="1787" y="17174"/>
                    <a:pt x="1775" y="17150"/>
                  </a:cubicBezTo>
                  <a:cubicBezTo>
                    <a:pt x="1751" y="17114"/>
                    <a:pt x="1715" y="17102"/>
                    <a:pt x="1679" y="17079"/>
                  </a:cubicBezTo>
                  <a:cubicBezTo>
                    <a:pt x="1644" y="17055"/>
                    <a:pt x="1620" y="17031"/>
                    <a:pt x="1608" y="16995"/>
                  </a:cubicBezTo>
                  <a:cubicBezTo>
                    <a:pt x="1584" y="16948"/>
                    <a:pt x="1572" y="16888"/>
                    <a:pt x="1560" y="16817"/>
                  </a:cubicBezTo>
                  <a:cubicBezTo>
                    <a:pt x="1548" y="16733"/>
                    <a:pt x="1525" y="16638"/>
                    <a:pt x="1501" y="16578"/>
                  </a:cubicBezTo>
                  <a:cubicBezTo>
                    <a:pt x="1501" y="16567"/>
                    <a:pt x="1489" y="16555"/>
                    <a:pt x="1477" y="16543"/>
                  </a:cubicBezTo>
                  <a:lnTo>
                    <a:pt x="1548" y="16543"/>
                  </a:lnTo>
                  <a:cubicBezTo>
                    <a:pt x="1560" y="16531"/>
                    <a:pt x="1584" y="16531"/>
                    <a:pt x="1608" y="16531"/>
                  </a:cubicBezTo>
                  <a:cubicBezTo>
                    <a:pt x="1620" y="16531"/>
                    <a:pt x="1632" y="16531"/>
                    <a:pt x="1644" y="16519"/>
                  </a:cubicBezTo>
                  <a:lnTo>
                    <a:pt x="1691" y="16519"/>
                  </a:lnTo>
                  <a:cubicBezTo>
                    <a:pt x="1703" y="16519"/>
                    <a:pt x="1715" y="16507"/>
                    <a:pt x="1727" y="16507"/>
                  </a:cubicBezTo>
                  <a:cubicBezTo>
                    <a:pt x="1751" y="16507"/>
                    <a:pt x="1775" y="16495"/>
                    <a:pt x="1787" y="16495"/>
                  </a:cubicBezTo>
                  <a:cubicBezTo>
                    <a:pt x="1989" y="16436"/>
                    <a:pt x="2156" y="16245"/>
                    <a:pt x="2287" y="16078"/>
                  </a:cubicBezTo>
                  <a:cubicBezTo>
                    <a:pt x="2334" y="16031"/>
                    <a:pt x="2370" y="15983"/>
                    <a:pt x="2406" y="15947"/>
                  </a:cubicBezTo>
                  <a:cubicBezTo>
                    <a:pt x="2453" y="15900"/>
                    <a:pt x="2513" y="15876"/>
                    <a:pt x="2596" y="15876"/>
                  </a:cubicBezTo>
                  <a:close/>
                  <a:moveTo>
                    <a:pt x="9633" y="20257"/>
                  </a:moveTo>
                  <a:cubicBezTo>
                    <a:pt x="9633" y="20281"/>
                    <a:pt x="9633" y="20305"/>
                    <a:pt x="9633" y="20317"/>
                  </a:cubicBezTo>
                  <a:lnTo>
                    <a:pt x="9645" y="22603"/>
                  </a:lnTo>
                  <a:cubicBezTo>
                    <a:pt x="9657" y="24437"/>
                    <a:pt x="9669" y="26306"/>
                    <a:pt x="9669" y="26413"/>
                  </a:cubicBezTo>
                  <a:cubicBezTo>
                    <a:pt x="9669" y="26413"/>
                    <a:pt x="9657" y="26413"/>
                    <a:pt x="9657" y="26425"/>
                  </a:cubicBezTo>
                  <a:lnTo>
                    <a:pt x="9657" y="26687"/>
                  </a:lnTo>
                  <a:cubicBezTo>
                    <a:pt x="9514" y="26615"/>
                    <a:pt x="9252" y="26496"/>
                    <a:pt x="9133" y="26413"/>
                  </a:cubicBezTo>
                  <a:cubicBezTo>
                    <a:pt x="9109" y="26401"/>
                    <a:pt x="9085" y="26389"/>
                    <a:pt x="9061" y="26365"/>
                  </a:cubicBezTo>
                  <a:cubicBezTo>
                    <a:pt x="8871" y="26234"/>
                    <a:pt x="8526" y="25996"/>
                    <a:pt x="7978" y="25972"/>
                  </a:cubicBezTo>
                  <a:cubicBezTo>
                    <a:pt x="7513" y="25961"/>
                    <a:pt x="6823" y="25889"/>
                    <a:pt x="6406" y="25842"/>
                  </a:cubicBezTo>
                  <a:cubicBezTo>
                    <a:pt x="6287" y="25830"/>
                    <a:pt x="6192" y="25818"/>
                    <a:pt x="6132" y="25818"/>
                  </a:cubicBezTo>
                  <a:cubicBezTo>
                    <a:pt x="5918" y="25794"/>
                    <a:pt x="5823" y="25687"/>
                    <a:pt x="5751" y="25603"/>
                  </a:cubicBezTo>
                  <a:cubicBezTo>
                    <a:pt x="5728" y="25580"/>
                    <a:pt x="5704" y="25544"/>
                    <a:pt x="5668" y="25532"/>
                  </a:cubicBezTo>
                  <a:cubicBezTo>
                    <a:pt x="5656" y="25520"/>
                    <a:pt x="5620" y="25472"/>
                    <a:pt x="5573" y="25425"/>
                  </a:cubicBezTo>
                  <a:cubicBezTo>
                    <a:pt x="5478" y="25306"/>
                    <a:pt x="5358" y="25151"/>
                    <a:pt x="5227" y="25151"/>
                  </a:cubicBezTo>
                  <a:lnTo>
                    <a:pt x="5192" y="25151"/>
                  </a:lnTo>
                  <a:cubicBezTo>
                    <a:pt x="5132" y="25151"/>
                    <a:pt x="5061" y="25175"/>
                    <a:pt x="4989" y="25199"/>
                  </a:cubicBezTo>
                  <a:cubicBezTo>
                    <a:pt x="4918" y="25210"/>
                    <a:pt x="4846" y="25234"/>
                    <a:pt x="4787" y="25234"/>
                  </a:cubicBezTo>
                  <a:cubicBezTo>
                    <a:pt x="4739" y="25234"/>
                    <a:pt x="4704" y="25222"/>
                    <a:pt x="4680" y="25199"/>
                  </a:cubicBezTo>
                  <a:cubicBezTo>
                    <a:pt x="4501" y="25068"/>
                    <a:pt x="4477" y="24984"/>
                    <a:pt x="4477" y="24865"/>
                  </a:cubicBezTo>
                  <a:cubicBezTo>
                    <a:pt x="4477" y="24829"/>
                    <a:pt x="4489" y="24794"/>
                    <a:pt x="4501" y="24746"/>
                  </a:cubicBezTo>
                  <a:cubicBezTo>
                    <a:pt x="4525" y="24603"/>
                    <a:pt x="4549" y="24448"/>
                    <a:pt x="4454" y="24389"/>
                  </a:cubicBezTo>
                  <a:cubicBezTo>
                    <a:pt x="4370" y="24329"/>
                    <a:pt x="3954" y="24198"/>
                    <a:pt x="3858" y="24163"/>
                  </a:cubicBezTo>
                  <a:lnTo>
                    <a:pt x="3858" y="24091"/>
                  </a:lnTo>
                  <a:cubicBezTo>
                    <a:pt x="3882" y="24091"/>
                    <a:pt x="3918" y="24079"/>
                    <a:pt x="3954" y="24079"/>
                  </a:cubicBezTo>
                  <a:cubicBezTo>
                    <a:pt x="3977" y="24079"/>
                    <a:pt x="4001" y="24067"/>
                    <a:pt x="4013" y="24067"/>
                  </a:cubicBezTo>
                  <a:cubicBezTo>
                    <a:pt x="4037" y="24067"/>
                    <a:pt x="4096" y="24127"/>
                    <a:pt x="4120" y="24151"/>
                  </a:cubicBezTo>
                  <a:cubicBezTo>
                    <a:pt x="4132" y="24163"/>
                    <a:pt x="4156" y="24187"/>
                    <a:pt x="4168" y="24187"/>
                  </a:cubicBezTo>
                  <a:cubicBezTo>
                    <a:pt x="4215" y="24234"/>
                    <a:pt x="4394" y="24246"/>
                    <a:pt x="4465" y="24246"/>
                  </a:cubicBezTo>
                  <a:cubicBezTo>
                    <a:pt x="4477" y="24246"/>
                    <a:pt x="4489" y="24246"/>
                    <a:pt x="4501" y="24234"/>
                  </a:cubicBezTo>
                  <a:cubicBezTo>
                    <a:pt x="4513" y="24222"/>
                    <a:pt x="4513" y="24210"/>
                    <a:pt x="4513" y="24198"/>
                  </a:cubicBezTo>
                  <a:lnTo>
                    <a:pt x="4513" y="21936"/>
                  </a:lnTo>
                  <a:lnTo>
                    <a:pt x="5037" y="21924"/>
                  </a:lnTo>
                  <a:lnTo>
                    <a:pt x="6382" y="21877"/>
                  </a:lnTo>
                  <a:cubicBezTo>
                    <a:pt x="6406" y="21877"/>
                    <a:pt x="6418" y="21865"/>
                    <a:pt x="6418" y="21853"/>
                  </a:cubicBezTo>
                  <a:lnTo>
                    <a:pt x="7585" y="21793"/>
                  </a:lnTo>
                  <a:cubicBezTo>
                    <a:pt x="7609" y="21793"/>
                    <a:pt x="7633" y="21770"/>
                    <a:pt x="7633" y="21746"/>
                  </a:cubicBezTo>
                  <a:lnTo>
                    <a:pt x="7633" y="21734"/>
                  </a:lnTo>
                  <a:lnTo>
                    <a:pt x="7633" y="20257"/>
                  </a:lnTo>
                  <a:lnTo>
                    <a:pt x="8204" y="20257"/>
                  </a:lnTo>
                  <a:cubicBezTo>
                    <a:pt x="8204" y="20257"/>
                    <a:pt x="8204" y="20269"/>
                    <a:pt x="8204" y="20269"/>
                  </a:cubicBezTo>
                  <a:cubicBezTo>
                    <a:pt x="8204" y="20293"/>
                    <a:pt x="8216" y="20305"/>
                    <a:pt x="8252" y="20305"/>
                  </a:cubicBezTo>
                  <a:cubicBezTo>
                    <a:pt x="8275" y="20305"/>
                    <a:pt x="8287" y="20293"/>
                    <a:pt x="8287" y="20269"/>
                  </a:cubicBezTo>
                  <a:lnTo>
                    <a:pt x="8287" y="20257"/>
                  </a:lnTo>
                  <a:close/>
                  <a:moveTo>
                    <a:pt x="9776" y="28401"/>
                  </a:moveTo>
                  <a:lnTo>
                    <a:pt x="9788" y="28497"/>
                  </a:lnTo>
                  <a:cubicBezTo>
                    <a:pt x="9788" y="28509"/>
                    <a:pt x="9788" y="28509"/>
                    <a:pt x="9799" y="28520"/>
                  </a:cubicBezTo>
                  <a:lnTo>
                    <a:pt x="10121" y="29020"/>
                  </a:lnTo>
                  <a:cubicBezTo>
                    <a:pt x="10061" y="28985"/>
                    <a:pt x="10014" y="28949"/>
                    <a:pt x="9966" y="28913"/>
                  </a:cubicBezTo>
                  <a:cubicBezTo>
                    <a:pt x="9871" y="28842"/>
                    <a:pt x="9764" y="28770"/>
                    <a:pt x="9740" y="28735"/>
                  </a:cubicBezTo>
                  <a:cubicBezTo>
                    <a:pt x="9728" y="28687"/>
                    <a:pt x="9752" y="28532"/>
                    <a:pt x="9776" y="28401"/>
                  </a:cubicBezTo>
                  <a:close/>
                  <a:moveTo>
                    <a:pt x="14229" y="17733"/>
                  </a:moveTo>
                  <a:cubicBezTo>
                    <a:pt x="14252" y="17733"/>
                    <a:pt x="14288" y="17757"/>
                    <a:pt x="14324" y="17769"/>
                  </a:cubicBezTo>
                  <a:cubicBezTo>
                    <a:pt x="14336" y="17781"/>
                    <a:pt x="14348" y="17781"/>
                    <a:pt x="14360" y="17781"/>
                  </a:cubicBezTo>
                  <a:cubicBezTo>
                    <a:pt x="14371" y="17793"/>
                    <a:pt x="14383" y="17817"/>
                    <a:pt x="14395" y="17841"/>
                  </a:cubicBezTo>
                  <a:cubicBezTo>
                    <a:pt x="14407" y="17864"/>
                    <a:pt x="14419" y="17900"/>
                    <a:pt x="14431" y="17912"/>
                  </a:cubicBezTo>
                  <a:cubicBezTo>
                    <a:pt x="14443" y="17960"/>
                    <a:pt x="14467" y="18007"/>
                    <a:pt x="14479" y="18031"/>
                  </a:cubicBezTo>
                  <a:cubicBezTo>
                    <a:pt x="14514" y="18102"/>
                    <a:pt x="14622" y="18162"/>
                    <a:pt x="14764" y="18233"/>
                  </a:cubicBezTo>
                  <a:lnTo>
                    <a:pt x="14788" y="18233"/>
                  </a:lnTo>
                  <a:cubicBezTo>
                    <a:pt x="14824" y="18257"/>
                    <a:pt x="14860" y="18269"/>
                    <a:pt x="14883" y="18293"/>
                  </a:cubicBezTo>
                  <a:cubicBezTo>
                    <a:pt x="14883" y="18293"/>
                    <a:pt x="14895" y="18293"/>
                    <a:pt x="14907" y="18305"/>
                  </a:cubicBezTo>
                  <a:cubicBezTo>
                    <a:pt x="14967" y="18329"/>
                    <a:pt x="15098" y="18364"/>
                    <a:pt x="15312" y="18412"/>
                  </a:cubicBezTo>
                  <a:lnTo>
                    <a:pt x="15324" y="18412"/>
                  </a:lnTo>
                  <a:cubicBezTo>
                    <a:pt x="15348" y="18424"/>
                    <a:pt x="15491" y="18555"/>
                    <a:pt x="15610" y="18662"/>
                  </a:cubicBezTo>
                  <a:lnTo>
                    <a:pt x="15622" y="18662"/>
                  </a:lnTo>
                  <a:cubicBezTo>
                    <a:pt x="15681" y="18686"/>
                    <a:pt x="16169" y="18888"/>
                    <a:pt x="16276" y="18900"/>
                  </a:cubicBezTo>
                  <a:cubicBezTo>
                    <a:pt x="16288" y="18900"/>
                    <a:pt x="16312" y="18900"/>
                    <a:pt x="16324" y="18912"/>
                  </a:cubicBezTo>
                  <a:lnTo>
                    <a:pt x="16336" y="18912"/>
                  </a:lnTo>
                  <a:cubicBezTo>
                    <a:pt x="16348" y="18924"/>
                    <a:pt x="16360" y="18936"/>
                    <a:pt x="16384" y="18936"/>
                  </a:cubicBezTo>
                  <a:cubicBezTo>
                    <a:pt x="16384" y="18936"/>
                    <a:pt x="16384" y="18948"/>
                    <a:pt x="16396" y="18948"/>
                  </a:cubicBezTo>
                  <a:cubicBezTo>
                    <a:pt x="16407" y="18960"/>
                    <a:pt x="16419" y="18960"/>
                    <a:pt x="16431" y="18972"/>
                  </a:cubicBezTo>
                  <a:lnTo>
                    <a:pt x="16443" y="18972"/>
                  </a:lnTo>
                  <a:cubicBezTo>
                    <a:pt x="16455" y="18984"/>
                    <a:pt x="16467" y="18995"/>
                    <a:pt x="16479" y="19007"/>
                  </a:cubicBezTo>
                  <a:cubicBezTo>
                    <a:pt x="16479" y="19019"/>
                    <a:pt x="16479" y="19043"/>
                    <a:pt x="16491" y="19055"/>
                  </a:cubicBezTo>
                  <a:cubicBezTo>
                    <a:pt x="16491" y="19067"/>
                    <a:pt x="16491" y="19079"/>
                    <a:pt x="16491" y="19091"/>
                  </a:cubicBezTo>
                  <a:cubicBezTo>
                    <a:pt x="16491" y="19114"/>
                    <a:pt x="16491" y="19138"/>
                    <a:pt x="16491" y="19162"/>
                  </a:cubicBezTo>
                  <a:cubicBezTo>
                    <a:pt x="16491" y="19198"/>
                    <a:pt x="16491" y="19234"/>
                    <a:pt x="16491" y="19269"/>
                  </a:cubicBezTo>
                  <a:cubicBezTo>
                    <a:pt x="16491" y="19460"/>
                    <a:pt x="16503" y="19615"/>
                    <a:pt x="16527" y="19757"/>
                  </a:cubicBezTo>
                  <a:cubicBezTo>
                    <a:pt x="16527" y="19781"/>
                    <a:pt x="16527" y="19805"/>
                    <a:pt x="16538" y="19829"/>
                  </a:cubicBezTo>
                  <a:cubicBezTo>
                    <a:pt x="16538" y="19948"/>
                    <a:pt x="16562" y="20067"/>
                    <a:pt x="16693" y="20138"/>
                  </a:cubicBezTo>
                  <a:cubicBezTo>
                    <a:pt x="16824" y="20210"/>
                    <a:pt x="16908" y="20222"/>
                    <a:pt x="16979" y="20234"/>
                  </a:cubicBezTo>
                  <a:cubicBezTo>
                    <a:pt x="17027" y="20246"/>
                    <a:pt x="17062" y="20246"/>
                    <a:pt x="17086" y="20269"/>
                  </a:cubicBezTo>
                  <a:lnTo>
                    <a:pt x="17098" y="20269"/>
                  </a:lnTo>
                  <a:cubicBezTo>
                    <a:pt x="17110" y="20269"/>
                    <a:pt x="17146" y="20281"/>
                    <a:pt x="17193" y="20341"/>
                  </a:cubicBezTo>
                  <a:cubicBezTo>
                    <a:pt x="17265" y="20412"/>
                    <a:pt x="17515" y="20638"/>
                    <a:pt x="17586" y="20698"/>
                  </a:cubicBezTo>
                  <a:cubicBezTo>
                    <a:pt x="17598" y="20698"/>
                    <a:pt x="17610" y="20710"/>
                    <a:pt x="17622" y="20722"/>
                  </a:cubicBezTo>
                  <a:cubicBezTo>
                    <a:pt x="17681" y="20758"/>
                    <a:pt x="17729" y="20781"/>
                    <a:pt x="17777" y="20889"/>
                  </a:cubicBezTo>
                  <a:cubicBezTo>
                    <a:pt x="17812" y="20948"/>
                    <a:pt x="17836" y="20984"/>
                    <a:pt x="17860" y="21019"/>
                  </a:cubicBezTo>
                  <a:cubicBezTo>
                    <a:pt x="17908" y="21067"/>
                    <a:pt x="17908" y="21079"/>
                    <a:pt x="17896" y="21127"/>
                  </a:cubicBezTo>
                  <a:cubicBezTo>
                    <a:pt x="17860" y="21174"/>
                    <a:pt x="17812" y="21246"/>
                    <a:pt x="17765" y="21305"/>
                  </a:cubicBezTo>
                  <a:cubicBezTo>
                    <a:pt x="17717" y="21377"/>
                    <a:pt x="17670" y="21448"/>
                    <a:pt x="17646" y="21508"/>
                  </a:cubicBezTo>
                  <a:cubicBezTo>
                    <a:pt x="17610" y="21591"/>
                    <a:pt x="17503" y="21960"/>
                    <a:pt x="17574" y="22091"/>
                  </a:cubicBezTo>
                  <a:cubicBezTo>
                    <a:pt x="17610" y="22151"/>
                    <a:pt x="17670" y="22162"/>
                    <a:pt x="17705" y="22174"/>
                  </a:cubicBezTo>
                  <a:cubicBezTo>
                    <a:pt x="17753" y="22186"/>
                    <a:pt x="17777" y="22186"/>
                    <a:pt x="17789" y="22234"/>
                  </a:cubicBezTo>
                  <a:lnTo>
                    <a:pt x="17800" y="22246"/>
                  </a:lnTo>
                  <a:cubicBezTo>
                    <a:pt x="17848" y="22389"/>
                    <a:pt x="17931" y="22567"/>
                    <a:pt x="18074" y="22567"/>
                  </a:cubicBezTo>
                  <a:cubicBezTo>
                    <a:pt x="18134" y="22567"/>
                    <a:pt x="18205" y="22543"/>
                    <a:pt x="18265" y="22520"/>
                  </a:cubicBezTo>
                  <a:cubicBezTo>
                    <a:pt x="18289" y="22508"/>
                    <a:pt x="18312" y="22496"/>
                    <a:pt x="18324" y="22496"/>
                  </a:cubicBezTo>
                  <a:cubicBezTo>
                    <a:pt x="18336" y="22615"/>
                    <a:pt x="18360" y="23186"/>
                    <a:pt x="18348" y="23282"/>
                  </a:cubicBezTo>
                  <a:cubicBezTo>
                    <a:pt x="18348" y="23353"/>
                    <a:pt x="18265" y="23448"/>
                    <a:pt x="18205" y="23532"/>
                  </a:cubicBezTo>
                  <a:cubicBezTo>
                    <a:pt x="18181" y="23567"/>
                    <a:pt x="18158" y="23603"/>
                    <a:pt x="18134" y="23627"/>
                  </a:cubicBezTo>
                  <a:cubicBezTo>
                    <a:pt x="18110" y="23675"/>
                    <a:pt x="18086" y="23722"/>
                    <a:pt x="18062" y="23782"/>
                  </a:cubicBezTo>
                  <a:cubicBezTo>
                    <a:pt x="18015" y="23865"/>
                    <a:pt x="17967" y="23960"/>
                    <a:pt x="17896" y="24056"/>
                  </a:cubicBezTo>
                  <a:cubicBezTo>
                    <a:pt x="17824" y="24163"/>
                    <a:pt x="17765" y="24198"/>
                    <a:pt x="17693" y="24246"/>
                  </a:cubicBezTo>
                  <a:cubicBezTo>
                    <a:pt x="17658" y="24270"/>
                    <a:pt x="17622" y="24294"/>
                    <a:pt x="17574" y="24329"/>
                  </a:cubicBezTo>
                  <a:cubicBezTo>
                    <a:pt x="17431" y="24448"/>
                    <a:pt x="17217" y="24746"/>
                    <a:pt x="17169" y="24889"/>
                  </a:cubicBezTo>
                  <a:cubicBezTo>
                    <a:pt x="17146" y="24925"/>
                    <a:pt x="17134" y="24972"/>
                    <a:pt x="17122" y="25020"/>
                  </a:cubicBezTo>
                  <a:cubicBezTo>
                    <a:pt x="17098" y="25127"/>
                    <a:pt x="17062" y="25246"/>
                    <a:pt x="16991" y="25294"/>
                  </a:cubicBezTo>
                  <a:cubicBezTo>
                    <a:pt x="16872" y="25353"/>
                    <a:pt x="15872" y="25853"/>
                    <a:pt x="15431" y="25925"/>
                  </a:cubicBezTo>
                  <a:cubicBezTo>
                    <a:pt x="15288" y="25961"/>
                    <a:pt x="15074" y="26008"/>
                    <a:pt x="14824" y="26068"/>
                  </a:cubicBezTo>
                  <a:cubicBezTo>
                    <a:pt x="14288" y="26187"/>
                    <a:pt x="13633" y="26330"/>
                    <a:pt x="13336" y="26330"/>
                  </a:cubicBezTo>
                  <a:lnTo>
                    <a:pt x="13133" y="26330"/>
                  </a:lnTo>
                  <a:cubicBezTo>
                    <a:pt x="12836" y="26330"/>
                    <a:pt x="12681" y="26330"/>
                    <a:pt x="12431" y="26258"/>
                  </a:cubicBezTo>
                  <a:cubicBezTo>
                    <a:pt x="12300" y="26211"/>
                    <a:pt x="12228" y="26199"/>
                    <a:pt x="12181" y="26199"/>
                  </a:cubicBezTo>
                  <a:cubicBezTo>
                    <a:pt x="12133" y="26187"/>
                    <a:pt x="12121" y="26187"/>
                    <a:pt x="12097" y="26151"/>
                  </a:cubicBezTo>
                  <a:cubicBezTo>
                    <a:pt x="12074" y="26127"/>
                    <a:pt x="12050" y="26115"/>
                    <a:pt x="12026" y="26092"/>
                  </a:cubicBezTo>
                  <a:cubicBezTo>
                    <a:pt x="11978" y="26032"/>
                    <a:pt x="11931" y="25984"/>
                    <a:pt x="11871" y="25949"/>
                  </a:cubicBezTo>
                  <a:cubicBezTo>
                    <a:pt x="11782" y="25909"/>
                    <a:pt x="11710" y="25886"/>
                    <a:pt x="11613" y="25886"/>
                  </a:cubicBezTo>
                  <a:cubicBezTo>
                    <a:pt x="11593" y="25886"/>
                    <a:pt x="11572" y="25887"/>
                    <a:pt x="11550" y="25889"/>
                  </a:cubicBezTo>
                  <a:cubicBezTo>
                    <a:pt x="11478" y="25901"/>
                    <a:pt x="11443" y="25925"/>
                    <a:pt x="11419" y="25949"/>
                  </a:cubicBezTo>
                  <a:cubicBezTo>
                    <a:pt x="11383" y="25996"/>
                    <a:pt x="11383" y="26044"/>
                    <a:pt x="11395" y="26092"/>
                  </a:cubicBezTo>
                  <a:cubicBezTo>
                    <a:pt x="11407" y="26175"/>
                    <a:pt x="11609" y="26687"/>
                    <a:pt x="11693" y="26770"/>
                  </a:cubicBezTo>
                  <a:cubicBezTo>
                    <a:pt x="11716" y="26794"/>
                    <a:pt x="11740" y="26818"/>
                    <a:pt x="11764" y="26842"/>
                  </a:cubicBezTo>
                  <a:cubicBezTo>
                    <a:pt x="11835" y="26889"/>
                    <a:pt x="11871" y="26925"/>
                    <a:pt x="11871" y="26985"/>
                  </a:cubicBezTo>
                  <a:cubicBezTo>
                    <a:pt x="11871" y="27008"/>
                    <a:pt x="11871" y="27032"/>
                    <a:pt x="11871" y="27056"/>
                  </a:cubicBezTo>
                  <a:cubicBezTo>
                    <a:pt x="11871" y="27127"/>
                    <a:pt x="11871" y="27163"/>
                    <a:pt x="11800" y="27211"/>
                  </a:cubicBezTo>
                  <a:cubicBezTo>
                    <a:pt x="11776" y="27235"/>
                    <a:pt x="11752" y="27246"/>
                    <a:pt x="11728" y="27258"/>
                  </a:cubicBezTo>
                  <a:cubicBezTo>
                    <a:pt x="11657" y="27306"/>
                    <a:pt x="11609" y="27342"/>
                    <a:pt x="11538" y="27532"/>
                  </a:cubicBezTo>
                  <a:cubicBezTo>
                    <a:pt x="11502" y="27675"/>
                    <a:pt x="11502" y="27747"/>
                    <a:pt x="11502" y="27806"/>
                  </a:cubicBezTo>
                  <a:cubicBezTo>
                    <a:pt x="11490" y="27854"/>
                    <a:pt x="11490" y="27877"/>
                    <a:pt x="11478" y="27913"/>
                  </a:cubicBezTo>
                  <a:cubicBezTo>
                    <a:pt x="11466" y="27949"/>
                    <a:pt x="11454" y="27961"/>
                    <a:pt x="11443" y="27985"/>
                  </a:cubicBezTo>
                  <a:cubicBezTo>
                    <a:pt x="11407" y="28032"/>
                    <a:pt x="11395" y="28056"/>
                    <a:pt x="11371" y="28151"/>
                  </a:cubicBezTo>
                  <a:cubicBezTo>
                    <a:pt x="11371" y="28175"/>
                    <a:pt x="11371" y="28187"/>
                    <a:pt x="11371" y="28199"/>
                  </a:cubicBezTo>
                  <a:cubicBezTo>
                    <a:pt x="11347" y="28330"/>
                    <a:pt x="11312" y="28497"/>
                    <a:pt x="11407" y="28592"/>
                  </a:cubicBezTo>
                  <a:cubicBezTo>
                    <a:pt x="11526" y="28711"/>
                    <a:pt x="11585" y="28818"/>
                    <a:pt x="11585" y="28878"/>
                  </a:cubicBezTo>
                  <a:cubicBezTo>
                    <a:pt x="11585" y="28961"/>
                    <a:pt x="11574" y="29032"/>
                    <a:pt x="11431" y="29104"/>
                  </a:cubicBezTo>
                  <a:cubicBezTo>
                    <a:pt x="11359" y="29140"/>
                    <a:pt x="11276" y="29151"/>
                    <a:pt x="11193" y="29175"/>
                  </a:cubicBezTo>
                  <a:cubicBezTo>
                    <a:pt x="11109" y="29187"/>
                    <a:pt x="11014" y="29211"/>
                    <a:pt x="10931" y="29247"/>
                  </a:cubicBezTo>
                  <a:cubicBezTo>
                    <a:pt x="10907" y="29259"/>
                    <a:pt x="10871" y="29271"/>
                    <a:pt x="10847" y="29294"/>
                  </a:cubicBezTo>
                  <a:lnTo>
                    <a:pt x="10823" y="29306"/>
                  </a:lnTo>
                  <a:cubicBezTo>
                    <a:pt x="10740" y="29366"/>
                    <a:pt x="10633" y="29425"/>
                    <a:pt x="10550" y="29473"/>
                  </a:cubicBezTo>
                  <a:lnTo>
                    <a:pt x="10478" y="29425"/>
                  </a:lnTo>
                  <a:lnTo>
                    <a:pt x="9871" y="28473"/>
                  </a:lnTo>
                  <a:lnTo>
                    <a:pt x="9811" y="28092"/>
                  </a:lnTo>
                  <a:cubicBezTo>
                    <a:pt x="9823" y="28068"/>
                    <a:pt x="9823" y="28032"/>
                    <a:pt x="9823" y="28008"/>
                  </a:cubicBezTo>
                  <a:cubicBezTo>
                    <a:pt x="9823" y="27794"/>
                    <a:pt x="9788" y="26806"/>
                    <a:pt x="9788" y="26770"/>
                  </a:cubicBezTo>
                  <a:cubicBezTo>
                    <a:pt x="9788" y="26758"/>
                    <a:pt x="9776" y="26746"/>
                    <a:pt x="9764" y="26734"/>
                  </a:cubicBezTo>
                  <a:lnTo>
                    <a:pt x="9752" y="23520"/>
                  </a:lnTo>
                  <a:cubicBezTo>
                    <a:pt x="9740" y="22686"/>
                    <a:pt x="9740" y="21627"/>
                    <a:pt x="9728" y="20257"/>
                  </a:cubicBezTo>
                  <a:lnTo>
                    <a:pt x="10347" y="20257"/>
                  </a:lnTo>
                  <a:cubicBezTo>
                    <a:pt x="10359" y="20257"/>
                    <a:pt x="10371" y="20257"/>
                    <a:pt x="10371" y="20246"/>
                  </a:cubicBezTo>
                  <a:cubicBezTo>
                    <a:pt x="10383" y="20234"/>
                    <a:pt x="10383" y="20222"/>
                    <a:pt x="10383" y="20210"/>
                  </a:cubicBezTo>
                  <a:lnTo>
                    <a:pt x="10371" y="19329"/>
                  </a:lnTo>
                  <a:lnTo>
                    <a:pt x="12288" y="19329"/>
                  </a:lnTo>
                  <a:cubicBezTo>
                    <a:pt x="12431" y="19329"/>
                    <a:pt x="12514" y="19245"/>
                    <a:pt x="12538" y="19210"/>
                  </a:cubicBezTo>
                  <a:cubicBezTo>
                    <a:pt x="12550" y="19198"/>
                    <a:pt x="12550" y="19198"/>
                    <a:pt x="12562" y="19186"/>
                  </a:cubicBezTo>
                  <a:cubicBezTo>
                    <a:pt x="12597" y="19138"/>
                    <a:pt x="12705" y="18995"/>
                    <a:pt x="12824" y="18841"/>
                  </a:cubicBezTo>
                  <a:cubicBezTo>
                    <a:pt x="12836" y="18817"/>
                    <a:pt x="12859" y="18793"/>
                    <a:pt x="12871" y="18769"/>
                  </a:cubicBezTo>
                  <a:cubicBezTo>
                    <a:pt x="13014" y="18591"/>
                    <a:pt x="13157" y="18400"/>
                    <a:pt x="13240" y="18293"/>
                  </a:cubicBezTo>
                  <a:cubicBezTo>
                    <a:pt x="13252" y="18281"/>
                    <a:pt x="13264" y="18269"/>
                    <a:pt x="13276" y="18257"/>
                  </a:cubicBezTo>
                  <a:cubicBezTo>
                    <a:pt x="13288" y="18233"/>
                    <a:pt x="13300" y="18222"/>
                    <a:pt x="13300" y="18222"/>
                  </a:cubicBezTo>
                  <a:cubicBezTo>
                    <a:pt x="13324" y="18198"/>
                    <a:pt x="13407" y="18174"/>
                    <a:pt x="13526" y="18174"/>
                  </a:cubicBezTo>
                  <a:cubicBezTo>
                    <a:pt x="13586" y="18174"/>
                    <a:pt x="13645" y="18186"/>
                    <a:pt x="13693" y="18186"/>
                  </a:cubicBezTo>
                  <a:cubicBezTo>
                    <a:pt x="13717" y="18198"/>
                    <a:pt x="13740" y="18210"/>
                    <a:pt x="13776" y="18210"/>
                  </a:cubicBezTo>
                  <a:cubicBezTo>
                    <a:pt x="13815" y="18223"/>
                    <a:pt x="13855" y="18232"/>
                    <a:pt x="13896" y="18232"/>
                  </a:cubicBezTo>
                  <a:cubicBezTo>
                    <a:pt x="13930" y="18232"/>
                    <a:pt x="13965" y="18226"/>
                    <a:pt x="14002" y="18210"/>
                  </a:cubicBezTo>
                  <a:cubicBezTo>
                    <a:pt x="14121" y="18174"/>
                    <a:pt x="14133" y="18019"/>
                    <a:pt x="14157" y="17876"/>
                  </a:cubicBezTo>
                  <a:cubicBezTo>
                    <a:pt x="14169" y="17829"/>
                    <a:pt x="14169" y="17793"/>
                    <a:pt x="14181" y="17757"/>
                  </a:cubicBezTo>
                  <a:cubicBezTo>
                    <a:pt x="14193" y="17733"/>
                    <a:pt x="14193" y="17733"/>
                    <a:pt x="14193" y="17733"/>
                  </a:cubicBezTo>
                  <a:close/>
                  <a:moveTo>
                    <a:pt x="1727" y="22401"/>
                  </a:moveTo>
                  <a:cubicBezTo>
                    <a:pt x="1727" y="22401"/>
                    <a:pt x="1739" y="22401"/>
                    <a:pt x="1739" y="22413"/>
                  </a:cubicBezTo>
                  <a:cubicBezTo>
                    <a:pt x="1751" y="22413"/>
                    <a:pt x="1763" y="22413"/>
                    <a:pt x="1763" y="22424"/>
                  </a:cubicBezTo>
                  <a:lnTo>
                    <a:pt x="1787" y="22424"/>
                  </a:lnTo>
                  <a:cubicBezTo>
                    <a:pt x="1787" y="22436"/>
                    <a:pt x="1798" y="22436"/>
                    <a:pt x="1798" y="22436"/>
                  </a:cubicBezTo>
                  <a:cubicBezTo>
                    <a:pt x="1798" y="22448"/>
                    <a:pt x="1810" y="22448"/>
                    <a:pt x="1810" y="22448"/>
                  </a:cubicBezTo>
                  <a:cubicBezTo>
                    <a:pt x="1822" y="22460"/>
                    <a:pt x="1822" y="22460"/>
                    <a:pt x="1822" y="22472"/>
                  </a:cubicBezTo>
                  <a:lnTo>
                    <a:pt x="1834" y="22472"/>
                  </a:lnTo>
                  <a:cubicBezTo>
                    <a:pt x="1834" y="22484"/>
                    <a:pt x="1846" y="22484"/>
                    <a:pt x="1846" y="22496"/>
                  </a:cubicBezTo>
                  <a:cubicBezTo>
                    <a:pt x="1846" y="22496"/>
                    <a:pt x="1846" y="22496"/>
                    <a:pt x="1846" y="22508"/>
                  </a:cubicBezTo>
                  <a:cubicBezTo>
                    <a:pt x="1858" y="22508"/>
                    <a:pt x="1858" y="22520"/>
                    <a:pt x="1858" y="22520"/>
                  </a:cubicBezTo>
                  <a:cubicBezTo>
                    <a:pt x="1858" y="22520"/>
                    <a:pt x="1858" y="22532"/>
                    <a:pt x="1858" y="22532"/>
                  </a:cubicBezTo>
                  <a:cubicBezTo>
                    <a:pt x="1870" y="22532"/>
                    <a:pt x="1870" y="22543"/>
                    <a:pt x="1870" y="22543"/>
                  </a:cubicBezTo>
                  <a:cubicBezTo>
                    <a:pt x="1870" y="22543"/>
                    <a:pt x="1870" y="22555"/>
                    <a:pt x="1870" y="22555"/>
                  </a:cubicBezTo>
                  <a:cubicBezTo>
                    <a:pt x="1870" y="22555"/>
                    <a:pt x="1870" y="22567"/>
                    <a:pt x="1870" y="22579"/>
                  </a:cubicBezTo>
                  <a:cubicBezTo>
                    <a:pt x="1882" y="22591"/>
                    <a:pt x="1882" y="22591"/>
                    <a:pt x="1882" y="22603"/>
                  </a:cubicBezTo>
                  <a:cubicBezTo>
                    <a:pt x="1894" y="22627"/>
                    <a:pt x="1953" y="22734"/>
                    <a:pt x="2025" y="22817"/>
                  </a:cubicBezTo>
                  <a:cubicBezTo>
                    <a:pt x="2060" y="22877"/>
                    <a:pt x="2108" y="22924"/>
                    <a:pt x="2132" y="22948"/>
                  </a:cubicBezTo>
                  <a:lnTo>
                    <a:pt x="2191" y="22996"/>
                  </a:lnTo>
                  <a:cubicBezTo>
                    <a:pt x="2275" y="23067"/>
                    <a:pt x="2453" y="23198"/>
                    <a:pt x="2513" y="23270"/>
                  </a:cubicBezTo>
                  <a:cubicBezTo>
                    <a:pt x="2549" y="23305"/>
                    <a:pt x="2572" y="23425"/>
                    <a:pt x="2608" y="23520"/>
                  </a:cubicBezTo>
                  <a:cubicBezTo>
                    <a:pt x="2632" y="23591"/>
                    <a:pt x="2656" y="23651"/>
                    <a:pt x="2668" y="23698"/>
                  </a:cubicBezTo>
                  <a:cubicBezTo>
                    <a:pt x="2715" y="23794"/>
                    <a:pt x="2811" y="23841"/>
                    <a:pt x="2953" y="23841"/>
                  </a:cubicBezTo>
                  <a:lnTo>
                    <a:pt x="3049" y="23841"/>
                  </a:lnTo>
                  <a:lnTo>
                    <a:pt x="3168" y="23829"/>
                  </a:lnTo>
                  <a:cubicBezTo>
                    <a:pt x="3227" y="23817"/>
                    <a:pt x="3299" y="23806"/>
                    <a:pt x="3358" y="23806"/>
                  </a:cubicBezTo>
                  <a:lnTo>
                    <a:pt x="3394" y="23806"/>
                  </a:lnTo>
                  <a:cubicBezTo>
                    <a:pt x="3406" y="23794"/>
                    <a:pt x="3406" y="23794"/>
                    <a:pt x="3418" y="23794"/>
                  </a:cubicBezTo>
                  <a:lnTo>
                    <a:pt x="3501" y="23794"/>
                  </a:lnTo>
                  <a:cubicBezTo>
                    <a:pt x="3537" y="23806"/>
                    <a:pt x="3573" y="23925"/>
                    <a:pt x="3584" y="23972"/>
                  </a:cubicBezTo>
                  <a:cubicBezTo>
                    <a:pt x="3596" y="24008"/>
                    <a:pt x="3608" y="24020"/>
                    <a:pt x="3608" y="24044"/>
                  </a:cubicBezTo>
                  <a:cubicBezTo>
                    <a:pt x="3632" y="24103"/>
                    <a:pt x="3727" y="24103"/>
                    <a:pt x="3751" y="24103"/>
                  </a:cubicBezTo>
                  <a:lnTo>
                    <a:pt x="3763" y="24103"/>
                  </a:lnTo>
                  <a:lnTo>
                    <a:pt x="3763" y="24198"/>
                  </a:lnTo>
                  <a:cubicBezTo>
                    <a:pt x="3763" y="24210"/>
                    <a:pt x="3763" y="24222"/>
                    <a:pt x="3775" y="24222"/>
                  </a:cubicBezTo>
                  <a:lnTo>
                    <a:pt x="3787" y="24329"/>
                  </a:lnTo>
                  <a:cubicBezTo>
                    <a:pt x="3787" y="24341"/>
                    <a:pt x="3799" y="24353"/>
                    <a:pt x="3799" y="24365"/>
                  </a:cubicBezTo>
                  <a:cubicBezTo>
                    <a:pt x="3799" y="24377"/>
                    <a:pt x="3799" y="24389"/>
                    <a:pt x="3799" y="24389"/>
                  </a:cubicBezTo>
                  <a:cubicBezTo>
                    <a:pt x="3799" y="24401"/>
                    <a:pt x="3799" y="24413"/>
                    <a:pt x="3799" y="24425"/>
                  </a:cubicBezTo>
                  <a:cubicBezTo>
                    <a:pt x="3811" y="24472"/>
                    <a:pt x="3811" y="24532"/>
                    <a:pt x="3823" y="24591"/>
                  </a:cubicBezTo>
                  <a:cubicBezTo>
                    <a:pt x="3823" y="24591"/>
                    <a:pt x="3823" y="24603"/>
                    <a:pt x="3823" y="24603"/>
                  </a:cubicBezTo>
                  <a:cubicBezTo>
                    <a:pt x="3823" y="24639"/>
                    <a:pt x="3823" y="24663"/>
                    <a:pt x="3823" y="24687"/>
                  </a:cubicBezTo>
                  <a:cubicBezTo>
                    <a:pt x="3823" y="24687"/>
                    <a:pt x="3834" y="24699"/>
                    <a:pt x="3834" y="24699"/>
                  </a:cubicBezTo>
                  <a:cubicBezTo>
                    <a:pt x="3834" y="24770"/>
                    <a:pt x="3846" y="24841"/>
                    <a:pt x="3846" y="24913"/>
                  </a:cubicBezTo>
                  <a:cubicBezTo>
                    <a:pt x="3846" y="24925"/>
                    <a:pt x="3846" y="24925"/>
                    <a:pt x="3846" y="24937"/>
                  </a:cubicBezTo>
                  <a:cubicBezTo>
                    <a:pt x="3858" y="24960"/>
                    <a:pt x="3858" y="24996"/>
                    <a:pt x="3858" y="25020"/>
                  </a:cubicBezTo>
                  <a:cubicBezTo>
                    <a:pt x="3858" y="25032"/>
                    <a:pt x="3858" y="25044"/>
                    <a:pt x="3858" y="25056"/>
                  </a:cubicBezTo>
                  <a:cubicBezTo>
                    <a:pt x="3870" y="25080"/>
                    <a:pt x="3870" y="25103"/>
                    <a:pt x="3870" y="25139"/>
                  </a:cubicBezTo>
                  <a:cubicBezTo>
                    <a:pt x="3870" y="25151"/>
                    <a:pt x="3870" y="25151"/>
                    <a:pt x="3870" y="25163"/>
                  </a:cubicBezTo>
                  <a:cubicBezTo>
                    <a:pt x="3882" y="25199"/>
                    <a:pt x="3882" y="25234"/>
                    <a:pt x="3882" y="25270"/>
                  </a:cubicBezTo>
                  <a:cubicBezTo>
                    <a:pt x="3882" y="25282"/>
                    <a:pt x="3882" y="25294"/>
                    <a:pt x="3882" y="25306"/>
                  </a:cubicBezTo>
                  <a:cubicBezTo>
                    <a:pt x="3882" y="25330"/>
                    <a:pt x="3894" y="25353"/>
                    <a:pt x="3894" y="25389"/>
                  </a:cubicBezTo>
                  <a:cubicBezTo>
                    <a:pt x="3894" y="25401"/>
                    <a:pt x="3894" y="25413"/>
                    <a:pt x="3894" y="25425"/>
                  </a:cubicBezTo>
                  <a:cubicBezTo>
                    <a:pt x="3894" y="25449"/>
                    <a:pt x="3894" y="25472"/>
                    <a:pt x="3906" y="25496"/>
                  </a:cubicBezTo>
                  <a:cubicBezTo>
                    <a:pt x="3906" y="25508"/>
                    <a:pt x="3906" y="25520"/>
                    <a:pt x="3906" y="25532"/>
                  </a:cubicBezTo>
                  <a:cubicBezTo>
                    <a:pt x="3906" y="25568"/>
                    <a:pt x="3906" y="25603"/>
                    <a:pt x="3906" y="25639"/>
                  </a:cubicBezTo>
                  <a:cubicBezTo>
                    <a:pt x="3942" y="26187"/>
                    <a:pt x="3930" y="26270"/>
                    <a:pt x="3918" y="26294"/>
                  </a:cubicBezTo>
                  <a:cubicBezTo>
                    <a:pt x="3870" y="26353"/>
                    <a:pt x="3799" y="26413"/>
                    <a:pt x="3739" y="26461"/>
                  </a:cubicBezTo>
                  <a:cubicBezTo>
                    <a:pt x="3680" y="26508"/>
                    <a:pt x="3632" y="26544"/>
                    <a:pt x="3596" y="26592"/>
                  </a:cubicBezTo>
                  <a:cubicBezTo>
                    <a:pt x="3573" y="26627"/>
                    <a:pt x="3573" y="26675"/>
                    <a:pt x="3561" y="26723"/>
                  </a:cubicBezTo>
                  <a:cubicBezTo>
                    <a:pt x="3549" y="26794"/>
                    <a:pt x="3537" y="26865"/>
                    <a:pt x="3465" y="26925"/>
                  </a:cubicBezTo>
                  <a:cubicBezTo>
                    <a:pt x="3358" y="27020"/>
                    <a:pt x="3061" y="27223"/>
                    <a:pt x="3025" y="27235"/>
                  </a:cubicBezTo>
                  <a:cubicBezTo>
                    <a:pt x="3013" y="27246"/>
                    <a:pt x="2977" y="27270"/>
                    <a:pt x="2775" y="27437"/>
                  </a:cubicBezTo>
                  <a:cubicBezTo>
                    <a:pt x="2596" y="27592"/>
                    <a:pt x="2358" y="27794"/>
                    <a:pt x="2275" y="27842"/>
                  </a:cubicBezTo>
                  <a:cubicBezTo>
                    <a:pt x="2251" y="27854"/>
                    <a:pt x="2227" y="27866"/>
                    <a:pt x="2203" y="27889"/>
                  </a:cubicBezTo>
                  <a:cubicBezTo>
                    <a:pt x="2072" y="27949"/>
                    <a:pt x="1941" y="28020"/>
                    <a:pt x="1989" y="28235"/>
                  </a:cubicBezTo>
                  <a:lnTo>
                    <a:pt x="1989" y="28270"/>
                  </a:lnTo>
                  <a:cubicBezTo>
                    <a:pt x="2037" y="28497"/>
                    <a:pt x="2049" y="28616"/>
                    <a:pt x="1894" y="28711"/>
                  </a:cubicBezTo>
                  <a:cubicBezTo>
                    <a:pt x="1787" y="28770"/>
                    <a:pt x="1584" y="28806"/>
                    <a:pt x="1417" y="28830"/>
                  </a:cubicBezTo>
                  <a:cubicBezTo>
                    <a:pt x="1251" y="28854"/>
                    <a:pt x="1156" y="28878"/>
                    <a:pt x="1108" y="28913"/>
                  </a:cubicBezTo>
                  <a:cubicBezTo>
                    <a:pt x="977" y="29009"/>
                    <a:pt x="822" y="29187"/>
                    <a:pt x="810" y="29378"/>
                  </a:cubicBezTo>
                  <a:cubicBezTo>
                    <a:pt x="798" y="29425"/>
                    <a:pt x="798" y="29473"/>
                    <a:pt x="786" y="29509"/>
                  </a:cubicBezTo>
                  <a:cubicBezTo>
                    <a:pt x="786" y="29521"/>
                    <a:pt x="786" y="29532"/>
                    <a:pt x="786" y="29532"/>
                  </a:cubicBezTo>
                  <a:cubicBezTo>
                    <a:pt x="775" y="29568"/>
                    <a:pt x="775" y="29604"/>
                    <a:pt x="763" y="29628"/>
                  </a:cubicBezTo>
                  <a:cubicBezTo>
                    <a:pt x="763" y="29640"/>
                    <a:pt x="763" y="29640"/>
                    <a:pt x="763" y="29640"/>
                  </a:cubicBezTo>
                  <a:cubicBezTo>
                    <a:pt x="751" y="29711"/>
                    <a:pt x="727" y="29759"/>
                    <a:pt x="703" y="29794"/>
                  </a:cubicBezTo>
                  <a:cubicBezTo>
                    <a:pt x="691" y="29747"/>
                    <a:pt x="667" y="29699"/>
                    <a:pt x="655" y="29675"/>
                  </a:cubicBezTo>
                  <a:cubicBezTo>
                    <a:pt x="644" y="29640"/>
                    <a:pt x="667" y="29497"/>
                    <a:pt x="679" y="29413"/>
                  </a:cubicBezTo>
                  <a:lnTo>
                    <a:pt x="691" y="29378"/>
                  </a:lnTo>
                  <a:cubicBezTo>
                    <a:pt x="703" y="29247"/>
                    <a:pt x="715" y="29056"/>
                    <a:pt x="715" y="28925"/>
                  </a:cubicBezTo>
                  <a:cubicBezTo>
                    <a:pt x="715" y="28854"/>
                    <a:pt x="703" y="28806"/>
                    <a:pt x="691" y="28747"/>
                  </a:cubicBezTo>
                  <a:cubicBezTo>
                    <a:pt x="679" y="28687"/>
                    <a:pt x="667" y="28628"/>
                    <a:pt x="691" y="28592"/>
                  </a:cubicBezTo>
                  <a:cubicBezTo>
                    <a:pt x="703" y="28580"/>
                    <a:pt x="715" y="28556"/>
                    <a:pt x="727" y="28532"/>
                  </a:cubicBezTo>
                  <a:cubicBezTo>
                    <a:pt x="786" y="28437"/>
                    <a:pt x="846" y="28318"/>
                    <a:pt x="822" y="28235"/>
                  </a:cubicBezTo>
                  <a:cubicBezTo>
                    <a:pt x="810" y="28199"/>
                    <a:pt x="786" y="28151"/>
                    <a:pt x="751" y="28116"/>
                  </a:cubicBezTo>
                  <a:cubicBezTo>
                    <a:pt x="715" y="28068"/>
                    <a:pt x="679" y="28020"/>
                    <a:pt x="679" y="27961"/>
                  </a:cubicBezTo>
                  <a:lnTo>
                    <a:pt x="679" y="27937"/>
                  </a:lnTo>
                  <a:cubicBezTo>
                    <a:pt x="679" y="27830"/>
                    <a:pt x="691" y="27830"/>
                    <a:pt x="715" y="27818"/>
                  </a:cubicBezTo>
                  <a:lnTo>
                    <a:pt x="727" y="27818"/>
                  </a:lnTo>
                  <a:cubicBezTo>
                    <a:pt x="786" y="27794"/>
                    <a:pt x="882" y="27758"/>
                    <a:pt x="906" y="27627"/>
                  </a:cubicBezTo>
                  <a:cubicBezTo>
                    <a:pt x="917" y="27556"/>
                    <a:pt x="917" y="27485"/>
                    <a:pt x="929" y="27401"/>
                  </a:cubicBezTo>
                  <a:cubicBezTo>
                    <a:pt x="929" y="27330"/>
                    <a:pt x="941" y="27258"/>
                    <a:pt x="941" y="27199"/>
                  </a:cubicBezTo>
                  <a:cubicBezTo>
                    <a:pt x="953" y="27151"/>
                    <a:pt x="953" y="27092"/>
                    <a:pt x="965" y="27044"/>
                  </a:cubicBezTo>
                  <a:cubicBezTo>
                    <a:pt x="977" y="26949"/>
                    <a:pt x="977" y="26865"/>
                    <a:pt x="1001" y="26806"/>
                  </a:cubicBezTo>
                  <a:cubicBezTo>
                    <a:pt x="1025" y="26746"/>
                    <a:pt x="1215" y="26556"/>
                    <a:pt x="1298" y="26473"/>
                  </a:cubicBezTo>
                  <a:cubicBezTo>
                    <a:pt x="1370" y="26413"/>
                    <a:pt x="1394" y="26377"/>
                    <a:pt x="1406" y="26365"/>
                  </a:cubicBezTo>
                  <a:cubicBezTo>
                    <a:pt x="1417" y="26353"/>
                    <a:pt x="1417" y="26353"/>
                    <a:pt x="1429" y="26342"/>
                  </a:cubicBezTo>
                  <a:cubicBezTo>
                    <a:pt x="1477" y="26294"/>
                    <a:pt x="1513" y="26246"/>
                    <a:pt x="1501" y="26115"/>
                  </a:cubicBezTo>
                  <a:cubicBezTo>
                    <a:pt x="1489" y="25996"/>
                    <a:pt x="1465" y="25937"/>
                    <a:pt x="1429" y="25877"/>
                  </a:cubicBezTo>
                  <a:cubicBezTo>
                    <a:pt x="1417" y="25842"/>
                    <a:pt x="1406" y="25818"/>
                    <a:pt x="1382" y="25782"/>
                  </a:cubicBezTo>
                  <a:cubicBezTo>
                    <a:pt x="1346" y="25663"/>
                    <a:pt x="1310" y="25544"/>
                    <a:pt x="1298" y="25437"/>
                  </a:cubicBezTo>
                  <a:lnTo>
                    <a:pt x="1298" y="25401"/>
                  </a:lnTo>
                  <a:cubicBezTo>
                    <a:pt x="1287" y="25294"/>
                    <a:pt x="1287" y="25246"/>
                    <a:pt x="1191" y="25163"/>
                  </a:cubicBezTo>
                  <a:cubicBezTo>
                    <a:pt x="1120" y="25103"/>
                    <a:pt x="1001" y="25008"/>
                    <a:pt x="1001" y="24913"/>
                  </a:cubicBezTo>
                  <a:cubicBezTo>
                    <a:pt x="989" y="24889"/>
                    <a:pt x="989" y="24865"/>
                    <a:pt x="989" y="24841"/>
                  </a:cubicBezTo>
                  <a:cubicBezTo>
                    <a:pt x="977" y="24758"/>
                    <a:pt x="965" y="24675"/>
                    <a:pt x="965" y="24508"/>
                  </a:cubicBezTo>
                  <a:cubicBezTo>
                    <a:pt x="965" y="24389"/>
                    <a:pt x="965" y="24175"/>
                    <a:pt x="977" y="23972"/>
                  </a:cubicBezTo>
                  <a:cubicBezTo>
                    <a:pt x="977" y="23806"/>
                    <a:pt x="977" y="23663"/>
                    <a:pt x="977" y="23591"/>
                  </a:cubicBezTo>
                  <a:cubicBezTo>
                    <a:pt x="977" y="23556"/>
                    <a:pt x="977" y="23520"/>
                    <a:pt x="977" y="23472"/>
                  </a:cubicBezTo>
                  <a:cubicBezTo>
                    <a:pt x="965" y="23341"/>
                    <a:pt x="953" y="23163"/>
                    <a:pt x="1025" y="23079"/>
                  </a:cubicBezTo>
                  <a:cubicBezTo>
                    <a:pt x="1048" y="23055"/>
                    <a:pt x="1060" y="23044"/>
                    <a:pt x="1060" y="23044"/>
                  </a:cubicBezTo>
                  <a:lnTo>
                    <a:pt x="1072" y="23044"/>
                  </a:lnTo>
                  <a:cubicBezTo>
                    <a:pt x="1084" y="23044"/>
                    <a:pt x="1120" y="23032"/>
                    <a:pt x="1156" y="23008"/>
                  </a:cubicBezTo>
                  <a:cubicBezTo>
                    <a:pt x="1167" y="22996"/>
                    <a:pt x="1167" y="22996"/>
                    <a:pt x="1179" y="22984"/>
                  </a:cubicBezTo>
                  <a:lnTo>
                    <a:pt x="1227" y="22960"/>
                  </a:lnTo>
                  <a:cubicBezTo>
                    <a:pt x="1251" y="22948"/>
                    <a:pt x="1263" y="22936"/>
                    <a:pt x="1298" y="22924"/>
                  </a:cubicBezTo>
                  <a:cubicBezTo>
                    <a:pt x="1310" y="22913"/>
                    <a:pt x="1322" y="22901"/>
                    <a:pt x="1334" y="22901"/>
                  </a:cubicBezTo>
                  <a:cubicBezTo>
                    <a:pt x="1358" y="22877"/>
                    <a:pt x="1394" y="22853"/>
                    <a:pt x="1406" y="22841"/>
                  </a:cubicBezTo>
                  <a:cubicBezTo>
                    <a:pt x="1417" y="22829"/>
                    <a:pt x="1417" y="22829"/>
                    <a:pt x="1417" y="22817"/>
                  </a:cubicBezTo>
                  <a:cubicBezTo>
                    <a:pt x="1429" y="22817"/>
                    <a:pt x="1429" y="22805"/>
                    <a:pt x="1429" y="22805"/>
                  </a:cubicBezTo>
                  <a:cubicBezTo>
                    <a:pt x="1441" y="22794"/>
                    <a:pt x="1453" y="22770"/>
                    <a:pt x="1453" y="22758"/>
                  </a:cubicBezTo>
                  <a:cubicBezTo>
                    <a:pt x="1453" y="22734"/>
                    <a:pt x="1465" y="22710"/>
                    <a:pt x="1465" y="22698"/>
                  </a:cubicBezTo>
                  <a:cubicBezTo>
                    <a:pt x="1477" y="22639"/>
                    <a:pt x="1489" y="22591"/>
                    <a:pt x="1537" y="22555"/>
                  </a:cubicBezTo>
                  <a:cubicBezTo>
                    <a:pt x="1560" y="22543"/>
                    <a:pt x="1572" y="22543"/>
                    <a:pt x="1584" y="22532"/>
                  </a:cubicBezTo>
                  <a:cubicBezTo>
                    <a:pt x="1644" y="22496"/>
                    <a:pt x="1703" y="22472"/>
                    <a:pt x="1715" y="22401"/>
                  </a:cubicBezTo>
                  <a:close/>
                  <a:moveTo>
                    <a:pt x="3870" y="24270"/>
                  </a:moveTo>
                  <a:lnTo>
                    <a:pt x="3870" y="24270"/>
                  </a:lnTo>
                  <a:cubicBezTo>
                    <a:pt x="4084" y="24329"/>
                    <a:pt x="4335" y="24425"/>
                    <a:pt x="4394" y="24460"/>
                  </a:cubicBezTo>
                  <a:cubicBezTo>
                    <a:pt x="4430" y="24484"/>
                    <a:pt x="4406" y="24651"/>
                    <a:pt x="4394" y="24734"/>
                  </a:cubicBezTo>
                  <a:cubicBezTo>
                    <a:pt x="4382" y="24782"/>
                    <a:pt x="4370" y="24829"/>
                    <a:pt x="4370" y="24865"/>
                  </a:cubicBezTo>
                  <a:cubicBezTo>
                    <a:pt x="4358" y="25020"/>
                    <a:pt x="4430" y="25139"/>
                    <a:pt x="4608" y="25270"/>
                  </a:cubicBezTo>
                  <a:cubicBezTo>
                    <a:pt x="4656" y="25306"/>
                    <a:pt x="4716" y="25330"/>
                    <a:pt x="4787" y="25330"/>
                  </a:cubicBezTo>
                  <a:lnTo>
                    <a:pt x="4799" y="25330"/>
                  </a:lnTo>
                  <a:cubicBezTo>
                    <a:pt x="4882" y="25330"/>
                    <a:pt x="4954" y="25306"/>
                    <a:pt x="5025" y="25282"/>
                  </a:cubicBezTo>
                  <a:cubicBezTo>
                    <a:pt x="5097" y="25258"/>
                    <a:pt x="5144" y="25246"/>
                    <a:pt x="5204" y="25246"/>
                  </a:cubicBezTo>
                  <a:cubicBezTo>
                    <a:pt x="5311" y="25246"/>
                    <a:pt x="5418" y="25389"/>
                    <a:pt x="5489" y="25484"/>
                  </a:cubicBezTo>
                  <a:cubicBezTo>
                    <a:pt x="5537" y="25544"/>
                    <a:pt x="5573" y="25591"/>
                    <a:pt x="5608" y="25603"/>
                  </a:cubicBezTo>
                  <a:cubicBezTo>
                    <a:pt x="5620" y="25615"/>
                    <a:pt x="5644" y="25639"/>
                    <a:pt x="5668" y="25663"/>
                  </a:cubicBezTo>
                  <a:cubicBezTo>
                    <a:pt x="5739" y="25746"/>
                    <a:pt x="5859" y="25877"/>
                    <a:pt x="6109" y="25901"/>
                  </a:cubicBezTo>
                  <a:cubicBezTo>
                    <a:pt x="6168" y="25913"/>
                    <a:pt x="6263" y="25913"/>
                    <a:pt x="6382" y="25925"/>
                  </a:cubicBezTo>
                  <a:cubicBezTo>
                    <a:pt x="6799" y="25972"/>
                    <a:pt x="7490" y="26044"/>
                    <a:pt x="7966" y="26068"/>
                  </a:cubicBezTo>
                  <a:cubicBezTo>
                    <a:pt x="8478" y="26080"/>
                    <a:pt x="8811" y="26318"/>
                    <a:pt x="8990" y="26437"/>
                  </a:cubicBezTo>
                  <a:lnTo>
                    <a:pt x="9014" y="26461"/>
                  </a:lnTo>
                  <a:cubicBezTo>
                    <a:pt x="9037" y="26473"/>
                    <a:pt x="9049" y="26484"/>
                    <a:pt x="9061" y="26496"/>
                  </a:cubicBezTo>
                  <a:cubicBezTo>
                    <a:pt x="9204" y="26580"/>
                    <a:pt x="9526" y="26734"/>
                    <a:pt x="9657" y="26794"/>
                  </a:cubicBezTo>
                  <a:lnTo>
                    <a:pt x="9645" y="27592"/>
                  </a:lnTo>
                  <a:lnTo>
                    <a:pt x="9728" y="28092"/>
                  </a:lnTo>
                  <a:cubicBezTo>
                    <a:pt x="9716" y="28175"/>
                    <a:pt x="9704" y="28270"/>
                    <a:pt x="9692" y="28354"/>
                  </a:cubicBezTo>
                  <a:cubicBezTo>
                    <a:pt x="9657" y="28568"/>
                    <a:pt x="9633" y="28699"/>
                    <a:pt x="9657" y="28770"/>
                  </a:cubicBezTo>
                  <a:cubicBezTo>
                    <a:pt x="9692" y="28830"/>
                    <a:pt x="9776" y="28890"/>
                    <a:pt x="9907" y="28985"/>
                  </a:cubicBezTo>
                  <a:cubicBezTo>
                    <a:pt x="10014" y="29056"/>
                    <a:pt x="10133" y="29140"/>
                    <a:pt x="10192" y="29211"/>
                  </a:cubicBezTo>
                  <a:cubicBezTo>
                    <a:pt x="10216" y="29235"/>
                    <a:pt x="10228" y="29247"/>
                    <a:pt x="10240" y="29271"/>
                  </a:cubicBezTo>
                  <a:cubicBezTo>
                    <a:pt x="10228" y="29271"/>
                    <a:pt x="10216" y="29282"/>
                    <a:pt x="10192" y="29294"/>
                  </a:cubicBezTo>
                  <a:lnTo>
                    <a:pt x="10157" y="29318"/>
                  </a:lnTo>
                  <a:cubicBezTo>
                    <a:pt x="10014" y="29413"/>
                    <a:pt x="9776" y="29568"/>
                    <a:pt x="9692" y="29568"/>
                  </a:cubicBezTo>
                  <a:cubicBezTo>
                    <a:pt x="9609" y="29568"/>
                    <a:pt x="9371" y="29568"/>
                    <a:pt x="9216" y="29485"/>
                  </a:cubicBezTo>
                  <a:cubicBezTo>
                    <a:pt x="9037" y="29390"/>
                    <a:pt x="8728" y="29282"/>
                    <a:pt x="8633" y="29259"/>
                  </a:cubicBezTo>
                  <a:lnTo>
                    <a:pt x="8621" y="29247"/>
                  </a:lnTo>
                  <a:cubicBezTo>
                    <a:pt x="8514" y="29223"/>
                    <a:pt x="8430" y="29199"/>
                    <a:pt x="8311" y="29128"/>
                  </a:cubicBezTo>
                  <a:cubicBezTo>
                    <a:pt x="8287" y="29104"/>
                    <a:pt x="8252" y="29080"/>
                    <a:pt x="8240" y="29068"/>
                  </a:cubicBezTo>
                  <a:cubicBezTo>
                    <a:pt x="8187" y="29026"/>
                    <a:pt x="8143" y="28983"/>
                    <a:pt x="8057" y="28983"/>
                  </a:cubicBezTo>
                  <a:cubicBezTo>
                    <a:pt x="8047" y="28983"/>
                    <a:pt x="8037" y="28984"/>
                    <a:pt x="8025" y="28985"/>
                  </a:cubicBezTo>
                  <a:cubicBezTo>
                    <a:pt x="8025" y="28985"/>
                    <a:pt x="7644" y="29032"/>
                    <a:pt x="7561" y="29128"/>
                  </a:cubicBezTo>
                  <a:cubicBezTo>
                    <a:pt x="7549" y="29151"/>
                    <a:pt x="7549" y="29175"/>
                    <a:pt x="7549" y="29187"/>
                  </a:cubicBezTo>
                  <a:cubicBezTo>
                    <a:pt x="7549" y="29211"/>
                    <a:pt x="7549" y="29235"/>
                    <a:pt x="7549" y="29259"/>
                  </a:cubicBezTo>
                  <a:cubicBezTo>
                    <a:pt x="7549" y="29306"/>
                    <a:pt x="7549" y="29354"/>
                    <a:pt x="7573" y="29413"/>
                  </a:cubicBezTo>
                  <a:cubicBezTo>
                    <a:pt x="7609" y="29485"/>
                    <a:pt x="7609" y="29556"/>
                    <a:pt x="7609" y="29640"/>
                  </a:cubicBezTo>
                  <a:cubicBezTo>
                    <a:pt x="7597" y="29747"/>
                    <a:pt x="7692" y="29890"/>
                    <a:pt x="7740" y="29949"/>
                  </a:cubicBezTo>
                  <a:lnTo>
                    <a:pt x="7740" y="29961"/>
                  </a:lnTo>
                  <a:cubicBezTo>
                    <a:pt x="7752" y="29997"/>
                    <a:pt x="7740" y="30152"/>
                    <a:pt x="7740" y="30247"/>
                  </a:cubicBezTo>
                  <a:cubicBezTo>
                    <a:pt x="7728" y="30342"/>
                    <a:pt x="7728" y="30437"/>
                    <a:pt x="7728" y="30497"/>
                  </a:cubicBezTo>
                  <a:cubicBezTo>
                    <a:pt x="7728" y="30533"/>
                    <a:pt x="7728" y="30580"/>
                    <a:pt x="7728" y="30628"/>
                  </a:cubicBezTo>
                  <a:cubicBezTo>
                    <a:pt x="7716" y="30687"/>
                    <a:pt x="7716" y="30759"/>
                    <a:pt x="7728" y="30806"/>
                  </a:cubicBezTo>
                  <a:lnTo>
                    <a:pt x="394" y="31223"/>
                  </a:lnTo>
                  <a:cubicBezTo>
                    <a:pt x="382" y="31140"/>
                    <a:pt x="346" y="31080"/>
                    <a:pt x="322" y="31033"/>
                  </a:cubicBezTo>
                  <a:cubicBezTo>
                    <a:pt x="310" y="31009"/>
                    <a:pt x="298" y="30997"/>
                    <a:pt x="298" y="30985"/>
                  </a:cubicBezTo>
                  <a:cubicBezTo>
                    <a:pt x="298" y="30949"/>
                    <a:pt x="274" y="30925"/>
                    <a:pt x="263" y="30902"/>
                  </a:cubicBezTo>
                  <a:cubicBezTo>
                    <a:pt x="215" y="30830"/>
                    <a:pt x="144" y="30723"/>
                    <a:pt x="144" y="30533"/>
                  </a:cubicBezTo>
                  <a:cubicBezTo>
                    <a:pt x="144" y="30461"/>
                    <a:pt x="144" y="30402"/>
                    <a:pt x="155" y="30342"/>
                  </a:cubicBezTo>
                  <a:cubicBezTo>
                    <a:pt x="155" y="30259"/>
                    <a:pt x="155" y="30199"/>
                    <a:pt x="155" y="30140"/>
                  </a:cubicBezTo>
                  <a:cubicBezTo>
                    <a:pt x="144" y="30104"/>
                    <a:pt x="144" y="30080"/>
                    <a:pt x="144" y="30056"/>
                  </a:cubicBezTo>
                  <a:lnTo>
                    <a:pt x="96" y="30056"/>
                  </a:lnTo>
                  <a:lnTo>
                    <a:pt x="144" y="30033"/>
                  </a:lnTo>
                  <a:lnTo>
                    <a:pt x="144" y="30021"/>
                  </a:lnTo>
                  <a:cubicBezTo>
                    <a:pt x="132" y="29997"/>
                    <a:pt x="132" y="29985"/>
                    <a:pt x="132" y="29961"/>
                  </a:cubicBezTo>
                  <a:lnTo>
                    <a:pt x="108" y="29902"/>
                  </a:lnTo>
                  <a:cubicBezTo>
                    <a:pt x="191" y="29890"/>
                    <a:pt x="286" y="29878"/>
                    <a:pt x="322" y="29878"/>
                  </a:cubicBezTo>
                  <a:cubicBezTo>
                    <a:pt x="358" y="29878"/>
                    <a:pt x="394" y="29890"/>
                    <a:pt x="429" y="29902"/>
                  </a:cubicBezTo>
                  <a:cubicBezTo>
                    <a:pt x="478" y="29921"/>
                    <a:pt x="534" y="29940"/>
                    <a:pt x="599" y="29940"/>
                  </a:cubicBezTo>
                  <a:cubicBezTo>
                    <a:pt x="613" y="29940"/>
                    <a:pt x="628" y="29939"/>
                    <a:pt x="644" y="29937"/>
                  </a:cubicBezTo>
                  <a:cubicBezTo>
                    <a:pt x="667" y="29937"/>
                    <a:pt x="679" y="29925"/>
                    <a:pt x="691" y="29925"/>
                  </a:cubicBezTo>
                  <a:cubicBezTo>
                    <a:pt x="703" y="29913"/>
                    <a:pt x="715" y="29913"/>
                    <a:pt x="727" y="29902"/>
                  </a:cubicBezTo>
                  <a:cubicBezTo>
                    <a:pt x="739" y="29890"/>
                    <a:pt x="763" y="29878"/>
                    <a:pt x="775" y="29854"/>
                  </a:cubicBezTo>
                  <a:cubicBezTo>
                    <a:pt x="775" y="29854"/>
                    <a:pt x="775" y="29842"/>
                    <a:pt x="775" y="29842"/>
                  </a:cubicBezTo>
                  <a:cubicBezTo>
                    <a:pt x="798" y="29806"/>
                    <a:pt x="822" y="29771"/>
                    <a:pt x="834" y="29723"/>
                  </a:cubicBezTo>
                  <a:cubicBezTo>
                    <a:pt x="834" y="29723"/>
                    <a:pt x="834" y="29711"/>
                    <a:pt x="834" y="29711"/>
                  </a:cubicBezTo>
                  <a:cubicBezTo>
                    <a:pt x="846" y="29687"/>
                    <a:pt x="858" y="29652"/>
                    <a:pt x="858" y="29628"/>
                  </a:cubicBezTo>
                  <a:cubicBezTo>
                    <a:pt x="858" y="29616"/>
                    <a:pt x="858" y="29616"/>
                    <a:pt x="858" y="29616"/>
                  </a:cubicBezTo>
                  <a:cubicBezTo>
                    <a:pt x="870" y="29580"/>
                    <a:pt x="870" y="29556"/>
                    <a:pt x="882" y="29521"/>
                  </a:cubicBezTo>
                  <a:cubicBezTo>
                    <a:pt x="882" y="29509"/>
                    <a:pt x="882" y="29509"/>
                    <a:pt x="882" y="29497"/>
                  </a:cubicBezTo>
                  <a:cubicBezTo>
                    <a:pt x="882" y="29461"/>
                    <a:pt x="894" y="29425"/>
                    <a:pt x="894" y="29390"/>
                  </a:cubicBezTo>
                  <a:cubicBezTo>
                    <a:pt x="917" y="29223"/>
                    <a:pt x="1048" y="29068"/>
                    <a:pt x="1156" y="28985"/>
                  </a:cubicBezTo>
                  <a:cubicBezTo>
                    <a:pt x="1191" y="28961"/>
                    <a:pt x="1322" y="28937"/>
                    <a:pt x="1429" y="28925"/>
                  </a:cubicBezTo>
                  <a:cubicBezTo>
                    <a:pt x="1608" y="28890"/>
                    <a:pt x="1822" y="28866"/>
                    <a:pt x="1941" y="28782"/>
                  </a:cubicBezTo>
                  <a:cubicBezTo>
                    <a:pt x="2156" y="28651"/>
                    <a:pt x="2120" y="28461"/>
                    <a:pt x="2084" y="28258"/>
                  </a:cubicBezTo>
                  <a:lnTo>
                    <a:pt x="2072" y="28223"/>
                  </a:lnTo>
                  <a:cubicBezTo>
                    <a:pt x="2049" y="28080"/>
                    <a:pt x="2108" y="28032"/>
                    <a:pt x="2239" y="27961"/>
                  </a:cubicBezTo>
                  <a:cubicBezTo>
                    <a:pt x="2275" y="27949"/>
                    <a:pt x="2299" y="27937"/>
                    <a:pt x="2322" y="27925"/>
                  </a:cubicBezTo>
                  <a:cubicBezTo>
                    <a:pt x="2418" y="27866"/>
                    <a:pt x="2644" y="27663"/>
                    <a:pt x="2834" y="27508"/>
                  </a:cubicBezTo>
                  <a:cubicBezTo>
                    <a:pt x="2941" y="27413"/>
                    <a:pt x="3049" y="27330"/>
                    <a:pt x="3061" y="27318"/>
                  </a:cubicBezTo>
                  <a:cubicBezTo>
                    <a:pt x="3108" y="27306"/>
                    <a:pt x="3406" y="27092"/>
                    <a:pt x="3525" y="26985"/>
                  </a:cubicBezTo>
                  <a:cubicBezTo>
                    <a:pt x="3620" y="26913"/>
                    <a:pt x="3632" y="26818"/>
                    <a:pt x="3644" y="26746"/>
                  </a:cubicBezTo>
                  <a:cubicBezTo>
                    <a:pt x="3656" y="26699"/>
                    <a:pt x="3668" y="26663"/>
                    <a:pt x="3680" y="26639"/>
                  </a:cubicBezTo>
                  <a:cubicBezTo>
                    <a:pt x="3692" y="26604"/>
                    <a:pt x="3751" y="26568"/>
                    <a:pt x="3799" y="26532"/>
                  </a:cubicBezTo>
                  <a:cubicBezTo>
                    <a:pt x="3870" y="26473"/>
                    <a:pt x="3942" y="26413"/>
                    <a:pt x="3989" y="26342"/>
                  </a:cubicBezTo>
                  <a:cubicBezTo>
                    <a:pt x="4013" y="26318"/>
                    <a:pt x="4049" y="26258"/>
                    <a:pt x="4001" y="25639"/>
                  </a:cubicBezTo>
                  <a:cubicBezTo>
                    <a:pt x="4001" y="25603"/>
                    <a:pt x="4001" y="25580"/>
                    <a:pt x="3989" y="25544"/>
                  </a:cubicBezTo>
                  <a:cubicBezTo>
                    <a:pt x="3989" y="25532"/>
                    <a:pt x="3989" y="25520"/>
                    <a:pt x="3989" y="25508"/>
                  </a:cubicBezTo>
                  <a:cubicBezTo>
                    <a:pt x="3989" y="25484"/>
                    <a:pt x="3989" y="25472"/>
                    <a:pt x="3989" y="25449"/>
                  </a:cubicBezTo>
                  <a:cubicBezTo>
                    <a:pt x="3989" y="25437"/>
                    <a:pt x="3989" y="25425"/>
                    <a:pt x="3989" y="25413"/>
                  </a:cubicBezTo>
                  <a:cubicBezTo>
                    <a:pt x="3977" y="25389"/>
                    <a:pt x="3977" y="25365"/>
                    <a:pt x="3977" y="25353"/>
                  </a:cubicBezTo>
                  <a:cubicBezTo>
                    <a:pt x="3977" y="25341"/>
                    <a:pt x="3977" y="25330"/>
                    <a:pt x="3977" y="25318"/>
                  </a:cubicBezTo>
                  <a:cubicBezTo>
                    <a:pt x="3977" y="25294"/>
                    <a:pt x="3977" y="25270"/>
                    <a:pt x="3977" y="25258"/>
                  </a:cubicBezTo>
                  <a:cubicBezTo>
                    <a:pt x="3965" y="25246"/>
                    <a:pt x="3965" y="25222"/>
                    <a:pt x="3965" y="25210"/>
                  </a:cubicBezTo>
                  <a:cubicBezTo>
                    <a:pt x="3965" y="25199"/>
                    <a:pt x="3965" y="25175"/>
                    <a:pt x="3965" y="25163"/>
                  </a:cubicBezTo>
                  <a:cubicBezTo>
                    <a:pt x="3965" y="25139"/>
                    <a:pt x="3965" y="25127"/>
                    <a:pt x="3965" y="25115"/>
                  </a:cubicBezTo>
                  <a:cubicBezTo>
                    <a:pt x="3954" y="25091"/>
                    <a:pt x="3954" y="25080"/>
                    <a:pt x="3954" y="25056"/>
                  </a:cubicBezTo>
                  <a:cubicBezTo>
                    <a:pt x="3954" y="25044"/>
                    <a:pt x="3954" y="25032"/>
                    <a:pt x="3954" y="25020"/>
                  </a:cubicBezTo>
                  <a:cubicBezTo>
                    <a:pt x="3954" y="24996"/>
                    <a:pt x="3942" y="24972"/>
                    <a:pt x="3942" y="24949"/>
                  </a:cubicBezTo>
                  <a:cubicBezTo>
                    <a:pt x="3942" y="24949"/>
                    <a:pt x="3942" y="24937"/>
                    <a:pt x="3942" y="24925"/>
                  </a:cubicBezTo>
                  <a:cubicBezTo>
                    <a:pt x="3942" y="24865"/>
                    <a:pt x="3930" y="24806"/>
                    <a:pt x="3930" y="24746"/>
                  </a:cubicBezTo>
                  <a:cubicBezTo>
                    <a:pt x="3930" y="24746"/>
                    <a:pt x="3930" y="24746"/>
                    <a:pt x="3930" y="24734"/>
                  </a:cubicBezTo>
                  <a:cubicBezTo>
                    <a:pt x="3918" y="24710"/>
                    <a:pt x="3918" y="24687"/>
                    <a:pt x="3918" y="24663"/>
                  </a:cubicBezTo>
                  <a:cubicBezTo>
                    <a:pt x="3918" y="24651"/>
                    <a:pt x="3918" y="24639"/>
                    <a:pt x="3918" y="24639"/>
                  </a:cubicBezTo>
                  <a:cubicBezTo>
                    <a:pt x="3918" y="24615"/>
                    <a:pt x="3906" y="24603"/>
                    <a:pt x="3906" y="24591"/>
                  </a:cubicBezTo>
                  <a:cubicBezTo>
                    <a:pt x="3906" y="24579"/>
                    <a:pt x="3906" y="24556"/>
                    <a:pt x="3906" y="24544"/>
                  </a:cubicBezTo>
                  <a:cubicBezTo>
                    <a:pt x="3906" y="24532"/>
                    <a:pt x="3906" y="24532"/>
                    <a:pt x="3906" y="24520"/>
                  </a:cubicBezTo>
                  <a:cubicBezTo>
                    <a:pt x="3906" y="24508"/>
                    <a:pt x="3894" y="24484"/>
                    <a:pt x="3894" y="24472"/>
                  </a:cubicBezTo>
                  <a:cubicBezTo>
                    <a:pt x="3894" y="24472"/>
                    <a:pt x="3894" y="24460"/>
                    <a:pt x="3894" y="24460"/>
                  </a:cubicBezTo>
                  <a:cubicBezTo>
                    <a:pt x="3882" y="24377"/>
                    <a:pt x="3882" y="24318"/>
                    <a:pt x="3870" y="24270"/>
                  </a:cubicBezTo>
                  <a:close/>
                  <a:moveTo>
                    <a:pt x="8395" y="30902"/>
                  </a:moveTo>
                  <a:cubicBezTo>
                    <a:pt x="8406" y="30914"/>
                    <a:pt x="8406" y="30937"/>
                    <a:pt x="8418" y="30949"/>
                  </a:cubicBezTo>
                  <a:cubicBezTo>
                    <a:pt x="8490" y="31045"/>
                    <a:pt x="8609" y="31164"/>
                    <a:pt x="8740" y="31199"/>
                  </a:cubicBezTo>
                  <a:cubicBezTo>
                    <a:pt x="8776" y="31199"/>
                    <a:pt x="8811" y="31211"/>
                    <a:pt x="8835" y="31211"/>
                  </a:cubicBezTo>
                  <a:cubicBezTo>
                    <a:pt x="8907" y="31223"/>
                    <a:pt x="8942" y="31235"/>
                    <a:pt x="8954" y="31259"/>
                  </a:cubicBezTo>
                  <a:cubicBezTo>
                    <a:pt x="8966" y="31271"/>
                    <a:pt x="8966" y="31295"/>
                    <a:pt x="8978" y="31330"/>
                  </a:cubicBezTo>
                  <a:cubicBezTo>
                    <a:pt x="9014" y="31426"/>
                    <a:pt x="9049" y="31557"/>
                    <a:pt x="9157" y="31557"/>
                  </a:cubicBezTo>
                  <a:cubicBezTo>
                    <a:pt x="9157" y="31557"/>
                    <a:pt x="9502" y="31557"/>
                    <a:pt x="9561" y="31461"/>
                  </a:cubicBezTo>
                  <a:cubicBezTo>
                    <a:pt x="9585" y="31437"/>
                    <a:pt x="9585" y="31414"/>
                    <a:pt x="9573" y="31390"/>
                  </a:cubicBezTo>
                  <a:cubicBezTo>
                    <a:pt x="9549" y="31318"/>
                    <a:pt x="9478" y="31247"/>
                    <a:pt x="9430" y="31199"/>
                  </a:cubicBezTo>
                  <a:cubicBezTo>
                    <a:pt x="9454" y="31199"/>
                    <a:pt x="9478" y="31199"/>
                    <a:pt x="9502" y="31187"/>
                  </a:cubicBezTo>
                  <a:cubicBezTo>
                    <a:pt x="9526" y="31187"/>
                    <a:pt x="9538" y="31176"/>
                    <a:pt x="9561" y="31176"/>
                  </a:cubicBezTo>
                  <a:cubicBezTo>
                    <a:pt x="9645" y="31164"/>
                    <a:pt x="9752" y="31140"/>
                    <a:pt x="9788" y="31080"/>
                  </a:cubicBezTo>
                  <a:cubicBezTo>
                    <a:pt x="9823" y="31033"/>
                    <a:pt x="9883" y="30985"/>
                    <a:pt x="9907" y="30973"/>
                  </a:cubicBezTo>
                  <a:cubicBezTo>
                    <a:pt x="9930" y="30985"/>
                    <a:pt x="9978" y="31056"/>
                    <a:pt x="9978" y="31104"/>
                  </a:cubicBezTo>
                  <a:cubicBezTo>
                    <a:pt x="9990" y="31164"/>
                    <a:pt x="9990" y="31354"/>
                    <a:pt x="9990" y="31390"/>
                  </a:cubicBezTo>
                  <a:cubicBezTo>
                    <a:pt x="9978" y="31402"/>
                    <a:pt x="9990" y="31426"/>
                    <a:pt x="9990" y="31521"/>
                  </a:cubicBezTo>
                  <a:cubicBezTo>
                    <a:pt x="9990" y="31640"/>
                    <a:pt x="10002" y="31914"/>
                    <a:pt x="9990" y="31949"/>
                  </a:cubicBezTo>
                  <a:cubicBezTo>
                    <a:pt x="9978" y="31961"/>
                    <a:pt x="9966" y="31973"/>
                    <a:pt x="9930" y="31985"/>
                  </a:cubicBezTo>
                  <a:cubicBezTo>
                    <a:pt x="9895" y="31997"/>
                    <a:pt x="9871" y="32009"/>
                    <a:pt x="9823" y="32021"/>
                  </a:cubicBezTo>
                  <a:cubicBezTo>
                    <a:pt x="9788" y="32045"/>
                    <a:pt x="9776" y="32057"/>
                    <a:pt x="9752" y="32068"/>
                  </a:cubicBezTo>
                  <a:cubicBezTo>
                    <a:pt x="9716" y="32092"/>
                    <a:pt x="9692" y="32104"/>
                    <a:pt x="9573" y="32104"/>
                  </a:cubicBezTo>
                  <a:cubicBezTo>
                    <a:pt x="9557" y="32100"/>
                    <a:pt x="9542" y="32099"/>
                    <a:pt x="9526" y="32099"/>
                  </a:cubicBezTo>
                  <a:cubicBezTo>
                    <a:pt x="9495" y="32099"/>
                    <a:pt x="9466" y="32104"/>
                    <a:pt x="9442" y="32104"/>
                  </a:cubicBezTo>
                  <a:lnTo>
                    <a:pt x="9395" y="32104"/>
                  </a:lnTo>
                  <a:cubicBezTo>
                    <a:pt x="9359" y="32104"/>
                    <a:pt x="9359" y="32104"/>
                    <a:pt x="9359" y="32080"/>
                  </a:cubicBezTo>
                  <a:cubicBezTo>
                    <a:pt x="9359" y="32068"/>
                    <a:pt x="9359" y="32045"/>
                    <a:pt x="9347" y="32021"/>
                  </a:cubicBezTo>
                  <a:cubicBezTo>
                    <a:pt x="9323" y="31830"/>
                    <a:pt x="9299" y="31723"/>
                    <a:pt x="9252" y="31687"/>
                  </a:cubicBezTo>
                  <a:cubicBezTo>
                    <a:pt x="9228" y="31676"/>
                    <a:pt x="9180" y="31664"/>
                    <a:pt x="9109" y="31664"/>
                  </a:cubicBezTo>
                  <a:cubicBezTo>
                    <a:pt x="9049" y="31664"/>
                    <a:pt x="8966" y="31676"/>
                    <a:pt x="8907" y="31676"/>
                  </a:cubicBezTo>
                  <a:cubicBezTo>
                    <a:pt x="8883" y="31676"/>
                    <a:pt x="8859" y="31687"/>
                    <a:pt x="8847" y="31687"/>
                  </a:cubicBezTo>
                  <a:cubicBezTo>
                    <a:pt x="8787" y="31687"/>
                    <a:pt x="8633" y="31771"/>
                    <a:pt x="8633" y="31926"/>
                  </a:cubicBezTo>
                  <a:cubicBezTo>
                    <a:pt x="8621" y="31961"/>
                    <a:pt x="8621" y="31985"/>
                    <a:pt x="8609" y="32009"/>
                  </a:cubicBezTo>
                  <a:cubicBezTo>
                    <a:pt x="8597" y="32092"/>
                    <a:pt x="8597" y="32152"/>
                    <a:pt x="8728" y="32188"/>
                  </a:cubicBezTo>
                  <a:cubicBezTo>
                    <a:pt x="8871" y="32223"/>
                    <a:pt x="9061" y="32319"/>
                    <a:pt x="9157" y="32390"/>
                  </a:cubicBezTo>
                  <a:cubicBezTo>
                    <a:pt x="9192" y="32414"/>
                    <a:pt x="9228" y="32438"/>
                    <a:pt x="9252" y="32449"/>
                  </a:cubicBezTo>
                  <a:cubicBezTo>
                    <a:pt x="9180" y="32461"/>
                    <a:pt x="9073" y="32485"/>
                    <a:pt x="8907" y="32557"/>
                  </a:cubicBezTo>
                  <a:cubicBezTo>
                    <a:pt x="8597" y="32664"/>
                    <a:pt x="8418" y="32914"/>
                    <a:pt x="8359" y="33009"/>
                  </a:cubicBezTo>
                  <a:cubicBezTo>
                    <a:pt x="8323" y="33069"/>
                    <a:pt x="8287" y="33152"/>
                    <a:pt x="8252" y="33235"/>
                  </a:cubicBezTo>
                  <a:cubicBezTo>
                    <a:pt x="8252" y="33247"/>
                    <a:pt x="8240" y="33259"/>
                    <a:pt x="8240" y="33271"/>
                  </a:cubicBezTo>
                  <a:cubicBezTo>
                    <a:pt x="8228" y="33319"/>
                    <a:pt x="8216" y="33366"/>
                    <a:pt x="8204" y="33402"/>
                  </a:cubicBezTo>
                  <a:cubicBezTo>
                    <a:pt x="8204" y="33426"/>
                    <a:pt x="8192" y="33438"/>
                    <a:pt x="8192" y="33450"/>
                  </a:cubicBezTo>
                  <a:cubicBezTo>
                    <a:pt x="8192" y="33473"/>
                    <a:pt x="8192" y="33485"/>
                    <a:pt x="8180" y="33497"/>
                  </a:cubicBezTo>
                  <a:cubicBezTo>
                    <a:pt x="8180" y="33521"/>
                    <a:pt x="8180" y="33533"/>
                    <a:pt x="8180" y="33533"/>
                  </a:cubicBezTo>
                  <a:cubicBezTo>
                    <a:pt x="8180" y="33545"/>
                    <a:pt x="8180" y="33545"/>
                    <a:pt x="8180" y="33557"/>
                  </a:cubicBezTo>
                  <a:cubicBezTo>
                    <a:pt x="8168" y="33640"/>
                    <a:pt x="8168" y="33735"/>
                    <a:pt x="8180" y="33807"/>
                  </a:cubicBezTo>
                  <a:cubicBezTo>
                    <a:pt x="8192" y="33926"/>
                    <a:pt x="8216" y="34057"/>
                    <a:pt x="8240" y="34176"/>
                  </a:cubicBezTo>
                  <a:cubicBezTo>
                    <a:pt x="8264" y="34283"/>
                    <a:pt x="8275" y="34390"/>
                    <a:pt x="8275" y="34426"/>
                  </a:cubicBezTo>
                  <a:cubicBezTo>
                    <a:pt x="8275" y="34485"/>
                    <a:pt x="8275" y="34485"/>
                    <a:pt x="8240" y="34497"/>
                  </a:cubicBezTo>
                  <a:cubicBezTo>
                    <a:pt x="8216" y="34497"/>
                    <a:pt x="8192" y="34497"/>
                    <a:pt x="8168" y="34509"/>
                  </a:cubicBezTo>
                  <a:cubicBezTo>
                    <a:pt x="8049" y="34521"/>
                    <a:pt x="7954" y="34533"/>
                    <a:pt x="7954" y="34604"/>
                  </a:cubicBezTo>
                  <a:cubicBezTo>
                    <a:pt x="7954" y="34616"/>
                    <a:pt x="7942" y="34700"/>
                    <a:pt x="7918" y="34783"/>
                  </a:cubicBezTo>
                  <a:cubicBezTo>
                    <a:pt x="7883" y="34950"/>
                    <a:pt x="7835" y="35176"/>
                    <a:pt x="7835" y="35271"/>
                  </a:cubicBezTo>
                  <a:cubicBezTo>
                    <a:pt x="7835" y="35331"/>
                    <a:pt x="7835" y="35366"/>
                    <a:pt x="7847" y="35390"/>
                  </a:cubicBezTo>
                  <a:cubicBezTo>
                    <a:pt x="7847" y="35402"/>
                    <a:pt x="7847" y="35402"/>
                    <a:pt x="7847" y="35414"/>
                  </a:cubicBezTo>
                  <a:cubicBezTo>
                    <a:pt x="7833" y="35418"/>
                    <a:pt x="7815" y="35419"/>
                    <a:pt x="7795" y="35419"/>
                  </a:cubicBezTo>
                  <a:cubicBezTo>
                    <a:pt x="7745" y="35419"/>
                    <a:pt x="7683" y="35411"/>
                    <a:pt x="7633" y="35402"/>
                  </a:cubicBezTo>
                  <a:cubicBezTo>
                    <a:pt x="7621" y="35402"/>
                    <a:pt x="7609" y="35402"/>
                    <a:pt x="7585" y="35390"/>
                  </a:cubicBezTo>
                  <a:cubicBezTo>
                    <a:pt x="7562" y="35375"/>
                    <a:pt x="7525" y="35360"/>
                    <a:pt x="7471" y="35360"/>
                  </a:cubicBezTo>
                  <a:cubicBezTo>
                    <a:pt x="7440" y="35360"/>
                    <a:pt x="7402" y="35365"/>
                    <a:pt x="7359" y="35378"/>
                  </a:cubicBezTo>
                  <a:cubicBezTo>
                    <a:pt x="7228" y="35426"/>
                    <a:pt x="7204" y="35450"/>
                    <a:pt x="7144" y="35497"/>
                  </a:cubicBezTo>
                  <a:cubicBezTo>
                    <a:pt x="7121" y="35521"/>
                    <a:pt x="7085" y="35545"/>
                    <a:pt x="7049" y="35569"/>
                  </a:cubicBezTo>
                  <a:cubicBezTo>
                    <a:pt x="6990" y="35605"/>
                    <a:pt x="6954" y="35640"/>
                    <a:pt x="6918" y="35664"/>
                  </a:cubicBezTo>
                  <a:cubicBezTo>
                    <a:pt x="6859" y="35712"/>
                    <a:pt x="6835" y="35736"/>
                    <a:pt x="6799" y="35747"/>
                  </a:cubicBezTo>
                  <a:lnTo>
                    <a:pt x="6740" y="35747"/>
                  </a:lnTo>
                  <a:cubicBezTo>
                    <a:pt x="6597" y="35771"/>
                    <a:pt x="6537" y="35795"/>
                    <a:pt x="6513" y="35831"/>
                  </a:cubicBezTo>
                  <a:lnTo>
                    <a:pt x="6478" y="35890"/>
                  </a:lnTo>
                  <a:cubicBezTo>
                    <a:pt x="6382" y="36021"/>
                    <a:pt x="6168" y="36355"/>
                    <a:pt x="6049" y="36533"/>
                  </a:cubicBezTo>
                  <a:lnTo>
                    <a:pt x="6001" y="36593"/>
                  </a:lnTo>
                  <a:cubicBezTo>
                    <a:pt x="5894" y="36748"/>
                    <a:pt x="5811" y="36855"/>
                    <a:pt x="5799" y="36974"/>
                  </a:cubicBezTo>
                  <a:lnTo>
                    <a:pt x="1548" y="37343"/>
                  </a:lnTo>
                  <a:lnTo>
                    <a:pt x="1548" y="37319"/>
                  </a:lnTo>
                  <a:cubicBezTo>
                    <a:pt x="1525" y="37200"/>
                    <a:pt x="1477" y="36998"/>
                    <a:pt x="1501" y="36902"/>
                  </a:cubicBezTo>
                  <a:cubicBezTo>
                    <a:pt x="1525" y="36783"/>
                    <a:pt x="1560" y="36640"/>
                    <a:pt x="1632" y="36545"/>
                  </a:cubicBezTo>
                  <a:cubicBezTo>
                    <a:pt x="1656" y="36509"/>
                    <a:pt x="1691" y="36486"/>
                    <a:pt x="1727" y="36462"/>
                  </a:cubicBezTo>
                  <a:cubicBezTo>
                    <a:pt x="1787" y="36426"/>
                    <a:pt x="1858" y="36367"/>
                    <a:pt x="1822" y="36259"/>
                  </a:cubicBezTo>
                  <a:cubicBezTo>
                    <a:pt x="1798" y="36140"/>
                    <a:pt x="1727" y="35974"/>
                    <a:pt x="1632" y="35890"/>
                  </a:cubicBezTo>
                  <a:cubicBezTo>
                    <a:pt x="1548" y="35819"/>
                    <a:pt x="1477" y="35771"/>
                    <a:pt x="1310" y="35712"/>
                  </a:cubicBezTo>
                  <a:cubicBezTo>
                    <a:pt x="1275" y="35700"/>
                    <a:pt x="1239" y="35688"/>
                    <a:pt x="1203" y="35664"/>
                  </a:cubicBezTo>
                  <a:cubicBezTo>
                    <a:pt x="1144" y="35652"/>
                    <a:pt x="1060" y="35628"/>
                    <a:pt x="1048" y="35617"/>
                  </a:cubicBezTo>
                  <a:cubicBezTo>
                    <a:pt x="1072" y="35581"/>
                    <a:pt x="1287" y="35509"/>
                    <a:pt x="1370" y="35509"/>
                  </a:cubicBezTo>
                  <a:lnTo>
                    <a:pt x="1548" y="35509"/>
                  </a:lnTo>
                  <a:cubicBezTo>
                    <a:pt x="1656" y="35509"/>
                    <a:pt x="1739" y="35497"/>
                    <a:pt x="1787" y="35450"/>
                  </a:cubicBezTo>
                  <a:cubicBezTo>
                    <a:pt x="1918" y="35366"/>
                    <a:pt x="1941" y="35236"/>
                    <a:pt x="1953" y="35128"/>
                  </a:cubicBezTo>
                  <a:lnTo>
                    <a:pt x="1953" y="35081"/>
                  </a:lnTo>
                  <a:cubicBezTo>
                    <a:pt x="1965" y="34985"/>
                    <a:pt x="1965" y="34890"/>
                    <a:pt x="1882" y="34878"/>
                  </a:cubicBezTo>
                  <a:lnTo>
                    <a:pt x="1858" y="34878"/>
                  </a:lnTo>
                  <a:cubicBezTo>
                    <a:pt x="1834" y="34866"/>
                    <a:pt x="1822" y="34866"/>
                    <a:pt x="1656" y="34866"/>
                  </a:cubicBezTo>
                  <a:lnTo>
                    <a:pt x="1477" y="34866"/>
                  </a:lnTo>
                  <a:cubicBezTo>
                    <a:pt x="1298" y="34866"/>
                    <a:pt x="1263" y="34855"/>
                    <a:pt x="1251" y="34831"/>
                  </a:cubicBezTo>
                  <a:cubicBezTo>
                    <a:pt x="1203" y="34783"/>
                    <a:pt x="1179" y="34747"/>
                    <a:pt x="1191" y="34712"/>
                  </a:cubicBezTo>
                  <a:cubicBezTo>
                    <a:pt x="1191" y="34676"/>
                    <a:pt x="1215" y="34628"/>
                    <a:pt x="1239" y="34593"/>
                  </a:cubicBezTo>
                  <a:cubicBezTo>
                    <a:pt x="1251" y="34569"/>
                    <a:pt x="1263" y="34545"/>
                    <a:pt x="1275" y="34533"/>
                  </a:cubicBezTo>
                  <a:cubicBezTo>
                    <a:pt x="1287" y="34497"/>
                    <a:pt x="1287" y="34450"/>
                    <a:pt x="1275" y="34426"/>
                  </a:cubicBezTo>
                  <a:cubicBezTo>
                    <a:pt x="1322" y="34378"/>
                    <a:pt x="1406" y="34259"/>
                    <a:pt x="1346" y="34164"/>
                  </a:cubicBezTo>
                  <a:cubicBezTo>
                    <a:pt x="1310" y="34116"/>
                    <a:pt x="1275" y="34093"/>
                    <a:pt x="1239" y="34069"/>
                  </a:cubicBezTo>
                  <a:cubicBezTo>
                    <a:pt x="1191" y="34045"/>
                    <a:pt x="1191" y="34033"/>
                    <a:pt x="1191" y="34009"/>
                  </a:cubicBezTo>
                  <a:cubicBezTo>
                    <a:pt x="1191" y="33973"/>
                    <a:pt x="1215" y="33938"/>
                    <a:pt x="1227" y="33902"/>
                  </a:cubicBezTo>
                  <a:cubicBezTo>
                    <a:pt x="1251" y="33854"/>
                    <a:pt x="1287" y="33795"/>
                    <a:pt x="1263" y="33747"/>
                  </a:cubicBezTo>
                  <a:cubicBezTo>
                    <a:pt x="1239" y="33664"/>
                    <a:pt x="1215" y="33640"/>
                    <a:pt x="1144" y="33592"/>
                  </a:cubicBezTo>
                  <a:cubicBezTo>
                    <a:pt x="1084" y="33557"/>
                    <a:pt x="1001" y="33473"/>
                    <a:pt x="1001" y="33450"/>
                  </a:cubicBezTo>
                  <a:cubicBezTo>
                    <a:pt x="1001" y="33426"/>
                    <a:pt x="1036" y="33378"/>
                    <a:pt x="1072" y="33354"/>
                  </a:cubicBezTo>
                  <a:cubicBezTo>
                    <a:pt x="1132" y="33331"/>
                    <a:pt x="1191" y="33283"/>
                    <a:pt x="1203" y="33164"/>
                  </a:cubicBezTo>
                  <a:cubicBezTo>
                    <a:pt x="1203" y="33092"/>
                    <a:pt x="1203" y="33045"/>
                    <a:pt x="1167" y="32997"/>
                  </a:cubicBezTo>
                  <a:cubicBezTo>
                    <a:pt x="1145" y="32975"/>
                    <a:pt x="1113" y="32966"/>
                    <a:pt x="1071" y="32966"/>
                  </a:cubicBezTo>
                  <a:cubicBezTo>
                    <a:pt x="1047" y="32966"/>
                    <a:pt x="1019" y="32969"/>
                    <a:pt x="989" y="32973"/>
                  </a:cubicBezTo>
                  <a:lnTo>
                    <a:pt x="834" y="32973"/>
                  </a:lnTo>
                  <a:cubicBezTo>
                    <a:pt x="798" y="32961"/>
                    <a:pt x="703" y="32914"/>
                    <a:pt x="679" y="32890"/>
                  </a:cubicBezTo>
                  <a:cubicBezTo>
                    <a:pt x="679" y="32866"/>
                    <a:pt x="703" y="32795"/>
                    <a:pt x="715" y="32759"/>
                  </a:cubicBezTo>
                  <a:cubicBezTo>
                    <a:pt x="751" y="32700"/>
                    <a:pt x="703" y="32580"/>
                    <a:pt x="679" y="32509"/>
                  </a:cubicBezTo>
                  <a:cubicBezTo>
                    <a:pt x="679" y="32509"/>
                    <a:pt x="644" y="32342"/>
                    <a:pt x="644" y="32199"/>
                  </a:cubicBezTo>
                  <a:cubicBezTo>
                    <a:pt x="644" y="32164"/>
                    <a:pt x="632" y="32128"/>
                    <a:pt x="632" y="32080"/>
                  </a:cubicBezTo>
                  <a:cubicBezTo>
                    <a:pt x="620" y="32057"/>
                    <a:pt x="620" y="32033"/>
                    <a:pt x="620" y="31997"/>
                  </a:cubicBezTo>
                  <a:cubicBezTo>
                    <a:pt x="620" y="31985"/>
                    <a:pt x="620" y="31973"/>
                    <a:pt x="620" y="31961"/>
                  </a:cubicBezTo>
                  <a:cubicBezTo>
                    <a:pt x="620" y="31961"/>
                    <a:pt x="620" y="31949"/>
                    <a:pt x="620" y="31938"/>
                  </a:cubicBezTo>
                  <a:lnTo>
                    <a:pt x="620" y="31914"/>
                  </a:lnTo>
                  <a:cubicBezTo>
                    <a:pt x="620" y="31902"/>
                    <a:pt x="620" y="31890"/>
                    <a:pt x="620" y="31890"/>
                  </a:cubicBezTo>
                  <a:cubicBezTo>
                    <a:pt x="632" y="31878"/>
                    <a:pt x="632" y="31866"/>
                    <a:pt x="632" y="31854"/>
                  </a:cubicBezTo>
                  <a:cubicBezTo>
                    <a:pt x="644" y="31842"/>
                    <a:pt x="644" y="31830"/>
                    <a:pt x="655" y="31818"/>
                  </a:cubicBezTo>
                  <a:cubicBezTo>
                    <a:pt x="655" y="31807"/>
                    <a:pt x="655" y="31807"/>
                    <a:pt x="655" y="31795"/>
                  </a:cubicBezTo>
                  <a:cubicBezTo>
                    <a:pt x="667" y="31783"/>
                    <a:pt x="667" y="31783"/>
                    <a:pt x="679" y="31771"/>
                  </a:cubicBezTo>
                  <a:cubicBezTo>
                    <a:pt x="786" y="31604"/>
                    <a:pt x="858" y="31545"/>
                    <a:pt x="906" y="31509"/>
                  </a:cubicBezTo>
                  <a:lnTo>
                    <a:pt x="929" y="31497"/>
                  </a:lnTo>
                  <a:cubicBezTo>
                    <a:pt x="941" y="31485"/>
                    <a:pt x="941" y="31485"/>
                    <a:pt x="953" y="31473"/>
                  </a:cubicBezTo>
                  <a:cubicBezTo>
                    <a:pt x="1001" y="31437"/>
                    <a:pt x="1036" y="31402"/>
                    <a:pt x="1048" y="31306"/>
                  </a:cubicBezTo>
                  <a:lnTo>
                    <a:pt x="8395" y="30902"/>
                  </a:lnTo>
                  <a:close/>
                  <a:moveTo>
                    <a:pt x="5799" y="37069"/>
                  </a:moveTo>
                  <a:cubicBezTo>
                    <a:pt x="5799" y="37105"/>
                    <a:pt x="5787" y="37141"/>
                    <a:pt x="5787" y="37176"/>
                  </a:cubicBezTo>
                  <a:cubicBezTo>
                    <a:pt x="5787" y="37271"/>
                    <a:pt x="5775" y="37355"/>
                    <a:pt x="5799" y="37438"/>
                  </a:cubicBezTo>
                  <a:cubicBezTo>
                    <a:pt x="5799" y="37438"/>
                    <a:pt x="5799" y="37450"/>
                    <a:pt x="5799" y="37462"/>
                  </a:cubicBezTo>
                  <a:lnTo>
                    <a:pt x="5823" y="37557"/>
                  </a:lnTo>
                  <a:cubicBezTo>
                    <a:pt x="5823" y="37569"/>
                    <a:pt x="5835" y="37581"/>
                    <a:pt x="5835" y="37593"/>
                  </a:cubicBezTo>
                  <a:cubicBezTo>
                    <a:pt x="5847" y="37641"/>
                    <a:pt x="5859" y="37664"/>
                    <a:pt x="5870" y="37700"/>
                  </a:cubicBezTo>
                  <a:cubicBezTo>
                    <a:pt x="5882" y="37700"/>
                    <a:pt x="5882" y="37712"/>
                    <a:pt x="5882" y="37724"/>
                  </a:cubicBezTo>
                  <a:cubicBezTo>
                    <a:pt x="5894" y="37724"/>
                    <a:pt x="5894" y="37736"/>
                    <a:pt x="5906" y="37748"/>
                  </a:cubicBezTo>
                  <a:cubicBezTo>
                    <a:pt x="5918" y="37760"/>
                    <a:pt x="5930" y="37783"/>
                    <a:pt x="5954" y="37807"/>
                  </a:cubicBezTo>
                  <a:cubicBezTo>
                    <a:pt x="6001" y="37855"/>
                    <a:pt x="6049" y="37891"/>
                    <a:pt x="6085" y="37914"/>
                  </a:cubicBezTo>
                  <a:cubicBezTo>
                    <a:pt x="6132" y="37950"/>
                    <a:pt x="6156" y="37974"/>
                    <a:pt x="6192" y="38033"/>
                  </a:cubicBezTo>
                  <a:lnTo>
                    <a:pt x="6216" y="38057"/>
                  </a:lnTo>
                  <a:cubicBezTo>
                    <a:pt x="6299" y="38188"/>
                    <a:pt x="6454" y="38438"/>
                    <a:pt x="6537" y="38522"/>
                  </a:cubicBezTo>
                  <a:cubicBezTo>
                    <a:pt x="6621" y="38605"/>
                    <a:pt x="6728" y="38688"/>
                    <a:pt x="6918" y="38688"/>
                  </a:cubicBezTo>
                  <a:lnTo>
                    <a:pt x="7513" y="38688"/>
                  </a:lnTo>
                  <a:cubicBezTo>
                    <a:pt x="7597" y="38700"/>
                    <a:pt x="7633" y="38700"/>
                    <a:pt x="7680" y="38748"/>
                  </a:cubicBezTo>
                  <a:cubicBezTo>
                    <a:pt x="7871" y="38891"/>
                    <a:pt x="7906" y="38974"/>
                    <a:pt x="7906" y="38998"/>
                  </a:cubicBezTo>
                  <a:cubicBezTo>
                    <a:pt x="7906" y="39034"/>
                    <a:pt x="7883" y="39069"/>
                    <a:pt x="7859" y="39129"/>
                  </a:cubicBezTo>
                  <a:cubicBezTo>
                    <a:pt x="7823" y="39188"/>
                    <a:pt x="7775" y="39284"/>
                    <a:pt x="7752" y="39391"/>
                  </a:cubicBezTo>
                  <a:cubicBezTo>
                    <a:pt x="7740" y="39462"/>
                    <a:pt x="7728" y="39498"/>
                    <a:pt x="7716" y="39534"/>
                  </a:cubicBezTo>
                  <a:cubicBezTo>
                    <a:pt x="7692" y="39617"/>
                    <a:pt x="7668" y="39665"/>
                    <a:pt x="7728" y="39760"/>
                  </a:cubicBezTo>
                  <a:cubicBezTo>
                    <a:pt x="7752" y="39796"/>
                    <a:pt x="7764" y="39831"/>
                    <a:pt x="7787" y="39855"/>
                  </a:cubicBezTo>
                  <a:cubicBezTo>
                    <a:pt x="7835" y="39915"/>
                    <a:pt x="7835" y="39927"/>
                    <a:pt x="7823" y="39938"/>
                  </a:cubicBezTo>
                  <a:cubicBezTo>
                    <a:pt x="7799" y="39962"/>
                    <a:pt x="7764" y="39998"/>
                    <a:pt x="7716" y="40034"/>
                  </a:cubicBezTo>
                  <a:cubicBezTo>
                    <a:pt x="7633" y="40105"/>
                    <a:pt x="7513" y="40212"/>
                    <a:pt x="7418" y="40331"/>
                  </a:cubicBezTo>
                  <a:cubicBezTo>
                    <a:pt x="7371" y="40391"/>
                    <a:pt x="7347" y="40439"/>
                    <a:pt x="7311" y="40474"/>
                  </a:cubicBezTo>
                  <a:cubicBezTo>
                    <a:pt x="7252" y="40570"/>
                    <a:pt x="7216" y="40617"/>
                    <a:pt x="7109" y="40700"/>
                  </a:cubicBezTo>
                  <a:cubicBezTo>
                    <a:pt x="7002" y="40772"/>
                    <a:pt x="6906" y="40843"/>
                    <a:pt x="6823" y="40891"/>
                  </a:cubicBezTo>
                  <a:cubicBezTo>
                    <a:pt x="6775" y="40927"/>
                    <a:pt x="6728" y="40951"/>
                    <a:pt x="6692" y="40974"/>
                  </a:cubicBezTo>
                  <a:cubicBezTo>
                    <a:pt x="6609" y="41034"/>
                    <a:pt x="6144" y="41522"/>
                    <a:pt x="6085" y="41653"/>
                  </a:cubicBezTo>
                  <a:cubicBezTo>
                    <a:pt x="6013" y="41772"/>
                    <a:pt x="6013" y="41796"/>
                    <a:pt x="5966" y="42046"/>
                  </a:cubicBezTo>
                  <a:cubicBezTo>
                    <a:pt x="5954" y="42165"/>
                    <a:pt x="5942" y="42367"/>
                    <a:pt x="5942" y="42558"/>
                  </a:cubicBezTo>
                  <a:cubicBezTo>
                    <a:pt x="5942" y="42772"/>
                    <a:pt x="5930" y="43034"/>
                    <a:pt x="5906" y="43094"/>
                  </a:cubicBezTo>
                  <a:cubicBezTo>
                    <a:pt x="5835" y="43213"/>
                    <a:pt x="5775" y="43296"/>
                    <a:pt x="5656" y="43379"/>
                  </a:cubicBezTo>
                  <a:cubicBezTo>
                    <a:pt x="5608" y="43427"/>
                    <a:pt x="5501" y="43475"/>
                    <a:pt x="5394" y="43522"/>
                  </a:cubicBezTo>
                  <a:cubicBezTo>
                    <a:pt x="5204" y="43618"/>
                    <a:pt x="5073" y="43677"/>
                    <a:pt x="5025" y="43748"/>
                  </a:cubicBezTo>
                  <a:cubicBezTo>
                    <a:pt x="4942" y="43856"/>
                    <a:pt x="4846" y="44070"/>
                    <a:pt x="4775" y="44237"/>
                  </a:cubicBezTo>
                  <a:lnTo>
                    <a:pt x="4751" y="44308"/>
                  </a:lnTo>
                  <a:cubicBezTo>
                    <a:pt x="4680" y="44475"/>
                    <a:pt x="4596" y="44641"/>
                    <a:pt x="4668" y="44796"/>
                  </a:cubicBezTo>
                  <a:lnTo>
                    <a:pt x="4680" y="44832"/>
                  </a:lnTo>
                  <a:cubicBezTo>
                    <a:pt x="4739" y="44963"/>
                    <a:pt x="4775" y="45070"/>
                    <a:pt x="4787" y="45201"/>
                  </a:cubicBezTo>
                  <a:cubicBezTo>
                    <a:pt x="4799" y="45272"/>
                    <a:pt x="4787" y="45427"/>
                    <a:pt x="4787" y="45558"/>
                  </a:cubicBezTo>
                  <a:cubicBezTo>
                    <a:pt x="4775" y="45725"/>
                    <a:pt x="4775" y="45784"/>
                    <a:pt x="4775" y="45808"/>
                  </a:cubicBezTo>
                  <a:cubicBezTo>
                    <a:pt x="4787" y="45832"/>
                    <a:pt x="4811" y="45856"/>
                    <a:pt x="4858" y="45915"/>
                  </a:cubicBezTo>
                  <a:cubicBezTo>
                    <a:pt x="4930" y="46011"/>
                    <a:pt x="5037" y="46142"/>
                    <a:pt x="5120" y="46296"/>
                  </a:cubicBezTo>
                  <a:cubicBezTo>
                    <a:pt x="5156" y="46356"/>
                    <a:pt x="5192" y="46415"/>
                    <a:pt x="5216" y="46475"/>
                  </a:cubicBezTo>
                  <a:cubicBezTo>
                    <a:pt x="5311" y="46642"/>
                    <a:pt x="5382" y="46785"/>
                    <a:pt x="5454" y="46832"/>
                  </a:cubicBezTo>
                  <a:cubicBezTo>
                    <a:pt x="5489" y="46856"/>
                    <a:pt x="5513" y="46892"/>
                    <a:pt x="5537" y="46904"/>
                  </a:cubicBezTo>
                  <a:cubicBezTo>
                    <a:pt x="5513" y="46904"/>
                    <a:pt x="5478" y="46892"/>
                    <a:pt x="5454" y="46880"/>
                  </a:cubicBezTo>
                  <a:cubicBezTo>
                    <a:pt x="5418" y="46868"/>
                    <a:pt x="5406" y="46856"/>
                    <a:pt x="5394" y="46856"/>
                  </a:cubicBezTo>
                  <a:cubicBezTo>
                    <a:pt x="5382" y="46856"/>
                    <a:pt x="5347" y="46832"/>
                    <a:pt x="5299" y="46808"/>
                  </a:cubicBezTo>
                  <a:cubicBezTo>
                    <a:pt x="5192" y="46761"/>
                    <a:pt x="5061" y="46689"/>
                    <a:pt x="4989" y="46666"/>
                  </a:cubicBezTo>
                  <a:cubicBezTo>
                    <a:pt x="4977" y="46666"/>
                    <a:pt x="4942" y="46654"/>
                    <a:pt x="4906" y="46630"/>
                  </a:cubicBezTo>
                  <a:cubicBezTo>
                    <a:pt x="4739" y="46570"/>
                    <a:pt x="4489" y="46463"/>
                    <a:pt x="4311" y="46463"/>
                  </a:cubicBezTo>
                  <a:cubicBezTo>
                    <a:pt x="4227" y="46451"/>
                    <a:pt x="4132" y="46451"/>
                    <a:pt x="4025" y="46451"/>
                  </a:cubicBezTo>
                  <a:cubicBezTo>
                    <a:pt x="3882" y="46451"/>
                    <a:pt x="3727" y="46439"/>
                    <a:pt x="3608" y="46439"/>
                  </a:cubicBezTo>
                  <a:cubicBezTo>
                    <a:pt x="3418" y="46439"/>
                    <a:pt x="2572" y="46511"/>
                    <a:pt x="2513" y="46523"/>
                  </a:cubicBezTo>
                  <a:lnTo>
                    <a:pt x="2477" y="46523"/>
                  </a:lnTo>
                  <a:cubicBezTo>
                    <a:pt x="2445" y="46533"/>
                    <a:pt x="2408" y="46539"/>
                    <a:pt x="2373" y="46539"/>
                  </a:cubicBezTo>
                  <a:cubicBezTo>
                    <a:pt x="2330" y="46539"/>
                    <a:pt x="2289" y="46530"/>
                    <a:pt x="2263" y="46511"/>
                  </a:cubicBezTo>
                  <a:cubicBezTo>
                    <a:pt x="2215" y="46487"/>
                    <a:pt x="2191" y="46439"/>
                    <a:pt x="2168" y="46404"/>
                  </a:cubicBezTo>
                  <a:cubicBezTo>
                    <a:pt x="2132" y="46356"/>
                    <a:pt x="2096" y="46308"/>
                    <a:pt x="2025" y="46285"/>
                  </a:cubicBezTo>
                  <a:cubicBezTo>
                    <a:pt x="2001" y="46273"/>
                    <a:pt x="1977" y="46261"/>
                    <a:pt x="1953" y="46261"/>
                  </a:cubicBezTo>
                  <a:cubicBezTo>
                    <a:pt x="1906" y="46249"/>
                    <a:pt x="1894" y="46249"/>
                    <a:pt x="1858" y="46213"/>
                  </a:cubicBezTo>
                  <a:cubicBezTo>
                    <a:pt x="1727" y="46082"/>
                    <a:pt x="1715" y="46034"/>
                    <a:pt x="1715" y="46023"/>
                  </a:cubicBezTo>
                  <a:cubicBezTo>
                    <a:pt x="1715" y="45999"/>
                    <a:pt x="1727" y="45975"/>
                    <a:pt x="1751" y="45939"/>
                  </a:cubicBezTo>
                  <a:cubicBezTo>
                    <a:pt x="1775" y="45892"/>
                    <a:pt x="1798" y="45832"/>
                    <a:pt x="1798" y="45773"/>
                  </a:cubicBezTo>
                  <a:cubicBezTo>
                    <a:pt x="1798" y="45665"/>
                    <a:pt x="1751" y="45284"/>
                    <a:pt x="1715" y="45153"/>
                  </a:cubicBezTo>
                  <a:cubicBezTo>
                    <a:pt x="1691" y="45034"/>
                    <a:pt x="1679" y="44975"/>
                    <a:pt x="1679" y="44844"/>
                  </a:cubicBezTo>
                  <a:cubicBezTo>
                    <a:pt x="1679" y="44582"/>
                    <a:pt x="1644" y="44522"/>
                    <a:pt x="1608" y="44510"/>
                  </a:cubicBezTo>
                  <a:lnTo>
                    <a:pt x="1596" y="44499"/>
                  </a:lnTo>
                  <a:cubicBezTo>
                    <a:pt x="1560" y="44487"/>
                    <a:pt x="1513" y="44451"/>
                    <a:pt x="1441" y="44451"/>
                  </a:cubicBezTo>
                  <a:cubicBezTo>
                    <a:pt x="1382" y="44451"/>
                    <a:pt x="1334" y="44463"/>
                    <a:pt x="1275" y="44499"/>
                  </a:cubicBezTo>
                  <a:cubicBezTo>
                    <a:pt x="1132" y="44558"/>
                    <a:pt x="1013" y="44653"/>
                    <a:pt x="953" y="44713"/>
                  </a:cubicBezTo>
                  <a:cubicBezTo>
                    <a:pt x="941" y="44725"/>
                    <a:pt x="929" y="44737"/>
                    <a:pt x="917" y="44737"/>
                  </a:cubicBezTo>
                  <a:cubicBezTo>
                    <a:pt x="917" y="44737"/>
                    <a:pt x="894" y="44749"/>
                    <a:pt x="870" y="44749"/>
                  </a:cubicBezTo>
                  <a:cubicBezTo>
                    <a:pt x="834" y="44749"/>
                    <a:pt x="798" y="44737"/>
                    <a:pt x="786" y="44713"/>
                  </a:cubicBezTo>
                  <a:cubicBezTo>
                    <a:pt x="775" y="44689"/>
                    <a:pt x="775" y="44653"/>
                    <a:pt x="763" y="44618"/>
                  </a:cubicBezTo>
                  <a:cubicBezTo>
                    <a:pt x="715" y="44439"/>
                    <a:pt x="655" y="44249"/>
                    <a:pt x="620" y="44177"/>
                  </a:cubicBezTo>
                  <a:cubicBezTo>
                    <a:pt x="584" y="44129"/>
                    <a:pt x="548" y="44094"/>
                    <a:pt x="513" y="44070"/>
                  </a:cubicBezTo>
                  <a:cubicBezTo>
                    <a:pt x="477" y="44022"/>
                    <a:pt x="429" y="43987"/>
                    <a:pt x="405" y="43915"/>
                  </a:cubicBezTo>
                  <a:cubicBezTo>
                    <a:pt x="358" y="43760"/>
                    <a:pt x="334" y="43618"/>
                    <a:pt x="310" y="43487"/>
                  </a:cubicBezTo>
                  <a:cubicBezTo>
                    <a:pt x="298" y="43379"/>
                    <a:pt x="286" y="43201"/>
                    <a:pt x="274" y="43082"/>
                  </a:cubicBezTo>
                  <a:lnTo>
                    <a:pt x="274" y="42998"/>
                  </a:lnTo>
                  <a:cubicBezTo>
                    <a:pt x="274" y="42963"/>
                    <a:pt x="263" y="42927"/>
                    <a:pt x="251" y="42879"/>
                  </a:cubicBezTo>
                  <a:cubicBezTo>
                    <a:pt x="251" y="42832"/>
                    <a:pt x="227" y="42736"/>
                    <a:pt x="239" y="42701"/>
                  </a:cubicBezTo>
                  <a:cubicBezTo>
                    <a:pt x="251" y="42689"/>
                    <a:pt x="263" y="42677"/>
                    <a:pt x="286" y="42665"/>
                  </a:cubicBezTo>
                  <a:cubicBezTo>
                    <a:pt x="322" y="42641"/>
                    <a:pt x="394" y="42594"/>
                    <a:pt x="525" y="42510"/>
                  </a:cubicBezTo>
                  <a:cubicBezTo>
                    <a:pt x="691" y="42391"/>
                    <a:pt x="715" y="42308"/>
                    <a:pt x="727" y="42236"/>
                  </a:cubicBezTo>
                  <a:cubicBezTo>
                    <a:pt x="739" y="42201"/>
                    <a:pt x="751" y="42177"/>
                    <a:pt x="763" y="42153"/>
                  </a:cubicBezTo>
                  <a:cubicBezTo>
                    <a:pt x="786" y="42105"/>
                    <a:pt x="798" y="42105"/>
                    <a:pt x="810" y="42082"/>
                  </a:cubicBezTo>
                  <a:cubicBezTo>
                    <a:pt x="834" y="42070"/>
                    <a:pt x="870" y="42046"/>
                    <a:pt x="917" y="41986"/>
                  </a:cubicBezTo>
                  <a:cubicBezTo>
                    <a:pt x="941" y="41963"/>
                    <a:pt x="953" y="41939"/>
                    <a:pt x="977" y="41927"/>
                  </a:cubicBezTo>
                  <a:cubicBezTo>
                    <a:pt x="1048" y="41843"/>
                    <a:pt x="1096" y="41796"/>
                    <a:pt x="1096" y="41653"/>
                  </a:cubicBezTo>
                  <a:cubicBezTo>
                    <a:pt x="1096" y="41617"/>
                    <a:pt x="1096" y="41570"/>
                    <a:pt x="1096" y="41534"/>
                  </a:cubicBezTo>
                  <a:cubicBezTo>
                    <a:pt x="1084" y="41415"/>
                    <a:pt x="1084" y="41308"/>
                    <a:pt x="1132" y="41260"/>
                  </a:cubicBezTo>
                  <a:cubicBezTo>
                    <a:pt x="1156" y="41248"/>
                    <a:pt x="1167" y="41248"/>
                    <a:pt x="1179" y="41236"/>
                  </a:cubicBezTo>
                  <a:cubicBezTo>
                    <a:pt x="1263" y="41177"/>
                    <a:pt x="1298" y="41141"/>
                    <a:pt x="1287" y="40974"/>
                  </a:cubicBezTo>
                  <a:cubicBezTo>
                    <a:pt x="1287" y="40879"/>
                    <a:pt x="1263" y="40820"/>
                    <a:pt x="1227" y="40760"/>
                  </a:cubicBezTo>
                  <a:cubicBezTo>
                    <a:pt x="1203" y="40689"/>
                    <a:pt x="1167" y="40617"/>
                    <a:pt x="1156" y="40498"/>
                  </a:cubicBezTo>
                  <a:cubicBezTo>
                    <a:pt x="1132" y="40415"/>
                    <a:pt x="1132" y="40379"/>
                    <a:pt x="1120" y="40355"/>
                  </a:cubicBezTo>
                  <a:cubicBezTo>
                    <a:pt x="1120" y="40343"/>
                    <a:pt x="1132" y="40319"/>
                    <a:pt x="1144" y="40260"/>
                  </a:cubicBezTo>
                  <a:cubicBezTo>
                    <a:pt x="1156" y="40200"/>
                    <a:pt x="1156" y="40153"/>
                    <a:pt x="1156" y="40105"/>
                  </a:cubicBezTo>
                  <a:cubicBezTo>
                    <a:pt x="1167" y="39998"/>
                    <a:pt x="1179" y="39927"/>
                    <a:pt x="1251" y="39796"/>
                  </a:cubicBezTo>
                  <a:cubicBezTo>
                    <a:pt x="1287" y="39712"/>
                    <a:pt x="1346" y="39653"/>
                    <a:pt x="1394" y="39593"/>
                  </a:cubicBezTo>
                  <a:cubicBezTo>
                    <a:pt x="1465" y="39510"/>
                    <a:pt x="1537" y="39427"/>
                    <a:pt x="1537" y="39319"/>
                  </a:cubicBezTo>
                  <a:cubicBezTo>
                    <a:pt x="1537" y="39248"/>
                    <a:pt x="1525" y="39176"/>
                    <a:pt x="1513" y="39129"/>
                  </a:cubicBezTo>
                  <a:cubicBezTo>
                    <a:pt x="1501" y="39057"/>
                    <a:pt x="1489" y="38998"/>
                    <a:pt x="1501" y="38926"/>
                  </a:cubicBezTo>
                  <a:cubicBezTo>
                    <a:pt x="1513" y="38855"/>
                    <a:pt x="1537" y="38795"/>
                    <a:pt x="1548" y="38724"/>
                  </a:cubicBezTo>
                  <a:cubicBezTo>
                    <a:pt x="1572" y="38665"/>
                    <a:pt x="1584" y="38617"/>
                    <a:pt x="1596" y="38545"/>
                  </a:cubicBezTo>
                  <a:cubicBezTo>
                    <a:pt x="1620" y="38450"/>
                    <a:pt x="1644" y="38307"/>
                    <a:pt x="1644" y="38176"/>
                  </a:cubicBezTo>
                  <a:lnTo>
                    <a:pt x="1644" y="38153"/>
                  </a:lnTo>
                  <a:cubicBezTo>
                    <a:pt x="1644" y="38153"/>
                    <a:pt x="1644" y="38141"/>
                    <a:pt x="1644" y="38141"/>
                  </a:cubicBezTo>
                  <a:cubicBezTo>
                    <a:pt x="1644" y="38129"/>
                    <a:pt x="1644" y="38117"/>
                    <a:pt x="1644" y="38117"/>
                  </a:cubicBezTo>
                  <a:cubicBezTo>
                    <a:pt x="1644" y="38010"/>
                    <a:pt x="1596" y="37605"/>
                    <a:pt x="1560" y="37438"/>
                  </a:cubicBezTo>
                  <a:lnTo>
                    <a:pt x="5799" y="37069"/>
                  </a:lnTo>
                  <a:close/>
                  <a:moveTo>
                    <a:pt x="6056" y="0"/>
                  </a:moveTo>
                  <a:cubicBezTo>
                    <a:pt x="6031" y="0"/>
                    <a:pt x="6007" y="11"/>
                    <a:pt x="5989" y="29"/>
                  </a:cubicBezTo>
                  <a:cubicBezTo>
                    <a:pt x="5954" y="76"/>
                    <a:pt x="5966" y="148"/>
                    <a:pt x="5966" y="196"/>
                  </a:cubicBezTo>
                  <a:cubicBezTo>
                    <a:pt x="5966" y="207"/>
                    <a:pt x="5966" y="219"/>
                    <a:pt x="5966" y="219"/>
                  </a:cubicBezTo>
                  <a:cubicBezTo>
                    <a:pt x="5966" y="255"/>
                    <a:pt x="5966" y="374"/>
                    <a:pt x="5942" y="446"/>
                  </a:cubicBezTo>
                  <a:cubicBezTo>
                    <a:pt x="5930" y="517"/>
                    <a:pt x="5870" y="565"/>
                    <a:pt x="5799" y="636"/>
                  </a:cubicBezTo>
                  <a:cubicBezTo>
                    <a:pt x="5728" y="696"/>
                    <a:pt x="5608" y="731"/>
                    <a:pt x="5454" y="731"/>
                  </a:cubicBezTo>
                  <a:cubicBezTo>
                    <a:pt x="5299" y="731"/>
                    <a:pt x="5263" y="803"/>
                    <a:pt x="5216" y="874"/>
                  </a:cubicBezTo>
                  <a:cubicBezTo>
                    <a:pt x="5204" y="898"/>
                    <a:pt x="5192" y="922"/>
                    <a:pt x="5168" y="946"/>
                  </a:cubicBezTo>
                  <a:cubicBezTo>
                    <a:pt x="5073" y="1065"/>
                    <a:pt x="4918" y="1339"/>
                    <a:pt x="4882" y="1410"/>
                  </a:cubicBezTo>
                  <a:cubicBezTo>
                    <a:pt x="4870" y="1434"/>
                    <a:pt x="4846" y="1458"/>
                    <a:pt x="4823" y="1493"/>
                  </a:cubicBezTo>
                  <a:cubicBezTo>
                    <a:pt x="4775" y="1553"/>
                    <a:pt x="4716" y="1636"/>
                    <a:pt x="4692" y="1720"/>
                  </a:cubicBezTo>
                  <a:cubicBezTo>
                    <a:pt x="4656" y="1839"/>
                    <a:pt x="4692" y="1898"/>
                    <a:pt x="4727" y="1946"/>
                  </a:cubicBezTo>
                  <a:cubicBezTo>
                    <a:pt x="4739" y="1946"/>
                    <a:pt x="4739" y="1958"/>
                    <a:pt x="4751" y="1970"/>
                  </a:cubicBezTo>
                  <a:cubicBezTo>
                    <a:pt x="4787" y="2017"/>
                    <a:pt x="4858" y="2160"/>
                    <a:pt x="4870" y="2220"/>
                  </a:cubicBezTo>
                  <a:cubicBezTo>
                    <a:pt x="4882" y="2255"/>
                    <a:pt x="4823" y="2398"/>
                    <a:pt x="4799" y="2482"/>
                  </a:cubicBezTo>
                  <a:cubicBezTo>
                    <a:pt x="4775" y="2541"/>
                    <a:pt x="4751" y="2589"/>
                    <a:pt x="4739" y="2648"/>
                  </a:cubicBezTo>
                  <a:cubicBezTo>
                    <a:pt x="4692" y="2803"/>
                    <a:pt x="4644" y="3089"/>
                    <a:pt x="4632" y="3220"/>
                  </a:cubicBezTo>
                  <a:cubicBezTo>
                    <a:pt x="4632" y="3244"/>
                    <a:pt x="4632" y="3255"/>
                    <a:pt x="4632" y="3267"/>
                  </a:cubicBezTo>
                  <a:cubicBezTo>
                    <a:pt x="4632" y="3303"/>
                    <a:pt x="4620" y="3363"/>
                    <a:pt x="4620" y="3434"/>
                  </a:cubicBezTo>
                  <a:cubicBezTo>
                    <a:pt x="4608" y="3494"/>
                    <a:pt x="4596" y="3565"/>
                    <a:pt x="4596" y="3601"/>
                  </a:cubicBezTo>
                  <a:cubicBezTo>
                    <a:pt x="4549" y="3648"/>
                    <a:pt x="4263" y="3779"/>
                    <a:pt x="4037" y="3886"/>
                  </a:cubicBezTo>
                  <a:cubicBezTo>
                    <a:pt x="3823" y="3994"/>
                    <a:pt x="3584" y="4101"/>
                    <a:pt x="3477" y="4160"/>
                  </a:cubicBezTo>
                  <a:cubicBezTo>
                    <a:pt x="3287" y="4291"/>
                    <a:pt x="3049" y="4482"/>
                    <a:pt x="2930" y="4577"/>
                  </a:cubicBezTo>
                  <a:cubicBezTo>
                    <a:pt x="2894" y="4601"/>
                    <a:pt x="2882" y="4625"/>
                    <a:pt x="2870" y="4637"/>
                  </a:cubicBezTo>
                  <a:cubicBezTo>
                    <a:pt x="2787" y="4684"/>
                    <a:pt x="2822" y="4910"/>
                    <a:pt x="2822" y="4910"/>
                  </a:cubicBezTo>
                  <a:cubicBezTo>
                    <a:pt x="2834" y="4958"/>
                    <a:pt x="2918" y="5113"/>
                    <a:pt x="3013" y="5244"/>
                  </a:cubicBezTo>
                  <a:cubicBezTo>
                    <a:pt x="3120" y="5387"/>
                    <a:pt x="3132" y="5422"/>
                    <a:pt x="3156" y="5494"/>
                  </a:cubicBezTo>
                  <a:cubicBezTo>
                    <a:pt x="3168" y="5518"/>
                    <a:pt x="3156" y="5529"/>
                    <a:pt x="3120" y="5577"/>
                  </a:cubicBezTo>
                  <a:cubicBezTo>
                    <a:pt x="3084" y="5613"/>
                    <a:pt x="3025" y="5672"/>
                    <a:pt x="2989" y="5768"/>
                  </a:cubicBezTo>
                  <a:cubicBezTo>
                    <a:pt x="2930" y="5934"/>
                    <a:pt x="2977" y="6113"/>
                    <a:pt x="3001" y="6184"/>
                  </a:cubicBezTo>
                  <a:cubicBezTo>
                    <a:pt x="3013" y="6208"/>
                    <a:pt x="3013" y="6220"/>
                    <a:pt x="3013" y="6232"/>
                  </a:cubicBezTo>
                  <a:cubicBezTo>
                    <a:pt x="3013" y="6232"/>
                    <a:pt x="3025" y="6256"/>
                    <a:pt x="3049" y="6315"/>
                  </a:cubicBezTo>
                  <a:lnTo>
                    <a:pt x="3061" y="6363"/>
                  </a:lnTo>
                  <a:cubicBezTo>
                    <a:pt x="3108" y="6506"/>
                    <a:pt x="3192" y="6744"/>
                    <a:pt x="3215" y="6899"/>
                  </a:cubicBezTo>
                  <a:cubicBezTo>
                    <a:pt x="3239" y="7053"/>
                    <a:pt x="3192" y="7149"/>
                    <a:pt x="3144" y="7256"/>
                  </a:cubicBezTo>
                  <a:cubicBezTo>
                    <a:pt x="3108" y="7304"/>
                    <a:pt x="3084" y="7351"/>
                    <a:pt x="3061" y="7411"/>
                  </a:cubicBezTo>
                  <a:cubicBezTo>
                    <a:pt x="3001" y="7577"/>
                    <a:pt x="3072" y="7696"/>
                    <a:pt x="3120" y="7780"/>
                  </a:cubicBezTo>
                  <a:cubicBezTo>
                    <a:pt x="3144" y="7815"/>
                    <a:pt x="3156" y="7839"/>
                    <a:pt x="3168" y="7863"/>
                  </a:cubicBezTo>
                  <a:cubicBezTo>
                    <a:pt x="3192" y="7923"/>
                    <a:pt x="3227" y="7970"/>
                    <a:pt x="3263" y="8030"/>
                  </a:cubicBezTo>
                  <a:cubicBezTo>
                    <a:pt x="3287" y="8077"/>
                    <a:pt x="3322" y="8113"/>
                    <a:pt x="3346" y="8161"/>
                  </a:cubicBezTo>
                  <a:cubicBezTo>
                    <a:pt x="3394" y="8268"/>
                    <a:pt x="3406" y="8327"/>
                    <a:pt x="3346" y="8447"/>
                  </a:cubicBezTo>
                  <a:cubicBezTo>
                    <a:pt x="3311" y="8518"/>
                    <a:pt x="3072" y="8530"/>
                    <a:pt x="2953" y="8542"/>
                  </a:cubicBezTo>
                  <a:cubicBezTo>
                    <a:pt x="2882" y="8554"/>
                    <a:pt x="2834" y="8554"/>
                    <a:pt x="2811" y="8566"/>
                  </a:cubicBezTo>
                  <a:cubicBezTo>
                    <a:pt x="2715" y="8589"/>
                    <a:pt x="2549" y="9018"/>
                    <a:pt x="2430" y="9363"/>
                  </a:cubicBezTo>
                  <a:lnTo>
                    <a:pt x="2334" y="9542"/>
                  </a:lnTo>
                  <a:lnTo>
                    <a:pt x="1882" y="10459"/>
                  </a:lnTo>
                  <a:lnTo>
                    <a:pt x="1858" y="10482"/>
                  </a:lnTo>
                  <a:cubicBezTo>
                    <a:pt x="1846" y="10518"/>
                    <a:pt x="1763" y="10649"/>
                    <a:pt x="1691" y="10828"/>
                  </a:cubicBezTo>
                  <a:cubicBezTo>
                    <a:pt x="1632" y="10959"/>
                    <a:pt x="1644" y="11018"/>
                    <a:pt x="1679" y="11078"/>
                  </a:cubicBezTo>
                  <a:cubicBezTo>
                    <a:pt x="1691" y="11114"/>
                    <a:pt x="1703" y="11137"/>
                    <a:pt x="1703" y="11185"/>
                  </a:cubicBezTo>
                  <a:cubicBezTo>
                    <a:pt x="1703" y="11304"/>
                    <a:pt x="1668" y="11375"/>
                    <a:pt x="1632" y="11459"/>
                  </a:cubicBezTo>
                  <a:cubicBezTo>
                    <a:pt x="1620" y="11483"/>
                    <a:pt x="1620" y="11506"/>
                    <a:pt x="1608" y="11530"/>
                  </a:cubicBezTo>
                  <a:cubicBezTo>
                    <a:pt x="1584" y="11602"/>
                    <a:pt x="1489" y="11745"/>
                    <a:pt x="1417" y="11852"/>
                  </a:cubicBezTo>
                  <a:cubicBezTo>
                    <a:pt x="1287" y="12042"/>
                    <a:pt x="1298" y="12090"/>
                    <a:pt x="1298" y="12114"/>
                  </a:cubicBezTo>
                  <a:cubicBezTo>
                    <a:pt x="1298" y="12173"/>
                    <a:pt x="1358" y="12280"/>
                    <a:pt x="1489" y="12518"/>
                  </a:cubicBezTo>
                  <a:cubicBezTo>
                    <a:pt x="1620" y="12733"/>
                    <a:pt x="1656" y="12816"/>
                    <a:pt x="1679" y="12923"/>
                  </a:cubicBezTo>
                  <a:lnTo>
                    <a:pt x="1679" y="12935"/>
                  </a:lnTo>
                  <a:cubicBezTo>
                    <a:pt x="1679" y="12947"/>
                    <a:pt x="1691" y="12959"/>
                    <a:pt x="1691" y="12971"/>
                  </a:cubicBezTo>
                  <a:cubicBezTo>
                    <a:pt x="1691" y="12983"/>
                    <a:pt x="1691" y="13007"/>
                    <a:pt x="1703" y="13019"/>
                  </a:cubicBezTo>
                  <a:lnTo>
                    <a:pt x="1703" y="13042"/>
                  </a:lnTo>
                  <a:cubicBezTo>
                    <a:pt x="1715" y="13102"/>
                    <a:pt x="1715" y="13161"/>
                    <a:pt x="1727" y="13221"/>
                  </a:cubicBezTo>
                  <a:cubicBezTo>
                    <a:pt x="1727" y="13233"/>
                    <a:pt x="1727" y="13245"/>
                    <a:pt x="1727" y="13257"/>
                  </a:cubicBezTo>
                  <a:cubicBezTo>
                    <a:pt x="1727" y="13269"/>
                    <a:pt x="1727" y="13292"/>
                    <a:pt x="1739" y="13304"/>
                  </a:cubicBezTo>
                  <a:lnTo>
                    <a:pt x="1739" y="13388"/>
                  </a:lnTo>
                  <a:cubicBezTo>
                    <a:pt x="1751" y="13471"/>
                    <a:pt x="1751" y="13519"/>
                    <a:pt x="1739" y="13530"/>
                  </a:cubicBezTo>
                  <a:cubicBezTo>
                    <a:pt x="1739" y="13566"/>
                    <a:pt x="1715" y="13578"/>
                    <a:pt x="1632" y="13614"/>
                  </a:cubicBezTo>
                  <a:cubicBezTo>
                    <a:pt x="1584" y="13638"/>
                    <a:pt x="1525" y="13661"/>
                    <a:pt x="1465" y="13697"/>
                  </a:cubicBezTo>
                  <a:cubicBezTo>
                    <a:pt x="1275" y="13816"/>
                    <a:pt x="1227" y="14019"/>
                    <a:pt x="1191" y="14162"/>
                  </a:cubicBezTo>
                  <a:cubicBezTo>
                    <a:pt x="1167" y="14281"/>
                    <a:pt x="1167" y="14352"/>
                    <a:pt x="1179" y="14412"/>
                  </a:cubicBezTo>
                  <a:cubicBezTo>
                    <a:pt x="1179" y="14435"/>
                    <a:pt x="1179" y="14471"/>
                    <a:pt x="1179" y="14495"/>
                  </a:cubicBezTo>
                  <a:cubicBezTo>
                    <a:pt x="1179" y="14554"/>
                    <a:pt x="1156" y="14578"/>
                    <a:pt x="1120" y="14626"/>
                  </a:cubicBezTo>
                  <a:cubicBezTo>
                    <a:pt x="1096" y="14650"/>
                    <a:pt x="1072" y="14685"/>
                    <a:pt x="1048" y="14721"/>
                  </a:cubicBezTo>
                  <a:cubicBezTo>
                    <a:pt x="977" y="14828"/>
                    <a:pt x="1025" y="15209"/>
                    <a:pt x="1036" y="15316"/>
                  </a:cubicBezTo>
                  <a:cubicBezTo>
                    <a:pt x="1036" y="15328"/>
                    <a:pt x="1036" y="15340"/>
                    <a:pt x="1036" y="15364"/>
                  </a:cubicBezTo>
                  <a:cubicBezTo>
                    <a:pt x="1025" y="15447"/>
                    <a:pt x="1025" y="15566"/>
                    <a:pt x="1036" y="15638"/>
                  </a:cubicBezTo>
                  <a:cubicBezTo>
                    <a:pt x="1060" y="15733"/>
                    <a:pt x="1132" y="15805"/>
                    <a:pt x="1215" y="15888"/>
                  </a:cubicBezTo>
                  <a:lnTo>
                    <a:pt x="1251" y="15924"/>
                  </a:lnTo>
                  <a:cubicBezTo>
                    <a:pt x="1298" y="15983"/>
                    <a:pt x="1334" y="15995"/>
                    <a:pt x="1358" y="16007"/>
                  </a:cubicBezTo>
                  <a:cubicBezTo>
                    <a:pt x="1382" y="16019"/>
                    <a:pt x="1406" y="16031"/>
                    <a:pt x="1429" y="16067"/>
                  </a:cubicBezTo>
                  <a:cubicBezTo>
                    <a:pt x="1441" y="16090"/>
                    <a:pt x="1429" y="16114"/>
                    <a:pt x="1370" y="16174"/>
                  </a:cubicBezTo>
                  <a:cubicBezTo>
                    <a:pt x="1334" y="16209"/>
                    <a:pt x="1298" y="16233"/>
                    <a:pt x="1275" y="16269"/>
                  </a:cubicBezTo>
                  <a:cubicBezTo>
                    <a:pt x="1227" y="16364"/>
                    <a:pt x="1298" y="16459"/>
                    <a:pt x="1358" y="16531"/>
                  </a:cubicBezTo>
                  <a:lnTo>
                    <a:pt x="1370" y="16531"/>
                  </a:lnTo>
                  <a:cubicBezTo>
                    <a:pt x="1382" y="16567"/>
                    <a:pt x="1406" y="16590"/>
                    <a:pt x="1417" y="16614"/>
                  </a:cubicBezTo>
                  <a:cubicBezTo>
                    <a:pt x="1441" y="16662"/>
                    <a:pt x="1453" y="16757"/>
                    <a:pt x="1477" y="16840"/>
                  </a:cubicBezTo>
                  <a:cubicBezTo>
                    <a:pt x="1489" y="16912"/>
                    <a:pt x="1501" y="16971"/>
                    <a:pt x="1513" y="17019"/>
                  </a:cubicBezTo>
                  <a:cubicBezTo>
                    <a:pt x="1537" y="17090"/>
                    <a:pt x="1596" y="17126"/>
                    <a:pt x="1632" y="17150"/>
                  </a:cubicBezTo>
                  <a:cubicBezTo>
                    <a:pt x="1656" y="17174"/>
                    <a:pt x="1679" y="17186"/>
                    <a:pt x="1691" y="17198"/>
                  </a:cubicBezTo>
                  <a:cubicBezTo>
                    <a:pt x="1703" y="17210"/>
                    <a:pt x="1703" y="17221"/>
                    <a:pt x="1715" y="17245"/>
                  </a:cubicBezTo>
                  <a:cubicBezTo>
                    <a:pt x="1715" y="17257"/>
                    <a:pt x="1727" y="17257"/>
                    <a:pt x="1727" y="17269"/>
                  </a:cubicBezTo>
                  <a:cubicBezTo>
                    <a:pt x="1727" y="17281"/>
                    <a:pt x="1727" y="17293"/>
                    <a:pt x="1739" y="17293"/>
                  </a:cubicBezTo>
                  <a:cubicBezTo>
                    <a:pt x="1751" y="17352"/>
                    <a:pt x="1763" y="17424"/>
                    <a:pt x="1751" y="17495"/>
                  </a:cubicBezTo>
                  <a:cubicBezTo>
                    <a:pt x="1751" y="17579"/>
                    <a:pt x="1739" y="17614"/>
                    <a:pt x="1727" y="17650"/>
                  </a:cubicBezTo>
                  <a:cubicBezTo>
                    <a:pt x="1715" y="17674"/>
                    <a:pt x="1715" y="17698"/>
                    <a:pt x="1703" y="17745"/>
                  </a:cubicBezTo>
                  <a:cubicBezTo>
                    <a:pt x="1691" y="17829"/>
                    <a:pt x="1727" y="17888"/>
                    <a:pt x="1763" y="17948"/>
                  </a:cubicBezTo>
                  <a:cubicBezTo>
                    <a:pt x="1775" y="17960"/>
                    <a:pt x="1787" y="17983"/>
                    <a:pt x="1798" y="17995"/>
                  </a:cubicBezTo>
                  <a:cubicBezTo>
                    <a:pt x="1822" y="18079"/>
                    <a:pt x="1918" y="18079"/>
                    <a:pt x="1953" y="18091"/>
                  </a:cubicBezTo>
                  <a:lnTo>
                    <a:pt x="1977" y="18091"/>
                  </a:lnTo>
                  <a:cubicBezTo>
                    <a:pt x="2001" y="18091"/>
                    <a:pt x="2049" y="18114"/>
                    <a:pt x="2096" y="18150"/>
                  </a:cubicBezTo>
                  <a:cubicBezTo>
                    <a:pt x="2108" y="18162"/>
                    <a:pt x="2096" y="18222"/>
                    <a:pt x="2096" y="18245"/>
                  </a:cubicBezTo>
                  <a:cubicBezTo>
                    <a:pt x="2084" y="18269"/>
                    <a:pt x="2084" y="18305"/>
                    <a:pt x="2084" y="18341"/>
                  </a:cubicBezTo>
                  <a:cubicBezTo>
                    <a:pt x="2084" y="18412"/>
                    <a:pt x="2084" y="18638"/>
                    <a:pt x="2072" y="18710"/>
                  </a:cubicBezTo>
                  <a:cubicBezTo>
                    <a:pt x="2072" y="18757"/>
                    <a:pt x="2084" y="18817"/>
                    <a:pt x="2084" y="18888"/>
                  </a:cubicBezTo>
                  <a:cubicBezTo>
                    <a:pt x="2084" y="18960"/>
                    <a:pt x="2096" y="19043"/>
                    <a:pt x="2096" y="19114"/>
                  </a:cubicBezTo>
                  <a:cubicBezTo>
                    <a:pt x="2096" y="19234"/>
                    <a:pt x="2084" y="19269"/>
                    <a:pt x="2072" y="19341"/>
                  </a:cubicBezTo>
                  <a:lnTo>
                    <a:pt x="2072" y="19400"/>
                  </a:lnTo>
                  <a:cubicBezTo>
                    <a:pt x="2060" y="19448"/>
                    <a:pt x="2049" y="19460"/>
                    <a:pt x="2025" y="19484"/>
                  </a:cubicBezTo>
                  <a:cubicBezTo>
                    <a:pt x="2001" y="19507"/>
                    <a:pt x="1977" y="19531"/>
                    <a:pt x="1941" y="19579"/>
                  </a:cubicBezTo>
                  <a:cubicBezTo>
                    <a:pt x="1906" y="19650"/>
                    <a:pt x="1894" y="19734"/>
                    <a:pt x="1882" y="19841"/>
                  </a:cubicBezTo>
                  <a:cubicBezTo>
                    <a:pt x="1870" y="19924"/>
                    <a:pt x="1858" y="20031"/>
                    <a:pt x="1810" y="20127"/>
                  </a:cubicBezTo>
                  <a:cubicBezTo>
                    <a:pt x="1775" y="20234"/>
                    <a:pt x="1727" y="20317"/>
                    <a:pt x="1691" y="20377"/>
                  </a:cubicBezTo>
                  <a:cubicBezTo>
                    <a:pt x="1668" y="20424"/>
                    <a:pt x="1656" y="20448"/>
                    <a:pt x="1644" y="20484"/>
                  </a:cubicBezTo>
                  <a:cubicBezTo>
                    <a:pt x="1644" y="20496"/>
                    <a:pt x="1632" y="20519"/>
                    <a:pt x="1620" y="20543"/>
                  </a:cubicBezTo>
                  <a:cubicBezTo>
                    <a:pt x="1596" y="20591"/>
                    <a:pt x="1572" y="20650"/>
                    <a:pt x="1572" y="20710"/>
                  </a:cubicBezTo>
                  <a:cubicBezTo>
                    <a:pt x="1584" y="20781"/>
                    <a:pt x="1584" y="20805"/>
                    <a:pt x="1560" y="20865"/>
                  </a:cubicBezTo>
                  <a:cubicBezTo>
                    <a:pt x="1548" y="20877"/>
                    <a:pt x="1548" y="20889"/>
                    <a:pt x="1525" y="20900"/>
                  </a:cubicBezTo>
                  <a:cubicBezTo>
                    <a:pt x="1501" y="20924"/>
                    <a:pt x="1477" y="20960"/>
                    <a:pt x="1441" y="21019"/>
                  </a:cubicBezTo>
                  <a:cubicBezTo>
                    <a:pt x="1394" y="21103"/>
                    <a:pt x="1453" y="21150"/>
                    <a:pt x="1501" y="21198"/>
                  </a:cubicBezTo>
                  <a:cubicBezTo>
                    <a:pt x="1537" y="21234"/>
                    <a:pt x="1572" y="21270"/>
                    <a:pt x="1608" y="21341"/>
                  </a:cubicBezTo>
                  <a:cubicBezTo>
                    <a:pt x="1679" y="21484"/>
                    <a:pt x="1703" y="21555"/>
                    <a:pt x="1739" y="21639"/>
                  </a:cubicBezTo>
                  <a:lnTo>
                    <a:pt x="1751" y="21698"/>
                  </a:lnTo>
                  <a:cubicBezTo>
                    <a:pt x="1775" y="21770"/>
                    <a:pt x="1751" y="21805"/>
                    <a:pt x="1715" y="21877"/>
                  </a:cubicBezTo>
                  <a:cubicBezTo>
                    <a:pt x="1703" y="21912"/>
                    <a:pt x="1679" y="21960"/>
                    <a:pt x="1656" y="22008"/>
                  </a:cubicBezTo>
                  <a:cubicBezTo>
                    <a:pt x="1620" y="22115"/>
                    <a:pt x="1632" y="22198"/>
                    <a:pt x="1632" y="22270"/>
                  </a:cubicBezTo>
                  <a:cubicBezTo>
                    <a:pt x="1632" y="22293"/>
                    <a:pt x="1632" y="22317"/>
                    <a:pt x="1632" y="22341"/>
                  </a:cubicBezTo>
                  <a:cubicBezTo>
                    <a:pt x="1632" y="22341"/>
                    <a:pt x="1632" y="22353"/>
                    <a:pt x="1632" y="22353"/>
                  </a:cubicBezTo>
                  <a:cubicBezTo>
                    <a:pt x="1632" y="22401"/>
                    <a:pt x="1608" y="22413"/>
                    <a:pt x="1537" y="22448"/>
                  </a:cubicBezTo>
                  <a:cubicBezTo>
                    <a:pt x="1525" y="22460"/>
                    <a:pt x="1513" y="22472"/>
                    <a:pt x="1489" y="22484"/>
                  </a:cubicBezTo>
                  <a:cubicBezTo>
                    <a:pt x="1406" y="22532"/>
                    <a:pt x="1394" y="22615"/>
                    <a:pt x="1382" y="22674"/>
                  </a:cubicBezTo>
                  <a:cubicBezTo>
                    <a:pt x="1370" y="22698"/>
                    <a:pt x="1370" y="22710"/>
                    <a:pt x="1370" y="22734"/>
                  </a:cubicBezTo>
                  <a:cubicBezTo>
                    <a:pt x="1370" y="22746"/>
                    <a:pt x="1358" y="22746"/>
                    <a:pt x="1358" y="22758"/>
                  </a:cubicBezTo>
                  <a:cubicBezTo>
                    <a:pt x="1358" y="22758"/>
                    <a:pt x="1346" y="22770"/>
                    <a:pt x="1346" y="22770"/>
                  </a:cubicBezTo>
                  <a:cubicBezTo>
                    <a:pt x="1346" y="22770"/>
                    <a:pt x="1346" y="22770"/>
                    <a:pt x="1334" y="22782"/>
                  </a:cubicBezTo>
                  <a:cubicBezTo>
                    <a:pt x="1322" y="22794"/>
                    <a:pt x="1310" y="22805"/>
                    <a:pt x="1287" y="22829"/>
                  </a:cubicBezTo>
                  <a:cubicBezTo>
                    <a:pt x="1275" y="22829"/>
                    <a:pt x="1263" y="22841"/>
                    <a:pt x="1239" y="22853"/>
                  </a:cubicBezTo>
                  <a:cubicBezTo>
                    <a:pt x="1227" y="22865"/>
                    <a:pt x="1203" y="22877"/>
                    <a:pt x="1179" y="22889"/>
                  </a:cubicBezTo>
                  <a:lnTo>
                    <a:pt x="1132" y="22913"/>
                  </a:lnTo>
                  <a:cubicBezTo>
                    <a:pt x="1120" y="22913"/>
                    <a:pt x="1120" y="22924"/>
                    <a:pt x="1108" y="22924"/>
                  </a:cubicBezTo>
                  <a:cubicBezTo>
                    <a:pt x="1084" y="22936"/>
                    <a:pt x="1072" y="22948"/>
                    <a:pt x="1072" y="22948"/>
                  </a:cubicBezTo>
                  <a:cubicBezTo>
                    <a:pt x="1062" y="22946"/>
                    <a:pt x="1054" y="22944"/>
                    <a:pt x="1047" y="22944"/>
                  </a:cubicBezTo>
                  <a:cubicBezTo>
                    <a:pt x="1021" y="22944"/>
                    <a:pt x="1009" y="22964"/>
                    <a:pt x="953" y="23020"/>
                  </a:cubicBezTo>
                  <a:cubicBezTo>
                    <a:pt x="858" y="23139"/>
                    <a:pt x="870" y="23329"/>
                    <a:pt x="882" y="23472"/>
                  </a:cubicBezTo>
                  <a:cubicBezTo>
                    <a:pt x="882" y="23520"/>
                    <a:pt x="894" y="23556"/>
                    <a:pt x="894" y="23591"/>
                  </a:cubicBezTo>
                  <a:cubicBezTo>
                    <a:pt x="894" y="23663"/>
                    <a:pt x="882" y="23806"/>
                    <a:pt x="882" y="23972"/>
                  </a:cubicBezTo>
                  <a:cubicBezTo>
                    <a:pt x="882" y="24175"/>
                    <a:pt x="870" y="24389"/>
                    <a:pt x="870" y="24508"/>
                  </a:cubicBezTo>
                  <a:cubicBezTo>
                    <a:pt x="870" y="24675"/>
                    <a:pt x="882" y="24770"/>
                    <a:pt x="894" y="24853"/>
                  </a:cubicBezTo>
                  <a:cubicBezTo>
                    <a:pt x="894" y="24877"/>
                    <a:pt x="906" y="24901"/>
                    <a:pt x="906" y="24925"/>
                  </a:cubicBezTo>
                  <a:cubicBezTo>
                    <a:pt x="917" y="25056"/>
                    <a:pt x="1048" y="25163"/>
                    <a:pt x="1132" y="25234"/>
                  </a:cubicBezTo>
                  <a:cubicBezTo>
                    <a:pt x="1191" y="25294"/>
                    <a:pt x="1191" y="25318"/>
                    <a:pt x="1203" y="25401"/>
                  </a:cubicBezTo>
                  <a:lnTo>
                    <a:pt x="1203" y="25437"/>
                  </a:lnTo>
                  <a:cubicBezTo>
                    <a:pt x="1215" y="25568"/>
                    <a:pt x="1263" y="25687"/>
                    <a:pt x="1298" y="25806"/>
                  </a:cubicBezTo>
                  <a:cubicBezTo>
                    <a:pt x="1310" y="25853"/>
                    <a:pt x="1334" y="25889"/>
                    <a:pt x="1346" y="25913"/>
                  </a:cubicBezTo>
                  <a:cubicBezTo>
                    <a:pt x="1382" y="25972"/>
                    <a:pt x="1406" y="26020"/>
                    <a:pt x="1417" y="26115"/>
                  </a:cubicBezTo>
                  <a:cubicBezTo>
                    <a:pt x="1417" y="26223"/>
                    <a:pt x="1394" y="26246"/>
                    <a:pt x="1370" y="26270"/>
                  </a:cubicBezTo>
                  <a:cubicBezTo>
                    <a:pt x="1358" y="26282"/>
                    <a:pt x="1346" y="26294"/>
                    <a:pt x="1334" y="26306"/>
                  </a:cubicBezTo>
                  <a:cubicBezTo>
                    <a:pt x="1322" y="26318"/>
                    <a:pt x="1287" y="26365"/>
                    <a:pt x="1239" y="26401"/>
                  </a:cubicBezTo>
                  <a:cubicBezTo>
                    <a:pt x="1072" y="26568"/>
                    <a:pt x="941" y="26699"/>
                    <a:pt x="917" y="26770"/>
                  </a:cubicBezTo>
                  <a:cubicBezTo>
                    <a:pt x="894" y="26842"/>
                    <a:pt x="882" y="26937"/>
                    <a:pt x="870" y="27032"/>
                  </a:cubicBezTo>
                  <a:cubicBezTo>
                    <a:pt x="870" y="27080"/>
                    <a:pt x="858" y="27139"/>
                    <a:pt x="858" y="27187"/>
                  </a:cubicBezTo>
                  <a:cubicBezTo>
                    <a:pt x="846" y="27246"/>
                    <a:pt x="846" y="27330"/>
                    <a:pt x="834" y="27401"/>
                  </a:cubicBezTo>
                  <a:cubicBezTo>
                    <a:pt x="834" y="27473"/>
                    <a:pt x="834" y="27544"/>
                    <a:pt x="822" y="27604"/>
                  </a:cubicBezTo>
                  <a:cubicBezTo>
                    <a:pt x="798" y="27687"/>
                    <a:pt x="751" y="27711"/>
                    <a:pt x="691" y="27723"/>
                  </a:cubicBezTo>
                  <a:lnTo>
                    <a:pt x="679" y="27735"/>
                  </a:lnTo>
                  <a:cubicBezTo>
                    <a:pt x="596" y="27758"/>
                    <a:pt x="596" y="27842"/>
                    <a:pt x="596" y="27937"/>
                  </a:cubicBezTo>
                  <a:lnTo>
                    <a:pt x="596" y="27961"/>
                  </a:lnTo>
                  <a:cubicBezTo>
                    <a:pt x="596" y="28044"/>
                    <a:pt x="644" y="28116"/>
                    <a:pt x="679" y="28163"/>
                  </a:cubicBezTo>
                  <a:cubicBezTo>
                    <a:pt x="703" y="28199"/>
                    <a:pt x="727" y="28235"/>
                    <a:pt x="739" y="28258"/>
                  </a:cubicBezTo>
                  <a:cubicBezTo>
                    <a:pt x="751" y="28306"/>
                    <a:pt x="691" y="28413"/>
                    <a:pt x="644" y="28485"/>
                  </a:cubicBezTo>
                  <a:cubicBezTo>
                    <a:pt x="632" y="28509"/>
                    <a:pt x="620" y="28532"/>
                    <a:pt x="608" y="28556"/>
                  </a:cubicBezTo>
                  <a:cubicBezTo>
                    <a:pt x="572" y="28616"/>
                    <a:pt x="584" y="28687"/>
                    <a:pt x="608" y="28770"/>
                  </a:cubicBezTo>
                  <a:cubicBezTo>
                    <a:pt x="620" y="28818"/>
                    <a:pt x="620" y="28866"/>
                    <a:pt x="620" y="28925"/>
                  </a:cubicBezTo>
                  <a:cubicBezTo>
                    <a:pt x="620" y="29080"/>
                    <a:pt x="608" y="29259"/>
                    <a:pt x="596" y="29366"/>
                  </a:cubicBezTo>
                  <a:lnTo>
                    <a:pt x="596" y="29401"/>
                  </a:lnTo>
                  <a:cubicBezTo>
                    <a:pt x="560" y="29556"/>
                    <a:pt x="548" y="29652"/>
                    <a:pt x="572" y="29711"/>
                  </a:cubicBezTo>
                  <a:cubicBezTo>
                    <a:pt x="584" y="29735"/>
                    <a:pt x="608" y="29782"/>
                    <a:pt x="632" y="29842"/>
                  </a:cubicBezTo>
                  <a:cubicBezTo>
                    <a:pt x="618" y="29844"/>
                    <a:pt x="605" y="29845"/>
                    <a:pt x="592" y="29845"/>
                  </a:cubicBezTo>
                  <a:cubicBezTo>
                    <a:pt x="538" y="29845"/>
                    <a:pt x="492" y="29828"/>
                    <a:pt x="453" y="29818"/>
                  </a:cubicBezTo>
                  <a:cubicBezTo>
                    <a:pt x="405" y="29806"/>
                    <a:pt x="370" y="29794"/>
                    <a:pt x="322" y="29794"/>
                  </a:cubicBezTo>
                  <a:cubicBezTo>
                    <a:pt x="274" y="29794"/>
                    <a:pt x="144" y="29794"/>
                    <a:pt x="24" y="29830"/>
                  </a:cubicBezTo>
                  <a:cubicBezTo>
                    <a:pt x="13" y="29842"/>
                    <a:pt x="13" y="29842"/>
                    <a:pt x="1" y="29854"/>
                  </a:cubicBezTo>
                  <a:cubicBezTo>
                    <a:pt x="1" y="29866"/>
                    <a:pt x="1" y="29878"/>
                    <a:pt x="1" y="29890"/>
                  </a:cubicBezTo>
                  <a:lnTo>
                    <a:pt x="48" y="29997"/>
                  </a:lnTo>
                  <a:cubicBezTo>
                    <a:pt x="48" y="30009"/>
                    <a:pt x="48" y="30021"/>
                    <a:pt x="48" y="30033"/>
                  </a:cubicBezTo>
                  <a:lnTo>
                    <a:pt x="48" y="30044"/>
                  </a:lnTo>
                  <a:lnTo>
                    <a:pt x="96" y="30044"/>
                  </a:lnTo>
                  <a:lnTo>
                    <a:pt x="60" y="30068"/>
                  </a:lnTo>
                  <a:cubicBezTo>
                    <a:pt x="60" y="30080"/>
                    <a:pt x="60" y="30104"/>
                    <a:pt x="60" y="30140"/>
                  </a:cubicBezTo>
                  <a:cubicBezTo>
                    <a:pt x="60" y="30199"/>
                    <a:pt x="60" y="30259"/>
                    <a:pt x="60" y="30342"/>
                  </a:cubicBezTo>
                  <a:cubicBezTo>
                    <a:pt x="60" y="30402"/>
                    <a:pt x="60" y="30461"/>
                    <a:pt x="60" y="30533"/>
                  </a:cubicBezTo>
                  <a:cubicBezTo>
                    <a:pt x="60" y="30747"/>
                    <a:pt x="132" y="30866"/>
                    <a:pt x="179" y="30949"/>
                  </a:cubicBezTo>
                  <a:cubicBezTo>
                    <a:pt x="191" y="30961"/>
                    <a:pt x="203" y="30985"/>
                    <a:pt x="203" y="30985"/>
                  </a:cubicBezTo>
                  <a:cubicBezTo>
                    <a:pt x="215" y="31021"/>
                    <a:pt x="227" y="31045"/>
                    <a:pt x="251" y="31080"/>
                  </a:cubicBezTo>
                  <a:cubicBezTo>
                    <a:pt x="274" y="31128"/>
                    <a:pt x="310" y="31187"/>
                    <a:pt x="310" y="31271"/>
                  </a:cubicBezTo>
                  <a:cubicBezTo>
                    <a:pt x="310" y="31283"/>
                    <a:pt x="310" y="31295"/>
                    <a:pt x="322" y="31295"/>
                  </a:cubicBezTo>
                  <a:cubicBezTo>
                    <a:pt x="334" y="31306"/>
                    <a:pt x="346" y="31306"/>
                    <a:pt x="358" y="31306"/>
                  </a:cubicBezTo>
                  <a:lnTo>
                    <a:pt x="953" y="31271"/>
                  </a:lnTo>
                  <a:lnTo>
                    <a:pt x="953" y="31271"/>
                  </a:lnTo>
                  <a:cubicBezTo>
                    <a:pt x="953" y="31366"/>
                    <a:pt x="929" y="31378"/>
                    <a:pt x="906" y="31402"/>
                  </a:cubicBezTo>
                  <a:cubicBezTo>
                    <a:pt x="894" y="31402"/>
                    <a:pt x="882" y="31414"/>
                    <a:pt x="870" y="31426"/>
                  </a:cubicBezTo>
                  <a:lnTo>
                    <a:pt x="858" y="31437"/>
                  </a:lnTo>
                  <a:cubicBezTo>
                    <a:pt x="798" y="31473"/>
                    <a:pt x="715" y="31545"/>
                    <a:pt x="608" y="31723"/>
                  </a:cubicBezTo>
                  <a:cubicBezTo>
                    <a:pt x="596" y="31735"/>
                    <a:pt x="584" y="31747"/>
                    <a:pt x="584" y="31747"/>
                  </a:cubicBezTo>
                  <a:cubicBezTo>
                    <a:pt x="572" y="31759"/>
                    <a:pt x="572" y="31771"/>
                    <a:pt x="560" y="31783"/>
                  </a:cubicBezTo>
                  <a:cubicBezTo>
                    <a:pt x="560" y="31795"/>
                    <a:pt x="560" y="31807"/>
                    <a:pt x="548" y="31818"/>
                  </a:cubicBezTo>
                  <a:cubicBezTo>
                    <a:pt x="548" y="31830"/>
                    <a:pt x="536" y="31854"/>
                    <a:pt x="536" y="31866"/>
                  </a:cubicBezTo>
                  <a:cubicBezTo>
                    <a:pt x="536" y="31878"/>
                    <a:pt x="536" y="31890"/>
                    <a:pt x="525" y="31902"/>
                  </a:cubicBezTo>
                  <a:lnTo>
                    <a:pt x="525" y="31926"/>
                  </a:lnTo>
                  <a:cubicBezTo>
                    <a:pt x="525" y="31938"/>
                    <a:pt x="525" y="31949"/>
                    <a:pt x="525" y="31961"/>
                  </a:cubicBezTo>
                  <a:cubicBezTo>
                    <a:pt x="525" y="31985"/>
                    <a:pt x="525" y="31997"/>
                    <a:pt x="525" y="32009"/>
                  </a:cubicBezTo>
                  <a:cubicBezTo>
                    <a:pt x="525" y="32033"/>
                    <a:pt x="536" y="32068"/>
                    <a:pt x="536" y="32104"/>
                  </a:cubicBezTo>
                  <a:cubicBezTo>
                    <a:pt x="548" y="32140"/>
                    <a:pt x="548" y="32176"/>
                    <a:pt x="548" y="32199"/>
                  </a:cubicBezTo>
                  <a:cubicBezTo>
                    <a:pt x="560" y="32342"/>
                    <a:pt x="584" y="32521"/>
                    <a:pt x="596" y="32545"/>
                  </a:cubicBezTo>
                  <a:cubicBezTo>
                    <a:pt x="620" y="32616"/>
                    <a:pt x="644" y="32700"/>
                    <a:pt x="632" y="32723"/>
                  </a:cubicBezTo>
                  <a:cubicBezTo>
                    <a:pt x="608" y="32771"/>
                    <a:pt x="584" y="32866"/>
                    <a:pt x="584" y="32902"/>
                  </a:cubicBezTo>
                  <a:cubicBezTo>
                    <a:pt x="584" y="32985"/>
                    <a:pt x="798" y="33057"/>
                    <a:pt x="810" y="33057"/>
                  </a:cubicBezTo>
                  <a:cubicBezTo>
                    <a:pt x="822" y="33063"/>
                    <a:pt x="846" y="33066"/>
                    <a:pt x="877" y="33066"/>
                  </a:cubicBezTo>
                  <a:cubicBezTo>
                    <a:pt x="908" y="33066"/>
                    <a:pt x="947" y="33063"/>
                    <a:pt x="989" y="33057"/>
                  </a:cubicBezTo>
                  <a:lnTo>
                    <a:pt x="1108" y="33057"/>
                  </a:lnTo>
                  <a:cubicBezTo>
                    <a:pt x="1120" y="33069"/>
                    <a:pt x="1108" y="33128"/>
                    <a:pt x="1108" y="33152"/>
                  </a:cubicBezTo>
                  <a:cubicBezTo>
                    <a:pt x="1096" y="33223"/>
                    <a:pt x="1072" y="33259"/>
                    <a:pt x="1025" y="33283"/>
                  </a:cubicBezTo>
                  <a:cubicBezTo>
                    <a:pt x="977" y="33307"/>
                    <a:pt x="917" y="33378"/>
                    <a:pt x="917" y="33450"/>
                  </a:cubicBezTo>
                  <a:cubicBezTo>
                    <a:pt x="917" y="33521"/>
                    <a:pt x="1048" y="33640"/>
                    <a:pt x="1096" y="33676"/>
                  </a:cubicBezTo>
                  <a:cubicBezTo>
                    <a:pt x="1156" y="33712"/>
                    <a:pt x="1156" y="33712"/>
                    <a:pt x="1179" y="33771"/>
                  </a:cubicBezTo>
                  <a:cubicBezTo>
                    <a:pt x="1191" y="33795"/>
                    <a:pt x="1167" y="33831"/>
                    <a:pt x="1144" y="33866"/>
                  </a:cubicBezTo>
                  <a:cubicBezTo>
                    <a:pt x="1132" y="33902"/>
                    <a:pt x="1108" y="33950"/>
                    <a:pt x="1096" y="33997"/>
                  </a:cubicBezTo>
                  <a:cubicBezTo>
                    <a:pt x="1096" y="34081"/>
                    <a:pt x="1156" y="34116"/>
                    <a:pt x="1191" y="34140"/>
                  </a:cubicBezTo>
                  <a:cubicBezTo>
                    <a:pt x="1227" y="34164"/>
                    <a:pt x="1251" y="34176"/>
                    <a:pt x="1263" y="34212"/>
                  </a:cubicBezTo>
                  <a:cubicBezTo>
                    <a:pt x="1298" y="34259"/>
                    <a:pt x="1239" y="34343"/>
                    <a:pt x="1203" y="34378"/>
                  </a:cubicBezTo>
                  <a:cubicBezTo>
                    <a:pt x="1191" y="34390"/>
                    <a:pt x="1191" y="34402"/>
                    <a:pt x="1191" y="34414"/>
                  </a:cubicBezTo>
                  <a:cubicBezTo>
                    <a:pt x="1191" y="34426"/>
                    <a:pt x="1191" y="34474"/>
                    <a:pt x="1179" y="34497"/>
                  </a:cubicBezTo>
                  <a:cubicBezTo>
                    <a:pt x="1179" y="34509"/>
                    <a:pt x="1167" y="34533"/>
                    <a:pt x="1156" y="34545"/>
                  </a:cubicBezTo>
                  <a:cubicBezTo>
                    <a:pt x="1132" y="34593"/>
                    <a:pt x="1108" y="34640"/>
                    <a:pt x="1096" y="34700"/>
                  </a:cubicBezTo>
                  <a:cubicBezTo>
                    <a:pt x="1096" y="34783"/>
                    <a:pt x="1132" y="34843"/>
                    <a:pt x="1179" y="34902"/>
                  </a:cubicBezTo>
                  <a:cubicBezTo>
                    <a:pt x="1215" y="34938"/>
                    <a:pt x="1298" y="34962"/>
                    <a:pt x="1477" y="34962"/>
                  </a:cubicBezTo>
                  <a:lnTo>
                    <a:pt x="1620" y="34962"/>
                  </a:lnTo>
                  <a:lnTo>
                    <a:pt x="1656" y="34950"/>
                  </a:lnTo>
                  <a:cubicBezTo>
                    <a:pt x="1810" y="34950"/>
                    <a:pt x="1822" y="34950"/>
                    <a:pt x="1834" y="34962"/>
                  </a:cubicBezTo>
                  <a:lnTo>
                    <a:pt x="1858" y="34962"/>
                  </a:lnTo>
                  <a:cubicBezTo>
                    <a:pt x="1870" y="34974"/>
                    <a:pt x="1870" y="35033"/>
                    <a:pt x="1870" y="35069"/>
                  </a:cubicBezTo>
                  <a:lnTo>
                    <a:pt x="1858" y="35116"/>
                  </a:lnTo>
                  <a:cubicBezTo>
                    <a:pt x="1858" y="35212"/>
                    <a:pt x="1834" y="35307"/>
                    <a:pt x="1739" y="35378"/>
                  </a:cubicBezTo>
                  <a:cubicBezTo>
                    <a:pt x="1703" y="35402"/>
                    <a:pt x="1632" y="35426"/>
                    <a:pt x="1548" y="35426"/>
                  </a:cubicBezTo>
                  <a:cubicBezTo>
                    <a:pt x="1501" y="35426"/>
                    <a:pt x="1465" y="35414"/>
                    <a:pt x="1429" y="35414"/>
                  </a:cubicBezTo>
                  <a:lnTo>
                    <a:pt x="1358" y="35414"/>
                  </a:lnTo>
                  <a:cubicBezTo>
                    <a:pt x="1298" y="35414"/>
                    <a:pt x="1001" y="35486"/>
                    <a:pt x="965" y="35593"/>
                  </a:cubicBezTo>
                  <a:cubicBezTo>
                    <a:pt x="941" y="35676"/>
                    <a:pt x="1036" y="35712"/>
                    <a:pt x="1167" y="35759"/>
                  </a:cubicBezTo>
                  <a:cubicBezTo>
                    <a:pt x="1203" y="35771"/>
                    <a:pt x="1239" y="35783"/>
                    <a:pt x="1287" y="35795"/>
                  </a:cubicBezTo>
                  <a:cubicBezTo>
                    <a:pt x="1453" y="35855"/>
                    <a:pt x="1501" y="35902"/>
                    <a:pt x="1572" y="35962"/>
                  </a:cubicBezTo>
                  <a:cubicBezTo>
                    <a:pt x="1632" y="36009"/>
                    <a:pt x="1703" y="36140"/>
                    <a:pt x="1739" y="36283"/>
                  </a:cubicBezTo>
                  <a:cubicBezTo>
                    <a:pt x="1751" y="36331"/>
                    <a:pt x="1727" y="36343"/>
                    <a:pt x="1668" y="36390"/>
                  </a:cubicBezTo>
                  <a:cubicBezTo>
                    <a:pt x="1632" y="36414"/>
                    <a:pt x="1596" y="36450"/>
                    <a:pt x="1560" y="36486"/>
                  </a:cubicBezTo>
                  <a:cubicBezTo>
                    <a:pt x="1477" y="36605"/>
                    <a:pt x="1441" y="36760"/>
                    <a:pt x="1417" y="36890"/>
                  </a:cubicBezTo>
                  <a:cubicBezTo>
                    <a:pt x="1394" y="36998"/>
                    <a:pt x="1429" y="37200"/>
                    <a:pt x="1453" y="37343"/>
                  </a:cubicBezTo>
                  <a:lnTo>
                    <a:pt x="1465" y="37402"/>
                  </a:lnTo>
                  <a:cubicBezTo>
                    <a:pt x="1489" y="37522"/>
                    <a:pt x="1560" y="38010"/>
                    <a:pt x="1560" y="38117"/>
                  </a:cubicBezTo>
                  <a:cubicBezTo>
                    <a:pt x="1560" y="38117"/>
                    <a:pt x="1560" y="38117"/>
                    <a:pt x="1560" y="38129"/>
                  </a:cubicBezTo>
                  <a:lnTo>
                    <a:pt x="1548" y="38188"/>
                  </a:lnTo>
                  <a:cubicBezTo>
                    <a:pt x="1548" y="38295"/>
                    <a:pt x="1525" y="38438"/>
                    <a:pt x="1513" y="38534"/>
                  </a:cubicBezTo>
                  <a:cubicBezTo>
                    <a:pt x="1501" y="38593"/>
                    <a:pt x="1477" y="38641"/>
                    <a:pt x="1465" y="38688"/>
                  </a:cubicBezTo>
                  <a:cubicBezTo>
                    <a:pt x="1441" y="38760"/>
                    <a:pt x="1417" y="38831"/>
                    <a:pt x="1406" y="38915"/>
                  </a:cubicBezTo>
                  <a:cubicBezTo>
                    <a:pt x="1394" y="38998"/>
                    <a:pt x="1406" y="39069"/>
                    <a:pt x="1429" y="39141"/>
                  </a:cubicBezTo>
                  <a:cubicBezTo>
                    <a:pt x="1441" y="39200"/>
                    <a:pt x="1453" y="39248"/>
                    <a:pt x="1453" y="39319"/>
                  </a:cubicBezTo>
                  <a:cubicBezTo>
                    <a:pt x="1453" y="39391"/>
                    <a:pt x="1394" y="39462"/>
                    <a:pt x="1322" y="39534"/>
                  </a:cubicBezTo>
                  <a:cubicBezTo>
                    <a:pt x="1275" y="39593"/>
                    <a:pt x="1203" y="39665"/>
                    <a:pt x="1167" y="39760"/>
                  </a:cubicBezTo>
                  <a:cubicBezTo>
                    <a:pt x="1084" y="39903"/>
                    <a:pt x="1084" y="39986"/>
                    <a:pt x="1072" y="40093"/>
                  </a:cubicBezTo>
                  <a:cubicBezTo>
                    <a:pt x="1060" y="40141"/>
                    <a:pt x="1060" y="40189"/>
                    <a:pt x="1048" y="40248"/>
                  </a:cubicBezTo>
                  <a:cubicBezTo>
                    <a:pt x="1036" y="40308"/>
                    <a:pt x="1036" y="40331"/>
                    <a:pt x="1025" y="40343"/>
                  </a:cubicBezTo>
                  <a:cubicBezTo>
                    <a:pt x="1025" y="40355"/>
                    <a:pt x="1025" y="40367"/>
                    <a:pt x="1036" y="40391"/>
                  </a:cubicBezTo>
                  <a:cubicBezTo>
                    <a:pt x="1036" y="40415"/>
                    <a:pt x="1048" y="40474"/>
                    <a:pt x="1060" y="40522"/>
                  </a:cubicBezTo>
                  <a:cubicBezTo>
                    <a:pt x="1084" y="40641"/>
                    <a:pt x="1108" y="40724"/>
                    <a:pt x="1144" y="40796"/>
                  </a:cubicBezTo>
                  <a:cubicBezTo>
                    <a:pt x="1167" y="40855"/>
                    <a:pt x="1191" y="40903"/>
                    <a:pt x="1203" y="40986"/>
                  </a:cubicBezTo>
                  <a:cubicBezTo>
                    <a:pt x="1203" y="41105"/>
                    <a:pt x="1191" y="41117"/>
                    <a:pt x="1132" y="41165"/>
                  </a:cubicBezTo>
                  <a:cubicBezTo>
                    <a:pt x="1108" y="41165"/>
                    <a:pt x="1096" y="41177"/>
                    <a:pt x="1084" y="41201"/>
                  </a:cubicBezTo>
                  <a:cubicBezTo>
                    <a:pt x="989" y="41272"/>
                    <a:pt x="1001" y="41403"/>
                    <a:pt x="1001" y="41546"/>
                  </a:cubicBezTo>
                  <a:cubicBezTo>
                    <a:pt x="1001" y="41582"/>
                    <a:pt x="1013" y="41617"/>
                    <a:pt x="1013" y="41653"/>
                  </a:cubicBezTo>
                  <a:cubicBezTo>
                    <a:pt x="1013" y="41760"/>
                    <a:pt x="977" y="41784"/>
                    <a:pt x="906" y="41855"/>
                  </a:cubicBezTo>
                  <a:cubicBezTo>
                    <a:pt x="894" y="41879"/>
                    <a:pt x="870" y="41903"/>
                    <a:pt x="846" y="41927"/>
                  </a:cubicBezTo>
                  <a:cubicBezTo>
                    <a:pt x="798" y="41986"/>
                    <a:pt x="775" y="41998"/>
                    <a:pt x="763" y="42010"/>
                  </a:cubicBezTo>
                  <a:cubicBezTo>
                    <a:pt x="727" y="42034"/>
                    <a:pt x="715" y="42058"/>
                    <a:pt x="679" y="42117"/>
                  </a:cubicBezTo>
                  <a:cubicBezTo>
                    <a:pt x="655" y="42153"/>
                    <a:pt x="655" y="42177"/>
                    <a:pt x="644" y="42213"/>
                  </a:cubicBezTo>
                  <a:cubicBezTo>
                    <a:pt x="632" y="42272"/>
                    <a:pt x="608" y="42332"/>
                    <a:pt x="477" y="42439"/>
                  </a:cubicBezTo>
                  <a:cubicBezTo>
                    <a:pt x="346" y="42522"/>
                    <a:pt x="274" y="42570"/>
                    <a:pt x="227" y="42594"/>
                  </a:cubicBezTo>
                  <a:cubicBezTo>
                    <a:pt x="203" y="42617"/>
                    <a:pt x="191" y="42617"/>
                    <a:pt x="167" y="42629"/>
                  </a:cubicBezTo>
                  <a:cubicBezTo>
                    <a:pt x="132" y="42665"/>
                    <a:pt x="144" y="42736"/>
                    <a:pt x="167" y="42891"/>
                  </a:cubicBezTo>
                  <a:cubicBezTo>
                    <a:pt x="167" y="42939"/>
                    <a:pt x="179" y="42975"/>
                    <a:pt x="179" y="42998"/>
                  </a:cubicBezTo>
                  <a:lnTo>
                    <a:pt x="191" y="43094"/>
                  </a:lnTo>
                  <a:cubicBezTo>
                    <a:pt x="191" y="43213"/>
                    <a:pt x="215" y="43391"/>
                    <a:pt x="227" y="43498"/>
                  </a:cubicBezTo>
                  <a:cubicBezTo>
                    <a:pt x="239" y="43629"/>
                    <a:pt x="274" y="43772"/>
                    <a:pt x="322" y="43939"/>
                  </a:cubicBezTo>
                  <a:cubicBezTo>
                    <a:pt x="346" y="44034"/>
                    <a:pt x="405" y="44082"/>
                    <a:pt x="453" y="44129"/>
                  </a:cubicBezTo>
                  <a:cubicBezTo>
                    <a:pt x="489" y="44153"/>
                    <a:pt x="513" y="44189"/>
                    <a:pt x="536" y="44225"/>
                  </a:cubicBezTo>
                  <a:cubicBezTo>
                    <a:pt x="572" y="44296"/>
                    <a:pt x="632" y="44522"/>
                    <a:pt x="667" y="44641"/>
                  </a:cubicBezTo>
                  <a:cubicBezTo>
                    <a:pt x="679" y="44677"/>
                    <a:pt x="691" y="44713"/>
                    <a:pt x="691" y="44737"/>
                  </a:cubicBezTo>
                  <a:cubicBezTo>
                    <a:pt x="715" y="44796"/>
                    <a:pt x="786" y="44844"/>
                    <a:pt x="870" y="44844"/>
                  </a:cubicBezTo>
                  <a:cubicBezTo>
                    <a:pt x="906" y="44844"/>
                    <a:pt x="953" y="44832"/>
                    <a:pt x="977" y="44808"/>
                  </a:cubicBezTo>
                  <a:cubicBezTo>
                    <a:pt x="977" y="44808"/>
                    <a:pt x="989" y="44796"/>
                    <a:pt x="1013" y="44784"/>
                  </a:cubicBezTo>
                  <a:cubicBezTo>
                    <a:pt x="1072" y="44737"/>
                    <a:pt x="1179" y="44641"/>
                    <a:pt x="1310" y="44570"/>
                  </a:cubicBezTo>
                  <a:cubicBezTo>
                    <a:pt x="1358" y="44546"/>
                    <a:pt x="1394" y="44534"/>
                    <a:pt x="1441" y="44534"/>
                  </a:cubicBezTo>
                  <a:cubicBezTo>
                    <a:pt x="1489" y="44534"/>
                    <a:pt x="1513" y="44558"/>
                    <a:pt x="1548" y="44582"/>
                  </a:cubicBezTo>
                  <a:lnTo>
                    <a:pt x="1560" y="44582"/>
                  </a:lnTo>
                  <a:cubicBezTo>
                    <a:pt x="1572" y="44594"/>
                    <a:pt x="1584" y="44665"/>
                    <a:pt x="1584" y="44844"/>
                  </a:cubicBezTo>
                  <a:cubicBezTo>
                    <a:pt x="1584" y="44975"/>
                    <a:pt x="1596" y="45058"/>
                    <a:pt x="1632" y="45177"/>
                  </a:cubicBezTo>
                  <a:cubicBezTo>
                    <a:pt x="1656" y="45296"/>
                    <a:pt x="1703" y="45677"/>
                    <a:pt x="1703" y="45761"/>
                  </a:cubicBezTo>
                  <a:cubicBezTo>
                    <a:pt x="1703" y="45808"/>
                    <a:pt x="1679" y="45856"/>
                    <a:pt x="1668" y="45904"/>
                  </a:cubicBezTo>
                  <a:cubicBezTo>
                    <a:pt x="1644" y="45939"/>
                    <a:pt x="1632" y="45975"/>
                    <a:pt x="1620" y="46011"/>
                  </a:cubicBezTo>
                  <a:cubicBezTo>
                    <a:pt x="1620" y="46082"/>
                    <a:pt x="1679" y="46165"/>
                    <a:pt x="1798" y="46273"/>
                  </a:cubicBezTo>
                  <a:cubicBezTo>
                    <a:pt x="1846" y="46320"/>
                    <a:pt x="1882" y="46332"/>
                    <a:pt x="1929" y="46344"/>
                  </a:cubicBezTo>
                  <a:cubicBezTo>
                    <a:pt x="1953" y="46344"/>
                    <a:pt x="1965" y="46356"/>
                    <a:pt x="2001" y="46368"/>
                  </a:cubicBezTo>
                  <a:cubicBezTo>
                    <a:pt x="2037" y="46380"/>
                    <a:pt x="2060" y="46415"/>
                    <a:pt x="2084" y="46451"/>
                  </a:cubicBezTo>
                  <a:cubicBezTo>
                    <a:pt x="2120" y="46499"/>
                    <a:pt x="2156" y="46546"/>
                    <a:pt x="2203" y="46582"/>
                  </a:cubicBezTo>
                  <a:cubicBezTo>
                    <a:pt x="2251" y="46618"/>
                    <a:pt x="2310" y="46630"/>
                    <a:pt x="2370" y="46630"/>
                  </a:cubicBezTo>
                  <a:cubicBezTo>
                    <a:pt x="2418" y="46630"/>
                    <a:pt x="2453" y="46618"/>
                    <a:pt x="2489" y="46618"/>
                  </a:cubicBezTo>
                  <a:cubicBezTo>
                    <a:pt x="2501" y="46618"/>
                    <a:pt x="2513" y="46606"/>
                    <a:pt x="2525" y="46606"/>
                  </a:cubicBezTo>
                  <a:cubicBezTo>
                    <a:pt x="2584" y="46606"/>
                    <a:pt x="3430" y="46535"/>
                    <a:pt x="3608" y="46535"/>
                  </a:cubicBezTo>
                  <a:cubicBezTo>
                    <a:pt x="3715" y="46535"/>
                    <a:pt x="3870" y="46535"/>
                    <a:pt x="4025" y="46546"/>
                  </a:cubicBezTo>
                  <a:lnTo>
                    <a:pt x="4311" y="46546"/>
                  </a:lnTo>
                  <a:cubicBezTo>
                    <a:pt x="4465" y="46546"/>
                    <a:pt x="4727" y="46654"/>
                    <a:pt x="4870" y="46713"/>
                  </a:cubicBezTo>
                  <a:cubicBezTo>
                    <a:pt x="4906" y="46737"/>
                    <a:pt x="4942" y="46749"/>
                    <a:pt x="4966" y="46749"/>
                  </a:cubicBezTo>
                  <a:cubicBezTo>
                    <a:pt x="5025" y="46773"/>
                    <a:pt x="5156" y="46844"/>
                    <a:pt x="5251" y="46892"/>
                  </a:cubicBezTo>
                  <a:cubicBezTo>
                    <a:pt x="5370" y="46951"/>
                    <a:pt x="5370" y="46951"/>
                    <a:pt x="5370" y="46951"/>
                  </a:cubicBezTo>
                  <a:cubicBezTo>
                    <a:pt x="5382" y="46951"/>
                    <a:pt x="5406" y="46951"/>
                    <a:pt x="5430" y="46963"/>
                  </a:cubicBezTo>
                  <a:cubicBezTo>
                    <a:pt x="5537" y="46999"/>
                    <a:pt x="5597" y="47023"/>
                    <a:pt x="5620" y="47023"/>
                  </a:cubicBezTo>
                  <a:cubicBezTo>
                    <a:pt x="5644" y="47023"/>
                    <a:pt x="5656" y="47011"/>
                    <a:pt x="5668" y="47011"/>
                  </a:cubicBezTo>
                  <a:cubicBezTo>
                    <a:pt x="5668" y="46999"/>
                    <a:pt x="5680" y="46975"/>
                    <a:pt x="5680" y="46963"/>
                  </a:cubicBezTo>
                  <a:cubicBezTo>
                    <a:pt x="5680" y="46916"/>
                    <a:pt x="5573" y="46808"/>
                    <a:pt x="5513" y="46761"/>
                  </a:cubicBezTo>
                  <a:cubicBezTo>
                    <a:pt x="5454" y="46725"/>
                    <a:pt x="5382" y="46582"/>
                    <a:pt x="5299" y="46427"/>
                  </a:cubicBezTo>
                  <a:cubicBezTo>
                    <a:pt x="5263" y="46368"/>
                    <a:pt x="5239" y="46308"/>
                    <a:pt x="5204" y="46249"/>
                  </a:cubicBezTo>
                  <a:cubicBezTo>
                    <a:pt x="5108" y="46094"/>
                    <a:pt x="5001" y="45951"/>
                    <a:pt x="4930" y="45856"/>
                  </a:cubicBezTo>
                  <a:cubicBezTo>
                    <a:pt x="4894" y="45820"/>
                    <a:pt x="4870" y="45784"/>
                    <a:pt x="4858" y="45784"/>
                  </a:cubicBezTo>
                  <a:cubicBezTo>
                    <a:pt x="4858" y="45761"/>
                    <a:pt x="4870" y="45653"/>
                    <a:pt x="4870" y="45558"/>
                  </a:cubicBezTo>
                  <a:cubicBezTo>
                    <a:pt x="4882" y="45427"/>
                    <a:pt x="4882" y="45272"/>
                    <a:pt x="4882" y="45189"/>
                  </a:cubicBezTo>
                  <a:cubicBezTo>
                    <a:pt x="4870" y="45058"/>
                    <a:pt x="4823" y="44939"/>
                    <a:pt x="4763" y="44796"/>
                  </a:cubicBezTo>
                  <a:lnTo>
                    <a:pt x="4751" y="44761"/>
                  </a:lnTo>
                  <a:cubicBezTo>
                    <a:pt x="4704" y="44641"/>
                    <a:pt x="4763" y="44499"/>
                    <a:pt x="4823" y="44332"/>
                  </a:cubicBezTo>
                  <a:lnTo>
                    <a:pt x="4858" y="44272"/>
                  </a:lnTo>
                  <a:cubicBezTo>
                    <a:pt x="4942" y="44070"/>
                    <a:pt x="5037" y="43879"/>
                    <a:pt x="5097" y="43796"/>
                  </a:cubicBezTo>
                  <a:cubicBezTo>
                    <a:pt x="5132" y="43748"/>
                    <a:pt x="5299" y="43665"/>
                    <a:pt x="5430" y="43606"/>
                  </a:cubicBezTo>
                  <a:cubicBezTo>
                    <a:pt x="5549" y="43546"/>
                    <a:pt x="5656" y="43498"/>
                    <a:pt x="5704" y="43451"/>
                  </a:cubicBezTo>
                  <a:cubicBezTo>
                    <a:pt x="5835" y="43356"/>
                    <a:pt x="5906" y="43260"/>
                    <a:pt x="5978" y="43141"/>
                  </a:cubicBezTo>
                  <a:cubicBezTo>
                    <a:pt x="6013" y="43070"/>
                    <a:pt x="6025" y="42879"/>
                    <a:pt x="6025" y="42558"/>
                  </a:cubicBezTo>
                  <a:cubicBezTo>
                    <a:pt x="6037" y="42367"/>
                    <a:pt x="6037" y="42177"/>
                    <a:pt x="6061" y="42070"/>
                  </a:cubicBezTo>
                  <a:cubicBezTo>
                    <a:pt x="6097" y="41808"/>
                    <a:pt x="6109" y="41796"/>
                    <a:pt x="6156" y="41689"/>
                  </a:cubicBezTo>
                  <a:cubicBezTo>
                    <a:pt x="6216" y="41593"/>
                    <a:pt x="6656" y="41105"/>
                    <a:pt x="6751" y="41046"/>
                  </a:cubicBezTo>
                  <a:cubicBezTo>
                    <a:pt x="6775" y="41022"/>
                    <a:pt x="6823" y="40998"/>
                    <a:pt x="6871" y="40962"/>
                  </a:cubicBezTo>
                  <a:cubicBezTo>
                    <a:pt x="6954" y="40915"/>
                    <a:pt x="7061" y="40843"/>
                    <a:pt x="7156" y="40772"/>
                  </a:cubicBezTo>
                  <a:cubicBezTo>
                    <a:pt x="7287" y="40677"/>
                    <a:pt x="7323" y="40617"/>
                    <a:pt x="7394" y="40522"/>
                  </a:cubicBezTo>
                  <a:cubicBezTo>
                    <a:pt x="7418" y="40486"/>
                    <a:pt x="7442" y="40439"/>
                    <a:pt x="7490" y="40391"/>
                  </a:cubicBezTo>
                  <a:cubicBezTo>
                    <a:pt x="7573" y="40272"/>
                    <a:pt x="7692" y="40177"/>
                    <a:pt x="7775" y="40105"/>
                  </a:cubicBezTo>
                  <a:cubicBezTo>
                    <a:pt x="7835" y="40058"/>
                    <a:pt x="7871" y="40022"/>
                    <a:pt x="7894" y="39998"/>
                  </a:cubicBezTo>
                  <a:cubicBezTo>
                    <a:pt x="7942" y="39927"/>
                    <a:pt x="7906" y="39867"/>
                    <a:pt x="7859" y="39808"/>
                  </a:cubicBezTo>
                  <a:cubicBezTo>
                    <a:pt x="7847" y="39784"/>
                    <a:pt x="7823" y="39748"/>
                    <a:pt x="7799" y="39724"/>
                  </a:cubicBezTo>
                  <a:cubicBezTo>
                    <a:pt x="7764" y="39653"/>
                    <a:pt x="7775" y="39641"/>
                    <a:pt x="7799" y="39569"/>
                  </a:cubicBezTo>
                  <a:cubicBezTo>
                    <a:pt x="7811" y="39534"/>
                    <a:pt x="7823" y="39474"/>
                    <a:pt x="7835" y="39415"/>
                  </a:cubicBezTo>
                  <a:cubicBezTo>
                    <a:pt x="7859" y="39307"/>
                    <a:pt x="7894" y="39236"/>
                    <a:pt x="7930" y="39165"/>
                  </a:cubicBezTo>
                  <a:cubicBezTo>
                    <a:pt x="7966" y="39105"/>
                    <a:pt x="8002" y="39057"/>
                    <a:pt x="8002" y="38998"/>
                  </a:cubicBezTo>
                  <a:cubicBezTo>
                    <a:pt x="7990" y="38891"/>
                    <a:pt x="7871" y="38772"/>
                    <a:pt x="7740" y="38676"/>
                  </a:cubicBezTo>
                  <a:cubicBezTo>
                    <a:pt x="7656" y="38605"/>
                    <a:pt x="7597" y="38605"/>
                    <a:pt x="7513" y="38605"/>
                  </a:cubicBezTo>
                  <a:lnTo>
                    <a:pt x="7442" y="38605"/>
                  </a:lnTo>
                  <a:cubicBezTo>
                    <a:pt x="7359" y="38593"/>
                    <a:pt x="7228" y="38593"/>
                    <a:pt x="7097" y="38593"/>
                  </a:cubicBezTo>
                  <a:cubicBezTo>
                    <a:pt x="7037" y="38593"/>
                    <a:pt x="6978" y="38605"/>
                    <a:pt x="6918" y="38605"/>
                  </a:cubicBezTo>
                  <a:cubicBezTo>
                    <a:pt x="6775" y="38605"/>
                    <a:pt x="6680" y="38545"/>
                    <a:pt x="6609" y="38462"/>
                  </a:cubicBezTo>
                  <a:cubicBezTo>
                    <a:pt x="6525" y="38379"/>
                    <a:pt x="6370" y="38129"/>
                    <a:pt x="6287" y="38010"/>
                  </a:cubicBezTo>
                  <a:lnTo>
                    <a:pt x="6275" y="37986"/>
                  </a:lnTo>
                  <a:cubicBezTo>
                    <a:pt x="6228" y="37914"/>
                    <a:pt x="6180" y="37879"/>
                    <a:pt x="6132" y="37843"/>
                  </a:cubicBezTo>
                  <a:cubicBezTo>
                    <a:pt x="6097" y="37819"/>
                    <a:pt x="6061" y="37795"/>
                    <a:pt x="6013" y="37748"/>
                  </a:cubicBezTo>
                  <a:cubicBezTo>
                    <a:pt x="6001" y="37724"/>
                    <a:pt x="5989" y="37712"/>
                    <a:pt x="5978" y="37688"/>
                  </a:cubicBezTo>
                  <a:cubicBezTo>
                    <a:pt x="5978" y="37688"/>
                    <a:pt x="5966" y="37676"/>
                    <a:pt x="5966" y="37676"/>
                  </a:cubicBezTo>
                  <a:cubicBezTo>
                    <a:pt x="5966" y="37664"/>
                    <a:pt x="5954" y="37664"/>
                    <a:pt x="5954" y="37652"/>
                  </a:cubicBezTo>
                  <a:cubicBezTo>
                    <a:pt x="5942" y="37629"/>
                    <a:pt x="5930" y="37605"/>
                    <a:pt x="5918" y="37569"/>
                  </a:cubicBezTo>
                  <a:cubicBezTo>
                    <a:pt x="5918" y="37557"/>
                    <a:pt x="5918" y="37545"/>
                    <a:pt x="5906" y="37533"/>
                  </a:cubicBezTo>
                  <a:lnTo>
                    <a:pt x="5894" y="37450"/>
                  </a:lnTo>
                  <a:cubicBezTo>
                    <a:pt x="5894" y="37438"/>
                    <a:pt x="5882" y="37426"/>
                    <a:pt x="5882" y="37414"/>
                  </a:cubicBezTo>
                  <a:cubicBezTo>
                    <a:pt x="5870" y="37355"/>
                    <a:pt x="5870" y="37271"/>
                    <a:pt x="5882" y="37176"/>
                  </a:cubicBezTo>
                  <a:cubicBezTo>
                    <a:pt x="5882" y="37129"/>
                    <a:pt x="5882" y="37081"/>
                    <a:pt x="5882" y="37021"/>
                  </a:cubicBezTo>
                  <a:cubicBezTo>
                    <a:pt x="5894" y="36902"/>
                    <a:pt x="5954" y="36807"/>
                    <a:pt x="6073" y="36640"/>
                  </a:cubicBezTo>
                  <a:lnTo>
                    <a:pt x="6120" y="36581"/>
                  </a:lnTo>
                  <a:cubicBezTo>
                    <a:pt x="6240" y="36402"/>
                    <a:pt x="6454" y="36069"/>
                    <a:pt x="6549" y="35938"/>
                  </a:cubicBezTo>
                  <a:lnTo>
                    <a:pt x="6585" y="35878"/>
                  </a:lnTo>
                  <a:cubicBezTo>
                    <a:pt x="6597" y="35867"/>
                    <a:pt x="6704" y="35855"/>
                    <a:pt x="6751" y="35843"/>
                  </a:cubicBezTo>
                  <a:cubicBezTo>
                    <a:pt x="6775" y="35843"/>
                    <a:pt x="6799" y="35831"/>
                    <a:pt x="6811" y="35831"/>
                  </a:cubicBezTo>
                  <a:cubicBezTo>
                    <a:pt x="6871" y="35819"/>
                    <a:pt x="6906" y="35783"/>
                    <a:pt x="6978" y="35736"/>
                  </a:cubicBezTo>
                  <a:cubicBezTo>
                    <a:pt x="7013" y="35712"/>
                    <a:pt x="7049" y="35676"/>
                    <a:pt x="7097" y="35640"/>
                  </a:cubicBezTo>
                  <a:cubicBezTo>
                    <a:pt x="7144" y="35617"/>
                    <a:pt x="7168" y="35593"/>
                    <a:pt x="7192" y="35569"/>
                  </a:cubicBezTo>
                  <a:cubicBezTo>
                    <a:pt x="7263" y="35521"/>
                    <a:pt x="7275" y="35509"/>
                    <a:pt x="7394" y="35474"/>
                  </a:cubicBezTo>
                  <a:cubicBezTo>
                    <a:pt x="7436" y="35456"/>
                    <a:pt x="7463" y="35450"/>
                    <a:pt x="7485" y="35450"/>
                  </a:cubicBezTo>
                  <a:cubicBezTo>
                    <a:pt x="7508" y="35450"/>
                    <a:pt x="7525" y="35456"/>
                    <a:pt x="7549" y="35462"/>
                  </a:cubicBezTo>
                  <a:cubicBezTo>
                    <a:pt x="7561" y="35474"/>
                    <a:pt x="7585" y="35486"/>
                    <a:pt x="7621" y="35497"/>
                  </a:cubicBezTo>
                  <a:cubicBezTo>
                    <a:pt x="7669" y="35504"/>
                    <a:pt x="7729" y="35511"/>
                    <a:pt x="7782" y="35511"/>
                  </a:cubicBezTo>
                  <a:cubicBezTo>
                    <a:pt x="7822" y="35511"/>
                    <a:pt x="7857" y="35508"/>
                    <a:pt x="7883" y="35497"/>
                  </a:cubicBezTo>
                  <a:cubicBezTo>
                    <a:pt x="7942" y="35462"/>
                    <a:pt x="7942" y="35426"/>
                    <a:pt x="7930" y="35378"/>
                  </a:cubicBezTo>
                  <a:cubicBezTo>
                    <a:pt x="7930" y="35355"/>
                    <a:pt x="7918" y="35319"/>
                    <a:pt x="7930" y="35271"/>
                  </a:cubicBezTo>
                  <a:cubicBezTo>
                    <a:pt x="7930" y="35188"/>
                    <a:pt x="7978" y="34950"/>
                    <a:pt x="8014" y="34795"/>
                  </a:cubicBezTo>
                  <a:cubicBezTo>
                    <a:pt x="8037" y="34700"/>
                    <a:pt x="8037" y="34640"/>
                    <a:pt x="8049" y="34616"/>
                  </a:cubicBezTo>
                  <a:cubicBezTo>
                    <a:pt x="8073" y="34604"/>
                    <a:pt x="8133" y="34604"/>
                    <a:pt x="8180" y="34593"/>
                  </a:cubicBezTo>
                  <a:cubicBezTo>
                    <a:pt x="8204" y="34593"/>
                    <a:pt x="8240" y="34593"/>
                    <a:pt x="8252" y="34581"/>
                  </a:cubicBezTo>
                  <a:cubicBezTo>
                    <a:pt x="8347" y="34557"/>
                    <a:pt x="8359" y="34521"/>
                    <a:pt x="8371" y="34438"/>
                  </a:cubicBezTo>
                  <a:cubicBezTo>
                    <a:pt x="8371" y="34390"/>
                    <a:pt x="8359" y="34307"/>
                    <a:pt x="8323" y="34152"/>
                  </a:cubicBezTo>
                  <a:cubicBezTo>
                    <a:pt x="8299" y="34045"/>
                    <a:pt x="8275" y="33914"/>
                    <a:pt x="8264" y="33795"/>
                  </a:cubicBezTo>
                  <a:cubicBezTo>
                    <a:pt x="8252" y="33723"/>
                    <a:pt x="8252" y="33652"/>
                    <a:pt x="8264" y="33569"/>
                  </a:cubicBezTo>
                  <a:cubicBezTo>
                    <a:pt x="8264" y="33569"/>
                    <a:pt x="8264" y="33557"/>
                    <a:pt x="8264" y="33557"/>
                  </a:cubicBezTo>
                  <a:cubicBezTo>
                    <a:pt x="8275" y="33545"/>
                    <a:pt x="8275" y="33533"/>
                    <a:pt x="8275" y="33521"/>
                  </a:cubicBezTo>
                  <a:cubicBezTo>
                    <a:pt x="8275" y="33497"/>
                    <a:pt x="8275" y="33485"/>
                    <a:pt x="8287" y="33473"/>
                  </a:cubicBezTo>
                  <a:cubicBezTo>
                    <a:pt x="8287" y="33461"/>
                    <a:pt x="8287" y="33438"/>
                    <a:pt x="8287" y="33426"/>
                  </a:cubicBezTo>
                  <a:cubicBezTo>
                    <a:pt x="8299" y="33378"/>
                    <a:pt x="8311" y="33342"/>
                    <a:pt x="8323" y="33295"/>
                  </a:cubicBezTo>
                  <a:cubicBezTo>
                    <a:pt x="8335" y="33283"/>
                    <a:pt x="8335" y="33271"/>
                    <a:pt x="8335" y="33259"/>
                  </a:cubicBezTo>
                  <a:cubicBezTo>
                    <a:pt x="8371" y="33188"/>
                    <a:pt x="8395" y="33116"/>
                    <a:pt x="8430" y="33057"/>
                  </a:cubicBezTo>
                  <a:cubicBezTo>
                    <a:pt x="8549" y="32866"/>
                    <a:pt x="8740" y="32711"/>
                    <a:pt x="8930" y="32640"/>
                  </a:cubicBezTo>
                  <a:cubicBezTo>
                    <a:pt x="9097" y="32569"/>
                    <a:pt x="9204" y="32557"/>
                    <a:pt x="9276" y="32545"/>
                  </a:cubicBezTo>
                  <a:cubicBezTo>
                    <a:pt x="9299" y="32533"/>
                    <a:pt x="9323" y="32533"/>
                    <a:pt x="9347" y="32521"/>
                  </a:cubicBezTo>
                  <a:cubicBezTo>
                    <a:pt x="9383" y="32509"/>
                    <a:pt x="9383" y="32485"/>
                    <a:pt x="9395" y="32473"/>
                  </a:cubicBezTo>
                  <a:cubicBezTo>
                    <a:pt x="9395" y="32426"/>
                    <a:pt x="9359" y="32414"/>
                    <a:pt x="9299" y="32378"/>
                  </a:cubicBezTo>
                  <a:cubicBezTo>
                    <a:pt x="9276" y="32354"/>
                    <a:pt x="9240" y="32342"/>
                    <a:pt x="9204" y="32319"/>
                  </a:cubicBezTo>
                  <a:cubicBezTo>
                    <a:pt x="9097" y="32247"/>
                    <a:pt x="8907" y="32140"/>
                    <a:pt x="8752" y="32104"/>
                  </a:cubicBezTo>
                  <a:cubicBezTo>
                    <a:pt x="8692" y="32092"/>
                    <a:pt x="8692" y="32092"/>
                    <a:pt x="8704" y="32033"/>
                  </a:cubicBezTo>
                  <a:cubicBezTo>
                    <a:pt x="8704" y="32009"/>
                    <a:pt x="8716" y="31973"/>
                    <a:pt x="8716" y="31938"/>
                  </a:cubicBezTo>
                  <a:cubicBezTo>
                    <a:pt x="8728" y="31830"/>
                    <a:pt x="8835" y="31771"/>
                    <a:pt x="8847" y="31771"/>
                  </a:cubicBezTo>
                  <a:lnTo>
                    <a:pt x="8918" y="31771"/>
                  </a:lnTo>
                  <a:cubicBezTo>
                    <a:pt x="8978" y="31771"/>
                    <a:pt x="9049" y="31759"/>
                    <a:pt x="9109" y="31759"/>
                  </a:cubicBezTo>
                  <a:cubicBezTo>
                    <a:pt x="9180" y="31759"/>
                    <a:pt x="9204" y="31771"/>
                    <a:pt x="9204" y="31771"/>
                  </a:cubicBezTo>
                  <a:cubicBezTo>
                    <a:pt x="9228" y="31795"/>
                    <a:pt x="9252" y="31973"/>
                    <a:pt x="9264" y="32033"/>
                  </a:cubicBezTo>
                  <a:cubicBezTo>
                    <a:pt x="9264" y="32057"/>
                    <a:pt x="9264" y="32080"/>
                    <a:pt x="9276" y="32092"/>
                  </a:cubicBezTo>
                  <a:cubicBezTo>
                    <a:pt x="9288" y="32188"/>
                    <a:pt x="9371" y="32188"/>
                    <a:pt x="9395" y="32188"/>
                  </a:cubicBezTo>
                  <a:lnTo>
                    <a:pt x="9573" y="32188"/>
                  </a:lnTo>
                  <a:cubicBezTo>
                    <a:pt x="9599" y="32190"/>
                    <a:pt x="9621" y="32191"/>
                    <a:pt x="9640" y="32191"/>
                  </a:cubicBezTo>
                  <a:cubicBezTo>
                    <a:pt x="9729" y="32191"/>
                    <a:pt x="9760" y="32169"/>
                    <a:pt x="9799" y="32140"/>
                  </a:cubicBezTo>
                  <a:cubicBezTo>
                    <a:pt x="9823" y="32128"/>
                    <a:pt x="9835" y="32116"/>
                    <a:pt x="9859" y="32104"/>
                  </a:cubicBezTo>
                  <a:cubicBezTo>
                    <a:pt x="9895" y="32092"/>
                    <a:pt x="9930" y="32080"/>
                    <a:pt x="9954" y="32068"/>
                  </a:cubicBezTo>
                  <a:cubicBezTo>
                    <a:pt x="10002" y="32057"/>
                    <a:pt x="10038" y="32045"/>
                    <a:pt x="10061" y="31997"/>
                  </a:cubicBezTo>
                  <a:cubicBezTo>
                    <a:pt x="10097" y="31973"/>
                    <a:pt x="10097" y="31866"/>
                    <a:pt x="10073" y="31521"/>
                  </a:cubicBezTo>
                  <a:cubicBezTo>
                    <a:pt x="10073" y="31461"/>
                    <a:pt x="10073" y="31414"/>
                    <a:pt x="10073" y="31402"/>
                  </a:cubicBezTo>
                  <a:cubicBezTo>
                    <a:pt x="10073" y="31366"/>
                    <a:pt x="10085" y="31164"/>
                    <a:pt x="10073" y="31080"/>
                  </a:cubicBezTo>
                  <a:cubicBezTo>
                    <a:pt x="10061" y="31009"/>
                    <a:pt x="9978" y="30878"/>
                    <a:pt x="9907" y="30878"/>
                  </a:cubicBezTo>
                  <a:cubicBezTo>
                    <a:pt x="9859" y="30878"/>
                    <a:pt x="9752" y="30985"/>
                    <a:pt x="9716" y="31021"/>
                  </a:cubicBezTo>
                  <a:cubicBezTo>
                    <a:pt x="9692" y="31056"/>
                    <a:pt x="9597" y="31080"/>
                    <a:pt x="9549" y="31092"/>
                  </a:cubicBezTo>
                  <a:cubicBezTo>
                    <a:pt x="9514" y="31092"/>
                    <a:pt x="9490" y="31104"/>
                    <a:pt x="9478" y="31104"/>
                  </a:cubicBezTo>
                  <a:cubicBezTo>
                    <a:pt x="9454" y="31116"/>
                    <a:pt x="9407" y="31116"/>
                    <a:pt x="9371" y="31116"/>
                  </a:cubicBezTo>
                  <a:cubicBezTo>
                    <a:pt x="9335" y="31116"/>
                    <a:pt x="9311" y="31116"/>
                    <a:pt x="9288" y="31128"/>
                  </a:cubicBezTo>
                  <a:cubicBezTo>
                    <a:pt x="9276" y="31128"/>
                    <a:pt x="9252" y="31152"/>
                    <a:pt x="9252" y="31176"/>
                  </a:cubicBezTo>
                  <a:cubicBezTo>
                    <a:pt x="9252" y="31187"/>
                    <a:pt x="9264" y="31211"/>
                    <a:pt x="9288" y="31223"/>
                  </a:cubicBezTo>
                  <a:cubicBezTo>
                    <a:pt x="9299" y="31223"/>
                    <a:pt x="9311" y="31223"/>
                    <a:pt x="9335" y="31247"/>
                  </a:cubicBezTo>
                  <a:cubicBezTo>
                    <a:pt x="9383" y="31283"/>
                    <a:pt x="9454" y="31354"/>
                    <a:pt x="9490" y="31414"/>
                  </a:cubicBezTo>
                  <a:cubicBezTo>
                    <a:pt x="9442" y="31437"/>
                    <a:pt x="9264" y="31473"/>
                    <a:pt x="9157" y="31473"/>
                  </a:cubicBezTo>
                  <a:cubicBezTo>
                    <a:pt x="9121" y="31473"/>
                    <a:pt x="9085" y="31354"/>
                    <a:pt x="9061" y="31295"/>
                  </a:cubicBezTo>
                  <a:cubicBezTo>
                    <a:pt x="9049" y="31271"/>
                    <a:pt x="9049" y="31235"/>
                    <a:pt x="9037" y="31211"/>
                  </a:cubicBezTo>
                  <a:cubicBezTo>
                    <a:pt x="9002" y="31152"/>
                    <a:pt x="8930" y="31140"/>
                    <a:pt x="8859" y="31128"/>
                  </a:cubicBezTo>
                  <a:cubicBezTo>
                    <a:pt x="8823" y="31116"/>
                    <a:pt x="8799" y="31116"/>
                    <a:pt x="8764" y="31104"/>
                  </a:cubicBezTo>
                  <a:cubicBezTo>
                    <a:pt x="8656" y="31080"/>
                    <a:pt x="8549" y="30973"/>
                    <a:pt x="8490" y="30890"/>
                  </a:cubicBezTo>
                  <a:cubicBezTo>
                    <a:pt x="8478" y="30878"/>
                    <a:pt x="8478" y="30866"/>
                    <a:pt x="8466" y="30842"/>
                  </a:cubicBezTo>
                  <a:cubicBezTo>
                    <a:pt x="8466" y="30818"/>
                    <a:pt x="8442" y="30806"/>
                    <a:pt x="8418" y="30806"/>
                  </a:cubicBezTo>
                  <a:lnTo>
                    <a:pt x="7823" y="30842"/>
                  </a:lnTo>
                  <a:cubicBezTo>
                    <a:pt x="7811" y="30783"/>
                    <a:pt x="7811" y="30711"/>
                    <a:pt x="7811" y="30628"/>
                  </a:cubicBezTo>
                  <a:cubicBezTo>
                    <a:pt x="7811" y="30580"/>
                    <a:pt x="7811" y="30533"/>
                    <a:pt x="7811" y="30497"/>
                  </a:cubicBezTo>
                  <a:cubicBezTo>
                    <a:pt x="7811" y="30437"/>
                    <a:pt x="7823" y="30342"/>
                    <a:pt x="7823" y="30259"/>
                  </a:cubicBezTo>
                  <a:cubicBezTo>
                    <a:pt x="7847" y="30044"/>
                    <a:pt x="7847" y="29961"/>
                    <a:pt x="7823" y="29913"/>
                  </a:cubicBezTo>
                  <a:lnTo>
                    <a:pt x="7811" y="29902"/>
                  </a:lnTo>
                  <a:cubicBezTo>
                    <a:pt x="7775" y="29854"/>
                    <a:pt x="7692" y="29723"/>
                    <a:pt x="7692" y="29652"/>
                  </a:cubicBezTo>
                  <a:cubicBezTo>
                    <a:pt x="7704" y="29544"/>
                    <a:pt x="7692" y="29461"/>
                    <a:pt x="7656" y="29378"/>
                  </a:cubicBezTo>
                  <a:cubicBezTo>
                    <a:pt x="7633" y="29342"/>
                    <a:pt x="7633" y="29306"/>
                    <a:pt x="7644" y="29271"/>
                  </a:cubicBezTo>
                  <a:cubicBezTo>
                    <a:pt x="7644" y="29235"/>
                    <a:pt x="7644" y="29211"/>
                    <a:pt x="7633" y="29187"/>
                  </a:cubicBezTo>
                  <a:cubicBezTo>
                    <a:pt x="7656" y="29140"/>
                    <a:pt x="7883" y="29092"/>
                    <a:pt x="8037" y="29080"/>
                  </a:cubicBezTo>
                  <a:cubicBezTo>
                    <a:pt x="8048" y="29078"/>
                    <a:pt x="8057" y="29077"/>
                    <a:pt x="8065" y="29077"/>
                  </a:cubicBezTo>
                  <a:cubicBezTo>
                    <a:pt x="8106" y="29077"/>
                    <a:pt x="8131" y="29100"/>
                    <a:pt x="8180" y="29140"/>
                  </a:cubicBezTo>
                  <a:cubicBezTo>
                    <a:pt x="8204" y="29151"/>
                    <a:pt x="8228" y="29175"/>
                    <a:pt x="8264" y="29199"/>
                  </a:cubicBezTo>
                  <a:cubicBezTo>
                    <a:pt x="8395" y="29282"/>
                    <a:pt x="8478" y="29306"/>
                    <a:pt x="8597" y="29342"/>
                  </a:cubicBezTo>
                  <a:lnTo>
                    <a:pt x="8609" y="29342"/>
                  </a:lnTo>
                  <a:cubicBezTo>
                    <a:pt x="8704" y="29378"/>
                    <a:pt x="9002" y="29473"/>
                    <a:pt x="9168" y="29568"/>
                  </a:cubicBezTo>
                  <a:cubicBezTo>
                    <a:pt x="9347" y="29652"/>
                    <a:pt x="9597" y="29652"/>
                    <a:pt x="9692" y="29652"/>
                  </a:cubicBezTo>
                  <a:cubicBezTo>
                    <a:pt x="9788" y="29652"/>
                    <a:pt x="9978" y="29544"/>
                    <a:pt x="10204" y="29390"/>
                  </a:cubicBezTo>
                  <a:lnTo>
                    <a:pt x="10240" y="29366"/>
                  </a:lnTo>
                  <a:cubicBezTo>
                    <a:pt x="10264" y="29354"/>
                    <a:pt x="10288" y="29342"/>
                    <a:pt x="10311" y="29330"/>
                  </a:cubicBezTo>
                  <a:lnTo>
                    <a:pt x="10407" y="29485"/>
                  </a:lnTo>
                  <a:cubicBezTo>
                    <a:pt x="10407" y="29485"/>
                    <a:pt x="10419" y="29485"/>
                    <a:pt x="10419" y="29497"/>
                  </a:cubicBezTo>
                  <a:lnTo>
                    <a:pt x="10514" y="29568"/>
                  </a:lnTo>
                  <a:lnTo>
                    <a:pt x="10561" y="29568"/>
                  </a:lnTo>
                  <a:cubicBezTo>
                    <a:pt x="10669" y="29509"/>
                    <a:pt x="10776" y="29437"/>
                    <a:pt x="10871" y="29390"/>
                  </a:cubicBezTo>
                  <a:lnTo>
                    <a:pt x="10895" y="29366"/>
                  </a:lnTo>
                  <a:cubicBezTo>
                    <a:pt x="10919" y="29354"/>
                    <a:pt x="10942" y="29342"/>
                    <a:pt x="10966" y="29330"/>
                  </a:cubicBezTo>
                  <a:cubicBezTo>
                    <a:pt x="11038" y="29294"/>
                    <a:pt x="11121" y="29282"/>
                    <a:pt x="11204" y="29259"/>
                  </a:cubicBezTo>
                  <a:cubicBezTo>
                    <a:pt x="11288" y="29247"/>
                    <a:pt x="11383" y="29223"/>
                    <a:pt x="11466" y="29187"/>
                  </a:cubicBezTo>
                  <a:cubicBezTo>
                    <a:pt x="11645" y="29104"/>
                    <a:pt x="11681" y="28985"/>
                    <a:pt x="11681" y="28878"/>
                  </a:cubicBezTo>
                  <a:cubicBezTo>
                    <a:pt x="11681" y="28770"/>
                    <a:pt x="11562" y="28628"/>
                    <a:pt x="11478" y="28532"/>
                  </a:cubicBezTo>
                  <a:cubicBezTo>
                    <a:pt x="11407" y="28473"/>
                    <a:pt x="11443" y="28330"/>
                    <a:pt x="11454" y="28223"/>
                  </a:cubicBezTo>
                  <a:cubicBezTo>
                    <a:pt x="11454" y="28199"/>
                    <a:pt x="11466" y="28187"/>
                    <a:pt x="11466" y="28163"/>
                  </a:cubicBezTo>
                  <a:cubicBezTo>
                    <a:pt x="11478" y="28092"/>
                    <a:pt x="11490" y="28068"/>
                    <a:pt x="11514" y="28032"/>
                  </a:cubicBezTo>
                  <a:cubicBezTo>
                    <a:pt x="11526" y="28008"/>
                    <a:pt x="11538" y="27985"/>
                    <a:pt x="11550" y="27961"/>
                  </a:cubicBezTo>
                  <a:cubicBezTo>
                    <a:pt x="11585" y="27901"/>
                    <a:pt x="11585" y="27866"/>
                    <a:pt x="11585" y="27806"/>
                  </a:cubicBezTo>
                  <a:cubicBezTo>
                    <a:pt x="11585" y="27758"/>
                    <a:pt x="11585" y="27687"/>
                    <a:pt x="11633" y="27568"/>
                  </a:cubicBezTo>
                  <a:cubicBezTo>
                    <a:pt x="11681" y="27401"/>
                    <a:pt x="11716" y="27377"/>
                    <a:pt x="11776" y="27342"/>
                  </a:cubicBezTo>
                  <a:cubicBezTo>
                    <a:pt x="11800" y="27330"/>
                    <a:pt x="11824" y="27306"/>
                    <a:pt x="11859" y="27282"/>
                  </a:cubicBezTo>
                  <a:cubicBezTo>
                    <a:pt x="11966" y="27211"/>
                    <a:pt x="11955" y="27139"/>
                    <a:pt x="11955" y="27056"/>
                  </a:cubicBezTo>
                  <a:cubicBezTo>
                    <a:pt x="11955" y="27032"/>
                    <a:pt x="11955" y="27020"/>
                    <a:pt x="11955" y="26985"/>
                  </a:cubicBezTo>
                  <a:cubicBezTo>
                    <a:pt x="11966" y="26889"/>
                    <a:pt x="11883" y="26830"/>
                    <a:pt x="11824" y="26770"/>
                  </a:cubicBezTo>
                  <a:cubicBezTo>
                    <a:pt x="11800" y="26746"/>
                    <a:pt x="11776" y="26734"/>
                    <a:pt x="11752" y="26711"/>
                  </a:cubicBezTo>
                  <a:cubicBezTo>
                    <a:pt x="11693" y="26639"/>
                    <a:pt x="11490" y="26151"/>
                    <a:pt x="11478" y="26080"/>
                  </a:cubicBezTo>
                  <a:cubicBezTo>
                    <a:pt x="11478" y="26044"/>
                    <a:pt x="11478" y="26020"/>
                    <a:pt x="11490" y="26008"/>
                  </a:cubicBezTo>
                  <a:cubicBezTo>
                    <a:pt x="11490" y="25996"/>
                    <a:pt x="11502" y="25984"/>
                    <a:pt x="11562" y="25984"/>
                  </a:cubicBezTo>
                  <a:cubicBezTo>
                    <a:pt x="11587" y="25982"/>
                    <a:pt x="11610" y="25980"/>
                    <a:pt x="11632" y="25980"/>
                  </a:cubicBezTo>
                  <a:cubicBezTo>
                    <a:pt x="11703" y="25980"/>
                    <a:pt x="11760" y="25996"/>
                    <a:pt x="11824" y="26032"/>
                  </a:cubicBezTo>
                  <a:cubicBezTo>
                    <a:pt x="11871" y="26056"/>
                    <a:pt x="11919" y="26103"/>
                    <a:pt x="11966" y="26151"/>
                  </a:cubicBezTo>
                  <a:cubicBezTo>
                    <a:pt x="11990" y="26175"/>
                    <a:pt x="12002" y="26199"/>
                    <a:pt x="12026" y="26223"/>
                  </a:cubicBezTo>
                  <a:cubicBezTo>
                    <a:pt x="12074" y="26270"/>
                    <a:pt x="12097" y="26270"/>
                    <a:pt x="12157" y="26282"/>
                  </a:cubicBezTo>
                  <a:cubicBezTo>
                    <a:pt x="12205" y="26294"/>
                    <a:pt x="12276" y="26306"/>
                    <a:pt x="12407" y="26342"/>
                  </a:cubicBezTo>
                  <a:cubicBezTo>
                    <a:pt x="12657" y="26425"/>
                    <a:pt x="12824" y="26425"/>
                    <a:pt x="13133" y="26425"/>
                  </a:cubicBezTo>
                  <a:lnTo>
                    <a:pt x="13336" y="26425"/>
                  </a:lnTo>
                  <a:cubicBezTo>
                    <a:pt x="13645" y="26425"/>
                    <a:pt x="14312" y="26270"/>
                    <a:pt x="14836" y="26151"/>
                  </a:cubicBezTo>
                  <a:cubicBezTo>
                    <a:pt x="15098" y="26092"/>
                    <a:pt x="15312" y="26044"/>
                    <a:pt x="15443" y="26020"/>
                  </a:cubicBezTo>
                  <a:cubicBezTo>
                    <a:pt x="15895" y="25937"/>
                    <a:pt x="16908" y="25437"/>
                    <a:pt x="17027" y="25377"/>
                  </a:cubicBezTo>
                  <a:cubicBezTo>
                    <a:pt x="17146" y="25306"/>
                    <a:pt x="17181" y="25163"/>
                    <a:pt x="17217" y="25044"/>
                  </a:cubicBezTo>
                  <a:cubicBezTo>
                    <a:pt x="17229" y="24996"/>
                    <a:pt x="17241" y="24960"/>
                    <a:pt x="17253" y="24925"/>
                  </a:cubicBezTo>
                  <a:cubicBezTo>
                    <a:pt x="17300" y="24794"/>
                    <a:pt x="17503" y="24508"/>
                    <a:pt x="17634" y="24401"/>
                  </a:cubicBezTo>
                  <a:cubicBezTo>
                    <a:pt x="17670" y="24365"/>
                    <a:pt x="17705" y="24353"/>
                    <a:pt x="17741" y="24329"/>
                  </a:cubicBezTo>
                  <a:cubicBezTo>
                    <a:pt x="17812" y="24270"/>
                    <a:pt x="17884" y="24234"/>
                    <a:pt x="17967" y="24115"/>
                  </a:cubicBezTo>
                  <a:cubicBezTo>
                    <a:pt x="18039" y="24008"/>
                    <a:pt x="18098" y="23913"/>
                    <a:pt x="18134" y="23817"/>
                  </a:cubicBezTo>
                  <a:cubicBezTo>
                    <a:pt x="18170" y="23770"/>
                    <a:pt x="18193" y="23710"/>
                    <a:pt x="18217" y="23675"/>
                  </a:cubicBezTo>
                  <a:cubicBezTo>
                    <a:pt x="18229" y="23651"/>
                    <a:pt x="18253" y="23627"/>
                    <a:pt x="18277" y="23591"/>
                  </a:cubicBezTo>
                  <a:cubicBezTo>
                    <a:pt x="18348" y="23496"/>
                    <a:pt x="18432" y="23377"/>
                    <a:pt x="18443" y="23294"/>
                  </a:cubicBezTo>
                  <a:cubicBezTo>
                    <a:pt x="18455" y="23198"/>
                    <a:pt x="18432" y="22508"/>
                    <a:pt x="18408" y="22448"/>
                  </a:cubicBezTo>
                  <a:cubicBezTo>
                    <a:pt x="18402" y="22418"/>
                    <a:pt x="18381" y="22407"/>
                    <a:pt x="18350" y="22407"/>
                  </a:cubicBezTo>
                  <a:cubicBezTo>
                    <a:pt x="18318" y="22407"/>
                    <a:pt x="18277" y="22418"/>
                    <a:pt x="18229" y="22436"/>
                  </a:cubicBezTo>
                  <a:cubicBezTo>
                    <a:pt x="18181" y="22460"/>
                    <a:pt x="18122" y="22484"/>
                    <a:pt x="18074" y="22484"/>
                  </a:cubicBezTo>
                  <a:cubicBezTo>
                    <a:pt x="17991" y="22484"/>
                    <a:pt x="17920" y="22317"/>
                    <a:pt x="17884" y="22210"/>
                  </a:cubicBezTo>
                  <a:lnTo>
                    <a:pt x="17872" y="22198"/>
                  </a:lnTo>
                  <a:cubicBezTo>
                    <a:pt x="17836" y="22115"/>
                    <a:pt x="17777" y="22103"/>
                    <a:pt x="17729" y="22091"/>
                  </a:cubicBezTo>
                  <a:cubicBezTo>
                    <a:pt x="17693" y="22079"/>
                    <a:pt x="17670" y="22067"/>
                    <a:pt x="17658" y="22043"/>
                  </a:cubicBezTo>
                  <a:cubicBezTo>
                    <a:pt x="17610" y="21960"/>
                    <a:pt x="17681" y="21651"/>
                    <a:pt x="17729" y="21543"/>
                  </a:cubicBezTo>
                  <a:cubicBezTo>
                    <a:pt x="17753" y="21496"/>
                    <a:pt x="17800" y="21424"/>
                    <a:pt x="17848" y="21365"/>
                  </a:cubicBezTo>
                  <a:cubicBezTo>
                    <a:pt x="17896" y="21293"/>
                    <a:pt x="17943" y="21222"/>
                    <a:pt x="17967" y="21162"/>
                  </a:cubicBezTo>
                  <a:cubicBezTo>
                    <a:pt x="18015" y="21067"/>
                    <a:pt x="17979" y="21008"/>
                    <a:pt x="17931" y="20960"/>
                  </a:cubicBezTo>
                  <a:cubicBezTo>
                    <a:pt x="17908" y="20936"/>
                    <a:pt x="17884" y="20900"/>
                    <a:pt x="17860" y="20853"/>
                  </a:cubicBezTo>
                  <a:cubicBezTo>
                    <a:pt x="17800" y="20722"/>
                    <a:pt x="17729" y="20686"/>
                    <a:pt x="17670" y="20638"/>
                  </a:cubicBezTo>
                  <a:cubicBezTo>
                    <a:pt x="17658" y="20638"/>
                    <a:pt x="17658" y="20627"/>
                    <a:pt x="17646" y="20615"/>
                  </a:cubicBezTo>
                  <a:cubicBezTo>
                    <a:pt x="17574" y="20567"/>
                    <a:pt x="17324" y="20353"/>
                    <a:pt x="17265" y="20281"/>
                  </a:cubicBezTo>
                  <a:cubicBezTo>
                    <a:pt x="17217" y="20210"/>
                    <a:pt x="17146" y="20186"/>
                    <a:pt x="17122" y="20186"/>
                  </a:cubicBezTo>
                  <a:cubicBezTo>
                    <a:pt x="17086" y="20162"/>
                    <a:pt x="17038" y="20150"/>
                    <a:pt x="16991" y="20150"/>
                  </a:cubicBezTo>
                  <a:cubicBezTo>
                    <a:pt x="16931" y="20138"/>
                    <a:pt x="16848" y="20115"/>
                    <a:pt x="16741" y="20067"/>
                  </a:cubicBezTo>
                  <a:cubicBezTo>
                    <a:pt x="16646" y="20019"/>
                    <a:pt x="16634" y="19936"/>
                    <a:pt x="16622" y="19817"/>
                  </a:cubicBezTo>
                  <a:cubicBezTo>
                    <a:pt x="16622" y="19793"/>
                    <a:pt x="16622" y="19769"/>
                    <a:pt x="16610" y="19746"/>
                  </a:cubicBezTo>
                  <a:cubicBezTo>
                    <a:pt x="16598" y="19603"/>
                    <a:pt x="16586" y="19460"/>
                    <a:pt x="16574" y="19269"/>
                  </a:cubicBezTo>
                  <a:cubicBezTo>
                    <a:pt x="16574" y="19234"/>
                    <a:pt x="16574" y="19198"/>
                    <a:pt x="16574" y="19162"/>
                  </a:cubicBezTo>
                  <a:cubicBezTo>
                    <a:pt x="16574" y="19138"/>
                    <a:pt x="16574" y="19114"/>
                    <a:pt x="16574" y="19091"/>
                  </a:cubicBezTo>
                  <a:cubicBezTo>
                    <a:pt x="16574" y="19079"/>
                    <a:pt x="16574" y="19067"/>
                    <a:pt x="16574" y="19055"/>
                  </a:cubicBezTo>
                  <a:cubicBezTo>
                    <a:pt x="16574" y="19031"/>
                    <a:pt x="16574" y="19007"/>
                    <a:pt x="16574" y="18984"/>
                  </a:cubicBezTo>
                  <a:cubicBezTo>
                    <a:pt x="16574" y="18972"/>
                    <a:pt x="16574" y="18972"/>
                    <a:pt x="16574" y="18960"/>
                  </a:cubicBezTo>
                  <a:cubicBezTo>
                    <a:pt x="16562" y="18924"/>
                    <a:pt x="16562" y="18888"/>
                    <a:pt x="16550" y="18864"/>
                  </a:cubicBezTo>
                  <a:cubicBezTo>
                    <a:pt x="16527" y="18745"/>
                    <a:pt x="16574" y="18412"/>
                    <a:pt x="16598" y="18162"/>
                  </a:cubicBezTo>
                  <a:cubicBezTo>
                    <a:pt x="16610" y="18043"/>
                    <a:pt x="16622" y="17936"/>
                    <a:pt x="16634" y="17876"/>
                  </a:cubicBezTo>
                  <a:cubicBezTo>
                    <a:pt x="16634" y="17769"/>
                    <a:pt x="16646" y="17757"/>
                    <a:pt x="16669" y="17745"/>
                  </a:cubicBezTo>
                  <a:cubicBezTo>
                    <a:pt x="16693" y="17745"/>
                    <a:pt x="16717" y="17733"/>
                    <a:pt x="16753" y="17710"/>
                  </a:cubicBezTo>
                  <a:cubicBezTo>
                    <a:pt x="16765" y="17698"/>
                    <a:pt x="16788" y="17686"/>
                    <a:pt x="16812" y="17674"/>
                  </a:cubicBezTo>
                  <a:cubicBezTo>
                    <a:pt x="16872" y="17638"/>
                    <a:pt x="16943" y="17602"/>
                    <a:pt x="16991" y="17495"/>
                  </a:cubicBezTo>
                  <a:cubicBezTo>
                    <a:pt x="17027" y="17412"/>
                    <a:pt x="17015" y="17376"/>
                    <a:pt x="17015" y="17329"/>
                  </a:cubicBezTo>
                  <a:cubicBezTo>
                    <a:pt x="17015" y="17281"/>
                    <a:pt x="17003" y="17233"/>
                    <a:pt x="17015" y="17138"/>
                  </a:cubicBezTo>
                  <a:cubicBezTo>
                    <a:pt x="17027" y="17090"/>
                    <a:pt x="17027" y="17043"/>
                    <a:pt x="17038" y="16995"/>
                  </a:cubicBezTo>
                  <a:cubicBezTo>
                    <a:pt x="17050" y="16805"/>
                    <a:pt x="17074" y="16638"/>
                    <a:pt x="17062" y="16471"/>
                  </a:cubicBezTo>
                  <a:cubicBezTo>
                    <a:pt x="17062" y="16364"/>
                    <a:pt x="17038" y="16233"/>
                    <a:pt x="17015" y="16126"/>
                  </a:cubicBezTo>
                  <a:cubicBezTo>
                    <a:pt x="16991" y="16019"/>
                    <a:pt x="16967" y="15912"/>
                    <a:pt x="16967" y="15864"/>
                  </a:cubicBezTo>
                  <a:cubicBezTo>
                    <a:pt x="16967" y="15781"/>
                    <a:pt x="17086" y="15686"/>
                    <a:pt x="17158" y="15626"/>
                  </a:cubicBezTo>
                  <a:cubicBezTo>
                    <a:pt x="17181" y="15590"/>
                    <a:pt x="17205" y="15566"/>
                    <a:pt x="17217" y="15555"/>
                  </a:cubicBezTo>
                  <a:cubicBezTo>
                    <a:pt x="17241" y="15519"/>
                    <a:pt x="17241" y="15471"/>
                    <a:pt x="17241" y="15376"/>
                  </a:cubicBezTo>
                  <a:cubicBezTo>
                    <a:pt x="17241" y="15293"/>
                    <a:pt x="17241" y="15174"/>
                    <a:pt x="17253" y="15007"/>
                  </a:cubicBezTo>
                  <a:cubicBezTo>
                    <a:pt x="17277" y="14769"/>
                    <a:pt x="17408" y="14531"/>
                    <a:pt x="17491" y="14388"/>
                  </a:cubicBezTo>
                  <a:cubicBezTo>
                    <a:pt x="17515" y="14340"/>
                    <a:pt x="17539" y="14292"/>
                    <a:pt x="17539" y="14269"/>
                  </a:cubicBezTo>
                  <a:cubicBezTo>
                    <a:pt x="17539" y="14269"/>
                    <a:pt x="17550" y="14257"/>
                    <a:pt x="17550" y="14257"/>
                  </a:cubicBezTo>
                  <a:lnTo>
                    <a:pt x="17503" y="14245"/>
                  </a:lnTo>
                  <a:lnTo>
                    <a:pt x="17550" y="14245"/>
                  </a:lnTo>
                  <a:cubicBezTo>
                    <a:pt x="17550" y="14233"/>
                    <a:pt x="17562" y="14209"/>
                    <a:pt x="17562" y="14197"/>
                  </a:cubicBezTo>
                  <a:cubicBezTo>
                    <a:pt x="17562" y="14197"/>
                    <a:pt x="17562" y="14185"/>
                    <a:pt x="17562" y="14173"/>
                  </a:cubicBezTo>
                  <a:cubicBezTo>
                    <a:pt x="17562" y="14162"/>
                    <a:pt x="17562" y="14138"/>
                    <a:pt x="17562" y="14126"/>
                  </a:cubicBezTo>
                  <a:cubicBezTo>
                    <a:pt x="17574" y="14114"/>
                    <a:pt x="17574" y="14102"/>
                    <a:pt x="17574" y="14102"/>
                  </a:cubicBezTo>
                  <a:cubicBezTo>
                    <a:pt x="17574" y="14090"/>
                    <a:pt x="17574" y="14078"/>
                    <a:pt x="17574" y="14066"/>
                  </a:cubicBezTo>
                  <a:lnTo>
                    <a:pt x="17574" y="14031"/>
                  </a:lnTo>
                  <a:cubicBezTo>
                    <a:pt x="17574" y="13947"/>
                    <a:pt x="17574" y="13876"/>
                    <a:pt x="17574" y="13816"/>
                  </a:cubicBezTo>
                  <a:lnTo>
                    <a:pt x="17574" y="13792"/>
                  </a:lnTo>
                  <a:cubicBezTo>
                    <a:pt x="17574" y="13769"/>
                    <a:pt x="17574" y="13757"/>
                    <a:pt x="17586" y="13745"/>
                  </a:cubicBezTo>
                  <a:cubicBezTo>
                    <a:pt x="17586" y="13733"/>
                    <a:pt x="17610" y="13721"/>
                    <a:pt x="17634" y="13685"/>
                  </a:cubicBezTo>
                  <a:cubicBezTo>
                    <a:pt x="17670" y="13661"/>
                    <a:pt x="17705" y="13638"/>
                    <a:pt x="17741" y="13590"/>
                  </a:cubicBezTo>
                  <a:cubicBezTo>
                    <a:pt x="17836" y="13471"/>
                    <a:pt x="18074" y="13138"/>
                    <a:pt x="18146" y="13030"/>
                  </a:cubicBezTo>
                  <a:cubicBezTo>
                    <a:pt x="18181" y="12971"/>
                    <a:pt x="18205" y="12923"/>
                    <a:pt x="18217" y="12888"/>
                  </a:cubicBezTo>
                  <a:cubicBezTo>
                    <a:pt x="18229" y="12864"/>
                    <a:pt x="18241" y="12840"/>
                    <a:pt x="18265" y="12816"/>
                  </a:cubicBezTo>
                  <a:cubicBezTo>
                    <a:pt x="18277" y="12780"/>
                    <a:pt x="18348" y="12745"/>
                    <a:pt x="18420" y="12697"/>
                  </a:cubicBezTo>
                  <a:cubicBezTo>
                    <a:pt x="18479" y="12661"/>
                    <a:pt x="18562" y="12614"/>
                    <a:pt x="18634" y="12554"/>
                  </a:cubicBezTo>
                  <a:cubicBezTo>
                    <a:pt x="18777" y="12447"/>
                    <a:pt x="18920" y="12268"/>
                    <a:pt x="19051" y="12102"/>
                  </a:cubicBezTo>
                  <a:lnTo>
                    <a:pt x="19110" y="12030"/>
                  </a:lnTo>
                  <a:cubicBezTo>
                    <a:pt x="19182" y="11947"/>
                    <a:pt x="19313" y="11792"/>
                    <a:pt x="19444" y="11649"/>
                  </a:cubicBezTo>
                  <a:cubicBezTo>
                    <a:pt x="19622" y="11447"/>
                    <a:pt x="19741" y="11328"/>
                    <a:pt x="19753" y="11292"/>
                  </a:cubicBezTo>
                  <a:cubicBezTo>
                    <a:pt x="19777" y="11268"/>
                    <a:pt x="19944" y="11102"/>
                    <a:pt x="20110" y="10947"/>
                  </a:cubicBezTo>
                  <a:cubicBezTo>
                    <a:pt x="20372" y="10697"/>
                    <a:pt x="20670" y="10411"/>
                    <a:pt x="20729" y="10316"/>
                  </a:cubicBezTo>
                  <a:lnTo>
                    <a:pt x="20741" y="10304"/>
                  </a:lnTo>
                  <a:cubicBezTo>
                    <a:pt x="20753" y="10304"/>
                    <a:pt x="20753" y="10292"/>
                    <a:pt x="20765" y="10280"/>
                  </a:cubicBezTo>
                  <a:cubicBezTo>
                    <a:pt x="20860" y="10161"/>
                    <a:pt x="20979" y="10078"/>
                    <a:pt x="21170" y="9947"/>
                  </a:cubicBezTo>
                  <a:cubicBezTo>
                    <a:pt x="21253" y="9899"/>
                    <a:pt x="21337" y="9851"/>
                    <a:pt x="21420" y="9792"/>
                  </a:cubicBezTo>
                  <a:cubicBezTo>
                    <a:pt x="21527" y="9720"/>
                    <a:pt x="21622" y="9661"/>
                    <a:pt x="21670" y="9637"/>
                  </a:cubicBezTo>
                  <a:cubicBezTo>
                    <a:pt x="21765" y="9601"/>
                    <a:pt x="22003" y="9459"/>
                    <a:pt x="22099" y="9399"/>
                  </a:cubicBezTo>
                  <a:lnTo>
                    <a:pt x="22111" y="9387"/>
                  </a:lnTo>
                  <a:cubicBezTo>
                    <a:pt x="22206" y="9328"/>
                    <a:pt x="22289" y="9268"/>
                    <a:pt x="22408" y="9256"/>
                  </a:cubicBezTo>
                  <a:cubicBezTo>
                    <a:pt x="22539" y="9244"/>
                    <a:pt x="22623" y="9173"/>
                    <a:pt x="22694" y="9113"/>
                  </a:cubicBezTo>
                  <a:lnTo>
                    <a:pt x="22730" y="9089"/>
                  </a:lnTo>
                  <a:cubicBezTo>
                    <a:pt x="22753" y="9066"/>
                    <a:pt x="22765" y="9054"/>
                    <a:pt x="22777" y="9042"/>
                  </a:cubicBezTo>
                  <a:cubicBezTo>
                    <a:pt x="22813" y="9006"/>
                    <a:pt x="22837" y="8994"/>
                    <a:pt x="22884" y="8994"/>
                  </a:cubicBezTo>
                  <a:lnTo>
                    <a:pt x="22896" y="8994"/>
                  </a:lnTo>
                  <a:cubicBezTo>
                    <a:pt x="23004" y="8994"/>
                    <a:pt x="23123" y="8911"/>
                    <a:pt x="23277" y="8780"/>
                  </a:cubicBezTo>
                  <a:cubicBezTo>
                    <a:pt x="23420" y="8673"/>
                    <a:pt x="23408" y="8447"/>
                    <a:pt x="23408" y="8292"/>
                  </a:cubicBezTo>
                  <a:cubicBezTo>
                    <a:pt x="23408" y="8256"/>
                    <a:pt x="23408" y="8220"/>
                    <a:pt x="23408" y="8196"/>
                  </a:cubicBezTo>
                  <a:cubicBezTo>
                    <a:pt x="23420" y="8101"/>
                    <a:pt x="23456" y="8018"/>
                    <a:pt x="23504" y="7946"/>
                  </a:cubicBezTo>
                  <a:cubicBezTo>
                    <a:pt x="23575" y="7851"/>
                    <a:pt x="23635" y="7601"/>
                    <a:pt x="23646" y="7494"/>
                  </a:cubicBezTo>
                  <a:cubicBezTo>
                    <a:pt x="23646" y="7387"/>
                    <a:pt x="23611" y="7315"/>
                    <a:pt x="23539" y="7196"/>
                  </a:cubicBezTo>
                  <a:cubicBezTo>
                    <a:pt x="23468" y="7101"/>
                    <a:pt x="23456" y="6875"/>
                    <a:pt x="23432" y="6708"/>
                  </a:cubicBezTo>
                  <a:lnTo>
                    <a:pt x="23432" y="6661"/>
                  </a:lnTo>
                  <a:cubicBezTo>
                    <a:pt x="23408" y="6482"/>
                    <a:pt x="23301" y="6363"/>
                    <a:pt x="23134" y="6327"/>
                  </a:cubicBezTo>
                  <a:cubicBezTo>
                    <a:pt x="23099" y="6321"/>
                    <a:pt x="23068" y="6318"/>
                    <a:pt x="23038" y="6318"/>
                  </a:cubicBezTo>
                  <a:cubicBezTo>
                    <a:pt x="22957" y="6318"/>
                    <a:pt x="22891" y="6340"/>
                    <a:pt x="22813" y="6375"/>
                  </a:cubicBezTo>
                  <a:lnTo>
                    <a:pt x="22777" y="6387"/>
                  </a:lnTo>
                  <a:cubicBezTo>
                    <a:pt x="22732" y="6404"/>
                    <a:pt x="22701" y="6415"/>
                    <a:pt x="22672" y="6415"/>
                  </a:cubicBezTo>
                  <a:cubicBezTo>
                    <a:pt x="22640" y="6415"/>
                    <a:pt x="22613" y="6401"/>
                    <a:pt x="22575" y="6363"/>
                  </a:cubicBezTo>
                  <a:cubicBezTo>
                    <a:pt x="22551" y="6339"/>
                    <a:pt x="22539" y="6315"/>
                    <a:pt x="22515" y="6291"/>
                  </a:cubicBezTo>
                  <a:cubicBezTo>
                    <a:pt x="22480" y="6244"/>
                    <a:pt x="22444" y="6184"/>
                    <a:pt x="22349" y="6172"/>
                  </a:cubicBezTo>
                  <a:cubicBezTo>
                    <a:pt x="22182" y="6172"/>
                    <a:pt x="22170" y="6756"/>
                    <a:pt x="22170" y="6756"/>
                  </a:cubicBezTo>
                  <a:cubicBezTo>
                    <a:pt x="22170" y="6887"/>
                    <a:pt x="22158" y="7065"/>
                    <a:pt x="22134" y="7196"/>
                  </a:cubicBezTo>
                  <a:cubicBezTo>
                    <a:pt x="22122" y="7280"/>
                    <a:pt x="22122" y="7327"/>
                    <a:pt x="22122" y="7351"/>
                  </a:cubicBezTo>
                  <a:cubicBezTo>
                    <a:pt x="22122" y="7387"/>
                    <a:pt x="22039" y="7530"/>
                    <a:pt x="21980" y="7589"/>
                  </a:cubicBezTo>
                  <a:cubicBezTo>
                    <a:pt x="21920" y="7637"/>
                    <a:pt x="21741" y="7839"/>
                    <a:pt x="21718" y="7887"/>
                  </a:cubicBezTo>
                  <a:cubicBezTo>
                    <a:pt x="21718" y="7887"/>
                    <a:pt x="21706" y="7911"/>
                    <a:pt x="21694" y="7923"/>
                  </a:cubicBezTo>
                  <a:cubicBezTo>
                    <a:pt x="21670" y="7982"/>
                    <a:pt x="21587" y="8125"/>
                    <a:pt x="21563" y="8149"/>
                  </a:cubicBezTo>
                  <a:cubicBezTo>
                    <a:pt x="21539" y="8185"/>
                    <a:pt x="21301" y="8327"/>
                    <a:pt x="21170" y="8387"/>
                  </a:cubicBezTo>
                  <a:cubicBezTo>
                    <a:pt x="21003" y="8458"/>
                    <a:pt x="20813" y="8720"/>
                    <a:pt x="20789" y="8744"/>
                  </a:cubicBezTo>
                  <a:cubicBezTo>
                    <a:pt x="20741" y="8816"/>
                    <a:pt x="20694" y="8899"/>
                    <a:pt x="20658" y="8982"/>
                  </a:cubicBezTo>
                  <a:cubicBezTo>
                    <a:pt x="20646" y="9018"/>
                    <a:pt x="20622" y="9078"/>
                    <a:pt x="20610" y="9078"/>
                  </a:cubicBezTo>
                  <a:cubicBezTo>
                    <a:pt x="20598" y="9078"/>
                    <a:pt x="20551" y="9066"/>
                    <a:pt x="20515" y="9018"/>
                  </a:cubicBezTo>
                  <a:cubicBezTo>
                    <a:pt x="20467" y="8958"/>
                    <a:pt x="20408" y="8935"/>
                    <a:pt x="20348" y="8923"/>
                  </a:cubicBezTo>
                  <a:cubicBezTo>
                    <a:pt x="20337" y="8911"/>
                    <a:pt x="20313" y="8911"/>
                    <a:pt x="20301" y="8911"/>
                  </a:cubicBezTo>
                  <a:lnTo>
                    <a:pt x="20289" y="8899"/>
                  </a:lnTo>
                  <a:cubicBezTo>
                    <a:pt x="20194" y="8875"/>
                    <a:pt x="20098" y="8875"/>
                    <a:pt x="20063" y="8875"/>
                  </a:cubicBezTo>
                  <a:lnTo>
                    <a:pt x="20027" y="8875"/>
                  </a:lnTo>
                  <a:cubicBezTo>
                    <a:pt x="19956" y="8875"/>
                    <a:pt x="19825" y="8982"/>
                    <a:pt x="19789" y="9089"/>
                  </a:cubicBezTo>
                  <a:cubicBezTo>
                    <a:pt x="19759" y="9170"/>
                    <a:pt x="19720" y="9199"/>
                    <a:pt x="19687" y="9199"/>
                  </a:cubicBezTo>
                  <a:cubicBezTo>
                    <a:pt x="19681" y="9199"/>
                    <a:pt x="19675" y="9198"/>
                    <a:pt x="19670" y="9197"/>
                  </a:cubicBezTo>
                  <a:cubicBezTo>
                    <a:pt x="19598" y="9197"/>
                    <a:pt x="19455" y="9113"/>
                    <a:pt x="19360" y="9042"/>
                  </a:cubicBezTo>
                  <a:cubicBezTo>
                    <a:pt x="19277" y="8982"/>
                    <a:pt x="19146" y="8970"/>
                    <a:pt x="19027" y="8970"/>
                  </a:cubicBezTo>
                  <a:lnTo>
                    <a:pt x="18789" y="8970"/>
                  </a:lnTo>
                  <a:cubicBezTo>
                    <a:pt x="18717" y="8970"/>
                    <a:pt x="18670" y="8982"/>
                    <a:pt x="18622" y="8982"/>
                  </a:cubicBezTo>
                  <a:cubicBezTo>
                    <a:pt x="18592" y="8988"/>
                    <a:pt x="18565" y="8991"/>
                    <a:pt x="18536" y="8991"/>
                  </a:cubicBezTo>
                  <a:cubicBezTo>
                    <a:pt x="18506" y="8991"/>
                    <a:pt x="18473" y="8988"/>
                    <a:pt x="18432" y="8982"/>
                  </a:cubicBezTo>
                  <a:cubicBezTo>
                    <a:pt x="18372" y="8958"/>
                    <a:pt x="18301" y="8923"/>
                    <a:pt x="18229" y="8899"/>
                  </a:cubicBezTo>
                  <a:cubicBezTo>
                    <a:pt x="18122" y="8851"/>
                    <a:pt x="18015" y="8792"/>
                    <a:pt x="17860" y="8756"/>
                  </a:cubicBezTo>
                  <a:cubicBezTo>
                    <a:pt x="17777" y="8732"/>
                    <a:pt x="17693" y="8720"/>
                    <a:pt x="17586" y="8708"/>
                  </a:cubicBezTo>
                  <a:lnTo>
                    <a:pt x="17562" y="8708"/>
                  </a:lnTo>
                  <a:lnTo>
                    <a:pt x="17527" y="8697"/>
                  </a:lnTo>
                  <a:cubicBezTo>
                    <a:pt x="17455" y="8697"/>
                    <a:pt x="17396" y="8697"/>
                    <a:pt x="17336" y="8685"/>
                  </a:cubicBezTo>
                  <a:lnTo>
                    <a:pt x="17086" y="8685"/>
                  </a:lnTo>
                  <a:cubicBezTo>
                    <a:pt x="16967" y="8673"/>
                    <a:pt x="16777" y="8673"/>
                    <a:pt x="16741" y="8637"/>
                  </a:cubicBezTo>
                  <a:cubicBezTo>
                    <a:pt x="16741" y="8637"/>
                    <a:pt x="16741" y="8625"/>
                    <a:pt x="16729" y="8625"/>
                  </a:cubicBezTo>
                  <a:cubicBezTo>
                    <a:pt x="16717" y="8601"/>
                    <a:pt x="16729" y="8589"/>
                    <a:pt x="16765" y="8542"/>
                  </a:cubicBezTo>
                  <a:cubicBezTo>
                    <a:pt x="16777" y="8518"/>
                    <a:pt x="16788" y="8506"/>
                    <a:pt x="16800" y="8494"/>
                  </a:cubicBezTo>
                  <a:cubicBezTo>
                    <a:pt x="16812" y="8470"/>
                    <a:pt x="16884" y="8423"/>
                    <a:pt x="16943" y="8375"/>
                  </a:cubicBezTo>
                  <a:cubicBezTo>
                    <a:pt x="17027" y="8316"/>
                    <a:pt x="17122" y="8244"/>
                    <a:pt x="17181" y="8161"/>
                  </a:cubicBezTo>
                  <a:cubicBezTo>
                    <a:pt x="17193" y="8149"/>
                    <a:pt x="17205" y="8137"/>
                    <a:pt x="17217" y="8125"/>
                  </a:cubicBezTo>
                  <a:cubicBezTo>
                    <a:pt x="17300" y="8018"/>
                    <a:pt x="17300" y="7911"/>
                    <a:pt x="17324" y="7685"/>
                  </a:cubicBezTo>
                  <a:lnTo>
                    <a:pt x="17324" y="7613"/>
                  </a:lnTo>
                  <a:cubicBezTo>
                    <a:pt x="17336" y="7399"/>
                    <a:pt x="17384" y="7304"/>
                    <a:pt x="17431" y="7232"/>
                  </a:cubicBezTo>
                  <a:cubicBezTo>
                    <a:pt x="17443" y="7208"/>
                    <a:pt x="17455" y="7184"/>
                    <a:pt x="17467" y="7149"/>
                  </a:cubicBezTo>
                  <a:cubicBezTo>
                    <a:pt x="17479" y="7113"/>
                    <a:pt x="17503" y="7101"/>
                    <a:pt x="17574" y="7089"/>
                  </a:cubicBezTo>
                  <a:cubicBezTo>
                    <a:pt x="17610" y="7089"/>
                    <a:pt x="17658" y="7077"/>
                    <a:pt x="17705" y="7053"/>
                  </a:cubicBezTo>
                  <a:cubicBezTo>
                    <a:pt x="17836" y="6982"/>
                    <a:pt x="17860" y="6839"/>
                    <a:pt x="17896" y="6720"/>
                  </a:cubicBezTo>
                  <a:lnTo>
                    <a:pt x="17896" y="6684"/>
                  </a:lnTo>
                  <a:cubicBezTo>
                    <a:pt x="17920" y="6577"/>
                    <a:pt x="18205" y="6244"/>
                    <a:pt x="18241" y="6208"/>
                  </a:cubicBezTo>
                  <a:cubicBezTo>
                    <a:pt x="18277" y="6172"/>
                    <a:pt x="18312" y="6018"/>
                    <a:pt x="18289" y="5922"/>
                  </a:cubicBezTo>
                  <a:cubicBezTo>
                    <a:pt x="18277" y="5863"/>
                    <a:pt x="18229" y="5768"/>
                    <a:pt x="18146" y="5625"/>
                  </a:cubicBezTo>
                  <a:cubicBezTo>
                    <a:pt x="18110" y="5541"/>
                    <a:pt x="18074" y="5470"/>
                    <a:pt x="18051" y="5434"/>
                  </a:cubicBezTo>
                  <a:cubicBezTo>
                    <a:pt x="18051" y="5422"/>
                    <a:pt x="18051" y="5410"/>
                    <a:pt x="18039" y="5399"/>
                  </a:cubicBezTo>
                  <a:cubicBezTo>
                    <a:pt x="18003" y="5291"/>
                    <a:pt x="17955" y="5196"/>
                    <a:pt x="17717" y="5196"/>
                  </a:cubicBezTo>
                  <a:cubicBezTo>
                    <a:pt x="17550" y="5196"/>
                    <a:pt x="17372" y="5137"/>
                    <a:pt x="17181" y="5006"/>
                  </a:cubicBezTo>
                  <a:cubicBezTo>
                    <a:pt x="17158" y="4982"/>
                    <a:pt x="17134" y="4958"/>
                    <a:pt x="17110" y="4934"/>
                  </a:cubicBezTo>
                  <a:cubicBezTo>
                    <a:pt x="17074" y="4898"/>
                    <a:pt x="17038" y="4863"/>
                    <a:pt x="16991" y="4863"/>
                  </a:cubicBezTo>
                  <a:cubicBezTo>
                    <a:pt x="16931" y="4851"/>
                    <a:pt x="16765" y="4827"/>
                    <a:pt x="16491" y="4684"/>
                  </a:cubicBezTo>
                  <a:cubicBezTo>
                    <a:pt x="16217" y="4529"/>
                    <a:pt x="15467" y="4005"/>
                    <a:pt x="15276" y="3803"/>
                  </a:cubicBezTo>
                  <a:cubicBezTo>
                    <a:pt x="15098" y="3613"/>
                    <a:pt x="15086" y="3601"/>
                    <a:pt x="14967" y="3577"/>
                  </a:cubicBezTo>
                  <a:cubicBezTo>
                    <a:pt x="14955" y="3577"/>
                    <a:pt x="14931" y="3565"/>
                    <a:pt x="14907" y="3565"/>
                  </a:cubicBezTo>
                  <a:cubicBezTo>
                    <a:pt x="14717" y="3517"/>
                    <a:pt x="13990" y="3291"/>
                    <a:pt x="13812" y="3220"/>
                  </a:cubicBezTo>
                  <a:cubicBezTo>
                    <a:pt x="13657" y="3160"/>
                    <a:pt x="13538" y="3113"/>
                    <a:pt x="13514" y="3041"/>
                  </a:cubicBezTo>
                  <a:cubicBezTo>
                    <a:pt x="13467" y="2898"/>
                    <a:pt x="13407" y="2791"/>
                    <a:pt x="13348" y="2720"/>
                  </a:cubicBezTo>
                  <a:cubicBezTo>
                    <a:pt x="13288" y="2660"/>
                    <a:pt x="13181" y="2589"/>
                    <a:pt x="13002" y="2470"/>
                  </a:cubicBezTo>
                  <a:cubicBezTo>
                    <a:pt x="12895" y="2398"/>
                    <a:pt x="12776" y="2315"/>
                    <a:pt x="12633" y="2208"/>
                  </a:cubicBezTo>
                  <a:cubicBezTo>
                    <a:pt x="12216" y="1922"/>
                    <a:pt x="12062" y="1696"/>
                    <a:pt x="11990" y="1565"/>
                  </a:cubicBezTo>
                  <a:cubicBezTo>
                    <a:pt x="11943" y="1469"/>
                    <a:pt x="11919" y="1374"/>
                    <a:pt x="11895" y="1291"/>
                  </a:cubicBezTo>
                  <a:cubicBezTo>
                    <a:pt x="11871" y="1184"/>
                    <a:pt x="11859" y="1124"/>
                    <a:pt x="11812" y="1088"/>
                  </a:cubicBezTo>
                  <a:cubicBezTo>
                    <a:pt x="11788" y="1077"/>
                    <a:pt x="11764" y="1077"/>
                    <a:pt x="11716" y="1065"/>
                  </a:cubicBezTo>
                  <a:lnTo>
                    <a:pt x="11669" y="1053"/>
                  </a:lnTo>
                  <a:cubicBezTo>
                    <a:pt x="11550" y="1017"/>
                    <a:pt x="11383" y="981"/>
                    <a:pt x="11323" y="910"/>
                  </a:cubicBezTo>
                  <a:cubicBezTo>
                    <a:pt x="11264" y="850"/>
                    <a:pt x="11216" y="767"/>
                    <a:pt x="11157" y="684"/>
                  </a:cubicBezTo>
                  <a:cubicBezTo>
                    <a:pt x="11109" y="624"/>
                    <a:pt x="11062" y="553"/>
                    <a:pt x="11002" y="493"/>
                  </a:cubicBezTo>
                  <a:cubicBezTo>
                    <a:pt x="10907" y="374"/>
                    <a:pt x="10823" y="362"/>
                    <a:pt x="10716" y="362"/>
                  </a:cubicBezTo>
                  <a:cubicBezTo>
                    <a:pt x="10692" y="350"/>
                    <a:pt x="10669" y="350"/>
                    <a:pt x="10633" y="350"/>
                  </a:cubicBezTo>
                  <a:cubicBezTo>
                    <a:pt x="10514" y="326"/>
                    <a:pt x="9966" y="303"/>
                    <a:pt x="9692" y="303"/>
                  </a:cubicBezTo>
                  <a:lnTo>
                    <a:pt x="9526" y="303"/>
                  </a:lnTo>
                  <a:cubicBezTo>
                    <a:pt x="9383" y="326"/>
                    <a:pt x="9264" y="493"/>
                    <a:pt x="9192" y="624"/>
                  </a:cubicBezTo>
                  <a:cubicBezTo>
                    <a:pt x="9145" y="719"/>
                    <a:pt x="9085" y="886"/>
                    <a:pt x="9073" y="969"/>
                  </a:cubicBezTo>
                  <a:cubicBezTo>
                    <a:pt x="9073" y="993"/>
                    <a:pt x="9002" y="1053"/>
                    <a:pt x="8954" y="1088"/>
                  </a:cubicBezTo>
                  <a:cubicBezTo>
                    <a:pt x="8930" y="1112"/>
                    <a:pt x="8907" y="1124"/>
                    <a:pt x="8895" y="1148"/>
                  </a:cubicBezTo>
                  <a:cubicBezTo>
                    <a:pt x="8871" y="1172"/>
                    <a:pt x="8823" y="1374"/>
                    <a:pt x="8776" y="1589"/>
                  </a:cubicBezTo>
                  <a:cubicBezTo>
                    <a:pt x="8740" y="1458"/>
                    <a:pt x="8692" y="1279"/>
                    <a:pt x="8621" y="1041"/>
                  </a:cubicBezTo>
                  <a:cubicBezTo>
                    <a:pt x="8502" y="636"/>
                    <a:pt x="8275" y="600"/>
                    <a:pt x="8121" y="577"/>
                  </a:cubicBezTo>
                  <a:cubicBezTo>
                    <a:pt x="8097" y="565"/>
                    <a:pt x="8073" y="565"/>
                    <a:pt x="8049" y="565"/>
                  </a:cubicBezTo>
                  <a:cubicBezTo>
                    <a:pt x="8002" y="553"/>
                    <a:pt x="7954" y="553"/>
                    <a:pt x="7883" y="553"/>
                  </a:cubicBezTo>
                  <a:cubicBezTo>
                    <a:pt x="7775" y="553"/>
                    <a:pt x="7644" y="553"/>
                    <a:pt x="7549" y="565"/>
                  </a:cubicBezTo>
                  <a:lnTo>
                    <a:pt x="7490" y="565"/>
                  </a:lnTo>
                  <a:cubicBezTo>
                    <a:pt x="7430" y="577"/>
                    <a:pt x="7371" y="577"/>
                    <a:pt x="7347" y="577"/>
                  </a:cubicBezTo>
                  <a:lnTo>
                    <a:pt x="7335" y="577"/>
                  </a:lnTo>
                  <a:cubicBezTo>
                    <a:pt x="7228" y="577"/>
                    <a:pt x="7025" y="648"/>
                    <a:pt x="6978" y="672"/>
                  </a:cubicBezTo>
                  <a:cubicBezTo>
                    <a:pt x="6906" y="660"/>
                    <a:pt x="6740" y="493"/>
                    <a:pt x="6668" y="410"/>
                  </a:cubicBezTo>
                  <a:cubicBezTo>
                    <a:pt x="6632" y="374"/>
                    <a:pt x="6609" y="350"/>
                    <a:pt x="6585" y="326"/>
                  </a:cubicBezTo>
                  <a:cubicBezTo>
                    <a:pt x="6466" y="219"/>
                    <a:pt x="6097" y="17"/>
                    <a:pt x="6085" y="5"/>
                  </a:cubicBezTo>
                  <a:cubicBezTo>
                    <a:pt x="6075" y="2"/>
                    <a:pt x="6066" y="0"/>
                    <a:pt x="6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8"/>
            <p:cNvSpPr txBox="1"/>
            <p:nvPr/>
          </p:nvSpPr>
          <p:spPr>
            <a:xfrm>
              <a:off x="679034" y="1291430"/>
              <a:ext cx="12864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5" name="Google Shape;2215;p38"/>
            <p:cNvSpPr txBox="1"/>
            <p:nvPr/>
          </p:nvSpPr>
          <p:spPr>
            <a:xfrm>
              <a:off x="679123" y="1602930"/>
              <a:ext cx="2887800" cy="5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place. It’s full of iron oxide dust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6" name="Google Shape;2216;p38"/>
            <p:cNvSpPr txBox="1"/>
            <p:nvPr/>
          </p:nvSpPr>
          <p:spPr>
            <a:xfrm>
              <a:off x="679034" y="3229683"/>
              <a:ext cx="12864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7" name="Google Shape;2217;p38"/>
            <p:cNvSpPr txBox="1"/>
            <p:nvPr/>
          </p:nvSpPr>
          <p:spPr>
            <a:xfrm>
              <a:off x="679123" y="3541183"/>
              <a:ext cx="2887800" cy="5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8" name="Google Shape;2218;p38"/>
            <p:cNvSpPr txBox="1"/>
            <p:nvPr/>
          </p:nvSpPr>
          <p:spPr>
            <a:xfrm>
              <a:off x="7159248" y="1291430"/>
              <a:ext cx="12864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9" name="Google Shape;2219;p38"/>
            <p:cNvSpPr txBox="1"/>
            <p:nvPr/>
          </p:nvSpPr>
          <p:spPr>
            <a:xfrm>
              <a:off x="5557848" y="1602930"/>
              <a:ext cx="2887800" cy="5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0" name="Google Shape;2220;p38"/>
            <p:cNvSpPr txBox="1"/>
            <p:nvPr/>
          </p:nvSpPr>
          <p:spPr>
            <a:xfrm>
              <a:off x="7159248" y="3229683"/>
              <a:ext cx="12864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1" name="Google Shape;2221;p38"/>
            <p:cNvSpPr txBox="1"/>
            <p:nvPr/>
          </p:nvSpPr>
          <p:spPr>
            <a:xfrm>
              <a:off x="5557848" y="3541183"/>
              <a:ext cx="2887800" cy="5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259492" y="24347"/>
            <a:ext cx="8778095" cy="787209"/>
            <a:chOff x="259492" y="24347"/>
            <a:chExt cx="8778095" cy="787209"/>
          </a:xfrm>
        </p:grpSpPr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6013" y="24347"/>
              <a:ext cx="701574" cy="701574"/>
            </a:xfrm>
            <a:prstGeom prst="rect">
              <a:avLst/>
            </a:prstGeom>
          </p:spPr>
        </p:pic>
        <p:sp>
          <p:nvSpPr>
            <p:cNvPr id="54" name="Rectángulo 53"/>
            <p:cNvSpPr/>
            <p:nvPr/>
          </p:nvSpPr>
          <p:spPr>
            <a:xfrm>
              <a:off x="259492" y="765837"/>
              <a:ext cx="8625016" cy="45719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86284" y="3726123"/>
            <a:ext cx="1857716" cy="1439311"/>
          </a:xfrm>
          <a:prstGeom prst="rect">
            <a:avLst/>
          </a:prstGeom>
        </p:spPr>
      </p:pic>
      <p:sp>
        <p:nvSpPr>
          <p:cNvPr id="2226" name="Google Shape;2226;p39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2230" name="Google Shape;2230;p39"/>
          <p:cNvSpPr txBox="1"/>
          <p:nvPr/>
        </p:nvSpPr>
        <p:spPr>
          <a:xfrm>
            <a:off x="4102974" y="1292125"/>
            <a:ext cx="2037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31" name="Google Shape;2231;p39"/>
          <p:cNvSpPr txBox="1"/>
          <p:nvPr/>
        </p:nvSpPr>
        <p:spPr>
          <a:xfrm>
            <a:off x="4103112" y="1575050"/>
            <a:ext cx="45738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dust, which gives the planet its reddish cast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2" name="Google Shape;2232;p39"/>
          <p:cNvSpPr txBox="1"/>
          <p:nvPr/>
        </p:nvSpPr>
        <p:spPr>
          <a:xfrm>
            <a:off x="4103020" y="2537621"/>
            <a:ext cx="2037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33" name="Google Shape;2233;p39"/>
          <p:cNvSpPr txBox="1"/>
          <p:nvPr/>
        </p:nvSpPr>
        <p:spPr>
          <a:xfrm>
            <a:off x="4103222" y="2825350"/>
            <a:ext cx="45738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gas giant and also the biggest planet in the Solar System. Jupiter is the fourth-brightest object in the sky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39"/>
          <p:cNvSpPr txBox="1"/>
          <p:nvPr/>
        </p:nvSpPr>
        <p:spPr>
          <a:xfrm>
            <a:off x="4103020" y="3809002"/>
            <a:ext cx="2037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36" name="Google Shape;2236;p39"/>
          <p:cNvSpPr txBox="1"/>
          <p:nvPr/>
        </p:nvSpPr>
        <p:spPr>
          <a:xfrm>
            <a:off x="4103222" y="4096725"/>
            <a:ext cx="45738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the closest planet to the Sun and the smallest one in the Solar System—it’s only a bit larger than the Moon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1186248"/>
            <a:ext cx="3655665" cy="3742019"/>
            <a:chOff x="0" y="409575"/>
            <a:chExt cx="4435475" cy="454025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4006850"/>
              <a:ext cx="4435475" cy="942975"/>
            </a:xfrm>
            <a:custGeom>
              <a:avLst/>
              <a:gdLst>
                <a:gd name="T0" fmla="*/ 775 w 1180"/>
                <a:gd name="T1" fmla="*/ 82 h 251"/>
                <a:gd name="T2" fmla="*/ 798 w 1180"/>
                <a:gd name="T3" fmla="*/ 47 h 251"/>
                <a:gd name="T4" fmla="*/ 878 w 1180"/>
                <a:gd name="T5" fmla="*/ 2 h 251"/>
                <a:gd name="T6" fmla="*/ 1044 w 1180"/>
                <a:gd name="T7" fmla="*/ 2 h 251"/>
                <a:gd name="T8" fmla="*/ 1132 w 1180"/>
                <a:gd name="T9" fmla="*/ 59 h 251"/>
                <a:gd name="T10" fmla="*/ 1173 w 1180"/>
                <a:gd name="T11" fmla="*/ 181 h 251"/>
                <a:gd name="T12" fmla="*/ 1180 w 1180"/>
                <a:gd name="T13" fmla="*/ 250 h 251"/>
                <a:gd name="T14" fmla="*/ 1112 w 1180"/>
                <a:gd name="T15" fmla="*/ 250 h 251"/>
                <a:gd name="T16" fmla="*/ 1088 w 1180"/>
                <a:gd name="T17" fmla="*/ 120 h 251"/>
                <a:gd name="T18" fmla="*/ 1081 w 1180"/>
                <a:gd name="T19" fmla="*/ 121 h 251"/>
                <a:gd name="T20" fmla="*/ 1081 w 1180"/>
                <a:gd name="T21" fmla="*/ 250 h 251"/>
                <a:gd name="T22" fmla="*/ 842 w 1180"/>
                <a:gd name="T23" fmla="*/ 250 h 251"/>
                <a:gd name="T24" fmla="*/ 842 w 1180"/>
                <a:gd name="T25" fmla="*/ 120 h 251"/>
                <a:gd name="T26" fmla="*/ 835 w 1180"/>
                <a:gd name="T27" fmla="*/ 119 h 251"/>
                <a:gd name="T28" fmla="*/ 821 w 1180"/>
                <a:gd name="T29" fmla="*/ 183 h 251"/>
                <a:gd name="T30" fmla="*/ 812 w 1180"/>
                <a:gd name="T31" fmla="*/ 250 h 251"/>
                <a:gd name="T32" fmla="*/ 740 w 1180"/>
                <a:gd name="T33" fmla="*/ 250 h 251"/>
                <a:gd name="T34" fmla="*/ 718 w 1180"/>
                <a:gd name="T35" fmla="*/ 123 h 251"/>
                <a:gd name="T36" fmla="*/ 711 w 1180"/>
                <a:gd name="T37" fmla="*/ 124 h 251"/>
                <a:gd name="T38" fmla="*/ 711 w 1180"/>
                <a:gd name="T39" fmla="*/ 251 h 251"/>
                <a:gd name="T40" fmla="*/ 473 w 1180"/>
                <a:gd name="T41" fmla="*/ 251 h 251"/>
                <a:gd name="T42" fmla="*/ 473 w 1180"/>
                <a:gd name="T43" fmla="*/ 121 h 251"/>
                <a:gd name="T44" fmla="*/ 441 w 1180"/>
                <a:gd name="T45" fmla="*/ 251 h 251"/>
                <a:gd name="T46" fmla="*/ 369 w 1180"/>
                <a:gd name="T47" fmla="*/ 251 h 251"/>
                <a:gd name="T48" fmla="*/ 345 w 1180"/>
                <a:gd name="T49" fmla="*/ 119 h 251"/>
                <a:gd name="T50" fmla="*/ 338 w 1180"/>
                <a:gd name="T51" fmla="*/ 120 h 251"/>
                <a:gd name="T52" fmla="*/ 338 w 1180"/>
                <a:gd name="T53" fmla="*/ 251 h 251"/>
                <a:gd name="T54" fmla="*/ 100 w 1180"/>
                <a:gd name="T55" fmla="*/ 251 h 251"/>
                <a:gd name="T56" fmla="*/ 100 w 1180"/>
                <a:gd name="T57" fmla="*/ 121 h 251"/>
                <a:gd name="T58" fmla="*/ 94 w 1180"/>
                <a:gd name="T59" fmla="*/ 120 h 251"/>
                <a:gd name="T60" fmla="*/ 78 w 1180"/>
                <a:gd name="T61" fmla="*/ 183 h 251"/>
                <a:gd name="T62" fmla="*/ 70 w 1180"/>
                <a:gd name="T63" fmla="*/ 251 h 251"/>
                <a:gd name="T64" fmla="*/ 0 w 1180"/>
                <a:gd name="T65" fmla="*/ 251 h 251"/>
                <a:gd name="T66" fmla="*/ 51 w 1180"/>
                <a:gd name="T67" fmla="*/ 52 h 251"/>
                <a:gd name="T68" fmla="*/ 149 w 1180"/>
                <a:gd name="T69" fmla="*/ 1 h 251"/>
                <a:gd name="T70" fmla="*/ 287 w 1180"/>
                <a:gd name="T71" fmla="*/ 1 h 251"/>
                <a:gd name="T72" fmla="*/ 389 w 1180"/>
                <a:gd name="T73" fmla="*/ 57 h 251"/>
                <a:gd name="T74" fmla="*/ 404 w 1180"/>
                <a:gd name="T75" fmla="*/ 83 h 251"/>
                <a:gd name="T76" fmla="*/ 420 w 1180"/>
                <a:gd name="T77" fmla="*/ 55 h 251"/>
                <a:gd name="T78" fmla="*/ 517 w 1180"/>
                <a:gd name="T79" fmla="*/ 1 h 251"/>
                <a:gd name="T80" fmla="*/ 663 w 1180"/>
                <a:gd name="T81" fmla="*/ 1 h 251"/>
                <a:gd name="T82" fmla="*/ 758 w 1180"/>
                <a:gd name="T83" fmla="*/ 54 h 251"/>
                <a:gd name="T84" fmla="*/ 775 w 1180"/>
                <a:gd name="T85" fmla="*/ 8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0" h="251">
                  <a:moveTo>
                    <a:pt x="775" y="82"/>
                  </a:moveTo>
                  <a:cubicBezTo>
                    <a:pt x="783" y="70"/>
                    <a:pt x="790" y="58"/>
                    <a:pt x="798" y="47"/>
                  </a:cubicBezTo>
                  <a:cubicBezTo>
                    <a:pt x="817" y="20"/>
                    <a:pt x="844" y="3"/>
                    <a:pt x="878" y="2"/>
                  </a:cubicBezTo>
                  <a:cubicBezTo>
                    <a:pt x="933" y="1"/>
                    <a:pt x="988" y="1"/>
                    <a:pt x="1044" y="2"/>
                  </a:cubicBezTo>
                  <a:cubicBezTo>
                    <a:pt x="1084" y="3"/>
                    <a:pt x="1112" y="26"/>
                    <a:pt x="1132" y="59"/>
                  </a:cubicBezTo>
                  <a:cubicBezTo>
                    <a:pt x="1156" y="96"/>
                    <a:pt x="1166" y="138"/>
                    <a:pt x="1173" y="181"/>
                  </a:cubicBezTo>
                  <a:cubicBezTo>
                    <a:pt x="1176" y="203"/>
                    <a:pt x="1178" y="226"/>
                    <a:pt x="1180" y="250"/>
                  </a:cubicBezTo>
                  <a:cubicBezTo>
                    <a:pt x="1156" y="250"/>
                    <a:pt x="1133" y="250"/>
                    <a:pt x="1112" y="250"/>
                  </a:cubicBezTo>
                  <a:cubicBezTo>
                    <a:pt x="1104" y="207"/>
                    <a:pt x="1096" y="163"/>
                    <a:pt x="1088" y="120"/>
                  </a:cubicBezTo>
                  <a:cubicBezTo>
                    <a:pt x="1086" y="120"/>
                    <a:pt x="1083" y="121"/>
                    <a:pt x="1081" y="121"/>
                  </a:cubicBezTo>
                  <a:cubicBezTo>
                    <a:pt x="1081" y="163"/>
                    <a:pt x="1081" y="206"/>
                    <a:pt x="1081" y="250"/>
                  </a:cubicBezTo>
                  <a:cubicBezTo>
                    <a:pt x="1001" y="250"/>
                    <a:pt x="922" y="250"/>
                    <a:pt x="842" y="250"/>
                  </a:cubicBezTo>
                  <a:cubicBezTo>
                    <a:pt x="842" y="208"/>
                    <a:pt x="842" y="164"/>
                    <a:pt x="842" y="120"/>
                  </a:cubicBezTo>
                  <a:cubicBezTo>
                    <a:pt x="840" y="120"/>
                    <a:pt x="838" y="120"/>
                    <a:pt x="835" y="119"/>
                  </a:cubicBezTo>
                  <a:cubicBezTo>
                    <a:pt x="831" y="141"/>
                    <a:pt x="825" y="162"/>
                    <a:pt x="821" y="183"/>
                  </a:cubicBezTo>
                  <a:cubicBezTo>
                    <a:pt x="817" y="205"/>
                    <a:pt x="815" y="227"/>
                    <a:pt x="812" y="250"/>
                  </a:cubicBezTo>
                  <a:cubicBezTo>
                    <a:pt x="788" y="250"/>
                    <a:pt x="764" y="250"/>
                    <a:pt x="740" y="250"/>
                  </a:cubicBezTo>
                  <a:cubicBezTo>
                    <a:pt x="733" y="208"/>
                    <a:pt x="726" y="166"/>
                    <a:pt x="718" y="123"/>
                  </a:cubicBezTo>
                  <a:cubicBezTo>
                    <a:pt x="716" y="123"/>
                    <a:pt x="713" y="124"/>
                    <a:pt x="711" y="124"/>
                  </a:cubicBezTo>
                  <a:cubicBezTo>
                    <a:pt x="711" y="166"/>
                    <a:pt x="711" y="208"/>
                    <a:pt x="711" y="251"/>
                  </a:cubicBezTo>
                  <a:cubicBezTo>
                    <a:pt x="631" y="251"/>
                    <a:pt x="553" y="251"/>
                    <a:pt x="473" y="251"/>
                  </a:cubicBezTo>
                  <a:cubicBezTo>
                    <a:pt x="473" y="208"/>
                    <a:pt x="473" y="164"/>
                    <a:pt x="473" y="121"/>
                  </a:cubicBezTo>
                  <a:cubicBezTo>
                    <a:pt x="449" y="161"/>
                    <a:pt x="447" y="206"/>
                    <a:pt x="441" y="251"/>
                  </a:cubicBezTo>
                  <a:cubicBezTo>
                    <a:pt x="416" y="251"/>
                    <a:pt x="392" y="251"/>
                    <a:pt x="369" y="251"/>
                  </a:cubicBezTo>
                  <a:cubicBezTo>
                    <a:pt x="361" y="207"/>
                    <a:pt x="353" y="163"/>
                    <a:pt x="345" y="119"/>
                  </a:cubicBezTo>
                  <a:cubicBezTo>
                    <a:pt x="342" y="119"/>
                    <a:pt x="340" y="120"/>
                    <a:pt x="338" y="120"/>
                  </a:cubicBezTo>
                  <a:cubicBezTo>
                    <a:pt x="338" y="163"/>
                    <a:pt x="338" y="206"/>
                    <a:pt x="338" y="251"/>
                  </a:cubicBezTo>
                  <a:cubicBezTo>
                    <a:pt x="258" y="251"/>
                    <a:pt x="180" y="251"/>
                    <a:pt x="100" y="251"/>
                  </a:cubicBezTo>
                  <a:cubicBezTo>
                    <a:pt x="100" y="208"/>
                    <a:pt x="100" y="164"/>
                    <a:pt x="100" y="121"/>
                  </a:cubicBezTo>
                  <a:cubicBezTo>
                    <a:pt x="98" y="120"/>
                    <a:pt x="96" y="120"/>
                    <a:pt x="94" y="120"/>
                  </a:cubicBezTo>
                  <a:cubicBezTo>
                    <a:pt x="88" y="141"/>
                    <a:pt x="82" y="161"/>
                    <a:pt x="78" y="183"/>
                  </a:cubicBezTo>
                  <a:cubicBezTo>
                    <a:pt x="74" y="205"/>
                    <a:pt x="72" y="227"/>
                    <a:pt x="70" y="251"/>
                  </a:cubicBezTo>
                  <a:cubicBezTo>
                    <a:pt x="47" y="251"/>
                    <a:pt x="24" y="251"/>
                    <a:pt x="0" y="251"/>
                  </a:cubicBezTo>
                  <a:cubicBezTo>
                    <a:pt x="4" y="180"/>
                    <a:pt x="11" y="112"/>
                    <a:pt x="51" y="52"/>
                  </a:cubicBezTo>
                  <a:cubicBezTo>
                    <a:pt x="74" y="17"/>
                    <a:pt x="107" y="0"/>
                    <a:pt x="149" y="1"/>
                  </a:cubicBezTo>
                  <a:cubicBezTo>
                    <a:pt x="195" y="2"/>
                    <a:pt x="241" y="1"/>
                    <a:pt x="287" y="1"/>
                  </a:cubicBezTo>
                  <a:cubicBezTo>
                    <a:pt x="332" y="1"/>
                    <a:pt x="365" y="21"/>
                    <a:pt x="389" y="57"/>
                  </a:cubicBezTo>
                  <a:cubicBezTo>
                    <a:pt x="394" y="65"/>
                    <a:pt x="398" y="73"/>
                    <a:pt x="404" y="83"/>
                  </a:cubicBezTo>
                  <a:cubicBezTo>
                    <a:pt x="409" y="73"/>
                    <a:pt x="415" y="64"/>
                    <a:pt x="420" y="55"/>
                  </a:cubicBezTo>
                  <a:cubicBezTo>
                    <a:pt x="443" y="20"/>
                    <a:pt x="475" y="1"/>
                    <a:pt x="517" y="1"/>
                  </a:cubicBezTo>
                  <a:cubicBezTo>
                    <a:pt x="566" y="1"/>
                    <a:pt x="614" y="1"/>
                    <a:pt x="663" y="1"/>
                  </a:cubicBezTo>
                  <a:cubicBezTo>
                    <a:pt x="704" y="1"/>
                    <a:pt x="735" y="21"/>
                    <a:pt x="758" y="54"/>
                  </a:cubicBezTo>
                  <a:cubicBezTo>
                    <a:pt x="764" y="63"/>
                    <a:pt x="769" y="73"/>
                    <a:pt x="775" y="82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74700" y="2047875"/>
              <a:ext cx="1841500" cy="2079625"/>
            </a:xfrm>
            <a:custGeom>
              <a:avLst/>
              <a:gdLst>
                <a:gd name="T0" fmla="*/ 302 w 490"/>
                <a:gd name="T1" fmla="*/ 495 h 553"/>
                <a:gd name="T2" fmla="*/ 197 w 490"/>
                <a:gd name="T3" fmla="*/ 553 h 553"/>
                <a:gd name="T4" fmla="*/ 99 w 490"/>
                <a:gd name="T5" fmla="*/ 497 h 553"/>
                <a:gd name="T6" fmla="*/ 134 w 490"/>
                <a:gd name="T7" fmla="*/ 426 h 553"/>
                <a:gd name="T8" fmla="*/ 50 w 490"/>
                <a:gd name="T9" fmla="*/ 282 h 553"/>
                <a:gd name="T10" fmla="*/ 34 w 490"/>
                <a:gd name="T11" fmla="*/ 258 h 553"/>
                <a:gd name="T12" fmla="*/ 34 w 490"/>
                <a:gd name="T13" fmla="*/ 91 h 553"/>
                <a:gd name="T14" fmla="*/ 34 w 490"/>
                <a:gd name="T15" fmla="*/ 67 h 553"/>
                <a:gd name="T16" fmla="*/ 0 w 490"/>
                <a:gd name="T17" fmla="*/ 64 h 553"/>
                <a:gd name="T18" fmla="*/ 0 w 490"/>
                <a:gd name="T19" fmla="*/ 0 h 553"/>
                <a:gd name="T20" fmla="*/ 490 w 490"/>
                <a:gd name="T21" fmla="*/ 0 h 553"/>
                <a:gd name="T22" fmla="*/ 490 w 490"/>
                <a:gd name="T23" fmla="*/ 62 h 553"/>
                <a:gd name="T24" fmla="*/ 486 w 490"/>
                <a:gd name="T25" fmla="*/ 65 h 553"/>
                <a:gd name="T26" fmla="*/ 456 w 490"/>
                <a:gd name="T27" fmla="*/ 98 h 553"/>
                <a:gd name="T28" fmla="*/ 456 w 490"/>
                <a:gd name="T29" fmla="*/ 296 h 553"/>
                <a:gd name="T30" fmla="*/ 277 w 490"/>
                <a:gd name="T31" fmla="*/ 336 h 553"/>
                <a:gd name="T32" fmla="*/ 302 w 490"/>
                <a:gd name="T33" fmla="*/ 495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0" h="553">
                  <a:moveTo>
                    <a:pt x="302" y="495"/>
                  </a:moveTo>
                  <a:cubicBezTo>
                    <a:pt x="250" y="505"/>
                    <a:pt x="242" y="510"/>
                    <a:pt x="197" y="553"/>
                  </a:cubicBezTo>
                  <a:cubicBezTo>
                    <a:pt x="171" y="520"/>
                    <a:pt x="138" y="499"/>
                    <a:pt x="99" y="497"/>
                  </a:cubicBezTo>
                  <a:cubicBezTo>
                    <a:pt x="111" y="473"/>
                    <a:pt x="127" y="451"/>
                    <a:pt x="134" y="426"/>
                  </a:cubicBezTo>
                  <a:cubicBezTo>
                    <a:pt x="150" y="365"/>
                    <a:pt x="113" y="302"/>
                    <a:pt x="50" y="282"/>
                  </a:cubicBezTo>
                  <a:cubicBezTo>
                    <a:pt x="36" y="278"/>
                    <a:pt x="33" y="272"/>
                    <a:pt x="34" y="258"/>
                  </a:cubicBezTo>
                  <a:cubicBezTo>
                    <a:pt x="34" y="202"/>
                    <a:pt x="34" y="146"/>
                    <a:pt x="34" y="91"/>
                  </a:cubicBezTo>
                  <a:cubicBezTo>
                    <a:pt x="34" y="83"/>
                    <a:pt x="34" y="76"/>
                    <a:pt x="34" y="67"/>
                  </a:cubicBezTo>
                  <a:cubicBezTo>
                    <a:pt x="22" y="66"/>
                    <a:pt x="12" y="65"/>
                    <a:pt x="0" y="64"/>
                  </a:cubicBezTo>
                  <a:cubicBezTo>
                    <a:pt x="0" y="44"/>
                    <a:pt x="0" y="23"/>
                    <a:pt x="0" y="0"/>
                  </a:cubicBezTo>
                  <a:cubicBezTo>
                    <a:pt x="163" y="0"/>
                    <a:pt x="326" y="0"/>
                    <a:pt x="490" y="0"/>
                  </a:cubicBezTo>
                  <a:cubicBezTo>
                    <a:pt x="490" y="22"/>
                    <a:pt x="490" y="42"/>
                    <a:pt x="490" y="62"/>
                  </a:cubicBezTo>
                  <a:cubicBezTo>
                    <a:pt x="489" y="63"/>
                    <a:pt x="487" y="65"/>
                    <a:pt x="486" y="65"/>
                  </a:cubicBezTo>
                  <a:cubicBezTo>
                    <a:pt x="456" y="67"/>
                    <a:pt x="456" y="67"/>
                    <a:pt x="456" y="98"/>
                  </a:cubicBezTo>
                  <a:cubicBezTo>
                    <a:pt x="456" y="163"/>
                    <a:pt x="456" y="229"/>
                    <a:pt x="456" y="296"/>
                  </a:cubicBezTo>
                  <a:cubicBezTo>
                    <a:pt x="384" y="261"/>
                    <a:pt x="322" y="268"/>
                    <a:pt x="277" y="336"/>
                  </a:cubicBezTo>
                  <a:cubicBezTo>
                    <a:pt x="244" y="384"/>
                    <a:pt x="254" y="438"/>
                    <a:pt x="302" y="495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87413" y="1220788"/>
              <a:ext cx="1601788" cy="796925"/>
            </a:xfrm>
            <a:custGeom>
              <a:avLst/>
              <a:gdLst>
                <a:gd name="T0" fmla="*/ 182 w 426"/>
                <a:gd name="T1" fmla="*/ 161 h 212"/>
                <a:gd name="T2" fmla="*/ 196 w 426"/>
                <a:gd name="T3" fmla="*/ 64 h 212"/>
                <a:gd name="T4" fmla="*/ 232 w 426"/>
                <a:gd name="T5" fmla="*/ 64 h 212"/>
                <a:gd name="T6" fmla="*/ 246 w 426"/>
                <a:gd name="T7" fmla="*/ 162 h 212"/>
                <a:gd name="T8" fmla="*/ 268 w 426"/>
                <a:gd name="T9" fmla="*/ 118 h 212"/>
                <a:gd name="T10" fmla="*/ 264 w 426"/>
                <a:gd name="T11" fmla="*/ 10 h 212"/>
                <a:gd name="T12" fmla="*/ 385 w 426"/>
                <a:gd name="T13" fmla="*/ 66 h 212"/>
                <a:gd name="T14" fmla="*/ 426 w 426"/>
                <a:gd name="T15" fmla="*/ 211 h 212"/>
                <a:gd name="T16" fmla="*/ 365 w 426"/>
                <a:gd name="T17" fmla="*/ 210 h 212"/>
                <a:gd name="T18" fmla="*/ 354 w 426"/>
                <a:gd name="T19" fmla="*/ 195 h 212"/>
                <a:gd name="T20" fmla="*/ 339 w 426"/>
                <a:gd name="T21" fmla="*/ 128 h 212"/>
                <a:gd name="T22" fmla="*/ 334 w 426"/>
                <a:gd name="T23" fmla="*/ 128 h 212"/>
                <a:gd name="T24" fmla="*/ 334 w 426"/>
                <a:gd name="T25" fmla="*/ 210 h 212"/>
                <a:gd name="T26" fmla="*/ 97 w 426"/>
                <a:gd name="T27" fmla="*/ 210 h 212"/>
                <a:gd name="T28" fmla="*/ 97 w 426"/>
                <a:gd name="T29" fmla="*/ 130 h 212"/>
                <a:gd name="T30" fmla="*/ 91 w 426"/>
                <a:gd name="T31" fmla="*/ 129 h 212"/>
                <a:gd name="T32" fmla="*/ 70 w 426"/>
                <a:gd name="T33" fmla="*/ 210 h 212"/>
                <a:gd name="T34" fmla="*/ 0 w 426"/>
                <a:gd name="T35" fmla="*/ 210 h 212"/>
                <a:gd name="T36" fmla="*/ 9 w 426"/>
                <a:gd name="T37" fmla="*/ 160 h 212"/>
                <a:gd name="T38" fmla="*/ 38 w 426"/>
                <a:gd name="T39" fmla="*/ 75 h 212"/>
                <a:gd name="T40" fmla="*/ 165 w 426"/>
                <a:gd name="T41" fmla="*/ 10 h 212"/>
                <a:gd name="T42" fmla="*/ 175 w 426"/>
                <a:gd name="T43" fmla="*/ 161 h 212"/>
                <a:gd name="T44" fmla="*/ 182 w 426"/>
                <a:gd name="T4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212">
                  <a:moveTo>
                    <a:pt x="182" y="161"/>
                  </a:moveTo>
                  <a:cubicBezTo>
                    <a:pt x="187" y="129"/>
                    <a:pt x="191" y="97"/>
                    <a:pt x="196" y="64"/>
                  </a:cubicBezTo>
                  <a:cubicBezTo>
                    <a:pt x="208" y="64"/>
                    <a:pt x="219" y="64"/>
                    <a:pt x="232" y="64"/>
                  </a:cubicBezTo>
                  <a:cubicBezTo>
                    <a:pt x="237" y="96"/>
                    <a:pt x="241" y="128"/>
                    <a:pt x="246" y="162"/>
                  </a:cubicBezTo>
                  <a:cubicBezTo>
                    <a:pt x="266" y="152"/>
                    <a:pt x="268" y="134"/>
                    <a:pt x="268" y="118"/>
                  </a:cubicBezTo>
                  <a:cubicBezTo>
                    <a:pt x="268" y="82"/>
                    <a:pt x="266" y="46"/>
                    <a:pt x="264" y="10"/>
                  </a:cubicBezTo>
                  <a:cubicBezTo>
                    <a:pt x="319" y="1"/>
                    <a:pt x="356" y="18"/>
                    <a:pt x="385" y="66"/>
                  </a:cubicBezTo>
                  <a:cubicBezTo>
                    <a:pt x="408" y="103"/>
                    <a:pt x="424" y="160"/>
                    <a:pt x="426" y="211"/>
                  </a:cubicBezTo>
                  <a:cubicBezTo>
                    <a:pt x="406" y="211"/>
                    <a:pt x="385" y="212"/>
                    <a:pt x="365" y="210"/>
                  </a:cubicBezTo>
                  <a:cubicBezTo>
                    <a:pt x="361" y="210"/>
                    <a:pt x="356" y="201"/>
                    <a:pt x="354" y="195"/>
                  </a:cubicBezTo>
                  <a:cubicBezTo>
                    <a:pt x="348" y="173"/>
                    <a:pt x="344" y="150"/>
                    <a:pt x="339" y="128"/>
                  </a:cubicBezTo>
                  <a:cubicBezTo>
                    <a:pt x="337" y="128"/>
                    <a:pt x="336" y="128"/>
                    <a:pt x="334" y="128"/>
                  </a:cubicBezTo>
                  <a:cubicBezTo>
                    <a:pt x="334" y="155"/>
                    <a:pt x="334" y="182"/>
                    <a:pt x="334" y="210"/>
                  </a:cubicBezTo>
                  <a:cubicBezTo>
                    <a:pt x="254" y="210"/>
                    <a:pt x="176" y="210"/>
                    <a:pt x="97" y="210"/>
                  </a:cubicBezTo>
                  <a:cubicBezTo>
                    <a:pt x="97" y="183"/>
                    <a:pt x="97" y="156"/>
                    <a:pt x="97" y="130"/>
                  </a:cubicBezTo>
                  <a:cubicBezTo>
                    <a:pt x="95" y="129"/>
                    <a:pt x="93" y="129"/>
                    <a:pt x="91" y="129"/>
                  </a:cubicBezTo>
                  <a:cubicBezTo>
                    <a:pt x="84" y="155"/>
                    <a:pt x="77" y="182"/>
                    <a:pt x="70" y="210"/>
                  </a:cubicBezTo>
                  <a:cubicBezTo>
                    <a:pt x="49" y="210"/>
                    <a:pt x="26" y="210"/>
                    <a:pt x="0" y="210"/>
                  </a:cubicBezTo>
                  <a:cubicBezTo>
                    <a:pt x="3" y="193"/>
                    <a:pt x="4" y="176"/>
                    <a:pt x="9" y="160"/>
                  </a:cubicBezTo>
                  <a:cubicBezTo>
                    <a:pt x="17" y="131"/>
                    <a:pt x="24" y="102"/>
                    <a:pt x="38" y="75"/>
                  </a:cubicBezTo>
                  <a:cubicBezTo>
                    <a:pt x="65" y="24"/>
                    <a:pt x="100" y="0"/>
                    <a:pt x="165" y="10"/>
                  </a:cubicBezTo>
                  <a:cubicBezTo>
                    <a:pt x="165" y="60"/>
                    <a:pt x="144" y="114"/>
                    <a:pt x="175" y="161"/>
                  </a:cubicBezTo>
                  <a:cubicBezTo>
                    <a:pt x="178" y="161"/>
                    <a:pt x="180" y="161"/>
                    <a:pt x="182" y="161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236913" y="3179763"/>
              <a:ext cx="750888" cy="752475"/>
            </a:xfrm>
            <a:custGeom>
              <a:avLst/>
              <a:gdLst>
                <a:gd name="T0" fmla="*/ 199 w 200"/>
                <a:gd name="T1" fmla="*/ 100 h 200"/>
                <a:gd name="T2" fmla="*/ 100 w 200"/>
                <a:gd name="T3" fmla="*/ 199 h 200"/>
                <a:gd name="T4" fmla="*/ 0 w 200"/>
                <a:gd name="T5" fmla="*/ 100 h 200"/>
                <a:gd name="T6" fmla="*/ 99 w 200"/>
                <a:gd name="T7" fmla="*/ 0 h 200"/>
                <a:gd name="T8" fmla="*/ 199 w 200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199" y="100"/>
                  </a:moveTo>
                  <a:cubicBezTo>
                    <a:pt x="199" y="154"/>
                    <a:pt x="153" y="200"/>
                    <a:pt x="100" y="199"/>
                  </a:cubicBezTo>
                  <a:cubicBezTo>
                    <a:pt x="45" y="199"/>
                    <a:pt x="0" y="154"/>
                    <a:pt x="0" y="100"/>
                  </a:cubicBezTo>
                  <a:cubicBezTo>
                    <a:pt x="0" y="46"/>
                    <a:pt x="45" y="0"/>
                    <a:pt x="99" y="0"/>
                  </a:cubicBezTo>
                  <a:cubicBezTo>
                    <a:pt x="154" y="0"/>
                    <a:pt x="200" y="45"/>
                    <a:pt x="199" y="100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838325" y="3179763"/>
              <a:ext cx="752475" cy="755650"/>
            </a:xfrm>
            <a:custGeom>
              <a:avLst/>
              <a:gdLst>
                <a:gd name="T0" fmla="*/ 99 w 200"/>
                <a:gd name="T1" fmla="*/ 196 h 201"/>
                <a:gd name="T2" fmla="*/ 1 w 200"/>
                <a:gd name="T3" fmla="*/ 98 h 201"/>
                <a:gd name="T4" fmla="*/ 102 w 200"/>
                <a:gd name="T5" fmla="*/ 0 h 201"/>
                <a:gd name="T6" fmla="*/ 200 w 200"/>
                <a:gd name="T7" fmla="*/ 98 h 201"/>
                <a:gd name="T8" fmla="*/ 99 w 200"/>
                <a:gd name="T9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1">
                  <a:moveTo>
                    <a:pt x="99" y="196"/>
                  </a:moveTo>
                  <a:cubicBezTo>
                    <a:pt x="50" y="200"/>
                    <a:pt x="2" y="161"/>
                    <a:pt x="1" y="98"/>
                  </a:cubicBezTo>
                  <a:cubicBezTo>
                    <a:pt x="0" y="43"/>
                    <a:pt x="47" y="0"/>
                    <a:pt x="102" y="0"/>
                  </a:cubicBezTo>
                  <a:cubicBezTo>
                    <a:pt x="156" y="0"/>
                    <a:pt x="199" y="45"/>
                    <a:pt x="200" y="98"/>
                  </a:cubicBezTo>
                  <a:cubicBezTo>
                    <a:pt x="200" y="150"/>
                    <a:pt x="158" y="201"/>
                    <a:pt x="99" y="196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42913" y="3179763"/>
              <a:ext cx="752475" cy="755650"/>
            </a:xfrm>
            <a:custGeom>
              <a:avLst/>
              <a:gdLst>
                <a:gd name="T0" fmla="*/ 100 w 200"/>
                <a:gd name="T1" fmla="*/ 196 h 201"/>
                <a:gd name="T2" fmla="*/ 1 w 200"/>
                <a:gd name="T3" fmla="*/ 97 h 201"/>
                <a:gd name="T4" fmla="*/ 99 w 200"/>
                <a:gd name="T5" fmla="*/ 0 h 201"/>
                <a:gd name="T6" fmla="*/ 199 w 200"/>
                <a:gd name="T7" fmla="*/ 98 h 201"/>
                <a:gd name="T8" fmla="*/ 100 w 200"/>
                <a:gd name="T9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1">
                  <a:moveTo>
                    <a:pt x="100" y="196"/>
                  </a:moveTo>
                  <a:cubicBezTo>
                    <a:pt x="47" y="201"/>
                    <a:pt x="0" y="155"/>
                    <a:pt x="1" y="97"/>
                  </a:cubicBezTo>
                  <a:cubicBezTo>
                    <a:pt x="2" y="44"/>
                    <a:pt x="45" y="0"/>
                    <a:pt x="99" y="0"/>
                  </a:cubicBezTo>
                  <a:cubicBezTo>
                    <a:pt x="154" y="0"/>
                    <a:pt x="198" y="43"/>
                    <a:pt x="199" y="98"/>
                  </a:cubicBezTo>
                  <a:cubicBezTo>
                    <a:pt x="200" y="147"/>
                    <a:pt x="159" y="201"/>
                    <a:pt x="100" y="196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319213" y="409575"/>
              <a:ext cx="744538" cy="747713"/>
            </a:xfrm>
            <a:custGeom>
              <a:avLst/>
              <a:gdLst>
                <a:gd name="T0" fmla="*/ 100 w 198"/>
                <a:gd name="T1" fmla="*/ 0 h 199"/>
                <a:gd name="T2" fmla="*/ 198 w 198"/>
                <a:gd name="T3" fmla="*/ 99 h 199"/>
                <a:gd name="T4" fmla="*/ 98 w 198"/>
                <a:gd name="T5" fmla="*/ 199 h 199"/>
                <a:gd name="T6" fmla="*/ 0 w 198"/>
                <a:gd name="T7" fmla="*/ 99 h 199"/>
                <a:gd name="T8" fmla="*/ 100 w 198"/>
                <a:gd name="T9" fmla="*/ 0 h 199"/>
                <a:gd name="T10" fmla="*/ 158 w 198"/>
                <a:gd name="T11" fmla="*/ 138 h 199"/>
                <a:gd name="T12" fmla="*/ 100 w 198"/>
                <a:gd name="T13" fmla="*/ 151 h 199"/>
                <a:gd name="T14" fmla="*/ 39 w 198"/>
                <a:gd name="T15" fmla="*/ 138 h 199"/>
                <a:gd name="T16" fmla="*/ 158 w 198"/>
                <a:gd name="T17" fmla="*/ 13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99">
                  <a:moveTo>
                    <a:pt x="100" y="0"/>
                  </a:moveTo>
                  <a:cubicBezTo>
                    <a:pt x="154" y="1"/>
                    <a:pt x="198" y="44"/>
                    <a:pt x="198" y="99"/>
                  </a:cubicBezTo>
                  <a:cubicBezTo>
                    <a:pt x="198" y="155"/>
                    <a:pt x="154" y="199"/>
                    <a:pt x="98" y="199"/>
                  </a:cubicBezTo>
                  <a:cubicBezTo>
                    <a:pt x="43" y="199"/>
                    <a:pt x="0" y="154"/>
                    <a:pt x="0" y="99"/>
                  </a:cubicBezTo>
                  <a:cubicBezTo>
                    <a:pt x="1" y="43"/>
                    <a:pt x="44" y="0"/>
                    <a:pt x="100" y="0"/>
                  </a:cubicBezTo>
                  <a:close/>
                  <a:moveTo>
                    <a:pt x="158" y="138"/>
                  </a:moveTo>
                  <a:cubicBezTo>
                    <a:pt x="139" y="143"/>
                    <a:pt x="120" y="151"/>
                    <a:pt x="100" y="151"/>
                  </a:cubicBezTo>
                  <a:cubicBezTo>
                    <a:pt x="80" y="151"/>
                    <a:pt x="60" y="143"/>
                    <a:pt x="39" y="138"/>
                  </a:cubicBezTo>
                  <a:cubicBezTo>
                    <a:pt x="69" y="183"/>
                    <a:pt x="137" y="178"/>
                    <a:pt x="158" y="138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01788" y="1255713"/>
              <a:ext cx="184150" cy="176213"/>
            </a:xfrm>
            <a:custGeom>
              <a:avLst/>
              <a:gdLst>
                <a:gd name="T0" fmla="*/ 5 w 49"/>
                <a:gd name="T1" fmla="*/ 0 h 47"/>
                <a:gd name="T2" fmla="*/ 44 w 49"/>
                <a:gd name="T3" fmla="*/ 0 h 47"/>
                <a:gd name="T4" fmla="*/ 43 w 49"/>
                <a:gd name="T5" fmla="*/ 36 h 47"/>
                <a:gd name="T6" fmla="*/ 6 w 49"/>
                <a:gd name="T7" fmla="*/ 36 h 47"/>
                <a:gd name="T8" fmla="*/ 5 w 4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5" y="0"/>
                  </a:moveTo>
                  <a:cubicBezTo>
                    <a:pt x="20" y="0"/>
                    <a:pt x="29" y="0"/>
                    <a:pt x="44" y="0"/>
                  </a:cubicBezTo>
                  <a:cubicBezTo>
                    <a:pt x="44" y="12"/>
                    <a:pt x="49" y="28"/>
                    <a:pt x="43" y="36"/>
                  </a:cubicBezTo>
                  <a:cubicBezTo>
                    <a:pt x="34" y="47"/>
                    <a:pt x="15" y="47"/>
                    <a:pt x="6" y="36"/>
                  </a:cubicBezTo>
                  <a:cubicBezTo>
                    <a:pt x="0" y="29"/>
                    <a:pt x="5" y="13"/>
                    <a:pt x="5" y="0"/>
                  </a:cubicBezTo>
                  <a:close/>
                </a:path>
              </a:pathLst>
            </a:custGeom>
            <a:solidFill>
              <a:srgbClr val="F1B1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57" name="Imagen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863" y="-629620"/>
            <a:ext cx="1580796" cy="1569969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259492" y="24347"/>
            <a:ext cx="8778095" cy="787209"/>
            <a:chOff x="259492" y="24347"/>
            <a:chExt cx="8778095" cy="787209"/>
          </a:xfrm>
        </p:grpSpPr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6013" y="24347"/>
              <a:ext cx="701574" cy="701574"/>
            </a:xfrm>
            <a:prstGeom prst="rect">
              <a:avLst/>
            </a:prstGeom>
          </p:spPr>
        </p:pic>
        <p:sp>
          <p:nvSpPr>
            <p:cNvPr id="60" name="Rectángulo 59"/>
            <p:cNvSpPr/>
            <p:nvPr/>
          </p:nvSpPr>
          <p:spPr>
            <a:xfrm>
              <a:off x="259492" y="765837"/>
              <a:ext cx="8625016" cy="45719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1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grpSp>
        <p:nvGrpSpPr>
          <p:cNvPr id="2334" name="Google Shape;2334;p41"/>
          <p:cNvGrpSpPr/>
          <p:nvPr/>
        </p:nvGrpSpPr>
        <p:grpSpPr>
          <a:xfrm>
            <a:off x="3695731" y="935826"/>
            <a:ext cx="1752538" cy="3796168"/>
            <a:chOff x="1409731" y="935826"/>
            <a:chExt cx="1752538" cy="3796168"/>
          </a:xfrm>
        </p:grpSpPr>
        <p:sp>
          <p:nvSpPr>
            <p:cNvPr id="2335" name="Google Shape;2335;p41"/>
            <p:cNvSpPr/>
            <p:nvPr/>
          </p:nvSpPr>
          <p:spPr>
            <a:xfrm>
              <a:off x="1940087" y="1809625"/>
              <a:ext cx="386571" cy="628474"/>
            </a:xfrm>
            <a:custGeom>
              <a:avLst/>
              <a:gdLst/>
              <a:ahLst/>
              <a:cxnLst/>
              <a:rect l="l" t="t" r="r" b="b"/>
              <a:pathLst>
                <a:path w="5216" h="8480" extrusionOk="0">
                  <a:moveTo>
                    <a:pt x="2100" y="1"/>
                  </a:moveTo>
                  <a:cubicBezTo>
                    <a:pt x="1959" y="1"/>
                    <a:pt x="1504" y="56"/>
                    <a:pt x="1417" y="121"/>
                  </a:cubicBezTo>
                  <a:cubicBezTo>
                    <a:pt x="1346" y="181"/>
                    <a:pt x="1179" y="264"/>
                    <a:pt x="1084" y="347"/>
                  </a:cubicBezTo>
                  <a:cubicBezTo>
                    <a:pt x="1084" y="347"/>
                    <a:pt x="1084" y="347"/>
                    <a:pt x="1072" y="359"/>
                  </a:cubicBezTo>
                  <a:cubicBezTo>
                    <a:pt x="1060" y="383"/>
                    <a:pt x="1048" y="395"/>
                    <a:pt x="1036" y="419"/>
                  </a:cubicBezTo>
                  <a:cubicBezTo>
                    <a:pt x="1012" y="526"/>
                    <a:pt x="929" y="657"/>
                    <a:pt x="822" y="800"/>
                  </a:cubicBezTo>
                  <a:cubicBezTo>
                    <a:pt x="727" y="931"/>
                    <a:pt x="548" y="1074"/>
                    <a:pt x="548" y="1074"/>
                  </a:cubicBezTo>
                  <a:cubicBezTo>
                    <a:pt x="536" y="1086"/>
                    <a:pt x="346" y="1229"/>
                    <a:pt x="346" y="1300"/>
                  </a:cubicBezTo>
                  <a:cubicBezTo>
                    <a:pt x="346" y="1300"/>
                    <a:pt x="346" y="1312"/>
                    <a:pt x="346" y="1312"/>
                  </a:cubicBezTo>
                  <a:cubicBezTo>
                    <a:pt x="357" y="1407"/>
                    <a:pt x="381" y="1669"/>
                    <a:pt x="298" y="1717"/>
                  </a:cubicBezTo>
                  <a:cubicBezTo>
                    <a:pt x="203" y="1764"/>
                    <a:pt x="0" y="1895"/>
                    <a:pt x="0" y="1955"/>
                  </a:cubicBezTo>
                  <a:cubicBezTo>
                    <a:pt x="0" y="2026"/>
                    <a:pt x="72" y="2407"/>
                    <a:pt x="84" y="2467"/>
                  </a:cubicBezTo>
                  <a:cubicBezTo>
                    <a:pt x="96" y="2514"/>
                    <a:pt x="155" y="3431"/>
                    <a:pt x="167" y="3824"/>
                  </a:cubicBezTo>
                  <a:cubicBezTo>
                    <a:pt x="262" y="3836"/>
                    <a:pt x="334" y="3860"/>
                    <a:pt x="381" y="3872"/>
                  </a:cubicBezTo>
                  <a:cubicBezTo>
                    <a:pt x="548" y="3931"/>
                    <a:pt x="655" y="4015"/>
                    <a:pt x="727" y="4169"/>
                  </a:cubicBezTo>
                  <a:cubicBezTo>
                    <a:pt x="783" y="4316"/>
                    <a:pt x="850" y="4420"/>
                    <a:pt x="898" y="4420"/>
                  </a:cubicBezTo>
                  <a:cubicBezTo>
                    <a:pt x="900" y="4420"/>
                    <a:pt x="903" y="4420"/>
                    <a:pt x="905" y="4419"/>
                  </a:cubicBezTo>
                  <a:cubicBezTo>
                    <a:pt x="943" y="4419"/>
                    <a:pt x="1096" y="4358"/>
                    <a:pt x="1167" y="4358"/>
                  </a:cubicBezTo>
                  <a:cubicBezTo>
                    <a:pt x="1185" y="4358"/>
                    <a:pt x="1198" y="4362"/>
                    <a:pt x="1203" y="4372"/>
                  </a:cubicBezTo>
                  <a:cubicBezTo>
                    <a:pt x="1239" y="4419"/>
                    <a:pt x="1322" y="4669"/>
                    <a:pt x="1286" y="4800"/>
                  </a:cubicBezTo>
                  <a:cubicBezTo>
                    <a:pt x="1250" y="4943"/>
                    <a:pt x="1143" y="5050"/>
                    <a:pt x="1072" y="5205"/>
                  </a:cubicBezTo>
                  <a:cubicBezTo>
                    <a:pt x="1012" y="5360"/>
                    <a:pt x="953" y="5705"/>
                    <a:pt x="953" y="5824"/>
                  </a:cubicBezTo>
                  <a:cubicBezTo>
                    <a:pt x="953" y="5955"/>
                    <a:pt x="1072" y="7086"/>
                    <a:pt x="1084" y="7146"/>
                  </a:cubicBezTo>
                  <a:cubicBezTo>
                    <a:pt x="1084" y="7217"/>
                    <a:pt x="1072" y="7801"/>
                    <a:pt x="1072" y="7836"/>
                  </a:cubicBezTo>
                  <a:cubicBezTo>
                    <a:pt x="1072" y="7860"/>
                    <a:pt x="1084" y="8479"/>
                    <a:pt x="1084" y="8479"/>
                  </a:cubicBezTo>
                  <a:lnTo>
                    <a:pt x="1084" y="8420"/>
                  </a:lnTo>
                  <a:lnTo>
                    <a:pt x="3191" y="8420"/>
                  </a:lnTo>
                  <a:lnTo>
                    <a:pt x="3179" y="8348"/>
                  </a:lnTo>
                  <a:lnTo>
                    <a:pt x="3167" y="7491"/>
                  </a:lnTo>
                  <a:lnTo>
                    <a:pt x="3858" y="7491"/>
                  </a:lnTo>
                  <a:lnTo>
                    <a:pt x="5215" y="5205"/>
                  </a:lnTo>
                  <a:cubicBezTo>
                    <a:pt x="5215" y="5205"/>
                    <a:pt x="4965" y="4550"/>
                    <a:pt x="4882" y="4360"/>
                  </a:cubicBezTo>
                  <a:cubicBezTo>
                    <a:pt x="4810" y="4181"/>
                    <a:pt x="4656" y="3669"/>
                    <a:pt x="4644" y="3526"/>
                  </a:cubicBezTo>
                  <a:cubicBezTo>
                    <a:pt x="4632" y="3372"/>
                    <a:pt x="4596" y="3217"/>
                    <a:pt x="4739" y="2955"/>
                  </a:cubicBezTo>
                  <a:cubicBezTo>
                    <a:pt x="4882" y="2705"/>
                    <a:pt x="5191" y="2086"/>
                    <a:pt x="5156" y="2026"/>
                  </a:cubicBezTo>
                  <a:cubicBezTo>
                    <a:pt x="5120" y="1967"/>
                    <a:pt x="4929" y="1800"/>
                    <a:pt x="4846" y="1610"/>
                  </a:cubicBezTo>
                  <a:cubicBezTo>
                    <a:pt x="4799" y="1490"/>
                    <a:pt x="4787" y="1336"/>
                    <a:pt x="4799" y="1169"/>
                  </a:cubicBezTo>
                  <a:cubicBezTo>
                    <a:pt x="4799" y="1050"/>
                    <a:pt x="4822" y="943"/>
                    <a:pt x="4834" y="836"/>
                  </a:cubicBezTo>
                  <a:cubicBezTo>
                    <a:pt x="4882" y="574"/>
                    <a:pt x="4882" y="490"/>
                    <a:pt x="4882" y="490"/>
                  </a:cubicBezTo>
                  <a:cubicBezTo>
                    <a:pt x="4882" y="490"/>
                    <a:pt x="4369" y="485"/>
                    <a:pt x="3963" y="485"/>
                  </a:cubicBezTo>
                  <a:cubicBezTo>
                    <a:pt x="3760" y="485"/>
                    <a:pt x="3584" y="486"/>
                    <a:pt x="3513" y="490"/>
                  </a:cubicBezTo>
                  <a:cubicBezTo>
                    <a:pt x="3486" y="492"/>
                    <a:pt x="3463" y="493"/>
                    <a:pt x="3440" y="493"/>
                  </a:cubicBezTo>
                  <a:cubicBezTo>
                    <a:pt x="3292" y="493"/>
                    <a:pt x="3230" y="459"/>
                    <a:pt x="3167" y="407"/>
                  </a:cubicBezTo>
                  <a:cubicBezTo>
                    <a:pt x="3108" y="347"/>
                    <a:pt x="3024" y="312"/>
                    <a:pt x="2870" y="312"/>
                  </a:cubicBezTo>
                  <a:cubicBezTo>
                    <a:pt x="2715" y="312"/>
                    <a:pt x="2548" y="276"/>
                    <a:pt x="2524" y="252"/>
                  </a:cubicBezTo>
                  <a:cubicBezTo>
                    <a:pt x="2501" y="240"/>
                    <a:pt x="2227" y="26"/>
                    <a:pt x="2132" y="2"/>
                  </a:cubicBezTo>
                  <a:cubicBezTo>
                    <a:pt x="2124" y="1"/>
                    <a:pt x="2114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>
              <a:off x="2225943" y="1646501"/>
              <a:ext cx="400726" cy="718372"/>
            </a:xfrm>
            <a:custGeom>
              <a:avLst/>
              <a:gdLst/>
              <a:ahLst/>
              <a:cxnLst/>
              <a:rect l="l" t="t" r="r" b="b"/>
              <a:pathLst>
                <a:path w="5407" h="9693" extrusionOk="0">
                  <a:moveTo>
                    <a:pt x="1561" y="1"/>
                  </a:moveTo>
                  <a:lnTo>
                    <a:pt x="1025" y="2691"/>
                  </a:lnTo>
                  <a:cubicBezTo>
                    <a:pt x="1025" y="2691"/>
                    <a:pt x="1025" y="2775"/>
                    <a:pt x="977" y="3037"/>
                  </a:cubicBezTo>
                  <a:cubicBezTo>
                    <a:pt x="953" y="3144"/>
                    <a:pt x="942" y="3251"/>
                    <a:pt x="942" y="3370"/>
                  </a:cubicBezTo>
                  <a:cubicBezTo>
                    <a:pt x="930" y="3537"/>
                    <a:pt x="942" y="3691"/>
                    <a:pt x="989" y="3811"/>
                  </a:cubicBezTo>
                  <a:cubicBezTo>
                    <a:pt x="1072" y="4001"/>
                    <a:pt x="1263" y="4168"/>
                    <a:pt x="1299" y="4227"/>
                  </a:cubicBezTo>
                  <a:cubicBezTo>
                    <a:pt x="1334" y="4287"/>
                    <a:pt x="1025" y="4906"/>
                    <a:pt x="882" y="5156"/>
                  </a:cubicBezTo>
                  <a:cubicBezTo>
                    <a:pt x="739" y="5418"/>
                    <a:pt x="775" y="5573"/>
                    <a:pt x="787" y="5727"/>
                  </a:cubicBezTo>
                  <a:cubicBezTo>
                    <a:pt x="799" y="5870"/>
                    <a:pt x="953" y="6382"/>
                    <a:pt x="1025" y="6561"/>
                  </a:cubicBezTo>
                  <a:cubicBezTo>
                    <a:pt x="1108" y="6751"/>
                    <a:pt x="1358" y="7406"/>
                    <a:pt x="1358" y="7406"/>
                  </a:cubicBezTo>
                  <a:lnTo>
                    <a:pt x="1" y="9692"/>
                  </a:lnTo>
                  <a:lnTo>
                    <a:pt x="1275" y="9692"/>
                  </a:lnTo>
                  <a:cubicBezTo>
                    <a:pt x="1406" y="9692"/>
                    <a:pt x="1465" y="9621"/>
                    <a:pt x="1489" y="9585"/>
                  </a:cubicBezTo>
                  <a:cubicBezTo>
                    <a:pt x="1513" y="9561"/>
                    <a:pt x="2204" y="8668"/>
                    <a:pt x="2263" y="8597"/>
                  </a:cubicBezTo>
                  <a:cubicBezTo>
                    <a:pt x="2300" y="8560"/>
                    <a:pt x="2408" y="8546"/>
                    <a:pt x="2510" y="8546"/>
                  </a:cubicBezTo>
                  <a:cubicBezTo>
                    <a:pt x="2575" y="8546"/>
                    <a:pt x="2638" y="8552"/>
                    <a:pt x="2680" y="8561"/>
                  </a:cubicBezTo>
                  <a:cubicBezTo>
                    <a:pt x="2763" y="8578"/>
                    <a:pt x="2817" y="8600"/>
                    <a:pt x="2882" y="8600"/>
                  </a:cubicBezTo>
                  <a:cubicBezTo>
                    <a:pt x="2911" y="8600"/>
                    <a:pt x="2941" y="8596"/>
                    <a:pt x="2977" y="8585"/>
                  </a:cubicBezTo>
                  <a:cubicBezTo>
                    <a:pt x="3097" y="8537"/>
                    <a:pt x="3085" y="8275"/>
                    <a:pt x="3120" y="8156"/>
                  </a:cubicBezTo>
                  <a:cubicBezTo>
                    <a:pt x="3132" y="8121"/>
                    <a:pt x="3156" y="8109"/>
                    <a:pt x="3168" y="8097"/>
                  </a:cubicBezTo>
                  <a:cubicBezTo>
                    <a:pt x="3168" y="8097"/>
                    <a:pt x="3085" y="7930"/>
                    <a:pt x="3073" y="7906"/>
                  </a:cubicBezTo>
                  <a:cubicBezTo>
                    <a:pt x="3073" y="7882"/>
                    <a:pt x="2942" y="7787"/>
                    <a:pt x="2835" y="7656"/>
                  </a:cubicBezTo>
                  <a:cubicBezTo>
                    <a:pt x="2739" y="7525"/>
                    <a:pt x="2716" y="7109"/>
                    <a:pt x="2704" y="6930"/>
                  </a:cubicBezTo>
                  <a:cubicBezTo>
                    <a:pt x="2704" y="6739"/>
                    <a:pt x="2716" y="6061"/>
                    <a:pt x="2775" y="5846"/>
                  </a:cubicBezTo>
                  <a:cubicBezTo>
                    <a:pt x="2823" y="5632"/>
                    <a:pt x="3097" y="5525"/>
                    <a:pt x="3323" y="5358"/>
                  </a:cubicBezTo>
                  <a:cubicBezTo>
                    <a:pt x="3537" y="5192"/>
                    <a:pt x="3692" y="4882"/>
                    <a:pt x="3775" y="4787"/>
                  </a:cubicBezTo>
                  <a:cubicBezTo>
                    <a:pt x="3870" y="4680"/>
                    <a:pt x="4204" y="4132"/>
                    <a:pt x="4240" y="4037"/>
                  </a:cubicBezTo>
                  <a:cubicBezTo>
                    <a:pt x="4240" y="4037"/>
                    <a:pt x="4240" y="4025"/>
                    <a:pt x="4240" y="4013"/>
                  </a:cubicBezTo>
                  <a:cubicBezTo>
                    <a:pt x="4263" y="3906"/>
                    <a:pt x="4240" y="3691"/>
                    <a:pt x="4240" y="3691"/>
                  </a:cubicBezTo>
                  <a:cubicBezTo>
                    <a:pt x="4240" y="3691"/>
                    <a:pt x="4109" y="3382"/>
                    <a:pt x="4180" y="3275"/>
                  </a:cubicBezTo>
                  <a:cubicBezTo>
                    <a:pt x="4263" y="3168"/>
                    <a:pt x="4335" y="3168"/>
                    <a:pt x="4335" y="3001"/>
                  </a:cubicBezTo>
                  <a:cubicBezTo>
                    <a:pt x="4335" y="2834"/>
                    <a:pt x="4168" y="2596"/>
                    <a:pt x="4240" y="2429"/>
                  </a:cubicBezTo>
                  <a:cubicBezTo>
                    <a:pt x="4311" y="2263"/>
                    <a:pt x="4561" y="1894"/>
                    <a:pt x="4716" y="1775"/>
                  </a:cubicBezTo>
                  <a:cubicBezTo>
                    <a:pt x="4871" y="1655"/>
                    <a:pt x="5192" y="1084"/>
                    <a:pt x="5180" y="989"/>
                  </a:cubicBezTo>
                  <a:cubicBezTo>
                    <a:pt x="5168" y="905"/>
                    <a:pt x="5025" y="739"/>
                    <a:pt x="5073" y="596"/>
                  </a:cubicBezTo>
                  <a:cubicBezTo>
                    <a:pt x="5073" y="572"/>
                    <a:pt x="5085" y="560"/>
                    <a:pt x="5097" y="536"/>
                  </a:cubicBezTo>
                  <a:cubicBezTo>
                    <a:pt x="5228" y="370"/>
                    <a:pt x="5406" y="143"/>
                    <a:pt x="5406" y="143"/>
                  </a:cubicBezTo>
                  <a:lnTo>
                    <a:pt x="2680" y="36"/>
                  </a:lnTo>
                  <a:lnTo>
                    <a:pt x="15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>
              <a:off x="2277155" y="1017351"/>
              <a:ext cx="486252" cy="518936"/>
            </a:xfrm>
            <a:custGeom>
              <a:avLst/>
              <a:gdLst/>
              <a:ahLst/>
              <a:cxnLst/>
              <a:rect l="l" t="t" r="r" b="b"/>
              <a:pathLst>
                <a:path w="6561" h="7002" extrusionOk="0">
                  <a:moveTo>
                    <a:pt x="0" y="0"/>
                  </a:moveTo>
                  <a:lnTo>
                    <a:pt x="48" y="2548"/>
                  </a:lnTo>
                  <a:cubicBezTo>
                    <a:pt x="48" y="2548"/>
                    <a:pt x="512" y="2727"/>
                    <a:pt x="762" y="2846"/>
                  </a:cubicBezTo>
                  <a:cubicBezTo>
                    <a:pt x="1024" y="2965"/>
                    <a:pt x="965" y="3072"/>
                    <a:pt x="1013" y="3144"/>
                  </a:cubicBezTo>
                  <a:cubicBezTo>
                    <a:pt x="1060" y="3215"/>
                    <a:pt x="1596" y="3608"/>
                    <a:pt x="1751" y="3715"/>
                  </a:cubicBezTo>
                  <a:cubicBezTo>
                    <a:pt x="1905" y="3822"/>
                    <a:pt x="2727" y="4394"/>
                    <a:pt x="2763" y="4429"/>
                  </a:cubicBezTo>
                  <a:cubicBezTo>
                    <a:pt x="2798" y="4477"/>
                    <a:pt x="3001" y="4977"/>
                    <a:pt x="3072" y="5072"/>
                  </a:cubicBezTo>
                  <a:cubicBezTo>
                    <a:pt x="3132" y="5168"/>
                    <a:pt x="3418" y="5203"/>
                    <a:pt x="3465" y="5251"/>
                  </a:cubicBezTo>
                  <a:cubicBezTo>
                    <a:pt x="3525" y="5299"/>
                    <a:pt x="3882" y="5751"/>
                    <a:pt x="3965" y="5846"/>
                  </a:cubicBezTo>
                  <a:cubicBezTo>
                    <a:pt x="4049" y="5930"/>
                    <a:pt x="4263" y="5930"/>
                    <a:pt x="4299" y="5930"/>
                  </a:cubicBezTo>
                  <a:cubicBezTo>
                    <a:pt x="4346" y="5930"/>
                    <a:pt x="4596" y="6192"/>
                    <a:pt x="4799" y="6346"/>
                  </a:cubicBezTo>
                  <a:cubicBezTo>
                    <a:pt x="5013" y="6501"/>
                    <a:pt x="5275" y="6680"/>
                    <a:pt x="5358" y="6787"/>
                  </a:cubicBezTo>
                  <a:cubicBezTo>
                    <a:pt x="5406" y="6835"/>
                    <a:pt x="5454" y="6918"/>
                    <a:pt x="5477" y="7001"/>
                  </a:cubicBezTo>
                  <a:cubicBezTo>
                    <a:pt x="5561" y="6882"/>
                    <a:pt x="5561" y="6787"/>
                    <a:pt x="5573" y="6513"/>
                  </a:cubicBezTo>
                  <a:cubicBezTo>
                    <a:pt x="5596" y="6204"/>
                    <a:pt x="5692" y="6144"/>
                    <a:pt x="5727" y="6037"/>
                  </a:cubicBezTo>
                  <a:cubicBezTo>
                    <a:pt x="5763" y="5930"/>
                    <a:pt x="5858" y="5965"/>
                    <a:pt x="5977" y="5906"/>
                  </a:cubicBezTo>
                  <a:cubicBezTo>
                    <a:pt x="6096" y="5846"/>
                    <a:pt x="6120" y="5703"/>
                    <a:pt x="6144" y="5584"/>
                  </a:cubicBezTo>
                  <a:cubicBezTo>
                    <a:pt x="6180" y="5453"/>
                    <a:pt x="6477" y="5096"/>
                    <a:pt x="6501" y="5084"/>
                  </a:cubicBezTo>
                  <a:cubicBezTo>
                    <a:pt x="6525" y="5061"/>
                    <a:pt x="6561" y="4930"/>
                    <a:pt x="6549" y="4834"/>
                  </a:cubicBezTo>
                  <a:cubicBezTo>
                    <a:pt x="6525" y="4739"/>
                    <a:pt x="6347" y="4453"/>
                    <a:pt x="6311" y="4346"/>
                  </a:cubicBezTo>
                  <a:cubicBezTo>
                    <a:pt x="6263" y="4251"/>
                    <a:pt x="6263" y="4144"/>
                    <a:pt x="6013" y="4144"/>
                  </a:cubicBezTo>
                  <a:cubicBezTo>
                    <a:pt x="5763" y="4144"/>
                    <a:pt x="5549" y="4001"/>
                    <a:pt x="5454" y="3941"/>
                  </a:cubicBezTo>
                  <a:cubicBezTo>
                    <a:pt x="5370" y="3870"/>
                    <a:pt x="5346" y="3810"/>
                    <a:pt x="5275" y="3798"/>
                  </a:cubicBezTo>
                  <a:cubicBezTo>
                    <a:pt x="5215" y="3798"/>
                    <a:pt x="5049" y="3775"/>
                    <a:pt x="4763" y="3620"/>
                  </a:cubicBezTo>
                  <a:cubicBezTo>
                    <a:pt x="4477" y="3465"/>
                    <a:pt x="3739" y="2941"/>
                    <a:pt x="3537" y="2727"/>
                  </a:cubicBezTo>
                  <a:cubicBezTo>
                    <a:pt x="3334" y="2513"/>
                    <a:pt x="3370" y="2548"/>
                    <a:pt x="3191" y="2513"/>
                  </a:cubicBezTo>
                  <a:cubicBezTo>
                    <a:pt x="3013" y="2465"/>
                    <a:pt x="2275" y="2239"/>
                    <a:pt x="2096" y="2167"/>
                  </a:cubicBezTo>
                  <a:cubicBezTo>
                    <a:pt x="1905" y="2096"/>
                    <a:pt x="1798" y="2036"/>
                    <a:pt x="1775" y="1953"/>
                  </a:cubicBezTo>
                  <a:cubicBezTo>
                    <a:pt x="1739" y="1870"/>
                    <a:pt x="1691" y="1739"/>
                    <a:pt x="1608" y="1655"/>
                  </a:cubicBezTo>
                  <a:cubicBezTo>
                    <a:pt x="1524" y="1560"/>
                    <a:pt x="1286" y="1429"/>
                    <a:pt x="905" y="1155"/>
                  </a:cubicBezTo>
                  <a:cubicBezTo>
                    <a:pt x="512" y="870"/>
                    <a:pt x="346" y="655"/>
                    <a:pt x="251" y="477"/>
                  </a:cubicBezTo>
                  <a:cubicBezTo>
                    <a:pt x="155" y="298"/>
                    <a:pt x="143" y="72"/>
                    <a:pt x="84" y="36"/>
                  </a:cubicBezTo>
                  <a:cubicBezTo>
                    <a:pt x="72" y="24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>
              <a:off x="1813872" y="4450812"/>
              <a:ext cx="254428" cy="281183"/>
            </a:xfrm>
            <a:custGeom>
              <a:avLst/>
              <a:gdLst/>
              <a:ahLst/>
              <a:cxnLst/>
              <a:rect l="l" t="t" r="r" b="b"/>
              <a:pathLst>
                <a:path w="3433" h="3794" extrusionOk="0">
                  <a:moveTo>
                    <a:pt x="1" y="1"/>
                  </a:moveTo>
                  <a:lnTo>
                    <a:pt x="1" y="36"/>
                  </a:lnTo>
                  <a:lnTo>
                    <a:pt x="191" y="3501"/>
                  </a:lnTo>
                  <a:lnTo>
                    <a:pt x="1775" y="3501"/>
                  </a:lnTo>
                  <a:cubicBezTo>
                    <a:pt x="1775" y="3501"/>
                    <a:pt x="1966" y="3794"/>
                    <a:pt x="2071" y="3794"/>
                  </a:cubicBezTo>
                  <a:cubicBezTo>
                    <a:pt x="2080" y="3794"/>
                    <a:pt x="2089" y="3791"/>
                    <a:pt x="2096" y="3787"/>
                  </a:cubicBezTo>
                  <a:cubicBezTo>
                    <a:pt x="2191" y="3727"/>
                    <a:pt x="2358" y="3691"/>
                    <a:pt x="2430" y="3584"/>
                  </a:cubicBezTo>
                  <a:cubicBezTo>
                    <a:pt x="2489" y="3477"/>
                    <a:pt x="2775" y="3477"/>
                    <a:pt x="2775" y="3465"/>
                  </a:cubicBezTo>
                  <a:cubicBezTo>
                    <a:pt x="2777" y="3462"/>
                    <a:pt x="2780" y="3460"/>
                    <a:pt x="2784" y="3460"/>
                  </a:cubicBezTo>
                  <a:cubicBezTo>
                    <a:pt x="2803" y="3460"/>
                    <a:pt x="2848" y="3494"/>
                    <a:pt x="2891" y="3494"/>
                  </a:cubicBezTo>
                  <a:cubicBezTo>
                    <a:pt x="2900" y="3494"/>
                    <a:pt x="2909" y="3493"/>
                    <a:pt x="2918" y="3489"/>
                  </a:cubicBezTo>
                  <a:cubicBezTo>
                    <a:pt x="2977" y="3465"/>
                    <a:pt x="2965" y="3477"/>
                    <a:pt x="3084" y="3370"/>
                  </a:cubicBezTo>
                  <a:cubicBezTo>
                    <a:pt x="3215" y="3275"/>
                    <a:pt x="3299" y="3227"/>
                    <a:pt x="3299" y="3132"/>
                  </a:cubicBezTo>
                  <a:cubicBezTo>
                    <a:pt x="3299" y="3047"/>
                    <a:pt x="3432" y="2961"/>
                    <a:pt x="3341" y="2961"/>
                  </a:cubicBezTo>
                  <a:cubicBezTo>
                    <a:pt x="3330" y="2961"/>
                    <a:pt x="3316" y="2963"/>
                    <a:pt x="3299" y="2965"/>
                  </a:cubicBezTo>
                  <a:cubicBezTo>
                    <a:pt x="3120" y="2977"/>
                    <a:pt x="3096" y="3037"/>
                    <a:pt x="2977" y="3037"/>
                  </a:cubicBezTo>
                  <a:cubicBezTo>
                    <a:pt x="2912" y="3037"/>
                    <a:pt x="2833" y="3047"/>
                    <a:pt x="2757" y="3047"/>
                  </a:cubicBezTo>
                  <a:cubicBezTo>
                    <a:pt x="2694" y="3047"/>
                    <a:pt x="2633" y="3040"/>
                    <a:pt x="2584" y="3013"/>
                  </a:cubicBezTo>
                  <a:cubicBezTo>
                    <a:pt x="2489" y="2941"/>
                    <a:pt x="2370" y="2965"/>
                    <a:pt x="2180" y="2751"/>
                  </a:cubicBezTo>
                  <a:cubicBezTo>
                    <a:pt x="2001" y="2537"/>
                    <a:pt x="1870" y="2406"/>
                    <a:pt x="1632" y="2263"/>
                  </a:cubicBezTo>
                  <a:cubicBezTo>
                    <a:pt x="1406" y="2132"/>
                    <a:pt x="1179" y="2036"/>
                    <a:pt x="1096" y="1989"/>
                  </a:cubicBezTo>
                  <a:cubicBezTo>
                    <a:pt x="1025" y="1941"/>
                    <a:pt x="882" y="1727"/>
                    <a:pt x="822" y="1608"/>
                  </a:cubicBezTo>
                  <a:cubicBezTo>
                    <a:pt x="763" y="1489"/>
                    <a:pt x="608" y="1370"/>
                    <a:pt x="584" y="1346"/>
                  </a:cubicBezTo>
                  <a:cubicBezTo>
                    <a:pt x="560" y="1310"/>
                    <a:pt x="536" y="1120"/>
                    <a:pt x="501" y="1072"/>
                  </a:cubicBezTo>
                  <a:cubicBezTo>
                    <a:pt x="477" y="1036"/>
                    <a:pt x="382" y="977"/>
                    <a:pt x="298" y="929"/>
                  </a:cubicBezTo>
                  <a:cubicBezTo>
                    <a:pt x="215" y="882"/>
                    <a:pt x="251" y="858"/>
                    <a:pt x="251" y="762"/>
                  </a:cubicBezTo>
                  <a:cubicBezTo>
                    <a:pt x="251" y="679"/>
                    <a:pt x="263" y="679"/>
                    <a:pt x="263" y="536"/>
                  </a:cubicBezTo>
                  <a:cubicBezTo>
                    <a:pt x="263" y="381"/>
                    <a:pt x="179" y="251"/>
                    <a:pt x="167" y="2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1"/>
            <p:cNvSpPr/>
            <p:nvPr/>
          </p:nvSpPr>
          <p:spPr>
            <a:xfrm>
              <a:off x="1550917" y="1630493"/>
              <a:ext cx="429778" cy="462610"/>
            </a:xfrm>
            <a:custGeom>
              <a:avLst/>
              <a:gdLst/>
              <a:ahLst/>
              <a:cxnLst/>
              <a:rect l="l" t="t" r="r" b="b"/>
              <a:pathLst>
                <a:path w="5799" h="6242" extrusionOk="0">
                  <a:moveTo>
                    <a:pt x="1284" y="1"/>
                  </a:moveTo>
                  <a:cubicBezTo>
                    <a:pt x="1168" y="1"/>
                    <a:pt x="1008" y="98"/>
                    <a:pt x="834" y="133"/>
                  </a:cubicBezTo>
                  <a:cubicBezTo>
                    <a:pt x="751" y="157"/>
                    <a:pt x="608" y="169"/>
                    <a:pt x="477" y="193"/>
                  </a:cubicBezTo>
                  <a:lnTo>
                    <a:pt x="286" y="562"/>
                  </a:lnTo>
                  <a:lnTo>
                    <a:pt x="13" y="1098"/>
                  </a:lnTo>
                  <a:cubicBezTo>
                    <a:pt x="13" y="1098"/>
                    <a:pt x="1" y="1109"/>
                    <a:pt x="1" y="1133"/>
                  </a:cubicBezTo>
                  <a:cubicBezTo>
                    <a:pt x="108" y="1181"/>
                    <a:pt x="215" y="1229"/>
                    <a:pt x="274" y="1252"/>
                  </a:cubicBezTo>
                  <a:cubicBezTo>
                    <a:pt x="429" y="1324"/>
                    <a:pt x="775" y="1562"/>
                    <a:pt x="870" y="1693"/>
                  </a:cubicBezTo>
                  <a:cubicBezTo>
                    <a:pt x="977" y="1824"/>
                    <a:pt x="977" y="2360"/>
                    <a:pt x="977" y="2503"/>
                  </a:cubicBezTo>
                  <a:cubicBezTo>
                    <a:pt x="977" y="2633"/>
                    <a:pt x="870" y="2860"/>
                    <a:pt x="870" y="2955"/>
                  </a:cubicBezTo>
                  <a:cubicBezTo>
                    <a:pt x="870" y="2991"/>
                    <a:pt x="885" y="3003"/>
                    <a:pt x="910" y="3003"/>
                  </a:cubicBezTo>
                  <a:cubicBezTo>
                    <a:pt x="952" y="3003"/>
                    <a:pt x="1022" y="2970"/>
                    <a:pt x="1096" y="2955"/>
                  </a:cubicBezTo>
                  <a:cubicBezTo>
                    <a:pt x="1136" y="2951"/>
                    <a:pt x="1190" y="2950"/>
                    <a:pt x="1250" y="2950"/>
                  </a:cubicBezTo>
                  <a:cubicBezTo>
                    <a:pt x="1370" y="2950"/>
                    <a:pt x="1513" y="2955"/>
                    <a:pt x="1608" y="2955"/>
                  </a:cubicBezTo>
                  <a:cubicBezTo>
                    <a:pt x="1751" y="2967"/>
                    <a:pt x="2060" y="3181"/>
                    <a:pt x="2191" y="3348"/>
                  </a:cubicBezTo>
                  <a:cubicBezTo>
                    <a:pt x="2322" y="3503"/>
                    <a:pt x="3025" y="4122"/>
                    <a:pt x="3311" y="4288"/>
                  </a:cubicBezTo>
                  <a:cubicBezTo>
                    <a:pt x="3596" y="4467"/>
                    <a:pt x="3656" y="4729"/>
                    <a:pt x="3656" y="4848"/>
                  </a:cubicBezTo>
                  <a:cubicBezTo>
                    <a:pt x="3656" y="4979"/>
                    <a:pt x="3525" y="5372"/>
                    <a:pt x="3513" y="5467"/>
                  </a:cubicBezTo>
                  <a:cubicBezTo>
                    <a:pt x="3513" y="5562"/>
                    <a:pt x="3561" y="5717"/>
                    <a:pt x="3739" y="5884"/>
                  </a:cubicBezTo>
                  <a:cubicBezTo>
                    <a:pt x="3906" y="6039"/>
                    <a:pt x="4108" y="6182"/>
                    <a:pt x="4108" y="6182"/>
                  </a:cubicBezTo>
                  <a:cubicBezTo>
                    <a:pt x="4168" y="6182"/>
                    <a:pt x="4215" y="6193"/>
                    <a:pt x="4251" y="6193"/>
                  </a:cubicBezTo>
                  <a:cubicBezTo>
                    <a:pt x="4370" y="6193"/>
                    <a:pt x="4513" y="6182"/>
                    <a:pt x="4704" y="6170"/>
                  </a:cubicBezTo>
                  <a:lnTo>
                    <a:pt x="4775" y="6170"/>
                  </a:lnTo>
                  <a:cubicBezTo>
                    <a:pt x="4797" y="6168"/>
                    <a:pt x="4821" y="6167"/>
                    <a:pt x="4846" y="6167"/>
                  </a:cubicBezTo>
                  <a:cubicBezTo>
                    <a:pt x="5012" y="6167"/>
                    <a:pt x="5242" y="6200"/>
                    <a:pt x="5418" y="6241"/>
                  </a:cubicBezTo>
                  <a:cubicBezTo>
                    <a:pt x="5406" y="5848"/>
                    <a:pt x="5347" y="4931"/>
                    <a:pt x="5335" y="4884"/>
                  </a:cubicBezTo>
                  <a:cubicBezTo>
                    <a:pt x="5323" y="4824"/>
                    <a:pt x="5251" y="4443"/>
                    <a:pt x="5251" y="4372"/>
                  </a:cubicBezTo>
                  <a:cubicBezTo>
                    <a:pt x="5251" y="4312"/>
                    <a:pt x="5454" y="4181"/>
                    <a:pt x="5549" y="4134"/>
                  </a:cubicBezTo>
                  <a:cubicBezTo>
                    <a:pt x="5632" y="4086"/>
                    <a:pt x="5608" y="3824"/>
                    <a:pt x="5597" y="3729"/>
                  </a:cubicBezTo>
                  <a:cubicBezTo>
                    <a:pt x="5597" y="3729"/>
                    <a:pt x="5597" y="3717"/>
                    <a:pt x="5597" y="3717"/>
                  </a:cubicBezTo>
                  <a:cubicBezTo>
                    <a:pt x="5597" y="3646"/>
                    <a:pt x="5787" y="3503"/>
                    <a:pt x="5799" y="3491"/>
                  </a:cubicBezTo>
                  <a:cubicBezTo>
                    <a:pt x="5799" y="3491"/>
                    <a:pt x="4989" y="2050"/>
                    <a:pt x="5013" y="1991"/>
                  </a:cubicBezTo>
                  <a:cubicBezTo>
                    <a:pt x="5037" y="1931"/>
                    <a:pt x="4704" y="1681"/>
                    <a:pt x="4644" y="1610"/>
                  </a:cubicBezTo>
                  <a:cubicBezTo>
                    <a:pt x="4585" y="1550"/>
                    <a:pt x="4370" y="1455"/>
                    <a:pt x="4335" y="1336"/>
                  </a:cubicBezTo>
                  <a:cubicBezTo>
                    <a:pt x="4287" y="1217"/>
                    <a:pt x="4084" y="955"/>
                    <a:pt x="4001" y="859"/>
                  </a:cubicBezTo>
                  <a:cubicBezTo>
                    <a:pt x="3918" y="776"/>
                    <a:pt x="3727" y="705"/>
                    <a:pt x="3561" y="693"/>
                  </a:cubicBezTo>
                  <a:cubicBezTo>
                    <a:pt x="3394" y="693"/>
                    <a:pt x="3287" y="836"/>
                    <a:pt x="3132" y="895"/>
                  </a:cubicBezTo>
                  <a:cubicBezTo>
                    <a:pt x="3071" y="923"/>
                    <a:pt x="2998" y="933"/>
                    <a:pt x="2916" y="933"/>
                  </a:cubicBezTo>
                  <a:cubicBezTo>
                    <a:pt x="2788" y="933"/>
                    <a:pt x="2641" y="910"/>
                    <a:pt x="2489" y="895"/>
                  </a:cubicBezTo>
                  <a:cubicBezTo>
                    <a:pt x="2227" y="871"/>
                    <a:pt x="2263" y="669"/>
                    <a:pt x="2251" y="633"/>
                  </a:cubicBezTo>
                  <a:cubicBezTo>
                    <a:pt x="2227" y="598"/>
                    <a:pt x="2108" y="633"/>
                    <a:pt x="1810" y="502"/>
                  </a:cubicBezTo>
                  <a:cubicBezTo>
                    <a:pt x="1525" y="371"/>
                    <a:pt x="1501" y="181"/>
                    <a:pt x="1394" y="50"/>
                  </a:cubicBezTo>
                  <a:cubicBezTo>
                    <a:pt x="1365" y="14"/>
                    <a:pt x="1328" y="1"/>
                    <a:pt x="12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1"/>
            <p:cNvSpPr/>
            <p:nvPr/>
          </p:nvSpPr>
          <p:spPr>
            <a:xfrm>
              <a:off x="1586195" y="1342932"/>
              <a:ext cx="434225" cy="546283"/>
            </a:xfrm>
            <a:custGeom>
              <a:avLst/>
              <a:gdLst/>
              <a:ahLst/>
              <a:cxnLst/>
              <a:rect l="l" t="t" r="r" b="b"/>
              <a:pathLst>
                <a:path w="5859" h="7371" extrusionOk="0">
                  <a:moveTo>
                    <a:pt x="822" y="1"/>
                  </a:moveTo>
                  <a:lnTo>
                    <a:pt x="822" y="1"/>
                  </a:lnTo>
                  <a:cubicBezTo>
                    <a:pt x="846" y="72"/>
                    <a:pt x="727" y="120"/>
                    <a:pt x="656" y="298"/>
                  </a:cubicBezTo>
                  <a:cubicBezTo>
                    <a:pt x="584" y="489"/>
                    <a:pt x="680" y="679"/>
                    <a:pt x="680" y="727"/>
                  </a:cubicBezTo>
                  <a:cubicBezTo>
                    <a:pt x="680" y="739"/>
                    <a:pt x="691" y="763"/>
                    <a:pt x="703" y="810"/>
                  </a:cubicBezTo>
                  <a:cubicBezTo>
                    <a:pt x="751" y="953"/>
                    <a:pt x="846" y="1215"/>
                    <a:pt x="882" y="1406"/>
                  </a:cubicBezTo>
                  <a:cubicBezTo>
                    <a:pt x="918" y="1644"/>
                    <a:pt x="799" y="1751"/>
                    <a:pt x="727" y="1930"/>
                  </a:cubicBezTo>
                  <a:cubicBezTo>
                    <a:pt x="656" y="2120"/>
                    <a:pt x="775" y="2239"/>
                    <a:pt x="822" y="2346"/>
                  </a:cubicBezTo>
                  <a:cubicBezTo>
                    <a:pt x="870" y="2453"/>
                    <a:pt x="941" y="2537"/>
                    <a:pt x="1001" y="2656"/>
                  </a:cubicBezTo>
                  <a:cubicBezTo>
                    <a:pt x="1061" y="2763"/>
                    <a:pt x="1072" y="2846"/>
                    <a:pt x="1013" y="2965"/>
                  </a:cubicBezTo>
                  <a:cubicBezTo>
                    <a:pt x="941" y="3096"/>
                    <a:pt x="525" y="3084"/>
                    <a:pt x="441" y="3108"/>
                  </a:cubicBezTo>
                  <a:cubicBezTo>
                    <a:pt x="346" y="3144"/>
                    <a:pt x="84" y="3894"/>
                    <a:pt x="84" y="3894"/>
                  </a:cubicBezTo>
                  <a:lnTo>
                    <a:pt x="1" y="4073"/>
                  </a:lnTo>
                  <a:cubicBezTo>
                    <a:pt x="132" y="4049"/>
                    <a:pt x="275" y="4037"/>
                    <a:pt x="358" y="4013"/>
                  </a:cubicBezTo>
                  <a:cubicBezTo>
                    <a:pt x="532" y="3978"/>
                    <a:pt x="692" y="3881"/>
                    <a:pt x="808" y="3881"/>
                  </a:cubicBezTo>
                  <a:cubicBezTo>
                    <a:pt x="852" y="3881"/>
                    <a:pt x="889" y="3894"/>
                    <a:pt x="918" y="3930"/>
                  </a:cubicBezTo>
                  <a:cubicBezTo>
                    <a:pt x="1025" y="4061"/>
                    <a:pt x="1049" y="4251"/>
                    <a:pt x="1334" y="4382"/>
                  </a:cubicBezTo>
                  <a:cubicBezTo>
                    <a:pt x="1632" y="4513"/>
                    <a:pt x="1751" y="4478"/>
                    <a:pt x="1775" y="4513"/>
                  </a:cubicBezTo>
                  <a:cubicBezTo>
                    <a:pt x="1787" y="4549"/>
                    <a:pt x="1751" y="4751"/>
                    <a:pt x="2013" y="4775"/>
                  </a:cubicBezTo>
                  <a:cubicBezTo>
                    <a:pt x="2165" y="4790"/>
                    <a:pt x="2312" y="4813"/>
                    <a:pt x="2440" y="4813"/>
                  </a:cubicBezTo>
                  <a:cubicBezTo>
                    <a:pt x="2522" y="4813"/>
                    <a:pt x="2595" y="4803"/>
                    <a:pt x="2656" y="4775"/>
                  </a:cubicBezTo>
                  <a:cubicBezTo>
                    <a:pt x="2811" y="4716"/>
                    <a:pt x="2918" y="4573"/>
                    <a:pt x="3085" y="4573"/>
                  </a:cubicBezTo>
                  <a:cubicBezTo>
                    <a:pt x="3251" y="4585"/>
                    <a:pt x="3442" y="4656"/>
                    <a:pt x="3525" y="4739"/>
                  </a:cubicBezTo>
                  <a:cubicBezTo>
                    <a:pt x="3608" y="4835"/>
                    <a:pt x="3811" y="5097"/>
                    <a:pt x="3859" y="5216"/>
                  </a:cubicBezTo>
                  <a:cubicBezTo>
                    <a:pt x="3894" y="5335"/>
                    <a:pt x="4109" y="5430"/>
                    <a:pt x="4168" y="5490"/>
                  </a:cubicBezTo>
                  <a:cubicBezTo>
                    <a:pt x="4228" y="5561"/>
                    <a:pt x="4561" y="5811"/>
                    <a:pt x="4537" y="5871"/>
                  </a:cubicBezTo>
                  <a:cubicBezTo>
                    <a:pt x="4513" y="5930"/>
                    <a:pt x="5323" y="7371"/>
                    <a:pt x="5323" y="7371"/>
                  </a:cubicBezTo>
                  <a:cubicBezTo>
                    <a:pt x="5323" y="7371"/>
                    <a:pt x="5502" y="7228"/>
                    <a:pt x="5597" y="7097"/>
                  </a:cubicBezTo>
                  <a:cubicBezTo>
                    <a:pt x="5704" y="6954"/>
                    <a:pt x="5787" y="6823"/>
                    <a:pt x="5811" y="6716"/>
                  </a:cubicBezTo>
                  <a:cubicBezTo>
                    <a:pt x="5823" y="6692"/>
                    <a:pt x="5835" y="6680"/>
                    <a:pt x="5847" y="6656"/>
                  </a:cubicBezTo>
                  <a:cubicBezTo>
                    <a:pt x="5859" y="6644"/>
                    <a:pt x="5859" y="6644"/>
                    <a:pt x="5859" y="6644"/>
                  </a:cubicBezTo>
                  <a:cubicBezTo>
                    <a:pt x="5847" y="6585"/>
                    <a:pt x="5823" y="6502"/>
                    <a:pt x="5823" y="6418"/>
                  </a:cubicBezTo>
                  <a:cubicBezTo>
                    <a:pt x="5811" y="6240"/>
                    <a:pt x="5811" y="5882"/>
                    <a:pt x="5716" y="5668"/>
                  </a:cubicBezTo>
                  <a:cubicBezTo>
                    <a:pt x="5621" y="5454"/>
                    <a:pt x="5502" y="5323"/>
                    <a:pt x="5502" y="5085"/>
                  </a:cubicBezTo>
                  <a:cubicBezTo>
                    <a:pt x="5502" y="4930"/>
                    <a:pt x="5502" y="4620"/>
                    <a:pt x="5502" y="4406"/>
                  </a:cubicBezTo>
                  <a:cubicBezTo>
                    <a:pt x="5502" y="4287"/>
                    <a:pt x="5502" y="4192"/>
                    <a:pt x="5502" y="4192"/>
                  </a:cubicBezTo>
                  <a:lnTo>
                    <a:pt x="5502" y="3942"/>
                  </a:lnTo>
                  <a:lnTo>
                    <a:pt x="5502" y="3918"/>
                  </a:lnTo>
                  <a:cubicBezTo>
                    <a:pt x="5502" y="3918"/>
                    <a:pt x="5466" y="3868"/>
                    <a:pt x="5394" y="3868"/>
                  </a:cubicBezTo>
                  <a:cubicBezTo>
                    <a:pt x="5373" y="3868"/>
                    <a:pt x="5349" y="3872"/>
                    <a:pt x="5323" y="3882"/>
                  </a:cubicBezTo>
                  <a:cubicBezTo>
                    <a:pt x="5216" y="3918"/>
                    <a:pt x="5002" y="4085"/>
                    <a:pt x="4930" y="4097"/>
                  </a:cubicBezTo>
                  <a:cubicBezTo>
                    <a:pt x="4859" y="4097"/>
                    <a:pt x="4656" y="3966"/>
                    <a:pt x="4597" y="3870"/>
                  </a:cubicBezTo>
                  <a:cubicBezTo>
                    <a:pt x="4549" y="3763"/>
                    <a:pt x="4263" y="3156"/>
                    <a:pt x="4263" y="3156"/>
                  </a:cubicBezTo>
                  <a:cubicBezTo>
                    <a:pt x="4263" y="3156"/>
                    <a:pt x="4609" y="2703"/>
                    <a:pt x="4537" y="2573"/>
                  </a:cubicBezTo>
                  <a:cubicBezTo>
                    <a:pt x="4513" y="2513"/>
                    <a:pt x="4478" y="2465"/>
                    <a:pt x="4466" y="2430"/>
                  </a:cubicBezTo>
                  <a:cubicBezTo>
                    <a:pt x="4430" y="2382"/>
                    <a:pt x="4418" y="2334"/>
                    <a:pt x="4418" y="2299"/>
                  </a:cubicBezTo>
                  <a:cubicBezTo>
                    <a:pt x="4418" y="2239"/>
                    <a:pt x="4430" y="2156"/>
                    <a:pt x="4382" y="2096"/>
                  </a:cubicBezTo>
                  <a:cubicBezTo>
                    <a:pt x="4323" y="2025"/>
                    <a:pt x="4180" y="1941"/>
                    <a:pt x="4168" y="1846"/>
                  </a:cubicBezTo>
                  <a:cubicBezTo>
                    <a:pt x="4156" y="1763"/>
                    <a:pt x="4168" y="1572"/>
                    <a:pt x="4168" y="1489"/>
                  </a:cubicBezTo>
                  <a:cubicBezTo>
                    <a:pt x="4168" y="1477"/>
                    <a:pt x="4168" y="1465"/>
                    <a:pt x="4168" y="1453"/>
                  </a:cubicBezTo>
                  <a:cubicBezTo>
                    <a:pt x="4160" y="1428"/>
                    <a:pt x="4078" y="1378"/>
                    <a:pt x="3975" y="1378"/>
                  </a:cubicBezTo>
                  <a:cubicBezTo>
                    <a:pt x="3934" y="1378"/>
                    <a:pt x="3890" y="1385"/>
                    <a:pt x="3847" y="1406"/>
                  </a:cubicBezTo>
                  <a:cubicBezTo>
                    <a:pt x="3739" y="1447"/>
                    <a:pt x="3558" y="1511"/>
                    <a:pt x="3441" y="1511"/>
                  </a:cubicBezTo>
                  <a:cubicBezTo>
                    <a:pt x="3389" y="1511"/>
                    <a:pt x="3349" y="1498"/>
                    <a:pt x="3335" y="1465"/>
                  </a:cubicBezTo>
                  <a:cubicBezTo>
                    <a:pt x="3287" y="1370"/>
                    <a:pt x="3156" y="1049"/>
                    <a:pt x="3168" y="906"/>
                  </a:cubicBezTo>
                  <a:cubicBezTo>
                    <a:pt x="3168" y="763"/>
                    <a:pt x="3418" y="548"/>
                    <a:pt x="3478" y="441"/>
                  </a:cubicBezTo>
                  <a:cubicBezTo>
                    <a:pt x="3525" y="334"/>
                    <a:pt x="3597" y="191"/>
                    <a:pt x="3525" y="144"/>
                  </a:cubicBezTo>
                  <a:cubicBezTo>
                    <a:pt x="3466" y="96"/>
                    <a:pt x="3358" y="25"/>
                    <a:pt x="3108" y="25"/>
                  </a:cubicBezTo>
                  <a:cubicBezTo>
                    <a:pt x="3025" y="29"/>
                    <a:pt x="2837" y="30"/>
                    <a:pt x="2617" y="30"/>
                  </a:cubicBezTo>
                  <a:cubicBezTo>
                    <a:pt x="2177" y="30"/>
                    <a:pt x="1608" y="25"/>
                    <a:pt x="1489" y="25"/>
                  </a:cubicBezTo>
                  <a:cubicBezTo>
                    <a:pt x="1370" y="25"/>
                    <a:pt x="1013" y="13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1"/>
            <p:cNvSpPr/>
            <p:nvPr/>
          </p:nvSpPr>
          <p:spPr>
            <a:xfrm>
              <a:off x="1993893" y="1373319"/>
              <a:ext cx="347736" cy="472838"/>
            </a:xfrm>
            <a:custGeom>
              <a:avLst/>
              <a:gdLst/>
              <a:ahLst/>
              <a:cxnLst/>
              <a:rect l="l" t="t" r="r" b="b"/>
              <a:pathLst>
                <a:path w="4692" h="6380" extrusionOk="0">
                  <a:moveTo>
                    <a:pt x="1645" y="1"/>
                  </a:moveTo>
                  <a:cubicBezTo>
                    <a:pt x="1486" y="1"/>
                    <a:pt x="1342" y="34"/>
                    <a:pt x="1275" y="43"/>
                  </a:cubicBezTo>
                  <a:cubicBezTo>
                    <a:pt x="1191" y="55"/>
                    <a:pt x="1132" y="198"/>
                    <a:pt x="1132" y="317"/>
                  </a:cubicBezTo>
                  <a:cubicBezTo>
                    <a:pt x="1132" y="448"/>
                    <a:pt x="1108" y="508"/>
                    <a:pt x="1072" y="639"/>
                  </a:cubicBezTo>
                  <a:cubicBezTo>
                    <a:pt x="1048" y="781"/>
                    <a:pt x="953" y="841"/>
                    <a:pt x="941" y="972"/>
                  </a:cubicBezTo>
                  <a:cubicBezTo>
                    <a:pt x="941" y="996"/>
                    <a:pt x="941" y="1031"/>
                    <a:pt x="941" y="1055"/>
                  </a:cubicBezTo>
                  <a:cubicBezTo>
                    <a:pt x="941" y="1150"/>
                    <a:pt x="941" y="1246"/>
                    <a:pt x="941" y="1377"/>
                  </a:cubicBezTo>
                  <a:cubicBezTo>
                    <a:pt x="941" y="1555"/>
                    <a:pt x="703" y="1674"/>
                    <a:pt x="608" y="1722"/>
                  </a:cubicBezTo>
                  <a:cubicBezTo>
                    <a:pt x="513" y="1770"/>
                    <a:pt x="524" y="1984"/>
                    <a:pt x="524" y="2043"/>
                  </a:cubicBezTo>
                  <a:cubicBezTo>
                    <a:pt x="524" y="2091"/>
                    <a:pt x="441" y="2365"/>
                    <a:pt x="393" y="2424"/>
                  </a:cubicBezTo>
                  <a:cubicBezTo>
                    <a:pt x="358" y="2472"/>
                    <a:pt x="167" y="2722"/>
                    <a:pt x="155" y="2853"/>
                  </a:cubicBezTo>
                  <a:cubicBezTo>
                    <a:pt x="155" y="2972"/>
                    <a:pt x="191" y="3258"/>
                    <a:pt x="191" y="3329"/>
                  </a:cubicBezTo>
                  <a:cubicBezTo>
                    <a:pt x="191" y="3413"/>
                    <a:pt x="84" y="3508"/>
                    <a:pt x="1" y="3532"/>
                  </a:cubicBezTo>
                  <a:lnTo>
                    <a:pt x="1" y="3782"/>
                  </a:lnTo>
                  <a:cubicBezTo>
                    <a:pt x="1" y="3782"/>
                    <a:pt x="1" y="3865"/>
                    <a:pt x="1" y="3996"/>
                  </a:cubicBezTo>
                  <a:cubicBezTo>
                    <a:pt x="1" y="4210"/>
                    <a:pt x="1" y="4520"/>
                    <a:pt x="1" y="4675"/>
                  </a:cubicBezTo>
                  <a:cubicBezTo>
                    <a:pt x="1" y="4913"/>
                    <a:pt x="120" y="5044"/>
                    <a:pt x="215" y="5258"/>
                  </a:cubicBezTo>
                  <a:cubicBezTo>
                    <a:pt x="310" y="5472"/>
                    <a:pt x="310" y="5830"/>
                    <a:pt x="322" y="6008"/>
                  </a:cubicBezTo>
                  <a:cubicBezTo>
                    <a:pt x="322" y="6092"/>
                    <a:pt x="346" y="6175"/>
                    <a:pt x="358" y="6234"/>
                  </a:cubicBezTo>
                  <a:cubicBezTo>
                    <a:pt x="441" y="6151"/>
                    <a:pt x="620" y="6068"/>
                    <a:pt x="691" y="6008"/>
                  </a:cubicBezTo>
                  <a:cubicBezTo>
                    <a:pt x="774" y="5946"/>
                    <a:pt x="1187" y="5884"/>
                    <a:pt x="1350" y="5884"/>
                  </a:cubicBezTo>
                  <a:cubicBezTo>
                    <a:pt x="1375" y="5884"/>
                    <a:pt x="1394" y="5886"/>
                    <a:pt x="1406" y="5889"/>
                  </a:cubicBezTo>
                  <a:cubicBezTo>
                    <a:pt x="1501" y="5913"/>
                    <a:pt x="1775" y="6127"/>
                    <a:pt x="1798" y="6139"/>
                  </a:cubicBezTo>
                  <a:cubicBezTo>
                    <a:pt x="1822" y="6163"/>
                    <a:pt x="1989" y="6199"/>
                    <a:pt x="2144" y="6199"/>
                  </a:cubicBezTo>
                  <a:cubicBezTo>
                    <a:pt x="2298" y="6199"/>
                    <a:pt x="2382" y="6234"/>
                    <a:pt x="2441" y="6294"/>
                  </a:cubicBezTo>
                  <a:cubicBezTo>
                    <a:pt x="2504" y="6346"/>
                    <a:pt x="2566" y="6380"/>
                    <a:pt x="2714" y="6380"/>
                  </a:cubicBezTo>
                  <a:cubicBezTo>
                    <a:pt x="2737" y="6380"/>
                    <a:pt x="2760" y="6379"/>
                    <a:pt x="2787" y="6377"/>
                  </a:cubicBezTo>
                  <a:cubicBezTo>
                    <a:pt x="2858" y="6373"/>
                    <a:pt x="3034" y="6372"/>
                    <a:pt x="3237" y="6372"/>
                  </a:cubicBezTo>
                  <a:cubicBezTo>
                    <a:pt x="3643" y="6372"/>
                    <a:pt x="4156" y="6377"/>
                    <a:pt x="4156" y="6377"/>
                  </a:cubicBezTo>
                  <a:lnTo>
                    <a:pt x="4692" y="3687"/>
                  </a:lnTo>
                  <a:lnTo>
                    <a:pt x="4692" y="115"/>
                  </a:lnTo>
                  <a:lnTo>
                    <a:pt x="3632" y="103"/>
                  </a:lnTo>
                  <a:lnTo>
                    <a:pt x="2418" y="79"/>
                  </a:lnTo>
                  <a:lnTo>
                    <a:pt x="2382" y="79"/>
                  </a:lnTo>
                  <a:lnTo>
                    <a:pt x="2394" y="67"/>
                  </a:lnTo>
                  <a:cubicBezTo>
                    <a:pt x="2287" y="67"/>
                    <a:pt x="1929" y="31"/>
                    <a:pt x="1763" y="7"/>
                  </a:cubicBezTo>
                  <a:cubicBezTo>
                    <a:pt x="1723" y="3"/>
                    <a:pt x="1684" y="1"/>
                    <a:pt x="1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1"/>
            <p:cNvSpPr/>
            <p:nvPr/>
          </p:nvSpPr>
          <p:spPr>
            <a:xfrm>
              <a:off x="1620658" y="961247"/>
              <a:ext cx="660120" cy="495813"/>
            </a:xfrm>
            <a:custGeom>
              <a:avLst/>
              <a:gdLst/>
              <a:ahLst/>
              <a:cxnLst/>
              <a:rect l="l" t="t" r="r" b="b"/>
              <a:pathLst>
                <a:path w="8907" h="6690" extrusionOk="0">
                  <a:moveTo>
                    <a:pt x="6833" y="1"/>
                  </a:moveTo>
                  <a:cubicBezTo>
                    <a:pt x="6767" y="1"/>
                    <a:pt x="6717" y="3"/>
                    <a:pt x="6692" y="7"/>
                  </a:cubicBezTo>
                  <a:cubicBezTo>
                    <a:pt x="6549" y="31"/>
                    <a:pt x="6442" y="210"/>
                    <a:pt x="6394" y="305"/>
                  </a:cubicBezTo>
                  <a:cubicBezTo>
                    <a:pt x="6334" y="400"/>
                    <a:pt x="6287" y="555"/>
                    <a:pt x="6275" y="626"/>
                  </a:cubicBezTo>
                  <a:cubicBezTo>
                    <a:pt x="6263" y="698"/>
                    <a:pt x="6108" y="793"/>
                    <a:pt x="6084" y="829"/>
                  </a:cubicBezTo>
                  <a:cubicBezTo>
                    <a:pt x="6049" y="865"/>
                    <a:pt x="5930" y="1436"/>
                    <a:pt x="5930" y="1436"/>
                  </a:cubicBezTo>
                  <a:cubicBezTo>
                    <a:pt x="5930" y="1436"/>
                    <a:pt x="5858" y="1162"/>
                    <a:pt x="5739" y="710"/>
                  </a:cubicBezTo>
                  <a:cubicBezTo>
                    <a:pt x="5608" y="269"/>
                    <a:pt x="5358" y="305"/>
                    <a:pt x="5191" y="257"/>
                  </a:cubicBezTo>
                  <a:cubicBezTo>
                    <a:pt x="5154" y="250"/>
                    <a:pt x="5105" y="247"/>
                    <a:pt x="5049" y="247"/>
                  </a:cubicBezTo>
                  <a:cubicBezTo>
                    <a:pt x="4925" y="247"/>
                    <a:pt x="4771" y="261"/>
                    <a:pt x="4656" y="269"/>
                  </a:cubicBezTo>
                  <a:cubicBezTo>
                    <a:pt x="4644" y="555"/>
                    <a:pt x="4632" y="1091"/>
                    <a:pt x="4703" y="1281"/>
                  </a:cubicBezTo>
                  <a:cubicBezTo>
                    <a:pt x="4798" y="1543"/>
                    <a:pt x="4870" y="1591"/>
                    <a:pt x="4941" y="1638"/>
                  </a:cubicBezTo>
                  <a:cubicBezTo>
                    <a:pt x="5013" y="1686"/>
                    <a:pt x="5108" y="1888"/>
                    <a:pt x="5144" y="1996"/>
                  </a:cubicBezTo>
                  <a:cubicBezTo>
                    <a:pt x="5168" y="2091"/>
                    <a:pt x="5394" y="2365"/>
                    <a:pt x="5489" y="2365"/>
                  </a:cubicBezTo>
                  <a:cubicBezTo>
                    <a:pt x="5596" y="2365"/>
                    <a:pt x="5846" y="2365"/>
                    <a:pt x="5918" y="2400"/>
                  </a:cubicBezTo>
                  <a:cubicBezTo>
                    <a:pt x="5977" y="2424"/>
                    <a:pt x="6215" y="2627"/>
                    <a:pt x="6215" y="2746"/>
                  </a:cubicBezTo>
                  <a:cubicBezTo>
                    <a:pt x="6227" y="2877"/>
                    <a:pt x="6299" y="3472"/>
                    <a:pt x="6144" y="3639"/>
                  </a:cubicBezTo>
                  <a:cubicBezTo>
                    <a:pt x="6001" y="3793"/>
                    <a:pt x="5674" y="4049"/>
                    <a:pt x="5588" y="4049"/>
                  </a:cubicBezTo>
                  <a:cubicBezTo>
                    <a:pt x="5581" y="4049"/>
                    <a:pt x="5576" y="4047"/>
                    <a:pt x="5572" y="4043"/>
                  </a:cubicBezTo>
                  <a:cubicBezTo>
                    <a:pt x="5525" y="3996"/>
                    <a:pt x="5584" y="3841"/>
                    <a:pt x="5465" y="3829"/>
                  </a:cubicBezTo>
                  <a:cubicBezTo>
                    <a:pt x="5456" y="3828"/>
                    <a:pt x="5447" y="3828"/>
                    <a:pt x="5437" y="3828"/>
                  </a:cubicBezTo>
                  <a:cubicBezTo>
                    <a:pt x="5340" y="3828"/>
                    <a:pt x="5247" y="3882"/>
                    <a:pt x="5203" y="3936"/>
                  </a:cubicBezTo>
                  <a:cubicBezTo>
                    <a:pt x="5166" y="3974"/>
                    <a:pt x="5137" y="3997"/>
                    <a:pt x="5104" y="3997"/>
                  </a:cubicBezTo>
                  <a:cubicBezTo>
                    <a:pt x="5084" y="3997"/>
                    <a:pt x="5063" y="3990"/>
                    <a:pt x="5037" y="3972"/>
                  </a:cubicBezTo>
                  <a:cubicBezTo>
                    <a:pt x="4966" y="3922"/>
                    <a:pt x="4896" y="3871"/>
                    <a:pt x="4804" y="3871"/>
                  </a:cubicBezTo>
                  <a:cubicBezTo>
                    <a:pt x="4787" y="3871"/>
                    <a:pt x="4769" y="3873"/>
                    <a:pt x="4751" y="3877"/>
                  </a:cubicBezTo>
                  <a:cubicBezTo>
                    <a:pt x="4676" y="3899"/>
                    <a:pt x="4600" y="3936"/>
                    <a:pt x="4525" y="3936"/>
                  </a:cubicBezTo>
                  <a:cubicBezTo>
                    <a:pt x="4481" y="3936"/>
                    <a:pt x="4437" y="3924"/>
                    <a:pt x="4394" y="3889"/>
                  </a:cubicBezTo>
                  <a:cubicBezTo>
                    <a:pt x="4275" y="3793"/>
                    <a:pt x="4096" y="3615"/>
                    <a:pt x="4072" y="3543"/>
                  </a:cubicBezTo>
                  <a:cubicBezTo>
                    <a:pt x="4048" y="3472"/>
                    <a:pt x="3989" y="3270"/>
                    <a:pt x="3917" y="3234"/>
                  </a:cubicBezTo>
                  <a:cubicBezTo>
                    <a:pt x="3858" y="3210"/>
                    <a:pt x="3620" y="3067"/>
                    <a:pt x="3596" y="2972"/>
                  </a:cubicBezTo>
                  <a:cubicBezTo>
                    <a:pt x="3572" y="2877"/>
                    <a:pt x="3560" y="2436"/>
                    <a:pt x="3513" y="2341"/>
                  </a:cubicBezTo>
                  <a:cubicBezTo>
                    <a:pt x="3471" y="2259"/>
                    <a:pt x="3439" y="2167"/>
                    <a:pt x="3339" y="2167"/>
                  </a:cubicBezTo>
                  <a:cubicBezTo>
                    <a:pt x="3323" y="2167"/>
                    <a:pt x="3306" y="2169"/>
                    <a:pt x="3286" y="2174"/>
                  </a:cubicBezTo>
                  <a:cubicBezTo>
                    <a:pt x="3143" y="2222"/>
                    <a:pt x="2965" y="2186"/>
                    <a:pt x="3036" y="2436"/>
                  </a:cubicBezTo>
                  <a:cubicBezTo>
                    <a:pt x="3108" y="2686"/>
                    <a:pt x="3203" y="2984"/>
                    <a:pt x="3227" y="3091"/>
                  </a:cubicBezTo>
                  <a:cubicBezTo>
                    <a:pt x="3263" y="3210"/>
                    <a:pt x="3358" y="3365"/>
                    <a:pt x="3239" y="3472"/>
                  </a:cubicBezTo>
                  <a:cubicBezTo>
                    <a:pt x="3151" y="3551"/>
                    <a:pt x="3121" y="3618"/>
                    <a:pt x="3044" y="3618"/>
                  </a:cubicBezTo>
                  <a:cubicBezTo>
                    <a:pt x="3017" y="3618"/>
                    <a:pt x="2984" y="3610"/>
                    <a:pt x="2941" y="3591"/>
                  </a:cubicBezTo>
                  <a:cubicBezTo>
                    <a:pt x="2762" y="3532"/>
                    <a:pt x="2405" y="3293"/>
                    <a:pt x="2346" y="3234"/>
                  </a:cubicBezTo>
                  <a:cubicBezTo>
                    <a:pt x="2310" y="3210"/>
                    <a:pt x="2048" y="3031"/>
                    <a:pt x="1834" y="2877"/>
                  </a:cubicBezTo>
                  <a:cubicBezTo>
                    <a:pt x="1834" y="2901"/>
                    <a:pt x="1834" y="2912"/>
                    <a:pt x="1834" y="2924"/>
                  </a:cubicBezTo>
                  <a:cubicBezTo>
                    <a:pt x="1822" y="2996"/>
                    <a:pt x="1798" y="3198"/>
                    <a:pt x="1798" y="3270"/>
                  </a:cubicBezTo>
                  <a:cubicBezTo>
                    <a:pt x="1798" y="3341"/>
                    <a:pt x="893" y="3710"/>
                    <a:pt x="655" y="3865"/>
                  </a:cubicBezTo>
                  <a:cubicBezTo>
                    <a:pt x="417" y="4008"/>
                    <a:pt x="95" y="4294"/>
                    <a:pt x="48" y="4329"/>
                  </a:cubicBezTo>
                  <a:cubicBezTo>
                    <a:pt x="0" y="4353"/>
                    <a:pt x="12" y="4520"/>
                    <a:pt x="24" y="4555"/>
                  </a:cubicBezTo>
                  <a:cubicBezTo>
                    <a:pt x="24" y="4591"/>
                    <a:pt x="107" y="4734"/>
                    <a:pt x="203" y="4877"/>
                  </a:cubicBezTo>
                  <a:cubicBezTo>
                    <a:pt x="310" y="5008"/>
                    <a:pt x="322" y="5056"/>
                    <a:pt x="357" y="5139"/>
                  </a:cubicBezTo>
                  <a:cubicBezTo>
                    <a:pt x="357" y="5139"/>
                    <a:pt x="357" y="5139"/>
                    <a:pt x="357" y="5151"/>
                  </a:cubicBezTo>
                  <a:cubicBezTo>
                    <a:pt x="536" y="5163"/>
                    <a:pt x="905" y="5175"/>
                    <a:pt x="1024" y="5175"/>
                  </a:cubicBezTo>
                  <a:cubicBezTo>
                    <a:pt x="1143" y="5175"/>
                    <a:pt x="1712" y="5180"/>
                    <a:pt x="2152" y="5180"/>
                  </a:cubicBezTo>
                  <a:cubicBezTo>
                    <a:pt x="2372" y="5180"/>
                    <a:pt x="2560" y="5179"/>
                    <a:pt x="2643" y="5175"/>
                  </a:cubicBezTo>
                  <a:cubicBezTo>
                    <a:pt x="2893" y="5175"/>
                    <a:pt x="3001" y="5246"/>
                    <a:pt x="3060" y="5294"/>
                  </a:cubicBezTo>
                  <a:cubicBezTo>
                    <a:pt x="3132" y="5341"/>
                    <a:pt x="3060" y="5484"/>
                    <a:pt x="3013" y="5591"/>
                  </a:cubicBezTo>
                  <a:cubicBezTo>
                    <a:pt x="2953" y="5698"/>
                    <a:pt x="2703" y="5913"/>
                    <a:pt x="2703" y="6056"/>
                  </a:cubicBezTo>
                  <a:cubicBezTo>
                    <a:pt x="2691" y="6199"/>
                    <a:pt x="2822" y="6520"/>
                    <a:pt x="2870" y="6615"/>
                  </a:cubicBezTo>
                  <a:cubicBezTo>
                    <a:pt x="2884" y="6648"/>
                    <a:pt x="2924" y="6661"/>
                    <a:pt x="2976" y="6661"/>
                  </a:cubicBezTo>
                  <a:cubicBezTo>
                    <a:pt x="3093" y="6661"/>
                    <a:pt x="3274" y="6597"/>
                    <a:pt x="3382" y="6556"/>
                  </a:cubicBezTo>
                  <a:cubicBezTo>
                    <a:pt x="3425" y="6535"/>
                    <a:pt x="3469" y="6528"/>
                    <a:pt x="3510" y="6528"/>
                  </a:cubicBezTo>
                  <a:cubicBezTo>
                    <a:pt x="3613" y="6528"/>
                    <a:pt x="3695" y="6578"/>
                    <a:pt x="3703" y="6603"/>
                  </a:cubicBezTo>
                  <a:cubicBezTo>
                    <a:pt x="3703" y="6615"/>
                    <a:pt x="3703" y="6627"/>
                    <a:pt x="3703" y="6639"/>
                  </a:cubicBezTo>
                  <a:cubicBezTo>
                    <a:pt x="3763" y="6663"/>
                    <a:pt x="3834" y="6675"/>
                    <a:pt x="3905" y="6687"/>
                  </a:cubicBezTo>
                  <a:cubicBezTo>
                    <a:pt x="3928" y="6689"/>
                    <a:pt x="3946" y="6690"/>
                    <a:pt x="3963" y="6690"/>
                  </a:cubicBezTo>
                  <a:cubicBezTo>
                    <a:pt x="4051" y="6690"/>
                    <a:pt x="4069" y="6660"/>
                    <a:pt x="4179" y="6580"/>
                  </a:cubicBezTo>
                  <a:cubicBezTo>
                    <a:pt x="4294" y="6499"/>
                    <a:pt x="4454" y="6341"/>
                    <a:pt x="4615" y="6341"/>
                  </a:cubicBezTo>
                  <a:cubicBezTo>
                    <a:pt x="4620" y="6341"/>
                    <a:pt x="4626" y="6341"/>
                    <a:pt x="4632" y="6341"/>
                  </a:cubicBezTo>
                  <a:cubicBezTo>
                    <a:pt x="4715" y="6353"/>
                    <a:pt x="4798" y="6413"/>
                    <a:pt x="4870" y="6449"/>
                  </a:cubicBezTo>
                  <a:cubicBezTo>
                    <a:pt x="4953" y="6472"/>
                    <a:pt x="5025" y="6508"/>
                    <a:pt x="5108" y="6544"/>
                  </a:cubicBezTo>
                  <a:cubicBezTo>
                    <a:pt x="5264" y="6593"/>
                    <a:pt x="5540" y="6633"/>
                    <a:pt x="5759" y="6633"/>
                  </a:cubicBezTo>
                  <a:cubicBezTo>
                    <a:pt x="5808" y="6633"/>
                    <a:pt x="5853" y="6631"/>
                    <a:pt x="5894" y="6627"/>
                  </a:cubicBezTo>
                  <a:cubicBezTo>
                    <a:pt x="5918" y="6627"/>
                    <a:pt x="5941" y="6627"/>
                    <a:pt x="5977" y="6615"/>
                  </a:cubicBezTo>
                  <a:cubicBezTo>
                    <a:pt x="5977" y="6591"/>
                    <a:pt x="5977" y="6556"/>
                    <a:pt x="5977" y="6532"/>
                  </a:cubicBezTo>
                  <a:cubicBezTo>
                    <a:pt x="5989" y="6401"/>
                    <a:pt x="6072" y="6341"/>
                    <a:pt x="6108" y="6199"/>
                  </a:cubicBezTo>
                  <a:cubicBezTo>
                    <a:pt x="6144" y="6068"/>
                    <a:pt x="6168" y="6008"/>
                    <a:pt x="6168" y="5877"/>
                  </a:cubicBezTo>
                  <a:cubicBezTo>
                    <a:pt x="6168" y="5758"/>
                    <a:pt x="6227" y="5615"/>
                    <a:pt x="6311" y="5603"/>
                  </a:cubicBezTo>
                  <a:cubicBezTo>
                    <a:pt x="6378" y="5594"/>
                    <a:pt x="6522" y="5561"/>
                    <a:pt x="6681" y="5561"/>
                  </a:cubicBezTo>
                  <a:cubicBezTo>
                    <a:pt x="6720" y="5561"/>
                    <a:pt x="6759" y="5563"/>
                    <a:pt x="6799" y="5567"/>
                  </a:cubicBezTo>
                  <a:cubicBezTo>
                    <a:pt x="6965" y="5591"/>
                    <a:pt x="7323" y="5627"/>
                    <a:pt x="7430" y="5627"/>
                  </a:cubicBezTo>
                  <a:lnTo>
                    <a:pt x="8906" y="3698"/>
                  </a:lnTo>
                  <a:lnTo>
                    <a:pt x="8906" y="3305"/>
                  </a:lnTo>
                  <a:lnTo>
                    <a:pt x="8858" y="757"/>
                  </a:lnTo>
                  <a:cubicBezTo>
                    <a:pt x="8728" y="734"/>
                    <a:pt x="8525" y="686"/>
                    <a:pt x="8442" y="603"/>
                  </a:cubicBezTo>
                  <a:cubicBezTo>
                    <a:pt x="8347" y="484"/>
                    <a:pt x="8239" y="305"/>
                    <a:pt x="8120" y="174"/>
                  </a:cubicBezTo>
                  <a:cubicBezTo>
                    <a:pt x="8013" y="43"/>
                    <a:pt x="7918" y="67"/>
                    <a:pt x="7775" y="55"/>
                  </a:cubicBezTo>
                  <a:cubicBezTo>
                    <a:pt x="7669" y="36"/>
                    <a:pt x="7111" y="1"/>
                    <a:pt x="6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2426272" y="1905825"/>
              <a:ext cx="283332" cy="436967"/>
            </a:xfrm>
            <a:custGeom>
              <a:avLst/>
              <a:gdLst/>
              <a:ahLst/>
              <a:cxnLst/>
              <a:rect l="l" t="t" r="r" b="b"/>
              <a:pathLst>
                <a:path w="3823" h="5896" extrusionOk="0">
                  <a:moveTo>
                    <a:pt x="2789" y="0"/>
                  </a:moveTo>
                  <a:cubicBezTo>
                    <a:pt x="2659" y="0"/>
                    <a:pt x="2504" y="11"/>
                    <a:pt x="2370" y="50"/>
                  </a:cubicBezTo>
                  <a:cubicBezTo>
                    <a:pt x="2108" y="121"/>
                    <a:pt x="1715" y="157"/>
                    <a:pt x="1691" y="157"/>
                  </a:cubicBezTo>
                  <a:cubicBezTo>
                    <a:pt x="1679" y="157"/>
                    <a:pt x="1537" y="192"/>
                    <a:pt x="1537" y="192"/>
                  </a:cubicBezTo>
                  <a:cubicBezTo>
                    <a:pt x="1537" y="192"/>
                    <a:pt x="1560" y="407"/>
                    <a:pt x="1537" y="514"/>
                  </a:cubicBezTo>
                  <a:cubicBezTo>
                    <a:pt x="1537" y="526"/>
                    <a:pt x="1537" y="538"/>
                    <a:pt x="1537" y="538"/>
                  </a:cubicBezTo>
                  <a:cubicBezTo>
                    <a:pt x="1501" y="633"/>
                    <a:pt x="1167" y="1181"/>
                    <a:pt x="1072" y="1288"/>
                  </a:cubicBezTo>
                  <a:cubicBezTo>
                    <a:pt x="989" y="1383"/>
                    <a:pt x="834" y="1693"/>
                    <a:pt x="620" y="1859"/>
                  </a:cubicBezTo>
                  <a:cubicBezTo>
                    <a:pt x="394" y="2026"/>
                    <a:pt x="120" y="2133"/>
                    <a:pt x="72" y="2347"/>
                  </a:cubicBezTo>
                  <a:cubicBezTo>
                    <a:pt x="13" y="2562"/>
                    <a:pt x="1" y="3240"/>
                    <a:pt x="1" y="3419"/>
                  </a:cubicBezTo>
                  <a:cubicBezTo>
                    <a:pt x="13" y="3610"/>
                    <a:pt x="36" y="4026"/>
                    <a:pt x="132" y="4157"/>
                  </a:cubicBezTo>
                  <a:cubicBezTo>
                    <a:pt x="239" y="4288"/>
                    <a:pt x="370" y="4383"/>
                    <a:pt x="370" y="4407"/>
                  </a:cubicBezTo>
                  <a:cubicBezTo>
                    <a:pt x="382" y="4431"/>
                    <a:pt x="465" y="4598"/>
                    <a:pt x="465" y="4598"/>
                  </a:cubicBezTo>
                  <a:cubicBezTo>
                    <a:pt x="470" y="4597"/>
                    <a:pt x="476" y="4596"/>
                    <a:pt x="482" y="4596"/>
                  </a:cubicBezTo>
                  <a:cubicBezTo>
                    <a:pt x="552" y="4596"/>
                    <a:pt x="645" y="4657"/>
                    <a:pt x="667" y="4657"/>
                  </a:cubicBezTo>
                  <a:cubicBezTo>
                    <a:pt x="691" y="4657"/>
                    <a:pt x="763" y="4848"/>
                    <a:pt x="810" y="4931"/>
                  </a:cubicBezTo>
                  <a:cubicBezTo>
                    <a:pt x="834" y="4979"/>
                    <a:pt x="977" y="5050"/>
                    <a:pt x="1084" y="5110"/>
                  </a:cubicBezTo>
                  <a:cubicBezTo>
                    <a:pt x="1132" y="5134"/>
                    <a:pt x="1167" y="5145"/>
                    <a:pt x="1191" y="5157"/>
                  </a:cubicBezTo>
                  <a:cubicBezTo>
                    <a:pt x="1275" y="5217"/>
                    <a:pt x="1596" y="5276"/>
                    <a:pt x="1620" y="5288"/>
                  </a:cubicBezTo>
                  <a:cubicBezTo>
                    <a:pt x="1656" y="5288"/>
                    <a:pt x="1929" y="5538"/>
                    <a:pt x="1929" y="5538"/>
                  </a:cubicBezTo>
                  <a:cubicBezTo>
                    <a:pt x="1929" y="5538"/>
                    <a:pt x="2465" y="5753"/>
                    <a:pt x="2560" y="5765"/>
                  </a:cubicBezTo>
                  <a:cubicBezTo>
                    <a:pt x="2668" y="5776"/>
                    <a:pt x="2811" y="5896"/>
                    <a:pt x="2811" y="5896"/>
                  </a:cubicBezTo>
                  <a:cubicBezTo>
                    <a:pt x="2811" y="5860"/>
                    <a:pt x="2799" y="5812"/>
                    <a:pt x="2799" y="5776"/>
                  </a:cubicBezTo>
                  <a:cubicBezTo>
                    <a:pt x="2763" y="5598"/>
                    <a:pt x="2858" y="4991"/>
                    <a:pt x="2870" y="4788"/>
                  </a:cubicBezTo>
                  <a:cubicBezTo>
                    <a:pt x="2882" y="4586"/>
                    <a:pt x="2918" y="4645"/>
                    <a:pt x="3001" y="4586"/>
                  </a:cubicBezTo>
                  <a:cubicBezTo>
                    <a:pt x="3084" y="4526"/>
                    <a:pt x="3168" y="4514"/>
                    <a:pt x="3227" y="4383"/>
                  </a:cubicBezTo>
                  <a:cubicBezTo>
                    <a:pt x="3287" y="4264"/>
                    <a:pt x="3227" y="4264"/>
                    <a:pt x="3251" y="4038"/>
                  </a:cubicBezTo>
                  <a:cubicBezTo>
                    <a:pt x="3287" y="3812"/>
                    <a:pt x="3322" y="3586"/>
                    <a:pt x="3311" y="3383"/>
                  </a:cubicBezTo>
                  <a:cubicBezTo>
                    <a:pt x="3299" y="3193"/>
                    <a:pt x="3203" y="2895"/>
                    <a:pt x="3203" y="2764"/>
                  </a:cubicBezTo>
                  <a:cubicBezTo>
                    <a:pt x="3203" y="2645"/>
                    <a:pt x="3442" y="2490"/>
                    <a:pt x="3465" y="2443"/>
                  </a:cubicBezTo>
                  <a:cubicBezTo>
                    <a:pt x="3501" y="2395"/>
                    <a:pt x="3465" y="2240"/>
                    <a:pt x="3489" y="1919"/>
                  </a:cubicBezTo>
                  <a:cubicBezTo>
                    <a:pt x="3525" y="1585"/>
                    <a:pt x="3751" y="1252"/>
                    <a:pt x="3787" y="1169"/>
                  </a:cubicBezTo>
                  <a:cubicBezTo>
                    <a:pt x="3787" y="1169"/>
                    <a:pt x="3787" y="1157"/>
                    <a:pt x="3787" y="1157"/>
                  </a:cubicBezTo>
                  <a:cubicBezTo>
                    <a:pt x="3787" y="1157"/>
                    <a:pt x="3787" y="1145"/>
                    <a:pt x="3787" y="1145"/>
                  </a:cubicBezTo>
                  <a:cubicBezTo>
                    <a:pt x="3799" y="1133"/>
                    <a:pt x="3799" y="1121"/>
                    <a:pt x="3799" y="1097"/>
                  </a:cubicBezTo>
                  <a:cubicBezTo>
                    <a:pt x="3799" y="1097"/>
                    <a:pt x="3799" y="1085"/>
                    <a:pt x="3799" y="1085"/>
                  </a:cubicBezTo>
                  <a:cubicBezTo>
                    <a:pt x="3799" y="1062"/>
                    <a:pt x="3811" y="1050"/>
                    <a:pt x="3811" y="1038"/>
                  </a:cubicBezTo>
                  <a:cubicBezTo>
                    <a:pt x="3811" y="1026"/>
                    <a:pt x="3811" y="1014"/>
                    <a:pt x="3811" y="1002"/>
                  </a:cubicBezTo>
                  <a:cubicBezTo>
                    <a:pt x="3811" y="990"/>
                    <a:pt x="3811" y="990"/>
                    <a:pt x="3811" y="978"/>
                  </a:cubicBezTo>
                  <a:cubicBezTo>
                    <a:pt x="3811" y="966"/>
                    <a:pt x="3811" y="954"/>
                    <a:pt x="3811" y="931"/>
                  </a:cubicBezTo>
                  <a:cubicBezTo>
                    <a:pt x="3811" y="847"/>
                    <a:pt x="3811" y="752"/>
                    <a:pt x="3811" y="704"/>
                  </a:cubicBezTo>
                  <a:cubicBezTo>
                    <a:pt x="3811" y="681"/>
                    <a:pt x="3823" y="657"/>
                    <a:pt x="3823" y="645"/>
                  </a:cubicBezTo>
                  <a:cubicBezTo>
                    <a:pt x="3751" y="597"/>
                    <a:pt x="3513" y="514"/>
                    <a:pt x="3406" y="347"/>
                  </a:cubicBezTo>
                  <a:cubicBezTo>
                    <a:pt x="3311" y="181"/>
                    <a:pt x="3132" y="14"/>
                    <a:pt x="3037" y="14"/>
                  </a:cubicBezTo>
                  <a:cubicBezTo>
                    <a:pt x="2993" y="8"/>
                    <a:pt x="2900" y="0"/>
                    <a:pt x="27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1"/>
            <p:cNvSpPr/>
            <p:nvPr/>
          </p:nvSpPr>
          <p:spPr>
            <a:xfrm>
              <a:off x="1485623" y="1714464"/>
              <a:ext cx="369821" cy="444823"/>
            </a:xfrm>
            <a:custGeom>
              <a:avLst/>
              <a:gdLst/>
              <a:ahLst/>
              <a:cxnLst/>
              <a:rect l="l" t="t" r="r" b="b"/>
              <a:pathLst>
                <a:path w="4990" h="6002" extrusionOk="0">
                  <a:moveTo>
                    <a:pt x="882" y="0"/>
                  </a:moveTo>
                  <a:cubicBezTo>
                    <a:pt x="846" y="60"/>
                    <a:pt x="774" y="191"/>
                    <a:pt x="715" y="334"/>
                  </a:cubicBezTo>
                  <a:cubicBezTo>
                    <a:pt x="620" y="536"/>
                    <a:pt x="715" y="524"/>
                    <a:pt x="715" y="679"/>
                  </a:cubicBezTo>
                  <a:cubicBezTo>
                    <a:pt x="715" y="834"/>
                    <a:pt x="667" y="929"/>
                    <a:pt x="620" y="1036"/>
                  </a:cubicBezTo>
                  <a:cubicBezTo>
                    <a:pt x="584" y="1143"/>
                    <a:pt x="441" y="1358"/>
                    <a:pt x="429" y="1370"/>
                  </a:cubicBezTo>
                  <a:cubicBezTo>
                    <a:pt x="429" y="1381"/>
                    <a:pt x="310" y="1536"/>
                    <a:pt x="310" y="1596"/>
                  </a:cubicBezTo>
                  <a:cubicBezTo>
                    <a:pt x="322" y="1655"/>
                    <a:pt x="382" y="1774"/>
                    <a:pt x="513" y="1989"/>
                  </a:cubicBezTo>
                  <a:cubicBezTo>
                    <a:pt x="632" y="2191"/>
                    <a:pt x="667" y="2286"/>
                    <a:pt x="703" y="2405"/>
                  </a:cubicBezTo>
                  <a:cubicBezTo>
                    <a:pt x="703" y="2405"/>
                    <a:pt x="703" y="2417"/>
                    <a:pt x="703" y="2417"/>
                  </a:cubicBezTo>
                  <a:cubicBezTo>
                    <a:pt x="703" y="2429"/>
                    <a:pt x="703" y="2441"/>
                    <a:pt x="715" y="2465"/>
                  </a:cubicBezTo>
                  <a:cubicBezTo>
                    <a:pt x="715" y="2477"/>
                    <a:pt x="715" y="2489"/>
                    <a:pt x="715" y="2501"/>
                  </a:cubicBezTo>
                  <a:cubicBezTo>
                    <a:pt x="715" y="2513"/>
                    <a:pt x="727" y="2524"/>
                    <a:pt x="727" y="2536"/>
                  </a:cubicBezTo>
                  <a:cubicBezTo>
                    <a:pt x="727" y="2584"/>
                    <a:pt x="739" y="2643"/>
                    <a:pt x="751" y="2715"/>
                  </a:cubicBezTo>
                  <a:cubicBezTo>
                    <a:pt x="751" y="2727"/>
                    <a:pt x="751" y="2727"/>
                    <a:pt x="751" y="2739"/>
                  </a:cubicBezTo>
                  <a:cubicBezTo>
                    <a:pt x="751" y="2763"/>
                    <a:pt x="751" y="2774"/>
                    <a:pt x="751" y="2798"/>
                  </a:cubicBezTo>
                  <a:cubicBezTo>
                    <a:pt x="751" y="2810"/>
                    <a:pt x="763" y="2810"/>
                    <a:pt x="763" y="2822"/>
                  </a:cubicBezTo>
                  <a:cubicBezTo>
                    <a:pt x="763" y="2846"/>
                    <a:pt x="763" y="2858"/>
                    <a:pt x="763" y="2870"/>
                  </a:cubicBezTo>
                  <a:cubicBezTo>
                    <a:pt x="763" y="2941"/>
                    <a:pt x="763" y="3001"/>
                    <a:pt x="763" y="3036"/>
                  </a:cubicBezTo>
                  <a:cubicBezTo>
                    <a:pt x="751" y="3144"/>
                    <a:pt x="620" y="3132"/>
                    <a:pt x="465" y="3239"/>
                  </a:cubicBezTo>
                  <a:cubicBezTo>
                    <a:pt x="298" y="3334"/>
                    <a:pt x="251" y="3513"/>
                    <a:pt x="215" y="3667"/>
                  </a:cubicBezTo>
                  <a:cubicBezTo>
                    <a:pt x="179" y="3834"/>
                    <a:pt x="203" y="3882"/>
                    <a:pt x="203" y="3989"/>
                  </a:cubicBezTo>
                  <a:cubicBezTo>
                    <a:pt x="191" y="4108"/>
                    <a:pt x="132" y="4132"/>
                    <a:pt x="60" y="4239"/>
                  </a:cubicBezTo>
                  <a:cubicBezTo>
                    <a:pt x="1" y="4346"/>
                    <a:pt x="60" y="4787"/>
                    <a:pt x="60" y="4810"/>
                  </a:cubicBezTo>
                  <a:cubicBezTo>
                    <a:pt x="60" y="4834"/>
                    <a:pt x="36" y="5025"/>
                    <a:pt x="60" y="5120"/>
                  </a:cubicBezTo>
                  <a:cubicBezTo>
                    <a:pt x="84" y="5215"/>
                    <a:pt x="155" y="5287"/>
                    <a:pt x="251" y="5382"/>
                  </a:cubicBezTo>
                  <a:cubicBezTo>
                    <a:pt x="346" y="5489"/>
                    <a:pt x="370" y="5453"/>
                    <a:pt x="441" y="5537"/>
                  </a:cubicBezTo>
                  <a:cubicBezTo>
                    <a:pt x="513" y="5620"/>
                    <a:pt x="346" y="5703"/>
                    <a:pt x="298" y="5787"/>
                  </a:cubicBezTo>
                  <a:cubicBezTo>
                    <a:pt x="263" y="5858"/>
                    <a:pt x="322" y="5930"/>
                    <a:pt x="370" y="6001"/>
                  </a:cubicBezTo>
                  <a:cubicBezTo>
                    <a:pt x="513" y="5989"/>
                    <a:pt x="655" y="5977"/>
                    <a:pt x="751" y="5942"/>
                  </a:cubicBezTo>
                  <a:cubicBezTo>
                    <a:pt x="1001" y="5882"/>
                    <a:pt x="1191" y="5572"/>
                    <a:pt x="1346" y="5406"/>
                  </a:cubicBezTo>
                  <a:cubicBezTo>
                    <a:pt x="1401" y="5346"/>
                    <a:pt x="1481" y="5326"/>
                    <a:pt x="1572" y="5326"/>
                  </a:cubicBezTo>
                  <a:cubicBezTo>
                    <a:pt x="1734" y="5326"/>
                    <a:pt x="1931" y="5390"/>
                    <a:pt x="2084" y="5406"/>
                  </a:cubicBezTo>
                  <a:cubicBezTo>
                    <a:pt x="2310" y="5430"/>
                    <a:pt x="2394" y="5632"/>
                    <a:pt x="2501" y="5656"/>
                  </a:cubicBezTo>
                  <a:cubicBezTo>
                    <a:pt x="2507" y="5657"/>
                    <a:pt x="2515" y="5658"/>
                    <a:pt x="2524" y="5658"/>
                  </a:cubicBezTo>
                  <a:cubicBezTo>
                    <a:pt x="2659" y="5658"/>
                    <a:pt x="3096" y="5507"/>
                    <a:pt x="3263" y="5430"/>
                  </a:cubicBezTo>
                  <a:cubicBezTo>
                    <a:pt x="3291" y="5415"/>
                    <a:pt x="3321" y="5408"/>
                    <a:pt x="3354" y="5408"/>
                  </a:cubicBezTo>
                  <a:cubicBezTo>
                    <a:pt x="3531" y="5408"/>
                    <a:pt x="3765" y="5601"/>
                    <a:pt x="3906" y="5691"/>
                  </a:cubicBezTo>
                  <a:cubicBezTo>
                    <a:pt x="4084" y="5799"/>
                    <a:pt x="4215" y="5811"/>
                    <a:pt x="4215" y="5811"/>
                  </a:cubicBezTo>
                  <a:cubicBezTo>
                    <a:pt x="4215" y="5811"/>
                    <a:pt x="4180" y="5608"/>
                    <a:pt x="4144" y="5489"/>
                  </a:cubicBezTo>
                  <a:cubicBezTo>
                    <a:pt x="4120" y="5441"/>
                    <a:pt x="4108" y="5394"/>
                    <a:pt x="4084" y="5346"/>
                  </a:cubicBezTo>
                  <a:cubicBezTo>
                    <a:pt x="4073" y="5310"/>
                    <a:pt x="4061" y="5287"/>
                    <a:pt x="4061" y="5251"/>
                  </a:cubicBezTo>
                  <a:cubicBezTo>
                    <a:pt x="4061" y="5251"/>
                    <a:pt x="4061" y="5239"/>
                    <a:pt x="4061" y="5239"/>
                  </a:cubicBezTo>
                  <a:cubicBezTo>
                    <a:pt x="4061" y="5227"/>
                    <a:pt x="4049" y="5215"/>
                    <a:pt x="4049" y="5203"/>
                  </a:cubicBezTo>
                  <a:cubicBezTo>
                    <a:pt x="4049" y="5180"/>
                    <a:pt x="4061" y="5156"/>
                    <a:pt x="4084" y="5144"/>
                  </a:cubicBezTo>
                  <a:cubicBezTo>
                    <a:pt x="4139" y="5090"/>
                    <a:pt x="4223" y="4986"/>
                    <a:pt x="4399" y="4986"/>
                  </a:cubicBezTo>
                  <a:cubicBezTo>
                    <a:pt x="4416" y="4986"/>
                    <a:pt x="4434" y="4987"/>
                    <a:pt x="4454" y="4989"/>
                  </a:cubicBezTo>
                  <a:cubicBezTo>
                    <a:pt x="4596" y="5001"/>
                    <a:pt x="4835" y="5037"/>
                    <a:pt x="4989" y="5049"/>
                  </a:cubicBezTo>
                  <a:cubicBezTo>
                    <a:pt x="4989" y="5049"/>
                    <a:pt x="4787" y="4906"/>
                    <a:pt x="4620" y="4751"/>
                  </a:cubicBezTo>
                  <a:cubicBezTo>
                    <a:pt x="4454" y="4584"/>
                    <a:pt x="4394" y="4429"/>
                    <a:pt x="4394" y="4334"/>
                  </a:cubicBezTo>
                  <a:cubicBezTo>
                    <a:pt x="4406" y="4239"/>
                    <a:pt x="4537" y="3846"/>
                    <a:pt x="4537" y="3715"/>
                  </a:cubicBezTo>
                  <a:cubicBezTo>
                    <a:pt x="4537" y="3596"/>
                    <a:pt x="4477" y="3334"/>
                    <a:pt x="4192" y="3155"/>
                  </a:cubicBezTo>
                  <a:cubicBezTo>
                    <a:pt x="3906" y="2989"/>
                    <a:pt x="3203" y="2370"/>
                    <a:pt x="3072" y="2215"/>
                  </a:cubicBezTo>
                  <a:cubicBezTo>
                    <a:pt x="2941" y="2048"/>
                    <a:pt x="2632" y="1834"/>
                    <a:pt x="2489" y="1834"/>
                  </a:cubicBezTo>
                  <a:cubicBezTo>
                    <a:pt x="2406" y="1827"/>
                    <a:pt x="2288" y="1820"/>
                    <a:pt x="2180" y="1820"/>
                  </a:cubicBezTo>
                  <a:cubicBezTo>
                    <a:pt x="2101" y="1820"/>
                    <a:pt x="2027" y="1824"/>
                    <a:pt x="1977" y="1834"/>
                  </a:cubicBezTo>
                  <a:cubicBezTo>
                    <a:pt x="1904" y="1841"/>
                    <a:pt x="1836" y="1871"/>
                    <a:pt x="1794" y="1871"/>
                  </a:cubicBezTo>
                  <a:cubicBezTo>
                    <a:pt x="1767" y="1871"/>
                    <a:pt x="1751" y="1859"/>
                    <a:pt x="1751" y="1822"/>
                  </a:cubicBezTo>
                  <a:cubicBezTo>
                    <a:pt x="1751" y="1727"/>
                    <a:pt x="1858" y="1500"/>
                    <a:pt x="1858" y="1370"/>
                  </a:cubicBezTo>
                  <a:cubicBezTo>
                    <a:pt x="1858" y="1227"/>
                    <a:pt x="1858" y="691"/>
                    <a:pt x="1751" y="560"/>
                  </a:cubicBezTo>
                  <a:cubicBezTo>
                    <a:pt x="1656" y="429"/>
                    <a:pt x="1310" y="191"/>
                    <a:pt x="1155" y="119"/>
                  </a:cubicBezTo>
                  <a:cubicBezTo>
                    <a:pt x="1096" y="96"/>
                    <a:pt x="989" y="48"/>
                    <a:pt x="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1"/>
            <p:cNvSpPr/>
            <p:nvPr/>
          </p:nvSpPr>
          <p:spPr>
            <a:xfrm>
              <a:off x="2530401" y="1576760"/>
              <a:ext cx="415697" cy="376862"/>
            </a:xfrm>
            <a:custGeom>
              <a:avLst/>
              <a:gdLst/>
              <a:ahLst/>
              <a:cxnLst/>
              <a:rect l="l" t="t" r="r" b="b"/>
              <a:pathLst>
                <a:path w="5609" h="5085" extrusionOk="0">
                  <a:moveTo>
                    <a:pt x="1572" y="1"/>
                  </a:moveTo>
                  <a:cubicBezTo>
                    <a:pt x="1513" y="49"/>
                    <a:pt x="1453" y="96"/>
                    <a:pt x="1441" y="108"/>
                  </a:cubicBezTo>
                  <a:cubicBezTo>
                    <a:pt x="1417" y="156"/>
                    <a:pt x="1394" y="299"/>
                    <a:pt x="1406" y="394"/>
                  </a:cubicBezTo>
                  <a:cubicBezTo>
                    <a:pt x="1429" y="501"/>
                    <a:pt x="1382" y="632"/>
                    <a:pt x="1358" y="763"/>
                  </a:cubicBezTo>
                  <a:cubicBezTo>
                    <a:pt x="1334" y="894"/>
                    <a:pt x="1298" y="1084"/>
                    <a:pt x="1298" y="1084"/>
                  </a:cubicBezTo>
                  <a:cubicBezTo>
                    <a:pt x="1298" y="1084"/>
                    <a:pt x="1120" y="1311"/>
                    <a:pt x="989" y="1477"/>
                  </a:cubicBezTo>
                  <a:cubicBezTo>
                    <a:pt x="977" y="1501"/>
                    <a:pt x="977" y="1513"/>
                    <a:pt x="965" y="1537"/>
                  </a:cubicBezTo>
                  <a:cubicBezTo>
                    <a:pt x="917" y="1680"/>
                    <a:pt x="1060" y="1846"/>
                    <a:pt x="1072" y="1930"/>
                  </a:cubicBezTo>
                  <a:cubicBezTo>
                    <a:pt x="1084" y="2025"/>
                    <a:pt x="763" y="2596"/>
                    <a:pt x="608" y="2716"/>
                  </a:cubicBezTo>
                  <a:cubicBezTo>
                    <a:pt x="453" y="2835"/>
                    <a:pt x="203" y="3204"/>
                    <a:pt x="132" y="3370"/>
                  </a:cubicBezTo>
                  <a:cubicBezTo>
                    <a:pt x="60" y="3525"/>
                    <a:pt x="215" y="3775"/>
                    <a:pt x="215" y="3942"/>
                  </a:cubicBezTo>
                  <a:cubicBezTo>
                    <a:pt x="215" y="4109"/>
                    <a:pt x="155" y="4109"/>
                    <a:pt x="72" y="4216"/>
                  </a:cubicBezTo>
                  <a:cubicBezTo>
                    <a:pt x="1" y="4323"/>
                    <a:pt x="132" y="4632"/>
                    <a:pt x="132" y="4632"/>
                  </a:cubicBezTo>
                  <a:cubicBezTo>
                    <a:pt x="132" y="4632"/>
                    <a:pt x="274" y="4597"/>
                    <a:pt x="286" y="4597"/>
                  </a:cubicBezTo>
                  <a:cubicBezTo>
                    <a:pt x="310" y="4597"/>
                    <a:pt x="703" y="4561"/>
                    <a:pt x="965" y="4490"/>
                  </a:cubicBezTo>
                  <a:cubicBezTo>
                    <a:pt x="1099" y="4451"/>
                    <a:pt x="1254" y="4440"/>
                    <a:pt x="1384" y="4440"/>
                  </a:cubicBezTo>
                  <a:cubicBezTo>
                    <a:pt x="1495" y="4440"/>
                    <a:pt x="1588" y="4448"/>
                    <a:pt x="1632" y="4454"/>
                  </a:cubicBezTo>
                  <a:cubicBezTo>
                    <a:pt x="1727" y="4454"/>
                    <a:pt x="1906" y="4621"/>
                    <a:pt x="2001" y="4787"/>
                  </a:cubicBezTo>
                  <a:cubicBezTo>
                    <a:pt x="2108" y="4954"/>
                    <a:pt x="2346" y="5037"/>
                    <a:pt x="2418" y="5085"/>
                  </a:cubicBezTo>
                  <a:cubicBezTo>
                    <a:pt x="2441" y="5025"/>
                    <a:pt x="2501" y="5002"/>
                    <a:pt x="2584" y="4906"/>
                  </a:cubicBezTo>
                  <a:cubicBezTo>
                    <a:pt x="2679" y="4787"/>
                    <a:pt x="2918" y="4466"/>
                    <a:pt x="2989" y="4359"/>
                  </a:cubicBezTo>
                  <a:cubicBezTo>
                    <a:pt x="3049" y="4251"/>
                    <a:pt x="3060" y="4204"/>
                    <a:pt x="3108" y="4144"/>
                  </a:cubicBezTo>
                  <a:cubicBezTo>
                    <a:pt x="3144" y="4073"/>
                    <a:pt x="3322" y="3990"/>
                    <a:pt x="3489" y="3870"/>
                  </a:cubicBezTo>
                  <a:cubicBezTo>
                    <a:pt x="3644" y="3739"/>
                    <a:pt x="3811" y="3537"/>
                    <a:pt x="3953" y="3358"/>
                  </a:cubicBezTo>
                  <a:cubicBezTo>
                    <a:pt x="4096" y="3180"/>
                    <a:pt x="4561" y="2668"/>
                    <a:pt x="4596" y="2620"/>
                  </a:cubicBezTo>
                  <a:cubicBezTo>
                    <a:pt x="4632" y="2561"/>
                    <a:pt x="5466" y="1787"/>
                    <a:pt x="5573" y="1644"/>
                  </a:cubicBezTo>
                  <a:cubicBezTo>
                    <a:pt x="5585" y="1632"/>
                    <a:pt x="5597" y="1620"/>
                    <a:pt x="5608" y="1608"/>
                  </a:cubicBezTo>
                  <a:cubicBezTo>
                    <a:pt x="5573" y="1525"/>
                    <a:pt x="5513" y="1406"/>
                    <a:pt x="5513" y="1382"/>
                  </a:cubicBezTo>
                  <a:cubicBezTo>
                    <a:pt x="5501" y="1346"/>
                    <a:pt x="5406" y="1215"/>
                    <a:pt x="5335" y="1108"/>
                  </a:cubicBezTo>
                  <a:cubicBezTo>
                    <a:pt x="5263" y="1013"/>
                    <a:pt x="5216" y="882"/>
                    <a:pt x="5216" y="739"/>
                  </a:cubicBezTo>
                  <a:lnTo>
                    <a:pt x="5216" y="322"/>
                  </a:lnTo>
                  <a:lnTo>
                    <a:pt x="5216" y="310"/>
                  </a:lnTo>
                  <a:cubicBezTo>
                    <a:pt x="5192" y="310"/>
                    <a:pt x="5180" y="299"/>
                    <a:pt x="5156" y="299"/>
                  </a:cubicBezTo>
                  <a:cubicBezTo>
                    <a:pt x="5061" y="263"/>
                    <a:pt x="4954" y="263"/>
                    <a:pt x="4906" y="263"/>
                  </a:cubicBezTo>
                  <a:cubicBezTo>
                    <a:pt x="4870" y="275"/>
                    <a:pt x="4751" y="370"/>
                    <a:pt x="4704" y="465"/>
                  </a:cubicBezTo>
                  <a:cubicBezTo>
                    <a:pt x="4671" y="541"/>
                    <a:pt x="4628" y="598"/>
                    <a:pt x="4567" y="598"/>
                  </a:cubicBezTo>
                  <a:cubicBezTo>
                    <a:pt x="4561" y="598"/>
                    <a:pt x="4555" y="597"/>
                    <a:pt x="4549" y="596"/>
                  </a:cubicBezTo>
                  <a:cubicBezTo>
                    <a:pt x="4465" y="596"/>
                    <a:pt x="4311" y="501"/>
                    <a:pt x="4203" y="430"/>
                  </a:cubicBezTo>
                  <a:cubicBezTo>
                    <a:pt x="4132" y="376"/>
                    <a:pt x="4000" y="369"/>
                    <a:pt x="3854" y="369"/>
                  </a:cubicBezTo>
                  <a:cubicBezTo>
                    <a:pt x="3805" y="369"/>
                    <a:pt x="3754" y="370"/>
                    <a:pt x="3703" y="370"/>
                  </a:cubicBezTo>
                  <a:cubicBezTo>
                    <a:pt x="3561" y="370"/>
                    <a:pt x="3502" y="391"/>
                    <a:pt x="3430" y="391"/>
                  </a:cubicBezTo>
                  <a:cubicBezTo>
                    <a:pt x="3394" y="391"/>
                    <a:pt x="3354" y="386"/>
                    <a:pt x="3299" y="370"/>
                  </a:cubicBezTo>
                  <a:cubicBezTo>
                    <a:pt x="3132" y="322"/>
                    <a:pt x="2977" y="215"/>
                    <a:pt x="2727" y="156"/>
                  </a:cubicBezTo>
                  <a:cubicBezTo>
                    <a:pt x="2632" y="132"/>
                    <a:pt x="2549" y="120"/>
                    <a:pt x="2465" y="108"/>
                  </a:cubicBezTo>
                  <a:lnTo>
                    <a:pt x="2441" y="108"/>
                  </a:lnTo>
                  <a:cubicBezTo>
                    <a:pt x="2418" y="108"/>
                    <a:pt x="2406" y="96"/>
                    <a:pt x="2394" y="96"/>
                  </a:cubicBezTo>
                  <a:cubicBezTo>
                    <a:pt x="2298" y="84"/>
                    <a:pt x="2203" y="84"/>
                    <a:pt x="2120" y="84"/>
                  </a:cubicBezTo>
                  <a:cubicBezTo>
                    <a:pt x="1941" y="72"/>
                    <a:pt x="1644" y="96"/>
                    <a:pt x="1584" y="13"/>
                  </a:cubicBezTo>
                  <a:cubicBezTo>
                    <a:pt x="1584" y="13"/>
                    <a:pt x="1584" y="13"/>
                    <a:pt x="1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1"/>
            <p:cNvSpPr/>
            <p:nvPr/>
          </p:nvSpPr>
          <p:spPr>
            <a:xfrm>
              <a:off x="2170358" y="1206193"/>
              <a:ext cx="512784" cy="450975"/>
            </a:xfrm>
            <a:custGeom>
              <a:avLst/>
              <a:gdLst/>
              <a:ahLst/>
              <a:cxnLst/>
              <a:rect l="l" t="t" r="r" b="b"/>
              <a:pathLst>
                <a:path w="6919" h="6085" extrusionOk="0">
                  <a:moveTo>
                    <a:pt x="1489" y="0"/>
                  </a:moveTo>
                  <a:lnTo>
                    <a:pt x="1489" y="393"/>
                  </a:lnTo>
                  <a:lnTo>
                    <a:pt x="13" y="2322"/>
                  </a:lnTo>
                  <a:lnTo>
                    <a:pt x="1" y="2334"/>
                  </a:lnTo>
                  <a:lnTo>
                    <a:pt x="37" y="2334"/>
                  </a:lnTo>
                  <a:lnTo>
                    <a:pt x="1251" y="2358"/>
                  </a:lnTo>
                  <a:lnTo>
                    <a:pt x="2311" y="2370"/>
                  </a:lnTo>
                  <a:lnTo>
                    <a:pt x="2311" y="5942"/>
                  </a:lnTo>
                  <a:lnTo>
                    <a:pt x="3430" y="5977"/>
                  </a:lnTo>
                  <a:lnTo>
                    <a:pt x="6156" y="6084"/>
                  </a:lnTo>
                  <a:cubicBezTo>
                    <a:pt x="6156" y="6084"/>
                    <a:pt x="6180" y="5894"/>
                    <a:pt x="6216" y="5763"/>
                  </a:cubicBezTo>
                  <a:cubicBezTo>
                    <a:pt x="6240" y="5632"/>
                    <a:pt x="6287" y="5501"/>
                    <a:pt x="6264" y="5394"/>
                  </a:cubicBezTo>
                  <a:cubicBezTo>
                    <a:pt x="6252" y="5299"/>
                    <a:pt x="6275" y="5156"/>
                    <a:pt x="6299" y="5108"/>
                  </a:cubicBezTo>
                  <a:cubicBezTo>
                    <a:pt x="6311" y="5096"/>
                    <a:pt x="6371" y="5049"/>
                    <a:pt x="6430" y="5001"/>
                  </a:cubicBezTo>
                  <a:cubicBezTo>
                    <a:pt x="6394" y="4941"/>
                    <a:pt x="6454" y="4882"/>
                    <a:pt x="6502" y="4822"/>
                  </a:cubicBezTo>
                  <a:cubicBezTo>
                    <a:pt x="6549" y="4763"/>
                    <a:pt x="6775" y="4620"/>
                    <a:pt x="6895" y="4489"/>
                  </a:cubicBezTo>
                  <a:cubicBezTo>
                    <a:pt x="6895" y="4477"/>
                    <a:pt x="6906" y="4465"/>
                    <a:pt x="6918" y="4453"/>
                  </a:cubicBezTo>
                  <a:cubicBezTo>
                    <a:pt x="6895" y="4370"/>
                    <a:pt x="6847" y="4287"/>
                    <a:pt x="6799" y="4239"/>
                  </a:cubicBezTo>
                  <a:cubicBezTo>
                    <a:pt x="6716" y="4132"/>
                    <a:pt x="6454" y="3953"/>
                    <a:pt x="6240" y="3798"/>
                  </a:cubicBezTo>
                  <a:cubicBezTo>
                    <a:pt x="6037" y="3644"/>
                    <a:pt x="5787" y="3382"/>
                    <a:pt x="5740" y="3382"/>
                  </a:cubicBezTo>
                  <a:cubicBezTo>
                    <a:pt x="5704" y="3382"/>
                    <a:pt x="5490" y="3382"/>
                    <a:pt x="5406" y="3298"/>
                  </a:cubicBezTo>
                  <a:cubicBezTo>
                    <a:pt x="5323" y="3203"/>
                    <a:pt x="4966" y="2751"/>
                    <a:pt x="4906" y="2703"/>
                  </a:cubicBezTo>
                  <a:cubicBezTo>
                    <a:pt x="4859" y="2655"/>
                    <a:pt x="4573" y="2620"/>
                    <a:pt x="4513" y="2524"/>
                  </a:cubicBezTo>
                  <a:cubicBezTo>
                    <a:pt x="4442" y="2429"/>
                    <a:pt x="4239" y="1929"/>
                    <a:pt x="4204" y="1893"/>
                  </a:cubicBezTo>
                  <a:cubicBezTo>
                    <a:pt x="4168" y="1846"/>
                    <a:pt x="3346" y="1274"/>
                    <a:pt x="3192" y="1167"/>
                  </a:cubicBezTo>
                  <a:cubicBezTo>
                    <a:pt x="3037" y="1060"/>
                    <a:pt x="2501" y="667"/>
                    <a:pt x="2454" y="596"/>
                  </a:cubicBezTo>
                  <a:cubicBezTo>
                    <a:pt x="2406" y="524"/>
                    <a:pt x="2465" y="417"/>
                    <a:pt x="2203" y="298"/>
                  </a:cubicBezTo>
                  <a:cubicBezTo>
                    <a:pt x="1953" y="179"/>
                    <a:pt x="1489" y="0"/>
                    <a:pt x="1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1"/>
            <p:cNvSpPr/>
            <p:nvPr/>
          </p:nvSpPr>
          <p:spPr>
            <a:xfrm>
              <a:off x="1756508" y="939606"/>
              <a:ext cx="330986" cy="321722"/>
            </a:xfrm>
            <a:custGeom>
              <a:avLst/>
              <a:gdLst/>
              <a:ahLst/>
              <a:cxnLst/>
              <a:rect l="l" t="t" r="r" b="b"/>
              <a:pathLst>
                <a:path w="4466" h="4341" extrusionOk="0">
                  <a:moveTo>
                    <a:pt x="1374" y="1"/>
                  </a:moveTo>
                  <a:cubicBezTo>
                    <a:pt x="1312" y="1"/>
                    <a:pt x="1334" y="134"/>
                    <a:pt x="1334" y="168"/>
                  </a:cubicBezTo>
                  <a:cubicBezTo>
                    <a:pt x="1334" y="204"/>
                    <a:pt x="1334" y="335"/>
                    <a:pt x="1310" y="406"/>
                  </a:cubicBezTo>
                  <a:cubicBezTo>
                    <a:pt x="1299" y="490"/>
                    <a:pt x="1227" y="549"/>
                    <a:pt x="1144" y="621"/>
                  </a:cubicBezTo>
                  <a:cubicBezTo>
                    <a:pt x="1060" y="692"/>
                    <a:pt x="941" y="716"/>
                    <a:pt x="775" y="728"/>
                  </a:cubicBezTo>
                  <a:cubicBezTo>
                    <a:pt x="608" y="728"/>
                    <a:pt x="608" y="811"/>
                    <a:pt x="525" y="918"/>
                  </a:cubicBezTo>
                  <a:cubicBezTo>
                    <a:pt x="441" y="1037"/>
                    <a:pt x="287" y="1299"/>
                    <a:pt x="239" y="1371"/>
                  </a:cubicBezTo>
                  <a:cubicBezTo>
                    <a:pt x="203" y="1442"/>
                    <a:pt x="96" y="1573"/>
                    <a:pt x="60" y="1692"/>
                  </a:cubicBezTo>
                  <a:cubicBezTo>
                    <a:pt x="13" y="1811"/>
                    <a:pt x="72" y="1835"/>
                    <a:pt x="108" y="1895"/>
                  </a:cubicBezTo>
                  <a:cubicBezTo>
                    <a:pt x="144" y="1942"/>
                    <a:pt x="227" y="2097"/>
                    <a:pt x="239" y="2157"/>
                  </a:cubicBezTo>
                  <a:cubicBezTo>
                    <a:pt x="251" y="2216"/>
                    <a:pt x="156" y="2431"/>
                    <a:pt x="96" y="2609"/>
                  </a:cubicBezTo>
                  <a:cubicBezTo>
                    <a:pt x="48" y="2764"/>
                    <a:pt x="13" y="3050"/>
                    <a:pt x="1" y="3169"/>
                  </a:cubicBezTo>
                  <a:cubicBezTo>
                    <a:pt x="215" y="3323"/>
                    <a:pt x="477" y="3502"/>
                    <a:pt x="513" y="3526"/>
                  </a:cubicBezTo>
                  <a:cubicBezTo>
                    <a:pt x="572" y="3585"/>
                    <a:pt x="929" y="3824"/>
                    <a:pt x="1108" y="3883"/>
                  </a:cubicBezTo>
                  <a:cubicBezTo>
                    <a:pt x="1151" y="3902"/>
                    <a:pt x="1184" y="3910"/>
                    <a:pt x="1211" y="3910"/>
                  </a:cubicBezTo>
                  <a:cubicBezTo>
                    <a:pt x="1288" y="3910"/>
                    <a:pt x="1318" y="3843"/>
                    <a:pt x="1406" y="3764"/>
                  </a:cubicBezTo>
                  <a:cubicBezTo>
                    <a:pt x="1525" y="3657"/>
                    <a:pt x="1430" y="3502"/>
                    <a:pt x="1394" y="3383"/>
                  </a:cubicBezTo>
                  <a:cubicBezTo>
                    <a:pt x="1370" y="3276"/>
                    <a:pt x="1275" y="2978"/>
                    <a:pt x="1203" y="2728"/>
                  </a:cubicBezTo>
                  <a:cubicBezTo>
                    <a:pt x="1132" y="2478"/>
                    <a:pt x="1310" y="2514"/>
                    <a:pt x="1453" y="2466"/>
                  </a:cubicBezTo>
                  <a:cubicBezTo>
                    <a:pt x="1473" y="2461"/>
                    <a:pt x="1490" y="2459"/>
                    <a:pt x="1506" y="2459"/>
                  </a:cubicBezTo>
                  <a:cubicBezTo>
                    <a:pt x="1606" y="2459"/>
                    <a:pt x="1638" y="2551"/>
                    <a:pt x="1680" y="2633"/>
                  </a:cubicBezTo>
                  <a:cubicBezTo>
                    <a:pt x="1727" y="2728"/>
                    <a:pt x="1739" y="3169"/>
                    <a:pt x="1763" y="3264"/>
                  </a:cubicBezTo>
                  <a:cubicBezTo>
                    <a:pt x="1787" y="3359"/>
                    <a:pt x="2025" y="3502"/>
                    <a:pt x="2084" y="3526"/>
                  </a:cubicBezTo>
                  <a:cubicBezTo>
                    <a:pt x="2156" y="3562"/>
                    <a:pt x="2215" y="3764"/>
                    <a:pt x="2239" y="3835"/>
                  </a:cubicBezTo>
                  <a:cubicBezTo>
                    <a:pt x="2263" y="3907"/>
                    <a:pt x="2442" y="4085"/>
                    <a:pt x="2561" y="4181"/>
                  </a:cubicBezTo>
                  <a:cubicBezTo>
                    <a:pt x="2604" y="4216"/>
                    <a:pt x="2648" y="4228"/>
                    <a:pt x="2692" y="4228"/>
                  </a:cubicBezTo>
                  <a:cubicBezTo>
                    <a:pt x="2767" y="4228"/>
                    <a:pt x="2843" y="4191"/>
                    <a:pt x="2918" y="4169"/>
                  </a:cubicBezTo>
                  <a:cubicBezTo>
                    <a:pt x="2936" y="4165"/>
                    <a:pt x="2954" y="4163"/>
                    <a:pt x="2971" y="4163"/>
                  </a:cubicBezTo>
                  <a:cubicBezTo>
                    <a:pt x="3063" y="4163"/>
                    <a:pt x="3133" y="4214"/>
                    <a:pt x="3204" y="4264"/>
                  </a:cubicBezTo>
                  <a:cubicBezTo>
                    <a:pt x="3230" y="4282"/>
                    <a:pt x="3251" y="4289"/>
                    <a:pt x="3271" y="4289"/>
                  </a:cubicBezTo>
                  <a:cubicBezTo>
                    <a:pt x="3304" y="4289"/>
                    <a:pt x="3333" y="4266"/>
                    <a:pt x="3370" y="4228"/>
                  </a:cubicBezTo>
                  <a:cubicBezTo>
                    <a:pt x="3414" y="4174"/>
                    <a:pt x="3507" y="4120"/>
                    <a:pt x="3604" y="4120"/>
                  </a:cubicBezTo>
                  <a:cubicBezTo>
                    <a:pt x="3614" y="4120"/>
                    <a:pt x="3623" y="4120"/>
                    <a:pt x="3632" y="4121"/>
                  </a:cubicBezTo>
                  <a:cubicBezTo>
                    <a:pt x="3751" y="4133"/>
                    <a:pt x="3692" y="4288"/>
                    <a:pt x="3739" y="4335"/>
                  </a:cubicBezTo>
                  <a:cubicBezTo>
                    <a:pt x="3743" y="4339"/>
                    <a:pt x="3748" y="4341"/>
                    <a:pt x="3755" y="4341"/>
                  </a:cubicBezTo>
                  <a:cubicBezTo>
                    <a:pt x="3841" y="4341"/>
                    <a:pt x="4168" y="4085"/>
                    <a:pt x="4311" y="3931"/>
                  </a:cubicBezTo>
                  <a:cubicBezTo>
                    <a:pt x="4466" y="3764"/>
                    <a:pt x="4394" y="3169"/>
                    <a:pt x="4394" y="3038"/>
                  </a:cubicBezTo>
                  <a:cubicBezTo>
                    <a:pt x="4382" y="2919"/>
                    <a:pt x="4144" y="2716"/>
                    <a:pt x="4085" y="2681"/>
                  </a:cubicBezTo>
                  <a:cubicBezTo>
                    <a:pt x="4013" y="2657"/>
                    <a:pt x="3763" y="2657"/>
                    <a:pt x="3656" y="2657"/>
                  </a:cubicBezTo>
                  <a:cubicBezTo>
                    <a:pt x="3561" y="2657"/>
                    <a:pt x="3335" y="2383"/>
                    <a:pt x="3311" y="2288"/>
                  </a:cubicBezTo>
                  <a:cubicBezTo>
                    <a:pt x="3275" y="2180"/>
                    <a:pt x="3192" y="1978"/>
                    <a:pt x="3108" y="1930"/>
                  </a:cubicBezTo>
                  <a:cubicBezTo>
                    <a:pt x="3037" y="1883"/>
                    <a:pt x="2965" y="1835"/>
                    <a:pt x="2870" y="1573"/>
                  </a:cubicBezTo>
                  <a:cubicBezTo>
                    <a:pt x="2799" y="1383"/>
                    <a:pt x="2811" y="847"/>
                    <a:pt x="2823" y="561"/>
                  </a:cubicBezTo>
                  <a:lnTo>
                    <a:pt x="2823" y="561"/>
                  </a:lnTo>
                  <a:cubicBezTo>
                    <a:pt x="2751" y="573"/>
                    <a:pt x="2692" y="573"/>
                    <a:pt x="2668" y="573"/>
                  </a:cubicBezTo>
                  <a:cubicBezTo>
                    <a:pt x="2661" y="572"/>
                    <a:pt x="2655" y="572"/>
                    <a:pt x="2647" y="572"/>
                  </a:cubicBezTo>
                  <a:cubicBezTo>
                    <a:pt x="2531" y="572"/>
                    <a:pt x="2299" y="656"/>
                    <a:pt x="2299" y="656"/>
                  </a:cubicBezTo>
                  <a:cubicBezTo>
                    <a:pt x="2203" y="656"/>
                    <a:pt x="1977" y="406"/>
                    <a:pt x="1870" y="311"/>
                  </a:cubicBezTo>
                  <a:cubicBezTo>
                    <a:pt x="1763" y="204"/>
                    <a:pt x="1382" y="2"/>
                    <a:pt x="1382" y="2"/>
                  </a:cubicBezTo>
                  <a:cubicBezTo>
                    <a:pt x="1379" y="1"/>
                    <a:pt x="1376" y="1"/>
                    <a:pt x="1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1"/>
            <p:cNvSpPr/>
            <p:nvPr/>
          </p:nvSpPr>
          <p:spPr>
            <a:xfrm>
              <a:off x="1422108" y="3679586"/>
              <a:ext cx="577114" cy="737864"/>
            </a:xfrm>
            <a:custGeom>
              <a:avLst/>
              <a:gdLst/>
              <a:ahLst/>
              <a:cxnLst/>
              <a:rect l="l" t="t" r="r" b="b"/>
              <a:pathLst>
                <a:path w="7787" h="9956" extrusionOk="0">
                  <a:moveTo>
                    <a:pt x="5668" y="0"/>
                  </a:moveTo>
                  <a:lnTo>
                    <a:pt x="1346" y="370"/>
                  </a:lnTo>
                  <a:cubicBezTo>
                    <a:pt x="1370" y="501"/>
                    <a:pt x="1429" y="989"/>
                    <a:pt x="1429" y="1096"/>
                  </a:cubicBezTo>
                  <a:cubicBezTo>
                    <a:pt x="1429" y="1096"/>
                    <a:pt x="1429" y="1108"/>
                    <a:pt x="1429" y="1108"/>
                  </a:cubicBezTo>
                  <a:cubicBezTo>
                    <a:pt x="1429" y="1120"/>
                    <a:pt x="1429" y="1120"/>
                    <a:pt x="1429" y="1132"/>
                  </a:cubicBezTo>
                  <a:cubicBezTo>
                    <a:pt x="1429" y="1143"/>
                    <a:pt x="1429" y="1155"/>
                    <a:pt x="1429" y="1167"/>
                  </a:cubicBezTo>
                  <a:cubicBezTo>
                    <a:pt x="1429" y="1274"/>
                    <a:pt x="1405" y="1417"/>
                    <a:pt x="1381" y="1524"/>
                  </a:cubicBezTo>
                  <a:cubicBezTo>
                    <a:pt x="1358" y="1655"/>
                    <a:pt x="1310" y="1763"/>
                    <a:pt x="1286" y="1905"/>
                  </a:cubicBezTo>
                  <a:cubicBezTo>
                    <a:pt x="1262" y="2048"/>
                    <a:pt x="1322" y="2144"/>
                    <a:pt x="1322" y="2298"/>
                  </a:cubicBezTo>
                  <a:cubicBezTo>
                    <a:pt x="1322" y="2465"/>
                    <a:pt x="1131" y="2560"/>
                    <a:pt x="1036" y="2763"/>
                  </a:cubicBezTo>
                  <a:cubicBezTo>
                    <a:pt x="941" y="2953"/>
                    <a:pt x="965" y="3025"/>
                    <a:pt x="929" y="3239"/>
                  </a:cubicBezTo>
                  <a:cubicBezTo>
                    <a:pt x="893" y="3441"/>
                    <a:pt x="905" y="3239"/>
                    <a:pt x="941" y="3489"/>
                  </a:cubicBezTo>
                  <a:cubicBezTo>
                    <a:pt x="977" y="3739"/>
                    <a:pt x="1072" y="3787"/>
                    <a:pt x="1072" y="3965"/>
                  </a:cubicBezTo>
                  <a:cubicBezTo>
                    <a:pt x="1084" y="4132"/>
                    <a:pt x="1036" y="4132"/>
                    <a:pt x="941" y="4215"/>
                  </a:cubicBezTo>
                  <a:cubicBezTo>
                    <a:pt x="846" y="4287"/>
                    <a:pt x="881" y="4465"/>
                    <a:pt x="881" y="4632"/>
                  </a:cubicBezTo>
                  <a:cubicBezTo>
                    <a:pt x="881" y="4787"/>
                    <a:pt x="822" y="4822"/>
                    <a:pt x="715" y="4942"/>
                  </a:cubicBezTo>
                  <a:cubicBezTo>
                    <a:pt x="608" y="5061"/>
                    <a:pt x="608" y="5013"/>
                    <a:pt x="548" y="5120"/>
                  </a:cubicBezTo>
                  <a:cubicBezTo>
                    <a:pt x="500" y="5215"/>
                    <a:pt x="548" y="5299"/>
                    <a:pt x="334" y="5454"/>
                  </a:cubicBezTo>
                  <a:cubicBezTo>
                    <a:pt x="119" y="5596"/>
                    <a:pt x="72" y="5620"/>
                    <a:pt x="36" y="5644"/>
                  </a:cubicBezTo>
                  <a:cubicBezTo>
                    <a:pt x="0" y="5680"/>
                    <a:pt x="48" y="5882"/>
                    <a:pt x="60" y="5977"/>
                  </a:cubicBezTo>
                  <a:cubicBezTo>
                    <a:pt x="72" y="6061"/>
                    <a:pt x="84" y="6335"/>
                    <a:pt x="107" y="6477"/>
                  </a:cubicBezTo>
                  <a:cubicBezTo>
                    <a:pt x="119" y="6620"/>
                    <a:pt x="155" y="6775"/>
                    <a:pt x="203" y="6906"/>
                  </a:cubicBezTo>
                  <a:cubicBezTo>
                    <a:pt x="238" y="7037"/>
                    <a:pt x="358" y="7085"/>
                    <a:pt x="405" y="7180"/>
                  </a:cubicBezTo>
                  <a:cubicBezTo>
                    <a:pt x="465" y="7275"/>
                    <a:pt x="548" y="7620"/>
                    <a:pt x="572" y="7704"/>
                  </a:cubicBezTo>
                  <a:cubicBezTo>
                    <a:pt x="586" y="7754"/>
                    <a:pt x="644" y="7774"/>
                    <a:pt x="696" y="7774"/>
                  </a:cubicBezTo>
                  <a:cubicBezTo>
                    <a:pt x="729" y="7774"/>
                    <a:pt x="760" y="7766"/>
                    <a:pt x="774" y="7751"/>
                  </a:cubicBezTo>
                  <a:cubicBezTo>
                    <a:pt x="822" y="7716"/>
                    <a:pt x="965" y="7597"/>
                    <a:pt x="1120" y="7513"/>
                  </a:cubicBezTo>
                  <a:cubicBezTo>
                    <a:pt x="1178" y="7484"/>
                    <a:pt x="1226" y="7474"/>
                    <a:pt x="1266" y="7474"/>
                  </a:cubicBezTo>
                  <a:cubicBezTo>
                    <a:pt x="1340" y="7474"/>
                    <a:pt x="1386" y="7510"/>
                    <a:pt x="1417" y="7525"/>
                  </a:cubicBezTo>
                  <a:cubicBezTo>
                    <a:pt x="1453" y="7549"/>
                    <a:pt x="1465" y="7692"/>
                    <a:pt x="1465" y="7823"/>
                  </a:cubicBezTo>
                  <a:cubicBezTo>
                    <a:pt x="1465" y="7942"/>
                    <a:pt x="1477" y="8025"/>
                    <a:pt x="1501" y="8144"/>
                  </a:cubicBezTo>
                  <a:cubicBezTo>
                    <a:pt x="1536" y="8275"/>
                    <a:pt x="1584" y="8656"/>
                    <a:pt x="1584" y="8752"/>
                  </a:cubicBezTo>
                  <a:cubicBezTo>
                    <a:pt x="1584" y="8847"/>
                    <a:pt x="1512" y="8930"/>
                    <a:pt x="1501" y="9002"/>
                  </a:cubicBezTo>
                  <a:cubicBezTo>
                    <a:pt x="1501" y="9061"/>
                    <a:pt x="1596" y="9156"/>
                    <a:pt x="1655" y="9216"/>
                  </a:cubicBezTo>
                  <a:cubicBezTo>
                    <a:pt x="1727" y="9287"/>
                    <a:pt x="1751" y="9264"/>
                    <a:pt x="1846" y="9299"/>
                  </a:cubicBezTo>
                  <a:cubicBezTo>
                    <a:pt x="1941" y="9335"/>
                    <a:pt x="1965" y="9454"/>
                    <a:pt x="2072" y="9525"/>
                  </a:cubicBezTo>
                  <a:cubicBezTo>
                    <a:pt x="2113" y="9556"/>
                    <a:pt x="2158" y="9565"/>
                    <a:pt x="2202" y="9565"/>
                  </a:cubicBezTo>
                  <a:cubicBezTo>
                    <a:pt x="2261" y="9565"/>
                    <a:pt x="2317" y="9549"/>
                    <a:pt x="2358" y="9549"/>
                  </a:cubicBezTo>
                  <a:cubicBezTo>
                    <a:pt x="2417" y="9537"/>
                    <a:pt x="3263" y="9466"/>
                    <a:pt x="3441" y="9466"/>
                  </a:cubicBezTo>
                  <a:cubicBezTo>
                    <a:pt x="3632" y="9466"/>
                    <a:pt x="3929" y="9478"/>
                    <a:pt x="4144" y="9478"/>
                  </a:cubicBezTo>
                  <a:cubicBezTo>
                    <a:pt x="4358" y="9490"/>
                    <a:pt x="4715" y="9656"/>
                    <a:pt x="4810" y="9692"/>
                  </a:cubicBezTo>
                  <a:cubicBezTo>
                    <a:pt x="4906" y="9728"/>
                    <a:pt x="5203" y="9883"/>
                    <a:pt x="5215" y="9883"/>
                  </a:cubicBezTo>
                  <a:cubicBezTo>
                    <a:pt x="5226" y="9883"/>
                    <a:pt x="5424" y="9955"/>
                    <a:pt x="5460" y="9955"/>
                  </a:cubicBezTo>
                  <a:cubicBezTo>
                    <a:pt x="5463" y="9955"/>
                    <a:pt x="5464" y="9955"/>
                    <a:pt x="5465" y="9954"/>
                  </a:cubicBezTo>
                  <a:cubicBezTo>
                    <a:pt x="5477" y="9942"/>
                    <a:pt x="5406" y="9847"/>
                    <a:pt x="5322" y="9775"/>
                  </a:cubicBezTo>
                  <a:cubicBezTo>
                    <a:pt x="5227" y="9716"/>
                    <a:pt x="5132" y="9502"/>
                    <a:pt x="5001" y="9252"/>
                  </a:cubicBezTo>
                  <a:cubicBezTo>
                    <a:pt x="4858" y="9013"/>
                    <a:pt x="4668" y="8811"/>
                    <a:pt x="4656" y="8775"/>
                  </a:cubicBezTo>
                  <a:cubicBezTo>
                    <a:pt x="4644" y="8728"/>
                    <a:pt x="4679" y="8323"/>
                    <a:pt x="4668" y="8180"/>
                  </a:cubicBezTo>
                  <a:cubicBezTo>
                    <a:pt x="4656" y="8037"/>
                    <a:pt x="4596" y="7918"/>
                    <a:pt x="4537" y="7763"/>
                  </a:cubicBezTo>
                  <a:cubicBezTo>
                    <a:pt x="4477" y="7609"/>
                    <a:pt x="4572" y="7430"/>
                    <a:pt x="4644" y="7239"/>
                  </a:cubicBezTo>
                  <a:cubicBezTo>
                    <a:pt x="4727" y="7049"/>
                    <a:pt x="4822" y="6847"/>
                    <a:pt x="4894" y="6751"/>
                  </a:cubicBezTo>
                  <a:cubicBezTo>
                    <a:pt x="4965" y="6644"/>
                    <a:pt x="5382" y="6489"/>
                    <a:pt x="5513" y="6394"/>
                  </a:cubicBezTo>
                  <a:cubicBezTo>
                    <a:pt x="5644" y="6299"/>
                    <a:pt x="5703" y="6204"/>
                    <a:pt x="5775" y="6096"/>
                  </a:cubicBezTo>
                  <a:cubicBezTo>
                    <a:pt x="5834" y="5977"/>
                    <a:pt x="5799" y="5299"/>
                    <a:pt x="5846" y="5037"/>
                  </a:cubicBezTo>
                  <a:cubicBezTo>
                    <a:pt x="5894" y="4775"/>
                    <a:pt x="5894" y="4763"/>
                    <a:pt x="5953" y="4656"/>
                  </a:cubicBezTo>
                  <a:cubicBezTo>
                    <a:pt x="6013" y="4537"/>
                    <a:pt x="6465" y="4049"/>
                    <a:pt x="6561" y="3989"/>
                  </a:cubicBezTo>
                  <a:cubicBezTo>
                    <a:pt x="6644" y="3930"/>
                    <a:pt x="6811" y="3834"/>
                    <a:pt x="6965" y="3715"/>
                  </a:cubicBezTo>
                  <a:cubicBezTo>
                    <a:pt x="7132" y="3596"/>
                    <a:pt x="7132" y="3537"/>
                    <a:pt x="7287" y="3346"/>
                  </a:cubicBezTo>
                  <a:cubicBezTo>
                    <a:pt x="7430" y="3144"/>
                    <a:pt x="7632" y="3013"/>
                    <a:pt x="7692" y="2953"/>
                  </a:cubicBezTo>
                  <a:cubicBezTo>
                    <a:pt x="7739" y="2882"/>
                    <a:pt x="7668" y="2834"/>
                    <a:pt x="7597" y="2715"/>
                  </a:cubicBezTo>
                  <a:cubicBezTo>
                    <a:pt x="7525" y="2608"/>
                    <a:pt x="7585" y="2584"/>
                    <a:pt x="7620" y="2382"/>
                  </a:cubicBezTo>
                  <a:cubicBezTo>
                    <a:pt x="7668" y="2179"/>
                    <a:pt x="7787" y="2072"/>
                    <a:pt x="7787" y="1977"/>
                  </a:cubicBezTo>
                  <a:cubicBezTo>
                    <a:pt x="7787" y="1894"/>
                    <a:pt x="7632" y="1751"/>
                    <a:pt x="7549" y="1691"/>
                  </a:cubicBezTo>
                  <a:cubicBezTo>
                    <a:pt x="7466" y="1620"/>
                    <a:pt x="7406" y="1632"/>
                    <a:pt x="7275" y="1620"/>
                  </a:cubicBezTo>
                  <a:lnTo>
                    <a:pt x="6751" y="1620"/>
                  </a:lnTo>
                  <a:cubicBezTo>
                    <a:pt x="6584" y="1620"/>
                    <a:pt x="6489" y="1560"/>
                    <a:pt x="6406" y="1477"/>
                  </a:cubicBezTo>
                  <a:cubicBezTo>
                    <a:pt x="6311" y="1382"/>
                    <a:pt x="6132" y="1096"/>
                    <a:pt x="6061" y="989"/>
                  </a:cubicBezTo>
                  <a:cubicBezTo>
                    <a:pt x="6001" y="870"/>
                    <a:pt x="5930" y="870"/>
                    <a:pt x="5822" y="751"/>
                  </a:cubicBezTo>
                  <a:cubicBezTo>
                    <a:pt x="5799" y="739"/>
                    <a:pt x="5787" y="715"/>
                    <a:pt x="5775" y="691"/>
                  </a:cubicBezTo>
                  <a:cubicBezTo>
                    <a:pt x="5763" y="691"/>
                    <a:pt x="5763" y="679"/>
                    <a:pt x="5763" y="679"/>
                  </a:cubicBezTo>
                  <a:cubicBezTo>
                    <a:pt x="5751" y="667"/>
                    <a:pt x="5751" y="667"/>
                    <a:pt x="5751" y="655"/>
                  </a:cubicBezTo>
                  <a:cubicBezTo>
                    <a:pt x="5727" y="631"/>
                    <a:pt x="5715" y="596"/>
                    <a:pt x="5715" y="560"/>
                  </a:cubicBezTo>
                  <a:cubicBezTo>
                    <a:pt x="5703" y="548"/>
                    <a:pt x="5703" y="536"/>
                    <a:pt x="5703" y="524"/>
                  </a:cubicBezTo>
                  <a:cubicBezTo>
                    <a:pt x="5692" y="512"/>
                    <a:pt x="5692" y="501"/>
                    <a:pt x="5692" y="489"/>
                  </a:cubicBezTo>
                  <a:cubicBezTo>
                    <a:pt x="5692" y="477"/>
                    <a:pt x="5680" y="453"/>
                    <a:pt x="5680" y="441"/>
                  </a:cubicBezTo>
                  <a:cubicBezTo>
                    <a:pt x="5680" y="429"/>
                    <a:pt x="5680" y="417"/>
                    <a:pt x="5668" y="405"/>
                  </a:cubicBezTo>
                  <a:cubicBezTo>
                    <a:pt x="5644" y="298"/>
                    <a:pt x="5668" y="155"/>
                    <a:pt x="5668" y="12"/>
                  </a:cubicBezTo>
                  <a:cubicBezTo>
                    <a:pt x="5668" y="0"/>
                    <a:pt x="5668" y="0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1"/>
            <p:cNvSpPr/>
            <p:nvPr/>
          </p:nvSpPr>
          <p:spPr>
            <a:xfrm>
              <a:off x="1452124" y="3222527"/>
              <a:ext cx="703328" cy="484473"/>
            </a:xfrm>
            <a:custGeom>
              <a:avLst/>
              <a:gdLst/>
              <a:ahLst/>
              <a:cxnLst/>
              <a:rect l="l" t="t" r="r" b="b"/>
              <a:pathLst>
                <a:path w="9490" h="6537" extrusionOk="0">
                  <a:moveTo>
                    <a:pt x="7858" y="0"/>
                  </a:moveTo>
                  <a:lnTo>
                    <a:pt x="429" y="417"/>
                  </a:lnTo>
                  <a:cubicBezTo>
                    <a:pt x="429" y="560"/>
                    <a:pt x="381" y="560"/>
                    <a:pt x="334" y="607"/>
                  </a:cubicBezTo>
                  <a:cubicBezTo>
                    <a:pt x="274" y="643"/>
                    <a:pt x="191" y="703"/>
                    <a:pt x="72" y="893"/>
                  </a:cubicBezTo>
                  <a:cubicBezTo>
                    <a:pt x="60" y="905"/>
                    <a:pt x="60" y="905"/>
                    <a:pt x="48" y="917"/>
                  </a:cubicBezTo>
                  <a:cubicBezTo>
                    <a:pt x="48" y="929"/>
                    <a:pt x="36" y="941"/>
                    <a:pt x="36" y="953"/>
                  </a:cubicBezTo>
                  <a:cubicBezTo>
                    <a:pt x="36" y="964"/>
                    <a:pt x="24" y="964"/>
                    <a:pt x="24" y="976"/>
                  </a:cubicBezTo>
                  <a:cubicBezTo>
                    <a:pt x="12" y="988"/>
                    <a:pt x="12" y="1012"/>
                    <a:pt x="12" y="1024"/>
                  </a:cubicBezTo>
                  <a:cubicBezTo>
                    <a:pt x="12" y="1036"/>
                    <a:pt x="0" y="1036"/>
                    <a:pt x="0" y="1048"/>
                  </a:cubicBezTo>
                  <a:cubicBezTo>
                    <a:pt x="0" y="1060"/>
                    <a:pt x="0" y="1072"/>
                    <a:pt x="0" y="1072"/>
                  </a:cubicBezTo>
                  <a:cubicBezTo>
                    <a:pt x="0" y="1084"/>
                    <a:pt x="0" y="1095"/>
                    <a:pt x="0" y="1107"/>
                  </a:cubicBezTo>
                  <a:cubicBezTo>
                    <a:pt x="0" y="1119"/>
                    <a:pt x="0" y="1131"/>
                    <a:pt x="0" y="1143"/>
                  </a:cubicBezTo>
                  <a:cubicBezTo>
                    <a:pt x="0" y="1214"/>
                    <a:pt x="24" y="1286"/>
                    <a:pt x="24" y="1345"/>
                  </a:cubicBezTo>
                  <a:cubicBezTo>
                    <a:pt x="24" y="1488"/>
                    <a:pt x="60" y="1667"/>
                    <a:pt x="60" y="1667"/>
                  </a:cubicBezTo>
                  <a:cubicBezTo>
                    <a:pt x="60" y="1667"/>
                    <a:pt x="131" y="1834"/>
                    <a:pt x="107" y="1881"/>
                  </a:cubicBezTo>
                  <a:cubicBezTo>
                    <a:pt x="83" y="1929"/>
                    <a:pt x="60" y="2024"/>
                    <a:pt x="60" y="2048"/>
                  </a:cubicBezTo>
                  <a:cubicBezTo>
                    <a:pt x="60" y="2072"/>
                    <a:pt x="203" y="2143"/>
                    <a:pt x="250" y="2155"/>
                  </a:cubicBezTo>
                  <a:cubicBezTo>
                    <a:pt x="262" y="2159"/>
                    <a:pt x="286" y="2160"/>
                    <a:pt x="315" y="2160"/>
                  </a:cubicBezTo>
                  <a:cubicBezTo>
                    <a:pt x="375" y="2160"/>
                    <a:pt x="457" y="2155"/>
                    <a:pt x="512" y="2155"/>
                  </a:cubicBezTo>
                  <a:cubicBezTo>
                    <a:pt x="584" y="2155"/>
                    <a:pt x="584" y="2215"/>
                    <a:pt x="584" y="2310"/>
                  </a:cubicBezTo>
                  <a:cubicBezTo>
                    <a:pt x="572" y="2393"/>
                    <a:pt x="536" y="2429"/>
                    <a:pt x="476" y="2465"/>
                  </a:cubicBezTo>
                  <a:cubicBezTo>
                    <a:pt x="429" y="2488"/>
                    <a:pt x="381" y="2548"/>
                    <a:pt x="381" y="2596"/>
                  </a:cubicBezTo>
                  <a:cubicBezTo>
                    <a:pt x="381" y="2643"/>
                    <a:pt x="488" y="2738"/>
                    <a:pt x="548" y="2786"/>
                  </a:cubicBezTo>
                  <a:cubicBezTo>
                    <a:pt x="619" y="2822"/>
                    <a:pt x="631" y="2834"/>
                    <a:pt x="655" y="2905"/>
                  </a:cubicBezTo>
                  <a:cubicBezTo>
                    <a:pt x="667" y="2965"/>
                    <a:pt x="584" y="3060"/>
                    <a:pt x="572" y="3155"/>
                  </a:cubicBezTo>
                  <a:cubicBezTo>
                    <a:pt x="560" y="3239"/>
                    <a:pt x="679" y="3239"/>
                    <a:pt x="738" y="3334"/>
                  </a:cubicBezTo>
                  <a:cubicBezTo>
                    <a:pt x="786" y="3417"/>
                    <a:pt x="667" y="3560"/>
                    <a:pt x="667" y="3560"/>
                  </a:cubicBezTo>
                  <a:cubicBezTo>
                    <a:pt x="667" y="3560"/>
                    <a:pt x="667" y="3620"/>
                    <a:pt x="655" y="3655"/>
                  </a:cubicBezTo>
                  <a:cubicBezTo>
                    <a:pt x="643" y="3703"/>
                    <a:pt x="584" y="3774"/>
                    <a:pt x="572" y="3846"/>
                  </a:cubicBezTo>
                  <a:cubicBezTo>
                    <a:pt x="572" y="3917"/>
                    <a:pt x="607" y="3965"/>
                    <a:pt x="643" y="4012"/>
                  </a:cubicBezTo>
                  <a:cubicBezTo>
                    <a:pt x="677" y="4055"/>
                    <a:pt x="784" y="4061"/>
                    <a:pt x="916" y="4061"/>
                  </a:cubicBezTo>
                  <a:cubicBezTo>
                    <a:pt x="969" y="4061"/>
                    <a:pt x="1026" y="4060"/>
                    <a:pt x="1084" y="4060"/>
                  </a:cubicBezTo>
                  <a:cubicBezTo>
                    <a:pt x="1143" y="4057"/>
                    <a:pt x="1182" y="4055"/>
                    <a:pt x="1208" y="4055"/>
                  </a:cubicBezTo>
                  <a:cubicBezTo>
                    <a:pt x="1272" y="4055"/>
                    <a:pt x="1264" y="4064"/>
                    <a:pt x="1298" y="4072"/>
                  </a:cubicBezTo>
                  <a:cubicBezTo>
                    <a:pt x="1357" y="4084"/>
                    <a:pt x="1346" y="4155"/>
                    <a:pt x="1334" y="4262"/>
                  </a:cubicBezTo>
                  <a:cubicBezTo>
                    <a:pt x="1322" y="4382"/>
                    <a:pt x="1298" y="4489"/>
                    <a:pt x="1191" y="4560"/>
                  </a:cubicBezTo>
                  <a:cubicBezTo>
                    <a:pt x="1137" y="4602"/>
                    <a:pt x="1054" y="4611"/>
                    <a:pt x="975" y="4611"/>
                  </a:cubicBezTo>
                  <a:cubicBezTo>
                    <a:pt x="916" y="4611"/>
                    <a:pt x="859" y="4606"/>
                    <a:pt x="819" y="4606"/>
                  </a:cubicBezTo>
                  <a:cubicBezTo>
                    <a:pt x="806" y="4606"/>
                    <a:pt x="795" y="4606"/>
                    <a:pt x="786" y="4608"/>
                  </a:cubicBezTo>
                  <a:cubicBezTo>
                    <a:pt x="715" y="4608"/>
                    <a:pt x="453" y="4691"/>
                    <a:pt x="441" y="4751"/>
                  </a:cubicBezTo>
                  <a:cubicBezTo>
                    <a:pt x="417" y="4810"/>
                    <a:pt x="560" y="4834"/>
                    <a:pt x="726" y="4893"/>
                  </a:cubicBezTo>
                  <a:cubicBezTo>
                    <a:pt x="893" y="4965"/>
                    <a:pt x="953" y="5001"/>
                    <a:pt x="1036" y="5072"/>
                  </a:cubicBezTo>
                  <a:cubicBezTo>
                    <a:pt x="1107" y="5144"/>
                    <a:pt x="1179" y="5286"/>
                    <a:pt x="1215" y="5417"/>
                  </a:cubicBezTo>
                  <a:cubicBezTo>
                    <a:pt x="1238" y="5548"/>
                    <a:pt x="1107" y="5548"/>
                    <a:pt x="1024" y="5667"/>
                  </a:cubicBezTo>
                  <a:cubicBezTo>
                    <a:pt x="941" y="5775"/>
                    <a:pt x="917" y="5917"/>
                    <a:pt x="881" y="6048"/>
                  </a:cubicBezTo>
                  <a:cubicBezTo>
                    <a:pt x="857" y="6167"/>
                    <a:pt x="917" y="6417"/>
                    <a:pt x="941" y="6537"/>
                  </a:cubicBezTo>
                  <a:lnTo>
                    <a:pt x="5263" y="6167"/>
                  </a:lnTo>
                  <a:cubicBezTo>
                    <a:pt x="5275" y="6025"/>
                    <a:pt x="5358" y="5917"/>
                    <a:pt x="5513" y="5703"/>
                  </a:cubicBezTo>
                  <a:cubicBezTo>
                    <a:pt x="5668" y="5477"/>
                    <a:pt x="5953" y="5036"/>
                    <a:pt x="5977" y="5001"/>
                  </a:cubicBezTo>
                  <a:cubicBezTo>
                    <a:pt x="6001" y="4965"/>
                    <a:pt x="6168" y="4953"/>
                    <a:pt x="6239" y="4929"/>
                  </a:cubicBezTo>
                  <a:cubicBezTo>
                    <a:pt x="6310" y="4917"/>
                    <a:pt x="6346" y="4858"/>
                    <a:pt x="6501" y="4751"/>
                  </a:cubicBezTo>
                  <a:cubicBezTo>
                    <a:pt x="6656" y="4643"/>
                    <a:pt x="6644" y="4632"/>
                    <a:pt x="6811" y="4572"/>
                  </a:cubicBezTo>
                  <a:cubicBezTo>
                    <a:pt x="6855" y="4555"/>
                    <a:pt x="6888" y="4549"/>
                    <a:pt x="6914" y="4549"/>
                  </a:cubicBezTo>
                  <a:cubicBezTo>
                    <a:pt x="6978" y="4549"/>
                    <a:pt x="7001" y="4587"/>
                    <a:pt x="7061" y="4596"/>
                  </a:cubicBezTo>
                  <a:cubicBezTo>
                    <a:pt x="7109" y="4603"/>
                    <a:pt x="7161" y="4610"/>
                    <a:pt x="7205" y="4610"/>
                  </a:cubicBezTo>
                  <a:cubicBezTo>
                    <a:pt x="7238" y="4610"/>
                    <a:pt x="7267" y="4606"/>
                    <a:pt x="7287" y="4596"/>
                  </a:cubicBezTo>
                  <a:cubicBezTo>
                    <a:pt x="7346" y="4572"/>
                    <a:pt x="7311" y="4560"/>
                    <a:pt x="7311" y="4417"/>
                  </a:cubicBezTo>
                  <a:cubicBezTo>
                    <a:pt x="7311" y="4274"/>
                    <a:pt x="7430" y="3798"/>
                    <a:pt x="7430" y="3750"/>
                  </a:cubicBezTo>
                  <a:cubicBezTo>
                    <a:pt x="7430" y="3703"/>
                    <a:pt x="7608" y="3703"/>
                    <a:pt x="7668" y="3691"/>
                  </a:cubicBezTo>
                  <a:cubicBezTo>
                    <a:pt x="7739" y="3667"/>
                    <a:pt x="7739" y="3655"/>
                    <a:pt x="7751" y="3572"/>
                  </a:cubicBezTo>
                  <a:cubicBezTo>
                    <a:pt x="7763" y="3500"/>
                    <a:pt x="7680" y="3203"/>
                    <a:pt x="7644" y="2941"/>
                  </a:cubicBezTo>
                  <a:cubicBezTo>
                    <a:pt x="7644" y="2869"/>
                    <a:pt x="7644" y="2786"/>
                    <a:pt x="7656" y="2703"/>
                  </a:cubicBezTo>
                  <a:cubicBezTo>
                    <a:pt x="7656" y="2703"/>
                    <a:pt x="7656" y="2703"/>
                    <a:pt x="7656" y="2691"/>
                  </a:cubicBezTo>
                  <a:cubicBezTo>
                    <a:pt x="7656" y="2679"/>
                    <a:pt x="7656" y="2667"/>
                    <a:pt x="7656" y="2655"/>
                  </a:cubicBezTo>
                  <a:cubicBezTo>
                    <a:pt x="7656" y="2643"/>
                    <a:pt x="7668" y="2619"/>
                    <a:pt x="7668" y="2607"/>
                  </a:cubicBezTo>
                  <a:cubicBezTo>
                    <a:pt x="7668" y="2596"/>
                    <a:pt x="7668" y="2584"/>
                    <a:pt x="7680" y="2560"/>
                  </a:cubicBezTo>
                  <a:cubicBezTo>
                    <a:pt x="7680" y="2524"/>
                    <a:pt x="7692" y="2477"/>
                    <a:pt x="7715" y="2429"/>
                  </a:cubicBezTo>
                  <a:cubicBezTo>
                    <a:pt x="7715" y="2417"/>
                    <a:pt x="7715" y="2405"/>
                    <a:pt x="7727" y="2393"/>
                  </a:cubicBezTo>
                  <a:cubicBezTo>
                    <a:pt x="7751" y="2310"/>
                    <a:pt x="7787" y="2238"/>
                    <a:pt x="7823" y="2179"/>
                  </a:cubicBezTo>
                  <a:cubicBezTo>
                    <a:pt x="7918" y="2024"/>
                    <a:pt x="8108" y="1834"/>
                    <a:pt x="8346" y="1738"/>
                  </a:cubicBezTo>
                  <a:cubicBezTo>
                    <a:pt x="8585" y="1643"/>
                    <a:pt x="8704" y="1643"/>
                    <a:pt x="8763" y="1619"/>
                  </a:cubicBezTo>
                  <a:cubicBezTo>
                    <a:pt x="8811" y="1607"/>
                    <a:pt x="8716" y="1572"/>
                    <a:pt x="8608" y="1500"/>
                  </a:cubicBezTo>
                  <a:cubicBezTo>
                    <a:pt x="8501" y="1429"/>
                    <a:pt x="8311" y="1334"/>
                    <a:pt x="8168" y="1298"/>
                  </a:cubicBezTo>
                  <a:cubicBezTo>
                    <a:pt x="8025" y="1250"/>
                    <a:pt x="8096" y="1203"/>
                    <a:pt x="8096" y="1072"/>
                  </a:cubicBezTo>
                  <a:cubicBezTo>
                    <a:pt x="8108" y="953"/>
                    <a:pt x="8239" y="869"/>
                    <a:pt x="8275" y="869"/>
                  </a:cubicBezTo>
                  <a:cubicBezTo>
                    <a:pt x="8307" y="869"/>
                    <a:pt x="8439" y="859"/>
                    <a:pt x="8541" y="859"/>
                  </a:cubicBezTo>
                  <a:cubicBezTo>
                    <a:pt x="8592" y="859"/>
                    <a:pt x="8636" y="861"/>
                    <a:pt x="8656" y="869"/>
                  </a:cubicBezTo>
                  <a:cubicBezTo>
                    <a:pt x="8704" y="905"/>
                    <a:pt x="8727" y="1143"/>
                    <a:pt x="8739" y="1238"/>
                  </a:cubicBezTo>
                  <a:cubicBezTo>
                    <a:pt x="8752" y="1283"/>
                    <a:pt x="8779" y="1294"/>
                    <a:pt x="8827" y="1294"/>
                  </a:cubicBezTo>
                  <a:cubicBezTo>
                    <a:pt x="8868" y="1294"/>
                    <a:pt x="8924" y="1286"/>
                    <a:pt x="9001" y="1286"/>
                  </a:cubicBezTo>
                  <a:cubicBezTo>
                    <a:pt x="9025" y="1287"/>
                    <a:pt x="9045" y="1288"/>
                    <a:pt x="9062" y="1288"/>
                  </a:cubicBezTo>
                  <a:cubicBezTo>
                    <a:pt x="9179" y="1288"/>
                    <a:pt x="9180" y="1256"/>
                    <a:pt x="9263" y="1214"/>
                  </a:cubicBezTo>
                  <a:cubicBezTo>
                    <a:pt x="9370" y="1167"/>
                    <a:pt x="9430" y="1167"/>
                    <a:pt x="9454" y="1119"/>
                  </a:cubicBezTo>
                  <a:cubicBezTo>
                    <a:pt x="9489" y="1072"/>
                    <a:pt x="9454" y="572"/>
                    <a:pt x="9454" y="536"/>
                  </a:cubicBezTo>
                  <a:cubicBezTo>
                    <a:pt x="9466" y="500"/>
                    <a:pt x="9466" y="310"/>
                    <a:pt x="9454" y="238"/>
                  </a:cubicBezTo>
                  <a:cubicBezTo>
                    <a:pt x="9442" y="167"/>
                    <a:pt x="9370" y="60"/>
                    <a:pt x="9335" y="60"/>
                  </a:cubicBezTo>
                  <a:cubicBezTo>
                    <a:pt x="9311" y="60"/>
                    <a:pt x="9227" y="143"/>
                    <a:pt x="9180" y="202"/>
                  </a:cubicBezTo>
                  <a:cubicBezTo>
                    <a:pt x="9132" y="262"/>
                    <a:pt x="8977" y="274"/>
                    <a:pt x="8918" y="298"/>
                  </a:cubicBezTo>
                  <a:cubicBezTo>
                    <a:pt x="8894" y="304"/>
                    <a:pt x="8855" y="304"/>
                    <a:pt x="8818" y="304"/>
                  </a:cubicBezTo>
                  <a:cubicBezTo>
                    <a:pt x="8781" y="304"/>
                    <a:pt x="8745" y="304"/>
                    <a:pt x="8727" y="310"/>
                  </a:cubicBezTo>
                  <a:cubicBezTo>
                    <a:pt x="8704" y="322"/>
                    <a:pt x="8727" y="310"/>
                    <a:pt x="8787" y="357"/>
                  </a:cubicBezTo>
                  <a:cubicBezTo>
                    <a:pt x="8846" y="393"/>
                    <a:pt x="8930" y="476"/>
                    <a:pt x="8966" y="560"/>
                  </a:cubicBezTo>
                  <a:cubicBezTo>
                    <a:pt x="8989" y="631"/>
                    <a:pt x="8680" y="667"/>
                    <a:pt x="8585" y="667"/>
                  </a:cubicBezTo>
                  <a:cubicBezTo>
                    <a:pt x="8489" y="667"/>
                    <a:pt x="8454" y="452"/>
                    <a:pt x="8430" y="381"/>
                  </a:cubicBezTo>
                  <a:cubicBezTo>
                    <a:pt x="8394" y="322"/>
                    <a:pt x="8287" y="322"/>
                    <a:pt x="8180" y="298"/>
                  </a:cubicBezTo>
                  <a:cubicBezTo>
                    <a:pt x="8061" y="262"/>
                    <a:pt x="7942" y="155"/>
                    <a:pt x="7882" y="60"/>
                  </a:cubicBezTo>
                  <a:cubicBezTo>
                    <a:pt x="7870" y="48"/>
                    <a:pt x="7858" y="24"/>
                    <a:pt x="7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1"/>
            <p:cNvSpPr/>
            <p:nvPr/>
          </p:nvSpPr>
          <p:spPr>
            <a:xfrm>
              <a:off x="2127150" y="2246229"/>
              <a:ext cx="646854" cy="878381"/>
            </a:xfrm>
            <a:custGeom>
              <a:avLst/>
              <a:gdLst/>
              <a:ahLst/>
              <a:cxnLst/>
              <a:rect l="l" t="t" r="r" b="b"/>
              <a:pathLst>
                <a:path w="8728" h="11852" extrusionOk="0">
                  <a:moveTo>
                    <a:pt x="4529" y="0"/>
                  </a:moveTo>
                  <a:cubicBezTo>
                    <a:pt x="4519" y="0"/>
                    <a:pt x="4510" y="2"/>
                    <a:pt x="4501" y="5"/>
                  </a:cubicBezTo>
                  <a:cubicBezTo>
                    <a:pt x="4489" y="17"/>
                    <a:pt x="4465" y="29"/>
                    <a:pt x="4453" y="64"/>
                  </a:cubicBezTo>
                  <a:cubicBezTo>
                    <a:pt x="4418" y="183"/>
                    <a:pt x="4430" y="445"/>
                    <a:pt x="4310" y="493"/>
                  </a:cubicBezTo>
                  <a:cubicBezTo>
                    <a:pt x="4274" y="504"/>
                    <a:pt x="4244" y="508"/>
                    <a:pt x="4215" y="508"/>
                  </a:cubicBezTo>
                  <a:cubicBezTo>
                    <a:pt x="4150" y="508"/>
                    <a:pt x="4096" y="486"/>
                    <a:pt x="4013" y="469"/>
                  </a:cubicBezTo>
                  <a:cubicBezTo>
                    <a:pt x="3967" y="460"/>
                    <a:pt x="3901" y="454"/>
                    <a:pt x="3835" y="454"/>
                  </a:cubicBezTo>
                  <a:cubicBezTo>
                    <a:pt x="3730" y="454"/>
                    <a:pt x="3625" y="468"/>
                    <a:pt x="3596" y="505"/>
                  </a:cubicBezTo>
                  <a:cubicBezTo>
                    <a:pt x="3537" y="576"/>
                    <a:pt x="2846" y="1469"/>
                    <a:pt x="2822" y="1493"/>
                  </a:cubicBezTo>
                  <a:cubicBezTo>
                    <a:pt x="2798" y="1529"/>
                    <a:pt x="2739" y="1600"/>
                    <a:pt x="2608" y="1600"/>
                  </a:cubicBezTo>
                  <a:lnTo>
                    <a:pt x="643" y="1600"/>
                  </a:lnTo>
                  <a:lnTo>
                    <a:pt x="655" y="2446"/>
                  </a:lnTo>
                  <a:lnTo>
                    <a:pt x="667" y="2529"/>
                  </a:lnTo>
                  <a:lnTo>
                    <a:pt x="0" y="2529"/>
                  </a:lnTo>
                  <a:cubicBezTo>
                    <a:pt x="0" y="2529"/>
                    <a:pt x="48" y="8744"/>
                    <a:pt x="24" y="8744"/>
                  </a:cubicBezTo>
                  <a:cubicBezTo>
                    <a:pt x="24" y="8744"/>
                    <a:pt x="24" y="8744"/>
                    <a:pt x="24" y="8744"/>
                  </a:cubicBezTo>
                  <a:lnTo>
                    <a:pt x="12" y="9899"/>
                  </a:lnTo>
                  <a:lnTo>
                    <a:pt x="155" y="10816"/>
                  </a:lnTo>
                  <a:lnTo>
                    <a:pt x="762" y="11768"/>
                  </a:lnTo>
                  <a:lnTo>
                    <a:pt x="870" y="11851"/>
                  </a:lnTo>
                  <a:cubicBezTo>
                    <a:pt x="965" y="11792"/>
                    <a:pt x="1096" y="11709"/>
                    <a:pt x="1191" y="11649"/>
                  </a:cubicBezTo>
                  <a:cubicBezTo>
                    <a:pt x="1215" y="11637"/>
                    <a:pt x="1239" y="11613"/>
                    <a:pt x="1274" y="11601"/>
                  </a:cubicBezTo>
                  <a:cubicBezTo>
                    <a:pt x="1429" y="11542"/>
                    <a:pt x="1620" y="11530"/>
                    <a:pt x="1763" y="11470"/>
                  </a:cubicBezTo>
                  <a:cubicBezTo>
                    <a:pt x="1941" y="11387"/>
                    <a:pt x="1953" y="11280"/>
                    <a:pt x="1953" y="11197"/>
                  </a:cubicBezTo>
                  <a:cubicBezTo>
                    <a:pt x="1953" y="11101"/>
                    <a:pt x="1858" y="10982"/>
                    <a:pt x="1763" y="10887"/>
                  </a:cubicBezTo>
                  <a:cubicBezTo>
                    <a:pt x="1667" y="10792"/>
                    <a:pt x="1727" y="10601"/>
                    <a:pt x="1739" y="10482"/>
                  </a:cubicBezTo>
                  <a:cubicBezTo>
                    <a:pt x="1763" y="10363"/>
                    <a:pt x="1786" y="10351"/>
                    <a:pt x="1834" y="10256"/>
                  </a:cubicBezTo>
                  <a:cubicBezTo>
                    <a:pt x="1882" y="10161"/>
                    <a:pt x="1834" y="10101"/>
                    <a:pt x="1905" y="9863"/>
                  </a:cubicBezTo>
                  <a:cubicBezTo>
                    <a:pt x="1989" y="9625"/>
                    <a:pt x="2036" y="9661"/>
                    <a:pt x="2144" y="9565"/>
                  </a:cubicBezTo>
                  <a:cubicBezTo>
                    <a:pt x="2263" y="9482"/>
                    <a:pt x="2227" y="9423"/>
                    <a:pt x="2239" y="9304"/>
                  </a:cubicBezTo>
                  <a:cubicBezTo>
                    <a:pt x="2239" y="9196"/>
                    <a:pt x="2120" y="9137"/>
                    <a:pt x="2036" y="9065"/>
                  </a:cubicBezTo>
                  <a:cubicBezTo>
                    <a:pt x="1965" y="8982"/>
                    <a:pt x="1774" y="8494"/>
                    <a:pt x="1763" y="8399"/>
                  </a:cubicBezTo>
                  <a:cubicBezTo>
                    <a:pt x="1751" y="8315"/>
                    <a:pt x="1751" y="8268"/>
                    <a:pt x="1882" y="8256"/>
                  </a:cubicBezTo>
                  <a:cubicBezTo>
                    <a:pt x="1903" y="8254"/>
                    <a:pt x="1923" y="8253"/>
                    <a:pt x="1942" y="8253"/>
                  </a:cubicBezTo>
                  <a:cubicBezTo>
                    <a:pt x="2030" y="8253"/>
                    <a:pt x="2099" y="8274"/>
                    <a:pt x="2167" y="8303"/>
                  </a:cubicBezTo>
                  <a:cubicBezTo>
                    <a:pt x="2239" y="8351"/>
                    <a:pt x="2298" y="8434"/>
                    <a:pt x="2382" y="8506"/>
                  </a:cubicBezTo>
                  <a:cubicBezTo>
                    <a:pt x="2453" y="8577"/>
                    <a:pt x="2441" y="8530"/>
                    <a:pt x="2739" y="8625"/>
                  </a:cubicBezTo>
                  <a:cubicBezTo>
                    <a:pt x="2945" y="8688"/>
                    <a:pt x="3093" y="8699"/>
                    <a:pt x="3296" y="8699"/>
                  </a:cubicBezTo>
                  <a:cubicBezTo>
                    <a:pt x="3398" y="8699"/>
                    <a:pt x="3513" y="8696"/>
                    <a:pt x="3656" y="8696"/>
                  </a:cubicBezTo>
                  <a:cubicBezTo>
                    <a:pt x="4096" y="8696"/>
                    <a:pt x="5323" y="8375"/>
                    <a:pt x="5763" y="8291"/>
                  </a:cubicBezTo>
                  <a:cubicBezTo>
                    <a:pt x="6204" y="8220"/>
                    <a:pt x="7204" y="7720"/>
                    <a:pt x="7323" y="7649"/>
                  </a:cubicBezTo>
                  <a:cubicBezTo>
                    <a:pt x="7454" y="7577"/>
                    <a:pt x="7478" y="7363"/>
                    <a:pt x="7525" y="7232"/>
                  </a:cubicBezTo>
                  <a:cubicBezTo>
                    <a:pt x="7573" y="7089"/>
                    <a:pt x="7787" y="6791"/>
                    <a:pt x="7918" y="6684"/>
                  </a:cubicBezTo>
                  <a:cubicBezTo>
                    <a:pt x="8061" y="6577"/>
                    <a:pt x="8132" y="6565"/>
                    <a:pt x="8251" y="6410"/>
                  </a:cubicBezTo>
                  <a:cubicBezTo>
                    <a:pt x="8371" y="6244"/>
                    <a:pt x="8430" y="6077"/>
                    <a:pt x="8501" y="5970"/>
                  </a:cubicBezTo>
                  <a:cubicBezTo>
                    <a:pt x="8561" y="5875"/>
                    <a:pt x="8704" y="5708"/>
                    <a:pt x="8716" y="5613"/>
                  </a:cubicBezTo>
                  <a:cubicBezTo>
                    <a:pt x="8728" y="5505"/>
                    <a:pt x="8704" y="4827"/>
                    <a:pt x="8692" y="4779"/>
                  </a:cubicBezTo>
                  <a:cubicBezTo>
                    <a:pt x="8688" y="4770"/>
                    <a:pt x="8679" y="4767"/>
                    <a:pt x="8667" y="4767"/>
                  </a:cubicBezTo>
                  <a:cubicBezTo>
                    <a:pt x="8613" y="4767"/>
                    <a:pt x="8492" y="4839"/>
                    <a:pt x="8394" y="4839"/>
                  </a:cubicBezTo>
                  <a:cubicBezTo>
                    <a:pt x="8275" y="4839"/>
                    <a:pt x="8204" y="4660"/>
                    <a:pt x="8156" y="4541"/>
                  </a:cubicBezTo>
                  <a:cubicBezTo>
                    <a:pt x="8097" y="4410"/>
                    <a:pt x="7990" y="4481"/>
                    <a:pt x="7930" y="4386"/>
                  </a:cubicBezTo>
                  <a:cubicBezTo>
                    <a:pt x="7882" y="4279"/>
                    <a:pt x="7966" y="3946"/>
                    <a:pt x="8001" y="3839"/>
                  </a:cubicBezTo>
                  <a:cubicBezTo>
                    <a:pt x="8049" y="3743"/>
                    <a:pt x="8192" y="3565"/>
                    <a:pt x="8251" y="3458"/>
                  </a:cubicBezTo>
                  <a:cubicBezTo>
                    <a:pt x="8311" y="3350"/>
                    <a:pt x="8216" y="3338"/>
                    <a:pt x="8144" y="3196"/>
                  </a:cubicBezTo>
                  <a:cubicBezTo>
                    <a:pt x="8073" y="3053"/>
                    <a:pt x="8013" y="3029"/>
                    <a:pt x="7930" y="2969"/>
                  </a:cubicBezTo>
                  <a:cubicBezTo>
                    <a:pt x="7859" y="2922"/>
                    <a:pt x="7609" y="2707"/>
                    <a:pt x="7549" y="2624"/>
                  </a:cubicBezTo>
                  <a:cubicBezTo>
                    <a:pt x="7489" y="2553"/>
                    <a:pt x="7430" y="2541"/>
                    <a:pt x="7430" y="2541"/>
                  </a:cubicBezTo>
                  <a:cubicBezTo>
                    <a:pt x="7347" y="2493"/>
                    <a:pt x="7239" y="2529"/>
                    <a:pt x="7037" y="2422"/>
                  </a:cubicBezTo>
                  <a:cubicBezTo>
                    <a:pt x="6894" y="2350"/>
                    <a:pt x="6906" y="2207"/>
                    <a:pt x="6894" y="2065"/>
                  </a:cubicBezTo>
                  <a:cubicBezTo>
                    <a:pt x="6870" y="1910"/>
                    <a:pt x="6858" y="1743"/>
                    <a:pt x="6847" y="1588"/>
                  </a:cubicBezTo>
                  <a:cubicBezTo>
                    <a:pt x="6847" y="1553"/>
                    <a:pt x="6847" y="1517"/>
                    <a:pt x="6847" y="1481"/>
                  </a:cubicBezTo>
                  <a:cubicBezTo>
                    <a:pt x="6847" y="1457"/>
                    <a:pt x="6847" y="1433"/>
                    <a:pt x="6847" y="1410"/>
                  </a:cubicBezTo>
                  <a:cubicBezTo>
                    <a:pt x="6847" y="1398"/>
                    <a:pt x="6847" y="1386"/>
                    <a:pt x="6847" y="1374"/>
                  </a:cubicBezTo>
                  <a:cubicBezTo>
                    <a:pt x="6847" y="1350"/>
                    <a:pt x="6847" y="1326"/>
                    <a:pt x="6847" y="1303"/>
                  </a:cubicBezTo>
                  <a:cubicBezTo>
                    <a:pt x="6847" y="1303"/>
                    <a:pt x="6704" y="1183"/>
                    <a:pt x="6596" y="1172"/>
                  </a:cubicBezTo>
                  <a:cubicBezTo>
                    <a:pt x="6501" y="1160"/>
                    <a:pt x="5965" y="945"/>
                    <a:pt x="5965" y="945"/>
                  </a:cubicBezTo>
                  <a:cubicBezTo>
                    <a:pt x="5965" y="945"/>
                    <a:pt x="5692" y="695"/>
                    <a:pt x="5656" y="695"/>
                  </a:cubicBezTo>
                  <a:cubicBezTo>
                    <a:pt x="5632" y="683"/>
                    <a:pt x="5311" y="624"/>
                    <a:pt x="5227" y="564"/>
                  </a:cubicBezTo>
                  <a:cubicBezTo>
                    <a:pt x="5203" y="552"/>
                    <a:pt x="5168" y="541"/>
                    <a:pt x="5120" y="517"/>
                  </a:cubicBezTo>
                  <a:cubicBezTo>
                    <a:pt x="5013" y="457"/>
                    <a:pt x="4870" y="386"/>
                    <a:pt x="4846" y="338"/>
                  </a:cubicBezTo>
                  <a:cubicBezTo>
                    <a:pt x="4799" y="255"/>
                    <a:pt x="4727" y="64"/>
                    <a:pt x="4703" y="64"/>
                  </a:cubicBezTo>
                  <a:cubicBezTo>
                    <a:pt x="4683" y="64"/>
                    <a:pt x="4598" y="0"/>
                    <a:pt x="4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1"/>
            <p:cNvSpPr/>
            <p:nvPr/>
          </p:nvSpPr>
          <p:spPr>
            <a:xfrm>
              <a:off x="2916903" y="1396739"/>
              <a:ext cx="241829" cy="299266"/>
            </a:xfrm>
            <a:custGeom>
              <a:avLst/>
              <a:gdLst/>
              <a:ahLst/>
              <a:cxnLst/>
              <a:rect l="l" t="t" r="r" b="b"/>
              <a:pathLst>
                <a:path w="3263" h="4038" extrusionOk="0">
                  <a:moveTo>
                    <a:pt x="2020" y="1"/>
                  </a:moveTo>
                  <a:cubicBezTo>
                    <a:pt x="1928" y="1"/>
                    <a:pt x="1882" y="338"/>
                    <a:pt x="1882" y="537"/>
                  </a:cubicBezTo>
                  <a:cubicBezTo>
                    <a:pt x="1882" y="739"/>
                    <a:pt x="1834" y="1073"/>
                    <a:pt x="1834" y="1132"/>
                  </a:cubicBezTo>
                  <a:cubicBezTo>
                    <a:pt x="1834" y="1192"/>
                    <a:pt x="1739" y="1346"/>
                    <a:pt x="1679" y="1394"/>
                  </a:cubicBezTo>
                  <a:cubicBezTo>
                    <a:pt x="1608" y="1454"/>
                    <a:pt x="1441" y="1644"/>
                    <a:pt x="1417" y="1692"/>
                  </a:cubicBezTo>
                  <a:cubicBezTo>
                    <a:pt x="1394" y="1727"/>
                    <a:pt x="1298" y="1930"/>
                    <a:pt x="1263" y="1966"/>
                  </a:cubicBezTo>
                  <a:cubicBezTo>
                    <a:pt x="1227" y="2001"/>
                    <a:pt x="977" y="2144"/>
                    <a:pt x="846" y="2204"/>
                  </a:cubicBezTo>
                  <a:cubicBezTo>
                    <a:pt x="727" y="2263"/>
                    <a:pt x="560" y="2442"/>
                    <a:pt x="489" y="2549"/>
                  </a:cubicBezTo>
                  <a:cubicBezTo>
                    <a:pt x="405" y="2656"/>
                    <a:pt x="334" y="2870"/>
                    <a:pt x="298" y="2894"/>
                  </a:cubicBezTo>
                  <a:cubicBezTo>
                    <a:pt x="292" y="2904"/>
                    <a:pt x="281" y="2909"/>
                    <a:pt x="269" y="2909"/>
                  </a:cubicBezTo>
                  <a:cubicBezTo>
                    <a:pt x="236" y="2909"/>
                    <a:pt x="187" y="2878"/>
                    <a:pt x="143" y="2835"/>
                  </a:cubicBezTo>
                  <a:cubicBezTo>
                    <a:pt x="108" y="2775"/>
                    <a:pt x="60" y="2763"/>
                    <a:pt x="1" y="2751"/>
                  </a:cubicBezTo>
                  <a:lnTo>
                    <a:pt x="1" y="3168"/>
                  </a:lnTo>
                  <a:cubicBezTo>
                    <a:pt x="1" y="3311"/>
                    <a:pt x="48" y="3442"/>
                    <a:pt x="120" y="3537"/>
                  </a:cubicBezTo>
                  <a:cubicBezTo>
                    <a:pt x="191" y="3644"/>
                    <a:pt x="286" y="3775"/>
                    <a:pt x="298" y="3811"/>
                  </a:cubicBezTo>
                  <a:cubicBezTo>
                    <a:pt x="298" y="3835"/>
                    <a:pt x="358" y="3954"/>
                    <a:pt x="393" y="4037"/>
                  </a:cubicBezTo>
                  <a:cubicBezTo>
                    <a:pt x="501" y="3906"/>
                    <a:pt x="620" y="3811"/>
                    <a:pt x="810" y="3692"/>
                  </a:cubicBezTo>
                  <a:cubicBezTo>
                    <a:pt x="1036" y="3561"/>
                    <a:pt x="1239" y="3406"/>
                    <a:pt x="1322" y="3382"/>
                  </a:cubicBezTo>
                  <a:cubicBezTo>
                    <a:pt x="1405" y="3347"/>
                    <a:pt x="1632" y="3216"/>
                    <a:pt x="1739" y="3144"/>
                  </a:cubicBezTo>
                  <a:cubicBezTo>
                    <a:pt x="1846" y="3073"/>
                    <a:pt x="1929" y="3013"/>
                    <a:pt x="2060" y="3001"/>
                  </a:cubicBezTo>
                  <a:cubicBezTo>
                    <a:pt x="2203" y="2978"/>
                    <a:pt x="2275" y="2894"/>
                    <a:pt x="2370" y="2835"/>
                  </a:cubicBezTo>
                  <a:cubicBezTo>
                    <a:pt x="2453" y="2763"/>
                    <a:pt x="2453" y="2728"/>
                    <a:pt x="2560" y="2728"/>
                  </a:cubicBezTo>
                  <a:cubicBezTo>
                    <a:pt x="2656" y="2728"/>
                    <a:pt x="2763" y="2656"/>
                    <a:pt x="2918" y="2525"/>
                  </a:cubicBezTo>
                  <a:cubicBezTo>
                    <a:pt x="3072" y="2394"/>
                    <a:pt x="3013" y="2085"/>
                    <a:pt x="3025" y="1977"/>
                  </a:cubicBezTo>
                  <a:cubicBezTo>
                    <a:pt x="3037" y="1870"/>
                    <a:pt x="3072" y="1775"/>
                    <a:pt x="3132" y="1692"/>
                  </a:cubicBezTo>
                  <a:cubicBezTo>
                    <a:pt x="3191" y="1620"/>
                    <a:pt x="3251" y="1370"/>
                    <a:pt x="3263" y="1275"/>
                  </a:cubicBezTo>
                  <a:cubicBezTo>
                    <a:pt x="3263" y="1168"/>
                    <a:pt x="3239" y="1120"/>
                    <a:pt x="3168" y="1001"/>
                  </a:cubicBezTo>
                  <a:cubicBezTo>
                    <a:pt x="3084" y="882"/>
                    <a:pt x="3060" y="620"/>
                    <a:pt x="3049" y="442"/>
                  </a:cubicBezTo>
                  <a:cubicBezTo>
                    <a:pt x="3025" y="263"/>
                    <a:pt x="2929" y="180"/>
                    <a:pt x="2787" y="156"/>
                  </a:cubicBezTo>
                  <a:cubicBezTo>
                    <a:pt x="2747" y="146"/>
                    <a:pt x="2714" y="142"/>
                    <a:pt x="2684" y="142"/>
                  </a:cubicBezTo>
                  <a:cubicBezTo>
                    <a:pt x="2606" y="142"/>
                    <a:pt x="2548" y="172"/>
                    <a:pt x="2453" y="215"/>
                  </a:cubicBezTo>
                  <a:cubicBezTo>
                    <a:pt x="2409" y="233"/>
                    <a:pt x="2374" y="241"/>
                    <a:pt x="2343" y="241"/>
                  </a:cubicBezTo>
                  <a:cubicBezTo>
                    <a:pt x="2289" y="241"/>
                    <a:pt x="2248" y="217"/>
                    <a:pt x="2203" y="180"/>
                  </a:cubicBezTo>
                  <a:cubicBezTo>
                    <a:pt x="2144" y="120"/>
                    <a:pt x="2108" y="13"/>
                    <a:pt x="2025" y="1"/>
                  </a:cubicBezTo>
                  <a:cubicBezTo>
                    <a:pt x="2023" y="1"/>
                    <a:pt x="2021" y="1"/>
                    <a:pt x="2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1"/>
            <p:cNvSpPr/>
            <p:nvPr/>
          </p:nvSpPr>
          <p:spPr>
            <a:xfrm>
              <a:off x="1894211" y="1431127"/>
              <a:ext cx="169495" cy="215445"/>
            </a:xfrm>
            <a:custGeom>
              <a:avLst/>
              <a:gdLst/>
              <a:ahLst/>
              <a:cxnLst/>
              <a:rect l="l" t="t" r="r" b="b"/>
              <a:pathLst>
                <a:path w="2287" h="2907" extrusionOk="0">
                  <a:moveTo>
                    <a:pt x="924" y="1"/>
                  </a:moveTo>
                  <a:cubicBezTo>
                    <a:pt x="763" y="1"/>
                    <a:pt x="603" y="159"/>
                    <a:pt x="488" y="240"/>
                  </a:cubicBezTo>
                  <a:cubicBezTo>
                    <a:pt x="378" y="320"/>
                    <a:pt x="360" y="350"/>
                    <a:pt x="272" y="350"/>
                  </a:cubicBezTo>
                  <a:cubicBezTo>
                    <a:pt x="255" y="350"/>
                    <a:pt x="237" y="349"/>
                    <a:pt x="214" y="347"/>
                  </a:cubicBezTo>
                  <a:cubicBezTo>
                    <a:pt x="143" y="335"/>
                    <a:pt x="72" y="323"/>
                    <a:pt x="12" y="299"/>
                  </a:cubicBezTo>
                  <a:cubicBezTo>
                    <a:pt x="12" y="382"/>
                    <a:pt x="0" y="573"/>
                    <a:pt x="12" y="656"/>
                  </a:cubicBezTo>
                  <a:cubicBezTo>
                    <a:pt x="24" y="751"/>
                    <a:pt x="167" y="835"/>
                    <a:pt x="226" y="906"/>
                  </a:cubicBezTo>
                  <a:cubicBezTo>
                    <a:pt x="274" y="966"/>
                    <a:pt x="262" y="1049"/>
                    <a:pt x="262" y="1109"/>
                  </a:cubicBezTo>
                  <a:cubicBezTo>
                    <a:pt x="262" y="1144"/>
                    <a:pt x="274" y="1192"/>
                    <a:pt x="310" y="1240"/>
                  </a:cubicBezTo>
                  <a:cubicBezTo>
                    <a:pt x="322" y="1275"/>
                    <a:pt x="357" y="1323"/>
                    <a:pt x="381" y="1383"/>
                  </a:cubicBezTo>
                  <a:cubicBezTo>
                    <a:pt x="453" y="1513"/>
                    <a:pt x="107" y="1966"/>
                    <a:pt x="107" y="1966"/>
                  </a:cubicBezTo>
                  <a:cubicBezTo>
                    <a:pt x="107" y="1966"/>
                    <a:pt x="393" y="2573"/>
                    <a:pt x="441" y="2680"/>
                  </a:cubicBezTo>
                  <a:cubicBezTo>
                    <a:pt x="500" y="2776"/>
                    <a:pt x="703" y="2907"/>
                    <a:pt x="774" y="2907"/>
                  </a:cubicBezTo>
                  <a:cubicBezTo>
                    <a:pt x="846" y="2895"/>
                    <a:pt x="1048" y="2728"/>
                    <a:pt x="1167" y="2692"/>
                  </a:cubicBezTo>
                  <a:cubicBezTo>
                    <a:pt x="1193" y="2682"/>
                    <a:pt x="1217" y="2678"/>
                    <a:pt x="1238" y="2678"/>
                  </a:cubicBezTo>
                  <a:cubicBezTo>
                    <a:pt x="1310" y="2678"/>
                    <a:pt x="1346" y="2728"/>
                    <a:pt x="1346" y="2728"/>
                  </a:cubicBezTo>
                  <a:lnTo>
                    <a:pt x="1346" y="2752"/>
                  </a:lnTo>
                  <a:cubicBezTo>
                    <a:pt x="1429" y="2728"/>
                    <a:pt x="1536" y="2633"/>
                    <a:pt x="1536" y="2561"/>
                  </a:cubicBezTo>
                  <a:cubicBezTo>
                    <a:pt x="1536" y="2478"/>
                    <a:pt x="1500" y="2192"/>
                    <a:pt x="1500" y="2073"/>
                  </a:cubicBezTo>
                  <a:cubicBezTo>
                    <a:pt x="1512" y="1942"/>
                    <a:pt x="1703" y="1692"/>
                    <a:pt x="1738" y="1644"/>
                  </a:cubicBezTo>
                  <a:cubicBezTo>
                    <a:pt x="1786" y="1585"/>
                    <a:pt x="1869" y="1311"/>
                    <a:pt x="1869" y="1263"/>
                  </a:cubicBezTo>
                  <a:cubicBezTo>
                    <a:pt x="1869" y="1204"/>
                    <a:pt x="1858" y="990"/>
                    <a:pt x="1953" y="942"/>
                  </a:cubicBezTo>
                  <a:cubicBezTo>
                    <a:pt x="2048" y="894"/>
                    <a:pt x="2286" y="775"/>
                    <a:pt x="2286" y="597"/>
                  </a:cubicBezTo>
                  <a:cubicBezTo>
                    <a:pt x="2286" y="466"/>
                    <a:pt x="2286" y="370"/>
                    <a:pt x="2286" y="275"/>
                  </a:cubicBezTo>
                  <a:cubicBezTo>
                    <a:pt x="2250" y="287"/>
                    <a:pt x="2227" y="287"/>
                    <a:pt x="2203" y="287"/>
                  </a:cubicBezTo>
                  <a:cubicBezTo>
                    <a:pt x="2162" y="291"/>
                    <a:pt x="2117" y="293"/>
                    <a:pt x="2068" y="293"/>
                  </a:cubicBezTo>
                  <a:cubicBezTo>
                    <a:pt x="1849" y="293"/>
                    <a:pt x="1573" y="253"/>
                    <a:pt x="1417" y="204"/>
                  </a:cubicBezTo>
                  <a:cubicBezTo>
                    <a:pt x="1334" y="168"/>
                    <a:pt x="1262" y="132"/>
                    <a:pt x="1179" y="97"/>
                  </a:cubicBezTo>
                  <a:cubicBezTo>
                    <a:pt x="1107" y="73"/>
                    <a:pt x="1024" y="13"/>
                    <a:pt x="941" y="1"/>
                  </a:cubicBezTo>
                  <a:cubicBezTo>
                    <a:pt x="935" y="1"/>
                    <a:pt x="929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1"/>
            <p:cNvSpPr/>
            <p:nvPr/>
          </p:nvSpPr>
          <p:spPr>
            <a:xfrm>
              <a:off x="1453828" y="2591598"/>
              <a:ext cx="251612" cy="558586"/>
            </a:xfrm>
            <a:custGeom>
              <a:avLst/>
              <a:gdLst/>
              <a:ahLst/>
              <a:cxnLst/>
              <a:rect l="l" t="t" r="r" b="b"/>
              <a:pathLst>
                <a:path w="3395" h="7537" extrusionOk="0">
                  <a:moveTo>
                    <a:pt x="1084" y="0"/>
                  </a:moveTo>
                  <a:cubicBezTo>
                    <a:pt x="1084" y="0"/>
                    <a:pt x="1084" y="12"/>
                    <a:pt x="1084" y="12"/>
                  </a:cubicBezTo>
                  <a:cubicBezTo>
                    <a:pt x="1084" y="107"/>
                    <a:pt x="1013" y="119"/>
                    <a:pt x="918" y="179"/>
                  </a:cubicBezTo>
                  <a:cubicBezTo>
                    <a:pt x="834" y="226"/>
                    <a:pt x="834" y="310"/>
                    <a:pt x="811" y="405"/>
                  </a:cubicBezTo>
                  <a:cubicBezTo>
                    <a:pt x="811" y="417"/>
                    <a:pt x="811" y="429"/>
                    <a:pt x="799" y="441"/>
                  </a:cubicBezTo>
                  <a:cubicBezTo>
                    <a:pt x="799" y="441"/>
                    <a:pt x="799" y="441"/>
                    <a:pt x="787" y="453"/>
                  </a:cubicBezTo>
                  <a:cubicBezTo>
                    <a:pt x="787" y="453"/>
                    <a:pt x="787" y="464"/>
                    <a:pt x="775" y="464"/>
                  </a:cubicBezTo>
                  <a:cubicBezTo>
                    <a:pt x="763" y="488"/>
                    <a:pt x="739" y="500"/>
                    <a:pt x="715" y="524"/>
                  </a:cubicBezTo>
                  <a:cubicBezTo>
                    <a:pt x="703" y="524"/>
                    <a:pt x="692" y="536"/>
                    <a:pt x="668" y="548"/>
                  </a:cubicBezTo>
                  <a:cubicBezTo>
                    <a:pt x="632" y="572"/>
                    <a:pt x="596" y="583"/>
                    <a:pt x="561" y="607"/>
                  </a:cubicBezTo>
                  <a:cubicBezTo>
                    <a:pt x="561" y="607"/>
                    <a:pt x="549" y="619"/>
                    <a:pt x="537" y="619"/>
                  </a:cubicBezTo>
                  <a:cubicBezTo>
                    <a:pt x="498" y="646"/>
                    <a:pt x="481" y="652"/>
                    <a:pt x="472" y="652"/>
                  </a:cubicBezTo>
                  <a:cubicBezTo>
                    <a:pt x="464" y="652"/>
                    <a:pt x="462" y="648"/>
                    <a:pt x="457" y="648"/>
                  </a:cubicBezTo>
                  <a:cubicBezTo>
                    <a:pt x="451" y="648"/>
                    <a:pt x="440" y="659"/>
                    <a:pt x="394" y="714"/>
                  </a:cubicBezTo>
                  <a:cubicBezTo>
                    <a:pt x="287" y="845"/>
                    <a:pt x="346" y="1095"/>
                    <a:pt x="346" y="1250"/>
                  </a:cubicBezTo>
                  <a:cubicBezTo>
                    <a:pt x="346" y="1405"/>
                    <a:pt x="322" y="1953"/>
                    <a:pt x="322" y="2167"/>
                  </a:cubicBezTo>
                  <a:cubicBezTo>
                    <a:pt x="322" y="2381"/>
                    <a:pt x="346" y="2477"/>
                    <a:pt x="358" y="2584"/>
                  </a:cubicBezTo>
                  <a:cubicBezTo>
                    <a:pt x="370" y="2691"/>
                    <a:pt x="477" y="2786"/>
                    <a:pt x="561" y="2858"/>
                  </a:cubicBezTo>
                  <a:cubicBezTo>
                    <a:pt x="656" y="2941"/>
                    <a:pt x="644" y="2977"/>
                    <a:pt x="656" y="3096"/>
                  </a:cubicBezTo>
                  <a:cubicBezTo>
                    <a:pt x="668" y="3215"/>
                    <a:pt x="703" y="3334"/>
                    <a:pt x="751" y="3453"/>
                  </a:cubicBezTo>
                  <a:cubicBezTo>
                    <a:pt x="787" y="3572"/>
                    <a:pt x="846" y="3620"/>
                    <a:pt x="858" y="3774"/>
                  </a:cubicBezTo>
                  <a:cubicBezTo>
                    <a:pt x="882" y="3929"/>
                    <a:pt x="811" y="3941"/>
                    <a:pt x="775" y="3989"/>
                  </a:cubicBezTo>
                  <a:cubicBezTo>
                    <a:pt x="739" y="4036"/>
                    <a:pt x="394" y="4346"/>
                    <a:pt x="358" y="4441"/>
                  </a:cubicBezTo>
                  <a:cubicBezTo>
                    <a:pt x="334" y="4536"/>
                    <a:pt x="322" y="4703"/>
                    <a:pt x="311" y="4846"/>
                  </a:cubicBezTo>
                  <a:cubicBezTo>
                    <a:pt x="287" y="4989"/>
                    <a:pt x="287" y="5155"/>
                    <a:pt x="263" y="5275"/>
                  </a:cubicBezTo>
                  <a:cubicBezTo>
                    <a:pt x="239" y="5394"/>
                    <a:pt x="168" y="5406"/>
                    <a:pt x="96" y="5429"/>
                  </a:cubicBezTo>
                  <a:cubicBezTo>
                    <a:pt x="37" y="5453"/>
                    <a:pt x="49" y="5513"/>
                    <a:pt x="49" y="5620"/>
                  </a:cubicBezTo>
                  <a:cubicBezTo>
                    <a:pt x="49" y="5739"/>
                    <a:pt x="168" y="5822"/>
                    <a:pt x="191" y="5906"/>
                  </a:cubicBezTo>
                  <a:cubicBezTo>
                    <a:pt x="203" y="5989"/>
                    <a:pt x="96" y="6144"/>
                    <a:pt x="49" y="6227"/>
                  </a:cubicBezTo>
                  <a:cubicBezTo>
                    <a:pt x="1" y="6322"/>
                    <a:pt x="72" y="6441"/>
                    <a:pt x="72" y="6584"/>
                  </a:cubicBezTo>
                  <a:cubicBezTo>
                    <a:pt x="72" y="6727"/>
                    <a:pt x="60" y="6918"/>
                    <a:pt x="49" y="7025"/>
                  </a:cubicBezTo>
                  <a:cubicBezTo>
                    <a:pt x="25" y="7144"/>
                    <a:pt x="1" y="7299"/>
                    <a:pt x="25" y="7346"/>
                  </a:cubicBezTo>
                  <a:cubicBezTo>
                    <a:pt x="37" y="7382"/>
                    <a:pt x="60" y="7465"/>
                    <a:pt x="96" y="7537"/>
                  </a:cubicBezTo>
                  <a:cubicBezTo>
                    <a:pt x="203" y="7465"/>
                    <a:pt x="239" y="7227"/>
                    <a:pt x="251" y="7049"/>
                  </a:cubicBezTo>
                  <a:cubicBezTo>
                    <a:pt x="275" y="6846"/>
                    <a:pt x="441" y="6679"/>
                    <a:pt x="537" y="6608"/>
                  </a:cubicBezTo>
                  <a:cubicBezTo>
                    <a:pt x="632" y="6537"/>
                    <a:pt x="1120" y="6537"/>
                    <a:pt x="1323" y="6406"/>
                  </a:cubicBezTo>
                  <a:cubicBezTo>
                    <a:pt x="1525" y="6287"/>
                    <a:pt x="1477" y="6108"/>
                    <a:pt x="1430" y="5882"/>
                  </a:cubicBezTo>
                  <a:cubicBezTo>
                    <a:pt x="1394" y="5667"/>
                    <a:pt x="1561" y="5632"/>
                    <a:pt x="1704" y="5536"/>
                  </a:cubicBezTo>
                  <a:cubicBezTo>
                    <a:pt x="1846" y="5453"/>
                    <a:pt x="2406" y="4953"/>
                    <a:pt x="2454" y="4941"/>
                  </a:cubicBezTo>
                  <a:cubicBezTo>
                    <a:pt x="2489" y="4917"/>
                    <a:pt x="2787" y="4715"/>
                    <a:pt x="2906" y="4608"/>
                  </a:cubicBezTo>
                  <a:cubicBezTo>
                    <a:pt x="3025" y="4513"/>
                    <a:pt x="2989" y="4358"/>
                    <a:pt x="3049" y="4274"/>
                  </a:cubicBezTo>
                  <a:cubicBezTo>
                    <a:pt x="3097" y="4191"/>
                    <a:pt x="3275" y="4108"/>
                    <a:pt x="3359" y="3977"/>
                  </a:cubicBezTo>
                  <a:cubicBezTo>
                    <a:pt x="3394" y="3929"/>
                    <a:pt x="3382" y="3643"/>
                    <a:pt x="3359" y="3298"/>
                  </a:cubicBezTo>
                  <a:cubicBezTo>
                    <a:pt x="3323" y="2703"/>
                    <a:pt x="3239" y="1917"/>
                    <a:pt x="3228" y="1869"/>
                  </a:cubicBezTo>
                  <a:cubicBezTo>
                    <a:pt x="3216" y="1857"/>
                    <a:pt x="3216" y="1857"/>
                    <a:pt x="3216" y="1857"/>
                  </a:cubicBezTo>
                  <a:lnTo>
                    <a:pt x="3216" y="1715"/>
                  </a:lnTo>
                  <a:cubicBezTo>
                    <a:pt x="3144" y="1715"/>
                    <a:pt x="3073" y="1715"/>
                    <a:pt x="3061" y="1679"/>
                  </a:cubicBezTo>
                  <a:cubicBezTo>
                    <a:pt x="3025" y="1607"/>
                    <a:pt x="2978" y="1405"/>
                    <a:pt x="2918" y="1405"/>
                  </a:cubicBezTo>
                  <a:lnTo>
                    <a:pt x="2823" y="1405"/>
                  </a:lnTo>
                  <a:cubicBezTo>
                    <a:pt x="2716" y="1417"/>
                    <a:pt x="2537" y="1441"/>
                    <a:pt x="2430" y="1453"/>
                  </a:cubicBezTo>
                  <a:cubicBezTo>
                    <a:pt x="2400" y="1458"/>
                    <a:pt x="2371" y="1461"/>
                    <a:pt x="2342" y="1461"/>
                  </a:cubicBezTo>
                  <a:cubicBezTo>
                    <a:pt x="2244" y="1461"/>
                    <a:pt x="2157" y="1426"/>
                    <a:pt x="2120" y="1334"/>
                  </a:cubicBezTo>
                  <a:cubicBezTo>
                    <a:pt x="2061" y="1226"/>
                    <a:pt x="2013" y="976"/>
                    <a:pt x="1954" y="893"/>
                  </a:cubicBezTo>
                  <a:cubicBezTo>
                    <a:pt x="1882" y="822"/>
                    <a:pt x="1644" y="631"/>
                    <a:pt x="1561" y="572"/>
                  </a:cubicBezTo>
                  <a:cubicBezTo>
                    <a:pt x="1489" y="512"/>
                    <a:pt x="1346" y="274"/>
                    <a:pt x="1334" y="238"/>
                  </a:cubicBezTo>
                  <a:cubicBezTo>
                    <a:pt x="1311" y="202"/>
                    <a:pt x="1311" y="48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1"/>
            <p:cNvSpPr/>
            <p:nvPr/>
          </p:nvSpPr>
          <p:spPr>
            <a:xfrm>
              <a:off x="1785635" y="2083920"/>
              <a:ext cx="252427" cy="468020"/>
            </a:xfrm>
            <a:custGeom>
              <a:avLst/>
              <a:gdLst/>
              <a:ahLst/>
              <a:cxnLst/>
              <a:rect l="l" t="t" r="r" b="b"/>
              <a:pathLst>
                <a:path w="3406" h="6315" extrusionOk="0">
                  <a:moveTo>
                    <a:pt x="351" y="1"/>
                  </a:moveTo>
                  <a:cubicBezTo>
                    <a:pt x="175" y="1"/>
                    <a:pt x="91" y="105"/>
                    <a:pt x="36" y="159"/>
                  </a:cubicBezTo>
                  <a:cubicBezTo>
                    <a:pt x="13" y="171"/>
                    <a:pt x="1" y="195"/>
                    <a:pt x="1" y="218"/>
                  </a:cubicBezTo>
                  <a:cubicBezTo>
                    <a:pt x="1" y="230"/>
                    <a:pt x="13" y="242"/>
                    <a:pt x="13" y="254"/>
                  </a:cubicBezTo>
                  <a:cubicBezTo>
                    <a:pt x="13" y="254"/>
                    <a:pt x="13" y="266"/>
                    <a:pt x="13" y="266"/>
                  </a:cubicBezTo>
                  <a:cubicBezTo>
                    <a:pt x="13" y="302"/>
                    <a:pt x="25" y="325"/>
                    <a:pt x="36" y="361"/>
                  </a:cubicBezTo>
                  <a:cubicBezTo>
                    <a:pt x="60" y="409"/>
                    <a:pt x="72" y="456"/>
                    <a:pt x="96" y="504"/>
                  </a:cubicBezTo>
                  <a:cubicBezTo>
                    <a:pt x="132" y="623"/>
                    <a:pt x="167" y="826"/>
                    <a:pt x="167" y="826"/>
                  </a:cubicBezTo>
                  <a:cubicBezTo>
                    <a:pt x="167" y="826"/>
                    <a:pt x="227" y="1123"/>
                    <a:pt x="286" y="1385"/>
                  </a:cubicBezTo>
                  <a:cubicBezTo>
                    <a:pt x="310" y="1504"/>
                    <a:pt x="346" y="1611"/>
                    <a:pt x="370" y="1695"/>
                  </a:cubicBezTo>
                  <a:cubicBezTo>
                    <a:pt x="453" y="1980"/>
                    <a:pt x="501" y="2302"/>
                    <a:pt x="596" y="2588"/>
                  </a:cubicBezTo>
                  <a:cubicBezTo>
                    <a:pt x="679" y="2885"/>
                    <a:pt x="965" y="3088"/>
                    <a:pt x="1048" y="3302"/>
                  </a:cubicBezTo>
                  <a:cubicBezTo>
                    <a:pt x="1120" y="3504"/>
                    <a:pt x="977" y="3719"/>
                    <a:pt x="941" y="3909"/>
                  </a:cubicBezTo>
                  <a:cubicBezTo>
                    <a:pt x="906" y="4088"/>
                    <a:pt x="1156" y="4397"/>
                    <a:pt x="1239" y="4743"/>
                  </a:cubicBezTo>
                  <a:cubicBezTo>
                    <a:pt x="1334" y="5088"/>
                    <a:pt x="1477" y="5493"/>
                    <a:pt x="1477" y="5576"/>
                  </a:cubicBezTo>
                  <a:cubicBezTo>
                    <a:pt x="1477" y="5636"/>
                    <a:pt x="1346" y="6171"/>
                    <a:pt x="1310" y="6314"/>
                  </a:cubicBezTo>
                  <a:lnTo>
                    <a:pt x="2513" y="6255"/>
                  </a:lnTo>
                  <a:lnTo>
                    <a:pt x="2513" y="4719"/>
                  </a:lnTo>
                  <a:lnTo>
                    <a:pt x="3168" y="4719"/>
                  </a:lnTo>
                  <a:cubicBezTo>
                    <a:pt x="3168" y="4576"/>
                    <a:pt x="3156" y="4159"/>
                    <a:pt x="3156" y="4135"/>
                  </a:cubicBezTo>
                  <a:cubicBezTo>
                    <a:pt x="3156" y="4100"/>
                    <a:pt x="3168" y="3516"/>
                    <a:pt x="3168" y="3445"/>
                  </a:cubicBezTo>
                  <a:cubicBezTo>
                    <a:pt x="3156" y="3385"/>
                    <a:pt x="3037" y="2254"/>
                    <a:pt x="3037" y="2123"/>
                  </a:cubicBezTo>
                  <a:cubicBezTo>
                    <a:pt x="3037" y="2004"/>
                    <a:pt x="3096" y="1659"/>
                    <a:pt x="3156" y="1504"/>
                  </a:cubicBezTo>
                  <a:cubicBezTo>
                    <a:pt x="3227" y="1349"/>
                    <a:pt x="3334" y="1242"/>
                    <a:pt x="3370" y="1099"/>
                  </a:cubicBezTo>
                  <a:cubicBezTo>
                    <a:pt x="3406" y="968"/>
                    <a:pt x="3323" y="718"/>
                    <a:pt x="3287" y="671"/>
                  </a:cubicBezTo>
                  <a:cubicBezTo>
                    <a:pt x="3282" y="661"/>
                    <a:pt x="3269" y="657"/>
                    <a:pt x="3251" y="657"/>
                  </a:cubicBezTo>
                  <a:cubicBezTo>
                    <a:pt x="3180" y="657"/>
                    <a:pt x="3027" y="718"/>
                    <a:pt x="2989" y="718"/>
                  </a:cubicBezTo>
                  <a:cubicBezTo>
                    <a:pt x="2987" y="719"/>
                    <a:pt x="2984" y="719"/>
                    <a:pt x="2982" y="719"/>
                  </a:cubicBezTo>
                  <a:cubicBezTo>
                    <a:pt x="2934" y="719"/>
                    <a:pt x="2867" y="615"/>
                    <a:pt x="2811" y="468"/>
                  </a:cubicBezTo>
                  <a:cubicBezTo>
                    <a:pt x="2739" y="314"/>
                    <a:pt x="2632" y="230"/>
                    <a:pt x="2465" y="171"/>
                  </a:cubicBezTo>
                  <a:cubicBezTo>
                    <a:pt x="2418" y="159"/>
                    <a:pt x="2346" y="135"/>
                    <a:pt x="2251" y="123"/>
                  </a:cubicBezTo>
                  <a:cubicBezTo>
                    <a:pt x="2049" y="75"/>
                    <a:pt x="1775" y="52"/>
                    <a:pt x="1608" y="52"/>
                  </a:cubicBezTo>
                  <a:lnTo>
                    <a:pt x="1537" y="52"/>
                  </a:lnTo>
                  <a:cubicBezTo>
                    <a:pt x="1346" y="64"/>
                    <a:pt x="1203" y="75"/>
                    <a:pt x="1084" y="75"/>
                  </a:cubicBezTo>
                  <a:cubicBezTo>
                    <a:pt x="1048" y="75"/>
                    <a:pt x="1001" y="75"/>
                    <a:pt x="941" y="64"/>
                  </a:cubicBezTo>
                  <a:cubicBezTo>
                    <a:pt x="787" y="52"/>
                    <a:pt x="548" y="16"/>
                    <a:pt x="406" y="4"/>
                  </a:cubicBezTo>
                  <a:cubicBezTo>
                    <a:pt x="386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1"/>
            <p:cNvSpPr/>
            <p:nvPr/>
          </p:nvSpPr>
          <p:spPr>
            <a:xfrm>
              <a:off x="1662977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1"/>
            <p:cNvSpPr/>
            <p:nvPr/>
          </p:nvSpPr>
          <p:spPr>
            <a:xfrm>
              <a:off x="1666534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1"/>
            <p:cNvSpPr/>
            <p:nvPr/>
          </p:nvSpPr>
          <p:spPr>
            <a:xfrm>
              <a:off x="1692103" y="2433588"/>
              <a:ext cx="438672" cy="485437"/>
            </a:xfrm>
            <a:custGeom>
              <a:avLst/>
              <a:gdLst/>
              <a:ahLst/>
              <a:cxnLst/>
              <a:rect l="l" t="t" r="r" b="b"/>
              <a:pathLst>
                <a:path w="5919" h="6550" extrusionOk="0">
                  <a:moveTo>
                    <a:pt x="3775" y="1"/>
                  </a:moveTo>
                  <a:lnTo>
                    <a:pt x="3775" y="1537"/>
                  </a:lnTo>
                  <a:lnTo>
                    <a:pt x="2572" y="1596"/>
                  </a:lnTo>
                  <a:cubicBezTo>
                    <a:pt x="2572" y="1620"/>
                    <a:pt x="2572" y="1632"/>
                    <a:pt x="2572" y="1632"/>
                  </a:cubicBezTo>
                  <a:lnTo>
                    <a:pt x="1906" y="1644"/>
                  </a:lnTo>
                  <a:lnTo>
                    <a:pt x="655" y="1680"/>
                  </a:lnTo>
                  <a:lnTo>
                    <a:pt x="655" y="3989"/>
                  </a:lnTo>
                  <a:cubicBezTo>
                    <a:pt x="655" y="3989"/>
                    <a:pt x="429" y="3989"/>
                    <a:pt x="382" y="3954"/>
                  </a:cubicBezTo>
                  <a:cubicBezTo>
                    <a:pt x="334" y="3906"/>
                    <a:pt x="251" y="3811"/>
                    <a:pt x="203" y="3811"/>
                  </a:cubicBezTo>
                  <a:cubicBezTo>
                    <a:pt x="179" y="3811"/>
                    <a:pt x="84" y="3835"/>
                    <a:pt x="1" y="3847"/>
                  </a:cubicBezTo>
                  <a:lnTo>
                    <a:pt x="1" y="3989"/>
                  </a:lnTo>
                  <a:cubicBezTo>
                    <a:pt x="1" y="3989"/>
                    <a:pt x="1" y="3989"/>
                    <a:pt x="13" y="4001"/>
                  </a:cubicBezTo>
                  <a:cubicBezTo>
                    <a:pt x="13" y="4001"/>
                    <a:pt x="13" y="3989"/>
                    <a:pt x="13" y="3989"/>
                  </a:cubicBezTo>
                  <a:cubicBezTo>
                    <a:pt x="13" y="3989"/>
                    <a:pt x="536" y="4156"/>
                    <a:pt x="620" y="4216"/>
                  </a:cubicBezTo>
                  <a:cubicBezTo>
                    <a:pt x="715" y="4275"/>
                    <a:pt x="632" y="4525"/>
                    <a:pt x="620" y="4656"/>
                  </a:cubicBezTo>
                  <a:cubicBezTo>
                    <a:pt x="620" y="4763"/>
                    <a:pt x="644" y="4847"/>
                    <a:pt x="763" y="4954"/>
                  </a:cubicBezTo>
                  <a:cubicBezTo>
                    <a:pt x="775" y="4978"/>
                    <a:pt x="810" y="5001"/>
                    <a:pt x="834" y="5025"/>
                  </a:cubicBezTo>
                  <a:cubicBezTo>
                    <a:pt x="882" y="5061"/>
                    <a:pt x="929" y="5073"/>
                    <a:pt x="977" y="5073"/>
                  </a:cubicBezTo>
                  <a:cubicBezTo>
                    <a:pt x="1111" y="5073"/>
                    <a:pt x="1246" y="4989"/>
                    <a:pt x="1370" y="4989"/>
                  </a:cubicBezTo>
                  <a:cubicBezTo>
                    <a:pt x="1378" y="4989"/>
                    <a:pt x="1386" y="4989"/>
                    <a:pt x="1394" y="4990"/>
                  </a:cubicBezTo>
                  <a:lnTo>
                    <a:pt x="1406" y="4990"/>
                  </a:lnTo>
                  <a:cubicBezTo>
                    <a:pt x="1584" y="4990"/>
                    <a:pt x="1763" y="5311"/>
                    <a:pt x="1834" y="5359"/>
                  </a:cubicBezTo>
                  <a:cubicBezTo>
                    <a:pt x="1918" y="5418"/>
                    <a:pt x="2013" y="5621"/>
                    <a:pt x="2310" y="5644"/>
                  </a:cubicBezTo>
                  <a:cubicBezTo>
                    <a:pt x="2620" y="5680"/>
                    <a:pt x="3573" y="5787"/>
                    <a:pt x="4168" y="5811"/>
                  </a:cubicBezTo>
                  <a:cubicBezTo>
                    <a:pt x="4763" y="5835"/>
                    <a:pt x="5132" y="6133"/>
                    <a:pt x="5299" y="6240"/>
                  </a:cubicBezTo>
                  <a:cubicBezTo>
                    <a:pt x="5454" y="6347"/>
                    <a:pt x="5835" y="6514"/>
                    <a:pt x="5918" y="6549"/>
                  </a:cubicBezTo>
                  <a:lnTo>
                    <a:pt x="5870" y="120"/>
                  </a:lnTo>
                  <a:lnTo>
                    <a:pt x="58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1"/>
            <p:cNvSpPr/>
            <p:nvPr/>
          </p:nvSpPr>
          <p:spPr>
            <a:xfrm>
              <a:off x="1512971" y="2109193"/>
              <a:ext cx="382198" cy="620099"/>
            </a:xfrm>
            <a:custGeom>
              <a:avLst/>
              <a:gdLst/>
              <a:ahLst/>
              <a:cxnLst/>
              <a:rect l="l" t="t" r="r" b="b"/>
              <a:pathLst>
                <a:path w="5157" h="8367" extrusionOk="0">
                  <a:moveTo>
                    <a:pt x="1203" y="0"/>
                  </a:moveTo>
                  <a:cubicBezTo>
                    <a:pt x="1112" y="0"/>
                    <a:pt x="1032" y="20"/>
                    <a:pt x="977" y="80"/>
                  </a:cubicBezTo>
                  <a:cubicBezTo>
                    <a:pt x="822" y="246"/>
                    <a:pt x="632" y="556"/>
                    <a:pt x="382" y="616"/>
                  </a:cubicBezTo>
                  <a:cubicBezTo>
                    <a:pt x="286" y="651"/>
                    <a:pt x="144" y="663"/>
                    <a:pt x="1" y="675"/>
                  </a:cubicBezTo>
                  <a:cubicBezTo>
                    <a:pt x="36" y="711"/>
                    <a:pt x="60" y="735"/>
                    <a:pt x="72" y="770"/>
                  </a:cubicBezTo>
                  <a:cubicBezTo>
                    <a:pt x="108" y="866"/>
                    <a:pt x="132" y="1080"/>
                    <a:pt x="167" y="1175"/>
                  </a:cubicBezTo>
                  <a:cubicBezTo>
                    <a:pt x="203" y="1270"/>
                    <a:pt x="298" y="1282"/>
                    <a:pt x="346" y="1342"/>
                  </a:cubicBezTo>
                  <a:cubicBezTo>
                    <a:pt x="346" y="1366"/>
                    <a:pt x="358" y="1378"/>
                    <a:pt x="358" y="1389"/>
                  </a:cubicBezTo>
                  <a:lnTo>
                    <a:pt x="370" y="1389"/>
                  </a:lnTo>
                  <a:cubicBezTo>
                    <a:pt x="370" y="1401"/>
                    <a:pt x="370" y="1413"/>
                    <a:pt x="382" y="1425"/>
                  </a:cubicBezTo>
                  <a:cubicBezTo>
                    <a:pt x="382" y="1437"/>
                    <a:pt x="382" y="1449"/>
                    <a:pt x="382" y="1449"/>
                  </a:cubicBezTo>
                  <a:cubicBezTo>
                    <a:pt x="405" y="1508"/>
                    <a:pt x="417" y="1580"/>
                    <a:pt x="405" y="1663"/>
                  </a:cubicBezTo>
                  <a:cubicBezTo>
                    <a:pt x="405" y="1806"/>
                    <a:pt x="370" y="1818"/>
                    <a:pt x="358" y="1925"/>
                  </a:cubicBezTo>
                  <a:cubicBezTo>
                    <a:pt x="346" y="2020"/>
                    <a:pt x="417" y="2080"/>
                    <a:pt x="441" y="2151"/>
                  </a:cubicBezTo>
                  <a:cubicBezTo>
                    <a:pt x="465" y="2211"/>
                    <a:pt x="560" y="2199"/>
                    <a:pt x="596" y="2211"/>
                  </a:cubicBezTo>
                  <a:cubicBezTo>
                    <a:pt x="632" y="2223"/>
                    <a:pt x="691" y="2247"/>
                    <a:pt x="727" y="2294"/>
                  </a:cubicBezTo>
                  <a:cubicBezTo>
                    <a:pt x="775" y="2330"/>
                    <a:pt x="727" y="2425"/>
                    <a:pt x="739" y="2497"/>
                  </a:cubicBezTo>
                  <a:cubicBezTo>
                    <a:pt x="739" y="2580"/>
                    <a:pt x="739" y="2806"/>
                    <a:pt x="727" y="2890"/>
                  </a:cubicBezTo>
                  <a:cubicBezTo>
                    <a:pt x="727" y="2961"/>
                    <a:pt x="751" y="3140"/>
                    <a:pt x="751" y="3282"/>
                  </a:cubicBezTo>
                  <a:cubicBezTo>
                    <a:pt x="751" y="3425"/>
                    <a:pt x="739" y="3461"/>
                    <a:pt x="715" y="3568"/>
                  </a:cubicBezTo>
                  <a:cubicBezTo>
                    <a:pt x="703" y="3675"/>
                    <a:pt x="656" y="3663"/>
                    <a:pt x="596" y="3771"/>
                  </a:cubicBezTo>
                  <a:cubicBezTo>
                    <a:pt x="525" y="3890"/>
                    <a:pt x="548" y="4104"/>
                    <a:pt x="465" y="4306"/>
                  </a:cubicBezTo>
                  <a:cubicBezTo>
                    <a:pt x="394" y="4509"/>
                    <a:pt x="310" y="4604"/>
                    <a:pt x="298" y="4664"/>
                  </a:cubicBezTo>
                  <a:cubicBezTo>
                    <a:pt x="275" y="4723"/>
                    <a:pt x="227" y="4806"/>
                    <a:pt x="227" y="4878"/>
                  </a:cubicBezTo>
                  <a:cubicBezTo>
                    <a:pt x="239" y="4949"/>
                    <a:pt x="227" y="4985"/>
                    <a:pt x="203" y="5045"/>
                  </a:cubicBezTo>
                  <a:cubicBezTo>
                    <a:pt x="191" y="5104"/>
                    <a:pt x="144" y="5104"/>
                    <a:pt x="96" y="5211"/>
                  </a:cubicBezTo>
                  <a:cubicBezTo>
                    <a:pt x="36" y="5307"/>
                    <a:pt x="167" y="5318"/>
                    <a:pt x="263" y="5485"/>
                  </a:cubicBezTo>
                  <a:cubicBezTo>
                    <a:pt x="346" y="5664"/>
                    <a:pt x="370" y="5735"/>
                    <a:pt x="405" y="5854"/>
                  </a:cubicBezTo>
                  <a:cubicBezTo>
                    <a:pt x="453" y="5973"/>
                    <a:pt x="370" y="6045"/>
                    <a:pt x="310" y="6188"/>
                  </a:cubicBezTo>
                  <a:cubicBezTo>
                    <a:pt x="263" y="6330"/>
                    <a:pt x="286" y="6426"/>
                    <a:pt x="286" y="6509"/>
                  </a:cubicBezTo>
                  <a:cubicBezTo>
                    <a:pt x="513" y="6557"/>
                    <a:pt x="525" y="6711"/>
                    <a:pt x="536" y="6747"/>
                  </a:cubicBezTo>
                  <a:cubicBezTo>
                    <a:pt x="548" y="6783"/>
                    <a:pt x="691" y="7021"/>
                    <a:pt x="763" y="7081"/>
                  </a:cubicBezTo>
                  <a:cubicBezTo>
                    <a:pt x="846" y="7140"/>
                    <a:pt x="1084" y="7331"/>
                    <a:pt x="1156" y="7402"/>
                  </a:cubicBezTo>
                  <a:cubicBezTo>
                    <a:pt x="1215" y="7485"/>
                    <a:pt x="1263" y="7735"/>
                    <a:pt x="1322" y="7843"/>
                  </a:cubicBezTo>
                  <a:cubicBezTo>
                    <a:pt x="1359" y="7935"/>
                    <a:pt x="1446" y="7970"/>
                    <a:pt x="1544" y="7970"/>
                  </a:cubicBezTo>
                  <a:cubicBezTo>
                    <a:pt x="1573" y="7970"/>
                    <a:pt x="1602" y="7967"/>
                    <a:pt x="1632" y="7962"/>
                  </a:cubicBezTo>
                  <a:cubicBezTo>
                    <a:pt x="1691" y="7962"/>
                    <a:pt x="1763" y="7950"/>
                    <a:pt x="1846" y="7938"/>
                  </a:cubicBezTo>
                  <a:cubicBezTo>
                    <a:pt x="1906" y="7938"/>
                    <a:pt x="1977" y="7926"/>
                    <a:pt x="2025" y="7914"/>
                  </a:cubicBezTo>
                  <a:lnTo>
                    <a:pt x="2120" y="7914"/>
                  </a:lnTo>
                  <a:cubicBezTo>
                    <a:pt x="2180" y="7914"/>
                    <a:pt x="2227" y="8116"/>
                    <a:pt x="2263" y="8188"/>
                  </a:cubicBezTo>
                  <a:cubicBezTo>
                    <a:pt x="2275" y="8224"/>
                    <a:pt x="2346" y="8224"/>
                    <a:pt x="2418" y="8224"/>
                  </a:cubicBezTo>
                  <a:cubicBezTo>
                    <a:pt x="2501" y="8212"/>
                    <a:pt x="2596" y="8188"/>
                    <a:pt x="2620" y="8188"/>
                  </a:cubicBezTo>
                  <a:cubicBezTo>
                    <a:pt x="2668" y="8188"/>
                    <a:pt x="2751" y="8283"/>
                    <a:pt x="2799" y="8331"/>
                  </a:cubicBezTo>
                  <a:cubicBezTo>
                    <a:pt x="2846" y="8366"/>
                    <a:pt x="3072" y="8366"/>
                    <a:pt x="3072" y="8366"/>
                  </a:cubicBezTo>
                  <a:lnTo>
                    <a:pt x="3072" y="6057"/>
                  </a:lnTo>
                  <a:lnTo>
                    <a:pt x="4323" y="6021"/>
                  </a:lnTo>
                  <a:lnTo>
                    <a:pt x="4989" y="6009"/>
                  </a:lnTo>
                  <a:cubicBezTo>
                    <a:pt x="4989" y="6009"/>
                    <a:pt x="4989" y="5997"/>
                    <a:pt x="4989" y="5973"/>
                  </a:cubicBezTo>
                  <a:cubicBezTo>
                    <a:pt x="5025" y="5830"/>
                    <a:pt x="5156" y="5295"/>
                    <a:pt x="5156" y="5235"/>
                  </a:cubicBezTo>
                  <a:cubicBezTo>
                    <a:pt x="5156" y="5152"/>
                    <a:pt x="5013" y="4747"/>
                    <a:pt x="4918" y="4402"/>
                  </a:cubicBezTo>
                  <a:cubicBezTo>
                    <a:pt x="4835" y="4056"/>
                    <a:pt x="4585" y="3759"/>
                    <a:pt x="4620" y="3568"/>
                  </a:cubicBezTo>
                  <a:cubicBezTo>
                    <a:pt x="4656" y="3378"/>
                    <a:pt x="4799" y="3163"/>
                    <a:pt x="4727" y="2961"/>
                  </a:cubicBezTo>
                  <a:cubicBezTo>
                    <a:pt x="4644" y="2747"/>
                    <a:pt x="4358" y="2544"/>
                    <a:pt x="4275" y="2247"/>
                  </a:cubicBezTo>
                  <a:cubicBezTo>
                    <a:pt x="4180" y="1961"/>
                    <a:pt x="4132" y="1639"/>
                    <a:pt x="4049" y="1354"/>
                  </a:cubicBezTo>
                  <a:cubicBezTo>
                    <a:pt x="4025" y="1270"/>
                    <a:pt x="3989" y="1163"/>
                    <a:pt x="3965" y="1044"/>
                  </a:cubicBezTo>
                  <a:cubicBezTo>
                    <a:pt x="3906" y="782"/>
                    <a:pt x="3846" y="485"/>
                    <a:pt x="3846" y="485"/>
                  </a:cubicBezTo>
                  <a:cubicBezTo>
                    <a:pt x="3846" y="485"/>
                    <a:pt x="3715" y="473"/>
                    <a:pt x="3537" y="365"/>
                  </a:cubicBezTo>
                  <a:cubicBezTo>
                    <a:pt x="3396" y="275"/>
                    <a:pt x="3162" y="82"/>
                    <a:pt x="2985" y="82"/>
                  </a:cubicBezTo>
                  <a:cubicBezTo>
                    <a:pt x="2952" y="82"/>
                    <a:pt x="2922" y="89"/>
                    <a:pt x="2894" y="104"/>
                  </a:cubicBezTo>
                  <a:cubicBezTo>
                    <a:pt x="2727" y="181"/>
                    <a:pt x="2290" y="332"/>
                    <a:pt x="2155" y="332"/>
                  </a:cubicBezTo>
                  <a:cubicBezTo>
                    <a:pt x="2146" y="332"/>
                    <a:pt x="2138" y="331"/>
                    <a:pt x="2132" y="330"/>
                  </a:cubicBezTo>
                  <a:cubicBezTo>
                    <a:pt x="2025" y="306"/>
                    <a:pt x="1941" y="104"/>
                    <a:pt x="1715" y="80"/>
                  </a:cubicBezTo>
                  <a:cubicBezTo>
                    <a:pt x="1562" y="64"/>
                    <a:pt x="1365" y="0"/>
                    <a:pt x="1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1"/>
            <p:cNvSpPr/>
            <p:nvPr/>
          </p:nvSpPr>
          <p:spPr>
            <a:xfrm>
              <a:off x="1413288" y="2730116"/>
              <a:ext cx="759801" cy="522419"/>
            </a:xfrm>
            <a:custGeom>
              <a:avLst/>
              <a:gdLst/>
              <a:ahLst/>
              <a:cxnLst/>
              <a:rect l="l" t="t" r="r" b="b"/>
              <a:pathLst>
                <a:path w="10252" h="7049" extrusionOk="0">
                  <a:moveTo>
                    <a:pt x="3775" y="0"/>
                  </a:moveTo>
                  <a:cubicBezTo>
                    <a:pt x="3786" y="48"/>
                    <a:pt x="3870" y="834"/>
                    <a:pt x="3906" y="1429"/>
                  </a:cubicBezTo>
                  <a:cubicBezTo>
                    <a:pt x="3929" y="1774"/>
                    <a:pt x="3941" y="2060"/>
                    <a:pt x="3906" y="2108"/>
                  </a:cubicBezTo>
                  <a:cubicBezTo>
                    <a:pt x="3822" y="2239"/>
                    <a:pt x="3644" y="2322"/>
                    <a:pt x="3596" y="2405"/>
                  </a:cubicBezTo>
                  <a:cubicBezTo>
                    <a:pt x="3536" y="2489"/>
                    <a:pt x="3572" y="2644"/>
                    <a:pt x="3453" y="2739"/>
                  </a:cubicBezTo>
                  <a:cubicBezTo>
                    <a:pt x="3334" y="2846"/>
                    <a:pt x="3036" y="3048"/>
                    <a:pt x="2989" y="3072"/>
                  </a:cubicBezTo>
                  <a:cubicBezTo>
                    <a:pt x="2953" y="3084"/>
                    <a:pt x="2393" y="3584"/>
                    <a:pt x="2251" y="3667"/>
                  </a:cubicBezTo>
                  <a:cubicBezTo>
                    <a:pt x="2108" y="3763"/>
                    <a:pt x="1941" y="3798"/>
                    <a:pt x="1977" y="4013"/>
                  </a:cubicBezTo>
                  <a:cubicBezTo>
                    <a:pt x="2024" y="4239"/>
                    <a:pt x="2072" y="4418"/>
                    <a:pt x="1870" y="4537"/>
                  </a:cubicBezTo>
                  <a:cubicBezTo>
                    <a:pt x="1667" y="4668"/>
                    <a:pt x="1179" y="4668"/>
                    <a:pt x="1084" y="4739"/>
                  </a:cubicBezTo>
                  <a:cubicBezTo>
                    <a:pt x="988" y="4810"/>
                    <a:pt x="822" y="4977"/>
                    <a:pt x="798" y="5180"/>
                  </a:cubicBezTo>
                  <a:cubicBezTo>
                    <a:pt x="786" y="5358"/>
                    <a:pt x="750" y="5596"/>
                    <a:pt x="643" y="5668"/>
                  </a:cubicBezTo>
                  <a:cubicBezTo>
                    <a:pt x="631" y="5668"/>
                    <a:pt x="607" y="5680"/>
                    <a:pt x="596" y="5680"/>
                  </a:cubicBezTo>
                  <a:cubicBezTo>
                    <a:pt x="583" y="5681"/>
                    <a:pt x="570" y="5681"/>
                    <a:pt x="558" y="5681"/>
                  </a:cubicBezTo>
                  <a:cubicBezTo>
                    <a:pt x="437" y="5681"/>
                    <a:pt x="361" y="5632"/>
                    <a:pt x="274" y="5632"/>
                  </a:cubicBezTo>
                  <a:cubicBezTo>
                    <a:pt x="203" y="5632"/>
                    <a:pt x="96" y="5632"/>
                    <a:pt x="0" y="5668"/>
                  </a:cubicBezTo>
                  <a:cubicBezTo>
                    <a:pt x="12" y="5703"/>
                    <a:pt x="24" y="5739"/>
                    <a:pt x="36" y="5775"/>
                  </a:cubicBezTo>
                  <a:cubicBezTo>
                    <a:pt x="36" y="5787"/>
                    <a:pt x="48" y="5799"/>
                    <a:pt x="48" y="5811"/>
                  </a:cubicBezTo>
                  <a:cubicBezTo>
                    <a:pt x="48" y="5823"/>
                    <a:pt x="48" y="5823"/>
                    <a:pt x="48" y="5834"/>
                  </a:cubicBezTo>
                  <a:cubicBezTo>
                    <a:pt x="48" y="5834"/>
                    <a:pt x="48" y="5846"/>
                    <a:pt x="48" y="5846"/>
                  </a:cubicBezTo>
                  <a:cubicBezTo>
                    <a:pt x="60" y="5870"/>
                    <a:pt x="60" y="5894"/>
                    <a:pt x="60" y="5930"/>
                  </a:cubicBezTo>
                  <a:cubicBezTo>
                    <a:pt x="60" y="6025"/>
                    <a:pt x="60" y="6156"/>
                    <a:pt x="60" y="6323"/>
                  </a:cubicBezTo>
                  <a:cubicBezTo>
                    <a:pt x="60" y="6608"/>
                    <a:pt x="203" y="6715"/>
                    <a:pt x="203" y="6775"/>
                  </a:cubicBezTo>
                  <a:cubicBezTo>
                    <a:pt x="215" y="6835"/>
                    <a:pt x="298" y="6906"/>
                    <a:pt x="310" y="7049"/>
                  </a:cubicBezTo>
                  <a:lnTo>
                    <a:pt x="7727" y="6644"/>
                  </a:lnTo>
                  <a:cubicBezTo>
                    <a:pt x="7704" y="6549"/>
                    <a:pt x="7727" y="6406"/>
                    <a:pt x="7727" y="6287"/>
                  </a:cubicBezTo>
                  <a:cubicBezTo>
                    <a:pt x="7716" y="6132"/>
                    <a:pt x="7763" y="5787"/>
                    <a:pt x="7739" y="5727"/>
                  </a:cubicBezTo>
                  <a:cubicBezTo>
                    <a:pt x="7704" y="5680"/>
                    <a:pt x="7596" y="5537"/>
                    <a:pt x="7608" y="5430"/>
                  </a:cubicBezTo>
                  <a:cubicBezTo>
                    <a:pt x="7608" y="5334"/>
                    <a:pt x="7596" y="5263"/>
                    <a:pt x="7561" y="5191"/>
                  </a:cubicBezTo>
                  <a:cubicBezTo>
                    <a:pt x="7525" y="5108"/>
                    <a:pt x="7561" y="5049"/>
                    <a:pt x="7549" y="4965"/>
                  </a:cubicBezTo>
                  <a:cubicBezTo>
                    <a:pt x="7537" y="4894"/>
                    <a:pt x="7858" y="4834"/>
                    <a:pt x="7977" y="4822"/>
                  </a:cubicBezTo>
                  <a:cubicBezTo>
                    <a:pt x="7988" y="4821"/>
                    <a:pt x="7997" y="4821"/>
                    <a:pt x="8006" y="4821"/>
                  </a:cubicBezTo>
                  <a:cubicBezTo>
                    <a:pt x="8101" y="4821"/>
                    <a:pt x="8131" y="4877"/>
                    <a:pt x="8239" y="4953"/>
                  </a:cubicBezTo>
                  <a:cubicBezTo>
                    <a:pt x="8370" y="5025"/>
                    <a:pt x="8454" y="5049"/>
                    <a:pt x="8573" y="5096"/>
                  </a:cubicBezTo>
                  <a:cubicBezTo>
                    <a:pt x="8692" y="5132"/>
                    <a:pt x="8989" y="5227"/>
                    <a:pt x="9144" y="5311"/>
                  </a:cubicBezTo>
                  <a:cubicBezTo>
                    <a:pt x="9311" y="5394"/>
                    <a:pt x="9549" y="5394"/>
                    <a:pt x="9644" y="5394"/>
                  </a:cubicBezTo>
                  <a:cubicBezTo>
                    <a:pt x="9740" y="5394"/>
                    <a:pt x="10002" y="5227"/>
                    <a:pt x="10168" y="5120"/>
                  </a:cubicBezTo>
                  <a:cubicBezTo>
                    <a:pt x="10204" y="5108"/>
                    <a:pt x="10228" y="5084"/>
                    <a:pt x="10252" y="5072"/>
                  </a:cubicBezTo>
                  <a:cubicBezTo>
                    <a:pt x="10240" y="5037"/>
                    <a:pt x="10216" y="5001"/>
                    <a:pt x="10180" y="4977"/>
                  </a:cubicBezTo>
                  <a:cubicBezTo>
                    <a:pt x="10037" y="4810"/>
                    <a:pt x="9704" y="4632"/>
                    <a:pt x="9656" y="4537"/>
                  </a:cubicBezTo>
                  <a:cubicBezTo>
                    <a:pt x="9609" y="4441"/>
                    <a:pt x="9728" y="4013"/>
                    <a:pt x="9728" y="3798"/>
                  </a:cubicBezTo>
                  <a:cubicBezTo>
                    <a:pt x="9728" y="3584"/>
                    <a:pt x="9692" y="2560"/>
                    <a:pt x="9692" y="2560"/>
                  </a:cubicBezTo>
                  <a:cubicBezTo>
                    <a:pt x="9692" y="2560"/>
                    <a:pt x="9680" y="2560"/>
                    <a:pt x="9680" y="2548"/>
                  </a:cubicBezTo>
                  <a:lnTo>
                    <a:pt x="9680" y="2560"/>
                  </a:lnTo>
                  <a:cubicBezTo>
                    <a:pt x="9680" y="2560"/>
                    <a:pt x="9216" y="2358"/>
                    <a:pt x="9037" y="2239"/>
                  </a:cubicBezTo>
                  <a:cubicBezTo>
                    <a:pt x="9025" y="2239"/>
                    <a:pt x="9013" y="2227"/>
                    <a:pt x="9001" y="2215"/>
                  </a:cubicBezTo>
                  <a:cubicBezTo>
                    <a:pt x="8811" y="2084"/>
                    <a:pt x="8466" y="1834"/>
                    <a:pt x="7918" y="1810"/>
                  </a:cubicBezTo>
                  <a:cubicBezTo>
                    <a:pt x="7323" y="1786"/>
                    <a:pt x="6370" y="1679"/>
                    <a:pt x="6061" y="1643"/>
                  </a:cubicBezTo>
                  <a:cubicBezTo>
                    <a:pt x="5751" y="1620"/>
                    <a:pt x="5668" y="1417"/>
                    <a:pt x="5584" y="1358"/>
                  </a:cubicBezTo>
                  <a:cubicBezTo>
                    <a:pt x="5501" y="1310"/>
                    <a:pt x="5334" y="1000"/>
                    <a:pt x="5156" y="989"/>
                  </a:cubicBezTo>
                  <a:cubicBezTo>
                    <a:pt x="5025" y="989"/>
                    <a:pt x="4882" y="1072"/>
                    <a:pt x="4739" y="1072"/>
                  </a:cubicBezTo>
                  <a:cubicBezTo>
                    <a:pt x="4691" y="1072"/>
                    <a:pt x="4632" y="1060"/>
                    <a:pt x="4584" y="1024"/>
                  </a:cubicBezTo>
                  <a:cubicBezTo>
                    <a:pt x="4560" y="1000"/>
                    <a:pt x="4537" y="989"/>
                    <a:pt x="4525" y="977"/>
                  </a:cubicBezTo>
                  <a:cubicBezTo>
                    <a:pt x="4394" y="858"/>
                    <a:pt x="4358" y="762"/>
                    <a:pt x="4370" y="655"/>
                  </a:cubicBezTo>
                  <a:cubicBezTo>
                    <a:pt x="4382" y="524"/>
                    <a:pt x="4453" y="274"/>
                    <a:pt x="4370" y="215"/>
                  </a:cubicBezTo>
                  <a:cubicBezTo>
                    <a:pt x="4287" y="155"/>
                    <a:pt x="3858" y="24"/>
                    <a:pt x="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1"/>
            <p:cNvSpPr/>
            <p:nvPr/>
          </p:nvSpPr>
          <p:spPr>
            <a:xfrm>
              <a:off x="1748578" y="2800672"/>
              <a:ext cx="15934" cy="8894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37"/>
                    <a:pt x="36" y="48"/>
                    <a:pt x="60" y="72"/>
                  </a:cubicBezTo>
                  <a:cubicBezTo>
                    <a:pt x="108" y="108"/>
                    <a:pt x="167" y="120"/>
                    <a:pt x="215" y="120"/>
                  </a:cubicBezTo>
                  <a:cubicBezTo>
                    <a:pt x="167" y="120"/>
                    <a:pt x="120" y="108"/>
                    <a:pt x="72" y="72"/>
                  </a:cubicBezTo>
                  <a:cubicBezTo>
                    <a:pt x="48" y="48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1"/>
            <p:cNvSpPr/>
            <p:nvPr/>
          </p:nvSpPr>
          <p:spPr>
            <a:xfrm>
              <a:off x="1795343" y="2803341"/>
              <a:ext cx="335433" cy="116579"/>
            </a:xfrm>
            <a:custGeom>
              <a:avLst/>
              <a:gdLst/>
              <a:ahLst/>
              <a:cxnLst/>
              <a:rect l="l" t="t" r="r" b="b"/>
              <a:pathLst>
                <a:path w="4526" h="1573" extrusionOk="0">
                  <a:moveTo>
                    <a:pt x="1" y="1"/>
                  </a:moveTo>
                  <a:cubicBezTo>
                    <a:pt x="179" y="12"/>
                    <a:pt x="346" y="322"/>
                    <a:pt x="429" y="370"/>
                  </a:cubicBezTo>
                  <a:cubicBezTo>
                    <a:pt x="513" y="429"/>
                    <a:pt x="596" y="632"/>
                    <a:pt x="906" y="655"/>
                  </a:cubicBezTo>
                  <a:cubicBezTo>
                    <a:pt x="1215" y="691"/>
                    <a:pt x="2168" y="798"/>
                    <a:pt x="2763" y="822"/>
                  </a:cubicBezTo>
                  <a:cubicBezTo>
                    <a:pt x="3311" y="846"/>
                    <a:pt x="3656" y="1096"/>
                    <a:pt x="3846" y="1227"/>
                  </a:cubicBezTo>
                  <a:cubicBezTo>
                    <a:pt x="3858" y="1239"/>
                    <a:pt x="3870" y="1251"/>
                    <a:pt x="3882" y="1251"/>
                  </a:cubicBezTo>
                  <a:cubicBezTo>
                    <a:pt x="4061" y="1370"/>
                    <a:pt x="4525" y="1572"/>
                    <a:pt x="4525" y="1572"/>
                  </a:cubicBezTo>
                  <a:lnTo>
                    <a:pt x="4525" y="1560"/>
                  </a:lnTo>
                  <a:cubicBezTo>
                    <a:pt x="4442" y="1525"/>
                    <a:pt x="4049" y="1358"/>
                    <a:pt x="3906" y="1251"/>
                  </a:cubicBezTo>
                  <a:cubicBezTo>
                    <a:pt x="3739" y="1144"/>
                    <a:pt x="3370" y="846"/>
                    <a:pt x="2775" y="822"/>
                  </a:cubicBezTo>
                  <a:cubicBezTo>
                    <a:pt x="2180" y="798"/>
                    <a:pt x="1227" y="691"/>
                    <a:pt x="917" y="655"/>
                  </a:cubicBezTo>
                  <a:cubicBezTo>
                    <a:pt x="620" y="632"/>
                    <a:pt x="525" y="429"/>
                    <a:pt x="441" y="370"/>
                  </a:cubicBezTo>
                  <a:cubicBezTo>
                    <a:pt x="370" y="322"/>
                    <a:pt x="191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1"/>
            <p:cNvSpPr/>
            <p:nvPr/>
          </p:nvSpPr>
          <p:spPr>
            <a:xfrm>
              <a:off x="1692993" y="2729227"/>
              <a:ext cx="55658" cy="73297"/>
            </a:xfrm>
            <a:custGeom>
              <a:avLst/>
              <a:gdLst/>
              <a:ahLst/>
              <a:cxnLst/>
              <a:rect l="l" t="t" r="r" b="b"/>
              <a:pathLst>
                <a:path w="751" h="989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84" y="36"/>
                    <a:pt x="513" y="167"/>
                    <a:pt x="596" y="227"/>
                  </a:cubicBezTo>
                  <a:cubicBezTo>
                    <a:pt x="679" y="286"/>
                    <a:pt x="608" y="536"/>
                    <a:pt x="596" y="667"/>
                  </a:cubicBezTo>
                  <a:cubicBezTo>
                    <a:pt x="596" y="774"/>
                    <a:pt x="620" y="870"/>
                    <a:pt x="751" y="989"/>
                  </a:cubicBezTo>
                  <a:cubicBezTo>
                    <a:pt x="751" y="977"/>
                    <a:pt x="751" y="977"/>
                    <a:pt x="739" y="965"/>
                  </a:cubicBezTo>
                  <a:cubicBezTo>
                    <a:pt x="632" y="858"/>
                    <a:pt x="608" y="774"/>
                    <a:pt x="608" y="667"/>
                  </a:cubicBezTo>
                  <a:cubicBezTo>
                    <a:pt x="620" y="536"/>
                    <a:pt x="703" y="286"/>
                    <a:pt x="608" y="227"/>
                  </a:cubicBezTo>
                  <a:cubicBezTo>
                    <a:pt x="524" y="16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1"/>
            <p:cNvSpPr/>
            <p:nvPr/>
          </p:nvSpPr>
          <p:spPr>
            <a:xfrm>
              <a:off x="1662977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1"/>
            <p:cNvSpPr/>
            <p:nvPr/>
          </p:nvSpPr>
          <p:spPr>
            <a:xfrm>
              <a:off x="1666534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1"/>
            <p:cNvSpPr/>
            <p:nvPr/>
          </p:nvSpPr>
          <p:spPr>
            <a:xfrm>
              <a:off x="1748578" y="2800672"/>
              <a:ext cx="15934" cy="8894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37"/>
                    <a:pt x="36" y="48"/>
                    <a:pt x="60" y="72"/>
                  </a:cubicBezTo>
                  <a:cubicBezTo>
                    <a:pt x="108" y="108"/>
                    <a:pt x="167" y="120"/>
                    <a:pt x="215" y="120"/>
                  </a:cubicBezTo>
                  <a:cubicBezTo>
                    <a:pt x="167" y="120"/>
                    <a:pt x="120" y="108"/>
                    <a:pt x="72" y="72"/>
                  </a:cubicBezTo>
                  <a:cubicBezTo>
                    <a:pt x="48" y="48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1"/>
            <p:cNvSpPr/>
            <p:nvPr/>
          </p:nvSpPr>
          <p:spPr>
            <a:xfrm>
              <a:off x="1795343" y="2803341"/>
              <a:ext cx="335433" cy="116579"/>
            </a:xfrm>
            <a:custGeom>
              <a:avLst/>
              <a:gdLst/>
              <a:ahLst/>
              <a:cxnLst/>
              <a:rect l="l" t="t" r="r" b="b"/>
              <a:pathLst>
                <a:path w="4526" h="1573" extrusionOk="0">
                  <a:moveTo>
                    <a:pt x="1" y="1"/>
                  </a:moveTo>
                  <a:cubicBezTo>
                    <a:pt x="179" y="12"/>
                    <a:pt x="346" y="322"/>
                    <a:pt x="429" y="370"/>
                  </a:cubicBezTo>
                  <a:cubicBezTo>
                    <a:pt x="513" y="429"/>
                    <a:pt x="596" y="632"/>
                    <a:pt x="906" y="655"/>
                  </a:cubicBezTo>
                  <a:cubicBezTo>
                    <a:pt x="1215" y="691"/>
                    <a:pt x="2168" y="798"/>
                    <a:pt x="2763" y="822"/>
                  </a:cubicBezTo>
                  <a:cubicBezTo>
                    <a:pt x="3311" y="846"/>
                    <a:pt x="3656" y="1096"/>
                    <a:pt x="3846" y="1227"/>
                  </a:cubicBezTo>
                  <a:cubicBezTo>
                    <a:pt x="3858" y="1239"/>
                    <a:pt x="3870" y="1251"/>
                    <a:pt x="3882" y="1251"/>
                  </a:cubicBezTo>
                  <a:cubicBezTo>
                    <a:pt x="4061" y="1370"/>
                    <a:pt x="4525" y="1572"/>
                    <a:pt x="4525" y="1572"/>
                  </a:cubicBezTo>
                  <a:lnTo>
                    <a:pt x="4525" y="1560"/>
                  </a:lnTo>
                  <a:cubicBezTo>
                    <a:pt x="4442" y="1525"/>
                    <a:pt x="4049" y="1358"/>
                    <a:pt x="3906" y="1251"/>
                  </a:cubicBezTo>
                  <a:cubicBezTo>
                    <a:pt x="3739" y="1144"/>
                    <a:pt x="3370" y="846"/>
                    <a:pt x="2775" y="822"/>
                  </a:cubicBezTo>
                  <a:cubicBezTo>
                    <a:pt x="2180" y="798"/>
                    <a:pt x="1227" y="691"/>
                    <a:pt x="917" y="655"/>
                  </a:cubicBezTo>
                  <a:cubicBezTo>
                    <a:pt x="620" y="632"/>
                    <a:pt x="525" y="429"/>
                    <a:pt x="441" y="370"/>
                  </a:cubicBezTo>
                  <a:cubicBezTo>
                    <a:pt x="370" y="322"/>
                    <a:pt x="191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1"/>
            <p:cNvSpPr/>
            <p:nvPr/>
          </p:nvSpPr>
          <p:spPr>
            <a:xfrm>
              <a:off x="1692993" y="2729227"/>
              <a:ext cx="55658" cy="73297"/>
            </a:xfrm>
            <a:custGeom>
              <a:avLst/>
              <a:gdLst/>
              <a:ahLst/>
              <a:cxnLst/>
              <a:rect l="l" t="t" r="r" b="b"/>
              <a:pathLst>
                <a:path w="751" h="989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84" y="36"/>
                    <a:pt x="513" y="167"/>
                    <a:pt x="596" y="227"/>
                  </a:cubicBezTo>
                  <a:cubicBezTo>
                    <a:pt x="679" y="286"/>
                    <a:pt x="608" y="536"/>
                    <a:pt x="596" y="667"/>
                  </a:cubicBezTo>
                  <a:cubicBezTo>
                    <a:pt x="596" y="774"/>
                    <a:pt x="620" y="870"/>
                    <a:pt x="751" y="989"/>
                  </a:cubicBezTo>
                  <a:cubicBezTo>
                    <a:pt x="751" y="977"/>
                    <a:pt x="751" y="977"/>
                    <a:pt x="739" y="965"/>
                  </a:cubicBezTo>
                  <a:cubicBezTo>
                    <a:pt x="632" y="858"/>
                    <a:pt x="608" y="774"/>
                    <a:pt x="608" y="667"/>
                  </a:cubicBezTo>
                  <a:cubicBezTo>
                    <a:pt x="620" y="536"/>
                    <a:pt x="703" y="286"/>
                    <a:pt x="608" y="227"/>
                  </a:cubicBezTo>
                  <a:cubicBezTo>
                    <a:pt x="524" y="16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1"/>
            <p:cNvSpPr/>
            <p:nvPr/>
          </p:nvSpPr>
          <p:spPr>
            <a:xfrm>
              <a:off x="1409731" y="935826"/>
              <a:ext cx="1752538" cy="3484992"/>
            </a:xfrm>
            <a:custGeom>
              <a:avLst/>
              <a:gdLst/>
              <a:ahLst/>
              <a:cxnLst/>
              <a:rect l="l" t="t" r="r" b="b"/>
              <a:pathLst>
                <a:path w="23647" h="47023" extrusionOk="0">
                  <a:moveTo>
                    <a:pt x="6061" y="100"/>
                  </a:moveTo>
                  <a:cubicBezTo>
                    <a:pt x="6132" y="136"/>
                    <a:pt x="6430" y="315"/>
                    <a:pt x="6513" y="398"/>
                  </a:cubicBezTo>
                  <a:cubicBezTo>
                    <a:pt x="6537" y="410"/>
                    <a:pt x="6573" y="446"/>
                    <a:pt x="6597" y="469"/>
                  </a:cubicBezTo>
                  <a:cubicBezTo>
                    <a:pt x="6763" y="636"/>
                    <a:pt x="6894" y="755"/>
                    <a:pt x="6978" y="755"/>
                  </a:cubicBezTo>
                  <a:lnTo>
                    <a:pt x="7002" y="755"/>
                  </a:lnTo>
                  <a:cubicBezTo>
                    <a:pt x="7061" y="731"/>
                    <a:pt x="7252" y="660"/>
                    <a:pt x="7335" y="660"/>
                  </a:cubicBezTo>
                  <a:cubicBezTo>
                    <a:pt x="7347" y="666"/>
                    <a:pt x="7365" y="669"/>
                    <a:pt x="7385" y="669"/>
                  </a:cubicBezTo>
                  <a:cubicBezTo>
                    <a:pt x="7406" y="669"/>
                    <a:pt x="7430" y="666"/>
                    <a:pt x="7454" y="660"/>
                  </a:cubicBezTo>
                  <a:cubicBezTo>
                    <a:pt x="7454" y="696"/>
                    <a:pt x="7454" y="731"/>
                    <a:pt x="7454" y="779"/>
                  </a:cubicBezTo>
                  <a:cubicBezTo>
                    <a:pt x="7454" y="779"/>
                    <a:pt x="7454" y="779"/>
                    <a:pt x="7454" y="791"/>
                  </a:cubicBezTo>
                  <a:cubicBezTo>
                    <a:pt x="7454" y="803"/>
                    <a:pt x="7454" y="815"/>
                    <a:pt x="7454" y="838"/>
                  </a:cubicBezTo>
                  <a:cubicBezTo>
                    <a:pt x="7454" y="838"/>
                    <a:pt x="7454" y="850"/>
                    <a:pt x="7454" y="850"/>
                  </a:cubicBezTo>
                  <a:cubicBezTo>
                    <a:pt x="7454" y="874"/>
                    <a:pt x="7454" y="886"/>
                    <a:pt x="7442" y="898"/>
                  </a:cubicBezTo>
                  <a:lnTo>
                    <a:pt x="7442" y="922"/>
                  </a:lnTo>
                  <a:lnTo>
                    <a:pt x="7442" y="969"/>
                  </a:lnTo>
                  <a:lnTo>
                    <a:pt x="7442" y="993"/>
                  </a:lnTo>
                  <a:cubicBezTo>
                    <a:pt x="7442" y="1005"/>
                    <a:pt x="7454" y="1029"/>
                    <a:pt x="7454" y="1041"/>
                  </a:cubicBezTo>
                  <a:cubicBezTo>
                    <a:pt x="7454" y="1053"/>
                    <a:pt x="7454" y="1065"/>
                    <a:pt x="7454" y="1065"/>
                  </a:cubicBezTo>
                  <a:cubicBezTo>
                    <a:pt x="7454" y="1088"/>
                    <a:pt x="7454" y="1100"/>
                    <a:pt x="7454" y="1112"/>
                  </a:cubicBezTo>
                  <a:cubicBezTo>
                    <a:pt x="7454" y="1124"/>
                    <a:pt x="7454" y="1136"/>
                    <a:pt x="7454" y="1136"/>
                  </a:cubicBezTo>
                  <a:cubicBezTo>
                    <a:pt x="7454" y="1160"/>
                    <a:pt x="7454" y="1172"/>
                    <a:pt x="7454" y="1184"/>
                  </a:cubicBezTo>
                  <a:cubicBezTo>
                    <a:pt x="7454" y="1196"/>
                    <a:pt x="7454" y="1208"/>
                    <a:pt x="7454" y="1208"/>
                  </a:cubicBezTo>
                  <a:cubicBezTo>
                    <a:pt x="7454" y="1219"/>
                    <a:pt x="7454" y="1231"/>
                    <a:pt x="7454" y="1243"/>
                  </a:cubicBezTo>
                  <a:cubicBezTo>
                    <a:pt x="7454" y="1255"/>
                    <a:pt x="7454" y="1267"/>
                    <a:pt x="7454" y="1279"/>
                  </a:cubicBezTo>
                  <a:cubicBezTo>
                    <a:pt x="7454" y="1291"/>
                    <a:pt x="7454" y="1303"/>
                    <a:pt x="7454" y="1315"/>
                  </a:cubicBezTo>
                  <a:cubicBezTo>
                    <a:pt x="7454" y="1327"/>
                    <a:pt x="7454" y="1339"/>
                    <a:pt x="7466" y="1350"/>
                  </a:cubicBezTo>
                  <a:cubicBezTo>
                    <a:pt x="7466" y="1362"/>
                    <a:pt x="7466" y="1374"/>
                    <a:pt x="7466" y="1386"/>
                  </a:cubicBezTo>
                  <a:cubicBezTo>
                    <a:pt x="7466" y="1398"/>
                    <a:pt x="7466" y="1398"/>
                    <a:pt x="7466" y="1410"/>
                  </a:cubicBezTo>
                  <a:cubicBezTo>
                    <a:pt x="7466" y="1422"/>
                    <a:pt x="7466" y="1434"/>
                    <a:pt x="7466" y="1446"/>
                  </a:cubicBezTo>
                  <a:cubicBezTo>
                    <a:pt x="7466" y="1458"/>
                    <a:pt x="7478" y="1469"/>
                    <a:pt x="7478" y="1469"/>
                  </a:cubicBezTo>
                  <a:cubicBezTo>
                    <a:pt x="7478" y="1481"/>
                    <a:pt x="7478" y="1493"/>
                    <a:pt x="7478" y="1505"/>
                  </a:cubicBezTo>
                  <a:cubicBezTo>
                    <a:pt x="7478" y="1505"/>
                    <a:pt x="7478" y="1517"/>
                    <a:pt x="7478" y="1529"/>
                  </a:cubicBezTo>
                  <a:cubicBezTo>
                    <a:pt x="7478" y="1541"/>
                    <a:pt x="7490" y="1541"/>
                    <a:pt x="7490" y="1553"/>
                  </a:cubicBezTo>
                  <a:cubicBezTo>
                    <a:pt x="7490" y="1565"/>
                    <a:pt x="7490" y="1577"/>
                    <a:pt x="7490" y="1589"/>
                  </a:cubicBezTo>
                  <a:cubicBezTo>
                    <a:pt x="7490" y="1589"/>
                    <a:pt x="7490" y="1589"/>
                    <a:pt x="7502" y="1600"/>
                  </a:cubicBezTo>
                  <a:cubicBezTo>
                    <a:pt x="7502" y="1612"/>
                    <a:pt x="7502" y="1624"/>
                    <a:pt x="7513" y="1636"/>
                  </a:cubicBezTo>
                  <a:cubicBezTo>
                    <a:pt x="7609" y="1922"/>
                    <a:pt x="7680" y="1970"/>
                    <a:pt x="7764" y="2017"/>
                  </a:cubicBezTo>
                  <a:cubicBezTo>
                    <a:pt x="7823" y="2053"/>
                    <a:pt x="7906" y="2231"/>
                    <a:pt x="7942" y="2351"/>
                  </a:cubicBezTo>
                  <a:cubicBezTo>
                    <a:pt x="7978" y="2458"/>
                    <a:pt x="8204" y="2755"/>
                    <a:pt x="8335" y="2755"/>
                  </a:cubicBezTo>
                  <a:cubicBezTo>
                    <a:pt x="8633" y="2755"/>
                    <a:pt x="8716" y="2767"/>
                    <a:pt x="8740" y="2779"/>
                  </a:cubicBezTo>
                  <a:cubicBezTo>
                    <a:pt x="8799" y="2803"/>
                    <a:pt x="9014" y="2993"/>
                    <a:pt x="9026" y="3089"/>
                  </a:cubicBezTo>
                  <a:cubicBezTo>
                    <a:pt x="9026" y="3113"/>
                    <a:pt x="9026" y="3136"/>
                    <a:pt x="9026" y="3172"/>
                  </a:cubicBezTo>
                  <a:cubicBezTo>
                    <a:pt x="9037" y="3351"/>
                    <a:pt x="9085" y="3827"/>
                    <a:pt x="8954" y="3958"/>
                  </a:cubicBezTo>
                  <a:cubicBezTo>
                    <a:pt x="8930" y="3982"/>
                    <a:pt x="8895" y="4017"/>
                    <a:pt x="8859" y="4041"/>
                  </a:cubicBezTo>
                  <a:cubicBezTo>
                    <a:pt x="8847" y="4053"/>
                    <a:pt x="8835" y="4065"/>
                    <a:pt x="8823" y="4077"/>
                  </a:cubicBezTo>
                  <a:cubicBezTo>
                    <a:pt x="8776" y="4125"/>
                    <a:pt x="8716" y="4160"/>
                    <a:pt x="8668" y="4208"/>
                  </a:cubicBezTo>
                  <a:cubicBezTo>
                    <a:pt x="8573" y="4279"/>
                    <a:pt x="8490" y="4339"/>
                    <a:pt x="8442" y="4351"/>
                  </a:cubicBezTo>
                  <a:cubicBezTo>
                    <a:pt x="8442" y="4327"/>
                    <a:pt x="8442" y="4315"/>
                    <a:pt x="8442" y="4291"/>
                  </a:cubicBezTo>
                  <a:cubicBezTo>
                    <a:pt x="8430" y="4232"/>
                    <a:pt x="8430" y="4136"/>
                    <a:pt x="8323" y="4125"/>
                  </a:cubicBezTo>
                  <a:lnTo>
                    <a:pt x="8287" y="4125"/>
                  </a:lnTo>
                  <a:cubicBezTo>
                    <a:pt x="8264" y="4125"/>
                    <a:pt x="8228" y="4136"/>
                    <a:pt x="8204" y="4136"/>
                  </a:cubicBezTo>
                  <a:cubicBezTo>
                    <a:pt x="8180" y="4148"/>
                    <a:pt x="8156" y="4160"/>
                    <a:pt x="8133" y="4160"/>
                  </a:cubicBezTo>
                  <a:cubicBezTo>
                    <a:pt x="8133" y="4172"/>
                    <a:pt x="8121" y="4172"/>
                    <a:pt x="8121" y="4172"/>
                  </a:cubicBezTo>
                  <a:cubicBezTo>
                    <a:pt x="8097" y="4184"/>
                    <a:pt x="8085" y="4196"/>
                    <a:pt x="8061" y="4208"/>
                  </a:cubicBezTo>
                  <a:cubicBezTo>
                    <a:pt x="8037" y="4220"/>
                    <a:pt x="8025" y="4244"/>
                    <a:pt x="8014" y="4256"/>
                  </a:cubicBezTo>
                  <a:cubicBezTo>
                    <a:pt x="7990" y="4279"/>
                    <a:pt x="7966" y="4291"/>
                    <a:pt x="7954" y="4291"/>
                  </a:cubicBezTo>
                  <a:cubicBezTo>
                    <a:pt x="7951" y="4294"/>
                    <a:pt x="7948" y="4296"/>
                    <a:pt x="7944" y="4296"/>
                  </a:cubicBezTo>
                  <a:cubicBezTo>
                    <a:pt x="7935" y="4296"/>
                    <a:pt x="7924" y="4285"/>
                    <a:pt x="7906" y="4267"/>
                  </a:cubicBezTo>
                  <a:lnTo>
                    <a:pt x="7883" y="4256"/>
                  </a:lnTo>
                  <a:cubicBezTo>
                    <a:pt x="7835" y="4232"/>
                    <a:pt x="7775" y="4196"/>
                    <a:pt x="7716" y="4184"/>
                  </a:cubicBezTo>
                  <a:cubicBezTo>
                    <a:pt x="7692" y="4172"/>
                    <a:pt x="7668" y="4172"/>
                    <a:pt x="7644" y="4172"/>
                  </a:cubicBezTo>
                  <a:lnTo>
                    <a:pt x="7585" y="4172"/>
                  </a:lnTo>
                  <a:cubicBezTo>
                    <a:pt x="7561" y="4184"/>
                    <a:pt x="7537" y="4196"/>
                    <a:pt x="7513" y="4196"/>
                  </a:cubicBezTo>
                  <a:cubicBezTo>
                    <a:pt x="7462" y="4215"/>
                    <a:pt x="7415" y="4227"/>
                    <a:pt x="7371" y="4227"/>
                  </a:cubicBezTo>
                  <a:cubicBezTo>
                    <a:pt x="7332" y="4227"/>
                    <a:pt x="7297" y="4218"/>
                    <a:pt x="7263" y="4196"/>
                  </a:cubicBezTo>
                  <a:cubicBezTo>
                    <a:pt x="7144" y="4089"/>
                    <a:pt x="6978" y="3922"/>
                    <a:pt x="6966" y="3875"/>
                  </a:cubicBezTo>
                  <a:cubicBezTo>
                    <a:pt x="6906" y="3684"/>
                    <a:pt x="6847" y="3577"/>
                    <a:pt x="6787" y="3541"/>
                  </a:cubicBezTo>
                  <a:cubicBezTo>
                    <a:pt x="6668" y="3482"/>
                    <a:pt x="6501" y="3363"/>
                    <a:pt x="6490" y="3303"/>
                  </a:cubicBezTo>
                  <a:cubicBezTo>
                    <a:pt x="6478" y="3279"/>
                    <a:pt x="6466" y="3196"/>
                    <a:pt x="6466" y="3101"/>
                  </a:cubicBezTo>
                  <a:cubicBezTo>
                    <a:pt x="6442" y="2886"/>
                    <a:pt x="6430" y="2720"/>
                    <a:pt x="6394" y="2660"/>
                  </a:cubicBezTo>
                  <a:lnTo>
                    <a:pt x="6382" y="2636"/>
                  </a:lnTo>
                  <a:cubicBezTo>
                    <a:pt x="6347" y="2565"/>
                    <a:pt x="6299" y="2470"/>
                    <a:pt x="6192" y="2470"/>
                  </a:cubicBezTo>
                  <a:cubicBezTo>
                    <a:pt x="6168" y="2470"/>
                    <a:pt x="6144" y="2470"/>
                    <a:pt x="6120" y="2482"/>
                  </a:cubicBezTo>
                  <a:cubicBezTo>
                    <a:pt x="6097" y="2482"/>
                    <a:pt x="6073" y="2493"/>
                    <a:pt x="6037" y="2493"/>
                  </a:cubicBezTo>
                  <a:cubicBezTo>
                    <a:pt x="5966" y="2505"/>
                    <a:pt x="5882" y="2517"/>
                    <a:pt x="5847" y="2589"/>
                  </a:cubicBezTo>
                  <a:cubicBezTo>
                    <a:pt x="5811" y="2636"/>
                    <a:pt x="5811" y="2708"/>
                    <a:pt x="5835" y="2791"/>
                  </a:cubicBezTo>
                  <a:cubicBezTo>
                    <a:pt x="5870" y="2910"/>
                    <a:pt x="5906" y="3053"/>
                    <a:pt x="5954" y="3172"/>
                  </a:cubicBezTo>
                  <a:cubicBezTo>
                    <a:pt x="5989" y="3291"/>
                    <a:pt x="6013" y="3398"/>
                    <a:pt x="6037" y="3446"/>
                  </a:cubicBezTo>
                  <a:cubicBezTo>
                    <a:pt x="6037" y="3470"/>
                    <a:pt x="6049" y="3494"/>
                    <a:pt x="6061" y="3529"/>
                  </a:cubicBezTo>
                  <a:cubicBezTo>
                    <a:pt x="6097" y="3636"/>
                    <a:pt x="6120" y="3720"/>
                    <a:pt x="6049" y="3779"/>
                  </a:cubicBezTo>
                  <a:cubicBezTo>
                    <a:pt x="6025" y="3803"/>
                    <a:pt x="6001" y="3827"/>
                    <a:pt x="5989" y="3851"/>
                  </a:cubicBezTo>
                  <a:cubicBezTo>
                    <a:pt x="5942" y="3898"/>
                    <a:pt x="5918" y="3910"/>
                    <a:pt x="5882" y="3910"/>
                  </a:cubicBezTo>
                  <a:cubicBezTo>
                    <a:pt x="5859" y="3910"/>
                    <a:pt x="5835" y="3910"/>
                    <a:pt x="5799" y="3898"/>
                  </a:cubicBezTo>
                  <a:cubicBezTo>
                    <a:pt x="5632" y="3827"/>
                    <a:pt x="5275" y="3589"/>
                    <a:pt x="5227" y="3541"/>
                  </a:cubicBezTo>
                  <a:cubicBezTo>
                    <a:pt x="5216" y="3541"/>
                    <a:pt x="5204" y="3541"/>
                    <a:pt x="5192" y="3529"/>
                  </a:cubicBezTo>
                  <a:cubicBezTo>
                    <a:pt x="5192" y="3529"/>
                    <a:pt x="5192" y="3517"/>
                    <a:pt x="5192" y="3517"/>
                  </a:cubicBezTo>
                  <a:cubicBezTo>
                    <a:pt x="5180" y="3517"/>
                    <a:pt x="5168" y="3505"/>
                    <a:pt x="5144" y="3494"/>
                  </a:cubicBezTo>
                  <a:cubicBezTo>
                    <a:pt x="5144" y="3494"/>
                    <a:pt x="5132" y="3482"/>
                    <a:pt x="5132" y="3482"/>
                  </a:cubicBezTo>
                  <a:cubicBezTo>
                    <a:pt x="5120" y="3470"/>
                    <a:pt x="5108" y="3458"/>
                    <a:pt x="5097" y="3458"/>
                  </a:cubicBezTo>
                  <a:cubicBezTo>
                    <a:pt x="5073" y="3446"/>
                    <a:pt x="5061" y="3434"/>
                    <a:pt x="5049" y="3422"/>
                  </a:cubicBezTo>
                  <a:cubicBezTo>
                    <a:pt x="5037" y="3410"/>
                    <a:pt x="5037" y="3410"/>
                    <a:pt x="5025" y="3410"/>
                  </a:cubicBezTo>
                  <a:cubicBezTo>
                    <a:pt x="5001" y="3386"/>
                    <a:pt x="4977" y="3374"/>
                    <a:pt x="4954" y="3351"/>
                  </a:cubicBezTo>
                  <a:cubicBezTo>
                    <a:pt x="4870" y="3303"/>
                    <a:pt x="4799" y="3244"/>
                    <a:pt x="4727" y="3196"/>
                  </a:cubicBezTo>
                  <a:cubicBezTo>
                    <a:pt x="4739" y="3053"/>
                    <a:pt x="4775" y="2803"/>
                    <a:pt x="4823" y="2672"/>
                  </a:cubicBezTo>
                  <a:cubicBezTo>
                    <a:pt x="4835" y="2624"/>
                    <a:pt x="4858" y="2565"/>
                    <a:pt x="4882" y="2517"/>
                  </a:cubicBezTo>
                  <a:cubicBezTo>
                    <a:pt x="4942" y="2351"/>
                    <a:pt x="4977" y="2255"/>
                    <a:pt x="4966" y="2196"/>
                  </a:cubicBezTo>
                  <a:cubicBezTo>
                    <a:pt x="4942" y="2124"/>
                    <a:pt x="4858" y="1970"/>
                    <a:pt x="4823" y="1910"/>
                  </a:cubicBezTo>
                  <a:cubicBezTo>
                    <a:pt x="4823" y="1910"/>
                    <a:pt x="4811" y="1898"/>
                    <a:pt x="4799" y="1886"/>
                  </a:cubicBezTo>
                  <a:cubicBezTo>
                    <a:pt x="4775" y="1850"/>
                    <a:pt x="4751" y="1827"/>
                    <a:pt x="4775" y="1755"/>
                  </a:cubicBezTo>
                  <a:cubicBezTo>
                    <a:pt x="4799" y="1684"/>
                    <a:pt x="4858" y="1600"/>
                    <a:pt x="4906" y="1541"/>
                  </a:cubicBezTo>
                  <a:cubicBezTo>
                    <a:pt x="4930" y="1505"/>
                    <a:pt x="4954" y="1469"/>
                    <a:pt x="4966" y="1446"/>
                  </a:cubicBezTo>
                  <a:cubicBezTo>
                    <a:pt x="5001" y="1374"/>
                    <a:pt x="5156" y="1112"/>
                    <a:pt x="5239" y="1005"/>
                  </a:cubicBezTo>
                  <a:cubicBezTo>
                    <a:pt x="5263" y="969"/>
                    <a:pt x="5275" y="946"/>
                    <a:pt x="5287" y="922"/>
                  </a:cubicBezTo>
                  <a:cubicBezTo>
                    <a:pt x="5335" y="850"/>
                    <a:pt x="5347" y="827"/>
                    <a:pt x="5454" y="815"/>
                  </a:cubicBezTo>
                  <a:cubicBezTo>
                    <a:pt x="5644" y="815"/>
                    <a:pt x="5763" y="779"/>
                    <a:pt x="5859" y="707"/>
                  </a:cubicBezTo>
                  <a:cubicBezTo>
                    <a:pt x="5942" y="624"/>
                    <a:pt x="6013" y="565"/>
                    <a:pt x="6037" y="469"/>
                  </a:cubicBezTo>
                  <a:cubicBezTo>
                    <a:pt x="6049" y="386"/>
                    <a:pt x="6061" y="267"/>
                    <a:pt x="6061" y="219"/>
                  </a:cubicBezTo>
                  <a:cubicBezTo>
                    <a:pt x="6061" y="219"/>
                    <a:pt x="6061" y="207"/>
                    <a:pt x="6061" y="196"/>
                  </a:cubicBezTo>
                  <a:cubicBezTo>
                    <a:pt x="6049" y="148"/>
                    <a:pt x="6049" y="112"/>
                    <a:pt x="6061" y="100"/>
                  </a:cubicBezTo>
                  <a:close/>
                  <a:moveTo>
                    <a:pt x="9692" y="386"/>
                  </a:moveTo>
                  <a:cubicBezTo>
                    <a:pt x="9966" y="386"/>
                    <a:pt x="10502" y="422"/>
                    <a:pt x="10621" y="434"/>
                  </a:cubicBezTo>
                  <a:cubicBezTo>
                    <a:pt x="10657" y="446"/>
                    <a:pt x="10681" y="446"/>
                    <a:pt x="10716" y="446"/>
                  </a:cubicBezTo>
                  <a:cubicBezTo>
                    <a:pt x="10800" y="457"/>
                    <a:pt x="10859" y="457"/>
                    <a:pt x="10942" y="541"/>
                  </a:cubicBezTo>
                  <a:cubicBezTo>
                    <a:pt x="10990" y="600"/>
                    <a:pt x="11038" y="672"/>
                    <a:pt x="11073" y="743"/>
                  </a:cubicBezTo>
                  <a:cubicBezTo>
                    <a:pt x="11145" y="827"/>
                    <a:pt x="11204" y="910"/>
                    <a:pt x="11264" y="969"/>
                  </a:cubicBezTo>
                  <a:cubicBezTo>
                    <a:pt x="11335" y="1065"/>
                    <a:pt x="11514" y="1100"/>
                    <a:pt x="11645" y="1136"/>
                  </a:cubicBezTo>
                  <a:lnTo>
                    <a:pt x="11657" y="1136"/>
                  </a:lnTo>
                  <a:lnTo>
                    <a:pt x="11657" y="1505"/>
                  </a:lnTo>
                  <a:lnTo>
                    <a:pt x="11704" y="3648"/>
                  </a:lnTo>
                  <a:lnTo>
                    <a:pt x="11704" y="4029"/>
                  </a:lnTo>
                  <a:lnTo>
                    <a:pt x="10252" y="5922"/>
                  </a:lnTo>
                  <a:lnTo>
                    <a:pt x="10145" y="5922"/>
                  </a:lnTo>
                  <a:cubicBezTo>
                    <a:pt x="10145" y="5922"/>
                    <a:pt x="10133" y="5922"/>
                    <a:pt x="10121" y="5910"/>
                  </a:cubicBezTo>
                  <a:lnTo>
                    <a:pt x="10050" y="5910"/>
                  </a:lnTo>
                  <a:cubicBezTo>
                    <a:pt x="10026" y="5910"/>
                    <a:pt x="10002" y="5910"/>
                    <a:pt x="9978" y="5899"/>
                  </a:cubicBezTo>
                  <a:lnTo>
                    <a:pt x="9895" y="5899"/>
                  </a:lnTo>
                  <a:cubicBezTo>
                    <a:pt x="9895" y="5899"/>
                    <a:pt x="9883" y="5899"/>
                    <a:pt x="9883" y="5887"/>
                  </a:cubicBezTo>
                  <a:lnTo>
                    <a:pt x="9788" y="5887"/>
                  </a:lnTo>
                  <a:cubicBezTo>
                    <a:pt x="9764" y="5875"/>
                    <a:pt x="9740" y="5875"/>
                    <a:pt x="9716" y="5875"/>
                  </a:cubicBezTo>
                  <a:cubicBezTo>
                    <a:pt x="9692" y="5875"/>
                    <a:pt x="9669" y="5863"/>
                    <a:pt x="9645" y="5863"/>
                  </a:cubicBezTo>
                  <a:lnTo>
                    <a:pt x="9526" y="5863"/>
                  </a:lnTo>
                  <a:cubicBezTo>
                    <a:pt x="9407" y="5863"/>
                    <a:pt x="9288" y="5875"/>
                    <a:pt x="9216" y="5899"/>
                  </a:cubicBezTo>
                  <a:lnTo>
                    <a:pt x="9157" y="5899"/>
                  </a:lnTo>
                  <a:cubicBezTo>
                    <a:pt x="9049" y="5922"/>
                    <a:pt x="8966" y="6089"/>
                    <a:pt x="8966" y="6220"/>
                  </a:cubicBezTo>
                  <a:cubicBezTo>
                    <a:pt x="8966" y="6280"/>
                    <a:pt x="8966" y="6327"/>
                    <a:pt x="8954" y="6363"/>
                  </a:cubicBezTo>
                  <a:cubicBezTo>
                    <a:pt x="8942" y="6399"/>
                    <a:pt x="8942" y="6434"/>
                    <a:pt x="8930" y="6470"/>
                  </a:cubicBezTo>
                  <a:lnTo>
                    <a:pt x="8918" y="6530"/>
                  </a:lnTo>
                  <a:cubicBezTo>
                    <a:pt x="8895" y="6589"/>
                    <a:pt x="8871" y="6637"/>
                    <a:pt x="8847" y="6684"/>
                  </a:cubicBezTo>
                  <a:cubicBezTo>
                    <a:pt x="8835" y="6696"/>
                    <a:pt x="8823" y="6720"/>
                    <a:pt x="8823" y="6744"/>
                  </a:cubicBezTo>
                  <a:cubicBezTo>
                    <a:pt x="8799" y="6780"/>
                    <a:pt x="8787" y="6815"/>
                    <a:pt x="8776" y="6863"/>
                  </a:cubicBezTo>
                  <a:cubicBezTo>
                    <a:pt x="8776" y="6887"/>
                    <a:pt x="8776" y="6899"/>
                    <a:pt x="8776" y="6923"/>
                  </a:cubicBezTo>
                  <a:cubicBezTo>
                    <a:pt x="8764" y="6923"/>
                    <a:pt x="8752" y="6934"/>
                    <a:pt x="8728" y="6934"/>
                  </a:cubicBezTo>
                  <a:cubicBezTo>
                    <a:pt x="8633" y="6934"/>
                    <a:pt x="8490" y="6934"/>
                    <a:pt x="8347" y="6911"/>
                  </a:cubicBezTo>
                  <a:cubicBezTo>
                    <a:pt x="8204" y="6899"/>
                    <a:pt x="8073" y="6863"/>
                    <a:pt x="7978" y="6839"/>
                  </a:cubicBezTo>
                  <a:cubicBezTo>
                    <a:pt x="7894" y="6815"/>
                    <a:pt x="7823" y="6780"/>
                    <a:pt x="7728" y="6744"/>
                  </a:cubicBezTo>
                  <a:cubicBezTo>
                    <a:pt x="7716" y="6732"/>
                    <a:pt x="7692" y="6720"/>
                    <a:pt x="7668" y="6708"/>
                  </a:cubicBezTo>
                  <a:cubicBezTo>
                    <a:pt x="7609" y="6684"/>
                    <a:pt x="7549" y="6649"/>
                    <a:pt x="7478" y="6649"/>
                  </a:cubicBezTo>
                  <a:cubicBezTo>
                    <a:pt x="7465" y="6645"/>
                    <a:pt x="7451" y="6644"/>
                    <a:pt x="7437" y="6644"/>
                  </a:cubicBezTo>
                  <a:cubicBezTo>
                    <a:pt x="7399" y="6644"/>
                    <a:pt x="7358" y="6655"/>
                    <a:pt x="7323" y="6672"/>
                  </a:cubicBezTo>
                  <a:cubicBezTo>
                    <a:pt x="7228" y="6708"/>
                    <a:pt x="7144" y="6780"/>
                    <a:pt x="7073" y="6827"/>
                  </a:cubicBezTo>
                  <a:cubicBezTo>
                    <a:pt x="7049" y="6851"/>
                    <a:pt x="7013" y="6875"/>
                    <a:pt x="6990" y="6887"/>
                  </a:cubicBezTo>
                  <a:cubicBezTo>
                    <a:pt x="6966" y="6911"/>
                    <a:pt x="6942" y="6923"/>
                    <a:pt x="6930" y="6934"/>
                  </a:cubicBezTo>
                  <a:cubicBezTo>
                    <a:pt x="6881" y="6976"/>
                    <a:pt x="6860" y="6988"/>
                    <a:pt x="6824" y="6988"/>
                  </a:cubicBezTo>
                  <a:cubicBezTo>
                    <a:pt x="6808" y="6988"/>
                    <a:pt x="6789" y="6986"/>
                    <a:pt x="6763" y="6982"/>
                  </a:cubicBezTo>
                  <a:cubicBezTo>
                    <a:pt x="6740" y="6982"/>
                    <a:pt x="6704" y="6982"/>
                    <a:pt x="6680" y="6970"/>
                  </a:cubicBezTo>
                  <a:cubicBezTo>
                    <a:pt x="6668" y="6970"/>
                    <a:pt x="6656" y="6970"/>
                    <a:pt x="6644" y="6958"/>
                  </a:cubicBezTo>
                  <a:cubicBezTo>
                    <a:pt x="6632" y="6958"/>
                    <a:pt x="6609" y="6958"/>
                    <a:pt x="6597" y="6946"/>
                  </a:cubicBezTo>
                  <a:cubicBezTo>
                    <a:pt x="6597" y="6946"/>
                    <a:pt x="6597" y="6934"/>
                    <a:pt x="6597" y="6934"/>
                  </a:cubicBezTo>
                  <a:cubicBezTo>
                    <a:pt x="6573" y="6875"/>
                    <a:pt x="6454" y="6827"/>
                    <a:pt x="6347" y="6827"/>
                  </a:cubicBezTo>
                  <a:cubicBezTo>
                    <a:pt x="6299" y="6827"/>
                    <a:pt x="6251" y="6839"/>
                    <a:pt x="6204" y="6851"/>
                  </a:cubicBezTo>
                  <a:cubicBezTo>
                    <a:pt x="6085" y="6899"/>
                    <a:pt x="5918" y="6958"/>
                    <a:pt x="5823" y="6958"/>
                  </a:cubicBezTo>
                  <a:cubicBezTo>
                    <a:pt x="5775" y="6958"/>
                    <a:pt x="5763" y="6946"/>
                    <a:pt x="5751" y="6946"/>
                  </a:cubicBezTo>
                  <a:cubicBezTo>
                    <a:pt x="5680" y="6756"/>
                    <a:pt x="5585" y="6506"/>
                    <a:pt x="5585" y="6399"/>
                  </a:cubicBezTo>
                  <a:cubicBezTo>
                    <a:pt x="5597" y="6351"/>
                    <a:pt x="5632" y="6280"/>
                    <a:pt x="5692" y="6220"/>
                  </a:cubicBezTo>
                  <a:cubicBezTo>
                    <a:pt x="5716" y="6184"/>
                    <a:pt x="5739" y="6149"/>
                    <a:pt x="5763" y="6125"/>
                  </a:cubicBezTo>
                  <a:cubicBezTo>
                    <a:pt x="5823" y="6053"/>
                    <a:pt x="5870" y="5994"/>
                    <a:pt x="5894" y="5946"/>
                  </a:cubicBezTo>
                  <a:lnTo>
                    <a:pt x="5906" y="5922"/>
                  </a:lnTo>
                  <a:cubicBezTo>
                    <a:pt x="5930" y="5887"/>
                    <a:pt x="5954" y="5839"/>
                    <a:pt x="5966" y="5791"/>
                  </a:cubicBezTo>
                  <a:cubicBezTo>
                    <a:pt x="5978" y="5756"/>
                    <a:pt x="5978" y="5732"/>
                    <a:pt x="5978" y="5708"/>
                  </a:cubicBezTo>
                  <a:cubicBezTo>
                    <a:pt x="5989" y="5660"/>
                    <a:pt x="5978" y="5625"/>
                    <a:pt x="5942" y="5601"/>
                  </a:cubicBezTo>
                  <a:cubicBezTo>
                    <a:pt x="5882" y="5553"/>
                    <a:pt x="5799" y="5506"/>
                    <a:pt x="5680" y="5482"/>
                  </a:cubicBezTo>
                  <a:cubicBezTo>
                    <a:pt x="5632" y="5482"/>
                    <a:pt x="5585" y="5470"/>
                    <a:pt x="5525" y="5470"/>
                  </a:cubicBezTo>
                  <a:lnTo>
                    <a:pt x="5489" y="5470"/>
                  </a:lnTo>
                  <a:cubicBezTo>
                    <a:pt x="5335" y="5482"/>
                    <a:pt x="4763" y="5482"/>
                    <a:pt x="4346" y="5482"/>
                  </a:cubicBezTo>
                  <a:cubicBezTo>
                    <a:pt x="4323" y="5482"/>
                    <a:pt x="4287" y="5482"/>
                    <a:pt x="4263" y="5470"/>
                  </a:cubicBezTo>
                  <a:lnTo>
                    <a:pt x="3620" y="5470"/>
                  </a:lnTo>
                  <a:cubicBezTo>
                    <a:pt x="3608" y="5470"/>
                    <a:pt x="3584" y="5470"/>
                    <a:pt x="3573" y="5458"/>
                  </a:cubicBezTo>
                  <a:lnTo>
                    <a:pt x="3394" y="5458"/>
                  </a:lnTo>
                  <a:cubicBezTo>
                    <a:pt x="3370" y="5458"/>
                    <a:pt x="3358" y="5458"/>
                    <a:pt x="3334" y="5446"/>
                  </a:cubicBezTo>
                  <a:lnTo>
                    <a:pt x="3239" y="5446"/>
                  </a:lnTo>
                  <a:cubicBezTo>
                    <a:pt x="3215" y="5363"/>
                    <a:pt x="3180" y="5327"/>
                    <a:pt x="3084" y="5196"/>
                  </a:cubicBezTo>
                  <a:cubicBezTo>
                    <a:pt x="2989" y="5053"/>
                    <a:pt x="2918" y="4922"/>
                    <a:pt x="2906" y="4898"/>
                  </a:cubicBezTo>
                  <a:cubicBezTo>
                    <a:pt x="2906" y="4851"/>
                    <a:pt x="2906" y="4720"/>
                    <a:pt x="2918" y="4708"/>
                  </a:cubicBezTo>
                  <a:cubicBezTo>
                    <a:pt x="2930" y="4696"/>
                    <a:pt x="2953" y="4672"/>
                    <a:pt x="2989" y="4648"/>
                  </a:cubicBezTo>
                  <a:cubicBezTo>
                    <a:pt x="3108" y="4553"/>
                    <a:pt x="3346" y="4363"/>
                    <a:pt x="3525" y="4244"/>
                  </a:cubicBezTo>
                  <a:cubicBezTo>
                    <a:pt x="3632" y="4172"/>
                    <a:pt x="3858" y="4065"/>
                    <a:pt x="4084" y="3970"/>
                  </a:cubicBezTo>
                  <a:cubicBezTo>
                    <a:pt x="4596" y="3720"/>
                    <a:pt x="4692" y="3672"/>
                    <a:pt x="4692" y="3613"/>
                  </a:cubicBezTo>
                  <a:cubicBezTo>
                    <a:pt x="4692" y="3577"/>
                    <a:pt x="4704" y="3517"/>
                    <a:pt x="4704" y="3446"/>
                  </a:cubicBezTo>
                  <a:cubicBezTo>
                    <a:pt x="4716" y="3386"/>
                    <a:pt x="4716" y="3339"/>
                    <a:pt x="4716" y="3303"/>
                  </a:cubicBezTo>
                  <a:cubicBezTo>
                    <a:pt x="4751" y="3327"/>
                    <a:pt x="4787" y="3351"/>
                    <a:pt x="4823" y="3374"/>
                  </a:cubicBezTo>
                  <a:cubicBezTo>
                    <a:pt x="4823" y="3374"/>
                    <a:pt x="4835" y="3386"/>
                    <a:pt x="4846" y="3386"/>
                  </a:cubicBezTo>
                  <a:cubicBezTo>
                    <a:pt x="4858" y="3398"/>
                    <a:pt x="4870" y="3410"/>
                    <a:pt x="4882" y="3422"/>
                  </a:cubicBezTo>
                  <a:cubicBezTo>
                    <a:pt x="4894" y="3434"/>
                    <a:pt x="4918" y="3446"/>
                    <a:pt x="4930" y="3458"/>
                  </a:cubicBezTo>
                  <a:cubicBezTo>
                    <a:pt x="4942" y="3458"/>
                    <a:pt x="4942" y="3458"/>
                    <a:pt x="4954" y="3470"/>
                  </a:cubicBezTo>
                  <a:cubicBezTo>
                    <a:pt x="4966" y="3482"/>
                    <a:pt x="4989" y="3494"/>
                    <a:pt x="5001" y="3505"/>
                  </a:cubicBezTo>
                  <a:lnTo>
                    <a:pt x="5013" y="3505"/>
                  </a:lnTo>
                  <a:cubicBezTo>
                    <a:pt x="5037" y="3517"/>
                    <a:pt x="5049" y="3529"/>
                    <a:pt x="5061" y="3541"/>
                  </a:cubicBezTo>
                  <a:cubicBezTo>
                    <a:pt x="5061" y="3541"/>
                    <a:pt x="5073" y="3553"/>
                    <a:pt x="5073" y="3553"/>
                  </a:cubicBezTo>
                  <a:cubicBezTo>
                    <a:pt x="5085" y="3565"/>
                    <a:pt x="5097" y="3565"/>
                    <a:pt x="5108" y="3577"/>
                  </a:cubicBezTo>
                  <a:cubicBezTo>
                    <a:pt x="5120" y="3577"/>
                    <a:pt x="5120" y="3577"/>
                    <a:pt x="5120" y="3589"/>
                  </a:cubicBezTo>
                  <a:cubicBezTo>
                    <a:pt x="5132" y="3589"/>
                    <a:pt x="5144" y="3601"/>
                    <a:pt x="5144" y="3601"/>
                  </a:cubicBezTo>
                  <a:cubicBezTo>
                    <a:pt x="5156" y="3613"/>
                    <a:pt x="5156" y="3613"/>
                    <a:pt x="5168" y="3613"/>
                  </a:cubicBezTo>
                  <a:cubicBezTo>
                    <a:pt x="5227" y="3672"/>
                    <a:pt x="5585" y="3910"/>
                    <a:pt x="5763" y="3982"/>
                  </a:cubicBezTo>
                  <a:cubicBezTo>
                    <a:pt x="5811" y="3999"/>
                    <a:pt x="5850" y="4006"/>
                    <a:pt x="5883" y="4006"/>
                  </a:cubicBezTo>
                  <a:cubicBezTo>
                    <a:pt x="5965" y="4006"/>
                    <a:pt x="6010" y="3961"/>
                    <a:pt x="6061" y="3910"/>
                  </a:cubicBezTo>
                  <a:cubicBezTo>
                    <a:pt x="6073" y="3886"/>
                    <a:pt x="6097" y="3863"/>
                    <a:pt x="6109" y="3851"/>
                  </a:cubicBezTo>
                  <a:cubicBezTo>
                    <a:pt x="6216" y="3744"/>
                    <a:pt x="6180" y="3625"/>
                    <a:pt x="6156" y="3529"/>
                  </a:cubicBezTo>
                  <a:cubicBezTo>
                    <a:pt x="6144" y="3517"/>
                    <a:pt x="6144" y="3505"/>
                    <a:pt x="6144" y="3494"/>
                  </a:cubicBezTo>
                  <a:cubicBezTo>
                    <a:pt x="6132" y="3470"/>
                    <a:pt x="6120" y="3446"/>
                    <a:pt x="6120" y="3422"/>
                  </a:cubicBezTo>
                  <a:cubicBezTo>
                    <a:pt x="6109" y="3374"/>
                    <a:pt x="6073" y="3267"/>
                    <a:pt x="6037" y="3136"/>
                  </a:cubicBezTo>
                  <a:cubicBezTo>
                    <a:pt x="6001" y="3017"/>
                    <a:pt x="5954" y="2886"/>
                    <a:pt x="5918" y="2767"/>
                  </a:cubicBezTo>
                  <a:cubicBezTo>
                    <a:pt x="5906" y="2708"/>
                    <a:pt x="5906" y="2660"/>
                    <a:pt x="5918" y="2636"/>
                  </a:cubicBezTo>
                  <a:cubicBezTo>
                    <a:pt x="5942" y="2601"/>
                    <a:pt x="6001" y="2589"/>
                    <a:pt x="6061" y="2589"/>
                  </a:cubicBezTo>
                  <a:cubicBezTo>
                    <a:pt x="6085" y="2577"/>
                    <a:pt x="6120" y="2577"/>
                    <a:pt x="6144" y="2565"/>
                  </a:cubicBezTo>
                  <a:cubicBezTo>
                    <a:pt x="6161" y="2560"/>
                    <a:pt x="6175" y="2558"/>
                    <a:pt x="6188" y="2558"/>
                  </a:cubicBezTo>
                  <a:cubicBezTo>
                    <a:pt x="6238" y="2558"/>
                    <a:pt x="6261" y="2596"/>
                    <a:pt x="6299" y="2672"/>
                  </a:cubicBezTo>
                  <a:lnTo>
                    <a:pt x="6323" y="2708"/>
                  </a:lnTo>
                  <a:cubicBezTo>
                    <a:pt x="6347" y="2755"/>
                    <a:pt x="6359" y="2970"/>
                    <a:pt x="6370" y="3113"/>
                  </a:cubicBezTo>
                  <a:cubicBezTo>
                    <a:pt x="6382" y="3208"/>
                    <a:pt x="6382" y="3291"/>
                    <a:pt x="6394" y="3327"/>
                  </a:cubicBezTo>
                  <a:cubicBezTo>
                    <a:pt x="6430" y="3458"/>
                    <a:pt x="6740" y="3625"/>
                    <a:pt x="6751" y="3625"/>
                  </a:cubicBezTo>
                  <a:cubicBezTo>
                    <a:pt x="6775" y="3636"/>
                    <a:pt x="6823" y="3732"/>
                    <a:pt x="6882" y="3898"/>
                  </a:cubicBezTo>
                  <a:cubicBezTo>
                    <a:pt x="6906" y="3994"/>
                    <a:pt x="7109" y="4184"/>
                    <a:pt x="7216" y="4267"/>
                  </a:cubicBezTo>
                  <a:cubicBezTo>
                    <a:pt x="7263" y="4303"/>
                    <a:pt x="7317" y="4315"/>
                    <a:pt x="7372" y="4315"/>
                  </a:cubicBezTo>
                  <a:cubicBezTo>
                    <a:pt x="7427" y="4315"/>
                    <a:pt x="7484" y="4303"/>
                    <a:pt x="7537" y="4291"/>
                  </a:cubicBezTo>
                  <a:cubicBezTo>
                    <a:pt x="7561" y="4279"/>
                    <a:pt x="7585" y="4267"/>
                    <a:pt x="7609" y="4267"/>
                  </a:cubicBezTo>
                  <a:cubicBezTo>
                    <a:pt x="7615" y="4261"/>
                    <a:pt x="7624" y="4259"/>
                    <a:pt x="7634" y="4259"/>
                  </a:cubicBezTo>
                  <a:cubicBezTo>
                    <a:pt x="7644" y="4259"/>
                    <a:pt x="7656" y="4261"/>
                    <a:pt x="7668" y="4267"/>
                  </a:cubicBezTo>
                  <a:cubicBezTo>
                    <a:pt x="7728" y="4267"/>
                    <a:pt x="7775" y="4303"/>
                    <a:pt x="7835" y="4339"/>
                  </a:cubicBezTo>
                  <a:lnTo>
                    <a:pt x="7859" y="4351"/>
                  </a:lnTo>
                  <a:cubicBezTo>
                    <a:pt x="7897" y="4376"/>
                    <a:pt x="7929" y="4387"/>
                    <a:pt x="7958" y="4387"/>
                  </a:cubicBezTo>
                  <a:cubicBezTo>
                    <a:pt x="8008" y="4387"/>
                    <a:pt x="8047" y="4353"/>
                    <a:pt x="8085" y="4315"/>
                  </a:cubicBezTo>
                  <a:cubicBezTo>
                    <a:pt x="8128" y="4262"/>
                    <a:pt x="8208" y="4218"/>
                    <a:pt x="8285" y="4218"/>
                  </a:cubicBezTo>
                  <a:cubicBezTo>
                    <a:pt x="8294" y="4218"/>
                    <a:pt x="8302" y="4219"/>
                    <a:pt x="8311" y="4220"/>
                  </a:cubicBezTo>
                  <a:cubicBezTo>
                    <a:pt x="8335" y="4220"/>
                    <a:pt x="8347" y="4232"/>
                    <a:pt x="8347" y="4303"/>
                  </a:cubicBezTo>
                  <a:cubicBezTo>
                    <a:pt x="8359" y="4339"/>
                    <a:pt x="8359" y="4386"/>
                    <a:pt x="8383" y="4422"/>
                  </a:cubicBezTo>
                  <a:cubicBezTo>
                    <a:pt x="8395" y="4422"/>
                    <a:pt x="8406" y="4434"/>
                    <a:pt x="8430" y="4434"/>
                  </a:cubicBezTo>
                  <a:cubicBezTo>
                    <a:pt x="8549" y="4434"/>
                    <a:pt x="8895" y="4148"/>
                    <a:pt x="9026" y="4017"/>
                  </a:cubicBezTo>
                  <a:cubicBezTo>
                    <a:pt x="9180" y="3863"/>
                    <a:pt x="9133" y="3386"/>
                    <a:pt x="9121" y="3160"/>
                  </a:cubicBezTo>
                  <a:cubicBezTo>
                    <a:pt x="9121" y="3136"/>
                    <a:pt x="9109" y="3101"/>
                    <a:pt x="9109" y="3089"/>
                  </a:cubicBezTo>
                  <a:cubicBezTo>
                    <a:pt x="9109" y="2934"/>
                    <a:pt x="8847" y="2732"/>
                    <a:pt x="8776" y="2696"/>
                  </a:cubicBezTo>
                  <a:cubicBezTo>
                    <a:pt x="8728" y="2672"/>
                    <a:pt x="8597" y="2660"/>
                    <a:pt x="8335" y="2660"/>
                  </a:cubicBezTo>
                  <a:cubicBezTo>
                    <a:pt x="8275" y="2660"/>
                    <a:pt x="8061" y="2422"/>
                    <a:pt x="8025" y="2315"/>
                  </a:cubicBezTo>
                  <a:cubicBezTo>
                    <a:pt x="8002" y="2231"/>
                    <a:pt x="7906" y="2005"/>
                    <a:pt x="7811" y="1946"/>
                  </a:cubicBezTo>
                  <a:cubicBezTo>
                    <a:pt x="7740" y="1898"/>
                    <a:pt x="7680" y="1862"/>
                    <a:pt x="7597" y="1612"/>
                  </a:cubicBezTo>
                  <a:cubicBezTo>
                    <a:pt x="7585" y="1589"/>
                    <a:pt x="7585" y="1577"/>
                    <a:pt x="7573" y="1553"/>
                  </a:cubicBezTo>
                  <a:cubicBezTo>
                    <a:pt x="7573" y="1541"/>
                    <a:pt x="7573" y="1529"/>
                    <a:pt x="7573" y="1517"/>
                  </a:cubicBezTo>
                  <a:cubicBezTo>
                    <a:pt x="7573" y="1505"/>
                    <a:pt x="7561" y="1493"/>
                    <a:pt x="7561" y="1469"/>
                  </a:cubicBezTo>
                  <a:cubicBezTo>
                    <a:pt x="7561" y="1458"/>
                    <a:pt x="7561" y="1446"/>
                    <a:pt x="7561" y="1434"/>
                  </a:cubicBezTo>
                  <a:cubicBezTo>
                    <a:pt x="7561" y="1410"/>
                    <a:pt x="7549" y="1386"/>
                    <a:pt x="7549" y="1374"/>
                  </a:cubicBezTo>
                  <a:cubicBezTo>
                    <a:pt x="7549" y="1350"/>
                    <a:pt x="7549" y="1339"/>
                    <a:pt x="7549" y="1327"/>
                  </a:cubicBezTo>
                  <a:cubicBezTo>
                    <a:pt x="7549" y="1303"/>
                    <a:pt x="7549" y="1279"/>
                    <a:pt x="7549" y="1255"/>
                  </a:cubicBezTo>
                  <a:cubicBezTo>
                    <a:pt x="7549" y="1231"/>
                    <a:pt x="7549" y="1219"/>
                    <a:pt x="7537" y="1196"/>
                  </a:cubicBezTo>
                  <a:cubicBezTo>
                    <a:pt x="7537" y="1172"/>
                    <a:pt x="7537" y="1148"/>
                    <a:pt x="7537" y="1124"/>
                  </a:cubicBezTo>
                  <a:cubicBezTo>
                    <a:pt x="7537" y="1100"/>
                    <a:pt x="7537" y="1077"/>
                    <a:pt x="7537" y="1053"/>
                  </a:cubicBezTo>
                  <a:cubicBezTo>
                    <a:pt x="7537" y="1029"/>
                    <a:pt x="7537" y="1005"/>
                    <a:pt x="7537" y="969"/>
                  </a:cubicBezTo>
                  <a:cubicBezTo>
                    <a:pt x="7537" y="946"/>
                    <a:pt x="7537" y="922"/>
                    <a:pt x="7537" y="898"/>
                  </a:cubicBezTo>
                  <a:cubicBezTo>
                    <a:pt x="7537" y="874"/>
                    <a:pt x="7537" y="838"/>
                    <a:pt x="7537" y="815"/>
                  </a:cubicBezTo>
                  <a:cubicBezTo>
                    <a:pt x="7537" y="791"/>
                    <a:pt x="7537" y="755"/>
                    <a:pt x="7537" y="731"/>
                  </a:cubicBezTo>
                  <a:cubicBezTo>
                    <a:pt x="7537" y="707"/>
                    <a:pt x="7537" y="684"/>
                    <a:pt x="7549" y="660"/>
                  </a:cubicBezTo>
                  <a:cubicBezTo>
                    <a:pt x="7675" y="651"/>
                    <a:pt x="7820" y="643"/>
                    <a:pt x="7923" y="643"/>
                  </a:cubicBezTo>
                  <a:cubicBezTo>
                    <a:pt x="7965" y="643"/>
                    <a:pt x="8001" y="644"/>
                    <a:pt x="8025" y="648"/>
                  </a:cubicBezTo>
                  <a:cubicBezTo>
                    <a:pt x="8049" y="660"/>
                    <a:pt x="8073" y="660"/>
                    <a:pt x="8109" y="660"/>
                  </a:cubicBezTo>
                  <a:cubicBezTo>
                    <a:pt x="8264" y="684"/>
                    <a:pt x="8430" y="707"/>
                    <a:pt x="8537" y="1065"/>
                  </a:cubicBezTo>
                  <a:cubicBezTo>
                    <a:pt x="8668" y="1517"/>
                    <a:pt x="8740" y="1791"/>
                    <a:pt x="8740" y="1791"/>
                  </a:cubicBezTo>
                  <a:cubicBezTo>
                    <a:pt x="8740" y="1815"/>
                    <a:pt x="8764" y="1827"/>
                    <a:pt x="8776" y="1827"/>
                  </a:cubicBezTo>
                  <a:cubicBezTo>
                    <a:pt x="8799" y="1827"/>
                    <a:pt x="8823" y="1815"/>
                    <a:pt x="8823" y="1791"/>
                  </a:cubicBezTo>
                  <a:cubicBezTo>
                    <a:pt x="8871" y="1529"/>
                    <a:pt x="8942" y="1231"/>
                    <a:pt x="8966" y="1196"/>
                  </a:cubicBezTo>
                  <a:cubicBezTo>
                    <a:pt x="8966" y="1196"/>
                    <a:pt x="8990" y="1172"/>
                    <a:pt x="9014" y="1160"/>
                  </a:cubicBezTo>
                  <a:cubicBezTo>
                    <a:pt x="9085" y="1100"/>
                    <a:pt x="9157" y="1041"/>
                    <a:pt x="9168" y="981"/>
                  </a:cubicBezTo>
                  <a:cubicBezTo>
                    <a:pt x="9180" y="922"/>
                    <a:pt x="9228" y="767"/>
                    <a:pt x="9276" y="672"/>
                  </a:cubicBezTo>
                  <a:cubicBezTo>
                    <a:pt x="9359" y="505"/>
                    <a:pt x="9454" y="410"/>
                    <a:pt x="9538" y="398"/>
                  </a:cubicBezTo>
                  <a:cubicBezTo>
                    <a:pt x="9561" y="398"/>
                    <a:pt x="9597" y="386"/>
                    <a:pt x="9692" y="386"/>
                  </a:cubicBezTo>
                  <a:close/>
                  <a:moveTo>
                    <a:pt x="11740" y="1160"/>
                  </a:moveTo>
                  <a:cubicBezTo>
                    <a:pt x="11752" y="1160"/>
                    <a:pt x="11764" y="1172"/>
                    <a:pt x="11764" y="1172"/>
                  </a:cubicBezTo>
                  <a:cubicBezTo>
                    <a:pt x="11776" y="1184"/>
                    <a:pt x="11800" y="1255"/>
                    <a:pt x="11812" y="1315"/>
                  </a:cubicBezTo>
                  <a:cubicBezTo>
                    <a:pt x="11835" y="1398"/>
                    <a:pt x="11859" y="1505"/>
                    <a:pt x="11907" y="1600"/>
                  </a:cubicBezTo>
                  <a:cubicBezTo>
                    <a:pt x="11990" y="1755"/>
                    <a:pt x="12145" y="1981"/>
                    <a:pt x="12574" y="2291"/>
                  </a:cubicBezTo>
                  <a:cubicBezTo>
                    <a:pt x="12728" y="2386"/>
                    <a:pt x="12847" y="2470"/>
                    <a:pt x="12955" y="2541"/>
                  </a:cubicBezTo>
                  <a:cubicBezTo>
                    <a:pt x="13121" y="2660"/>
                    <a:pt x="13228" y="2732"/>
                    <a:pt x="13276" y="2779"/>
                  </a:cubicBezTo>
                  <a:cubicBezTo>
                    <a:pt x="13336" y="2851"/>
                    <a:pt x="13383" y="2946"/>
                    <a:pt x="13431" y="3065"/>
                  </a:cubicBezTo>
                  <a:cubicBezTo>
                    <a:pt x="13467" y="3172"/>
                    <a:pt x="13598" y="3232"/>
                    <a:pt x="13776" y="3303"/>
                  </a:cubicBezTo>
                  <a:cubicBezTo>
                    <a:pt x="13967" y="3386"/>
                    <a:pt x="14717" y="3613"/>
                    <a:pt x="14883" y="3648"/>
                  </a:cubicBezTo>
                  <a:cubicBezTo>
                    <a:pt x="14907" y="3660"/>
                    <a:pt x="14931" y="3660"/>
                    <a:pt x="14955" y="3672"/>
                  </a:cubicBezTo>
                  <a:cubicBezTo>
                    <a:pt x="15038" y="3684"/>
                    <a:pt x="15038" y="3684"/>
                    <a:pt x="15205" y="3863"/>
                  </a:cubicBezTo>
                  <a:cubicBezTo>
                    <a:pt x="15419" y="4089"/>
                    <a:pt x="16169" y="4601"/>
                    <a:pt x="16443" y="4756"/>
                  </a:cubicBezTo>
                  <a:cubicBezTo>
                    <a:pt x="16741" y="4922"/>
                    <a:pt x="16919" y="4946"/>
                    <a:pt x="16979" y="4946"/>
                  </a:cubicBezTo>
                  <a:cubicBezTo>
                    <a:pt x="17003" y="4946"/>
                    <a:pt x="17015" y="4970"/>
                    <a:pt x="17038" y="4994"/>
                  </a:cubicBezTo>
                  <a:cubicBezTo>
                    <a:pt x="17062" y="5018"/>
                    <a:pt x="17098" y="5053"/>
                    <a:pt x="17134" y="5077"/>
                  </a:cubicBezTo>
                  <a:cubicBezTo>
                    <a:pt x="17336" y="5220"/>
                    <a:pt x="17539" y="5291"/>
                    <a:pt x="17717" y="5291"/>
                  </a:cubicBezTo>
                  <a:cubicBezTo>
                    <a:pt x="17908" y="5291"/>
                    <a:pt x="17931" y="5351"/>
                    <a:pt x="17955" y="5434"/>
                  </a:cubicBezTo>
                  <a:cubicBezTo>
                    <a:pt x="17967" y="5446"/>
                    <a:pt x="17967" y="5458"/>
                    <a:pt x="17967" y="5470"/>
                  </a:cubicBezTo>
                  <a:cubicBezTo>
                    <a:pt x="17991" y="5518"/>
                    <a:pt x="18027" y="5589"/>
                    <a:pt x="18074" y="5660"/>
                  </a:cubicBezTo>
                  <a:cubicBezTo>
                    <a:pt x="18122" y="5768"/>
                    <a:pt x="18193" y="5899"/>
                    <a:pt x="18205" y="5946"/>
                  </a:cubicBezTo>
                  <a:cubicBezTo>
                    <a:pt x="18217" y="6018"/>
                    <a:pt x="18193" y="6125"/>
                    <a:pt x="18181" y="6149"/>
                  </a:cubicBezTo>
                  <a:cubicBezTo>
                    <a:pt x="18170" y="6149"/>
                    <a:pt x="17836" y="6518"/>
                    <a:pt x="17812" y="6672"/>
                  </a:cubicBezTo>
                  <a:lnTo>
                    <a:pt x="17800" y="6696"/>
                  </a:lnTo>
                  <a:cubicBezTo>
                    <a:pt x="17777" y="6815"/>
                    <a:pt x="17753" y="6923"/>
                    <a:pt x="17670" y="6970"/>
                  </a:cubicBezTo>
                  <a:cubicBezTo>
                    <a:pt x="17622" y="6994"/>
                    <a:pt x="17586" y="6994"/>
                    <a:pt x="17550" y="7006"/>
                  </a:cubicBezTo>
                  <a:cubicBezTo>
                    <a:pt x="17491" y="7018"/>
                    <a:pt x="17419" y="7030"/>
                    <a:pt x="17384" y="7125"/>
                  </a:cubicBezTo>
                  <a:cubicBezTo>
                    <a:pt x="17372" y="7149"/>
                    <a:pt x="17360" y="7173"/>
                    <a:pt x="17348" y="7196"/>
                  </a:cubicBezTo>
                  <a:cubicBezTo>
                    <a:pt x="17312" y="7268"/>
                    <a:pt x="17253" y="7375"/>
                    <a:pt x="17241" y="7601"/>
                  </a:cubicBezTo>
                  <a:lnTo>
                    <a:pt x="17229" y="7685"/>
                  </a:lnTo>
                  <a:cubicBezTo>
                    <a:pt x="17217" y="7839"/>
                    <a:pt x="17217" y="7923"/>
                    <a:pt x="17181" y="7994"/>
                  </a:cubicBezTo>
                  <a:cubicBezTo>
                    <a:pt x="17181" y="7994"/>
                    <a:pt x="17181" y="7982"/>
                    <a:pt x="17181" y="7982"/>
                  </a:cubicBezTo>
                  <a:cubicBezTo>
                    <a:pt x="17169" y="7958"/>
                    <a:pt x="17158" y="7946"/>
                    <a:pt x="17146" y="7923"/>
                  </a:cubicBezTo>
                  <a:cubicBezTo>
                    <a:pt x="17146" y="7923"/>
                    <a:pt x="17146" y="7911"/>
                    <a:pt x="17134" y="7911"/>
                  </a:cubicBezTo>
                  <a:cubicBezTo>
                    <a:pt x="17122" y="7887"/>
                    <a:pt x="17110" y="7863"/>
                    <a:pt x="17098" y="7851"/>
                  </a:cubicBezTo>
                  <a:cubicBezTo>
                    <a:pt x="17062" y="7804"/>
                    <a:pt x="16967" y="7732"/>
                    <a:pt x="16872" y="7649"/>
                  </a:cubicBezTo>
                  <a:cubicBezTo>
                    <a:pt x="16812" y="7613"/>
                    <a:pt x="16741" y="7554"/>
                    <a:pt x="16681" y="7518"/>
                  </a:cubicBezTo>
                  <a:cubicBezTo>
                    <a:pt x="16634" y="7470"/>
                    <a:pt x="16586" y="7434"/>
                    <a:pt x="16538" y="7411"/>
                  </a:cubicBezTo>
                  <a:cubicBezTo>
                    <a:pt x="16443" y="7327"/>
                    <a:pt x="16324" y="7232"/>
                    <a:pt x="16241" y="7149"/>
                  </a:cubicBezTo>
                  <a:cubicBezTo>
                    <a:pt x="16074" y="7006"/>
                    <a:pt x="16038" y="6982"/>
                    <a:pt x="16003" y="6982"/>
                  </a:cubicBezTo>
                  <a:cubicBezTo>
                    <a:pt x="15860" y="6982"/>
                    <a:pt x="15741" y="6958"/>
                    <a:pt x="15705" y="6911"/>
                  </a:cubicBezTo>
                  <a:cubicBezTo>
                    <a:pt x="15669" y="6875"/>
                    <a:pt x="15598" y="6780"/>
                    <a:pt x="15514" y="6684"/>
                  </a:cubicBezTo>
                  <a:cubicBezTo>
                    <a:pt x="15503" y="6672"/>
                    <a:pt x="15491" y="6661"/>
                    <a:pt x="15491" y="6649"/>
                  </a:cubicBezTo>
                  <a:cubicBezTo>
                    <a:pt x="15395" y="6542"/>
                    <a:pt x="15324" y="6446"/>
                    <a:pt x="15264" y="6387"/>
                  </a:cubicBezTo>
                  <a:cubicBezTo>
                    <a:pt x="15241" y="6351"/>
                    <a:pt x="15217" y="6327"/>
                    <a:pt x="15205" y="6315"/>
                  </a:cubicBezTo>
                  <a:cubicBezTo>
                    <a:pt x="15181" y="6291"/>
                    <a:pt x="15122" y="6280"/>
                    <a:pt x="15038" y="6244"/>
                  </a:cubicBezTo>
                  <a:cubicBezTo>
                    <a:pt x="14955" y="6220"/>
                    <a:pt x="14836" y="6184"/>
                    <a:pt x="14812" y="6137"/>
                  </a:cubicBezTo>
                  <a:cubicBezTo>
                    <a:pt x="14776" y="6089"/>
                    <a:pt x="14693" y="5922"/>
                    <a:pt x="14633" y="5780"/>
                  </a:cubicBezTo>
                  <a:cubicBezTo>
                    <a:pt x="14562" y="5625"/>
                    <a:pt x="14526" y="5553"/>
                    <a:pt x="14502" y="5518"/>
                  </a:cubicBezTo>
                  <a:cubicBezTo>
                    <a:pt x="14502" y="5518"/>
                    <a:pt x="14502" y="5506"/>
                    <a:pt x="14502" y="5506"/>
                  </a:cubicBezTo>
                  <a:cubicBezTo>
                    <a:pt x="14467" y="5458"/>
                    <a:pt x="13895" y="5065"/>
                    <a:pt x="13621" y="4875"/>
                  </a:cubicBezTo>
                  <a:cubicBezTo>
                    <a:pt x="13550" y="4827"/>
                    <a:pt x="13502" y="4791"/>
                    <a:pt x="13479" y="4779"/>
                  </a:cubicBezTo>
                  <a:cubicBezTo>
                    <a:pt x="13300" y="4660"/>
                    <a:pt x="12788" y="4279"/>
                    <a:pt x="12752" y="4220"/>
                  </a:cubicBezTo>
                  <a:cubicBezTo>
                    <a:pt x="12752" y="4208"/>
                    <a:pt x="12740" y="4184"/>
                    <a:pt x="12740" y="4172"/>
                  </a:cubicBezTo>
                  <a:cubicBezTo>
                    <a:pt x="12728" y="4101"/>
                    <a:pt x="12705" y="4005"/>
                    <a:pt x="12490" y="3910"/>
                  </a:cubicBezTo>
                  <a:cubicBezTo>
                    <a:pt x="12466" y="3898"/>
                    <a:pt x="12431" y="3886"/>
                    <a:pt x="12407" y="3863"/>
                  </a:cubicBezTo>
                  <a:lnTo>
                    <a:pt x="12395" y="3863"/>
                  </a:lnTo>
                  <a:cubicBezTo>
                    <a:pt x="12371" y="3851"/>
                    <a:pt x="12336" y="3839"/>
                    <a:pt x="12312" y="3827"/>
                  </a:cubicBezTo>
                  <a:cubicBezTo>
                    <a:pt x="12300" y="3827"/>
                    <a:pt x="12300" y="3827"/>
                    <a:pt x="12288" y="3815"/>
                  </a:cubicBezTo>
                  <a:cubicBezTo>
                    <a:pt x="12264" y="3803"/>
                    <a:pt x="12228" y="3791"/>
                    <a:pt x="12205" y="3779"/>
                  </a:cubicBezTo>
                  <a:lnTo>
                    <a:pt x="12193" y="3779"/>
                  </a:lnTo>
                  <a:cubicBezTo>
                    <a:pt x="12169" y="3767"/>
                    <a:pt x="12133" y="3755"/>
                    <a:pt x="12097" y="3744"/>
                  </a:cubicBezTo>
                  <a:cubicBezTo>
                    <a:pt x="12062" y="3732"/>
                    <a:pt x="12038" y="3720"/>
                    <a:pt x="12002" y="3708"/>
                  </a:cubicBezTo>
                  <a:cubicBezTo>
                    <a:pt x="12002" y="3708"/>
                    <a:pt x="12002" y="3696"/>
                    <a:pt x="11990" y="3696"/>
                  </a:cubicBezTo>
                  <a:cubicBezTo>
                    <a:pt x="11966" y="3684"/>
                    <a:pt x="11943" y="3672"/>
                    <a:pt x="11919" y="3672"/>
                  </a:cubicBezTo>
                  <a:lnTo>
                    <a:pt x="11907" y="3672"/>
                  </a:lnTo>
                  <a:cubicBezTo>
                    <a:pt x="11859" y="3648"/>
                    <a:pt x="11824" y="3625"/>
                    <a:pt x="11788" y="3625"/>
                  </a:cubicBezTo>
                  <a:lnTo>
                    <a:pt x="11740" y="1160"/>
                  </a:lnTo>
                  <a:close/>
                  <a:moveTo>
                    <a:pt x="7459" y="6731"/>
                  </a:moveTo>
                  <a:cubicBezTo>
                    <a:pt x="7465" y="6731"/>
                    <a:pt x="7472" y="6731"/>
                    <a:pt x="7478" y="6732"/>
                  </a:cubicBezTo>
                  <a:cubicBezTo>
                    <a:pt x="7525" y="6744"/>
                    <a:pt x="7573" y="6768"/>
                    <a:pt x="7633" y="6792"/>
                  </a:cubicBezTo>
                  <a:cubicBezTo>
                    <a:pt x="7656" y="6803"/>
                    <a:pt x="7680" y="6815"/>
                    <a:pt x="7692" y="6827"/>
                  </a:cubicBezTo>
                  <a:cubicBezTo>
                    <a:pt x="7787" y="6863"/>
                    <a:pt x="7859" y="6899"/>
                    <a:pt x="7942" y="6923"/>
                  </a:cubicBezTo>
                  <a:cubicBezTo>
                    <a:pt x="8109" y="6981"/>
                    <a:pt x="8396" y="7024"/>
                    <a:pt x="8612" y="7024"/>
                  </a:cubicBezTo>
                  <a:cubicBezTo>
                    <a:pt x="8659" y="7024"/>
                    <a:pt x="8702" y="7022"/>
                    <a:pt x="8740" y="7018"/>
                  </a:cubicBezTo>
                  <a:lnTo>
                    <a:pt x="8776" y="7018"/>
                  </a:lnTo>
                  <a:cubicBezTo>
                    <a:pt x="8776" y="7018"/>
                    <a:pt x="8776" y="7030"/>
                    <a:pt x="8776" y="7030"/>
                  </a:cubicBezTo>
                  <a:cubicBezTo>
                    <a:pt x="8776" y="7053"/>
                    <a:pt x="8776" y="7077"/>
                    <a:pt x="8776" y="7113"/>
                  </a:cubicBezTo>
                  <a:cubicBezTo>
                    <a:pt x="8776" y="7161"/>
                    <a:pt x="8776" y="7220"/>
                    <a:pt x="8776" y="7280"/>
                  </a:cubicBezTo>
                  <a:cubicBezTo>
                    <a:pt x="8776" y="7434"/>
                    <a:pt x="8549" y="7542"/>
                    <a:pt x="8466" y="7589"/>
                  </a:cubicBezTo>
                  <a:cubicBezTo>
                    <a:pt x="8359" y="7649"/>
                    <a:pt x="8359" y="7827"/>
                    <a:pt x="8371" y="7911"/>
                  </a:cubicBezTo>
                  <a:lnTo>
                    <a:pt x="8371" y="7946"/>
                  </a:lnTo>
                  <a:cubicBezTo>
                    <a:pt x="8371" y="7958"/>
                    <a:pt x="8359" y="8006"/>
                    <a:pt x="8335" y="8054"/>
                  </a:cubicBezTo>
                  <a:cubicBezTo>
                    <a:pt x="8311" y="8149"/>
                    <a:pt x="8264" y="8268"/>
                    <a:pt x="8240" y="8304"/>
                  </a:cubicBezTo>
                  <a:cubicBezTo>
                    <a:pt x="8240" y="8304"/>
                    <a:pt x="8145" y="8423"/>
                    <a:pt x="8073" y="8542"/>
                  </a:cubicBezTo>
                  <a:cubicBezTo>
                    <a:pt x="8037" y="8613"/>
                    <a:pt x="8002" y="8697"/>
                    <a:pt x="8002" y="8756"/>
                  </a:cubicBezTo>
                  <a:cubicBezTo>
                    <a:pt x="7990" y="8828"/>
                    <a:pt x="8002" y="8958"/>
                    <a:pt x="8014" y="9066"/>
                  </a:cubicBezTo>
                  <a:cubicBezTo>
                    <a:pt x="8014" y="9137"/>
                    <a:pt x="8025" y="9209"/>
                    <a:pt x="8025" y="9232"/>
                  </a:cubicBezTo>
                  <a:cubicBezTo>
                    <a:pt x="8025" y="9244"/>
                    <a:pt x="8025" y="9256"/>
                    <a:pt x="8014" y="9268"/>
                  </a:cubicBezTo>
                  <a:cubicBezTo>
                    <a:pt x="8014" y="9268"/>
                    <a:pt x="8014" y="9280"/>
                    <a:pt x="8014" y="9280"/>
                  </a:cubicBezTo>
                  <a:cubicBezTo>
                    <a:pt x="8002" y="9292"/>
                    <a:pt x="8002" y="9304"/>
                    <a:pt x="7990" y="9316"/>
                  </a:cubicBezTo>
                  <a:lnTo>
                    <a:pt x="7978" y="9316"/>
                  </a:lnTo>
                  <a:cubicBezTo>
                    <a:pt x="7978" y="9328"/>
                    <a:pt x="7966" y="9339"/>
                    <a:pt x="7954" y="9339"/>
                  </a:cubicBezTo>
                  <a:cubicBezTo>
                    <a:pt x="7954" y="9339"/>
                    <a:pt x="7954" y="9351"/>
                    <a:pt x="7954" y="9351"/>
                  </a:cubicBezTo>
                  <a:cubicBezTo>
                    <a:pt x="7942" y="9351"/>
                    <a:pt x="7918" y="9363"/>
                    <a:pt x="7906" y="9375"/>
                  </a:cubicBezTo>
                  <a:cubicBezTo>
                    <a:pt x="7906" y="9375"/>
                    <a:pt x="7906" y="9375"/>
                    <a:pt x="7894" y="9363"/>
                  </a:cubicBezTo>
                  <a:cubicBezTo>
                    <a:pt x="7871" y="9339"/>
                    <a:pt x="7823" y="9316"/>
                    <a:pt x="7764" y="9316"/>
                  </a:cubicBezTo>
                  <a:cubicBezTo>
                    <a:pt x="7740" y="9316"/>
                    <a:pt x="7716" y="9316"/>
                    <a:pt x="7692" y="9328"/>
                  </a:cubicBezTo>
                  <a:cubicBezTo>
                    <a:pt x="7633" y="9351"/>
                    <a:pt x="7549" y="9399"/>
                    <a:pt x="7478" y="9447"/>
                  </a:cubicBezTo>
                  <a:cubicBezTo>
                    <a:pt x="7418" y="9482"/>
                    <a:pt x="7335" y="9542"/>
                    <a:pt x="7311" y="9542"/>
                  </a:cubicBezTo>
                  <a:cubicBezTo>
                    <a:pt x="7263" y="9542"/>
                    <a:pt x="7061" y="9423"/>
                    <a:pt x="7025" y="9339"/>
                  </a:cubicBezTo>
                  <a:cubicBezTo>
                    <a:pt x="6978" y="9256"/>
                    <a:pt x="6751" y="8768"/>
                    <a:pt x="6692" y="8649"/>
                  </a:cubicBezTo>
                  <a:cubicBezTo>
                    <a:pt x="6787" y="8518"/>
                    <a:pt x="7025" y="8173"/>
                    <a:pt x="6966" y="8042"/>
                  </a:cubicBezTo>
                  <a:cubicBezTo>
                    <a:pt x="6942" y="8018"/>
                    <a:pt x="6930" y="7982"/>
                    <a:pt x="6918" y="7958"/>
                  </a:cubicBezTo>
                  <a:cubicBezTo>
                    <a:pt x="6906" y="7935"/>
                    <a:pt x="6894" y="7923"/>
                    <a:pt x="6882" y="7899"/>
                  </a:cubicBezTo>
                  <a:cubicBezTo>
                    <a:pt x="6859" y="7863"/>
                    <a:pt x="6847" y="7827"/>
                    <a:pt x="6847" y="7792"/>
                  </a:cubicBezTo>
                  <a:cubicBezTo>
                    <a:pt x="6847" y="7780"/>
                    <a:pt x="6847" y="7768"/>
                    <a:pt x="6847" y="7756"/>
                  </a:cubicBezTo>
                  <a:cubicBezTo>
                    <a:pt x="6847" y="7696"/>
                    <a:pt x="6847" y="7625"/>
                    <a:pt x="6799" y="7565"/>
                  </a:cubicBezTo>
                  <a:cubicBezTo>
                    <a:pt x="6775" y="7530"/>
                    <a:pt x="6751" y="7506"/>
                    <a:pt x="6716" y="7482"/>
                  </a:cubicBezTo>
                  <a:cubicBezTo>
                    <a:pt x="6668" y="7434"/>
                    <a:pt x="6597" y="7375"/>
                    <a:pt x="6597" y="7327"/>
                  </a:cubicBezTo>
                  <a:cubicBezTo>
                    <a:pt x="6597" y="7315"/>
                    <a:pt x="6597" y="7304"/>
                    <a:pt x="6597" y="7292"/>
                  </a:cubicBezTo>
                  <a:cubicBezTo>
                    <a:pt x="6597" y="7280"/>
                    <a:pt x="6597" y="7256"/>
                    <a:pt x="6597" y="7232"/>
                  </a:cubicBezTo>
                  <a:cubicBezTo>
                    <a:pt x="6597" y="7196"/>
                    <a:pt x="6597" y="7161"/>
                    <a:pt x="6597" y="7113"/>
                  </a:cubicBezTo>
                  <a:cubicBezTo>
                    <a:pt x="6597" y="7089"/>
                    <a:pt x="6597" y="7065"/>
                    <a:pt x="6597" y="7042"/>
                  </a:cubicBezTo>
                  <a:cubicBezTo>
                    <a:pt x="6609" y="7042"/>
                    <a:pt x="6621" y="7053"/>
                    <a:pt x="6632" y="7053"/>
                  </a:cubicBezTo>
                  <a:cubicBezTo>
                    <a:pt x="6644" y="7053"/>
                    <a:pt x="6656" y="7053"/>
                    <a:pt x="6656" y="7065"/>
                  </a:cubicBezTo>
                  <a:cubicBezTo>
                    <a:pt x="6692" y="7065"/>
                    <a:pt x="6728" y="7077"/>
                    <a:pt x="6751" y="7077"/>
                  </a:cubicBezTo>
                  <a:lnTo>
                    <a:pt x="6823" y="7077"/>
                  </a:lnTo>
                  <a:cubicBezTo>
                    <a:pt x="6894" y="7077"/>
                    <a:pt x="6930" y="7053"/>
                    <a:pt x="6978" y="7006"/>
                  </a:cubicBezTo>
                  <a:cubicBezTo>
                    <a:pt x="7002" y="6994"/>
                    <a:pt x="7025" y="6982"/>
                    <a:pt x="7049" y="6958"/>
                  </a:cubicBezTo>
                  <a:cubicBezTo>
                    <a:pt x="7073" y="6946"/>
                    <a:pt x="7097" y="6923"/>
                    <a:pt x="7121" y="6899"/>
                  </a:cubicBezTo>
                  <a:cubicBezTo>
                    <a:pt x="7222" y="6831"/>
                    <a:pt x="7345" y="6731"/>
                    <a:pt x="7459" y="6731"/>
                  </a:cubicBezTo>
                  <a:close/>
                  <a:moveTo>
                    <a:pt x="11788" y="3720"/>
                  </a:moveTo>
                  <a:cubicBezTo>
                    <a:pt x="11812" y="3732"/>
                    <a:pt x="11847" y="3732"/>
                    <a:pt x="11871" y="3744"/>
                  </a:cubicBezTo>
                  <a:cubicBezTo>
                    <a:pt x="11883" y="3755"/>
                    <a:pt x="11895" y="3755"/>
                    <a:pt x="11907" y="3767"/>
                  </a:cubicBezTo>
                  <a:lnTo>
                    <a:pt x="11931" y="3767"/>
                  </a:lnTo>
                  <a:cubicBezTo>
                    <a:pt x="11955" y="3779"/>
                    <a:pt x="11978" y="3791"/>
                    <a:pt x="12002" y="3803"/>
                  </a:cubicBezTo>
                  <a:lnTo>
                    <a:pt x="12014" y="3803"/>
                  </a:lnTo>
                  <a:cubicBezTo>
                    <a:pt x="12038" y="3815"/>
                    <a:pt x="12062" y="3827"/>
                    <a:pt x="12085" y="3839"/>
                  </a:cubicBezTo>
                  <a:lnTo>
                    <a:pt x="12097" y="3839"/>
                  </a:lnTo>
                  <a:cubicBezTo>
                    <a:pt x="12133" y="3851"/>
                    <a:pt x="12157" y="3863"/>
                    <a:pt x="12181" y="3875"/>
                  </a:cubicBezTo>
                  <a:lnTo>
                    <a:pt x="12193" y="3875"/>
                  </a:lnTo>
                  <a:cubicBezTo>
                    <a:pt x="12228" y="3886"/>
                    <a:pt x="12252" y="3898"/>
                    <a:pt x="12276" y="3910"/>
                  </a:cubicBezTo>
                  <a:lnTo>
                    <a:pt x="12288" y="3910"/>
                  </a:lnTo>
                  <a:cubicBezTo>
                    <a:pt x="12312" y="3922"/>
                    <a:pt x="12336" y="3934"/>
                    <a:pt x="12359" y="3946"/>
                  </a:cubicBezTo>
                  <a:cubicBezTo>
                    <a:pt x="12371" y="3946"/>
                    <a:pt x="12371" y="3958"/>
                    <a:pt x="12383" y="3958"/>
                  </a:cubicBezTo>
                  <a:cubicBezTo>
                    <a:pt x="12407" y="3970"/>
                    <a:pt x="12431" y="3982"/>
                    <a:pt x="12455" y="3982"/>
                  </a:cubicBezTo>
                  <a:cubicBezTo>
                    <a:pt x="12597" y="4053"/>
                    <a:pt x="12633" y="4113"/>
                    <a:pt x="12645" y="4172"/>
                  </a:cubicBezTo>
                  <a:cubicBezTo>
                    <a:pt x="12645" y="4172"/>
                    <a:pt x="12657" y="4184"/>
                    <a:pt x="12657" y="4196"/>
                  </a:cubicBezTo>
                  <a:cubicBezTo>
                    <a:pt x="12657" y="4220"/>
                    <a:pt x="12669" y="4244"/>
                    <a:pt x="12681" y="4267"/>
                  </a:cubicBezTo>
                  <a:cubicBezTo>
                    <a:pt x="12728" y="4351"/>
                    <a:pt x="13300" y="4767"/>
                    <a:pt x="13431" y="4851"/>
                  </a:cubicBezTo>
                  <a:cubicBezTo>
                    <a:pt x="13609" y="4970"/>
                    <a:pt x="14383" y="5518"/>
                    <a:pt x="14431" y="5565"/>
                  </a:cubicBezTo>
                  <a:cubicBezTo>
                    <a:pt x="14431" y="5565"/>
                    <a:pt x="14443" y="5577"/>
                    <a:pt x="14443" y="5601"/>
                  </a:cubicBezTo>
                  <a:cubicBezTo>
                    <a:pt x="14467" y="5649"/>
                    <a:pt x="14514" y="5744"/>
                    <a:pt x="14550" y="5827"/>
                  </a:cubicBezTo>
                  <a:cubicBezTo>
                    <a:pt x="14610" y="5958"/>
                    <a:pt x="14681" y="6101"/>
                    <a:pt x="14717" y="6172"/>
                  </a:cubicBezTo>
                  <a:cubicBezTo>
                    <a:pt x="14729" y="6184"/>
                    <a:pt x="14729" y="6184"/>
                    <a:pt x="14729" y="6196"/>
                  </a:cubicBezTo>
                  <a:cubicBezTo>
                    <a:pt x="14788" y="6268"/>
                    <a:pt x="14907" y="6303"/>
                    <a:pt x="15014" y="6339"/>
                  </a:cubicBezTo>
                  <a:cubicBezTo>
                    <a:pt x="15062" y="6351"/>
                    <a:pt x="15133" y="6375"/>
                    <a:pt x="15145" y="6387"/>
                  </a:cubicBezTo>
                  <a:cubicBezTo>
                    <a:pt x="15145" y="6387"/>
                    <a:pt x="15157" y="6399"/>
                    <a:pt x="15157" y="6399"/>
                  </a:cubicBezTo>
                  <a:cubicBezTo>
                    <a:pt x="15169" y="6411"/>
                    <a:pt x="15193" y="6434"/>
                    <a:pt x="15205" y="6458"/>
                  </a:cubicBezTo>
                  <a:cubicBezTo>
                    <a:pt x="15241" y="6494"/>
                    <a:pt x="15276" y="6542"/>
                    <a:pt x="15312" y="6577"/>
                  </a:cubicBezTo>
                  <a:cubicBezTo>
                    <a:pt x="15324" y="6589"/>
                    <a:pt x="15324" y="6601"/>
                    <a:pt x="15336" y="6613"/>
                  </a:cubicBezTo>
                  <a:cubicBezTo>
                    <a:pt x="15360" y="6649"/>
                    <a:pt x="15395" y="6672"/>
                    <a:pt x="15419" y="6708"/>
                  </a:cubicBezTo>
                  <a:cubicBezTo>
                    <a:pt x="15514" y="6827"/>
                    <a:pt x="15598" y="6934"/>
                    <a:pt x="15634" y="6970"/>
                  </a:cubicBezTo>
                  <a:cubicBezTo>
                    <a:pt x="15717" y="7065"/>
                    <a:pt x="15907" y="7077"/>
                    <a:pt x="16003" y="7077"/>
                  </a:cubicBezTo>
                  <a:cubicBezTo>
                    <a:pt x="16015" y="7077"/>
                    <a:pt x="16098" y="7161"/>
                    <a:pt x="16181" y="7220"/>
                  </a:cubicBezTo>
                  <a:cubicBezTo>
                    <a:pt x="16265" y="7304"/>
                    <a:pt x="16384" y="7399"/>
                    <a:pt x="16479" y="7482"/>
                  </a:cubicBezTo>
                  <a:cubicBezTo>
                    <a:pt x="16527" y="7518"/>
                    <a:pt x="16574" y="7554"/>
                    <a:pt x="16622" y="7589"/>
                  </a:cubicBezTo>
                  <a:cubicBezTo>
                    <a:pt x="16788" y="7708"/>
                    <a:pt x="16967" y="7839"/>
                    <a:pt x="17038" y="7911"/>
                  </a:cubicBezTo>
                  <a:cubicBezTo>
                    <a:pt x="17038" y="7923"/>
                    <a:pt x="17050" y="7935"/>
                    <a:pt x="17062" y="7946"/>
                  </a:cubicBezTo>
                  <a:cubicBezTo>
                    <a:pt x="17062" y="7946"/>
                    <a:pt x="17062" y="7958"/>
                    <a:pt x="17062" y="7958"/>
                  </a:cubicBezTo>
                  <a:cubicBezTo>
                    <a:pt x="17074" y="7970"/>
                    <a:pt x="17074" y="7982"/>
                    <a:pt x="17086" y="7994"/>
                  </a:cubicBezTo>
                  <a:cubicBezTo>
                    <a:pt x="17086" y="7994"/>
                    <a:pt x="17086" y="8006"/>
                    <a:pt x="17098" y="8006"/>
                  </a:cubicBezTo>
                  <a:cubicBezTo>
                    <a:pt x="17098" y="8018"/>
                    <a:pt x="17098" y="8030"/>
                    <a:pt x="17110" y="8042"/>
                  </a:cubicBezTo>
                  <a:cubicBezTo>
                    <a:pt x="17110" y="8054"/>
                    <a:pt x="17110" y="8054"/>
                    <a:pt x="17122" y="8066"/>
                  </a:cubicBezTo>
                  <a:cubicBezTo>
                    <a:pt x="17122" y="8077"/>
                    <a:pt x="17122" y="8089"/>
                    <a:pt x="17134" y="8089"/>
                  </a:cubicBezTo>
                  <a:cubicBezTo>
                    <a:pt x="17122" y="8101"/>
                    <a:pt x="17122" y="8101"/>
                    <a:pt x="17122" y="8113"/>
                  </a:cubicBezTo>
                  <a:cubicBezTo>
                    <a:pt x="17062" y="8173"/>
                    <a:pt x="16967" y="8244"/>
                    <a:pt x="16884" y="8304"/>
                  </a:cubicBezTo>
                  <a:cubicBezTo>
                    <a:pt x="16812" y="8363"/>
                    <a:pt x="16753" y="8411"/>
                    <a:pt x="16729" y="8447"/>
                  </a:cubicBezTo>
                  <a:cubicBezTo>
                    <a:pt x="16717" y="8458"/>
                    <a:pt x="16705" y="8470"/>
                    <a:pt x="16693" y="8482"/>
                  </a:cubicBezTo>
                  <a:cubicBezTo>
                    <a:pt x="16669" y="8518"/>
                    <a:pt x="16634" y="8577"/>
                    <a:pt x="16646" y="8637"/>
                  </a:cubicBezTo>
                  <a:cubicBezTo>
                    <a:pt x="16622" y="8649"/>
                    <a:pt x="16610" y="8661"/>
                    <a:pt x="16598" y="8673"/>
                  </a:cubicBezTo>
                  <a:cubicBezTo>
                    <a:pt x="16550" y="8708"/>
                    <a:pt x="16538" y="8720"/>
                    <a:pt x="16527" y="8732"/>
                  </a:cubicBezTo>
                  <a:cubicBezTo>
                    <a:pt x="16527" y="8732"/>
                    <a:pt x="16527" y="8744"/>
                    <a:pt x="16527" y="8744"/>
                  </a:cubicBezTo>
                  <a:cubicBezTo>
                    <a:pt x="16515" y="8756"/>
                    <a:pt x="16515" y="8756"/>
                    <a:pt x="16515" y="8756"/>
                  </a:cubicBezTo>
                  <a:cubicBezTo>
                    <a:pt x="16515" y="8768"/>
                    <a:pt x="16515" y="8768"/>
                    <a:pt x="16515" y="8768"/>
                  </a:cubicBezTo>
                  <a:cubicBezTo>
                    <a:pt x="16503" y="8780"/>
                    <a:pt x="16503" y="8780"/>
                    <a:pt x="16503" y="8792"/>
                  </a:cubicBezTo>
                  <a:cubicBezTo>
                    <a:pt x="16479" y="8863"/>
                    <a:pt x="16479" y="8970"/>
                    <a:pt x="16491" y="9054"/>
                  </a:cubicBezTo>
                  <a:cubicBezTo>
                    <a:pt x="16491" y="9066"/>
                    <a:pt x="16491" y="9066"/>
                    <a:pt x="16491" y="9078"/>
                  </a:cubicBezTo>
                  <a:cubicBezTo>
                    <a:pt x="16491" y="9161"/>
                    <a:pt x="16467" y="9244"/>
                    <a:pt x="16443" y="9351"/>
                  </a:cubicBezTo>
                  <a:lnTo>
                    <a:pt x="16431" y="9399"/>
                  </a:lnTo>
                  <a:cubicBezTo>
                    <a:pt x="16419" y="9459"/>
                    <a:pt x="16407" y="9518"/>
                    <a:pt x="16396" y="9578"/>
                  </a:cubicBezTo>
                  <a:cubicBezTo>
                    <a:pt x="16396" y="9590"/>
                    <a:pt x="16396" y="9601"/>
                    <a:pt x="16396" y="9601"/>
                  </a:cubicBezTo>
                  <a:cubicBezTo>
                    <a:pt x="16396" y="9625"/>
                    <a:pt x="16396" y="9637"/>
                    <a:pt x="16396" y="9649"/>
                  </a:cubicBezTo>
                  <a:cubicBezTo>
                    <a:pt x="16384" y="9649"/>
                    <a:pt x="16384" y="9661"/>
                    <a:pt x="16384" y="9673"/>
                  </a:cubicBezTo>
                  <a:cubicBezTo>
                    <a:pt x="16384" y="9673"/>
                    <a:pt x="16384" y="9685"/>
                    <a:pt x="16384" y="9685"/>
                  </a:cubicBezTo>
                  <a:lnTo>
                    <a:pt x="12621" y="9542"/>
                  </a:lnTo>
                  <a:lnTo>
                    <a:pt x="12621" y="6018"/>
                  </a:lnTo>
                  <a:cubicBezTo>
                    <a:pt x="12621" y="5994"/>
                    <a:pt x="12597" y="5982"/>
                    <a:pt x="12574" y="5970"/>
                  </a:cubicBezTo>
                  <a:lnTo>
                    <a:pt x="10359" y="5934"/>
                  </a:lnTo>
                  <a:lnTo>
                    <a:pt x="11788" y="4065"/>
                  </a:lnTo>
                  <a:cubicBezTo>
                    <a:pt x="11788" y="4065"/>
                    <a:pt x="11788" y="4053"/>
                    <a:pt x="11788" y="4041"/>
                  </a:cubicBezTo>
                  <a:lnTo>
                    <a:pt x="11788" y="3720"/>
                  </a:lnTo>
                  <a:close/>
                  <a:moveTo>
                    <a:pt x="22349" y="6268"/>
                  </a:moveTo>
                  <a:cubicBezTo>
                    <a:pt x="22384" y="6268"/>
                    <a:pt x="22408" y="6303"/>
                    <a:pt x="22444" y="6351"/>
                  </a:cubicBezTo>
                  <a:cubicBezTo>
                    <a:pt x="22468" y="6375"/>
                    <a:pt x="22492" y="6399"/>
                    <a:pt x="22515" y="6434"/>
                  </a:cubicBezTo>
                  <a:cubicBezTo>
                    <a:pt x="22569" y="6472"/>
                    <a:pt x="22617" y="6501"/>
                    <a:pt x="22682" y="6501"/>
                  </a:cubicBezTo>
                  <a:cubicBezTo>
                    <a:pt x="22719" y="6501"/>
                    <a:pt x="22761" y="6492"/>
                    <a:pt x="22813" y="6470"/>
                  </a:cubicBezTo>
                  <a:lnTo>
                    <a:pt x="22849" y="6458"/>
                  </a:lnTo>
                  <a:cubicBezTo>
                    <a:pt x="22918" y="6423"/>
                    <a:pt x="22969" y="6401"/>
                    <a:pt x="23033" y="6401"/>
                  </a:cubicBezTo>
                  <a:cubicBezTo>
                    <a:pt x="23057" y="6401"/>
                    <a:pt x="23082" y="6404"/>
                    <a:pt x="23111" y="6411"/>
                  </a:cubicBezTo>
                  <a:cubicBezTo>
                    <a:pt x="23254" y="6446"/>
                    <a:pt x="23325" y="6530"/>
                    <a:pt x="23337" y="6661"/>
                  </a:cubicBezTo>
                  <a:lnTo>
                    <a:pt x="23349" y="6720"/>
                  </a:lnTo>
                  <a:cubicBezTo>
                    <a:pt x="23361" y="6899"/>
                    <a:pt x="23385" y="7125"/>
                    <a:pt x="23456" y="7244"/>
                  </a:cubicBezTo>
                  <a:cubicBezTo>
                    <a:pt x="23539" y="7363"/>
                    <a:pt x="23563" y="7411"/>
                    <a:pt x="23551" y="7494"/>
                  </a:cubicBezTo>
                  <a:cubicBezTo>
                    <a:pt x="23539" y="7589"/>
                    <a:pt x="23480" y="7815"/>
                    <a:pt x="23432" y="7887"/>
                  </a:cubicBezTo>
                  <a:cubicBezTo>
                    <a:pt x="23373" y="7970"/>
                    <a:pt x="23337" y="8077"/>
                    <a:pt x="23325" y="8185"/>
                  </a:cubicBezTo>
                  <a:cubicBezTo>
                    <a:pt x="23313" y="8220"/>
                    <a:pt x="23313" y="8256"/>
                    <a:pt x="23325" y="8292"/>
                  </a:cubicBezTo>
                  <a:cubicBezTo>
                    <a:pt x="23325" y="8423"/>
                    <a:pt x="23325" y="8625"/>
                    <a:pt x="23218" y="8708"/>
                  </a:cubicBezTo>
                  <a:cubicBezTo>
                    <a:pt x="23087" y="8828"/>
                    <a:pt x="22980" y="8899"/>
                    <a:pt x="22896" y="8899"/>
                  </a:cubicBezTo>
                  <a:lnTo>
                    <a:pt x="22884" y="8899"/>
                  </a:lnTo>
                  <a:cubicBezTo>
                    <a:pt x="22801" y="8899"/>
                    <a:pt x="22765" y="8935"/>
                    <a:pt x="22718" y="8970"/>
                  </a:cubicBezTo>
                  <a:cubicBezTo>
                    <a:pt x="22706" y="8982"/>
                    <a:pt x="22694" y="8994"/>
                    <a:pt x="22670" y="9018"/>
                  </a:cubicBezTo>
                  <a:lnTo>
                    <a:pt x="22634" y="9042"/>
                  </a:lnTo>
                  <a:cubicBezTo>
                    <a:pt x="22563" y="9101"/>
                    <a:pt x="22503" y="9161"/>
                    <a:pt x="22396" y="9173"/>
                  </a:cubicBezTo>
                  <a:cubicBezTo>
                    <a:pt x="22253" y="9185"/>
                    <a:pt x="22158" y="9244"/>
                    <a:pt x="22063" y="9316"/>
                  </a:cubicBezTo>
                  <a:lnTo>
                    <a:pt x="22051" y="9328"/>
                  </a:lnTo>
                  <a:cubicBezTo>
                    <a:pt x="21932" y="9399"/>
                    <a:pt x="21718" y="9530"/>
                    <a:pt x="21646" y="9554"/>
                  </a:cubicBezTo>
                  <a:cubicBezTo>
                    <a:pt x="21587" y="9578"/>
                    <a:pt x="21491" y="9637"/>
                    <a:pt x="21372" y="9720"/>
                  </a:cubicBezTo>
                  <a:cubicBezTo>
                    <a:pt x="21289" y="9768"/>
                    <a:pt x="21206" y="9828"/>
                    <a:pt x="21122" y="9875"/>
                  </a:cubicBezTo>
                  <a:cubicBezTo>
                    <a:pt x="20956" y="9982"/>
                    <a:pt x="20837" y="10066"/>
                    <a:pt x="20741" y="10173"/>
                  </a:cubicBezTo>
                  <a:cubicBezTo>
                    <a:pt x="20729" y="10149"/>
                    <a:pt x="20729" y="10137"/>
                    <a:pt x="20718" y="10113"/>
                  </a:cubicBezTo>
                  <a:cubicBezTo>
                    <a:pt x="20706" y="10101"/>
                    <a:pt x="20706" y="10090"/>
                    <a:pt x="20694" y="10078"/>
                  </a:cubicBezTo>
                  <a:cubicBezTo>
                    <a:pt x="20694" y="10066"/>
                    <a:pt x="20682" y="10054"/>
                    <a:pt x="20682" y="10042"/>
                  </a:cubicBezTo>
                  <a:cubicBezTo>
                    <a:pt x="20682" y="10042"/>
                    <a:pt x="20682" y="10042"/>
                    <a:pt x="20682" y="10030"/>
                  </a:cubicBezTo>
                  <a:cubicBezTo>
                    <a:pt x="20670" y="10030"/>
                    <a:pt x="20670" y="10018"/>
                    <a:pt x="20670" y="10018"/>
                  </a:cubicBezTo>
                  <a:cubicBezTo>
                    <a:pt x="20658" y="9971"/>
                    <a:pt x="20598" y="9887"/>
                    <a:pt x="20503" y="9768"/>
                  </a:cubicBezTo>
                  <a:lnTo>
                    <a:pt x="20491" y="9732"/>
                  </a:lnTo>
                  <a:cubicBezTo>
                    <a:pt x="20420" y="9637"/>
                    <a:pt x="20384" y="9518"/>
                    <a:pt x="20384" y="9387"/>
                  </a:cubicBezTo>
                  <a:lnTo>
                    <a:pt x="20384" y="9030"/>
                  </a:lnTo>
                  <a:cubicBezTo>
                    <a:pt x="20408" y="9042"/>
                    <a:pt x="20432" y="9054"/>
                    <a:pt x="20444" y="9078"/>
                  </a:cubicBezTo>
                  <a:cubicBezTo>
                    <a:pt x="20493" y="9135"/>
                    <a:pt x="20560" y="9170"/>
                    <a:pt x="20612" y="9170"/>
                  </a:cubicBezTo>
                  <a:cubicBezTo>
                    <a:pt x="20635" y="9170"/>
                    <a:pt x="20655" y="9164"/>
                    <a:pt x="20670" y="9149"/>
                  </a:cubicBezTo>
                  <a:cubicBezTo>
                    <a:pt x="20694" y="9125"/>
                    <a:pt x="20706" y="9089"/>
                    <a:pt x="20741" y="9018"/>
                  </a:cubicBezTo>
                  <a:cubicBezTo>
                    <a:pt x="20777" y="8947"/>
                    <a:pt x="20813" y="8851"/>
                    <a:pt x="20860" y="8804"/>
                  </a:cubicBezTo>
                  <a:cubicBezTo>
                    <a:pt x="20932" y="8697"/>
                    <a:pt x="21087" y="8518"/>
                    <a:pt x="21206" y="8470"/>
                  </a:cubicBezTo>
                  <a:cubicBezTo>
                    <a:pt x="21337" y="8411"/>
                    <a:pt x="21587" y="8256"/>
                    <a:pt x="21622" y="8220"/>
                  </a:cubicBezTo>
                  <a:cubicBezTo>
                    <a:pt x="21658" y="8185"/>
                    <a:pt x="21706" y="8101"/>
                    <a:pt x="21777" y="7970"/>
                  </a:cubicBezTo>
                  <a:cubicBezTo>
                    <a:pt x="21789" y="7946"/>
                    <a:pt x="21789" y="7935"/>
                    <a:pt x="21801" y="7923"/>
                  </a:cubicBezTo>
                  <a:cubicBezTo>
                    <a:pt x="21813" y="7899"/>
                    <a:pt x="21980" y="7708"/>
                    <a:pt x="22039" y="7649"/>
                  </a:cubicBezTo>
                  <a:cubicBezTo>
                    <a:pt x="22111" y="7601"/>
                    <a:pt x="22206" y="7434"/>
                    <a:pt x="22206" y="7351"/>
                  </a:cubicBezTo>
                  <a:cubicBezTo>
                    <a:pt x="22206" y="7339"/>
                    <a:pt x="22218" y="7280"/>
                    <a:pt x="22230" y="7208"/>
                  </a:cubicBezTo>
                  <a:cubicBezTo>
                    <a:pt x="22242" y="7077"/>
                    <a:pt x="22265" y="6887"/>
                    <a:pt x="22265" y="6756"/>
                  </a:cubicBezTo>
                  <a:cubicBezTo>
                    <a:pt x="22265" y="6518"/>
                    <a:pt x="22313" y="6280"/>
                    <a:pt x="22349" y="6268"/>
                  </a:cubicBezTo>
                  <a:close/>
                  <a:moveTo>
                    <a:pt x="9526" y="5946"/>
                  </a:moveTo>
                  <a:cubicBezTo>
                    <a:pt x="9561" y="5946"/>
                    <a:pt x="9597" y="5946"/>
                    <a:pt x="9633" y="5958"/>
                  </a:cubicBezTo>
                  <a:cubicBezTo>
                    <a:pt x="9657" y="5958"/>
                    <a:pt x="9680" y="5958"/>
                    <a:pt x="9704" y="5970"/>
                  </a:cubicBezTo>
                  <a:lnTo>
                    <a:pt x="9799" y="5970"/>
                  </a:lnTo>
                  <a:cubicBezTo>
                    <a:pt x="9823" y="5982"/>
                    <a:pt x="9847" y="5982"/>
                    <a:pt x="9883" y="5982"/>
                  </a:cubicBezTo>
                  <a:lnTo>
                    <a:pt x="9895" y="5982"/>
                  </a:lnTo>
                  <a:cubicBezTo>
                    <a:pt x="9919" y="5982"/>
                    <a:pt x="9942" y="5994"/>
                    <a:pt x="9966" y="5994"/>
                  </a:cubicBezTo>
                  <a:lnTo>
                    <a:pt x="9990" y="5994"/>
                  </a:lnTo>
                  <a:cubicBezTo>
                    <a:pt x="10014" y="5994"/>
                    <a:pt x="10038" y="5994"/>
                    <a:pt x="10050" y="6006"/>
                  </a:cubicBezTo>
                  <a:lnTo>
                    <a:pt x="10121" y="6006"/>
                  </a:lnTo>
                  <a:cubicBezTo>
                    <a:pt x="10180" y="6018"/>
                    <a:pt x="10228" y="6018"/>
                    <a:pt x="10252" y="6018"/>
                  </a:cubicBezTo>
                  <a:lnTo>
                    <a:pt x="10264" y="6018"/>
                  </a:lnTo>
                  <a:lnTo>
                    <a:pt x="12526" y="6065"/>
                  </a:lnTo>
                  <a:lnTo>
                    <a:pt x="12526" y="9578"/>
                  </a:lnTo>
                  <a:lnTo>
                    <a:pt x="12002" y="12233"/>
                  </a:lnTo>
                  <a:lnTo>
                    <a:pt x="10669" y="12233"/>
                  </a:lnTo>
                  <a:cubicBezTo>
                    <a:pt x="10634" y="12237"/>
                    <a:pt x="10603" y="12239"/>
                    <a:pt x="10576" y="12239"/>
                  </a:cubicBezTo>
                  <a:cubicBezTo>
                    <a:pt x="10456" y="12239"/>
                    <a:pt x="10408" y="12200"/>
                    <a:pt x="10359" y="12161"/>
                  </a:cubicBezTo>
                  <a:cubicBezTo>
                    <a:pt x="10276" y="12090"/>
                    <a:pt x="10169" y="12054"/>
                    <a:pt x="10026" y="12054"/>
                  </a:cubicBezTo>
                  <a:cubicBezTo>
                    <a:pt x="9871" y="12054"/>
                    <a:pt x="9716" y="12018"/>
                    <a:pt x="9704" y="12006"/>
                  </a:cubicBezTo>
                  <a:cubicBezTo>
                    <a:pt x="9692" y="12006"/>
                    <a:pt x="9669" y="11983"/>
                    <a:pt x="9633" y="11959"/>
                  </a:cubicBezTo>
                  <a:cubicBezTo>
                    <a:pt x="9585" y="11923"/>
                    <a:pt x="9526" y="11887"/>
                    <a:pt x="9478" y="11852"/>
                  </a:cubicBezTo>
                  <a:cubicBezTo>
                    <a:pt x="9407" y="11804"/>
                    <a:pt x="9347" y="11768"/>
                    <a:pt x="9299" y="11756"/>
                  </a:cubicBezTo>
                  <a:cubicBezTo>
                    <a:pt x="9288" y="11745"/>
                    <a:pt x="9264" y="11745"/>
                    <a:pt x="9228" y="11745"/>
                  </a:cubicBezTo>
                  <a:cubicBezTo>
                    <a:pt x="9085" y="11745"/>
                    <a:pt x="8645" y="11804"/>
                    <a:pt x="8549" y="11876"/>
                  </a:cubicBezTo>
                  <a:cubicBezTo>
                    <a:pt x="8526" y="11899"/>
                    <a:pt x="8478" y="11923"/>
                    <a:pt x="8430" y="11959"/>
                  </a:cubicBezTo>
                  <a:cubicBezTo>
                    <a:pt x="8406" y="11971"/>
                    <a:pt x="8383" y="11983"/>
                    <a:pt x="8359" y="11995"/>
                  </a:cubicBezTo>
                  <a:cubicBezTo>
                    <a:pt x="8347" y="12006"/>
                    <a:pt x="8347" y="12006"/>
                    <a:pt x="8335" y="12006"/>
                  </a:cubicBezTo>
                  <a:cubicBezTo>
                    <a:pt x="8323" y="12018"/>
                    <a:pt x="8299" y="12030"/>
                    <a:pt x="8275" y="12054"/>
                  </a:cubicBezTo>
                  <a:lnTo>
                    <a:pt x="8264" y="12054"/>
                  </a:lnTo>
                  <a:cubicBezTo>
                    <a:pt x="8264" y="12042"/>
                    <a:pt x="8264" y="12042"/>
                    <a:pt x="8264" y="12030"/>
                  </a:cubicBezTo>
                  <a:cubicBezTo>
                    <a:pt x="8264" y="12018"/>
                    <a:pt x="8264" y="12006"/>
                    <a:pt x="8252" y="12006"/>
                  </a:cubicBezTo>
                  <a:cubicBezTo>
                    <a:pt x="8252" y="11971"/>
                    <a:pt x="8252" y="11947"/>
                    <a:pt x="8252" y="11911"/>
                  </a:cubicBezTo>
                  <a:lnTo>
                    <a:pt x="8240" y="11840"/>
                  </a:lnTo>
                  <a:cubicBezTo>
                    <a:pt x="8240" y="11649"/>
                    <a:pt x="8228" y="11340"/>
                    <a:pt x="8145" y="11149"/>
                  </a:cubicBezTo>
                  <a:cubicBezTo>
                    <a:pt x="8109" y="11090"/>
                    <a:pt x="8085" y="11030"/>
                    <a:pt x="8061" y="10983"/>
                  </a:cubicBezTo>
                  <a:cubicBezTo>
                    <a:pt x="7990" y="10852"/>
                    <a:pt x="7930" y="10744"/>
                    <a:pt x="7930" y="10578"/>
                  </a:cubicBezTo>
                  <a:cubicBezTo>
                    <a:pt x="7918" y="10423"/>
                    <a:pt x="7918" y="10113"/>
                    <a:pt x="7930" y="9899"/>
                  </a:cubicBezTo>
                  <a:lnTo>
                    <a:pt x="7930" y="9685"/>
                  </a:lnTo>
                  <a:lnTo>
                    <a:pt x="7930" y="9470"/>
                  </a:lnTo>
                  <a:cubicBezTo>
                    <a:pt x="7930" y="9459"/>
                    <a:pt x="7930" y="9459"/>
                    <a:pt x="7942" y="9459"/>
                  </a:cubicBezTo>
                  <a:cubicBezTo>
                    <a:pt x="7942" y="9459"/>
                    <a:pt x="7954" y="9447"/>
                    <a:pt x="7966" y="9447"/>
                  </a:cubicBezTo>
                  <a:cubicBezTo>
                    <a:pt x="7966" y="9447"/>
                    <a:pt x="7966" y="9447"/>
                    <a:pt x="7978" y="9435"/>
                  </a:cubicBezTo>
                  <a:cubicBezTo>
                    <a:pt x="7978" y="9435"/>
                    <a:pt x="7990" y="9423"/>
                    <a:pt x="8002" y="9423"/>
                  </a:cubicBezTo>
                  <a:cubicBezTo>
                    <a:pt x="8002" y="9423"/>
                    <a:pt x="8002" y="9411"/>
                    <a:pt x="8014" y="9411"/>
                  </a:cubicBezTo>
                  <a:cubicBezTo>
                    <a:pt x="8014" y="9411"/>
                    <a:pt x="8025" y="9399"/>
                    <a:pt x="8025" y="9399"/>
                  </a:cubicBezTo>
                  <a:cubicBezTo>
                    <a:pt x="8037" y="9387"/>
                    <a:pt x="8037" y="9387"/>
                    <a:pt x="8049" y="9387"/>
                  </a:cubicBezTo>
                  <a:cubicBezTo>
                    <a:pt x="8049" y="9375"/>
                    <a:pt x="8061" y="9375"/>
                    <a:pt x="8061" y="9363"/>
                  </a:cubicBezTo>
                  <a:cubicBezTo>
                    <a:pt x="8061" y="9363"/>
                    <a:pt x="8073" y="9351"/>
                    <a:pt x="8073" y="9351"/>
                  </a:cubicBezTo>
                  <a:cubicBezTo>
                    <a:pt x="8073" y="9339"/>
                    <a:pt x="8085" y="9339"/>
                    <a:pt x="8085" y="9328"/>
                  </a:cubicBezTo>
                  <a:cubicBezTo>
                    <a:pt x="8085" y="9328"/>
                    <a:pt x="8097" y="9316"/>
                    <a:pt x="8097" y="9316"/>
                  </a:cubicBezTo>
                  <a:cubicBezTo>
                    <a:pt x="8097" y="9304"/>
                    <a:pt x="8097" y="9304"/>
                    <a:pt x="8109" y="9292"/>
                  </a:cubicBezTo>
                  <a:cubicBezTo>
                    <a:pt x="8109" y="9280"/>
                    <a:pt x="8109" y="9280"/>
                    <a:pt x="8109" y="9280"/>
                  </a:cubicBezTo>
                  <a:cubicBezTo>
                    <a:pt x="8109" y="9268"/>
                    <a:pt x="8109" y="9256"/>
                    <a:pt x="8109" y="9232"/>
                  </a:cubicBezTo>
                  <a:cubicBezTo>
                    <a:pt x="8109" y="9232"/>
                    <a:pt x="8109" y="9220"/>
                    <a:pt x="8109" y="9209"/>
                  </a:cubicBezTo>
                  <a:cubicBezTo>
                    <a:pt x="8109" y="9173"/>
                    <a:pt x="8109" y="9125"/>
                    <a:pt x="8097" y="9066"/>
                  </a:cubicBezTo>
                  <a:cubicBezTo>
                    <a:pt x="8097" y="8982"/>
                    <a:pt x="8085" y="8887"/>
                    <a:pt x="8085" y="8816"/>
                  </a:cubicBezTo>
                  <a:cubicBezTo>
                    <a:pt x="8085" y="8792"/>
                    <a:pt x="8085" y="8768"/>
                    <a:pt x="8085" y="8756"/>
                  </a:cubicBezTo>
                  <a:cubicBezTo>
                    <a:pt x="8085" y="8661"/>
                    <a:pt x="8252" y="8423"/>
                    <a:pt x="8311" y="8363"/>
                  </a:cubicBezTo>
                  <a:cubicBezTo>
                    <a:pt x="8311" y="8363"/>
                    <a:pt x="8311" y="8351"/>
                    <a:pt x="8311" y="8351"/>
                  </a:cubicBezTo>
                  <a:cubicBezTo>
                    <a:pt x="8359" y="8280"/>
                    <a:pt x="8454" y="8006"/>
                    <a:pt x="8454" y="7946"/>
                  </a:cubicBezTo>
                  <a:lnTo>
                    <a:pt x="8454" y="7911"/>
                  </a:lnTo>
                  <a:cubicBezTo>
                    <a:pt x="8454" y="7851"/>
                    <a:pt x="8442" y="7696"/>
                    <a:pt x="8514" y="7673"/>
                  </a:cubicBezTo>
                  <a:cubicBezTo>
                    <a:pt x="8609" y="7613"/>
                    <a:pt x="8871" y="7482"/>
                    <a:pt x="8871" y="7280"/>
                  </a:cubicBezTo>
                  <a:cubicBezTo>
                    <a:pt x="8871" y="7208"/>
                    <a:pt x="8871" y="7161"/>
                    <a:pt x="8871" y="7113"/>
                  </a:cubicBezTo>
                  <a:cubicBezTo>
                    <a:pt x="8871" y="7053"/>
                    <a:pt x="8859" y="7006"/>
                    <a:pt x="8871" y="6958"/>
                  </a:cubicBezTo>
                  <a:cubicBezTo>
                    <a:pt x="8871" y="6934"/>
                    <a:pt x="8871" y="6911"/>
                    <a:pt x="8871" y="6875"/>
                  </a:cubicBezTo>
                  <a:cubicBezTo>
                    <a:pt x="8871" y="6815"/>
                    <a:pt x="8895" y="6780"/>
                    <a:pt x="8930" y="6732"/>
                  </a:cubicBezTo>
                  <a:cubicBezTo>
                    <a:pt x="8954" y="6684"/>
                    <a:pt x="8990" y="6625"/>
                    <a:pt x="9002" y="6553"/>
                  </a:cubicBezTo>
                  <a:lnTo>
                    <a:pt x="9014" y="6494"/>
                  </a:lnTo>
                  <a:cubicBezTo>
                    <a:pt x="9037" y="6422"/>
                    <a:pt x="9049" y="6363"/>
                    <a:pt x="9049" y="6303"/>
                  </a:cubicBezTo>
                  <a:lnTo>
                    <a:pt x="9049" y="6291"/>
                  </a:lnTo>
                  <a:cubicBezTo>
                    <a:pt x="9061" y="6280"/>
                    <a:pt x="9061" y="6256"/>
                    <a:pt x="9061" y="6220"/>
                  </a:cubicBezTo>
                  <a:cubicBezTo>
                    <a:pt x="9061" y="6113"/>
                    <a:pt x="9121" y="6006"/>
                    <a:pt x="9168" y="5994"/>
                  </a:cubicBezTo>
                  <a:cubicBezTo>
                    <a:pt x="9180" y="5994"/>
                    <a:pt x="9204" y="5982"/>
                    <a:pt x="9240" y="5982"/>
                  </a:cubicBezTo>
                  <a:cubicBezTo>
                    <a:pt x="9311" y="5970"/>
                    <a:pt x="9407" y="5946"/>
                    <a:pt x="9526" y="5946"/>
                  </a:cubicBezTo>
                  <a:close/>
                  <a:moveTo>
                    <a:pt x="3382" y="5541"/>
                  </a:moveTo>
                  <a:cubicBezTo>
                    <a:pt x="3406" y="5541"/>
                    <a:pt x="3418" y="5553"/>
                    <a:pt x="3442" y="5553"/>
                  </a:cubicBezTo>
                  <a:lnTo>
                    <a:pt x="3620" y="5553"/>
                  </a:lnTo>
                  <a:cubicBezTo>
                    <a:pt x="3632" y="5553"/>
                    <a:pt x="3656" y="5553"/>
                    <a:pt x="3668" y="5565"/>
                  </a:cubicBezTo>
                  <a:lnTo>
                    <a:pt x="5525" y="5565"/>
                  </a:lnTo>
                  <a:cubicBezTo>
                    <a:pt x="5751" y="5565"/>
                    <a:pt x="5835" y="5637"/>
                    <a:pt x="5882" y="5672"/>
                  </a:cubicBezTo>
                  <a:cubicBezTo>
                    <a:pt x="5918" y="5696"/>
                    <a:pt x="5859" y="5815"/>
                    <a:pt x="5823" y="5887"/>
                  </a:cubicBezTo>
                  <a:lnTo>
                    <a:pt x="5811" y="5910"/>
                  </a:lnTo>
                  <a:cubicBezTo>
                    <a:pt x="5799" y="5946"/>
                    <a:pt x="5751" y="6006"/>
                    <a:pt x="5704" y="6065"/>
                  </a:cubicBezTo>
                  <a:cubicBezTo>
                    <a:pt x="5620" y="6161"/>
                    <a:pt x="5525" y="6268"/>
                    <a:pt x="5501" y="6351"/>
                  </a:cubicBezTo>
                  <a:cubicBezTo>
                    <a:pt x="5501" y="6363"/>
                    <a:pt x="5501" y="6387"/>
                    <a:pt x="5501" y="6399"/>
                  </a:cubicBezTo>
                  <a:cubicBezTo>
                    <a:pt x="5489" y="6542"/>
                    <a:pt x="5632" y="6887"/>
                    <a:pt x="5668" y="6982"/>
                  </a:cubicBezTo>
                  <a:cubicBezTo>
                    <a:pt x="5692" y="7018"/>
                    <a:pt x="5728" y="7053"/>
                    <a:pt x="5823" y="7053"/>
                  </a:cubicBezTo>
                  <a:cubicBezTo>
                    <a:pt x="5966" y="7053"/>
                    <a:pt x="6192" y="6958"/>
                    <a:pt x="6240" y="6934"/>
                  </a:cubicBezTo>
                  <a:cubicBezTo>
                    <a:pt x="6275" y="6923"/>
                    <a:pt x="6311" y="6923"/>
                    <a:pt x="6347" y="6923"/>
                  </a:cubicBezTo>
                  <a:lnTo>
                    <a:pt x="6406" y="6923"/>
                  </a:lnTo>
                  <a:cubicBezTo>
                    <a:pt x="6466" y="6934"/>
                    <a:pt x="6501" y="6958"/>
                    <a:pt x="6501" y="6958"/>
                  </a:cubicBezTo>
                  <a:cubicBezTo>
                    <a:pt x="6501" y="6970"/>
                    <a:pt x="6501" y="6970"/>
                    <a:pt x="6501" y="6982"/>
                  </a:cubicBezTo>
                  <a:cubicBezTo>
                    <a:pt x="6513" y="7018"/>
                    <a:pt x="6501" y="7065"/>
                    <a:pt x="6501" y="7113"/>
                  </a:cubicBezTo>
                  <a:cubicBezTo>
                    <a:pt x="6501" y="7161"/>
                    <a:pt x="6501" y="7196"/>
                    <a:pt x="6501" y="7244"/>
                  </a:cubicBezTo>
                  <a:cubicBezTo>
                    <a:pt x="6501" y="7280"/>
                    <a:pt x="6501" y="7315"/>
                    <a:pt x="6501" y="7339"/>
                  </a:cubicBezTo>
                  <a:cubicBezTo>
                    <a:pt x="6513" y="7423"/>
                    <a:pt x="6585" y="7494"/>
                    <a:pt x="6656" y="7554"/>
                  </a:cubicBezTo>
                  <a:cubicBezTo>
                    <a:pt x="6680" y="7577"/>
                    <a:pt x="6704" y="7601"/>
                    <a:pt x="6728" y="7613"/>
                  </a:cubicBezTo>
                  <a:cubicBezTo>
                    <a:pt x="6751" y="7661"/>
                    <a:pt x="6751" y="7708"/>
                    <a:pt x="6751" y="7756"/>
                  </a:cubicBezTo>
                  <a:cubicBezTo>
                    <a:pt x="6751" y="7768"/>
                    <a:pt x="6751" y="7780"/>
                    <a:pt x="6751" y="7792"/>
                  </a:cubicBezTo>
                  <a:cubicBezTo>
                    <a:pt x="6751" y="7839"/>
                    <a:pt x="6775" y="7887"/>
                    <a:pt x="6799" y="7946"/>
                  </a:cubicBezTo>
                  <a:cubicBezTo>
                    <a:pt x="6811" y="7958"/>
                    <a:pt x="6823" y="7982"/>
                    <a:pt x="6835" y="8006"/>
                  </a:cubicBezTo>
                  <a:cubicBezTo>
                    <a:pt x="6847" y="8030"/>
                    <a:pt x="6871" y="8054"/>
                    <a:pt x="6882" y="8089"/>
                  </a:cubicBezTo>
                  <a:cubicBezTo>
                    <a:pt x="6918" y="8149"/>
                    <a:pt x="6763" y="8411"/>
                    <a:pt x="6609" y="8625"/>
                  </a:cubicBezTo>
                  <a:cubicBezTo>
                    <a:pt x="6597" y="8637"/>
                    <a:pt x="6597" y="8649"/>
                    <a:pt x="6597" y="8673"/>
                  </a:cubicBezTo>
                  <a:cubicBezTo>
                    <a:pt x="6609" y="8697"/>
                    <a:pt x="6894" y="9280"/>
                    <a:pt x="6942" y="9375"/>
                  </a:cubicBezTo>
                  <a:cubicBezTo>
                    <a:pt x="7002" y="9494"/>
                    <a:pt x="7216" y="9637"/>
                    <a:pt x="7311" y="9637"/>
                  </a:cubicBezTo>
                  <a:cubicBezTo>
                    <a:pt x="7359" y="9625"/>
                    <a:pt x="7418" y="9590"/>
                    <a:pt x="7525" y="9518"/>
                  </a:cubicBezTo>
                  <a:cubicBezTo>
                    <a:pt x="7597" y="9482"/>
                    <a:pt x="7668" y="9435"/>
                    <a:pt x="7716" y="9411"/>
                  </a:cubicBezTo>
                  <a:cubicBezTo>
                    <a:pt x="7732" y="9408"/>
                    <a:pt x="7746" y="9406"/>
                    <a:pt x="7759" y="9406"/>
                  </a:cubicBezTo>
                  <a:cubicBezTo>
                    <a:pt x="7794" y="9406"/>
                    <a:pt x="7818" y="9417"/>
                    <a:pt x="7835" y="9435"/>
                  </a:cubicBezTo>
                  <a:lnTo>
                    <a:pt x="7835" y="9685"/>
                  </a:lnTo>
                  <a:lnTo>
                    <a:pt x="7835" y="9899"/>
                  </a:lnTo>
                  <a:cubicBezTo>
                    <a:pt x="7835" y="10113"/>
                    <a:pt x="7835" y="10423"/>
                    <a:pt x="7835" y="10578"/>
                  </a:cubicBezTo>
                  <a:cubicBezTo>
                    <a:pt x="7835" y="10768"/>
                    <a:pt x="7906" y="10887"/>
                    <a:pt x="7978" y="11018"/>
                  </a:cubicBezTo>
                  <a:cubicBezTo>
                    <a:pt x="8002" y="11078"/>
                    <a:pt x="8025" y="11125"/>
                    <a:pt x="8061" y="11185"/>
                  </a:cubicBezTo>
                  <a:cubicBezTo>
                    <a:pt x="8133" y="11364"/>
                    <a:pt x="8145" y="11649"/>
                    <a:pt x="8156" y="11852"/>
                  </a:cubicBezTo>
                  <a:lnTo>
                    <a:pt x="8156" y="11911"/>
                  </a:lnTo>
                  <a:cubicBezTo>
                    <a:pt x="8156" y="11947"/>
                    <a:pt x="8156" y="11983"/>
                    <a:pt x="8168" y="12030"/>
                  </a:cubicBezTo>
                  <a:cubicBezTo>
                    <a:pt x="8168" y="12042"/>
                    <a:pt x="8180" y="12054"/>
                    <a:pt x="8180" y="12066"/>
                  </a:cubicBezTo>
                  <a:cubicBezTo>
                    <a:pt x="8180" y="12078"/>
                    <a:pt x="8180" y="12102"/>
                    <a:pt x="8192" y="12126"/>
                  </a:cubicBezTo>
                  <a:cubicBezTo>
                    <a:pt x="8180" y="12137"/>
                    <a:pt x="8180" y="12137"/>
                    <a:pt x="8180" y="12149"/>
                  </a:cubicBezTo>
                  <a:cubicBezTo>
                    <a:pt x="8168" y="12149"/>
                    <a:pt x="8168" y="12149"/>
                    <a:pt x="8168" y="12161"/>
                  </a:cubicBezTo>
                  <a:cubicBezTo>
                    <a:pt x="8156" y="12173"/>
                    <a:pt x="8156" y="12185"/>
                    <a:pt x="8145" y="12197"/>
                  </a:cubicBezTo>
                  <a:cubicBezTo>
                    <a:pt x="8133" y="12292"/>
                    <a:pt x="8037" y="12435"/>
                    <a:pt x="7942" y="12554"/>
                  </a:cubicBezTo>
                  <a:cubicBezTo>
                    <a:pt x="7930" y="12578"/>
                    <a:pt x="7906" y="12602"/>
                    <a:pt x="7894" y="12626"/>
                  </a:cubicBezTo>
                  <a:cubicBezTo>
                    <a:pt x="7883" y="12626"/>
                    <a:pt x="7883" y="12626"/>
                    <a:pt x="7883" y="12638"/>
                  </a:cubicBezTo>
                  <a:cubicBezTo>
                    <a:pt x="7859" y="12649"/>
                    <a:pt x="7847" y="12673"/>
                    <a:pt x="7835" y="12685"/>
                  </a:cubicBezTo>
                  <a:cubicBezTo>
                    <a:pt x="7823" y="12685"/>
                    <a:pt x="7823" y="12697"/>
                    <a:pt x="7823" y="12697"/>
                  </a:cubicBezTo>
                  <a:cubicBezTo>
                    <a:pt x="7799" y="12709"/>
                    <a:pt x="7787" y="12733"/>
                    <a:pt x="7764" y="12745"/>
                  </a:cubicBezTo>
                  <a:cubicBezTo>
                    <a:pt x="7752" y="12768"/>
                    <a:pt x="7728" y="12780"/>
                    <a:pt x="7716" y="12792"/>
                  </a:cubicBezTo>
                  <a:cubicBezTo>
                    <a:pt x="7716" y="12780"/>
                    <a:pt x="7704" y="12768"/>
                    <a:pt x="7692" y="12757"/>
                  </a:cubicBezTo>
                  <a:cubicBezTo>
                    <a:pt x="7692" y="12745"/>
                    <a:pt x="7680" y="12733"/>
                    <a:pt x="7680" y="12721"/>
                  </a:cubicBezTo>
                  <a:cubicBezTo>
                    <a:pt x="7668" y="12709"/>
                    <a:pt x="7656" y="12685"/>
                    <a:pt x="7644" y="12661"/>
                  </a:cubicBezTo>
                  <a:cubicBezTo>
                    <a:pt x="7633" y="12649"/>
                    <a:pt x="7621" y="12626"/>
                    <a:pt x="7621" y="12614"/>
                  </a:cubicBezTo>
                  <a:cubicBezTo>
                    <a:pt x="7609" y="12590"/>
                    <a:pt x="7597" y="12566"/>
                    <a:pt x="7585" y="12554"/>
                  </a:cubicBezTo>
                  <a:cubicBezTo>
                    <a:pt x="7573" y="12530"/>
                    <a:pt x="7561" y="12518"/>
                    <a:pt x="7561" y="12507"/>
                  </a:cubicBezTo>
                  <a:cubicBezTo>
                    <a:pt x="7549" y="12483"/>
                    <a:pt x="7537" y="12459"/>
                    <a:pt x="7525" y="12435"/>
                  </a:cubicBezTo>
                  <a:cubicBezTo>
                    <a:pt x="7513" y="12423"/>
                    <a:pt x="7502" y="12411"/>
                    <a:pt x="7490" y="12387"/>
                  </a:cubicBezTo>
                  <a:cubicBezTo>
                    <a:pt x="7478" y="12364"/>
                    <a:pt x="7478" y="12352"/>
                    <a:pt x="7466" y="12328"/>
                  </a:cubicBezTo>
                  <a:cubicBezTo>
                    <a:pt x="7454" y="12316"/>
                    <a:pt x="7442" y="12292"/>
                    <a:pt x="7430" y="12268"/>
                  </a:cubicBezTo>
                  <a:cubicBezTo>
                    <a:pt x="7418" y="12257"/>
                    <a:pt x="7406" y="12233"/>
                    <a:pt x="7406" y="12221"/>
                  </a:cubicBezTo>
                  <a:cubicBezTo>
                    <a:pt x="7394" y="12197"/>
                    <a:pt x="7383" y="12173"/>
                    <a:pt x="7371" y="12161"/>
                  </a:cubicBezTo>
                  <a:cubicBezTo>
                    <a:pt x="7359" y="12137"/>
                    <a:pt x="7347" y="12126"/>
                    <a:pt x="7347" y="12114"/>
                  </a:cubicBezTo>
                  <a:cubicBezTo>
                    <a:pt x="7335" y="12090"/>
                    <a:pt x="7323" y="12066"/>
                    <a:pt x="7311" y="12042"/>
                  </a:cubicBezTo>
                  <a:cubicBezTo>
                    <a:pt x="7299" y="12030"/>
                    <a:pt x="7287" y="12018"/>
                    <a:pt x="7287" y="11995"/>
                  </a:cubicBezTo>
                  <a:cubicBezTo>
                    <a:pt x="7275" y="11983"/>
                    <a:pt x="7263" y="11959"/>
                    <a:pt x="7252" y="11935"/>
                  </a:cubicBezTo>
                  <a:cubicBezTo>
                    <a:pt x="7240" y="11923"/>
                    <a:pt x="7228" y="11899"/>
                    <a:pt x="7228" y="11887"/>
                  </a:cubicBezTo>
                  <a:cubicBezTo>
                    <a:pt x="7216" y="11864"/>
                    <a:pt x="7204" y="11852"/>
                    <a:pt x="7192" y="11828"/>
                  </a:cubicBezTo>
                  <a:cubicBezTo>
                    <a:pt x="7192" y="11816"/>
                    <a:pt x="7180" y="11804"/>
                    <a:pt x="7168" y="11792"/>
                  </a:cubicBezTo>
                  <a:cubicBezTo>
                    <a:pt x="7156" y="11768"/>
                    <a:pt x="7156" y="11756"/>
                    <a:pt x="7144" y="11733"/>
                  </a:cubicBezTo>
                  <a:cubicBezTo>
                    <a:pt x="7132" y="11721"/>
                    <a:pt x="7132" y="11709"/>
                    <a:pt x="7121" y="11697"/>
                  </a:cubicBezTo>
                  <a:cubicBezTo>
                    <a:pt x="7109" y="11673"/>
                    <a:pt x="7109" y="11661"/>
                    <a:pt x="7097" y="11649"/>
                  </a:cubicBezTo>
                  <a:cubicBezTo>
                    <a:pt x="7085" y="11625"/>
                    <a:pt x="7085" y="11614"/>
                    <a:pt x="7073" y="11602"/>
                  </a:cubicBezTo>
                  <a:cubicBezTo>
                    <a:pt x="7073" y="11590"/>
                    <a:pt x="7061" y="11578"/>
                    <a:pt x="7061" y="11566"/>
                  </a:cubicBezTo>
                  <a:cubicBezTo>
                    <a:pt x="7049" y="11554"/>
                    <a:pt x="7049" y="11542"/>
                    <a:pt x="7037" y="11530"/>
                  </a:cubicBezTo>
                  <a:cubicBezTo>
                    <a:pt x="7037" y="11518"/>
                    <a:pt x="7025" y="11506"/>
                    <a:pt x="7025" y="11495"/>
                  </a:cubicBezTo>
                  <a:cubicBezTo>
                    <a:pt x="7013" y="11483"/>
                    <a:pt x="7013" y="11471"/>
                    <a:pt x="7013" y="11471"/>
                  </a:cubicBezTo>
                  <a:cubicBezTo>
                    <a:pt x="7002" y="11459"/>
                    <a:pt x="7002" y="11447"/>
                    <a:pt x="6990" y="11435"/>
                  </a:cubicBezTo>
                  <a:cubicBezTo>
                    <a:pt x="6990" y="11423"/>
                    <a:pt x="6990" y="11423"/>
                    <a:pt x="6978" y="11411"/>
                  </a:cubicBezTo>
                  <a:cubicBezTo>
                    <a:pt x="6978" y="11411"/>
                    <a:pt x="6978" y="11399"/>
                    <a:pt x="6978" y="11399"/>
                  </a:cubicBezTo>
                  <a:cubicBezTo>
                    <a:pt x="6966" y="11387"/>
                    <a:pt x="6966" y="11375"/>
                    <a:pt x="6966" y="11364"/>
                  </a:cubicBezTo>
                  <a:cubicBezTo>
                    <a:pt x="6978" y="11304"/>
                    <a:pt x="6906" y="11233"/>
                    <a:pt x="6692" y="11054"/>
                  </a:cubicBezTo>
                  <a:cubicBezTo>
                    <a:pt x="6644" y="11006"/>
                    <a:pt x="6597" y="10971"/>
                    <a:pt x="6585" y="10959"/>
                  </a:cubicBezTo>
                  <a:cubicBezTo>
                    <a:pt x="6561" y="10935"/>
                    <a:pt x="6513" y="10899"/>
                    <a:pt x="6478" y="10875"/>
                  </a:cubicBezTo>
                  <a:cubicBezTo>
                    <a:pt x="6394" y="10828"/>
                    <a:pt x="6299" y="10756"/>
                    <a:pt x="6275" y="10697"/>
                  </a:cubicBezTo>
                  <a:cubicBezTo>
                    <a:pt x="6228" y="10566"/>
                    <a:pt x="6025" y="10292"/>
                    <a:pt x="5942" y="10209"/>
                  </a:cubicBezTo>
                  <a:cubicBezTo>
                    <a:pt x="5847" y="10101"/>
                    <a:pt x="5632" y="10042"/>
                    <a:pt x="5466" y="10030"/>
                  </a:cubicBezTo>
                  <a:cubicBezTo>
                    <a:pt x="5455" y="10029"/>
                    <a:pt x="5445" y="10029"/>
                    <a:pt x="5435" y="10029"/>
                  </a:cubicBezTo>
                  <a:cubicBezTo>
                    <a:pt x="5330" y="10029"/>
                    <a:pt x="5244" y="10083"/>
                    <a:pt x="5168" y="10137"/>
                  </a:cubicBezTo>
                  <a:cubicBezTo>
                    <a:pt x="5120" y="10173"/>
                    <a:pt x="5073" y="10209"/>
                    <a:pt x="5013" y="10232"/>
                  </a:cubicBezTo>
                  <a:cubicBezTo>
                    <a:pt x="4966" y="10244"/>
                    <a:pt x="4906" y="10256"/>
                    <a:pt x="4823" y="10256"/>
                  </a:cubicBezTo>
                  <a:cubicBezTo>
                    <a:pt x="4739" y="10256"/>
                    <a:pt x="4644" y="10244"/>
                    <a:pt x="4537" y="10244"/>
                  </a:cubicBezTo>
                  <a:cubicBezTo>
                    <a:pt x="4489" y="10232"/>
                    <a:pt x="4442" y="10232"/>
                    <a:pt x="4394" y="10221"/>
                  </a:cubicBezTo>
                  <a:cubicBezTo>
                    <a:pt x="4227" y="10209"/>
                    <a:pt x="4215" y="10113"/>
                    <a:pt x="4204" y="10042"/>
                  </a:cubicBezTo>
                  <a:cubicBezTo>
                    <a:pt x="4204" y="10018"/>
                    <a:pt x="4204" y="9994"/>
                    <a:pt x="4192" y="9982"/>
                  </a:cubicBezTo>
                  <a:cubicBezTo>
                    <a:pt x="4168" y="9947"/>
                    <a:pt x="4132" y="9947"/>
                    <a:pt x="4084" y="9935"/>
                  </a:cubicBezTo>
                  <a:cubicBezTo>
                    <a:pt x="4025" y="9935"/>
                    <a:pt x="3918" y="9911"/>
                    <a:pt x="3739" y="9828"/>
                  </a:cubicBezTo>
                  <a:cubicBezTo>
                    <a:pt x="3549" y="9744"/>
                    <a:pt x="3489" y="9637"/>
                    <a:pt x="3418" y="9518"/>
                  </a:cubicBezTo>
                  <a:cubicBezTo>
                    <a:pt x="3394" y="9482"/>
                    <a:pt x="3370" y="9435"/>
                    <a:pt x="3334" y="9387"/>
                  </a:cubicBezTo>
                  <a:cubicBezTo>
                    <a:pt x="3299" y="9351"/>
                    <a:pt x="3251" y="9328"/>
                    <a:pt x="3192" y="9328"/>
                  </a:cubicBezTo>
                  <a:lnTo>
                    <a:pt x="3144" y="9328"/>
                  </a:lnTo>
                  <a:cubicBezTo>
                    <a:pt x="3084" y="9339"/>
                    <a:pt x="3025" y="9363"/>
                    <a:pt x="2965" y="9387"/>
                  </a:cubicBezTo>
                  <a:cubicBezTo>
                    <a:pt x="2882" y="9423"/>
                    <a:pt x="2811" y="9447"/>
                    <a:pt x="2727" y="9459"/>
                  </a:cubicBezTo>
                  <a:cubicBezTo>
                    <a:pt x="2703" y="9470"/>
                    <a:pt x="2680" y="9470"/>
                    <a:pt x="2656" y="9482"/>
                  </a:cubicBezTo>
                  <a:cubicBezTo>
                    <a:pt x="2632" y="9482"/>
                    <a:pt x="2596" y="9482"/>
                    <a:pt x="2572" y="9494"/>
                  </a:cubicBezTo>
                  <a:lnTo>
                    <a:pt x="2560" y="9494"/>
                  </a:lnTo>
                  <a:cubicBezTo>
                    <a:pt x="2537" y="9494"/>
                    <a:pt x="2513" y="9506"/>
                    <a:pt x="2477" y="9506"/>
                  </a:cubicBezTo>
                  <a:lnTo>
                    <a:pt x="2453" y="9506"/>
                  </a:lnTo>
                  <a:lnTo>
                    <a:pt x="2513" y="9399"/>
                  </a:lnTo>
                  <a:cubicBezTo>
                    <a:pt x="2632" y="9066"/>
                    <a:pt x="2787" y="8685"/>
                    <a:pt x="2834" y="8649"/>
                  </a:cubicBezTo>
                  <a:cubicBezTo>
                    <a:pt x="2858" y="8649"/>
                    <a:pt x="2906" y="8637"/>
                    <a:pt x="2953" y="8637"/>
                  </a:cubicBezTo>
                  <a:cubicBezTo>
                    <a:pt x="3180" y="8613"/>
                    <a:pt x="3370" y="8589"/>
                    <a:pt x="3430" y="8482"/>
                  </a:cubicBezTo>
                  <a:cubicBezTo>
                    <a:pt x="3501" y="8339"/>
                    <a:pt x="3489" y="8244"/>
                    <a:pt x="3418" y="8125"/>
                  </a:cubicBezTo>
                  <a:cubicBezTo>
                    <a:pt x="3394" y="8066"/>
                    <a:pt x="3370" y="8030"/>
                    <a:pt x="3334" y="7982"/>
                  </a:cubicBezTo>
                  <a:cubicBezTo>
                    <a:pt x="3299" y="7935"/>
                    <a:pt x="3275" y="7875"/>
                    <a:pt x="3251" y="7827"/>
                  </a:cubicBezTo>
                  <a:cubicBezTo>
                    <a:pt x="3239" y="7792"/>
                    <a:pt x="3215" y="7768"/>
                    <a:pt x="3203" y="7744"/>
                  </a:cubicBezTo>
                  <a:cubicBezTo>
                    <a:pt x="3156" y="7649"/>
                    <a:pt x="3108" y="7565"/>
                    <a:pt x="3144" y="7446"/>
                  </a:cubicBezTo>
                  <a:cubicBezTo>
                    <a:pt x="3168" y="7387"/>
                    <a:pt x="3192" y="7339"/>
                    <a:pt x="3215" y="7292"/>
                  </a:cubicBezTo>
                  <a:cubicBezTo>
                    <a:pt x="3275" y="7184"/>
                    <a:pt x="3334" y="7077"/>
                    <a:pt x="3311" y="6887"/>
                  </a:cubicBezTo>
                  <a:cubicBezTo>
                    <a:pt x="3275" y="6720"/>
                    <a:pt x="3192" y="6482"/>
                    <a:pt x="3144" y="6327"/>
                  </a:cubicBezTo>
                  <a:lnTo>
                    <a:pt x="3132" y="6291"/>
                  </a:lnTo>
                  <a:cubicBezTo>
                    <a:pt x="3120" y="6256"/>
                    <a:pt x="3108" y="6220"/>
                    <a:pt x="3108" y="6208"/>
                  </a:cubicBezTo>
                  <a:cubicBezTo>
                    <a:pt x="3108" y="6208"/>
                    <a:pt x="3096" y="6184"/>
                    <a:pt x="3096" y="6161"/>
                  </a:cubicBezTo>
                  <a:cubicBezTo>
                    <a:pt x="3072" y="6089"/>
                    <a:pt x="3025" y="5946"/>
                    <a:pt x="3084" y="5803"/>
                  </a:cubicBezTo>
                  <a:cubicBezTo>
                    <a:pt x="3108" y="5720"/>
                    <a:pt x="3156" y="5672"/>
                    <a:pt x="3192" y="5625"/>
                  </a:cubicBezTo>
                  <a:cubicBezTo>
                    <a:pt x="3215" y="5601"/>
                    <a:pt x="3239" y="5565"/>
                    <a:pt x="3251" y="5541"/>
                  </a:cubicBezTo>
                  <a:close/>
                  <a:moveTo>
                    <a:pt x="16693" y="8708"/>
                  </a:moveTo>
                  <a:cubicBezTo>
                    <a:pt x="16753" y="8756"/>
                    <a:pt x="16884" y="8768"/>
                    <a:pt x="17086" y="8768"/>
                  </a:cubicBezTo>
                  <a:cubicBezTo>
                    <a:pt x="17134" y="8768"/>
                    <a:pt x="17193" y="8768"/>
                    <a:pt x="17241" y="8780"/>
                  </a:cubicBezTo>
                  <a:lnTo>
                    <a:pt x="17324" y="8780"/>
                  </a:lnTo>
                  <a:cubicBezTo>
                    <a:pt x="17384" y="8780"/>
                    <a:pt x="17443" y="8792"/>
                    <a:pt x="17515" y="8792"/>
                  </a:cubicBezTo>
                  <a:lnTo>
                    <a:pt x="17562" y="8792"/>
                  </a:lnTo>
                  <a:cubicBezTo>
                    <a:pt x="17562" y="8792"/>
                    <a:pt x="17562" y="8804"/>
                    <a:pt x="17574" y="8804"/>
                  </a:cubicBezTo>
                  <a:cubicBezTo>
                    <a:pt x="17681" y="8816"/>
                    <a:pt x="17753" y="8828"/>
                    <a:pt x="17836" y="8851"/>
                  </a:cubicBezTo>
                  <a:cubicBezTo>
                    <a:pt x="17979" y="8875"/>
                    <a:pt x="18098" y="8935"/>
                    <a:pt x="18193" y="8982"/>
                  </a:cubicBezTo>
                  <a:cubicBezTo>
                    <a:pt x="18265" y="9006"/>
                    <a:pt x="18336" y="9042"/>
                    <a:pt x="18408" y="9066"/>
                  </a:cubicBezTo>
                  <a:cubicBezTo>
                    <a:pt x="18463" y="9080"/>
                    <a:pt x="18507" y="9085"/>
                    <a:pt x="18548" y="9085"/>
                  </a:cubicBezTo>
                  <a:cubicBezTo>
                    <a:pt x="18577" y="9085"/>
                    <a:pt x="18604" y="9082"/>
                    <a:pt x="18634" y="9078"/>
                  </a:cubicBezTo>
                  <a:cubicBezTo>
                    <a:pt x="18682" y="9066"/>
                    <a:pt x="18717" y="9066"/>
                    <a:pt x="18789" y="9066"/>
                  </a:cubicBezTo>
                  <a:lnTo>
                    <a:pt x="19027" y="9066"/>
                  </a:lnTo>
                  <a:cubicBezTo>
                    <a:pt x="19134" y="9066"/>
                    <a:pt x="19241" y="9066"/>
                    <a:pt x="19301" y="9113"/>
                  </a:cubicBezTo>
                  <a:cubicBezTo>
                    <a:pt x="19384" y="9173"/>
                    <a:pt x="19551" y="9280"/>
                    <a:pt x="19658" y="9292"/>
                  </a:cubicBezTo>
                  <a:cubicBezTo>
                    <a:pt x="19664" y="9292"/>
                    <a:pt x="19670" y="9293"/>
                    <a:pt x="19676" y="9293"/>
                  </a:cubicBezTo>
                  <a:cubicBezTo>
                    <a:pt x="19805" y="9293"/>
                    <a:pt x="19849" y="9171"/>
                    <a:pt x="19872" y="9125"/>
                  </a:cubicBezTo>
                  <a:cubicBezTo>
                    <a:pt x="19908" y="9042"/>
                    <a:pt x="20003" y="8970"/>
                    <a:pt x="20027" y="8958"/>
                  </a:cubicBezTo>
                  <a:lnTo>
                    <a:pt x="20063" y="8958"/>
                  </a:lnTo>
                  <a:cubicBezTo>
                    <a:pt x="20086" y="8958"/>
                    <a:pt x="20170" y="8958"/>
                    <a:pt x="20253" y="8994"/>
                  </a:cubicBezTo>
                  <a:lnTo>
                    <a:pt x="20289" y="8994"/>
                  </a:lnTo>
                  <a:lnTo>
                    <a:pt x="20289" y="9387"/>
                  </a:lnTo>
                  <a:cubicBezTo>
                    <a:pt x="20289" y="9530"/>
                    <a:pt x="20337" y="9673"/>
                    <a:pt x="20420" y="9792"/>
                  </a:cubicBezTo>
                  <a:lnTo>
                    <a:pt x="20432" y="9816"/>
                  </a:lnTo>
                  <a:cubicBezTo>
                    <a:pt x="20491" y="9887"/>
                    <a:pt x="20575" y="10018"/>
                    <a:pt x="20587" y="10042"/>
                  </a:cubicBezTo>
                  <a:cubicBezTo>
                    <a:pt x="20587" y="10042"/>
                    <a:pt x="20587" y="10054"/>
                    <a:pt x="20598" y="10066"/>
                  </a:cubicBezTo>
                  <a:cubicBezTo>
                    <a:pt x="20598" y="10078"/>
                    <a:pt x="20598" y="10090"/>
                    <a:pt x="20610" y="10090"/>
                  </a:cubicBezTo>
                  <a:cubicBezTo>
                    <a:pt x="20610" y="10101"/>
                    <a:pt x="20610" y="10101"/>
                    <a:pt x="20610" y="10113"/>
                  </a:cubicBezTo>
                  <a:cubicBezTo>
                    <a:pt x="20622" y="10125"/>
                    <a:pt x="20634" y="10149"/>
                    <a:pt x="20634" y="10161"/>
                  </a:cubicBezTo>
                  <a:cubicBezTo>
                    <a:pt x="20634" y="10173"/>
                    <a:pt x="20646" y="10173"/>
                    <a:pt x="20646" y="10173"/>
                  </a:cubicBezTo>
                  <a:cubicBezTo>
                    <a:pt x="20646" y="10197"/>
                    <a:pt x="20658" y="10221"/>
                    <a:pt x="20670" y="10232"/>
                  </a:cubicBezTo>
                  <a:cubicBezTo>
                    <a:pt x="20670" y="10244"/>
                    <a:pt x="20670" y="10244"/>
                    <a:pt x="20682" y="10244"/>
                  </a:cubicBezTo>
                  <a:lnTo>
                    <a:pt x="20670" y="10244"/>
                  </a:lnTo>
                  <a:lnTo>
                    <a:pt x="20658" y="10268"/>
                  </a:lnTo>
                  <a:cubicBezTo>
                    <a:pt x="20598" y="10340"/>
                    <a:pt x="20289" y="10637"/>
                    <a:pt x="20039" y="10887"/>
                  </a:cubicBezTo>
                  <a:cubicBezTo>
                    <a:pt x="19801" y="11114"/>
                    <a:pt x="19694" y="11221"/>
                    <a:pt x="19682" y="11244"/>
                  </a:cubicBezTo>
                  <a:cubicBezTo>
                    <a:pt x="19670" y="11268"/>
                    <a:pt x="19515" y="11435"/>
                    <a:pt x="19384" y="11590"/>
                  </a:cubicBezTo>
                  <a:cubicBezTo>
                    <a:pt x="19253" y="11733"/>
                    <a:pt x="19110" y="11899"/>
                    <a:pt x="19039" y="11983"/>
                  </a:cubicBezTo>
                  <a:lnTo>
                    <a:pt x="18979" y="12042"/>
                  </a:lnTo>
                  <a:cubicBezTo>
                    <a:pt x="18860" y="12197"/>
                    <a:pt x="18705" y="12376"/>
                    <a:pt x="18574" y="12483"/>
                  </a:cubicBezTo>
                  <a:cubicBezTo>
                    <a:pt x="18503" y="12542"/>
                    <a:pt x="18432" y="12578"/>
                    <a:pt x="18372" y="12626"/>
                  </a:cubicBezTo>
                  <a:cubicBezTo>
                    <a:pt x="18289" y="12673"/>
                    <a:pt x="18217" y="12721"/>
                    <a:pt x="18193" y="12757"/>
                  </a:cubicBezTo>
                  <a:cubicBezTo>
                    <a:pt x="18170" y="12792"/>
                    <a:pt x="18158" y="12816"/>
                    <a:pt x="18146" y="12852"/>
                  </a:cubicBezTo>
                  <a:cubicBezTo>
                    <a:pt x="18122" y="12888"/>
                    <a:pt x="18110" y="12923"/>
                    <a:pt x="18062" y="12983"/>
                  </a:cubicBezTo>
                  <a:cubicBezTo>
                    <a:pt x="17991" y="13090"/>
                    <a:pt x="17765" y="13411"/>
                    <a:pt x="17670" y="13530"/>
                  </a:cubicBezTo>
                  <a:cubicBezTo>
                    <a:pt x="17634" y="13578"/>
                    <a:pt x="17598" y="13602"/>
                    <a:pt x="17574" y="13626"/>
                  </a:cubicBezTo>
                  <a:cubicBezTo>
                    <a:pt x="17562" y="13638"/>
                    <a:pt x="17539" y="13650"/>
                    <a:pt x="17527" y="13673"/>
                  </a:cubicBezTo>
                  <a:cubicBezTo>
                    <a:pt x="17515" y="13661"/>
                    <a:pt x="17503" y="13661"/>
                    <a:pt x="17491" y="13650"/>
                  </a:cubicBezTo>
                  <a:cubicBezTo>
                    <a:pt x="17384" y="13602"/>
                    <a:pt x="17241" y="13530"/>
                    <a:pt x="17169" y="13411"/>
                  </a:cubicBezTo>
                  <a:cubicBezTo>
                    <a:pt x="17062" y="13245"/>
                    <a:pt x="16872" y="13066"/>
                    <a:pt x="16753" y="13054"/>
                  </a:cubicBezTo>
                  <a:lnTo>
                    <a:pt x="16741" y="13054"/>
                  </a:lnTo>
                  <a:cubicBezTo>
                    <a:pt x="16681" y="13054"/>
                    <a:pt x="16598" y="13042"/>
                    <a:pt x="16491" y="13042"/>
                  </a:cubicBezTo>
                  <a:cubicBezTo>
                    <a:pt x="16336" y="13042"/>
                    <a:pt x="16181" y="13054"/>
                    <a:pt x="16074" y="13090"/>
                  </a:cubicBezTo>
                  <a:cubicBezTo>
                    <a:pt x="15812" y="13161"/>
                    <a:pt x="15431" y="13197"/>
                    <a:pt x="15407" y="13197"/>
                  </a:cubicBezTo>
                  <a:cubicBezTo>
                    <a:pt x="15395" y="13197"/>
                    <a:pt x="15348" y="13209"/>
                    <a:pt x="15300" y="13221"/>
                  </a:cubicBezTo>
                  <a:lnTo>
                    <a:pt x="15276" y="13221"/>
                  </a:lnTo>
                  <a:cubicBezTo>
                    <a:pt x="15264" y="13209"/>
                    <a:pt x="15264" y="13185"/>
                    <a:pt x="15253" y="13161"/>
                  </a:cubicBezTo>
                  <a:cubicBezTo>
                    <a:pt x="15253" y="13149"/>
                    <a:pt x="15241" y="13126"/>
                    <a:pt x="15241" y="13114"/>
                  </a:cubicBezTo>
                  <a:cubicBezTo>
                    <a:pt x="15241" y="13114"/>
                    <a:pt x="15241" y="13102"/>
                    <a:pt x="15241" y="13102"/>
                  </a:cubicBezTo>
                  <a:cubicBezTo>
                    <a:pt x="15241" y="13090"/>
                    <a:pt x="15229" y="13078"/>
                    <a:pt x="15229" y="13066"/>
                  </a:cubicBezTo>
                  <a:cubicBezTo>
                    <a:pt x="15229" y="13054"/>
                    <a:pt x="15229" y="13054"/>
                    <a:pt x="15229" y="13042"/>
                  </a:cubicBezTo>
                  <a:cubicBezTo>
                    <a:pt x="15229" y="13042"/>
                    <a:pt x="15229" y="13030"/>
                    <a:pt x="15229" y="13019"/>
                  </a:cubicBezTo>
                  <a:cubicBezTo>
                    <a:pt x="15217" y="13007"/>
                    <a:pt x="15217" y="13007"/>
                    <a:pt x="15217" y="12995"/>
                  </a:cubicBezTo>
                  <a:cubicBezTo>
                    <a:pt x="15217" y="12983"/>
                    <a:pt x="15217" y="12983"/>
                    <a:pt x="15217" y="12971"/>
                  </a:cubicBezTo>
                  <a:cubicBezTo>
                    <a:pt x="15217" y="12971"/>
                    <a:pt x="15217" y="12959"/>
                    <a:pt x="15217" y="12947"/>
                  </a:cubicBezTo>
                  <a:cubicBezTo>
                    <a:pt x="15217" y="12947"/>
                    <a:pt x="15217" y="12935"/>
                    <a:pt x="15217" y="12935"/>
                  </a:cubicBezTo>
                  <a:cubicBezTo>
                    <a:pt x="15217" y="12923"/>
                    <a:pt x="15217" y="12923"/>
                    <a:pt x="15229" y="12911"/>
                  </a:cubicBezTo>
                  <a:cubicBezTo>
                    <a:pt x="15229" y="12911"/>
                    <a:pt x="15229" y="12899"/>
                    <a:pt x="15229" y="12888"/>
                  </a:cubicBezTo>
                  <a:lnTo>
                    <a:pt x="15241" y="12888"/>
                  </a:lnTo>
                  <a:cubicBezTo>
                    <a:pt x="15253" y="12864"/>
                    <a:pt x="15276" y="12840"/>
                    <a:pt x="15300" y="12816"/>
                  </a:cubicBezTo>
                  <a:cubicBezTo>
                    <a:pt x="15348" y="12768"/>
                    <a:pt x="15384" y="12721"/>
                    <a:pt x="15384" y="12590"/>
                  </a:cubicBezTo>
                  <a:cubicBezTo>
                    <a:pt x="15384" y="12518"/>
                    <a:pt x="15360" y="12435"/>
                    <a:pt x="15336" y="12352"/>
                  </a:cubicBezTo>
                  <a:cubicBezTo>
                    <a:pt x="15300" y="12257"/>
                    <a:pt x="15276" y="12161"/>
                    <a:pt x="15288" y="12090"/>
                  </a:cubicBezTo>
                  <a:cubicBezTo>
                    <a:pt x="15288" y="12066"/>
                    <a:pt x="15288" y="12042"/>
                    <a:pt x="15300" y="12030"/>
                  </a:cubicBezTo>
                  <a:cubicBezTo>
                    <a:pt x="15300" y="12018"/>
                    <a:pt x="15312" y="11995"/>
                    <a:pt x="15324" y="11971"/>
                  </a:cubicBezTo>
                  <a:cubicBezTo>
                    <a:pt x="15324" y="11971"/>
                    <a:pt x="15324" y="11959"/>
                    <a:pt x="15324" y="11959"/>
                  </a:cubicBezTo>
                  <a:cubicBezTo>
                    <a:pt x="15336" y="11959"/>
                    <a:pt x="15336" y="11947"/>
                    <a:pt x="15336" y="11947"/>
                  </a:cubicBezTo>
                  <a:cubicBezTo>
                    <a:pt x="15431" y="11768"/>
                    <a:pt x="15634" y="11495"/>
                    <a:pt x="15753" y="11399"/>
                  </a:cubicBezTo>
                  <a:cubicBezTo>
                    <a:pt x="15788" y="11375"/>
                    <a:pt x="15824" y="11340"/>
                    <a:pt x="15860" y="11292"/>
                  </a:cubicBezTo>
                  <a:cubicBezTo>
                    <a:pt x="15860" y="11292"/>
                    <a:pt x="15860" y="11280"/>
                    <a:pt x="15860" y="11280"/>
                  </a:cubicBezTo>
                  <a:cubicBezTo>
                    <a:pt x="16026" y="11078"/>
                    <a:pt x="16241" y="10685"/>
                    <a:pt x="16241" y="10578"/>
                  </a:cubicBezTo>
                  <a:cubicBezTo>
                    <a:pt x="16229" y="10554"/>
                    <a:pt x="16229" y="10530"/>
                    <a:pt x="16217" y="10506"/>
                  </a:cubicBezTo>
                  <a:cubicBezTo>
                    <a:pt x="16205" y="10494"/>
                    <a:pt x="16193" y="10471"/>
                    <a:pt x="16181" y="10447"/>
                  </a:cubicBezTo>
                  <a:cubicBezTo>
                    <a:pt x="16157" y="10387"/>
                    <a:pt x="16122" y="10328"/>
                    <a:pt x="16122" y="10268"/>
                  </a:cubicBezTo>
                  <a:cubicBezTo>
                    <a:pt x="16122" y="10244"/>
                    <a:pt x="16122" y="10221"/>
                    <a:pt x="16122" y="10197"/>
                  </a:cubicBezTo>
                  <a:cubicBezTo>
                    <a:pt x="16134" y="10185"/>
                    <a:pt x="16134" y="10185"/>
                    <a:pt x="16134" y="10173"/>
                  </a:cubicBezTo>
                  <a:cubicBezTo>
                    <a:pt x="16146" y="10173"/>
                    <a:pt x="16146" y="10161"/>
                    <a:pt x="16146" y="10149"/>
                  </a:cubicBezTo>
                  <a:cubicBezTo>
                    <a:pt x="16265" y="9994"/>
                    <a:pt x="16455" y="9756"/>
                    <a:pt x="16455" y="9756"/>
                  </a:cubicBezTo>
                  <a:cubicBezTo>
                    <a:pt x="16467" y="9756"/>
                    <a:pt x="16467" y="9744"/>
                    <a:pt x="16467" y="9732"/>
                  </a:cubicBezTo>
                  <a:cubicBezTo>
                    <a:pt x="16467" y="9732"/>
                    <a:pt x="16491" y="9554"/>
                    <a:pt x="16527" y="9423"/>
                  </a:cubicBezTo>
                  <a:lnTo>
                    <a:pt x="16538" y="9363"/>
                  </a:lnTo>
                  <a:cubicBezTo>
                    <a:pt x="16562" y="9256"/>
                    <a:pt x="16586" y="9149"/>
                    <a:pt x="16574" y="9066"/>
                  </a:cubicBezTo>
                  <a:cubicBezTo>
                    <a:pt x="16574" y="9054"/>
                    <a:pt x="16574" y="9042"/>
                    <a:pt x="16574" y="9042"/>
                  </a:cubicBezTo>
                  <a:cubicBezTo>
                    <a:pt x="16562" y="8970"/>
                    <a:pt x="16574" y="8899"/>
                    <a:pt x="16586" y="8839"/>
                  </a:cubicBezTo>
                  <a:cubicBezTo>
                    <a:pt x="16586" y="8816"/>
                    <a:pt x="16598" y="8792"/>
                    <a:pt x="16610" y="8780"/>
                  </a:cubicBezTo>
                  <a:cubicBezTo>
                    <a:pt x="16610" y="8780"/>
                    <a:pt x="16622" y="8768"/>
                    <a:pt x="16657" y="8744"/>
                  </a:cubicBezTo>
                  <a:cubicBezTo>
                    <a:pt x="16669" y="8732"/>
                    <a:pt x="16681" y="8720"/>
                    <a:pt x="16693" y="8708"/>
                  </a:cubicBezTo>
                  <a:close/>
                  <a:moveTo>
                    <a:pt x="3190" y="9415"/>
                  </a:moveTo>
                  <a:cubicBezTo>
                    <a:pt x="3221" y="9415"/>
                    <a:pt x="3245" y="9424"/>
                    <a:pt x="3263" y="9447"/>
                  </a:cubicBezTo>
                  <a:cubicBezTo>
                    <a:pt x="3299" y="9482"/>
                    <a:pt x="3322" y="9530"/>
                    <a:pt x="3346" y="9566"/>
                  </a:cubicBezTo>
                  <a:cubicBezTo>
                    <a:pt x="3406" y="9685"/>
                    <a:pt x="3489" y="9816"/>
                    <a:pt x="3703" y="9911"/>
                  </a:cubicBezTo>
                  <a:cubicBezTo>
                    <a:pt x="3751" y="9935"/>
                    <a:pt x="3787" y="9947"/>
                    <a:pt x="3834" y="9971"/>
                  </a:cubicBezTo>
                  <a:cubicBezTo>
                    <a:pt x="3942" y="10006"/>
                    <a:pt x="4025" y="10018"/>
                    <a:pt x="4073" y="10030"/>
                  </a:cubicBezTo>
                  <a:lnTo>
                    <a:pt x="4108" y="10030"/>
                  </a:lnTo>
                  <a:cubicBezTo>
                    <a:pt x="4108" y="10042"/>
                    <a:pt x="4120" y="10042"/>
                    <a:pt x="4120" y="10054"/>
                  </a:cubicBezTo>
                  <a:cubicBezTo>
                    <a:pt x="4120" y="10125"/>
                    <a:pt x="4144" y="10292"/>
                    <a:pt x="4382" y="10316"/>
                  </a:cubicBezTo>
                  <a:cubicBezTo>
                    <a:pt x="4442" y="10316"/>
                    <a:pt x="4489" y="10328"/>
                    <a:pt x="4537" y="10328"/>
                  </a:cubicBezTo>
                  <a:cubicBezTo>
                    <a:pt x="4632" y="10340"/>
                    <a:pt x="4727" y="10352"/>
                    <a:pt x="4823" y="10352"/>
                  </a:cubicBezTo>
                  <a:cubicBezTo>
                    <a:pt x="4918" y="10352"/>
                    <a:pt x="4989" y="10340"/>
                    <a:pt x="5049" y="10316"/>
                  </a:cubicBezTo>
                  <a:cubicBezTo>
                    <a:pt x="5108" y="10280"/>
                    <a:pt x="5168" y="10256"/>
                    <a:pt x="5216" y="10221"/>
                  </a:cubicBezTo>
                  <a:cubicBezTo>
                    <a:pt x="5299" y="10161"/>
                    <a:pt x="5358" y="10113"/>
                    <a:pt x="5442" y="10113"/>
                  </a:cubicBezTo>
                  <a:lnTo>
                    <a:pt x="5466" y="10113"/>
                  </a:lnTo>
                  <a:cubicBezTo>
                    <a:pt x="5478" y="10113"/>
                    <a:pt x="5501" y="10125"/>
                    <a:pt x="5525" y="10125"/>
                  </a:cubicBezTo>
                  <a:cubicBezTo>
                    <a:pt x="5668" y="10149"/>
                    <a:pt x="5823" y="10209"/>
                    <a:pt x="5882" y="10268"/>
                  </a:cubicBezTo>
                  <a:cubicBezTo>
                    <a:pt x="5954" y="10340"/>
                    <a:pt x="6109" y="10554"/>
                    <a:pt x="6168" y="10673"/>
                  </a:cubicBezTo>
                  <a:cubicBezTo>
                    <a:pt x="6180" y="10697"/>
                    <a:pt x="6192" y="10709"/>
                    <a:pt x="6192" y="10733"/>
                  </a:cubicBezTo>
                  <a:cubicBezTo>
                    <a:pt x="6228" y="10816"/>
                    <a:pt x="6335" y="10887"/>
                    <a:pt x="6418" y="10947"/>
                  </a:cubicBezTo>
                  <a:cubicBezTo>
                    <a:pt x="6466" y="10971"/>
                    <a:pt x="6501" y="10994"/>
                    <a:pt x="6513" y="11018"/>
                  </a:cubicBezTo>
                  <a:cubicBezTo>
                    <a:pt x="6537" y="11042"/>
                    <a:pt x="6573" y="11078"/>
                    <a:pt x="6632" y="11114"/>
                  </a:cubicBezTo>
                  <a:cubicBezTo>
                    <a:pt x="6704" y="11185"/>
                    <a:pt x="6859" y="11316"/>
                    <a:pt x="6882" y="11364"/>
                  </a:cubicBezTo>
                  <a:cubicBezTo>
                    <a:pt x="6882" y="11375"/>
                    <a:pt x="6882" y="11375"/>
                    <a:pt x="6882" y="11375"/>
                  </a:cubicBezTo>
                  <a:cubicBezTo>
                    <a:pt x="6882" y="11375"/>
                    <a:pt x="6882" y="11375"/>
                    <a:pt x="6882" y="11387"/>
                  </a:cubicBezTo>
                  <a:cubicBezTo>
                    <a:pt x="6882" y="11399"/>
                    <a:pt x="6882" y="11399"/>
                    <a:pt x="6882" y="11411"/>
                  </a:cubicBezTo>
                  <a:cubicBezTo>
                    <a:pt x="6894" y="11411"/>
                    <a:pt x="6894" y="11423"/>
                    <a:pt x="6894" y="11423"/>
                  </a:cubicBezTo>
                  <a:cubicBezTo>
                    <a:pt x="6894" y="11423"/>
                    <a:pt x="6894" y="11435"/>
                    <a:pt x="6894" y="11435"/>
                  </a:cubicBezTo>
                  <a:cubicBezTo>
                    <a:pt x="6906" y="11447"/>
                    <a:pt x="6906" y="11447"/>
                    <a:pt x="6906" y="11459"/>
                  </a:cubicBezTo>
                  <a:cubicBezTo>
                    <a:pt x="6918" y="11471"/>
                    <a:pt x="6918" y="11471"/>
                    <a:pt x="6918" y="11471"/>
                  </a:cubicBezTo>
                  <a:cubicBezTo>
                    <a:pt x="6918" y="11483"/>
                    <a:pt x="6930" y="11495"/>
                    <a:pt x="6930" y="11506"/>
                  </a:cubicBezTo>
                  <a:cubicBezTo>
                    <a:pt x="6930" y="11506"/>
                    <a:pt x="6930" y="11518"/>
                    <a:pt x="6942" y="11518"/>
                  </a:cubicBezTo>
                  <a:cubicBezTo>
                    <a:pt x="6942" y="11530"/>
                    <a:pt x="6954" y="11542"/>
                    <a:pt x="6954" y="11554"/>
                  </a:cubicBezTo>
                  <a:cubicBezTo>
                    <a:pt x="6954" y="11566"/>
                    <a:pt x="6966" y="11578"/>
                    <a:pt x="6966" y="11578"/>
                  </a:cubicBezTo>
                  <a:cubicBezTo>
                    <a:pt x="6978" y="11602"/>
                    <a:pt x="6978" y="11614"/>
                    <a:pt x="6990" y="11637"/>
                  </a:cubicBezTo>
                  <a:cubicBezTo>
                    <a:pt x="6990" y="11637"/>
                    <a:pt x="7002" y="11649"/>
                    <a:pt x="7002" y="11649"/>
                  </a:cubicBezTo>
                  <a:cubicBezTo>
                    <a:pt x="7013" y="11673"/>
                    <a:pt x="7025" y="11697"/>
                    <a:pt x="7025" y="11709"/>
                  </a:cubicBezTo>
                  <a:cubicBezTo>
                    <a:pt x="7037" y="11721"/>
                    <a:pt x="7037" y="11733"/>
                    <a:pt x="7049" y="11745"/>
                  </a:cubicBezTo>
                  <a:cubicBezTo>
                    <a:pt x="7061" y="11756"/>
                    <a:pt x="7073" y="11792"/>
                    <a:pt x="7085" y="11816"/>
                  </a:cubicBezTo>
                  <a:cubicBezTo>
                    <a:pt x="7085" y="11816"/>
                    <a:pt x="7097" y="11828"/>
                    <a:pt x="7097" y="11840"/>
                  </a:cubicBezTo>
                  <a:cubicBezTo>
                    <a:pt x="7109" y="11876"/>
                    <a:pt x="7132" y="11899"/>
                    <a:pt x="7144" y="11935"/>
                  </a:cubicBezTo>
                  <a:cubicBezTo>
                    <a:pt x="7156" y="11947"/>
                    <a:pt x="7156" y="11947"/>
                    <a:pt x="7156" y="11959"/>
                  </a:cubicBezTo>
                  <a:cubicBezTo>
                    <a:pt x="7180" y="11995"/>
                    <a:pt x="7204" y="12030"/>
                    <a:pt x="7216" y="12078"/>
                  </a:cubicBezTo>
                  <a:cubicBezTo>
                    <a:pt x="7228" y="12078"/>
                    <a:pt x="7228" y="12090"/>
                    <a:pt x="7228" y="12102"/>
                  </a:cubicBezTo>
                  <a:cubicBezTo>
                    <a:pt x="7252" y="12137"/>
                    <a:pt x="7275" y="12173"/>
                    <a:pt x="7299" y="12221"/>
                  </a:cubicBezTo>
                  <a:cubicBezTo>
                    <a:pt x="7311" y="12233"/>
                    <a:pt x="7311" y="12245"/>
                    <a:pt x="7323" y="12257"/>
                  </a:cubicBezTo>
                  <a:cubicBezTo>
                    <a:pt x="7347" y="12304"/>
                    <a:pt x="7371" y="12340"/>
                    <a:pt x="7394" y="12387"/>
                  </a:cubicBezTo>
                  <a:cubicBezTo>
                    <a:pt x="7406" y="12411"/>
                    <a:pt x="7406" y="12423"/>
                    <a:pt x="7418" y="12435"/>
                  </a:cubicBezTo>
                  <a:cubicBezTo>
                    <a:pt x="7442" y="12483"/>
                    <a:pt x="7466" y="12530"/>
                    <a:pt x="7502" y="12590"/>
                  </a:cubicBezTo>
                  <a:cubicBezTo>
                    <a:pt x="7513" y="12602"/>
                    <a:pt x="7513" y="12614"/>
                    <a:pt x="7525" y="12638"/>
                  </a:cubicBezTo>
                  <a:cubicBezTo>
                    <a:pt x="7561" y="12685"/>
                    <a:pt x="7585" y="12745"/>
                    <a:pt x="7621" y="12792"/>
                  </a:cubicBezTo>
                  <a:cubicBezTo>
                    <a:pt x="7633" y="12816"/>
                    <a:pt x="7633" y="12828"/>
                    <a:pt x="7644" y="12852"/>
                  </a:cubicBezTo>
                  <a:cubicBezTo>
                    <a:pt x="7644" y="12852"/>
                    <a:pt x="7644" y="12852"/>
                    <a:pt x="7633" y="12864"/>
                  </a:cubicBezTo>
                  <a:lnTo>
                    <a:pt x="7621" y="12864"/>
                  </a:lnTo>
                  <a:cubicBezTo>
                    <a:pt x="7621" y="12876"/>
                    <a:pt x="7609" y="12888"/>
                    <a:pt x="7597" y="12888"/>
                  </a:cubicBezTo>
                  <a:cubicBezTo>
                    <a:pt x="7597" y="12888"/>
                    <a:pt x="7597" y="12899"/>
                    <a:pt x="7597" y="12899"/>
                  </a:cubicBezTo>
                  <a:cubicBezTo>
                    <a:pt x="7585" y="12911"/>
                    <a:pt x="7573" y="12923"/>
                    <a:pt x="7561" y="12935"/>
                  </a:cubicBezTo>
                  <a:lnTo>
                    <a:pt x="7549" y="12935"/>
                  </a:lnTo>
                  <a:cubicBezTo>
                    <a:pt x="7537" y="12947"/>
                    <a:pt x="7537" y="12959"/>
                    <a:pt x="7525" y="12971"/>
                  </a:cubicBezTo>
                  <a:cubicBezTo>
                    <a:pt x="7525" y="12971"/>
                    <a:pt x="7513" y="12971"/>
                    <a:pt x="7513" y="12983"/>
                  </a:cubicBezTo>
                  <a:cubicBezTo>
                    <a:pt x="7513" y="12983"/>
                    <a:pt x="7502" y="12995"/>
                    <a:pt x="7502" y="13007"/>
                  </a:cubicBezTo>
                  <a:cubicBezTo>
                    <a:pt x="7490" y="13007"/>
                    <a:pt x="7490" y="13007"/>
                    <a:pt x="7490" y="13019"/>
                  </a:cubicBezTo>
                  <a:cubicBezTo>
                    <a:pt x="7478" y="13019"/>
                    <a:pt x="7478" y="13030"/>
                    <a:pt x="7478" y="13042"/>
                  </a:cubicBezTo>
                  <a:cubicBezTo>
                    <a:pt x="7478" y="13042"/>
                    <a:pt x="7466" y="13054"/>
                    <a:pt x="7466" y="13054"/>
                  </a:cubicBezTo>
                  <a:cubicBezTo>
                    <a:pt x="7466" y="13066"/>
                    <a:pt x="7466" y="13078"/>
                    <a:pt x="7466" y="13090"/>
                  </a:cubicBezTo>
                  <a:cubicBezTo>
                    <a:pt x="7466" y="13090"/>
                    <a:pt x="7466" y="13102"/>
                    <a:pt x="7466" y="13102"/>
                  </a:cubicBezTo>
                  <a:lnTo>
                    <a:pt x="7466" y="13149"/>
                  </a:lnTo>
                  <a:cubicBezTo>
                    <a:pt x="7478" y="13340"/>
                    <a:pt x="7466" y="13447"/>
                    <a:pt x="7418" y="13471"/>
                  </a:cubicBezTo>
                  <a:cubicBezTo>
                    <a:pt x="7228" y="13590"/>
                    <a:pt x="7109" y="13673"/>
                    <a:pt x="7109" y="13745"/>
                  </a:cubicBezTo>
                  <a:cubicBezTo>
                    <a:pt x="7109" y="13804"/>
                    <a:pt x="7156" y="14031"/>
                    <a:pt x="7180" y="14197"/>
                  </a:cubicBezTo>
                  <a:cubicBezTo>
                    <a:pt x="7192" y="14221"/>
                    <a:pt x="7192" y="14245"/>
                    <a:pt x="7192" y="14269"/>
                  </a:cubicBezTo>
                  <a:cubicBezTo>
                    <a:pt x="7192" y="14269"/>
                    <a:pt x="7204" y="14269"/>
                    <a:pt x="7204" y="14281"/>
                  </a:cubicBezTo>
                  <a:cubicBezTo>
                    <a:pt x="7204" y="14281"/>
                    <a:pt x="7204" y="14292"/>
                    <a:pt x="7204" y="14304"/>
                  </a:cubicBezTo>
                  <a:cubicBezTo>
                    <a:pt x="7204" y="14304"/>
                    <a:pt x="7204" y="14304"/>
                    <a:pt x="7204" y="14316"/>
                  </a:cubicBezTo>
                  <a:cubicBezTo>
                    <a:pt x="7204" y="14328"/>
                    <a:pt x="7204" y="14328"/>
                    <a:pt x="7204" y="14340"/>
                  </a:cubicBezTo>
                  <a:cubicBezTo>
                    <a:pt x="7204" y="14352"/>
                    <a:pt x="7204" y="14352"/>
                    <a:pt x="7204" y="14364"/>
                  </a:cubicBezTo>
                  <a:cubicBezTo>
                    <a:pt x="7204" y="14376"/>
                    <a:pt x="7204" y="14388"/>
                    <a:pt x="7204" y="14400"/>
                  </a:cubicBezTo>
                  <a:cubicBezTo>
                    <a:pt x="7216" y="14412"/>
                    <a:pt x="7216" y="14423"/>
                    <a:pt x="7216" y="14435"/>
                  </a:cubicBezTo>
                  <a:cubicBezTo>
                    <a:pt x="7216" y="14447"/>
                    <a:pt x="7216" y="14459"/>
                    <a:pt x="7216" y="14471"/>
                  </a:cubicBezTo>
                  <a:cubicBezTo>
                    <a:pt x="7216" y="14483"/>
                    <a:pt x="7216" y="14495"/>
                    <a:pt x="7216" y="14507"/>
                  </a:cubicBezTo>
                  <a:cubicBezTo>
                    <a:pt x="7216" y="14519"/>
                    <a:pt x="7216" y="14543"/>
                    <a:pt x="7216" y="14554"/>
                  </a:cubicBezTo>
                  <a:cubicBezTo>
                    <a:pt x="7216" y="14566"/>
                    <a:pt x="7228" y="14578"/>
                    <a:pt x="7228" y="14590"/>
                  </a:cubicBezTo>
                  <a:cubicBezTo>
                    <a:pt x="7228" y="14602"/>
                    <a:pt x="7228" y="14626"/>
                    <a:pt x="7228" y="14638"/>
                  </a:cubicBezTo>
                  <a:cubicBezTo>
                    <a:pt x="7228" y="14650"/>
                    <a:pt x="7228" y="14673"/>
                    <a:pt x="7228" y="14685"/>
                  </a:cubicBezTo>
                  <a:cubicBezTo>
                    <a:pt x="7228" y="14697"/>
                    <a:pt x="7228" y="14721"/>
                    <a:pt x="7228" y="14733"/>
                  </a:cubicBezTo>
                  <a:cubicBezTo>
                    <a:pt x="7228" y="14757"/>
                    <a:pt x="7240" y="14769"/>
                    <a:pt x="7240" y="14781"/>
                  </a:cubicBezTo>
                  <a:cubicBezTo>
                    <a:pt x="7240" y="14804"/>
                    <a:pt x="7240" y="14816"/>
                    <a:pt x="7240" y="14840"/>
                  </a:cubicBezTo>
                  <a:cubicBezTo>
                    <a:pt x="7240" y="14852"/>
                    <a:pt x="7240" y="14876"/>
                    <a:pt x="7240" y="14888"/>
                  </a:cubicBezTo>
                  <a:cubicBezTo>
                    <a:pt x="7240" y="14912"/>
                    <a:pt x="7240" y="14924"/>
                    <a:pt x="7252" y="14947"/>
                  </a:cubicBezTo>
                  <a:cubicBezTo>
                    <a:pt x="7252" y="14959"/>
                    <a:pt x="7252" y="14971"/>
                    <a:pt x="7252" y="14995"/>
                  </a:cubicBezTo>
                  <a:cubicBezTo>
                    <a:pt x="7252" y="15019"/>
                    <a:pt x="7252" y="15043"/>
                    <a:pt x="7252" y="15054"/>
                  </a:cubicBezTo>
                  <a:cubicBezTo>
                    <a:pt x="7252" y="15066"/>
                    <a:pt x="7252" y="15078"/>
                    <a:pt x="7252" y="15090"/>
                  </a:cubicBezTo>
                  <a:cubicBezTo>
                    <a:pt x="7252" y="15114"/>
                    <a:pt x="7252" y="15138"/>
                    <a:pt x="7263" y="15162"/>
                  </a:cubicBezTo>
                  <a:cubicBezTo>
                    <a:pt x="7263" y="15174"/>
                    <a:pt x="7263" y="15185"/>
                    <a:pt x="7263" y="15197"/>
                  </a:cubicBezTo>
                  <a:cubicBezTo>
                    <a:pt x="7263" y="15221"/>
                    <a:pt x="7263" y="15245"/>
                    <a:pt x="7263" y="15269"/>
                  </a:cubicBezTo>
                  <a:cubicBezTo>
                    <a:pt x="7263" y="15281"/>
                    <a:pt x="7263" y="15293"/>
                    <a:pt x="7263" y="15293"/>
                  </a:cubicBezTo>
                  <a:cubicBezTo>
                    <a:pt x="7263" y="15328"/>
                    <a:pt x="7263" y="15352"/>
                    <a:pt x="7275" y="15376"/>
                  </a:cubicBezTo>
                  <a:cubicBezTo>
                    <a:pt x="7275" y="15376"/>
                    <a:pt x="7275" y="15388"/>
                    <a:pt x="7275" y="15388"/>
                  </a:cubicBezTo>
                  <a:cubicBezTo>
                    <a:pt x="7275" y="15424"/>
                    <a:pt x="7275" y="15447"/>
                    <a:pt x="7275" y="15471"/>
                  </a:cubicBezTo>
                  <a:cubicBezTo>
                    <a:pt x="7275" y="15471"/>
                    <a:pt x="7275" y="15471"/>
                    <a:pt x="7275" y="15483"/>
                  </a:cubicBezTo>
                  <a:cubicBezTo>
                    <a:pt x="7275" y="15507"/>
                    <a:pt x="7275" y="15531"/>
                    <a:pt x="7275" y="15555"/>
                  </a:cubicBezTo>
                  <a:cubicBezTo>
                    <a:pt x="7240" y="15555"/>
                    <a:pt x="7192" y="15543"/>
                    <a:pt x="7156" y="15543"/>
                  </a:cubicBezTo>
                  <a:cubicBezTo>
                    <a:pt x="7144" y="15531"/>
                    <a:pt x="7132" y="15531"/>
                    <a:pt x="7121" y="15531"/>
                  </a:cubicBezTo>
                  <a:cubicBezTo>
                    <a:pt x="7085" y="15531"/>
                    <a:pt x="7049" y="15519"/>
                    <a:pt x="7013" y="15519"/>
                  </a:cubicBezTo>
                  <a:cubicBezTo>
                    <a:pt x="7002" y="15519"/>
                    <a:pt x="6978" y="15519"/>
                    <a:pt x="6966" y="15507"/>
                  </a:cubicBezTo>
                  <a:lnTo>
                    <a:pt x="6882" y="15507"/>
                  </a:lnTo>
                  <a:cubicBezTo>
                    <a:pt x="6871" y="15507"/>
                    <a:pt x="6847" y="15507"/>
                    <a:pt x="6835" y="15495"/>
                  </a:cubicBezTo>
                  <a:lnTo>
                    <a:pt x="6609" y="15495"/>
                  </a:lnTo>
                  <a:cubicBezTo>
                    <a:pt x="6525" y="15507"/>
                    <a:pt x="6466" y="15507"/>
                    <a:pt x="6406" y="15507"/>
                  </a:cubicBezTo>
                  <a:cubicBezTo>
                    <a:pt x="6311" y="15519"/>
                    <a:pt x="6228" y="15519"/>
                    <a:pt x="6156" y="15519"/>
                  </a:cubicBezTo>
                  <a:lnTo>
                    <a:pt x="6061" y="15519"/>
                  </a:lnTo>
                  <a:cubicBezTo>
                    <a:pt x="6049" y="15507"/>
                    <a:pt x="6037" y="15507"/>
                    <a:pt x="6037" y="15507"/>
                  </a:cubicBezTo>
                  <a:cubicBezTo>
                    <a:pt x="6025" y="15507"/>
                    <a:pt x="6025" y="15507"/>
                    <a:pt x="6013" y="15495"/>
                  </a:cubicBezTo>
                  <a:cubicBezTo>
                    <a:pt x="6001" y="15483"/>
                    <a:pt x="5989" y="15483"/>
                    <a:pt x="5978" y="15471"/>
                  </a:cubicBezTo>
                  <a:cubicBezTo>
                    <a:pt x="5978" y="15471"/>
                    <a:pt x="5978" y="15471"/>
                    <a:pt x="5966" y="15459"/>
                  </a:cubicBezTo>
                  <a:cubicBezTo>
                    <a:pt x="5954" y="15459"/>
                    <a:pt x="5954" y="15447"/>
                    <a:pt x="5942" y="15447"/>
                  </a:cubicBezTo>
                  <a:cubicBezTo>
                    <a:pt x="5930" y="15435"/>
                    <a:pt x="5930" y="15435"/>
                    <a:pt x="5918" y="15435"/>
                  </a:cubicBezTo>
                  <a:cubicBezTo>
                    <a:pt x="5918" y="15424"/>
                    <a:pt x="5906" y="15412"/>
                    <a:pt x="5894" y="15412"/>
                  </a:cubicBezTo>
                  <a:cubicBezTo>
                    <a:pt x="5882" y="15400"/>
                    <a:pt x="5882" y="15400"/>
                    <a:pt x="5870" y="15388"/>
                  </a:cubicBezTo>
                  <a:cubicBezTo>
                    <a:pt x="5859" y="15388"/>
                    <a:pt x="5847" y="15376"/>
                    <a:pt x="5835" y="15364"/>
                  </a:cubicBezTo>
                  <a:cubicBezTo>
                    <a:pt x="5835" y="15364"/>
                    <a:pt x="5823" y="15352"/>
                    <a:pt x="5811" y="15340"/>
                  </a:cubicBezTo>
                  <a:cubicBezTo>
                    <a:pt x="5799" y="15340"/>
                    <a:pt x="5799" y="15328"/>
                    <a:pt x="5787" y="15316"/>
                  </a:cubicBezTo>
                  <a:cubicBezTo>
                    <a:pt x="5775" y="15316"/>
                    <a:pt x="5763" y="15305"/>
                    <a:pt x="5751" y="15293"/>
                  </a:cubicBezTo>
                  <a:cubicBezTo>
                    <a:pt x="5739" y="15293"/>
                    <a:pt x="5739" y="15281"/>
                    <a:pt x="5728" y="15269"/>
                  </a:cubicBezTo>
                  <a:cubicBezTo>
                    <a:pt x="5704" y="15257"/>
                    <a:pt x="5692" y="15233"/>
                    <a:pt x="5668" y="15221"/>
                  </a:cubicBezTo>
                  <a:cubicBezTo>
                    <a:pt x="5513" y="15066"/>
                    <a:pt x="5454" y="14912"/>
                    <a:pt x="5466" y="14840"/>
                  </a:cubicBezTo>
                  <a:cubicBezTo>
                    <a:pt x="5466" y="14804"/>
                    <a:pt x="5489" y="14709"/>
                    <a:pt x="5525" y="14614"/>
                  </a:cubicBezTo>
                  <a:cubicBezTo>
                    <a:pt x="5561" y="14459"/>
                    <a:pt x="5608" y="14304"/>
                    <a:pt x="5608" y="14221"/>
                  </a:cubicBezTo>
                  <a:cubicBezTo>
                    <a:pt x="5608" y="14162"/>
                    <a:pt x="5585" y="13828"/>
                    <a:pt x="5239" y="13626"/>
                  </a:cubicBezTo>
                  <a:cubicBezTo>
                    <a:pt x="5180" y="13590"/>
                    <a:pt x="5108" y="13542"/>
                    <a:pt x="5037" y="13483"/>
                  </a:cubicBezTo>
                  <a:cubicBezTo>
                    <a:pt x="4704" y="13245"/>
                    <a:pt x="4227" y="12816"/>
                    <a:pt x="4132" y="12685"/>
                  </a:cubicBezTo>
                  <a:cubicBezTo>
                    <a:pt x="3989" y="12518"/>
                    <a:pt x="3680" y="12292"/>
                    <a:pt x="3513" y="12292"/>
                  </a:cubicBezTo>
                  <a:cubicBezTo>
                    <a:pt x="3442" y="12280"/>
                    <a:pt x="3322" y="12280"/>
                    <a:pt x="3203" y="12280"/>
                  </a:cubicBezTo>
                  <a:cubicBezTo>
                    <a:pt x="3108" y="12280"/>
                    <a:pt x="3037" y="12280"/>
                    <a:pt x="2989" y="12292"/>
                  </a:cubicBezTo>
                  <a:cubicBezTo>
                    <a:pt x="2953" y="12292"/>
                    <a:pt x="2918" y="12304"/>
                    <a:pt x="2882" y="12316"/>
                  </a:cubicBezTo>
                  <a:cubicBezTo>
                    <a:pt x="2858" y="12316"/>
                    <a:pt x="2834" y="12328"/>
                    <a:pt x="2822" y="12328"/>
                  </a:cubicBezTo>
                  <a:cubicBezTo>
                    <a:pt x="2822" y="12292"/>
                    <a:pt x="2846" y="12221"/>
                    <a:pt x="2870" y="12149"/>
                  </a:cubicBezTo>
                  <a:cubicBezTo>
                    <a:pt x="2894" y="12054"/>
                    <a:pt x="2930" y="11947"/>
                    <a:pt x="2930" y="11864"/>
                  </a:cubicBezTo>
                  <a:cubicBezTo>
                    <a:pt x="2930" y="11411"/>
                    <a:pt x="2894" y="11137"/>
                    <a:pt x="2811" y="11042"/>
                  </a:cubicBezTo>
                  <a:cubicBezTo>
                    <a:pt x="2703" y="10899"/>
                    <a:pt x="2358" y="10661"/>
                    <a:pt x="2203" y="10590"/>
                  </a:cubicBezTo>
                  <a:cubicBezTo>
                    <a:pt x="2191" y="10578"/>
                    <a:pt x="2168" y="10566"/>
                    <a:pt x="2144" y="10554"/>
                  </a:cubicBezTo>
                  <a:cubicBezTo>
                    <a:pt x="2132" y="10554"/>
                    <a:pt x="2132" y="10554"/>
                    <a:pt x="2120" y="10542"/>
                  </a:cubicBezTo>
                  <a:cubicBezTo>
                    <a:pt x="2108" y="10542"/>
                    <a:pt x="2096" y="10542"/>
                    <a:pt x="2084" y="10530"/>
                  </a:cubicBezTo>
                  <a:cubicBezTo>
                    <a:pt x="2072" y="10530"/>
                    <a:pt x="2049" y="10518"/>
                    <a:pt x="2037" y="10518"/>
                  </a:cubicBezTo>
                  <a:cubicBezTo>
                    <a:pt x="2037" y="10506"/>
                    <a:pt x="2025" y="10506"/>
                    <a:pt x="2013" y="10506"/>
                  </a:cubicBezTo>
                  <a:cubicBezTo>
                    <a:pt x="2001" y="10494"/>
                    <a:pt x="1977" y="10494"/>
                    <a:pt x="1965" y="10482"/>
                  </a:cubicBezTo>
                  <a:lnTo>
                    <a:pt x="2406" y="9613"/>
                  </a:lnTo>
                  <a:cubicBezTo>
                    <a:pt x="2418" y="9601"/>
                    <a:pt x="2430" y="9601"/>
                    <a:pt x="2441" y="9601"/>
                  </a:cubicBezTo>
                  <a:cubicBezTo>
                    <a:pt x="2465" y="9601"/>
                    <a:pt x="2477" y="9601"/>
                    <a:pt x="2501" y="9590"/>
                  </a:cubicBezTo>
                  <a:lnTo>
                    <a:pt x="2537" y="9590"/>
                  </a:lnTo>
                  <a:cubicBezTo>
                    <a:pt x="2549" y="9590"/>
                    <a:pt x="2572" y="9578"/>
                    <a:pt x="2596" y="9578"/>
                  </a:cubicBezTo>
                  <a:cubicBezTo>
                    <a:pt x="2608" y="9578"/>
                    <a:pt x="2620" y="9578"/>
                    <a:pt x="2644" y="9566"/>
                  </a:cubicBezTo>
                  <a:lnTo>
                    <a:pt x="2680" y="9566"/>
                  </a:lnTo>
                  <a:cubicBezTo>
                    <a:pt x="2703" y="9566"/>
                    <a:pt x="2727" y="9554"/>
                    <a:pt x="2751" y="9554"/>
                  </a:cubicBezTo>
                  <a:cubicBezTo>
                    <a:pt x="2834" y="9542"/>
                    <a:pt x="2918" y="9506"/>
                    <a:pt x="2989" y="9470"/>
                  </a:cubicBezTo>
                  <a:cubicBezTo>
                    <a:pt x="3071" y="9441"/>
                    <a:pt x="3139" y="9415"/>
                    <a:pt x="3190" y="9415"/>
                  </a:cubicBezTo>
                  <a:close/>
                  <a:moveTo>
                    <a:pt x="1918" y="10566"/>
                  </a:moveTo>
                  <a:cubicBezTo>
                    <a:pt x="1929" y="10566"/>
                    <a:pt x="1953" y="10578"/>
                    <a:pt x="1965" y="10578"/>
                  </a:cubicBezTo>
                  <a:cubicBezTo>
                    <a:pt x="1965" y="10578"/>
                    <a:pt x="1977" y="10590"/>
                    <a:pt x="1977" y="10590"/>
                  </a:cubicBezTo>
                  <a:cubicBezTo>
                    <a:pt x="2001" y="10602"/>
                    <a:pt x="2013" y="10602"/>
                    <a:pt x="2037" y="10613"/>
                  </a:cubicBezTo>
                  <a:cubicBezTo>
                    <a:pt x="2049" y="10613"/>
                    <a:pt x="2049" y="10613"/>
                    <a:pt x="2060" y="10625"/>
                  </a:cubicBezTo>
                  <a:cubicBezTo>
                    <a:pt x="2072" y="10625"/>
                    <a:pt x="2084" y="10637"/>
                    <a:pt x="2096" y="10637"/>
                  </a:cubicBezTo>
                  <a:cubicBezTo>
                    <a:pt x="2108" y="10637"/>
                    <a:pt x="2108" y="10649"/>
                    <a:pt x="2120" y="10649"/>
                  </a:cubicBezTo>
                  <a:cubicBezTo>
                    <a:pt x="2132" y="10649"/>
                    <a:pt x="2156" y="10661"/>
                    <a:pt x="2168" y="10673"/>
                  </a:cubicBezTo>
                  <a:cubicBezTo>
                    <a:pt x="2310" y="10733"/>
                    <a:pt x="2644" y="10971"/>
                    <a:pt x="2739" y="11102"/>
                  </a:cubicBezTo>
                  <a:cubicBezTo>
                    <a:pt x="2775" y="11137"/>
                    <a:pt x="2834" y="11304"/>
                    <a:pt x="2834" y="11876"/>
                  </a:cubicBezTo>
                  <a:cubicBezTo>
                    <a:pt x="2834" y="11935"/>
                    <a:pt x="2811" y="12030"/>
                    <a:pt x="2775" y="12126"/>
                  </a:cubicBezTo>
                  <a:cubicBezTo>
                    <a:pt x="2751" y="12209"/>
                    <a:pt x="2739" y="12280"/>
                    <a:pt x="2739" y="12328"/>
                  </a:cubicBezTo>
                  <a:cubicBezTo>
                    <a:pt x="2739" y="12340"/>
                    <a:pt x="2739" y="12364"/>
                    <a:pt x="2739" y="12376"/>
                  </a:cubicBezTo>
                  <a:cubicBezTo>
                    <a:pt x="2763" y="12399"/>
                    <a:pt x="2787" y="12423"/>
                    <a:pt x="2822" y="12423"/>
                  </a:cubicBezTo>
                  <a:cubicBezTo>
                    <a:pt x="2846" y="12423"/>
                    <a:pt x="2870" y="12411"/>
                    <a:pt x="2906" y="12399"/>
                  </a:cubicBezTo>
                  <a:cubicBezTo>
                    <a:pt x="2941" y="12387"/>
                    <a:pt x="2977" y="12387"/>
                    <a:pt x="3001" y="12376"/>
                  </a:cubicBezTo>
                  <a:lnTo>
                    <a:pt x="3513" y="12376"/>
                  </a:lnTo>
                  <a:cubicBezTo>
                    <a:pt x="3632" y="12387"/>
                    <a:pt x="3930" y="12590"/>
                    <a:pt x="4061" y="12745"/>
                  </a:cubicBezTo>
                  <a:cubicBezTo>
                    <a:pt x="4073" y="12768"/>
                    <a:pt x="4096" y="12792"/>
                    <a:pt x="4132" y="12828"/>
                  </a:cubicBezTo>
                  <a:cubicBezTo>
                    <a:pt x="4358" y="13054"/>
                    <a:pt x="4930" y="13554"/>
                    <a:pt x="5192" y="13709"/>
                  </a:cubicBezTo>
                  <a:cubicBezTo>
                    <a:pt x="5501" y="13888"/>
                    <a:pt x="5513" y="14173"/>
                    <a:pt x="5513" y="14221"/>
                  </a:cubicBezTo>
                  <a:cubicBezTo>
                    <a:pt x="5513" y="14292"/>
                    <a:pt x="5466" y="14459"/>
                    <a:pt x="5430" y="14590"/>
                  </a:cubicBezTo>
                  <a:cubicBezTo>
                    <a:pt x="5406" y="14697"/>
                    <a:pt x="5382" y="14793"/>
                    <a:pt x="5370" y="14828"/>
                  </a:cubicBezTo>
                  <a:cubicBezTo>
                    <a:pt x="5370" y="14935"/>
                    <a:pt x="5430" y="15114"/>
                    <a:pt x="5608" y="15293"/>
                  </a:cubicBezTo>
                  <a:cubicBezTo>
                    <a:pt x="5644" y="15328"/>
                    <a:pt x="5692" y="15364"/>
                    <a:pt x="5728" y="15400"/>
                  </a:cubicBezTo>
                  <a:lnTo>
                    <a:pt x="5739" y="15400"/>
                  </a:lnTo>
                  <a:cubicBezTo>
                    <a:pt x="5775" y="15435"/>
                    <a:pt x="5811" y="15459"/>
                    <a:pt x="5847" y="15483"/>
                  </a:cubicBezTo>
                  <a:cubicBezTo>
                    <a:pt x="5847" y="15483"/>
                    <a:pt x="5847" y="15495"/>
                    <a:pt x="5847" y="15495"/>
                  </a:cubicBezTo>
                  <a:cubicBezTo>
                    <a:pt x="5847" y="15495"/>
                    <a:pt x="5835" y="15483"/>
                    <a:pt x="5823" y="15483"/>
                  </a:cubicBezTo>
                  <a:cubicBezTo>
                    <a:pt x="5787" y="15483"/>
                    <a:pt x="5751" y="15483"/>
                    <a:pt x="5716" y="15471"/>
                  </a:cubicBezTo>
                  <a:cubicBezTo>
                    <a:pt x="5632" y="15459"/>
                    <a:pt x="5549" y="15447"/>
                    <a:pt x="5478" y="15447"/>
                  </a:cubicBezTo>
                  <a:cubicBezTo>
                    <a:pt x="5455" y="15444"/>
                    <a:pt x="5433" y="15443"/>
                    <a:pt x="5413" y="15443"/>
                  </a:cubicBezTo>
                  <a:cubicBezTo>
                    <a:pt x="5282" y="15443"/>
                    <a:pt x="5194" y="15503"/>
                    <a:pt x="5132" y="15555"/>
                  </a:cubicBezTo>
                  <a:cubicBezTo>
                    <a:pt x="5120" y="15566"/>
                    <a:pt x="5120" y="15578"/>
                    <a:pt x="5108" y="15578"/>
                  </a:cubicBezTo>
                  <a:cubicBezTo>
                    <a:pt x="5097" y="15590"/>
                    <a:pt x="5085" y="15602"/>
                    <a:pt x="5073" y="15614"/>
                  </a:cubicBezTo>
                  <a:cubicBezTo>
                    <a:pt x="5049" y="15626"/>
                    <a:pt x="5037" y="15662"/>
                    <a:pt x="5037" y="15709"/>
                  </a:cubicBezTo>
                  <a:cubicBezTo>
                    <a:pt x="5037" y="15721"/>
                    <a:pt x="5037" y="15733"/>
                    <a:pt x="5037" y="15745"/>
                  </a:cubicBezTo>
                  <a:cubicBezTo>
                    <a:pt x="5037" y="15757"/>
                    <a:pt x="5037" y="15757"/>
                    <a:pt x="5037" y="15769"/>
                  </a:cubicBezTo>
                  <a:cubicBezTo>
                    <a:pt x="5049" y="15793"/>
                    <a:pt x="5061" y="15828"/>
                    <a:pt x="5073" y="15864"/>
                  </a:cubicBezTo>
                  <a:cubicBezTo>
                    <a:pt x="5073" y="15888"/>
                    <a:pt x="5085" y="15912"/>
                    <a:pt x="5097" y="15936"/>
                  </a:cubicBezTo>
                  <a:cubicBezTo>
                    <a:pt x="5108" y="15959"/>
                    <a:pt x="5108" y="15983"/>
                    <a:pt x="5120" y="16007"/>
                  </a:cubicBezTo>
                  <a:cubicBezTo>
                    <a:pt x="5132" y="16019"/>
                    <a:pt x="5132" y="16043"/>
                    <a:pt x="5132" y="16067"/>
                  </a:cubicBezTo>
                  <a:cubicBezTo>
                    <a:pt x="5144" y="16067"/>
                    <a:pt x="5144" y="16078"/>
                    <a:pt x="5144" y="16078"/>
                  </a:cubicBezTo>
                  <a:cubicBezTo>
                    <a:pt x="5144" y="16102"/>
                    <a:pt x="5156" y="16114"/>
                    <a:pt x="5156" y="16126"/>
                  </a:cubicBezTo>
                  <a:cubicBezTo>
                    <a:pt x="5156" y="16138"/>
                    <a:pt x="5156" y="16138"/>
                    <a:pt x="5156" y="16150"/>
                  </a:cubicBezTo>
                  <a:cubicBezTo>
                    <a:pt x="5168" y="16162"/>
                    <a:pt x="5168" y="16174"/>
                    <a:pt x="5168" y="16186"/>
                  </a:cubicBezTo>
                  <a:cubicBezTo>
                    <a:pt x="5168" y="16197"/>
                    <a:pt x="5168" y="16197"/>
                    <a:pt x="5180" y="16209"/>
                  </a:cubicBezTo>
                  <a:cubicBezTo>
                    <a:pt x="5180" y="16221"/>
                    <a:pt x="5180" y="16245"/>
                    <a:pt x="5180" y="16257"/>
                  </a:cubicBezTo>
                  <a:cubicBezTo>
                    <a:pt x="5168" y="16257"/>
                    <a:pt x="5156" y="16257"/>
                    <a:pt x="5156" y="16245"/>
                  </a:cubicBezTo>
                  <a:lnTo>
                    <a:pt x="5132" y="16245"/>
                  </a:lnTo>
                  <a:cubicBezTo>
                    <a:pt x="5120" y="16245"/>
                    <a:pt x="5108" y="16233"/>
                    <a:pt x="5108" y="16233"/>
                  </a:cubicBezTo>
                  <a:cubicBezTo>
                    <a:pt x="5097" y="16233"/>
                    <a:pt x="5085" y="16221"/>
                    <a:pt x="5085" y="16221"/>
                  </a:cubicBezTo>
                  <a:cubicBezTo>
                    <a:pt x="5073" y="16221"/>
                    <a:pt x="5061" y="16209"/>
                    <a:pt x="5049" y="16209"/>
                  </a:cubicBezTo>
                  <a:cubicBezTo>
                    <a:pt x="5037" y="16197"/>
                    <a:pt x="5025" y="16197"/>
                    <a:pt x="5025" y="16197"/>
                  </a:cubicBezTo>
                  <a:cubicBezTo>
                    <a:pt x="5001" y="16186"/>
                    <a:pt x="4977" y="16174"/>
                    <a:pt x="4954" y="16162"/>
                  </a:cubicBezTo>
                  <a:cubicBezTo>
                    <a:pt x="4930" y="16138"/>
                    <a:pt x="4894" y="16114"/>
                    <a:pt x="4858" y="16090"/>
                  </a:cubicBezTo>
                  <a:cubicBezTo>
                    <a:pt x="4763" y="16031"/>
                    <a:pt x="4656" y="15959"/>
                    <a:pt x="4549" y="15912"/>
                  </a:cubicBezTo>
                  <a:cubicBezTo>
                    <a:pt x="4489" y="15888"/>
                    <a:pt x="4430" y="15864"/>
                    <a:pt x="4370" y="15864"/>
                  </a:cubicBezTo>
                  <a:cubicBezTo>
                    <a:pt x="4335" y="15864"/>
                    <a:pt x="4299" y="15876"/>
                    <a:pt x="4263" y="15888"/>
                  </a:cubicBezTo>
                  <a:cubicBezTo>
                    <a:pt x="4108" y="15971"/>
                    <a:pt x="3668" y="16126"/>
                    <a:pt x="3549" y="16126"/>
                  </a:cubicBezTo>
                  <a:cubicBezTo>
                    <a:pt x="3537" y="16126"/>
                    <a:pt x="3537" y="16114"/>
                    <a:pt x="3537" y="16114"/>
                  </a:cubicBezTo>
                  <a:cubicBezTo>
                    <a:pt x="3501" y="16114"/>
                    <a:pt x="3477" y="16078"/>
                    <a:pt x="3442" y="16043"/>
                  </a:cubicBezTo>
                  <a:cubicBezTo>
                    <a:pt x="3370" y="15983"/>
                    <a:pt x="3263" y="15888"/>
                    <a:pt x="3108" y="15864"/>
                  </a:cubicBezTo>
                  <a:cubicBezTo>
                    <a:pt x="3049" y="15864"/>
                    <a:pt x="2989" y="15852"/>
                    <a:pt x="2918" y="15840"/>
                  </a:cubicBezTo>
                  <a:cubicBezTo>
                    <a:pt x="2811" y="15816"/>
                    <a:pt x="2703" y="15793"/>
                    <a:pt x="2596" y="15793"/>
                  </a:cubicBezTo>
                  <a:cubicBezTo>
                    <a:pt x="2489" y="15793"/>
                    <a:pt x="2406" y="15816"/>
                    <a:pt x="2346" y="15876"/>
                  </a:cubicBezTo>
                  <a:cubicBezTo>
                    <a:pt x="2299" y="15924"/>
                    <a:pt x="2263" y="15971"/>
                    <a:pt x="2215" y="16019"/>
                  </a:cubicBezTo>
                  <a:cubicBezTo>
                    <a:pt x="2096" y="16174"/>
                    <a:pt x="1941" y="16364"/>
                    <a:pt x="1763" y="16412"/>
                  </a:cubicBezTo>
                  <a:cubicBezTo>
                    <a:pt x="1751" y="16412"/>
                    <a:pt x="1727" y="16412"/>
                    <a:pt x="1703" y="16424"/>
                  </a:cubicBezTo>
                  <a:lnTo>
                    <a:pt x="1668" y="16424"/>
                  </a:lnTo>
                  <a:cubicBezTo>
                    <a:pt x="1656" y="16436"/>
                    <a:pt x="1632" y="16436"/>
                    <a:pt x="1620" y="16436"/>
                  </a:cubicBezTo>
                  <a:cubicBezTo>
                    <a:pt x="1608" y="16436"/>
                    <a:pt x="1596" y="16436"/>
                    <a:pt x="1572" y="16448"/>
                  </a:cubicBezTo>
                  <a:lnTo>
                    <a:pt x="1525" y="16448"/>
                  </a:lnTo>
                  <a:cubicBezTo>
                    <a:pt x="1501" y="16448"/>
                    <a:pt x="1489" y="16448"/>
                    <a:pt x="1465" y="16459"/>
                  </a:cubicBezTo>
                  <a:lnTo>
                    <a:pt x="1417" y="16459"/>
                  </a:lnTo>
                  <a:cubicBezTo>
                    <a:pt x="1382" y="16412"/>
                    <a:pt x="1334" y="16352"/>
                    <a:pt x="1358" y="16317"/>
                  </a:cubicBezTo>
                  <a:cubicBezTo>
                    <a:pt x="1370" y="16293"/>
                    <a:pt x="1406" y="16269"/>
                    <a:pt x="1429" y="16245"/>
                  </a:cubicBezTo>
                  <a:cubicBezTo>
                    <a:pt x="1489" y="16186"/>
                    <a:pt x="1572" y="16102"/>
                    <a:pt x="1501" y="16007"/>
                  </a:cubicBezTo>
                  <a:cubicBezTo>
                    <a:pt x="1465" y="15959"/>
                    <a:pt x="1429" y="15947"/>
                    <a:pt x="1406" y="15936"/>
                  </a:cubicBezTo>
                  <a:cubicBezTo>
                    <a:pt x="1382" y="15924"/>
                    <a:pt x="1358" y="15900"/>
                    <a:pt x="1310" y="15864"/>
                  </a:cubicBezTo>
                  <a:lnTo>
                    <a:pt x="1275" y="15828"/>
                  </a:lnTo>
                  <a:cubicBezTo>
                    <a:pt x="1203" y="15745"/>
                    <a:pt x="1144" y="15686"/>
                    <a:pt x="1132" y="15614"/>
                  </a:cubicBezTo>
                  <a:cubicBezTo>
                    <a:pt x="1108" y="15555"/>
                    <a:pt x="1120" y="15447"/>
                    <a:pt x="1120" y="15376"/>
                  </a:cubicBezTo>
                  <a:cubicBezTo>
                    <a:pt x="1132" y="15340"/>
                    <a:pt x="1132" y="15316"/>
                    <a:pt x="1132" y="15305"/>
                  </a:cubicBezTo>
                  <a:cubicBezTo>
                    <a:pt x="1096" y="15090"/>
                    <a:pt x="1084" y="14828"/>
                    <a:pt x="1120" y="14769"/>
                  </a:cubicBezTo>
                  <a:cubicBezTo>
                    <a:pt x="1144" y="14733"/>
                    <a:pt x="1167" y="14709"/>
                    <a:pt x="1191" y="14685"/>
                  </a:cubicBezTo>
                  <a:cubicBezTo>
                    <a:pt x="1227" y="14638"/>
                    <a:pt x="1263" y="14590"/>
                    <a:pt x="1263" y="14507"/>
                  </a:cubicBezTo>
                  <a:cubicBezTo>
                    <a:pt x="1275" y="14459"/>
                    <a:pt x="1263" y="14435"/>
                    <a:pt x="1263" y="14400"/>
                  </a:cubicBezTo>
                  <a:cubicBezTo>
                    <a:pt x="1263" y="14340"/>
                    <a:pt x="1263" y="14292"/>
                    <a:pt x="1287" y="14185"/>
                  </a:cubicBezTo>
                  <a:cubicBezTo>
                    <a:pt x="1322" y="14019"/>
                    <a:pt x="1358" y="13864"/>
                    <a:pt x="1513" y="13781"/>
                  </a:cubicBezTo>
                  <a:cubicBezTo>
                    <a:pt x="1560" y="13745"/>
                    <a:pt x="1620" y="13721"/>
                    <a:pt x="1668" y="13697"/>
                  </a:cubicBezTo>
                  <a:cubicBezTo>
                    <a:pt x="1751" y="13661"/>
                    <a:pt x="1822" y="13638"/>
                    <a:pt x="1834" y="13542"/>
                  </a:cubicBezTo>
                  <a:cubicBezTo>
                    <a:pt x="1834" y="13507"/>
                    <a:pt x="1834" y="13459"/>
                    <a:pt x="1834" y="13376"/>
                  </a:cubicBezTo>
                  <a:lnTo>
                    <a:pt x="1822" y="13292"/>
                  </a:lnTo>
                  <a:cubicBezTo>
                    <a:pt x="1822" y="13280"/>
                    <a:pt x="1822" y="13257"/>
                    <a:pt x="1822" y="13245"/>
                  </a:cubicBezTo>
                  <a:cubicBezTo>
                    <a:pt x="1822" y="13233"/>
                    <a:pt x="1822" y="13221"/>
                    <a:pt x="1810" y="13209"/>
                  </a:cubicBezTo>
                  <a:cubicBezTo>
                    <a:pt x="1810" y="13149"/>
                    <a:pt x="1798" y="13090"/>
                    <a:pt x="1787" y="13030"/>
                  </a:cubicBezTo>
                  <a:lnTo>
                    <a:pt x="1787" y="13007"/>
                  </a:lnTo>
                  <a:cubicBezTo>
                    <a:pt x="1787" y="12983"/>
                    <a:pt x="1787" y="12971"/>
                    <a:pt x="1775" y="12959"/>
                  </a:cubicBezTo>
                  <a:cubicBezTo>
                    <a:pt x="1775" y="12947"/>
                    <a:pt x="1775" y="12923"/>
                    <a:pt x="1775" y="12911"/>
                  </a:cubicBezTo>
                  <a:cubicBezTo>
                    <a:pt x="1775" y="12911"/>
                    <a:pt x="1763" y="12899"/>
                    <a:pt x="1763" y="12899"/>
                  </a:cubicBezTo>
                  <a:cubicBezTo>
                    <a:pt x="1739" y="12768"/>
                    <a:pt x="1691" y="12673"/>
                    <a:pt x="1572" y="12471"/>
                  </a:cubicBezTo>
                  <a:cubicBezTo>
                    <a:pt x="1477" y="12304"/>
                    <a:pt x="1394" y="12149"/>
                    <a:pt x="1382" y="12102"/>
                  </a:cubicBezTo>
                  <a:cubicBezTo>
                    <a:pt x="1382" y="12090"/>
                    <a:pt x="1417" y="12018"/>
                    <a:pt x="1501" y="11899"/>
                  </a:cubicBezTo>
                  <a:cubicBezTo>
                    <a:pt x="1537" y="11840"/>
                    <a:pt x="1656" y="11661"/>
                    <a:pt x="1691" y="11554"/>
                  </a:cubicBezTo>
                  <a:cubicBezTo>
                    <a:pt x="1703" y="11530"/>
                    <a:pt x="1715" y="11518"/>
                    <a:pt x="1715" y="11495"/>
                  </a:cubicBezTo>
                  <a:cubicBezTo>
                    <a:pt x="1751" y="11411"/>
                    <a:pt x="1787" y="11316"/>
                    <a:pt x="1787" y="11185"/>
                  </a:cubicBezTo>
                  <a:cubicBezTo>
                    <a:pt x="1787" y="11125"/>
                    <a:pt x="1775" y="11078"/>
                    <a:pt x="1763" y="11042"/>
                  </a:cubicBezTo>
                  <a:cubicBezTo>
                    <a:pt x="1739" y="10994"/>
                    <a:pt x="1727" y="10971"/>
                    <a:pt x="1775" y="10863"/>
                  </a:cubicBezTo>
                  <a:cubicBezTo>
                    <a:pt x="1834" y="10733"/>
                    <a:pt x="1894" y="10625"/>
                    <a:pt x="1918" y="10566"/>
                  </a:cubicBezTo>
                  <a:close/>
                  <a:moveTo>
                    <a:pt x="16729" y="13138"/>
                  </a:moveTo>
                  <a:lnTo>
                    <a:pt x="16753" y="13149"/>
                  </a:lnTo>
                  <a:cubicBezTo>
                    <a:pt x="16812" y="13149"/>
                    <a:pt x="16979" y="13292"/>
                    <a:pt x="17086" y="13459"/>
                  </a:cubicBezTo>
                  <a:cubicBezTo>
                    <a:pt x="17169" y="13602"/>
                    <a:pt x="17348" y="13685"/>
                    <a:pt x="17443" y="13733"/>
                  </a:cubicBezTo>
                  <a:cubicBezTo>
                    <a:pt x="17455" y="13733"/>
                    <a:pt x="17455" y="13745"/>
                    <a:pt x="17467" y="13745"/>
                  </a:cubicBezTo>
                  <a:cubicBezTo>
                    <a:pt x="17479" y="13745"/>
                    <a:pt x="17479" y="13745"/>
                    <a:pt x="17491" y="13757"/>
                  </a:cubicBezTo>
                  <a:cubicBezTo>
                    <a:pt x="17491" y="13769"/>
                    <a:pt x="17491" y="13781"/>
                    <a:pt x="17491" y="13792"/>
                  </a:cubicBezTo>
                  <a:lnTo>
                    <a:pt x="17491" y="13816"/>
                  </a:lnTo>
                  <a:cubicBezTo>
                    <a:pt x="17491" y="13864"/>
                    <a:pt x="17491" y="13947"/>
                    <a:pt x="17479" y="14019"/>
                  </a:cubicBezTo>
                  <a:lnTo>
                    <a:pt x="17479" y="14054"/>
                  </a:lnTo>
                  <a:cubicBezTo>
                    <a:pt x="17479" y="14066"/>
                    <a:pt x="17479" y="14078"/>
                    <a:pt x="17479" y="14090"/>
                  </a:cubicBezTo>
                  <a:cubicBezTo>
                    <a:pt x="17479" y="14102"/>
                    <a:pt x="17479" y="14102"/>
                    <a:pt x="17479" y="14114"/>
                  </a:cubicBezTo>
                  <a:cubicBezTo>
                    <a:pt x="17479" y="14138"/>
                    <a:pt x="17479" y="14150"/>
                    <a:pt x="17479" y="14162"/>
                  </a:cubicBezTo>
                  <a:lnTo>
                    <a:pt x="17467" y="14185"/>
                  </a:lnTo>
                  <a:cubicBezTo>
                    <a:pt x="17467" y="14197"/>
                    <a:pt x="17467" y="14209"/>
                    <a:pt x="17467" y="14233"/>
                  </a:cubicBezTo>
                  <a:lnTo>
                    <a:pt x="17455" y="14233"/>
                  </a:lnTo>
                  <a:cubicBezTo>
                    <a:pt x="17455" y="14257"/>
                    <a:pt x="17431" y="14292"/>
                    <a:pt x="17408" y="14340"/>
                  </a:cubicBezTo>
                  <a:cubicBezTo>
                    <a:pt x="17324" y="14495"/>
                    <a:pt x="17193" y="14745"/>
                    <a:pt x="17169" y="14995"/>
                  </a:cubicBezTo>
                  <a:cubicBezTo>
                    <a:pt x="17146" y="15174"/>
                    <a:pt x="17146" y="15305"/>
                    <a:pt x="17158" y="15388"/>
                  </a:cubicBezTo>
                  <a:cubicBezTo>
                    <a:pt x="17158" y="15435"/>
                    <a:pt x="17158" y="15495"/>
                    <a:pt x="17146" y="15507"/>
                  </a:cubicBezTo>
                  <a:cubicBezTo>
                    <a:pt x="17146" y="15507"/>
                    <a:pt x="17110" y="15531"/>
                    <a:pt x="17098" y="15555"/>
                  </a:cubicBezTo>
                  <a:cubicBezTo>
                    <a:pt x="17003" y="15626"/>
                    <a:pt x="16884" y="15745"/>
                    <a:pt x="16884" y="15852"/>
                  </a:cubicBezTo>
                  <a:cubicBezTo>
                    <a:pt x="16884" y="15924"/>
                    <a:pt x="16896" y="16019"/>
                    <a:pt x="16919" y="16138"/>
                  </a:cubicBezTo>
                  <a:cubicBezTo>
                    <a:pt x="16943" y="16257"/>
                    <a:pt x="16967" y="16376"/>
                    <a:pt x="16979" y="16483"/>
                  </a:cubicBezTo>
                  <a:cubicBezTo>
                    <a:pt x="16991" y="16638"/>
                    <a:pt x="16967" y="16805"/>
                    <a:pt x="16943" y="16983"/>
                  </a:cubicBezTo>
                  <a:cubicBezTo>
                    <a:pt x="16943" y="17031"/>
                    <a:pt x="16931" y="17079"/>
                    <a:pt x="16931" y="17126"/>
                  </a:cubicBezTo>
                  <a:cubicBezTo>
                    <a:pt x="16919" y="17233"/>
                    <a:pt x="16919" y="17293"/>
                    <a:pt x="16919" y="17329"/>
                  </a:cubicBezTo>
                  <a:cubicBezTo>
                    <a:pt x="16931" y="17376"/>
                    <a:pt x="16931" y="17400"/>
                    <a:pt x="16908" y="17460"/>
                  </a:cubicBezTo>
                  <a:cubicBezTo>
                    <a:pt x="16872" y="17531"/>
                    <a:pt x="16824" y="17555"/>
                    <a:pt x="16765" y="17591"/>
                  </a:cubicBezTo>
                  <a:cubicBezTo>
                    <a:pt x="16741" y="17602"/>
                    <a:pt x="16717" y="17626"/>
                    <a:pt x="16693" y="17638"/>
                  </a:cubicBezTo>
                  <a:cubicBezTo>
                    <a:pt x="16681" y="17650"/>
                    <a:pt x="16657" y="17662"/>
                    <a:pt x="16646" y="17662"/>
                  </a:cubicBezTo>
                  <a:cubicBezTo>
                    <a:pt x="16574" y="17686"/>
                    <a:pt x="16550" y="17721"/>
                    <a:pt x="16538" y="17876"/>
                  </a:cubicBezTo>
                  <a:cubicBezTo>
                    <a:pt x="16538" y="17936"/>
                    <a:pt x="16527" y="18031"/>
                    <a:pt x="16515" y="18150"/>
                  </a:cubicBezTo>
                  <a:cubicBezTo>
                    <a:pt x="16479" y="18412"/>
                    <a:pt x="16443" y="18745"/>
                    <a:pt x="16467" y="18876"/>
                  </a:cubicBezTo>
                  <a:cubicBezTo>
                    <a:pt x="16455" y="18876"/>
                    <a:pt x="16443" y="18876"/>
                    <a:pt x="16443" y="18864"/>
                  </a:cubicBezTo>
                  <a:cubicBezTo>
                    <a:pt x="16431" y="18864"/>
                    <a:pt x="16431" y="18864"/>
                    <a:pt x="16419" y="18853"/>
                  </a:cubicBezTo>
                  <a:cubicBezTo>
                    <a:pt x="16407" y="18853"/>
                    <a:pt x="16407" y="18853"/>
                    <a:pt x="16396" y="18841"/>
                  </a:cubicBezTo>
                  <a:lnTo>
                    <a:pt x="16372" y="18841"/>
                  </a:lnTo>
                  <a:cubicBezTo>
                    <a:pt x="16372" y="18829"/>
                    <a:pt x="16360" y="18829"/>
                    <a:pt x="16348" y="18829"/>
                  </a:cubicBezTo>
                  <a:cubicBezTo>
                    <a:pt x="16336" y="18817"/>
                    <a:pt x="16336" y="18817"/>
                    <a:pt x="16336" y="18817"/>
                  </a:cubicBezTo>
                  <a:cubicBezTo>
                    <a:pt x="16312" y="18817"/>
                    <a:pt x="16300" y="18805"/>
                    <a:pt x="16288" y="18805"/>
                  </a:cubicBezTo>
                  <a:cubicBezTo>
                    <a:pt x="16205" y="18793"/>
                    <a:pt x="15812" y="18650"/>
                    <a:pt x="15669" y="18591"/>
                  </a:cubicBezTo>
                  <a:cubicBezTo>
                    <a:pt x="15384" y="18341"/>
                    <a:pt x="15360" y="18329"/>
                    <a:pt x="15348" y="18329"/>
                  </a:cubicBezTo>
                  <a:lnTo>
                    <a:pt x="15324" y="18329"/>
                  </a:lnTo>
                  <a:cubicBezTo>
                    <a:pt x="15169" y="18293"/>
                    <a:pt x="15062" y="18269"/>
                    <a:pt x="15003" y="18245"/>
                  </a:cubicBezTo>
                  <a:cubicBezTo>
                    <a:pt x="14991" y="18233"/>
                    <a:pt x="14979" y="18233"/>
                    <a:pt x="14967" y="18233"/>
                  </a:cubicBezTo>
                  <a:cubicBezTo>
                    <a:pt x="14943" y="18222"/>
                    <a:pt x="14931" y="18222"/>
                    <a:pt x="14931" y="18210"/>
                  </a:cubicBezTo>
                  <a:cubicBezTo>
                    <a:pt x="14907" y="18198"/>
                    <a:pt x="14872" y="18174"/>
                    <a:pt x="14824" y="18150"/>
                  </a:cubicBezTo>
                  <a:lnTo>
                    <a:pt x="14812" y="18150"/>
                  </a:lnTo>
                  <a:cubicBezTo>
                    <a:pt x="14729" y="18102"/>
                    <a:pt x="14586" y="18031"/>
                    <a:pt x="14562" y="17995"/>
                  </a:cubicBezTo>
                  <a:cubicBezTo>
                    <a:pt x="14550" y="17960"/>
                    <a:pt x="14526" y="17924"/>
                    <a:pt x="14514" y="17876"/>
                  </a:cubicBezTo>
                  <a:cubicBezTo>
                    <a:pt x="14455" y="17745"/>
                    <a:pt x="14431" y="17698"/>
                    <a:pt x="14383" y="17698"/>
                  </a:cubicBezTo>
                  <a:cubicBezTo>
                    <a:pt x="14383" y="17698"/>
                    <a:pt x="14371" y="17686"/>
                    <a:pt x="14360" y="17686"/>
                  </a:cubicBezTo>
                  <a:cubicBezTo>
                    <a:pt x="14312" y="17662"/>
                    <a:pt x="14264" y="17638"/>
                    <a:pt x="14205" y="17638"/>
                  </a:cubicBezTo>
                  <a:cubicBezTo>
                    <a:pt x="14205" y="17626"/>
                    <a:pt x="14193" y="17602"/>
                    <a:pt x="14181" y="17591"/>
                  </a:cubicBezTo>
                  <a:cubicBezTo>
                    <a:pt x="14181" y="17591"/>
                    <a:pt x="14181" y="17591"/>
                    <a:pt x="14181" y="17579"/>
                  </a:cubicBezTo>
                  <a:cubicBezTo>
                    <a:pt x="14169" y="17567"/>
                    <a:pt x="14169" y="17555"/>
                    <a:pt x="14157" y="17543"/>
                  </a:cubicBezTo>
                  <a:cubicBezTo>
                    <a:pt x="14157" y="17531"/>
                    <a:pt x="14157" y="17531"/>
                    <a:pt x="14157" y="17531"/>
                  </a:cubicBezTo>
                  <a:cubicBezTo>
                    <a:pt x="14145" y="17519"/>
                    <a:pt x="14145" y="17507"/>
                    <a:pt x="14145" y="17495"/>
                  </a:cubicBezTo>
                  <a:lnTo>
                    <a:pt x="14133" y="17495"/>
                  </a:lnTo>
                  <a:cubicBezTo>
                    <a:pt x="14133" y="17483"/>
                    <a:pt x="14133" y="17483"/>
                    <a:pt x="14133" y="17471"/>
                  </a:cubicBezTo>
                  <a:cubicBezTo>
                    <a:pt x="14121" y="17460"/>
                    <a:pt x="14110" y="17436"/>
                    <a:pt x="14062" y="17400"/>
                  </a:cubicBezTo>
                  <a:cubicBezTo>
                    <a:pt x="14014" y="17352"/>
                    <a:pt x="13943" y="17293"/>
                    <a:pt x="13883" y="17210"/>
                  </a:cubicBezTo>
                  <a:cubicBezTo>
                    <a:pt x="13848" y="17150"/>
                    <a:pt x="13788" y="16983"/>
                    <a:pt x="13764" y="16507"/>
                  </a:cubicBezTo>
                  <a:cubicBezTo>
                    <a:pt x="13752" y="16328"/>
                    <a:pt x="13776" y="15662"/>
                    <a:pt x="13824" y="15447"/>
                  </a:cubicBezTo>
                  <a:cubicBezTo>
                    <a:pt x="13860" y="15316"/>
                    <a:pt x="14014" y="15209"/>
                    <a:pt x="14169" y="15114"/>
                  </a:cubicBezTo>
                  <a:cubicBezTo>
                    <a:pt x="14229" y="15066"/>
                    <a:pt x="14300" y="15031"/>
                    <a:pt x="14360" y="14983"/>
                  </a:cubicBezTo>
                  <a:cubicBezTo>
                    <a:pt x="14514" y="14864"/>
                    <a:pt x="14645" y="14673"/>
                    <a:pt x="14729" y="14531"/>
                  </a:cubicBezTo>
                  <a:cubicBezTo>
                    <a:pt x="14776" y="14483"/>
                    <a:pt x="14800" y="14435"/>
                    <a:pt x="14824" y="14400"/>
                  </a:cubicBezTo>
                  <a:cubicBezTo>
                    <a:pt x="14919" y="14292"/>
                    <a:pt x="15253" y="13745"/>
                    <a:pt x="15288" y="13650"/>
                  </a:cubicBezTo>
                  <a:cubicBezTo>
                    <a:pt x="15300" y="13638"/>
                    <a:pt x="15300" y="13626"/>
                    <a:pt x="15300" y="13614"/>
                  </a:cubicBezTo>
                  <a:cubicBezTo>
                    <a:pt x="15312" y="13590"/>
                    <a:pt x="15312" y="13566"/>
                    <a:pt x="15312" y="13542"/>
                  </a:cubicBezTo>
                  <a:cubicBezTo>
                    <a:pt x="15312" y="13542"/>
                    <a:pt x="15312" y="13530"/>
                    <a:pt x="15312" y="13530"/>
                  </a:cubicBezTo>
                  <a:cubicBezTo>
                    <a:pt x="15312" y="13507"/>
                    <a:pt x="15312" y="13483"/>
                    <a:pt x="15312" y="13459"/>
                  </a:cubicBezTo>
                  <a:cubicBezTo>
                    <a:pt x="15312" y="13423"/>
                    <a:pt x="15312" y="13400"/>
                    <a:pt x="15312" y="13376"/>
                  </a:cubicBezTo>
                  <a:cubicBezTo>
                    <a:pt x="15300" y="13376"/>
                    <a:pt x="15300" y="13376"/>
                    <a:pt x="15300" y="13364"/>
                  </a:cubicBezTo>
                  <a:cubicBezTo>
                    <a:pt x="15300" y="13352"/>
                    <a:pt x="15300" y="13328"/>
                    <a:pt x="15300" y="13316"/>
                  </a:cubicBezTo>
                  <a:cubicBezTo>
                    <a:pt x="15312" y="13304"/>
                    <a:pt x="15324" y="13304"/>
                    <a:pt x="15336" y="13304"/>
                  </a:cubicBezTo>
                  <a:cubicBezTo>
                    <a:pt x="15372" y="13292"/>
                    <a:pt x="15407" y="13292"/>
                    <a:pt x="15407" y="13292"/>
                  </a:cubicBezTo>
                  <a:cubicBezTo>
                    <a:pt x="15431" y="13292"/>
                    <a:pt x="15550" y="13280"/>
                    <a:pt x="15693" y="13257"/>
                  </a:cubicBezTo>
                  <a:lnTo>
                    <a:pt x="15717" y="13257"/>
                  </a:lnTo>
                  <a:cubicBezTo>
                    <a:pt x="15812" y="13245"/>
                    <a:pt x="15907" y="13221"/>
                    <a:pt x="15991" y="13209"/>
                  </a:cubicBezTo>
                  <a:cubicBezTo>
                    <a:pt x="16026" y="13197"/>
                    <a:pt x="16062" y="13185"/>
                    <a:pt x="16098" y="13173"/>
                  </a:cubicBezTo>
                  <a:cubicBezTo>
                    <a:pt x="16205" y="13149"/>
                    <a:pt x="16336" y="13138"/>
                    <a:pt x="16491" y="13138"/>
                  </a:cubicBezTo>
                  <a:close/>
                  <a:moveTo>
                    <a:pt x="12609" y="9637"/>
                  </a:moveTo>
                  <a:lnTo>
                    <a:pt x="16336" y="9768"/>
                  </a:lnTo>
                  <a:cubicBezTo>
                    <a:pt x="16288" y="9828"/>
                    <a:pt x="16229" y="9899"/>
                    <a:pt x="16181" y="9971"/>
                  </a:cubicBezTo>
                  <a:cubicBezTo>
                    <a:pt x="16169" y="9971"/>
                    <a:pt x="16169" y="9982"/>
                    <a:pt x="16157" y="9982"/>
                  </a:cubicBezTo>
                  <a:cubicBezTo>
                    <a:pt x="16146" y="10006"/>
                    <a:pt x="16134" y="10018"/>
                    <a:pt x="16122" y="10042"/>
                  </a:cubicBezTo>
                  <a:cubicBezTo>
                    <a:pt x="16122" y="10042"/>
                    <a:pt x="16110" y="10054"/>
                    <a:pt x="16110" y="10054"/>
                  </a:cubicBezTo>
                  <a:cubicBezTo>
                    <a:pt x="16098" y="10078"/>
                    <a:pt x="16086" y="10090"/>
                    <a:pt x="16074" y="10101"/>
                  </a:cubicBezTo>
                  <a:cubicBezTo>
                    <a:pt x="16074" y="10113"/>
                    <a:pt x="16062" y="10125"/>
                    <a:pt x="16062" y="10137"/>
                  </a:cubicBezTo>
                  <a:cubicBezTo>
                    <a:pt x="16050" y="10149"/>
                    <a:pt x="16050" y="10149"/>
                    <a:pt x="16038" y="10161"/>
                  </a:cubicBezTo>
                  <a:cubicBezTo>
                    <a:pt x="16015" y="10244"/>
                    <a:pt x="16026" y="10316"/>
                    <a:pt x="16050" y="10375"/>
                  </a:cubicBezTo>
                  <a:cubicBezTo>
                    <a:pt x="16074" y="10423"/>
                    <a:pt x="16086" y="10459"/>
                    <a:pt x="16110" y="10482"/>
                  </a:cubicBezTo>
                  <a:cubicBezTo>
                    <a:pt x="16110" y="10506"/>
                    <a:pt x="16122" y="10530"/>
                    <a:pt x="16134" y="10542"/>
                  </a:cubicBezTo>
                  <a:cubicBezTo>
                    <a:pt x="16146" y="10554"/>
                    <a:pt x="16146" y="10578"/>
                    <a:pt x="16146" y="10590"/>
                  </a:cubicBezTo>
                  <a:cubicBezTo>
                    <a:pt x="16146" y="10590"/>
                    <a:pt x="16146" y="10602"/>
                    <a:pt x="16146" y="10602"/>
                  </a:cubicBezTo>
                  <a:cubicBezTo>
                    <a:pt x="16122" y="10697"/>
                    <a:pt x="15967" y="10994"/>
                    <a:pt x="15824" y="11185"/>
                  </a:cubicBezTo>
                  <a:cubicBezTo>
                    <a:pt x="15776" y="11244"/>
                    <a:pt x="15741" y="11304"/>
                    <a:pt x="15705" y="11328"/>
                  </a:cubicBezTo>
                  <a:cubicBezTo>
                    <a:pt x="15562" y="11435"/>
                    <a:pt x="15372" y="11697"/>
                    <a:pt x="15264" y="11887"/>
                  </a:cubicBezTo>
                  <a:cubicBezTo>
                    <a:pt x="15241" y="11923"/>
                    <a:pt x="15229" y="11971"/>
                    <a:pt x="15217" y="11995"/>
                  </a:cubicBezTo>
                  <a:cubicBezTo>
                    <a:pt x="15205" y="12018"/>
                    <a:pt x="15193" y="12054"/>
                    <a:pt x="15193" y="12078"/>
                  </a:cubicBezTo>
                  <a:cubicBezTo>
                    <a:pt x="15181" y="12173"/>
                    <a:pt x="15217" y="12280"/>
                    <a:pt x="15253" y="12376"/>
                  </a:cubicBezTo>
                  <a:cubicBezTo>
                    <a:pt x="15276" y="12459"/>
                    <a:pt x="15300" y="12530"/>
                    <a:pt x="15300" y="12590"/>
                  </a:cubicBezTo>
                  <a:cubicBezTo>
                    <a:pt x="15300" y="12685"/>
                    <a:pt x="15276" y="12709"/>
                    <a:pt x="15229" y="12757"/>
                  </a:cubicBezTo>
                  <a:cubicBezTo>
                    <a:pt x="15205" y="12780"/>
                    <a:pt x="15181" y="12804"/>
                    <a:pt x="15157" y="12840"/>
                  </a:cubicBezTo>
                  <a:cubicBezTo>
                    <a:pt x="15145" y="12852"/>
                    <a:pt x="15145" y="12876"/>
                    <a:pt x="15133" y="12888"/>
                  </a:cubicBezTo>
                  <a:cubicBezTo>
                    <a:pt x="15133" y="12899"/>
                    <a:pt x="15133" y="12899"/>
                    <a:pt x="15133" y="12911"/>
                  </a:cubicBezTo>
                  <a:cubicBezTo>
                    <a:pt x="15133" y="12923"/>
                    <a:pt x="15133" y="12935"/>
                    <a:pt x="15133" y="12959"/>
                  </a:cubicBezTo>
                  <a:cubicBezTo>
                    <a:pt x="15133" y="12959"/>
                    <a:pt x="15133" y="12971"/>
                    <a:pt x="15133" y="12983"/>
                  </a:cubicBezTo>
                  <a:cubicBezTo>
                    <a:pt x="15133" y="12995"/>
                    <a:pt x="15133" y="13007"/>
                    <a:pt x="15133" y="13030"/>
                  </a:cubicBezTo>
                  <a:cubicBezTo>
                    <a:pt x="15133" y="13042"/>
                    <a:pt x="15133" y="13054"/>
                    <a:pt x="15145" y="13066"/>
                  </a:cubicBezTo>
                  <a:cubicBezTo>
                    <a:pt x="15145" y="13078"/>
                    <a:pt x="15145" y="13078"/>
                    <a:pt x="15145" y="13090"/>
                  </a:cubicBezTo>
                  <a:cubicBezTo>
                    <a:pt x="15145" y="13114"/>
                    <a:pt x="15157" y="13126"/>
                    <a:pt x="15157" y="13138"/>
                  </a:cubicBezTo>
                  <a:cubicBezTo>
                    <a:pt x="15157" y="13149"/>
                    <a:pt x="15157" y="13149"/>
                    <a:pt x="15157" y="13161"/>
                  </a:cubicBezTo>
                  <a:cubicBezTo>
                    <a:pt x="15181" y="13221"/>
                    <a:pt x="15205" y="13269"/>
                    <a:pt x="15205" y="13292"/>
                  </a:cubicBezTo>
                  <a:cubicBezTo>
                    <a:pt x="15205" y="13304"/>
                    <a:pt x="15217" y="13328"/>
                    <a:pt x="15217" y="13364"/>
                  </a:cubicBezTo>
                  <a:cubicBezTo>
                    <a:pt x="15217" y="13364"/>
                    <a:pt x="15217" y="13376"/>
                    <a:pt x="15217" y="13376"/>
                  </a:cubicBezTo>
                  <a:cubicBezTo>
                    <a:pt x="15217" y="13388"/>
                    <a:pt x="15217" y="13388"/>
                    <a:pt x="15217" y="13388"/>
                  </a:cubicBezTo>
                  <a:cubicBezTo>
                    <a:pt x="15217" y="13400"/>
                    <a:pt x="15217" y="13411"/>
                    <a:pt x="15217" y="13423"/>
                  </a:cubicBezTo>
                  <a:cubicBezTo>
                    <a:pt x="15217" y="13423"/>
                    <a:pt x="15217" y="13423"/>
                    <a:pt x="15217" y="13435"/>
                  </a:cubicBezTo>
                  <a:cubicBezTo>
                    <a:pt x="15217" y="13459"/>
                    <a:pt x="15217" y="13483"/>
                    <a:pt x="15217" y="13519"/>
                  </a:cubicBezTo>
                  <a:cubicBezTo>
                    <a:pt x="15217" y="13530"/>
                    <a:pt x="15217" y="13542"/>
                    <a:pt x="15217" y="13554"/>
                  </a:cubicBezTo>
                  <a:cubicBezTo>
                    <a:pt x="15217" y="13566"/>
                    <a:pt x="15217" y="13578"/>
                    <a:pt x="15217" y="13590"/>
                  </a:cubicBezTo>
                  <a:cubicBezTo>
                    <a:pt x="15217" y="13602"/>
                    <a:pt x="15217" y="13602"/>
                    <a:pt x="15205" y="13614"/>
                  </a:cubicBezTo>
                  <a:cubicBezTo>
                    <a:pt x="15169" y="13697"/>
                    <a:pt x="14848" y="14245"/>
                    <a:pt x="14764" y="14340"/>
                  </a:cubicBezTo>
                  <a:cubicBezTo>
                    <a:pt x="14729" y="14376"/>
                    <a:pt x="14693" y="14423"/>
                    <a:pt x="14657" y="14483"/>
                  </a:cubicBezTo>
                  <a:cubicBezTo>
                    <a:pt x="14574" y="14614"/>
                    <a:pt x="14455" y="14793"/>
                    <a:pt x="14300" y="14912"/>
                  </a:cubicBezTo>
                  <a:cubicBezTo>
                    <a:pt x="14241" y="14959"/>
                    <a:pt x="14181" y="14995"/>
                    <a:pt x="14121" y="15031"/>
                  </a:cubicBezTo>
                  <a:cubicBezTo>
                    <a:pt x="13990" y="15126"/>
                    <a:pt x="13871" y="15197"/>
                    <a:pt x="13800" y="15305"/>
                  </a:cubicBezTo>
                  <a:cubicBezTo>
                    <a:pt x="13776" y="15340"/>
                    <a:pt x="13752" y="15388"/>
                    <a:pt x="13740" y="15424"/>
                  </a:cubicBezTo>
                  <a:cubicBezTo>
                    <a:pt x="13693" y="15638"/>
                    <a:pt x="13669" y="16328"/>
                    <a:pt x="13669" y="16519"/>
                  </a:cubicBezTo>
                  <a:cubicBezTo>
                    <a:pt x="13693" y="16924"/>
                    <a:pt x="13740" y="17162"/>
                    <a:pt x="13812" y="17269"/>
                  </a:cubicBezTo>
                  <a:cubicBezTo>
                    <a:pt x="13883" y="17352"/>
                    <a:pt x="13955" y="17424"/>
                    <a:pt x="14002" y="17460"/>
                  </a:cubicBezTo>
                  <a:cubicBezTo>
                    <a:pt x="14026" y="17483"/>
                    <a:pt x="14038" y="17507"/>
                    <a:pt x="14050" y="17507"/>
                  </a:cubicBezTo>
                  <a:cubicBezTo>
                    <a:pt x="14050" y="17507"/>
                    <a:pt x="14050" y="17507"/>
                    <a:pt x="14050" y="17519"/>
                  </a:cubicBezTo>
                  <a:cubicBezTo>
                    <a:pt x="14050" y="17531"/>
                    <a:pt x="14062" y="17531"/>
                    <a:pt x="14062" y="17543"/>
                  </a:cubicBezTo>
                  <a:cubicBezTo>
                    <a:pt x="14062" y="17555"/>
                    <a:pt x="14074" y="17555"/>
                    <a:pt x="14074" y="17567"/>
                  </a:cubicBezTo>
                  <a:cubicBezTo>
                    <a:pt x="14086" y="17591"/>
                    <a:pt x="14098" y="17614"/>
                    <a:pt x="14110" y="17626"/>
                  </a:cubicBezTo>
                  <a:cubicBezTo>
                    <a:pt x="14110" y="17638"/>
                    <a:pt x="14110" y="17638"/>
                    <a:pt x="14110" y="17638"/>
                  </a:cubicBezTo>
                  <a:cubicBezTo>
                    <a:pt x="14110" y="17638"/>
                    <a:pt x="14110" y="17650"/>
                    <a:pt x="14121" y="17662"/>
                  </a:cubicBezTo>
                  <a:cubicBezTo>
                    <a:pt x="14121" y="17662"/>
                    <a:pt x="14121" y="17674"/>
                    <a:pt x="14121" y="17674"/>
                  </a:cubicBezTo>
                  <a:cubicBezTo>
                    <a:pt x="14121" y="17674"/>
                    <a:pt x="14121" y="17686"/>
                    <a:pt x="14121" y="17686"/>
                  </a:cubicBezTo>
                  <a:cubicBezTo>
                    <a:pt x="14110" y="17686"/>
                    <a:pt x="14110" y="17698"/>
                    <a:pt x="14110" y="17698"/>
                  </a:cubicBezTo>
                  <a:cubicBezTo>
                    <a:pt x="14110" y="17710"/>
                    <a:pt x="14098" y="17721"/>
                    <a:pt x="14098" y="17733"/>
                  </a:cubicBezTo>
                  <a:cubicBezTo>
                    <a:pt x="14086" y="17769"/>
                    <a:pt x="14074" y="17817"/>
                    <a:pt x="14074" y="17864"/>
                  </a:cubicBezTo>
                  <a:cubicBezTo>
                    <a:pt x="14050" y="17972"/>
                    <a:pt x="14038" y="18102"/>
                    <a:pt x="13979" y="18126"/>
                  </a:cubicBezTo>
                  <a:cubicBezTo>
                    <a:pt x="13955" y="18126"/>
                    <a:pt x="13943" y="18138"/>
                    <a:pt x="13931" y="18138"/>
                  </a:cubicBezTo>
                  <a:cubicBezTo>
                    <a:pt x="13917" y="18142"/>
                    <a:pt x="13904" y="18143"/>
                    <a:pt x="13892" y="18143"/>
                  </a:cubicBezTo>
                  <a:cubicBezTo>
                    <a:pt x="13861" y="18143"/>
                    <a:pt x="13834" y="18135"/>
                    <a:pt x="13800" y="18126"/>
                  </a:cubicBezTo>
                  <a:cubicBezTo>
                    <a:pt x="13764" y="18114"/>
                    <a:pt x="13740" y="18102"/>
                    <a:pt x="13705" y="18102"/>
                  </a:cubicBezTo>
                  <a:cubicBezTo>
                    <a:pt x="13681" y="18102"/>
                    <a:pt x="13657" y="18091"/>
                    <a:pt x="13621" y="18091"/>
                  </a:cubicBezTo>
                  <a:lnTo>
                    <a:pt x="13526" y="18091"/>
                  </a:lnTo>
                  <a:cubicBezTo>
                    <a:pt x="13467" y="18091"/>
                    <a:pt x="13383" y="18091"/>
                    <a:pt x="13324" y="18114"/>
                  </a:cubicBezTo>
                  <a:cubicBezTo>
                    <a:pt x="13288" y="18126"/>
                    <a:pt x="13252" y="18138"/>
                    <a:pt x="13240" y="18162"/>
                  </a:cubicBezTo>
                  <a:cubicBezTo>
                    <a:pt x="13169" y="18233"/>
                    <a:pt x="12478" y="19138"/>
                    <a:pt x="12466" y="19150"/>
                  </a:cubicBezTo>
                  <a:cubicBezTo>
                    <a:pt x="12455" y="19174"/>
                    <a:pt x="12395" y="19234"/>
                    <a:pt x="12288" y="19234"/>
                  </a:cubicBezTo>
                  <a:lnTo>
                    <a:pt x="11097" y="19234"/>
                  </a:lnTo>
                  <a:lnTo>
                    <a:pt x="12407" y="17019"/>
                  </a:lnTo>
                  <a:cubicBezTo>
                    <a:pt x="12419" y="17007"/>
                    <a:pt x="12419" y="16983"/>
                    <a:pt x="12419" y="16971"/>
                  </a:cubicBezTo>
                  <a:cubicBezTo>
                    <a:pt x="12419" y="16971"/>
                    <a:pt x="12157" y="16317"/>
                    <a:pt x="12085" y="16138"/>
                  </a:cubicBezTo>
                  <a:cubicBezTo>
                    <a:pt x="12014" y="15947"/>
                    <a:pt x="11847" y="15447"/>
                    <a:pt x="11847" y="15316"/>
                  </a:cubicBezTo>
                  <a:cubicBezTo>
                    <a:pt x="11847" y="15293"/>
                    <a:pt x="11847" y="15269"/>
                    <a:pt x="11835" y="15245"/>
                  </a:cubicBezTo>
                  <a:cubicBezTo>
                    <a:pt x="11835" y="15126"/>
                    <a:pt x="11824" y="14983"/>
                    <a:pt x="11931" y="14769"/>
                  </a:cubicBezTo>
                  <a:cubicBezTo>
                    <a:pt x="11978" y="14673"/>
                    <a:pt x="12407" y="13888"/>
                    <a:pt x="12347" y="13792"/>
                  </a:cubicBezTo>
                  <a:cubicBezTo>
                    <a:pt x="12336" y="13769"/>
                    <a:pt x="12312" y="13745"/>
                    <a:pt x="12276" y="13709"/>
                  </a:cubicBezTo>
                  <a:cubicBezTo>
                    <a:pt x="12205" y="13626"/>
                    <a:pt x="12097" y="13507"/>
                    <a:pt x="12050" y="13376"/>
                  </a:cubicBezTo>
                  <a:cubicBezTo>
                    <a:pt x="12002" y="13280"/>
                    <a:pt x="11990" y="13138"/>
                    <a:pt x="12002" y="12959"/>
                  </a:cubicBezTo>
                  <a:cubicBezTo>
                    <a:pt x="12002" y="12864"/>
                    <a:pt x="12014" y="12745"/>
                    <a:pt x="12038" y="12626"/>
                  </a:cubicBezTo>
                  <a:cubicBezTo>
                    <a:pt x="12038" y="12590"/>
                    <a:pt x="12050" y="12566"/>
                    <a:pt x="12050" y="12542"/>
                  </a:cubicBezTo>
                  <a:cubicBezTo>
                    <a:pt x="12074" y="12411"/>
                    <a:pt x="12085" y="12352"/>
                    <a:pt x="12085" y="12316"/>
                  </a:cubicBezTo>
                  <a:cubicBezTo>
                    <a:pt x="12085" y="12304"/>
                    <a:pt x="12085" y="12292"/>
                    <a:pt x="12085" y="12292"/>
                  </a:cubicBezTo>
                  <a:lnTo>
                    <a:pt x="12609" y="9637"/>
                  </a:lnTo>
                  <a:close/>
                  <a:moveTo>
                    <a:pt x="9276" y="11840"/>
                  </a:moveTo>
                  <a:cubicBezTo>
                    <a:pt x="9335" y="11852"/>
                    <a:pt x="9502" y="11971"/>
                    <a:pt x="9573" y="12030"/>
                  </a:cubicBezTo>
                  <a:cubicBezTo>
                    <a:pt x="9633" y="12066"/>
                    <a:pt x="9645" y="12078"/>
                    <a:pt x="9657" y="12090"/>
                  </a:cubicBezTo>
                  <a:cubicBezTo>
                    <a:pt x="9704" y="12102"/>
                    <a:pt x="9871" y="12137"/>
                    <a:pt x="10026" y="12137"/>
                  </a:cubicBezTo>
                  <a:cubicBezTo>
                    <a:pt x="10180" y="12137"/>
                    <a:pt x="10252" y="12185"/>
                    <a:pt x="10300" y="12221"/>
                  </a:cubicBezTo>
                  <a:cubicBezTo>
                    <a:pt x="10311" y="12233"/>
                    <a:pt x="10311" y="12245"/>
                    <a:pt x="10323" y="12245"/>
                  </a:cubicBezTo>
                  <a:cubicBezTo>
                    <a:pt x="10335" y="12257"/>
                    <a:pt x="10335" y="12257"/>
                    <a:pt x="10335" y="12257"/>
                  </a:cubicBezTo>
                  <a:cubicBezTo>
                    <a:pt x="10347" y="12268"/>
                    <a:pt x="10347" y="12268"/>
                    <a:pt x="10359" y="12268"/>
                  </a:cubicBezTo>
                  <a:cubicBezTo>
                    <a:pt x="10359" y="12280"/>
                    <a:pt x="10371" y="12280"/>
                    <a:pt x="10371" y="12280"/>
                  </a:cubicBezTo>
                  <a:cubicBezTo>
                    <a:pt x="10383" y="12280"/>
                    <a:pt x="10383" y="12292"/>
                    <a:pt x="10383" y="12292"/>
                  </a:cubicBezTo>
                  <a:cubicBezTo>
                    <a:pt x="10395" y="12292"/>
                    <a:pt x="10407" y="12292"/>
                    <a:pt x="10407" y="12304"/>
                  </a:cubicBezTo>
                  <a:lnTo>
                    <a:pt x="10419" y="12304"/>
                  </a:lnTo>
                  <a:cubicBezTo>
                    <a:pt x="10431" y="12304"/>
                    <a:pt x="10442" y="12304"/>
                    <a:pt x="10454" y="12316"/>
                  </a:cubicBezTo>
                  <a:lnTo>
                    <a:pt x="10490" y="12316"/>
                  </a:lnTo>
                  <a:cubicBezTo>
                    <a:pt x="10502" y="12328"/>
                    <a:pt x="10502" y="12328"/>
                    <a:pt x="10502" y="12328"/>
                  </a:cubicBezTo>
                  <a:lnTo>
                    <a:pt x="10681" y="12328"/>
                  </a:lnTo>
                  <a:cubicBezTo>
                    <a:pt x="10740" y="12316"/>
                    <a:pt x="10883" y="12316"/>
                    <a:pt x="11121" y="12316"/>
                  </a:cubicBezTo>
                  <a:lnTo>
                    <a:pt x="11502" y="12316"/>
                  </a:lnTo>
                  <a:cubicBezTo>
                    <a:pt x="11538" y="12316"/>
                    <a:pt x="11574" y="12316"/>
                    <a:pt x="11609" y="12328"/>
                  </a:cubicBezTo>
                  <a:lnTo>
                    <a:pt x="11990" y="12328"/>
                  </a:lnTo>
                  <a:cubicBezTo>
                    <a:pt x="11990" y="12328"/>
                    <a:pt x="11990" y="12340"/>
                    <a:pt x="11990" y="12340"/>
                  </a:cubicBezTo>
                  <a:cubicBezTo>
                    <a:pt x="11990" y="12340"/>
                    <a:pt x="11990" y="12352"/>
                    <a:pt x="11990" y="12352"/>
                  </a:cubicBezTo>
                  <a:cubicBezTo>
                    <a:pt x="11990" y="12364"/>
                    <a:pt x="11978" y="12376"/>
                    <a:pt x="11978" y="12387"/>
                  </a:cubicBezTo>
                  <a:cubicBezTo>
                    <a:pt x="11978" y="12387"/>
                    <a:pt x="11978" y="12399"/>
                    <a:pt x="11978" y="12411"/>
                  </a:cubicBezTo>
                  <a:cubicBezTo>
                    <a:pt x="11978" y="12423"/>
                    <a:pt x="11978" y="12435"/>
                    <a:pt x="11978" y="12447"/>
                  </a:cubicBezTo>
                  <a:cubicBezTo>
                    <a:pt x="11966" y="12459"/>
                    <a:pt x="11966" y="12471"/>
                    <a:pt x="11966" y="12483"/>
                  </a:cubicBezTo>
                  <a:cubicBezTo>
                    <a:pt x="11966" y="12495"/>
                    <a:pt x="11966" y="12507"/>
                    <a:pt x="11955" y="12518"/>
                  </a:cubicBezTo>
                  <a:cubicBezTo>
                    <a:pt x="11955" y="12542"/>
                    <a:pt x="11955" y="12578"/>
                    <a:pt x="11943" y="12614"/>
                  </a:cubicBezTo>
                  <a:cubicBezTo>
                    <a:pt x="11919" y="12733"/>
                    <a:pt x="11907" y="12852"/>
                    <a:pt x="11907" y="12959"/>
                  </a:cubicBezTo>
                  <a:cubicBezTo>
                    <a:pt x="11895" y="13149"/>
                    <a:pt x="11919" y="13304"/>
                    <a:pt x="11966" y="13411"/>
                  </a:cubicBezTo>
                  <a:cubicBezTo>
                    <a:pt x="12026" y="13554"/>
                    <a:pt x="12133" y="13685"/>
                    <a:pt x="12205" y="13769"/>
                  </a:cubicBezTo>
                  <a:cubicBezTo>
                    <a:pt x="12240" y="13792"/>
                    <a:pt x="12264" y="13816"/>
                    <a:pt x="12264" y="13828"/>
                  </a:cubicBezTo>
                  <a:cubicBezTo>
                    <a:pt x="12264" y="13900"/>
                    <a:pt x="12038" y="14376"/>
                    <a:pt x="11847" y="14721"/>
                  </a:cubicBezTo>
                  <a:cubicBezTo>
                    <a:pt x="11728" y="14959"/>
                    <a:pt x="11740" y="15126"/>
                    <a:pt x="11752" y="15257"/>
                  </a:cubicBezTo>
                  <a:cubicBezTo>
                    <a:pt x="11752" y="15269"/>
                    <a:pt x="11752" y="15293"/>
                    <a:pt x="11752" y="15316"/>
                  </a:cubicBezTo>
                  <a:cubicBezTo>
                    <a:pt x="11764" y="15471"/>
                    <a:pt x="11931" y="15995"/>
                    <a:pt x="12002" y="16174"/>
                  </a:cubicBezTo>
                  <a:cubicBezTo>
                    <a:pt x="12062" y="16328"/>
                    <a:pt x="12276" y="16876"/>
                    <a:pt x="12324" y="16983"/>
                  </a:cubicBezTo>
                  <a:lnTo>
                    <a:pt x="10990" y="19234"/>
                  </a:lnTo>
                  <a:lnTo>
                    <a:pt x="10323" y="19234"/>
                  </a:lnTo>
                  <a:cubicBezTo>
                    <a:pt x="10311" y="19234"/>
                    <a:pt x="10300" y="19234"/>
                    <a:pt x="10288" y="19245"/>
                  </a:cubicBezTo>
                  <a:cubicBezTo>
                    <a:pt x="10276" y="19257"/>
                    <a:pt x="10276" y="19269"/>
                    <a:pt x="10276" y="19281"/>
                  </a:cubicBezTo>
                  <a:lnTo>
                    <a:pt x="10300" y="20174"/>
                  </a:lnTo>
                  <a:lnTo>
                    <a:pt x="8287" y="20174"/>
                  </a:lnTo>
                  <a:cubicBezTo>
                    <a:pt x="8287" y="19972"/>
                    <a:pt x="8275" y="19722"/>
                    <a:pt x="8275" y="19650"/>
                  </a:cubicBezTo>
                  <a:cubicBezTo>
                    <a:pt x="8275" y="19638"/>
                    <a:pt x="8275" y="19626"/>
                    <a:pt x="8275" y="19626"/>
                  </a:cubicBezTo>
                  <a:cubicBezTo>
                    <a:pt x="8275" y="19615"/>
                    <a:pt x="8275" y="19591"/>
                    <a:pt x="8275" y="19543"/>
                  </a:cubicBezTo>
                  <a:cubicBezTo>
                    <a:pt x="8275" y="19507"/>
                    <a:pt x="8275" y="19472"/>
                    <a:pt x="8275" y="19436"/>
                  </a:cubicBezTo>
                  <a:cubicBezTo>
                    <a:pt x="8287" y="19257"/>
                    <a:pt x="8287" y="19103"/>
                    <a:pt x="8287" y="19007"/>
                  </a:cubicBezTo>
                  <a:cubicBezTo>
                    <a:pt x="8287" y="18972"/>
                    <a:pt x="8287" y="18948"/>
                    <a:pt x="8287" y="18936"/>
                  </a:cubicBezTo>
                  <a:lnTo>
                    <a:pt x="8275" y="18888"/>
                  </a:lnTo>
                  <a:cubicBezTo>
                    <a:pt x="8240" y="18531"/>
                    <a:pt x="8216" y="18281"/>
                    <a:pt x="8192" y="18091"/>
                  </a:cubicBezTo>
                  <a:cubicBezTo>
                    <a:pt x="8192" y="18055"/>
                    <a:pt x="8180" y="18019"/>
                    <a:pt x="8180" y="17983"/>
                  </a:cubicBezTo>
                  <a:cubicBezTo>
                    <a:pt x="8180" y="17960"/>
                    <a:pt x="8180" y="17924"/>
                    <a:pt x="8168" y="17900"/>
                  </a:cubicBezTo>
                  <a:cubicBezTo>
                    <a:pt x="8168" y="17864"/>
                    <a:pt x="8168" y="17829"/>
                    <a:pt x="8168" y="17805"/>
                  </a:cubicBezTo>
                  <a:cubicBezTo>
                    <a:pt x="8168" y="17793"/>
                    <a:pt x="8156" y="17781"/>
                    <a:pt x="8156" y="17769"/>
                  </a:cubicBezTo>
                  <a:cubicBezTo>
                    <a:pt x="8156" y="17674"/>
                    <a:pt x="8156" y="17638"/>
                    <a:pt x="8156" y="17614"/>
                  </a:cubicBezTo>
                  <a:cubicBezTo>
                    <a:pt x="8156" y="17495"/>
                    <a:pt x="8204" y="17150"/>
                    <a:pt x="8275" y="17007"/>
                  </a:cubicBezTo>
                  <a:cubicBezTo>
                    <a:pt x="8299" y="16948"/>
                    <a:pt x="8335" y="16888"/>
                    <a:pt x="8371" y="16829"/>
                  </a:cubicBezTo>
                  <a:cubicBezTo>
                    <a:pt x="8418" y="16757"/>
                    <a:pt x="8466" y="16686"/>
                    <a:pt x="8490" y="16602"/>
                  </a:cubicBezTo>
                  <a:cubicBezTo>
                    <a:pt x="8526" y="16448"/>
                    <a:pt x="8442" y="16186"/>
                    <a:pt x="8406" y="16138"/>
                  </a:cubicBezTo>
                  <a:cubicBezTo>
                    <a:pt x="8383" y="16114"/>
                    <a:pt x="8359" y="16102"/>
                    <a:pt x="8323" y="16102"/>
                  </a:cubicBezTo>
                  <a:cubicBezTo>
                    <a:pt x="8275" y="16102"/>
                    <a:pt x="8192" y="16126"/>
                    <a:pt x="8121" y="16150"/>
                  </a:cubicBezTo>
                  <a:cubicBezTo>
                    <a:pt x="8097" y="16162"/>
                    <a:pt x="8073" y="16162"/>
                    <a:pt x="8061" y="16162"/>
                  </a:cubicBezTo>
                  <a:cubicBezTo>
                    <a:pt x="8061" y="16162"/>
                    <a:pt x="8014" y="16150"/>
                    <a:pt x="7918" y="15936"/>
                  </a:cubicBezTo>
                  <a:cubicBezTo>
                    <a:pt x="7847" y="15757"/>
                    <a:pt x="7704" y="15674"/>
                    <a:pt x="7549" y="15626"/>
                  </a:cubicBezTo>
                  <a:cubicBezTo>
                    <a:pt x="7537" y="15614"/>
                    <a:pt x="7525" y="15614"/>
                    <a:pt x="7502" y="15614"/>
                  </a:cubicBezTo>
                  <a:cubicBezTo>
                    <a:pt x="7502" y="15602"/>
                    <a:pt x="7490" y="15602"/>
                    <a:pt x="7490" y="15602"/>
                  </a:cubicBezTo>
                  <a:cubicBezTo>
                    <a:pt x="7478" y="15602"/>
                    <a:pt x="7466" y="15602"/>
                    <a:pt x="7454" y="15590"/>
                  </a:cubicBezTo>
                  <a:lnTo>
                    <a:pt x="7430" y="15590"/>
                  </a:lnTo>
                  <a:cubicBezTo>
                    <a:pt x="7418" y="15590"/>
                    <a:pt x="7406" y="15590"/>
                    <a:pt x="7394" y="15578"/>
                  </a:cubicBezTo>
                  <a:lnTo>
                    <a:pt x="7371" y="15578"/>
                  </a:lnTo>
                  <a:cubicBezTo>
                    <a:pt x="7371" y="15578"/>
                    <a:pt x="7371" y="15566"/>
                    <a:pt x="7371" y="15566"/>
                  </a:cubicBezTo>
                  <a:cubicBezTo>
                    <a:pt x="7371" y="15543"/>
                    <a:pt x="7371" y="15519"/>
                    <a:pt x="7371" y="15495"/>
                  </a:cubicBezTo>
                  <a:cubicBezTo>
                    <a:pt x="7359" y="15459"/>
                    <a:pt x="7359" y="15435"/>
                    <a:pt x="7359" y="15412"/>
                  </a:cubicBezTo>
                  <a:cubicBezTo>
                    <a:pt x="7359" y="15400"/>
                    <a:pt x="7359" y="15400"/>
                    <a:pt x="7359" y="15400"/>
                  </a:cubicBezTo>
                  <a:cubicBezTo>
                    <a:pt x="7359" y="15364"/>
                    <a:pt x="7359" y="15340"/>
                    <a:pt x="7359" y="15316"/>
                  </a:cubicBezTo>
                  <a:cubicBezTo>
                    <a:pt x="7359" y="15305"/>
                    <a:pt x="7359" y="15305"/>
                    <a:pt x="7359" y="15293"/>
                  </a:cubicBezTo>
                  <a:cubicBezTo>
                    <a:pt x="7359" y="15269"/>
                    <a:pt x="7359" y="15245"/>
                    <a:pt x="7347" y="15221"/>
                  </a:cubicBezTo>
                  <a:cubicBezTo>
                    <a:pt x="7347" y="15197"/>
                    <a:pt x="7347" y="15185"/>
                    <a:pt x="7347" y="15174"/>
                  </a:cubicBezTo>
                  <a:cubicBezTo>
                    <a:pt x="7347" y="15150"/>
                    <a:pt x="7347" y="15138"/>
                    <a:pt x="7347" y="15114"/>
                  </a:cubicBezTo>
                  <a:cubicBezTo>
                    <a:pt x="7347" y="15102"/>
                    <a:pt x="7347" y="15078"/>
                    <a:pt x="7347" y="15066"/>
                  </a:cubicBezTo>
                  <a:cubicBezTo>
                    <a:pt x="7347" y="15043"/>
                    <a:pt x="7335" y="15019"/>
                    <a:pt x="7335" y="15007"/>
                  </a:cubicBezTo>
                  <a:cubicBezTo>
                    <a:pt x="7335" y="14983"/>
                    <a:pt x="7335" y="14959"/>
                    <a:pt x="7335" y="14935"/>
                  </a:cubicBezTo>
                  <a:cubicBezTo>
                    <a:pt x="7335" y="14924"/>
                    <a:pt x="7335" y="14912"/>
                    <a:pt x="7335" y="14900"/>
                  </a:cubicBezTo>
                  <a:cubicBezTo>
                    <a:pt x="7335" y="14876"/>
                    <a:pt x="7335" y="14840"/>
                    <a:pt x="7323" y="14816"/>
                  </a:cubicBezTo>
                  <a:cubicBezTo>
                    <a:pt x="7323" y="14804"/>
                    <a:pt x="7323" y="14804"/>
                    <a:pt x="7323" y="14793"/>
                  </a:cubicBezTo>
                  <a:cubicBezTo>
                    <a:pt x="7323" y="14697"/>
                    <a:pt x="7311" y="14590"/>
                    <a:pt x="7311" y="14507"/>
                  </a:cubicBezTo>
                  <a:cubicBezTo>
                    <a:pt x="7299" y="14447"/>
                    <a:pt x="7299" y="14400"/>
                    <a:pt x="7299" y="14364"/>
                  </a:cubicBezTo>
                  <a:cubicBezTo>
                    <a:pt x="7287" y="14292"/>
                    <a:pt x="7287" y="14257"/>
                    <a:pt x="7287" y="14245"/>
                  </a:cubicBezTo>
                  <a:cubicBezTo>
                    <a:pt x="7228" y="13983"/>
                    <a:pt x="7192" y="13781"/>
                    <a:pt x="7192" y="13745"/>
                  </a:cubicBezTo>
                  <a:cubicBezTo>
                    <a:pt x="7204" y="13733"/>
                    <a:pt x="7240" y="13685"/>
                    <a:pt x="7478" y="13542"/>
                  </a:cubicBezTo>
                  <a:cubicBezTo>
                    <a:pt x="7561" y="13495"/>
                    <a:pt x="7561" y="13316"/>
                    <a:pt x="7549" y="13138"/>
                  </a:cubicBezTo>
                  <a:lnTo>
                    <a:pt x="7549" y="13090"/>
                  </a:lnTo>
                  <a:cubicBezTo>
                    <a:pt x="7549" y="13078"/>
                    <a:pt x="7549" y="13078"/>
                    <a:pt x="7561" y="13066"/>
                  </a:cubicBezTo>
                  <a:cubicBezTo>
                    <a:pt x="7573" y="13054"/>
                    <a:pt x="7597" y="13019"/>
                    <a:pt x="7644" y="12971"/>
                  </a:cubicBezTo>
                  <a:cubicBezTo>
                    <a:pt x="7668" y="12947"/>
                    <a:pt x="7704" y="12923"/>
                    <a:pt x="7728" y="12899"/>
                  </a:cubicBezTo>
                  <a:cubicBezTo>
                    <a:pt x="7740" y="12888"/>
                    <a:pt x="7906" y="12757"/>
                    <a:pt x="8014" y="12614"/>
                  </a:cubicBezTo>
                  <a:cubicBezTo>
                    <a:pt x="8121" y="12471"/>
                    <a:pt x="8216" y="12328"/>
                    <a:pt x="8240" y="12221"/>
                  </a:cubicBezTo>
                  <a:cubicBezTo>
                    <a:pt x="8240" y="12209"/>
                    <a:pt x="8240" y="12197"/>
                    <a:pt x="8264" y="12173"/>
                  </a:cubicBezTo>
                  <a:lnTo>
                    <a:pt x="8275" y="12173"/>
                  </a:lnTo>
                  <a:cubicBezTo>
                    <a:pt x="8323" y="12126"/>
                    <a:pt x="8406" y="12078"/>
                    <a:pt x="8478" y="12030"/>
                  </a:cubicBezTo>
                  <a:cubicBezTo>
                    <a:pt x="8526" y="12006"/>
                    <a:pt x="8573" y="11971"/>
                    <a:pt x="8609" y="11947"/>
                  </a:cubicBezTo>
                  <a:cubicBezTo>
                    <a:pt x="8668" y="11899"/>
                    <a:pt x="9061" y="11840"/>
                    <a:pt x="9228" y="11840"/>
                  </a:cubicBezTo>
                  <a:close/>
                  <a:moveTo>
                    <a:pt x="5466" y="15531"/>
                  </a:moveTo>
                  <a:cubicBezTo>
                    <a:pt x="5537" y="15543"/>
                    <a:pt x="5620" y="15555"/>
                    <a:pt x="5704" y="15566"/>
                  </a:cubicBezTo>
                  <a:cubicBezTo>
                    <a:pt x="5728" y="15566"/>
                    <a:pt x="5763" y="15566"/>
                    <a:pt x="5787" y="15578"/>
                  </a:cubicBezTo>
                  <a:cubicBezTo>
                    <a:pt x="5870" y="15578"/>
                    <a:pt x="5942" y="15590"/>
                    <a:pt x="6013" y="15602"/>
                  </a:cubicBezTo>
                  <a:cubicBezTo>
                    <a:pt x="6073" y="15602"/>
                    <a:pt x="6120" y="15614"/>
                    <a:pt x="6156" y="15614"/>
                  </a:cubicBezTo>
                  <a:cubicBezTo>
                    <a:pt x="6228" y="15614"/>
                    <a:pt x="6311" y="15602"/>
                    <a:pt x="6406" y="15602"/>
                  </a:cubicBezTo>
                  <a:cubicBezTo>
                    <a:pt x="6466" y="15602"/>
                    <a:pt x="6537" y="15590"/>
                    <a:pt x="6609" y="15590"/>
                  </a:cubicBezTo>
                  <a:lnTo>
                    <a:pt x="6716" y="15590"/>
                  </a:lnTo>
                  <a:cubicBezTo>
                    <a:pt x="6871" y="15590"/>
                    <a:pt x="7109" y="15614"/>
                    <a:pt x="7323" y="15662"/>
                  </a:cubicBezTo>
                  <a:cubicBezTo>
                    <a:pt x="7406" y="15674"/>
                    <a:pt x="7478" y="15697"/>
                    <a:pt x="7525" y="15709"/>
                  </a:cubicBezTo>
                  <a:cubicBezTo>
                    <a:pt x="7668" y="15757"/>
                    <a:pt x="7775" y="15828"/>
                    <a:pt x="7835" y="15971"/>
                  </a:cubicBezTo>
                  <a:cubicBezTo>
                    <a:pt x="7942" y="16221"/>
                    <a:pt x="8014" y="16257"/>
                    <a:pt x="8073" y="16257"/>
                  </a:cubicBezTo>
                  <a:cubicBezTo>
                    <a:pt x="8085" y="16257"/>
                    <a:pt x="8121" y="16245"/>
                    <a:pt x="8156" y="16233"/>
                  </a:cubicBezTo>
                  <a:cubicBezTo>
                    <a:pt x="8204" y="16221"/>
                    <a:pt x="8275" y="16197"/>
                    <a:pt x="8335" y="16197"/>
                  </a:cubicBezTo>
                  <a:cubicBezTo>
                    <a:pt x="8359" y="16245"/>
                    <a:pt x="8430" y="16471"/>
                    <a:pt x="8406" y="16578"/>
                  </a:cubicBezTo>
                  <a:cubicBezTo>
                    <a:pt x="8383" y="16650"/>
                    <a:pt x="8335" y="16721"/>
                    <a:pt x="8299" y="16781"/>
                  </a:cubicBezTo>
                  <a:cubicBezTo>
                    <a:pt x="8264" y="16840"/>
                    <a:pt x="8216" y="16900"/>
                    <a:pt x="8192" y="16971"/>
                  </a:cubicBezTo>
                  <a:cubicBezTo>
                    <a:pt x="8121" y="17138"/>
                    <a:pt x="8061" y="17483"/>
                    <a:pt x="8061" y="17614"/>
                  </a:cubicBezTo>
                  <a:cubicBezTo>
                    <a:pt x="8061" y="17698"/>
                    <a:pt x="8109" y="18126"/>
                    <a:pt x="8192" y="18888"/>
                  </a:cubicBezTo>
                  <a:lnTo>
                    <a:pt x="8192" y="18948"/>
                  </a:lnTo>
                  <a:cubicBezTo>
                    <a:pt x="8204" y="18995"/>
                    <a:pt x="8192" y="19388"/>
                    <a:pt x="8192" y="19543"/>
                  </a:cubicBezTo>
                  <a:cubicBezTo>
                    <a:pt x="8192" y="19591"/>
                    <a:pt x="8180" y="19615"/>
                    <a:pt x="8180" y="19626"/>
                  </a:cubicBezTo>
                  <a:lnTo>
                    <a:pt x="8180" y="19638"/>
                  </a:lnTo>
                  <a:cubicBezTo>
                    <a:pt x="8180" y="19638"/>
                    <a:pt x="8192" y="19638"/>
                    <a:pt x="8192" y="19650"/>
                  </a:cubicBezTo>
                  <a:cubicBezTo>
                    <a:pt x="8192" y="19662"/>
                    <a:pt x="8192" y="19662"/>
                    <a:pt x="8192" y="19662"/>
                  </a:cubicBezTo>
                  <a:cubicBezTo>
                    <a:pt x="8192" y="19674"/>
                    <a:pt x="8192" y="19674"/>
                    <a:pt x="8192" y="19674"/>
                  </a:cubicBezTo>
                  <a:cubicBezTo>
                    <a:pt x="8192" y="19698"/>
                    <a:pt x="8192" y="19722"/>
                    <a:pt x="8192" y="19757"/>
                  </a:cubicBezTo>
                  <a:cubicBezTo>
                    <a:pt x="8192" y="19888"/>
                    <a:pt x="8192" y="20055"/>
                    <a:pt x="8204" y="20174"/>
                  </a:cubicBezTo>
                  <a:lnTo>
                    <a:pt x="7585" y="20174"/>
                  </a:lnTo>
                  <a:cubicBezTo>
                    <a:pt x="7561" y="20174"/>
                    <a:pt x="7537" y="20186"/>
                    <a:pt x="7537" y="20210"/>
                  </a:cubicBezTo>
                  <a:lnTo>
                    <a:pt x="7537" y="21710"/>
                  </a:lnTo>
                  <a:lnTo>
                    <a:pt x="6442" y="21758"/>
                  </a:lnTo>
                  <a:cubicBezTo>
                    <a:pt x="6454" y="21722"/>
                    <a:pt x="6466" y="21674"/>
                    <a:pt x="6478" y="21627"/>
                  </a:cubicBezTo>
                  <a:cubicBezTo>
                    <a:pt x="6478" y="21615"/>
                    <a:pt x="6490" y="21591"/>
                    <a:pt x="6490" y="21567"/>
                  </a:cubicBezTo>
                  <a:cubicBezTo>
                    <a:pt x="6490" y="21567"/>
                    <a:pt x="6490" y="21567"/>
                    <a:pt x="6490" y="21555"/>
                  </a:cubicBezTo>
                  <a:cubicBezTo>
                    <a:pt x="6501" y="21543"/>
                    <a:pt x="6501" y="21531"/>
                    <a:pt x="6501" y="21508"/>
                  </a:cubicBezTo>
                  <a:cubicBezTo>
                    <a:pt x="6501" y="21508"/>
                    <a:pt x="6513" y="21496"/>
                    <a:pt x="6513" y="21484"/>
                  </a:cubicBezTo>
                  <a:lnTo>
                    <a:pt x="6513" y="21460"/>
                  </a:lnTo>
                  <a:cubicBezTo>
                    <a:pt x="6525" y="21448"/>
                    <a:pt x="6525" y="21436"/>
                    <a:pt x="6525" y="21424"/>
                  </a:cubicBezTo>
                  <a:cubicBezTo>
                    <a:pt x="6525" y="21412"/>
                    <a:pt x="6525" y="21400"/>
                    <a:pt x="6537" y="21389"/>
                  </a:cubicBezTo>
                  <a:cubicBezTo>
                    <a:pt x="6537" y="21389"/>
                    <a:pt x="6537" y="21377"/>
                    <a:pt x="6537" y="21365"/>
                  </a:cubicBezTo>
                  <a:cubicBezTo>
                    <a:pt x="6537" y="21353"/>
                    <a:pt x="6549" y="21341"/>
                    <a:pt x="6549" y="21329"/>
                  </a:cubicBezTo>
                  <a:cubicBezTo>
                    <a:pt x="6549" y="21329"/>
                    <a:pt x="6549" y="21317"/>
                    <a:pt x="6549" y="21305"/>
                  </a:cubicBezTo>
                  <a:cubicBezTo>
                    <a:pt x="6561" y="21293"/>
                    <a:pt x="6561" y="21270"/>
                    <a:pt x="6561" y="21258"/>
                  </a:cubicBezTo>
                  <a:cubicBezTo>
                    <a:pt x="6561" y="21258"/>
                    <a:pt x="6561" y="21246"/>
                    <a:pt x="6561" y="21246"/>
                  </a:cubicBezTo>
                  <a:cubicBezTo>
                    <a:pt x="6573" y="21234"/>
                    <a:pt x="6573" y="21222"/>
                    <a:pt x="6573" y="21210"/>
                  </a:cubicBezTo>
                  <a:cubicBezTo>
                    <a:pt x="6573" y="21198"/>
                    <a:pt x="6573" y="21198"/>
                    <a:pt x="6573" y="21186"/>
                  </a:cubicBezTo>
                  <a:cubicBezTo>
                    <a:pt x="6573" y="21186"/>
                    <a:pt x="6585" y="21174"/>
                    <a:pt x="6585" y="21162"/>
                  </a:cubicBezTo>
                  <a:lnTo>
                    <a:pt x="6585" y="21150"/>
                  </a:lnTo>
                  <a:cubicBezTo>
                    <a:pt x="6585" y="21139"/>
                    <a:pt x="6585" y="21127"/>
                    <a:pt x="6585" y="21127"/>
                  </a:cubicBezTo>
                  <a:cubicBezTo>
                    <a:pt x="6585" y="21115"/>
                    <a:pt x="6585" y="21115"/>
                    <a:pt x="6585" y="21115"/>
                  </a:cubicBezTo>
                  <a:cubicBezTo>
                    <a:pt x="6597" y="21103"/>
                    <a:pt x="6597" y="21091"/>
                    <a:pt x="6597" y="21091"/>
                  </a:cubicBezTo>
                  <a:cubicBezTo>
                    <a:pt x="6597" y="21091"/>
                    <a:pt x="6597" y="21079"/>
                    <a:pt x="6597" y="21079"/>
                  </a:cubicBezTo>
                  <a:cubicBezTo>
                    <a:pt x="6597" y="21067"/>
                    <a:pt x="6597" y="21067"/>
                    <a:pt x="6597" y="21067"/>
                  </a:cubicBezTo>
                  <a:cubicBezTo>
                    <a:pt x="6597" y="21055"/>
                    <a:pt x="6597" y="21031"/>
                    <a:pt x="6585" y="21019"/>
                  </a:cubicBezTo>
                  <a:cubicBezTo>
                    <a:pt x="6573" y="20960"/>
                    <a:pt x="6549" y="20865"/>
                    <a:pt x="6501" y="20710"/>
                  </a:cubicBezTo>
                  <a:cubicBezTo>
                    <a:pt x="6466" y="20603"/>
                    <a:pt x="6430" y="20472"/>
                    <a:pt x="6394" y="20353"/>
                  </a:cubicBezTo>
                  <a:cubicBezTo>
                    <a:pt x="6382" y="20305"/>
                    <a:pt x="6370" y="20269"/>
                    <a:pt x="6359" y="20222"/>
                  </a:cubicBezTo>
                  <a:cubicBezTo>
                    <a:pt x="6323" y="20067"/>
                    <a:pt x="6251" y="19924"/>
                    <a:pt x="6192" y="19793"/>
                  </a:cubicBezTo>
                  <a:cubicBezTo>
                    <a:pt x="6109" y="19638"/>
                    <a:pt x="6049" y="19495"/>
                    <a:pt x="6061" y="19400"/>
                  </a:cubicBezTo>
                  <a:cubicBezTo>
                    <a:pt x="6073" y="19353"/>
                    <a:pt x="6097" y="19293"/>
                    <a:pt x="6109" y="19234"/>
                  </a:cubicBezTo>
                  <a:cubicBezTo>
                    <a:pt x="6156" y="19091"/>
                    <a:pt x="6216" y="18936"/>
                    <a:pt x="6156" y="18769"/>
                  </a:cubicBezTo>
                  <a:cubicBezTo>
                    <a:pt x="6120" y="18674"/>
                    <a:pt x="6037" y="18579"/>
                    <a:pt x="5954" y="18472"/>
                  </a:cubicBezTo>
                  <a:cubicBezTo>
                    <a:pt x="5859" y="18352"/>
                    <a:pt x="5751" y="18222"/>
                    <a:pt x="5704" y="18067"/>
                  </a:cubicBezTo>
                  <a:cubicBezTo>
                    <a:pt x="5668" y="17936"/>
                    <a:pt x="5632" y="17781"/>
                    <a:pt x="5597" y="17638"/>
                  </a:cubicBezTo>
                  <a:cubicBezTo>
                    <a:pt x="5561" y="17483"/>
                    <a:pt x="5537" y="17317"/>
                    <a:pt x="5489" y="17174"/>
                  </a:cubicBezTo>
                  <a:cubicBezTo>
                    <a:pt x="5466" y="17102"/>
                    <a:pt x="5442" y="17007"/>
                    <a:pt x="5406" y="16876"/>
                  </a:cubicBezTo>
                  <a:cubicBezTo>
                    <a:pt x="5394" y="16805"/>
                    <a:pt x="5370" y="16733"/>
                    <a:pt x="5358" y="16674"/>
                  </a:cubicBezTo>
                  <a:cubicBezTo>
                    <a:pt x="5347" y="16626"/>
                    <a:pt x="5347" y="16578"/>
                    <a:pt x="5335" y="16531"/>
                  </a:cubicBezTo>
                  <a:cubicBezTo>
                    <a:pt x="5311" y="16400"/>
                    <a:pt x="5287" y="16317"/>
                    <a:pt x="5287" y="16305"/>
                  </a:cubicBezTo>
                  <a:cubicBezTo>
                    <a:pt x="5287" y="16305"/>
                    <a:pt x="5251" y="16102"/>
                    <a:pt x="5204" y="15971"/>
                  </a:cubicBezTo>
                  <a:cubicBezTo>
                    <a:pt x="5204" y="15959"/>
                    <a:pt x="5192" y="15936"/>
                    <a:pt x="5180" y="15912"/>
                  </a:cubicBezTo>
                  <a:cubicBezTo>
                    <a:pt x="5168" y="15888"/>
                    <a:pt x="5168" y="15864"/>
                    <a:pt x="5156" y="15840"/>
                  </a:cubicBezTo>
                  <a:cubicBezTo>
                    <a:pt x="5144" y="15805"/>
                    <a:pt x="5132" y="15781"/>
                    <a:pt x="5132" y="15745"/>
                  </a:cubicBezTo>
                  <a:lnTo>
                    <a:pt x="5120" y="15733"/>
                  </a:lnTo>
                  <a:cubicBezTo>
                    <a:pt x="5120" y="15721"/>
                    <a:pt x="5120" y="15721"/>
                    <a:pt x="5120" y="15709"/>
                  </a:cubicBezTo>
                  <a:cubicBezTo>
                    <a:pt x="5120" y="15697"/>
                    <a:pt x="5120" y="15686"/>
                    <a:pt x="5132" y="15686"/>
                  </a:cubicBezTo>
                  <a:cubicBezTo>
                    <a:pt x="5144" y="15674"/>
                    <a:pt x="5156" y="15662"/>
                    <a:pt x="5168" y="15650"/>
                  </a:cubicBezTo>
                  <a:cubicBezTo>
                    <a:pt x="5180" y="15638"/>
                    <a:pt x="5192" y="15626"/>
                    <a:pt x="5204" y="15614"/>
                  </a:cubicBezTo>
                  <a:cubicBezTo>
                    <a:pt x="5216" y="15614"/>
                    <a:pt x="5216" y="15614"/>
                    <a:pt x="5216" y="15602"/>
                  </a:cubicBezTo>
                  <a:cubicBezTo>
                    <a:pt x="5227" y="15602"/>
                    <a:pt x="5251" y="15590"/>
                    <a:pt x="5263" y="15578"/>
                  </a:cubicBezTo>
                  <a:cubicBezTo>
                    <a:pt x="5263" y="15578"/>
                    <a:pt x="5275" y="15566"/>
                    <a:pt x="5275" y="15566"/>
                  </a:cubicBezTo>
                  <a:cubicBezTo>
                    <a:pt x="5299" y="15555"/>
                    <a:pt x="5311" y="15555"/>
                    <a:pt x="5335" y="15543"/>
                  </a:cubicBezTo>
                  <a:lnTo>
                    <a:pt x="5347" y="15543"/>
                  </a:lnTo>
                  <a:cubicBezTo>
                    <a:pt x="5370" y="15543"/>
                    <a:pt x="5394" y="15531"/>
                    <a:pt x="5418" y="15531"/>
                  </a:cubicBezTo>
                  <a:close/>
                  <a:moveTo>
                    <a:pt x="2596" y="15876"/>
                  </a:moveTo>
                  <a:cubicBezTo>
                    <a:pt x="2691" y="15876"/>
                    <a:pt x="2799" y="15900"/>
                    <a:pt x="2894" y="15924"/>
                  </a:cubicBezTo>
                  <a:cubicBezTo>
                    <a:pt x="2965" y="15936"/>
                    <a:pt x="3037" y="15947"/>
                    <a:pt x="3096" y="15959"/>
                  </a:cubicBezTo>
                  <a:cubicBezTo>
                    <a:pt x="3227" y="15971"/>
                    <a:pt x="3311" y="16043"/>
                    <a:pt x="3370" y="16114"/>
                  </a:cubicBezTo>
                  <a:cubicBezTo>
                    <a:pt x="3418" y="16162"/>
                    <a:pt x="3465" y="16197"/>
                    <a:pt x="3513" y="16209"/>
                  </a:cubicBezTo>
                  <a:lnTo>
                    <a:pt x="3549" y="16209"/>
                  </a:lnTo>
                  <a:cubicBezTo>
                    <a:pt x="3692" y="16209"/>
                    <a:pt x="4144" y="16055"/>
                    <a:pt x="4299" y="15971"/>
                  </a:cubicBezTo>
                  <a:cubicBezTo>
                    <a:pt x="4323" y="15959"/>
                    <a:pt x="4346" y="15959"/>
                    <a:pt x="4370" y="15959"/>
                  </a:cubicBezTo>
                  <a:cubicBezTo>
                    <a:pt x="4501" y="15959"/>
                    <a:pt x="4668" y="16078"/>
                    <a:pt x="4811" y="16174"/>
                  </a:cubicBezTo>
                  <a:cubicBezTo>
                    <a:pt x="4846" y="16197"/>
                    <a:pt x="4882" y="16221"/>
                    <a:pt x="4906" y="16233"/>
                  </a:cubicBezTo>
                  <a:cubicBezTo>
                    <a:pt x="4942" y="16257"/>
                    <a:pt x="4966" y="16269"/>
                    <a:pt x="5001" y="16281"/>
                  </a:cubicBezTo>
                  <a:cubicBezTo>
                    <a:pt x="5001" y="16281"/>
                    <a:pt x="5013" y="16293"/>
                    <a:pt x="5013" y="16293"/>
                  </a:cubicBezTo>
                  <a:cubicBezTo>
                    <a:pt x="5037" y="16305"/>
                    <a:pt x="5061" y="16317"/>
                    <a:pt x="5085" y="16317"/>
                  </a:cubicBezTo>
                  <a:cubicBezTo>
                    <a:pt x="5085" y="16317"/>
                    <a:pt x="5085" y="16328"/>
                    <a:pt x="5085" y="16328"/>
                  </a:cubicBezTo>
                  <a:cubicBezTo>
                    <a:pt x="5108" y="16328"/>
                    <a:pt x="5132" y="16340"/>
                    <a:pt x="5156" y="16340"/>
                  </a:cubicBezTo>
                  <a:cubicBezTo>
                    <a:pt x="5156" y="16340"/>
                    <a:pt x="5156" y="16352"/>
                    <a:pt x="5168" y="16352"/>
                  </a:cubicBezTo>
                  <a:lnTo>
                    <a:pt x="5204" y="16352"/>
                  </a:lnTo>
                  <a:cubicBezTo>
                    <a:pt x="5204" y="16364"/>
                    <a:pt x="5204" y="16364"/>
                    <a:pt x="5204" y="16364"/>
                  </a:cubicBezTo>
                  <a:cubicBezTo>
                    <a:pt x="5204" y="16376"/>
                    <a:pt x="5204" y="16376"/>
                    <a:pt x="5216" y="16388"/>
                  </a:cubicBezTo>
                  <a:cubicBezTo>
                    <a:pt x="5216" y="16400"/>
                    <a:pt x="5216" y="16400"/>
                    <a:pt x="5216" y="16412"/>
                  </a:cubicBezTo>
                  <a:cubicBezTo>
                    <a:pt x="5216" y="16424"/>
                    <a:pt x="5216" y="16436"/>
                    <a:pt x="5216" y="16448"/>
                  </a:cubicBezTo>
                  <a:cubicBezTo>
                    <a:pt x="5227" y="16459"/>
                    <a:pt x="5227" y="16471"/>
                    <a:pt x="5227" y="16495"/>
                  </a:cubicBezTo>
                  <a:cubicBezTo>
                    <a:pt x="5239" y="16507"/>
                    <a:pt x="5239" y="16519"/>
                    <a:pt x="5239" y="16531"/>
                  </a:cubicBezTo>
                  <a:cubicBezTo>
                    <a:pt x="5239" y="16555"/>
                    <a:pt x="5251" y="16567"/>
                    <a:pt x="5251" y="16578"/>
                  </a:cubicBezTo>
                  <a:cubicBezTo>
                    <a:pt x="5251" y="16590"/>
                    <a:pt x="5251" y="16602"/>
                    <a:pt x="5251" y="16626"/>
                  </a:cubicBezTo>
                  <a:cubicBezTo>
                    <a:pt x="5263" y="16638"/>
                    <a:pt x="5263" y="16650"/>
                    <a:pt x="5263" y="16674"/>
                  </a:cubicBezTo>
                  <a:cubicBezTo>
                    <a:pt x="5275" y="16686"/>
                    <a:pt x="5275" y="16698"/>
                    <a:pt x="5275" y="16709"/>
                  </a:cubicBezTo>
                  <a:cubicBezTo>
                    <a:pt x="5275" y="16721"/>
                    <a:pt x="5287" y="16745"/>
                    <a:pt x="5287" y="16757"/>
                  </a:cubicBezTo>
                  <a:cubicBezTo>
                    <a:pt x="5287" y="16781"/>
                    <a:pt x="5299" y="16793"/>
                    <a:pt x="5299" y="16805"/>
                  </a:cubicBezTo>
                  <a:cubicBezTo>
                    <a:pt x="5299" y="16829"/>
                    <a:pt x="5311" y="16864"/>
                    <a:pt x="5311" y="16888"/>
                  </a:cubicBezTo>
                  <a:cubicBezTo>
                    <a:pt x="5347" y="17031"/>
                    <a:pt x="5370" y="17126"/>
                    <a:pt x="5394" y="17210"/>
                  </a:cubicBezTo>
                  <a:cubicBezTo>
                    <a:pt x="5442" y="17340"/>
                    <a:pt x="5478" y="17495"/>
                    <a:pt x="5513" y="17650"/>
                  </a:cubicBezTo>
                  <a:cubicBezTo>
                    <a:pt x="5537" y="17805"/>
                    <a:pt x="5573" y="17960"/>
                    <a:pt x="5620" y="18102"/>
                  </a:cubicBezTo>
                  <a:cubicBezTo>
                    <a:pt x="5632" y="18138"/>
                    <a:pt x="5644" y="18174"/>
                    <a:pt x="5668" y="18222"/>
                  </a:cubicBezTo>
                  <a:cubicBezTo>
                    <a:pt x="5728" y="18341"/>
                    <a:pt x="5811" y="18436"/>
                    <a:pt x="5894" y="18531"/>
                  </a:cubicBezTo>
                  <a:cubicBezTo>
                    <a:pt x="5942" y="18603"/>
                    <a:pt x="6001" y="18674"/>
                    <a:pt x="6037" y="18745"/>
                  </a:cubicBezTo>
                  <a:cubicBezTo>
                    <a:pt x="6049" y="18757"/>
                    <a:pt x="6061" y="18781"/>
                    <a:pt x="6073" y="18805"/>
                  </a:cubicBezTo>
                  <a:cubicBezTo>
                    <a:pt x="6120" y="18936"/>
                    <a:pt x="6073" y="19067"/>
                    <a:pt x="6025" y="19198"/>
                  </a:cubicBezTo>
                  <a:cubicBezTo>
                    <a:pt x="6001" y="19257"/>
                    <a:pt x="5978" y="19329"/>
                    <a:pt x="5978" y="19388"/>
                  </a:cubicBezTo>
                  <a:cubicBezTo>
                    <a:pt x="5954" y="19507"/>
                    <a:pt x="6025" y="19662"/>
                    <a:pt x="6109" y="19829"/>
                  </a:cubicBezTo>
                  <a:cubicBezTo>
                    <a:pt x="6168" y="19960"/>
                    <a:pt x="6228" y="20103"/>
                    <a:pt x="6275" y="20246"/>
                  </a:cubicBezTo>
                  <a:cubicBezTo>
                    <a:pt x="6311" y="20412"/>
                    <a:pt x="6370" y="20591"/>
                    <a:pt x="6418" y="20746"/>
                  </a:cubicBezTo>
                  <a:cubicBezTo>
                    <a:pt x="6454" y="20889"/>
                    <a:pt x="6501" y="21031"/>
                    <a:pt x="6501" y="21067"/>
                  </a:cubicBezTo>
                  <a:cubicBezTo>
                    <a:pt x="6501" y="21067"/>
                    <a:pt x="6501" y="21091"/>
                    <a:pt x="6501" y="21103"/>
                  </a:cubicBezTo>
                  <a:cubicBezTo>
                    <a:pt x="6478" y="21210"/>
                    <a:pt x="6418" y="21496"/>
                    <a:pt x="6347" y="21758"/>
                  </a:cubicBezTo>
                  <a:cubicBezTo>
                    <a:pt x="6347" y="21770"/>
                    <a:pt x="6347" y="21781"/>
                    <a:pt x="6347" y="21793"/>
                  </a:cubicBezTo>
                  <a:lnTo>
                    <a:pt x="4465" y="21841"/>
                  </a:lnTo>
                  <a:cubicBezTo>
                    <a:pt x="4442" y="21853"/>
                    <a:pt x="4430" y="21865"/>
                    <a:pt x="4430" y="21889"/>
                  </a:cubicBezTo>
                  <a:lnTo>
                    <a:pt x="4430" y="21924"/>
                  </a:lnTo>
                  <a:lnTo>
                    <a:pt x="4430" y="24151"/>
                  </a:lnTo>
                  <a:cubicBezTo>
                    <a:pt x="4323" y="24151"/>
                    <a:pt x="4239" y="24139"/>
                    <a:pt x="4215" y="24127"/>
                  </a:cubicBezTo>
                  <a:cubicBezTo>
                    <a:pt x="4215" y="24115"/>
                    <a:pt x="4192" y="24103"/>
                    <a:pt x="4180" y="24091"/>
                  </a:cubicBezTo>
                  <a:cubicBezTo>
                    <a:pt x="4132" y="24032"/>
                    <a:pt x="4073" y="23984"/>
                    <a:pt x="4013" y="23984"/>
                  </a:cubicBezTo>
                  <a:cubicBezTo>
                    <a:pt x="4001" y="23984"/>
                    <a:pt x="3965" y="23984"/>
                    <a:pt x="3930" y="23996"/>
                  </a:cubicBezTo>
                  <a:cubicBezTo>
                    <a:pt x="3906" y="23996"/>
                    <a:pt x="3882" y="23996"/>
                    <a:pt x="3858" y="24008"/>
                  </a:cubicBezTo>
                  <a:lnTo>
                    <a:pt x="3692" y="24008"/>
                  </a:lnTo>
                  <a:cubicBezTo>
                    <a:pt x="3692" y="23996"/>
                    <a:pt x="3680" y="23972"/>
                    <a:pt x="3680" y="23948"/>
                  </a:cubicBezTo>
                  <a:cubicBezTo>
                    <a:pt x="3632" y="23829"/>
                    <a:pt x="3596" y="23698"/>
                    <a:pt x="3513" y="23698"/>
                  </a:cubicBezTo>
                  <a:lnTo>
                    <a:pt x="3453" y="23698"/>
                  </a:lnTo>
                  <a:cubicBezTo>
                    <a:pt x="3442" y="23710"/>
                    <a:pt x="3430" y="23710"/>
                    <a:pt x="3406" y="23710"/>
                  </a:cubicBezTo>
                  <a:lnTo>
                    <a:pt x="3346" y="23710"/>
                  </a:lnTo>
                  <a:cubicBezTo>
                    <a:pt x="3311" y="23722"/>
                    <a:pt x="3275" y="23722"/>
                    <a:pt x="3227" y="23722"/>
                  </a:cubicBezTo>
                  <a:lnTo>
                    <a:pt x="3025" y="23758"/>
                  </a:lnTo>
                  <a:lnTo>
                    <a:pt x="2953" y="23758"/>
                  </a:lnTo>
                  <a:cubicBezTo>
                    <a:pt x="2882" y="23758"/>
                    <a:pt x="2822" y="23734"/>
                    <a:pt x="2787" y="23698"/>
                  </a:cubicBezTo>
                  <a:cubicBezTo>
                    <a:pt x="2775" y="23686"/>
                    <a:pt x="2763" y="23675"/>
                    <a:pt x="2751" y="23663"/>
                  </a:cubicBezTo>
                  <a:cubicBezTo>
                    <a:pt x="2739" y="23615"/>
                    <a:pt x="2715" y="23556"/>
                    <a:pt x="2691" y="23484"/>
                  </a:cubicBezTo>
                  <a:cubicBezTo>
                    <a:pt x="2656" y="23377"/>
                    <a:pt x="2620" y="23270"/>
                    <a:pt x="2572" y="23210"/>
                  </a:cubicBezTo>
                  <a:cubicBezTo>
                    <a:pt x="2525" y="23139"/>
                    <a:pt x="2346" y="23008"/>
                    <a:pt x="2239" y="22924"/>
                  </a:cubicBezTo>
                  <a:lnTo>
                    <a:pt x="2191" y="22877"/>
                  </a:lnTo>
                  <a:cubicBezTo>
                    <a:pt x="2120" y="22829"/>
                    <a:pt x="1977" y="22603"/>
                    <a:pt x="1965" y="22567"/>
                  </a:cubicBezTo>
                  <a:cubicBezTo>
                    <a:pt x="1965" y="22567"/>
                    <a:pt x="1965" y="22555"/>
                    <a:pt x="1965" y="22555"/>
                  </a:cubicBezTo>
                  <a:cubicBezTo>
                    <a:pt x="1965" y="22543"/>
                    <a:pt x="1965" y="22532"/>
                    <a:pt x="1953" y="22532"/>
                  </a:cubicBezTo>
                  <a:cubicBezTo>
                    <a:pt x="1953" y="22520"/>
                    <a:pt x="1953" y="22520"/>
                    <a:pt x="1953" y="22520"/>
                  </a:cubicBezTo>
                  <a:cubicBezTo>
                    <a:pt x="1953" y="22508"/>
                    <a:pt x="1953" y="22508"/>
                    <a:pt x="1941" y="22496"/>
                  </a:cubicBezTo>
                  <a:cubicBezTo>
                    <a:pt x="1941" y="22496"/>
                    <a:pt x="1941" y="22484"/>
                    <a:pt x="1941" y="22484"/>
                  </a:cubicBezTo>
                  <a:cubicBezTo>
                    <a:pt x="1941" y="22472"/>
                    <a:pt x="1929" y="22472"/>
                    <a:pt x="1929" y="22460"/>
                  </a:cubicBezTo>
                  <a:cubicBezTo>
                    <a:pt x="1929" y="22460"/>
                    <a:pt x="1929" y="22448"/>
                    <a:pt x="1918" y="22448"/>
                  </a:cubicBezTo>
                  <a:cubicBezTo>
                    <a:pt x="1918" y="22436"/>
                    <a:pt x="1918" y="22436"/>
                    <a:pt x="1906" y="22424"/>
                  </a:cubicBezTo>
                  <a:cubicBezTo>
                    <a:pt x="1906" y="22424"/>
                    <a:pt x="1894" y="22413"/>
                    <a:pt x="1894" y="22413"/>
                  </a:cubicBezTo>
                  <a:cubicBezTo>
                    <a:pt x="1894" y="22401"/>
                    <a:pt x="1882" y="22401"/>
                    <a:pt x="1870" y="22389"/>
                  </a:cubicBezTo>
                  <a:cubicBezTo>
                    <a:pt x="1870" y="22389"/>
                    <a:pt x="1858" y="22377"/>
                    <a:pt x="1858" y="22377"/>
                  </a:cubicBezTo>
                  <a:cubicBezTo>
                    <a:pt x="1846" y="22365"/>
                    <a:pt x="1846" y="22365"/>
                    <a:pt x="1834" y="22353"/>
                  </a:cubicBezTo>
                  <a:cubicBezTo>
                    <a:pt x="1822" y="22353"/>
                    <a:pt x="1822" y="22341"/>
                    <a:pt x="1810" y="22341"/>
                  </a:cubicBezTo>
                  <a:cubicBezTo>
                    <a:pt x="1798" y="22329"/>
                    <a:pt x="1787" y="22329"/>
                    <a:pt x="1775" y="22329"/>
                  </a:cubicBezTo>
                  <a:cubicBezTo>
                    <a:pt x="1763" y="22317"/>
                    <a:pt x="1763" y="22317"/>
                    <a:pt x="1751" y="22317"/>
                  </a:cubicBezTo>
                  <a:cubicBezTo>
                    <a:pt x="1739" y="22305"/>
                    <a:pt x="1739" y="22305"/>
                    <a:pt x="1727" y="22305"/>
                  </a:cubicBezTo>
                  <a:cubicBezTo>
                    <a:pt x="1727" y="22293"/>
                    <a:pt x="1727" y="22282"/>
                    <a:pt x="1727" y="22270"/>
                  </a:cubicBezTo>
                  <a:cubicBezTo>
                    <a:pt x="1715" y="22198"/>
                    <a:pt x="1715" y="22127"/>
                    <a:pt x="1751" y="22032"/>
                  </a:cubicBezTo>
                  <a:cubicBezTo>
                    <a:pt x="1763" y="21996"/>
                    <a:pt x="1787" y="21960"/>
                    <a:pt x="1798" y="21924"/>
                  </a:cubicBezTo>
                  <a:cubicBezTo>
                    <a:pt x="1834" y="21853"/>
                    <a:pt x="1882" y="21781"/>
                    <a:pt x="1846" y="21674"/>
                  </a:cubicBezTo>
                  <a:lnTo>
                    <a:pt x="1822" y="21615"/>
                  </a:lnTo>
                  <a:cubicBezTo>
                    <a:pt x="1798" y="21520"/>
                    <a:pt x="1763" y="21448"/>
                    <a:pt x="1691" y="21293"/>
                  </a:cubicBezTo>
                  <a:cubicBezTo>
                    <a:pt x="1656" y="21210"/>
                    <a:pt x="1596" y="21162"/>
                    <a:pt x="1560" y="21127"/>
                  </a:cubicBezTo>
                  <a:cubicBezTo>
                    <a:pt x="1513" y="21091"/>
                    <a:pt x="1513" y="21079"/>
                    <a:pt x="1525" y="21055"/>
                  </a:cubicBezTo>
                  <a:cubicBezTo>
                    <a:pt x="1548" y="21008"/>
                    <a:pt x="1572" y="20984"/>
                    <a:pt x="1596" y="20972"/>
                  </a:cubicBezTo>
                  <a:cubicBezTo>
                    <a:pt x="1608" y="20948"/>
                    <a:pt x="1632" y="20924"/>
                    <a:pt x="1644" y="20889"/>
                  </a:cubicBezTo>
                  <a:cubicBezTo>
                    <a:pt x="1668" y="20829"/>
                    <a:pt x="1679" y="20793"/>
                    <a:pt x="1668" y="20710"/>
                  </a:cubicBezTo>
                  <a:cubicBezTo>
                    <a:pt x="1668" y="20662"/>
                    <a:pt x="1679" y="20627"/>
                    <a:pt x="1703" y="20579"/>
                  </a:cubicBezTo>
                  <a:cubicBezTo>
                    <a:pt x="1715" y="20555"/>
                    <a:pt x="1727" y="20531"/>
                    <a:pt x="1739" y="20508"/>
                  </a:cubicBezTo>
                  <a:cubicBezTo>
                    <a:pt x="1739" y="20484"/>
                    <a:pt x="1751" y="20460"/>
                    <a:pt x="1775" y="20412"/>
                  </a:cubicBezTo>
                  <a:cubicBezTo>
                    <a:pt x="1810" y="20353"/>
                    <a:pt x="1858" y="20281"/>
                    <a:pt x="1906" y="20162"/>
                  </a:cubicBezTo>
                  <a:cubicBezTo>
                    <a:pt x="1941" y="20055"/>
                    <a:pt x="1953" y="19948"/>
                    <a:pt x="1965" y="19853"/>
                  </a:cubicBezTo>
                  <a:cubicBezTo>
                    <a:pt x="1989" y="19757"/>
                    <a:pt x="1989" y="19674"/>
                    <a:pt x="2025" y="19626"/>
                  </a:cubicBezTo>
                  <a:cubicBezTo>
                    <a:pt x="2049" y="19591"/>
                    <a:pt x="2072" y="19567"/>
                    <a:pt x="2084" y="19543"/>
                  </a:cubicBezTo>
                  <a:cubicBezTo>
                    <a:pt x="2120" y="19519"/>
                    <a:pt x="2144" y="19484"/>
                    <a:pt x="2156" y="19412"/>
                  </a:cubicBezTo>
                  <a:lnTo>
                    <a:pt x="2168" y="19353"/>
                  </a:lnTo>
                  <a:cubicBezTo>
                    <a:pt x="2179" y="19281"/>
                    <a:pt x="2179" y="19234"/>
                    <a:pt x="2179" y="19114"/>
                  </a:cubicBezTo>
                  <a:cubicBezTo>
                    <a:pt x="2179" y="19043"/>
                    <a:pt x="2179" y="18960"/>
                    <a:pt x="2179" y="18888"/>
                  </a:cubicBezTo>
                  <a:cubicBezTo>
                    <a:pt x="2168" y="18817"/>
                    <a:pt x="2168" y="18757"/>
                    <a:pt x="2168" y="18722"/>
                  </a:cubicBezTo>
                  <a:cubicBezTo>
                    <a:pt x="2168" y="18638"/>
                    <a:pt x="2179" y="18412"/>
                    <a:pt x="2168" y="18329"/>
                  </a:cubicBezTo>
                  <a:cubicBezTo>
                    <a:pt x="2168" y="18305"/>
                    <a:pt x="2179" y="18281"/>
                    <a:pt x="2179" y="18257"/>
                  </a:cubicBezTo>
                  <a:cubicBezTo>
                    <a:pt x="2191" y="18198"/>
                    <a:pt x="2203" y="18126"/>
                    <a:pt x="2156" y="18091"/>
                  </a:cubicBezTo>
                  <a:cubicBezTo>
                    <a:pt x="2108" y="18055"/>
                    <a:pt x="2049" y="18007"/>
                    <a:pt x="2001" y="17995"/>
                  </a:cubicBezTo>
                  <a:lnTo>
                    <a:pt x="1965" y="17995"/>
                  </a:lnTo>
                  <a:cubicBezTo>
                    <a:pt x="1929" y="17995"/>
                    <a:pt x="1894" y="17983"/>
                    <a:pt x="1882" y="17960"/>
                  </a:cubicBezTo>
                  <a:cubicBezTo>
                    <a:pt x="1870" y="17936"/>
                    <a:pt x="1858" y="17912"/>
                    <a:pt x="1834" y="17888"/>
                  </a:cubicBezTo>
                  <a:cubicBezTo>
                    <a:pt x="1810" y="17852"/>
                    <a:pt x="1787" y="17805"/>
                    <a:pt x="1798" y="17757"/>
                  </a:cubicBezTo>
                  <a:cubicBezTo>
                    <a:pt x="1798" y="17721"/>
                    <a:pt x="1810" y="17698"/>
                    <a:pt x="1810" y="17674"/>
                  </a:cubicBezTo>
                  <a:cubicBezTo>
                    <a:pt x="1822" y="17638"/>
                    <a:pt x="1846" y="17591"/>
                    <a:pt x="1846" y="17507"/>
                  </a:cubicBezTo>
                  <a:cubicBezTo>
                    <a:pt x="1846" y="17424"/>
                    <a:pt x="1846" y="17340"/>
                    <a:pt x="1822" y="17281"/>
                  </a:cubicBezTo>
                  <a:cubicBezTo>
                    <a:pt x="1822" y="17269"/>
                    <a:pt x="1810" y="17257"/>
                    <a:pt x="1810" y="17245"/>
                  </a:cubicBezTo>
                  <a:cubicBezTo>
                    <a:pt x="1810" y="17233"/>
                    <a:pt x="1810" y="17221"/>
                    <a:pt x="1798" y="17221"/>
                  </a:cubicBezTo>
                  <a:cubicBezTo>
                    <a:pt x="1798" y="17221"/>
                    <a:pt x="1798" y="17210"/>
                    <a:pt x="1798" y="17210"/>
                  </a:cubicBezTo>
                  <a:cubicBezTo>
                    <a:pt x="1787" y="17186"/>
                    <a:pt x="1787" y="17174"/>
                    <a:pt x="1775" y="17150"/>
                  </a:cubicBezTo>
                  <a:cubicBezTo>
                    <a:pt x="1751" y="17114"/>
                    <a:pt x="1715" y="17102"/>
                    <a:pt x="1679" y="17079"/>
                  </a:cubicBezTo>
                  <a:cubicBezTo>
                    <a:pt x="1644" y="17055"/>
                    <a:pt x="1620" y="17031"/>
                    <a:pt x="1608" y="16995"/>
                  </a:cubicBezTo>
                  <a:cubicBezTo>
                    <a:pt x="1584" y="16948"/>
                    <a:pt x="1572" y="16888"/>
                    <a:pt x="1560" y="16817"/>
                  </a:cubicBezTo>
                  <a:cubicBezTo>
                    <a:pt x="1548" y="16733"/>
                    <a:pt x="1525" y="16638"/>
                    <a:pt x="1501" y="16578"/>
                  </a:cubicBezTo>
                  <a:cubicBezTo>
                    <a:pt x="1501" y="16567"/>
                    <a:pt x="1489" y="16555"/>
                    <a:pt x="1477" y="16543"/>
                  </a:cubicBezTo>
                  <a:lnTo>
                    <a:pt x="1548" y="16543"/>
                  </a:lnTo>
                  <a:cubicBezTo>
                    <a:pt x="1560" y="16531"/>
                    <a:pt x="1584" y="16531"/>
                    <a:pt x="1608" y="16531"/>
                  </a:cubicBezTo>
                  <a:cubicBezTo>
                    <a:pt x="1620" y="16531"/>
                    <a:pt x="1632" y="16531"/>
                    <a:pt x="1644" y="16519"/>
                  </a:cubicBezTo>
                  <a:lnTo>
                    <a:pt x="1691" y="16519"/>
                  </a:lnTo>
                  <a:cubicBezTo>
                    <a:pt x="1703" y="16519"/>
                    <a:pt x="1715" y="16507"/>
                    <a:pt x="1727" y="16507"/>
                  </a:cubicBezTo>
                  <a:cubicBezTo>
                    <a:pt x="1751" y="16507"/>
                    <a:pt x="1775" y="16495"/>
                    <a:pt x="1787" y="16495"/>
                  </a:cubicBezTo>
                  <a:cubicBezTo>
                    <a:pt x="1989" y="16436"/>
                    <a:pt x="2156" y="16245"/>
                    <a:pt x="2287" y="16078"/>
                  </a:cubicBezTo>
                  <a:cubicBezTo>
                    <a:pt x="2334" y="16031"/>
                    <a:pt x="2370" y="15983"/>
                    <a:pt x="2406" y="15947"/>
                  </a:cubicBezTo>
                  <a:cubicBezTo>
                    <a:pt x="2453" y="15900"/>
                    <a:pt x="2513" y="15876"/>
                    <a:pt x="2596" y="15876"/>
                  </a:cubicBezTo>
                  <a:close/>
                  <a:moveTo>
                    <a:pt x="9633" y="20257"/>
                  </a:moveTo>
                  <a:cubicBezTo>
                    <a:pt x="9633" y="20281"/>
                    <a:pt x="9633" y="20305"/>
                    <a:pt x="9633" y="20317"/>
                  </a:cubicBezTo>
                  <a:lnTo>
                    <a:pt x="9645" y="22603"/>
                  </a:lnTo>
                  <a:cubicBezTo>
                    <a:pt x="9657" y="24437"/>
                    <a:pt x="9669" y="26306"/>
                    <a:pt x="9669" y="26413"/>
                  </a:cubicBezTo>
                  <a:cubicBezTo>
                    <a:pt x="9669" y="26413"/>
                    <a:pt x="9657" y="26413"/>
                    <a:pt x="9657" y="26425"/>
                  </a:cubicBezTo>
                  <a:lnTo>
                    <a:pt x="9657" y="26687"/>
                  </a:lnTo>
                  <a:cubicBezTo>
                    <a:pt x="9514" y="26615"/>
                    <a:pt x="9252" y="26496"/>
                    <a:pt x="9133" y="26413"/>
                  </a:cubicBezTo>
                  <a:cubicBezTo>
                    <a:pt x="9109" y="26401"/>
                    <a:pt x="9085" y="26389"/>
                    <a:pt x="9061" y="26365"/>
                  </a:cubicBezTo>
                  <a:cubicBezTo>
                    <a:pt x="8871" y="26234"/>
                    <a:pt x="8526" y="25996"/>
                    <a:pt x="7978" y="25972"/>
                  </a:cubicBezTo>
                  <a:cubicBezTo>
                    <a:pt x="7513" y="25961"/>
                    <a:pt x="6823" y="25889"/>
                    <a:pt x="6406" y="25842"/>
                  </a:cubicBezTo>
                  <a:cubicBezTo>
                    <a:pt x="6287" y="25830"/>
                    <a:pt x="6192" y="25818"/>
                    <a:pt x="6132" y="25818"/>
                  </a:cubicBezTo>
                  <a:cubicBezTo>
                    <a:pt x="5918" y="25794"/>
                    <a:pt x="5823" y="25687"/>
                    <a:pt x="5751" y="25603"/>
                  </a:cubicBezTo>
                  <a:cubicBezTo>
                    <a:pt x="5728" y="25580"/>
                    <a:pt x="5704" y="25544"/>
                    <a:pt x="5668" y="25532"/>
                  </a:cubicBezTo>
                  <a:cubicBezTo>
                    <a:pt x="5656" y="25520"/>
                    <a:pt x="5620" y="25472"/>
                    <a:pt x="5573" y="25425"/>
                  </a:cubicBezTo>
                  <a:cubicBezTo>
                    <a:pt x="5478" y="25306"/>
                    <a:pt x="5358" y="25151"/>
                    <a:pt x="5227" y="25151"/>
                  </a:cubicBezTo>
                  <a:lnTo>
                    <a:pt x="5192" y="25151"/>
                  </a:lnTo>
                  <a:cubicBezTo>
                    <a:pt x="5132" y="25151"/>
                    <a:pt x="5061" y="25175"/>
                    <a:pt x="4989" y="25199"/>
                  </a:cubicBezTo>
                  <a:cubicBezTo>
                    <a:pt x="4918" y="25210"/>
                    <a:pt x="4846" y="25234"/>
                    <a:pt x="4787" y="25234"/>
                  </a:cubicBezTo>
                  <a:cubicBezTo>
                    <a:pt x="4739" y="25234"/>
                    <a:pt x="4704" y="25222"/>
                    <a:pt x="4680" y="25199"/>
                  </a:cubicBezTo>
                  <a:cubicBezTo>
                    <a:pt x="4501" y="25068"/>
                    <a:pt x="4477" y="24984"/>
                    <a:pt x="4477" y="24865"/>
                  </a:cubicBezTo>
                  <a:cubicBezTo>
                    <a:pt x="4477" y="24829"/>
                    <a:pt x="4489" y="24794"/>
                    <a:pt x="4501" y="24746"/>
                  </a:cubicBezTo>
                  <a:cubicBezTo>
                    <a:pt x="4525" y="24603"/>
                    <a:pt x="4549" y="24448"/>
                    <a:pt x="4454" y="24389"/>
                  </a:cubicBezTo>
                  <a:cubicBezTo>
                    <a:pt x="4370" y="24329"/>
                    <a:pt x="3954" y="24198"/>
                    <a:pt x="3858" y="24163"/>
                  </a:cubicBezTo>
                  <a:lnTo>
                    <a:pt x="3858" y="24091"/>
                  </a:lnTo>
                  <a:cubicBezTo>
                    <a:pt x="3882" y="24091"/>
                    <a:pt x="3918" y="24079"/>
                    <a:pt x="3954" y="24079"/>
                  </a:cubicBezTo>
                  <a:cubicBezTo>
                    <a:pt x="3977" y="24079"/>
                    <a:pt x="4001" y="24067"/>
                    <a:pt x="4013" y="24067"/>
                  </a:cubicBezTo>
                  <a:cubicBezTo>
                    <a:pt x="4037" y="24067"/>
                    <a:pt x="4096" y="24127"/>
                    <a:pt x="4120" y="24151"/>
                  </a:cubicBezTo>
                  <a:cubicBezTo>
                    <a:pt x="4132" y="24163"/>
                    <a:pt x="4156" y="24187"/>
                    <a:pt x="4168" y="24187"/>
                  </a:cubicBezTo>
                  <a:cubicBezTo>
                    <a:pt x="4215" y="24234"/>
                    <a:pt x="4394" y="24246"/>
                    <a:pt x="4465" y="24246"/>
                  </a:cubicBezTo>
                  <a:cubicBezTo>
                    <a:pt x="4477" y="24246"/>
                    <a:pt x="4489" y="24246"/>
                    <a:pt x="4501" y="24234"/>
                  </a:cubicBezTo>
                  <a:cubicBezTo>
                    <a:pt x="4513" y="24222"/>
                    <a:pt x="4513" y="24210"/>
                    <a:pt x="4513" y="24198"/>
                  </a:cubicBezTo>
                  <a:lnTo>
                    <a:pt x="4513" y="21936"/>
                  </a:lnTo>
                  <a:lnTo>
                    <a:pt x="5037" y="21924"/>
                  </a:lnTo>
                  <a:lnTo>
                    <a:pt x="6382" y="21877"/>
                  </a:lnTo>
                  <a:cubicBezTo>
                    <a:pt x="6406" y="21877"/>
                    <a:pt x="6418" y="21865"/>
                    <a:pt x="6418" y="21853"/>
                  </a:cubicBezTo>
                  <a:lnTo>
                    <a:pt x="7585" y="21793"/>
                  </a:lnTo>
                  <a:cubicBezTo>
                    <a:pt x="7609" y="21793"/>
                    <a:pt x="7633" y="21770"/>
                    <a:pt x="7633" y="21746"/>
                  </a:cubicBezTo>
                  <a:lnTo>
                    <a:pt x="7633" y="21734"/>
                  </a:lnTo>
                  <a:lnTo>
                    <a:pt x="7633" y="20257"/>
                  </a:lnTo>
                  <a:lnTo>
                    <a:pt x="8204" y="20257"/>
                  </a:lnTo>
                  <a:cubicBezTo>
                    <a:pt x="8204" y="20257"/>
                    <a:pt x="8204" y="20269"/>
                    <a:pt x="8204" y="20269"/>
                  </a:cubicBezTo>
                  <a:cubicBezTo>
                    <a:pt x="8204" y="20293"/>
                    <a:pt x="8216" y="20305"/>
                    <a:pt x="8252" y="20305"/>
                  </a:cubicBezTo>
                  <a:cubicBezTo>
                    <a:pt x="8275" y="20305"/>
                    <a:pt x="8287" y="20293"/>
                    <a:pt x="8287" y="20269"/>
                  </a:cubicBezTo>
                  <a:lnTo>
                    <a:pt x="8287" y="20257"/>
                  </a:lnTo>
                  <a:close/>
                  <a:moveTo>
                    <a:pt x="9776" y="28401"/>
                  </a:moveTo>
                  <a:lnTo>
                    <a:pt x="9788" y="28497"/>
                  </a:lnTo>
                  <a:cubicBezTo>
                    <a:pt x="9788" y="28509"/>
                    <a:pt x="9788" y="28509"/>
                    <a:pt x="9799" y="28520"/>
                  </a:cubicBezTo>
                  <a:lnTo>
                    <a:pt x="10121" y="29020"/>
                  </a:lnTo>
                  <a:cubicBezTo>
                    <a:pt x="10061" y="28985"/>
                    <a:pt x="10014" y="28949"/>
                    <a:pt x="9966" y="28913"/>
                  </a:cubicBezTo>
                  <a:cubicBezTo>
                    <a:pt x="9871" y="28842"/>
                    <a:pt x="9764" y="28770"/>
                    <a:pt x="9740" y="28735"/>
                  </a:cubicBezTo>
                  <a:cubicBezTo>
                    <a:pt x="9728" y="28687"/>
                    <a:pt x="9752" y="28532"/>
                    <a:pt x="9776" y="28401"/>
                  </a:cubicBezTo>
                  <a:close/>
                  <a:moveTo>
                    <a:pt x="14229" y="17733"/>
                  </a:moveTo>
                  <a:cubicBezTo>
                    <a:pt x="14252" y="17733"/>
                    <a:pt x="14288" y="17757"/>
                    <a:pt x="14324" y="17769"/>
                  </a:cubicBezTo>
                  <a:cubicBezTo>
                    <a:pt x="14336" y="17781"/>
                    <a:pt x="14348" y="17781"/>
                    <a:pt x="14360" y="17781"/>
                  </a:cubicBezTo>
                  <a:cubicBezTo>
                    <a:pt x="14371" y="17793"/>
                    <a:pt x="14383" y="17817"/>
                    <a:pt x="14395" y="17841"/>
                  </a:cubicBezTo>
                  <a:cubicBezTo>
                    <a:pt x="14407" y="17864"/>
                    <a:pt x="14419" y="17900"/>
                    <a:pt x="14431" y="17912"/>
                  </a:cubicBezTo>
                  <a:cubicBezTo>
                    <a:pt x="14443" y="17960"/>
                    <a:pt x="14467" y="18007"/>
                    <a:pt x="14479" y="18031"/>
                  </a:cubicBezTo>
                  <a:cubicBezTo>
                    <a:pt x="14514" y="18102"/>
                    <a:pt x="14622" y="18162"/>
                    <a:pt x="14764" y="18233"/>
                  </a:cubicBezTo>
                  <a:lnTo>
                    <a:pt x="14788" y="18233"/>
                  </a:lnTo>
                  <a:cubicBezTo>
                    <a:pt x="14824" y="18257"/>
                    <a:pt x="14860" y="18269"/>
                    <a:pt x="14883" y="18293"/>
                  </a:cubicBezTo>
                  <a:cubicBezTo>
                    <a:pt x="14883" y="18293"/>
                    <a:pt x="14895" y="18293"/>
                    <a:pt x="14907" y="18305"/>
                  </a:cubicBezTo>
                  <a:cubicBezTo>
                    <a:pt x="14967" y="18329"/>
                    <a:pt x="15098" y="18364"/>
                    <a:pt x="15312" y="18412"/>
                  </a:cubicBezTo>
                  <a:lnTo>
                    <a:pt x="15324" y="18412"/>
                  </a:lnTo>
                  <a:cubicBezTo>
                    <a:pt x="15348" y="18424"/>
                    <a:pt x="15491" y="18555"/>
                    <a:pt x="15610" y="18662"/>
                  </a:cubicBezTo>
                  <a:lnTo>
                    <a:pt x="15622" y="18662"/>
                  </a:lnTo>
                  <a:cubicBezTo>
                    <a:pt x="15681" y="18686"/>
                    <a:pt x="16169" y="18888"/>
                    <a:pt x="16276" y="18900"/>
                  </a:cubicBezTo>
                  <a:cubicBezTo>
                    <a:pt x="16288" y="18900"/>
                    <a:pt x="16312" y="18900"/>
                    <a:pt x="16324" y="18912"/>
                  </a:cubicBezTo>
                  <a:lnTo>
                    <a:pt x="16336" y="18912"/>
                  </a:lnTo>
                  <a:cubicBezTo>
                    <a:pt x="16348" y="18924"/>
                    <a:pt x="16360" y="18936"/>
                    <a:pt x="16384" y="18936"/>
                  </a:cubicBezTo>
                  <a:cubicBezTo>
                    <a:pt x="16384" y="18936"/>
                    <a:pt x="16384" y="18948"/>
                    <a:pt x="16396" y="18948"/>
                  </a:cubicBezTo>
                  <a:cubicBezTo>
                    <a:pt x="16407" y="18960"/>
                    <a:pt x="16419" y="18960"/>
                    <a:pt x="16431" y="18972"/>
                  </a:cubicBezTo>
                  <a:lnTo>
                    <a:pt x="16443" y="18972"/>
                  </a:lnTo>
                  <a:cubicBezTo>
                    <a:pt x="16455" y="18984"/>
                    <a:pt x="16467" y="18995"/>
                    <a:pt x="16479" y="19007"/>
                  </a:cubicBezTo>
                  <a:cubicBezTo>
                    <a:pt x="16479" y="19019"/>
                    <a:pt x="16479" y="19043"/>
                    <a:pt x="16491" y="19055"/>
                  </a:cubicBezTo>
                  <a:cubicBezTo>
                    <a:pt x="16491" y="19067"/>
                    <a:pt x="16491" y="19079"/>
                    <a:pt x="16491" y="19091"/>
                  </a:cubicBezTo>
                  <a:cubicBezTo>
                    <a:pt x="16491" y="19114"/>
                    <a:pt x="16491" y="19138"/>
                    <a:pt x="16491" y="19162"/>
                  </a:cubicBezTo>
                  <a:cubicBezTo>
                    <a:pt x="16491" y="19198"/>
                    <a:pt x="16491" y="19234"/>
                    <a:pt x="16491" y="19269"/>
                  </a:cubicBezTo>
                  <a:cubicBezTo>
                    <a:pt x="16491" y="19460"/>
                    <a:pt x="16503" y="19615"/>
                    <a:pt x="16527" y="19757"/>
                  </a:cubicBezTo>
                  <a:cubicBezTo>
                    <a:pt x="16527" y="19781"/>
                    <a:pt x="16527" y="19805"/>
                    <a:pt x="16538" y="19829"/>
                  </a:cubicBezTo>
                  <a:cubicBezTo>
                    <a:pt x="16538" y="19948"/>
                    <a:pt x="16562" y="20067"/>
                    <a:pt x="16693" y="20138"/>
                  </a:cubicBezTo>
                  <a:cubicBezTo>
                    <a:pt x="16824" y="20210"/>
                    <a:pt x="16908" y="20222"/>
                    <a:pt x="16979" y="20234"/>
                  </a:cubicBezTo>
                  <a:cubicBezTo>
                    <a:pt x="17027" y="20246"/>
                    <a:pt x="17062" y="20246"/>
                    <a:pt x="17086" y="20269"/>
                  </a:cubicBezTo>
                  <a:lnTo>
                    <a:pt x="17098" y="20269"/>
                  </a:lnTo>
                  <a:cubicBezTo>
                    <a:pt x="17110" y="20269"/>
                    <a:pt x="17146" y="20281"/>
                    <a:pt x="17193" y="20341"/>
                  </a:cubicBezTo>
                  <a:cubicBezTo>
                    <a:pt x="17265" y="20412"/>
                    <a:pt x="17515" y="20638"/>
                    <a:pt x="17586" y="20698"/>
                  </a:cubicBezTo>
                  <a:cubicBezTo>
                    <a:pt x="17598" y="20698"/>
                    <a:pt x="17610" y="20710"/>
                    <a:pt x="17622" y="20722"/>
                  </a:cubicBezTo>
                  <a:cubicBezTo>
                    <a:pt x="17681" y="20758"/>
                    <a:pt x="17729" y="20781"/>
                    <a:pt x="17777" y="20889"/>
                  </a:cubicBezTo>
                  <a:cubicBezTo>
                    <a:pt x="17812" y="20948"/>
                    <a:pt x="17836" y="20984"/>
                    <a:pt x="17860" y="21019"/>
                  </a:cubicBezTo>
                  <a:cubicBezTo>
                    <a:pt x="17908" y="21067"/>
                    <a:pt x="17908" y="21079"/>
                    <a:pt x="17896" y="21127"/>
                  </a:cubicBezTo>
                  <a:cubicBezTo>
                    <a:pt x="17860" y="21174"/>
                    <a:pt x="17812" y="21246"/>
                    <a:pt x="17765" y="21305"/>
                  </a:cubicBezTo>
                  <a:cubicBezTo>
                    <a:pt x="17717" y="21377"/>
                    <a:pt x="17670" y="21448"/>
                    <a:pt x="17646" y="21508"/>
                  </a:cubicBezTo>
                  <a:cubicBezTo>
                    <a:pt x="17610" y="21591"/>
                    <a:pt x="17503" y="21960"/>
                    <a:pt x="17574" y="22091"/>
                  </a:cubicBezTo>
                  <a:cubicBezTo>
                    <a:pt x="17610" y="22151"/>
                    <a:pt x="17670" y="22162"/>
                    <a:pt x="17705" y="22174"/>
                  </a:cubicBezTo>
                  <a:cubicBezTo>
                    <a:pt x="17753" y="22186"/>
                    <a:pt x="17777" y="22186"/>
                    <a:pt x="17789" y="22234"/>
                  </a:cubicBezTo>
                  <a:lnTo>
                    <a:pt x="17800" y="22246"/>
                  </a:lnTo>
                  <a:cubicBezTo>
                    <a:pt x="17848" y="22389"/>
                    <a:pt x="17931" y="22567"/>
                    <a:pt x="18074" y="22567"/>
                  </a:cubicBezTo>
                  <a:cubicBezTo>
                    <a:pt x="18134" y="22567"/>
                    <a:pt x="18205" y="22543"/>
                    <a:pt x="18265" y="22520"/>
                  </a:cubicBezTo>
                  <a:cubicBezTo>
                    <a:pt x="18289" y="22508"/>
                    <a:pt x="18312" y="22496"/>
                    <a:pt x="18324" y="22496"/>
                  </a:cubicBezTo>
                  <a:cubicBezTo>
                    <a:pt x="18336" y="22615"/>
                    <a:pt x="18360" y="23186"/>
                    <a:pt x="18348" y="23282"/>
                  </a:cubicBezTo>
                  <a:cubicBezTo>
                    <a:pt x="18348" y="23353"/>
                    <a:pt x="18265" y="23448"/>
                    <a:pt x="18205" y="23532"/>
                  </a:cubicBezTo>
                  <a:cubicBezTo>
                    <a:pt x="18181" y="23567"/>
                    <a:pt x="18158" y="23603"/>
                    <a:pt x="18134" y="23627"/>
                  </a:cubicBezTo>
                  <a:cubicBezTo>
                    <a:pt x="18110" y="23675"/>
                    <a:pt x="18086" y="23722"/>
                    <a:pt x="18062" y="23782"/>
                  </a:cubicBezTo>
                  <a:cubicBezTo>
                    <a:pt x="18015" y="23865"/>
                    <a:pt x="17967" y="23960"/>
                    <a:pt x="17896" y="24056"/>
                  </a:cubicBezTo>
                  <a:cubicBezTo>
                    <a:pt x="17824" y="24163"/>
                    <a:pt x="17765" y="24198"/>
                    <a:pt x="17693" y="24246"/>
                  </a:cubicBezTo>
                  <a:cubicBezTo>
                    <a:pt x="17658" y="24270"/>
                    <a:pt x="17622" y="24294"/>
                    <a:pt x="17574" y="24329"/>
                  </a:cubicBezTo>
                  <a:cubicBezTo>
                    <a:pt x="17431" y="24448"/>
                    <a:pt x="17217" y="24746"/>
                    <a:pt x="17169" y="24889"/>
                  </a:cubicBezTo>
                  <a:cubicBezTo>
                    <a:pt x="17146" y="24925"/>
                    <a:pt x="17134" y="24972"/>
                    <a:pt x="17122" y="25020"/>
                  </a:cubicBezTo>
                  <a:cubicBezTo>
                    <a:pt x="17098" y="25127"/>
                    <a:pt x="17062" y="25246"/>
                    <a:pt x="16991" y="25294"/>
                  </a:cubicBezTo>
                  <a:cubicBezTo>
                    <a:pt x="16872" y="25353"/>
                    <a:pt x="15872" y="25853"/>
                    <a:pt x="15431" y="25925"/>
                  </a:cubicBezTo>
                  <a:cubicBezTo>
                    <a:pt x="15288" y="25961"/>
                    <a:pt x="15074" y="26008"/>
                    <a:pt x="14824" y="26068"/>
                  </a:cubicBezTo>
                  <a:cubicBezTo>
                    <a:pt x="14288" y="26187"/>
                    <a:pt x="13633" y="26330"/>
                    <a:pt x="13336" y="26330"/>
                  </a:cubicBezTo>
                  <a:lnTo>
                    <a:pt x="13133" y="26330"/>
                  </a:lnTo>
                  <a:cubicBezTo>
                    <a:pt x="12836" y="26330"/>
                    <a:pt x="12681" y="26330"/>
                    <a:pt x="12431" y="26258"/>
                  </a:cubicBezTo>
                  <a:cubicBezTo>
                    <a:pt x="12300" y="26211"/>
                    <a:pt x="12228" y="26199"/>
                    <a:pt x="12181" y="26199"/>
                  </a:cubicBezTo>
                  <a:cubicBezTo>
                    <a:pt x="12133" y="26187"/>
                    <a:pt x="12121" y="26187"/>
                    <a:pt x="12097" y="26151"/>
                  </a:cubicBezTo>
                  <a:cubicBezTo>
                    <a:pt x="12074" y="26127"/>
                    <a:pt x="12050" y="26115"/>
                    <a:pt x="12026" y="26092"/>
                  </a:cubicBezTo>
                  <a:cubicBezTo>
                    <a:pt x="11978" y="26032"/>
                    <a:pt x="11931" y="25984"/>
                    <a:pt x="11871" y="25949"/>
                  </a:cubicBezTo>
                  <a:cubicBezTo>
                    <a:pt x="11782" y="25909"/>
                    <a:pt x="11710" y="25886"/>
                    <a:pt x="11613" y="25886"/>
                  </a:cubicBezTo>
                  <a:cubicBezTo>
                    <a:pt x="11593" y="25886"/>
                    <a:pt x="11572" y="25887"/>
                    <a:pt x="11550" y="25889"/>
                  </a:cubicBezTo>
                  <a:cubicBezTo>
                    <a:pt x="11478" y="25901"/>
                    <a:pt x="11443" y="25925"/>
                    <a:pt x="11419" y="25949"/>
                  </a:cubicBezTo>
                  <a:cubicBezTo>
                    <a:pt x="11383" y="25996"/>
                    <a:pt x="11383" y="26044"/>
                    <a:pt x="11395" y="26092"/>
                  </a:cubicBezTo>
                  <a:cubicBezTo>
                    <a:pt x="11407" y="26175"/>
                    <a:pt x="11609" y="26687"/>
                    <a:pt x="11693" y="26770"/>
                  </a:cubicBezTo>
                  <a:cubicBezTo>
                    <a:pt x="11716" y="26794"/>
                    <a:pt x="11740" y="26818"/>
                    <a:pt x="11764" y="26842"/>
                  </a:cubicBezTo>
                  <a:cubicBezTo>
                    <a:pt x="11835" y="26889"/>
                    <a:pt x="11871" y="26925"/>
                    <a:pt x="11871" y="26985"/>
                  </a:cubicBezTo>
                  <a:cubicBezTo>
                    <a:pt x="11871" y="27008"/>
                    <a:pt x="11871" y="27032"/>
                    <a:pt x="11871" y="27056"/>
                  </a:cubicBezTo>
                  <a:cubicBezTo>
                    <a:pt x="11871" y="27127"/>
                    <a:pt x="11871" y="27163"/>
                    <a:pt x="11800" y="27211"/>
                  </a:cubicBezTo>
                  <a:cubicBezTo>
                    <a:pt x="11776" y="27235"/>
                    <a:pt x="11752" y="27246"/>
                    <a:pt x="11728" y="27258"/>
                  </a:cubicBezTo>
                  <a:cubicBezTo>
                    <a:pt x="11657" y="27306"/>
                    <a:pt x="11609" y="27342"/>
                    <a:pt x="11538" y="27532"/>
                  </a:cubicBezTo>
                  <a:cubicBezTo>
                    <a:pt x="11502" y="27675"/>
                    <a:pt x="11502" y="27747"/>
                    <a:pt x="11502" y="27806"/>
                  </a:cubicBezTo>
                  <a:cubicBezTo>
                    <a:pt x="11490" y="27854"/>
                    <a:pt x="11490" y="27877"/>
                    <a:pt x="11478" y="27913"/>
                  </a:cubicBezTo>
                  <a:cubicBezTo>
                    <a:pt x="11466" y="27949"/>
                    <a:pt x="11454" y="27961"/>
                    <a:pt x="11443" y="27985"/>
                  </a:cubicBezTo>
                  <a:cubicBezTo>
                    <a:pt x="11407" y="28032"/>
                    <a:pt x="11395" y="28056"/>
                    <a:pt x="11371" y="28151"/>
                  </a:cubicBezTo>
                  <a:cubicBezTo>
                    <a:pt x="11371" y="28175"/>
                    <a:pt x="11371" y="28187"/>
                    <a:pt x="11371" y="28199"/>
                  </a:cubicBezTo>
                  <a:cubicBezTo>
                    <a:pt x="11347" y="28330"/>
                    <a:pt x="11312" y="28497"/>
                    <a:pt x="11407" y="28592"/>
                  </a:cubicBezTo>
                  <a:cubicBezTo>
                    <a:pt x="11526" y="28711"/>
                    <a:pt x="11585" y="28818"/>
                    <a:pt x="11585" y="28878"/>
                  </a:cubicBezTo>
                  <a:cubicBezTo>
                    <a:pt x="11585" y="28961"/>
                    <a:pt x="11574" y="29032"/>
                    <a:pt x="11431" y="29104"/>
                  </a:cubicBezTo>
                  <a:cubicBezTo>
                    <a:pt x="11359" y="29140"/>
                    <a:pt x="11276" y="29151"/>
                    <a:pt x="11193" y="29175"/>
                  </a:cubicBezTo>
                  <a:cubicBezTo>
                    <a:pt x="11109" y="29187"/>
                    <a:pt x="11014" y="29211"/>
                    <a:pt x="10931" y="29247"/>
                  </a:cubicBezTo>
                  <a:cubicBezTo>
                    <a:pt x="10907" y="29259"/>
                    <a:pt x="10871" y="29271"/>
                    <a:pt x="10847" y="29294"/>
                  </a:cubicBezTo>
                  <a:lnTo>
                    <a:pt x="10823" y="29306"/>
                  </a:lnTo>
                  <a:cubicBezTo>
                    <a:pt x="10740" y="29366"/>
                    <a:pt x="10633" y="29425"/>
                    <a:pt x="10550" y="29473"/>
                  </a:cubicBezTo>
                  <a:lnTo>
                    <a:pt x="10478" y="29425"/>
                  </a:lnTo>
                  <a:lnTo>
                    <a:pt x="9871" y="28473"/>
                  </a:lnTo>
                  <a:lnTo>
                    <a:pt x="9811" y="28092"/>
                  </a:lnTo>
                  <a:cubicBezTo>
                    <a:pt x="9823" y="28068"/>
                    <a:pt x="9823" y="28032"/>
                    <a:pt x="9823" y="28008"/>
                  </a:cubicBezTo>
                  <a:cubicBezTo>
                    <a:pt x="9823" y="27794"/>
                    <a:pt x="9788" y="26806"/>
                    <a:pt x="9788" y="26770"/>
                  </a:cubicBezTo>
                  <a:cubicBezTo>
                    <a:pt x="9788" y="26758"/>
                    <a:pt x="9776" y="26746"/>
                    <a:pt x="9764" y="26734"/>
                  </a:cubicBezTo>
                  <a:lnTo>
                    <a:pt x="9752" y="23520"/>
                  </a:lnTo>
                  <a:cubicBezTo>
                    <a:pt x="9740" y="22686"/>
                    <a:pt x="9740" y="21627"/>
                    <a:pt x="9728" y="20257"/>
                  </a:cubicBezTo>
                  <a:lnTo>
                    <a:pt x="10347" y="20257"/>
                  </a:lnTo>
                  <a:cubicBezTo>
                    <a:pt x="10359" y="20257"/>
                    <a:pt x="10371" y="20257"/>
                    <a:pt x="10371" y="20246"/>
                  </a:cubicBezTo>
                  <a:cubicBezTo>
                    <a:pt x="10383" y="20234"/>
                    <a:pt x="10383" y="20222"/>
                    <a:pt x="10383" y="20210"/>
                  </a:cubicBezTo>
                  <a:lnTo>
                    <a:pt x="10371" y="19329"/>
                  </a:lnTo>
                  <a:lnTo>
                    <a:pt x="12288" y="19329"/>
                  </a:lnTo>
                  <a:cubicBezTo>
                    <a:pt x="12431" y="19329"/>
                    <a:pt x="12514" y="19245"/>
                    <a:pt x="12538" y="19210"/>
                  </a:cubicBezTo>
                  <a:cubicBezTo>
                    <a:pt x="12550" y="19198"/>
                    <a:pt x="12550" y="19198"/>
                    <a:pt x="12562" y="19186"/>
                  </a:cubicBezTo>
                  <a:cubicBezTo>
                    <a:pt x="12597" y="19138"/>
                    <a:pt x="12705" y="18995"/>
                    <a:pt x="12824" y="18841"/>
                  </a:cubicBezTo>
                  <a:cubicBezTo>
                    <a:pt x="12836" y="18817"/>
                    <a:pt x="12859" y="18793"/>
                    <a:pt x="12871" y="18769"/>
                  </a:cubicBezTo>
                  <a:cubicBezTo>
                    <a:pt x="13014" y="18591"/>
                    <a:pt x="13157" y="18400"/>
                    <a:pt x="13240" y="18293"/>
                  </a:cubicBezTo>
                  <a:cubicBezTo>
                    <a:pt x="13252" y="18281"/>
                    <a:pt x="13264" y="18269"/>
                    <a:pt x="13276" y="18257"/>
                  </a:cubicBezTo>
                  <a:cubicBezTo>
                    <a:pt x="13288" y="18233"/>
                    <a:pt x="13300" y="18222"/>
                    <a:pt x="13300" y="18222"/>
                  </a:cubicBezTo>
                  <a:cubicBezTo>
                    <a:pt x="13324" y="18198"/>
                    <a:pt x="13407" y="18174"/>
                    <a:pt x="13526" y="18174"/>
                  </a:cubicBezTo>
                  <a:cubicBezTo>
                    <a:pt x="13586" y="18174"/>
                    <a:pt x="13645" y="18186"/>
                    <a:pt x="13693" y="18186"/>
                  </a:cubicBezTo>
                  <a:cubicBezTo>
                    <a:pt x="13717" y="18198"/>
                    <a:pt x="13740" y="18210"/>
                    <a:pt x="13776" y="18210"/>
                  </a:cubicBezTo>
                  <a:cubicBezTo>
                    <a:pt x="13815" y="18223"/>
                    <a:pt x="13855" y="18232"/>
                    <a:pt x="13896" y="18232"/>
                  </a:cubicBezTo>
                  <a:cubicBezTo>
                    <a:pt x="13930" y="18232"/>
                    <a:pt x="13965" y="18226"/>
                    <a:pt x="14002" y="18210"/>
                  </a:cubicBezTo>
                  <a:cubicBezTo>
                    <a:pt x="14121" y="18174"/>
                    <a:pt x="14133" y="18019"/>
                    <a:pt x="14157" y="17876"/>
                  </a:cubicBezTo>
                  <a:cubicBezTo>
                    <a:pt x="14169" y="17829"/>
                    <a:pt x="14169" y="17793"/>
                    <a:pt x="14181" y="17757"/>
                  </a:cubicBezTo>
                  <a:cubicBezTo>
                    <a:pt x="14193" y="17733"/>
                    <a:pt x="14193" y="17733"/>
                    <a:pt x="14193" y="17733"/>
                  </a:cubicBezTo>
                  <a:close/>
                  <a:moveTo>
                    <a:pt x="1727" y="22401"/>
                  </a:moveTo>
                  <a:cubicBezTo>
                    <a:pt x="1727" y="22401"/>
                    <a:pt x="1739" y="22401"/>
                    <a:pt x="1739" y="22413"/>
                  </a:cubicBezTo>
                  <a:cubicBezTo>
                    <a:pt x="1751" y="22413"/>
                    <a:pt x="1763" y="22413"/>
                    <a:pt x="1763" y="22424"/>
                  </a:cubicBezTo>
                  <a:lnTo>
                    <a:pt x="1787" y="22424"/>
                  </a:lnTo>
                  <a:cubicBezTo>
                    <a:pt x="1787" y="22436"/>
                    <a:pt x="1798" y="22436"/>
                    <a:pt x="1798" y="22436"/>
                  </a:cubicBezTo>
                  <a:cubicBezTo>
                    <a:pt x="1798" y="22448"/>
                    <a:pt x="1810" y="22448"/>
                    <a:pt x="1810" y="22448"/>
                  </a:cubicBezTo>
                  <a:cubicBezTo>
                    <a:pt x="1822" y="22460"/>
                    <a:pt x="1822" y="22460"/>
                    <a:pt x="1822" y="22472"/>
                  </a:cubicBezTo>
                  <a:lnTo>
                    <a:pt x="1834" y="22472"/>
                  </a:lnTo>
                  <a:cubicBezTo>
                    <a:pt x="1834" y="22484"/>
                    <a:pt x="1846" y="22484"/>
                    <a:pt x="1846" y="22496"/>
                  </a:cubicBezTo>
                  <a:cubicBezTo>
                    <a:pt x="1846" y="22496"/>
                    <a:pt x="1846" y="22496"/>
                    <a:pt x="1846" y="22508"/>
                  </a:cubicBezTo>
                  <a:cubicBezTo>
                    <a:pt x="1858" y="22508"/>
                    <a:pt x="1858" y="22520"/>
                    <a:pt x="1858" y="22520"/>
                  </a:cubicBezTo>
                  <a:cubicBezTo>
                    <a:pt x="1858" y="22520"/>
                    <a:pt x="1858" y="22532"/>
                    <a:pt x="1858" y="22532"/>
                  </a:cubicBezTo>
                  <a:cubicBezTo>
                    <a:pt x="1870" y="22532"/>
                    <a:pt x="1870" y="22543"/>
                    <a:pt x="1870" y="22543"/>
                  </a:cubicBezTo>
                  <a:cubicBezTo>
                    <a:pt x="1870" y="22543"/>
                    <a:pt x="1870" y="22555"/>
                    <a:pt x="1870" y="22555"/>
                  </a:cubicBezTo>
                  <a:cubicBezTo>
                    <a:pt x="1870" y="22555"/>
                    <a:pt x="1870" y="22567"/>
                    <a:pt x="1870" y="22579"/>
                  </a:cubicBezTo>
                  <a:cubicBezTo>
                    <a:pt x="1882" y="22591"/>
                    <a:pt x="1882" y="22591"/>
                    <a:pt x="1882" y="22603"/>
                  </a:cubicBezTo>
                  <a:cubicBezTo>
                    <a:pt x="1894" y="22627"/>
                    <a:pt x="1953" y="22734"/>
                    <a:pt x="2025" y="22817"/>
                  </a:cubicBezTo>
                  <a:cubicBezTo>
                    <a:pt x="2060" y="22877"/>
                    <a:pt x="2108" y="22924"/>
                    <a:pt x="2132" y="22948"/>
                  </a:cubicBezTo>
                  <a:lnTo>
                    <a:pt x="2191" y="22996"/>
                  </a:lnTo>
                  <a:cubicBezTo>
                    <a:pt x="2275" y="23067"/>
                    <a:pt x="2453" y="23198"/>
                    <a:pt x="2513" y="23270"/>
                  </a:cubicBezTo>
                  <a:cubicBezTo>
                    <a:pt x="2549" y="23305"/>
                    <a:pt x="2572" y="23425"/>
                    <a:pt x="2608" y="23520"/>
                  </a:cubicBezTo>
                  <a:cubicBezTo>
                    <a:pt x="2632" y="23591"/>
                    <a:pt x="2656" y="23651"/>
                    <a:pt x="2668" y="23698"/>
                  </a:cubicBezTo>
                  <a:cubicBezTo>
                    <a:pt x="2715" y="23794"/>
                    <a:pt x="2811" y="23841"/>
                    <a:pt x="2953" y="23841"/>
                  </a:cubicBezTo>
                  <a:lnTo>
                    <a:pt x="3049" y="23841"/>
                  </a:lnTo>
                  <a:lnTo>
                    <a:pt x="3168" y="23829"/>
                  </a:lnTo>
                  <a:cubicBezTo>
                    <a:pt x="3227" y="23817"/>
                    <a:pt x="3299" y="23806"/>
                    <a:pt x="3358" y="23806"/>
                  </a:cubicBezTo>
                  <a:lnTo>
                    <a:pt x="3394" y="23806"/>
                  </a:lnTo>
                  <a:cubicBezTo>
                    <a:pt x="3406" y="23794"/>
                    <a:pt x="3406" y="23794"/>
                    <a:pt x="3418" y="23794"/>
                  </a:cubicBezTo>
                  <a:lnTo>
                    <a:pt x="3501" y="23794"/>
                  </a:lnTo>
                  <a:cubicBezTo>
                    <a:pt x="3537" y="23806"/>
                    <a:pt x="3573" y="23925"/>
                    <a:pt x="3584" y="23972"/>
                  </a:cubicBezTo>
                  <a:cubicBezTo>
                    <a:pt x="3596" y="24008"/>
                    <a:pt x="3608" y="24020"/>
                    <a:pt x="3608" y="24044"/>
                  </a:cubicBezTo>
                  <a:cubicBezTo>
                    <a:pt x="3632" y="24103"/>
                    <a:pt x="3727" y="24103"/>
                    <a:pt x="3751" y="24103"/>
                  </a:cubicBezTo>
                  <a:lnTo>
                    <a:pt x="3763" y="24103"/>
                  </a:lnTo>
                  <a:lnTo>
                    <a:pt x="3763" y="24198"/>
                  </a:lnTo>
                  <a:cubicBezTo>
                    <a:pt x="3763" y="24210"/>
                    <a:pt x="3763" y="24222"/>
                    <a:pt x="3775" y="24222"/>
                  </a:cubicBezTo>
                  <a:lnTo>
                    <a:pt x="3787" y="24329"/>
                  </a:lnTo>
                  <a:cubicBezTo>
                    <a:pt x="3787" y="24341"/>
                    <a:pt x="3799" y="24353"/>
                    <a:pt x="3799" y="24365"/>
                  </a:cubicBezTo>
                  <a:cubicBezTo>
                    <a:pt x="3799" y="24377"/>
                    <a:pt x="3799" y="24389"/>
                    <a:pt x="3799" y="24389"/>
                  </a:cubicBezTo>
                  <a:cubicBezTo>
                    <a:pt x="3799" y="24401"/>
                    <a:pt x="3799" y="24413"/>
                    <a:pt x="3799" y="24425"/>
                  </a:cubicBezTo>
                  <a:cubicBezTo>
                    <a:pt x="3811" y="24472"/>
                    <a:pt x="3811" y="24532"/>
                    <a:pt x="3823" y="24591"/>
                  </a:cubicBezTo>
                  <a:cubicBezTo>
                    <a:pt x="3823" y="24591"/>
                    <a:pt x="3823" y="24603"/>
                    <a:pt x="3823" y="24603"/>
                  </a:cubicBezTo>
                  <a:cubicBezTo>
                    <a:pt x="3823" y="24639"/>
                    <a:pt x="3823" y="24663"/>
                    <a:pt x="3823" y="24687"/>
                  </a:cubicBezTo>
                  <a:cubicBezTo>
                    <a:pt x="3823" y="24687"/>
                    <a:pt x="3834" y="24699"/>
                    <a:pt x="3834" y="24699"/>
                  </a:cubicBezTo>
                  <a:cubicBezTo>
                    <a:pt x="3834" y="24770"/>
                    <a:pt x="3846" y="24841"/>
                    <a:pt x="3846" y="24913"/>
                  </a:cubicBezTo>
                  <a:cubicBezTo>
                    <a:pt x="3846" y="24925"/>
                    <a:pt x="3846" y="24925"/>
                    <a:pt x="3846" y="24937"/>
                  </a:cubicBezTo>
                  <a:cubicBezTo>
                    <a:pt x="3858" y="24960"/>
                    <a:pt x="3858" y="24996"/>
                    <a:pt x="3858" y="25020"/>
                  </a:cubicBezTo>
                  <a:cubicBezTo>
                    <a:pt x="3858" y="25032"/>
                    <a:pt x="3858" y="25044"/>
                    <a:pt x="3858" y="25056"/>
                  </a:cubicBezTo>
                  <a:cubicBezTo>
                    <a:pt x="3870" y="25080"/>
                    <a:pt x="3870" y="25103"/>
                    <a:pt x="3870" y="25139"/>
                  </a:cubicBezTo>
                  <a:cubicBezTo>
                    <a:pt x="3870" y="25151"/>
                    <a:pt x="3870" y="25151"/>
                    <a:pt x="3870" y="25163"/>
                  </a:cubicBezTo>
                  <a:cubicBezTo>
                    <a:pt x="3882" y="25199"/>
                    <a:pt x="3882" y="25234"/>
                    <a:pt x="3882" y="25270"/>
                  </a:cubicBezTo>
                  <a:cubicBezTo>
                    <a:pt x="3882" y="25282"/>
                    <a:pt x="3882" y="25294"/>
                    <a:pt x="3882" y="25306"/>
                  </a:cubicBezTo>
                  <a:cubicBezTo>
                    <a:pt x="3882" y="25330"/>
                    <a:pt x="3894" y="25353"/>
                    <a:pt x="3894" y="25389"/>
                  </a:cubicBezTo>
                  <a:cubicBezTo>
                    <a:pt x="3894" y="25401"/>
                    <a:pt x="3894" y="25413"/>
                    <a:pt x="3894" y="25425"/>
                  </a:cubicBezTo>
                  <a:cubicBezTo>
                    <a:pt x="3894" y="25449"/>
                    <a:pt x="3894" y="25472"/>
                    <a:pt x="3906" y="25496"/>
                  </a:cubicBezTo>
                  <a:cubicBezTo>
                    <a:pt x="3906" y="25508"/>
                    <a:pt x="3906" y="25520"/>
                    <a:pt x="3906" y="25532"/>
                  </a:cubicBezTo>
                  <a:cubicBezTo>
                    <a:pt x="3906" y="25568"/>
                    <a:pt x="3906" y="25603"/>
                    <a:pt x="3906" y="25639"/>
                  </a:cubicBezTo>
                  <a:cubicBezTo>
                    <a:pt x="3942" y="26187"/>
                    <a:pt x="3930" y="26270"/>
                    <a:pt x="3918" y="26294"/>
                  </a:cubicBezTo>
                  <a:cubicBezTo>
                    <a:pt x="3870" y="26353"/>
                    <a:pt x="3799" y="26413"/>
                    <a:pt x="3739" y="26461"/>
                  </a:cubicBezTo>
                  <a:cubicBezTo>
                    <a:pt x="3680" y="26508"/>
                    <a:pt x="3632" y="26544"/>
                    <a:pt x="3596" y="26592"/>
                  </a:cubicBezTo>
                  <a:cubicBezTo>
                    <a:pt x="3573" y="26627"/>
                    <a:pt x="3573" y="26675"/>
                    <a:pt x="3561" y="26723"/>
                  </a:cubicBezTo>
                  <a:cubicBezTo>
                    <a:pt x="3549" y="26794"/>
                    <a:pt x="3537" y="26865"/>
                    <a:pt x="3465" y="26925"/>
                  </a:cubicBezTo>
                  <a:cubicBezTo>
                    <a:pt x="3358" y="27020"/>
                    <a:pt x="3061" y="27223"/>
                    <a:pt x="3025" y="27235"/>
                  </a:cubicBezTo>
                  <a:cubicBezTo>
                    <a:pt x="3013" y="27246"/>
                    <a:pt x="2977" y="27270"/>
                    <a:pt x="2775" y="27437"/>
                  </a:cubicBezTo>
                  <a:cubicBezTo>
                    <a:pt x="2596" y="27592"/>
                    <a:pt x="2358" y="27794"/>
                    <a:pt x="2275" y="27842"/>
                  </a:cubicBezTo>
                  <a:cubicBezTo>
                    <a:pt x="2251" y="27854"/>
                    <a:pt x="2227" y="27866"/>
                    <a:pt x="2203" y="27889"/>
                  </a:cubicBezTo>
                  <a:cubicBezTo>
                    <a:pt x="2072" y="27949"/>
                    <a:pt x="1941" y="28020"/>
                    <a:pt x="1989" y="28235"/>
                  </a:cubicBezTo>
                  <a:lnTo>
                    <a:pt x="1989" y="28270"/>
                  </a:lnTo>
                  <a:cubicBezTo>
                    <a:pt x="2037" y="28497"/>
                    <a:pt x="2049" y="28616"/>
                    <a:pt x="1894" y="28711"/>
                  </a:cubicBezTo>
                  <a:cubicBezTo>
                    <a:pt x="1787" y="28770"/>
                    <a:pt x="1584" y="28806"/>
                    <a:pt x="1417" y="28830"/>
                  </a:cubicBezTo>
                  <a:cubicBezTo>
                    <a:pt x="1251" y="28854"/>
                    <a:pt x="1156" y="28878"/>
                    <a:pt x="1108" y="28913"/>
                  </a:cubicBezTo>
                  <a:cubicBezTo>
                    <a:pt x="977" y="29009"/>
                    <a:pt x="822" y="29187"/>
                    <a:pt x="810" y="29378"/>
                  </a:cubicBezTo>
                  <a:cubicBezTo>
                    <a:pt x="798" y="29425"/>
                    <a:pt x="798" y="29473"/>
                    <a:pt x="786" y="29509"/>
                  </a:cubicBezTo>
                  <a:cubicBezTo>
                    <a:pt x="786" y="29521"/>
                    <a:pt x="786" y="29532"/>
                    <a:pt x="786" y="29532"/>
                  </a:cubicBezTo>
                  <a:cubicBezTo>
                    <a:pt x="775" y="29568"/>
                    <a:pt x="775" y="29604"/>
                    <a:pt x="763" y="29628"/>
                  </a:cubicBezTo>
                  <a:cubicBezTo>
                    <a:pt x="763" y="29640"/>
                    <a:pt x="763" y="29640"/>
                    <a:pt x="763" y="29640"/>
                  </a:cubicBezTo>
                  <a:cubicBezTo>
                    <a:pt x="751" y="29711"/>
                    <a:pt x="727" y="29759"/>
                    <a:pt x="703" y="29794"/>
                  </a:cubicBezTo>
                  <a:cubicBezTo>
                    <a:pt x="691" y="29747"/>
                    <a:pt x="667" y="29699"/>
                    <a:pt x="655" y="29675"/>
                  </a:cubicBezTo>
                  <a:cubicBezTo>
                    <a:pt x="644" y="29640"/>
                    <a:pt x="667" y="29497"/>
                    <a:pt x="679" y="29413"/>
                  </a:cubicBezTo>
                  <a:lnTo>
                    <a:pt x="691" y="29378"/>
                  </a:lnTo>
                  <a:cubicBezTo>
                    <a:pt x="703" y="29247"/>
                    <a:pt x="715" y="29056"/>
                    <a:pt x="715" y="28925"/>
                  </a:cubicBezTo>
                  <a:cubicBezTo>
                    <a:pt x="715" y="28854"/>
                    <a:pt x="703" y="28806"/>
                    <a:pt x="691" y="28747"/>
                  </a:cubicBezTo>
                  <a:cubicBezTo>
                    <a:pt x="679" y="28687"/>
                    <a:pt x="667" y="28628"/>
                    <a:pt x="691" y="28592"/>
                  </a:cubicBezTo>
                  <a:cubicBezTo>
                    <a:pt x="703" y="28580"/>
                    <a:pt x="715" y="28556"/>
                    <a:pt x="727" y="28532"/>
                  </a:cubicBezTo>
                  <a:cubicBezTo>
                    <a:pt x="786" y="28437"/>
                    <a:pt x="846" y="28318"/>
                    <a:pt x="822" y="28235"/>
                  </a:cubicBezTo>
                  <a:cubicBezTo>
                    <a:pt x="810" y="28199"/>
                    <a:pt x="786" y="28151"/>
                    <a:pt x="751" y="28116"/>
                  </a:cubicBezTo>
                  <a:cubicBezTo>
                    <a:pt x="715" y="28068"/>
                    <a:pt x="679" y="28020"/>
                    <a:pt x="679" y="27961"/>
                  </a:cubicBezTo>
                  <a:lnTo>
                    <a:pt x="679" y="27937"/>
                  </a:lnTo>
                  <a:cubicBezTo>
                    <a:pt x="679" y="27830"/>
                    <a:pt x="691" y="27830"/>
                    <a:pt x="715" y="27818"/>
                  </a:cubicBezTo>
                  <a:lnTo>
                    <a:pt x="727" y="27818"/>
                  </a:lnTo>
                  <a:cubicBezTo>
                    <a:pt x="786" y="27794"/>
                    <a:pt x="882" y="27758"/>
                    <a:pt x="906" y="27627"/>
                  </a:cubicBezTo>
                  <a:cubicBezTo>
                    <a:pt x="917" y="27556"/>
                    <a:pt x="917" y="27485"/>
                    <a:pt x="929" y="27401"/>
                  </a:cubicBezTo>
                  <a:cubicBezTo>
                    <a:pt x="929" y="27330"/>
                    <a:pt x="941" y="27258"/>
                    <a:pt x="941" y="27199"/>
                  </a:cubicBezTo>
                  <a:cubicBezTo>
                    <a:pt x="953" y="27151"/>
                    <a:pt x="953" y="27092"/>
                    <a:pt x="965" y="27044"/>
                  </a:cubicBezTo>
                  <a:cubicBezTo>
                    <a:pt x="977" y="26949"/>
                    <a:pt x="977" y="26865"/>
                    <a:pt x="1001" y="26806"/>
                  </a:cubicBezTo>
                  <a:cubicBezTo>
                    <a:pt x="1025" y="26746"/>
                    <a:pt x="1215" y="26556"/>
                    <a:pt x="1298" y="26473"/>
                  </a:cubicBezTo>
                  <a:cubicBezTo>
                    <a:pt x="1370" y="26413"/>
                    <a:pt x="1394" y="26377"/>
                    <a:pt x="1406" y="26365"/>
                  </a:cubicBezTo>
                  <a:cubicBezTo>
                    <a:pt x="1417" y="26353"/>
                    <a:pt x="1417" y="26353"/>
                    <a:pt x="1429" y="26342"/>
                  </a:cubicBezTo>
                  <a:cubicBezTo>
                    <a:pt x="1477" y="26294"/>
                    <a:pt x="1513" y="26246"/>
                    <a:pt x="1501" y="26115"/>
                  </a:cubicBezTo>
                  <a:cubicBezTo>
                    <a:pt x="1489" y="25996"/>
                    <a:pt x="1465" y="25937"/>
                    <a:pt x="1429" y="25877"/>
                  </a:cubicBezTo>
                  <a:cubicBezTo>
                    <a:pt x="1417" y="25842"/>
                    <a:pt x="1406" y="25818"/>
                    <a:pt x="1382" y="25782"/>
                  </a:cubicBezTo>
                  <a:cubicBezTo>
                    <a:pt x="1346" y="25663"/>
                    <a:pt x="1310" y="25544"/>
                    <a:pt x="1298" y="25437"/>
                  </a:cubicBezTo>
                  <a:lnTo>
                    <a:pt x="1298" y="25401"/>
                  </a:lnTo>
                  <a:cubicBezTo>
                    <a:pt x="1287" y="25294"/>
                    <a:pt x="1287" y="25246"/>
                    <a:pt x="1191" y="25163"/>
                  </a:cubicBezTo>
                  <a:cubicBezTo>
                    <a:pt x="1120" y="25103"/>
                    <a:pt x="1001" y="25008"/>
                    <a:pt x="1001" y="24913"/>
                  </a:cubicBezTo>
                  <a:cubicBezTo>
                    <a:pt x="989" y="24889"/>
                    <a:pt x="989" y="24865"/>
                    <a:pt x="989" y="24841"/>
                  </a:cubicBezTo>
                  <a:cubicBezTo>
                    <a:pt x="977" y="24758"/>
                    <a:pt x="965" y="24675"/>
                    <a:pt x="965" y="24508"/>
                  </a:cubicBezTo>
                  <a:cubicBezTo>
                    <a:pt x="965" y="24389"/>
                    <a:pt x="965" y="24175"/>
                    <a:pt x="977" y="23972"/>
                  </a:cubicBezTo>
                  <a:cubicBezTo>
                    <a:pt x="977" y="23806"/>
                    <a:pt x="977" y="23663"/>
                    <a:pt x="977" y="23591"/>
                  </a:cubicBezTo>
                  <a:cubicBezTo>
                    <a:pt x="977" y="23556"/>
                    <a:pt x="977" y="23520"/>
                    <a:pt x="977" y="23472"/>
                  </a:cubicBezTo>
                  <a:cubicBezTo>
                    <a:pt x="965" y="23341"/>
                    <a:pt x="953" y="23163"/>
                    <a:pt x="1025" y="23079"/>
                  </a:cubicBezTo>
                  <a:cubicBezTo>
                    <a:pt x="1048" y="23055"/>
                    <a:pt x="1060" y="23044"/>
                    <a:pt x="1060" y="23044"/>
                  </a:cubicBezTo>
                  <a:lnTo>
                    <a:pt x="1072" y="23044"/>
                  </a:lnTo>
                  <a:cubicBezTo>
                    <a:pt x="1084" y="23044"/>
                    <a:pt x="1120" y="23032"/>
                    <a:pt x="1156" y="23008"/>
                  </a:cubicBezTo>
                  <a:cubicBezTo>
                    <a:pt x="1167" y="22996"/>
                    <a:pt x="1167" y="22996"/>
                    <a:pt x="1179" y="22984"/>
                  </a:cubicBezTo>
                  <a:lnTo>
                    <a:pt x="1227" y="22960"/>
                  </a:lnTo>
                  <a:cubicBezTo>
                    <a:pt x="1251" y="22948"/>
                    <a:pt x="1263" y="22936"/>
                    <a:pt x="1298" y="22924"/>
                  </a:cubicBezTo>
                  <a:cubicBezTo>
                    <a:pt x="1310" y="22913"/>
                    <a:pt x="1322" y="22901"/>
                    <a:pt x="1334" y="22901"/>
                  </a:cubicBezTo>
                  <a:cubicBezTo>
                    <a:pt x="1358" y="22877"/>
                    <a:pt x="1394" y="22853"/>
                    <a:pt x="1406" y="22841"/>
                  </a:cubicBezTo>
                  <a:cubicBezTo>
                    <a:pt x="1417" y="22829"/>
                    <a:pt x="1417" y="22829"/>
                    <a:pt x="1417" y="22817"/>
                  </a:cubicBezTo>
                  <a:cubicBezTo>
                    <a:pt x="1429" y="22817"/>
                    <a:pt x="1429" y="22805"/>
                    <a:pt x="1429" y="22805"/>
                  </a:cubicBezTo>
                  <a:cubicBezTo>
                    <a:pt x="1441" y="22794"/>
                    <a:pt x="1453" y="22770"/>
                    <a:pt x="1453" y="22758"/>
                  </a:cubicBezTo>
                  <a:cubicBezTo>
                    <a:pt x="1453" y="22734"/>
                    <a:pt x="1465" y="22710"/>
                    <a:pt x="1465" y="22698"/>
                  </a:cubicBezTo>
                  <a:cubicBezTo>
                    <a:pt x="1477" y="22639"/>
                    <a:pt x="1489" y="22591"/>
                    <a:pt x="1537" y="22555"/>
                  </a:cubicBezTo>
                  <a:cubicBezTo>
                    <a:pt x="1560" y="22543"/>
                    <a:pt x="1572" y="22543"/>
                    <a:pt x="1584" y="22532"/>
                  </a:cubicBezTo>
                  <a:cubicBezTo>
                    <a:pt x="1644" y="22496"/>
                    <a:pt x="1703" y="22472"/>
                    <a:pt x="1715" y="22401"/>
                  </a:cubicBezTo>
                  <a:close/>
                  <a:moveTo>
                    <a:pt x="3870" y="24270"/>
                  </a:moveTo>
                  <a:lnTo>
                    <a:pt x="3870" y="24270"/>
                  </a:lnTo>
                  <a:cubicBezTo>
                    <a:pt x="4084" y="24329"/>
                    <a:pt x="4335" y="24425"/>
                    <a:pt x="4394" y="24460"/>
                  </a:cubicBezTo>
                  <a:cubicBezTo>
                    <a:pt x="4430" y="24484"/>
                    <a:pt x="4406" y="24651"/>
                    <a:pt x="4394" y="24734"/>
                  </a:cubicBezTo>
                  <a:cubicBezTo>
                    <a:pt x="4382" y="24782"/>
                    <a:pt x="4370" y="24829"/>
                    <a:pt x="4370" y="24865"/>
                  </a:cubicBezTo>
                  <a:cubicBezTo>
                    <a:pt x="4358" y="25020"/>
                    <a:pt x="4430" y="25139"/>
                    <a:pt x="4608" y="25270"/>
                  </a:cubicBezTo>
                  <a:cubicBezTo>
                    <a:pt x="4656" y="25306"/>
                    <a:pt x="4716" y="25330"/>
                    <a:pt x="4787" y="25330"/>
                  </a:cubicBezTo>
                  <a:lnTo>
                    <a:pt x="4799" y="25330"/>
                  </a:lnTo>
                  <a:cubicBezTo>
                    <a:pt x="4882" y="25330"/>
                    <a:pt x="4954" y="25306"/>
                    <a:pt x="5025" y="25282"/>
                  </a:cubicBezTo>
                  <a:cubicBezTo>
                    <a:pt x="5097" y="25258"/>
                    <a:pt x="5144" y="25246"/>
                    <a:pt x="5204" y="25246"/>
                  </a:cubicBezTo>
                  <a:cubicBezTo>
                    <a:pt x="5311" y="25246"/>
                    <a:pt x="5418" y="25389"/>
                    <a:pt x="5489" y="25484"/>
                  </a:cubicBezTo>
                  <a:cubicBezTo>
                    <a:pt x="5537" y="25544"/>
                    <a:pt x="5573" y="25591"/>
                    <a:pt x="5608" y="25603"/>
                  </a:cubicBezTo>
                  <a:cubicBezTo>
                    <a:pt x="5620" y="25615"/>
                    <a:pt x="5644" y="25639"/>
                    <a:pt x="5668" y="25663"/>
                  </a:cubicBezTo>
                  <a:cubicBezTo>
                    <a:pt x="5739" y="25746"/>
                    <a:pt x="5859" y="25877"/>
                    <a:pt x="6109" y="25901"/>
                  </a:cubicBezTo>
                  <a:cubicBezTo>
                    <a:pt x="6168" y="25913"/>
                    <a:pt x="6263" y="25913"/>
                    <a:pt x="6382" y="25925"/>
                  </a:cubicBezTo>
                  <a:cubicBezTo>
                    <a:pt x="6799" y="25972"/>
                    <a:pt x="7490" y="26044"/>
                    <a:pt x="7966" y="26068"/>
                  </a:cubicBezTo>
                  <a:cubicBezTo>
                    <a:pt x="8478" y="26080"/>
                    <a:pt x="8811" y="26318"/>
                    <a:pt x="8990" y="26437"/>
                  </a:cubicBezTo>
                  <a:lnTo>
                    <a:pt x="9014" y="26461"/>
                  </a:lnTo>
                  <a:cubicBezTo>
                    <a:pt x="9037" y="26473"/>
                    <a:pt x="9049" y="26484"/>
                    <a:pt x="9061" y="26496"/>
                  </a:cubicBezTo>
                  <a:cubicBezTo>
                    <a:pt x="9204" y="26580"/>
                    <a:pt x="9526" y="26734"/>
                    <a:pt x="9657" y="26794"/>
                  </a:cubicBezTo>
                  <a:lnTo>
                    <a:pt x="9645" y="27592"/>
                  </a:lnTo>
                  <a:lnTo>
                    <a:pt x="9728" y="28092"/>
                  </a:lnTo>
                  <a:cubicBezTo>
                    <a:pt x="9716" y="28175"/>
                    <a:pt x="9704" y="28270"/>
                    <a:pt x="9692" y="28354"/>
                  </a:cubicBezTo>
                  <a:cubicBezTo>
                    <a:pt x="9657" y="28568"/>
                    <a:pt x="9633" y="28699"/>
                    <a:pt x="9657" y="28770"/>
                  </a:cubicBezTo>
                  <a:cubicBezTo>
                    <a:pt x="9692" y="28830"/>
                    <a:pt x="9776" y="28890"/>
                    <a:pt x="9907" y="28985"/>
                  </a:cubicBezTo>
                  <a:cubicBezTo>
                    <a:pt x="10014" y="29056"/>
                    <a:pt x="10133" y="29140"/>
                    <a:pt x="10192" y="29211"/>
                  </a:cubicBezTo>
                  <a:cubicBezTo>
                    <a:pt x="10216" y="29235"/>
                    <a:pt x="10228" y="29247"/>
                    <a:pt x="10240" y="29271"/>
                  </a:cubicBezTo>
                  <a:cubicBezTo>
                    <a:pt x="10228" y="29271"/>
                    <a:pt x="10216" y="29282"/>
                    <a:pt x="10192" y="29294"/>
                  </a:cubicBezTo>
                  <a:lnTo>
                    <a:pt x="10157" y="29318"/>
                  </a:lnTo>
                  <a:cubicBezTo>
                    <a:pt x="10014" y="29413"/>
                    <a:pt x="9776" y="29568"/>
                    <a:pt x="9692" y="29568"/>
                  </a:cubicBezTo>
                  <a:cubicBezTo>
                    <a:pt x="9609" y="29568"/>
                    <a:pt x="9371" y="29568"/>
                    <a:pt x="9216" y="29485"/>
                  </a:cubicBezTo>
                  <a:cubicBezTo>
                    <a:pt x="9037" y="29390"/>
                    <a:pt x="8728" y="29282"/>
                    <a:pt x="8633" y="29259"/>
                  </a:cubicBezTo>
                  <a:lnTo>
                    <a:pt x="8621" y="29247"/>
                  </a:lnTo>
                  <a:cubicBezTo>
                    <a:pt x="8514" y="29223"/>
                    <a:pt x="8430" y="29199"/>
                    <a:pt x="8311" y="29128"/>
                  </a:cubicBezTo>
                  <a:cubicBezTo>
                    <a:pt x="8287" y="29104"/>
                    <a:pt x="8252" y="29080"/>
                    <a:pt x="8240" y="29068"/>
                  </a:cubicBezTo>
                  <a:cubicBezTo>
                    <a:pt x="8187" y="29026"/>
                    <a:pt x="8143" y="28983"/>
                    <a:pt x="8057" y="28983"/>
                  </a:cubicBezTo>
                  <a:cubicBezTo>
                    <a:pt x="8047" y="28983"/>
                    <a:pt x="8037" y="28984"/>
                    <a:pt x="8025" y="28985"/>
                  </a:cubicBezTo>
                  <a:cubicBezTo>
                    <a:pt x="8025" y="28985"/>
                    <a:pt x="7644" y="29032"/>
                    <a:pt x="7561" y="29128"/>
                  </a:cubicBezTo>
                  <a:cubicBezTo>
                    <a:pt x="7549" y="29151"/>
                    <a:pt x="7549" y="29175"/>
                    <a:pt x="7549" y="29187"/>
                  </a:cubicBezTo>
                  <a:cubicBezTo>
                    <a:pt x="7549" y="29211"/>
                    <a:pt x="7549" y="29235"/>
                    <a:pt x="7549" y="29259"/>
                  </a:cubicBezTo>
                  <a:cubicBezTo>
                    <a:pt x="7549" y="29306"/>
                    <a:pt x="7549" y="29354"/>
                    <a:pt x="7573" y="29413"/>
                  </a:cubicBezTo>
                  <a:cubicBezTo>
                    <a:pt x="7609" y="29485"/>
                    <a:pt x="7609" y="29556"/>
                    <a:pt x="7609" y="29640"/>
                  </a:cubicBezTo>
                  <a:cubicBezTo>
                    <a:pt x="7597" y="29747"/>
                    <a:pt x="7692" y="29890"/>
                    <a:pt x="7740" y="29949"/>
                  </a:cubicBezTo>
                  <a:lnTo>
                    <a:pt x="7740" y="29961"/>
                  </a:lnTo>
                  <a:cubicBezTo>
                    <a:pt x="7752" y="29997"/>
                    <a:pt x="7740" y="30152"/>
                    <a:pt x="7740" y="30247"/>
                  </a:cubicBezTo>
                  <a:cubicBezTo>
                    <a:pt x="7728" y="30342"/>
                    <a:pt x="7728" y="30437"/>
                    <a:pt x="7728" y="30497"/>
                  </a:cubicBezTo>
                  <a:cubicBezTo>
                    <a:pt x="7728" y="30533"/>
                    <a:pt x="7728" y="30580"/>
                    <a:pt x="7728" y="30628"/>
                  </a:cubicBezTo>
                  <a:cubicBezTo>
                    <a:pt x="7716" y="30687"/>
                    <a:pt x="7716" y="30759"/>
                    <a:pt x="7728" y="30806"/>
                  </a:cubicBezTo>
                  <a:lnTo>
                    <a:pt x="394" y="31223"/>
                  </a:lnTo>
                  <a:cubicBezTo>
                    <a:pt x="382" y="31140"/>
                    <a:pt x="346" y="31080"/>
                    <a:pt x="322" y="31033"/>
                  </a:cubicBezTo>
                  <a:cubicBezTo>
                    <a:pt x="310" y="31009"/>
                    <a:pt x="298" y="30997"/>
                    <a:pt x="298" y="30985"/>
                  </a:cubicBezTo>
                  <a:cubicBezTo>
                    <a:pt x="298" y="30949"/>
                    <a:pt x="274" y="30925"/>
                    <a:pt x="263" y="30902"/>
                  </a:cubicBezTo>
                  <a:cubicBezTo>
                    <a:pt x="215" y="30830"/>
                    <a:pt x="144" y="30723"/>
                    <a:pt x="144" y="30533"/>
                  </a:cubicBezTo>
                  <a:cubicBezTo>
                    <a:pt x="144" y="30461"/>
                    <a:pt x="144" y="30402"/>
                    <a:pt x="155" y="30342"/>
                  </a:cubicBezTo>
                  <a:cubicBezTo>
                    <a:pt x="155" y="30259"/>
                    <a:pt x="155" y="30199"/>
                    <a:pt x="155" y="30140"/>
                  </a:cubicBezTo>
                  <a:cubicBezTo>
                    <a:pt x="144" y="30104"/>
                    <a:pt x="144" y="30080"/>
                    <a:pt x="144" y="30056"/>
                  </a:cubicBezTo>
                  <a:lnTo>
                    <a:pt x="96" y="30056"/>
                  </a:lnTo>
                  <a:lnTo>
                    <a:pt x="144" y="30033"/>
                  </a:lnTo>
                  <a:lnTo>
                    <a:pt x="144" y="30021"/>
                  </a:lnTo>
                  <a:cubicBezTo>
                    <a:pt x="132" y="29997"/>
                    <a:pt x="132" y="29985"/>
                    <a:pt x="132" y="29961"/>
                  </a:cubicBezTo>
                  <a:lnTo>
                    <a:pt x="108" y="29902"/>
                  </a:lnTo>
                  <a:cubicBezTo>
                    <a:pt x="191" y="29890"/>
                    <a:pt x="286" y="29878"/>
                    <a:pt x="322" y="29878"/>
                  </a:cubicBezTo>
                  <a:cubicBezTo>
                    <a:pt x="358" y="29878"/>
                    <a:pt x="394" y="29890"/>
                    <a:pt x="429" y="29902"/>
                  </a:cubicBezTo>
                  <a:cubicBezTo>
                    <a:pt x="478" y="29921"/>
                    <a:pt x="534" y="29940"/>
                    <a:pt x="599" y="29940"/>
                  </a:cubicBezTo>
                  <a:cubicBezTo>
                    <a:pt x="613" y="29940"/>
                    <a:pt x="628" y="29939"/>
                    <a:pt x="644" y="29937"/>
                  </a:cubicBezTo>
                  <a:cubicBezTo>
                    <a:pt x="667" y="29937"/>
                    <a:pt x="679" y="29925"/>
                    <a:pt x="691" y="29925"/>
                  </a:cubicBezTo>
                  <a:cubicBezTo>
                    <a:pt x="703" y="29913"/>
                    <a:pt x="715" y="29913"/>
                    <a:pt x="727" y="29902"/>
                  </a:cubicBezTo>
                  <a:cubicBezTo>
                    <a:pt x="739" y="29890"/>
                    <a:pt x="763" y="29878"/>
                    <a:pt x="775" y="29854"/>
                  </a:cubicBezTo>
                  <a:cubicBezTo>
                    <a:pt x="775" y="29854"/>
                    <a:pt x="775" y="29842"/>
                    <a:pt x="775" y="29842"/>
                  </a:cubicBezTo>
                  <a:cubicBezTo>
                    <a:pt x="798" y="29806"/>
                    <a:pt x="822" y="29771"/>
                    <a:pt x="834" y="29723"/>
                  </a:cubicBezTo>
                  <a:cubicBezTo>
                    <a:pt x="834" y="29723"/>
                    <a:pt x="834" y="29711"/>
                    <a:pt x="834" y="29711"/>
                  </a:cubicBezTo>
                  <a:cubicBezTo>
                    <a:pt x="846" y="29687"/>
                    <a:pt x="858" y="29652"/>
                    <a:pt x="858" y="29628"/>
                  </a:cubicBezTo>
                  <a:cubicBezTo>
                    <a:pt x="858" y="29616"/>
                    <a:pt x="858" y="29616"/>
                    <a:pt x="858" y="29616"/>
                  </a:cubicBezTo>
                  <a:cubicBezTo>
                    <a:pt x="870" y="29580"/>
                    <a:pt x="870" y="29556"/>
                    <a:pt x="882" y="29521"/>
                  </a:cubicBezTo>
                  <a:cubicBezTo>
                    <a:pt x="882" y="29509"/>
                    <a:pt x="882" y="29509"/>
                    <a:pt x="882" y="29497"/>
                  </a:cubicBezTo>
                  <a:cubicBezTo>
                    <a:pt x="882" y="29461"/>
                    <a:pt x="894" y="29425"/>
                    <a:pt x="894" y="29390"/>
                  </a:cubicBezTo>
                  <a:cubicBezTo>
                    <a:pt x="917" y="29223"/>
                    <a:pt x="1048" y="29068"/>
                    <a:pt x="1156" y="28985"/>
                  </a:cubicBezTo>
                  <a:cubicBezTo>
                    <a:pt x="1191" y="28961"/>
                    <a:pt x="1322" y="28937"/>
                    <a:pt x="1429" y="28925"/>
                  </a:cubicBezTo>
                  <a:cubicBezTo>
                    <a:pt x="1608" y="28890"/>
                    <a:pt x="1822" y="28866"/>
                    <a:pt x="1941" y="28782"/>
                  </a:cubicBezTo>
                  <a:cubicBezTo>
                    <a:pt x="2156" y="28651"/>
                    <a:pt x="2120" y="28461"/>
                    <a:pt x="2084" y="28258"/>
                  </a:cubicBezTo>
                  <a:lnTo>
                    <a:pt x="2072" y="28223"/>
                  </a:lnTo>
                  <a:cubicBezTo>
                    <a:pt x="2049" y="28080"/>
                    <a:pt x="2108" y="28032"/>
                    <a:pt x="2239" y="27961"/>
                  </a:cubicBezTo>
                  <a:cubicBezTo>
                    <a:pt x="2275" y="27949"/>
                    <a:pt x="2299" y="27937"/>
                    <a:pt x="2322" y="27925"/>
                  </a:cubicBezTo>
                  <a:cubicBezTo>
                    <a:pt x="2418" y="27866"/>
                    <a:pt x="2644" y="27663"/>
                    <a:pt x="2834" y="27508"/>
                  </a:cubicBezTo>
                  <a:cubicBezTo>
                    <a:pt x="2941" y="27413"/>
                    <a:pt x="3049" y="27330"/>
                    <a:pt x="3061" y="27318"/>
                  </a:cubicBezTo>
                  <a:cubicBezTo>
                    <a:pt x="3108" y="27306"/>
                    <a:pt x="3406" y="27092"/>
                    <a:pt x="3525" y="26985"/>
                  </a:cubicBezTo>
                  <a:cubicBezTo>
                    <a:pt x="3620" y="26913"/>
                    <a:pt x="3632" y="26818"/>
                    <a:pt x="3644" y="26746"/>
                  </a:cubicBezTo>
                  <a:cubicBezTo>
                    <a:pt x="3656" y="26699"/>
                    <a:pt x="3668" y="26663"/>
                    <a:pt x="3680" y="26639"/>
                  </a:cubicBezTo>
                  <a:cubicBezTo>
                    <a:pt x="3692" y="26604"/>
                    <a:pt x="3751" y="26568"/>
                    <a:pt x="3799" y="26532"/>
                  </a:cubicBezTo>
                  <a:cubicBezTo>
                    <a:pt x="3870" y="26473"/>
                    <a:pt x="3942" y="26413"/>
                    <a:pt x="3989" y="26342"/>
                  </a:cubicBezTo>
                  <a:cubicBezTo>
                    <a:pt x="4013" y="26318"/>
                    <a:pt x="4049" y="26258"/>
                    <a:pt x="4001" y="25639"/>
                  </a:cubicBezTo>
                  <a:cubicBezTo>
                    <a:pt x="4001" y="25603"/>
                    <a:pt x="4001" y="25580"/>
                    <a:pt x="3989" y="25544"/>
                  </a:cubicBezTo>
                  <a:cubicBezTo>
                    <a:pt x="3989" y="25532"/>
                    <a:pt x="3989" y="25520"/>
                    <a:pt x="3989" y="25508"/>
                  </a:cubicBezTo>
                  <a:cubicBezTo>
                    <a:pt x="3989" y="25484"/>
                    <a:pt x="3989" y="25472"/>
                    <a:pt x="3989" y="25449"/>
                  </a:cubicBezTo>
                  <a:cubicBezTo>
                    <a:pt x="3989" y="25437"/>
                    <a:pt x="3989" y="25425"/>
                    <a:pt x="3989" y="25413"/>
                  </a:cubicBezTo>
                  <a:cubicBezTo>
                    <a:pt x="3977" y="25389"/>
                    <a:pt x="3977" y="25365"/>
                    <a:pt x="3977" y="25353"/>
                  </a:cubicBezTo>
                  <a:cubicBezTo>
                    <a:pt x="3977" y="25341"/>
                    <a:pt x="3977" y="25330"/>
                    <a:pt x="3977" y="25318"/>
                  </a:cubicBezTo>
                  <a:cubicBezTo>
                    <a:pt x="3977" y="25294"/>
                    <a:pt x="3977" y="25270"/>
                    <a:pt x="3977" y="25258"/>
                  </a:cubicBezTo>
                  <a:cubicBezTo>
                    <a:pt x="3965" y="25246"/>
                    <a:pt x="3965" y="25222"/>
                    <a:pt x="3965" y="25210"/>
                  </a:cubicBezTo>
                  <a:cubicBezTo>
                    <a:pt x="3965" y="25199"/>
                    <a:pt x="3965" y="25175"/>
                    <a:pt x="3965" y="25163"/>
                  </a:cubicBezTo>
                  <a:cubicBezTo>
                    <a:pt x="3965" y="25139"/>
                    <a:pt x="3965" y="25127"/>
                    <a:pt x="3965" y="25115"/>
                  </a:cubicBezTo>
                  <a:cubicBezTo>
                    <a:pt x="3954" y="25091"/>
                    <a:pt x="3954" y="25080"/>
                    <a:pt x="3954" y="25056"/>
                  </a:cubicBezTo>
                  <a:cubicBezTo>
                    <a:pt x="3954" y="25044"/>
                    <a:pt x="3954" y="25032"/>
                    <a:pt x="3954" y="25020"/>
                  </a:cubicBezTo>
                  <a:cubicBezTo>
                    <a:pt x="3954" y="24996"/>
                    <a:pt x="3942" y="24972"/>
                    <a:pt x="3942" y="24949"/>
                  </a:cubicBezTo>
                  <a:cubicBezTo>
                    <a:pt x="3942" y="24949"/>
                    <a:pt x="3942" y="24937"/>
                    <a:pt x="3942" y="24925"/>
                  </a:cubicBezTo>
                  <a:cubicBezTo>
                    <a:pt x="3942" y="24865"/>
                    <a:pt x="3930" y="24806"/>
                    <a:pt x="3930" y="24746"/>
                  </a:cubicBezTo>
                  <a:cubicBezTo>
                    <a:pt x="3930" y="24746"/>
                    <a:pt x="3930" y="24746"/>
                    <a:pt x="3930" y="24734"/>
                  </a:cubicBezTo>
                  <a:cubicBezTo>
                    <a:pt x="3918" y="24710"/>
                    <a:pt x="3918" y="24687"/>
                    <a:pt x="3918" y="24663"/>
                  </a:cubicBezTo>
                  <a:cubicBezTo>
                    <a:pt x="3918" y="24651"/>
                    <a:pt x="3918" y="24639"/>
                    <a:pt x="3918" y="24639"/>
                  </a:cubicBezTo>
                  <a:cubicBezTo>
                    <a:pt x="3918" y="24615"/>
                    <a:pt x="3906" y="24603"/>
                    <a:pt x="3906" y="24591"/>
                  </a:cubicBezTo>
                  <a:cubicBezTo>
                    <a:pt x="3906" y="24579"/>
                    <a:pt x="3906" y="24556"/>
                    <a:pt x="3906" y="24544"/>
                  </a:cubicBezTo>
                  <a:cubicBezTo>
                    <a:pt x="3906" y="24532"/>
                    <a:pt x="3906" y="24532"/>
                    <a:pt x="3906" y="24520"/>
                  </a:cubicBezTo>
                  <a:cubicBezTo>
                    <a:pt x="3906" y="24508"/>
                    <a:pt x="3894" y="24484"/>
                    <a:pt x="3894" y="24472"/>
                  </a:cubicBezTo>
                  <a:cubicBezTo>
                    <a:pt x="3894" y="24472"/>
                    <a:pt x="3894" y="24460"/>
                    <a:pt x="3894" y="24460"/>
                  </a:cubicBezTo>
                  <a:cubicBezTo>
                    <a:pt x="3882" y="24377"/>
                    <a:pt x="3882" y="24318"/>
                    <a:pt x="3870" y="24270"/>
                  </a:cubicBezTo>
                  <a:close/>
                  <a:moveTo>
                    <a:pt x="8395" y="30902"/>
                  </a:moveTo>
                  <a:cubicBezTo>
                    <a:pt x="8406" y="30914"/>
                    <a:pt x="8406" y="30937"/>
                    <a:pt x="8418" y="30949"/>
                  </a:cubicBezTo>
                  <a:cubicBezTo>
                    <a:pt x="8490" y="31045"/>
                    <a:pt x="8609" y="31164"/>
                    <a:pt x="8740" y="31199"/>
                  </a:cubicBezTo>
                  <a:cubicBezTo>
                    <a:pt x="8776" y="31199"/>
                    <a:pt x="8811" y="31211"/>
                    <a:pt x="8835" y="31211"/>
                  </a:cubicBezTo>
                  <a:cubicBezTo>
                    <a:pt x="8907" y="31223"/>
                    <a:pt x="8942" y="31235"/>
                    <a:pt x="8954" y="31259"/>
                  </a:cubicBezTo>
                  <a:cubicBezTo>
                    <a:pt x="8966" y="31271"/>
                    <a:pt x="8966" y="31295"/>
                    <a:pt x="8978" y="31330"/>
                  </a:cubicBezTo>
                  <a:cubicBezTo>
                    <a:pt x="9014" y="31426"/>
                    <a:pt x="9049" y="31557"/>
                    <a:pt x="9157" y="31557"/>
                  </a:cubicBezTo>
                  <a:cubicBezTo>
                    <a:pt x="9157" y="31557"/>
                    <a:pt x="9502" y="31557"/>
                    <a:pt x="9561" y="31461"/>
                  </a:cubicBezTo>
                  <a:cubicBezTo>
                    <a:pt x="9585" y="31437"/>
                    <a:pt x="9585" y="31414"/>
                    <a:pt x="9573" y="31390"/>
                  </a:cubicBezTo>
                  <a:cubicBezTo>
                    <a:pt x="9549" y="31318"/>
                    <a:pt x="9478" y="31247"/>
                    <a:pt x="9430" y="31199"/>
                  </a:cubicBezTo>
                  <a:cubicBezTo>
                    <a:pt x="9454" y="31199"/>
                    <a:pt x="9478" y="31199"/>
                    <a:pt x="9502" y="31187"/>
                  </a:cubicBezTo>
                  <a:cubicBezTo>
                    <a:pt x="9526" y="31187"/>
                    <a:pt x="9538" y="31176"/>
                    <a:pt x="9561" y="31176"/>
                  </a:cubicBezTo>
                  <a:cubicBezTo>
                    <a:pt x="9645" y="31164"/>
                    <a:pt x="9752" y="31140"/>
                    <a:pt x="9788" y="31080"/>
                  </a:cubicBezTo>
                  <a:cubicBezTo>
                    <a:pt x="9823" y="31033"/>
                    <a:pt x="9883" y="30985"/>
                    <a:pt x="9907" y="30973"/>
                  </a:cubicBezTo>
                  <a:cubicBezTo>
                    <a:pt x="9930" y="30985"/>
                    <a:pt x="9978" y="31056"/>
                    <a:pt x="9978" y="31104"/>
                  </a:cubicBezTo>
                  <a:cubicBezTo>
                    <a:pt x="9990" y="31164"/>
                    <a:pt x="9990" y="31354"/>
                    <a:pt x="9990" y="31390"/>
                  </a:cubicBezTo>
                  <a:cubicBezTo>
                    <a:pt x="9978" y="31402"/>
                    <a:pt x="9990" y="31426"/>
                    <a:pt x="9990" y="31521"/>
                  </a:cubicBezTo>
                  <a:cubicBezTo>
                    <a:pt x="9990" y="31640"/>
                    <a:pt x="10002" y="31914"/>
                    <a:pt x="9990" y="31949"/>
                  </a:cubicBezTo>
                  <a:cubicBezTo>
                    <a:pt x="9978" y="31961"/>
                    <a:pt x="9966" y="31973"/>
                    <a:pt x="9930" y="31985"/>
                  </a:cubicBezTo>
                  <a:cubicBezTo>
                    <a:pt x="9895" y="31997"/>
                    <a:pt x="9871" y="32009"/>
                    <a:pt x="9823" y="32021"/>
                  </a:cubicBezTo>
                  <a:cubicBezTo>
                    <a:pt x="9788" y="32045"/>
                    <a:pt x="9776" y="32057"/>
                    <a:pt x="9752" y="32068"/>
                  </a:cubicBezTo>
                  <a:cubicBezTo>
                    <a:pt x="9716" y="32092"/>
                    <a:pt x="9692" y="32104"/>
                    <a:pt x="9573" y="32104"/>
                  </a:cubicBezTo>
                  <a:cubicBezTo>
                    <a:pt x="9557" y="32100"/>
                    <a:pt x="9542" y="32099"/>
                    <a:pt x="9526" y="32099"/>
                  </a:cubicBezTo>
                  <a:cubicBezTo>
                    <a:pt x="9495" y="32099"/>
                    <a:pt x="9466" y="32104"/>
                    <a:pt x="9442" y="32104"/>
                  </a:cubicBezTo>
                  <a:lnTo>
                    <a:pt x="9395" y="32104"/>
                  </a:lnTo>
                  <a:cubicBezTo>
                    <a:pt x="9359" y="32104"/>
                    <a:pt x="9359" y="32104"/>
                    <a:pt x="9359" y="32080"/>
                  </a:cubicBezTo>
                  <a:cubicBezTo>
                    <a:pt x="9359" y="32068"/>
                    <a:pt x="9359" y="32045"/>
                    <a:pt x="9347" y="32021"/>
                  </a:cubicBezTo>
                  <a:cubicBezTo>
                    <a:pt x="9323" y="31830"/>
                    <a:pt x="9299" y="31723"/>
                    <a:pt x="9252" y="31687"/>
                  </a:cubicBezTo>
                  <a:cubicBezTo>
                    <a:pt x="9228" y="31676"/>
                    <a:pt x="9180" y="31664"/>
                    <a:pt x="9109" y="31664"/>
                  </a:cubicBezTo>
                  <a:cubicBezTo>
                    <a:pt x="9049" y="31664"/>
                    <a:pt x="8966" y="31676"/>
                    <a:pt x="8907" y="31676"/>
                  </a:cubicBezTo>
                  <a:cubicBezTo>
                    <a:pt x="8883" y="31676"/>
                    <a:pt x="8859" y="31687"/>
                    <a:pt x="8847" y="31687"/>
                  </a:cubicBezTo>
                  <a:cubicBezTo>
                    <a:pt x="8787" y="31687"/>
                    <a:pt x="8633" y="31771"/>
                    <a:pt x="8633" y="31926"/>
                  </a:cubicBezTo>
                  <a:cubicBezTo>
                    <a:pt x="8621" y="31961"/>
                    <a:pt x="8621" y="31985"/>
                    <a:pt x="8609" y="32009"/>
                  </a:cubicBezTo>
                  <a:cubicBezTo>
                    <a:pt x="8597" y="32092"/>
                    <a:pt x="8597" y="32152"/>
                    <a:pt x="8728" y="32188"/>
                  </a:cubicBezTo>
                  <a:cubicBezTo>
                    <a:pt x="8871" y="32223"/>
                    <a:pt x="9061" y="32319"/>
                    <a:pt x="9157" y="32390"/>
                  </a:cubicBezTo>
                  <a:cubicBezTo>
                    <a:pt x="9192" y="32414"/>
                    <a:pt x="9228" y="32438"/>
                    <a:pt x="9252" y="32449"/>
                  </a:cubicBezTo>
                  <a:cubicBezTo>
                    <a:pt x="9180" y="32461"/>
                    <a:pt x="9073" y="32485"/>
                    <a:pt x="8907" y="32557"/>
                  </a:cubicBezTo>
                  <a:cubicBezTo>
                    <a:pt x="8597" y="32664"/>
                    <a:pt x="8418" y="32914"/>
                    <a:pt x="8359" y="33009"/>
                  </a:cubicBezTo>
                  <a:cubicBezTo>
                    <a:pt x="8323" y="33069"/>
                    <a:pt x="8287" y="33152"/>
                    <a:pt x="8252" y="33235"/>
                  </a:cubicBezTo>
                  <a:cubicBezTo>
                    <a:pt x="8252" y="33247"/>
                    <a:pt x="8240" y="33259"/>
                    <a:pt x="8240" y="33271"/>
                  </a:cubicBezTo>
                  <a:cubicBezTo>
                    <a:pt x="8228" y="33319"/>
                    <a:pt x="8216" y="33366"/>
                    <a:pt x="8204" y="33402"/>
                  </a:cubicBezTo>
                  <a:cubicBezTo>
                    <a:pt x="8204" y="33426"/>
                    <a:pt x="8192" y="33438"/>
                    <a:pt x="8192" y="33450"/>
                  </a:cubicBezTo>
                  <a:cubicBezTo>
                    <a:pt x="8192" y="33473"/>
                    <a:pt x="8192" y="33485"/>
                    <a:pt x="8180" y="33497"/>
                  </a:cubicBezTo>
                  <a:cubicBezTo>
                    <a:pt x="8180" y="33521"/>
                    <a:pt x="8180" y="33533"/>
                    <a:pt x="8180" y="33533"/>
                  </a:cubicBezTo>
                  <a:cubicBezTo>
                    <a:pt x="8180" y="33545"/>
                    <a:pt x="8180" y="33545"/>
                    <a:pt x="8180" y="33557"/>
                  </a:cubicBezTo>
                  <a:cubicBezTo>
                    <a:pt x="8168" y="33640"/>
                    <a:pt x="8168" y="33735"/>
                    <a:pt x="8180" y="33807"/>
                  </a:cubicBezTo>
                  <a:cubicBezTo>
                    <a:pt x="8192" y="33926"/>
                    <a:pt x="8216" y="34057"/>
                    <a:pt x="8240" y="34176"/>
                  </a:cubicBezTo>
                  <a:cubicBezTo>
                    <a:pt x="8264" y="34283"/>
                    <a:pt x="8275" y="34390"/>
                    <a:pt x="8275" y="34426"/>
                  </a:cubicBezTo>
                  <a:cubicBezTo>
                    <a:pt x="8275" y="34485"/>
                    <a:pt x="8275" y="34485"/>
                    <a:pt x="8240" y="34497"/>
                  </a:cubicBezTo>
                  <a:cubicBezTo>
                    <a:pt x="8216" y="34497"/>
                    <a:pt x="8192" y="34497"/>
                    <a:pt x="8168" y="34509"/>
                  </a:cubicBezTo>
                  <a:cubicBezTo>
                    <a:pt x="8049" y="34521"/>
                    <a:pt x="7954" y="34533"/>
                    <a:pt x="7954" y="34604"/>
                  </a:cubicBezTo>
                  <a:cubicBezTo>
                    <a:pt x="7954" y="34616"/>
                    <a:pt x="7942" y="34700"/>
                    <a:pt x="7918" y="34783"/>
                  </a:cubicBezTo>
                  <a:cubicBezTo>
                    <a:pt x="7883" y="34950"/>
                    <a:pt x="7835" y="35176"/>
                    <a:pt x="7835" y="35271"/>
                  </a:cubicBezTo>
                  <a:cubicBezTo>
                    <a:pt x="7835" y="35331"/>
                    <a:pt x="7835" y="35366"/>
                    <a:pt x="7847" y="35390"/>
                  </a:cubicBezTo>
                  <a:cubicBezTo>
                    <a:pt x="7847" y="35402"/>
                    <a:pt x="7847" y="35402"/>
                    <a:pt x="7847" y="35414"/>
                  </a:cubicBezTo>
                  <a:cubicBezTo>
                    <a:pt x="7833" y="35418"/>
                    <a:pt x="7815" y="35419"/>
                    <a:pt x="7795" y="35419"/>
                  </a:cubicBezTo>
                  <a:cubicBezTo>
                    <a:pt x="7745" y="35419"/>
                    <a:pt x="7683" y="35411"/>
                    <a:pt x="7633" y="35402"/>
                  </a:cubicBezTo>
                  <a:cubicBezTo>
                    <a:pt x="7621" y="35402"/>
                    <a:pt x="7609" y="35402"/>
                    <a:pt x="7585" y="35390"/>
                  </a:cubicBezTo>
                  <a:cubicBezTo>
                    <a:pt x="7562" y="35375"/>
                    <a:pt x="7525" y="35360"/>
                    <a:pt x="7471" y="35360"/>
                  </a:cubicBezTo>
                  <a:cubicBezTo>
                    <a:pt x="7440" y="35360"/>
                    <a:pt x="7402" y="35365"/>
                    <a:pt x="7359" y="35378"/>
                  </a:cubicBezTo>
                  <a:cubicBezTo>
                    <a:pt x="7228" y="35426"/>
                    <a:pt x="7204" y="35450"/>
                    <a:pt x="7144" y="35497"/>
                  </a:cubicBezTo>
                  <a:cubicBezTo>
                    <a:pt x="7121" y="35521"/>
                    <a:pt x="7085" y="35545"/>
                    <a:pt x="7049" y="35569"/>
                  </a:cubicBezTo>
                  <a:cubicBezTo>
                    <a:pt x="6990" y="35605"/>
                    <a:pt x="6954" y="35640"/>
                    <a:pt x="6918" y="35664"/>
                  </a:cubicBezTo>
                  <a:cubicBezTo>
                    <a:pt x="6859" y="35712"/>
                    <a:pt x="6835" y="35736"/>
                    <a:pt x="6799" y="35747"/>
                  </a:cubicBezTo>
                  <a:lnTo>
                    <a:pt x="6740" y="35747"/>
                  </a:lnTo>
                  <a:cubicBezTo>
                    <a:pt x="6597" y="35771"/>
                    <a:pt x="6537" y="35795"/>
                    <a:pt x="6513" y="35831"/>
                  </a:cubicBezTo>
                  <a:lnTo>
                    <a:pt x="6478" y="35890"/>
                  </a:lnTo>
                  <a:cubicBezTo>
                    <a:pt x="6382" y="36021"/>
                    <a:pt x="6168" y="36355"/>
                    <a:pt x="6049" y="36533"/>
                  </a:cubicBezTo>
                  <a:lnTo>
                    <a:pt x="6001" y="36593"/>
                  </a:lnTo>
                  <a:cubicBezTo>
                    <a:pt x="5894" y="36748"/>
                    <a:pt x="5811" y="36855"/>
                    <a:pt x="5799" y="36974"/>
                  </a:cubicBezTo>
                  <a:lnTo>
                    <a:pt x="1548" y="37343"/>
                  </a:lnTo>
                  <a:lnTo>
                    <a:pt x="1548" y="37319"/>
                  </a:lnTo>
                  <a:cubicBezTo>
                    <a:pt x="1525" y="37200"/>
                    <a:pt x="1477" y="36998"/>
                    <a:pt x="1501" y="36902"/>
                  </a:cubicBezTo>
                  <a:cubicBezTo>
                    <a:pt x="1525" y="36783"/>
                    <a:pt x="1560" y="36640"/>
                    <a:pt x="1632" y="36545"/>
                  </a:cubicBezTo>
                  <a:cubicBezTo>
                    <a:pt x="1656" y="36509"/>
                    <a:pt x="1691" y="36486"/>
                    <a:pt x="1727" y="36462"/>
                  </a:cubicBezTo>
                  <a:cubicBezTo>
                    <a:pt x="1787" y="36426"/>
                    <a:pt x="1858" y="36367"/>
                    <a:pt x="1822" y="36259"/>
                  </a:cubicBezTo>
                  <a:cubicBezTo>
                    <a:pt x="1798" y="36140"/>
                    <a:pt x="1727" y="35974"/>
                    <a:pt x="1632" y="35890"/>
                  </a:cubicBezTo>
                  <a:cubicBezTo>
                    <a:pt x="1548" y="35819"/>
                    <a:pt x="1477" y="35771"/>
                    <a:pt x="1310" y="35712"/>
                  </a:cubicBezTo>
                  <a:cubicBezTo>
                    <a:pt x="1275" y="35700"/>
                    <a:pt x="1239" y="35688"/>
                    <a:pt x="1203" y="35664"/>
                  </a:cubicBezTo>
                  <a:cubicBezTo>
                    <a:pt x="1144" y="35652"/>
                    <a:pt x="1060" y="35628"/>
                    <a:pt x="1048" y="35617"/>
                  </a:cubicBezTo>
                  <a:cubicBezTo>
                    <a:pt x="1072" y="35581"/>
                    <a:pt x="1287" y="35509"/>
                    <a:pt x="1370" y="35509"/>
                  </a:cubicBezTo>
                  <a:lnTo>
                    <a:pt x="1548" y="35509"/>
                  </a:lnTo>
                  <a:cubicBezTo>
                    <a:pt x="1656" y="35509"/>
                    <a:pt x="1739" y="35497"/>
                    <a:pt x="1787" y="35450"/>
                  </a:cubicBezTo>
                  <a:cubicBezTo>
                    <a:pt x="1918" y="35366"/>
                    <a:pt x="1941" y="35236"/>
                    <a:pt x="1953" y="35128"/>
                  </a:cubicBezTo>
                  <a:lnTo>
                    <a:pt x="1953" y="35081"/>
                  </a:lnTo>
                  <a:cubicBezTo>
                    <a:pt x="1965" y="34985"/>
                    <a:pt x="1965" y="34890"/>
                    <a:pt x="1882" y="34878"/>
                  </a:cubicBezTo>
                  <a:lnTo>
                    <a:pt x="1858" y="34878"/>
                  </a:lnTo>
                  <a:cubicBezTo>
                    <a:pt x="1834" y="34866"/>
                    <a:pt x="1822" y="34866"/>
                    <a:pt x="1656" y="34866"/>
                  </a:cubicBezTo>
                  <a:lnTo>
                    <a:pt x="1477" y="34866"/>
                  </a:lnTo>
                  <a:cubicBezTo>
                    <a:pt x="1298" y="34866"/>
                    <a:pt x="1263" y="34855"/>
                    <a:pt x="1251" y="34831"/>
                  </a:cubicBezTo>
                  <a:cubicBezTo>
                    <a:pt x="1203" y="34783"/>
                    <a:pt x="1179" y="34747"/>
                    <a:pt x="1191" y="34712"/>
                  </a:cubicBezTo>
                  <a:cubicBezTo>
                    <a:pt x="1191" y="34676"/>
                    <a:pt x="1215" y="34628"/>
                    <a:pt x="1239" y="34593"/>
                  </a:cubicBezTo>
                  <a:cubicBezTo>
                    <a:pt x="1251" y="34569"/>
                    <a:pt x="1263" y="34545"/>
                    <a:pt x="1275" y="34533"/>
                  </a:cubicBezTo>
                  <a:cubicBezTo>
                    <a:pt x="1287" y="34497"/>
                    <a:pt x="1287" y="34450"/>
                    <a:pt x="1275" y="34426"/>
                  </a:cubicBezTo>
                  <a:cubicBezTo>
                    <a:pt x="1322" y="34378"/>
                    <a:pt x="1406" y="34259"/>
                    <a:pt x="1346" y="34164"/>
                  </a:cubicBezTo>
                  <a:cubicBezTo>
                    <a:pt x="1310" y="34116"/>
                    <a:pt x="1275" y="34093"/>
                    <a:pt x="1239" y="34069"/>
                  </a:cubicBezTo>
                  <a:cubicBezTo>
                    <a:pt x="1191" y="34045"/>
                    <a:pt x="1191" y="34033"/>
                    <a:pt x="1191" y="34009"/>
                  </a:cubicBezTo>
                  <a:cubicBezTo>
                    <a:pt x="1191" y="33973"/>
                    <a:pt x="1215" y="33938"/>
                    <a:pt x="1227" y="33902"/>
                  </a:cubicBezTo>
                  <a:cubicBezTo>
                    <a:pt x="1251" y="33854"/>
                    <a:pt x="1287" y="33795"/>
                    <a:pt x="1263" y="33747"/>
                  </a:cubicBezTo>
                  <a:cubicBezTo>
                    <a:pt x="1239" y="33664"/>
                    <a:pt x="1215" y="33640"/>
                    <a:pt x="1144" y="33592"/>
                  </a:cubicBezTo>
                  <a:cubicBezTo>
                    <a:pt x="1084" y="33557"/>
                    <a:pt x="1001" y="33473"/>
                    <a:pt x="1001" y="33450"/>
                  </a:cubicBezTo>
                  <a:cubicBezTo>
                    <a:pt x="1001" y="33426"/>
                    <a:pt x="1036" y="33378"/>
                    <a:pt x="1072" y="33354"/>
                  </a:cubicBezTo>
                  <a:cubicBezTo>
                    <a:pt x="1132" y="33331"/>
                    <a:pt x="1191" y="33283"/>
                    <a:pt x="1203" y="33164"/>
                  </a:cubicBezTo>
                  <a:cubicBezTo>
                    <a:pt x="1203" y="33092"/>
                    <a:pt x="1203" y="33045"/>
                    <a:pt x="1167" y="32997"/>
                  </a:cubicBezTo>
                  <a:cubicBezTo>
                    <a:pt x="1145" y="32975"/>
                    <a:pt x="1113" y="32966"/>
                    <a:pt x="1071" y="32966"/>
                  </a:cubicBezTo>
                  <a:cubicBezTo>
                    <a:pt x="1047" y="32966"/>
                    <a:pt x="1019" y="32969"/>
                    <a:pt x="989" y="32973"/>
                  </a:cubicBezTo>
                  <a:lnTo>
                    <a:pt x="834" y="32973"/>
                  </a:lnTo>
                  <a:cubicBezTo>
                    <a:pt x="798" y="32961"/>
                    <a:pt x="703" y="32914"/>
                    <a:pt x="679" y="32890"/>
                  </a:cubicBezTo>
                  <a:cubicBezTo>
                    <a:pt x="679" y="32866"/>
                    <a:pt x="703" y="32795"/>
                    <a:pt x="715" y="32759"/>
                  </a:cubicBezTo>
                  <a:cubicBezTo>
                    <a:pt x="751" y="32700"/>
                    <a:pt x="703" y="32580"/>
                    <a:pt x="679" y="32509"/>
                  </a:cubicBezTo>
                  <a:cubicBezTo>
                    <a:pt x="679" y="32509"/>
                    <a:pt x="644" y="32342"/>
                    <a:pt x="644" y="32199"/>
                  </a:cubicBezTo>
                  <a:cubicBezTo>
                    <a:pt x="644" y="32164"/>
                    <a:pt x="632" y="32128"/>
                    <a:pt x="632" y="32080"/>
                  </a:cubicBezTo>
                  <a:cubicBezTo>
                    <a:pt x="620" y="32057"/>
                    <a:pt x="620" y="32033"/>
                    <a:pt x="620" y="31997"/>
                  </a:cubicBezTo>
                  <a:cubicBezTo>
                    <a:pt x="620" y="31985"/>
                    <a:pt x="620" y="31973"/>
                    <a:pt x="620" y="31961"/>
                  </a:cubicBezTo>
                  <a:cubicBezTo>
                    <a:pt x="620" y="31961"/>
                    <a:pt x="620" y="31949"/>
                    <a:pt x="620" y="31938"/>
                  </a:cubicBezTo>
                  <a:lnTo>
                    <a:pt x="620" y="31914"/>
                  </a:lnTo>
                  <a:cubicBezTo>
                    <a:pt x="620" y="31902"/>
                    <a:pt x="620" y="31890"/>
                    <a:pt x="620" y="31890"/>
                  </a:cubicBezTo>
                  <a:cubicBezTo>
                    <a:pt x="632" y="31878"/>
                    <a:pt x="632" y="31866"/>
                    <a:pt x="632" y="31854"/>
                  </a:cubicBezTo>
                  <a:cubicBezTo>
                    <a:pt x="644" y="31842"/>
                    <a:pt x="644" y="31830"/>
                    <a:pt x="655" y="31818"/>
                  </a:cubicBezTo>
                  <a:cubicBezTo>
                    <a:pt x="655" y="31807"/>
                    <a:pt x="655" y="31807"/>
                    <a:pt x="655" y="31795"/>
                  </a:cubicBezTo>
                  <a:cubicBezTo>
                    <a:pt x="667" y="31783"/>
                    <a:pt x="667" y="31783"/>
                    <a:pt x="679" y="31771"/>
                  </a:cubicBezTo>
                  <a:cubicBezTo>
                    <a:pt x="786" y="31604"/>
                    <a:pt x="858" y="31545"/>
                    <a:pt x="906" y="31509"/>
                  </a:cubicBezTo>
                  <a:lnTo>
                    <a:pt x="929" y="31497"/>
                  </a:lnTo>
                  <a:cubicBezTo>
                    <a:pt x="941" y="31485"/>
                    <a:pt x="941" y="31485"/>
                    <a:pt x="953" y="31473"/>
                  </a:cubicBezTo>
                  <a:cubicBezTo>
                    <a:pt x="1001" y="31437"/>
                    <a:pt x="1036" y="31402"/>
                    <a:pt x="1048" y="31306"/>
                  </a:cubicBezTo>
                  <a:lnTo>
                    <a:pt x="8395" y="30902"/>
                  </a:lnTo>
                  <a:close/>
                  <a:moveTo>
                    <a:pt x="5799" y="37069"/>
                  </a:moveTo>
                  <a:cubicBezTo>
                    <a:pt x="5799" y="37105"/>
                    <a:pt x="5787" y="37141"/>
                    <a:pt x="5787" y="37176"/>
                  </a:cubicBezTo>
                  <a:cubicBezTo>
                    <a:pt x="5787" y="37271"/>
                    <a:pt x="5775" y="37355"/>
                    <a:pt x="5799" y="37438"/>
                  </a:cubicBezTo>
                  <a:cubicBezTo>
                    <a:pt x="5799" y="37438"/>
                    <a:pt x="5799" y="37450"/>
                    <a:pt x="5799" y="37462"/>
                  </a:cubicBezTo>
                  <a:lnTo>
                    <a:pt x="5823" y="37557"/>
                  </a:lnTo>
                  <a:cubicBezTo>
                    <a:pt x="5823" y="37569"/>
                    <a:pt x="5835" y="37581"/>
                    <a:pt x="5835" y="37593"/>
                  </a:cubicBezTo>
                  <a:cubicBezTo>
                    <a:pt x="5847" y="37641"/>
                    <a:pt x="5859" y="37664"/>
                    <a:pt x="5870" y="37700"/>
                  </a:cubicBezTo>
                  <a:cubicBezTo>
                    <a:pt x="5882" y="37700"/>
                    <a:pt x="5882" y="37712"/>
                    <a:pt x="5882" y="37724"/>
                  </a:cubicBezTo>
                  <a:cubicBezTo>
                    <a:pt x="5894" y="37724"/>
                    <a:pt x="5894" y="37736"/>
                    <a:pt x="5906" y="37748"/>
                  </a:cubicBezTo>
                  <a:cubicBezTo>
                    <a:pt x="5918" y="37760"/>
                    <a:pt x="5930" y="37783"/>
                    <a:pt x="5954" y="37807"/>
                  </a:cubicBezTo>
                  <a:cubicBezTo>
                    <a:pt x="6001" y="37855"/>
                    <a:pt x="6049" y="37891"/>
                    <a:pt x="6085" y="37914"/>
                  </a:cubicBezTo>
                  <a:cubicBezTo>
                    <a:pt x="6132" y="37950"/>
                    <a:pt x="6156" y="37974"/>
                    <a:pt x="6192" y="38033"/>
                  </a:cubicBezTo>
                  <a:lnTo>
                    <a:pt x="6216" y="38057"/>
                  </a:lnTo>
                  <a:cubicBezTo>
                    <a:pt x="6299" y="38188"/>
                    <a:pt x="6454" y="38438"/>
                    <a:pt x="6537" y="38522"/>
                  </a:cubicBezTo>
                  <a:cubicBezTo>
                    <a:pt x="6621" y="38605"/>
                    <a:pt x="6728" y="38688"/>
                    <a:pt x="6918" y="38688"/>
                  </a:cubicBezTo>
                  <a:lnTo>
                    <a:pt x="7513" y="38688"/>
                  </a:lnTo>
                  <a:cubicBezTo>
                    <a:pt x="7597" y="38700"/>
                    <a:pt x="7633" y="38700"/>
                    <a:pt x="7680" y="38748"/>
                  </a:cubicBezTo>
                  <a:cubicBezTo>
                    <a:pt x="7871" y="38891"/>
                    <a:pt x="7906" y="38974"/>
                    <a:pt x="7906" y="38998"/>
                  </a:cubicBezTo>
                  <a:cubicBezTo>
                    <a:pt x="7906" y="39034"/>
                    <a:pt x="7883" y="39069"/>
                    <a:pt x="7859" y="39129"/>
                  </a:cubicBezTo>
                  <a:cubicBezTo>
                    <a:pt x="7823" y="39188"/>
                    <a:pt x="7775" y="39284"/>
                    <a:pt x="7752" y="39391"/>
                  </a:cubicBezTo>
                  <a:cubicBezTo>
                    <a:pt x="7740" y="39462"/>
                    <a:pt x="7728" y="39498"/>
                    <a:pt x="7716" y="39534"/>
                  </a:cubicBezTo>
                  <a:cubicBezTo>
                    <a:pt x="7692" y="39617"/>
                    <a:pt x="7668" y="39665"/>
                    <a:pt x="7728" y="39760"/>
                  </a:cubicBezTo>
                  <a:cubicBezTo>
                    <a:pt x="7752" y="39796"/>
                    <a:pt x="7764" y="39831"/>
                    <a:pt x="7787" y="39855"/>
                  </a:cubicBezTo>
                  <a:cubicBezTo>
                    <a:pt x="7835" y="39915"/>
                    <a:pt x="7835" y="39927"/>
                    <a:pt x="7823" y="39938"/>
                  </a:cubicBezTo>
                  <a:cubicBezTo>
                    <a:pt x="7799" y="39962"/>
                    <a:pt x="7764" y="39998"/>
                    <a:pt x="7716" y="40034"/>
                  </a:cubicBezTo>
                  <a:cubicBezTo>
                    <a:pt x="7633" y="40105"/>
                    <a:pt x="7513" y="40212"/>
                    <a:pt x="7418" y="40331"/>
                  </a:cubicBezTo>
                  <a:cubicBezTo>
                    <a:pt x="7371" y="40391"/>
                    <a:pt x="7347" y="40439"/>
                    <a:pt x="7311" y="40474"/>
                  </a:cubicBezTo>
                  <a:cubicBezTo>
                    <a:pt x="7252" y="40570"/>
                    <a:pt x="7216" y="40617"/>
                    <a:pt x="7109" y="40700"/>
                  </a:cubicBezTo>
                  <a:cubicBezTo>
                    <a:pt x="7002" y="40772"/>
                    <a:pt x="6906" y="40843"/>
                    <a:pt x="6823" y="40891"/>
                  </a:cubicBezTo>
                  <a:cubicBezTo>
                    <a:pt x="6775" y="40927"/>
                    <a:pt x="6728" y="40951"/>
                    <a:pt x="6692" y="40974"/>
                  </a:cubicBezTo>
                  <a:cubicBezTo>
                    <a:pt x="6609" y="41034"/>
                    <a:pt x="6144" y="41522"/>
                    <a:pt x="6085" y="41653"/>
                  </a:cubicBezTo>
                  <a:cubicBezTo>
                    <a:pt x="6013" y="41772"/>
                    <a:pt x="6013" y="41796"/>
                    <a:pt x="5966" y="42046"/>
                  </a:cubicBezTo>
                  <a:cubicBezTo>
                    <a:pt x="5954" y="42165"/>
                    <a:pt x="5942" y="42367"/>
                    <a:pt x="5942" y="42558"/>
                  </a:cubicBezTo>
                  <a:cubicBezTo>
                    <a:pt x="5942" y="42772"/>
                    <a:pt x="5930" y="43034"/>
                    <a:pt x="5906" y="43094"/>
                  </a:cubicBezTo>
                  <a:cubicBezTo>
                    <a:pt x="5835" y="43213"/>
                    <a:pt x="5775" y="43296"/>
                    <a:pt x="5656" y="43379"/>
                  </a:cubicBezTo>
                  <a:cubicBezTo>
                    <a:pt x="5608" y="43427"/>
                    <a:pt x="5501" y="43475"/>
                    <a:pt x="5394" y="43522"/>
                  </a:cubicBezTo>
                  <a:cubicBezTo>
                    <a:pt x="5204" y="43618"/>
                    <a:pt x="5073" y="43677"/>
                    <a:pt x="5025" y="43748"/>
                  </a:cubicBezTo>
                  <a:cubicBezTo>
                    <a:pt x="4942" y="43856"/>
                    <a:pt x="4846" y="44070"/>
                    <a:pt x="4775" y="44237"/>
                  </a:cubicBezTo>
                  <a:lnTo>
                    <a:pt x="4751" y="44308"/>
                  </a:lnTo>
                  <a:cubicBezTo>
                    <a:pt x="4680" y="44475"/>
                    <a:pt x="4596" y="44641"/>
                    <a:pt x="4668" y="44796"/>
                  </a:cubicBezTo>
                  <a:lnTo>
                    <a:pt x="4680" y="44832"/>
                  </a:lnTo>
                  <a:cubicBezTo>
                    <a:pt x="4739" y="44963"/>
                    <a:pt x="4775" y="45070"/>
                    <a:pt x="4787" y="45201"/>
                  </a:cubicBezTo>
                  <a:cubicBezTo>
                    <a:pt x="4799" y="45272"/>
                    <a:pt x="4787" y="45427"/>
                    <a:pt x="4787" y="45558"/>
                  </a:cubicBezTo>
                  <a:cubicBezTo>
                    <a:pt x="4775" y="45725"/>
                    <a:pt x="4775" y="45784"/>
                    <a:pt x="4775" y="45808"/>
                  </a:cubicBezTo>
                  <a:cubicBezTo>
                    <a:pt x="4787" y="45832"/>
                    <a:pt x="4811" y="45856"/>
                    <a:pt x="4858" y="45915"/>
                  </a:cubicBezTo>
                  <a:cubicBezTo>
                    <a:pt x="4930" y="46011"/>
                    <a:pt x="5037" y="46142"/>
                    <a:pt x="5120" y="46296"/>
                  </a:cubicBezTo>
                  <a:cubicBezTo>
                    <a:pt x="5156" y="46356"/>
                    <a:pt x="5192" y="46415"/>
                    <a:pt x="5216" y="46475"/>
                  </a:cubicBezTo>
                  <a:cubicBezTo>
                    <a:pt x="5311" y="46642"/>
                    <a:pt x="5382" y="46785"/>
                    <a:pt x="5454" y="46832"/>
                  </a:cubicBezTo>
                  <a:cubicBezTo>
                    <a:pt x="5489" y="46856"/>
                    <a:pt x="5513" y="46892"/>
                    <a:pt x="5537" y="46904"/>
                  </a:cubicBezTo>
                  <a:cubicBezTo>
                    <a:pt x="5513" y="46904"/>
                    <a:pt x="5478" y="46892"/>
                    <a:pt x="5454" y="46880"/>
                  </a:cubicBezTo>
                  <a:cubicBezTo>
                    <a:pt x="5418" y="46868"/>
                    <a:pt x="5406" y="46856"/>
                    <a:pt x="5394" y="46856"/>
                  </a:cubicBezTo>
                  <a:cubicBezTo>
                    <a:pt x="5382" y="46856"/>
                    <a:pt x="5347" y="46832"/>
                    <a:pt x="5299" y="46808"/>
                  </a:cubicBezTo>
                  <a:cubicBezTo>
                    <a:pt x="5192" y="46761"/>
                    <a:pt x="5061" y="46689"/>
                    <a:pt x="4989" y="46666"/>
                  </a:cubicBezTo>
                  <a:cubicBezTo>
                    <a:pt x="4977" y="46666"/>
                    <a:pt x="4942" y="46654"/>
                    <a:pt x="4906" y="46630"/>
                  </a:cubicBezTo>
                  <a:cubicBezTo>
                    <a:pt x="4739" y="46570"/>
                    <a:pt x="4489" y="46463"/>
                    <a:pt x="4311" y="46463"/>
                  </a:cubicBezTo>
                  <a:cubicBezTo>
                    <a:pt x="4227" y="46451"/>
                    <a:pt x="4132" y="46451"/>
                    <a:pt x="4025" y="46451"/>
                  </a:cubicBezTo>
                  <a:cubicBezTo>
                    <a:pt x="3882" y="46451"/>
                    <a:pt x="3727" y="46439"/>
                    <a:pt x="3608" y="46439"/>
                  </a:cubicBezTo>
                  <a:cubicBezTo>
                    <a:pt x="3418" y="46439"/>
                    <a:pt x="2572" y="46511"/>
                    <a:pt x="2513" y="46523"/>
                  </a:cubicBezTo>
                  <a:lnTo>
                    <a:pt x="2477" y="46523"/>
                  </a:lnTo>
                  <a:cubicBezTo>
                    <a:pt x="2445" y="46533"/>
                    <a:pt x="2408" y="46539"/>
                    <a:pt x="2373" y="46539"/>
                  </a:cubicBezTo>
                  <a:cubicBezTo>
                    <a:pt x="2330" y="46539"/>
                    <a:pt x="2289" y="46530"/>
                    <a:pt x="2263" y="46511"/>
                  </a:cubicBezTo>
                  <a:cubicBezTo>
                    <a:pt x="2215" y="46487"/>
                    <a:pt x="2191" y="46439"/>
                    <a:pt x="2168" y="46404"/>
                  </a:cubicBezTo>
                  <a:cubicBezTo>
                    <a:pt x="2132" y="46356"/>
                    <a:pt x="2096" y="46308"/>
                    <a:pt x="2025" y="46285"/>
                  </a:cubicBezTo>
                  <a:cubicBezTo>
                    <a:pt x="2001" y="46273"/>
                    <a:pt x="1977" y="46261"/>
                    <a:pt x="1953" y="46261"/>
                  </a:cubicBezTo>
                  <a:cubicBezTo>
                    <a:pt x="1906" y="46249"/>
                    <a:pt x="1894" y="46249"/>
                    <a:pt x="1858" y="46213"/>
                  </a:cubicBezTo>
                  <a:cubicBezTo>
                    <a:pt x="1727" y="46082"/>
                    <a:pt x="1715" y="46034"/>
                    <a:pt x="1715" y="46023"/>
                  </a:cubicBezTo>
                  <a:cubicBezTo>
                    <a:pt x="1715" y="45999"/>
                    <a:pt x="1727" y="45975"/>
                    <a:pt x="1751" y="45939"/>
                  </a:cubicBezTo>
                  <a:cubicBezTo>
                    <a:pt x="1775" y="45892"/>
                    <a:pt x="1798" y="45832"/>
                    <a:pt x="1798" y="45773"/>
                  </a:cubicBezTo>
                  <a:cubicBezTo>
                    <a:pt x="1798" y="45665"/>
                    <a:pt x="1751" y="45284"/>
                    <a:pt x="1715" y="45153"/>
                  </a:cubicBezTo>
                  <a:cubicBezTo>
                    <a:pt x="1691" y="45034"/>
                    <a:pt x="1679" y="44975"/>
                    <a:pt x="1679" y="44844"/>
                  </a:cubicBezTo>
                  <a:cubicBezTo>
                    <a:pt x="1679" y="44582"/>
                    <a:pt x="1644" y="44522"/>
                    <a:pt x="1608" y="44510"/>
                  </a:cubicBezTo>
                  <a:lnTo>
                    <a:pt x="1596" y="44499"/>
                  </a:lnTo>
                  <a:cubicBezTo>
                    <a:pt x="1560" y="44487"/>
                    <a:pt x="1513" y="44451"/>
                    <a:pt x="1441" y="44451"/>
                  </a:cubicBezTo>
                  <a:cubicBezTo>
                    <a:pt x="1382" y="44451"/>
                    <a:pt x="1334" y="44463"/>
                    <a:pt x="1275" y="44499"/>
                  </a:cubicBezTo>
                  <a:cubicBezTo>
                    <a:pt x="1132" y="44558"/>
                    <a:pt x="1013" y="44653"/>
                    <a:pt x="953" y="44713"/>
                  </a:cubicBezTo>
                  <a:cubicBezTo>
                    <a:pt x="941" y="44725"/>
                    <a:pt x="929" y="44737"/>
                    <a:pt x="917" y="44737"/>
                  </a:cubicBezTo>
                  <a:cubicBezTo>
                    <a:pt x="917" y="44737"/>
                    <a:pt x="894" y="44749"/>
                    <a:pt x="870" y="44749"/>
                  </a:cubicBezTo>
                  <a:cubicBezTo>
                    <a:pt x="834" y="44749"/>
                    <a:pt x="798" y="44737"/>
                    <a:pt x="786" y="44713"/>
                  </a:cubicBezTo>
                  <a:cubicBezTo>
                    <a:pt x="775" y="44689"/>
                    <a:pt x="775" y="44653"/>
                    <a:pt x="763" y="44618"/>
                  </a:cubicBezTo>
                  <a:cubicBezTo>
                    <a:pt x="715" y="44439"/>
                    <a:pt x="655" y="44249"/>
                    <a:pt x="620" y="44177"/>
                  </a:cubicBezTo>
                  <a:cubicBezTo>
                    <a:pt x="584" y="44129"/>
                    <a:pt x="548" y="44094"/>
                    <a:pt x="513" y="44070"/>
                  </a:cubicBezTo>
                  <a:cubicBezTo>
                    <a:pt x="477" y="44022"/>
                    <a:pt x="429" y="43987"/>
                    <a:pt x="405" y="43915"/>
                  </a:cubicBezTo>
                  <a:cubicBezTo>
                    <a:pt x="358" y="43760"/>
                    <a:pt x="334" y="43618"/>
                    <a:pt x="310" y="43487"/>
                  </a:cubicBezTo>
                  <a:cubicBezTo>
                    <a:pt x="298" y="43379"/>
                    <a:pt x="286" y="43201"/>
                    <a:pt x="274" y="43082"/>
                  </a:cubicBezTo>
                  <a:lnTo>
                    <a:pt x="274" y="42998"/>
                  </a:lnTo>
                  <a:cubicBezTo>
                    <a:pt x="274" y="42963"/>
                    <a:pt x="263" y="42927"/>
                    <a:pt x="251" y="42879"/>
                  </a:cubicBezTo>
                  <a:cubicBezTo>
                    <a:pt x="251" y="42832"/>
                    <a:pt x="227" y="42736"/>
                    <a:pt x="239" y="42701"/>
                  </a:cubicBezTo>
                  <a:cubicBezTo>
                    <a:pt x="251" y="42689"/>
                    <a:pt x="263" y="42677"/>
                    <a:pt x="286" y="42665"/>
                  </a:cubicBezTo>
                  <a:cubicBezTo>
                    <a:pt x="322" y="42641"/>
                    <a:pt x="394" y="42594"/>
                    <a:pt x="525" y="42510"/>
                  </a:cubicBezTo>
                  <a:cubicBezTo>
                    <a:pt x="691" y="42391"/>
                    <a:pt x="715" y="42308"/>
                    <a:pt x="727" y="42236"/>
                  </a:cubicBezTo>
                  <a:cubicBezTo>
                    <a:pt x="739" y="42201"/>
                    <a:pt x="751" y="42177"/>
                    <a:pt x="763" y="42153"/>
                  </a:cubicBezTo>
                  <a:cubicBezTo>
                    <a:pt x="786" y="42105"/>
                    <a:pt x="798" y="42105"/>
                    <a:pt x="810" y="42082"/>
                  </a:cubicBezTo>
                  <a:cubicBezTo>
                    <a:pt x="834" y="42070"/>
                    <a:pt x="870" y="42046"/>
                    <a:pt x="917" y="41986"/>
                  </a:cubicBezTo>
                  <a:cubicBezTo>
                    <a:pt x="941" y="41963"/>
                    <a:pt x="953" y="41939"/>
                    <a:pt x="977" y="41927"/>
                  </a:cubicBezTo>
                  <a:cubicBezTo>
                    <a:pt x="1048" y="41843"/>
                    <a:pt x="1096" y="41796"/>
                    <a:pt x="1096" y="41653"/>
                  </a:cubicBezTo>
                  <a:cubicBezTo>
                    <a:pt x="1096" y="41617"/>
                    <a:pt x="1096" y="41570"/>
                    <a:pt x="1096" y="41534"/>
                  </a:cubicBezTo>
                  <a:cubicBezTo>
                    <a:pt x="1084" y="41415"/>
                    <a:pt x="1084" y="41308"/>
                    <a:pt x="1132" y="41260"/>
                  </a:cubicBezTo>
                  <a:cubicBezTo>
                    <a:pt x="1156" y="41248"/>
                    <a:pt x="1167" y="41248"/>
                    <a:pt x="1179" y="41236"/>
                  </a:cubicBezTo>
                  <a:cubicBezTo>
                    <a:pt x="1263" y="41177"/>
                    <a:pt x="1298" y="41141"/>
                    <a:pt x="1287" y="40974"/>
                  </a:cubicBezTo>
                  <a:cubicBezTo>
                    <a:pt x="1287" y="40879"/>
                    <a:pt x="1263" y="40820"/>
                    <a:pt x="1227" y="40760"/>
                  </a:cubicBezTo>
                  <a:cubicBezTo>
                    <a:pt x="1203" y="40689"/>
                    <a:pt x="1167" y="40617"/>
                    <a:pt x="1156" y="40498"/>
                  </a:cubicBezTo>
                  <a:cubicBezTo>
                    <a:pt x="1132" y="40415"/>
                    <a:pt x="1132" y="40379"/>
                    <a:pt x="1120" y="40355"/>
                  </a:cubicBezTo>
                  <a:cubicBezTo>
                    <a:pt x="1120" y="40343"/>
                    <a:pt x="1132" y="40319"/>
                    <a:pt x="1144" y="40260"/>
                  </a:cubicBezTo>
                  <a:cubicBezTo>
                    <a:pt x="1156" y="40200"/>
                    <a:pt x="1156" y="40153"/>
                    <a:pt x="1156" y="40105"/>
                  </a:cubicBezTo>
                  <a:cubicBezTo>
                    <a:pt x="1167" y="39998"/>
                    <a:pt x="1179" y="39927"/>
                    <a:pt x="1251" y="39796"/>
                  </a:cubicBezTo>
                  <a:cubicBezTo>
                    <a:pt x="1287" y="39712"/>
                    <a:pt x="1346" y="39653"/>
                    <a:pt x="1394" y="39593"/>
                  </a:cubicBezTo>
                  <a:cubicBezTo>
                    <a:pt x="1465" y="39510"/>
                    <a:pt x="1537" y="39427"/>
                    <a:pt x="1537" y="39319"/>
                  </a:cubicBezTo>
                  <a:cubicBezTo>
                    <a:pt x="1537" y="39248"/>
                    <a:pt x="1525" y="39176"/>
                    <a:pt x="1513" y="39129"/>
                  </a:cubicBezTo>
                  <a:cubicBezTo>
                    <a:pt x="1501" y="39057"/>
                    <a:pt x="1489" y="38998"/>
                    <a:pt x="1501" y="38926"/>
                  </a:cubicBezTo>
                  <a:cubicBezTo>
                    <a:pt x="1513" y="38855"/>
                    <a:pt x="1537" y="38795"/>
                    <a:pt x="1548" y="38724"/>
                  </a:cubicBezTo>
                  <a:cubicBezTo>
                    <a:pt x="1572" y="38665"/>
                    <a:pt x="1584" y="38617"/>
                    <a:pt x="1596" y="38545"/>
                  </a:cubicBezTo>
                  <a:cubicBezTo>
                    <a:pt x="1620" y="38450"/>
                    <a:pt x="1644" y="38307"/>
                    <a:pt x="1644" y="38176"/>
                  </a:cubicBezTo>
                  <a:lnTo>
                    <a:pt x="1644" y="38153"/>
                  </a:lnTo>
                  <a:cubicBezTo>
                    <a:pt x="1644" y="38153"/>
                    <a:pt x="1644" y="38141"/>
                    <a:pt x="1644" y="38141"/>
                  </a:cubicBezTo>
                  <a:cubicBezTo>
                    <a:pt x="1644" y="38129"/>
                    <a:pt x="1644" y="38117"/>
                    <a:pt x="1644" y="38117"/>
                  </a:cubicBezTo>
                  <a:cubicBezTo>
                    <a:pt x="1644" y="38010"/>
                    <a:pt x="1596" y="37605"/>
                    <a:pt x="1560" y="37438"/>
                  </a:cubicBezTo>
                  <a:lnTo>
                    <a:pt x="5799" y="37069"/>
                  </a:lnTo>
                  <a:close/>
                  <a:moveTo>
                    <a:pt x="6056" y="0"/>
                  </a:moveTo>
                  <a:cubicBezTo>
                    <a:pt x="6031" y="0"/>
                    <a:pt x="6007" y="11"/>
                    <a:pt x="5989" y="29"/>
                  </a:cubicBezTo>
                  <a:cubicBezTo>
                    <a:pt x="5954" y="76"/>
                    <a:pt x="5966" y="148"/>
                    <a:pt x="5966" y="196"/>
                  </a:cubicBezTo>
                  <a:cubicBezTo>
                    <a:pt x="5966" y="207"/>
                    <a:pt x="5966" y="219"/>
                    <a:pt x="5966" y="219"/>
                  </a:cubicBezTo>
                  <a:cubicBezTo>
                    <a:pt x="5966" y="255"/>
                    <a:pt x="5966" y="374"/>
                    <a:pt x="5942" y="446"/>
                  </a:cubicBezTo>
                  <a:cubicBezTo>
                    <a:pt x="5930" y="517"/>
                    <a:pt x="5870" y="565"/>
                    <a:pt x="5799" y="636"/>
                  </a:cubicBezTo>
                  <a:cubicBezTo>
                    <a:pt x="5728" y="696"/>
                    <a:pt x="5608" y="731"/>
                    <a:pt x="5454" y="731"/>
                  </a:cubicBezTo>
                  <a:cubicBezTo>
                    <a:pt x="5299" y="731"/>
                    <a:pt x="5263" y="803"/>
                    <a:pt x="5216" y="874"/>
                  </a:cubicBezTo>
                  <a:cubicBezTo>
                    <a:pt x="5204" y="898"/>
                    <a:pt x="5192" y="922"/>
                    <a:pt x="5168" y="946"/>
                  </a:cubicBezTo>
                  <a:cubicBezTo>
                    <a:pt x="5073" y="1065"/>
                    <a:pt x="4918" y="1339"/>
                    <a:pt x="4882" y="1410"/>
                  </a:cubicBezTo>
                  <a:cubicBezTo>
                    <a:pt x="4870" y="1434"/>
                    <a:pt x="4846" y="1458"/>
                    <a:pt x="4823" y="1493"/>
                  </a:cubicBezTo>
                  <a:cubicBezTo>
                    <a:pt x="4775" y="1553"/>
                    <a:pt x="4716" y="1636"/>
                    <a:pt x="4692" y="1720"/>
                  </a:cubicBezTo>
                  <a:cubicBezTo>
                    <a:pt x="4656" y="1839"/>
                    <a:pt x="4692" y="1898"/>
                    <a:pt x="4727" y="1946"/>
                  </a:cubicBezTo>
                  <a:cubicBezTo>
                    <a:pt x="4739" y="1946"/>
                    <a:pt x="4739" y="1958"/>
                    <a:pt x="4751" y="1970"/>
                  </a:cubicBezTo>
                  <a:cubicBezTo>
                    <a:pt x="4787" y="2017"/>
                    <a:pt x="4858" y="2160"/>
                    <a:pt x="4870" y="2220"/>
                  </a:cubicBezTo>
                  <a:cubicBezTo>
                    <a:pt x="4882" y="2255"/>
                    <a:pt x="4823" y="2398"/>
                    <a:pt x="4799" y="2482"/>
                  </a:cubicBezTo>
                  <a:cubicBezTo>
                    <a:pt x="4775" y="2541"/>
                    <a:pt x="4751" y="2589"/>
                    <a:pt x="4739" y="2648"/>
                  </a:cubicBezTo>
                  <a:cubicBezTo>
                    <a:pt x="4692" y="2803"/>
                    <a:pt x="4644" y="3089"/>
                    <a:pt x="4632" y="3220"/>
                  </a:cubicBezTo>
                  <a:cubicBezTo>
                    <a:pt x="4632" y="3244"/>
                    <a:pt x="4632" y="3255"/>
                    <a:pt x="4632" y="3267"/>
                  </a:cubicBezTo>
                  <a:cubicBezTo>
                    <a:pt x="4632" y="3303"/>
                    <a:pt x="4620" y="3363"/>
                    <a:pt x="4620" y="3434"/>
                  </a:cubicBezTo>
                  <a:cubicBezTo>
                    <a:pt x="4608" y="3494"/>
                    <a:pt x="4596" y="3565"/>
                    <a:pt x="4596" y="3601"/>
                  </a:cubicBezTo>
                  <a:cubicBezTo>
                    <a:pt x="4549" y="3648"/>
                    <a:pt x="4263" y="3779"/>
                    <a:pt x="4037" y="3886"/>
                  </a:cubicBezTo>
                  <a:cubicBezTo>
                    <a:pt x="3823" y="3994"/>
                    <a:pt x="3584" y="4101"/>
                    <a:pt x="3477" y="4160"/>
                  </a:cubicBezTo>
                  <a:cubicBezTo>
                    <a:pt x="3287" y="4291"/>
                    <a:pt x="3049" y="4482"/>
                    <a:pt x="2930" y="4577"/>
                  </a:cubicBezTo>
                  <a:cubicBezTo>
                    <a:pt x="2894" y="4601"/>
                    <a:pt x="2882" y="4625"/>
                    <a:pt x="2870" y="4637"/>
                  </a:cubicBezTo>
                  <a:cubicBezTo>
                    <a:pt x="2787" y="4684"/>
                    <a:pt x="2822" y="4910"/>
                    <a:pt x="2822" y="4910"/>
                  </a:cubicBezTo>
                  <a:cubicBezTo>
                    <a:pt x="2834" y="4958"/>
                    <a:pt x="2918" y="5113"/>
                    <a:pt x="3013" y="5244"/>
                  </a:cubicBezTo>
                  <a:cubicBezTo>
                    <a:pt x="3120" y="5387"/>
                    <a:pt x="3132" y="5422"/>
                    <a:pt x="3156" y="5494"/>
                  </a:cubicBezTo>
                  <a:cubicBezTo>
                    <a:pt x="3168" y="5518"/>
                    <a:pt x="3156" y="5529"/>
                    <a:pt x="3120" y="5577"/>
                  </a:cubicBezTo>
                  <a:cubicBezTo>
                    <a:pt x="3084" y="5613"/>
                    <a:pt x="3025" y="5672"/>
                    <a:pt x="2989" y="5768"/>
                  </a:cubicBezTo>
                  <a:cubicBezTo>
                    <a:pt x="2930" y="5934"/>
                    <a:pt x="2977" y="6113"/>
                    <a:pt x="3001" y="6184"/>
                  </a:cubicBezTo>
                  <a:cubicBezTo>
                    <a:pt x="3013" y="6208"/>
                    <a:pt x="3013" y="6220"/>
                    <a:pt x="3013" y="6232"/>
                  </a:cubicBezTo>
                  <a:cubicBezTo>
                    <a:pt x="3013" y="6232"/>
                    <a:pt x="3025" y="6256"/>
                    <a:pt x="3049" y="6315"/>
                  </a:cubicBezTo>
                  <a:lnTo>
                    <a:pt x="3061" y="6363"/>
                  </a:lnTo>
                  <a:cubicBezTo>
                    <a:pt x="3108" y="6506"/>
                    <a:pt x="3192" y="6744"/>
                    <a:pt x="3215" y="6899"/>
                  </a:cubicBezTo>
                  <a:cubicBezTo>
                    <a:pt x="3239" y="7053"/>
                    <a:pt x="3192" y="7149"/>
                    <a:pt x="3144" y="7256"/>
                  </a:cubicBezTo>
                  <a:cubicBezTo>
                    <a:pt x="3108" y="7304"/>
                    <a:pt x="3084" y="7351"/>
                    <a:pt x="3061" y="7411"/>
                  </a:cubicBezTo>
                  <a:cubicBezTo>
                    <a:pt x="3001" y="7577"/>
                    <a:pt x="3072" y="7696"/>
                    <a:pt x="3120" y="7780"/>
                  </a:cubicBezTo>
                  <a:cubicBezTo>
                    <a:pt x="3144" y="7815"/>
                    <a:pt x="3156" y="7839"/>
                    <a:pt x="3168" y="7863"/>
                  </a:cubicBezTo>
                  <a:cubicBezTo>
                    <a:pt x="3192" y="7923"/>
                    <a:pt x="3227" y="7970"/>
                    <a:pt x="3263" y="8030"/>
                  </a:cubicBezTo>
                  <a:cubicBezTo>
                    <a:pt x="3287" y="8077"/>
                    <a:pt x="3322" y="8113"/>
                    <a:pt x="3346" y="8161"/>
                  </a:cubicBezTo>
                  <a:cubicBezTo>
                    <a:pt x="3394" y="8268"/>
                    <a:pt x="3406" y="8327"/>
                    <a:pt x="3346" y="8447"/>
                  </a:cubicBezTo>
                  <a:cubicBezTo>
                    <a:pt x="3311" y="8518"/>
                    <a:pt x="3072" y="8530"/>
                    <a:pt x="2953" y="8542"/>
                  </a:cubicBezTo>
                  <a:cubicBezTo>
                    <a:pt x="2882" y="8554"/>
                    <a:pt x="2834" y="8554"/>
                    <a:pt x="2811" y="8566"/>
                  </a:cubicBezTo>
                  <a:cubicBezTo>
                    <a:pt x="2715" y="8589"/>
                    <a:pt x="2549" y="9018"/>
                    <a:pt x="2430" y="9363"/>
                  </a:cubicBezTo>
                  <a:lnTo>
                    <a:pt x="2334" y="9542"/>
                  </a:lnTo>
                  <a:lnTo>
                    <a:pt x="1882" y="10459"/>
                  </a:lnTo>
                  <a:lnTo>
                    <a:pt x="1858" y="10482"/>
                  </a:lnTo>
                  <a:cubicBezTo>
                    <a:pt x="1846" y="10518"/>
                    <a:pt x="1763" y="10649"/>
                    <a:pt x="1691" y="10828"/>
                  </a:cubicBezTo>
                  <a:cubicBezTo>
                    <a:pt x="1632" y="10959"/>
                    <a:pt x="1644" y="11018"/>
                    <a:pt x="1679" y="11078"/>
                  </a:cubicBezTo>
                  <a:cubicBezTo>
                    <a:pt x="1691" y="11114"/>
                    <a:pt x="1703" y="11137"/>
                    <a:pt x="1703" y="11185"/>
                  </a:cubicBezTo>
                  <a:cubicBezTo>
                    <a:pt x="1703" y="11304"/>
                    <a:pt x="1668" y="11375"/>
                    <a:pt x="1632" y="11459"/>
                  </a:cubicBezTo>
                  <a:cubicBezTo>
                    <a:pt x="1620" y="11483"/>
                    <a:pt x="1620" y="11506"/>
                    <a:pt x="1608" y="11530"/>
                  </a:cubicBezTo>
                  <a:cubicBezTo>
                    <a:pt x="1584" y="11602"/>
                    <a:pt x="1489" y="11745"/>
                    <a:pt x="1417" y="11852"/>
                  </a:cubicBezTo>
                  <a:cubicBezTo>
                    <a:pt x="1287" y="12042"/>
                    <a:pt x="1298" y="12090"/>
                    <a:pt x="1298" y="12114"/>
                  </a:cubicBezTo>
                  <a:cubicBezTo>
                    <a:pt x="1298" y="12173"/>
                    <a:pt x="1358" y="12280"/>
                    <a:pt x="1489" y="12518"/>
                  </a:cubicBezTo>
                  <a:cubicBezTo>
                    <a:pt x="1620" y="12733"/>
                    <a:pt x="1656" y="12816"/>
                    <a:pt x="1679" y="12923"/>
                  </a:cubicBezTo>
                  <a:lnTo>
                    <a:pt x="1679" y="12935"/>
                  </a:lnTo>
                  <a:cubicBezTo>
                    <a:pt x="1679" y="12947"/>
                    <a:pt x="1691" y="12959"/>
                    <a:pt x="1691" y="12971"/>
                  </a:cubicBezTo>
                  <a:cubicBezTo>
                    <a:pt x="1691" y="12983"/>
                    <a:pt x="1691" y="13007"/>
                    <a:pt x="1703" y="13019"/>
                  </a:cubicBezTo>
                  <a:lnTo>
                    <a:pt x="1703" y="13042"/>
                  </a:lnTo>
                  <a:cubicBezTo>
                    <a:pt x="1715" y="13102"/>
                    <a:pt x="1715" y="13161"/>
                    <a:pt x="1727" y="13221"/>
                  </a:cubicBezTo>
                  <a:cubicBezTo>
                    <a:pt x="1727" y="13233"/>
                    <a:pt x="1727" y="13245"/>
                    <a:pt x="1727" y="13257"/>
                  </a:cubicBezTo>
                  <a:cubicBezTo>
                    <a:pt x="1727" y="13269"/>
                    <a:pt x="1727" y="13292"/>
                    <a:pt x="1739" y="13304"/>
                  </a:cubicBezTo>
                  <a:lnTo>
                    <a:pt x="1739" y="13388"/>
                  </a:lnTo>
                  <a:cubicBezTo>
                    <a:pt x="1751" y="13471"/>
                    <a:pt x="1751" y="13519"/>
                    <a:pt x="1739" y="13530"/>
                  </a:cubicBezTo>
                  <a:cubicBezTo>
                    <a:pt x="1739" y="13566"/>
                    <a:pt x="1715" y="13578"/>
                    <a:pt x="1632" y="13614"/>
                  </a:cubicBezTo>
                  <a:cubicBezTo>
                    <a:pt x="1584" y="13638"/>
                    <a:pt x="1525" y="13661"/>
                    <a:pt x="1465" y="13697"/>
                  </a:cubicBezTo>
                  <a:cubicBezTo>
                    <a:pt x="1275" y="13816"/>
                    <a:pt x="1227" y="14019"/>
                    <a:pt x="1191" y="14162"/>
                  </a:cubicBezTo>
                  <a:cubicBezTo>
                    <a:pt x="1167" y="14281"/>
                    <a:pt x="1167" y="14352"/>
                    <a:pt x="1179" y="14412"/>
                  </a:cubicBezTo>
                  <a:cubicBezTo>
                    <a:pt x="1179" y="14435"/>
                    <a:pt x="1179" y="14471"/>
                    <a:pt x="1179" y="14495"/>
                  </a:cubicBezTo>
                  <a:cubicBezTo>
                    <a:pt x="1179" y="14554"/>
                    <a:pt x="1156" y="14578"/>
                    <a:pt x="1120" y="14626"/>
                  </a:cubicBezTo>
                  <a:cubicBezTo>
                    <a:pt x="1096" y="14650"/>
                    <a:pt x="1072" y="14685"/>
                    <a:pt x="1048" y="14721"/>
                  </a:cubicBezTo>
                  <a:cubicBezTo>
                    <a:pt x="977" y="14828"/>
                    <a:pt x="1025" y="15209"/>
                    <a:pt x="1036" y="15316"/>
                  </a:cubicBezTo>
                  <a:cubicBezTo>
                    <a:pt x="1036" y="15328"/>
                    <a:pt x="1036" y="15340"/>
                    <a:pt x="1036" y="15364"/>
                  </a:cubicBezTo>
                  <a:cubicBezTo>
                    <a:pt x="1025" y="15447"/>
                    <a:pt x="1025" y="15566"/>
                    <a:pt x="1036" y="15638"/>
                  </a:cubicBezTo>
                  <a:cubicBezTo>
                    <a:pt x="1060" y="15733"/>
                    <a:pt x="1132" y="15805"/>
                    <a:pt x="1215" y="15888"/>
                  </a:cubicBezTo>
                  <a:lnTo>
                    <a:pt x="1251" y="15924"/>
                  </a:lnTo>
                  <a:cubicBezTo>
                    <a:pt x="1298" y="15983"/>
                    <a:pt x="1334" y="15995"/>
                    <a:pt x="1358" y="16007"/>
                  </a:cubicBezTo>
                  <a:cubicBezTo>
                    <a:pt x="1382" y="16019"/>
                    <a:pt x="1406" y="16031"/>
                    <a:pt x="1429" y="16067"/>
                  </a:cubicBezTo>
                  <a:cubicBezTo>
                    <a:pt x="1441" y="16090"/>
                    <a:pt x="1429" y="16114"/>
                    <a:pt x="1370" y="16174"/>
                  </a:cubicBezTo>
                  <a:cubicBezTo>
                    <a:pt x="1334" y="16209"/>
                    <a:pt x="1298" y="16233"/>
                    <a:pt x="1275" y="16269"/>
                  </a:cubicBezTo>
                  <a:cubicBezTo>
                    <a:pt x="1227" y="16364"/>
                    <a:pt x="1298" y="16459"/>
                    <a:pt x="1358" y="16531"/>
                  </a:cubicBezTo>
                  <a:lnTo>
                    <a:pt x="1370" y="16531"/>
                  </a:lnTo>
                  <a:cubicBezTo>
                    <a:pt x="1382" y="16567"/>
                    <a:pt x="1406" y="16590"/>
                    <a:pt x="1417" y="16614"/>
                  </a:cubicBezTo>
                  <a:cubicBezTo>
                    <a:pt x="1441" y="16662"/>
                    <a:pt x="1453" y="16757"/>
                    <a:pt x="1477" y="16840"/>
                  </a:cubicBezTo>
                  <a:cubicBezTo>
                    <a:pt x="1489" y="16912"/>
                    <a:pt x="1501" y="16971"/>
                    <a:pt x="1513" y="17019"/>
                  </a:cubicBezTo>
                  <a:cubicBezTo>
                    <a:pt x="1537" y="17090"/>
                    <a:pt x="1596" y="17126"/>
                    <a:pt x="1632" y="17150"/>
                  </a:cubicBezTo>
                  <a:cubicBezTo>
                    <a:pt x="1656" y="17174"/>
                    <a:pt x="1679" y="17186"/>
                    <a:pt x="1691" y="17198"/>
                  </a:cubicBezTo>
                  <a:cubicBezTo>
                    <a:pt x="1703" y="17210"/>
                    <a:pt x="1703" y="17221"/>
                    <a:pt x="1715" y="17245"/>
                  </a:cubicBezTo>
                  <a:cubicBezTo>
                    <a:pt x="1715" y="17257"/>
                    <a:pt x="1727" y="17257"/>
                    <a:pt x="1727" y="17269"/>
                  </a:cubicBezTo>
                  <a:cubicBezTo>
                    <a:pt x="1727" y="17281"/>
                    <a:pt x="1727" y="17293"/>
                    <a:pt x="1739" y="17293"/>
                  </a:cubicBezTo>
                  <a:cubicBezTo>
                    <a:pt x="1751" y="17352"/>
                    <a:pt x="1763" y="17424"/>
                    <a:pt x="1751" y="17495"/>
                  </a:cubicBezTo>
                  <a:cubicBezTo>
                    <a:pt x="1751" y="17579"/>
                    <a:pt x="1739" y="17614"/>
                    <a:pt x="1727" y="17650"/>
                  </a:cubicBezTo>
                  <a:cubicBezTo>
                    <a:pt x="1715" y="17674"/>
                    <a:pt x="1715" y="17698"/>
                    <a:pt x="1703" y="17745"/>
                  </a:cubicBezTo>
                  <a:cubicBezTo>
                    <a:pt x="1691" y="17829"/>
                    <a:pt x="1727" y="17888"/>
                    <a:pt x="1763" y="17948"/>
                  </a:cubicBezTo>
                  <a:cubicBezTo>
                    <a:pt x="1775" y="17960"/>
                    <a:pt x="1787" y="17983"/>
                    <a:pt x="1798" y="17995"/>
                  </a:cubicBezTo>
                  <a:cubicBezTo>
                    <a:pt x="1822" y="18079"/>
                    <a:pt x="1918" y="18079"/>
                    <a:pt x="1953" y="18091"/>
                  </a:cubicBezTo>
                  <a:lnTo>
                    <a:pt x="1977" y="18091"/>
                  </a:lnTo>
                  <a:cubicBezTo>
                    <a:pt x="2001" y="18091"/>
                    <a:pt x="2049" y="18114"/>
                    <a:pt x="2096" y="18150"/>
                  </a:cubicBezTo>
                  <a:cubicBezTo>
                    <a:pt x="2108" y="18162"/>
                    <a:pt x="2096" y="18222"/>
                    <a:pt x="2096" y="18245"/>
                  </a:cubicBezTo>
                  <a:cubicBezTo>
                    <a:pt x="2084" y="18269"/>
                    <a:pt x="2084" y="18305"/>
                    <a:pt x="2084" y="18341"/>
                  </a:cubicBezTo>
                  <a:cubicBezTo>
                    <a:pt x="2084" y="18412"/>
                    <a:pt x="2084" y="18638"/>
                    <a:pt x="2072" y="18710"/>
                  </a:cubicBezTo>
                  <a:cubicBezTo>
                    <a:pt x="2072" y="18757"/>
                    <a:pt x="2084" y="18817"/>
                    <a:pt x="2084" y="18888"/>
                  </a:cubicBezTo>
                  <a:cubicBezTo>
                    <a:pt x="2084" y="18960"/>
                    <a:pt x="2096" y="19043"/>
                    <a:pt x="2096" y="19114"/>
                  </a:cubicBezTo>
                  <a:cubicBezTo>
                    <a:pt x="2096" y="19234"/>
                    <a:pt x="2084" y="19269"/>
                    <a:pt x="2072" y="19341"/>
                  </a:cubicBezTo>
                  <a:lnTo>
                    <a:pt x="2072" y="19400"/>
                  </a:lnTo>
                  <a:cubicBezTo>
                    <a:pt x="2060" y="19448"/>
                    <a:pt x="2049" y="19460"/>
                    <a:pt x="2025" y="19484"/>
                  </a:cubicBezTo>
                  <a:cubicBezTo>
                    <a:pt x="2001" y="19507"/>
                    <a:pt x="1977" y="19531"/>
                    <a:pt x="1941" y="19579"/>
                  </a:cubicBezTo>
                  <a:cubicBezTo>
                    <a:pt x="1906" y="19650"/>
                    <a:pt x="1894" y="19734"/>
                    <a:pt x="1882" y="19841"/>
                  </a:cubicBezTo>
                  <a:cubicBezTo>
                    <a:pt x="1870" y="19924"/>
                    <a:pt x="1858" y="20031"/>
                    <a:pt x="1810" y="20127"/>
                  </a:cubicBezTo>
                  <a:cubicBezTo>
                    <a:pt x="1775" y="20234"/>
                    <a:pt x="1727" y="20317"/>
                    <a:pt x="1691" y="20377"/>
                  </a:cubicBezTo>
                  <a:cubicBezTo>
                    <a:pt x="1668" y="20424"/>
                    <a:pt x="1656" y="20448"/>
                    <a:pt x="1644" y="20484"/>
                  </a:cubicBezTo>
                  <a:cubicBezTo>
                    <a:pt x="1644" y="20496"/>
                    <a:pt x="1632" y="20519"/>
                    <a:pt x="1620" y="20543"/>
                  </a:cubicBezTo>
                  <a:cubicBezTo>
                    <a:pt x="1596" y="20591"/>
                    <a:pt x="1572" y="20650"/>
                    <a:pt x="1572" y="20710"/>
                  </a:cubicBezTo>
                  <a:cubicBezTo>
                    <a:pt x="1584" y="20781"/>
                    <a:pt x="1584" y="20805"/>
                    <a:pt x="1560" y="20865"/>
                  </a:cubicBezTo>
                  <a:cubicBezTo>
                    <a:pt x="1548" y="20877"/>
                    <a:pt x="1548" y="20889"/>
                    <a:pt x="1525" y="20900"/>
                  </a:cubicBezTo>
                  <a:cubicBezTo>
                    <a:pt x="1501" y="20924"/>
                    <a:pt x="1477" y="20960"/>
                    <a:pt x="1441" y="21019"/>
                  </a:cubicBezTo>
                  <a:cubicBezTo>
                    <a:pt x="1394" y="21103"/>
                    <a:pt x="1453" y="21150"/>
                    <a:pt x="1501" y="21198"/>
                  </a:cubicBezTo>
                  <a:cubicBezTo>
                    <a:pt x="1537" y="21234"/>
                    <a:pt x="1572" y="21270"/>
                    <a:pt x="1608" y="21341"/>
                  </a:cubicBezTo>
                  <a:cubicBezTo>
                    <a:pt x="1679" y="21484"/>
                    <a:pt x="1703" y="21555"/>
                    <a:pt x="1739" y="21639"/>
                  </a:cubicBezTo>
                  <a:lnTo>
                    <a:pt x="1751" y="21698"/>
                  </a:lnTo>
                  <a:cubicBezTo>
                    <a:pt x="1775" y="21770"/>
                    <a:pt x="1751" y="21805"/>
                    <a:pt x="1715" y="21877"/>
                  </a:cubicBezTo>
                  <a:cubicBezTo>
                    <a:pt x="1703" y="21912"/>
                    <a:pt x="1679" y="21960"/>
                    <a:pt x="1656" y="22008"/>
                  </a:cubicBezTo>
                  <a:cubicBezTo>
                    <a:pt x="1620" y="22115"/>
                    <a:pt x="1632" y="22198"/>
                    <a:pt x="1632" y="22270"/>
                  </a:cubicBezTo>
                  <a:cubicBezTo>
                    <a:pt x="1632" y="22293"/>
                    <a:pt x="1632" y="22317"/>
                    <a:pt x="1632" y="22341"/>
                  </a:cubicBezTo>
                  <a:cubicBezTo>
                    <a:pt x="1632" y="22341"/>
                    <a:pt x="1632" y="22353"/>
                    <a:pt x="1632" y="22353"/>
                  </a:cubicBezTo>
                  <a:cubicBezTo>
                    <a:pt x="1632" y="22401"/>
                    <a:pt x="1608" y="22413"/>
                    <a:pt x="1537" y="22448"/>
                  </a:cubicBezTo>
                  <a:cubicBezTo>
                    <a:pt x="1525" y="22460"/>
                    <a:pt x="1513" y="22472"/>
                    <a:pt x="1489" y="22484"/>
                  </a:cubicBezTo>
                  <a:cubicBezTo>
                    <a:pt x="1406" y="22532"/>
                    <a:pt x="1394" y="22615"/>
                    <a:pt x="1382" y="22674"/>
                  </a:cubicBezTo>
                  <a:cubicBezTo>
                    <a:pt x="1370" y="22698"/>
                    <a:pt x="1370" y="22710"/>
                    <a:pt x="1370" y="22734"/>
                  </a:cubicBezTo>
                  <a:cubicBezTo>
                    <a:pt x="1370" y="22746"/>
                    <a:pt x="1358" y="22746"/>
                    <a:pt x="1358" y="22758"/>
                  </a:cubicBezTo>
                  <a:cubicBezTo>
                    <a:pt x="1358" y="22758"/>
                    <a:pt x="1346" y="22770"/>
                    <a:pt x="1346" y="22770"/>
                  </a:cubicBezTo>
                  <a:cubicBezTo>
                    <a:pt x="1346" y="22770"/>
                    <a:pt x="1346" y="22770"/>
                    <a:pt x="1334" y="22782"/>
                  </a:cubicBezTo>
                  <a:cubicBezTo>
                    <a:pt x="1322" y="22794"/>
                    <a:pt x="1310" y="22805"/>
                    <a:pt x="1287" y="22829"/>
                  </a:cubicBezTo>
                  <a:cubicBezTo>
                    <a:pt x="1275" y="22829"/>
                    <a:pt x="1263" y="22841"/>
                    <a:pt x="1239" y="22853"/>
                  </a:cubicBezTo>
                  <a:cubicBezTo>
                    <a:pt x="1227" y="22865"/>
                    <a:pt x="1203" y="22877"/>
                    <a:pt x="1179" y="22889"/>
                  </a:cubicBezTo>
                  <a:lnTo>
                    <a:pt x="1132" y="22913"/>
                  </a:lnTo>
                  <a:cubicBezTo>
                    <a:pt x="1120" y="22913"/>
                    <a:pt x="1120" y="22924"/>
                    <a:pt x="1108" y="22924"/>
                  </a:cubicBezTo>
                  <a:cubicBezTo>
                    <a:pt x="1084" y="22936"/>
                    <a:pt x="1072" y="22948"/>
                    <a:pt x="1072" y="22948"/>
                  </a:cubicBezTo>
                  <a:cubicBezTo>
                    <a:pt x="1062" y="22946"/>
                    <a:pt x="1054" y="22944"/>
                    <a:pt x="1047" y="22944"/>
                  </a:cubicBezTo>
                  <a:cubicBezTo>
                    <a:pt x="1021" y="22944"/>
                    <a:pt x="1009" y="22964"/>
                    <a:pt x="953" y="23020"/>
                  </a:cubicBezTo>
                  <a:cubicBezTo>
                    <a:pt x="858" y="23139"/>
                    <a:pt x="870" y="23329"/>
                    <a:pt x="882" y="23472"/>
                  </a:cubicBezTo>
                  <a:cubicBezTo>
                    <a:pt x="882" y="23520"/>
                    <a:pt x="894" y="23556"/>
                    <a:pt x="894" y="23591"/>
                  </a:cubicBezTo>
                  <a:cubicBezTo>
                    <a:pt x="894" y="23663"/>
                    <a:pt x="882" y="23806"/>
                    <a:pt x="882" y="23972"/>
                  </a:cubicBezTo>
                  <a:cubicBezTo>
                    <a:pt x="882" y="24175"/>
                    <a:pt x="870" y="24389"/>
                    <a:pt x="870" y="24508"/>
                  </a:cubicBezTo>
                  <a:cubicBezTo>
                    <a:pt x="870" y="24675"/>
                    <a:pt x="882" y="24770"/>
                    <a:pt x="894" y="24853"/>
                  </a:cubicBezTo>
                  <a:cubicBezTo>
                    <a:pt x="894" y="24877"/>
                    <a:pt x="906" y="24901"/>
                    <a:pt x="906" y="24925"/>
                  </a:cubicBezTo>
                  <a:cubicBezTo>
                    <a:pt x="917" y="25056"/>
                    <a:pt x="1048" y="25163"/>
                    <a:pt x="1132" y="25234"/>
                  </a:cubicBezTo>
                  <a:cubicBezTo>
                    <a:pt x="1191" y="25294"/>
                    <a:pt x="1191" y="25318"/>
                    <a:pt x="1203" y="25401"/>
                  </a:cubicBezTo>
                  <a:lnTo>
                    <a:pt x="1203" y="25437"/>
                  </a:lnTo>
                  <a:cubicBezTo>
                    <a:pt x="1215" y="25568"/>
                    <a:pt x="1263" y="25687"/>
                    <a:pt x="1298" y="25806"/>
                  </a:cubicBezTo>
                  <a:cubicBezTo>
                    <a:pt x="1310" y="25853"/>
                    <a:pt x="1334" y="25889"/>
                    <a:pt x="1346" y="25913"/>
                  </a:cubicBezTo>
                  <a:cubicBezTo>
                    <a:pt x="1382" y="25972"/>
                    <a:pt x="1406" y="26020"/>
                    <a:pt x="1417" y="26115"/>
                  </a:cubicBezTo>
                  <a:cubicBezTo>
                    <a:pt x="1417" y="26223"/>
                    <a:pt x="1394" y="26246"/>
                    <a:pt x="1370" y="26270"/>
                  </a:cubicBezTo>
                  <a:cubicBezTo>
                    <a:pt x="1358" y="26282"/>
                    <a:pt x="1346" y="26294"/>
                    <a:pt x="1334" y="26306"/>
                  </a:cubicBezTo>
                  <a:cubicBezTo>
                    <a:pt x="1322" y="26318"/>
                    <a:pt x="1287" y="26365"/>
                    <a:pt x="1239" y="26401"/>
                  </a:cubicBezTo>
                  <a:cubicBezTo>
                    <a:pt x="1072" y="26568"/>
                    <a:pt x="941" y="26699"/>
                    <a:pt x="917" y="26770"/>
                  </a:cubicBezTo>
                  <a:cubicBezTo>
                    <a:pt x="894" y="26842"/>
                    <a:pt x="882" y="26937"/>
                    <a:pt x="870" y="27032"/>
                  </a:cubicBezTo>
                  <a:cubicBezTo>
                    <a:pt x="870" y="27080"/>
                    <a:pt x="858" y="27139"/>
                    <a:pt x="858" y="27187"/>
                  </a:cubicBezTo>
                  <a:cubicBezTo>
                    <a:pt x="846" y="27246"/>
                    <a:pt x="846" y="27330"/>
                    <a:pt x="834" y="27401"/>
                  </a:cubicBezTo>
                  <a:cubicBezTo>
                    <a:pt x="834" y="27473"/>
                    <a:pt x="834" y="27544"/>
                    <a:pt x="822" y="27604"/>
                  </a:cubicBezTo>
                  <a:cubicBezTo>
                    <a:pt x="798" y="27687"/>
                    <a:pt x="751" y="27711"/>
                    <a:pt x="691" y="27723"/>
                  </a:cubicBezTo>
                  <a:lnTo>
                    <a:pt x="679" y="27735"/>
                  </a:lnTo>
                  <a:cubicBezTo>
                    <a:pt x="596" y="27758"/>
                    <a:pt x="596" y="27842"/>
                    <a:pt x="596" y="27937"/>
                  </a:cubicBezTo>
                  <a:lnTo>
                    <a:pt x="596" y="27961"/>
                  </a:lnTo>
                  <a:cubicBezTo>
                    <a:pt x="596" y="28044"/>
                    <a:pt x="644" y="28116"/>
                    <a:pt x="679" y="28163"/>
                  </a:cubicBezTo>
                  <a:cubicBezTo>
                    <a:pt x="703" y="28199"/>
                    <a:pt x="727" y="28235"/>
                    <a:pt x="739" y="28258"/>
                  </a:cubicBezTo>
                  <a:cubicBezTo>
                    <a:pt x="751" y="28306"/>
                    <a:pt x="691" y="28413"/>
                    <a:pt x="644" y="28485"/>
                  </a:cubicBezTo>
                  <a:cubicBezTo>
                    <a:pt x="632" y="28509"/>
                    <a:pt x="620" y="28532"/>
                    <a:pt x="608" y="28556"/>
                  </a:cubicBezTo>
                  <a:cubicBezTo>
                    <a:pt x="572" y="28616"/>
                    <a:pt x="584" y="28687"/>
                    <a:pt x="608" y="28770"/>
                  </a:cubicBezTo>
                  <a:cubicBezTo>
                    <a:pt x="620" y="28818"/>
                    <a:pt x="620" y="28866"/>
                    <a:pt x="620" y="28925"/>
                  </a:cubicBezTo>
                  <a:cubicBezTo>
                    <a:pt x="620" y="29080"/>
                    <a:pt x="608" y="29259"/>
                    <a:pt x="596" y="29366"/>
                  </a:cubicBezTo>
                  <a:lnTo>
                    <a:pt x="596" y="29401"/>
                  </a:lnTo>
                  <a:cubicBezTo>
                    <a:pt x="560" y="29556"/>
                    <a:pt x="548" y="29652"/>
                    <a:pt x="572" y="29711"/>
                  </a:cubicBezTo>
                  <a:cubicBezTo>
                    <a:pt x="584" y="29735"/>
                    <a:pt x="608" y="29782"/>
                    <a:pt x="632" y="29842"/>
                  </a:cubicBezTo>
                  <a:cubicBezTo>
                    <a:pt x="618" y="29844"/>
                    <a:pt x="605" y="29845"/>
                    <a:pt x="592" y="29845"/>
                  </a:cubicBezTo>
                  <a:cubicBezTo>
                    <a:pt x="538" y="29845"/>
                    <a:pt x="492" y="29828"/>
                    <a:pt x="453" y="29818"/>
                  </a:cubicBezTo>
                  <a:cubicBezTo>
                    <a:pt x="405" y="29806"/>
                    <a:pt x="370" y="29794"/>
                    <a:pt x="322" y="29794"/>
                  </a:cubicBezTo>
                  <a:cubicBezTo>
                    <a:pt x="274" y="29794"/>
                    <a:pt x="144" y="29794"/>
                    <a:pt x="24" y="29830"/>
                  </a:cubicBezTo>
                  <a:cubicBezTo>
                    <a:pt x="13" y="29842"/>
                    <a:pt x="13" y="29842"/>
                    <a:pt x="1" y="29854"/>
                  </a:cubicBezTo>
                  <a:cubicBezTo>
                    <a:pt x="1" y="29866"/>
                    <a:pt x="1" y="29878"/>
                    <a:pt x="1" y="29890"/>
                  </a:cubicBezTo>
                  <a:lnTo>
                    <a:pt x="48" y="29997"/>
                  </a:lnTo>
                  <a:cubicBezTo>
                    <a:pt x="48" y="30009"/>
                    <a:pt x="48" y="30021"/>
                    <a:pt x="48" y="30033"/>
                  </a:cubicBezTo>
                  <a:lnTo>
                    <a:pt x="48" y="30044"/>
                  </a:lnTo>
                  <a:lnTo>
                    <a:pt x="96" y="30044"/>
                  </a:lnTo>
                  <a:lnTo>
                    <a:pt x="60" y="30068"/>
                  </a:lnTo>
                  <a:cubicBezTo>
                    <a:pt x="60" y="30080"/>
                    <a:pt x="60" y="30104"/>
                    <a:pt x="60" y="30140"/>
                  </a:cubicBezTo>
                  <a:cubicBezTo>
                    <a:pt x="60" y="30199"/>
                    <a:pt x="60" y="30259"/>
                    <a:pt x="60" y="30342"/>
                  </a:cubicBezTo>
                  <a:cubicBezTo>
                    <a:pt x="60" y="30402"/>
                    <a:pt x="60" y="30461"/>
                    <a:pt x="60" y="30533"/>
                  </a:cubicBezTo>
                  <a:cubicBezTo>
                    <a:pt x="60" y="30747"/>
                    <a:pt x="132" y="30866"/>
                    <a:pt x="179" y="30949"/>
                  </a:cubicBezTo>
                  <a:cubicBezTo>
                    <a:pt x="191" y="30961"/>
                    <a:pt x="203" y="30985"/>
                    <a:pt x="203" y="30985"/>
                  </a:cubicBezTo>
                  <a:cubicBezTo>
                    <a:pt x="215" y="31021"/>
                    <a:pt x="227" y="31045"/>
                    <a:pt x="251" y="31080"/>
                  </a:cubicBezTo>
                  <a:cubicBezTo>
                    <a:pt x="274" y="31128"/>
                    <a:pt x="310" y="31187"/>
                    <a:pt x="310" y="31271"/>
                  </a:cubicBezTo>
                  <a:cubicBezTo>
                    <a:pt x="310" y="31283"/>
                    <a:pt x="310" y="31295"/>
                    <a:pt x="322" y="31295"/>
                  </a:cubicBezTo>
                  <a:cubicBezTo>
                    <a:pt x="334" y="31306"/>
                    <a:pt x="346" y="31306"/>
                    <a:pt x="358" y="31306"/>
                  </a:cubicBezTo>
                  <a:lnTo>
                    <a:pt x="953" y="31271"/>
                  </a:lnTo>
                  <a:lnTo>
                    <a:pt x="953" y="31271"/>
                  </a:lnTo>
                  <a:cubicBezTo>
                    <a:pt x="953" y="31366"/>
                    <a:pt x="929" y="31378"/>
                    <a:pt x="906" y="31402"/>
                  </a:cubicBezTo>
                  <a:cubicBezTo>
                    <a:pt x="894" y="31402"/>
                    <a:pt x="882" y="31414"/>
                    <a:pt x="870" y="31426"/>
                  </a:cubicBezTo>
                  <a:lnTo>
                    <a:pt x="858" y="31437"/>
                  </a:lnTo>
                  <a:cubicBezTo>
                    <a:pt x="798" y="31473"/>
                    <a:pt x="715" y="31545"/>
                    <a:pt x="608" y="31723"/>
                  </a:cubicBezTo>
                  <a:cubicBezTo>
                    <a:pt x="596" y="31735"/>
                    <a:pt x="584" y="31747"/>
                    <a:pt x="584" y="31747"/>
                  </a:cubicBezTo>
                  <a:cubicBezTo>
                    <a:pt x="572" y="31759"/>
                    <a:pt x="572" y="31771"/>
                    <a:pt x="560" y="31783"/>
                  </a:cubicBezTo>
                  <a:cubicBezTo>
                    <a:pt x="560" y="31795"/>
                    <a:pt x="560" y="31807"/>
                    <a:pt x="548" y="31818"/>
                  </a:cubicBezTo>
                  <a:cubicBezTo>
                    <a:pt x="548" y="31830"/>
                    <a:pt x="536" y="31854"/>
                    <a:pt x="536" y="31866"/>
                  </a:cubicBezTo>
                  <a:cubicBezTo>
                    <a:pt x="536" y="31878"/>
                    <a:pt x="536" y="31890"/>
                    <a:pt x="525" y="31902"/>
                  </a:cubicBezTo>
                  <a:lnTo>
                    <a:pt x="525" y="31926"/>
                  </a:lnTo>
                  <a:cubicBezTo>
                    <a:pt x="525" y="31938"/>
                    <a:pt x="525" y="31949"/>
                    <a:pt x="525" y="31961"/>
                  </a:cubicBezTo>
                  <a:cubicBezTo>
                    <a:pt x="525" y="31985"/>
                    <a:pt x="525" y="31997"/>
                    <a:pt x="525" y="32009"/>
                  </a:cubicBezTo>
                  <a:cubicBezTo>
                    <a:pt x="525" y="32033"/>
                    <a:pt x="536" y="32068"/>
                    <a:pt x="536" y="32104"/>
                  </a:cubicBezTo>
                  <a:cubicBezTo>
                    <a:pt x="548" y="32140"/>
                    <a:pt x="548" y="32176"/>
                    <a:pt x="548" y="32199"/>
                  </a:cubicBezTo>
                  <a:cubicBezTo>
                    <a:pt x="560" y="32342"/>
                    <a:pt x="584" y="32521"/>
                    <a:pt x="596" y="32545"/>
                  </a:cubicBezTo>
                  <a:cubicBezTo>
                    <a:pt x="620" y="32616"/>
                    <a:pt x="644" y="32700"/>
                    <a:pt x="632" y="32723"/>
                  </a:cubicBezTo>
                  <a:cubicBezTo>
                    <a:pt x="608" y="32771"/>
                    <a:pt x="584" y="32866"/>
                    <a:pt x="584" y="32902"/>
                  </a:cubicBezTo>
                  <a:cubicBezTo>
                    <a:pt x="584" y="32985"/>
                    <a:pt x="798" y="33057"/>
                    <a:pt x="810" y="33057"/>
                  </a:cubicBezTo>
                  <a:cubicBezTo>
                    <a:pt x="822" y="33063"/>
                    <a:pt x="846" y="33066"/>
                    <a:pt x="877" y="33066"/>
                  </a:cubicBezTo>
                  <a:cubicBezTo>
                    <a:pt x="908" y="33066"/>
                    <a:pt x="947" y="33063"/>
                    <a:pt x="989" y="33057"/>
                  </a:cubicBezTo>
                  <a:lnTo>
                    <a:pt x="1108" y="33057"/>
                  </a:lnTo>
                  <a:cubicBezTo>
                    <a:pt x="1120" y="33069"/>
                    <a:pt x="1108" y="33128"/>
                    <a:pt x="1108" y="33152"/>
                  </a:cubicBezTo>
                  <a:cubicBezTo>
                    <a:pt x="1096" y="33223"/>
                    <a:pt x="1072" y="33259"/>
                    <a:pt x="1025" y="33283"/>
                  </a:cubicBezTo>
                  <a:cubicBezTo>
                    <a:pt x="977" y="33307"/>
                    <a:pt x="917" y="33378"/>
                    <a:pt x="917" y="33450"/>
                  </a:cubicBezTo>
                  <a:cubicBezTo>
                    <a:pt x="917" y="33521"/>
                    <a:pt x="1048" y="33640"/>
                    <a:pt x="1096" y="33676"/>
                  </a:cubicBezTo>
                  <a:cubicBezTo>
                    <a:pt x="1156" y="33712"/>
                    <a:pt x="1156" y="33712"/>
                    <a:pt x="1179" y="33771"/>
                  </a:cubicBezTo>
                  <a:cubicBezTo>
                    <a:pt x="1191" y="33795"/>
                    <a:pt x="1167" y="33831"/>
                    <a:pt x="1144" y="33866"/>
                  </a:cubicBezTo>
                  <a:cubicBezTo>
                    <a:pt x="1132" y="33902"/>
                    <a:pt x="1108" y="33950"/>
                    <a:pt x="1096" y="33997"/>
                  </a:cubicBezTo>
                  <a:cubicBezTo>
                    <a:pt x="1096" y="34081"/>
                    <a:pt x="1156" y="34116"/>
                    <a:pt x="1191" y="34140"/>
                  </a:cubicBezTo>
                  <a:cubicBezTo>
                    <a:pt x="1227" y="34164"/>
                    <a:pt x="1251" y="34176"/>
                    <a:pt x="1263" y="34212"/>
                  </a:cubicBezTo>
                  <a:cubicBezTo>
                    <a:pt x="1298" y="34259"/>
                    <a:pt x="1239" y="34343"/>
                    <a:pt x="1203" y="34378"/>
                  </a:cubicBezTo>
                  <a:cubicBezTo>
                    <a:pt x="1191" y="34390"/>
                    <a:pt x="1191" y="34402"/>
                    <a:pt x="1191" y="34414"/>
                  </a:cubicBezTo>
                  <a:cubicBezTo>
                    <a:pt x="1191" y="34426"/>
                    <a:pt x="1191" y="34474"/>
                    <a:pt x="1179" y="34497"/>
                  </a:cubicBezTo>
                  <a:cubicBezTo>
                    <a:pt x="1179" y="34509"/>
                    <a:pt x="1167" y="34533"/>
                    <a:pt x="1156" y="34545"/>
                  </a:cubicBezTo>
                  <a:cubicBezTo>
                    <a:pt x="1132" y="34593"/>
                    <a:pt x="1108" y="34640"/>
                    <a:pt x="1096" y="34700"/>
                  </a:cubicBezTo>
                  <a:cubicBezTo>
                    <a:pt x="1096" y="34783"/>
                    <a:pt x="1132" y="34843"/>
                    <a:pt x="1179" y="34902"/>
                  </a:cubicBezTo>
                  <a:cubicBezTo>
                    <a:pt x="1215" y="34938"/>
                    <a:pt x="1298" y="34962"/>
                    <a:pt x="1477" y="34962"/>
                  </a:cubicBezTo>
                  <a:lnTo>
                    <a:pt x="1620" y="34962"/>
                  </a:lnTo>
                  <a:lnTo>
                    <a:pt x="1656" y="34950"/>
                  </a:lnTo>
                  <a:cubicBezTo>
                    <a:pt x="1810" y="34950"/>
                    <a:pt x="1822" y="34950"/>
                    <a:pt x="1834" y="34962"/>
                  </a:cubicBezTo>
                  <a:lnTo>
                    <a:pt x="1858" y="34962"/>
                  </a:lnTo>
                  <a:cubicBezTo>
                    <a:pt x="1870" y="34974"/>
                    <a:pt x="1870" y="35033"/>
                    <a:pt x="1870" y="35069"/>
                  </a:cubicBezTo>
                  <a:lnTo>
                    <a:pt x="1858" y="35116"/>
                  </a:lnTo>
                  <a:cubicBezTo>
                    <a:pt x="1858" y="35212"/>
                    <a:pt x="1834" y="35307"/>
                    <a:pt x="1739" y="35378"/>
                  </a:cubicBezTo>
                  <a:cubicBezTo>
                    <a:pt x="1703" y="35402"/>
                    <a:pt x="1632" y="35426"/>
                    <a:pt x="1548" y="35426"/>
                  </a:cubicBezTo>
                  <a:cubicBezTo>
                    <a:pt x="1501" y="35426"/>
                    <a:pt x="1465" y="35414"/>
                    <a:pt x="1429" y="35414"/>
                  </a:cubicBezTo>
                  <a:lnTo>
                    <a:pt x="1358" y="35414"/>
                  </a:lnTo>
                  <a:cubicBezTo>
                    <a:pt x="1298" y="35414"/>
                    <a:pt x="1001" y="35486"/>
                    <a:pt x="965" y="35593"/>
                  </a:cubicBezTo>
                  <a:cubicBezTo>
                    <a:pt x="941" y="35676"/>
                    <a:pt x="1036" y="35712"/>
                    <a:pt x="1167" y="35759"/>
                  </a:cubicBezTo>
                  <a:cubicBezTo>
                    <a:pt x="1203" y="35771"/>
                    <a:pt x="1239" y="35783"/>
                    <a:pt x="1287" y="35795"/>
                  </a:cubicBezTo>
                  <a:cubicBezTo>
                    <a:pt x="1453" y="35855"/>
                    <a:pt x="1501" y="35902"/>
                    <a:pt x="1572" y="35962"/>
                  </a:cubicBezTo>
                  <a:cubicBezTo>
                    <a:pt x="1632" y="36009"/>
                    <a:pt x="1703" y="36140"/>
                    <a:pt x="1739" y="36283"/>
                  </a:cubicBezTo>
                  <a:cubicBezTo>
                    <a:pt x="1751" y="36331"/>
                    <a:pt x="1727" y="36343"/>
                    <a:pt x="1668" y="36390"/>
                  </a:cubicBezTo>
                  <a:cubicBezTo>
                    <a:pt x="1632" y="36414"/>
                    <a:pt x="1596" y="36450"/>
                    <a:pt x="1560" y="36486"/>
                  </a:cubicBezTo>
                  <a:cubicBezTo>
                    <a:pt x="1477" y="36605"/>
                    <a:pt x="1441" y="36760"/>
                    <a:pt x="1417" y="36890"/>
                  </a:cubicBezTo>
                  <a:cubicBezTo>
                    <a:pt x="1394" y="36998"/>
                    <a:pt x="1429" y="37200"/>
                    <a:pt x="1453" y="37343"/>
                  </a:cubicBezTo>
                  <a:lnTo>
                    <a:pt x="1465" y="37402"/>
                  </a:lnTo>
                  <a:cubicBezTo>
                    <a:pt x="1489" y="37522"/>
                    <a:pt x="1560" y="38010"/>
                    <a:pt x="1560" y="38117"/>
                  </a:cubicBezTo>
                  <a:cubicBezTo>
                    <a:pt x="1560" y="38117"/>
                    <a:pt x="1560" y="38117"/>
                    <a:pt x="1560" y="38129"/>
                  </a:cubicBezTo>
                  <a:lnTo>
                    <a:pt x="1548" y="38188"/>
                  </a:lnTo>
                  <a:cubicBezTo>
                    <a:pt x="1548" y="38295"/>
                    <a:pt x="1525" y="38438"/>
                    <a:pt x="1513" y="38534"/>
                  </a:cubicBezTo>
                  <a:cubicBezTo>
                    <a:pt x="1501" y="38593"/>
                    <a:pt x="1477" y="38641"/>
                    <a:pt x="1465" y="38688"/>
                  </a:cubicBezTo>
                  <a:cubicBezTo>
                    <a:pt x="1441" y="38760"/>
                    <a:pt x="1417" y="38831"/>
                    <a:pt x="1406" y="38915"/>
                  </a:cubicBezTo>
                  <a:cubicBezTo>
                    <a:pt x="1394" y="38998"/>
                    <a:pt x="1406" y="39069"/>
                    <a:pt x="1429" y="39141"/>
                  </a:cubicBezTo>
                  <a:cubicBezTo>
                    <a:pt x="1441" y="39200"/>
                    <a:pt x="1453" y="39248"/>
                    <a:pt x="1453" y="39319"/>
                  </a:cubicBezTo>
                  <a:cubicBezTo>
                    <a:pt x="1453" y="39391"/>
                    <a:pt x="1394" y="39462"/>
                    <a:pt x="1322" y="39534"/>
                  </a:cubicBezTo>
                  <a:cubicBezTo>
                    <a:pt x="1275" y="39593"/>
                    <a:pt x="1203" y="39665"/>
                    <a:pt x="1167" y="39760"/>
                  </a:cubicBezTo>
                  <a:cubicBezTo>
                    <a:pt x="1084" y="39903"/>
                    <a:pt x="1084" y="39986"/>
                    <a:pt x="1072" y="40093"/>
                  </a:cubicBezTo>
                  <a:cubicBezTo>
                    <a:pt x="1060" y="40141"/>
                    <a:pt x="1060" y="40189"/>
                    <a:pt x="1048" y="40248"/>
                  </a:cubicBezTo>
                  <a:cubicBezTo>
                    <a:pt x="1036" y="40308"/>
                    <a:pt x="1036" y="40331"/>
                    <a:pt x="1025" y="40343"/>
                  </a:cubicBezTo>
                  <a:cubicBezTo>
                    <a:pt x="1025" y="40355"/>
                    <a:pt x="1025" y="40367"/>
                    <a:pt x="1036" y="40391"/>
                  </a:cubicBezTo>
                  <a:cubicBezTo>
                    <a:pt x="1036" y="40415"/>
                    <a:pt x="1048" y="40474"/>
                    <a:pt x="1060" y="40522"/>
                  </a:cubicBezTo>
                  <a:cubicBezTo>
                    <a:pt x="1084" y="40641"/>
                    <a:pt x="1108" y="40724"/>
                    <a:pt x="1144" y="40796"/>
                  </a:cubicBezTo>
                  <a:cubicBezTo>
                    <a:pt x="1167" y="40855"/>
                    <a:pt x="1191" y="40903"/>
                    <a:pt x="1203" y="40986"/>
                  </a:cubicBezTo>
                  <a:cubicBezTo>
                    <a:pt x="1203" y="41105"/>
                    <a:pt x="1191" y="41117"/>
                    <a:pt x="1132" y="41165"/>
                  </a:cubicBezTo>
                  <a:cubicBezTo>
                    <a:pt x="1108" y="41165"/>
                    <a:pt x="1096" y="41177"/>
                    <a:pt x="1084" y="41201"/>
                  </a:cubicBezTo>
                  <a:cubicBezTo>
                    <a:pt x="989" y="41272"/>
                    <a:pt x="1001" y="41403"/>
                    <a:pt x="1001" y="41546"/>
                  </a:cubicBezTo>
                  <a:cubicBezTo>
                    <a:pt x="1001" y="41582"/>
                    <a:pt x="1013" y="41617"/>
                    <a:pt x="1013" y="41653"/>
                  </a:cubicBezTo>
                  <a:cubicBezTo>
                    <a:pt x="1013" y="41760"/>
                    <a:pt x="977" y="41784"/>
                    <a:pt x="906" y="41855"/>
                  </a:cubicBezTo>
                  <a:cubicBezTo>
                    <a:pt x="894" y="41879"/>
                    <a:pt x="870" y="41903"/>
                    <a:pt x="846" y="41927"/>
                  </a:cubicBezTo>
                  <a:cubicBezTo>
                    <a:pt x="798" y="41986"/>
                    <a:pt x="775" y="41998"/>
                    <a:pt x="763" y="42010"/>
                  </a:cubicBezTo>
                  <a:cubicBezTo>
                    <a:pt x="727" y="42034"/>
                    <a:pt x="715" y="42058"/>
                    <a:pt x="679" y="42117"/>
                  </a:cubicBezTo>
                  <a:cubicBezTo>
                    <a:pt x="655" y="42153"/>
                    <a:pt x="655" y="42177"/>
                    <a:pt x="644" y="42213"/>
                  </a:cubicBezTo>
                  <a:cubicBezTo>
                    <a:pt x="632" y="42272"/>
                    <a:pt x="608" y="42332"/>
                    <a:pt x="477" y="42439"/>
                  </a:cubicBezTo>
                  <a:cubicBezTo>
                    <a:pt x="346" y="42522"/>
                    <a:pt x="274" y="42570"/>
                    <a:pt x="227" y="42594"/>
                  </a:cubicBezTo>
                  <a:cubicBezTo>
                    <a:pt x="203" y="42617"/>
                    <a:pt x="191" y="42617"/>
                    <a:pt x="167" y="42629"/>
                  </a:cubicBezTo>
                  <a:cubicBezTo>
                    <a:pt x="132" y="42665"/>
                    <a:pt x="144" y="42736"/>
                    <a:pt x="167" y="42891"/>
                  </a:cubicBezTo>
                  <a:cubicBezTo>
                    <a:pt x="167" y="42939"/>
                    <a:pt x="179" y="42975"/>
                    <a:pt x="179" y="42998"/>
                  </a:cubicBezTo>
                  <a:lnTo>
                    <a:pt x="191" y="43094"/>
                  </a:lnTo>
                  <a:cubicBezTo>
                    <a:pt x="191" y="43213"/>
                    <a:pt x="215" y="43391"/>
                    <a:pt x="227" y="43498"/>
                  </a:cubicBezTo>
                  <a:cubicBezTo>
                    <a:pt x="239" y="43629"/>
                    <a:pt x="274" y="43772"/>
                    <a:pt x="322" y="43939"/>
                  </a:cubicBezTo>
                  <a:cubicBezTo>
                    <a:pt x="346" y="44034"/>
                    <a:pt x="405" y="44082"/>
                    <a:pt x="453" y="44129"/>
                  </a:cubicBezTo>
                  <a:cubicBezTo>
                    <a:pt x="489" y="44153"/>
                    <a:pt x="513" y="44189"/>
                    <a:pt x="536" y="44225"/>
                  </a:cubicBezTo>
                  <a:cubicBezTo>
                    <a:pt x="572" y="44296"/>
                    <a:pt x="632" y="44522"/>
                    <a:pt x="667" y="44641"/>
                  </a:cubicBezTo>
                  <a:cubicBezTo>
                    <a:pt x="679" y="44677"/>
                    <a:pt x="691" y="44713"/>
                    <a:pt x="691" y="44737"/>
                  </a:cubicBezTo>
                  <a:cubicBezTo>
                    <a:pt x="715" y="44796"/>
                    <a:pt x="786" y="44844"/>
                    <a:pt x="870" y="44844"/>
                  </a:cubicBezTo>
                  <a:cubicBezTo>
                    <a:pt x="906" y="44844"/>
                    <a:pt x="953" y="44832"/>
                    <a:pt x="977" y="44808"/>
                  </a:cubicBezTo>
                  <a:cubicBezTo>
                    <a:pt x="977" y="44808"/>
                    <a:pt x="989" y="44796"/>
                    <a:pt x="1013" y="44784"/>
                  </a:cubicBezTo>
                  <a:cubicBezTo>
                    <a:pt x="1072" y="44737"/>
                    <a:pt x="1179" y="44641"/>
                    <a:pt x="1310" y="44570"/>
                  </a:cubicBezTo>
                  <a:cubicBezTo>
                    <a:pt x="1358" y="44546"/>
                    <a:pt x="1394" y="44534"/>
                    <a:pt x="1441" y="44534"/>
                  </a:cubicBezTo>
                  <a:cubicBezTo>
                    <a:pt x="1489" y="44534"/>
                    <a:pt x="1513" y="44558"/>
                    <a:pt x="1548" y="44582"/>
                  </a:cubicBezTo>
                  <a:lnTo>
                    <a:pt x="1560" y="44582"/>
                  </a:lnTo>
                  <a:cubicBezTo>
                    <a:pt x="1572" y="44594"/>
                    <a:pt x="1584" y="44665"/>
                    <a:pt x="1584" y="44844"/>
                  </a:cubicBezTo>
                  <a:cubicBezTo>
                    <a:pt x="1584" y="44975"/>
                    <a:pt x="1596" y="45058"/>
                    <a:pt x="1632" y="45177"/>
                  </a:cubicBezTo>
                  <a:cubicBezTo>
                    <a:pt x="1656" y="45296"/>
                    <a:pt x="1703" y="45677"/>
                    <a:pt x="1703" y="45761"/>
                  </a:cubicBezTo>
                  <a:cubicBezTo>
                    <a:pt x="1703" y="45808"/>
                    <a:pt x="1679" y="45856"/>
                    <a:pt x="1668" y="45904"/>
                  </a:cubicBezTo>
                  <a:cubicBezTo>
                    <a:pt x="1644" y="45939"/>
                    <a:pt x="1632" y="45975"/>
                    <a:pt x="1620" y="46011"/>
                  </a:cubicBezTo>
                  <a:cubicBezTo>
                    <a:pt x="1620" y="46082"/>
                    <a:pt x="1679" y="46165"/>
                    <a:pt x="1798" y="46273"/>
                  </a:cubicBezTo>
                  <a:cubicBezTo>
                    <a:pt x="1846" y="46320"/>
                    <a:pt x="1882" y="46332"/>
                    <a:pt x="1929" y="46344"/>
                  </a:cubicBezTo>
                  <a:cubicBezTo>
                    <a:pt x="1953" y="46344"/>
                    <a:pt x="1965" y="46356"/>
                    <a:pt x="2001" y="46368"/>
                  </a:cubicBezTo>
                  <a:cubicBezTo>
                    <a:pt x="2037" y="46380"/>
                    <a:pt x="2060" y="46415"/>
                    <a:pt x="2084" y="46451"/>
                  </a:cubicBezTo>
                  <a:cubicBezTo>
                    <a:pt x="2120" y="46499"/>
                    <a:pt x="2156" y="46546"/>
                    <a:pt x="2203" y="46582"/>
                  </a:cubicBezTo>
                  <a:cubicBezTo>
                    <a:pt x="2251" y="46618"/>
                    <a:pt x="2310" y="46630"/>
                    <a:pt x="2370" y="46630"/>
                  </a:cubicBezTo>
                  <a:cubicBezTo>
                    <a:pt x="2418" y="46630"/>
                    <a:pt x="2453" y="46618"/>
                    <a:pt x="2489" y="46618"/>
                  </a:cubicBezTo>
                  <a:cubicBezTo>
                    <a:pt x="2501" y="46618"/>
                    <a:pt x="2513" y="46606"/>
                    <a:pt x="2525" y="46606"/>
                  </a:cubicBezTo>
                  <a:cubicBezTo>
                    <a:pt x="2584" y="46606"/>
                    <a:pt x="3430" y="46535"/>
                    <a:pt x="3608" y="46535"/>
                  </a:cubicBezTo>
                  <a:cubicBezTo>
                    <a:pt x="3715" y="46535"/>
                    <a:pt x="3870" y="46535"/>
                    <a:pt x="4025" y="46546"/>
                  </a:cubicBezTo>
                  <a:lnTo>
                    <a:pt x="4311" y="46546"/>
                  </a:lnTo>
                  <a:cubicBezTo>
                    <a:pt x="4465" y="46546"/>
                    <a:pt x="4727" y="46654"/>
                    <a:pt x="4870" y="46713"/>
                  </a:cubicBezTo>
                  <a:cubicBezTo>
                    <a:pt x="4906" y="46737"/>
                    <a:pt x="4942" y="46749"/>
                    <a:pt x="4966" y="46749"/>
                  </a:cubicBezTo>
                  <a:cubicBezTo>
                    <a:pt x="5025" y="46773"/>
                    <a:pt x="5156" y="46844"/>
                    <a:pt x="5251" y="46892"/>
                  </a:cubicBezTo>
                  <a:cubicBezTo>
                    <a:pt x="5370" y="46951"/>
                    <a:pt x="5370" y="46951"/>
                    <a:pt x="5370" y="46951"/>
                  </a:cubicBezTo>
                  <a:cubicBezTo>
                    <a:pt x="5382" y="46951"/>
                    <a:pt x="5406" y="46951"/>
                    <a:pt x="5430" y="46963"/>
                  </a:cubicBezTo>
                  <a:cubicBezTo>
                    <a:pt x="5537" y="46999"/>
                    <a:pt x="5597" y="47023"/>
                    <a:pt x="5620" y="47023"/>
                  </a:cubicBezTo>
                  <a:cubicBezTo>
                    <a:pt x="5644" y="47023"/>
                    <a:pt x="5656" y="47011"/>
                    <a:pt x="5668" y="47011"/>
                  </a:cubicBezTo>
                  <a:cubicBezTo>
                    <a:pt x="5668" y="46999"/>
                    <a:pt x="5680" y="46975"/>
                    <a:pt x="5680" y="46963"/>
                  </a:cubicBezTo>
                  <a:cubicBezTo>
                    <a:pt x="5680" y="46916"/>
                    <a:pt x="5573" y="46808"/>
                    <a:pt x="5513" y="46761"/>
                  </a:cubicBezTo>
                  <a:cubicBezTo>
                    <a:pt x="5454" y="46725"/>
                    <a:pt x="5382" y="46582"/>
                    <a:pt x="5299" y="46427"/>
                  </a:cubicBezTo>
                  <a:cubicBezTo>
                    <a:pt x="5263" y="46368"/>
                    <a:pt x="5239" y="46308"/>
                    <a:pt x="5204" y="46249"/>
                  </a:cubicBezTo>
                  <a:cubicBezTo>
                    <a:pt x="5108" y="46094"/>
                    <a:pt x="5001" y="45951"/>
                    <a:pt x="4930" y="45856"/>
                  </a:cubicBezTo>
                  <a:cubicBezTo>
                    <a:pt x="4894" y="45820"/>
                    <a:pt x="4870" y="45784"/>
                    <a:pt x="4858" y="45784"/>
                  </a:cubicBezTo>
                  <a:cubicBezTo>
                    <a:pt x="4858" y="45761"/>
                    <a:pt x="4870" y="45653"/>
                    <a:pt x="4870" y="45558"/>
                  </a:cubicBezTo>
                  <a:cubicBezTo>
                    <a:pt x="4882" y="45427"/>
                    <a:pt x="4882" y="45272"/>
                    <a:pt x="4882" y="45189"/>
                  </a:cubicBezTo>
                  <a:cubicBezTo>
                    <a:pt x="4870" y="45058"/>
                    <a:pt x="4823" y="44939"/>
                    <a:pt x="4763" y="44796"/>
                  </a:cubicBezTo>
                  <a:lnTo>
                    <a:pt x="4751" y="44761"/>
                  </a:lnTo>
                  <a:cubicBezTo>
                    <a:pt x="4704" y="44641"/>
                    <a:pt x="4763" y="44499"/>
                    <a:pt x="4823" y="44332"/>
                  </a:cubicBezTo>
                  <a:lnTo>
                    <a:pt x="4858" y="44272"/>
                  </a:lnTo>
                  <a:cubicBezTo>
                    <a:pt x="4942" y="44070"/>
                    <a:pt x="5037" y="43879"/>
                    <a:pt x="5097" y="43796"/>
                  </a:cubicBezTo>
                  <a:cubicBezTo>
                    <a:pt x="5132" y="43748"/>
                    <a:pt x="5299" y="43665"/>
                    <a:pt x="5430" y="43606"/>
                  </a:cubicBezTo>
                  <a:cubicBezTo>
                    <a:pt x="5549" y="43546"/>
                    <a:pt x="5656" y="43498"/>
                    <a:pt x="5704" y="43451"/>
                  </a:cubicBezTo>
                  <a:cubicBezTo>
                    <a:pt x="5835" y="43356"/>
                    <a:pt x="5906" y="43260"/>
                    <a:pt x="5978" y="43141"/>
                  </a:cubicBezTo>
                  <a:cubicBezTo>
                    <a:pt x="6013" y="43070"/>
                    <a:pt x="6025" y="42879"/>
                    <a:pt x="6025" y="42558"/>
                  </a:cubicBezTo>
                  <a:cubicBezTo>
                    <a:pt x="6037" y="42367"/>
                    <a:pt x="6037" y="42177"/>
                    <a:pt x="6061" y="42070"/>
                  </a:cubicBezTo>
                  <a:cubicBezTo>
                    <a:pt x="6097" y="41808"/>
                    <a:pt x="6109" y="41796"/>
                    <a:pt x="6156" y="41689"/>
                  </a:cubicBezTo>
                  <a:cubicBezTo>
                    <a:pt x="6216" y="41593"/>
                    <a:pt x="6656" y="41105"/>
                    <a:pt x="6751" y="41046"/>
                  </a:cubicBezTo>
                  <a:cubicBezTo>
                    <a:pt x="6775" y="41022"/>
                    <a:pt x="6823" y="40998"/>
                    <a:pt x="6871" y="40962"/>
                  </a:cubicBezTo>
                  <a:cubicBezTo>
                    <a:pt x="6954" y="40915"/>
                    <a:pt x="7061" y="40843"/>
                    <a:pt x="7156" y="40772"/>
                  </a:cubicBezTo>
                  <a:cubicBezTo>
                    <a:pt x="7287" y="40677"/>
                    <a:pt x="7323" y="40617"/>
                    <a:pt x="7394" y="40522"/>
                  </a:cubicBezTo>
                  <a:cubicBezTo>
                    <a:pt x="7418" y="40486"/>
                    <a:pt x="7442" y="40439"/>
                    <a:pt x="7490" y="40391"/>
                  </a:cubicBezTo>
                  <a:cubicBezTo>
                    <a:pt x="7573" y="40272"/>
                    <a:pt x="7692" y="40177"/>
                    <a:pt x="7775" y="40105"/>
                  </a:cubicBezTo>
                  <a:cubicBezTo>
                    <a:pt x="7835" y="40058"/>
                    <a:pt x="7871" y="40022"/>
                    <a:pt x="7894" y="39998"/>
                  </a:cubicBezTo>
                  <a:cubicBezTo>
                    <a:pt x="7942" y="39927"/>
                    <a:pt x="7906" y="39867"/>
                    <a:pt x="7859" y="39808"/>
                  </a:cubicBezTo>
                  <a:cubicBezTo>
                    <a:pt x="7847" y="39784"/>
                    <a:pt x="7823" y="39748"/>
                    <a:pt x="7799" y="39724"/>
                  </a:cubicBezTo>
                  <a:cubicBezTo>
                    <a:pt x="7764" y="39653"/>
                    <a:pt x="7775" y="39641"/>
                    <a:pt x="7799" y="39569"/>
                  </a:cubicBezTo>
                  <a:cubicBezTo>
                    <a:pt x="7811" y="39534"/>
                    <a:pt x="7823" y="39474"/>
                    <a:pt x="7835" y="39415"/>
                  </a:cubicBezTo>
                  <a:cubicBezTo>
                    <a:pt x="7859" y="39307"/>
                    <a:pt x="7894" y="39236"/>
                    <a:pt x="7930" y="39165"/>
                  </a:cubicBezTo>
                  <a:cubicBezTo>
                    <a:pt x="7966" y="39105"/>
                    <a:pt x="8002" y="39057"/>
                    <a:pt x="8002" y="38998"/>
                  </a:cubicBezTo>
                  <a:cubicBezTo>
                    <a:pt x="7990" y="38891"/>
                    <a:pt x="7871" y="38772"/>
                    <a:pt x="7740" y="38676"/>
                  </a:cubicBezTo>
                  <a:cubicBezTo>
                    <a:pt x="7656" y="38605"/>
                    <a:pt x="7597" y="38605"/>
                    <a:pt x="7513" y="38605"/>
                  </a:cubicBezTo>
                  <a:lnTo>
                    <a:pt x="7442" y="38605"/>
                  </a:lnTo>
                  <a:cubicBezTo>
                    <a:pt x="7359" y="38593"/>
                    <a:pt x="7228" y="38593"/>
                    <a:pt x="7097" y="38593"/>
                  </a:cubicBezTo>
                  <a:cubicBezTo>
                    <a:pt x="7037" y="38593"/>
                    <a:pt x="6978" y="38605"/>
                    <a:pt x="6918" y="38605"/>
                  </a:cubicBezTo>
                  <a:cubicBezTo>
                    <a:pt x="6775" y="38605"/>
                    <a:pt x="6680" y="38545"/>
                    <a:pt x="6609" y="38462"/>
                  </a:cubicBezTo>
                  <a:cubicBezTo>
                    <a:pt x="6525" y="38379"/>
                    <a:pt x="6370" y="38129"/>
                    <a:pt x="6287" y="38010"/>
                  </a:cubicBezTo>
                  <a:lnTo>
                    <a:pt x="6275" y="37986"/>
                  </a:lnTo>
                  <a:cubicBezTo>
                    <a:pt x="6228" y="37914"/>
                    <a:pt x="6180" y="37879"/>
                    <a:pt x="6132" y="37843"/>
                  </a:cubicBezTo>
                  <a:cubicBezTo>
                    <a:pt x="6097" y="37819"/>
                    <a:pt x="6061" y="37795"/>
                    <a:pt x="6013" y="37748"/>
                  </a:cubicBezTo>
                  <a:cubicBezTo>
                    <a:pt x="6001" y="37724"/>
                    <a:pt x="5989" y="37712"/>
                    <a:pt x="5978" y="37688"/>
                  </a:cubicBezTo>
                  <a:cubicBezTo>
                    <a:pt x="5978" y="37688"/>
                    <a:pt x="5966" y="37676"/>
                    <a:pt x="5966" y="37676"/>
                  </a:cubicBezTo>
                  <a:cubicBezTo>
                    <a:pt x="5966" y="37664"/>
                    <a:pt x="5954" y="37664"/>
                    <a:pt x="5954" y="37652"/>
                  </a:cubicBezTo>
                  <a:cubicBezTo>
                    <a:pt x="5942" y="37629"/>
                    <a:pt x="5930" y="37605"/>
                    <a:pt x="5918" y="37569"/>
                  </a:cubicBezTo>
                  <a:cubicBezTo>
                    <a:pt x="5918" y="37557"/>
                    <a:pt x="5918" y="37545"/>
                    <a:pt x="5906" y="37533"/>
                  </a:cubicBezTo>
                  <a:lnTo>
                    <a:pt x="5894" y="37450"/>
                  </a:lnTo>
                  <a:cubicBezTo>
                    <a:pt x="5894" y="37438"/>
                    <a:pt x="5882" y="37426"/>
                    <a:pt x="5882" y="37414"/>
                  </a:cubicBezTo>
                  <a:cubicBezTo>
                    <a:pt x="5870" y="37355"/>
                    <a:pt x="5870" y="37271"/>
                    <a:pt x="5882" y="37176"/>
                  </a:cubicBezTo>
                  <a:cubicBezTo>
                    <a:pt x="5882" y="37129"/>
                    <a:pt x="5882" y="37081"/>
                    <a:pt x="5882" y="37021"/>
                  </a:cubicBezTo>
                  <a:cubicBezTo>
                    <a:pt x="5894" y="36902"/>
                    <a:pt x="5954" y="36807"/>
                    <a:pt x="6073" y="36640"/>
                  </a:cubicBezTo>
                  <a:lnTo>
                    <a:pt x="6120" y="36581"/>
                  </a:lnTo>
                  <a:cubicBezTo>
                    <a:pt x="6240" y="36402"/>
                    <a:pt x="6454" y="36069"/>
                    <a:pt x="6549" y="35938"/>
                  </a:cubicBezTo>
                  <a:lnTo>
                    <a:pt x="6585" y="35878"/>
                  </a:lnTo>
                  <a:cubicBezTo>
                    <a:pt x="6597" y="35867"/>
                    <a:pt x="6704" y="35855"/>
                    <a:pt x="6751" y="35843"/>
                  </a:cubicBezTo>
                  <a:cubicBezTo>
                    <a:pt x="6775" y="35843"/>
                    <a:pt x="6799" y="35831"/>
                    <a:pt x="6811" y="35831"/>
                  </a:cubicBezTo>
                  <a:cubicBezTo>
                    <a:pt x="6871" y="35819"/>
                    <a:pt x="6906" y="35783"/>
                    <a:pt x="6978" y="35736"/>
                  </a:cubicBezTo>
                  <a:cubicBezTo>
                    <a:pt x="7013" y="35712"/>
                    <a:pt x="7049" y="35676"/>
                    <a:pt x="7097" y="35640"/>
                  </a:cubicBezTo>
                  <a:cubicBezTo>
                    <a:pt x="7144" y="35617"/>
                    <a:pt x="7168" y="35593"/>
                    <a:pt x="7192" y="35569"/>
                  </a:cubicBezTo>
                  <a:cubicBezTo>
                    <a:pt x="7263" y="35521"/>
                    <a:pt x="7275" y="35509"/>
                    <a:pt x="7394" y="35474"/>
                  </a:cubicBezTo>
                  <a:cubicBezTo>
                    <a:pt x="7436" y="35456"/>
                    <a:pt x="7463" y="35450"/>
                    <a:pt x="7485" y="35450"/>
                  </a:cubicBezTo>
                  <a:cubicBezTo>
                    <a:pt x="7508" y="35450"/>
                    <a:pt x="7525" y="35456"/>
                    <a:pt x="7549" y="35462"/>
                  </a:cubicBezTo>
                  <a:cubicBezTo>
                    <a:pt x="7561" y="35474"/>
                    <a:pt x="7585" y="35486"/>
                    <a:pt x="7621" y="35497"/>
                  </a:cubicBezTo>
                  <a:cubicBezTo>
                    <a:pt x="7669" y="35504"/>
                    <a:pt x="7729" y="35511"/>
                    <a:pt x="7782" y="35511"/>
                  </a:cubicBezTo>
                  <a:cubicBezTo>
                    <a:pt x="7822" y="35511"/>
                    <a:pt x="7857" y="35508"/>
                    <a:pt x="7883" y="35497"/>
                  </a:cubicBezTo>
                  <a:cubicBezTo>
                    <a:pt x="7942" y="35462"/>
                    <a:pt x="7942" y="35426"/>
                    <a:pt x="7930" y="35378"/>
                  </a:cubicBezTo>
                  <a:cubicBezTo>
                    <a:pt x="7930" y="35355"/>
                    <a:pt x="7918" y="35319"/>
                    <a:pt x="7930" y="35271"/>
                  </a:cubicBezTo>
                  <a:cubicBezTo>
                    <a:pt x="7930" y="35188"/>
                    <a:pt x="7978" y="34950"/>
                    <a:pt x="8014" y="34795"/>
                  </a:cubicBezTo>
                  <a:cubicBezTo>
                    <a:pt x="8037" y="34700"/>
                    <a:pt x="8037" y="34640"/>
                    <a:pt x="8049" y="34616"/>
                  </a:cubicBezTo>
                  <a:cubicBezTo>
                    <a:pt x="8073" y="34604"/>
                    <a:pt x="8133" y="34604"/>
                    <a:pt x="8180" y="34593"/>
                  </a:cubicBezTo>
                  <a:cubicBezTo>
                    <a:pt x="8204" y="34593"/>
                    <a:pt x="8240" y="34593"/>
                    <a:pt x="8252" y="34581"/>
                  </a:cubicBezTo>
                  <a:cubicBezTo>
                    <a:pt x="8347" y="34557"/>
                    <a:pt x="8359" y="34521"/>
                    <a:pt x="8371" y="34438"/>
                  </a:cubicBezTo>
                  <a:cubicBezTo>
                    <a:pt x="8371" y="34390"/>
                    <a:pt x="8359" y="34307"/>
                    <a:pt x="8323" y="34152"/>
                  </a:cubicBezTo>
                  <a:cubicBezTo>
                    <a:pt x="8299" y="34045"/>
                    <a:pt x="8275" y="33914"/>
                    <a:pt x="8264" y="33795"/>
                  </a:cubicBezTo>
                  <a:cubicBezTo>
                    <a:pt x="8252" y="33723"/>
                    <a:pt x="8252" y="33652"/>
                    <a:pt x="8264" y="33569"/>
                  </a:cubicBezTo>
                  <a:cubicBezTo>
                    <a:pt x="8264" y="33569"/>
                    <a:pt x="8264" y="33557"/>
                    <a:pt x="8264" y="33557"/>
                  </a:cubicBezTo>
                  <a:cubicBezTo>
                    <a:pt x="8275" y="33545"/>
                    <a:pt x="8275" y="33533"/>
                    <a:pt x="8275" y="33521"/>
                  </a:cubicBezTo>
                  <a:cubicBezTo>
                    <a:pt x="8275" y="33497"/>
                    <a:pt x="8275" y="33485"/>
                    <a:pt x="8287" y="33473"/>
                  </a:cubicBezTo>
                  <a:cubicBezTo>
                    <a:pt x="8287" y="33461"/>
                    <a:pt x="8287" y="33438"/>
                    <a:pt x="8287" y="33426"/>
                  </a:cubicBezTo>
                  <a:cubicBezTo>
                    <a:pt x="8299" y="33378"/>
                    <a:pt x="8311" y="33342"/>
                    <a:pt x="8323" y="33295"/>
                  </a:cubicBezTo>
                  <a:cubicBezTo>
                    <a:pt x="8335" y="33283"/>
                    <a:pt x="8335" y="33271"/>
                    <a:pt x="8335" y="33259"/>
                  </a:cubicBezTo>
                  <a:cubicBezTo>
                    <a:pt x="8371" y="33188"/>
                    <a:pt x="8395" y="33116"/>
                    <a:pt x="8430" y="33057"/>
                  </a:cubicBezTo>
                  <a:cubicBezTo>
                    <a:pt x="8549" y="32866"/>
                    <a:pt x="8740" y="32711"/>
                    <a:pt x="8930" y="32640"/>
                  </a:cubicBezTo>
                  <a:cubicBezTo>
                    <a:pt x="9097" y="32569"/>
                    <a:pt x="9204" y="32557"/>
                    <a:pt x="9276" y="32545"/>
                  </a:cubicBezTo>
                  <a:cubicBezTo>
                    <a:pt x="9299" y="32533"/>
                    <a:pt x="9323" y="32533"/>
                    <a:pt x="9347" y="32521"/>
                  </a:cubicBezTo>
                  <a:cubicBezTo>
                    <a:pt x="9383" y="32509"/>
                    <a:pt x="9383" y="32485"/>
                    <a:pt x="9395" y="32473"/>
                  </a:cubicBezTo>
                  <a:cubicBezTo>
                    <a:pt x="9395" y="32426"/>
                    <a:pt x="9359" y="32414"/>
                    <a:pt x="9299" y="32378"/>
                  </a:cubicBezTo>
                  <a:cubicBezTo>
                    <a:pt x="9276" y="32354"/>
                    <a:pt x="9240" y="32342"/>
                    <a:pt x="9204" y="32319"/>
                  </a:cubicBezTo>
                  <a:cubicBezTo>
                    <a:pt x="9097" y="32247"/>
                    <a:pt x="8907" y="32140"/>
                    <a:pt x="8752" y="32104"/>
                  </a:cubicBezTo>
                  <a:cubicBezTo>
                    <a:pt x="8692" y="32092"/>
                    <a:pt x="8692" y="32092"/>
                    <a:pt x="8704" y="32033"/>
                  </a:cubicBezTo>
                  <a:cubicBezTo>
                    <a:pt x="8704" y="32009"/>
                    <a:pt x="8716" y="31973"/>
                    <a:pt x="8716" y="31938"/>
                  </a:cubicBezTo>
                  <a:cubicBezTo>
                    <a:pt x="8728" y="31830"/>
                    <a:pt x="8835" y="31771"/>
                    <a:pt x="8847" y="31771"/>
                  </a:cubicBezTo>
                  <a:lnTo>
                    <a:pt x="8918" y="31771"/>
                  </a:lnTo>
                  <a:cubicBezTo>
                    <a:pt x="8978" y="31771"/>
                    <a:pt x="9049" y="31759"/>
                    <a:pt x="9109" y="31759"/>
                  </a:cubicBezTo>
                  <a:cubicBezTo>
                    <a:pt x="9180" y="31759"/>
                    <a:pt x="9204" y="31771"/>
                    <a:pt x="9204" y="31771"/>
                  </a:cubicBezTo>
                  <a:cubicBezTo>
                    <a:pt x="9228" y="31795"/>
                    <a:pt x="9252" y="31973"/>
                    <a:pt x="9264" y="32033"/>
                  </a:cubicBezTo>
                  <a:cubicBezTo>
                    <a:pt x="9264" y="32057"/>
                    <a:pt x="9264" y="32080"/>
                    <a:pt x="9276" y="32092"/>
                  </a:cubicBezTo>
                  <a:cubicBezTo>
                    <a:pt x="9288" y="32188"/>
                    <a:pt x="9371" y="32188"/>
                    <a:pt x="9395" y="32188"/>
                  </a:cubicBezTo>
                  <a:lnTo>
                    <a:pt x="9573" y="32188"/>
                  </a:lnTo>
                  <a:cubicBezTo>
                    <a:pt x="9599" y="32190"/>
                    <a:pt x="9621" y="32191"/>
                    <a:pt x="9640" y="32191"/>
                  </a:cubicBezTo>
                  <a:cubicBezTo>
                    <a:pt x="9729" y="32191"/>
                    <a:pt x="9760" y="32169"/>
                    <a:pt x="9799" y="32140"/>
                  </a:cubicBezTo>
                  <a:cubicBezTo>
                    <a:pt x="9823" y="32128"/>
                    <a:pt x="9835" y="32116"/>
                    <a:pt x="9859" y="32104"/>
                  </a:cubicBezTo>
                  <a:cubicBezTo>
                    <a:pt x="9895" y="32092"/>
                    <a:pt x="9930" y="32080"/>
                    <a:pt x="9954" y="32068"/>
                  </a:cubicBezTo>
                  <a:cubicBezTo>
                    <a:pt x="10002" y="32057"/>
                    <a:pt x="10038" y="32045"/>
                    <a:pt x="10061" y="31997"/>
                  </a:cubicBezTo>
                  <a:cubicBezTo>
                    <a:pt x="10097" y="31973"/>
                    <a:pt x="10097" y="31866"/>
                    <a:pt x="10073" y="31521"/>
                  </a:cubicBezTo>
                  <a:cubicBezTo>
                    <a:pt x="10073" y="31461"/>
                    <a:pt x="10073" y="31414"/>
                    <a:pt x="10073" y="31402"/>
                  </a:cubicBezTo>
                  <a:cubicBezTo>
                    <a:pt x="10073" y="31366"/>
                    <a:pt x="10085" y="31164"/>
                    <a:pt x="10073" y="31080"/>
                  </a:cubicBezTo>
                  <a:cubicBezTo>
                    <a:pt x="10061" y="31009"/>
                    <a:pt x="9978" y="30878"/>
                    <a:pt x="9907" y="30878"/>
                  </a:cubicBezTo>
                  <a:cubicBezTo>
                    <a:pt x="9859" y="30878"/>
                    <a:pt x="9752" y="30985"/>
                    <a:pt x="9716" y="31021"/>
                  </a:cubicBezTo>
                  <a:cubicBezTo>
                    <a:pt x="9692" y="31056"/>
                    <a:pt x="9597" y="31080"/>
                    <a:pt x="9549" y="31092"/>
                  </a:cubicBezTo>
                  <a:cubicBezTo>
                    <a:pt x="9514" y="31092"/>
                    <a:pt x="9490" y="31104"/>
                    <a:pt x="9478" y="31104"/>
                  </a:cubicBezTo>
                  <a:cubicBezTo>
                    <a:pt x="9454" y="31116"/>
                    <a:pt x="9407" y="31116"/>
                    <a:pt x="9371" y="31116"/>
                  </a:cubicBezTo>
                  <a:cubicBezTo>
                    <a:pt x="9335" y="31116"/>
                    <a:pt x="9311" y="31116"/>
                    <a:pt x="9288" y="31128"/>
                  </a:cubicBezTo>
                  <a:cubicBezTo>
                    <a:pt x="9276" y="31128"/>
                    <a:pt x="9252" y="31152"/>
                    <a:pt x="9252" y="31176"/>
                  </a:cubicBezTo>
                  <a:cubicBezTo>
                    <a:pt x="9252" y="31187"/>
                    <a:pt x="9264" y="31211"/>
                    <a:pt x="9288" y="31223"/>
                  </a:cubicBezTo>
                  <a:cubicBezTo>
                    <a:pt x="9299" y="31223"/>
                    <a:pt x="9311" y="31223"/>
                    <a:pt x="9335" y="31247"/>
                  </a:cubicBezTo>
                  <a:cubicBezTo>
                    <a:pt x="9383" y="31283"/>
                    <a:pt x="9454" y="31354"/>
                    <a:pt x="9490" y="31414"/>
                  </a:cubicBezTo>
                  <a:cubicBezTo>
                    <a:pt x="9442" y="31437"/>
                    <a:pt x="9264" y="31473"/>
                    <a:pt x="9157" y="31473"/>
                  </a:cubicBezTo>
                  <a:cubicBezTo>
                    <a:pt x="9121" y="31473"/>
                    <a:pt x="9085" y="31354"/>
                    <a:pt x="9061" y="31295"/>
                  </a:cubicBezTo>
                  <a:cubicBezTo>
                    <a:pt x="9049" y="31271"/>
                    <a:pt x="9049" y="31235"/>
                    <a:pt x="9037" y="31211"/>
                  </a:cubicBezTo>
                  <a:cubicBezTo>
                    <a:pt x="9002" y="31152"/>
                    <a:pt x="8930" y="31140"/>
                    <a:pt x="8859" y="31128"/>
                  </a:cubicBezTo>
                  <a:cubicBezTo>
                    <a:pt x="8823" y="31116"/>
                    <a:pt x="8799" y="31116"/>
                    <a:pt x="8764" y="31104"/>
                  </a:cubicBezTo>
                  <a:cubicBezTo>
                    <a:pt x="8656" y="31080"/>
                    <a:pt x="8549" y="30973"/>
                    <a:pt x="8490" y="30890"/>
                  </a:cubicBezTo>
                  <a:cubicBezTo>
                    <a:pt x="8478" y="30878"/>
                    <a:pt x="8478" y="30866"/>
                    <a:pt x="8466" y="30842"/>
                  </a:cubicBezTo>
                  <a:cubicBezTo>
                    <a:pt x="8466" y="30818"/>
                    <a:pt x="8442" y="30806"/>
                    <a:pt x="8418" y="30806"/>
                  </a:cubicBezTo>
                  <a:lnTo>
                    <a:pt x="7823" y="30842"/>
                  </a:lnTo>
                  <a:cubicBezTo>
                    <a:pt x="7811" y="30783"/>
                    <a:pt x="7811" y="30711"/>
                    <a:pt x="7811" y="30628"/>
                  </a:cubicBezTo>
                  <a:cubicBezTo>
                    <a:pt x="7811" y="30580"/>
                    <a:pt x="7811" y="30533"/>
                    <a:pt x="7811" y="30497"/>
                  </a:cubicBezTo>
                  <a:cubicBezTo>
                    <a:pt x="7811" y="30437"/>
                    <a:pt x="7823" y="30342"/>
                    <a:pt x="7823" y="30259"/>
                  </a:cubicBezTo>
                  <a:cubicBezTo>
                    <a:pt x="7847" y="30044"/>
                    <a:pt x="7847" y="29961"/>
                    <a:pt x="7823" y="29913"/>
                  </a:cubicBezTo>
                  <a:lnTo>
                    <a:pt x="7811" y="29902"/>
                  </a:lnTo>
                  <a:cubicBezTo>
                    <a:pt x="7775" y="29854"/>
                    <a:pt x="7692" y="29723"/>
                    <a:pt x="7692" y="29652"/>
                  </a:cubicBezTo>
                  <a:cubicBezTo>
                    <a:pt x="7704" y="29544"/>
                    <a:pt x="7692" y="29461"/>
                    <a:pt x="7656" y="29378"/>
                  </a:cubicBezTo>
                  <a:cubicBezTo>
                    <a:pt x="7633" y="29342"/>
                    <a:pt x="7633" y="29306"/>
                    <a:pt x="7644" y="29271"/>
                  </a:cubicBezTo>
                  <a:cubicBezTo>
                    <a:pt x="7644" y="29235"/>
                    <a:pt x="7644" y="29211"/>
                    <a:pt x="7633" y="29187"/>
                  </a:cubicBezTo>
                  <a:cubicBezTo>
                    <a:pt x="7656" y="29140"/>
                    <a:pt x="7883" y="29092"/>
                    <a:pt x="8037" y="29080"/>
                  </a:cubicBezTo>
                  <a:cubicBezTo>
                    <a:pt x="8048" y="29078"/>
                    <a:pt x="8057" y="29077"/>
                    <a:pt x="8065" y="29077"/>
                  </a:cubicBezTo>
                  <a:cubicBezTo>
                    <a:pt x="8106" y="29077"/>
                    <a:pt x="8131" y="29100"/>
                    <a:pt x="8180" y="29140"/>
                  </a:cubicBezTo>
                  <a:cubicBezTo>
                    <a:pt x="8204" y="29151"/>
                    <a:pt x="8228" y="29175"/>
                    <a:pt x="8264" y="29199"/>
                  </a:cubicBezTo>
                  <a:cubicBezTo>
                    <a:pt x="8395" y="29282"/>
                    <a:pt x="8478" y="29306"/>
                    <a:pt x="8597" y="29342"/>
                  </a:cubicBezTo>
                  <a:lnTo>
                    <a:pt x="8609" y="29342"/>
                  </a:lnTo>
                  <a:cubicBezTo>
                    <a:pt x="8704" y="29378"/>
                    <a:pt x="9002" y="29473"/>
                    <a:pt x="9168" y="29568"/>
                  </a:cubicBezTo>
                  <a:cubicBezTo>
                    <a:pt x="9347" y="29652"/>
                    <a:pt x="9597" y="29652"/>
                    <a:pt x="9692" y="29652"/>
                  </a:cubicBezTo>
                  <a:cubicBezTo>
                    <a:pt x="9788" y="29652"/>
                    <a:pt x="9978" y="29544"/>
                    <a:pt x="10204" y="29390"/>
                  </a:cubicBezTo>
                  <a:lnTo>
                    <a:pt x="10240" y="29366"/>
                  </a:lnTo>
                  <a:cubicBezTo>
                    <a:pt x="10264" y="29354"/>
                    <a:pt x="10288" y="29342"/>
                    <a:pt x="10311" y="29330"/>
                  </a:cubicBezTo>
                  <a:lnTo>
                    <a:pt x="10407" y="29485"/>
                  </a:lnTo>
                  <a:cubicBezTo>
                    <a:pt x="10407" y="29485"/>
                    <a:pt x="10419" y="29485"/>
                    <a:pt x="10419" y="29497"/>
                  </a:cubicBezTo>
                  <a:lnTo>
                    <a:pt x="10514" y="29568"/>
                  </a:lnTo>
                  <a:lnTo>
                    <a:pt x="10561" y="29568"/>
                  </a:lnTo>
                  <a:cubicBezTo>
                    <a:pt x="10669" y="29509"/>
                    <a:pt x="10776" y="29437"/>
                    <a:pt x="10871" y="29390"/>
                  </a:cubicBezTo>
                  <a:lnTo>
                    <a:pt x="10895" y="29366"/>
                  </a:lnTo>
                  <a:cubicBezTo>
                    <a:pt x="10919" y="29354"/>
                    <a:pt x="10942" y="29342"/>
                    <a:pt x="10966" y="29330"/>
                  </a:cubicBezTo>
                  <a:cubicBezTo>
                    <a:pt x="11038" y="29294"/>
                    <a:pt x="11121" y="29282"/>
                    <a:pt x="11204" y="29259"/>
                  </a:cubicBezTo>
                  <a:cubicBezTo>
                    <a:pt x="11288" y="29247"/>
                    <a:pt x="11383" y="29223"/>
                    <a:pt x="11466" y="29187"/>
                  </a:cubicBezTo>
                  <a:cubicBezTo>
                    <a:pt x="11645" y="29104"/>
                    <a:pt x="11681" y="28985"/>
                    <a:pt x="11681" y="28878"/>
                  </a:cubicBezTo>
                  <a:cubicBezTo>
                    <a:pt x="11681" y="28770"/>
                    <a:pt x="11562" y="28628"/>
                    <a:pt x="11478" y="28532"/>
                  </a:cubicBezTo>
                  <a:cubicBezTo>
                    <a:pt x="11407" y="28473"/>
                    <a:pt x="11443" y="28330"/>
                    <a:pt x="11454" y="28223"/>
                  </a:cubicBezTo>
                  <a:cubicBezTo>
                    <a:pt x="11454" y="28199"/>
                    <a:pt x="11466" y="28187"/>
                    <a:pt x="11466" y="28163"/>
                  </a:cubicBezTo>
                  <a:cubicBezTo>
                    <a:pt x="11478" y="28092"/>
                    <a:pt x="11490" y="28068"/>
                    <a:pt x="11514" y="28032"/>
                  </a:cubicBezTo>
                  <a:cubicBezTo>
                    <a:pt x="11526" y="28008"/>
                    <a:pt x="11538" y="27985"/>
                    <a:pt x="11550" y="27961"/>
                  </a:cubicBezTo>
                  <a:cubicBezTo>
                    <a:pt x="11585" y="27901"/>
                    <a:pt x="11585" y="27866"/>
                    <a:pt x="11585" y="27806"/>
                  </a:cubicBezTo>
                  <a:cubicBezTo>
                    <a:pt x="11585" y="27758"/>
                    <a:pt x="11585" y="27687"/>
                    <a:pt x="11633" y="27568"/>
                  </a:cubicBezTo>
                  <a:cubicBezTo>
                    <a:pt x="11681" y="27401"/>
                    <a:pt x="11716" y="27377"/>
                    <a:pt x="11776" y="27342"/>
                  </a:cubicBezTo>
                  <a:cubicBezTo>
                    <a:pt x="11800" y="27330"/>
                    <a:pt x="11824" y="27306"/>
                    <a:pt x="11859" y="27282"/>
                  </a:cubicBezTo>
                  <a:cubicBezTo>
                    <a:pt x="11966" y="27211"/>
                    <a:pt x="11955" y="27139"/>
                    <a:pt x="11955" y="27056"/>
                  </a:cubicBezTo>
                  <a:cubicBezTo>
                    <a:pt x="11955" y="27032"/>
                    <a:pt x="11955" y="27020"/>
                    <a:pt x="11955" y="26985"/>
                  </a:cubicBezTo>
                  <a:cubicBezTo>
                    <a:pt x="11966" y="26889"/>
                    <a:pt x="11883" y="26830"/>
                    <a:pt x="11824" y="26770"/>
                  </a:cubicBezTo>
                  <a:cubicBezTo>
                    <a:pt x="11800" y="26746"/>
                    <a:pt x="11776" y="26734"/>
                    <a:pt x="11752" y="26711"/>
                  </a:cubicBezTo>
                  <a:cubicBezTo>
                    <a:pt x="11693" y="26639"/>
                    <a:pt x="11490" y="26151"/>
                    <a:pt x="11478" y="26080"/>
                  </a:cubicBezTo>
                  <a:cubicBezTo>
                    <a:pt x="11478" y="26044"/>
                    <a:pt x="11478" y="26020"/>
                    <a:pt x="11490" y="26008"/>
                  </a:cubicBezTo>
                  <a:cubicBezTo>
                    <a:pt x="11490" y="25996"/>
                    <a:pt x="11502" y="25984"/>
                    <a:pt x="11562" y="25984"/>
                  </a:cubicBezTo>
                  <a:cubicBezTo>
                    <a:pt x="11587" y="25982"/>
                    <a:pt x="11610" y="25980"/>
                    <a:pt x="11632" y="25980"/>
                  </a:cubicBezTo>
                  <a:cubicBezTo>
                    <a:pt x="11703" y="25980"/>
                    <a:pt x="11760" y="25996"/>
                    <a:pt x="11824" y="26032"/>
                  </a:cubicBezTo>
                  <a:cubicBezTo>
                    <a:pt x="11871" y="26056"/>
                    <a:pt x="11919" y="26103"/>
                    <a:pt x="11966" y="26151"/>
                  </a:cubicBezTo>
                  <a:cubicBezTo>
                    <a:pt x="11990" y="26175"/>
                    <a:pt x="12002" y="26199"/>
                    <a:pt x="12026" y="26223"/>
                  </a:cubicBezTo>
                  <a:cubicBezTo>
                    <a:pt x="12074" y="26270"/>
                    <a:pt x="12097" y="26270"/>
                    <a:pt x="12157" y="26282"/>
                  </a:cubicBezTo>
                  <a:cubicBezTo>
                    <a:pt x="12205" y="26294"/>
                    <a:pt x="12276" y="26306"/>
                    <a:pt x="12407" y="26342"/>
                  </a:cubicBezTo>
                  <a:cubicBezTo>
                    <a:pt x="12657" y="26425"/>
                    <a:pt x="12824" y="26425"/>
                    <a:pt x="13133" y="26425"/>
                  </a:cubicBezTo>
                  <a:lnTo>
                    <a:pt x="13336" y="26425"/>
                  </a:lnTo>
                  <a:cubicBezTo>
                    <a:pt x="13645" y="26425"/>
                    <a:pt x="14312" y="26270"/>
                    <a:pt x="14836" y="26151"/>
                  </a:cubicBezTo>
                  <a:cubicBezTo>
                    <a:pt x="15098" y="26092"/>
                    <a:pt x="15312" y="26044"/>
                    <a:pt x="15443" y="26020"/>
                  </a:cubicBezTo>
                  <a:cubicBezTo>
                    <a:pt x="15895" y="25937"/>
                    <a:pt x="16908" y="25437"/>
                    <a:pt x="17027" y="25377"/>
                  </a:cubicBezTo>
                  <a:cubicBezTo>
                    <a:pt x="17146" y="25306"/>
                    <a:pt x="17181" y="25163"/>
                    <a:pt x="17217" y="25044"/>
                  </a:cubicBezTo>
                  <a:cubicBezTo>
                    <a:pt x="17229" y="24996"/>
                    <a:pt x="17241" y="24960"/>
                    <a:pt x="17253" y="24925"/>
                  </a:cubicBezTo>
                  <a:cubicBezTo>
                    <a:pt x="17300" y="24794"/>
                    <a:pt x="17503" y="24508"/>
                    <a:pt x="17634" y="24401"/>
                  </a:cubicBezTo>
                  <a:cubicBezTo>
                    <a:pt x="17670" y="24365"/>
                    <a:pt x="17705" y="24353"/>
                    <a:pt x="17741" y="24329"/>
                  </a:cubicBezTo>
                  <a:cubicBezTo>
                    <a:pt x="17812" y="24270"/>
                    <a:pt x="17884" y="24234"/>
                    <a:pt x="17967" y="24115"/>
                  </a:cubicBezTo>
                  <a:cubicBezTo>
                    <a:pt x="18039" y="24008"/>
                    <a:pt x="18098" y="23913"/>
                    <a:pt x="18134" y="23817"/>
                  </a:cubicBezTo>
                  <a:cubicBezTo>
                    <a:pt x="18170" y="23770"/>
                    <a:pt x="18193" y="23710"/>
                    <a:pt x="18217" y="23675"/>
                  </a:cubicBezTo>
                  <a:cubicBezTo>
                    <a:pt x="18229" y="23651"/>
                    <a:pt x="18253" y="23627"/>
                    <a:pt x="18277" y="23591"/>
                  </a:cubicBezTo>
                  <a:cubicBezTo>
                    <a:pt x="18348" y="23496"/>
                    <a:pt x="18432" y="23377"/>
                    <a:pt x="18443" y="23294"/>
                  </a:cubicBezTo>
                  <a:cubicBezTo>
                    <a:pt x="18455" y="23198"/>
                    <a:pt x="18432" y="22508"/>
                    <a:pt x="18408" y="22448"/>
                  </a:cubicBezTo>
                  <a:cubicBezTo>
                    <a:pt x="18402" y="22418"/>
                    <a:pt x="18381" y="22407"/>
                    <a:pt x="18350" y="22407"/>
                  </a:cubicBezTo>
                  <a:cubicBezTo>
                    <a:pt x="18318" y="22407"/>
                    <a:pt x="18277" y="22418"/>
                    <a:pt x="18229" y="22436"/>
                  </a:cubicBezTo>
                  <a:cubicBezTo>
                    <a:pt x="18181" y="22460"/>
                    <a:pt x="18122" y="22484"/>
                    <a:pt x="18074" y="22484"/>
                  </a:cubicBezTo>
                  <a:cubicBezTo>
                    <a:pt x="17991" y="22484"/>
                    <a:pt x="17920" y="22317"/>
                    <a:pt x="17884" y="22210"/>
                  </a:cubicBezTo>
                  <a:lnTo>
                    <a:pt x="17872" y="22198"/>
                  </a:lnTo>
                  <a:cubicBezTo>
                    <a:pt x="17836" y="22115"/>
                    <a:pt x="17777" y="22103"/>
                    <a:pt x="17729" y="22091"/>
                  </a:cubicBezTo>
                  <a:cubicBezTo>
                    <a:pt x="17693" y="22079"/>
                    <a:pt x="17670" y="22067"/>
                    <a:pt x="17658" y="22043"/>
                  </a:cubicBezTo>
                  <a:cubicBezTo>
                    <a:pt x="17610" y="21960"/>
                    <a:pt x="17681" y="21651"/>
                    <a:pt x="17729" y="21543"/>
                  </a:cubicBezTo>
                  <a:cubicBezTo>
                    <a:pt x="17753" y="21496"/>
                    <a:pt x="17800" y="21424"/>
                    <a:pt x="17848" y="21365"/>
                  </a:cubicBezTo>
                  <a:cubicBezTo>
                    <a:pt x="17896" y="21293"/>
                    <a:pt x="17943" y="21222"/>
                    <a:pt x="17967" y="21162"/>
                  </a:cubicBezTo>
                  <a:cubicBezTo>
                    <a:pt x="18015" y="21067"/>
                    <a:pt x="17979" y="21008"/>
                    <a:pt x="17931" y="20960"/>
                  </a:cubicBezTo>
                  <a:cubicBezTo>
                    <a:pt x="17908" y="20936"/>
                    <a:pt x="17884" y="20900"/>
                    <a:pt x="17860" y="20853"/>
                  </a:cubicBezTo>
                  <a:cubicBezTo>
                    <a:pt x="17800" y="20722"/>
                    <a:pt x="17729" y="20686"/>
                    <a:pt x="17670" y="20638"/>
                  </a:cubicBezTo>
                  <a:cubicBezTo>
                    <a:pt x="17658" y="20638"/>
                    <a:pt x="17658" y="20627"/>
                    <a:pt x="17646" y="20615"/>
                  </a:cubicBezTo>
                  <a:cubicBezTo>
                    <a:pt x="17574" y="20567"/>
                    <a:pt x="17324" y="20353"/>
                    <a:pt x="17265" y="20281"/>
                  </a:cubicBezTo>
                  <a:cubicBezTo>
                    <a:pt x="17217" y="20210"/>
                    <a:pt x="17146" y="20186"/>
                    <a:pt x="17122" y="20186"/>
                  </a:cubicBezTo>
                  <a:cubicBezTo>
                    <a:pt x="17086" y="20162"/>
                    <a:pt x="17038" y="20150"/>
                    <a:pt x="16991" y="20150"/>
                  </a:cubicBezTo>
                  <a:cubicBezTo>
                    <a:pt x="16931" y="20138"/>
                    <a:pt x="16848" y="20115"/>
                    <a:pt x="16741" y="20067"/>
                  </a:cubicBezTo>
                  <a:cubicBezTo>
                    <a:pt x="16646" y="20019"/>
                    <a:pt x="16634" y="19936"/>
                    <a:pt x="16622" y="19817"/>
                  </a:cubicBezTo>
                  <a:cubicBezTo>
                    <a:pt x="16622" y="19793"/>
                    <a:pt x="16622" y="19769"/>
                    <a:pt x="16610" y="19746"/>
                  </a:cubicBezTo>
                  <a:cubicBezTo>
                    <a:pt x="16598" y="19603"/>
                    <a:pt x="16586" y="19460"/>
                    <a:pt x="16574" y="19269"/>
                  </a:cubicBezTo>
                  <a:cubicBezTo>
                    <a:pt x="16574" y="19234"/>
                    <a:pt x="16574" y="19198"/>
                    <a:pt x="16574" y="19162"/>
                  </a:cubicBezTo>
                  <a:cubicBezTo>
                    <a:pt x="16574" y="19138"/>
                    <a:pt x="16574" y="19114"/>
                    <a:pt x="16574" y="19091"/>
                  </a:cubicBezTo>
                  <a:cubicBezTo>
                    <a:pt x="16574" y="19079"/>
                    <a:pt x="16574" y="19067"/>
                    <a:pt x="16574" y="19055"/>
                  </a:cubicBezTo>
                  <a:cubicBezTo>
                    <a:pt x="16574" y="19031"/>
                    <a:pt x="16574" y="19007"/>
                    <a:pt x="16574" y="18984"/>
                  </a:cubicBezTo>
                  <a:cubicBezTo>
                    <a:pt x="16574" y="18972"/>
                    <a:pt x="16574" y="18972"/>
                    <a:pt x="16574" y="18960"/>
                  </a:cubicBezTo>
                  <a:cubicBezTo>
                    <a:pt x="16562" y="18924"/>
                    <a:pt x="16562" y="18888"/>
                    <a:pt x="16550" y="18864"/>
                  </a:cubicBezTo>
                  <a:cubicBezTo>
                    <a:pt x="16527" y="18745"/>
                    <a:pt x="16574" y="18412"/>
                    <a:pt x="16598" y="18162"/>
                  </a:cubicBezTo>
                  <a:cubicBezTo>
                    <a:pt x="16610" y="18043"/>
                    <a:pt x="16622" y="17936"/>
                    <a:pt x="16634" y="17876"/>
                  </a:cubicBezTo>
                  <a:cubicBezTo>
                    <a:pt x="16634" y="17769"/>
                    <a:pt x="16646" y="17757"/>
                    <a:pt x="16669" y="17745"/>
                  </a:cubicBezTo>
                  <a:cubicBezTo>
                    <a:pt x="16693" y="17745"/>
                    <a:pt x="16717" y="17733"/>
                    <a:pt x="16753" y="17710"/>
                  </a:cubicBezTo>
                  <a:cubicBezTo>
                    <a:pt x="16765" y="17698"/>
                    <a:pt x="16788" y="17686"/>
                    <a:pt x="16812" y="17674"/>
                  </a:cubicBezTo>
                  <a:cubicBezTo>
                    <a:pt x="16872" y="17638"/>
                    <a:pt x="16943" y="17602"/>
                    <a:pt x="16991" y="17495"/>
                  </a:cubicBezTo>
                  <a:cubicBezTo>
                    <a:pt x="17027" y="17412"/>
                    <a:pt x="17015" y="17376"/>
                    <a:pt x="17015" y="17329"/>
                  </a:cubicBezTo>
                  <a:cubicBezTo>
                    <a:pt x="17015" y="17281"/>
                    <a:pt x="17003" y="17233"/>
                    <a:pt x="17015" y="17138"/>
                  </a:cubicBezTo>
                  <a:cubicBezTo>
                    <a:pt x="17027" y="17090"/>
                    <a:pt x="17027" y="17043"/>
                    <a:pt x="17038" y="16995"/>
                  </a:cubicBezTo>
                  <a:cubicBezTo>
                    <a:pt x="17050" y="16805"/>
                    <a:pt x="17074" y="16638"/>
                    <a:pt x="17062" y="16471"/>
                  </a:cubicBezTo>
                  <a:cubicBezTo>
                    <a:pt x="17062" y="16364"/>
                    <a:pt x="17038" y="16233"/>
                    <a:pt x="17015" y="16126"/>
                  </a:cubicBezTo>
                  <a:cubicBezTo>
                    <a:pt x="16991" y="16019"/>
                    <a:pt x="16967" y="15912"/>
                    <a:pt x="16967" y="15864"/>
                  </a:cubicBezTo>
                  <a:cubicBezTo>
                    <a:pt x="16967" y="15781"/>
                    <a:pt x="17086" y="15686"/>
                    <a:pt x="17158" y="15626"/>
                  </a:cubicBezTo>
                  <a:cubicBezTo>
                    <a:pt x="17181" y="15590"/>
                    <a:pt x="17205" y="15566"/>
                    <a:pt x="17217" y="15555"/>
                  </a:cubicBezTo>
                  <a:cubicBezTo>
                    <a:pt x="17241" y="15519"/>
                    <a:pt x="17241" y="15471"/>
                    <a:pt x="17241" y="15376"/>
                  </a:cubicBezTo>
                  <a:cubicBezTo>
                    <a:pt x="17241" y="15293"/>
                    <a:pt x="17241" y="15174"/>
                    <a:pt x="17253" y="15007"/>
                  </a:cubicBezTo>
                  <a:cubicBezTo>
                    <a:pt x="17277" y="14769"/>
                    <a:pt x="17408" y="14531"/>
                    <a:pt x="17491" y="14388"/>
                  </a:cubicBezTo>
                  <a:cubicBezTo>
                    <a:pt x="17515" y="14340"/>
                    <a:pt x="17539" y="14292"/>
                    <a:pt x="17539" y="14269"/>
                  </a:cubicBezTo>
                  <a:cubicBezTo>
                    <a:pt x="17539" y="14269"/>
                    <a:pt x="17550" y="14257"/>
                    <a:pt x="17550" y="14257"/>
                  </a:cubicBezTo>
                  <a:lnTo>
                    <a:pt x="17503" y="14245"/>
                  </a:lnTo>
                  <a:lnTo>
                    <a:pt x="17550" y="14245"/>
                  </a:lnTo>
                  <a:cubicBezTo>
                    <a:pt x="17550" y="14233"/>
                    <a:pt x="17562" y="14209"/>
                    <a:pt x="17562" y="14197"/>
                  </a:cubicBezTo>
                  <a:cubicBezTo>
                    <a:pt x="17562" y="14197"/>
                    <a:pt x="17562" y="14185"/>
                    <a:pt x="17562" y="14173"/>
                  </a:cubicBezTo>
                  <a:cubicBezTo>
                    <a:pt x="17562" y="14162"/>
                    <a:pt x="17562" y="14138"/>
                    <a:pt x="17562" y="14126"/>
                  </a:cubicBezTo>
                  <a:cubicBezTo>
                    <a:pt x="17574" y="14114"/>
                    <a:pt x="17574" y="14102"/>
                    <a:pt x="17574" y="14102"/>
                  </a:cubicBezTo>
                  <a:cubicBezTo>
                    <a:pt x="17574" y="14090"/>
                    <a:pt x="17574" y="14078"/>
                    <a:pt x="17574" y="14066"/>
                  </a:cubicBezTo>
                  <a:lnTo>
                    <a:pt x="17574" y="14031"/>
                  </a:lnTo>
                  <a:cubicBezTo>
                    <a:pt x="17574" y="13947"/>
                    <a:pt x="17574" y="13876"/>
                    <a:pt x="17574" y="13816"/>
                  </a:cubicBezTo>
                  <a:lnTo>
                    <a:pt x="17574" y="13792"/>
                  </a:lnTo>
                  <a:cubicBezTo>
                    <a:pt x="17574" y="13769"/>
                    <a:pt x="17574" y="13757"/>
                    <a:pt x="17586" y="13745"/>
                  </a:cubicBezTo>
                  <a:cubicBezTo>
                    <a:pt x="17586" y="13733"/>
                    <a:pt x="17610" y="13721"/>
                    <a:pt x="17634" y="13685"/>
                  </a:cubicBezTo>
                  <a:cubicBezTo>
                    <a:pt x="17670" y="13661"/>
                    <a:pt x="17705" y="13638"/>
                    <a:pt x="17741" y="13590"/>
                  </a:cubicBezTo>
                  <a:cubicBezTo>
                    <a:pt x="17836" y="13471"/>
                    <a:pt x="18074" y="13138"/>
                    <a:pt x="18146" y="13030"/>
                  </a:cubicBezTo>
                  <a:cubicBezTo>
                    <a:pt x="18181" y="12971"/>
                    <a:pt x="18205" y="12923"/>
                    <a:pt x="18217" y="12888"/>
                  </a:cubicBezTo>
                  <a:cubicBezTo>
                    <a:pt x="18229" y="12864"/>
                    <a:pt x="18241" y="12840"/>
                    <a:pt x="18265" y="12816"/>
                  </a:cubicBezTo>
                  <a:cubicBezTo>
                    <a:pt x="18277" y="12780"/>
                    <a:pt x="18348" y="12745"/>
                    <a:pt x="18420" y="12697"/>
                  </a:cubicBezTo>
                  <a:cubicBezTo>
                    <a:pt x="18479" y="12661"/>
                    <a:pt x="18562" y="12614"/>
                    <a:pt x="18634" y="12554"/>
                  </a:cubicBezTo>
                  <a:cubicBezTo>
                    <a:pt x="18777" y="12447"/>
                    <a:pt x="18920" y="12268"/>
                    <a:pt x="19051" y="12102"/>
                  </a:cubicBezTo>
                  <a:lnTo>
                    <a:pt x="19110" y="12030"/>
                  </a:lnTo>
                  <a:cubicBezTo>
                    <a:pt x="19182" y="11947"/>
                    <a:pt x="19313" y="11792"/>
                    <a:pt x="19444" y="11649"/>
                  </a:cubicBezTo>
                  <a:cubicBezTo>
                    <a:pt x="19622" y="11447"/>
                    <a:pt x="19741" y="11328"/>
                    <a:pt x="19753" y="11292"/>
                  </a:cubicBezTo>
                  <a:cubicBezTo>
                    <a:pt x="19777" y="11268"/>
                    <a:pt x="19944" y="11102"/>
                    <a:pt x="20110" y="10947"/>
                  </a:cubicBezTo>
                  <a:cubicBezTo>
                    <a:pt x="20372" y="10697"/>
                    <a:pt x="20670" y="10411"/>
                    <a:pt x="20729" y="10316"/>
                  </a:cubicBezTo>
                  <a:lnTo>
                    <a:pt x="20741" y="10304"/>
                  </a:lnTo>
                  <a:cubicBezTo>
                    <a:pt x="20753" y="10304"/>
                    <a:pt x="20753" y="10292"/>
                    <a:pt x="20765" y="10280"/>
                  </a:cubicBezTo>
                  <a:cubicBezTo>
                    <a:pt x="20860" y="10161"/>
                    <a:pt x="20979" y="10078"/>
                    <a:pt x="21170" y="9947"/>
                  </a:cubicBezTo>
                  <a:cubicBezTo>
                    <a:pt x="21253" y="9899"/>
                    <a:pt x="21337" y="9851"/>
                    <a:pt x="21420" y="9792"/>
                  </a:cubicBezTo>
                  <a:cubicBezTo>
                    <a:pt x="21527" y="9720"/>
                    <a:pt x="21622" y="9661"/>
                    <a:pt x="21670" y="9637"/>
                  </a:cubicBezTo>
                  <a:cubicBezTo>
                    <a:pt x="21765" y="9601"/>
                    <a:pt x="22003" y="9459"/>
                    <a:pt x="22099" y="9399"/>
                  </a:cubicBezTo>
                  <a:lnTo>
                    <a:pt x="22111" y="9387"/>
                  </a:lnTo>
                  <a:cubicBezTo>
                    <a:pt x="22206" y="9328"/>
                    <a:pt x="22289" y="9268"/>
                    <a:pt x="22408" y="9256"/>
                  </a:cubicBezTo>
                  <a:cubicBezTo>
                    <a:pt x="22539" y="9244"/>
                    <a:pt x="22623" y="9173"/>
                    <a:pt x="22694" y="9113"/>
                  </a:cubicBezTo>
                  <a:lnTo>
                    <a:pt x="22730" y="9089"/>
                  </a:lnTo>
                  <a:cubicBezTo>
                    <a:pt x="22753" y="9066"/>
                    <a:pt x="22765" y="9054"/>
                    <a:pt x="22777" y="9042"/>
                  </a:cubicBezTo>
                  <a:cubicBezTo>
                    <a:pt x="22813" y="9006"/>
                    <a:pt x="22837" y="8994"/>
                    <a:pt x="22884" y="8994"/>
                  </a:cubicBezTo>
                  <a:lnTo>
                    <a:pt x="22896" y="8994"/>
                  </a:lnTo>
                  <a:cubicBezTo>
                    <a:pt x="23004" y="8994"/>
                    <a:pt x="23123" y="8911"/>
                    <a:pt x="23277" y="8780"/>
                  </a:cubicBezTo>
                  <a:cubicBezTo>
                    <a:pt x="23420" y="8673"/>
                    <a:pt x="23408" y="8447"/>
                    <a:pt x="23408" y="8292"/>
                  </a:cubicBezTo>
                  <a:cubicBezTo>
                    <a:pt x="23408" y="8256"/>
                    <a:pt x="23408" y="8220"/>
                    <a:pt x="23408" y="8196"/>
                  </a:cubicBezTo>
                  <a:cubicBezTo>
                    <a:pt x="23420" y="8101"/>
                    <a:pt x="23456" y="8018"/>
                    <a:pt x="23504" y="7946"/>
                  </a:cubicBezTo>
                  <a:cubicBezTo>
                    <a:pt x="23575" y="7851"/>
                    <a:pt x="23635" y="7601"/>
                    <a:pt x="23646" y="7494"/>
                  </a:cubicBezTo>
                  <a:cubicBezTo>
                    <a:pt x="23646" y="7387"/>
                    <a:pt x="23611" y="7315"/>
                    <a:pt x="23539" y="7196"/>
                  </a:cubicBezTo>
                  <a:cubicBezTo>
                    <a:pt x="23468" y="7101"/>
                    <a:pt x="23456" y="6875"/>
                    <a:pt x="23432" y="6708"/>
                  </a:cubicBezTo>
                  <a:lnTo>
                    <a:pt x="23432" y="6661"/>
                  </a:lnTo>
                  <a:cubicBezTo>
                    <a:pt x="23408" y="6482"/>
                    <a:pt x="23301" y="6363"/>
                    <a:pt x="23134" y="6327"/>
                  </a:cubicBezTo>
                  <a:cubicBezTo>
                    <a:pt x="23099" y="6321"/>
                    <a:pt x="23068" y="6318"/>
                    <a:pt x="23038" y="6318"/>
                  </a:cubicBezTo>
                  <a:cubicBezTo>
                    <a:pt x="22957" y="6318"/>
                    <a:pt x="22891" y="6340"/>
                    <a:pt x="22813" y="6375"/>
                  </a:cubicBezTo>
                  <a:lnTo>
                    <a:pt x="22777" y="6387"/>
                  </a:lnTo>
                  <a:cubicBezTo>
                    <a:pt x="22732" y="6404"/>
                    <a:pt x="22701" y="6415"/>
                    <a:pt x="22672" y="6415"/>
                  </a:cubicBezTo>
                  <a:cubicBezTo>
                    <a:pt x="22640" y="6415"/>
                    <a:pt x="22613" y="6401"/>
                    <a:pt x="22575" y="6363"/>
                  </a:cubicBezTo>
                  <a:cubicBezTo>
                    <a:pt x="22551" y="6339"/>
                    <a:pt x="22539" y="6315"/>
                    <a:pt x="22515" y="6291"/>
                  </a:cubicBezTo>
                  <a:cubicBezTo>
                    <a:pt x="22480" y="6244"/>
                    <a:pt x="22444" y="6184"/>
                    <a:pt x="22349" y="6172"/>
                  </a:cubicBezTo>
                  <a:cubicBezTo>
                    <a:pt x="22182" y="6172"/>
                    <a:pt x="22170" y="6756"/>
                    <a:pt x="22170" y="6756"/>
                  </a:cubicBezTo>
                  <a:cubicBezTo>
                    <a:pt x="22170" y="6887"/>
                    <a:pt x="22158" y="7065"/>
                    <a:pt x="22134" y="7196"/>
                  </a:cubicBezTo>
                  <a:cubicBezTo>
                    <a:pt x="22122" y="7280"/>
                    <a:pt x="22122" y="7327"/>
                    <a:pt x="22122" y="7351"/>
                  </a:cubicBezTo>
                  <a:cubicBezTo>
                    <a:pt x="22122" y="7387"/>
                    <a:pt x="22039" y="7530"/>
                    <a:pt x="21980" y="7589"/>
                  </a:cubicBezTo>
                  <a:cubicBezTo>
                    <a:pt x="21920" y="7637"/>
                    <a:pt x="21741" y="7839"/>
                    <a:pt x="21718" y="7887"/>
                  </a:cubicBezTo>
                  <a:cubicBezTo>
                    <a:pt x="21718" y="7887"/>
                    <a:pt x="21706" y="7911"/>
                    <a:pt x="21694" y="7923"/>
                  </a:cubicBezTo>
                  <a:cubicBezTo>
                    <a:pt x="21670" y="7982"/>
                    <a:pt x="21587" y="8125"/>
                    <a:pt x="21563" y="8149"/>
                  </a:cubicBezTo>
                  <a:cubicBezTo>
                    <a:pt x="21539" y="8185"/>
                    <a:pt x="21301" y="8327"/>
                    <a:pt x="21170" y="8387"/>
                  </a:cubicBezTo>
                  <a:cubicBezTo>
                    <a:pt x="21003" y="8458"/>
                    <a:pt x="20813" y="8720"/>
                    <a:pt x="20789" y="8744"/>
                  </a:cubicBezTo>
                  <a:cubicBezTo>
                    <a:pt x="20741" y="8816"/>
                    <a:pt x="20694" y="8899"/>
                    <a:pt x="20658" y="8982"/>
                  </a:cubicBezTo>
                  <a:cubicBezTo>
                    <a:pt x="20646" y="9018"/>
                    <a:pt x="20622" y="9078"/>
                    <a:pt x="20610" y="9078"/>
                  </a:cubicBezTo>
                  <a:cubicBezTo>
                    <a:pt x="20598" y="9078"/>
                    <a:pt x="20551" y="9066"/>
                    <a:pt x="20515" y="9018"/>
                  </a:cubicBezTo>
                  <a:cubicBezTo>
                    <a:pt x="20467" y="8958"/>
                    <a:pt x="20408" y="8935"/>
                    <a:pt x="20348" y="8923"/>
                  </a:cubicBezTo>
                  <a:cubicBezTo>
                    <a:pt x="20337" y="8911"/>
                    <a:pt x="20313" y="8911"/>
                    <a:pt x="20301" y="8911"/>
                  </a:cubicBezTo>
                  <a:lnTo>
                    <a:pt x="20289" y="8899"/>
                  </a:lnTo>
                  <a:cubicBezTo>
                    <a:pt x="20194" y="8875"/>
                    <a:pt x="20098" y="8875"/>
                    <a:pt x="20063" y="8875"/>
                  </a:cubicBezTo>
                  <a:lnTo>
                    <a:pt x="20027" y="8875"/>
                  </a:lnTo>
                  <a:cubicBezTo>
                    <a:pt x="19956" y="8875"/>
                    <a:pt x="19825" y="8982"/>
                    <a:pt x="19789" y="9089"/>
                  </a:cubicBezTo>
                  <a:cubicBezTo>
                    <a:pt x="19759" y="9170"/>
                    <a:pt x="19720" y="9199"/>
                    <a:pt x="19687" y="9199"/>
                  </a:cubicBezTo>
                  <a:cubicBezTo>
                    <a:pt x="19681" y="9199"/>
                    <a:pt x="19675" y="9198"/>
                    <a:pt x="19670" y="9197"/>
                  </a:cubicBezTo>
                  <a:cubicBezTo>
                    <a:pt x="19598" y="9197"/>
                    <a:pt x="19455" y="9113"/>
                    <a:pt x="19360" y="9042"/>
                  </a:cubicBezTo>
                  <a:cubicBezTo>
                    <a:pt x="19277" y="8982"/>
                    <a:pt x="19146" y="8970"/>
                    <a:pt x="19027" y="8970"/>
                  </a:cubicBezTo>
                  <a:lnTo>
                    <a:pt x="18789" y="8970"/>
                  </a:lnTo>
                  <a:cubicBezTo>
                    <a:pt x="18717" y="8970"/>
                    <a:pt x="18670" y="8982"/>
                    <a:pt x="18622" y="8982"/>
                  </a:cubicBezTo>
                  <a:cubicBezTo>
                    <a:pt x="18592" y="8988"/>
                    <a:pt x="18565" y="8991"/>
                    <a:pt x="18536" y="8991"/>
                  </a:cubicBezTo>
                  <a:cubicBezTo>
                    <a:pt x="18506" y="8991"/>
                    <a:pt x="18473" y="8988"/>
                    <a:pt x="18432" y="8982"/>
                  </a:cubicBezTo>
                  <a:cubicBezTo>
                    <a:pt x="18372" y="8958"/>
                    <a:pt x="18301" y="8923"/>
                    <a:pt x="18229" y="8899"/>
                  </a:cubicBezTo>
                  <a:cubicBezTo>
                    <a:pt x="18122" y="8851"/>
                    <a:pt x="18015" y="8792"/>
                    <a:pt x="17860" y="8756"/>
                  </a:cubicBezTo>
                  <a:cubicBezTo>
                    <a:pt x="17777" y="8732"/>
                    <a:pt x="17693" y="8720"/>
                    <a:pt x="17586" y="8708"/>
                  </a:cubicBezTo>
                  <a:lnTo>
                    <a:pt x="17562" y="8708"/>
                  </a:lnTo>
                  <a:lnTo>
                    <a:pt x="17527" y="8697"/>
                  </a:lnTo>
                  <a:cubicBezTo>
                    <a:pt x="17455" y="8697"/>
                    <a:pt x="17396" y="8697"/>
                    <a:pt x="17336" y="8685"/>
                  </a:cubicBezTo>
                  <a:lnTo>
                    <a:pt x="17086" y="8685"/>
                  </a:lnTo>
                  <a:cubicBezTo>
                    <a:pt x="16967" y="8673"/>
                    <a:pt x="16777" y="8673"/>
                    <a:pt x="16741" y="8637"/>
                  </a:cubicBezTo>
                  <a:cubicBezTo>
                    <a:pt x="16741" y="8637"/>
                    <a:pt x="16741" y="8625"/>
                    <a:pt x="16729" y="8625"/>
                  </a:cubicBezTo>
                  <a:cubicBezTo>
                    <a:pt x="16717" y="8601"/>
                    <a:pt x="16729" y="8589"/>
                    <a:pt x="16765" y="8542"/>
                  </a:cubicBezTo>
                  <a:cubicBezTo>
                    <a:pt x="16777" y="8518"/>
                    <a:pt x="16788" y="8506"/>
                    <a:pt x="16800" y="8494"/>
                  </a:cubicBezTo>
                  <a:cubicBezTo>
                    <a:pt x="16812" y="8470"/>
                    <a:pt x="16884" y="8423"/>
                    <a:pt x="16943" y="8375"/>
                  </a:cubicBezTo>
                  <a:cubicBezTo>
                    <a:pt x="17027" y="8316"/>
                    <a:pt x="17122" y="8244"/>
                    <a:pt x="17181" y="8161"/>
                  </a:cubicBezTo>
                  <a:cubicBezTo>
                    <a:pt x="17193" y="8149"/>
                    <a:pt x="17205" y="8137"/>
                    <a:pt x="17217" y="8125"/>
                  </a:cubicBezTo>
                  <a:cubicBezTo>
                    <a:pt x="17300" y="8018"/>
                    <a:pt x="17300" y="7911"/>
                    <a:pt x="17324" y="7685"/>
                  </a:cubicBezTo>
                  <a:lnTo>
                    <a:pt x="17324" y="7613"/>
                  </a:lnTo>
                  <a:cubicBezTo>
                    <a:pt x="17336" y="7399"/>
                    <a:pt x="17384" y="7304"/>
                    <a:pt x="17431" y="7232"/>
                  </a:cubicBezTo>
                  <a:cubicBezTo>
                    <a:pt x="17443" y="7208"/>
                    <a:pt x="17455" y="7184"/>
                    <a:pt x="17467" y="7149"/>
                  </a:cubicBezTo>
                  <a:cubicBezTo>
                    <a:pt x="17479" y="7113"/>
                    <a:pt x="17503" y="7101"/>
                    <a:pt x="17574" y="7089"/>
                  </a:cubicBezTo>
                  <a:cubicBezTo>
                    <a:pt x="17610" y="7089"/>
                    <a:pt x="17658" y="7077"/>
                    <a:pt x="17705" y="7053"/>
                  </a:cubicBezTo>
                  <a:cubicBezTo>
                    <a:pt x="17836" y="6982"/>
                    <a:pt x="17860" y="6839"/>
                    <a:pt x="17896" y="6720"/>
                  </a:cubicBezTo>
                  <a:lnTo>
                    <a:pt x="17896" y="6684"/>
                  </a:lnTo>
                  <a:cubicBezTo>
                    <a:pt x="17920" y="6577"/>
                    <a:pt x="18205" y="6244"/>
                    <a:pt x="18241" y="6208"/>
                  </a:cubicBezTo>
                  <a:cubicBezTo>
                    <a:pt x="18277" y="6172"/>
                    <a:pt x="18312" y="6018"/>
                    <a:pt x="18289" y="5922"/>
                  </a:cubicBezTo>
                  <a:cubicBezTo>
                    <a:pt x="18277" y="5863"/>
                    <a:pt x="18229" y="5768"/>
                    <a:pt x="18146" y="5625"/>
                  </a:cubicBezTo>
                  <a:cubicBezTo>
                    <a:pt x="18110" y="5541"/>
                    <a:pt x="18074" y="5470"/>
                    <a:pt x="18051" y="5434"/>
                  </a:cubicBezTo>
                  <a:cubicBezTo>
                    <a:pt x="18051" y="5422"/>
                    <a:pt x="18051" y="5410"/>
                    <a:pt x="18039" y="5399"/>
                  </a:cubicBezTo>
                  <a:cubicBezTo>
                    <a:pt x="18003" y="5291"/>
                    <a:pt x="17955" y="5196"/>
                    <a:pt x="17717" y="5196"/>
                  </a:cubicBezTo>
                  <a:cubicBezTo>
                    <a:pt x="17550" y="5196"/>
                    <a:pt x="17372" y="5137"/>
                    <a:pt x="17181" y="5006"/>
                  </a:cubicBezTo>
                  <a:cubicBezTo>
                    <a:pt x="17158" y="4982"/>
                    <a:pt x="17134" y="4958"/>
                    <a:pt x="17110" y="4934"/>
                  </a:cubicBezTo>
                  <a:cubicBezTo>
                    <a:pt x="17074" y="4898"/>
                    <a:pt x="17038" y="4863"/>
                    <a:pt x="16991" y="4863"/>
                  </a:cubicBezTo>
                  <a:cubicBezTo>
                    <a:pt x="16931" y="4851"/>
                    <a:pt x="16765" y="4827"/>
                    <a:pt x="16491" y="4684"/>
                  </a:cubicBezTo>
                  <a:cubicBezTo>
                    <a:pt x="16217" y="4529"/>
                    <a:pt x="15467" y="4005"/>
                    <a:pt x="15276" y="3803"/>
                  </a:cubicBezTo>
                  <a:cubicBezTo>
                    <a:pt x="15098" y="3613"/>
                    <a:pt x="15086" y="3601"/>
                    <a:pt x="14967" y="3577"/>
                  </a:cubicBezTo>
                  <a:cubicBezTo>
                    <a:pt x="14955" y="3577"/>
                    <a:pt x="14931" y="3565"/>
                    <a:pt x="14907" y="3565"/>
                  </a:cubicBezTo>
                  <a:cubicBezTo>
                    <a:pt x="14717" y="3517"/>
                    <a:pt x="13990" y="3291"/>
                    <a:pt x="13812" y="3220"/>
                  </a:cubicBezTo>
                  <a:cubicBezTo>
                    <a:pt x="13657" y="3160"/>
                    <a:pt x="13538" y="3113"/>
                    <a:pt x="13514" y="3041"/>
                  </a:cubicBezTo>
                  <a:cubicBezTo>
                    <a:pt x="13467" y="2898"/>
                    <a:pt x="13407" y="2791"/>
                    <a:pt x="13348" y="2720"/>
                  </a:cubicBezTo>
                  <a:cubicBezTo>
                    <a:pt x="13288" y="2660"/>
                    <a:pt x="13181" y="2589"/>
                    <a:pt x="13002" y="2470"/>
                  </a:cubicBezTo>
                  <a:cubicBezTo>
                    <a:pt x="12895" y="2398"/>
                    <a:pt x="12776" y="2315"/>
                    <a:pt x="12633" y="2208"/>
                  </a:cubicBezTo>
                  <a:cubicBezTo>
                    <a:pt x="12216" y="1922"/>
                    <a:pt x="12062" y="1696"/>
                    <a:pt x="11990" y="1565"/>
                  </a:cubicBezTo>
                  <a:cubicBezTo>
                    <a:pt x="11943" y="1469"/>
                    <a:pt x="11919" y="1374"/>
                    <a:pt x="11895" y="1291"/>
                  </a:cubicBezTo>
                  <a:cubicBezTo>
                    <a:pt x="11871" y="1184"/>
                    <a:pt x="11859" y="1124"/>
                    <a:pt x="11812" y="1088"/>
                  </a:cubicBezTo>
                  <a:cubicBezTo>
                    <a:pt x="11788" y="1077"/>
                    <a:pt x="11764" y="1077"/>
                    <a:pt x="11716" y="1065"/>
                  </a:cubicBezTo>
                  <a:lnTo>
                    <a:pt x="11669" y="1053"/>
                  </a:lnTo>
                  <a:cubicBezTo>
                    <a:pt x="11550" y="1017"/>
                    <a:pt x="11383" y="981"/>
                    <a:pt x="11323" y="910"/>
                  </a:cubicBezTo>
                  <a:cubicBezTo>
                    <a:pt x="11264" y="850"/>
                    <a:pt x="11216" y="767"/>
                    <a:pt x="11157" y="684"/>
                  </a:cubicBezTo>
                  <a:cubicBezTo>
                    <a:pt x="11109" y="624"/>
                    <a:pt x="11062" y="553"/>
                    <a:pt x="11002" y="493"/>
                  </a:cubicBezTo>
                  <a:cubicBezTo>
                    <a:pt x="10907" y="374"/>
                    <a:pt x="10823" y="362"/>
                    <a:pt x="10716" y="362"/>
                  </a:cubicBezTo>
                  <a:cubicBezTo>
                    <a:pt x="10692" y="350"/>
                    <a:pt x="10669" y="350"/>
                    <a:pt x="10633" y="350"/>
                  </a:cubicBezTo>
                  <a:cubicBezTo>
                    <a:pt x="10514" y="326"/>
                    <a:pt x="9966" y="303"/>
                    <a:pt x="9692" y="303"/>
                  </a:cubicBezTo>
                  <a:lnTo>
                    <a:pt x="9526" y="303"/>
                  </a:lnTo>
                  <a:cubicBezTo>
                    <a:pt x="9383" y="326"/>
                    <a:pt x="9264" y="493"/>
                    <a:pt x="9192" y="624"/>
                  </a:cubicBezTo>
                  <a:cubicBezTo>
                    <a:pt x="9145" y="719"/>
                    <a:pt x="9085" y="886"/>
                    <a:pt x="9073" y="969"/>
                  </a:cubicBezTo>
                  <a:cubicBezTo>
                    <a:pt x="9073" y="993"/>
                    <a:pt x="9002" y="1053"/>
                    <a:pt x="8954" y="1088"/>
                  </a:cubicBezTo>
                  <a:cubicBezTo>
                    <a:pt x="8930" y="1112"/>
                    <a:pt x="8907" y="1124"/>
                    <a:pt x="8895" y="1148"/>
                  </a:cubicBezTo>
                  <a:cubicBezTo>
                    <a:pt x="8871" y="1172"/>
                    <a:pt x="8823" y="1374"/>
                    <a:pt x="8776" y="1589"/>
                  </a:cubicBezTo>
                  <a:cubicBezTo>
                    <a:pt x="8740" y="1458"/>
                    <a:pt x="8692" y="1279"/>
                    <a:pt x="8621" y="1041"/>
                  </a:cubicBezTo>
                  <a:cubicBezTo>
                    <a:pt x="8502" y="636"/>
                    <a:pt x="8275" y="600"/>
                    <a:pt x="8121" y="577"/>
                  </a:cubicBezTo>
                  <a:cubicBezTo>
                    <a:pt x="8097" y="565"/>
                    <a:pt x="8073" y="565"/>
                    <a:pt x="8049" y="565"/>
                  </a:cubicBezTo>
                  <a:cubicBezTo>
                    <a:pt x="8002" y="553"/>
                    <a:pt x="7954" y="553"/>
                    <a:pt x="7883" y="553"/>
                  </a:cubicBezTo>
                  <a:cubicBezTo>
                    <a:pt x="7775" y="553"/>
                    <a:pt x="7644" y="553"/>
                    <a:pt x="7549" y="565"/>
                  </a:cubicBezTo>
                  <a:lnTo>
                    <a:pt x="7490" y="565"/>
                  </a:lnTo>
                  <a:cubicBezTo>
                    <a:pt x="7430" y="577"/>
                    <a:pt x="7371" y="577"/>
                    <a:pt x="7347" y="577"/>
                  </a:cubicBezTo>
                  <a:lnTo>
                    <a:pt x="7335" y="577"/>
                  </a:lnTo>
                  <a:cubicBezTo>
                    <a:pt x="7228" y="577"/>
                    <a:pt x="7025" y="648"/>
                    <a:pt x="6978" y="672"/>
                  </a:cubicBezTo>
                  <a:cubicBezTo>
                    <a:pt x="6906" y="660"/>
                    <a:pt x="6740" y="493"/>
                    <a:pt x="6668" y="410"/>
                  </a:cubicBezTo>
                  <a:cubicBezTo>
                    <a:pt x="6632" y="374"/>
                    <a:pt x="6609" y="350"/>
                    <a:pt x="6585" y="326"/>
                  </a:cubicBezTo>
                  <a:cubicBezTo>
                    <a:pt x="6466" y="219"/>
                    <a:pt x="6097" y="17"/>
                    <a:pt x="6085" y="5"/>
                  </a:cubicBezTo>
                  <a:cubicBezTo>
                    <a:pt x="6075" y="2"/>
                    <a:pt x="6066" y="0"/>
                    <a:pt x="6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9" name="Google Shape;2369;p41"/>
          <p:cNvSpPr/>
          <p:nvPr/>
        </p:nvSpPr>
        <p:spPr>
          <a:xfrm>
            <a:off x="6869230" y="1178589"/>
            <a:ext cx="236077" cy="241575"/>
          </a:xfrm>
          <a:custGeom>
            <a:avLst/>
            <a:gdLst/>
            <a:ahLst/>
            <a:cxnLst/>
            <a:rect l="l" t="t" r="r" b="b"/>
            <a:pathLst>
              <a:path w="2061" h="2109" extrusionOk="0">
                <a:moveTo>
                  <a:pt x="1465" y="2013"/>
                </a:moveTo>
                <a:lnTo>
                  <a:pt x="1465" y="2013"/>
                </a:lnTo>
                <a:lnTo>
                  <a:pt x="1465" y="2013"/>
                </a:lnTo>
                <a:close/>
                <a:moveTo>
                  <a:pt x="1013" y="1"/>
                </a:moveTo>
                <a:lnTo>
                  <a:pt x="929" y="632"/>
                </a:lnTo>
                <a:lnTo>
                  <a:pt x="572" y="108"/>
                </a:lnTo>
                <a:lnTo>
                  <a:pt x="762" y="715"/>
                </a:lnTo>
                <a:lnTo>
                  <a:pt x="215" y="394"/>
                </a:lnTo>
                <a:lnTo>
                  <a:pt x="215" y="394"/>
                </a:lnTo>
                <a:lnTo>
                  <a:pt x="608" y="822"/>
                </a:lnTo>
                <a:lnTo>
                  <a:pt x="12" y="763"/>
                </a:lnTo>
                <a:lnTo>
                  <a:pt x="608" y="1013"/>
                </a:lnTo>
                <a:lnTo>
                  <a:pt x="0" y="1251"/>
                </a:lnTo>
                <a:lnTo>
                  <a:pt x="655" y="1203"/>
                </a:lnTo>
                <a:lnTo>
                  <a:pt x="191" y="1680"/>
                </a:lnTo>
                <a:lnTo>
                  <a:pt x="762" y="1382"/>
                </a:lnTo>
                <a:lnTo>
                  <a:pt x="584" y="2013"/>
                </a:lnTo>
                <a:lnTo>
                  <a:pt x="929" y="1489"/>
                </a:lnTo>
                <a:lnTo>
                  <a:pt x="1024" y="2108"/>
                </a:lnTo>
                <a:lnTo>
                  <a:pt x="1132" y="1501"/>
                </a:lnTo>
                <a:lnTo>
                  <a:pt x="1465" y="2013"/>
                </a:lnTo>
                <a:lnTo>
                  <a:pt x="1298" y="1418"/>
                </a:lnTo>
                <a:lnTo>
                  <a:pt x="1834" y="1739"/>
                </a:lnTo>
                <a:lnTo>
                  <a:pt x="1394" y="1215"/>
                </a:lnTo>
                <a:lnTo>
                  <a:pt x="1394" y="1215"/>
                </a:lnTo>
                <a:lnTo>
                  <a:pt x="2048" y="1287"/>
                </a:lnTo>
                <a:lnTo>
                  <a:pt x="1465" y="1037"/>
                </a:lnTo>
                <a:lnTo>
                  <a:pt x="2060" y="810"/>
                </a:lnTo>
                <a:lnTo>
                  <a:pt x="1465" y="834"/>
                </a:lnTo>
                <a:lnTo>
                  <a:pt x="1858" y="417"/>
                </a:lnTo>
                <a:lnTo>
                  <a:pt x="1286" y="739"/>
                </a:lnTo>
                <a:lnTo>
                  <a:pt x="1465" y="96"/>
                </a:lnTo>
                <a:lnTo>
                  <a:pt x="1120" y="632"/>
                </a:lnTo>
                <a:lnTo>
                  <a:pt x="10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41"/>
          <p:cNvSpPr/>
          <p:nvPr/>
        </p:nvSpPr>
        <p:spPr>
          <a:xfrm>
            <a:off x="6032200" y="2550475"/>
            <a:ext cx="2648100" cy="1707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41"/>
          <p:cNvSpPr/>
          <p:nvPr/>
        </p:nvSpPr>
        <p:spPr>
          <a:xfrm>
            <a:off x="473225" y="2550475"/>
            <a:ext cx="2648100" cy="1707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2" name="Google Shape;2372;p41"/>
          <p:cNvGrpSpPr/>
          <p:nvPr/>
        </p:nvGrpSpPr>
        <p:grpSpPr>
          <a:xfrm>
            <a:off x="962242" y="1521715"/>
            <a:ext cx="1670079" cy="1332001"/>
            <a:chOff x="2156541" y="1068579"/>
            <a:chExt cx="4575560" cy="3649319"/>
          </a:xfrm>
        </p:grpSpPr>
        <p:sp>
          <p:nvSpPr>
            <p:cNvPr id="2373" name="Google Shape;2373;p41"/>
            <p:cNvSpPr/>
            <p:nvPr/>
          </p:nvSpPr>
          <p:spPr>
            <a:xfrm>
              <a:off x="2156541" y="4332115"/>
              <a:ext cx="4575560" cy="385784"/>
            </a:xfrm>
            <a:custGeom>
              <a:avLst/>
              <a:gdLst/>
              <a:ahLst/>
              <a:cxnLst/>
              <a:rect l="l" t="t" r="r" b="b"/>
              <a:pathLst>
                <a:path w="210831" h="17776" extrusionOk="0">
                  <a:moveTo>
                    <a:pt x="105431" y="1"/>
                  </a:moveTo>
                  <a:cubicBezTo>
                    <a:pt x="47202" y="1"/>
                    <a:pt x="0" y="3968"/>
                    <a:pt x="0" y="8873"/>
                  </a:cubicBezTo>
                  <a:cubicBezTo>
                    <a:pt x="0" y="13777"/>
                    <a:pt x="47202" y="17776"/>
                    <a:pt x="105431" y="17776"/>
                  </a:cubicBezTo>
                  <a:cubicBezTo>
                    <a:pt x="163629" y="17776"/>
                    <a:pt x="210830" y="13777"/>
                    <a:pt x="210830" y="8873"/>
                  </a:cubicBezTo>
                  <a:cubicBezTo>
                    <a:pt x="210830" y="3968"/>
                    <a:pt x="163629" y="1"/>
                    <a:pt x="105431" y="1"/>
                  </a:cubicBezTo>
                  <a:close/>
                </a:path>
              </a:pathLst>
            </a:custGeom>
            <a:solidFill>
              <a:srgbClr val="031F36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1"/>
            <p:cNvSpPr/>
            <p:nvPr/>
          </p:nvSpPr>
          <p:spPr>
            <a:xfrm>
              <a:off x="6187672" y="4303641"/>
              <a:ext cx="336975" cy="253246"/>
            </a:xfrm>
            <a:custGeom>
              <a:avLst/>
              <a:gdLst/>
              <a:ahLst/>
              <a:cxnLst/>
              <a:rect l="l" t="t" r="r" b="b"/>
              <a:pathLst>
                <a:path w="15527" h="11669" extrusionOk="0">
                  <a:moveTo>
                    <a:pt x="6155" y="1"/>
                  </a:moveTo>
                  <a:lnTo>
                    <a:pt x="1" y="3624"/>
                  </a:lnTo>
                  <a:cubicBezTo>
                    <a:pt x="2340" y="7403"/>
                    <a:pt x="5652" y="11668"/>
                    <a:pt x="9119" y="11668"/>
                  </a:cubicBezTo>
                  <a:cubicBezTo>
                    <a:pt x="9866" y="11668"/>
                    <a:pt x="10619" y="11471"/>
                    <a:pt x="11372" y="11028"/>
                  </a:cubicBezTo>
                  <a:cubicBezTo>
                    <a:pt x="15526" y="8623"/>
                    <a:pt x="10310" y="2594"/>
                    <a:pt x="6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1"/>
            <p:cNvSpPr/>
            <p:nvPr/>
          </p:nvSpPr>
          <p:spPr>
            <a:xfrm>
              <a:off x="4351640" y="1284172"/>
              <a:ext cx="806921" cy="704268"/>
            </a:xfrm>
            <a:custGeom>
              <a:avLst/>
              <a:gdLst/>
              <a:ahLst/>
              <a:cxnLst/>
              <a:rect l="l" t="t" r="r" b="b"/>
              <a:pathLst>
                <a:path w="37181" h="32451" extrusionOk="0">
                  <a:moveTo>
                    <a:pt x="14623" y="1"/>
                  </a:moveTo>
                  <a:cubicBezTo>
                    <a:pt x="13949" y="1"/>
                    <a:pt x="13538" y="24"/>
                    <a:pt x="13533" y="24"/>
                  </a:cubicBezTo>
                  <a:cubicBezTo>
                    <a:pt x="11308" y="2880"/>
                    <a:pt x="0" y="28039"/>
                    <a:pt x="14907" y="28039"/>
                  </a:cubicBezTo>
                  <a:cubicBezTo>
                    <a:pt x="15491" y="28039"/>
                    <a:pt x="16115" y="28001"/>
                    <a:pt x="16781" y="27921"/>
                  </a:cubicBezTo>
                  <a:lnTo>
                    <a:pt x="17188" y="32450"/>
                  </a:lnTo>
                  <a:cubicBezTo>
                    <a:pt x="20311" y="31638"/>
                    <a:pt x="23716" y="31544"/>
                    <a:pt x="25528" y="31169"/>
                  </a:cubicBezTo>
                  <a:cubicBezTo>
                    <a:pt x="25747" y="31138"/>
                    <a:pt x="26247" y="31107"/>
                    <a:pt x="26778" y="31107"/>
                  </a:cubicBezTo>
                  <a:lnTo>
                    <a:pt x="26840" y="31107"/>
                  </a:lnTo>
                  <a:cubicBezTo>
                    <a:pt x="27356" y="31037"/>
                    <a:pt x="27889" y="31001"/>
                    <a:pt x="28426" y="31001"/>
                  </a:cubicBezTo>
                  <a:cubicBezTo>
                    <a:pt x="28605" y="31001"/>
                    <a:pt x="28785" y="31005"/>
                    <a:pt x="28965" y="31013"/>
                  </a:cubicBezTo>
                  <a:lnTo>
                    <a:pt x="28996" y="31013"/>
                  </a:lnTo>
                  <a:cubicBezTo>
                    <a:pt x="30277" y="31013"/>
                    <a:pt x="31526" y="31169"/>
                    <a:pt x="32713" y="31482"/>
                  </a:cubicBezTo>
                  <a:cubicBezTo>
                    <a:pt x="32713" y="31482"/>
                    <a:pt x="30651" y="21329"/>
                    <a:pt x="30776" y="21204"/>
                  </a:cubicBezTo>
                  <a:cubicBezTo>
                    <a:pt x="34088" y="21173"/>
                    <a:pt x="37180" y="15144"/>
                    <a:pt x="33369" y="13894"/>
                  </a:cubicBezTo>
                  <a:cubicBezTo>
                    <a:pt x="32885" y="13741"/>
                    <a:pt x="32465" y="13672"/>
                    <a:pt x="32101" y="13672"/>
                  </a:cubicBezTo>
                  <a:cubicBezTo>
                    <a:pt x="29067" y="13672"/>
                    <a:pt x="29964" y="18455"/>
                    <a:pt x="29964" y="18455"/>
                  </a:cubicBezTo>
                  <a:lnTo>
                    <a:pt x="28246" y="18799"/>
                  </a:lnTo>
                  <a:cubicBezTo>
                    <a:pt x="28277" y="15737"/>
                    <a:pt x="27965" y="12301"/>
                    <a:pt x="26934" y="5803"/>
                  </a:cubicBezTo>
                  <a:cubicBezTo>
                    <a:pt x="26115" y="482"/>
                    <a:pt x="17672" y="1"/>
                    <a:pt x="14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1"/>
            <p:cNvSpPr/>
            <p:nvPr/>
          </p:nvSpPr>
          <p:spPr>
            <a:xfrm>
              <a:off x="5163270" y="2959258"/>
              <a:ext cx="4102" cy="6793"/>
            </a:xfrm>
            <a:custGeom>
              <a:avLst/>
              <a:gdLst/>
              <a:ahLst/>
              <a:cxnLst/>
              <a:rect l="l" t="t" r="r" b="b"/>
              <a:pathLst>
                <a:path w="189" h="313" extrusionOk="0">
                  <a:moveTo>
                    <a:pt x="1" y="0"/>
                  </a:moveTo>
                  <a:cubicBezTo>
                    <a:pt x="63" y="125"/>
                    <a:pt x="126" y="219"/>
                    <a:pt x="188" y="313"/>
                  </a:cubicBezTo>
                  <a:cubicBezTo>
                    <a:pt x="126" y="219"/>
                    <a:pt x="63" y="125"/>
                    <a:pt x="1" y="0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5139549" y="2900943"/>
              <a:ext cx="1389" cy="8160"/>
            </a:xfrm>
            <a:custGeom>
              <a:avLst/>
              <a:gdLst/>
              <a:ahLst/>
              <a:cxnLst/>
              <a:rect l="l" t="t" r="r" b="b"/>
              <a:pathLst>
                <a:path w="64" h="37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26"/>
                    <a:pt x="32" y="250"/>
                    <a:pt x="63" y="375"/>
                  </a:cubicBezTo>
                  <a:cubicBezTo>
                    <a:pt x="32" y="250"/>
                    <a:pt x="1" y="126"/>
                    <a:pt x="1" y="1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5159212" y="2953138"/>
              <a:ext cx="4080" cy="6142"/>
            </a:xfrm>
            <a:custGeom>
              <a:avLst/>
              <a:gdLst/>
              <a:ahLst/>
              <a:cxnLst/>
              <a:rect l="l" t="t" r="r" b="b"/>
              <a:pathLst>
                <a:path w="188" h="283" extrusionOk="0">
                  <a:moveTo>
                    <a:pt x="1" y="1"/>
                  </a:moveTo>
                  <a:cubicBezTo>
                    <a:pt x="63" y="95"/>
                    <a:pt x="126" y="188"/>
                    <a:pt x="188" y="282"/>
                  </a:cubicBezTo>
                  <a:cubicBezTo>
                    <a:pt x="126" y="188"/>
                    <a:pt x="63" y="95"/>
                    <a:pt x="1" y="1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5140917" y="2909082"/>
              <a:ext cx="2040" cy="7487"/>
            </a:xfrm>
            <a:custGeom>
              <a:avLst/>
              <a:gdLst/>
              <a:ahLst/>
              <a:cxnLst/>
              <a:rect l="l" t="t" r="r" b="b"/>
              <a:pathLst>
                <a:path w="94" h="345" extrusionOk="0">
                  <a:moveTo>
                    <a:pt x="0" y="0"/>
                  </a:moveTo>
                  <a:cubicBezTo>
                    <a:pt x="31" y="125"/>
                    <a:pt x="63" y="250"/>
                    <a:pt x="94" y="344"/>
                  </a:cubicBezTo>
                  <a:cubicBezTo>
                    <a:pt x="63" y="250"/>
                    <a:pt x="31" y="125"/>
                    <a:pt x="0" y="0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5155826" y="2946367"/>
              <a:ext cx="3407" cy="6120"/>
            </a:xfrm>
            <a:custGeom>
              <a:avLst/>
              <a:gdLst/>
              <a:ahLst/>
              <a:cxnLst/>
              <a:rect l="l" t="t" r="r" b="b"/>
              <a:pathLst>
                <a:path w="157" h="282" extrusionOk="0">
                  <a:moveTo>
                    <a:pt x="0" y="1"/>
                  </a:moveTo>
                  <a:cubicBezTo>
                    <a:pt x="32" y="94"/>
                    <a:pt x="94" y="188"/>
                    <a:pt x="157" y="282"/>
                  </a:cubicBezTo>
                  <a:cubicBezTo>
                    <a:pt x="94" y="188"/>
                    <a:pt x="32" y="94"/>
                    <a:pt x="0" y="1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5143629" y="2917893"/>
              <a:ext cx="2040" cy="6793"/>
            </a:xfrm>
            <a:custGeom>
              <a:avLst/>
              <a:gdLst/>
              <a:ahLst/>
              <a:cxnLst/>
              <a:rect l="l" t="t" r="r" b="b"/>
              <a:pathLst>
                <a:path w="94" h="313" extrusionOk="0">
                  <a:moveTo>
                    <a:pt x="0" y="1"/>
                  </a:moveTo>
                  <a:cubicBezTo>
                    <a:pt x="31" y="94"/>
                    <a:pt x="63" y="188"/>
                    <a:pt x="94" y="313"/>
                  </a:cubicBezTo>
                  <a:cubicBezTo>
                    <a:pt x="63" y="188"/>
                    <a:pt x="31" y="94"/>
                    <a:pt x="0" y="1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>
              <a:off x="5145648" y="2925359"/>
              <a:ext cx="2735" cy="6120"/>
            </a:xfrm>
            <a:custGeom>
              <a:avLst/>
              <a:gdLst/>
              <a:ahLst/>
              <a:cxnLst/>
              <a:rect l="l" t="t" r="r" b="b"/>
              <a:pathLst>
                <a:path w="126" h="282" extrusionOk="0">
                  <a:moveTo>
                    <a:pt x="1" y="0"/>
                  </a:moveTo>
                  <a:cubicBezTo>
                    <a:pt x="63" y="94"/>
                    <a:pt x="95" y="188"/>
                    <a:pt x="126" y="281"/>
                  </a:cubicBezTo>
                  <a:cubicBezTo>
                    <a:pt x="95" y="188"/>
                    <a:pt x="63" y="94"/>
                    <a:pt x="1" y="0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>
              <a:off x="5151746" y="2939595"/>
              <a:ext cx="3429" cy="6120"/>
            </a:xfrm>
            <a:custGeom>
              <a:avLst/>
              <a:gdLst/>
              <a:ahLst/>
              <a:cxnLst/>
              <a:rect l="l" t="t" r="r" b="b"/>
              <a:pathLst>
                <a:path w="158" h="282" extrusionOk="0">
                  <a:moveTo>
                    <a:pt x="1" y="0"/>
                  </a:moveTo>
                  <a:cubicBezTo>
                    <a:pt x="63" y="94"/>
                    <a:pt x="95" y="188"/>
                    <a:pt x="157" y="281"/>
                  </a:cubicBezTo>
                  <a:cubicBezTo>
                    <a:pt x="95" y="188"/>
                    <a:pt x="63" y="94"/>
                    <a:pt x="1" y="0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5149033" y="2932803"/>
              <a:ext cx="2735" cy="6120"/>
            </a:xfrm>
            <a:custGeom>
              <a:avLst/>
              <a:gdLst/>
              <a:ahLst/>
              <a:cxnLst/>
              <a:rect l="l" t="t" r="r" b="b"/>
              <a:pathLst>
                <a:path w="126" h="282" extrusionOk="0">
                  <a:moveTo>
                    <a:pt x="1" y="1"/>
                  </a:moveTo>
                  <a:cubicBezTo>
                    <a:pt x="32" y="95"/>
                    <a:pt x="63" y="188"/>
                    <a:pt x="126" y="282"/>
                  </a:cubicBezTo>
                  <a:cubicBezTo>
                    <a:pt x="63" y="188"/>
                    <a:pt x="32" y="95"/>
                    <a:pt x="1" y="1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5168023" y="2966702"/>
              <a:ext cx="3407" cy="4775"/>
            </a:xfrm>
            <a:custGeom>
              <a:avLst/>
              <a:gdLst/>
              <a:ahLst/>
              <a:cxnLst/>
              <a:rect l="l" t="t" r="r" b="b"/>
              <a:pathLst>
                <a:path w="157" h="22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63"/>
                    <a:pt x="94" y="157"/>
                    <a:pt x="157" y="219"/>
                  </a:cubicBezTo>
                  <a:cubicBezTo>
                    <a:pt x="94" y="126"/>
                    <a:pt x="32" y="63"/>
                    <a:pt x="1" y="1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4603281" y="2988404"/>
              <a:ext cx="22" cy="2062"/>
            </a:xfrm>
            <a:custGeom>
              <a:avLst/>
              <a:gdLst/>
              <a:ahLst/>
              <a:cxnLst/>
              <a:rect l="l" t="t" r="r" b="b"/>
              <a:pathLst>
                <a:path w="1" h="95" extrusionOk="0">
                  <a:moveTo>
                    <a:pt x="1" y="94"/>
                  </a:moveTo>
                  <a:cubicBezTo>
                    <a:pt x="1" y="63"/>
                    <a:pt x="1" y="32"/>
                    <a:pt x="1" y="0"/>
                  </a:cubicBezTo>
                  <a:cubicBezTo>
                    <a:pt x="1" y="32"/>
                    <a:pt x="1" y="63"/>
                    <a:pt x="1" y="94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1"/>
            <p:cNvSpPr/>
            <p:nvPr/>
          </p:nvSpPr>
          <p:spPr>
            <a:xfrm>
              <a:off x="4604648" y="2995176"/>
              <a:ext cx="694" cy="2735"/>
            </a:xfrm>
            <a:custGeom>
              <a:avLst/>
              <a:gdLst/>
              <a:ahLst/>
              <a:cxnLst/>
              <a:rect l="l" t="t" r="r" b="b"/>
              <a:pathLst>
                <a:path w="32" h="126" extrusionOk="0">
                  <a:moveTo>
                    <a:pt x="32" y="126"/>
                  </a:moveTo>
                  <a:cubicBezTo>
                    <a:pt x="32" y="94"/>
                    <a:pt x="0" y="32"/>
                    <a:pt x="0" y="1"/>
                  </a:cubicBezTo>
                  <a:cubicBezTo>
                    <a:pt x="0" y="32"/>
                    <a:pt x="32" y="94"/>
                    <a:pt x="32" y="126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1"/>
            <p:cNvSpPr/>
            <p:nvPr/>
          </p:nvSpPr>
          <p:spPr>
            <a:xfrm>
              <a:off x="3869063" y="2971455"/>
              <a:ext cx="2455573" cy="1453568"/>
            </a:xfrm>
            <a:custGeom>
              <a:avLst/>
              <a:gdLst/>
              <a:ahLst/>
              <a:cxnLst/>
              <a:rect l="l" t="t" r="r" b="b"/>
              <a:pathLst>
                <a:path w="113147" h="66977" extrusionOk="0">
                  <a:moveTo>
                    <a:pt x="33957" y="1312"/>
                  </a:moveTo>
                  <a:lnTo>
                    <a:pt x="33957" y="1312"/>
                  </a:lnTo>
                  <a:cubicBezTo>
                    <a:pt x="34035" y="1676"/>
                    <a:pt x="34091" y="1931"/>
                    <a:pt x="34143" y="2115"/>
                  </a:cubicBezTo>
                  <a:lnTo>
                    <a:pt x="34143" y="2115"/>
                  </a:lnTo>
                  <a:cubicBezTo>
                    <a:pt x="34100" y="1935"/>
                    <a:pt x="34037" y="1665"/>
                    <a:pt x="33957" y="1312"/>
                  </a:cubicBezTo>
                  <a:close/>
                  <a:moveTo>
                    <a:pt x="60010" y="0"/>
                  </a:moveTo>
                  <a:cubicBezTo>
                    <a:pt x="60010" y="0"/>
                    <a:pt x="54637" y="2843"/>
                    <a:pt x="46015" y="3593"/>
                  </a:cubicBezTo>
                  <a:cubicBezTo>
                    <a:pt x="44752" y="3698"/>
                    <a:pt x="43605" y="3743"/>
                    <a:pt x="42567" y="3743"/>
                  </a:cubicBezTo>
                  <a:cubicBezTo>
                    <a:pt x="36519" y="3743"/>
                    <a:pt x="34175" y="2218"/>
                    <a:pt x="34175" y="2218"/>
                  </a:cubicBezTo>
                  <a:cubicBezTo>
                    <a:pt x="34165" y="2187"/>
                    <a:pt x="34154" y="2152"/>
                    <a:pt x="34143" y="2115"/>
                  </a:cubicBezTo>
                  <a:lnTo>
                    <a:pt x="34143" y="2115"/>
                  </a:lnTo>
                  <a:cubicBezTo>
                    <a:pt x="34184" y="2286"/>
                    <a:pt x="34207" y="2375"/>
                    <a:pt x="34207" y="2375"/>
                  </a:cubicBezTo>
                  <a:cubicBezTo>
                    <a:pt x="34207" y="2375"/>
                    <a:pt x="26178" y="9185"/>
                    <a:pt x="13027" y="21430"/>
                  </a:cubicBezTo>
                  <a:cubicBezTo>
                    <a:pt x="0" y="33582"/>
                    <a:pt x="3936" y="39330"/>
                    <a:pt x="4374" y="42235"/>
                  </a:cubicBezTo>
                  <a:cubicBezTo>
                    <a:pt x="4811" y="45141"/>
                    <a:pt x="5998" y="65040"/>
                    <a:pt x="5998" y="65040"/>
                  </a:cubicBezTo>
                  <a:lnTo>
                    <a:pt x="5967" y="65040"/>
                  </a:lnTo>
                  <a:lnTo>
                    <a:pt x="13183" y="66789"/>
                  </a:lnTo>
                  <a:lnTo>
                    <a:pt x="13183" y="66976"/>
                  </a:lnTo>
                  <a:cubicBezTo>
                    <a:pt x="13277" y="66883"/>
                    <a:pt x="13339" y="66820"/>
                    <a:pt x="13339" y="66820"/>
                  </a:cubicBezTo>
                  <a:cubicBezTo>
                    <a:pt x="16369" y="50951"/>
                    <a:pt x="13683" y="37425"/>
                    <a:pt x="13683" y="37425"/>
                  </a:cubicBezTo>
                  <a:cubicBezTo>
                    <a:pt x="22180" y="33488"/>
                    <a:pt x="44672" y="20743"/>
                    <a:pt x="44672" y="20743"/>
                  </a:cubicBezTo>
                  <a:cubicBezTo>
                    <a:pt x="54231" y="32020"/>
                    <a:pt x="103463" y="62572"/>
                    <a:pt x="106806" y="65040"/>
                  </a:cubicBezTo>
                  <a:lnTo>
                    <a:pt x="106837" y="65008"/>
                  </a:lnTo>
                  <a:lnTo>
                    <a:pt x="112991" y="61385"/>
                  </a:lnTo>
                  <a:lnTo>
                    <a:pt x="113147" y="61291"/>
                  </a:lnTo>
                  <a:cubicBezTo>
                    <a:pt x="100527" y="46578"/>
                    <a:pt x="74161" y="23180"/>
                    <a:pt x="69663" y="18837"/>
                  </a:cubicBezTo>
                  <a:cubicBezTo>
                    <a:pt x="65195" y="14526"/>
                    <a:pt x="66258" y="7841"/>
                    <a:pt x="61728" y="2187"/>
                  </a:cubicBezTo>
                  <a:cubicBezTo>
                    <a:pt x="61603" y="2031"/>
                    <a:pt x="61509" y="1906"/>
                    <a:pt x="61416" y="1781"/>
                  </a:cubicBezTo>
                  <a:lnTo>
                    <a:pt x="61384" y="1781"/>
                  </a:lnTo>
                  <a:cubicBezTo>
                    <a:pt x="61353" y="1750"/>
                    <a:pt x="61353" y="1687"/>
                    <a:pt x="61322" y="1656"/>
                  </a:cubicBezTo>
                  <a:cubicBezTo>
                    <a:pt x="61259" y="1594"/>
                    <a:pt x="61197" y="1531"/>
                    <a:pt x="61134" y="1437"/>
                  </a:cubicBezTo>
                  <a:cubicBezTo>
                    <a:pt x="61134" y="1437"/>
                    <a:pt x="61103" y="1406"/>
                    <a:pt x="61103" y="1406"/>
                  </a:cubicBezTo>
                  <a:cubicBezTo>
                    <a:pt x="61010" y="1312"/>
                    <a:pt x="60916" y="1187"/>
                    <a:pt x="60853" y="1094"/>
                  </a:cubicBezTo>
                  <a:cubicBezTo>
                    <a:pt x="60822" y="1063"/>
                    <a:pt x="60822" y="1063"/>
                    <a:pt x="60822" y="1031"/>
                  </a:cubicBezTo>
                  <a:cubicBezTo>
                    <a:pt x="60728" y="938"/>
                    <a:pt x="60635" y="844"/>
                    <a:pt x="60572" y="750"/>
                  </a:cubicBezTo>
                  <a:cubicBezTo>
                    <a:pt x="60572" y="719"/>
                    <a:pt x="60541" y="719"/>
                    <a:pt x="60541" y="688"/>
                  </a:cubicBezTo>
                  <a:cubicBezTo>
                    <a:pt x="60447" y="594"/>
                    <a:pt x="60385" y="500"/>
                    <a:pt x="60322" y="407"/>
                  </a:cubicBezTo>
                  <a:cubicBezTo>
                    <a:pt x="60291" y="407"/>
                    <a:pt x="60291" y="375"/>
                    <a:pt x="60291" y="375"/>
                  </a:cubicBezTo>
                  <a:cubicBezTo>
                    <a:pt x="60197" y="282"/>
                    <a:pt x="60135" y="188"/>
                    <a:pt x="60072" y="94"/>
                  </a:cubicBezTo>
                  <a:cubicBezTo>
                    <a:pt x="60072" y="63"/>
                    <a:pt x="60041" y="63"/>
                    <a:pt x="60041" y="63"/>
                  </a:cubicBezTo>
                  <a:cubicBezTo>
                    <a:pt x="60041" y="32"/>
                    <a:pt x="60010" y="0"/>
                    <a:pt x="60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4601262" y="2980939"/>
              <a:ext cx="22" cy="69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2"/>
                  </a:moveTo>
                  <a:cubicBezTo>
                    <a:pt x="0" y="32"/>
                    <a:pt x="0" y="1"/>
                    <a:pt x="0" y="1"/>
                  </a:cubicBezTo>
                  <a:cubicBezTo>
                    <a:pt x="0" y="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2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4135505" y="1956971"/>
              <a:ext cx="1327455" cy="1095738"/>
            </a:xfrm>
            <a:custGeom>
              <a:avLst/>
              <a:gdLst/>
              <a:ahLst/>
              <a:cxnLst/>
              <a:rect l="l" t="t" r="r" b="b"/>
              <a:pathLst>
                <a:path w="61166" h="50489" extrusionOk="0">
                  <a:moveTo>
                    <a:pt x="38390" y="0"/>
                  </a:moveTo>
                  <a:cubicBezTo>
                    <a:pt x="37859" y="0"/>
                    <a:pt x="37338" y="36"/>
                    <a:pt x="36799" y="106"/>
                  </a:cubicBezTo>
                  <a:lnTo>
                    <a:pt x="36737" y="106"/>
                  </a:lnTo>
                  <a:cubicBezTo>
                    <a:pt x="36206" y="106"/>
                    <a:pt x="35706" y="137"/>
                    <a:pt x="35487" y="168"/>
                  </a:cubicBezTo>
                  <a:cubicBezTo>
                    <a:pt x="33675" y="543"/>
                    <a:pt x="30270" y="637"/>
                    <a:pt x="27147" y="1449"/>
                  </a:cubicBezTo>
                  <a:cubicBezTo>
                    <a:pt x="26459" y="1605"/>
                    <a:pt x="25772" y="1824"/>
                    <a:pt x="25147" y="2074"/>
                  </a:cubicBezTo>
                  <a:cubicBezTo>
                    <a:pt x="21492" y="3417"/>
                    <a:pt x="17775" y="5916"/>
                    <a:pt x="17400" y="10696"/>
                  </a:cubicBezTo>
                  <a:lnTo>
                    <a:pt x="0" y="23847"/>
                  </a:lnTo>
                  <a:lnTo>
                    <a:pt x="1406" y="33594"/>
                  </a:lnTo>
                  <a:lnTo>
                    <a:pt x="18962" y="33594"/>
                  </a:lnTo>
                  <a:cubicBezTo>
                    <a:pt x="19743" y="39342"/>
                    <a:pt x="20836" y="44496"/>
                    <a:pt x="21461" y="47183"/>
                  </a:cubicBezTo>
                  <a:cubicBezTo>
                    <a:pt x="21461" y="47183"/>
                    <a:pt x="21461" y="47214"/>
                    <a:pt x="21461" y="47214"/>
                  </a:cubicBezTo>
                  <a:cubicBezTo>
                    <a:pt x="21492" y="47339"/>
                    <a:pt x="21524" y="47433"/>
                    <a:pt x="21555" y="47526"/>
                  </a:cubicBezTo>
                  <a:cubicBezTo>
                    <a:pt x="21555" y="47558"/>
                    <a:pt x="21555" y="47589"/>
                    <a:pt x="21555" y="47620"/>
                  </a:cubicBezTo>
                  <a:cubicBezTo>
                    <a:pt x="21586" y="47683"/>
                    <a:pt x="21586" y="47745"/>
                    <a:pt x="21617" y="47839"/>
                  </a:cubicBezTo>
                  <a:cubicBezTo>
                    <a:pt x="21617" y="47870"/>
                    <a:pt x="21649" y="47932"/>
                    <a:pt x="21649" y="47964"/>
                  </a:cubicBezTo>
                  <a:cubicBezTo>
                    <a:pt x="21649" y="47995"/>
                    <a:pt x="21649" y="48026"/>
                    <a:pt x="21680" y="48057"/>
                  </a:cubicBezTo>
                  <a:cubicBezTo>
                    <a:pt x="21773" y="48495"/>
                    <a:pt x="21836" y="48776"/>
                    <a:pt x="21898" y="48963"/>
                  </a:cubicBezTo>
                  <a:cubicBezTo>
                    <a:pt x="21898" y="48963"/>
                    <a:pt x="24242" y="50488"/>
                    <a:pt x="30290" y="50488"/>
                  </a:cubicBezTo>
                  <a:cubicBezTo>
                    <a:pt x="31328" y="50488"/>
                    <a:pt x="32475" y="50443"/>
                    <a:pt x="33738" y="50338"/>
                  </a:cubicBezTo>
                  <a:cubicBezTo>
                    <a:pt x="42360" y="49588"/>
                    <a:pt x="47733" y="46745"/>
                    <a:pt x="47733" y="46745"/>
                  </a:cubicBezTo>
                  <a:cubicBezTo>
                    <a:pt x="47670" y="46652"/>
                    <a:pt x="47608" y="46589"/>
                    <a:pt x="47577" y="46527"/>
                  </a:cubicBezTo>
                  <a:cubicBezTo>
                    <a:pt x="47545" y="46496"/>
                    <a:pt x="47545" y="46496"/>
                    <a:pt x="47545" y="46496"/>
                  </a:cubicBezTo>
                  <a:cubicBezTo>
                    <a:pt x="47483" y="46402"/>
                    <a:pt x="47420" y="46308"/>
                    <a:pt x="47358" y="46183"/>
                  </a:cubicBezTo>
                  <a:cubicBezTo>
                    <a:pt x="47296" y="46089"/>
                    <a:pt x="47233" y="45996"/>
                    <a:pt x="47171" y="45902"/>
                  </a:cubicBezTo>
                  <a:cubicBezTo>
                    <a:pt x="47171" y="45902"/>
                    <a:pt x="47171" y="45902"/>
                    <a:pt x="47171" y="45871"/>
                  </a:cubicBezTo>
                  <a:cubicBezTo>
                    <a:pt x="47108" y="45777"/>
                    <a:pt x="47046" y="45683"/>
                    <a:pt x="47014" y="45590"/>
                  </a:cubicBezTo>
                  <a:cubicBezTo>
                    <a:pt x="46983" y="45590"/>
                    <a:pt x="46983" y="45590"/>
                    <a:pt x="46983" y="45558"/>
                  </a:cubicBezTo>
                  <a:cubicBezTo>
                    <a:pt x="46921" y="45465"/>
                    <a:pt x="46889" y="45371"/>
                    <a:pt x="46827" y="45277"/>
                  </a:cubicBezTo>
                  <a:cubicBezTo>
                    <a:pt x="46827" y="45277"/>
                    <a:pt x="46827" y="45246"/>
                    <a:pt x="46827" y="45246"/>
                  </a:cubicBezTo>
                  <a:cubicBezTo>
                    <a:pt x="46764" y="45152"/>
                    <a:pt x="46733" y="45059"/>
                    <a:pt x="46702" y="44965"/>
                  </a:cubicBezTo>
                  <a:cubicBezTo>
                    <a:pt x="46702" y="44934"/>
                    <a:pt x="46671" y="44934"/>
                    <a:pt x="46671" y="44902"/>
                  </a:cubicBezTo>
                  <a:cubicBezTo>
                    <a:pt x="46640" y="44809"/>
                    <a:pt x="46608" y="44715"/>
                    <a:pt x="46546" y="44621"/>
                  </a:cubicBezTo>
                  <a:cubicBezTo>
                    <a:pt x="46546" y="44621"/>
                    <a:pt x="46546" y="44590"/>
                    <a:pt x="46546" y="44590"/>
                  </a:cubicBezTo>
                  <a:cubicBezTo>
                    <a:pt x="46515" y="44465"/>
                    <a:pt x="46483" y="44371"/>
                    <a:pt x="46452" y="44278"/>
                  </a:cubicBezTo>
                  <a:cubicBezTo>
                    <a:pt x="46452" y="44246"/>
                    <a:pt x="46452" y="44246"/>
                    <a:pt x="46421" y="44215"/>
                  </a:cubicBezTo>
                  <a:cubicBezTo>
                    <a:pt x="46390" y="44121"/>
                    <a:pt x="46358" y="43996"/>
                    <a:pt x="46327" y="43871"/>
                  </a:cubicBezTo>
                  <a:cubicBezTo>
                    <a:pt x="46296" y="43746"/>
                    <a:pt x="46265" y="43622"/>
                    <a:pt x="46265" y="43497"/>
                  </a:cubicBezTo>
                  <a:cubicBezTo>
                    <a:pt x="45921" y="41778"/>
                    <a:pt x="45983" y="39404"/>
                    <a:pt x="46421" y="35343"/>
                  </a:cubicBezTo>
                  <a:cubicBezTo>
                    <a:pt x="48030" y="37451"/>
                    <a:pt x="50018" y="39197"/>
                    <a:pt x="52169" y="39197"/>
                  </a:cubicBezTo>
                  <a:cubicBezTo>
                    <a:pt x="52982" y="39197"/>
                    <a:pt x="53819" y="38948"/>
                    <a:pt x="54668" y="38373"/>
                  </a:cubicBezTo>
                  <a:cubicBezTo>
                    <a:pt x="61166" y="33938"/>
                    <a:pt x="51450" y="9540"/>
                    <a:pt x="50294" y="6447"/>
                  </a:cubicBezTo>
                  <a:cubicBezTo>
                    <a:pt x="49107" y="3261"/>
                    <a:pt x="46140" y="1293"/>
                    <a:pt x="42672" y="481"/>
                  </a:cubicBezTo>
                  <a:cubicBezTo>
                    <a:pt x="41485" y="168"/>
                    <a:pt x="40236" y="12"/>
                    <a:pt x="38955" y="12"/>
                  </a:cubicBezTo>
                  <a:lnTo>
                    <a:pt x="38924" y="12"/>
                  </a:lnTo>
                  <a:cubicBezTo>
                    <a:pt x="38744" y="4"/>
                    <a:pt x="38566" y="0"/>
                    <a:pt x="38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5171409" y="2971455"/>
              <a:ext cx="37307" cy="47485"/>
            </a:xfrm>
            <a:custGeom>
              <a:avLst/>
              <a:gdLst/>
              <a:ahLst/>
              <a:cxnLst/>
              <a:rect l="l" t="t" r="r" b="b"/>
              <a:pathLst>
                <a:path w="1719" h="218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32" y="32"/>
                    <a:pt x="32" y="63"/>
                  </a:cubicBezTo>
                  <a:cubicBezTo>
                    <a:pt x="32" y="63"/>
                    <a:pt x="63" y="63"/>
                    <a:pt x="63" y="94"/>
                  </a:cubicBezTo>
                  <a:cubicBezTo>
                    <a:pt x="126" y="188"/>
                    <a:pt x="188" y="282"/>
                    <a:pt x="282" y="375"/>
                  </a:cubicBezTo>
                  <a:cubicBezTo>
                    <a:pt x="282" y="375"/>
                    <a:pt x="282" y="407"/>
                    <a:pt x="313" y="407"/>
                  </a:cubicBezTo>
                  <a:cubicBezTo>
                    <a:pt x="376" y="500"/>
                    <a:pt x="438" y="594"/>
                    <a:pt x="532" y="688"/>
                  </a:cubicBezTo>
                  <a:cubicBezTo>
                    <a:pt x="532" y="719"/>
                    <a:pt x="563" y="719"/>
                    <a:pt x="563" y="750"/>
                  </a:cubicBezTo>
                  <a:cubicBezTo>
                    <a:pt x="626" y="844"/>
                    <a:pt x="719" y="938"/>
                    <a:pt x="813" y="1031"/>
                  </a:cubicBezTo>
                  <a:cubicBezTo>
                    <a:pt x="813" y="1063"/>
                    <a:pt x="813" y="1063"/>
                    <a:pt x="844" y="1094"/>
                  </a:cubicBezTo>
                  <a:cubicBezTo>
                    <a:pt x="907" y="1187"/>
                    <a:pt x="1001" y="1312"/>
                    <a:pt x="1094" y="1406"/>
                  </a:cubicBezTo>
                  <a:cubicBezTo>
                    <a:pt x="1094" y="1406"/>
                    <a:pt x="1125" y="1437"/>
                    <a:pt x="1125" y="1437"/>
                  </a:cubicBezTo>
                  <a:cubicBezTo>
                    <a:pt x="1175" y="1512"/>
                    <a:pt x="1225" y="1566"/>
                    <a:pt x="1274" y="1617"/>
                  </a:cubicBezTo>
                  <a:lnTo>
                    <a:pt x="1274" y="1617"/>
                  </a:lnTo>
                  <a:cubicBezTo>
                    <a:pt x="779" y="983"/>
                    <a:pt x="42" y="42"/>
                    <a:pt x="1" y="0"/>
                  </a:cubicBezTo>
                  <a:close/>
                  <a:moveTo>
                    <a:pt x="1274" y="1617"/>
                  </a:moveTo>
                  <a:lnTo>
                    <a:pt x="1274" y="1617"/>
                  </a:lnTo>
                  <a:cubicBezTo>
                    <a:pt x="1298" y="1648"/>
                    <a:pt x="1321" y="1677"/>
                    <a:pt x="1344" y="1707"/>
                  </a:cubicBezTo>
                  <a:lnTo>
                    <a:pt x="1344" y="1707"/>
                  </a:lnTo>
                  <a:cubicBezTo>
                    <a:pt x="1336" y="1687"/>
                    <a:pt x="1328" y="1672"/>
                    <a:pt x="1313" y="1656"/>
                  </a:cubicBezTo>
                  <a:cubicBezTo>
                    <a:pt x="1300" y="1643"/>
                    <a:pt x="1287" y="1630"/>
                    <a:pt x="1274" y="1617"/>
                  </a:cubicBezTo>
                  <a:close/>
                  <a:moveTo>
                    <a:pt x="1344" y="1707"/>
                  </a:moveTo>
                  <a:lnTo>
                    <a:pt x="1344" y="1707"/>
                  </a:lnTo>
                  <a:cubicBezTo>
                    <a:pt x="1352" y="1726"/>
                    <a:pt x="1360" y="1750"/>
                    <a:pt x="1375" y="1781"/>
                  </a:cubicBezTo>
                  <a:lnTo>
                    <a:pt x="1402" y="1781"/>
                  </a:lnTo>
                  <a:cubicBezTo>
                    <a:pt x="1383" y="1757"/>
                    <a:pt x="1364" y="1732"/>
                    <a:pt x="1344" y="1707"/>
                  </a:cubicBezTo>
                  <a:close/>
                  <a:moveTo>
                    <a:pt x="1402" y="1781"/>
                  </a:moveTo>
                  <a:cubicBezTo>
                    <a:pt x="1450" y="1842"/>
                    <a:pt x="1494" y="1898"/>
                    <a:pt x="1533" y="1948"/>
                  </a:cubicBezTo>
                  <a:lnTo>
                    <a:pt x="1533" y="1948"/>
                  </a:lnTo>
                  <a:cubicBezTo>
                    <a:pt x="1489" y="1891"/>
                    <a:pt x="1448" y="1836"/>
                    <a:pt x="1407" y="1781"/>
                  </a:cubicBezTo>
                  <a:close/>
                  <a:moveTo>
                    <a:pt x="1533" y="1948"/>
                  </a:moveTo>
                  <a:lnTo>
                    <a:pt x="1533" y="1948"/>
                  </a:lnTo>
                  <a:cubicBezTo>
                    <a:pt x="1589" y="2022"/>
                    <a:pt x="1649" y="2100"/>
                    <a:pt x="1719" y="2187"/>
                  </a:cubicBezTo>
                  <a:cubicBezTo>
                    <a:pt x="1719" y="2187"/>
                    <a:pt x="1647" y="2095"/>
                    <a:pt x="1533" y="1948"/>
                  </a:cubicBezTo>
                  <a:close/>
                </a:path>
              </a:pathLst>
            </a:custGeom>
            <a:solidFill>
              <a:srgbClr val="3E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>
              <a:off x="3701607" y="4382964"/>
              <a:ext cx="453561" cy="188421"/>
            </a:xfrm>
            <a:custGeom>
              <a:avLst/>
              <a:gdLst/>
              <a:ahLst/>
              <a:cxnLst/>
              <a:rect l="l" t="t" r="r" b="b"/>
              <a:pathLst>
                <a:path w="20899" h="8682" extrusionOk="0">
                  <a:moveTo>
                    <a:pt x="13620" y="1"/>
                  </a:moveTo>
                  <a:cubicBezTo>
                    <a:pt x="2874" y="3000"/>
                    <a:pt x="0" y="6998"/>
                    <a:pt x="6810" y="8154"/>
                  </a:cubicBezTo>
                  <a:cubicBezTo>
                    <a:pt x="9058" y="8539"/>
                    <a:pt x="11096" y="8682"/>
                    <a:pt x="12881" y="8682"/>
                  </a:cubicBezTo>
                  <a:cubicBezTo>
                    <a:pt x="17892" y="8682"/>
                    <a:pt x="20899" y="7560"/>
                    <a:pt x="20899" y="7560"/>
                  </a:cubicBezTo>
                  <a:lnTo>
                    <a:pt x="20899" y="1937"/>
                  </a:lnTo>
                  <a:lnTo>
                    <a:pt x="20899" y="1750"/>
                  </a:lnTo>
                  <a:lnTo>
                    <a:pt x="136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4483960" y="1068579"/>
              <a:ext cx="713925" cy="748997"/>
            </a:xfrm>
            <a:custGeom>
              <a:avLst/>
              <a:gdLst/>
              <a:ahLst/>
              <a:cxnLst/>
              <a:rect l="l" t="t" r="r" b="b"/>
              <a:pathLst>
                <a:path w="32896" h="34512" extrusionOk="0">
                  <a:moveTo>
                    <a:pt x="12500" y="1"/>
                  </a:moveTo>
                  <a:cubicBezTo>
                    <a:pt x="4167" y="1"/>
                    <a:pt x="1" y="4273"/>
                    <a:pt x="1" y="4273"/>
                  </a:cubicBezTo>
                  <a:lnTo>
                    <a:pt x="3031" y="9927"/>
                  </a:lnTo>
                  <a:cubicBezTo>
                    <a:pt x="3036" y="9927"/>
                    <a:pt x="3514" y="9908"/>
                    <a:pt x="4310" y="9908"/>
                  </a:cubicBezTo>
                  <a:cubicBezTo>
                    <a:pt x="8253" y="9908"/>
                    <a:pt x="20005" y="10363"/>
                    <a:pt x="20837" y="15769"/>
                  </a:cubicBezTo>
                  <a:cubicBezTo>
                    <a:pt x="21868" y="22235"/>
                    <a:pt x="22180" y="25671"/>
                    <a:pt x="22149" y="28733"/>
                  </a:cubicBezTo>
                  <a:lnTo>
                    <a:pt x="24242" y="28608"/>
                  </a:lnTo>
                  <a:cubicBezTo>
                    <a:pt x="24242" y="28608"/>
                    <a:pt x="24153" y="24444"/>
                    <a:pt x="25798" y="24444"/>
                  </a:cubicBezTo>
                  <a:cubicBezTo>
                    <a:pt x="26102" y="24444"/>
                    <a:pt x="26464" y="24586"/>
                    <a:pt x="26897" y="24922"/>
                  </a:cubicBezTo>
                  <a:cubicBezTo>
                    <a:pt x="28834" y="26421"/>
                    <a:pt x="24679" y="31138"/>
                    <a:pt x="24679" y="31138"/>
                  </a:cubicBezTo>
                  <a:lnTo>
                    <a:pt x="25242" y="34512"/>
                  </a:lnTo>
                  <a:cubicBezTo>
                    <a:pt x="25242" y="34512"/>
                    <a:pt x="25742" y="34075"/>
                    <a:pt x="25898" y="33856"/>
                  </a:cubicBezTo>
                  <a:cubicBezTo>
                    <a:pt x="27272" y="32263"/>
                    <a:pt x="32895" y="25172"/>
                    <a:pt x="32458" y="17799"/>
                  </a:cubicBezTo>
                  <a:cubicBezTo>
                    <a:pt x="31864" y="7553"/>
                    <a:pt x="27366" y="2617"/>
                    <a:pt x="18463" y="680"/>
                  </a:cubicBezTo>
                  <a:cubicBezTo>
                    <a:pt x="16282" y="199"/>
                    <a:pt x="14294" y="1"/>
                    <a:pt x="1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4651417" y="4298215"/>
              <a:ext cx="417643" cy="230524"/>
            </a:xfrm>
            <a:custGeom>
              <a:avLst/>
              <a:gdLst/>
              <a:ahLst/>
              <a:cxnLst/>
              <a:rect l="l" t="t" r="r" b="b"/>
              <a:pathLst>
                <a:path w="19244" h="10622" extrusionOk="0">
                  <a:moveTo>
                    <a:pt x="10403" y="1"/>
                  </a:moveTo>
                  <a:lnTo>
                    <a:pt x="10403" y="1"/>
                  </a:lnTo>
                  <a:cubicBezTo>
                    <a:pt x="11559" y="1219"/>
                    <a:pt x="12684" y="3000"/>
                    <a:pt x="10466" y="3906"/>
                  </a:cubicBezTo>
                  <a:cubicBezTo>
                    <a:pt x="10044" y="4082"/>
                    <a:pt x="9595" y="4160"/>
                    <a:pt x="9133" y="4160"/>
                  </a:cubicBezTo>
                  <a:cubicBezTo>
                    <a:pt x="6005" y="4160"/>
                    <a:pt x="2281" y="626"/>
                    <a:pt x="2281" y="626"/>
                  </a:cubicBezTo>
                  <a:cubicBezTo>
                    <a:pt x="2250" y="501"/>
                    <a:pt x="2219" y="376"/>
                    <a:pt x="2187" y="219"/>
                  </a:cubicBezTo>
                  <a:lnTo>
                    <a:pt x="2187" y="219"/>
                  </a:lnTo>
                  <a:cubicBezTo>
                    <a:pt x="1" y="3187"/>
                    <a:pt x="2906" y="10622"/>
                    <a:pt x="2906" y="10622"/>
                  </a:cubicBezTo>
                  <a:lnTo>
                    <a:pt x="3999" y="6592"/>
                  </a:lnTo>
                  <a:cubicBezTo>
                    <a:pt x="3999" y="6592"/>
                    <a:pt x="5967" y="8092"/>
                    <a:pt x="8060" y="8966"/>
                  </a:cubicBezTo>
                  <a:cubicBezTo>
                    <a:pt x="10083" y="9820"/>
                    <a:pt x="11962" y="10332"/>
                    <a:pt x="13508" y="10332"/>
                  </a:cubicBezTo>
                  <a:cubicBezTo>
                    <a:pt x="14565" y="10332"/>
                    <a:pt x="15466" y="10093"/>
                    <a:pt x="16151" y="9560"/>
                  </a:cubicBezTo>
                  <a:cubicBezTo>
                    <a:pt x="19244" y="7186"/>
                    <a:pt x="10497" y="32"/>
                    <a:pt x="10497" y="32"/>
                  </a:cubicBezTo>
                  <a:cubicBezTo>
                    <a:pt x="10497" y="32"/>
                    <a:pt x="10466" y="32"/>
                    <a:pt x="10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801265" y="2905696"/>
              <a:ext cx="446789" cy="158190"/>
            </a:xfrm>
            <a:custGeom>
              <a:avLst/>
              <a:gdLst/>
              <a:ahLst/>
              <a:cxnLst/>
              <a:rect l="l" t="t" r="r" b="b"/>
              <a:pathLst>
                <a:path w="20587" h="7289" extrusionOk="0">
                  <a:moveTo>
                    <a:pt x="1000" y="0"/>
                  </a:moveTo>
                  <a:cubicBezTo>
                    <a:pt x="688" y="688"/>
                    <a:pt x="375" y="1250"/>
                    <a:pt x="0" y="1781"/>
                  </a:cubicBezTo>
                  <a:cubicBezTo>
                    <a:pt x="1423" y="3328"/>
                    <a:pt x="5877" y="7289"/>
                    <a:pt x="13474" y="7289"/>
                  </a:cubicBezTo>
                  <a:cubicBezTo>
                    <a:pt x="15385" y="7289"/>
                    <a:pt x="17495" y="7038"/>
                    <a:pt x="19806" y="6435"/>
                  </a:cubicBezTo>
                  <a:cubicBezTo>
                    <a:pt x="19806" y="6435"/>
                    <a:pt x="20149" y="5373"/>
                    <a:pt x="20587" y="3530"/>
                  </a:cubicBezTo>
                  <a:lnTo>
                    <a:pt x="20587" y="3530"/>
                  </a:lnTo>
                  <a:cubicBezTo>
                    <a:pt x="19418" y="3738"/>
                    <a:pt x="18214" y="3829"/>
                    <a:pt x="17000" y="3829"/>
                  </a:cubicBezTo>
                  <a:cubicBezTo>
                    <a:pt x="10715" y="3829"/>
                    <a:pt x="4168" y="1388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2594367" y="3418917"/>
              <a:ext cx="1263194" cy="925937"/>
            </a:xfrm>
            <a:custGeom>
              <a:avLst/>
              <a:gdLst/>
              <a:ahLst/>
              <a:cxnLst/>
              <a:rect l="l" t="t" r="r" b="b"/>
              <a:pathLst>
                <a:path w="58205" h="42665" extrusionOk="0">
                  <a:moveTo>
                    <a:pt x="42554" y="0"/>
                  </a:moveTo>
                  <a:cubicBezTo>
                    <a:pt x="38555" y="2999"/>
                    <a:pt x="35587" y="4436"/>
                    <a:pt x="27809" y="14370"/>
                  </a:cubicBezTo>
                  <a:cubicBezTo>
                    <a:pt x="27809" y="14370"/>
                    <a:pt x="24216" y="18525"/>
                    <a:pt x="22436" y="19712"/>
                  </a:cubicBezTo>
                  <a:cubicBezTo>
                    <a:pt x="20655" y="20899"/>
                    <a:pt x="14095" y="19431"/>
                    <a:pt x="3099" y="33426"/>
                  </a:cubicBezTo>
                  <a:cubicBezTo>
                    <a:pt x="3099" y="33426"/>
                    <a:pt x="2568" y="33675"/>
                    <a:pt x="1943" y="34644"/>
                  </a:cubicBezTo>
                  <a:lnTo>
                    <a:pt x="2037" y="34581"/>
                  </a:lnTo>
                  <a:lnTo>
                    <a:pt x="2037" y="34581"/>
                  </a:lnTo>
                  <a:cubicBezTo>
                    <a:pt x="1" y="41477"/>
                    <a:pt x="1632" y="42665"/>
                    <a:pt x="3022" y="42665"/>
                  </a:cubicBezTo>
                  <a:cubicBezTo>
                    <a:pt x="3508" y="42665"/>
                    <a:pt x="3964" y="42520"/>
                    <a:pt x="4224" y="42422"/>
                  </a:cubicBezTo>
                  <a:cubicBezTo>
                    <a:pt x="5692" y="41235"/>
                    <a:pt x="7285" y="39705"/>
                    <a:pt x="8441" y="38767"/>
                  </a:cubicBezTo>
                  <a:cubicBezTo>
                    <a:pt x="11440" y="36393"/>
                    <a:pt x="20062" y="28365"/>
                    <a:pt x="24216" y="27147"/>
                  </a:cubicBezTo>
                  <a:cubicBezTo>
                    <a:pt x="28402" y="25960"/>
                    <a:pt x="31964" y="24491"/>
                    <a:pt x="33463" y="22086"/>
                  </a:cubicBezTo>
                  <a:cubicBezTo>
                    <a:pt x="33463" y="22086"/>
                    <a:pt x="47708" y="15588"/>
                    <a:pt x="58204" y="7747"/>
                  </a:cubicBezTo>
                  <a:cubicBezTo>
                    <a:pt x="51363" y="6248"/>
                    <a:pt x="45334" y="2124"/>
                    <a:pt x="4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4210075" y="3251460"/>
              <a:ext cx="728813" cy="1137037"/>
            </a:xfrm>
            <a:custGeom>
              <a:avLst/>
              <a:gdLst/>
              <a:ahLst/>
              <a:cxnLst/>
              <a:rect l="l" t="t" r="r" b="b"/>
              <a:pathLst>
                <a:path w="33582" h="52392" extrusionOk="0">
                  <a:moveTo>
                    <a:pt x="12621" y="0"/>
                  </a:moveTo>
                  <a:cubicBezTo>
                    <a:pt x="11371" y="1968"/>
                    <a:pt x="6904" y="8559"/>
                    <a:pt x="0" y="12652"/>
                  </a:cubicBezTo>
                  <a:cubicBezTo>
                    <a:pt x="7623" y="17275"/>
                    <a:pt x="18462" y="23585"/>
                    <a:pt x="21368" y="24148"/>
                  </a:cubicBezTo>
                  <a:cubicBezTo>
                    <a:pt x="21368" y="24148"/>
                    <a:pt x="19275" y="34238"/>
                    <a:pt x="22523" y="48451"/>
                  </a:cubicBezTo>
                  <a:cubicBezTo>
                    <a:pt x="22555" y="48608"/>
                    <a:pt x="22586" y="48733"/>
                    <a:pt x="22617" y="48858"/>
                  </a:cubicBezTo>
                  <a:cubicBezTo>
                    <a:pt x="22617" y="48858"/>
                    <a:pt x="26341" y="52392"/>
                    <a:pt x="29469" y="52392"/>
                  </a:cubicBezTo>
                  <a:cubicBezTo>
                    <a:pt x="29931" y="52392"/>
                    <a:pt x="30380" y="52314"/>
                    <a:pt x="30802" y="52138"/>
                  </a:cubicBezTo>
                  <a:cubicBezTo>
                    <a:pt x="33020" y="51232"/>
                    <a:pt x="31895" y="49451"/>
                    <a:pt x="30739" y="48233"/>
                  </a:cubicBezTo>
                  <a:cubicBezTo>
                    <a:pt x="30021" y="47483"/>
                    <a:pt x="29302" y="46952"/>
                    <a:pt x="29302" y="46952"/>
                  </a:cubicBezTo>
                  <a:cubicBezTo>
                    <a:pt x="29302" y="46952"/>
                    <a:pt x="29583" y="28615"/>
                    <a:pt x="29896" y="25928"/>
                  </a:cubicBezTo>
                  <a:cubicBezTo>
                    <a:pt x="30177" y="23273"/>
                    <a:pt x="33582" y="17837"/>
                    <a:pt x="21118" y="7185"/>
                  </a:cubicBezTo>
                  <a:cubicBezTo>
                    <a:pt x="17963" y="4467"/>
                    <a:pt x="15120" y="2062"/>
                    <a:pt x="12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2413932" y="4169411"/>
              <a:ext cx="276859" cy="345960"/>
            </a:xfrm>
            <a:custGeom>
              <a:avLst/>
              <a:gdLst/>
              <a:ahLst/>
              <a:cxnLst/>
              <a:rect l="l" t="t" r="r" b="b"/>
              <a:pathLst>
                <a:path w="12757" h="15941" extrusionOk="0">
                  <a:moveTo>
                    <a:pt x="10351" y="0"/>
                  </a:moveTo>
                  <a:lnTo>
                    <a:pt x="10257" y="63"/>
                  </a:lnTo>
                  <a:lnTo>
                    <a:pt x="1292" y="6123"/>
                  </a:lnTo>
                  <a:lnTo>
                    <a:pt x="4540" y="6123"/>
                  </a:lnTo>
                  <a:cubicBezTo>
                    <a:pt x="4540" y="6123"/>
                    <a:pt x="1573" y="7841"/>
                    <a:pt x="667" y="11715"/>
                  </a:cubicBezTo>
                  <a:cubicBezTo>
                    <a:pt x="219" y="13700"/>
                    <a:pt x="0" y="15940"/>
                    <a:pt x="1639" y="15940"/>
                  </a:cubicBezTo>
                  <a:cubicBezTo>
                    <a:pt x="3198" y="15940"/>
                    <a:pt x="6437" y="13914"/>
                    <a:pt x="12756" y="7716"/>
                  </a:cubicBezTo>
                  <a:lnTo>
                    <a:pt x="12756" y="7716"/>
                  </a:lnTo>
                  <a:cubicBezTo>
                    <a:pt x="12756" y="7716"/>
                    <a:pt x="12663" y="7779"/>
                    <a:pt x="12538" y="7810"/>
                  </a:cubicBezTo>
                  <a:cubicBezTo>
                    <a:pt x="12275" y="7917"/>
                    <a:pt x="11808" y="8071"/>
                    <a:pt x="11314" y="8071"/>
                  </a:cubicBezTo>
                  <a:cubicBezTo>
                    <a:pt x="9929" y="8071"/>
                    <a:pt x="8325" y="686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2884650" y="2939600"/>
              <a:ext cx="1624367" cy="1118287"/>
            </a:xfrm>
            <a:custGeom>
              <a:avLst/>
              <a:gdLst/>
              <a:ahLst/>
              <a:cxnLst/>
              <a:rect l="l" t="t" r="r" b="b"/>
              <a:pathLst>
                <a:path w="74847" h="51327" extrusionOk="0">
                  <a:moveTo>
                    <a:pt x="42178" y="1"/>
                  </a:moveTo>
                  <a:cubicBezTo>
                    <a:pt x="41434" y="1"/>
                    <a:pt x="35023" y="5048"/>
                    <a:pt x="33364" y="10329"/>
                  </a:cubicBezTo>
                  <a:cubicBezTo>
                    <a:pt x="31677" y="15795"/>
                    <a:pt x="1" y="37725"/>
                    <a:pt x="1" y="37725"/>
                  </a:cubicBezTo>
                  <a:cubicBezTo>
                    <a:pt x="2781" y="39881"/>
                    <a:pt x="30365" y="50064"/>
                    <a:pt x="37331" y="50939"/>
                  </a:cubicBezTo>
                  <a:cubicBezTo>
                    <a:pt x="39371" y="51202"/>
                    <a:pt x="41299" y="51326"/>
                    <a:pt x="43119" y="51326"/>
                  </a:cubicBezTo>
                  <a:cubicBezTo>
                    <a:pt x="74847" y="51326"/>
                    <a:pt x="74036" y="13578"/>
                    <a:pt x="74036" y="13578"/>
                  </a:cubicBezTo>
                  <a:lnTo>
                    <a:pt x="62041" y="4674"/>
                  </a:lnTo>
                  <a:cubicBezTo>
                    <a:pt x="59730" y="5277"/>
                    <a:pt x="57620" y="5528"/>
                    <a:pt x="55709" y="5528"/>
                  </a:cubicBezTo>
                  <a:cubicBezTo>
                    <a:pt x="48112" y="5528"/>
                    <a:pt x="43658" y="1567"/>
                    <a:pt x="42235" y="20"/>
                  </a:cubicBezTo>
                  <a:cubicBezTo>
                    <a:pt x="42224" y="7"/>
                    <a:pt x="42204" y="1"/>
                    <a:pt x="42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724650" y="2129025"/>
              <a:ext cx="612093" cy="861435"/>
            </a:xfrm>
            <a:custGeom>
              <a:avLst/>
              <a:gdLst/>
              <a:ahLst/>
              <a:cxnLst/>
              <a:rect l="l" t="t" r="r" b="b"/>
              <a:pathLst>
                <a:path w="27991" h="39317" extrusionOk="0">
                  <a:moveTo>
                    <a:pt x="3936" y="1"/>
                  </a:moveTo>
                  <a:cubicBezTo>
                    <a:pt x="3593" y="282"/>
                    <a:pt x="3249" y="626"/>
                    <a:pt x="2874" y="1001"/>
                  </a:cubicBezTo>
                  <a:cubicBezTo>
                    <a:pt x="1781" y="2188"/>
                    <a:pt x="656" y="3843"/>
                    <a:pt x="219" y="5999"/>
                  </a:cubicBezTo>
                  <a:cubicBezTo>
                    <a:pt x="157" y="6436"/>
                    <a:pt x="94" y="6936"/>
                    <a:pt x="63" y="7405"/>
                  </a:cubicBezTo>
                  <a:cubicBezTo>
                    <a:pt x="0" y="8966"/>
                    <a:pt x="313" y="10747"/>
                    <a:pt x="1219" y="12715"/>
                  </a:cubicBezTo>
                  <a:cubicBezTo>
                    <a:pt x="6623" y="24680"/>
                    <a:pt x="2531" y="34582"/>
                    <a:pt x="2531" y="34582"/>
                  </a:cubicBezTo>
                  <a:cubicBezTo>
                    <a:pt x="2531" y="34582"/>
                    <a:pt x="3249" y="34957"/>
                    <a:pt x="4530" y="35488"/>
                  </a:cubicBezTo>
                  <a:cubicBezTo>
                    <a:pt x="7698" y="36876"/>
                    <a:pt x="14245" y="39317"/>
                    <a:pt x="20530" y="39317"/>
                  </a:cubicBezTo>
                  <a:cubicBezTo>
                    <a:pt x="21744" y="39317"/>
                    <a:pt x="22948" y="39226"/>
                    <a:pt x="24117" y="39018"/>
                  </a:cubicBezTo>
                  <a:cubicBezTo>
                    <a:pt x="24648" y="38925"/>
                    <a:pt x="25148" y="38831"/>
                    <a:pt x="25679" y="38675"/>
                  </a:cubicBezTo>
                  <a:cubicBezTo>
                    <a:pt x="25679" y="38675"/>
                    <a:pt x="27615" y="33020"/>
                    <a:pt x="27990" y="25648"/>
                  </a:cubicBezTo>
                  <a:cubicBezTo>
                    <a:pt x="22648" y="23118"/>
                    <a:pt x="16120" y="18869"/>
                    <a:pt x="12183" y="16183"/>
                  </a:cubicBezTo>
                  <a:cubicBezTo>
                    <a:pt x="11918" y="16245"/>
                    <a:pt x="11652" y="16275"/>
                    <a:pt x="11387" y="16275"/>
                  </a:cubicBezTo>
                  <a:cubicBezTo>
                    <a:pt x="6317" y="16275"/>
                    <a:pt x="1497" y="5355"/>
                    <a:pt x="4436" y="220"/>
                  </a:cubicBezTo>
                  <a:cubicBezTo>
                    <a:pt x="4249" y="157"/>
                    <a:pt x="4093" y="63"/>
                    <a:pt x="3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757143" y="1439258"/>
              <a:ext cx="1231248" cy="1298330"/>
            </a:xfrm>
            <a:custGeom>
              <a:avLst/>
              <a:gdLst/>
              <a:ahLst/>
              <a:cxnLst/>
              <a:rect l="l" t="t" r="r" b="b"/>
              <a:pathLst>
                <a:path w="56733" h="59824" extrusionOk="0">
                  <a:moveTo>
                    <a:pt x="10593" y="1"/>
                  </a:moveTo>
                  <a:cubicBezTo>
                    <a:pt x="7594" y="3031"/>
                    <a:pt x="10249" y="10747"/>
                    <a:pt x="5188" y="13152"/>
                  </a:cubicBezTo>
                  <a:lnTo>
                    <a:pt x="2127" y="8966"/>
                  </a:lnTo>
                  <a:lnTo>
                    <a:pt x="2127" y="8966"/>
                  </a:lnTo>
                  <a:cubicBezTo>
                    <a:pt x="2127" y="8967"/>
                    <a:pt x="2221" y="29678"/>
                    <a:pt x="13592" y="31708"/>
                  </a:cubicBezTo>
                  <a:cubicBezTo>
                    <a:pt x="13592" y="31708"/>
                    <a:pt x="10973" y="33154"/>
                    <a:pt x="7441" y="33154"/>
                  </a:cubicBezTo>
                  <a:cubicBezTo>
                    <a:pt x="6048" y="33154"/>
                    <a:pt x="4512" y="32929"/>
                    <a:pt x="2939" y="32302"/>
                  </a:cubicBezTo>
                  <a:lnTo>
                    <a:pt x="2939" y="32302"/>
                  </a:lnTo>
                  <a:cubicBezTo>
                    <a:pt x="0" y="37437"/>
                    <a:pt x="4820" y="48357"/>
                    <a:pt x="9890" y="48357"/>
                  </a:cubicBezTo>
                  <a:cubicBezTo>
                    <a:pt x="10155" y="48357"/>
                    <a:pt x="10421" y="48327"/>
                    <a:pt x="10686" y="48265"/>
                  </a:cubicBezTo>
                  <a:cubicBezTo>
                    <a:pt x="14623" y="50951"/>
                    <a:pt x="21151" y="55200"/>
                    <a:pt x="26493" y="57730"/>
                  </a:cubicBezTo>
                  <a:cubicBezTo>
                    <a:pt x="29149" y="58980"/>
                    <a:pt x="31523" y="59823"/>
                    <a:pt x="33116" y="59823"/>
                  </a:cubicBezTo>
                  <a:cubicBezTo>
                    <a:pt x="39645" y="59823"/>
                    <a:pt x="56732" y="43360"/>
                    <a:pt x="56732" y="43360"/>
                  </a:cubicBezTo>
                  <a:lnTo>
                    <a:pt x="52796" y="41205"/>
                  </a:lnTo>
                  <a:lnTo>
                    <a:pt x="34928" y="49577"/>
                  </a:lnTo>
                  <a:lnTo>
                    <a:pt x="24213" y="42204"/>
                  </a:lnTo>
                  <a:lnTo>
                    <a:pt x="17028" y="37237"/>
                  </a:lnTo>
                  <a:cubicBezTo>
                    <a:pt x="16466" y="33301"/>
                    <a:pt x="14279" y="30052"/>
                    <a:pt x="14279" y="30052"/>
                  </a:cubicBezTo>
                  <a:cubicBezTo>
                    <a:pt x="14123" y="29959"/>
                    <a:pt x="13998" y="29896"/>
                    <a:pt x="13873" y="29834"/>
                  </a:cubicBezTo>
                  <a:lnTo>
                    <a:pt x="12904" y="27397"/>
                  </a:lnTo>
                  <a:cubicBezTo>
                    <a:pt x="19683" y="25866"/>
                    <a:pt x="21870" y="22586"/>
                    <a:pt x="18184" y="13964"/>
                  </a:cubicBezTo>
                  <a:cubicBezTo>
                    <a:pt x="16653" y="10372"/>
                    <a:pt x="12811" y="2750"/>
                    <a:pt x="10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68083" y="1370288"/>
              <a:ext cx="804729" cy="1230836"/>
            </a:xfrm>
            <a:custGeom>
              <a:avLst/>
              <a:gdLst/>
              <a:ahLst/>
              <a:cxnLst/>
              <a:rect l="l" t="t" r="r" b="b"/>
              <a:pathLst>
                <a:path w="37080" h="56714" extrusionOk="0">
                  <a:moveTo>
                    <a:pt x="21564" y="0"/>
                  </a:moveTo>
                  <a:cubicBezTo>
                    <a:pt x="20053" y="0"/>
                    <a:pt x="18368" y="260"/>
                    <a:pt x="16493" y="867"/>
                  </a:cubicBezTo>
                  <a:cubicBezTo>
                    <a:pt x="3560" y="5053"/>
                    <a:pt x="4841" y="17111"/>
                    <a:pt x="7496" y="23578"/>
                  </a:cubicBezTo>
                  <a:cubicBezTo>
                    <a:pt x="10151" y="30044"/>
                    <a:pt x="4716" y="35417"/>
                    <a:pt x="3529" y="39291"/>
                  </a:cubicBezTo>
                  <a:cubicBezTo>
                    <a:pt x="1" y="50751"/>
                    <a:pt x="9902" y="56713"/>
                    <a:pt x="19312" y="56713"/>
                  </a:cubicBezTo>
                  <a:cubicBezTo>
                    <a:pt x="22650" y="56713"/>
                    <a:pt x="25927" y="55963"/>
                    <a:pt x="28520" y="54442"/>
                  </a:cubicBezTo>
                  <a:cubicBezTo>
                    <a:pt x="34455" y="50974"/>
                    <a:pt x="37079" y="42852"/>
                    <a:pt x="36111" y="38291"/>
                  </a:cubicBezTo>
                  <a:cubicBezTo>
                    <a:pt x="34986" y="33074"/>
                    <a:pt x="24240" y="28607"/>
                    <a:pt x="22584" y="24171"/>
                  </a:cubicBezTo>
                  <a:cubicBezTo>
                    <a:pt x="21803" y="22109"/>
                    <a:pt x="21272" y="20016"/>
                    <a:pt x="20866" y="18173"/>
                  </a:cubicBezTo>
                  <a:cubicBezTo>
                    <a:pt x="25583" y="15674"/>
                    <a:pt x="30550" y="11769"/>
                    <a:pt x="33299" y="9020"/>
                  </a:cubicBezTo>
                  <a:cubicBezTo>
                    <a:pt x="33299" y="9020"/>
                    <a:pt x="30468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4836496" y="2176058"/>
              <a:ext cx="327274" cy="285583"/>
            </a:xfrm>
            <a:custGeom>
              <a:avLst/>
              <a:gdLst/>
              <a:ahLst/>
              <a:cxnLst/>
              <a:rect l="l" t="t" r="r" b="b"/>
              <a:pathLst>
                <a:path w="15080" h="13159" extrusionOk="0">
                  <a:moveTo>
                    <a:pt x="8597" y="1"/>
                  </a:moveTo>
                  <a:cubicBezTo>
                    <a:pt x="8514" y="1"/>
                    <a:pt x="8429" y="3"/>
                    <a:pt x="8342" y="7"/>
                  </a:cubicBezTo>
                  <a:cubicBezTo>
                    <a:pt x="1375" y="382"/>
                    <a:pt x="1" y="9504"/>
                    <a:pt x="1" y="9504"/>
                  </a:cubicBezTo>
                  <a:lnTo>
                    <a:pt x="2875" y="13159"/>
                  </a:lnTo>
                  <a:cubicBezTo>
                    <a:pt x="6145" y="13159"/>
                    <a:pt x="15079" y="1"/>
                    <a:pt x="8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1"/>
            <p:cNvSpPr/>
            <p:nvPr/>
          </p:nvSpPr>
          <p:spPr>
            <a:xfrm>
              <a:off x="4884632" y="2271831"/>
              <a:ext cx="250186" cy="220997"/>
            </a:xfrm>
            <a:custGeom>
              <a:avLst/>
              <a:gdLst/>
              <a:ahLst/>
              <a:cxnLst/>
              <a:rect l="l" t="t" r="r" b="b"/>
              <a:pathLst>
                <a:path w="11528" h="10183" extrusionOk="0">
                  <a:moveTo>
                    <a:pt x="3650" y="1"/>
                  </a:moveTo>
                  <a:cubicBezTo>
                    <a:pt x="1897" y="1"/>
                    <a:pt x="1136" y="1644"/>
                    <a:pt x="844" y="2842"/>
                  </a:cubicBezTo>
                  <a:cubicBezTo>
                    <a:pt x="1" y="6153"/>
                    <a:pt x="5686" y="10183"/>
                    <a:pt x="5686" y="10183"/>
                  </a:cubicBezTo>
                  <a:lnTo>
                    <a:pt x="11528" y="5934"/>
                  </a:lnTo>
                  <a:cubicBezTo>
                    <a:pt x="7766" y="1420"/>
                    <a:pt x="5280" y="1"/>
                    <a:pt x="3650" y="1"/>
                  </a:cubicBezTo>
                  <a:close/>
                </a:path>
              </a:pathLst>
            </a:custGeom>
            <a:solidFill>
              <a:srgbClr val="D3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3741604" y="2654663"/>
              <a:ext cx="254874" cy="166133"/>
            </a:xfrm>
            <a:custGeom>
              <a:avLst/>
              <a:gdLst/>
              <a:ahLst/>
              <a:cxnLst/>
              <a:rect l="l" t="t" r="r" b="b"/>
              <a:pathLst>
                <a:path w="11744" h="7655" extrusionOk="0">
                  <a:moveTo>
                    <a:pt x="5300" y="1"/>
                  </a:moveTo>
                  <a:cubicBezTo>
                    <a:pt x="4422" y="1"/>
                    <a:pt x="3442" y="119"/>
                    <a:pt x="2374" y="384"/>
                  </a:cubicBezTo>
                  <a:cubicBezTo>
                    <a:pt x="0" y="946"/>
                    <a:pt x="1937" y="5444"/>
                    <a:pt x="1781" y="6944"/>
                  </a:cubicBezTo>
                  <a:cubicBezTo>
                    <a:pt x="1718" y="7447"/>
                    <a:pt x="2322" y="7654"/>
                    <a:pt x="3213" y="7654"/>
                  </a:cubicBezTo>
                  <a:cubicBezTo>
                    <a:pt x="4980" y="7654"/>
                    <a:pt x="7875" y="6837"/>
                    <a:pt x="8935" y="5882"/>
                  </a:cubicBezTo>
                  <a:cubicBezTo>
                    <a:pt x="11743" y="3283"/>
                    <a:pt x="9920" y="1"/>
                    <a:pt x="5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6" name="Google Shape;2406;p41"/>
          <p:cNvSpPr txBox="1"/>
          <p:nvPr/>
        </p:nvSpPr>
        <p:spPr>
          <a:xfrm>
            <a:off x="916313" y="3355600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7" name="Google Shape;2407;p41"/>
          <p:cNvSpPr txBox="1"/>
          <p:nvPr/>
        </p:nvSpPr>
        <p:spPr>
          <a:xfrm>
            <a:off x="916325" y="2967694"/>
            <a:ext cx="17160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08" name="Google Shape;2408;p41"/>
          <p:cNvSpPr txBox="1"/>
          <p:nvPr/>
        </p:nvSpPr>
        <p:spPr>
          <a:xfrm>
            <a:off x="6498238" y="3355600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9" name="Google Shape;2409;p41"/>
          <p:cNvSpPr txBox="1"/>
          <p:nvPr/>
        </p:nvSpPr>
        <p:spPr>
          <a:xfrm>
            <a:off x="6498238" y="2967694"/>
            <a:ext cx="17160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410" name="Google Shape;2410;p41"/>
          <p:cNvCxnSpPr/>
          <p:nvPr/>
        </p:nvCxnSpPr>
        <p:spPr>
          <a:xfrm>
            <a:off x="4743325" y="2486125"/>
            <a:ext cx="1222200" cy="918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11" name="Google Shape;2411;p41"/>
          <p:cNvSpPr/>
          <p:nvPr/>
        </p:nvSpPr>
        <p:spPr>
          <a:xfrm>
            <a:off x="6869227" y="2712886"/>
            <a:ext cx="1084198" cy="140830"/>
          </a:xfrm>
          <a:custGeom>
            <a:avLst/>
            <a:gdLst/>
            <a:ahLst/>
            <a:cxnLst/>
            <a:rect l="l" t="t" r="r" b="b"/>
            <a:pathLst>
              <a:path w="210831" h="17776" extrusionOk="0">
                <a:moveTo>
                  <a:pt x="105431" y="1"/>
                </a:moveTo>
                <a:cubicBezTo>
                  <a:pt x="47202" y="1"/>
                  <a:pt x="0" y="3968"/>
                  <a:pt x="0" y="8873"/>
                </a:cubicBezTo>
                <a:cubicBezTo>
                  <a:pt x="0" y="13777"/>
                  <a:pt x="47202" y="17776"/>
                  <a:pt x="105431" y="17776"/>
                </a:cubicBezTo>
                <a:cubicBezTo>
                  <a:pt x="163629" y="17776"/>
                  <a:pt x="210830" y="13777"/>
                  <a:pt x="210830" y="8873"/>
                </a:cubicBezTo>
                <a:cubicBezTo>
                  <a:pt x="210830" y="3968"/>
                  <a:pt x="163629" y="1"/>
                  <a:pt x="105431" y="1"/>
                </a:cubicBezTo>
                <a:close/>
              </a:path>
            </a:pathLst>
          </a:custGeom>
          <a:solidFill>
            <a:srgbClr val="031F36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2" name="Google Shape;2412;p41"/>
          <p:cNvGrpSpPr/>
          <p:nvPr/>
        </p:nvGrpSpPr>
        <p:grpSpPr>
          <a:xfrm>
            <a:off x="7255775" y="1153897"/>
            <a:ext cx="311101" cy="1624461"/>
            <a:chOff x="7308288" y="1080535"/>
            <a:chExt cx="311101" cy="1624461"/>
          </a:xfrm>
        </p:grpSpPr>
        <p:sp>
          <p:nvSpPr>
            <p:cNvPr id="2413" name="Google Shape;2413;p41"/>
            <p:cNvSpPr/>
            <p:nvPr/>
          </p:nvSpPr>
          <p:spPr>
            <a:xfrm>
              <a:off x="7308288" y="1080535"/>
              <a:ext cx="311101" cy="1624461"/>
            </a:xfrm>
            <a:custGeom>
              <a:avLst/>
              <a:gdLst/>
              <a:ahLst/>
              <a:cxnLst/>
              <a:rect l="l" t="t" r="r" b="b"/>
              <a:pathLst>
                <a:path w="2716" h="14182" extrusionOk="0">
                  <a:moveTo>
                    <a:pt x="1358" y="1"/>
                  </a:moveTo>
                  <a:lnTo>
                    <a:pt x="441" y="1227"/>
                  </a:lnTo>
                  <a:lnTo>
                    <a:pt x="358" y="3727"/>
                  </a:lnTo>
                  <a:lnTo>
                    <a:pt x="227" y="7216"/>
                  </a:lnTo>
                  <a:lnTo>
                    <a:pt x="0" y="14086"/>
                  </a:lnTo>
                  <a:cubicBezTo>
                    <a:pt x="441" y="14145"/>
                    <a:pt x="893" y="14181"/>
                    <a:pt x="1358" y="14181"/>
                  </a:cubicBezTo>
                  <a:lnTo>
                    <a:pt x="1453" y="14181"/>
                  </a:lnTo>
                  <a:cubicBezTo>
                    <a:pt x="1882" y="14181"/>
                    <a:pt x="2298" y="14145"/>
                    <a:pt x="2703" y="14086"/>
                  </a:cubicBezTo>
                  <a:lnTo>
                    <a:pt x="2715" y="14086"/>
                  </a:lnTo>
                  <a:lnTo>
                    <a:pt x="2477" y="7216"/>
                  </a:lnTo>
                  <a:lnTo>
                    <a:pt x="2358" y="3727"/>
                  </a:lnTo>
                  <a:lnTo>
                    <a:pt x="2275" y="1227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7463724" y="1080535"/>
              <a:ext cx="105151" cy="140660"/>
            </a:xfrm>
            <a:custGeom>
              <a:avLst/>
              <a:gdLst/>
              <a:ahLst/>
              <a:cxnLst/>
              <a:rect l="l" t="t" r="r" b="b"/>
              <a:pathLst>
                <a:path w="91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918" y="1227"/>
                  </a:lnTo>
                  <a:lnTo>
                    <a:pt x="918" y="12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7463724" y="1218329"/>
              <a:ext cx="154291" cy="1486665"/>
            </a:xfrm>
            <a:custGeom>
              <a:avLst/>
              <a:gdLst/>
              <a:ahLst/>
              <a:cxnLst/>
              <a:rect l="l" t="t" r="r" b="b"/>
              <a:pathLst>
                <a:path w="1347" h="12979" extrusionOk="0">
                  <a:moveTo>
                    <a:pt x="1" y="0"/>
                  </a:moveTo>
                  <a:lnTo>
                    <a:pt x="1" y="2524"/>
                  </a:lnTo>
                  <a:lnTo>
                    <a:pt x="1" y="6013"/>
                  </a:lnTo>
                  <a:lnTo>
                    <a:pt x="1" y="12859"/>
                  </a:lnTo>
                  <a:lnTo>
                    <a:pt x="1" y="12978"/>
                  </a:lnTo>
                  <a:lnTo>
                    <a:pt x="108" y="12978"/>
                  </a:lnTo>
                  <a:cubicBezTo>
                    <a:pt x="537" y="12978"/>
                    <a:pt x="941" y="12942"/>
                    <a:pt x="1346" y="12883"/>
                  </a:cubicBezTo>
                  <a:lnTo>
                    <a:pt x="1120" y="6013"/>
                  </a:lnTo>
                  <a:lnTo>
                    <a:pt x="1001" y="2524"/>
                  </a:lnTo>
                  <a:lnTo>
                    <a:pt x="91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16" name="Google Shape;2416;p41"/>
          <p:cNvCxnSpPr/>
          <p:nvPr/>
        </p:nvCxnSpPr>
        <p:spPr>
          <a:xfrm flipH="1">
            <a:off x="3187875" y="2495550"/>
            <a:ext cx="1374600" cy="908700"/>
          </a:xfrm>
          <a:prstGeom prst="bentConnector3">
            <a:avLst>
              <a:gd name="adj1" fmla="val 7067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6" name="Grupo 85"/>
          <p:cNvGrpSpPr/>
          <p:nvPr/>
        </p:nvGrpSpPr>
        <p:grpSpPr>
          <a:xfrm>
            <a:off x="259492" y="24347"/>
            <a:ext cx="8778095" cy="787209"/>
            <a:chOff x="259492" y="24347"/>
            <a:chExt cx="8778095" cy="787209"/>
          </a:xfrm>
        </p:grpSpPr>
        <p:pic>
          <p:nvPicPr>
            <p:cNvPr id="87" name="Imagen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6013" y="24347"/>
              <a:ext cx="701574" cy="701574"/>
            </a:xfrm>
            <a:prstGeom prst="rect">
              <a:avLst/>
            </a:prstGeom>
          </p:spPr>
        </p:pic>
        <p:sp>
          <p:nvSpPr>
            <p:cNvPr id="88" name="Rectángulo 87"/>
            <p:cNvSpPr/>
            <p:nvPr/>
          </p:nvSpPr>
          <p:spPr>
            <a:xfrm>
              <a:off x="259492" y="765837"/>
              <a:ext cx="8625016" cy="45719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42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2422" name="Google Shape;2422;p42"/>
          <p:cNvSpPr/>
          <p:nvPr/>
        </p:nvSpPr>
        <p:spPr>
          <a:xfrm>
            <a:off x="657475" y="962676"/>
            <a:ext cx="1632822" cy="2649201"/>
          </a:xfrm>
          <a:custGeom>
            <a:avLst/>
            <a:gdLst/>
            <a:ahLst/>
            <a:cxnLst/>
            <a:rect l="l" t="t" r="r" b="b"/>
            <a:pathLst>
              <a:path w="5157" h="8367" extrusionOk="0">
                <a:moveTo>
                  <a:pt x="1203" y="0"/>
                </a:moveTo>
                <a:cubicBezTo>
                  <a:pt x="1112" y="0"/>
                  <a:pt x="1032" y="20"/>
                  <a:pt x="977" y="80"/>
                </a:cubicBezTo>
                <a:cubicBezTo>
                  <a:pt x="822" y="246"/>
                  <a:pt x="632" y="556"/>
                  <a:pt x="382" y="616"/>
                </a:cubicBezTo>
                <a:cubicBezTo>
                  <a:pt x="286" y="651"/>
                  <a:pt x="144" y="663"/>
                  <a:pt x="1" y="675"/>
                </a:cubicBezTo>
                <a:cubicBezTo>
                  <a:pt x="36" y="711"/>
                  <a:pt x="60" y="735"/>
                  <a:pt x="72" y="770"/>
                </a:cubicBezTo>
                <a:cubicBezTo>
                  <a:pt x="108" y="866"/>
                  <a:pt x="132" y="1080"/>
                  <a:pt x="167" y="1175"/>
                </a:cubicBezTo>
                <a:cubicBezTo>
                  <a:pt x="203" y="1270"/>
                  <a:pt x="298" y="1282"/>
                  <a:pt x="346" y="1342"/>
                </a:cubicBezTo>
                <a:cubicBezTo>
                  <a:pt x="346" y="1366"/>
                  <a:pt x="358" y="1378"/>
                  <a:pt x="358" y="1389"/>
                </a:cubicBezTo>
                <a:lnTo>
                  <a:pt x="370" y="1389"/>
                </a:lnTo>
                <a:cubicBezTo>
                  <a:pt x="370" y="1401"/>
                  <a:pt x="370" y="1413"/>
                  <a:pt x="382" y="1425"/>
                </a:cubicBezTo>
                <a:cubicBezTo>
                  <a:pt x="382" y="1437"/>
                  <a:pt x="382" y="1449"/>
                  <a:pt x="382" y="1449"/>
                </a:cubicBezTo>
                <a:cubicBezTo>
                  <a:pt x="405" y="1508"/>
                  <a:pt x="417" y="1580"/>
                  <a:pt x="405" y="1663"/>
                </a:cubicBezTo>
                <a:cubicBezTo>
                  <a:pt x="405" y="1806"/>
                  <a:pt x="370" y="1818"/>
                  <a:pt x="358" y="1925"/>
                </a:cubicBezTo>
                <a:cubicBezTo>
                  <a:pt x="346" y="2020"/>
                  <a:pt x="417" y="2080"/>
                  <a:pt x="441" y="2151"/>
                </a:cubicBezTo>
                <a:cubicBezTo>
                  <a:pt x="465" y="2211"/>
                  <a:pt x="560" y="2199"/>
                  <a:pt x="596" y="2211"/>
                </a:cubicBezTo>
                <a:cubicBezTo>
                  <a:pt x="632" y="2223"/>
                  <a:pt x="691" y="2247"/>
                  <a:pt x="727" y="2294"/>
                </a:cubicBezTo>
                <a:cubicBezTo>
                  <a:pt x="775" y="2330"/>
                  <a:pt x="727" y="2425"/>
                  <a:pt x="739" y="2497"/>
                </a:cubicBezTo>
                <a:cubicBezTo>
                  <a:pt x="739" y="2580"/>
                  <a:pt x="739" y="2806"/>
                  <a:pt x="727" y="2890"/>
                </a:cubicBezTo>
                <a:cubicBezTo>
                  <a:pt x="727" y="2961"/>
                  <a:pt x="751" y="3140"/>
                  <a:pt x="751" y="3282"/>
                </a:cubicBezTo>
                <a:cubicBezTo>
                  <a:pt x="751" y="3425"/>
                  <a:pt x="739" y="3461"/>
                  <a:pt x="715" y="3568"/>
                </a:cubicBezTo>
                <a:cubicBezTo>
                  <a:pt x="703" y="3675"/>
                  <a:pt x="656" y="3663"/>
                  <a:pt x="596" y="3771"/>
                </a:cubicBezTo>
                <a:cubicBezTo>
                  <a:pt x="525" y="3890"/>
                  <a:pt x="548" y="4104"/>
                  <a:pt x="465" y="4306"/>
                </a:cubicBezTo>
                <a:cubicBezTo>
                  <a:pt x="394" y="4509"/>
                  <a:pt x="310" y="4604"/>
                  <a:pt x="298" y="4664"/>
                </a:cubicBezTo>
                <a:cubicBezTo>
                  <a:pt x="275" y="4723"/>
                  <a:pt x="227" y="4806"/>
                  <a:pt x="227" y="4878"/>
                </a:cubicBezTo>
                <a:cubicBezTo>
                  <a:pt x="239" y="4949"/>
                  <a:pt x="227" y="4985"/>
                  <a:pt x="203" y="5045"/>
                </a:cubicBezTo>
                <a:cubicBezTo>
                  <a:pt x="191" y="5104"/>
                  <a:pt x="144" y="5104"/>
                  <a:pt x="96" y="5211"/>
                </a:cubicBezTo>
                <a:cubicBezTo>
                  <a:pt x="36" y="5307"/>
                  <a:pt x="167" y="5318"/>
                  <a:pt x="263" y="5485"/>
                </a:cubicBezTo>
                <a:cubicBezTo>
                  <a:pt x="346" y="5664"/>
                  <a:pt x="370" y="5735"/>
                  <a:pt x="405" y="5854"/>
                </a:cubicBezTo>
                <a:cubicBezTo>
                  <a:pt x="453" y="5973"/>
                  <a:pt x="370" y="6045"/>
                  <a:pt x="310" y="6188"/>
                </a:cubicBezTo>
                <a:cubicBezTo>
                  <a:pt x="263" y="6330"/>
                  <a:pt x="286" y="6426"/>
                  <a:pt x="286" y="6509"/>
                </a:cubicBezTo>
                <a:cubicBezTo>
                  <a:pt x="513" y="6557"/>
                  <a:pt x="525" y="6711"/>
                  <a:pt x="536" y="6747"/>
                </a:cubicBezTo>
                <a:cubicBezTo>
                  <a:pt x="548" y="6783"/>
                  <a:pt x="691" y="7021"/>
                  <a:pt x="763" y="7081"/>
                </a:cubicBezTo>
                <a:cubicBezTo>
                  <a:pt x="846" y="7140"/>
                  <a:pt x="1084" y="7331"/>
                  <a:pt x="1156" y="7402"/>
                </a:cubicBezTo>
                <a:cubicBezTo>
                  <a:pt x="1215" y="7485"/>
                  <a:pt x="1263" y="7735"/>
                  <a:pt x="1322" y="7843"/>
                </a:cubicBezTo>
                <a:cubicBezTo>
                  <a:pt x="1359" y="7935"/>
                  <a:pt x="1446" y="7970"/>
                  <a:pt x="1544" y="7970"/>
                </a:cubicBezTo>
                <a:cubicBezTo>
                  <a:pt x="1573" y="7970"/>
                  <a:pt x="1602" y="7967"/>
                  <a:pt x="1632" y="7962"/>
                </a:cubicBezTo>
                <a:cubicBezTo>
                  <a:pt x="1691" y="7962"/>
                  <a:pt x="1763" y="7950"/>
                  <a:pt x="1846" y="7938"/>
                </a:cubicBezTo>
                <a:cubicBezTo>
                  <a:pt x="1906" y="7938"/>
                  <a:pt x="1977" y="7926"/>
                  <a:pt x="2025" y="7914"/>
                </a:cubicBezTo>
                <a:lnTo>
                  <a:pt x="2120" y="7914"/>
                </a:lnTo>
                <a:cubicBezTo>
                  <a:pt x="2180" y="7914"/>
                  <a:pt x="2227" y="8116"/>
                  <a:pt x="2263" y="8188"/>
                </a:cubicBezTo>
                <a:cubicBezTo>
                  <a:pt x="2275" y="8224"/>
                  <a:pt x="2346" y="8224"/>
                  <a:pt x="2418" y="8224"/>
                </a:cubicBezTo>
                <a:cubicBezTo>
                  <a:pt x="2501" y="8212"/>
                  <a:pt x="2596" y="8188"/>
                  <a:pt x="2620" y="8188"/>
                </a:cubicBezTo>
                <a:cubicBezTo>
                  <a:pt x="2668" y="8188"/>
                  <a:pt x="2751" y="8283"/>
                  <a:pt x="2799" y="8331"/>
                </a:cubicBezTo>
                <a:cubicBezTo>
                  <a:pt x="2846" y="8366"/>
                  <a:pt x="3072" y="8366"/>
                  <a:pt x="3072" y="8366"/>
                </a:cubicBezTo>
                <a:lnTo>
                  <a:pt x="3072" y="6057"/>
                </a:lnTo>
                <a:lnTo>
                  <a:pt x="4323" y="6021"/>
                </a:lnTo>
                <a:lnTo>
                  <a:pt x="4989" y="6009"/>
                </a:lnTo>
                <a:cubicBezTo>
                  <a:pt x="4989" y="6009"/>
                  <a:pt x="4989" y="5997"/>
                  <a:pt x="4989" y="5973"/>
                </a:cubicBezTo>
                <a:cubicBezTo>
                  <a:pt x="5025" y="5830"/>
                  <a:pt x="5156" y="5295"/>
                  <a:pt x="5156" y="5235"/>
                </a:cubicBezTo>
                <a:cubicBezTo>
                  <a:pt x="5156" y="5152"/>
                  <a:pt x="5013" y="4747"/>
                  <a:pt x="4918" y="4402"/>
                </a:cubicBezTo>
                <a:cubicBezTo>
                  <a:pt x="4835" y="4056"/>
                  <a:pt x="4585" y="3759"/>
                  <a:pt x="4620" y="3568"/>
                </a:cubicBezTo>
                <a:cubicBezTo>
                  <a:pt x="4656" y="3378"/>
                  <a:pt x="4799" y="3163"/>
                  <a:pt x="4727" y="2961"/>
                </a:cubicBezTo>
                <a:cubicBezTo>
                  <a:pt x="4644" y="2747"/>
                  <a:pt x="4358" y="2544"/>
                  <a:pt x="4275" y="2247"/>
                </a:cubicBezTo>
                <a:cubicBezTo>
                  <a:pt x="4180" y="1961"/>
                  <a:pt x="4132" y="1639"/>
                  <a:pt x="4049" y="1354"/>
                </a:cubicBezTo>
                <a:cubicBezTo>
                  <a:pt x="4025" y="1270"/>
                  <a:pt x="3989" y="1163"/>
                  <a:pt x="3965" y="1044"/>
                </a:cubicBezTo>
                <a:cubicBezTo>
                  <a:pt x="3906" y="782"/>
                  <a:pt x="3846" y="485"/>
                  <a:pt x="3846" y="485"/>
                </a:cubicBezTo>
                <a:cubicBezTo>
                  <a:pt x="3846" y="485"/>
                  <a:pt x="3715" y="473"/>
                  <a:pt x="3537" y="365"/>
                </a:cubicBezTo>
                <a:cubicBezTo>
                  <a:pt x="3396" y="275"/>
                  <a:pt x="3162" y="82"/>
                  <a:pt x="2985" y="82"/>
                </a:cubicBezTo>
                <a:cubicBezTo>
                  <a:pt x="2952" y="82"/>
                  <a:pt x="2922" y="89"/>
                  <a:pt x="2894" y="104"/>
                </a:cubicBezTo>
                <a:cubicBezTo>
                  <a:pt x="2727" y="181"/>
                  <a:pt x="2290" y="332"/>
                  <a:pt x="2155" y="332"/>
                </a:cubicBezTo>
                <a:cubicBezTo>
                  <a:pt x="2146" y="332"/>
                  <a:pt x="2138" y="331"/>
                  <a:pt x="2132" y="330"/>
                </a:cubicBezTo>
                <a:cubicBezTo>
                  <a:pt x="2025" y="306"/>
                  <a:pt x="1941" y="104"/>
                  <a:pt x="1715" y="80"/>
                </a:cubicBezTo>
                <a:cubicBezTo>
                  <a:pt x="1562" y="64"/>
                  <a:pt x="1365" y="0"/>
                  <a:pt x="1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2"/>
          <p:cNvSpPr/>
          <p:nvPr/>
        </p:nvSpPr>
        <p:spPr>
          <a:xfrm>
            <a:off x="1628500" y="2848450"/>
            <a:ext cx="4632300" cy="187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42"/>
          <p:cNvSpPr txBox="1">
            <a:spLocks noGrp="1"/>
          </p:cNvSpPr>
          <p:nvPr>
            <p:ph type="subTitle" idx="4294967295"/>
          </p:nvPr>
        </p:nvSpPr>
        <p:spPr>
          <a:xfrm>
            <a:off x="1836500" y="3417175"/>
            <a:ext cx="43482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Mercury was named after the Roman messenger god</a:t>
            </a:r>
            <a:endParaRPr/>
          </a:p>
        </p:txBody>
      </p:sp>
      <p:sp>
        <p:nvSpPr>
          <p:cNvPr id="2425" name="Google Shape;2425;p42"/>
          <p:cNvSpPr txBox="1">
            <a:spLocks noGrp="1"/>
          </p:cNvSpPr>
          <p:nvPr>
            <p:ph type="title" idx="4294967295"/>
          </p:nvPr>
        </p:nvSpPr>
        <p:spPr>
          <a:xfrm>
            <a:off x="1836500" y="2972275"/>
            <a:ext cx="13803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Mercury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2426" name="Google Shape;2426;p42"/>
          <p:cNvSpPr/>
          <p:nvPr/>
        </p:nvSpPr>
        <p:spPr>
          <a:xfrm>
            <a:off x="1428750" y="1244350"/>
            <a:ext cx="1131600" cy="1131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7" name="Google Shape;2427;p42"/>
          <p:cNvGrpSpPr/>
          <p:nvPr/>
        </p:nvGrpSpPr>
        <p:grpSpPr>
          <a:xfrm>
            <a:off x="1727494" y="1457011"/>
            <a:ext cx="534112" cy="706278"/>
            <a:chOff x="-1509175" y="1484450"/>
            <a:chExt cx="534112" cy="706278"/>
          </a:xfrm>
        </p:grpSpPr>
        <p:sp>
          <p:nvSpPr>
            <p:cNvPr id="2428" name="Google Shape;2428;p42"/>
            <p:cNvSpPr/>
            <p:nvPr/>
          </p:nvSpPr>
          <p:spPr>
            <a:xfrm>
              <a:off x="-1272803" y="1979434"/>
              <a:ext cx="61357" cy="145038"/>
            </a:xfrm>
            <a:custGeom>
              <a:avLst/>
              <a:gdLst/>
              <a:ahLst/>
              <a:cxnLst/>
              <a:rect l="l" t="t" r="r" b="b"/>
              <a:pathLst>
                <a:path w="5904" h="13956" extrusionOk="0">
                  <a:moveTo>
                    <a:pt x="0" y="0"/>
                  </a:moveTo>
                  <a:lnTo>
                    <a:pt x="0" y="13955"/>
                  </a:lnTo>
                  <a:lnTo>
                    <a:pt x="5903" y="13955"/>
                  </a:lnTo>
                  <a:lnTo>
                    <a:pt x="5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-1241844" y="1979434"/>
              <a:ext cx="30398" cy="145038"/>
            </a:xfrm>
            <a:custGeom>
              <a:avLst/>
              <a:gdLst/>
              <a:ahLst/>
              <a:cxnLst/>
              <a:rect l="l" t="t" r="r" b="b"/>
              <a:pathLst>
                <a:path w="2925" h="13956" extrusionOk="0">
                  <a:moveTo>
                    <a:pt x="0" y="0"/>
                  </a:moveTo>
                  <a:lnTo>
                    <a:pt x="0" y="13955"/>
                  </a:lnTo>
                  <a:lnTo>
                    <a:pt x="2924" y="13955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-1378638" y="2124455"/>
              <a:ext cx="273125" cy="66273"/>
            </a:xfrm>
            <a:custGeom>
              <a:avLst/>
              <a:gdLst/>
              <a:ahLst/>
              <a:cxnLst/>
              <a:rect l="l" t="t" r="r" b="b"/>
              <a:pathLst>
                <a:path w="26281" h="6377" extrusionOk="0">
                  <a:moveTo>
                    <a:pt x="3535" y="0"/>
                  </a:moveTo>
                  <a:cubicBezTo>
                    <a:pt x="1576" y="0"/>
                    <a:pt x="1" y="1585"/>
                    <a:pt x="1" y="3535"/>
                  </a:cubicBezTo>
                  <a:lnTo>
                    <a:pt x="1" y="5693"/>
                  </a:lnTo>
                  <a:cubicBezTo>
                    <a:pt x="1" y="6067"/>
                    <a:pt x="301" y="6377"/>
                    <a:pt x="684" y="6377"/>
                  </a:cubicBezTo>
                  <a:lnTo>
                    <a:pt x="25588" y="6377"/>
                  </a:lnTo>
                  <a:cubicBezTo>
                    <a:pt x="25970" y="6377"/>
                    <a:pt x="26280" y="6067"/>
                    <a:pt x="26280" y="5693"/>
                  </a:cubicBezTo>
                  <a:lnTo>
                    <a:pt x="26280" y="3535"/>
                  </a:lnTo>
                  <a:cubicBezTo>
                    <a:pt x="26280" y="1585"/>
                    <a:pt x="24695" y="0"/>
                    <a:pt x="22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-1188646" y="2124455"/>
              <a:ext cx="83130" cy="66273"/>
            </a:xfrm>
            <a:custGeom>
              <a:avLst/>
              <a:gdLst/>
              <a:ahLst/>
              <a:cxnLst/>
              <a:rect l="l" t="t" r="r" b="b"/>
              <a:pathLst>
                <a:path w="7999" h="6377" extrusionOk="0">
                  <a:moveTo>
                    <a:pt x="0" y="0"/>
                  </a:moveTo>
                  <a:cubicBezTo>
                    <a:pt x="1959" y="0"/>
                    <a:pt x="3535" y="1585"/>
                    <a:pt x="3535" y="3535"/>
                  </a:cubicBezTo>
                  <a:lnTo>
                    <a:pt x="3535" y="6377"/>
                  </a:lnTo>
                  <a:lnTo>
                    <a:pt x="7306" y="6377"/>
                  </a:lnTo>
                  <a:cubicBezTo>
                    <a:pt x="7688" y="6377"/>
                    <a:pt x="7998" y="6076"/>
                    <a:pt x="7998" y="5693"/>
                  </a:cubicBezTo>
                  <a:lnTo>
                    <a:pt x="7998" y="3535"/>
                  </a:lnTo>
                  <a:cubicBezTo>
                    <a:pt x="7998" y="1585"/>
                    <a:pt x="6413" y="0"/>
                    <a:pt x="4464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-1509175" y="1484450"/>
              <a:ext cx="534112" cy="533717"/>
            </a:xfrm>
            <a:custGeom>
              <a:avLst/>
              <a:gdLst/>
              <a:ahLst/>
              <a:cxnLst/>
              <a:rect l="l" t="t" r="r" b="b"/>
              <a:pathLst>
                <a:path w="51394" h="51356" extrusionOk="0">
                  <a:moveTo>
                    <a:pt x="9884" y="0"/>
                  </a:moveTo>
                  <a:cubicBezTo>
                    <a:pt x="9619" y="0"/>
                    <a:pt x="9383" y="146"/>
                    <a:pt x="9264" y="383"/>
                  </a:cubicBezTo>
                  <a:cubicBezTo>
                    <a:pt x="7360" y="4245"/>
                    <a:pt x="5757" y="8280"/>
                    <a:pt x="4345" y="12352"/>
                  </a:cubicBezTo>
                  <a:cubicBezTo>
                    <a:pt x="3553" y="14657"/>
                    <a:pt x="2760" y="16970"/>
                    <a:pt x="2132" y="19339"/>
                  </a:cubicBezTo>
                  <a:cubicBezTo>
                    <a:pt x="0" y="27291"/>
                    <a:pt x="601" y="35298"/>
                    <a:pt x="5876" y="41884"/>
                  </a:cubicBezTo>
                  <a:cubicBezTo>
                    <a:pt x="10921" y="48199"/>
                    <a:pt x="18307" y="51356"/>
                    <a:pt x="25693" y="51356"/>
                  </a:cubicBezTo>
                  <a:cubicBezTo>
                    <a:pt x="33082" y="51356"/>
                    <a:pt x="40471" y="48197"/>
                    <a:pt x="45518" y="41884"/>
                  </a:cubicBezTo>
                  <a:cubicBezTo>
                    <a:pt x="50792" y="35298"/>
                    <a:pt x="51393" y="27291"/>
                    <a:pt x="49262" y="19339"/>
                  </a:cubicBezTo>
                  <a:cubicBezTo>
                    <a:pt x="48633" y="16970"/>
                    <a:pt x="47841" y="14657"/>
                    <a:pt x="47048" y="12352"/>
                  </a:cubicBezTo>
                  <a:cubicBezTo>
                    <a:pt x="45646" y="8280"/>
                    <a:pt x="44033" y="4245"/>
                    <a:pt x="42129" y="383"/>
                  </a:cubicBezTo>
                  <a:cubicBezTo>
                    <a:pt x="42020" y="146"/>
                    <a:pt x="41774" y="0"/>
                    <a:pt x="4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-1276399" y="1484450"/>
              <a:ext cx="301331" cy="533748"/>
            </a:xfrm>
            <a:custGeom>
              <a:avLst/>
              <a:gdLst/>
              <a:ahLst/>
              <a:cxnLst/>
              <a:rect l="l" t="t" r="r" b="b"/>
              <a:pathLst>
                <a:path w="28995" h="51359" extrusionOk="0">
                  <a:moveTo>
                    <a:pt x="12953" y="0"/>
                  </a:moveTo>
                  <a:cubicBezTo>
                    <a:pt x="14939" y="3981"/>
                    <a:pt x="16606" y="8153"/>
                    <a:pt x="18054" y="12352"/>
                  </a:cubicBezTo>
                  <a:cubicBezTo>
                    <a:pt x="18856" y="14657"/>
                    <a:pt x="19639" y="16970"/>
                    <a:pt x="20277" y="19339"/>
                  </a:cubicBezTo>
                  <a:cubicBezTo>
                    <a:pt x="22409" y="27291"/>
                    <a:pt x="21798" y="35298"/>
                    <a:pt x="16533" y="41884"/>
                  </a:cubicBezTo>
                  <a:cubicBezTo>
                    <a:pt x="12234" y="47258"/>
                    <a:pt x="6240" y="50346"/>
                    <a:pt x="0" y="51147"/>
                  </a:cubicBezTo>
                  <a:cubicBezTo>
                    <a:pt x="1095" y="51288"/>
                    <a:pt x="2198" y="51359"/>
                    <a:pt x="3300" y="51359"/>
                  </a:cubicBezTo>
                  <a:cubicBezTo>
                    <a:pt x="10686" y="51359"/>
                    <a:pt x="18078" y="48200"/>
                    <a:pt x="23119" y="41884"/>
                  </a:cubicBezTo>
                  <a:cubicBezTo>
                    <a:pt x="28393" y="35298"/>
                    <a:pt x="28994" y="27291"/>
                    <a:pt x="26863" y="19339"/>
                  </a:cubicBezTo>
                  <a:cubicBezTo>
                    <a:pt x="26234" y="16970"/>
                    <a:pt x="25442" y="14657"/>
                    <a:pt x="24649" y="12352"/>
                  </a:cubicBezTo>
                  <a:cubicBezTo>
                    <a:pt x="23247" y="8280"/>
                    <a:pt x="21634" y="4245"/>
                    <a:pt x="19730" y="383"/>
                  </a:cubicBezTo>
                  <a:cubicBezTo>
                    <a:pt x="19621" y="146"/>
                    <a:pt x="19375" y="0"/>
                    <a:pt x="19120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-1452101" y="1706154"/>
              <a:ext cx="421561" cy="258534"/>
            </a:xfrm>
            <a:custGeom>
              <a:avLst/>
              <a:gdLst/>
              <a:ahLst/>
              <a:cxnLst/>
              <a:rect l="l" t="t" r="r" b="b"/>
              <a:pathLst>
                <a:path w="40564" h="24877" extrusionOk="0">
                  <a:moveTo>
                    <a:pt x="37471" y="1"/>
                  </a:moveTo>
                  <a:cubicBezTo>
                    <a:pt x="37170" y="1"/>
                    <a:pt x="36862" y="64"/>
                    <a:pt x="36565" y="200"/>
                  </a:cubicBezTo>
                  <a:cubicBezTo>
                    <a:pt x="33331" y="1685"/>
                    <a:pt x="30443" y="3971"/>
                    <a:pt x="27109" y="5228"/>
                  </a:cubicBezTo>
                  <a:cubicBezTo>
                    <a:pt x="24640" y="6162"/>
                    <a:pt x="22191" y="6590"/>
                    <a:pt x="19707" y="6590"/>
                  </a:cubicBezTo>
                  <a:cubicBezTo>
                    <a:pt x="17783" y="6590"/>
                    <a:pt x="15838" y="6334"/>
                    <a:pt x="13847" y="5857"/>
                  </a:cubicBezTo>
                  <a:cubicBezTo>
                    <a:pt x="10340" y="5019"/>
                    <a:pt x="6915" y="3716"/>
                    <a:pt x="4036" y="1630"/>
                  </a:cubicBezTo>
                  <a:cubicBezTo>
                    <a:pt x="3638" y="1341"/>
                    <a:pt x="3190" y="1209"/>
                    <a:pt x="2752" y="1209"/>
                  </a:cubicBezTo>
                  <a:cubicBezTo>
                    <a:pt x="1725" y="1209"/>
                    <a:pt x="754" y="1936"/>
                    <a:pt x="620" y="3078"/>
                  </a:cubicBezTo>
                  <a:cubicBezTo>
                    <a:pt x="1" y="8143"/>
                    <a:pt x="985" y="13089"/>
                    <a:pt x="4355" y="17307"/>
                  </a:cubicBezTo>
                  <a:cubicBezTo>
                    <a:pt x="8390" y="22353"/>
                    <a:pt x="14298" y="24876"/>
                    <a:pt x="20205" y="24876"/>
                  </a:cubicBezTo>
                  <a:cubicBezTo>
                    <a:pt x="26112" y="24876"/>
                    <a:pt x="32019" y="22353"/>
                    <a:pt x="36054" y="17307"/>
                  </a:cubicBezTo>
                  <a:cubicBezTo>
                    <a:pt x="39716" y="12734"/>
                    <a:pt x="40563" y="7305"/>
                    <a:pt x="39607" y="1794"/>
                  </a:cubicBezTo>
                  <a:cubicBezTo>
                    <a:pt x="39418" y="714"/>
                    <a:pt x="38482" y="1"/>
                    <a:pt x="37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-1267025" y="1706154"/>
              <a:ext cx="236481" cy="258545"/>
            </a:xfrm>
            <a:custGeom>
              <a:avLst/>
              <a:gdLst/>
              <a:ahLst/>
              <a:cxnLst/>
              <a:rect l="l" t="t" r="r" b="b"/>
              <a:pathLst>
                <a:path w="22755" h="24878" extrusionOk="0">
                  <a:moveTo>
                    <a:pt x="19662" y="1"/>
                  </a:moveTo>
                  <a:cubicBezTo>
                    <a:pt x="19361" y="1"/>
                    <a:pt x="19053" y="64"/>
                    <a:pt x="18756" y="200"/>
                  </a:cubicBezTo>
                  <a:cubicBezTo>
                    <a:pt x="18091" y="501"/>
                    <a:pt x="17444" y="838"/>
                    <a:pt x="16806" y="1193"/>
                  </a:cubicBezTo>
                  <a:cubicBezTo>
                    <a:pt x="16897" y="1375"/>
                    <a:pt x="16961" y="1575"/>
                    <a:pt x="16998" y="1794"/>
                  </a:cubicBezTo>
                  <a:cubicBezTo>
                    <a:pt x="17954" y="7305"/>
                    <a:pt x="17107" y="12734"/>
                    <a:pt x="13445" y="17307"/>
                  </a:cubicBezTo>
                  <a:cubicBezTo>
                    <a:pt x="9965" y="21670"/>
                    <a:pt x="5074" y="24148"/>
                    <a:pt x="0" y="24740"/>
                  </a:cubicBezTo>
                  <a:cubicBezTo>
                    <a:pt x="794" y="24832"/>
                    <a:pt x="1592" y="24878"/>
                    <a:pt x="2391" y="24878"/>
                  </a:cubicBezTo>
                  <a:cubicBezTo>
                    <a:pt x="8299" y="24878"/>
                    <a:pt x="14209" y="22354"/>
                    <a:pt x="18245" y="17307"/>
                  </a:cubicBezTo>
                  <a:cubicBezTo>
                    <a:pt x="21898" y="12734"/>
                    <a:pt x="22754" y="7305"/>
                    <a:pt x="21798" y="1794"/>
                  </a:cubicBezTo>
                  <a:cubicBezTo>
                    <a:pt x="21609" y="714"/>
                    <a:pt x="20673" y="1"/>
                    <a:pt x="19662" y="1"/>
                  </a:cubicBezTo>
                  <a:close/>
                </a:path>
              </a:pathLst>
            </a:custGeom>
            <a:solidFill>
              <a:srgbClr val="000000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6" name="Google Shape;2436;p42"/>
          <p:cNvGrpSpPr/>
          <p:nvPr/>
        </p:nvGrpSpPr>
        <p:grpSpPr>
          <a:xfrm>
            <a:off x="6632531" y="935826"/>
            <a:ext cx="1752538" cy="3796168"/>
            <a:chOff x="1409731" y="935826"/>
            <a:chExt cx="1752538" cy="3796168"/>
          </a:xfrm>
        </p:grpSpPr>
        <p:sp>
          <p:nvSpPr>
            <p:cNvPr id="2437" name="Google Shape;2437;p42"/>
            <p:cNvSpPr/>
            <p:nvPr/>
          </p:nvSpPr>
          <p:spPr>
            <a:xfrm>
              <a:off x="1940087" y="1809625"/>
              <a:ext cx="386571" cy="628474"/>
            </a:xfrm>
            <a:custGeom>
              <a:avLst/>
              <a:gdLst/>
              <a:ahLst/>
              <a:cxnLst/>
              <a:rect l="l" t="t" r="r" b="b"/>
              <a:pathLst>
                <a:path w="5216" h="8480" extrusionOk="0">
                  <a:moveTo>
                    <a:pt x="2100" y="1"/>
                  </a:moveTo>
                  <a:cubicBezTo>
                    <a:pt x="1959" y="1"/>
                    <a:pt x="1504" y="56"/>
                    <a:pt x="1417" y="121"/>
                  </a:cubicBezTo>
                  <a:cubicBezTo>
                    <a:pt x="1346" y="181"/>
                    <a:pt x="1179" y="264"/>
                    <a:pt x="1084" y="347"/>
                  </a:cubicBezTo>
                  <a:cubicBezTo>
                    <a:pt x="1084" y="347"/>
                    <a:pt x="1084" y="347"/>
                    <a:pt x="1072" y="359"/>
                  </a:cubicBezTo>
                  <a:cubicBezTo>
                    <a:pt x="1060" y="383"/>
                    <a:pt x="1048" y="395"/>
                    <a:pt x="1036" y="419"/>
                  </a:cubicBezTo>
                  <a:cubicBezTo>
                    <a:pt x="1012" y="526"/>
                    <a:pt x="929" y="657"/>
                    <a:pt x="822" y="800"/>
                  </a:cubicBezTo>
                  <a:cubicBezTo>
                    <a:pt x="727" y="931"/>
                    <a:pt x="548" y="1074"/>
                    <a:pt x="548" y="1074"/>
                  </a:cubicBezTo>
                  <a:cubicBezTo>
                    <a:pt x="536" y="1086"/>
                    <a:pt x="346" y="1229"/>
                    <a:pt x="346" y="1300"/>
                  </a:cubicBezTo>
                  <a:cubicBezTo>
                    <a:pt x="346" y="1300"/>
                    <a:pt x="346" y="1312"/>
                    <a:pt x="346" y="1312"/>
                  </a:cubicBezTo>
                  <a:cubicBezTo>
                    <a:pt x="357" y="1407"/>
                    <a:pt x="381" y="1669"/>
                    <a:pt x="298" y="1717"/>
                  </a:cubicBezTo>
                  <a:cubicBezTo>
                    <a:pt x="203" y="1764"/>
                    <a:pt x="0" y="1895"/>
                    <a:pt x="0" y="1955"/>
                  </a:cubicBezTo>
                  <a:cubicBezTo>
                    <a:pt x="0" y="2026"/>
                    <a:pt x="72" y="2407"/>
                    <a:pt x="84" y="2467"/>
                  </a:cubicBezTo>
                  <a:cubicBezTo>
                    <a:pt x="96" y="2514"/>
                    <a:pt x="155" y="3431"/>
                    <a:pt x="167" y="3824"/>
                  </a:cubicBezTo>
                  <a:cubicBezTo>
                    <a:pt x="262" y="3836"/>
                    <a:pt x="334" y="3860"/>
                    <a:pt x="381" y="3872"/>
                  </a:cubicBezTo>
                  <a:cubicBezTo>
                    <a:pt x="548" y="3931"/>
                    <a:pt x="655" y="4015"/>
                    <a:pt x="727" y="4169"/>
                  </a:cubicBezTo>
                  <a:cubicBezTo>
                    <a:pt x="783" y="4316"/>
                    <a:pt x="850" y="4420"/>
                    <a:pt x="898" y="4420"/>
                  </a:cubicBezTo>
                  <a:cubicBezTo>
                    <a:pt x="900" y="4420"/>
                    <a:pt x="903" y="4420"/>
                    <a:pt x="905" y="4419"/>
                  </a:cubicBezTo>
                  <a:cubicBezTo>
                    <a:pt x="943" y="4419"/>
                    <a:pt x="1096" y="4358"/>
                    <a:pt x="1167" y="4358"/>
                  </a:cubicBezTo>
                  <a:cubicBezTo>
                    <a:pt x="1185" y="4358"/>
                    <a:pt x="1198" y="4362"/>
                    <a:pt x="1203" y="4372"/>
                  </a:cubicBezTo>
                  <a:cubicBezTo>
                    <a:pt x="1239" y="4419"/>
                    <a:pt x="1322" y="4669"/>
                    <a:pt x="1286" y="4800"/>
                  </a:cubicBezTo>
                  <a:cubicBezTo>
                    <a:pt x="1250" y="4943"/>
                    <a:pt x="1143" y="5050"/>
                    <a:pt x="1072" y="5205"/>
                  </a:cubicBezTo>
                  <a:cubicBezTo>
                    <a:pt x="1012" y="5360"/>
                    <a:pt x="953" y="5705"/>
                    <a:pt x="953" y="5824"/>
                  </a:cubicBezTo>
                  <a:cubicBezTo>
                    <a:pt x="953" y="5955"/>
                    <a:pt x="1072" y="7086"/>
                    <a:pt x="1084" y="7146"/>
                  </a:cubicBezTo>
                  <a:cubicBezTo>
                    <a:pt x="1084" y="7217"/>
                    <a:pt x="1072" y="7801"/>
                    <a:pt x="1072" y="7836"/>
                  </a:cubicBezTo>
                  <a:cubicBezTo>
                    <a:pt x="1072" y="7860"/>
                    <a:pt x="1084" y="8479"/>
                    <a:pt x="1084" y="8479"/>
                  </a:cubicBezTo>
                  <a:lnTo>
                    <a:pt x="1084" y="8420"/>
                  </a:lnTo>
                  <a:lnTo>
                    <a:pt x="3191" y="8420"/>
                  </a:lnTo>
                  <a:lnTo>
                    <a:pt x="3179" y="8348"/>
                  </a:lnTo>
                  <a:lnTo>
                    <a:pt x="3167" y="7491"/>
                  </a:lnTo>
                  <a:lnTo>
                    <a:pt x="3858" y="7491"/>
                  </a:lnTo>
                  <a:lnTo>
                    <a:pt x="5215" y="5205"/>
                  </a:lnTo>
                  <a:cubicBezTo>
                    <a:pt x="5215" y="5205"/>
                    <a:pt x="4965" y="4550"/>
                    <a:pt x="4882" y="4360"/>
                  </a:cubicBezTo>
                  <a:cubicBezTo>
                    <a:pt x="4810" y="4181"/>
                    <a:pt x="4656" y="3669"/>
                    <a:pt x="4644" y="3526"/>
                  </a:cubicBezTo>
                  <a:cubicBezTo>
                    <a:pt x="4632" y="3372"/>
                    <a:pt x="4596" y="3217"/>
                    <a:pt x="4739" y="2955"/>
                  </a:cubicBezTo>
                  <a:cubicBezTo>
                    <a:pt x="4882" y="2705"/>
                    <a:pt x="5191" y="2086"/>
                    <a:pt x="5156" y="2026"/>
                  </a:cubicBezTo>
                  <a:cubicBezTo>
                    <a:pt x="5120" y="1967"/>
                    <a:pt x="4929" y="1800"/>
                    <a:pt x="4846" y="1610"/>
                  </a:cubicBezTo>
                  <a:cubicBezTo>
                    <a:pt x="4799" y="1490"/>
                    <a:pt x="4787" y="1336"/>
                    <a:pt x="4799" y="1169"/>
                  </a:cubicBezTo>
                  <a:cubicBezTo>
                    <a:pt x="4799" y="1050"/>
                    <a:pt x="4822" y="943"/>
                    <a:pt x="4834" y="836"/>
                  </a:cubicBezTo>
                  <a:cubicBezTo>
                    <a:pt x="4882" y="574"/>
                    <a:pt x="4882" y="490"/>
                    <a:pt x="4882" y="490"/>
                  </a:cubicBezTo>
                  <a:cubicBezTo>
                    <a:pt x="4882" y="490"/>
                    <a:pt x="4369" y="485"/>
                    <a:pt x="3963" y="485"/>
                  </a:cubicBezTo>
                  <a:cubicBezTo>
                    <a:pt x="3760" y="485"/>
                    <a:pt x="3584" y="486"/>
                    <a:pt x="3513" y="490"/>
                  </a:cubicBezTo>
                  <a:cubicBezTo>
                    <a:pt x="3486" y="492"/>
                    <a:pt x="3463" y="493"/>
                    <a:pt x="3440" y="493"/>
                  </a:cubicBezTo>
                  <a:cubicBezTo>
                    <a:pt x="3292" y="493"/>
                    <a:pt x="3230" y="459"/>
                    <a:pt x="3167" y="407"/>
                  </a:cubicBezTo>
                  <a:cubicBezTo>
                    <a:pt x="3108" y="347"/>
                    <a:pt x="3024" y="312"/>
                    <a:pt x="2870" y="312"/>
                  </a:cubicBezTo>
                  <a:cubicBezTo>
                    <a:pt x="2715" y="312"/>
                    <a:pt x="2548" y="276"/>
                    <a:pt x="2524" y="252"/>
                  </a:cubicBezTo>
                  <a:cubicBezTo>
                    <a:pt x="2501" y="240"/>
                    <a:pt x="2227" y="26"/>
                    <a:pt x="2132" y="2"/>
                  </a:cubicBezTo>
                  <a:cubicBezTo>
                    <a:pt x="2124" y="1"/>
                    <a:pt x="2114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2225943" y="1646501"/>
              <a:ext cx="400726" cy="718372"/>
            </a:xfrm>
            <a:custGeom>
              <a:avLst/>
              <a:gdLst/>
              <a:ahLst/>
              <a:cxnLst/>
              <a:rect l="l" t="t" r="r" b="b"/>
              <a:pathLst>
                <a:path w="5407" h="9693" extrusionOk="0">
                  <a:moveTo>
                    <a:pt x="1561" y="1"/>
                  </a:moveTo>
                  <a:lnTo>
                    <a:pt x="1025" y="2691"/>
                  </a:lnTo>
                  <a:cubicBezTo>
                    <a:pt x="1025" y="2691"/>
                    <a:pt x="1025" y="2775"/>
                    <a:pt x="977" y="3037"/>
                  </a:cubicBezTo>
                  <a:cubicBezTo>
                    <a:pt x="953" y="3144"/>
                    <a:pt x="942" y="3251"/>
                    <a:pt x="942" y="3370"/>
                  </a:cubicBezTo>
                  <a:cubicBezTo>
                    <a:pt x="930" y="3537"/>
                    <a:pt x="942" y="3691"/>
                    <a:pt x="989" y="3811"/>
                  </a:cubicBezTo>
                  <a:cubicBezTo>
                    <a:pt x="1072" y="4001"/>
                    <a:pt x="1263" y="4168"/>
                    <a:pt x="1299" y="4227"/>
                  </a:cubicBezTo>
                  <a:cubicBezTo>
                    <a:pt x="1334" y="4287"/>
                    <a:pt x="1025" y="4906"/>
                    <a:pt x="882" y="5156"/>
                  </a:cubicBezTo>
                  <a:cubicBezTo>
                    <a:pt x="739" y="5418"/>
                    <a:pt x="775" y="5573"/>
                    <a:pt x="787" y="5727"/>
                  </a:cubicBezTo>
                  <a:cubicBezTo>
                    <a:pt x="799" y="5870"/>
                    <a:pt x="953" y="6382"/>
                    <a:pt x="1025" y="6561"/>
                  </a:cubicBezTo>
                  <a:cubicBezTo>
                    <a:pt x="1108" y="6751"/>
                    <a:pt x="1358" y="7406"/>
                    <a:pt x="1358" y="7406"/>
                  </a:cubicBezTo>
                  <a:lnTo>
                    <a:pt x="1" y="9692"/>
                  </a:lnTo>
                  <a:lnTo>
                    <a:pt x="1275" y="9692"/>
                  </a:lnTo>
                  <a:cubicBezTo>
                    <a:pt x="1406" y="9692"/>
                    <a:pt x="1465" y="9621"/>
                    <a:pt x="1489" y="9585"/>
                  </a:cubicBezTo>
                  <a:cubicBezTo>
                    <a:pt x="1513" y="9561"/>
                    <a:pt x="2204" y="8668"/>
                    <a:pt x="2263" y="8597"/>
                  </a:cubicBezTo>
                  <a:cubicBezTo>
                    <a:pt x="2300" y="8560"/>
                    <a:pt x="2408" y="8546"/>
                    <a:pt x="2510" y="8546"/>
                  </a:cubicBezTo>
                  <a:cubicBezTo>
                    <a:pt x="2575" y="8546"/>
                    <a:pt x="2638" y="8552"/>
                    <a:pt x="2680" y="8561"/>
                  </a:cubicBezTo>
                  <a:cubicBezTo>
                    <a:pt x="2763" y="8578"/>
                    <a:pt x="2817" y="8600"/>
                    <a:pt x="2882" y="8600"/>
                  </a:cubicBezTo>
                  <a:cubicBezTo>
                    <a:pt x="2911" y="8600"/>
                    <a:pt x="2941" y="8596"/>
                    <a:pt x="2977" y="8585"/>
                  </a:cubicBezTo>
                  <a:cubicBezTo>
                    <a:pt x="3097" y="8537"/>
                    <a:pt x="3085" y="8275"/>
                    <a:pt x="3120" y="8156"/>
                  </a:cubicBezTo>
                  <a:cubicBezTo>
                    <a:pt x="3132" y="8121"/>
                    <a:pt x="3156" y="8109"/>
                    <a:pt x="3168" y="8097"/>
                  </a:cubicBezTo>
                  <a:cubicBezTo>
                    <a:pt x="3168" y="8097"/>
                    <a:pt x="3085" y="7930"/>
                    <a:pt x="3073" y="7906"/>
                  </a:cubicBezTo>
                  <a:cubicBezTo>
                    <a:pt x="3073" y="7882"/>
                    <a:pt x="2942" y="7787"/>
                    <a:pt x="2835" y="7656"/>
                  </a:cubicBezTo>
                  <a:cubicBezTo>
                    <a:pt x="2739" y="7525"/>
                    <a:pt x="2716" y="7109"/>
                    <a:pt x="2704" y="6930"/>
                  </a:cubicBezTo>
                  <a:cubicBezTo>
                    <a:pt x="2704" y="6739"/>
                    <a:pt x="2716" y="6061"/>
                    <a:pt x="2775" y="5846"/>
                  </a:cubicBezTo>
                  <a:cubicBezTo>
                    <a:pt x="2823" y="5632"/>
                    <a:pt x="3097" y="5525"/>
                    <a:pt x="3323" y="5358"/>
                  </a:cubicBezTo>
                  <a:cubicBezTo>
                    <a:pt x="3537" y="5192"/>
                    <a:pt x="3692" y="4882"/>
                    <a:pt x="3775" y="4787"/>
                  </a:cubicBezTo>
                  <a:cubicBezTo>
                    <a:pt x="3870" y="4680"/>
                    <a:pt x="4204" y="4132"/>
                    <a:pt x="4240" y="4037"/>
                  </a:cubicBezTo>
                  <a:cubicBezTo>
                    <a:pt x="4240" y="4037"/>
                    <a:pt x="4240" y="4025"/>
                    <a:pt x="4240" y="4013"/>
                  </a:cubicBezTo>
                  <a:cubicBezTo>
                    <a:pt x="4263" y="3906"/>
                    <a:pt x="4240" y="3691"/>
                    <a:pt x="4240" y="3691"/>
                  </a:cubicBezTo>
                  <a:cubicBezTo>
                    <a:pt x="4240" y="3691"/>
                    <a:pt x="4109" y="3382"/>
                    <a:pt x="4180" y="3275"/>
                  </a:cubicBezTo>
                  <a:cubicBezTo>
                    <a:pt x="4263" y="3168"/>
                    <a:pt x="4335" y="3168"/>
                    <a:pt x="4335" y="3001"/>
                  </a:cubicBezTo>
                  <a:cubicBezTo>
                    <a:pt x="4335" y="2834"/>
                    <a:pt x="4168" y="2596"/>
                    <a:pt x="4240" y="2429"/>
                  </a:cubicBezTo>
                  <a:cubicBezTo>
                    <a:pt x="4311" y="2263"/>
                    <a:pt x="4561" y="1894"/>
                    <a:pt x="4716" y="1775"/>
                  </a:cubicBezTo>
                  <a:cubicBezTo>
                    <a:pt x="4871" y="1655"/>
                    <a:pt x="5192" y="1084"/>
                    <a:pt x="5180" y="989"/>
                  </a:cubicBezTo>
                  <a:cubicBezTo>
                    <a:pt x="5168" y="905"/>
                    <a:pt x="5025" y="739"/>
                    <a:pt x="5073" y="596"/>
                  </a:cubicBezTo>
                  <a:cubicBezTo>
                    <a:pt x="5073" y="572"/>
                    <a:pt x="5085" y="560"/>
                    <a:pt x="5097" y="536"/>
                  </a:cubicBezTo>
                  <a:cubicBezTo>
                    <a:pt x="5228" y="370"/>
                    <a:pt x="5406" y="143"/>
                    <a:pt x="5406" y="143"/>
                  </a:cubicBezTo>
                  <a:lnTo>
                    <a:pt x="2680" y="36"/>
                  </a:lnTo>
                  <a:lnTo>
                    <a:pt x="15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2277155" y="1017351"/>
              <a:ext cx="486252" cy="518936"/>
            </a:xfrm>
            <a:custGeom>
              <a:avLst/>
              <a:gdLst/>
              <a:ahLst/>
              <a:cxnLst/>
              <a:rect l="l" t="t" r="r" b="b"/>
              <a:pathLst>
                <a:path w="6561" h="7002" extrusionOk="0">
                  <a:moveTo>
                    <a:pt x="0" y="0"/>
                  </a:moveTo>
                  <a:lnTo>
                    <a:pt x="48" y="2548"/>
                  </a:lnTo>
                  <a:cubicBezTo>
                    <a:pt x="48" y="2548"/>
                    <a:pt x="512" y="2727"/>
                    <a:pt x="762" y="2846"/>
                  </a:cubicBezTo>
                  <a:cubicBezTo>
                    <a:pt x="1024" y="2965"/>
                    <a:pt x="965" y="3072"/>
                    <a:pt x="1013" y="3144"/>
                  </a:cubicBezTo>
                  <a:cubicBezTo>
                    <a:pt x="1060" y="3215"/>
                    <a:pt x="1596" y="3608"/>
                    <a:pt x="1751" y="3715"/>
                  </a:cubicBezTo>
                  <a:cubicBezTo>
                    <a:pt x="1905" y="3822"/>
                    <a:pt x="2727" y="4394"/>
                    <a:pt x="2763" y="4429"/>
                  </a:cubicBezTo>
                  <a:cubicBezTo>
                    <a:pt x="2798" y="4477"/>
                    <a:pt x="3001" y="4977"/>
                    <a:pt x="3072" y="5072"/>
                  </a:cubicBezTo>
                  <a:cubicBezTo>
                    <a:pt x="3132" y="5168"/>
                    <a:pt x="3418" y="5203"/>
                    <a:pt x="3465" y="5251"/>
                  </a:cubicBezTo>
                  <a:cubicBezTo>
                    <a:pt x="3525" y="5299"/>
                    <a:pt x="3882" y="5751"/>
                    <a:pt x="3965" y="5846"/>
                  </a:cubicBezTo>
                  <a:cubicBezTo>
                    <a:pt x="4049" y="5930"/>
                    <a:pt x="4263" y="5930"/>
                    <a:pt x="4299" y="5930"/>
                  </a:cubicBezTo>
                  <a:cubicBezTo>
                    <a:pt x="4346" y="5930"/>
                    <a:pt x="4596" y="6192"/>
                    <a:pt x="4799" y="6346"/>
                  </a:cubicBezTo>
                  <a:cubicBezTo>
                    <a:pt x="5013" y="6501"/>
                    <a:pt x="5275" y="6680"/>
                    <a:pt x="5358" y="6787"/>
                  </a:cubicBezTo>
                  <a:cubicBezTo>
                    <a:pt x="5406" y="6835"/>
                    <a:pt x="5454" y="6918"/>
                    <a:pt x="5477" y="7001"/>
                  </a:cubicBezTo>
                  <a:cubicBezTo>
                    <a:pt x="5561" y="6882"/>
                    <a:pt x="5561" y="6787"/>
                    <a:pt x="5573" y="6513"/>
                  </a:cubicBezTo>
                  <a:cubicBezTo>
                    <a:pt x="5596" y="6204"/>
                    <a:pt x="5692" y="6144"/>
                    <a:pt x="5727" y="6037"/>
                  </a:cubicBezTo>
                  <a:cubicBezTo>
                    <a:pt x="5763" y="5930"/>
                    <a:pt x="5858" y="5965"/>
                    <a:pt x="5977" y="5906"/>
                  </a:cubicBezTo>
                  <a:cubicBezTo>
                    <a:pt x="6096" y="5846"/>
                    <a:pt x="6120" y="5703"/>
                    <a:pt x="6144" y="5584"/>
                  </a:cubicBezTo>
                  <a:cubicBezTo>
                    <a:pt x="6180" y="5453"/>
                    <a:pt x="6477" y="5096"/>
                    <a:pt x="6501" y="5084"/>
                  </a:cubicBezTo>
                  <a:cubicBezTo>
                    <a:pt x="6525" y="5061"/>
                    <a:pt x="6561" y="4930"/>
                    <a:pt x="6549" y="4834"/>
                  </a:cubicBezTo>
                  <a:cubicBezTo>
                    <a:pt x="6525" y="4739"/>
                    <a:pt x="6347" y="4453"/>
                    <a:pt x="6311" y="4346"/>
                  </a:cubicBezTo>
                  <a:cubicBezTo>
                    <a:pt x="6263" y="4251"/>
                    <a:pt x="6263" y="4144"/>
                    <a:pt x="6013" y="4144"/>
                  </a:cubicBezTo>
                  <a:cubicBezTo>
                    <a:pt x="5763" y="4144"/>
                    <a:pt x="5549" y="4001"/>
                    <a:pt x="5454" y="3941"/>
                  </a:cubicBezTo>
                  <a:cubicBezTo>
                    <a:pt x="5370" y="3870"/>
                    <a:pt x="5346" y="3810"/>
                    <a:pt x="5275" y="3798"/>
                  </a:cubicBezTo>
                  <a:cubicBezTo>
                    <a:pt x="5215" y="3798"/>
                    <a:pt x="5049" y="3775"/>
                    <a:pt x="4763" y="3620"/>
                  </a:cubicBezTo>
                  <a:cubicBezTo>
                    <a:pt x="4477" y="3465"/>
                    <a:pt x="3739" y="2941"/>
                    <a:pt x="3537" y="2727"/>
                  </a:cubicBezTo>
                  <a:cubicBezTo>
                    <a:pt x="3334" y="2513"/>
                    <a:pt x="3370" y="2548"/>
                    <a:pt x="3191" y="2513"/>
                  </a:cubicBezTo>
                  <a:cubicBezTo>
                    <a:pt x="3013" y="2465"/>
                    <a:pt x="2275" y="2239"/>
                    <a:pt x="2096" y="2167"/>
                  </a:cubicBezTo>
                  <a:cubicBezTo>
                    <a:pt x="1905" y="2096"/>
                    <a:pt x="1798" y="2036"/>
                    <a:pt x="1775" y="1953"/>
                  </a:cubicBezTo>
                  <a:cubicBezTo>
                    <a:pt x="1739" y="1870"/>
                    <a:pt x="1691" y="1739"/>
                    <a:pt x="1608" y="1655"/>
                  </a:cubicBezTo>
                  <a:cubicBezTo>
                    <a:pt x="1524" y="1560"/>
                    <a:pt x="1286" y="1429"/>
                    <a:pt x="905" y="1155"/>
                  </a:cubicBezTo>
                  <a:cubicBezTo>
                    <a:pt x="512" y="870"/>
                    <a:pt x="346" y="655"/>
                    <a:pt x="251" y="477"/>
                  </a:cubicBezTo>
                  <a:cubicBezTo>
                    <a:pt x="155" y="298"/>
                    <a:pt x="143" y="72"/>
                    <a:pt x="84" y="36"/>
                  </a:cubicBezTo>
                  <a:cubicBezTo>
                    <a:pt x="72" y="24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1813872" y="4450812"/>
              <a:ext cx="254428" cy="281183"/>
            </a:xfrm>
            <a:custGeom>
              <a:avLst/>
              <a:gdLst/>
              <a:ahLst/>
              <a:cxnLst/>
              <a:rect l="l" t="t" r="r" b="b"/>
              <a:pathLst>
                <a:path w="3433" h="3794" extrusionOk="0">
                  <a:moveTo>
                    <a:pt x="1" y="1"/>
                  </a:moveTo>
                  <a:lnTo>
                    <a:pt x="1" y="36"/>
                  </a:lnTo>
                  <a:lnTo>
                    <a:pt x="191" y="3501"/>
                  </a:lnTo>
                  <a:lnTo>
                    <a:pt x="1775" y="3501"/>
                  </a:lnTo>
                  <a:cubicBezTo>
                    <a:pt x="1775" y="3501"/>
                    <a:pt x="1966" y="3794"/>
                    <a:pt x="2071" y="3794"/>
                  </a:cubicBezTo>
                  <a:cubicBezTo>
                    <a:pt x="2080" y="3794"/>
                    <a:pt x="2089" y="3791"/>
                    <a:pt x="2096" y="3787"/>
                  </a:cubicBezTo>
                  <a:cubicBezTo>
                    <a:pt x="2191" y="3727"/>
                    <a:pt x="2358" y="3691"/>
                    <a:pt x="2430" y="3584"/>
                  </a:cubicBezTo>
                  <a:cubicBezTo>
                    <a:pt x="2489" y="3477"/>
                    <a:pt x="2775" y="3477"/>
                    <a:pt x="2775" y="3465"/>
                  </a:cubicBezTo>
                  <a:cubicBezTo>
                    <a:pt x="2777" y="3462"/>
                    <a:pt x="2780" y="3460"/>
                    <a:pt x="2784" y="3460"/>
                  </a:cubicBezTo>
                  <a:cubicBezTo>
                    <a:pt x="2803" y="3460"/>
                    <a:pt x="2848" y="3494"/>
                    <a:pt x="2891" y="3494"/>
                  </a:cubicBezTo>
                  <a:cubicBezTo>
                    <a:pt x="2900" y="3494"/>
                    <a:pt x="2909" y="3493"/>
                    <a:pt x="2918" y="3489"/>
                  </a:cubicBezTo>
                  <a:cubicBezTo>
                    <a:pt x="2977" y="3465"/>
                    <a:pt x="2965" y="3477"/>
                    <a:pt x="3084" y="3370"/>
                  </a:cubicBezTo>
                  <a:cubicBezTo>
                    <a:pt x="3215" y="3275"/>
                    <a:pt x="3299" y="3227"/>
                    <a:pt x="3299" y="3132"/>
                  </a:cubicBezTo>
                  <a:cubicBezTo>
                    <a:pt x="3299" y="3047"/>
                    <a:pt x="3432" y="2961"/>
                    <a:pt x="3341" y="2961"/>
                  </a:cubicBezTo>
                  <a:cubicBezTo>
                    <a:pt x="3330" y="2961"/>
                    <a:pt x="3316" y="2963"/>
                    <a:pt x="3299" y="2965"/>
                  </a:cubicBezTo>
                  <a:cubicBezTo>
                    <a:pt x="3120" y="2977"/>
                    <a:pt x="3096" y="3037"/>
                    <a:pt x="2977" y="3037"/>
                  </a:cubicBezTo>
                  <a:cubicBezTo>
                    <a:pt x="2912" y="3037"/>
                    <a:pt x="2833" y="3047"/>
                    <a:pt x="2757" y="3047"/>
                  </a:cubicBezTo>
                  <a:cubicBezTo>
                    <a:pt x="2694" y="3047"/>
                    <a:pt x="2633" y="3040"/>
                    <a:pt x="2584" y="3013"/>
                  </a:cubicBezTo>
                  <a:cubicBezTo>
                    <a:pt x="2489" y="2941"/>
                    <a:pt x="2370" y="2965"/>
                    <a:pt x="2180" y="2751"/>
                  </a:cubicBezTo>
                  <a:cubicBezTo>
                    <a:pt x="2001" y="2537"/>
                    <a:pt x="1870" y="2406"/>
                    <a:pt x="1632" y="2263"/>
                  </a:cubicBezTo>
                  <a:cubicBezTo>
                    <a:pt x="1406" y="2132"/>
                    <a:pt x="1179" y="2036"/>
                    <a:pt x="1096" y="1989"/>
                  </a:cubicBezTo>
                  <a:cubicBezTo>
                    <a:pt x="1025" y="1941"/>
                    <a:pt x="882" y="1727"/>
                    <a:pt x="822" y="1608"/>
                  </a:cubicBezTo>
                  <a:cubicBezTo>
                    <a:pt x="763" y="1489"/>
                    <a:pt x="608" y="1370"/>
                    <a:pt x="584" y="1346"/>
                  </a:cubicBezTo>
                  <a:cubicBezTo>
                    <a:pt x="560" y="1310"/>
                    <a:pt x="536" y="1120"/>
                    <a:pt x="501" y="1072"/>
                  </a:cubicBezTo>
                  <a:cubicBezTo>
                    <a:pt x="477" y="1036"/>
                    <a:pt x="382" y="977"/>
                    <a:pt x="298" y="929"/>
                  </a:cubicBezTo>
                  <a:cubicBezTo>
                    <a:pt x="215" y="882"/>
                    <a:pt x="251" y="858"/>
                    <a:pt x="251" y="762"/>
                  </a:cubicBezTo>
                  <a:cubicBezTo>
                    <a:pt x="251" y="679"/>
                    <a:pt x="263" y="679"/>
                    <a:pt x="263" y="536"/>
                  </a:cubicBezTo>
                  <a:cubicBezTo>
                    <a:pt x="263" y="381"/>
                    <a:pt x="179" y="251"/>
                    <a:pt x="167" y="2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1550917" y="1630493"/>
              <a:ext cx="429778" cy="462610"/>
            </a:xfrm>
            <a:custGeom>
              <a:avLst/>
              <a:gdLst/>
              <a:ahLst/>
              <a:cxnLst/>
              <a:rect l="l" t="t" r="r" b="b"/>
              <a:pathLst>
                <a:path w="5799" h="6242" extrusionOk="0">
                  <a:moveTo>
                    <a:pt x="1284" y="1"/>
                  </a:moveTo>
                  <a:cubicBezTo>
                    <a:pt x="1168" y="1"/>
                    <a:pt x="1008" y="98"/>
                    <a:pt x="834" y="133"/>
                  </a:cubicBezTo>
                  <a:cubicBezTo>
                    <a:pt x="751" y="157"/>
                    <a:pt x="608" y="169"/>
                    <a:pt x="477" y="193"/>
                  </a:cubicBezTo>
                  <a:lnTo>
                    <a:pt x="286" y="562"/>
                  </a:lnTo>
                  <a:lnTo>
                    <a:pt x="13" y="1098"/>
                  </a:lnTo>
                  <a:cubicBezTo>
                    <a:pt x="13" y="1098"/>
                    <a:pt x="1" y="1109"/>
                    <a:pt x="1" y="1133"/>
                  </a:cubicBezTo>
                  <a:cubicBezTo>
                    <a:pt x="108" y="1181"/>
                    <a:pt x="215" y="1229"/>
                    <a:pt x="274" y="1252"/>
                  </a:cubicBezTo>
                  <a:cubicBezTo>
                    <a:pt x="429" y="1324"/>
                    <a:pt x="775" y="1562"/>
                    <a:pt x="870" y="1693"/>
                  </a:cubicBezTo>
                  <a:cubicBezTo>
                    <a:pt x="977" y="1824"/>
                    <a:pt x="977" y="2360"/>
                    <a:pt x="977" y="2503"/>
                  </a:cubicBezTo>
                  <a:cubicBezTo>
                    <a:pt x="977" y="2633"/>
                    <a:pt x="870" y="2860"/>
                    <a:pt x="870" y="2955"/>
                  </a:cubicBezTo>
                  <a:cubicBezTo>
                    <a:pt x="870" y="2991"/>
                    <a:pt x="885" y="3003"/>
                    <a:pt x="910" y="3003"/>
                  </a:cubicBezTo>
                  <a:cubicBezTo>
                    <a:pt x="952" y="3003"/>
                    <a:pt x="1022" y="2970"/>
                    <a:pt x="1096" y="2955"/>
                  </a:cubicBezTo>
                  <a:cubicBezTo>
                    <a:pt x="1136" y="2951"/>
                    <a:pt x="1190" y="2950"/>
                    <a:pt x="1250" y="2950"/>
                  </a:cubicBezTo>
                  <a:cubicBezTo>
                    <a:pt x="1370" y="2950"/>
                    <a:pt x="1513" y="2955"/>
                    <a:pt x="1608" y="2955"/>
                  </a:cubicBezTo>
                  <a:cubicBezTo>
                    <a:pt x="1751" y="2967"/>
                    <a:pt x="2060" y="3181"/>
                    <a:pt x="2191" y="3348"/>
                  </a:cubicBezTo>
                  <a:cubicBezTo>
                    <a:pt x="2322" y="3503"/>
                    <a:pt x="3025" y="4122"/>
                    <a:pt x="3311" y="4288"/>
                  </a:cubicBezTo>
                  <a:cubicBezTo>
                    <a:pt x="3596" y="4467"/>
                    <a:pt x="3656" y="4729"/>
                    <a:pt x="3656" y="4848"/>
                  </a:cubicBezTo>
                  <a:cubicBezTo>
                    <a:pt x="3656" y="4979"/>
                    <a:pt x="3525" y="5372"/>
                    <a:pt x="3513" y="5467"/>
                  </a:cubicBezTo>
                  <a:cubicBezTo>
                    <a:pt x="3513" y="5562"/>
                    <a:pt x="3561" y="5717"/>
                    <a:pt x="3739" y="5884"/>
                  </a:cubicBezTo>
                  <a:cubicBezTo>
                    <a:pt x="3906" y="6039"/>
                    <a:pt x="4108" y="6182"/>
                    <a:pt x="4108" y="6182"/>
                  </a:cubicBezTo>
                  <a:cubicBezTo>
                    <a:pt x="4168" y="6182"/>
                    <a:pt x="4215" y="6193"/>
                    <a:pt x="4251" y="6193"/>
                  </a:cubicBezTo>
                  <a:cubicBezTo>
                    <a:pt x="4370" y="6193"/>
                    <a:pt x="4513" y="6182"/>
                    <a:pt x="4704" y="6170"/>
                  </a:cubicBezTo>
                  <a:lnTo>
                    <a:pt x="4775" y="6170"/>
                  </a:lnTo>
                  <a:cubicBezTo>
                    <a:pt x="4797" y="6168"/>
                    <a:pt x="4821" y="6167"/>
                    <a:pt x="4846" y="6167"/>
                  </a:cubicBezTo>
                  <a:cubicBezTo>
                    <a:pt x="5012" y="6167"/>
                    <a:pt x="5242" y="6200"/>
                    <a:pt x="5418" y="6241"/>
                  </a:cubicBezTo>
                  <a:cubicBezTo>
                    <a:pt x="5406" y="5848"/>
                    <a:pt x="5347" y="4931"/>
                    <a:pt x="5335" y="4884"/>
                  </a:cubicBezTo>
                  <a:cubicBezTo>
                    <a:pt x="5323" y="4824"/>
                    <a:pt x="5251" y="4443"/>
                    <a:pt x="5251" y="4372"/>
                  </a:cubicBezTo>
                  <a:cubicBezTo>
                    <a:pt x="5251" y="4312"/>
                    <a:pt x="5454" y="4181"/>
                    <a:pt x="5549" y="4134"/>
                  </a:cubicBezTo>
                  <a:cubicBezTo>
                    <a:pt x="5632" y="4086"/>
                    <a:pt x="5608" y="3824"/>
                    <a:pt x="5597" y="3729"/>
                  </a:cubicBezTo>
                  <a:cubicBezTo>
                    <a:pt x="5597" y="3729"/>
                    <a:pt x="5597" y="3717"/>
                    <a:pt x="5597" y="3717"/>
                  </a:cubicBezTo>
                  <a:cubicBezTo>
                    <a:pt x="5597" y="3646"/>
                    <a:pt x="5787" y="3503"/>
                    <a:pt x="5799" y="3491"/>
                  </a:cubicBezTo>
                  <a:cubicBezTo>
                    <a:pt x="5799" y="3491"/>
                    <a:pt x="4989" y="2050"/>
                    <a:pt x="5013" y="1991"/>
                  </a:cubicBezTo>
                  <a:cubicBezTo>
                    <a:pt x="5037" y="1931"/>
                    <a:pt x="4704" y="1681"/>
                    <a:pt x="4644" y="1610"/>
                  </a:cubicBezTo>
                  <a:cubicBezTo>
                    <a:pt x="4585" y="1550"/>
                    <a:pt x="4370" y="1455"/>
                    <a:pt x="4335" y="1336"/>
                  </a:cubicBezTo>
                  <a:cubicBezTo>
                    <a:pt x="4287" y="1217"/>
                    <a:pt x="4084" y="955"/>
                    <a:pt x="4001" y="859"/>
                  </a:cubicBezTo>
                  <a:cubicBezTo>
                    <a:pt x="3918" y="776"/>
                    <a:pt x="3727" y="705"/>
                    <a:pt x="3561" y="693"/>
                  </a:cubicBezTo>
                  <a:cubicBezTo>
                    <a:pt x="3394" y="693"/>
                    <a:pt x="3287" y="836"/>
                    <a:pt x="3132" y="895"/>
                  </a:cubicBezTo>
                  <a:cubicBezTo>
                    <a:pt x="3071" y="923"/>
                    <a:pt x="2998" y="933"/>
                    <a:pt x="2916" y="933"/>
                  </a:cubicBezTo>
                  <a:cubicBezTo>
                    <a:pt x="2788" y="933"/>
                    <a:pt x="2641" y="910"/>
                    <a:pt x="2489" y="895"/>
                  </a:cubicBezTo>
                  <a:cubicBezTo>
                    <a:pt x="2227" y="871"/>
                    <a:pt x="2263" y="669"/>
                    <a:pt x="2251" y="633"/>
                  </a:cubicBezTo>
                  <a:cubicBezTo>
                    <a:pt x="2227" y="598"/>
                    <a:pt x="2108" y="633"/>
                    <a:pt x="1810" y="502"/>
                  </a:cubicBezTo>
                  <a:cubicBezTo>
                    <a:pt x="1525" y="371"/>
                    <a:pt x="1501" y="181"/>
                    <a:pt x="1394" y="50"/>
                  </a:cubicBezTo>
                  <a:cubicBezTo>
                    <a:pt x="1365" y="14"/>
                    <a:pt x="1328" y="1"/>
                    <a:pt x="12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1586195" y="1342932"/>
              <a:ext cx="434225" cy="546283"/>
            </a:xfrm>
            <a:custGeom>
              <a:avLst/>
              <a:gdLst/>
              <a:ahLst/>
              <a:cxnLst/>
              <a:rect l="l" t="t" r="r" b="b"/>
              <a:pathLst>
                <a:path w="5859" h="7371" extrusionOk="0">
                  <a:moveTo>
                    <a:pt x="822" y="1"/>
                  </a:moveTo>
                  <a:lnTo>
                    <a:pt x="822" y="1"/>
                  </a:lnTo>
                  <a:cubicBezTo>
                    <a:pt x="846" y="72"/>
                    <a:pt x="727" y="120"/>
                    <a:pt x="656" y="298"/>
                  </a:cubicBezTo>
                  <a:cubicBezTo>
                    <a:pt x="584" y="489"/>
                    <a:pt x="680" y="679"/>
                    <a:pt x="680" y="727"/>
                  </a:cubicBezTo>
                  <a:cubicBezTo>
                    <a:pt x="680" y="739"/>
                    <a:pt x="691" y="763"/>
                    <a:pt x="703" y="810"/>
                  </a:cubicBezTo>
                  <a:cubicBezTo>
                    <a:pt x="751" y="953"/>
                    <a:pt x="846" y="1215"/>
                    <a:pt x="882" y="1406"/>
                  </a:cubicBezTo>
                  <a:cubicBezTo>
                    <a:pt x="918" y="1644"/>
                    <a:pt x="799" y="1751"/>
                    <a:pt x="727" y="1930"/>
                  </a:cubicBezTo>
                  <a:cubicBezTo>
                    <a:pt x="656" y="2120"/>
                    <a:pt x="775" y="2239"/>
                    <a:pt x="822" y="2346"/>
                  </a:cubicBezTo>
                  <a:cubicBezTo>
                    <a:pt x="870" y="2453"/>
                    <a:pt x="941" y="2537"/>
                    <a:pt x="1001" y="2656"/>
                  </a:cubicBezTo>
                  <a:cubicBezTo>
                    <a:pt x="1061" y="2763"/>
                    <a:pt x="1072" y="2846"/>
                    <a:pt x="1013" y="2965"/>
                  </a:cubicBezTo>
                  <a:cubicBezTo>
                    <a:pt x="941" y="3096"/>
                    <a:pt x="525" y="3084"/>
                    <a:pt x="441" y="3108"/>
                  </a:cubicBezTo>
                  <a:cubicBezTo>
                    <a:pt x="346" y="3144"/>
                    <a:pt x="84" y="3894"/>
                    <a:pt x="84" y="3894"/>
                  </a:cubicBezTo>
                  <a:lnTo>
                    <a:pt x="1" y="4073"/>
                  </a:lnTo>
                  <a:cubicBezTo>
                    <a:pt x="132" y="4049"/>
                    <a:pt x="275" y="4037"/>
                    <a:pt x="358" y="4013"/>
                  </a:cubicBezTo>
                  <a:cubicBezTo>
                    <a:pt x="532" y="3978"/>
                    <a:pt x="692" y="3881"/>
                    <a:pt x="808" y="3881"/>
                  </a:cubicBezTo>
                  <a:cubicBezTo>
                    <a:pt x="852" y="3881"/>
                    <a:pt x="889" y="3894"/>
                    <a:pt x="918" y="3930"/>
                  </a:cubicBezTo>
                  <a:cubicBezTo>
                    <a:pt x="1025" y="4061"/>
                    <a:pt x="1049" y="4251"/>
                    <a:pt x="1334" y="4382"/>
                  </a:cubicBezTo>
                  <a:cubicBezTo>
                    <a:pt x="1632" y="4513"/>
                    <a:pt x="1751" y="4478"/>
                    <a:pt x="1775" y="4513"/>
                  </a:cubicBezTo>
                  <a:cubicBezTo>
                    <a:pt x="1787" y="4549"/>
                    <a:pt x="1751" y="4751"/>
                    <a:pt x="2013" y="4775"/>
                  </a:cubicBezTo>
                  <a:cubicBezTo>
                    <a:pt x="2165" y="4790"/>
                    <a:pt x="2312" y="4813"/>
                    <a:pt x="2440" y="4813"/>
                  </a:cubicBezTo>
                  <a:cubicBezTo>
                    <a:pt x="2522" y="4813"/>
                    <a:pt x="2595" y="4803"/>
                    <a:pt x="2656" y="4775"/>
                  </a:cubicBezTo>
                  <a:cubicBezTo>
                    <a:pt x="2811" y="4716"/>
                    <a:pt x="2918" y="4573"/>
                    <a:pt x="3085" y="4573"/>
                  </a:cubicBezTo>
                  <a:cubicBezTo>
                    <a:pt x="3251" y="4585"/>
                    <a:pt x="3442" y="4656"/>
                    <a:pt x="3525" y="4739"/>
                  </a:cubicBezTo>
                  <a:cubicBezTo>
                    <a:pt x="3608" y="4835"/>
                    <a:pt x="3811" y="5097"/>
                    <a:pt x="3859" y="5216"/>
                  </a:cubicBezTo>
                  <a:cubicBezTo>
                    <a:pt x="3894" y="5335"/>
                    <a:pt x="4109" y="5430"/>
                    <a:pt x="4168" y="5490"/>
                  </a:cubicBezTo>
                  <a:cubicBezTo>
                    <a:pt x="4228" y="5561"/>
                    <a:pt x="4561" y="5811"/>
                    <a:pt x="4537" y="5871"/>
                  </a:cubicBezTo>
                  <a:cubicBezTo>
                    <a:pt x="4513" y="5930"/>
                    <a:pt x="5323" y="7371"/>
                    <a:pt x="5323" y="7371"/>
                  </a:cubicBezTo>
                  <a:cubicBezTo>
                    <a:pt x="5323" y="7371"/>
                    <a:pt x="5502" y="7228"/>
                    <a:pt x="5597" y="7097"/>
                  </a:cubicBezTo>
                  <a:cubicBezTo>
                    <a:pt x="5704" y="6954"/>
                    <a:pt x="5787" y="6823"/>
                    <a:pt x="5811" y="6716"/>
                  </a:cubicBezTo>
                  <a:cubicBezTo>
                    <a:pt x="5823" y="6692"/>
                    <a:pt x="5835" y="6680"/>
                    <a:pt x="5847" y="6656"/>
                  </a:cubicBezTo>
                  <a:cubicBezTo>
                    <a:pt x="5859" y="6644"/>
                    <a:pt x="5859" y="6644"/>
                    <a:pt x="5859" y="6644"/>
                  </a:cubicBezTo>
                  <a:cubicBezTo>
                    <a:pt x="5847" y="6585"/>
                    <a:pt x="5823" y="6502"/>
                    <a:pt x="5823" y="6418"/>
                  </a:cubicBezTo>
                  <a:cubicBezTo>
                    <a:pt x="5811" y="6240"/>
                    <a:pt x="5811" y="5882"/>
                    <a:pt x="5716" y="5668"/>
                  </a:cubicBezTo>
                  <a:cubicBezTo>
                    <a:pt x="5621" y="5454"/>
                    <a:pt x="5502" y="5323"/>
                    <a:pt x="5502" y="5085"/>
                  </a:cubicBezTo>
                  <a:cubicBezTo>
                    <a:pt x="5502" y="4930"/>
                    <a:pt x="5502" y="4620"/>
                    <a:pt x="5502" y="4406"/>
                  </a:cubicBezTo>
                  <a:cubicBezTo>
                    <a:pt x="5502" y="4287"/>
                    <a:pt x="5502" y="4192"/>
                    <a:pt x="5502" y="4192"/>
                  </a:cubicBezTo>
                  <a:lnTo>
                    <a:pt x="5502" y="3942"/>
                  </a:lnTo>
                  <a:lnTo>
                    <a:pt x="5502" y="3918"/>
                  </a:lnTo>
                  <a:cubicBezTo>
                    <a:pt x="5502" y="3918"/>
                    <a:pt x="5466" y="3868"/>
                    <a:pt x="5394" y="3868"/>
                  </a:cubicBezTo>
                  <a:cubicBezTo>
                    <a:pt x="5373" y="3868"/>
                    <a:pt x="5349" y="3872"/>
                    <a:pt x="5323" y="3882"/>
                  </a:cubicBezTo>
                  <a:cubicBezTo>
                    <a:pt x="5216" y="3918"/>
                    <a:pt x="5002" y="4085"/>
                    <a:pt x="4930" y="4097"/>
                  </a:cubicBezTo>
                  <a:cubicBezTo>
                    <a:pt x="4859" y="4097"/>
                    <a:pt x="4656" y="3966"/>
                    <a:pt x="4597" y="3870"/>
                  </a:cubicBezTo>
                  <a:cubicBezTo>
                    <a:pt x="4549" y="3763"/>
                    <a:pt x="4263" y="3156"/>
                    <a:pt x="4263" y="3156"/>
                  </a:cubicBezTo>
                  <a:cubicBezTo>
                    <a:pt x="4263" y="3156"/>
                    <a:pt x="4609" y="2703"/>
                    <a:pt x="4537" y="2573"/>
                  </a:cubicBezTo>
                  <a:cubicBezTo>
                    <a:pt x="4513" y="2513"/>
                    <a:pt x="4478" y="2465"/>
                    <a:pt x="4466" y="2430"/>
                  </a:cubicBezTo>
                  <a:cubicBezTo>
                    <a:pt x="4430" y="2382"/>
                    <a:pt x="4418" y="2334"/>
                    <a:pt x="4418" y="2299"/>
                  </a:cubicBezTo>
                  <a:cubicBezTo>
                    <a:pt x="4418" y="2239"/>
                    <a:pt x="4430" y="2156"/>
                    <a:pt x="4382" y="2096"/>
                  </a:cubicBezTo>
                  <a:cubicBezTo>
                    <a:pt x="4323" y="2025"/>
                    <a:pt x="4180" y="1941"/>
                    <a:pt x="4168" y="1846"/>
                  </a:cubicBezTo>
                  <a:cubicBezTo>
                    <a:pt x="4156" y="1763"/>
                    <a:pt x="4168" y="1572"/>
                    <a:pt x="4168" y="1489"/>
                  </a:cubicBezTo>
                  <a:cubicBezTo>
                    <a:pt x="4168" y="1477"/>
                    <a:pt x="4168" y="1465"/>
                    <a:pt x="4168" y="1453"/>
                  </a:cubicBezTo>
                  <a:cubicBezTo>
                    <a:pt x="4160" y="1428"/>
                    <a:pt x="4078" y="1378"/>
                    <a:pt x="3975" y="1378"/>
                  </a:cubicBezTo>
                  <a:cubicBezTo>
                    <a:pt x="3934" y="1378"/>
                    <a:pt x="3890" y="1385"/>
                    <a:pt x="3847" y="1406"/>
                  </a:cubicBezTo>
                  <a:cubicBezTo>
                    <a:pt x="3739" y="1447"/>
                    <a:pt x="3558" y="1511"/>
                    <a:pt x="3441" y="1511"/>
                  </a:cubicBezTo>
                  <a:cubicBezTo>
                    <a:pt x="3389" y="1511"/>
                    <a:pt x="3349" y="1498"/>
                    <a:pt x="3335" y="1465"/>
                  </a:cubicBezTo>
                  <a:cubicBezTo>
                    <a:pt x="3287" y="1370"/>
                    <a:pt x="3156" y="1049"/>
                    <a:pt x="3168" y="906"/>
                  </a:cubicBezTo>
                  <a:cubicBezTo>
                    <a:pt x="3168" y="763"/>
                    <a:pt x="3418" y="548"/>
                    <a:pt x="3478" y="441"/>
                  </a:cubicBezTo>
                  <a:cubicBezTo>
                    <a:pt x="3525" y="334"/>
                    <a:pt x="3597" y="191"/>
                    <a:pt x="3525" y="144"/>
                  </a:cubicBezTo>
                  <a:cubicBezTo>
                    <a:pt x="3466" y="96"/>
                    <a:pt x="3358" y="25"/>
                    <a:pt x="3108" y="25"/>
                  </a:cubicBezTo>
                  <a:cubicBezTo>
                    <a:pt x="3025" y="29"/>
                    <a:pt x="2837" y="30"/>
                    <a:pt x="2617" y="30"/>
                  </a:cubicBezTo>
                  <a:cubicBezTo>
                    <a:pt x="2177" y="30"/>
                    <a:pt x="1608" y="25"/>
                    <a:pt x="1489" y="25"/>
                  </a:cubicBezTo>
                  <a:cubicBezTo>
                    <a:pt x="1370" y="25"/>
                    <a:pt x="1013" y="13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1993893" y="1373319"/>
              <a:ext cx="347736" cy="472838"/>
            </a:xfrm>
            <a:custGeom>
              <a:avLst/>
              <a:gdLst/>
              <a:ahLst/>
              <a:cxnLst/>
              <a:rect l="l" t="t" r="r" b="b"/>
              <a:pathLst>
                <a:path w="4692" h="6380" extrusionOk="0">
                  <a:moveTo>
                    <a:pt x="1645" y="1"/>
                  </a:moveTo>
                  <a:cubicBezTo>
                    <a:pt x="1486" y="1"/>
                    <a:pt x="1342" y="34"/>
                    <a:pt x="1275" y="43"/>
                  </a:cubicBezTo>
                  <a:cubicBezTo>
                    <a:pt x="1191" y="55"/>
                    <a:pt x="1132" y="198"/>
                    <a:pt x="1132" y="317"/>
                  </a:cubicBezTo>
                  <a:cubicBezTo>
                    <a:pt x="1132" y="448"/>
                    <a:pt x="1108" y="508"/>
                    <a:pt x="1072" y="639"/>
                  </a:cubicBezTo>
                  <a:cubicBezTo>
                    <a:pt x="1048" y="781"/>
                    <a:pt x="953" y="841"/>
                    <a:pt x="941" y="972"/>
                  </a:cubicBezTo>
                  <a:cubicBezTo>
                    <a:pt x="941" y="996"/>
                    <a:pt x="941" y="1031"/>
                    <a:pt x="941" y="1055"/>
                  </a:cubicBezTo>
                  <a:cubicBezTo>
                    <a:pt x="941" y="1150"/>
                    <a:pt x="941" y="1246"/>
                    <a:pt x="941" y="1377"/>
                  </a:cubicBezTo>
                  <a:cubicBezTo>
                    <a:pt x="941" y="1555"/>
                    <a:pt x="703" y="1674"/>
                    <a:pt x="608" y="1722"/>
                  </a:cubicBezTo>
                  <a:cubicBezTo>
                    <a:pt x="513" y="1770"/>
                    <a:pt x="524" y="1984"/>
                    <a:pt x="524" y="2043"/>
                  </a:cubicBezTo>
                  <a:cubicBezTo>
                    <a:pt x="524" y="2091"/>
                    <a:pt x="441" y="2365"/>
                    <a:pt x="393" y="2424"/>
                  </a:cubicBezTo>
                  <a:cubicBezTo>
                    <a:pt x="358" y="2472"/>
                    <a:pt x="167" y="2722"/>
                    <a:pt x="155" y="2853"/>
                  </a:cubicBezTo>
                  <a:cubicBezTo>
                    <a:pt x="155" y="2972"/>
                    <a:pt x="191" y="3258"/>
                    <a:pt x="191" y="3329"/>
                  </a:cubicBezTo>
                  <a:cubicBezTo>
                    <a:pt x="191" y="3413"/>
                    <a:pt x="84" y="3508"/>
                    <a:pt x="1" y="3532"/>
                  </a:cubicBezTo>
                  <a:lnTo>
                    <a:pt x="1" y="3782"/>
                  </a:lnTo>
                  <a:cubicBezTo>
                    <a:pt x="1" y="3782"/>
                    <a:pt x="1" y="3865"/>
                    <a:pt x="1" y="3996"/>
                  </a:cubicBezTo>
                  <a:cubicBezTo>
                    <a:pt x="1" y="4210"/>
                    <a:pt x="1" y="4520"/>
                    <a:pt x="1" y="4675"/>
                  </a:cubicBezTo>
                  <a:cubicBezTo>
                    <a:pt x="1" y="4913"/>
                    <a:pt x="120" y="5044"/>
                    <a:pt x="215" y="5258"/>
                  </a:cubicBezTo>
                  <a:cubicBezTo>
                    <a:pt x="310" y="5472"/>
                    <a:pt x="310" y="5830"/>
                    <a:pt x="322" y="6008"/>
                  </a:cubicBezTo>
                  <a:cubicBezTo>
                    <a:pt x="322" y="6092"/>
                    <a:pt x="346" y="6175"/>
                    <a:pt x="358" y="6234"/>
                  </a:cubicBezTo>
                  <a:cubicBezTo>
                    <a:pt x="441" y="6151"/>
                    <a:pt x="620" y="6068"/>
                    <a:pt x="691" y="6008"/>
                  </a:cubicBezTo>
                  <a:cubicBezTo>
                    <a:pt x="774" y="5946"/>
                    <a:pt x="1187" y="5884"/>
                    <a:pt x="1350" y="5884"/>
                  </a:cubicBezTo>
                  <a:cubicBezTo>
                    <a:pt x="1375" y="5884"/>
                    <a:pt x="1394" y="5886"/>
                    <a:pt x="1406" y="5889"/>
                  </a:cubicBezTo>
                  <a:cubicBezTo>
                    <a:pt x="1501" y="5913"/>
                    <a:pt x="1775" y="6127"/>
                    <a:pt x="1798" y="6139"/>
                  </a:cubicBezTo>
                  <a:cubicBezTo>
                    <a:pt x="1822" y="6163"/>
                    <a:pt x="1989" y="6199"/>
                    <a:pt x="2144" y="6199"/>
                  </a:cubicBezTo>
                  <a:cubicBezTo>
                    <a:pt x="2298" y="6199"/>
                    <a:pt x="2382" y="6234"/>
                    <a:pt x="2441" y="6294"/>
                  </a:cubicBezTo>
                  <a:cubicBezTo>
                    <a:pt x="2504" y="6346"/>
                    <a:pt x="2566" y="6380"/>
                    <a:pt x="2714" y="6380"/>
                  </a:cubicBezTo>
                  <a:cubicBezTo>
                    <a:pt x="2737" y="6380"/>
                    <a:pt x="2760" y="6379"/>
                    <a:pt x="2787" y="6377"/>
                  </a:cubicBezTo>
                  <a:cubicBezTo>
                    <a:pt x="2858" y="6373"/>
                    <a:pt x="3034" y="6372"/>
                    <a:pt x="3237" y="6372"/>
                  </a:cubicBezTo>
                  <a:cubicBezTo>
                    <a:pt x="3643" y="6372"/>
                    <a:pt x="4156" y="6377"/>
                    <a:pt x="4156" y="6377"/>
                  </a:cubicBezTo>
                  <a:lnTo>
                    <a:pt x="4692" y="3687"/>
                  </a:lnTo>
                  <a:lnTo>
                    <a:pt x="4692" y="115"/>
                  </a:lnTo>
                  <a:lnTo>
                    <a:pt x="3632" y="103"/>
                  </a:lnTo>
                  <a:lnTo>
                    <a:pt x="2418" y="79"/>
                  </a:lnTo>
                  <a:lnTo>
                    <a:pt x="2382" y="79"/>
                  </a:lnTo>
                  <a:lnTo>
                    <a:pt x="2394" y="67"/>
                  </a:lnTo>
                  <a:cubicBezTo>
                    <a:pt x="2287" y="67"/>
                    <a:pt x="1929" y="31"/>
                    <a:pt x="1763" y="7"/>
                  </a:cubicBezTo>
                  <a:cubicBezTo>
                    <a:pt x="1723" y="3"/>
                    <a:pt x="1684" y="1"/>
                    <a:pt x="1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1620658" y="961247"/>
              <a:ext cx="660120" cy="495813"/>
            </a:xfrm>
            <a:custGeom>
              <a:avLst/>
              <a:gdLst/>
              <a:ahLst/>
              <a:cxnLst/>
              <a:rect l="l" t="t" r="r" b="b"/>
              <a:pathLst>
                <a:path w="8907" h="6690" extrusionOk="0">
                  <a:moveTo>
                    <a:pt x="6833" y="1"/>
                  </a:moveTo>
                  <a:cubicBezTo>
                    <a:pt x="6767" y="1"/>
                    <a:pt x="6717" y="3"/>
                    <a:pt x="6692" y="7"/>
                  </a:cubicBezTo>
                  <a:cubicBezTo>
                    <a:pt x="6549" y="31"/>
                    <a:pt x="6442" y="210"/>
                    <a:pt x="6394" y="305"/>
                  </a:cubicBezTo>
                  <a:cubicBezTo>
                    <a:pt x="6334" y="400"/>
                    <a:pt x="6287" y="555"/>
                    <a:pt x="6275" y="626"/>
                  </a:cubicBezTo>
                  <a:cubicBezTo>
                    <a:pt x="6263" y="698"/>
                    <a:pt x="6108" y="793"/>
                    <a:pt x="6084" y="829"/>
                  </a:cubicBezTo>
                  <a:cubicBezTo>
                    <a:pt x="6049" y="865"/>
                    <a:pt x="5930" y="1436"/>
                    <a:pt x="5930" y="1436"/>
                  </a:cubicBezTo>
                  <a:cubicBezTo>
                    <a:pt x="5930" y="1436"/>
                    <a:pt x="5858" y="1162"/>
                    <a:pt x="5739" y="710"/>
                  </a:cubicBezTo>
                  <a:cubicBezTo>
                    <a:pt x="5608" y="269"/>
                    <a:pt x="5358" y="305"/>
                    <a:pt x="5191" y="257"/>
                  </a:cubicBezTo>
                  <a:cubicBezTo>
                    <a:pt x="5154" y="250"/>
                    <a:pt x="5105" y="247"/>
                    <a:pt x="5049" y="247"/>
                  </a:cubicBezTo>
                  <a:cubicBezTo>
                    <a:pt x="4925" y="247"/>
                    <a:pt x="4771" y="261"/>
                    <a:pt x="4656" y="269"/>
                  </a:cubicBezTo>
                  <a:cubicBezTo>
                    <a:pt x="4644" y="555"/>
                    <a:pt x="4632" y="1091"/>
                    <a:pt x="4703" y="1281"/>
                  </a:cubicBezTo>
                  <a:cubicBezTo>
                    <a:pt x="4798" y="1543"/>
                    <a:pt x="4870" y="1591"/>
                    <a:pt x="4941" y="1638"/>
                  </a:cubicBezTo>
                  <a:cubicBezTo>
                    <a:pt x="5013" y="1686"/>
                    <a:pt x="5108" y="1888"/>
                    <a:pt x="5144" y="1996"/>
                  </a:cubicBezTo>
                  <a:cubicBezTo>
                    <a:pt x="5168" y="2091"/>
                    <a:pt x="5394" y="2365"/>
                    <a:pt x="5489" y="2365"/>
                  </a:cubicBezTo>
                  <a:cubicBezTo>
                    <a:pt x="5596" y="2365"/>
                    <a:pt x="5846" y="2365"/>
                    <a:pt x="5918" y="2400"/>
                  </a:cubicBezTo>
                  <a:cubicBezTo>
                    <a:pt x="5977" y="2424"/>
                    <a:pt x="6215" y="2627"/>
                    <a:pt x="6215" y="2746"/>
                  </a:cubicBezTo>
                  <a:cubicBezTo>
                    <a:pt x="6227" y="2877"/>
                    <a:pt x="6299" y="3472"/>
                    <a:pt x="6144" y="3639"/>
                  </a:cubicBezTo>
                  <a:cubicBezTo>
                    <a:pt x="6001" y="3793"/>
                    <a:pt x="5674" y="4049"/>
                    <a:pt x="5588" y="4049"/>
                  </a:cubicBezTo>
                  <a:cubicBezTo>
                    <a:pt x="5581" y="4049"/>
                    <a:pt x="5576" y="4047"/>
                    <a:pt x="5572" y="4043"/>
                  </a:cubicBezTo>
                  <a:cubicBezTo>
                    <a:pt x="5525" y="3996"/>
                    <a:pt x="5584" y="3841"/>
                    <a:pt x="5465" y="3829"/>
                  </a:cubicBezTo>
                  <a:cubicBezTo>
                    <a:pt x="5456" y="3828"/>
                    <a:pt x="5447" y="3828"/>
                    <a:pt x="5437" y="3828"/>
                  </a:cubicBezTo>
                  <a:cubicBezTo>
                    <a:pt x="5340" y="3828"/>
                    <a:pt x="5247" y="3882"/>
                    <a:pt x="5203" y="3936"/>
                  </a:cubicBezTo>
                  <a:cubicBezTo>
                    <a:pt x="5166" y="3974"/>
                    <a:pt x="5137" y="3997"/>
                    <a:pt x="5104" y="3997"/>
                  </a:cubicBezTo>
                  <a:cubicBezTo>
                    <a:pt x="5084" y="3997"/>
                    <a:pt x="5063" y="3990"/>
                    <a:pt x="5037" y="3972"/>
                  </a:cubicBezTo>
                  <a:cubicBezTo>
                    <a:pt x="4966" y="3922"/>
                    <a:pt x="4896" y="3871"/>
                    <a:pt x="4804" y="3871"/>
                  </a:cubicBezTo>
                  <a:cubicBezTo>
                    <a:pt x="4787" y="3871"/>
                    <a:pt x="4769" y="3873"/>
                    <a:pt x="4751" y="3877"/>
                  </a:cubicBezTo>
                  <a:cubicBezTo>
                    <a:pt x="4676" y="3899"/>
                    <a:pt x="4600" y="3936"/>
                    <a:pt x="4525" y="3936"/>
                  </a:cubicBezTo>
                  <a:cubicBezTo>
                    <a:pt x="4481" y="3936"/>
                    <a:pt x="4437" y="3924"/>
                    <a:pt x="4394" y="3889"/>
                  </a:cubicBezTo>
                  <a:cubicBezTo>
                    <a:pt x="4275" y="3793"/>
                    <a:pt x="4096" y="3615"/>
                    <a:pt x="4072" y="3543"/>
                  </a:cubicBezTo>
                  <a:cubicBezTo>
                    <a:pt x="4048" y="3472"/>
                    <a:pt x="3989" y="3270"/>
                    <a:pt x="3917" y="3234"/>
                  </a:cubicBezTo>
                  <a:cubicBezTo>
                    <a:pt x="3858" y="3210"/>
                    <a:pt x="3620" y="3067"/>
                    <a:pt x="3596" y="2972"/>
                  </a:cubicBezTo>
                  <a:cubicBezTo>
                    <a:pt x="3572" y="2877"/>
                    <a:pt x="3560" y="2436"/>
                    <a:pt x="3513" y="2341"/>
                  </a:cubicBezTo>
                  <a:cubicBezTo>
                    <a:pt x="3471" y="2259"/>
                    <a:pt x="3439" y="2167"/>
                    <a:pt x="3339" y="2167"/>
                  </a:cubicBezTo>
                  <a:cubicBezTo>
                    <a:pt x="3323" y="2167"/>
                    <a:pt x="3306" y="2169"/>
                    <a:pt x="3286" y="2174"/>
                  </a:cubicBezTo>
                  <a:cubicBezTo>
                    <a:pt x="3143" y="2222"/>
                    <a:pt x="2965" y="2186"/>
                    <a:pt x="3036" y="2436"/>
                  </a:cubicBezTo>
                  <a:cubicBezTo>
                    <a:pt x="3108" y="2686"/>
                    <a:pt x="3203" y="2984"/>
                    <a:pt x="3227" y="3091"/>
                  </a:cubicBezTo>
                  <a:cubicBezTo>
                    <a:pt x="3263" y="3210"/>
                    <a:pt x="3358" y="3365"/>
                    <a:pt x="3239" y="3472"/>
                  </a:cubicBezTo>
                  <a:cubicBezTo>
                    <a:pt x="3151" y="3551"/>
                    <a:pt x="3121" y="3618"/>
                    <a:pt x="3044" y="3618"/>
                  </a:cubicBezTo>
                  <a:cubicBezTo>
                    <a:pt x="3017" y="3618"/>
                    <a:pt x="2984" y="3610"/>
                    <a:pt x="2941" y="3591"/>
                  </a:cubicBezTo>
                  <a:cubicBezTo>
                    <a:pt x="2762" y="3532"/>
                    <a:pt x="2405" y="3293"/>
                    <a:pt x="2346" y="3234"/>
                  </a:cubicBezTo>
                  <a:cubicBezTo>
                    <a:pt x="2310" y="3210"/>
                    <a:pt x="2048" y="3031"/>
                    <a:pt x="1834" y="2877"/>
                  </a:cubicBezTo>
                  <a:cubicBezTo>
                    <a:pt x="1834" y="2901"/>
                    <a:pt x="1834" y="2912"/>
                    <a:pt x="1834" y="2924"/>
                  </a:cubicBezTo>
                  <a:cubicBezTo>
                    <a:pt x="1822" y="2996"/>
                    <a:pt x="1798" y="3198"/>
                    <a:pt x="1798" y="3270"/>
                  </a:cubicBezTo>
                  <a:cubicBezTo>
                    <a:pt x="1798" y="3341"/>
                    <a:pt x="893" y="3710"/>
                    <a:pt x="655" y="3865"/>
                  </a:cubicBezTo>
                  <a:cubicBezTo>
                    <a:pt x="417" y="4008"/>
                    <a:pt x="95" y="4294"/>
                    <a:pt x="48" y="4329"/>
                  </a:cubicBezTo>
                  <a:cubicBezTo>
                    <a:pt x="0" y="4353"/>
                    <a:pt x="12" y="4520"/>
                    <a:pt x="24" y="4555"/>
                  </a:cubicBezTo>
                  <a:cubicBezTo>
                    <a:pt x="24" y="4591"/>
                    <a:pt x="107" y="4734"/>
                    <a:pt x="203" y="4877"/>
                  </a:cubicBezTo>
                  <a:cubicBezTo>
                    <a:pt x="310" y="5008"/>
                    <a:pt x="322" y="5056"/>
                    <a:pt x="357" y="5139"/>
                  </a:cubicBezTo>
                  <a:cubicBezTo>
                    <a:pt x="357" y="5139"/>
                    <a:pt x="357" y="5139"/>
                    <a:pt x="357" y="5151"/>
                  </a:cubicBezTo>
                  <a:cubicBezTo>
                    <a:pt x="536" y="5163"/>
                    <a:pt x="905" y="5175"/>
                    <a:pt x="1024" y="5175"/>
                  </a:cubicBezTo>
                  <a:cubicBezTo>
                    <a:pt x="1143" y="5175"/>
                    <a:pt x="1712" y="5180"/>
                    <a:pt x="2152" y="5180"/>
                  </a:cubicBezTo>
                  <a:cubicBezTo>
                    <a:pt x="2372" y="5180"/>
                    <a:pt x="2560" y="5179"/>
                    <a:pt x="2643" y="5175"/>
                  </a:cubicBezTo>
                  <a:cubicBezTo>
                    <a:pt x="2893" y="5175"/>
                    <a:pt x="3001" y="5246"/>
                    <a:pt x="3060" y="5294"/>
                  </a:cubicBezTo>
                  <a:cubicBezTo>
                    <a:pt x="3132" y="5341"/>
                    <a:pt x="3060" y="5484"/>
                    <a:pt x="3013" y="5591"/>
                  </a:cubicBezTo>
                  <a:cubicBezTo>
                    <a:pt x="2953" y="5698"/>
                    <a:pt x="2703" y="5913"/>
                    <a:pt x="2703" y="6056"/>
                  </a:cubicBezTo>
                  <a:cubicBezTo>
                    <a:pt x="2691" y="6199"/>
                    <a:pt x="2822" y="6520"/>
                    <a:pt x="2870" y="6615"/>
                  </a:cubicBezTo>
                  <a:cubicBezTo>
                    <a:pt x="2884" y="6648"/>
                    <a:pt x="2924" y="6661"/>
                    <a:pt x="2976" y="6661"/>
                  </a:cubicBezTo>
                  <a:cubicBezTo>
                    <a:pt x="3093" y="6661"/>
                    <a:pt x="3274" y="6597"/>
                    <a:pt x="3382" y="6556"/>
                  </a:cubicBezTo>
                  <a:cubicBezTo>
                    <a:pt x="3425" y="6535"/>
                    <a:pt x="3469" y="6528"/>
                    <a:pt x="3510" y="6528"/>
                  </a:cubicBezTo>
                  <a:cubicBezTo>
                    <a:pt x="3613" y="6528"/>
                    <a:pt x="3695" y="6578"/>
                    <a:pt x="3703" y="6603"/>
                  </a:cubicBezTo>
                  <a:cubicBezTo>
                    <a:pt x="3703" y="6615"/>
                    <a:pt x="3703" y="6627"/>
                    <a:pt x="3703" y="6639"/>
                  </a:cubicBezTo>
                  <a:cubicBezTo>
                    <a:pt x="3763" y="6663"/>
                    <a:pt x="3834" y="6675"/>
                    <a:pt x="3905" y="6687"/>
                  </a:cubicBezTo>
                  <a:cubicBezTo>
                    <a:pt x="3928" y="6689"/>
                    <a:pt x="3946" y="6690"/>
                    <a:pt x="3963" y="6690"/>
                  </a:cubicBezTo>
                  <a:cubicBezTo>
                    <a:pt x="4051" y="6690"/>
                    <a:pt x="4069" y="6660"/>
                    <a:pt x="4179" y="6580"/>
                  </a:cubicBezTo>
                  <a:cubicBezTo>
                    <a:pt x="4294" y="6499"/>
                    <a:pt x="4454" y="6341"/>
                    <a:pt x="4615" y="6341"/>
                  </a:cubicBezTo>
                  <a:cubicBezTo>
                    <a:pt x="4620" y="6341"/>
                    <a:pt x="4626" y="6341"/>
                    <a:pt x="4632" y="6341"/>
                  </a:cubicBezTo>
                  <a:cubicBezTo>
                    <a:pt x="4715" y="6353"/>
                    <a:pt x="4798" y="6413"/>
                    <a:pt x="4870" y="6449"/>
                  </a:cubicBezTo>
                  <a:cubicBezTo>
                    <a:pt x="4953" y="6472"/>
                    <a:pt x="5025" y="6508"/>
                    <a:pt x="5108" y="6544"/>
                  </a:cubicBezTo>
                  <a:cubicBezTo>
                    <a:pt x="5264" y="6593"/>
                    <a:pt x="5540" y="6633"/>
                    <a:pt x="5759" y="6633"/>
                  </a:cubicBezTo>
                  <a:cubicBezTo>
                    <a:pt x="5808" y="6633"/>
                    <a:pt x="5853" y="6631"/>
                    <a:pt x="5894" y="6627"/>
                  </a:cubicBezTo>
                  <a:cubicBezTo>
                    <a:pt x="5918" y="6627"/>
                    <a:pt x="5941" y="6627"/>
                    <a:pt x="5977" y="6615"/>
                  </a:cubicBezTo>
                  <a:cubicBezTo>
                    <a:pt x="5977" y="6591"/>
                    <a:pt x="5977" y="6556"/>
                    <a:pt x="5977" y="6532"/>
                  </a:cubicBezTo>
                  <a:cubicBezTo>
                    <a:pt x="5989" y="6401"/>
                    <a:pt x="6072" y="6341"/>
                    <a:pt x="6108" y="6199"/>
                  </a:cubicBezTo>
                  <a:cubicBezTo>
                    <a:pt x="6144" y="6068"/>
                    <a:pt x="6168" y="6008"/>
                    <a:pt x="6168" y="5877"/>
                  </a:cubicBezTo>
                  <a:cubicBezTo>
                    <a:pt x="6168" y="5758"/>
                    <a:pt x="6227" y="5615"/>
                    <a:pt x="6311" y="5603"/>
                  </a:cubicBezTo>
                  <a:cubicBezTo>
                    <a:pt x="6378" y="5594"/>
                    <a:pt x="6522" y="5561"/>
                    <a:pt x="6681" y="5561"/>
                  </a:cubicBezTo>
                  <a:cubicBezTo>
                    <a:pt x="6720" y="5561"/>
                    <a:pt x="6759" y="5563"/>
                    <a:pt x="6799" y="5567"/>
                  </a:cubicBezTo>
                  <a:cubicBezTo>
                    <a:pt x="6965" y="5591"/>
                    <a:pt x="7323" y="5627"/>
                    <a:pt x="7430" y="5627"/>
                  </a:cubicBezTo>
                  <a:lnTo>
                    <a:pt x="8906" y="3698"/>
                  </a:lnTo>
                  <a:lnTo>
                    <a:pt x="8906" y="3305"/>
                  </a:lnTo>
                  <a:lnTo>
                    <a:pt x="8858" y="757"/>
                  </a:lnTo>
                  <a:cubicBezTo>
                    <a:pt x="8728" y="734"/>
                    <a:pt x="8525" y="686"/>
                    <a:pt x="8442" y="603"/>
                  </a:cubicBezTo>
                  <a:cubicBezTo>
                    <a:pt x="8347" y="484"/>
                    <a:pt x="8239" y="305"/>
                    <a:pt x="8120" y="174"/>
                  </a:cubicBezTo>
                  <a:cubicBezTo>
                    <a:pt x="8013" y="43"/>
                    <a:pt x="7918" y="67"/>
                    <a:pt x="7775" y="55"/>
                  </a:cubicBezTo>
                  <a:cubicBezTo>
                    <a:pt x="7669" y="36"/>
                    <a:pt x="7111" y="1"/>
                    <a:pt x="6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2426272" y="1905825"/>
              <a:ext cx="283332" cy="436967"/>
            </a:xfrm>
            <a:custGeom>
              <a:avLst/>
              <a:gdLst/>
              <a:ahLst/>
              <a:cxnLst/>
              <a:rect l="l" t="t" r="r" b="b"/>
              <a:pathLst>
                <a:path w="3823" h="5896" extrusionOk="0">
                  <a:moveTo>
                    <a:pt x="2789" y="0"/>
                  </a:moveTo>
                  <a:cubicBezTo>
                    <a:pt x="2659" y="0"/>
                    <a:pt x="2504" y="11"/>
                    <a:pt x="2370" y="50"/>
                  </a:cubicBezTo>
                  <a:cubicBezTo>
                    <a:pt x="2108" y="121"/>
                    <a:pt x="1715" y="157"/>
                    <a:pt x="1691" y="157"/>
                  </a:cubicBezTo>
                  <a:cubicBezTo>
                    <a:pt x="1679" y="157"/>
                    <a:pt x="1537" y="192"/>
                    <a:pt x="1537" y="192"/>
                  </a:cubicBezTo>
                  <a:cubicBezTo>
                    <a:pt x="1537" y="192"/>
                    <a:pt x="1560" y="407"/>
                    <a:pt x="1537" y="514"/>
                  </a:cubicBezTo>
                  <a:cubicBezTo>
                    <a:pt x="1537" y="526"/>
                    <a:pt x="1537" y="538"/>
                    <a:pt x="1537" y="538"/>
                  </a:cubicBezTo>
                  <a:cubicBezTo>
                    <a:pt x="1501" y="633"/>
                    <a:pt x="1167" y="1181"/>
                    <a:pt x="1072" y="1288"/>
                  </a:cubicBezTo>
                  <a:cubicBezTo>
                    <a:pt x="989" y="1383"/>
                    <a:pt x="834" y="1693"/>
                    <a:pt x="620" y="1859"/>
                  </a:cubicBezTo>
                  <a:cubicBezTo>
                    <a:pt x="394" y="2026"/>
                    <a:pt x="120" y="2133"/>
                    <a:pt x="72" y="2347"/>
                  </a:cubicBezTo>
                  <a:cubicBezTo>
                    <a:pt x="13" y="2562"/>
                    <a:pt x="1" y="3240"/>
                    <a:pt x="1" y="3419"/>
                  </a:cubicBezTo>
                  <a:cubicBezTo>
                    <a:pt x="13" y="3610"/>
                    <a:pt x="36" y="4026"/>
                    <a:pt x="132" y="4157"/>
                  </a:cubicBezTo>
                  <a:cubicBezTo>
                    <a:pt x="239" y="4288"/>
                    <a:pt x="370" y="4383"/>
                    <a:pt x="370" y="4407"/>
                  </a:cubicBezTo>
                  <a:cubicBezTo>
                    <a:pt x="382" y="4431"/>
                    <a:pt x="465" y="4598"/>
                    <a:pt x="465" y="4598"/>
                  </a:cubicBezTo>
                  <a:cubicBezTo>
                    <a:pt x="470" y="4597"/>
                    <a:pt x="476" y="4596"/>
                    <a:pt x="482" y="4596"/>
                  </a:cubicBezTo>
                  <a:cubicBezTo>
                    <a:pt x="552" y="4596"/>
                    <a:pt x="645" y="4657"/>
                    <a:pt x="667" y="4657"/>
                  </a:cubicBezTo>
                  <a:cubicBezTo>
                    <a:pt x="691" y="4657"/>
                    <a:pt x="763" y="4848"/>
                    <a:pt x="810" y="4931"/>
                  </a:cubicBezTo>
                  <a:cubicBezTo>
                    <a:pt x="834" y="4979"/>
                    <a:pt x="977" y="5050"/>
                    <a:pt x="1084" y="5110"/>
                  </a:cubicBezTo>
                  <a:cubicBezTo>
                    <a:pt x="1132" y="5134"/>
                    <a:pt x="1167" y="5145"/>
                    <a:pt x="1191" y="5157"/>
                  </a:cubicBezTo>
                  <a:cubicBezTo>
                    <a:pt x="1275" y="5217"/>
                    <a:pt x="1596" y="5276"/>
                    <a:pt x="1620" y="5288"/>
                  </a:cubicBezTo>
                  <a:cubicBezTo>
                    <a:pt x="1656" y="5288"/>
                    <a:pt x="1929" y="5538"/>
                    <a:pt x="1929" y="5538"/>
                  </a:cubicBezTo>
                  <a:cubicBezTo>
                    <a:pt x="1929" y="5538"/>
                    <a:pt x="2465" y="5753"/>
                    <a:pt x="2560" y="5765"/>
                  </a:cubicBezTo>
                  <a:cubicBezTo>
                    <a:pt x="2668" y="5776"/>
                    <a:pt x="2811" y="5896"/>
                    <a:pt x="2811" y="5896"/>
                  </a:cubicBezTo>
                  <a:cubicBezTo>
                    <a:pt x="2811" y="5860"/>
                    <a:pt x="2799" y="5812"/>
                    <a:pt x="2799" y="5776"/>
                  </a:cubicBezTo>
                  <a:cubicBezTo>
                    <a:pt x="2763" y="5598"/>
                    <a:pt x="2858" y="4991"/>
                    <a:pt x="2870" y="4788"/>
                  </a:cubicBezTo>
                  <a:cubicBezTo>
                    <a:pt x="2882" y="4586"/>
                    <a:pt x="2918" y="4645"/>
                    <a:pt x="3001" y="4586"/>
                  </a:cubicBezTo>
                  <a:cubicBezTo>
                    <a:pt x="3084" y="4526"/>
                    <a:pt x="3168" y="4514"/>
                    <a:pt x="3227" y="4383"/>
                  </a:cubicBezTo>
                  <a:cubicBezTo>
                    <a:pt x="3287" y="4264"/>
                    <a:pt x="3227" y="4264"/>
                    <a:pt x="3251" y="4038"/>
                  </a:cubicBezTo>
                  <a:cubicBezTo>
                    <a:pt x="3287" y="3812"/>
                    <a:pt x="3322" y="3586"/>
                    <a:pt x="3311" y="3383"/>
                  </a:cubicBezTo>
                  <a:cubicBezTo>
                    <a:pt x="3299" y="3193"/>
                    <a:pt x="3203" y="2895"/>
                    <a:pt x="3203" y="2764"/>
                  </a:cubicBezTo>
                  <a:cubicBezTo>
                    <a:pt x="3203" y="2645"/>
                    <a:pt x="3442" y="2490"/>
                    <a:pt x="3465" y="2443"/>
                  </a:cubicBezTo>
                  <a:cubicBezTo>
                    <a:pt x="3501" y="2395"/>
                    <a:pt x="3465" y="2240"/>
                    <a:pt x="3489" y="1919"/>
                  </a:cubicBezTo>
                  <a:cubicBezTo>
                    <a:pt x="3525" y="1585"/>
                    <a:pt x="3751" y="1252"/>
                    <a:pt x="3787" y="1169"/>
                  </a:cubicBezTo>
                  <a:cubicBezTo>
                    <a:pt x="3787" y="1169"/>
                    <a:pt x="3787" y="1157"/>
                    <a:pt x="3787" y="1157"/>
                  </a:cubicBezTo>
                  <a:cubicBezTo>
                    <a:pt x="3787" y="1157"/>
                    <a:pt x="3787" y="1145"/>
                    <a:pt x="3787" y="1145"/>
                  </a:cubicBezTo>
                  <a:cubicBezTo>
                    <a:pt x="3799" y="1133"/>
                    <a:pt x="3799" y="1121"/>
                    <a:pt x="3799" y="1097"/>
                  </a:cubicBezTo>
                  <a:cubicBezTo>
                    <a:pt x="3799" y="1097"/>
                    <a:pt x="3799" y="1085"/>
                    <a:pt x="3799" y="1085"/>
                  </a:cubicBezTo>
                  <a:cubicBezTo>
                    <a:pt x="3799" y="1062"/>
                    <a:pt x="3811" y="1050"/>
                    <a:pt x="3811" y="1038"/>
                  </a:cubicBezTo>
                  <a:cubicBezTo>
                    <a:pt x="3811" y="1026"/>
                    <a:pt x="3811" y="1014"/>
                    <a:pt x="3811" y="1002"/>
                  </a:cubicBezTo>
                  <a:cubicBezTo>
                    <a:pt x="3811" y="990"/>
                    <a:pt x="3811" y="990"/>
                    <a:pt x="3811" y="978"/>
                  </a:cubicBezTo>
                  <a:cubicBezTo>
                    <a:pt x="3811" y="966"/>
                    <a:pt x="3811" y="954"/>
                    <a:pt x="3811" y="931"/>
                  </a:cubicBezTo>
                  <a:cubicBezTo>
                    <a:pt x="3811" y="847"/>
                    <a:pt x="3811" y="752"/>
                    <a:pt x="3811" y="704"/>
                  </a:cubicBezTo>
                  <a:cubicBezTo>
                    <a:pt x="3811" y="681"/>
                    <a:pt x="3823" y="657"/>
                    <a:pt x="3823" y="645"/>
                  </a:cubicBezTo>
                  <a:cubicBezTo>
                    <a:pt x="3751" y="597"/>
                    <a:pt x="3513" y="514"/>
                    <a:pt x="3406" y="347"/>
                  </a:cubicBezTo>
                  <a:cubicBezTo>
                    <a:pt x="3311" y="181"/>
                    <a:pt x="3132" y="14"/>
                    <a:pt x="3037" y="14"/>
                  </a:cubicBezTo>
                  <a:cubicBezTo>
                    <a:pt x="2993" y="8"/>
                    <a:pt x="2900" y="0"/>
                    <a:pt x="27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1485623" y="1714464"/>
              <a:ext cx="369821" cy="444823"/>
            </a:xfrm>
            <a:custGeom>
              <a:avLst/>
              <a:gdLst/>
              <a:ahLst/>
              <a:cxnLst/>
              <a:rect l="l" t="t" r="r" b="b"/>
              <a:pathLst>
                <a:path w="4990" h="6002" extrusionOk="0">
                  <a:moveTo>
                    <a:pt x="882" y="0"/>
                  </a:moveTo>
                  <a:cubicBezTo>
                    <a:pt x="846" y="60"/>
                    <a:pt x="774" y="191"/>
                    <a:pt x="715" y="334"/>
                  </a:cubicBezTo>
                  <a:cubicBezTo>
                    <a:pt x="620" y="536"/>
                    <a:pt x="715" y="524"/>
                    <a:pt x="715" y="679"/>
                  </a:cubicBezTo>
                  <a:cubicBezTo>
                    <a:pt x="715" y="834"/>
                    <a:pt x="667" y="929"/>
                    <a:pt x="620" y="1036"/>
                  </a:cubicBezTo>
                  <a:cubicBezTo>
                    <a:pt x="584" y="1143"/>
                    <a:pt x="441" y="1358"/>
                    <a:pt x="429" y="1370"/>
                  </a:cubicBezTo>
                  <a:cubicBezTo>
                    <a:pt x="429" y="1381"/>
                    <a:pt x="310" y="1536"/>
                    <a:pt x="310" y="1596"/>
                  </a:cubicBezTo>
                  <a:cubicBezTo>
                    <a:pt x="322" y="1655"/>
                    <a:pt x="382" y="1774"/>
                    <a:pt x="513" y="1989"/>
                  </a:cubicBezTo>
                  <a:cubicBezTo>
                    <a:pt x="632" y="2191"/>
                    <a:pt x="667" y="2286"/>
                    <a:pt x="703" y="2405"/>
                  </a:cubicBezTo>
                  <a:cubicBezTo>
                    <a:pt x="703" y="2405"/>
                    <a:pt x="703" y="2417"/>
                    <a:pt x="703" y="2417"/>
                  </a:cubicBezTo>
                  <a:cubicBezTo>
                    <a:pt x="703" y="2429"/>
                    <a:pt x="703" y="2441"/>
                    <a:pt x="715" y="2465"/>
                  </a:cubicBezTo>
                  <a:cubicBezTo>
                    <a:pt x="715" y="2477"/>
                    <a:pt x="715" y="2489"/>
                    <a:pt x="715" y="2501"/>
                  </a:cubicBezTo>
                  <a:cubicBezTo>
                    <a:pt x="715" y="2513"/>
                    <a:pt x="727" y="2524"/>
                    <a:pt x="727" y="2536"/>
                  </a:cubicBezTo>
                  <a:cubicBezTo>
                    <a:pt x="727" y="2584"/>
                    <a:pt x="739" y="2643"/>
                    <a:pt x="751" y="2715"/>
                  </a:cubicBezTo>
                  <a:cubicBezTo>
                    <a:pt x="751" y="2727"/>
                    <a:pt x="751" y="2727"/>
                    <a:pt x="751" y="2739"/>
                  </a:cubicBezTo>
                  <a:cubicBezTo>
                    <a:pt x="751" y="2763"/>
                    <a:pt x="751" y="2774"/>
                    <a:pt x="751" y="2798"/>
                  </a:cubicBezTo>
                  <a:cubicBezTo>
                    <a:pt x="751" y="2810"/>
                    <a:pt x="763" y="2810"/>
                    <a:pt x="763" y="2822"/>
                  </a:cubicBezTo>
                  <a:cubicBezTo>
                    <a:pt x="763" y="2846"/>
                    <a:pt x="763" y="2858"/>
                    <a:pt x="763" y="2870"/>
                  </a:cubicBezTo>
                  <a:cubicBezTo>
                    <a:pt x="763" y="2941"/>
                    <a:pt x="763" y="3001"/>
                    <a:pt x="763" y="3036"/>
                  </a:cubicBezTo>
                  <a:cubicBezTo>
                    <a:pt x="751" y="3144"/>
                    <a:pt x="620" y="3132"/>
                    <a:pt x="465" y="3239"/>
                  </a:cubicBezTo>
                  <a:cubicBezTo>
                    <a:pt x="298" y="3334"/>
                    <a:pt x="251" y="3513"/>
                    <a:pt x="215" y="3667"/>
                  </a:cubicBezTo>
                  <a:cubicBezTo>
                    <a:pt x="179" y="3834"/>
                    <a:pt x="203" y="3882"/>
                    <a:pt x="203" y="3989"/>
                  </a:cubicBezTo>
                  <a:cubicBezTo>
                    <a:pt x="191" y="4108"/>
                    <a:pt x="132" y="4132"/>
                    <a:pt x="60" y="4239"/>
                  </a:cubicBezTo>
                  <a:cubicBezTo>
                    <a:pt x="1" y="4346"/>
                    <a:pt x="60" y="4787"/>
                    <a:pt x="60" y="4810"/>
                  </a:cubicBezTo>
                  <a:cubicBezTo>
                    <a:pt x="60" y="4834"/>
                    <a:pt x="36" y="5025"/>
                    <a:pt x="60" y="5120"/>
                  </a:cubicBezTo>
                  <a:cubicBezTo>
                    <a:pt x="84" y="5215"/>
                    <a:pt x="155" y="5287"/>
                    <a:pt x="251" y="5382"/>
                  </a:cubicBezTo>
                  <a:cubicBezTo>
                    <a:pt x="346" y="5489"/>
                    <a:pt x="370" y="5453"/>
                    <a:pt x="441" y="5537"/>
                  </a:cubicBezTo>
                  <a:cubicBezTo>
                    <a:pt x="513" y="5620"/>
                    <a:pt x="346" y="5703"/>
                    <a:pt x="298" y="5787"/>
                  </a:cubicBezTo>
                  <a:cubicBezTo>
                    <a:pt x="263" y="5858"/>
                    <a:pt x="322" y="5930"/>
                    <a:pt x="370" y="6001"/>
                  </a:cubicBezTo>
                  <a:cubicBezTo>
                    <a:pt x="513" y="5989"/>
                    <a:pt x="655" y="5977"/>
                    <a:pt x="751" y="5942"/>
                  </a:cubicBezTo>
                  <a:cubicBezTo>
                    <a:pt x="1001" y="5882"/>
                    <a:pt x="1191" y="5572"/>
                    <a:pt x="1346" y="5406"/>
                  </a:cubicBezTo>
                  <a:cubicBezTo>
                    <a:pt x="1401" y="5346"/>
                    <a:pt x="1481" y="5326"/>
                    <a:pt x="1572" y="5326"/>
                  </a:cubicBezTo>
                  <a:cubicBezTo>
                    <a:pt x="1734" y="5326"/>
                    <a:pt x="1931" y="5390"/>
                    <a:pt x="2084" y="5406"/>
                  </a:cubicBezTo>
                  <a:cubicBezTo>
                    <a:pt x="2310" y="5430"/>
                    <a:pt x="2394" y="5632"/>
                    <a:pt x="2501" y="5656"/>
                  </a:cubicBezTo>
                  <a:cubicBezTo>
                    <a:pt x="2507" y="5657"/>
                    <a:pt x="2515" y="5658"/>
                    <a:pt x="2524" y="5658"/>
                  </a:cubicBezTo>
                  <a:cubicBezTo>
                    <a:pt x="2659" y="5658"/>
                    <a:pt x="3096" y="5507"/>
                    <a:pt x="3263" y="5430"/>
                  </a:cubicBezTo>
                  <a:cubicBezTo>
                    <a:pt x="3291" y="5415"/>
                    <a:pt x="3321" y="5408"/>
                    <a:pt x="3354" y="5408"/>
                  </a:cubicBezTo>
                  <a:cubicBezTo>
                    <a:pt x="3531" y="5408"/>
                    <a:pt x="3765" y="5601"/>
                    <a:pt x="3906" y="5691"/>
                  </a:cubicBezTo>
                  <a:cubicBezTo>
                    <a:pt x="4084" y="5799"/>
                    <a:pt x="4215" y="5811"/>
                    <a:pt x="4215" y="5811"/>
                  </a:cubicBezTo>
                  <a:cubicBezTo>
                    <a:pt x="4215" y="5811"/>
                    <a:pt x="4180" y="5608"/>
                    <a:pt x="4144" y="5489"/>
                  </a:cubicBezTo>
                  <a:cubicBezTo>
                    <a:pt x="4120" y="5441"/>
                    <a:pt x="4108" y="5394"/>
                    <a:pt x="4084" y="5346"/>
                  </a:cubicBezTo>
                  <a:cubicBezTo>
                    <a:pt x="4073" y="5310"/>
                    <a:pt x="4061" y="5287"/>
                    <a:pt x="4061" y="5251"/>
                  </a:cubicBezTo>
                  <a:cubicBezTo>
                    <a:pt x="4061" y="5251"/>
                    <a:pt x="4061" y="5239"/>
                    <a:pt x="4061" y="5239"/>
                  </a:cubicBezTo>
                  <a:cubicBezTo>
                    <a:pt x="4061" y="5227"/>
                    <a:pt x="4049" y="5215"/>
                    <a:pt x="4049" y="5203"/>
                  </a:cubicBezTo>
                  <a:cubicBezTo>
                    <a:pt x="4049" y="5180"/>
                    <a:pt x="4061" y="5156"/>
                    <a:pt x="4084" y="5144"/>
                  </a:cubicBezTo>
                  <a:cubicBezTo>
                    <a:pt x="4139" y="5090"/>
                    <a:pt x="4223" y="4986"/>
                    <a:pt x="4399" y="4986"/>
                  </a:cubicBezTo>
                  <a:cubicBezTo>
                    <a:pt x="4416" y="4986"/>
                    <a:pt x="4434" y="4987"/>
                    <a:pt x="4454" y="4989"/>
                  </a:cubicBezTo>
                  <a:cubicBezTo>
                    <a:pt x="4596" y="5001"/>
                    <a:pt x="4835" y="5037"/>
                    <a:pt x="4989" y="5049"/>
                  </a:cubicBezTo>
                  <a:cubicBezTo>
                    <a:pt x="4989" y="5049"/>
                    <a:pt x="4787" y="4906"/>
                    <a:pt x="4620" y="4751"/>
                  </a:cubicBezTo>
                  <a:cubicBezTo>
                    <a:pt x="4454" y="4584"/>
                    <a:pt x="4394" y="4429"/>
                    <a:pt x="4394" y="4334"/>
                  </a:cubicBezTo>
                  <a:cubicBezTo>
                    <a:pt x="4406" y="4239"/>
                    <a:pt x="4537" y="3846"/>
                    <a:pt x="4537" y="3715"/>
                  </a:cubicBezTo>
                  <a:cubicBezTo>
                    <a:pt x="4537" y="3596"/>
                    <a:pt x="4477" y="3334"/>
                    <a:pt x="4192" y="3155"/>
                  </a:cubicBezTo>
                  <a:cubicBezTo>
                    <a:pt x="3906" y="2989"/>
                    <a:pt x="3203" y="2370"/>
                    <a:pt x="3072" y="2215"/>
                  </a:cubicBezTo>
                  <a:cubicBezTo>
                    <a:pt x="2941" y="2048"/>
                    <a:pt x="2632" y="1834"/>
                    <a:pt x="2489" y="1834"/>
                  </a:cubicBezTo>
                  <a:cubicBezTo>
                    <a:pt x="2406" y="1827"/>
                    <a:pt x="2288" y="1820"/>
                    <a:pt x="2180" y="1820"/>
                  </a:cubicBezTo>
                  <a:cubicBezTo>
                    <a:pt x="2101" y="1820"/>
                    <a:pt x="2027" y="1824"/>
                    <a:pt x="1977" y="1834"/>
                  </a:cubicBezTo>
                  <a:cubicBezTo>
                    <a:pt x="1904" y="1841"/>
                    <a:pt x="1836" y="1871"/>
                    <a:pt x="1794" y="1871"/>
                  </a:cubicBezTo>
                  <a:cubicBezTo>
                    <a:pt x="1767" y="1871"/>
                    <a:pt x="1751" y="1859"/>
                    <a:pt x="1751" y="1822"/>
                  </a:cubicBezTo>
                  <a:cubicBezTo>
                    <a:pt x="1751" y="1727"/>
                    <a:pt x="1858" y="1500"/>
                    <a:pt x="1858" y="1370"/>
                  </a:cubicBezTo>
                  <a:cubicBezTo>
                    <a:pt x="1858" y="1227"/>
                    <a:pt x="1858" y="691"/>
                    <a:pt x="1751" y="560"/>
                  </a:cubicBezTo>
                  <a:cubicBezTo>
                    <a:pt x="1656" y="429"/>
                    <a:pt x="1310" y="191"/>
                    <a:pt x="1155" y="119"/>
                  </a:cubicBezTo>
                  <a:cubicBezTo>
                    <a:pt x="1096" y="96"/>
                    <a:pt x="989" y="48"/>
                    <a:pt x="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2530401" y="1576760"/>
              <a:ext cx="415697" cy="376862"/>
            </a:xfrm>
            <a:custGeom>
              <a:avLst/>
              <a:gdLst/>
              <a:ahLst/>
              <a:cxnLst/>
              <a:rect l="l" t="t" r="r" b="b"/>
              <a:pathLst>
                <a:path w="5609" h="5085" extrusionOk="0">
                  <a:moveTo>
                    <a:pt x="1572" y="1"/>
                  </a:moveTo>
                  <a:cubicBezTo>
                    <a:pt x="1513" y="49"/>
                    <a:pt x="1453" y="96"/>
                    <a:pt x="1441" y="108"/>
                  </a:cubicBezTo>
                  <a:cubicBezTo>
                    <a:pt x="1417" y="156"/>
                    <a:pt x="1394" y="299"/>
                    <a:pt x="1406" y="394"/>
                  </a:cubicBezTo>
                  <a:cubicBezTo>
                    <a:pt x="1429" y="501"/>
                    <a:pt x="1382" y="632"/>
                    <a:pt x="1358" y="763"/>
                  </a:cubicBezTo>
                  <a:cubicBezTo>
                    <a:pt x="1334" y="894"/>
                    <a:pt x="1298" y="1084"/>
                    <a:pt x="1298" y="1084"/>
                  </a:cubicBezTo>
                  <a:cubicBezTo>
                    <a:pt x="1298" y="1084"/>
                    <a:pt x="1120" y="1311"/>
                    <a:pt x="989" y="1477"/>
                  </a:cubicBezTo>
                  <a:cubicBezTo>
                    <a:pt x="977" y="1501"/>
                    <a:pt x="977" y="1513"/>
                    <a:pt x="965" y="1537"/>
                  </a:cubicBezTo>
                  <a:cubicBezTo>
                    <a:pt x="917" y="1680"/>
                    <a:pt x="1060" y="1846"/>
                    <a:pt x="1072" y="1930"/>
                  </a:cubicBezTo>
                  <a:cubicBezTo>
                    <a:pt x="1084" y="2025"/>
                    <a:pt x="763" y="2596"/>
                    <a:pt x="608" y="2716"/>
                  </a:cubicBezTo>
                  <a:cubicBezTo>
                    <a:pt x="453" y="2835"/>
                    <a:pt x="203" y="3204"/>
                    <a:pt x="132" y="3370"/>
                  </a:cubicBezTo>
                  <a:cubicBezTo>
                    <a:pt x="60" y="3525"/>
                    <a:pt x="215" y="3775"/>
                    <a:pt x="215" y="3942"/>
                  </a:cubicBezTo>
                  <a:cubicBezTo>
                    <a:pt x="215" y="4109"/>
                    <a:pt x="155" y="4109"/>
                    <a:pt x="72" y="4216"/>
                  </a:cubicBezTo>
                  <a:cubicBezTo>
                    <a:pt x="1" y="4323"/>
                    <a:pt x="132" y="4632"/>
                    <a:pt x="132" y="4632"/>
                  </a:cubicBezTo>
                  <a:cubicBezTo>
                    <a:pt x="132" y="4632"/>
                    <a:pt x="274" y="4597"/>
                    <a:pt x="286" y="4597"/>
                  </a:cubicBezTo>
                  <a:cubicBezTo>
                    <a:pt x="310" y="4597"/>
                    <a:pt x="703" y="4561"/>
                    <a:pt x="965" y="4490"/>
                  </a:cubicBezTo>
                  <a:cubicBezTo>
                    <a:pt x="1099" y="4451"/>
                    <a:pt x="1254" y="4440"/>
                    <a:pt x="1384" y="4440"/>
                  </a:cubicBezTo>
                  <a:cubicBezTo>
                    <a:pt x="1495" y="4440"/>
                    <a:pt x="1588" y="4448"/>
                    <a:pt x="1632" y="4454"/>
                  </a:cubicBezTo>
                  <a:cubicBezTo>
                    <a:pt x="1727" y="4454"/>
                    <a:pt x="1906" y="4621"/>
                    <a:pt x="2001" y="4787"/>
                  </a:cubicBezTo>
                  <a:cubicBezTo>
                    <a:pt x="2108" y="4954"/>
                    <a:pt x="2346" y="5037"/>
                    <a:pt x="2418" y="5085"/>
                  </a:cubicBezTo>
                  <a:cubicBezTo>
                    <a:pt x="2441" y="5025"/>
                    <a:pt x="2501" y="5002"/>
                    <a:pt x="2584" y="4906"/>
                  </a:cubicBezTo>
                  <a:cubicBezTo>
                    <a:pt x="2679" y="4787"/>
                    <a:pt x="2918" y="4466"/>
                    <a:pt x="2989" y="4359"/>
                  </a:cubicBezTo>
                  <a:cubicBezTo>
                    <a:pt x="3049" y="4251"/>
                    <a:pt x="3060" y="4204"/>
                    <a:pt x="3108" y="4144"/>
                  </a:cubicBezTo>
                  <a:cubicBezTo>
                    <a:pt x="3144" y="4073"/>
                    <a:pt x="3322" y="3990"/>
                    <a:pt x="3489" y="3870"/>
                  </a:cubicBezTo>
                  <a:cubicBezTo>
                    <a:pt x="3644" y="3739"/>
                    <a:pt x="3811" y="3537"/>
                    <a:pt x="3953" y="3358"/>
                  </a:cubicBezTo>
                  <a:cubicBezTo>
                    <a:pt x="4096" y="3180"/>
                    <a:pt x="4561" y="2668"/>
                    <a:pt x="4596" y="2620"/>
                  </a:cubicBezTo>
                  <a:cubicBezTo>
                    <a:pt x="4632" y="2561"/>
                    <a:pt x="5466" y="1787"/>
                    <a:pt x="5573" y="1644"/>
                  </a:cubicBezTo>
                  <a:cubicBezTo>
                    <a:pt x="5585" y="1632"/>
                    <a:pt x="5597" y="1620"/>
                    <a:pt x="5608" y="1608"/>
                  </a:cubicBezTo>
                  <a:cubicBezTo>
                    <a:pt x="5573" y="1525"/>
                    <a:pt x="5513" y="1406"/>
                    <a:pt x="5513" y="1382"/>
                  </a:cubicBezTo>
                  <a:cubicBezTo>
                    <a:pt x="5501" y="1346"/>
                    <a:pt x="5406" y="1215"/>
                    <a:pt x="5335" y="1108"/>
                  </a:cubicBezTo>
                  <a:cubicBezTo>
                    <a:pt x="5263" y="1013"/>
                    <a:pt x="5216" y="882"/>
                    <a:pt x="5216" y="739"/>
                  </a:cubicBezTo>
                  <a:lnTo>
                    <a:pt x="5216" y="322"/>
                  </a:lnTo>
                  <a:lnTo>
                    <a:pt x="5216" y="310"/>
                  </a:lnTo>
                  <a:cubicBezTo>
                    <a:pt x="5192" y="310"/>
                    <a:pt x="5180" y="299"/>
                    <a:pt x="5156" y="299"/>
                  </a:cubicBezTo>
                  <a:cubicBezTo>
                    <a:pt x="5061" y="263"/>
                    <a:pt x="4954" y="263"/>
                    <a:pt x="4906" y="263"/>
                  </a:cubicBezTo>
                  <a:cubicBezTo>
                    <a:pt x="4870" y="275"/>
                    <a:pt x="4751" y="370"/>
                    <a:pt x="4704" y="465"/>
                  </a:cubicBezTo>
                  <a:cubicBezTo>
                    <a:pt x="4671" y="541"/>
                    <a:pt x="4628" y="598"/>
                    <a:pt x="4567" y="598"/>
                  </a:cubicBezTo>
                  <a:cubicBezTo>
                    <a:pt x="4561" y="598"/>
                    <a:pt x="4555" y="597"/>
                    <a:pt x="4549" y="596"/>
                  </a:cubicBezTo>
                  <a:cubicBezTo>
                    <a:pt x="4465" y="596"/>
                    <a:pt x="4311" y="501"/>
                    <a:pt x="4203" y="430"/>
                  </a:cubicBezTo>
                  <a:cubicBezTo>
                    <a:pt x="4132" y="376"/>
                    <a:pt x="4000" y="369"/>
                    <a:pt x="3854" y="369"/>
                  </a:cubicBezTo>
                  <a:cubicBezTo>
                    <a:pt x="3805" y="369"/>
                    <a:pt x="3754" y="370"/>
                    <a:pt x="3703" y="370"/>
                  </a:cubicBezTo>
                  <a:cubicBezTo>
                    <a:pt x="3561" y="370"/>
                    <a:pt x="3502" y="391"/>
                    <a:pt x="3430" y="391"/>
                  </a:cubicBezTo>
                  <a:cubicBezTo>
                    <a:pt x="3394" y="391"/>
                    <a:pt x="3354" y="386"/>
                    <a:pt x="3299" y="370"/>
                  </a:cubicBezTo>
                  <a:cubicBezTo>
                    <a:pt x="3132" y="322"/>
                    <a:pt x="2977" y="215"/>
                    <a:pt x="2727" y="156"/>
                  </a:cubicBezTo>
                  <a:cubicBezTo>
                    <a:pt x="2632" y="132"/>
                    <a:pt x="2549" y="120"/>
                    <a:pt x="2465" y="108"/>
                  </a:cubicBezTo>
                  <a:lnTo>
                    <a:pt x="2441" y="108"/>
                  </a:lnTo>
                  <a:cubicBezTo>
                    <a:pt x="2418" y="108"/>
                    <a:pt x="2406" y="96"/>
                    <a:pt x="2394" y="96"/>
                  </a:cubicBezTo>
                  <a:cubicBezTo>
                    <a:pt x="2298" y="84"/>
                    <a:pt x="2203" y="84"/>
                    <a:pt x="2120" y="84"/>
                  </a:cubicBezTo>
                  <a:cubicBezTo>
                    <a:pt x="1941" y="72"/>
                    <a:pt x="1644" y="96"/>
                    <a:pt x="1584" y="13"/>
                  </a:cubicBezTo>
                  <a:cubicBezTo>
                    <a:pt x="1584" y="13"/>
                    <a:pt x="1584" y="13"/>
                    <a:pt x="1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2170358" y="1206193"/>
              <a:ext cx="512784" cy="450975"/>
            </a:xfrm>
            <a:custGeom>
              <a:avLst/>
              <a:gdLst/>
              <a:ahLst/>
              <a:cxnLst/>
              <a:rect l="l" t="t" r="r" b="b"/>
              <a:pathLst>
                <a:path w="6919" h="6085" extrusionOk="0">
                  <a:moveTo>
                    <a:pt x="1489" y="0"/>
                  </a:moveTo>
                  <a:lnTo>
                    <a:pt x="1489" y="393"/>
                  </a:lnTo>
                  <a:lnTo>
                    <a:pt x="13" y="2322"/>
                  </a:lnTo>
                  <a:lnTo>
                    <a:pt x="1" y="2334"/>
                  </a:lnTo>
                  <a:lnTo>
                    <a:pt x="37" y="2334"/>
                  </a:lnTo>
                  <a:lnTo>
                    <a:pt x="1251" y="2358"/>
                  </a:lnTo>
                  <a:lnTo>
                    <a:pt x="2311" y="2370"/>
                  </a:lnTo>
                  <a:lnTo>
                    <a:pt x="2311" y="5942"/>
                  </a:lnTo>
                  <a:lnTo>
                    <a:pt x="3430" y="5977"/>
                  </a:lnTo>
                  <a:lnTo>
                    <a:pt x="6156" y="6084"/>
                  </a:lnTo>
                  <a:cubicBezTo>
                    <a:pt x="6156" y="6084"/>
                    <a:pt x="6180" y="5894"/>
                    <a:pt x="6216" y="5763"/>
                  </a:cubicBezTo>
                  <a:cubicBezTo>
                    <a:pt x="6240" y="5632"/>
                    <a:pt x="6287" y="5501"/>
                    <a:pt x="6264" y="5394"/>
                  </a:cubicBezTo>
                  <a:cubicBezTo>
                    <a:pt x="6252" y="5299"/>
                    <a:pt x="6275" y="5156"/>
                    <a:pt x="6299" y="5108"/>
                  </a:cubicBezTo>
                  <a:cubicBezTo>
                    <a:pt x="6311" y="5096"/>
                    <a:pt x="6371" y="5049"/>
                    <a:pt x="6430" y="5001"/>
                  </a:cubicBezTo>
                  <a:cubicBezTo>
                    <a:pt x="6394" y="4941"/>
                    <a:pt x="6454" y="4882"/>
                    <a:pt x="6502" y="4822"/>
                  </a:cubicBezTo>
                  <a:cubicBezTo>
                    <a:pt x="6549" y="4763"/>
                    <a:pt x="6775" y="4620"/>
                    <a:pt x="6895" y="4489"/>
                  </a:cubicBezTo>
                  <a:cubicBezTo>
                    <a:pt x="6895" y="4477"/>
                    <a:pt x="6906" y="4465"/>
                    <a:pt x="6918" y="4453"/>
                  </a:cubicBezTo>
                  <a:cubicBezTo>
                    <a:pt x="6895" y="4370"/>
                    <a:pt x="6847" y="4287"/>
                    <a:pt x="6799" y="4239"/>
                  </a:cubicBezTo>
                  <a:cubicBezTo>
                    <a:pt x="6716" y="4132"/>
                    <a:pt x="6454" y="3953"/>
                    <a:pt x="6240" y="3798"/>
                  </a:cubicBezTo>
                  <a:cubicBezTo>
                    <a:pt x="6037" y="3644"/>
                    <a:pt x="5787" y="3382"/>
                    <a:pt x="5740" y="3382"/>
                  </a:cubicBezTo>
                  <a:cubicBezTo>
                    <a:pt x="5704" y="3382"/>
                    <a:pt x="5490" y="3382"/>
                    <a:pt x="5406" y="3298"/>
                  </a:cubicBezTo>
                  <a:cubicBezTo>
                    <a:pt x="5323" y="3203"/>
                    <a:pt x="4966" y="2751"/>
                    <a:pt x="4906" y="2703"/>
                  </a:cubicBezTo>
                  <a:cubicBezTo>
                    <a:pt x="4859" y="2655"/>
                    <a:pt x="4573" y="2620"/>
                    <a:pt x="4513" y="2524"/>
                  </a:cubicBezTo>
                  <a:cubicBezTo>
                    <a:pt x="4442" y="2429"/>
                    <a:pt x="4239" y="1929"/>
                    <a:pt x="4204" y="1893"/>
                  </a:cubicBezTo>
                  <a:cubicBezTo>
                    <a:pt x="4168" y="1846"/>
                    <a:pt x="3346" y="1274"/>
                    <a:pt x="3192" y="1167"/>
                  </a:cubicBezTo>
                  <a:cubicBezTo>
                    <a:pt x="3037" y="1060"/>
                    <a:pt x="2501" y="667"/>
                    <a:pt x="2454" y="596"/>
                  </a:cubicBezTo>
                  <a:cubicBezTo>
                    <a:pt x="2406" y="524"/>
                    <a:pt x="2465" y="417"/>
                    <a:pt x="2203" y="298"/>
                  </a:cubicBezTo>
                  <a:cubicBezTo>
                    <a:pt x="1953" y="179"/>
                    <a:pt x="1489" y="0"/>
                    <a:pt x="1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1756508" y="939606"/>
              <a:ext cx="330986" cy="321722"/>
            </a:xfrm>
            <a:custGeom>
              <a:avLst/>
              <a:gdLst/>
              <a:ahLst/>
              <a:cxnLst/>
              <a:rect l="l" t="t" r="r" b="b"/>
              <a:pathLst>
                <a:path w="4466" h="4341" extrusionOk="0">
                  <a:moveTo>
                    <a:pt x="1374" y="1"/>
                  </a:moveTo>
                  <a:cubicBezTo>
                    <a:pt x="1312" y="1"/>
                    <a:pt x="1334" y="134"/>
                    <a:pt x="1334" y="168"/>
                  </a:cubicBezTo>
                  <a:cubicBezTo>
                    <a:pt x="1334" y="204"/>
                    <a:pt x="1334" y="335"/>
                    <a:pt x="1310" y="406"/>
                  </a:cubicBezTo>
                  <a:cubicBezTo>
                    <a:pt x="1299" y="490"/>
                    <a:pt x="1227" y="549"/>
                    <a:pt x="1144" y="621"/>
                  </a:cubicBezTo>
                  <a:cubicBezTo>
                    <a:pt x="1060" y="692"/>
                    <a:pt x="941" y="716"/>
                    <a:pt x="775" y="728"/>
                  </a:cubicBezTo>
                  <a:cubicBezTo>
                    <a:pt x="608" y="728"/>
                    <a:pt x="608" y="811"/>
                    <a:pt x="525" y="918"/>
                  </a:cubicBezTo>
                  <a:cubicBezTo>
                    <a:pt x="441" y="1037"/>
                    <a:pt x="287" y="1299"/>
                    <a:pt x="239" y="1371"/>
                  </a:cubicBezTo>
                  <a:cubicBezTo>
                    <a:pt x="203" y="1442"/>
                    <a:pt x="96" y="1573"/>
                    <a:pt x="60" y="1692"/>
                  </a:cubicBezTo>
                  <a:cubicBezTo>
                    <a:pt x="13" y="1811"/>
                    <a:pt x="72" y="1835"/>
                    <a:pt x="108" y="1895"/>
                  </a:cubicBezTo>
                  <a:cubicBezTo>
                    <a:pt x="144" y="1942"/>
                    <a:pt x="227" y="2097"/>
                    <a:pt x="239" y="2157"/>
                  </a:cubicBezTo>
                  <a:cubicBezTo>
                    <a:pt x="251" y="2216"/>
                    <a:pt x="156" y="2431"/>
                    <a:pt x="96" y="2609"/>
                  </a:cubicBezTo>
                  <a:cubicBezTo>
                    <a:pt x="48" y="2764"/>
                    <a:pt x="13" y="3050"/>
                    <a:pt x="1" y="3169"/>
                  </a:cubicBezTo>
                  <a:cubicBezTo>
                    <a:pt x="215" y="3323"/>
                    <a:pt x="477" y="3502"/>
                    <a:pt x="513" y="3526"/>
                  </a:cubicBezTo>
                  <a:cubicBezTo>
                    <a:pt x="572" y="3585"/>
                    <a:pt x="929" y="3824"/>
                    <a:pt x="1108" y="3883"/>
                  </a:cubicBezTo>
                  <a:cubicBezTo>
                    <a:pt x="1151" y="3902"/>
                    <a:pt x="1184" y="3910"/>
                    <a:pt x="1211" y="3910"/>
                  </a:cubicBezTo>
                  <a:cubicBezTo>
                    <a:pt x="1288" y="3910"/>
                    <a:pt x="1318" y="3843"/>
                    <a:pt x="1406" y="3764"/>
                  </a:cubicBezTo>
                  <a:cubicBezTo>
                    <a:pt x="1525" y="3657"/>
                    <a:pt x="1430" y="3502"/>
                    <a:pt x="1394" y="3383"/>
                  </a:cubicBezTo>
                  <a:cubicBezTo>
                    <a:pt x="1370" y="3276"/>
                    <a:pt x="1275" y="2978"/>
                    <a:pt x="1203" y="2728"/>
                  </a:cubicBezTo>
                  <a:cubicBezTo>
                    <a:pt x="1132" y="2478"/>
                    <a:pt x="1310" y="2514"/>
                    <a:pt x="1453" y="2466"/>
                  </a:cubicBezTo>
                  <a:cubicBezTo>
                    <a:pt x="1473" y="2461"/>
                    <a:pt x="1490" y="2459"/>
                    <a:pt x="1506" y="2459"/>
                  </a:cubicBezTo>
                  <a:cubicBezTo>
                    <a:pt x="1606" y="2459"/>
                    <a:pt x="1638" y="2551"/>
                    <a:pt x="1680" y="2633"/>
                  </a:cubicBezTo>
                  <a:cubicBezTo>
                    <a:pt x="1727" y="2728"/>
                    <a:pt x="1739" y="3169"/>
                    <a:pt x="1763" y="3264"/>
                  </a:cubicBezTo>
                  <a:cubicBezTo>
                    <a:pt x="1787" y="3359"/>
                    <a:pt x="2025" y="3502"/>
                    <a:pt x="2084" y="3526"/>
                  </a:cubicBezTo>
                  <a:cubicBezTo>
                    <a:pt x="2156" y="3562"/>
                    <a:pt x="2215" y="3764"/>
                    <a:pt x="2239" y="3835"/>
                  </a:cubicBezTo>
                  <a:cubicBezTo>
                    <a:pt x="2263" y="3907"/>
                    <a:pt x="2442" y="4085"/>
                    <a:pt x="2561" y="4181"/>
                  </a:cubicBezTo>
                  <a:cubicBezTo>
                    <a:pt x="2604" y="4216"/>
                    <a:pt x="2648" y="4228"/>
                    <a:pt x="2692" y="4228"/>
                  </a:cubicBezTo>
                  <a:cubicBezTo>
                    <a:pt x="2767" y="4228"/>
                    <a:pt x="2843" y="4191"/>
                    <a:pt x="2918" y="4169"/>
                  </a:cubicBezTo>
                  <a:cubicBezTo>
                    <a:pt x="2936" y="4165"/>
                    <a:pt x="2954" y="4163"/>
                    <a:pt x="2971" y="4163"/>
                  </a:cubicBezTo>
                  <a:cubicBezTo>
                    <a:pt x="3063" y="4163"/>
                    <a:pt x="3133" y="4214"/>
                    <a:pt x="3204" y="4264"/>
                  </a:cubicBezTo>
                  <a:cubicBezTo>
                    <a:pt x="3230" y="4282"/>
                    <a:pt x="3251" y="4289"/>
                    <a:pt x="3271" y="4289"/>
                  </a:cubicBezTo>
                  <a:cubicBezTo>
                    <a:pt x="3304" y="4289"/>
                    <a:pt x="3333" y="4266"/>
                    <a:pt x="3370" y="4228"/>
                  </a:cubicBezTo>
                  <a:cubicBezTo>
                    <a:pt x="3414" y="4174"/>
                    <a:pt x="3507" y="4120"/>
                    <a:pt x="3604" y="4120"/>
                  </a:cubicBezTo>
                  <a:cubicBezTo>
                    <a:pt x="3614" y="4120"/>
                    <a:pt x="3623" y="4120"/>
                    <a:pt x="3632" y="4121"/>
                  </a:cubicBezTo>
                  <a:cubicBezTo>
                    <a:pt x="3751" y="4133"/>
                    <a:pt x="3692" y="4288"/>
                    <a:pt x="3739" y="4335"/>
                  </a:cubicBezTo>
                  <a:cubicBezTo>
                    <a:pt x="3743" y="4339"/>
                    <a:pt x="3748" y="4341"/>
                    <a:pt x="3755" y="4341"/>
                  </a:cubicBezTo>
                  <a:cubicBezTo>
                    <a:pt x="3841" y="4341"/>
                    <a:pt x="4168" y="4085"/>
                    <a:pt x="4311" y="3931"/>
                  </a:cubicBezTo>
                  <a:cubicBezTo>
                    <a:pt x="4466" y="3764"/>
                    <a:pt x="4394" y="3169"/>
                    <a:pt x="4394" y="3038"/>
                  </a:cubicBezTo>
                  <a:cubicBezTo>
                    <a:pt x="4382" y="2919"/>
                    <a:pt x="4144" y="2716"/>
                    <a:pt x="4085" y="2681"/>
                  </a:cubicBezTo>
                  <a:cubicBezTo>
                    <a:pt x="4013" y="2657"/>
                    <a:pt x="3763" y="2657"/>
                    <a:pt x="3656" y="2657"/>
                  </a:cubicBezTo>
                  <a:cubicBezTo>
                    <a:pt x="3561" y="2657"/>
                    <a:pt x="3335" y="2383"/>
                    <a:pt x="3311" y="2288"/>
                  </a:cubicBezTo>
                  <a:cubicBezTo>
                    <a:pt x="3275" y="2180"/>
                    <a:pt x="3192" y="1978"/>
                    <a:pt x="3108" y="1930"/>
                  </a:cubicBezTo>
                  <a:cubicBezTo>
                    <a:pt x="3037" y="1883"/>
                    <a:pt x="2965" y="1835"/>
                    <a:pt x="2870" y="1573"/>
                  </a:cubicBezTo>
                  <a:cubicBezTo>
                    <a:pt x="2799" y="1383"/>
                    <a:pt x="2811" y="847"/>
                    <a:pt x="2823" y="561"/>
                  </a:cubicBezTo>
                  <a:lnTo>
                    <a:pt x="2823" y="561"/>
                  </a:lnTo>
                  <a:cubicBezTo>
                    <a:pt x="2751" y="573"/>
                    <a:pt x="2692" y="573"/>
                    <a:pt x="2668" y="573"/>
                  </a:cubicBezTo>
                  <a:cubicBezTo>
                    <a:pt x="2661" y="572"/>
                    <a:pt x="2655" y="572"/>
                    <a:pt x="2647" y="572"/>
                  </a:cubicBezTo>
                  <a:cubicBezTo>
                    <a:pt x="2531" y="572"/>
                    <a:pt x="2299" y="656"/>
                    <a:pt x="2299" y="656"/>
                  </a:cubicBezTo>
                  <a:cubicBezTo>
                    <a:pt x="2203" y="656"/>
                    <a:pt x="1977" y="406"/>
                    <a:pt x="1870" y="311"/>
                  </a:cubicBezTo>
                  <a:cubicBezTo>
                    <a:pt x="1763" y="204"/>
                    <a:pt x="1382" y="2"/>
                    <a:pt x="1382" y="2"/>
                  </a:cubicBezTo>
                  <a:cubicBezTo>
                    <a:pt x="1379" y="1"/>
                    <a:pt x="1376" y="1"/>
                    <a:pt x="1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1422108" y="3679586"/>
              <a:ext cx="577114" cy="737864"/>
            </a:xfrm>
            <a:custGeom>
              <a:avLst/>
              <a:gdLst/>
              <a:ahLst/>
              <a:cxnLst/>
              <a:rect l="l" t="t" r="r" b="b"/>
              <a:pathLst>
                <a:path w="7787" h="9956" extrusionOk="0">
                  <a:moveTo>
                    <a:pt x="5668" y="0"/>
                  </a:moveTo>
                  <a:lnTo>
                    <a:pt x="1346" y="370"/>
                  </a:lnTo>
                  <a:cubicBezTo>
                    <a:pt x="1370" y="501"/>
                    <a:pt x="1429" y="989"/>
                    <a:pt x="1429" y="1096"/>
                  </a:cubicBezTo>
                  <a:cubicBezTo>
                    <a:pt x="1429" y="1096"/>
                    <a:pt x="1429" y="1108"/>
                    <a:pt x="1429" y="1108"/>
                  </a:cubicBezTo>
                  <a:cubicBezTo>
                    <a:pt x="1429" y="1120"/>
                    <a:pt x="1429" y="1120"/>
                    <a:pt x="1429" y="1132"/>
                  </a:cubicBezTo>
                  <a:cubicBezTo>
                    <a:pt x="1429" y="1143"/>
                    <a:pt x="1429" y="1155"/>
                    <a:pt x="1429" y="1167"/>
                  </a:cubicBezTo>
                  <a:cubicBezTo>
                    <a:pt x="1429" y="1274"/>
                    <a:pt x="1405" y="1417"/>
                    <a:pt x="1381" y="1524"/>
                  </a:cubicBezTo>
                  <a:cubicBezTo>
                    <a:pt x="1358" y="1655"/>
                    <a:pt x="1310" y="1763"/>
                    <a:pt x="1286" y="1905"/>
                  </a:cubicBezTo>
                  <a:cubicBezTo>
                    <a:pt x="1262" y="2048"/>
                    <a:pt x="1322" y="2144"/>
                    <a:pt x="1322" y="2298"/>
                  </a:cubicBezTo>
                  <a:cubicBezTo>
                    <a:pt x="1322" y="2465"/>
                    <a:pt x="1131" y="2560"/>
                    <a:pt x="1036" y="2763"/>
                  </a:cubicBezTo>
                  <a:cubicBezTo>
                    <a:pt x="941" y="2953"/>
                    <a:pt x="965" y="3025"/>
                    <a:pt x="929" y="3239"/>
                  </a:cubicBezTo>
                  <a:cubicBezTo>
                    <a:pt x="893" y="3441"/>
                    <a:pt x="905" y="3239"/>
                    <a:pt x="941" y="3489"/>
                  </a:cubicBezTo>
                  <a:cubicBezTo>
                    <a:pt x="977" y="3739"/>
                    <a:pt x="1072" y="3787"/>
                    <a:pt x="1072" y="3965"/>
                  </a:cubicBezTo>
                  <a:cubicBezTo>
                    <a:pt x="1084" y="4132"/>
                    <a:pt x="1036" y="4132"/>
                    <a:pt x="941" y="4215"/>
                  </a:cubicBezTo>
                  <a:cubicBezTo>
                    <a:pt x="846" y="4287"/>
                    <a:pt x="881" y="4465"/>
                    <a:pt x="881" y="4632"/>
                  </a:cubicBezTo>
                  <a:cubicBezTo>
                    <a:pt x="881" y="4787"/>
                    <a:pt x="822" y="4822"/>
                    <a:pt x="715" y="4942"/>
                  </a:cubicBezTo>
                  <a:cubicBezTo>
                    <a:pt x="608" y="5061"/>
                    <a:pt x="608" y="5013"/>
                    <a:pt x="548" y="5120"/>
                  </a:cubicBezTo>
                  <a:cubicBezTo>
                    <a:pt x="500" y="5215"/>
                    <a:pt x="548" y="5299"/>
                    <a:pt x="334" y="5454"/>
                  </a:cubicBezTo>
                  <a:cubicBezTo>
                    <a:pt x="119" y="5596"/>
                    <a:pt x="72" y="5620"/>
                    <a:pt x="36" y="5644"/>
                  </a:cubicBezTo>
                  <a:cubicBezTo>
                    <a:pt x="0" y="5680"/>
                    <a:pt x="48" y="5882"/>
                    <a:pt x="60" y="5977"/>
                  </a:cubicBezTo>
                  <a:cubicBezTo>
                    <a:pt x="72" y="6061"/>
                    <a:pt x="84" y="6335"/>
                    <a:pt x="107" y="6477"/>
                  </a:cubicBezTo>
                  <a:cubicBezTo>
                    <a:pt x="119" y="6620"/>
                    <a:pt x="155" y="6775"/>
                    <a:pt x="203" y="6906"/>
                  </a:cubicBezTo>
                  <a:cubicBezTo>
                    <a:pt x="238" y="7037"/>
                    <a:pt x="358" y="7085"/>
                    <a:pt x="405" y="7180"/>
                  </a:cubicBezTo>
                  <a:cubicBezTo>
                    <a:pt x="465" y="7275"/>
                    <a:pt x="548" y="7620"/>
                    <a:pt x="572" y="7704"/>
                  </a:cubicBezTo>
                  <a:cubicBezTo>
                    <a:pt x="586" y="7754"/>
                    <a:pt x="644" y="7774"/>
                    <a:pt x="696" y="7774"/>
                  </a:cubicBezTo>
                  <a:cubicBezTo>
                    <a:pt x="729" y="7774"/>
                    <a:pt x="760" y="7766"/>
                    <a:pt x="774" y="7751"/>
                  </a:cubicBezTo>
                  <a:cubicBezTo>
                    <a:pt x="822" y="7716"/>
                    <a:pt x="965" y="7597"/>
                    <a:pt x="1120" y="7513"/>
                  </a:cubicBezTo>
                  <a:cubicBezTo>
                    <a:pt x="1178" y="7484"/>
                    <a:pt x="1226" y="7474"/>
                    <a:pt x="1266" y="7474"/>
                  </a:cubicBezTo>
                  <a:cubicBezTo>
                    <a:pt x="1340" y="7474"/>
                    <a:pt x="1386" y="7510"/>
                    <a:pt x="1417" y="7525"/>
                  </a:cubicBezTo>
                  <a:cubicBezTo>
                    <a:pt x="1453" y="7549"/>
                    <a:pt x="1465" y="7692"/>
                    <a:pt x="1465" y="7823"/>
                  </a:cubicBezTo>
                  <a:cubicBezTo>
                    <a:pt x="1465" y="7942"/>
                    <a:pt x="1477" y="8025"/>
                    <a:pt x="1501" y="8144"/>
                  </a:cubicBezTo>
                  <a:cubicBezTo>
                    <a:pt x="1536" y="8275"/>
                    <a:pt x="1584" y="8656"/>
                    <a:pt x="1584" y="8752"/>
                  </a:cubicBezTo>
                  <a:cubicBezTo>
                    <a:pt x="1584" y="8847"/>
                    <a:pt x="1512" y="8930"/>
                    <a:pt x="1501" y="9002"/>
                  </a:cubicBezTo>
                  <a:cubicBezTo>
                    <a:pt x="1501" y="9061"/>
                    <a:pt x="1596" y="9156"/>
                    <a:pt x="1655" y="9216"/>
                  </a:cubicBezTo>
                  <a:cubicBezTo>
                    <a:pt x="1727" y="9287"/>
                    <a:pt x="1751" y="9264"/>
                    <a:pt x="1846" y="9299"/>
                  </a:cubicBezTo>
                  <a:cubicBezTo>
                    <a:pt x="1941" y="9335"/>
                    <a:pt x="1965" y="9454"/>
                    <a:pt x="2072" y="9525"/>
                  </a:cubicBezTo>
                  <a:cubicBezTo>
                    <a:pt x="2113" y="9556"/>
                    <a:pt x="2158" y="9565"/>
                    <a:pt x="2202" y="9565"/>
                  </a:cubicBezTo>
                  <a:cubicBezTo>
                    <a:pt x="2261" y="9565"/>
                    <a:pt x="2317" y="9549"/>
                    <a:pt x="2358" y="9549"/>
                  </a:cubicBezTo>
                  <a:cubicBezTo>
                    <a:pt x="2417" y="9537"/>
                    <a:pt x="3263" y="9466"/>
                    <a:pt x="3441" y="9466"/>
                  </a:cubicBezTo>
                  <a:cubicBezTo>
                    <a:pt x="3632" y="9466"/>
                    <a:pt x="3929" y="9478"/>
                    <a:pt x="4144" y="9478"/>
                  </a:cubicBezTo>
                  <a:cubicBezTo>
                    <a:pt x="4358" y="9490"/>
                    <a:pt x="4715" y="9656"/>
                    <a:pt x="4810" y="9692"/>
                  </a:cubicBezTo>
                  <a:cubicBezTo>
                    <a:pt x="4906" y="9728"/>
                    <a:pt x="5203" y="9883"/>
                    <a:pt x="5215" y="9883"/>
                  </a:cubicBezTo>
                  <a:cubicBezTo>
                    <a:pt x="5226" y="9883"/>
                    <a:pt x="5424" y="9955"/>
                    <a:pt x="5460" y="9955"/>
                  </a:cubicBezTo>
                  <a:cubicBezTo>
                    <a:pt x="5463" y="9955"/>
                    <a:pt x="5464" y="9955"/>
                    <a:pt x="5465" y="9954"/>
                  </a:cubicBezTo>
                  <a:cubicBezTo>
                    <a:pt x="5477" y="9942"/>
                    <a:pt x="5406" y="9847"/>
                    <a:pt x="5322" y="9775"/>
                  </a:cubicBezTo>
                  <a:cubicBezTo>
                    <a:pt x="5227" y="9716"/>
                    <a:pt x="5132" y="9502"/>
                    <a:pt x="5001" y="9252"/>
                  </a:cubicBezTo>
                  <a:cubicBezTo>
                    <a:pt x="4858" y="9013"/>
                    <a:pt x="4668" y="8811"/>
                    <a:pt x="4656" y="8775"/>
                  </a:cubicBezTo>
                  <a:cubicBezTo>
                    <a:pt x="4644" y="8728"/>
                    <a:pt x="4679" y="8323"/>
                    <a:pt x="4668" y="8180"/>
                  </a:cubicBezTo>
                  <a:cubicBezTo>
                    <a:pt x="4656" y="8037"/>
                    <a:pt x="4596" y="7918"/>
                    <a:pt x="4537" y="7763"/>
                  </a:cubicBezTo>
                  <a:cubicBezTo>
                    <a:pt x="4477" y="7609"/>
                    <a:pt x="4572" y="7430"/>
                    <a:pt x="4644" y="7239"/>
                  </a:cubicBezTo>
                  <a:cubicBezTo>
                    <a:pt x="4727" y="7049"/>
                    <a:pt x="4822" y="6847"/>
                    <a:pt x="4894" y="6751"/>
                  </a:cubicBezTo>
                  <a:cubicBezTo>
                    <a:pt x="4965" y="6644"/>
                    <a:pt x="5382" y="6489"/>
                    <a:pt x="5513" y="6394"/>
                  </a:cubicBezTo>
                  <a:cubicBezTo>
                    <a:pt x="5644" y="6299"/>
                    <a:pt x="5703" y="6204"/>
                    <a:pt x="5775" y="6096"/>
                  </a:cubicBezTo>
                  <a:cubicBezTo>
                    <a:pt x="5834" y="5977"/>
                    <a:pt x="5799" y="5299"/>
                    <a:pt x="5846" y="5037"/>
                  </a:cubicBezTo>
                  <a:cubicBezTo>
                    <a:pt x="5894" y="4775"/>
                    <a:pt x="5894" y="4763"/>
                    <a:pt x="5953" y="4656"/>
                  </a:cubicBezTo>
                  <a:cubicBezTo>
                    <a:pt x="6013" y="4537"/>
                    <a:pt x="6465" y="4049"/>
                    <a:pt x="6561" y="3989"/>
                  </a:cubicBezTo>
                  <a:cubicBezTo>
                    <a:pt x="6644" y="3930"/>
                    <a:pt x="6811" y="3834"/>
                    <a:pt x="6965" y="3715"/>
                  </a:cubicBezTo>
                  <a:cubicBezTo>
                    <a:pt x="7132" y="3596"/>
                    <a:pt x="7132" y="3537"/>
                    <a:pt x="7287" y="3346"/>
                  </a:cubicBezTo>
                  <a:cubicBezTo>
                    <a:pt x="7430" y="3144"/>
                    <a:pt x="7632" y="3013"/>
                    <a:pt x="7692" y="2953"/>
                  </a:cubicBezTo>
                  <a:cubicBezTo>
                    <a:pt x="7739" y="2882"/>
                    <a:pt x="7668" y="2834"/>
                    <a:pt x="7597" y="2715"/>
                  </a:cubicBezTo>
                  <a:cubicBezTo>
                    <a:pt x="7525" y="2608"/>
                    <a:pt x="7585" y="2584"/>
                    <a:pt x="7620" y="2382"/>
                  </a:cubicBezTo>
                  <a:cubicBezTo>
                    <a:pt x="7668" y="2179"/>
                    <a:pt x="7787" y="2072"/>
                    <a:pt x="7787" y="1977"/>
                  </a:cubicBezTo>
                  <a:cubicBezTo>
                    <a:pt x="7787" y="1894"/>
                    <a:pt x="7632" y="1751"/>
                    <a:pt x="7549" y="1691"/>
                  </a:cubicBezTo>
                  <a:cubicBezTo>
                    <a:pt x="7466" y="1620"/>
                    <a:pt x="7406" y="1632"/>
                    <a:pt x="7275" y="1620"/>
                  </a:cubicBezTo>
                  <a:lnTo>
                    <a:pt x="6751" y="1620"/>
                  </a:lnTo>
                  <a:cubicBezTo>
                    <a:pt x="6584" y="1620"/>
                    <a:pt x="6489" y="1560"/>
                    <a:pt x="6406" y="1477"/>
                  </a:cubicBezTo>
                  <a:cubicBezTo>
                    <a:pt x="6311" y="1382"/>
                    <a:pt x="6132" y="1096"/>
                    <a:pt x="6061" y="989"/>
                  </a:cubicBezTo>
                  <a:cubicBezTo>
                    <a:pt x="6001" y="870"/>
                    <a:pt x="5930" y="870"/>
                    <a:pt x="5822" y="751"/>
                  </a:cubicBezTo>
                  <a:cubicBezTo>
                    <a:pt x="5799" y="739"/>
                    <a:pt x="5787" y="715"/>
                    <a:pt x="5775" y="691"/>
                  </a:cubicBezTo>
                  <a:cubicBezTo>
                    <a:pt x="5763" y="691"/>
                    <a:pt x="5763" y="679"/>
                    <a:pt x="5763" y="679"/>
                  </a:cubicBezTo>
                  <a:cubicBezTo>
                    <a:pt x="5751" y="667"/>
                    <a:pt x="5751" y="667"/>
                    <a:pt x="5751" y="655"/>
                  </a:cubicBezTo>
                  <a:cubicBezTo>
                    <a:pt x="5727" y="631"/>
                    <a:pt x="5715" y="596"/>
                    <a:pt x="5715" y="560"/>
                  </a:cubicBezTo>
                  <a:cubicBezTo>
                    <a:pt x="5703" y="548"/>
                    <a:pt x="5703" y="536"/>
                    <a:pt x="5703" y="524"/>
                  </a:cubicBezTo>
                  <a:cubicBezTo>
                    <a:pt x="5692" y="512"/>
                    <a:pt x="5692" y="501"/>
                    <a:pt x="5692" y="489"/>
                  </a:cubicBezTo>
                  <a:cubicBezTo>
                    <a:pt x="5692" y="477"/>
                    <a:pt x="5680" y="453"/>
                    <a:pt x="5680" y="441"/>
                  </a:cubicBezTo>
                  <a:cubicBezTo>
                    <a:pt x="5680" y="429"/>
                    <a:pt x="5680" y="417"/>
                    <a:pt x="5668" y="405"/>
                  </a:cubicBezTo>
                  <a:cubicBezTo>
                    <a:pt x="5644" y="298"/>
                    <a:pt x="5668" y="155"/>
                    <a:pt x="5668" y="12"/>
                  </a:cubicBezTo>
                  <a:cubicBezTo>
                    <a:pt x="5668" y="0"/>
                    <a:pt x="5668" y="0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1452124" y="3222527"/>
              <a:ext cx="703328" cy="484473"/>
            </a:xfrm>
            <a:custGeom>
              <a:avLst/>
              <a:gdLst/>
              <a:ahLst/>
              <a:cxnLst/>
              <a:rect l="l" t="t" r="r" b="b"/>
              <a:pathLst>
                <a:path w="9490" h="6537" extrusionOk="0">
                  <a:moveTo>
                    <a:pt x="7858" y="0"/>
                  </a:moveTo>
                  <a:lnTo>
                    <a:pt x="429" y="417"/>
                  </a:lnTo>
                  <a:cubicBezTo>
                    <a:pt x="429" y="560"/>
                    <a:pt x="381" y="560"/>
                    <a:pt x="334" y="607"/>
                  </a:cubicBezTo>
                  <a:cubicBezTo>
                    <a:pt x="274" y="643"/>
                    <a:pt x="191" y="703"/>
                    <a:pt x="72" y="893"/>
                  </a:cubicBezTo>
                  <a:cubicBezTo>
                    <a:pt x="60" y="905"/>
                    <a:pt x="60" y="905"/>
                    <a:pt x="48" y="917"/>
                  </a:cubicBezTo>
                  <a:cubicBezTo>
                    <a:pt x="48" y="929"/>
                    <a:pt x="36" y="941"/>
                    <a:pt x="36" y="953"/>
                  </a:cubicBezTo>
                  <a:cubicBezTo>
                    <a:pt x="36" y="964"/>
                    <a:pt x="24" y="964"/>
                    <a:pt x="24" y="976"/>
                  </a:cubicBezTo>
                  <a:cubicBezTo>
                    <a:pt x="12" y="988"/>
                    <a:pt x="12" y="1012"/>
                    <a:pt x="12" y="1024"/>
                  </a:cubicBezTo>
                  <a:cubicBezTo>
                    <a:pt x="12" y="1036"/>
                    <a:pt x="0" y="1036"/>
                    <a:pt x="0" y="1048"/>
                  </a:cubicBezTo>
                  <a:cubicBezTo>
                    <a:pt x="0" y="1060"/>
                    <a:pt x="0" y="1072"/>
                    <a:pt x="0" y="1072"/>
                  </a:cubicBezTo>
                  <a:cubicBezTo>
                    <a:pt x="0" y="1084"/>
                    <a:pt x="0" y="1095"/>
                    <a:pt x="0" y="1107"/>
                  </a:cubicBezTo>
                  <a:cubicBezTo>
                    <a:pt x="0" y="1119"/>
                    <a:pt x="0" y="1131"/>
                    <a:pt x="0" y="1143"/>
                  </a:cubicBezTo>
                  <a:cubicBezTo>
                    <a:pt x="0" y="1214"/>
                    <a:pt x="24" y="1286"/>
                    <a:pt x="24" y="1345"/>
                  </a:cubicBezTo>
                  <a:cubicBezTo>
                    <a:pt x="24" y="1488"/>
                    <a:pt x="60" y="1667"/>
                    <a:pt x="60" y="1667"/>
                  </a:cubicBezTo>
                  <a:cubicBezTo>
                    <a:pt x="60" y="1667"/>
                    <a:pt x="131" y="1834"/>
                    <a:pt x="107" y="1881"/>
                  </a:cubicBezTo>
                  <a:cubicBezTo>
                    <a:pt x="83" y="1929"/>
                    <a:pt x="60" y="2024"/>
                    <a:pt x="60" y="2048"/>
                  </a:cubicBezTo>
                  <a:cubicBezTo>
                    <a:pt x="60" y="2072"/>
                    <a:pt x="203" y="2143"/>
                    <a:pt x="250" y="2155"/>
                  </a:cubicBezTo>
                  <a:cubicBezTo>
                    <a:pt x="262" y="2159"/>
                    <a:pt x="286" y="2160"/>
                    <a:pt x="315" y="2160"/>
                  </a:cubicBezTo>
                  <a:cubicBezTo>
                    <a:pt x="375" y="2160"/>
                    <a:pt x="457" y="2155"/>
                    <a:pt x="512" y="2155"/>
                  </a:cubicBezTo>
                  <a:cubicBezTo>
                    <a:pt x="584" y="2155"/>
                    <a:pt x="584" y="2215"/>
                    <a:pt x="584" y="2310"/>
                  </a:cubicBezTo>
                  <a:cubicBezTo>
                    <a:pt x="572" y="2393"/>
                    <a:pt x="536" y="2429"/>
                    <a:pt x="476" y="2465"/>
                  </a:cubicBezTo>
                  <a:cubicBezTo>
                    <a:pt x="429" y="2488"/>
                    <a:pt x="381" y="2548"/>
                    <a:pt x="381" y="2596"/>
                  </a:cubicBezTo>
                  <a:cubicBezTo>
                    <a:pt x="381" y="2643"/>
                    <a:pt x="488" y="2738"/>
                    <a:pt x="548" y="2786"/>
                  </a:cubicBezTo>
                  <a:cubicBezTo>
                    <a:pt x="619" y="2822"/>
                    <a:pt x="631" y="2834"/>
                    <a:pt x="655" y="2905"/>
                  </a:cubicBezTo>
                  <a:cubicBezTo>
                    <a:pt x="667" y="2965"/>
                    <a:pt x="584" y="3060"/>
                    <a:pt x="572" y="3155"/>
                  </a:cubicBezTo>
                  <a:cubicBezTo>
                    <a:pt x="560" y="3239"/>
                    <a:pt x="679" y="3239"/>
                    <a:pt x="738" y="3334"/>
                  </a:cubicBezTo>
                  <a:cubicBezTo>
                    <a:pt x="786" y="3417"/>
                    <a:pt x="667" y="3560"/>
                    <a:pt x="667" y="3560"/>
                  </a:cubicBezTo>
                  <a:cubicBezTo>
                    <a:pt x="667" y="3560"/>
                    <a:pt x="667" y="3620"/>
                    <a:pt x="655" y="3655"/>
                  </a:cubicBezTo>
                  <a:cubicBezTo>
                    <a:pt x="643" y="3703"/>
                    <a:pt x="584" y="3774"/>
                    <a:pt x="572" y="3846"/>
                  </a:cubicBezTo>
                  <a:cubicBezTo>
                    <a:pt x="572" y="3917"/>
                    <a:pt x="607" y="3965"/>
                    <a:pt x="643" y="4012"/>
                  </a:cubicBezTo>
                  <a:cubicBezTo>
                    <a:pt x="677" y="4055"/>
                    <a:pt x="784" y="4061"/>
                    <a:pt x="916" y="4061"/>
                  </a:cubicBezTo>
                  <a:cubicBezTo>
                    <a:pt x="969" y="4061"/>
                    <a:pt x="1026" y="4060"/>
                    <a:pt x="1084" y="4060"/>
                  </a:cubicBezTo>
                  <a:cubicBezTo>
                    <a:pt x="1143" y="4057"/>
                    <a:pt x="1182" y="4055"/>
                    <a:pt x="1208" y="4055"/>
                  </a:cubicBezTo>
                  <a:cubicBezTo>
                    <a:pt x="1272" y="4055"/>
                    <a:pt x="1264" y="4064"/>
                    <a:pt x="1298" y="4072"/>
                  </a:cubicBezTo>
                  <a:cubicBezTo>
                    <a:pt x="1357" y="4084"/>
                    <a:pt x="1346" y="4155"/>
                    <a:pt x="1334" y="4262"/>
                  </a:cubicBezTo>
                  <a:cubicBezTo>
                    <a:pt x="1322" y="4382"/>
                    <a:pt x="1298" y="4489"/>
                    <a:pt x="1191" y="4560"/>
                  </a:cubicBezTo>
                  <a:cubicBezTo>
                    <a:pt x="1137" y="4602"/>
                    <a:pt x="1054" y="4611"/>
                    <a:pt x="975" y="4611"/>
                  </a:cubicBezTo>
                  <a:cubicBezTo>
                    <a:pt x="916" y="4611"/>
                    <a:pt x="859" y="4606"/>
                    <a:pt x="819" y="4606"/>
                  </a:cubicBezTo>
                  <a:cubicBezTo>
                    <a:pt x="806" y="4606"/>
                    <a:pt x="795" y="4606"/>
                    <a:pt x="786" y="4608"/>
                  </a:cubicBezTo>
                  <a:cubicBezTo>
                    <a:pt x="715" y="4608"/>
                    <a:pt x="453" y="4691"/>
                    <a:pt x="441" y="4751"/>
                  </a:cubicBezTo>
                  <a:cubicBezTo>
                    <a:pt x="417" y="4810"/>
                    <a:pt x="560" y="4834"/>
                    <a:pt x="726" y="4893"/>
                  </a:cubicBezTo>
                  <a:cubicBezTo>
                    <a:pt x="893" y="4965"/>
                    <a:pt x="953" y="5001"/>
                    <a:pt x="1036" y="5072"/>
                  </a:cubicBezTo>
                  <a:cubicBezTo>
                    <a:pt x="1107" y="5144"/>
                    <a:pt x="1179" y="5286"/>
                    <a:pt x="1215" y="5417"/>
                  </a:cubicBezTo>
                  <a:cubicBezTo>
                    <a:pt x="1238" y="5548"/>
                    <a:pt x="1107" y="5548"/>
                    <a:pt x="1024" y="5667"/>
                  </a:cubicBezTo>
                  <a:cubicBezTo>
                    <a:pt x="941" y="5775"/>
                    <a:pt x="917" y="5917"/>
                    <a:pt x="881" y="6048"/>
                  </a:cubicBezTo>
                  <a:cubicBezTo>
                    <a:pt x="857" y="6167"/>
                    <a:pt x="917" y="6417"/>
                    <a:pt x="941" y="6537"/>
                  </a:cubicBezTo>
                  <a:lnTo>
                    <a:pt x="5263" y="6167"/>
                  </a:lnTo>
                  <a:cubicBezTo>
                    <a:pt x="5275" y="6025"/>
                    <a:pt x="5358" y="5917"/>
                    <a:pt x="5513" y="5703"/>
                  </a:cubicBezTo>
                  <a:cubicBezTo>
                    <a:pt x="5668" y="5477"/>
                    <a:pt x="5953" y="5036"/>
                    <a:pt x="5977" y="5001"/>
                  </a:cubicBezTo>
                  <a:cubicBezTo>
                    <a:pt x="6001" y="4965"/>
                    <a:pt x="6168" y="4953"/>
                    <a:pt x="6239" y="4929"/>
                  </a:cubicBezTo>
                  <a:cubicBezTo>
                    <a:pt x="6310" y="4917"/>
                    <a:pt x="6346" y="4858"/>
                    <a:pt x="6501" y="4751"/>
                  </a:cubicBezTo>
                  <a:cubicBezTo>
                    <a:pt x="6656" y="4643"/>
                    <a:pt x="6644" y="4632"/>
                    <a:pt x="6811" y="4572"/>
                  </a:cubicBezTo>
                  <a:cubicBezTo>
                    <a:pt x="6855" y="4555"/>
                    <a:pt x="6888" y="4549"/>
                    <a:pt x="6914" y="4549"/>
                  </a:cubicBezTo>
                  <a:cubicBezTo>
                    <a:pt x="6978" y="4549"/>
                    <a:pt x="7001" y="4587"/>
                    <a:pt x="7061" y="4596"/>
                  </a:cubicBezTo>
                  <a:cubicBezTo>
                    <a:pt x="7109" y="4603"/>
                    <a:pt x="7161" y="4610"/>
                    <a:pt x="7205" y="4610"/>
                  </a:cubicBezTo>
                  <a:cubicBezTo>
                    <a:pt x="7238" y="4610"/>
                    <a:pt x="7267" y="4606"/>
                    <a:pt x="7287" y="4596"/>
                  </a:cubicBezTo>
                  <a:cubicBezTo>
                    <a:pt x="7346" y="4572"/>
                    <a:pt x="7311" y="4560"/>
                    <a:pt x="7311" y="4417"/>
                  </a:cubicBezTo>
                  <a:cubicBezTo>
                    <a:pt x="7311" y="4274"/>
                    <a:pt x="7430" y="3798"/>
                    <a:pt x="7430" y="3750"/>
                  </a:cubicBezTo>
                  <a:cubicBezTo>
                    <a:pt x="7430" y="3703"/>
                    <a:pt x="7608" y="3703"/>
                    <a:pt x="7668" y="3691"/>
                  </a:cubicBezTo>
                  <a:cubicBezTo>
                    <a:pt x="7739" y="3667"/>
                    <a:pt x="7739" y="3655"/>
                    <a:pt x="7751" y="3572"/>
                  </a:cubicBezTo>
                  <a:cubicBezTo>
                    <a:pt x="7763" y="3500"/>
                    <a:pt x="7680" y="3203"/>
                    <a:pt x="7644" y="2941"/>
                  </a:cubicBezTo>
                  <a:cubicBezTo>
                    <a:pt x="7644" y="2869"/>
                    <a:pt x="7644" y="2786"/>
                    <a:pt x="7656" y="2703"/>
                  </a:cubicBezTo>
                  <a:cubicBezTo>
                    <a:pt x="7656" y="2703"/>
                    <a:pt x="7656" y="2703"/>
                    <a:pt x="7656" y="2691"/>
                  </a:cubicBezTo>
                  <a:cubicBezTo>
                    <a:pt x="7656" y="2679"/>
                    <a:pt x="7656" y="2667"/>
                    <a:pt x="7656" y="2655"/>
                  </a:cubicBezTo>
                  <a:cubicBezTo>
                    <a:pt x="7656" y="2643"/>
                    <a:pt x="7668" y="2619"/>
                    <a:pt x="7668" y="2607"/>
                  </a:cubicBezTo>
                  <a:cubicBezTo>
                    <a:pt x="7668" y="2596"/>
                    <a:pt x="7668" y="2584"/>
                    <a:pt x="7680" y="2560"/>
                  </a:cubicBezTo>
                  <a:cubicBezTo>
                    <a:pt x="7680" y="2524"/>
                    <a:pt x="7692" y="2477"/>
                    <a:pt x="7715" y="2429"/>
                  </a:cubicBezTo>
                  <a:cubicBezTo>
                    <a:pt x="7715" y="2417"/>
                    <a:pt x="7715" y="2405"/>
                    <a:pt x="7727" y="2393"/>
                  </a:cubicBezTo>
                  <a:cubicBezTo>
                    <a:pt x="7751" y="2310"/>
                    <a:pt x="7787" y="2238"/>
                    <a:pt x="7823" y="2179"/>
                  </a:cubicBezTo>
                  <a:cubicBezTo>
                    <a:pt x="7918" y="2024"/>
                    <a:pt x="8108" y="1834"/>
                    <a:pt x="8346" y="1738"/>
                  </a:cubicBezTo>
                  <a:cubicBezTo>
                    <a:pt x="8585" y="1643"/>
                    <a:pt x="8704" y="1643"/>
                    <a:pt x="8763" y="1619"/>
                  </a:cubicBezTo>
                  <a:cubicBezTo>
                    <a:pt x="8811" y="1607"/>
                    <a:pt x="8716" y="1572"/>
                    <a:pt x="8608" y="1500"/>
                  </a:cubicBezTo>
                  <a:cubicBezTo>
                    <a:pt x="8501" y="1429"/>
                    <a:pt x="8311" y="1334"/>
                    <a:pt x="8168" y="1298"/>
                  </a:cubicBezTo>
                  <a:cubicBezTo>
                    <a:pt x="8025" y="1250"/>
                    <a:pt x="8096" y="1203"/>
                    <a:pt x="8096" y="1072"/>
                  </a:cubicBezTo>
                  <a:cubicBezTo>
                    <a:pt x="8108" y="953"/>
                    <a:pt x="8239" y="869"/>
                    <a:pt x="8275" y="869"/>
                  </a:cubicBezTo>
                  <a:cubicBezTo>
                    <a:pt x="8307" y="869"/>
                    <a:pt x="8439" y="859"/>
                    <a:pt x="8541" y="859"/>
                  </a:cubicBezTo>
                  <a:cubicBezTo>
                    <a:pt x="8592" y="859"/>
                    <a:pt x="8636" y="861"/>
                    <a:pt x="8656" y="869"/>
                  </a:cubicBezTo>
                  <a:cubicBezTo>
                    <a:pt x="8704" y="905"/>
                    <a:pt x="8727" y="1143"/>
                    <a:pt x="8739" y="1238"/>
                  </a:cubicBezTo>
                  <a:cubicBezTo>
                    <a:pt x="8752" y="1283"/>
                    <a:pt x="8779" y="1294"/>
                    <a:pt x="8827" y="1294"/>
                  </a:cubicBezTo>
                  <a:cubicBezTo>
                    <a:pt x="8868" y="1294"/>
                    <a:pt x="8924" y="1286"/>
                    <a:pt x="9001" y="1286"/>
                  </a:cubicBezTo>
                  <a:cubicBezTo>
                    <a:pt x="9025" y="1287"/>
                    <a:pt x="9045" y="1288"/>
                    <a:pt x="9062" y="1288"/>
                  </a:cubicBezTo>
                  <a:cubicBezTo>
                    <a:pt x="9179" y="1288"/>
                    <a:pt x="9180" y="1256"/>
                    <a:pt x="9263" y="1214"/>
                  </a:cubicBezTo>
                  <a:cubicBezTo>
                    <a:pt x="9370" y="1167"/>
                    <a:pt x="9430" y="1167"/>
                    <a:pt x="9454" y="1119"/>
                  </a:cubicBezTo>
                  <a:cubicBezTo>
                    <a:pt x="9489" y="1072"/>
                    <a:pt x="9454" y="572"/>
                    <a:pt x="9454" y="536"/>
                  </a:cubicBezTo>
                  <a:cubicBezTo>
                    <a:pt x="9466" y="500"/>
                    <a:pt x="9466" y="310"/>
                    <a:pt x="9454" y="238"/>
                  </a:cubicBezTo>
                  <a:cubicBezTo>
                    <a:pt x="9442" y="167"/>
                    <a:pt x="9370" y="60"/>
                    <a:pt x="9335" y="60"/>
                  </a:cubicBezTo>
                  <a:cubicBezTo>
                    <a:pt x="9311" y="60"/>
                    <a:pt x="9227" y="143"/>
                    <a:pt x="9180" y="202"/>
                  </a:cubicBezTo>
                  <a:cubicBezTo>
                    <a:pt x="9132" y="262"/>
                    <a:pt x="8977" y="274"/>
                    <a:pt x="8918" y="298"/>
                  </a:cubicBezTo>
                  <a:cubicBezTo>
                    <a:pt x="8894" y="304"/>
                    <a:pt x="8855" y="304"/>
                    <a:pt x="8818" y="304"/>
                  </a:cubicBezTo>
                  <a:cubicBezTo>
                    <a:pt x="8781" y="304"/>
                    <a:pt x="8745" y="304"/>
                    <a:pt x="8727" y="310"/>
                  </a:cubicBezTo>
                  <a:cubicBezTo>
                    <a:pt x="8704" y="322"/>
                    <a:pt x="8727" y="310"/>
                    <a:pt x="8787" y="357"/>
                  </a:cubicBezTo>
                  <a:cubicBezTo>
                    <a:pt x="8846" y="393"/>
                    <a:pt x="8930" y="476"/>
                    <a:pt x="8966" y="560"/>
                  </a:cubicBezTo>
                  <a:cubicBezTo>
                    <a:pt x="8989" y="631"/>
                    <a:pt x="8680" y="667"/>
                    <a:pt x="8585" y="667"/>
                  </a:cubicBezTo>
                  <a:cubicBezTo>
                    <a:pt x="8489" y="667"/>
                    <a:pt x="8454" y="452"/>
                    <a:pt x="8430" y="381"/>
                  </a:cubicBezTo>
                  <a:cubicBezTo>
                    <a:pt x="8394" y="322"/>
                    <a:pt x="8287" y="322"/>
                    <a:pt x="8180" y="298"/>
                  </a:cubicBezTo>
                  <a:cubicBezTo>
                    <a:pt x="8061" y="262"/>
                    <a:pt x="7942" y="155"/>
                    <a:pt x="7882" y="60"/>
                  </a:cubicBezTo>
                  <a:cubicBezTo>
                    <a:pt x="7870" y="48"/>
                    <a:pt x="7858" y="24"/>
                    <a:pt x="7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2"/>
            <p:cNvSpPr/>
            <p:nvPr/>
          </p:nvSpPr>
          <p:spPr>
            <a:xfrm>
              <a:off x="2127150" y="2246229"/>
              <a:ext cx="646854" cy="878381"/>
            </a:xfrm>
            <a:custGeom>
              <a:avLst/>
              <a:gdLst/>
              <a:ahLst/>
              <a:cxnLst/>
              <a:rect l="l" t="t" r="r" b="b"/>
              <a:pathLst>
                <a:path w="8728" h="11852" extrusionOk="0">
                  <a:moveTo>
                    <a:pt x="4529" y="0"/>
                  </a:moveTo>
                  <a:cubicBezTo>
                    <a:pt x="4519" y="0"/>
                    <a:pt x="4510" y="2"/>
                    <a:pt x="4501" y="5"/>
                  </a:cubicBezTo>
                  <a:cubicBezTo>
                    <a:pt x="4489" y="17"/>
                    <a:pt x="4465" y="29"/>
                    <a:pt x="4453" y="64"/>
                  </a:cubicBezTo>
                  <a:cubicBezTo>
                    <a:pt x="4418" y="183"/>
                    <a:pt x="4430" y="445"/>
                    <a:pt x="4310" y="493"/>
                  </a:cubicBezTo>
                  <a:cubicBezTo>
                    <a:pt x="4274" y="504"/>
                    <a:pt x="4244" y="508"/>
                    <a:pt x="4215" y="508"/>
                  </a:cubicBezTo>
                  <a:cubicBezTo>
                    <a:pt x="4150" y="508"/>
                    <a:pt x="4096" y="486"/>
                    <a:pt x="4013" y="469"/>
                  </a:cubicBezTo>
                  <a:cubicBezTo>
                    <a:pt x="3967" y="460"/>
                    <a:pt x="3901" y="454"/>
                    <a:pt x="3835" y="454"/>
                  </a:cubicBezTo>
                  <a:cubicBezTo>
                    <a:pt x="3730" y="454"/>
                    <a:pt x="3625" y="468"/>
                    <a:pt x="3596" y="505"/>
                  </a:cubicBezTo>
                  <a:cubicBezTo>
                    <a:pt x="3537" y="576"/>
                    <a:pt x="2846" y="1469"/>
                    <a:pt x="2822" y="1493"/>
                  </a:cubicBezTo>
                  <a:cubicBezTo>
                    <a:pt x="2798" y="1529"/>
                    <a:pt x="2739" y="1600"/>
                    <a:pt x="2608" y="1600"/>
                  </a:cubicBezTo>
                  <a:lnTo>
                    <a:pt x="643" y="1600"/>
                  </a:lnTo>
                  <a:lnTo>
                    <a:pt x="655" y="2446"/>
                  </a:lnTo>
                  <a:lnTo>
                    <a:pt x="667" y="2529"/>
                  </a:lnTo>
                  <a:lnTo>
                    <a:pt x="0" y="2529"/>
                  </a:lnTo>
                  <a:cubicBezTo>
                    <a:pt x="0" y="2529"/>
                    <a:pt x="48" y="8744"/>
                    <a:pt x="24" y="8744"/>
                  </a:cubicBezTo>
                  <a:cubicBezTo>
                    <a:pt x="24" y="8744"/>
                    <a:pt x="24" y="8744"/>
                    <a:pt x="24" y="8744"/>
                  </a:cubicBezTo>
                  <a:lnTo>
                    <a:pt x="12" y="9899"/>
                  </a:lnTo>
                  <a:lnTo>
                    <a:pt x="155" y="10816"/>
                  </a:lnTo>
                  <a:lnTo>
                    <a:pt x="762" y="11768"/>
                  </a:lnTo>
                  <a:lnTo>
                    <a:pt x="870" y="11851"/>
                  </a:lnTo>
                  <a:cubicBezTo>
                    <a:pt x="965" y="11792"/>
                    <a:pt x="1096" y="11709"/>
                    <a:pt x="1191" y="11649"/>
                  </a:cubicBezTo>
                  <a:cubicBezTo>
                    <a:pt x="1215" y="11637"/>
                    <a:pt x="1239" y="11613"/>
                    <a:pt x="1274" y="11601"/>
                  </a:cubicBezTo>
                  <a:cubicBezTo>
                    <a:pt x="1429" y="11542"/>
                    <a:pt x="1620" y="11530"/>
                    <a:pt x="1763" y="11470"/>
                  </a:cubicBezTo>
                  <a:cubicBezTo>
                    <a:pt x="1941" y="11387"/>
                    <a:pt x="1953" y="11280"/>
                    <a:pt x="1953" y="11197"/>
                  </a:cubicBezTo>
                  <a:cubicBezTo>
                    <a:pt x="1953" y="11101"/>
                    <a:pt x="1858" y="10982"/>
                    <a:pt x="1763" y="10887"/>
                  </a:cubicBezTo>
                  <a:cubicBezTo>
                    <a:pt x="1667" y="10792"/>
                    <a:pt x="1727" y="10601"/>
                    <a:pt x="1739" y="10482"/>
                  </a:cubicBezTo>
                  <a:cubicBezTo>
                    <a:pt x="1763" y="10363"/>
                    <a:pt x="1786" y="10351"/>
                    <a:pt x="1834" y="10256"/>
                  </a:cubicBezTo>
                  <a:cubicBezTo>
                    <a:pt x="1882" y="10161"/>
                    <a:pt x="1834" y="10101"/>
                    <a:pt x="1905" y="9863"/>
                  </a:cubicBezTo>
                  <a:cubicBezTo>
                    <a:pt x="1989" y="9625"/>
                    <a:pt x="2036" y="9661"/>
                    <a:pt x="2144" y="9565"/>
                  </a:cubicBezTo>
                  <a:cubicBezTo>
                    <a:pt x="2263" y="9482"/>
                    <a:pt x="2227" y="9423"/>
                    <a:pt x="2239" y="9304"/>
                  </a:cubicBezTo>
                  <a:cubicBezTo>
                    <a:pt x="2239" y="9196"/>
                    <a:pt x="2120" y="9137"/>
                    <a:pt x="2036" y="9065"/>
                  </a:cubicBezTo>
                  <a:cubicBezTo>
                    <a:pt x="1965" y="8982"/>
                    <a:pt x="1774" y="8494"/>
                    <a:pt x="1763" y="8399"/>
                  </a:cubicBezTo>
                  <a:cubicBezTo>
                    <a:pt x="1751" y="8315"/>
                    <a:pt x="1751" y="8268"/>
                    <a:pt x="1882" y="8256"/>
                  </a:cubicBezTo>
                  <a:cubicBezTo>
                    <a:pt x="1903" y="8254"/>
                    <a:pt x="1923" y="8253"/>
                    <a:pt x="1942" y="8253"/>
                  </a:cubicBezTo>
                  <a:cubicBezTo>
                    <a:pt x="2030" y="8253"/>
                    <a:pt x="2099" y="8274"/>
                    <a:pt x="2167" y="8303"/>
                  </a:cubicBezTo>
                  <a:cubicBezTo>
                    <a:pt x="2239" y="8351"/>
                    <a:pt x="2298" y="8434"/>
                    <a:pt x="2382" y="8506"/>
                  </a:cubicBezTo>
                  <a:cubicBezTo>
                    <a:pt x="2453" y="8577"/>
                    <a:pt x="2441" y="8530"/>
                    <a:pt x="2739" y="8625"/>
                  </a:cubicBezTo>
                  <a:cubicBezTo>
                    <a:pt x="2945" y="8688"/>
                    <a:pt x="3093" y="8699"/>
                    <a:pt x="3296" y="8699"/>
                  </a:cubicBezTo>
                  <a:cubicBezTo>
                    <a:pt x="3398" y="8699"/>
                    <a:pt x="3513" y="8696"/>
                    <a:pt x="3656" y="8696"/>
                  </a:cubicBezTo>
                  <a:cubicBezTo>
                    <a:pt x="4096" y="8696"/>
                    <a:pt x="5323" y="8375"/>
                    <a:pt x="5763" y="8291"/>
                  </a:cubicBezTo>
                  <a:cubicBezTo>
                    <a:pt x="6204" y="8220"/>
                    <a:pt x="7204" y="7720"/>
                    <a:pt x="7323" y="7649"/>
                  </a:cubicBezTo>
                  <a:cubicBezTo>
                    <a:pt x="7454" y="7577"/>
                    <a:pt x="7478" y="7363"/>
                    <a:pt x="7525" y="7232"/>
                  </a:cubicBezTo>
                  <a:cubicBezTo>
                    <a:pt x="7573" y="7089"/>
                    <a:pt x="7787" y="6791"/>
                    <a:pt x="7918" y="6684"/>
                  </a:cubicBezTo>
                  <a:cubicBezTo>
                    <a:pt x="8061" y="6577"/>
                    <a:pt x="8132" y="6565"/>
                    <a:pt x="8251" y="6410"/>
                  </a:cubicBezTo>
                  <a:cubicBezTo>
                    <a:pt x="8371" y="6244"/>
                    <a:pt x="8430" y="6077"/>
                    <a:pt x="8501" y="5970"/>
                  </a:cubicBezTo>
                  <a:cubicBezTo>
                    <a:pt x="8561" y="5875"/>
                    <a:pt x="8704" y="5708"/>
                    <a:pt x="8716" y="5613"/>
                  </a:cubicBezTo>
                  <a:cubicBezTo>
                    <a:pt x="8728" y="5505"/>
                    <a:pt x="8704" y="4827"/>
                    <a:pt x="8692" y="4779"/>
                  </a:cubicBezTo>
                  <a:cubicBezTo>
                    <a:pt x="8688" y="4770"/>
                    <a:pt x="8679" y="4767"/>
                    <a:pt x="8667" y="4767"/>
                  </a:cubicBezTo>
                  <a:cubicBezTo>
                    <a:pt x="8613" y="4767"/>
                    <a:pt x="8492" y="4839"/>
                    <a:pt x="8394" y="4839"/>
                  </a:cubicBezTo>
                  <a:cubicBezTo>
                    <a:pt x="8275" y="4839"/>
                    <a:pt x="8204" y="4660"/>
                    <a:pt x="8156" y="4541"/>
                  </a:cubicBezTo>
                  <a:cubicBezTo>
                    <a:pt x="8097" y="4410"/>
                    <a:pt x="7990" y="4481"/>
                    <a:pt x="7930" y="4386"/>
                  </a:cubicBezTo>
                  <a:cubicBezTo>
                    <a:pt x="7882" y="4279"/>
                    <a:pt x="7966" y="3946"/>
                    <a:pt x="8001" y="3839"/>
                  </a:cubicBezTo>
                  <a:cubicBezTo>
                    <a:pt x="8049" y="3743"/>
                    <a:pt x="8192" y="3565"/>
                    <a:pt x="8251" y="3458"/>
                  </a:cubicBezTo>
                  <a:cubicBezTo>
                    <a:pt x="8311" y="3350"/>
                    <a:pt x="8216" y="3338"/>
                    <a:pt x="8144" y="3196"/>
                  </a:cubicBezTo>
                  <a:cubicBezTo>
                    <a:pt x="8073" y="3053"/>
                    <a:pt x="8013" y="3029"/>
                    <a:pt x="7930" y="2969"/>
                  </a:cubicBezTo>
                  <a:cubicBezTo>
                    <a:pt x="7859" y="2922"/>
                    <a:pt x="7609" y="2707"/>
                    <a:pt x="7549" y="2624"/>
                  </a:cubicBezTo>
                  <a:cubicBezTo>
                    <a:pt x="7489" y="2553"/>
                    <a:pt x="7430" y="2541"/>
                    <a:pt x="7430" y="2541"/>
                  </a:cubicBezTo>
                  <a:cubicBezTo>
                    <a:pt x="7347" y="2493"/>
                    <a:pt x="7239" y="2529"/>
                    <a:pt x="7037" y="2422"/>
                  </a:cubicBezTo>
                  <a:cubicBezTo>
                    <a:pt x="6894" y="2350"/>
                    <a:pt x="6906" y="2207"/>
                    <a:pt x="6894" y="2065"/>
                  </a:cubicBezTo>
                  <a:cubicBezTo>
                    <a:pt x="6870" y="1910"/>
                    <a:pt x="6858" y="1743"/>
                    <a:pt x="6847" y="1588"/>
                  </a:cubicBezTo>
                  <a:cubicBezTo>
                    <a:pt x="6847" y="1553"/>
                    <a:pt x="6847" y="1517"/>
                    <a:pt x="6847" y="1481"/>
                  </a:cubicBezTo>
                  <a:cubicBezTo>
                    <a:pt x="6847" y="1457"/>
                    <a:pt x="6847" y="1433"/>
                    <a:pt x="6847" y="1410"/>
                  </a:cubicBezTo>
                  <a:cubicBezTo>
                    <a:pt x="6847" y="1398"/>
                    <a:pt x="6847" y="1386"/>
                    <a:pt x="6847" y="1374"/>
                  </a:cubicBezTo>
                  <a:cubicBezTo>
                    <a:pt x="6847" y="1350"/>
                    <a:pt x="6847" y="1326"/>
                    <a:pt x="6847" y="1303"/>
                  </a:cubicBezTo>
                  <a:cubicBezTo>
                    <a:pt x="6847" y="1303"/>
                    <a:pt x="6704" y="1183"/>
                    <a:pt x="6596" y="1172"/>
                  </a:cubicBezTo>
                  <a:cubicBezTo>
                    <a:pt x="6501" y="1160"/>
                    <a:pt x="5965" y="945"/>
                    <a:pt x="5965" y="945"/>
                  </a:cubicBezTo>
                  <a:cubicBezTo>
                    <a:pt x="5965" y="945"/>
                    <a:pt x="5692" y="695"/>
                    <a:pt x="5656" y="695"/>
                  </a:cubicBezTo>
                  <a:cubicBezTo>
                    <a:pt x="5632" y="683"/>
                    <a:pt x="5311" y="624"/>
                    <a:pt x="5227" y="564"/>
                  </a:cubicBezTo>
                  <a:cubicBezTo>
                    <a:pt x="5203" y="552"/>
                    <a:pt x="5168" y="541"/>
                    <a:pt x="5120" y="517"/>
                  </a:cubicBezTo>
                  <a:cubicBezTo>
                    <a:pt x="5013" y="457"/>
                    <a:pt x="4870" y="386"/>
                    <a:pt x="4846" y="338"/>
                  </a:cubicBezTo>
                  <a:cubicBezTo>
                    <a:pt x="4799" y="255"/>
                    <a:pt x="4727" y="64"/>
                    <a:pt x="4703" y="64"/>
                  </a:cubicBezTo>
                  <a:cubicBezTo>
                    <a:pt x="4683" y="64"/>
                    <a:pt x="4598" y="0"/>
                    <a:pt x="4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2"/>
            <p:cNvSpPr/>
            <p:nvPr/>
          </p:nvSpPr>
          <p:spPr>
            <a:xfrm>
              <a:off x="2916903" y="1396739"/>
              <a:ext cx="241829" cy="299266"/>
            </a:xfrm>
            <a:custGeom>
              <a:avLst/>
              <a:gdLst/>
              <a:ahLst/>
              <a:cxnLst/>
              <a:rect l="l" t="t" r="r" b="b"/>
              <a:pathLst>
                <a:path w="3263" h="4038" extrusionOk="0">
                  <a:moveTo>
                    <a:pt x="2020" y="1"/>
                  </a:moveTo>
                  <a:cubicBezTo>
                    <a:pt x="1928" y="1"/>
                    <a:pt x="1882" y="338"/>
                    <a:pt x="1882" y="537"/>
                  </a:cubicBezTo>
                  <a:cubicBezTo>
                    <a:pt x="1882" y="739"/>
                    <a:pt x="1834" y="1073"/>
                    <a:pt x="1834" y="1132"/>
                  </a:cubicBezTo>
                  <a:cubicBezTo>
                    <a:pt x="1834" y="1192"/>
                    <a:pt x="1739" y="1346"/>
                    <a:pt x="1679" y="1394"/>
                  </a:cubicBezTo>
                  <a:cubicBezTo>
                    <a:pt x="1608" y="1454"/>
                    <a:pt x="1441" y="1644"/>
                    <a:pt x="1417" y="1692"/>
                  </a:cubicBezTo>
                  <a:cubicBezTo>
                    <a:pt x="1394" y="1727"/>
                    <a:pt x="1298" y="1930"/>
                    <a:pt x="1263" y="1966"/>
                  </a:cubicBezTo>
                  <a:cubicBezTo>
                    <a:pt x="1227" y="2001"/>
                    <a:pt x="977" y="2144"/>
                    <a:pt x="846" y="2204"/>
                  </a:cubicBezTo>
                  <a:cubicBezTo>
                    <a:pt x="727" y="2263"/>
                    <a:pt x="560" y="2442"/>
                    <a:pt x="489" y="2549"/>
                  </a:cubicBezTo>
                  <a:cubicBezTo>
                    <a:pt x="405" y="2656"/>
                    <a:pt x="334" y="2870"/>
                    <a:pt x="298" y="2894"/>
                  </a:cubicBezTo>
                  <a:cubicBezTo>
                    <a:pt x="292" y="2904"/>
                    <a:pt x="281" y="2909"/>
                    <a:pt x="269" y="2909"/>
                  </a:cubicBezTo>
                  <a:cubicBezTo>
                    <a:pt x="236" y="2909"/>
                    <a:pt x="187" y="2878"/>
                    <a:pt x="143" y="2835"/>
                  </a:cubicBezTo>
                  <a:cubicBezTo>
                    <a:pt x="108" y="2775"/>
                    <a:pt x="60" y="2763"/>
                    <a:pt x="1" y="2751"/>
                  </a:cubicBezTo>
                  <a:lnTo>
                    <a:pt x="1" y="3168"/>
                  </a:lnTo>
                  <a:cubicBezTo>
                    <a:pt x="1" y="3311"/>
                    <a:pt x="48" y="3442"/>
                    <a:pt x="120" y="3537"/>
                  </a:cubicBezTo>
                  <a:cubicBezTo>
                    <a:pt x="191" y="3644"/>
                    <a:pt x="286" y="3775"/>
                    <a:pt x="298" y="3811"/>
                  </a:cubicBezTo>
                  <a:cubicBezTo>
                    <a:pt x="298" y="3835"/>
                    <a:pt x="358" y="3954"/>
                    <a:pt x="393" y="4037"/>
                  </a:cubicBezTo>
                  <a:cubicBezTo>
                    <a:pt x="501" y="3906"/>
                    <a:pt x="620" y="3811"/>
                    <a:pt x="810" y="3692"/>
                  </a:cubicBezTo>
                  <a:cubicBezTo>
                    <a:pt x="1036" y="3561"/>
                    <a:pt x="1239" y="3406"/>
                    <a:pt x="1322" y="3382"/>
                  </a:cubicBezTo>
                  <a:cubicBezTo>
                    <a:pt x="1405" y="3347"/>
                    <a:pt x="1632" y="3216"/>
                    <a:pt x="1739" y="3144"/>
                  </a:cubicBezTo>
                  <a:cubicBezTo>
                    <a:pt x="1846" y="3073"/>
                    <a:pt x="1929" y="3013"/>
                    <a:pt x="2060" y="3001"/>
                  </a:cubicBezTo>
                  <a:cubicBezTo>
                    <a:pt x="2203" y="2978"/>
                    <a:pt x="2275" y="2894"/>
                    <a:pt x="2370" y="2835"/>
                  </a:cubicBezTo>
                  <a:cubicBezTo>
                    <a:pt x="2453" y="2763"/>
                    <a:pt x="2453" y="2728"/>
                    <a:pt x="2560" y="2728"/>
                  </a:cubicBezTo>
                  <a:cubicBezTo>
                    <a:pt x="2656" y="2728"/>
                    <a:pt x="2763" y="2656"/>
                    <a:pt x="2918" y="2525"/>
                  </a:cubicBezTo>
                  <a:cubicBezTo>
                    <a:pt x="3072" y="2394"/>
                    <a:pt x="3013" y="2085"/>
                    <a:pt x="3025" y="1977"/>
                  </a:cubicBezTo>
                  <a:cubicBezTo>
                    <a:pt x="3037" y="1870"/>
                    <a:pt x="3072" y="1775"/>
                    <a:pt x="3132" y="1692"/>
                  </a:cubicBezTo>
                  <a:cubicBezTo>
                    <a:pt x="3191" y="1620"/>
                    <a:pt x="3251" y="1370"/>
                    <a:pt x="3263" y="1275"/>
                  </a:cubicBezTo>
                  <a:cubicBezTo>
                    <a:pt x="3263" y="1168"/>
                    <a:pt x="3239" y="1120"/>
                    <a:pt x="3168" y="1001"/>
                  </a:cubicBezTo>
                  <a:cubicBezTo>
                    <a:pt x="3084" y="882"/>
                    <a:pt x="3060" y="620"/>
                    <a:pt x="3049" y="442"/>
                  </a:cubicBezTo>
                  <a:cubicBezTo>
                    <a:pt x="3025" y="263"/>
                    <a:pt x="2929" y="180"/>
                    <a:pt x="2787" y="156"/>
                  </a:cubicBezTo>
                  <a:cubicBezTo>
                    <a:pt x="2747" y="146"/>
                    <a:pt x="2714" y="142"/>
                    <a:pt x="2684" y="142"/>
                  </a:cubicBezTo>
                  <a:cubicBezTo>
                    <a:pt x="2606" y="142"/>
                    <a:pt x="2548" y="172"/>
                    <a:pt x="2453" y="215"/>
                  </a:cubicBezTo>
                  <a:cubicBezTo>
                    <a:pt x="2409" y="233"/>
                    <a:pt x="2374" y="241"/>
                    <a:pt x="2343" y="241"/>
                  </a:cubicBezTo>
                  <a:cubicBezTo>
                    <a:pt x="2289" y="241"/>
                    <a:pt x="2248" y="217"/>
                    <a:pt x="2203" y="180"/>
                  </a:cubicBezTo>
                  <a:cubicBezTo>
                    <a:pt x="2144" y="120"/>
                    <a:pt x="2108" y="13"/>
                    <a:pt x="2025" y="1"/>
                  </a:cubicBezTo>
                  <a:cubicBezTo>
                    <a:pt x="2023" y="1"/>
                    <a:pt x="2021" y="1"/>
                    <a:pt x="2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2"/>
            <p:cNvSpPr/>
            <p:nvPr/>
          </p:nvSpPr>
          <p:spPr>
            <a:xfrm>
              <a:off x="1894211" y="1431127"/>
              <a:ext cx="169495" cy="215445"/>
            </a:xfrm>
            <a:custGeom>
              <a:avLst/>
              <a:gdLst/>
              <a:ahLst/>
              <a:cxnLst/>
              <a:rect l="l" t="t" r="r" b="b"/>
              <a:pathLst>
                <a:path w="2287" h="2907" extrusionOk="0">
                  <a:moveTo>
                    <a:pt x="924" y="1"/>
                  </a:moveTo>
                  <a:cubicBezTo>
                    <a:pt x="763" y="1"/>
                    <a:pt x="603" y="159"/>
                    <a:pt x="488" y="240"/>
                  </a:cubicBezTo>
                  <a:cubicBezTo>
                    <a:pt x="378" y="320"/>
                    <a:pt x="360" y="350"/>
                    <a:pt x="272" y="350"/>
                  </a:cubicBezTo>
                  <a:cubicBezTo>
                    <a:pt x="255" y="350"/>
                    <a:pt x="237" y="349"/>
                    <a:pt x="214" y="347"/>
                  </a:cubicBezTo>
                  <a:cubicBezTo>
                    <a:pt x="143" y="335"/>
                    <a:pt x="72" y="323"/>
                    <a:pt x="12" y="299"/>
                  </a:cubicBezTo>
                  <a:cubicBezTo>
                    <a:pt x="12" y="382"/>
                    <a:pt x="0" y="573"/>
                    <a:pt x="12" y="656"/>
                  </a:cubicBezTo>
                  <a:cubicBezTo>
                    <a:pt x="24" y="751"/>
                    <a:pt x="167" y="835"/>
                    <a:pt x="226" y="906"/>
                  </a:cubicBezTo>
                  <a:cubicBezTo>
                    <a:pt x="274" y="966"/>
                    <a:pt x="262" y="1049"/>
                    <a:pt x="262" y="1109"/>
                  </a:cubicBezTo>
                  <a:cubicBezTo>
                    <a:pt x="262" y="1144"/>
                    <a:pt x="274" y="1192"/>
                    <a:pt x="310" y="1240"/>
                  </a:cubicBezTo>
                  <a:cubicBezTo>
                    <a:pt x="322" y="1275"/>
                    <a:pt x="357" y="1323"/>
                    <a:pt x="381" y="1383"/>
                  </a:cubicBezTo>
                  <a:cubicBezTo>
                    <a:pt x="453" y="1513"/>
                    <a:pt x="107" y="1966"/>
                    <a:pt x="107" y="1966"/>
                  </a:cubicBezTo>
                  <a:cubicBezTo>
                    <a:pt x="107" y="1966"/>
                    <a:pt x="393" y="2573"/>
                    <a:pt x="441" y="2680"/>
                  </a:cubicBezTo>
                  <a:cubicBezTo>
                    <a:pt x="500" y="2776"/>
                    <a:pt x="703" y="2907"/>
                    <a:pt x="774" y="2907"/>
                  </a:cubicBezTo>
                  <a:cubicBezTo>
                    <a:pt x="846" y="2895"/>
                    <a:pt x="1048" y="2728"/>
                    <a:pt x="1167" y="2692"/>
                  </a:cubicBezTo>
                  <a:cubicBezTo>
                    <a:pt x="1193" y="2682"/>
                    <a:pt x="1217" y="2678"/>
                    <a:pt x="1238" y="2678"/>
                  </a:cubicBezTo>
                  <a:cubicBezTo>
                    <a:pt x="1310" y="2678"/>
                    <a:pt x="1346" y="2728"/>
                    <a:pt x="1346" y="2728"/>
                  </a:cubicBezTo>
                  <a:lnTo>
                    <a:pt x="1346" y="2752"/>
                  </a:lnTo>
                  <a:cubicBezTo>
                    <a:pt x="1429" y="2728"/>
                    <a:pt x="1536" y="2633"/>
                    <a:pt x="1536" y="2561"/>
                  </a:cubicBezTo>
                  <a:cubicBezTo>
                    <a:pt x="1536" y="2478"/>
                    <a:pt x="1500" y="2192"/>
                    <a:pt x="1500" y="2073"/>
                  </a:cubicBezTo>
                  <a:cubicBezTo>
                    <a:pt x="1512" y="1942"/>
                    <a:pt x="1703" y="1692"/>
                    <a:pt x="1738" y="1644"/>
                  </a:cubicBezTo>
                  <a:cubicBezTo>
                    <a:pt x="1786" y="1585"/>
                    <a:pt x="1869" y="1311"/>
                    <a:pt x="1869" y="1263"/>
                  </a:cubicBezTo>
                  <a:cubicBezTo>
                    <a:pt x="1869" y="1204"/>
                    <a:pt x="1858" y="990"/>
                    <a:pt x="1953" y="942"/>
                  </a:cubicBezTo>
                  <a:cubicBezTo>
                    <a:pt x="2048" y="894"/>
                    <a:pt x="2286" y="775"/>
                    <a:pt x="2286" y="597"/>
                  </a:cubicBezTo>
                  <a:cubicBezTo>
                    <a:pt x="2286" y="466"/>
                    <a:pt x="2286" y="370"/>
                    <a:pt x="2286" y="275"/>
                  </a:cubicBezTo>
                  <a:cubicBezTo>
                    <a:pt x="2250" y="287"/>
                    <a:pt x="2227" y="287"/>
                    <a:pt x="2203" y="287"/>
                  </a:cubicBezTo>
                  <a:cubicBezTo>
                    <a:pt x="2162" y="291"/>
                    <a:pt x="2117" y="293"/>
                    <a:pt x="2068" y="293"/>
                  </a:cubicBezTo>
                  <a:cubicBezTo>
                    <a:pt x="1849" y="293"/>
                    <a:pt x="1573" y="253"/>
                    <a:pt x="1417" y="204"/>
                  </a:cubicBezTo>
                  <a:cubicBezTo>
                    <a:pt x="1334" y="168"/>
                    <a:pt x="1262" y="132"/>
                    <a:pt x="1179" y="97"/>
                  </a:cubicBezTo>
                  <a:cubicBezTo>
                    <a:pt x="1107" y="73"/>
                    <a:pt x="1024" y="13"/>
                    <a:pt x="941" y="1"/>
                  </a:cubicBezTo>
                  <a:cubicBezTo>
                    <a:pt x="935" y="1"/>
                    <a:pt x="929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2"/>
            <p:cNvSpPr/>
            <p:nvPr/>
          </p:nvSpPr>
          <p:spPr>
            <a:xfrm>
              <a:off x="1453828" y="2591598"/>
              <a:ext cx="251612" cy="558586"/>
            </a:xfrm>
            <a:custGeom>
              <a:avLst/>
              <a:gdLst/>
              <a:ahLst/>
              <a:cxnLst/>
              <a:rect l="l" t="t" r="r" b="b"/>
              <a:pathLst>
                <a:path w="3395" h="7537" extrusionOk="0">
                  <a:moveTo>
                    <a:pt x="1084" y="0"/>
                  </a:moveTo>
                  <a:cubicBezTo>
                    <a:pt x="1084" y="0"/>
                    <a:pt x="1084" y="12"/>
                    <a:pt x="1084" y="12"/>
                  </a:cubicBezTo>
                  <a:cubicBezTo>
                    <a:pt x="1084" y="107"/>
                    <a:pt x="1013" y="119"/>
                    <a:pt x="918" y="179"/>
                  </a:cubicBezTo>
                  <a:cubicBezTo>
                    <a:pt x="834" y="226"/>
                    <a:pt x="834" y="310"/>
                    <a:pt x="811" y="405"/>
                  </a:cubicBezTo>
                  <a:cubicBezTo>
                    <a:pt x="811" y="417"/>
                    <a:pt x="811" y="429"/>
                    <a:pt x="799" y="441"/>
                  </a:cubicBezTo>
                  <a:cubicBezTo>
                    <a:pt x="799" y="441"/>
                    <a:pt x="799" y="441"/>
                    <a:pt x="787" y="453"/>
                  </a:cubicBezTo>
                  <a:cubicBezTo>
                    <a:pt x="787" y="453"/>
                    <a:pt x="787" y="464"/>
                    <a:pt x="775" y="464"/>
                  </a:cubicBezTo>
                  <a:cubicBezTo>
                    <a:pt x="763" y="488"/>
                    <a:pt x="739" y="500"/>
                    <a:pt x="715" y="524"/>
                  </a:cubicBezTo>
                  <a:cubicBezTo>
                    <a:pt x="703" y="524"/>
                    <a:pt x="692" y="536"/>
                    <a:pt x="668" y="548"/>
                  </a:cubicBezTo>
                  <a:cubicBezTo>
                    <a:pt x="632" y="572"/>
                    <a:pt x="596" y="583"/>
                    <a:pt x="561" y="607"/>
                  </a:cubicBezTo>
                  <a:cubicBezTo>
                    <a:pt x="561" y="607"/>
                    <a:pt x="549" y="619"/>
                    <a:pt x="537" y="619"/>
                  </a:cubicBezTo>
                  <a:cubicBezTo>
                    <a:pt x="498" y="646"/>
                    <a:pt x="481" y="652"/>
                    <a:pt x="472" y="652"/>
                  </a:cubicBezTo>
                  <a:cubicBezTo>
                    <a:pt x="464" y="652"/>
                    <a:pt x="462" y="648"/>
                    <a:pt x="457" y="648"/>
                  </a:cubicBezTo>
                  <a:cubicBezTo>
                    <a:pt x="451" y="648"/>
                    <a:pt x="440" y="659"/>
                    <a:pt x="394" y="714"/>
                  </a:cubicBezTo>
                  <a:cubicBezTo>
                    <a:pt x="287" y="845"/>
                    <a:pt x="346" y="1095"/>
                    <a:pt x="346" y="1250"/>
                  </a:cubicBezTo>
                  <a:cubicBezTo>
                    <a:pt x="346" y="1405"/>
                    <a:pt x="322" y="1953"/>
                    <a:pt x="322" y="2167"/>
                  </a:cubicBezTo>
                  <a:cubicBezTo>
                    <a:pt x="322" y="2381"/>
                    <a:pt x="346" y="2477"/>
                    <a:pt x="358" y="2584"/>
                  </a:cubicBezTo>
                  <a:cubicBezTo>
                    <a:pt x="370" y="2691"/>
                    <a:pt x="477" y="2786"/>
                    <a:pt x="561" y="2858"/>
                  </a:cubicBezTo>
                  <a:cubicBezTo>
                    <a:pt x="656" y="2941"/>
                    <a:pt x="644" y="2977"/>
                    <a:pt x="656" y="3096"/>
                  </a:cubicBezTo>
                  <a:cubicBezTo>
                    <a:pt x="668" y="3215"/>
                    <a:pt x="703" y="3334"/>
                    <a:pt x="751" y="3453"/>
                  </a:cubicBezTo>
                  <a:cubicBezTo>
                    <a:pt x="787" y="3572"/>
                    <a:pt x="846" y="3620"/>
                    <a:pt x="858" y="3774"/>
                  </a:cubicBezTo>
                  <a:cubicBezTo>
                    <a:pt x="882" y="3929"/>
                    <a:pt x="811" y="3941"/>
                    <a:pt x="775" y="3989"/>
                  </a:cubicBezTo>
                  <a:cubicBezTo>
                    <a:pt x="739" y="4036"/>
                    <a:pt x="394" y="4346"/>
                    <a:pt x="358" y="4441"/>
                  </a:cubicBezTo>
                  <a:cubicBezTo>
                    <a:pt x="334" y="4536"/>
                    <a:pt x="322" y="4703"/>
                    <a:pt x="311" y="4846"/>
                  </a:cubicBezTo>
                  <a:cubicBezTo>
                    <a:pt x="287" y="4989"/>
                    <a:pt x="287" y="5155"/>
                    <a:pt x="263" y="5275"/>
                  </a:cubicBezTo>
                  <a:cubicBezTo>
                    <a:pt x="239" y="5394"/>
                    <a:pt x="168" y="5406"/>
                    <a:pt x="96" y="5429"/>
                  </a:cubicBezTo>
                  <a:cubicBezTo>
                    <a:pt x="37" y="5453"/>
                    <a:pt x="49" y="5513"/>
                    <a:pt x="49" y="5620"/>
                  </a:cubicBezTo>
                  <a:cubicBezTo>
                    <a:pt x="49" y="5739"/>
                    <a:pt x="168" y="5822"/>
                    <a:pt x="191" y="5906"/>
                  </a:cubicBezTo>
                  <a:cubicBezTo>
                    <a:pt x="203" y="5989"/>
                    <a:pt x="96" y="6144"/>
                    <a:pt x="49" y="6227"/>
                  </a:cubicBezTo>
                  <a:cubicBezTo>
                    <a:pt x="1" y="6322"/>
                    <a:pt x="72" y="6441"/>
                    <a:pt x="72" y="6584"/>
                  </a:cubicBezTo>
                  <a:cubicBezTo>
                    <a:pt x="72" y="6727"/>
                    <a:pt x="60" y="6918"/>
                    <a:pt x="49" y="7025"/>
                  </a:cubicBezTo>
                  <a:cubicBezTo>
                    <a:pt x="25" y="7144"/>
                    <a:pt x="1" y="7299"/>
                    <a:pt x="25" y="7346"/>
                  </a:cubicBezTo>
                  <a:cubicBezTo>
                    <a:pt x="37" y="7382"/>
                    <a:pt x="60" y="7465"/>
                    <a:pt x="96" y="7537"/>
                  </a:cubicBezTo>
                  <a:cubicBezTo>
                    <a:pt x="203" y="7465"/>
                    <a:pt x="239" y="7227"/>
                    <a:pt x="251" y="7049"/>
                  </a:cubicBezTo>
                  <a:cubicBezTo>
                    <a:pt x="275" y="6846"/>
                    <a:pt x="441" y="6679"/>
                    <a:pt x="537" y="6608"/>
                  </a:cubicBezTo>
                  <a:cubicBezTo>
                    <a:pt x="632" y="6537"/>
                    <a:pt x="1120" y="6537"/>
                    <a:pt x="1323" y="6406"/>
                  </a:cubicBezTo>
                  <a:cubicBezTo>
                    <a:pt x="1525" y="6287"/>
                    <a:pt x="1477" y="6108"/>
                    <a:pt x="1430" y="5882"/>
                  </a:cubicBezTo>
                  <a:cubicBezTo>
                    <a:pt x="1394" y="5667"/>
                    <a:pt x="1561" y="5632"/>
                    <a:pt x="1704" y="5536"/>
                  </a:cubicBezTo>
                  <a:cubicBezTo>
                    <a:pt x="1846" y="5453"/>
                    <a:pt x="2406" y="4953"/>
                    <a:pt x="2454" y="4941"/>
                  </a:cubicBezTo>
                  <a:cubicBezTo>
                    <a:pt x="2489" y="4917"/>
                    <a:pt x="2787" y="4715"/>
                    <a:pt x="2906" y="4608"/>
                  </a:cubicBezTo>
                  <a:cubicBezTo>
                    <a:pt x="3025" y="4513"/>
                    <a:pt x="2989" y="4358"/>
                    <a:pt x="3049" y="4274"/>
                  </a:cubicBezTo>
                  <a:cubicBezTo>
                    <a:pt x="3097" y="4191"/>
                    <a:pt x="3275" y="4108"/>
                    <a:pt x="3359" y="3977"/>
                  </a:cubicBezTo>
                  <a:cubicBezTo>
                    <a:pt x="3394" y="3929"/>
                    <a:pt x="3382" y="3643"/>
                    <a:pt x="3359" y="3298"/>
                  </a:cubicBezTo>
                  <a:cubicBezTo>
                    <a:pt x="3323" y="2703"/>
                    <a:pt x="3239" y="1917"/>
                    <a:pt x="3228" y="1869"/>
                  </a:cubicBezTo>
                  <a:cubicBezTo>
                    <a:pt x="3216" y="1857"/>
                    <a:pt x="3216" y="1857"/>
                    <a:pt x="3216" y="1857"/>
                  </a:cubicBezTo>
                  <a:lnTo>
                    <a:pt x="3216" y="1715"/>
                  </a:lnTo>
                  <a:cubicBezTo>
                    <a:pt x="3144" y="1715"/>
                    <a:pt x="3073" y="1715"/>
                    <a:pt x="3061" y="1679"/>
                  </a:cubicBezTo>
                  <a:cubicBezTo>
                    <a:pt x="3025" y="1607"/>
                    <a:pt x="2978" y="1405"/>
                    <a:pt x="2918" y="1405"/>
                  </a:cubicBezTo>
                  <a:lnTo>
                    <a:pt x="2823" y="1405"/>
                  </a:lnTo>
                  <a:cubicBezTo>
                    <a:pt x="2716" y="1417"/>
                    <a:pt x="2537" y="1441"/>
                    <a:pt x="2430" y="1453"/>
                  </a:cubicBezTo>
                  <a:cubicBezTo>
                    <a:pt x="2400" y="1458"/>
                    <a:pt x="2371" y="1461"/>
                    <a:pt x="2342" y="1461"/>
                  </a:cubicBezTo>
                  <a:cubicBezTo>
                    <a:pt x="2244" y="1461"/>
                    <a:pt x="2157" y="1426"/>
                    <a:pt x="2120" y="1334"/>
                  </a:cubicBezTo>
                  <a:cubicBezTo>
                    <a:pt x="2061" y="1226"/>
                    <a:pt x="2013" y="976"/>
                    <a:pt x="1954" y="893"/>
                  </a:cubicBezTo>
                  <a:cubicBezTo>
                    <a:pt x="1882" y="822"/>
                    <a:pt x="1644" y="631"/>
                    <a:pt x="1561" y="572"/>
                  </a:cubicBezTo>
                  <a:cubicBezTo>
                    <a:pt x="1489" y="512"/>
                    <a:pt x="1346" y="274"/>
                    <a:pt x="1334" y="238"/>
                  </a:cubicBezTo>
                  <a:cubicBezTo>
                    <a:pt x="1311" y="202"/>
                    <a:pt x="1311" y="48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2"/>
            <p:cNvSpPr/>
            <p:nvPr/>
          </p:nvSpPr>
          <p:spPr>
            <a:xfrm>
              <a:off x="1785635" y="2083920"/>
              <a:ext cx="252427" cy="468020"/>
            </a:xfrm>
            <a:custGeom>
              <a:avLst/>
              <a:gdLst/>
              <a:ahLst/>
              <a:cxnLst/>
              <a:rect l="l" t="t" r="r" b="b"/>
              <a:pathLst>
                <a:path w="3406" h="6315" extrusionOk="0">
                  <a:moveTo>
                    <a:pt x="351" y="1"/>
                  </a:moveTo>
                  <a:cubicBezTo>
                    <a:pt x="175" y="1"/>
                    <a:pt x="91" y="105"/>
                    <a:pt x="36" y="159"/>
                  </a:cubicBezTo>
                  <a:cubicBezTo>
                    <a:pt x="13" y="171"/>
                    <a:pt x="1" y="195"/>
                    <a:pt x="1" y="218"/>
                  </a:cubicBezTo>
                  <a:cubicBezTo>
                    <a:pt x="1" y="230"/>
                    <a:pt x="13" y="242"/>
                    <a:pt x="13" y="254"/>
                  </a:cubicBezTo>
                  <a:cubicBezTo>
                    <a:pt x="13" y="254"/>
                    <a:pt x="13" y="266"/>
                    <a:pt x="13" y="266"/>
                  </a:cubicBezTo>
                  <a:cubicBezTo>
                    <a:pt x="13" y="302"/>
                    <a:pt x="25" y="325"/>
                    <a:pt x="36" y="361"/>
                  </a:cubicBezTo>
                  <a:cubicBezTo>
                    <a:pt x="60" y="409"/>
                    <a:pt x="72" y="456"/>
                    <a:pt x="96" y="504"/>
                  </a:cubicBezTo>
                  <a:cubicBezTo>
                    <a:pt x="132" y="623"/>
                    <a:pt x="167" y="826"/>
                    <a:pt x="167" y="826"/>
                  </a:cubicBezTo>
                  <a:cubicBezTo>
                    <a:pt x="167" y="826"/>
                    <a:pt x="227" y="1123"/>
                    <a:pt x="286" y="1385"/>
                  </a:cubicBezTo>
                  <a:cubicBezTo>
                    <a:pt x="310" y="1504"/>
                    <a:pt x="346" y="1611"/>
                    <a:pt x="370" y="1695"/>
                  </a:cubicBezTo>
                  <a:cubicBezTo>
                    <a:pt x="453" y="1980"/>
                    <a:pt x="501" y="2302"/>
                    <a:pt x="596" y="2588"/>
                  </a:cubicBezTo>
                  <a:cubicBezTo>
                    <a:pt x="679" y="2885"/>
                    <a:pt x="965" y="3088"/>
                    <a:pt x="1048" y="3302"/>
                  </a:cubicBezTo>
                  <a:cubicBezTo>
                    <a:pt x="1120" y="3504"/>
                    <a:pt x="977" y="3719"/>
                    <a:pt x="941" y="3909"/>
                  </a:cubicBezTo>
                  <a:cubicBezTo>
                    <a:pt x="906" y="4088"/>
                    <a:pt x="1156" y="4397"/>
                    <a:pt x="1239" y="4743"/>
                  </a:cubicBezTo>
                  <a:cubicBezTo>
                    <a:pt x="1334" y="5088"/>
                    <a:pt x="1477" y="5493"/>
                    <a:pt x="1477" y="5576"/>
                  </a:cubicBezTo>
                  <a:cubicBezTo>
                    <a:pt x="1477" y="5636"/>
                    <a:pt x="1346" y="6171"/>
                    <a:pt x="1310" y="6314"/>
                  </a:cubicBezTo>
                  <a:lnTo>
                    <a:pt x="2513" y="6255"/>
                  </a:lnTo>
                  <a:lnTo>
                    <a:pt x="2513" y="4719"/>
                  </a:lnTo>
                  <a:lnTo>
                    <a:pt x="3168" y="4719"/>
                  </a:lnTo>
                  <a:cubicBezTo>
                    <a:pt x="3168" y="4576"/>
                    <a:pt x="3156" y="4159"/>
                    <a:pt x="3156" y="4135"/>
                  </a:cubicBezTo>
                  <a:cubicBezTo>
                    <a:pt x="3156" y="4100"/>
                    <a:pt x="3168" y="3516"/>
                    <a:pt x="3168" y="3445"/>
                  </a:cubicBezTo>
                  <a:cubicBezTo>
                    <a:pt x="3156" y="3385"/>
                    <a:pt x="3037" y="2254"/>
                    <a:pt x="3037" y="2123"/>
                  </a:cubicBezTo>
                  <a:cubicBezTo>
                    <a:pt x="3037" y="2004"/>
                    <a:pt x="3096" y="1659"/>
                    <a:pt x="3156" y="1504"/>
                  </a:cubicBezTo>
                  <a:cubicBezTo>
                    <a:pt x="3227" y="1349"/>
                    <a:pt x="3334" y="1242"/>
                    <a:pt x="3370" y="1099"/>
                  </a:cubicBezTo>
                  <a:cubicBezTo>
                    <a:pt x="3406" y="968"/>
                    <a:pt x="3323" y="718"/>
                    <a:pt x="3287" y="671"/>
                  </a:cubicBezTo>
                  <a:cubicBezTo>
                    <a:pt x="3282" y="661"/>
                    <a:pt x="3269" y="657"/>
                    <a:pt x="3251" y="657"/>
                  </a:cubicBezTo>
                  <a:cubicBezTo>
                    <a:pt x="3180" y="657"/>
                    <a:pt x="3027" y="718"/>
                    <a:pt x="2989" y="718"/>
                  </a:cubicBezTo>
                  <a:cubicBezTo>
                    <a:pt x="2987" y="719"/>
                    <a:pt x="2984" y="719"/>
                    <a:pt x="2982" y="719"/>
                  </a:cubicBezTo>
                  <a:cubicBezTo>
                    <a:pt x="2934" y="719"/>
                    <a:pt x="2867" y="615"/>
                    <a:pt x="2811" y="468"/>
                  </a:cubicBezTo>
                  <a:cubicBezTo>
                    <a:pt x="2739" y="314"/>
                    <a:pt x="2632" y="230"/>
                    <a:pt x="2465" y="171"/>
                  </a:cubicBezTo>
                  <a:cubicBezTo>
                    <a:pt x="2418" y="159"/>
                    <a:pt x="2346" y="135"/>
                    <a:pt x="2251" y="123"/>
                  </a:cubicBezTo>
                  <a:cubicBezTo>
                    <a:pt x="2049" y="75"/>
                    <a:pt x="1775" y="52"/>
                    <a:pt x="1608" y="52"/>
                  </a:cubicBezTo>
                  <a:lnTo>
                    <a:pt x="1537" y="52"/>
                  </a:lnTo>
                  <a:cubicBezTo>
                    <a:pt x="1346" y="64"/>
                    <a:pt x="1203" y="75"/>
                    <a:pt x="1084" y="75"/>
                  </a:cubicBezTo>
                  <a:cubicBezTo>
                    <a:pt x="1048" y="75"/>
                    <a:pt x="1001" y="75"/>
                    <a:pt x="941" y="64"/>
                  </a:cubicBezTo>
                  <a:cubicBezTo>
                    <a:pt x="787" y="52"/>
                    <a:pt x="548" y="16"/>
                    <a:pt x="406" y="4"/>
                  </a:cubicBezTo>
                  <a:cubicBezTo>
                    <a:pt x="386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2"/>
            <p:cNvSpPr/>
            <p:nvPr/>
          </p:nvSpPr>
          <p:spPr>
            <a:xfrm>
              <a:off x="1662977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2"/>
            <p:cNvSpPr/>
            <p:nvPr/>
          </p:nvSpPr>
          <p:spPr>
            <a:xfrm>
              <a:off x="1666534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2"/>
            <p:cNvSpPr/>
            <p:nvPr/>
          </p:nvSpPr>
          <p:spPr>
            <a:xfrm>
              <a:off x="1692103" y="2433588"/>
              <a:ext cx="438672" cy="485437"/>
            </a:xfrm>
            <a:custGeom>
              <a:avLst/>
              <a:gdLst/>
              <a:ahLst/>
              <a:cxnLst/>
              <a:rect l="l" t="t" r="r" b="b"/>
              <a:pathLst>
                <a:path w="5919" h="6550" extrusionOk="0">
                  <a:moveTo>
                    <a:pt x="3775" y="1"/>
                  </a:moveTo>
                  <a:lnTo>
                    <a:pt x="3775" y="1537"/>
                  </a:lnTo>
                  <a:lnTo>
                    <a:pt x="2572" y="1596"/>
                  </a:lnTo>
                  <a:cubicBezTo>
                    <a:pt x="2572" y="1620"/>
                    <a:pt x="2572" y="1632"/>
                    <a:pt x="2572" y="1632"/>
                  </a:cubicBezTo>
                  <a:lnTo>
                    <a:pt x="1906" y="1644"/>
                  </a:lnTo>
                  <a:lnTo>
                    <a:pt x="655" y="1680"/>
                  </a:lnTo>
                  <a:lnTo>
                    <a:pt x="655" y="3989"/>
                  </a:lnTo>
                  <a:cubicBezTo>
                    <a:pt x="655" y="3989"/>
                    <a:pt x="429" y="3989"/>
                    <a:pt x="382" y="3954"/>
                  </a:cubicBezTo>
                  <a:cubicBezTo>
                    <a:pt x="334" y="3906"/>
                    <a:pt x="251" y="3811"/>
                    <a:pt x="203" y="3811"/>
                  </a:cubicBezTo>
                  <a:cubicBezTo>
                    <a:pt x="179" y="3811"/>
                    <a:pt x="84" y="3835"/>
                    <a:pt x="1" y="3847"/>
                  </a:cubicBezTo>
                  <a:lnTo>
                    <a:pt x="1" y="3989"/>
                  </a:lnTo>
                  <a:cubicBezTo>
                    <a:pt x="1" y="3989"/>
                    <a:pt x="1" y="3989"/>
                    <a:pt x="13" y="4001"/>
                  </a:cubicBezTo>
                  <a:cubicBezTo>
                    <a:pt x="13" y="4001"/>
                    <a:pt x="13" y="3989"/>
                    <a:pt x="13" y="3989"/>
                  </a:cubicBezTo>
                  <a:cubicBezTo>
                    <a:pt x="13" y="3989"/>
                    <a:pt x="536" y="4156"/>
                    <a:pt x="620" y="4216"/>
                  </a:cubicBezTo>
                  <a:cubicBezTo>
                    <a:pt x="715" y="4275"/>
                    <a:pt x="632" y="4525"/>
                    <a:pt x="620" y="4656"/>
                  </a:cubicBezTo>
                  <a:cubicBezTo>
                    <a:pt x="620" y="4763"/>
                    <a:pt x="644" y="4847"/>
                    <a:pt x="763" y="4954"/>
                  </a:cubicBezTo>
                  <a:cubicBezTo>
                    <a:pt x="775" y="4978"/>
                    <a:pt x="810" y="5001"/>
                    <a:pt x="834" y="5025"/>
                  </a:cubicBezTo>
                  <a:cubicBezTo>
                    <a:pt x="882" y="5061"/>
                    <a:pt x="929" y="5073"/>
                    <a:pt x="977" y="5073"/>
                  </a:cubicBezTo>
                  <a:cubicBezTo>
                    <a:pt x="1111" y="5073"/>
                    <a:pt x="1246" y="4989"/>
                    <a:pt x="1370" y="4989"/>
                  </a:cubicBezTo>
                  <a:cubicBezTo>
                    <a:pt x="1378" y="4989"/>
                    <a:pt x="1386" y="4989"/>
                    <a:pt x="1394" y="4990"/>
                  </a:cubicBezTo>
                  <a:lnTo>
                    <a:pt x="1406" y="4990"/>
                  </a:lnTo>
                  <a:cubicBezTo>
                    <a:pt x="1584" y="4990"/>
                    <a:pt x="1763" y="5311"/>
                    <a:pt x="1834" y="5359"/>
                  </a:cubicBezTo>
                  <a:cubicBezTo>
                    <a:pt x="1918" y="5418"/>
                    <a:pt x="2013" y="5621"/>
                    <a:pt x="2310" y="5644"/>
                  </a:cubicBezTo>
                  <a:cubicBezTo>
                    <a:pt x="2620" y="5680"/>
                    <a:pt x="3573" y="5787"/>
                    <a:pt x="4168" y="5811"/>
                  </a:cubicBezTo>
                  <a:cubicBezTo>
                    <a:pt x="4763" y="5835"/>
                    <a:pt x="5132" y="6133"/>
                    <a:pt x="5299" y="6240"/>
                  </a:cubicBezTo>
                  <a:cubicBezTo>
                    <a:pt x="5454" y="6347"/>
                    <a:pt x="5835" y="6514"/>
                    <a:pt x="5918" y="6549"/>
                  </a:cubicBezTo>
                  <a:lnTo>
                    <a:pt x="5870" y="120"/>
                  </a:lnTo>
                  <a:lnTo>
                    <a:pt x="58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2"/>
            <p:cNvSpPr/>
            <p:nvPr/>
          </p:nvSpPr>
          <p:spPr>
            <a:xfrm>
              <a:off x="1512971" y="2109193"/>
              <a:ext cx="382198" cy="620099"/>
            </a:xfrm>
            <a:custGeom>
              <a:avLst/>
              <a:gdLst/>
              <a:ahLst/>
              <a:cxnLst/>
              <a:rect l="l" t="t" r="r" b="b"/>
              <a:pathLst>
                <a:path w="5157" h="8367" extrusionOk="0">
                  <a:moveTo>
                    <a:pt x="1203" y="0"/>
                  </a:moveTo>
                  <a:cubicBezTo>
                    <a:pt x="1112" y="0"/>
                    <a:pt x="1032" y="20"/>
                    <a:pt x="977" y="80"/>
                  </a:cubicBezTo>
                  <a:cubicBezTo>
                    <a:pt x="822" y="246"/>
                    <a:pt x="632" y="556"/>
                    <a:pt x="382" y="616"/>
                  </a:cubicBezTo>
                  <a:cubicBezTo>
                    <a:pt x="286" y="651"/>
                    <a:pt x="144" y="663"/>
                    <a:pt x="1" y="675"/>
                  </a:cubicBezTo>
                  <a:cubicBezTo>
                    <a:pt x="36" y="711"/>
                    <a:pt x="60" y="735"/>
                    <a:pt x="72" y="770"/>
                  </a:cubicBezTo>
                  <a:cubicBezTo>
                    <a:pt x="108" y="866"/>
                    <a:pt x="132" y="1080"/>
                    <a:pt x="167" y="1175"/>
                  </a:cubicBezTo>
                  <a:cubicBezTo>
                    <a:pt x="203" y="1270"/>
                    <a:pt x="298" y="1282"/>
                    <a:pt x="346" y="1342"/>
                  </a:cubicBezTo>
                  <a:cubicBezTo>
                    <a:pt x="346" y="1366"/>
                    <a:pt x="358" y="1378"/>
                    <a:pt x="358" y="1389"/>
                  </a:cubicBezTo>
                  <a:lnTo>
                    <a:pt x="370" y="1389"/>
                  </a:lnTo>
                  <a:cubicBezTo>
                    <a:pt x="370" y="1401"/>
                    <a:pt x="370" y="1413"/>
                    <a:pt x="382" y="1425"/>
                  </a:cubicBezTo>
                  <a:cubicBezTo>
                    <a:pt x="382" y="1437"/>
                    <a:pt x="382" y="1449"/>
                    <a:pt x="382" y="1449"/>
                  </a:cubicBezTo>
                  <a:cubicBezTo>
                    <a:pt x="405" y="1508"/>
                    <a:pt x="417" y="1580"/>
                    <a:pt x="405" y="1663"/>
                  </a:cubicBezTo>
                  <a:cubicBezTo>
                    <a:pt x="405" y="1806"/>
                    <a:pt x="370" y="1818"/>
                    <a:pt x="358" y="1925"/>
                  </a:cubicBezTo>
                  <a:cubicBezTo>
                    <a:pt x="346" y="2020"/>
                    <a:pt x="417" y="2080"/>
                    <a:pt x="441" y="2151"/>
                  </a:cubicBezTo>
                  <a:cubicBezTo>
                    <a:pt x="465" y="2211"/>
                    <a:pt x="560" y="2199"/>
                    <a:pt x="596" y="2211"/>
                  </a:cubicBezTo>
                  <a:cubicBezTo>
                    <a:pt x="632" y="2223"/>
                    <a:pt x="691" y="2247"/>
                    <a:pt x="727" y="2294"/>
                  </a:cubicBezTo>
                  <a:cubicBezTo>
                    <a:pt x="775" y="2330"/>
                    <a:pt x="727" y="2425"/>
                    <a:pt x="739" y="2497"/>
                  </a:cubicBezTo>
                  <a:cubicBezTo>
                    <a:pt x="739" y="2580"/>
                    <a:pt x="739" y="2806"/>
                    <a:pt x="727" y="2890"/>
                  </a:cubicBezTo>
                  <a:cubicBezTo>
                    <a:pt x="727" y="2961"/>
                    <a:pt x="751" y="3140"/>
                    <a:pt x="751" y="3282"/>
                  </a:cubicBezTo>
                  <a:cubicBezTo>
                    <a:pt x="751" y="3425"/>
                    <a:pt x="739" y="3461"/>
                    <a:pt x="715" y="3568"/>
                  </a:cubicBezTo>
                  <a:cubicBezTo>
                    <a:pt x="703" y="3675"/>
                    <a:pt x="656" y="3663"/>
                    <a:pt x="596" y="3771"/>
                  </a:cubicBezTo>
                  <a:cubicBezTo>
                    <a:pt x="525" y="3890"/>
                    <a:pt x="548" y="4104"/>
                    <a:pt x="465" y="4306"/>
                  </a:cubicBezTo>
                  <a:cubicBezTo>
                    <a:pt x="394" y="4509"/>
                    <a:pt x="310" y="4604"/>
                    <a:pt x="298" y="4664"/>
                  </a:cubicBezTo>
                  <a:cubicBezTo>
                    <a:pt x="275" y="4723"/>
                    <a:pt x="227" y="4806"/>
                    <a:pt x="227" y="4878"/>
                  </a:cubicBezTo>
                  <a:cubicBezTo>
                    <a:pt x="239" y="4949"/>
                    <a:pt x="227" y="4985"/>
                    <a:pt x="203" y="5045"/>
                  </a:cubicBezTo>
                  <a:cubicBezTo>
                    <a:pt x="191" y="5104"/>
                    <a:pt x="144" y="5104"/>
                    <a:pt x="96" y="5211"/>
                  </a:cubicBezTo>
                  <a:cubicBezTo>
                    <a:pt x="36" y="5307"/>
                    <a:pt x="167" y="5318"/>
                    <a:pt x="263" y="5485"/>
                  </a:cubicBezTo>
                  <a:cubicBezTo>
                    <a:pt x="346" y="5664"/>
                    <a:pt x="370" y="5735"/>
                    <a:pt x="405" y="5854"/>
                  </a:cubicBezTo>
                  <a:cubicBezTo>
                    <a:pt x="453" y="5973"/>
                    <a:pt x="370" y="6045"/>
                    <a:pt x="310" y="6188"/>
                  </a:cubicBezTo>
                  <a:cubicBezTo>
                    <a:pt x="263" y="6330"/>
                    <a:pt x="286" y="6426"/>
                    <a:pt x="286" y="6509"/>
                  </a:cubicBezTo>
                  <a:cubicBezTo>
                    <a:pt x="513" y="6557"/>
                    <a:pt x="525" y="6711"/>
                    <a:pt x="536" y="6747"/>
                  </a:cubicBezTo>
                  <a:cubicBezTo>
                    <a:pt x="548" y="6783"/>
                    <a:pt x="691" y="7021"/>
                    <a:pt x="763" y="7081"/>
                  </a:cubicBezTo>
                  <a:cubicBezTo>
                    <a:pt x="846" y="7140"/>
                    <a:pt x="1084" y="7331"/>
                    <a:pt x="1156" y="7402"/>
                  </a:cubicBezTo>
                  <a:cubicBezTo>
                    <a:pt x="1215" y="7485"/>
                    <a:pt x="1263" y="7735"/>
                    <a:pt x="1322" y="7843"/>
                  </a:cubicBezTo>
                  <a:cubicBezTo>
                    <a:pt x="1359" y="7935"/>
                    <a:pt x="1446" y="7970"/>
                    <a:pt x="1544" y="7970"/>
                  </a:cubicBezTo>
                  <a:cubicBezTo>
                    <a:pt x="1573" y="7970"/>
                    <a:pt x="1602" y="7967"/>
                    <a:pt x="1632" y="7962"/>
                  </a:cubicBezTo>
                  <a:cubicBezTo>
                    <a:pt x="1691" y="7962"/>
                    <a:pt x="1763" y="7950"/>
                    <a:pt x="1846" y="7938"/>
                  </a:cubicBezTo>
                  <a:cubicBezTo>
                    <a:pt x="1906" y="7938"/>
                    <a:pt x="1977" y="7926"/>
                    <a:pt x="2025" y="7914"/>
                  </a:cubicBezTo>
                  <a:lnTo>
                    <a:pt x="2120" y="7914"/>
                  </a:lnTo>
                  <a:cubicBezTo>
                    <a:pt x="2180" y="7914"/>
                    <a:pt x="2227" y="8116"/>
                    <a:pt x="2263" y="8188"/>
                  </a:cubicBezTo>
                  <a:cubicBezTo>
                    <a:pt x="2275" y="8224"/>
                    <a:pt x="2346" y="8224"/>
                    <a:pt x="2418" y="8224"/>
                  </a:cubicBezTo>
                  <a:cubicBezTo>
                    <a:pt x="2501" y="8212"/>
                    <a:pt x="2596" y="8188"/>
                    <a:pt x="2620" y="8188"/>
                  </a:cubicBezTo>
                  <a:cubicBezTo>
                    <a:pt x="2668" y="8188"/>
                    <a:pt x="2751" y="8283"/>
                    <a:pt x="2799" y="8331"/>
                  </a:cubicBezTo>
                  <a:cubicBezTo>
                    <a:pt x="2846" y="8366"/>
                    <a:pt x="3072" y="8366"/>
                    <a:pt x="3072" y="8366"/>
                  </a:cubicBezTo>
                  <a:lnTo>
                    <a:pt x="3072" y="6057"/>
                  </a:lnTo>
                  <a:lnTo>
                    <a:pt x="4323" y="6021"/>
                  </a:lnTo>
                  <a:lnTo>
                    <a:pt x="4989" y="6009"/>
                  </a:lnTo>
                  <a:cubicBezTo>
                    <a:pt x="4989" y="6009"/>
                    <a:pt x="4989" y="5997"/>
                    <a:pt x="4989" y="5973"/>
                  </a:cubicBezTo>
                  <a:cubicBezTo>
                    <a:pt x="5025" y="5830"/>
                    <a:pt x="5156" y="5295"/>
                    <a:pt x="5156" y="5235"/>
                  </a:cubicBezTo>
                  <a:cubicBezTo>
                    <a:pt x="5156" y="5152"/>
                    <a:pt x="5013" y="4747"/>
                    <a:pt x="4918" y="4402"/>
                  </a:cubicBezTo>
                  <a:cubicBezTo>
                    <a:pt x="4835" y="4056"/>
                    <a:pt x="4585" y="3759"/>
                    <a:pt x="4620" y="3568"/>
                  </a:cubicBezTo>
                  <a:cubicBezTo>
                    <a:pt x="4656" y="3378"/>
                    <a:pt x="4799" y="3163"/>
                    <a:pt x="4727" y="2961"/>
                  </a:cubicBezTo>
                  <a:cubicBezTo>
                    <a:pt x="4644" y="2747"/>
                    <a:pt x="4358" y="2544"/>
                    <a:pt x="4275" y="2247"/>
                  </a:cubicBezTo>
                  <a:cubicBezTo>
                    <a:pt x="4180" y="1961"/>
                    <a:pt x="4132" y="1639"/>
                    <a:pt x="4049" y="1354"/>
                  </a:cubicBezTo>
                  <a:cubicBezTo>
                    <a:pt x="4025" y="1270"/>
                    <a:pt x="3989" y="1163"/>
                    <a:pt x="3965" y="1044"/>
                  </a:cubicBezTo>
                  <a:cubicBezTo>
                    <a:pt x="3906" y="782"/>
                    <a:pt x="3846" y="485"/>
                    <a:pt x="3846" y="485"/>
                  </a:cubicBezTo>
                  <a:cubicBezTo>
                    <a:pt x="3846" y="485"/>
                    <a:pt x="3715" y="473"/>
                    <a:pt x="3537" y="365"/>
                  </a:cubicBezTo>
                  <a:cubicBezTo>
                    <a:pt x="3396" y="275"/>
                    <a:pt x="3162" y="82"/>
                    <a:pt x="2985" y="82"/>
                  </a:cubicBezTo>
                  <a:cubicBezTo>
                    <a:pt x="2952" y="82"/>
                    <a:pt x="2922" y="89"/>
                    <a:pt x="2894" y="104"/>
                  </a:cubicBezTo>
                  <a:cubicBezTo>
                    <a:pt x="2727" y="181"/>
                    <a:pt x="2290" y="332"/>
                    <a:pt x="2155" y="332"/>
                  </a:cubicBezTo>
                  <a:cubicBezTo>
                    <a:pt x="2146" y="332"/>
                    <a:pt x="2138" y="331"/>
                    <a:pt x="2132" y="330"/>
                  </a:cubicBezTo>
                  <a:cubicBezTo>
                    <a:pt x="2025" y="306"/>
                    <a:pt x="1941" y="104"/>
                    <a:pt x="1715" y="80"/>
                  </a:cubicBezTo>
                  <a:cubicBezTo>
                    <a:pt x="1562" y="64"/>
                    <a:pt x="1365" y="0"/>
                    <a:pt x="1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2"/>
            <p:cNvSpPr/>
            <p:nvPr/>
          </p:nvSpPr>
          <p:spPr>
            <a:xfrm>
              <a:off x="1413288" y="2730116"/>
              <a:ext cx="759801" cy="522419"/>
            </a:xfrm>
            <a:custGeom>
              <a:avLst/>
              <a:gdLst/>
              <a:ahLst/>
              <a:cxnLst/>
              <a:rect l="l" t="t" r="r" b="b"/>
              <a:pathLst>
                <a:path w="10252" h="7049" extrusionOk="0">
                  <a:moveTo>
                    <a:pt x="3775" y="0"/>
                  </a:moveTo>
                  <a:cubicBezTo>
                    <a:pt x="3786" y="48"/>
                    <a:pt x="3870" y="834"/>
                    <a:pt x="3906" y="1429"/>
                  </a:cubicBezTo>
                  <a:cubicBezTo>
                    <a:pt x="3929" y="1774"/>
                    <a:pt x="3941" y="2060"/>
                    <a:pt x="3906" y="2108"/>
                  </a:cubicBezTo>
                  <a:cubicBezTo>
                    <a:pt x="3822" y="2239"/>
                    <a:pt x="3644" y="2322"/>
                    <a:pt x="3596" y="2405"/>
                  </a:cubicBezTo>
                  <a:cubicBezTo>
                    <a:pt x="3536" y="2489"/>
                    <a:pt x="3572" y="2644"/>
                    <a:pt x="3453" y="2739"/>
                  </a:cubicBezTo>
                  <a:cubicBezTo>
                    <a:pt x="3334" y="2846"/>
                    <a:pt x="3036" y="3048"/>
                    <a:pt x="2989" y="3072"/>
                  </a:cubicBezTo>
                  <a:cubicBezTo>
                    <a:pt x="2953" y="3084"/>
                    <a:pt x="2393" y="3584"/>
                    <a:pt x="2251" y="3667"/>
                  </a:cubicBezTo>
                  <a:cubicBezTo>
                    <a:pt x="2108" y="3763"/>
                    <a:pt x="1941" y="3798"/>
                    <a:pt x="1977" y="4013"/>
                  </a:cubicBezTo>
                  <a:cubicBezTo>
                    <a:pt x="2024" y="4239"/>
                    <a:pt x="2072" y="4418"/>
                    <a:pt x="1870" y="4537"/>
                  </a:cubicBezTo>
                  <a:cubicBezTo>
                    <a:pt x="1667" y="4668"/>
                    <a:pt x="1179" y="4668"/>
                    <a:pt x="1084" y="4739"/>
                  </a:cubicBezTo>
                  <a:cubicBezTo>
                    <a:pt x="988" y="4810"/>
                    <a:pt x="822" y="4977"/>
                    <a:pt x="798" y="5180"/>
                  </a:cubicBezTo>
                  <a:cubicBezTo>
                    <a:pt x="786" y="5358"/>
                    <a:pt x="750" y="5596"/>
                    <a:pt x="643" y="5668"/>
                  </a:cubicBezTo>
                  <a:cubicBezTo>
                    <a:pt x="631" y="5668"/>
                    <a:pt x="607" y="5680"/>
                    <a:pt x="596" y="5680"/>
                  </a:cubicBezTo>
                  <a:cubicBezTo>
                    <a:pt x="583" y="5681"/>
                    <a:pt x="570" y="5681"/>
                    <a:pt x="558" y="5681"/>
                  </a:cubicBezTo>
                  <a:cubicBezTo>
                    <a:pt x="437" y="5681"/>
                    <a:pt x="361" y="5632"/>
                    <a:pt x="274" y="5632"/>
                  </a:cubicBezTo>
                  <a:cubicBezTo>
                    <a:pt x="203" y="5632"/>
                    <a:pt x="96" y="5632"/>
                    <a:pt x="0" y="5668"/>
                  </a:cubicBezTo>
                  <a:cubicBezTo>
                    <a:pt x="12" y="5703"/>
                    <a:pt x="24" y="5739"/>
                    <a:pt x="36" y="5775"/>
                  </a:cubicBezTo>
                  <a:cubicBezTo>
                    <a:pt x="36" y="5787"/>
                    <a:pt x="48" y="5799"/>
                    <a:pt x="48" y="5811"/>
                  </a:cubicBezTo>
                  <a:cubicBezTo>
                    <a:pt x="48" y="5823"/>
                    <a:pt x="48" y="5823"/>
                    <a:pt x="48" y="5834"/>
                  </a:cubicBezTo>
                  <a:cubicBezTo>
                    <a:pt x="48" y="5834"/>
                    <a:pt x="48" y="5846"/>
                    <a:pt x="48" y="5846"/>
                  </a:cubicBezTo>
                  <a:cubicBezTo>
                    <a:pt x="60" y="5870"/>
                    <a:pt x="60" y="5894"/>
                    <a:pt x="60" y="5930"/>
                  </a:cubicBezTo>
                  <a:cubicBezTo>
                    <a:pt x="60" y="6025"/>
                    <a:pt x="60" y="6156"/>
                    <a:pt x="60" y="6323"/>
                  </a:cubicBezTo>
                  <a:cubicBezTo>
                    <a:pt x="60" y="6608"/>
                    <a:pt x="203" y="6715"/>
                    <a:pt x="203" y="6775"/>
                  </a:cubicBezTo>
                  <a:cubicBezTo>
                    <a:pt x="215" y="6835"/>
                    <a:pt x="298" y="6906"/>
                    <a:pt x="310" y="7049"/>
                  </a:cubicBezTo>
                  <a:lnTo>
                    <a:pt x="7727" y="6644"/>
                  </a:lnTo>
                  <a:cubicBezTo>
                    <a:pt x="7704" y="6549"/>
                    <a:pt x="7727" y="6406"/>
                    <a:pt x="7727" y="6287"/>
                  </a:cubicBezTo>
                  <a:cubicBezTo>
                    <a:pt x="7716" y="6132"/>
                    <a:pt x="7763" y="5787"/>
                    <a:pt x="7739" y="5727"/>
                  </a:cubicBezTo>
                  <a:cubicBezTo>
                    <a:pt x="7704" y="5680"/>
                    <a:pt x="7596" y="5537"/>
                    <a:pt x="7608" y="5430"/>
                  </a:cubicBezTo>
                  <a:cubicBezTo>
                    <a:pt x="7608" y="5334"/>
                    <a:pt x="7596" y="5263"/>
                    <a:pt x="7561" y="5191"/>
                  </a:cubicBezTo>
                  <a:cubicBezTo>
                    <a:pt x="7525" y="5108"/>
                    <a:pt x="7561" y="5049"/>
                    <a:pt x="7549" y="4965"/>
                  </a:cubicBezTo>
                  <a:cubicBezTo>
                    <a:pt x="7537" y="4894"/>
                    <a:pt x="7858" y="4834"/>
                    <a:pt x="7977" y="4822"/>
                  </a:cubicBezTo>
                  <a:cubicBezTo>
                    <a:pt x="7988" y="4821"/>
                    <a:pt x="7997" y="4821"/>
                    <a:pt x="8006" y="4821"/>
                  </a:cubicBezTo>
                  <a:cubicBezTo>
                    <a:pt x="8101" y="4821"/>
                    <a:pt x="8131" y="4877"/>
                    <a:pt x="8239" y="4953"/>
                  </a:cubicBezTo>
                  <a:cubicBezTo>
                    <a:pt x="8370" y="5025"/>
                    <a:pt x="8454" y="5049"/>
                    <a:pt x="8573" y="5096"/>
                  </a:cubicBezTo>
                  <a:cubicBezTo>
                    <a:pt x="8692" y="5132"/>
                    <a:pt x="8989" y="5227"/>
                    <a:pt x="9144" y="5311"/>
                  </a:cubicBezTo>
                  <a:cubicBezTo>
                    <a:pt x="9311" y="5394"/>
                    <a:pt x="9549" y="5394"/>
                    <a:pt x="9644" y="5394"/>
                  </a:cubicBezTo>
                  <a:cubicBezTo>
                    <a:pt x="9740" y="5394"/>
                    <a:pt x="10002" y="5227"/>
                    <a:pt x="10168" y="5120"/>
                  </a:cubicBezTo>
                  <a:cubicBezTo>
                    <a:pt x="10204" y="5108"/>
                    <a:pt x="10228" y="5084"/>
                    <a:pt x="10252" y="5072"/>
                  </a:cubicBezTo>
                  <a:cubicBezTo>
                    <a:pt x="10240" y="5037"/>
                    <a:pt x="10216" y="5001"/>
                    <a:pt x="10180" y="4977"/>
                  </a:cubicBezTo>
                  <a:cubicBezTo>
                    <a:pt x="10037" y="4810"/>
                    <a:pt x="9704" y="4632"/>
                    <a:pt x="9656" y="4537"/>
                  </a:cubicBezTo>
                  <a:cubicBezTo>
                    <a:pt x="9609" y="4441"/>
                    <a:pt x="9728" y="4013"/>
                    <a:pt x="9728" y="3798"/>
                  </a:cubicBezTo>
                  <a:cubicBezTo>
                    <a:pt x="9728" y="3584"/>
                    <a:pt x="9692" y="2560"/>
                    <a:pt x="9692" y="2560"/>
                  </a:cubicBezTo>
                  <a:cubicBezTo>
                    <a:pt x="9692" y="2560"/>
                    <a:pt x="9680" y="2560"/>
                    <a:pt x="9680" y="2548"/>
                  </a:cubicBezTo>
                  <a:lnTo>
                    <a:pt x="9680" y="2560"/>
                  </a:lnTo>
                  <a:cubicBezTo>
                    <a:pt x="9680" y="2560"/>
                    <a:pt x="9216" y="2358"/>
                    <a:pt x="9037" y="2239"/>
                  </a:cubicBezTo>
                  <a:cubicBezTo>
                    <a:pt x="9025" y="2239"/>
                    <a:pt x="9013" y="2227"/>
                    <a:pt x="9001" y="2215"/>
                  </a:cubicBezTo>
                  <a:cubicBezTo>
                    <a:pt x="8811" y="2084"/>
                    <a:pt x="8466" y="1834"/>
                    <a:pt x="7918" y="1810"/>
                  </a:cubicBezTo>
                  <a:cubicBezTo>
                    <a:pt x="7323" y="1786"/>
                    <a:pt x="6370" y="1679"/>
                    <a:pt x="6061" y="1643"/>
                  </a:cubicBezTo>
                  <a:cubicBezTo>
                    <a:pt x="5751" y="1620"/>
                    <a:pt x="5668" y="1417"/>
                    <a:pt x="5584" y="1358"/>
                  </a:cubicBezTo>
                  <a:cubicBezTo>
                    <a:pt x="5501" y="1310"/>
                    <a:pt x="5334" y="1000"/>
                    <a:pt x="5156" y="989"/>
                  </a:cubicBezTo>
                  <a:cubicBezTo>
                    <a:pt x="5025" y="989"/>
                    <a:pt x="4882" y="1072"/>
                    <a:pt x="4739" y="1072"/>
                  </a:cubicBezTo>
                  <a:cubicBezTo>
                    <a:pt x="4691" y="1072"/>
                    <a:pt x="4632" y="1060"/>
                    <a:pt x="4584" y="1024"/>
                  </a:cubicBezTo>
                  <a:cubicBezTo>
                    <a:pt x="4560" y="1000"/>
                    <a:pt x="4537" y="989"/>
                    <a:pt x="4525" y="977"/>
                  </a:cubicBezTo>
                  <a:cubicBezTo>
                    <a:pt x="4394" y="858"/>
                    <a:pt x="4358" y="762"/>
                    <a:pt x="4370" y="655"/>
                  </a:cubicBezTo>
                  <a:cubicBezTo>
                    <a:pt x="4382" y="524"/>
                    <a:pt x="4453" y="274"/>
                    <a:pt x="4370" y="215"/>
                  </a:cubicBezTo>
                  <a:cubicBezTo>
                    <a:pt x="4287" y="155"/>
                    <a:pt x="3858" y="24"/>
                    <a:pt x="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2"/>
            <p:cNvSpPr/>
            <p:nvPr/>
          </p:nvSpPr>
          <p:spPr>
            <a:xfrm>
              <a:off x="1748578" y="2800672"/>
              <a:ext cx="15934" cy="8894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37"/>
                    <a:pt x="36" y="48"/>
                    <a:pt x="60" y="72"/>
                  </a:cubicBezTo>
                  <a:cubicBezTo>
                    <a:pt x="108" y="108"/>
                    <a:pt x="167" y="120"/>
                    <a:pt x="215" y="120"/>
                  </a:cubicBezTo>
                  <a:cubicBezTo>
                    <a:pt x="167" y="120"/>
                    <a:pt x="120" y="108"/>
                    <a:pt x="72" y="72"/>
                  </a:cubicBezTo>
                  <a:cubicBezTo>
                    <a:pt x="48" y="48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2"/>
            <p:cNvSpPr/>
            <p:nvPr/>
          </p:nvSpPr>
          <p:spPr>
            <a:xfrm>
              <a:off x="1795343" y="2803341"/>
              <a:ext cx="335433" cy="116579"/>
            </a:xfrm>
            <a:custGeom>
              <a:avLst/>
              <a:gdLst/>
              <a:ahLst/>
              <a:cxnLst/>
              <a:rect l="l" t="t" r="r" b="b"/>
              <a:pathLst>
                <a:path w="4526" h="1573" extrusionOk="0">
                  <a:moveTo>
                    <a:pt x="1" y="1"/>
                  </a:moveTo>
                  <a:cubicBezTo>
                    <a:pt x="179" y="12"/>
                    <a:pt x="346" y="322"/>
                    <a:pt x="429" y="370"/>
                  </a:cubicBezTo>
                  <a:cubicBezTo>
                    <a:pt x="513" y="429"/>
                    <a:pt x="596" y="632"/>
                    <a:pt x="906" y="655"/>
                  </a:cubicBezTo>
                  <a:cubicBezTo>
                    <a:pt x="1215" y="691"/>
                    <a:pt x="2168" y="798"/>
                    <a:pt x="2763" y="822"/>
                  </a:cubicBezTo>
                  <a:cubicBezTo>
                    <a:pt x="3311" y="846"/>
                    <a:pt x="3656" y="1096"/>
                    <a:pt x="3846" y="1227"/>
                  </a:cubicBezTo>
                  <a:cubicBezTo>
                    <a:pt x="3858" y="1239"/>
                    <a:pt x="3870" y="1251"/>
                    <a:pt x="3882" y="1251"/>
                  </a:cubicBezTo>
                  <a:cubicBezTo>
                    <a:pt x="4061" y="1370"/>
                    <a:pt x="4525" y="1572"/>
                    <a:pt x="4525" y="1572"/>
                  </a:cubicBezTo>
                  <a:lnTo>
                    <a:pt x="4525" y="1560"/>
                  </a:lnTo>
                  <a:cubicBezTo>
                    <a:pt x="4442" y="1525"/>
                    <a:pt x="4049" y="1358"/>
                    <a:pt x="3906" y="1251"/>
                  </a:cubicBezTo>
                  <a:cubicBezTo>
                    <a:pt x="3739" y="1144"/>
                    <a:pt x="3370" y="846"/>
                    <a:pt x="2775" y="822"/>
                  </a:cubicBezTo>
                  <a:cubicBezTo>
                    <a:pt x="2180" y="798"/>
                    <a:pt x="1227" y="691"/>
                    <a:pt x="917" y="655"/>
                  </a:cubicBezTo>
                  <a:cubicBezTo>
                    <a:pt x="620" y="632"/>
                    <a:pt x="525" y="429"/>
                    <a:pt x="441" y="370"/>
                  </a:cubicBezTo>
                  <a:cubicBezTo>
                    <a:pt x="370" y="322"/>
                    <a:pt x="191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2"/>
            <p:cNvSpPr/>
            <p:nvPr/>
          </p:nvSpPr>
          <p:spPr>
            <a:xfrm>
              <a:off x="1692993" y="2729227"/>
              <a:ext cx="55658" cy="73297"/>
            </a:xfrm>
            <a:custGeom>
              <a:avLst/>
              <a:gdLst/>
              <a:ahLst/>
              <a:cxnLst/>
              <a:rect l="l" t="t" r="r" b="b"/>
              <a:pathLst>
                <a:path w="751" h="989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84" y="36"/>
                    <a:pt x="513" y="167"/>
                    <a:pt x="596" y="227"/>
                  </a:cubicBezTo>
                  <a:cubicBezTo>
                    <a:pt x="679" y="286"/>
                    <a:pt x="608" y="536"/>
                    <a:pt x="596" y="667"/>
                  </a:cubicBezTo>
                  <a:cubicBezTo>
                    <a:pt x="596" y="774"/>
                    <a:pt x="620" y="870"/>
                    <a:pt x="751" y="989"/>
                  </a:cubicBezTo>
                  <a:cubicBezTo>
                    <a:pt x="751" y="977"/>
                    <a:pt x="751" y="977"/>
                    <a:pt x="739" y="965"/>
                  </a:cubicBezTo>
                  <a:cubicBezTo>
                    <a:pt x="632" y="858"/>
                    <a:pt x="608" y="774"/>
                    <a:pt x="608" y="667"/>
                  </a:cubicBezTo>
                  <a:cubicBezTo>
                    <a:pt x="620" y="536"/>
                    <a:pt x="703" y="286"/>
                    <a:pt x="608" y="227"/>
                  </a:cubicBezTo>
                  <a:cubicBezTo>
                    <a:pt x="524" y="16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1662977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666534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748578" y="2800672"/>
              <a:ext cx="15934" cy="8894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37"/>
                    <a:pt x="36" y="48"/>
                    <a:pt x="60" y="72"/>
                  </a:cubicBezTo>
                  <a:cubicBezTo>
                    <a:pt x="108" y="108"/>
                    <a:pt x="167" y="120"/>
                    <a:pt x="215" y="120"/>
                  </a:cubicBezTo>
                  <a:cubicBezTo>
                    <a:pt x="167" y="120"/>
                    <a:pt x="120" y="108"/>
                    <a:pt x="72" y="72"/>
                  </a:cubicBezTo>
                  <a:cubicBezTo>
                    <a:pt x="48" y="48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1795343" y="2803341"/>
              <a:ext cx="335433" cy="116579"/>
            </a:xfrm>
            <a:custGeom>
              <a:avLst/>
              <a:gdLst/>
              <a:ahLst/>
              <a:cxnLst/>
              <a:rect l="l" t="t" r="r" b="b"/>
              <a:pathLst>
                <a:path w="4526" h="1573" extrusionOk="0">
                  <a:moveTo>
                    <a:pt x="1" y="1"/>
                  </a:moveTo>
                  <a:cubicBezTo>
                    <a:pt x="179" y="12"/>
                    <a:pt x="346" y="322"/>
                    <a:pt x="429" y="370"/>
                  </a:cubicBezTo>
                  <a:cubicBezTo>
                    <a:pt x="513" y="429"/>
                    <a:pt x="596" y="632"/>
                    <a:pt x="906" y="655"/>
                  </a:cubicBezTo>
                  <a:cubicBezTo>
                    <a:pt x="1215" y="691"/>
                    <a:pt x="2168" y="798"/>
                    <a:pt x="2763" y="822"/>
                  </a:cubicBezTo>
                  <a:cubicBezTo>
                    <a:pt x="3311" y="846"/>
                    <a:pt x="3656" y="1096"/>
                    <a:pt x="3846" y="1227"/>
                  </a:cubicBezTo>
                  <a:cubicBezTo>
                    <a:pt x="3858" y="1239"/>
                    <a:pt x="3870" y="1251"/>
                    <a:pt x="3882" y="1251"/>
                  </a:cubicBezTo>
                  <a:cubicBezTo>
                    <a:pt x="4061" y="1370"/>
                    <a:pt x="4525" y="1572"/>
                    <a:pt x="4525" y="1572"/>
                  </a:cubicBezTo>
                  <a:lnTo>
                    <a:pt x="4525" y="1560"/>
                  </a:lnTo>
                  <a:cubicBezTo>
                    <a:pt x="4442" y="1525"/>
                    <a:pt x="4049" y="1358"/>
                    <a:pt x="3906" y="1251"/>
                  </a:cubicBezTo>
                  <a:cubicBezTo>
                    <a:pt x="3739" y="1144"/>
                    <a:pt x="3370" y="846"/>
                    <a:pt x="2775" y="822"/>
                  </a:cubicBezTo>
                  <a:cubicBezTo>
                    <a:pt x="2180" y="798"/>
                    <a:pt x="1227" y="691"/>
                    <a:pt x="917" y="655"/>
                  </a:cubicBezTo>
                  <a:cubicBezTo>
                    <a:pt x="620" y="632"/>
                    <a:pt x="525" y="429"/>
                    <a:pt x="441" y="370"/>
                  </a:cubicBezTo>
                  <a:cubicBezTo>
                    <a:pt x="370" y="322"/>
                    <a:pt x="191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1692993" y="2729227"/>
              <a:ext cx="55658" cy="73297"/>
            </a:xfrm>
            <a:custGeom>
              <a:avLst/>
              <a:gdLst/>
              <a:ahLst/>
              <a:cxnLst/>
              <a:rect l="l" t="t" r="r" b="b"/>
              <a:pathLst>
                <a:path w="751" h="989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84" y="36"/>
                    <a:pt x="513" y="167"/>
                    <a:pt x="596" y="227"/>
                  </a:cubicBezTo>
                  <a:cubicBezTo>
                    <a:pt x="679" y="286"/>
                    <a:pt x="608" y="536"/>
                    <a:pt x="596" y="667"/>
                  </a:cubicBezTo>
                  <a:cubicBezTo>
                    <a:pt x="596" y="774"/>
                    <a:pt x="620" y="870"/>
                    <a:pt x="751" y="989"/>
                  </a:cubicBezTo>
                  <a:cubicBezTo>
                    <a:pt x="751" y="977"/>
                    <a:pt x="751" y="977"/>
                    <a:pt x="739" y="965"/>
                  </a:cubicBezTo>
                  <a:cubicBezTo>
                    <a:pt x="632" y="858"/>
                    <a:pt x="608" y="774"/>
                    <a:pt x="608" y="667"/>
                  </a:cubicBezTo>
                  <a:cubicBezTo>
                    <a:pt x="620" y="536"/>
                    <a:pt x="703" y="286"/>
                    <a:pt x="608" y="227"/>
                  </a:cubicBezTo>
                  <a:cubicBezTo>
                    <a:pt x="524" y="16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2"/>
            <p:cNvSpPr/>
            <p:nvPr/>
          </p:nvSpPr>
          <p:spPr>
            <a:xfrm>
              <a:off x="1409731" y="935826"/>
              <a:ext cx="1752538" cy="3484992"/>
            </a:xfrm>
            <a:custGeom>
              <a:avLst/>
              <a:gdLst/>
              <a:ahLst/>
              <a:cxnLst/>
              <a:rect l="l" t="t" r="r" b="b"/>
              <a:pathLst>
                <a:path w="23647" h="47023" extrusionOk="0">
                  <a:moveTo>
                    <a:pt x="6061" y="100"/>
                  </a:moveTo>
                  <a:cubicBezTo>
                    <a:pt x="6132" y="136"/>
                    <a:pt x="6430" y="315"/>
                    <a:pt x="6513" y="398"/>
                  </a:cubicBezTo>
                  <a:cubicBezTo>
                    <a:pt x="6537" y="410"/>
                    <a:pt x="6573" y="446"/>
                    <a:pt x="6597" y="469"/>
                  </a:cubicBezTo>
                  <a:cubicBezTo>
                    <a:pt x="6763" y="636"/>
                    <a:pt x="6894" y="755"/>
                    <a:pt x="6978" y="755"/>
                  </a:cubicBezTo>
                  <a:lnTo>
                    <a:pt x="7002" y="755"/>
                  </a:lnTo>
                  <a:cubicBezTo>
                    <a:pt x="7061" y="731"/>
                    <a:pt x="7252" y="660"/>
                    <a:pt x="7335" y="660"/>
                  </a:cubicBezTo>
                  <a:cubicBezTo>
                    <a:pt x="7347" y="666"/>
                    <a:pt x="7365" y="669"/>
                    <a:pt x="7385" y="669"/>
                  </a:cubicBezTo>
                  <a:cubicBezTo>
                    <a:pt x="7406" y="669"/>
                    <a:pt x="7430" y="666"/>
                    <a:pt x="7454" y="660"/>
                  </a:cubicBezTo>
                  <a:cubicBezTo>
                    <a:pt x="7454" y="696"/>
                    <a:pt x="7454" y="731"/>
                    <a:pt x="7454" y="779"/>
                  </a:cubicBezTo>
                  <a:cubicBezTo>
                    <a:pt x="7454" y="779"/>
                    <a:pt x="7454" y="779"/>
                    <a:pt x="7454" y="791"/>
                  </a:cubicBezTo>
                  <a:cubicBezTo>
                    <a:pt x="7454" y="803"/>
                    <a:pt x="7454" y="815"/>
                    <a:pt x="7454" y="838"/>
                  </a:cubicBezTo>
                  <a:cubicBezTo>
                    <a:pt x="7454" y="838"/>
                    <a:pt x="7454" y="850"/>
                    <a:pt x="7454" y="850"/>
                  </a:cubicBezTo>
                  <a:cubicBezTo>
                    <a:pt x="7454" y="874"/>
                    <a:pt x="7454" y="886"/>
                    <a:pt x="7442" y="898"/>
                  </a:cubicBezTo>
                  <a:lnTo>
                    <a:pt x="7442" y="922"/>
                  </a:lnTo>
                  <a:lnTo>
                    <a:pt x="7442" y="969"/>
                  </a:lnTo>
                  <a:lnTo>
                    <a:pt x="7442" y="993"/>
                  </a:lnTo>
                  <a:cubicBezTo>
                    <a:pt x="7442" y="1005"/>
                    <a:pt x="7454" y="1029"/>
                    <a:pt x="7454" y="1041"/>
                  </a:cubicBezTo>
                  <a:cubicBezTo>
                    <a:pt x="7454" y="1053"/>
                    <a:pt x="7454" y="1065"/>
                    <a:pt x="7454" y="1065"/>
                  </a:cubicBezTo>
                  <a:cubicBezTo>
                    <a:pt x="7454" y="1088"/>
                    <a:pt x="7454" y="1100"/>
                    <a:pt x="7454" y="1112"/>
                  </a:cubicBezTo>
                  <a:cubicBezTo>
                    <a:pt x="7454" y="1124"/>
                    <a:pt x="7454" y="1136"/>
                    <a:pt x="7454" y="1136"/>
                  </a:cubicBezTo>
                  <a:cubicBezTo>
                    <a:pt x="7454" y="1160"/>
                    <a:pt x="7454" y="1172"/>
                    <a:pt x="7454" y="1184"/>
                  </a:cubicBezTo>
                  <a:cubicBezTo>
                    <a:pt x="7454" y="1196"/>
                    <a:pt x="7454" y="1208"/>
                    <a:pt x="7454" y="1208"/>
                  </a:cubicBezTo>
                  <a:cubicBezTo>
                    <a:pt x="7454" y="1219"/>
                    <a:pt x="7454" y="1231"/>
                    <a:pt x="7454" y="1243"/>
                  </a:cubicBezTo>
                  <a:cubicBezTo>
                    <a:pt x="7454" y="1255"/>
                    <a:pt x="7454" y="1267"/>
                    <a:pt x="7454" y="1279"/>
                  </a:cubicBezTo>
                  <a:cubicBezTo>
                    <a:pt x="7454" y="1291"/>
                    <a:pt x="7454" y="1303"/>
                    <a:pt x="7454" y="1315"/>
                  </a:cubicBezTo>
                  <a:cubicBezTo>
                    <a:pt x="7454" y="1327"/>
                    <a:pt x="7454" y="1339"/>
                    <a:pt x="7466" y="1350"/>
                  </a:cubicBezTo>
                  <a:cubicBezTo>
                    <a:pt x="7466" y="1362"/>
                    <a:pt x="7466" y="1374"/>
                    <a:pt x="7466" y="1386"/>
                  </a:cubicBezTo>
                  <a:cubicBezTo>
                    <a:pt x="7466" y="1398"/>
                    <a:pt x="7466" y="1398"/>
                    <a:pt x="7466" y="1410"/>
                  </a:cubicBezTo>
                  <a:cubicBezTo>
                    <a:pt x="7466" y="1422"/>
                    <a:pt x="7466" y="1434"/>
                    <a:pt x="7466" y="1446"/>
                  </a:cubicBezTo>
                  <a:cubicBezTo>
                    <a:pt x="7466" y="1458"/>
                    <a:pt x="7478" y="1469"/>
                    <a:pt x="7478" y="1469"/>
                  </a:cubicBezTo>
                  <a:cubicBezTo>
                    <a:pt x="7478" y="1481"/>
                    <a:pt x="7478" y="1493"/>
                    <a:pt x="7478" y="1505"/>
                  </a:cubicBezTo>
                  <a:cubicBezTo>
                    <a:pt x="7478" y="1505"/>
                    <a:pt x="7478" y="1517"/>
                    <a:pt x="7478" y="1529"/>
                  </a:cubicBezTo>
                  <a:cubicBezTo>
                    <a:pt x="7478" y="1541"/>
                    <a:pt x="7490" y="1541"/>
                    <a:pt x="7490" y="1553"/>
                  </a:cubicBezTo>
                  <a:cubicBezTo>
                    <a:pt x="7490" y="1565"/>
                    <a:pt x="7490" y="1577"/>
                    <a:pt x="7490" y="1589"/>
                  </a:cubicBezTo>
                  <a:cubicBezTo>
                    <a:pt x="7490" y="1589"/>
                    <a:pt x="7490" y="1589"/>
                    <a:pt x="7502" y="1600"/>
                  </a:cubicBezTo>
                  <a:cubicBezTo>
                    <a:pt x="7502" y="1612"/>
                    <a:pt x="7502" y="1624"/>
                    <a:pt x="7513" y="1636"/>
                  </a:cubicBezTo>
                  <a:cubicBezTo>
                    <a:pt x="7609" y="1922"/>
                    <a:pt x="7680" y="1970"/>
                    <a:pt x="7764" y="2017"/>
                  </a:cubicBezTo>
                  <a:cubicBezTo>
                    <a:pt x="7823" y="2053"/>
                    <a:pt x="7906" y="2231"/>
                    <a:pt x="7942" y="2351"/>
                  </a:cubicBezTo>
                  <a:cubicBezTo>
                    <a:pt x="7978" y="2458"/>
                    <a:pt x="8204" y="2755"/>
                    <a:pt x="8335" y="2755"/>
                  </a:cubicBezTo>
                  <a:cubicBezTo>
                    <a:pt x="8633" y="2755"/>
                    <a:pt x="8716" y="2767"/>
                    <a:pt x="8740" y="2779"/>
                  </a:cubicBezTo>
                  <a:cubicBezTo>
                    <a:pt x="8799" y="2803"/>
                    <a:pt x="9014" y="2993"/>
                    <a:pt x="9026" y="3089"/>
                  </a:cubicBezTo>
                  <a:cubicBezTo>
                    <a:pt x="9026" y="3113"/>
                    <a:pt x="9026" y="3136"/>
                    <a:pt x="9026" y="3172"/>
                  </a:cubicBezTo>
                  <a:cubicBezTo>
                    <a:pt x="9037" y="3351"/>
                    <a:pt x="9085" y="3827"/>
                    <a:pt x="8954" y="3958"/>
                  </a:cubicBezTo>
                  <a:cubicBezTo>
                    <a:pt x="8930" y="3982"/>
                    <a:pt x="8895" y="4017"/>
                    <a:pt x="8859" y="4041"/>
                  </a:cubicBezTo>
                  <a:cubicBezTo>
                    <a:pt x="8847" y="4053"/>
                    <a:pt x="8835" y="4065"/>
                    <a:pt x="8823" y="4077"/>
                  </a:cubicBezTo>
                  <a:cubicBezTo>
                    <a:pt x="8776" y="4125"/>
                    <a:pt x="8716" y="4160"/>
                    <a:pt x="8668" y="4208"/>
                  </a:cubicBezTo>
                  <a:cubicBezTo>
                    <a:pt x="8573" y="4279"/>
                    <a:pt x="8490" y="4339"/>
                    <a:pt x="8442" y="4351"/>
                  </a:cubicBezTo>
                  <a:cubicBezTo>
                    <a:pt x="8442" y="4327"/>
                    <a:pt x="8442" y="4315"/>
                    <a:pt x="8442" y="4291"/>
                  </a:cubicBezTo>
                  <a:cubicBezTo>
                    <a:pt x="8430" y="4232"/>
                    <a:pt x="8430" y="4136"/>
                    <a:pt x="8323" y="4125"/>
                  </a:cubicBezTo>
                  <a:lnTo>
                    <a:pt x="8287" y="4125"/>
                  </a:lnTo>
                  <a:cubicBezTo>
                    <a:pt x="8264" y="4125"/>
                    <a:pt x="8228" y="4136"/>
                    <a:pt x="8204" y="4136"/>
                  </a:cubicBezTo>
                  <a:cubicBezTo>
                    <a:pt x="8180" y="4148"/>
                    <a:pt x="8156" y="4160"/>
                    <a:pt x="8133" y="4160"/>
                  </a:cubicBezTo>
                  <a:cubicBezTo>
                    <a:pt x="8133" y="4172"/>
                    <a:pt x="8121" y="4172"/>
                    <a:pt x="8121" y="4172"/>
                  </a:cubicBezTo>
                  <a:cubicBezTo>
                    <a:pt x="8097" y="4184"/>
                    <a:pt x="8085" y="4196"/>
                    <a:pt x="8061" y="4208"/>
                  </a:cubicBezTo>
                  <a:cubicBezTo>
                    <a:pt x="8037" y="4220"/>
                    <a:pt x="8025" y="4244"/>
                    <a:pt x="8014" y="4256"/>
                  </a:cubicBezTo>
                  <a:cubicBezTo>
                    <a:pt x="7990" y="4279"/>
                    <a:pt x="7966" y="4291"/>
                    <a:pt x="7954" y="4291"/>
                  </a:cubicBezTo>
                  <a:cubicBezTo>
                    <a:pt x="7951" y="4294"/>
                    <a:pt x="7948" y="4296"/>
                    <a:pt x="7944" y="4296"/>
                  </a:cubicBezTo>
                  <a:cubicBezTo>
                    <a:pt x="7935" y="4296"/>
                    <a:pt x="7924" y="4285"/>
                    <a:pt x="7906" y="4267"/>
                  </a:cubicBezTo>
                  <a:lnTo>
                    <a:pt x="7883" y="4256"/>
                  </a:lnTo>
                  <a:cubicBezTo>
                    <a:pt x="7835" y="4232"/>
                    <a:pt x="7775" y="4196"/>
                    <a:pt x="7716" y="4184"/>
                  </a:cubicBezTo>
                  <a:cubicBezTo>
                    <a:pt x="7692" y="4172"/>
                    <a:pt x="7668" y="4172"/>
                    <a:pt x="7644" y="4172"/>
                  </a:cubicBezTo>
                  <a:lnTo>
                    <a:pt x="7585" y="4172"/>
                  </a:lnTo>
                  <a:cubicBezTo>
                    <a:pt x="7561" y="4184"/>
                    <a:pt x="7537" y="4196"/>
                    <a:pt x="7513" y="4196"/>
                  </a:cubicBezTo>
                  <a:cubicBezTo>
                    <a:pt x="7462" y="4215"/>
                    <a:pt x="7415" y="4227"/>
                    <a:pt x="7371" y="4227"/>
                  </a:cubicBezTo>
                  <a:cubicBezTo>
                    <a:pt x="7332" y="4227"/>
                    <a:pt x="7297" y="4218"/>
                    <a:pt x="7263" y="4196"/>
                  </a:cubicBezTo>
                  <a:cubicBezTo>
                    <a:pt x="7144" y="4089"/>
                    <a:pt x="6978" y="3922"/>
                    <a:pt x="6966" y="3875"/>
                  </a:cubicBezTo>
                  <a:cubicBezTo>
                    <a:pt x="6906" y="3684"/>
                    <a:pt x="6847" y="3577"/>
                    <a:pt x="6787" y="3541"/>
                  </a:cubicBezTo>
                  <a:cubicBezTo>
                    <a:pt x="6668" y="3482"/>
                    <a:pt x="6501" y="3363"/>
                    <a:pt x="6490" y="3303"/>
                  </a:cubicBezTo>
                  <a:cubicBezTo>
                    <a:pt x="6478" y="3279"/>
                    <a:pt x="6466" y="3196"/>
                    <a:pt x="6466" y="3101"/>
                  </a:cubicBezTo>
                  <a:cubicBezTo>
                    <a:pt x="6442" y="2886"/>
                    <a:pt x="6430" y="2720"/>
                    <a:pt x="6394" y="2660"/>
                  </a:cubicBezTo>
                  <a:lnTo>
                    <a:pt x="6382" y="2636"/>
                  </a:lnTo>
                  <a:cubicBezTo>
                    <a:pt x="6347" y="2565"/>
                    <a:pt x="6299" y="2470"/>
                    <a:pt x="6192" y="2470"/>
                  </a:cubicBezTo>
                  <a:cubicBezTo>
                    <a:pt x="6168" y="2470"/>
                    <a:pt x="6144" y="2470"/>
                    <a:pt x="6120" y="2482"/>
                  </a:cubicBezTo>
                  <a:cubicBezTo>
                    <a:pt x="6097" y="2482"/>
                    <a:pt x="6073" y="2493"/>
                    <a:pt x="6037" y="2493"/>
                  </a:cubicBezTo>
                  <a:cubicBezTo>
                    <a:pt x="5966" y="2505"/>
                    <a:pt x="5882" y="2517"/>
                    <a:pt x="5847" y="2589"/>
                  </a:cubicBezTo>
                  <a:cubicBezTo>
                    <a:pt x="5811" y="2636"/>
                    <a:pt x="5811" y="2708"/>
                    <a:pt x="5835" y="2791"/>
                  </a:cubicBezTo>
                  <a:cubicBezTo>
                    <a:pt x="5870" y="2910"/>
                    <a:pt x="5906" y="3053"/>
                    <a:pt x="5954" y="3172"/>
                  </a:cubicBezTo>
                  <a:cubicBezTo>
                    <a:pt x="5989" y="3291"/>
                    <a:pt x="6013" y="3398"/>
                    <a:pt x="6037" y="3446"/>
                  </a:cubicBezTo>
                  <a:cubicBezTo>
                    <a:pt x="6037" y="3470"/>
                    <a:pt x="6049" y="3494"/>
                    <a:pt x="6061" y="3529"/>
                  </a:cubicBezTo>
                  <a:cubicBezTo>
                    <a:pt x="6097" y="3636"/>
                    <a:pt x="6120" y="3720"/>
                    <a:pt x="6049" y="3779"/>
                  </a:cubicBezTo>
                  <a:cubicBezTo>
                    <a:pt x="6025" y="3803"/>
                    <a:pt x="6001" y="3827"/>
                    <a:pt x="5989" y="3851"/>
                  </a:cubicBezTo>
                  <a:cubicBezTo>
                    <a:pt x="5942" y="3898"/>
                    <a:pt x="5918" y="3910"/>
                    <a:pt x="5882" y="3910"/>
                  </a:cubicBezTo>
                  <a:cubicBezTo>
                    <a:pt x="5859" y="3910"/>
                    <a:pt x="5835" y="3910"/>
                    <a:pt x="5799" y="3898"/>
                  </a:cubicBezTo>
                  <a:cubicBezTo>
                    <a:pt x="5632" y="3827"/>
                    <a:pt x="5275" y="3589"/>
                    <a:pt x="5227" y="3541"/>
                  </a:cubicBezTo>
                  <a:cubicBezTo>
                    <a:pt x="5216" y="3541"/>
                    <a:pt x="5204" y="3541"/>
                    <a:pt x="5192" y="3529"/>
                  </a:cubicBezTo>
                  <a:cubicBezTo>
                    <a:pt x="5192" y="3529"/>
                    <a:pt x="5192" y="3517"/>
                    <a:pt x="5192" y="3517"/>
                  </a:cubicBezTo>
                  <a:cubicBezTo>
                    <a:pt x="5180" y="3517"/>
                    <a:pt x="5168" y="3505"/>
                    <a:pt x="5144" y="3494"/>
                  </a:cubicBezTo>
                  <a:cubicBezTo>
                    <a:pt x="5144" y="3494"/>
                    <a:pt x="5132" y="3482"/>
                    <a:pt x="5132" y="3482"/>
                  </a:cubicBezTo>
                  <a:cubicBezTo>
                    <a:pt x="5120" y="3470"/>
                    <a:pt x="5108" y="3458"/>
                    <a:pt x="5097" y="3458"/>
                  </a:cubicBezTo>
                  <a:cubicBezTo>
                    <a:pt x="5073" y="3446"/>
                    <a:pt x="5061" y="3434"/>
                    <a:pt x="5049" y="3422"/>
                  </a:cubicBezTo>
                  <a:cubicBezTo>
                    <a:pt x="5037" y="3410"/>
                    <a:pt x="5037" y="3410"/>
                    <a:pt x="5025" y="3410"/>
                  </a:cubicBezTo>
                  <a:cubicBezTo>
                    <a:pt x="5001" y="3386"/>
                    <a:pt x="4977" y="3374"/>
                    <a:pt x="4954" y="3351"/>
                  </a:cubicBezTo>
                  <a:cubicBezTo>
                    <a:pt x="4870" y="3303"/>
                    <a:pt x="4799" y="3244"/>
                    <a:pt x="4727" y="3196"/>
                  </a:cubicBezTo>
                  <a:cubicBezTo>
                    <a:pt x="4739" y="3053"/>
                    <a:pt x="4775" y="2803"/>
                    <a:pt x="4823" y="2672"/>
                  </a:cubicBezTo>
                  <a:cubicBezTo>
                    <a:pt x="4835" y="2624"/>
                    <a:pt x="4858" y="2565"/>
                    <a:pt x="4882" y="2517"/>
                  </a:cubicBezTo>
                  <a:cubicBezTo>
                    <a:pt x="4942" y="2351"/>
                    <a:pt x="4977" y="2255"/>
                    <a:pt x="4966" y="2196"/>
                  </a:cubicBezTo>
                  <a:cubicBezTo>
                    <a:pt x="4942" y="2124"/>
                    <a:pt x="4858" y="1970"/>
                    <a:pt x="4823" y="1910"/>
                  </a:cubicBezTo>
                  <a:cubicBezTo>
                    <a:pt x="4823" y="1910"/>
                    <a:pt x="4811" y="1898"/>
                    <a:pt x="4799" y="1886"/>
                  </a:cubicBezTo>
                  <a:cubicBezTo>
                    <a:pt x="4775" y="1850"/>
                    <a:pt x="4751" y="1827"/>
                    <a:pt x="4775" y="1755"/>
                  </a:cubicBezTo>
                  <a:cubicBezTo>
                    <a:pt x="4799" y="1684"/>
                    <a:pt x="4858" y="1600"/>
                    <a:pt x="4906" y="1541"/>
                  </a:cubicBezTo>
                  <a:cubicBezTo>
                    <a:pt x="4930" y="1505"/>
                    <a:pt x="4954" y="1469"/>
                    <a:pt x="4966" y="1446"/>
                  </a:cubicBezTo>
                  <a:cubicBezTo>
                    <a:pt x="5001" y="1374"/>
                    <a:pt x="5156" y="1112"/>
                    <a:pt x="5239" y="1005"/>
                  </a:cubicBezTo>
                  <a:cubicBezTo>
                    <a:pt x="5263" y="969"/>
                    <a:pt x="5275" y="946"/>
                    <a:pt x="5287" y="922"/>
                  </a:cubicBezTo>
                  <a:cubicBezTo>
                    <a:pt x="5335" y="850"/>
                    <a:pt x="5347" y="827"/>
                    <a:pt x="5454" y="815"/>
                  </a:cubicBezTo>
                  <a:cubicBezTo>
                    <a:pt x="5644" y="815"/>
                    <a:pt x="5763" y="779"/>
                    <a:pt x="5859" y="707"/>
                  </a:cubicBezTo>
                  <a:cubicBezTo>
                    <a:pt x="5942" y="624"/>
                    <a:pt x="6013" y="565"/>
                    <a:pt x="6037" y="469"/>
                  </a:cubicBezTo>
                  <a:cubicBezTo>
                    <a:pt x="6049" y="386"/>
                    <a:pt x="6061" y="267"/>
                    <a:pt x="6061" y="219"/>
                  </a:cubicBezTo>
                  <a:cubicBezTo>
                    <a:pt x="6061" y="219"/>
                    <a:pt x="6061" y="207"/>
                    <a:pt x="6061" y="196"/>
                  </a:cubicBezTo>
                  <a:cubicBezTo>
                    <a:pt x="6049" y="148"/>
                    <a:pt x="6049" y="112"/>
                    <a:pt x="6061" y="100"/>
                  </a:cubicBezTo>
                  <a:close/>
                  <a:moveTo>
                    <a:pt x="9692" y="386"/>
                  </a:moveTo>
                  <a:cubicBezTo>
                    <a:pt x="9966" y="386"/>
                    <a:pt x="10502" y="422"/>
                    <a:pt x="10621" y="434"/>
                  </a:cubicBezTo>
                  <a:cubicBezTo>
                    <a:pt x="10657" y="446"/>
                    <a:pt x="10681" y="446"/>
                    <a:pt x="10716" y="446"/>
                  </a:cubicBezTo>
                  <a:cubicBezTo>
                    <a:pt x="10800" y="457"/>
                    <a:pt x="10859" y="457"/>
                    <a:pt x="10942" y="541"/>
                  </a:cubicBezTo>
                  <a:cubicBezTo>
                    <a:pt x="10990" y="600"/>
                    <a:pt x="11038" y="672"/>
                    <a:pt x="11073" y="743"/>
                  </a:cubicBezTo>
                  <a:cubicBezTo>
                    <a:pt x="11145" y="827"/>
                    <a:pt x="11204" y="910"/>
                    <a:pt x="11264" y="969"/>
                  </a:cubicBezTo>
                  <a:cubicBezTo>
                    <a:pt x="11335" y="1065"/>
                    <a:pt x="11514" y="1100"/>
                    <a:pt x="11645" y="1136"/>
                  </a:cubicBezTo>
                  <a:lnTo>
                    <a:pt x="11657" y="1136"/>
                  </a:lnTo>
                  <a:lnTo>
                    <a:pt x="11657" y="1505"/>
                  </a:lnTo>
                  <a:lnTo>
                    <a:pt x="11704" y="3648"/>
                  </a:lnTo>
                  <a:lnTo>
                    <a:pt x="11704" y="4029"/>
                  </a:lnTo>
                  <a:lnTo>
                    <a:pt x="10252" y="5922"/>
                  </a:lnTo>
                  <a:lnTo>
                    <a:pt x="10145" y="5922"/>
                  </a:lnTo>
                  <a:cubicBezTo>
                    <a:pt x="10145" y="5922"/>
                    <a:pt x="10133" y="5922"/>
                    <a:pt x="10121" y="5910"/>
                  </a:cubicBezTo>
                  <a:lnTo>
                    <a:pt x="10050" y="5910"/>
                  </a:lnTo>
                  <a:cubicBezTo>
                    <a:pt x="10026" y="5910"/>
                    <a:pt x="10002" y="5910"/>
                    <a:pt x="9978" y="5899"/>
                  </a:cubicBezTo>
                  <a:lnTo>
                    <a:pt x="9895" y="5899"/>
                  </a:lnTo>
                  <a:cubicBezTo>
                    <a:pt x="9895" y="5899"/>
                    <a:pt x="9883" y="5899"/>
                    <a:pt x="9883" y="5887"/>
                  </a:cubicBezTo>
                  <a:lnTo>
                    <a:pt x="9788" y="5887"/>
                  </a:lnTo>
                  <a:cubicBezTo>
                    <a:pt x="9764" y="5875"/>
                    <a:pt x="9740" y="5875"/>
                    <a:pt x="9716" y="5875"/>
                  </a:cubicBezTo>
                  <a:cubicBezTo>
                    <a:pt x="9692" y="5875"/>
                    <a:pt x="9669" y="5863"/>
                    <a:pt x="9645" y="5863"/>
                  </a:cubicBezTo>
                  <a:lnTo>
                    <a:pt x="9526" y="5863"/>
                  </a:lnTo>
                  <a:cubicBezTo>
                    <a:pt x="9407" y="5863"/>
                    <a:pt x="9288" y="5875"/>
                    <a:pt x="9216" y="5899"/>
                  </a:cubicBezTo>
                  <a:lnTo>
                    <a:pt x="9157" y="5899"/>
                  </a:lnTo>
                  <a:cubicBezTo>
                    <a:pt x="9049" y="5922"/>
                    <a:pt x="8966" y="6089"/>
                    <a:pt x="8966" y="6220"/>
                  </a:cubicBezTo>
                  <a:cubicBezTo>
                    <a:pt x="8966" y="6280"/>
                    <a:pt x="8966" y="6327"/>
                    <a:pt x="8954" y="6363"/>
                  </a:cubicBezTo>
                  <a:cubicBezTo>
                    <a:pt x="8942" y="6399"/>
                    <a:pt x="8942" y="6434"/>
                    <a:pt x="8930" y="6470"/>
                  </a:cubicBezTo>
                  <a:lnTo>
                    <a:pt x="8918" y="6530"/>
                  </a:lnTo>
                  <a:cubicBezTo>
                    <a:pt x="8895" y="6589"/>
                    <a:pt x="8871" y="6637"/>
                    <a:pt x="8847" y="6684"/>
                  </a:cubicBezTo>
                  <a:cubicBezTo>
                    <a:pt x="8835" y="6696"/>
                    <a:pt x="8823" y="6720"/>
                    <a:pt x="8823" y="6744"/>
                  </a:cubicBezTo>
                  <a:cubicBezTo>
                    <a:pt x="8799" y="6780"/>
                    <a:pt x="8787" y="6815"/>
                    <a:pt x="8776" y="6863"/>
                  </a:cubicBezTo>
                  <a:cubicBezTo>
                    <a:pt x="8776" y="6887"/>
                    <a:pt x="8776" y="6899"/>
                    <a:pt x="8776" y="6923"/>
                  </a:cubicBezTo>
                  <a:cubicBezTo>
                    <a:pt x="8764" y="6923"/>
                    <a:pt x="8752" y="6934"/>
                    <a:pt x="8728" y="6934"/>
                  </a:cubicBezTo>
                  <a:cubicBezTo>
                    <a:pt x="8633" y="6934"/>
                    <a:pt x="8490" y="6934"/>
                    <a:pt x="8347" y="6911"/>
                  </a:cubicBezTo>
                  <a:cubicBezTo>
                    <a:pt x="8204" y="6899"/>
                    <a:pt x="8073" y="6863"/>
                    <a:pt x="7978" y="6839"/>
                  </a:cubicBezTo>
                  <a:cubicBezTo>
                    <a:pt x="7894" y="6815"/>
                    <a:pt x="7823" y="6780"/>
                    <a:pt x="7728" y="6744"/>
                  </a:cubicBezTo>
                  <a:cubicBezTo>
                    <a:pt x="7716" y="6732"/>
                    <a:pt x="7692" y="6720"/>
                    <a:pt x="7668" y="6708"/>
                  </a:cubicBezTo>
                  <a:cubicBezTo>
                    <a:pt x="7609" y="6684"/>
                    <a:pt x="7549" y="6649"/>
                    <a:pt x="7478" y="6649"/>
                  </a:cubicBezTo>
                  <a:cubicBezTo>
                    <a:pt x="7465" y="6645"/>
                    <a:pt x="7451" y="6644"/>
                    <a:pt x="7437" y="6644"/>
                  </a:cubicBezTo>
                  <a:cubicBezTo>
                    <a:pt x="7399" y="6644"/>
                    <a:pt x="7358" y="6655"/>
                    <a:pt x="7323" y="6672"/>
                  </a:cubicBezTo>
                  <a:cubicBezTo>
                    <a:pt x="7228" y="6708"/>
                    <a:pt x="7144" y="6780"/>
                    <a:pt x="7073" y="6827"/>
                  </a:cubicBezTo>
                  <a:cubicBezTo>
                    <a:pt x="7049" y="6851"/>
                    <a:pt x="7013" y="6875"/>
                    <a:pt x="6990" y="6887"/>
                  </a:cubicBezTo>
                  <a:cubicBezTo>
                    <a:pt x="6966" y="6911"/>
                    <a:pt x="6942" y="6923"/>
                    <a:pt x="6930" y="6934"/>
                  </a:cubicBezTo>
                  <a:cubicBezTo>
                    <a:pt x="6881" y="6976"/>
                    <a:pt x="6860" y="6988"/>
                    <a:pt x="6824" y="6988"/>
                  </a:cubicBezTo>
                  <a:cubicBezTo>
                    <a:pt x="6808" y="6988"/>
                    <a:pt x="6789" y="6986"/>
                    <a:pt x="6763" y="6982"/>
                  </a:cubicBezTo>
                  <a:cubicBezTo>
                    <a:pt x="6740" y="6982"/>
                    <a:pt x="6704" y="6982"/>
                    <a:pt x="6680" y="6970"/>
                  </a:cubicBezTo>
                  <a:cubicBezTo>
                    <a:pt x="6668" y="6970"/>
                    <a:pt x="6656" y="6970"/>
                    <a:pt x="6644" y="6958"/>
                  </a:cubicBezTo>
                  <a:cubicBezTo>
                    <a:pt x="6632" y="6958"/>
                    <a:pt x="6609" y="6958"/>
                    <a:pt x="6597" y="6946"/>
                  </a:cubicBezTo>
                  <a:cubicBezTo>
                    <a:pt x="6597" y="6946"/>
                    <a:pt x="6597" y="6934"/>
                    <a:pt x="6597" y="6934"/>
                  </a:cubicBezTo>
                  <a:cubicBezTo>
                    <a:pt x="6573" y="6875"/>
                    <a:pt x="6454" y="6827"/>
                    <a:pt x="6347" y="6827"/>
                  </a:cubicBezTo>
                  <a:cubicBezTo>
                    <a:pt x="6299" y="6827"/>
                    <a:pt x="6251" y="6839"/>
                    <a:pt x="6204" y="6851"/>
                  </a:cubicBezTo>
                  <a:cubicBezTo>
                    <a:pt x="6085" y="6899"/>
                    <a:pt x="5918" y="6958"/>
                    <a:pt x="5823" y="6958"/>
                  </a:cubicBezTo>
                  <a:cubicBezTo>
                    <a:pt x="5775" y="6958"/>
                    <a:pt x="5763" y="6946"/>
                    <a:pt x="5751" y="6946"/>
                  </a:cubicBezTo>
                  <a:cubicBezTo>
                    <a:pt x="5680" y="6756"/>
                    <a:pt x="5585" y="6506"/>
                    <a:pt x="5585" y="6399"/>
                  </a:cubicBezTo>
                  <a:cubicBezTo>
                    <a:pt x="5597" y="6351"/>
                    <a:pt x="5632" y="6280"/>
                    <a:pt x="5692" y="6220"/>
                  </a:cubicBezTo>
                  <a:cubicBezTo>
                    <a:pt x="5716" y="6184"/>
                    <a:pt x="5739" y="6149"/>
                    <a:pt x="5763" y="6125"/>
                  </a:cubicBezTo>
                  <a:cubicBezTo>
                    <a:pt x="5823" y="6053"/>
                    <a:pt x="5870" y="5994"/>
                    <a:pt x="5894" y="5946"/>
                  </a:cubicBezTo>
                  <a:lnTo>
                    <a:pt x="5906" y="5922"/>
                  </a:lnTo>
                  <a:cubicBezTo>
                    <a:pt x="5930" y="5887"/>
                    <a:pt x="5954" y="5839"/>
                    <a:pt x="5966" y="5791"/>
                  </a:cubicBezTo>
                  <a:cubicBezTo>
                    <a:pt x="5978" y="5756"/>
                    <a:pt x="5978" y="5732"/>
                    <a:pt x="5978" y="5708"/>
                  </a:cubicBezTo>
                  <a:cubicBezTo>
                    <a:pt x="5989" y="5660"/>
                    <a:pt x="5978" y="5625"/>
                    <a:pt x="5942" y="5601"/>
                  </a:cubicBezTo>
                  <a:cubicBezTo>
                    <a:pt x="5882" y="5553"/>
                    <a:pt x="5799" y="5506"/>
                    <a:pt x="5680" y="5482"/>
                  </a:cubicBezTo>
                  <a:cubicBezTo>
                    <a:pt x="5632" y="5482"/>
                    <a:pt x="5585" y="5470"/>
                    <a:pt x="5525" y="5470"/>
                  </a:cubicBezTo>
                  <a:lnTo>
                    <a:pt x="5489" y="5470"/>
                  </a:lnTo>
                  <a:cubicBezTo>
                    <a:pt x="5335" y="5482"/>
                    <a:pt x="4763" y="5482"/>
                    <a:pt x="4346" y="5482"/>
                  </a:cubicBezTo>
                  <a:cubicBezTo>
                    <a:pt x="4323" y="5482"/>
                    <a:pt x="4287" y="5482"/>
                    <a:pt x="4263" y="5470"/>
                  </a:cubicBezTo>
                  <a:lnTo>
                    <a:pt x="3620" y="5470"/>
                  </a:lnTo>
                  <a:cubicBezTo>
                    <a:pt x="3608" y="5470"/>
                    <a:pt x="3584" y="5470"/>
                    <a:pt x="3573" y="5458"/>
                  </a:cubicBezTo>
                  <a:lnTo>
                    <a:pt x="3394" y="5458"/>
                  </a:lnTo>
                  <a:cubicBezTo>
                    <a:pt x="3370" y="5458"/>
                    <a:pt x="3358" y="5458"/>
                    <a:pt x="3334" y="5446"/>
                  </a:cubicBezTo>
                  <a:lnTo>
                    <a:pt x="3239" y="5446"/>
                  </a:lnTo>
                  <a:cubicBezTo>
                    <a:pt x="3215" y="5363"/>
                    <a:pt x="3180" y="5327"/>
                    <a:pt x="3084" y="5196"/>
                  </a:cubicBezTo>
                  <a:cubicBezTo>
                    <a:pt x="2989" y="5053"/>
                    <a:pt x="2918" y="4922"/>
                    <a:pt x="2906" y="4898"/>
                  </a:cubicBezTo>
                  <a:cubicBezTo>
                    <a:pt x="2906" y="4851"/>
                    <a:pt x="2906" y="4720"/>
                    <a:pt x="2918" y="4708"/>
                  </a:cubicBezTo>
                  <a:cubicBezTo>
                    <a:pt x="2930" y="4696"/>
                    <a:pt x="2953" y="4672"/>
                    <a:pt x="2989" y="4648"/>
                  </a:cubicBezTo>
                  <a:cubicBezTo>
                    <a:pt x="3108" y="4553"/>
                    <a:pt x="3346" y="4363"/>
                    <a:pt x="3525" y="4244"/>
                  </a:cubicBezTo>
                  <a:cubicBezTo>
                    <a:pt x="3632" y="4172"/>
                    <a:pt x="3858" y="4065"/>
                    <a:pt x="4084" y="3970"/>
                  </a:cubicBezTo>
                  <a:cubicBezTo>
                    <a:pt x="4596" y="3720"/>
                    <a:pt x="4692" y="3672"/>
                    <a:pt x="4692" y="3613"/>
                  </a:cubicBezTo>
                  <a:cubicBezTo>
                    <a:pt x="4692" y="3577"/>
                    <a:pt x="4704" y="3517"/>
                    <a:pt x="4704" y="3446"/>
                  </a:cubicBezTo>
                  <a:cubicBezTo>
                    <a:pt x="4716" y="3386"/>
                    <a:pt x="4716" y="3339"/>
                    <a:pt x="4716" y="3303"/>
                  </a:cubicBezTo>
                  <a:cubicBezTo>
                    <a:pt x="4751" y="3327"/>
                    <a:pt x="4787" y="3351"/>
                    <a:pt x="4823" y="3374"/>
                  </a:cubicBezTo>
                  <a:cubicBezTo>
                    <a:pt x="4823" y="3374"/>
                    <a:pt x="4835" y="3386"/>
                    <a:pt x="4846" y="3386"/>
                  </a:cubicBezTo>
                  <a:cubicBezTo>
                    <a:pt x="4858" y="3398"/>
                    <a:pt x="4870" y="3410"/>
                    <a:pt x="4882" y="3422"/>
                  </a:cubicBezTo>
                  <a:cubicBezTo>
                    <a:pt x="4894" y="3434"/>
                    <a:pt x="4918" y="3446"/>
                    <a:pt x="4930" y="3458"/>
                  </a:cubicBezTo>
                  <a:cubicBezTo>
                    <a:pt x="4942" y="3458"/>
                    <a:pt x="4942" y="3458"/>
                    <a:pt x="4954" y="3470"/>
                  </a:cubicBezTo>
                  <a:cubicBezTo>
                    <a:pt x="4966" y="3482"/>
                    <a:pt x="4989" y="3494"/>
                    <a:pt x="5001" y="3505"/>
                  </a:cubicBezTo>
                  <a:lnTo>
                    <a:pt x="5013" y="3505"/>
                  </a:lnTo>
                  <a:cubicBezTo>
                    <a:pt x="5037" y="3517"/>
                    <a:pt x="5049" y="3529"/>
                    <a:pt x="5061" y="3541"/>
                  </a:cubicBezTo>
                  <a:cubicBezTo>
                    <a:pt x="5061" y="3541"/>
                    <a:pt x="5073" y="3553"/>
                    <a:pt x="5073" y="3553"/>
                  </a:cubicBezTo>
                  <a:cubicBezTo>
                    <a:pt x="5085" y="3565"/>
                    <a:pt x="5097" y="3565"/>
                    <a:pt x="5108" y="3577"/>
                  </a:cubicBezTo>
                  <a:cubicBezTo>
                    <a:pt x="5120" y="3577"/>
                    <a:pt x="5120" y="3577"/>
                    <a:pt x="5120" y="3589"/>
                  </a:cubicBezTo>
                  <a:cubicBezTo>
                    <a:pt x="5132" y="3589"/>
                    <a:pt x="5144" y="3601"/>
                    <a:pt x="5144" y="3601"/>
                  </a:cubicBezTo>
                  <a:cubicBezTo>
                    <a:pt x="5156" y="3613"/>
                    <a:pt x="5156" y="3613"/>
                    <a:pt x="5168" y="3613"/>
                  </a:cubicBezTo>
                  <a:cubicBezTo>
                    <a:pt x="5227" y="3672"/>
                    <a:pt x="5585" y="3910"/>
                    <a:pt x="5763" y="3982"/>
                  </a:cubicBezTo>
                  <a:cubicBezTo>
                    <a:pt x="5811" y="3999"/>
                    <a:pt x="5850" y="4006"/>
                    <a:pt x="5883" y="4006"/>
                  </a:cubicBezTo>
                  <a:cubicBezTo>
                    <a:pt x="5965" y="4006"/>
                    <a:pt x="6010" y="3961"/>
                    <a:pt x="6061" y="3910"/>
                  </a:cubicBezTo>
                  <a:cubicBezTo>
                    <a:pt x="6073" y="3886"/>
                    <a:pt x="6097" y="3863"/>
                    <a:pt x="6109" y="3851"/>
                  </a:cubicBezTo>
                  <a:cubicBezTo>
                    <a:pt x="6216" y="3744"/>
                    <a:pt x="6180" y="3625"/>
                    <a:pt x="6156" y="3529"/>
                  </a:cubicBezTo>
                  <a:cubicBezTo>
                    <a:pt x="6144" y="3517"/>
                    <a:pt x="6144" y="3505"/>
                    <a:pt x="6144" y="3494"/>
                  </a:cubicBezTo>
                  <a:cubicBezTo>
                    <a:pt x="6132" y="3470"/>
                    <a:pt x="6120" y="3446"/>
                    <a:pt x="6120" y="3422"/>
                  </a:cubicBezTo>
                  <a:cubicBezTo>
                    <a:pt x="6109" y="3374"/>
                    <a:pt x="6073" y="3267"/>
                    <a:pt x="6037" y="3136"/>
                  </a:cubicBezTo>
                  <a:cubicBezTo>
                    <a:pt x="6001" y="3017"/>
                    <a:pt x="5954" y="2886"/>
                    <a:pt x="5918" y="2767"/>
                  </a:cubicBezTo>
                  <a:cubicBezTo>
                    <a:pt x="5906" y="2708"/>
                    <a:pt x="5906" y="2660"/>
                    <a:pt x="5918" y="2636"/>
                  </a:cubicBezTo>
                  <a:cubicBezTo>
                    <a:pt x="5942" y="2601"/>
                    <a:pt x="6001" y="2589"/>
                    <a:pt x="6061" y="2589"/>
                  </a:cubicBezTo>
                  <a:cubicBezTo>
                    <a:pt x="6085" y="2577"/>
                    <a:pt x="6120" y="2577"/>
                    <a:pt x="6144" y="2565"/>
                  </a:cubicBezTo>
                  <a:cubicBezTo>
                    <a:pt x="6161" y="2560"/>
                    <a:pt x="6175" y="2558"/>
                    <a:pt x="6188" y="2558"/>
                  </a:cubicBezTo>
                  <a:cubicBezTo>
                    <a:pt x="6238" y="2558"/>
                    <a:pt x="6261" y="2596"/>
                    <a:pt x="6299" y="2672"/>
                  </a:cubicBezTo>
                  <a:lnTo>
                    <a:pt x="6323" y="2708"/>
                  </a:lnTo>
                  <a:cubicBezTo>
                    <a:pt x="6347" y="2755"/>
                    <a:pt x="6359" y="2970"/>
                    <a:pt x="6370" y="3113"/>
                  </a:cubicBezTo>
                  <a:cubicBezTo>
                    <a:pt x="6382" y="3208"/>
                    <a:pt x="6382" y="3291"/>
                    <a:pt x="6394" y="3327"/>
                  </a:cubicBezTo>
                  <a:cubicBezTo>
                    <a:pt x="6430" y="3458"/>
                    <a:pt x="6740" y="3625"/>
                    <a:pt x="6751" y="3625"/>
                  </a:cubicBezTo>
                  <a:cubicBezTo>
                    <a:pt x="6775" y="3636"/>
                    <a:pt x="6823" y="3732"/>
                    <a:pt x="6882" y="3898"/>
                  </a:cubicBezTo>
                  <a:cubicBezTo>
                    <a:pt x="6906" y="3994"/>
                    <a:pt x="7109" y="4184"/>
                    <a:pt x="7216" y="4267"/>
                  </a:cubicBezTo>
                  <a:cubicBezTo>
                    <a:pt x="7263" y="4303"/>
                    <a:pt x="7317" y="4315"/>
                    <a:pt x="7372" y="4315"/>
                  </a:cubicBezTo>
                  <a:cubicBezTo>
                    <a:pt x="7427" y="4315"/>
                    <a:pt x="7484" y="4303"/>
                    <a:pt x="7537" y="4291"/>
                  </a:cubicBezTo>
                  <a:cubicBezTo>
                    <a:pt x="7561" y="4279"/>
                    <a:pt x="7585" y="4267"/>
                    <a:pt x="7609" y="4267"/>
                  </a:cubicBezTo>
                  <a:cubicBezTo>
                    <a:pt x="7615" y="4261"/>
                    <a:pt x="7624" y="4259"/>
                    <a:pt x="7634" y="4259"/>
                  </a:cubicBezTo>
                  <a:cubicBezTo>
                    <a:pt x="7644" y="4259"/>
                    <a:pt x="7656" y="4261"/>
                    <a:pt x="7668" y="4267"/>
                  </a:cubicBezTo>
                  <a:cubicBezTo>
                    <a:pt x="7728" y="4267"/>
                    <a:pt x="7775" y="4303"/>
                    <a:pt x="7835" y="4339"/>
                  </a:cubicBezTo>
                  <a:lnTo>
                    <a:pt x="7859" y="4351"/>
                  </a:lnTo>
                  <a:cubicBezTo>
                    <a:pt x="7897" y="4376"/>
                    <a:pt x="7929" y="4387"/>
                    <a:pt x="7958" y="4387"/>
                  </a:cubicBezTo>
                  <a:cubicBezTo>
                    <a:pt x="8008" y="4387"/>
                    <a:pt x="8047" y="4353"/>
                    <a:pt x="8085" y="4315"/>
                  </a:cubicBezTo>
                  <a:cubicBezTo>
                    <a:pt x="8128" y="4262"/>
                    <a:pt x="8208" y="4218"/>
                    <a:pt x="8285" y="4218"/>
                  </a:cubicBezTo>
                  <a:cubicBezTo>
                    <a:pt x="8294" y="4218"/>
                    <a:pt x="8302" y="4219"/>
                    <a:pt x="8311" y="4220"/>
                  </a:cubicBezTo>
                  <a:cubicBezTo>
                    <a:pt x="8335" y="4220"/>
                    <a:pt x="8347" y="4232"/>
                    <a:pt x="8347" y="4303"/>
                  </a:cubicBezTo>
                  <a:cubicBezTo>
                    <a:pt x="8359" y="4339"/>
                    <a:pt x="8359" y="4386"/>
                    <a:pt x="8383" y="4422"/>
                  </a:cubicBezTo>
                  <a:cubicBezTo>
                    <a:pt x="8395" y="4422"/>
                    <a:pt x="8406" y="4434"/>
                    <a:pt x="8430" y="4434"/>
                  </a:cubicBezTo>
                  <a:cubicBezTo>
                    <a:pt x="8549" y="4434"/>
                    <a:pt x="8895" y="4148"/>
                    <a:pt x="9026" y="4017"/>
                  </a:cubicBezTo>
                  <a:cubicBezTo>
                    <a:pt x="9180" y="3863"/>
                    <a:pt x="9133" y="3386"/>
                    <a:pt x="9121" y="3160"/>
                  </a:cubicBezTo>
                  <a:cubicBezTo>
                    <a:pt x="9121" y="3136"/>
                    <a:pt x="9109" y="3101"/>
                    <a:pt x="9109" y="3089"/>
                  </a:cubicBezTo>
                  <a:cubicBezTo>
                    <a:pt x="9109" y="2934"/>
                    <a:pt x="8847" y="2732"/>
                    <a:pt x="8776" y="2696"/>
                  </a:cubicBezTo>
                  <a:cubicBezTo>
                    <a:pt x="8728" y="2672"/>
                    <a:pt x="8597" y="2660"/>
                    <a:pt x="8335" y="2660"/>
                  </a:cubicBezTo>
                  <a:cubicBezTo>
                    <a:pt x="8275" y="2660"/>
                    <a:pt x="8061" y="2422"/>
                    <a:pt x="8025" y="2315"/>
                  </a:cubicBezTo>
                  <a:cubicBezTo>
                    <a:pt x="8002" y="2231"/>
                    <a:pt x="7906" y="2005"/>
                    <a:pt x="7811" y="1946"/>
                  </a:cubicBezTo>
                  <a:cubicBezTo>
                    <a:pt x="7740" y="1898"/>
                    <a:pt x="7680" y="1862"/>
                    <a:pt x="7597" y="1612"/>
                  </a:cubicBezTo>
                  <a:cubicBezTo>
                    <a:pt x="7585" y="1589"/>
                    <a:pt x="7585" y="1577"/>
                    <a:pt x="7573" y="1553"/>
                  </a:cubicBezTo>
                  <a:cubicBezTo>
                    <a:pt x="7573" y="1541"/>
                    <a:pt x="7573" y="1529"/>
                    <a:pt x="7573" y="1517"/>
                  </a:cubicBezTo>
                  <a:cubicBezTo>
                    <a:pt x="7573" y="1505"/>
                    <a:pt x="7561" y="1493"/>
                    <a:pt x="7561" y="1469"/>
                  </a:cubicBezTo>
                  <a:cubicBezTo>
                    <a:pt x="7561" y="1458"/>
                    <a:pt x="7561" y="1446"/>
                    <a:pt x="7561" y="1434"/>
                  </a:cubicBezTo>
                  <a:cubicBezTo>
                    <a:pt x="7561" y="1410"/>
                    <a:pt x="7549" y="1386"/>
                    <a:pt x="7549" y="1374"/>
                  </a:cubicBezTo>
                  <a:cubicBezTo>
                    <a:pt x="7549" y="1350"/>
                    <a:pt x="7549" y="1339"/>
                    <a:pt x="7549" y="1327"/>
                  </a:cubicBezTo>
                  <a:cubicBezTo>
                    <a:pt x="7549" y="1303"/>
                    <a:pt x="7549" y="1279"/>
                    <a:pt x="7549" y="1255"/>
                  </a:cubicBezTo>
                  <a:cubicBezTo>
                    <a:pt x="7549" y="1231"/>
                    <a:pt x="7549" y="1219"/>
                    <a:pt x="7537" y="1196"/>
                  </a:cubicBezTo>
                  <a:cubicBezTo>
                    <a:pt x="7537" y="1172"/>
                    <a:pt x="7537" y="1148"/>
                    <a:pt x="7537" y="1124"/>
                  </a:cubicBezTo>
                  <a:cubicBezTo>
                    <a:pt x="7537" y="1100"/>
                    <a:pt x="7537" y="1077"/>
                    <a:pt x="7537" y="1053"/>
                  </a:cubicBezTo>
                  <a:cubicBezTo>
                    <a:pt x="7537" y="1029"/>
                    <a:pt x="7537" y="1005"/>
                    <a:pt x="7537" y="969"/>
                  </a:cubicBezTo>
                  <a:cubicBezTo>
                    <a:pt x="7537" y="946"/>
                    <a:pt x="7537" y="922"/>
                    <a:pt x="7537" y="898"/>
                  </a:cubicBezTo>
                  <a:cubicBezTo>
                    <a:pt x="7537" y="874"/>
                    <a:pt x="7537" y="838"/>
                    <a:pt x="7537" y="815"/>
                  </a:cubicBezTo>
                  <a:cubicBezTo>
                    <a:pt x="7537" y="791"/>
                    <a:pt x="7537" y="755"/>
                    <a:pt x="7537" y="731"/>
                  </a:cubicBezTo>
                  <a:cubicBezTo>
                    <a:pt x="7537" y="707"/>
                    <a:pt x="7537" y="684"/>
                    <a:pt x="7549" y="660"/>
                  </a:cubicBezTo>
                  <a:cubicBezTo>
                    <a:pt x="7675" y="651"/>
                    <a:pt x="7820" y="643"/>
                    <a:pt x="7923" y="643"/>
                  </a:cubicBezTo>
                  <a:cubicBezTo>
                    <a:pt x="7965" y="643"/>
                    <a:pt x="8001" y="644"/>
                    <a:pt x="8025" y="648"/>
                  </a:cubicBezTo>
                  <a:cubicBezTo>
                    <a:pt x="8049" y="660"/>
                    <a:pt x="8073" y="660"/>
                    <a:pt x="8109" y="660"/>
                  </a:cubicBezTo>
                  <a:cubicBezTo>
                    <a:pt x="8264" y="684"/>
                    <a:pt x="8430" y="707"/>
                    <a:pt x="8537" y="1065"/>
                  </a:cubicBezTo>
                  <a:cubicBezTo>
                    <a:pt x="8668" y="1517"/>
                    <a:pt x="8740" y="1791"/>
                    <a:pt x="8740" y="1791"/>
                  </a:cubicBezTo>
                  <a:cubicBezTo>
                    <a:pt x="8740" y="1815"/>
                    <a:pt x="8764" y="1827"/>
                    <a:pt x="8776" y="1827"/>
                  </a:cubicBezTo>
                  <a:cubicBezTo>
                    <a:pt x="8799" y="1827"/>
                    <a:pt x="8823" y="1815"/>
                    <a:pt x="8823" y="1791"/>
                  </a:cubicBezTo>
                  <a:cubicBezTo>
                    <a:pt x="8871" y="1529"/>
                    <a:pt x="8942" y="1231"/>
                    <a:pt x="8966" y="1196"/>
                  </a:cubicBezTo>
                  <a:cubicBezTo>
                    <a:pt x="8966" y="1196"/>
                    <a:pt x="8990" y="1172"/>
                    <a:pt x="9014" y="1160"/>
                  </a:cubicBezTo>
                  <a:cubicBezTo>
                    <a:pt x="9085" y="1100"/>
                    <a:pt x="9157" y="1041"/>
                    <a:pt x="9168" y="981"/>
                  </a:cubicBezTo>
                  <a:cubicBezTo>
                    <a:pt x="9180" y="922"/>
                    <a:pt x="9228" y="767"/>
                    <a:pt x="9276" y="672"/>
                  </a:cubicBezTo>
                  <a:cubicBezTo>
                    <a:pt x="9359" y="505"/>
                    <a:pt x="9454" y="410"/>
                    <a:pt x="9538" y="398"/>
                  </a:cubicBezTo>
                  <a:cubicBezTo>
                    <a:pt x="9561" y="398"/>
                    <a:pt x="9597" y="386"/>
                    <a:pt x="9692" y="386"/>
                  </a:cubicBezTo>
                  <a:close/>
                  <a:moveTo>
                    <a:pt x="11740" y="1160"/>
                  </a:moveTo>
                  <a:cubicBezTo>
                    <a:pt x="11752" y="1160"/>
                    <a:pt x="11764" y="1172"/>
                    <a:pt x="11764" y="1172"/>
                  </a:cubicBezTo>
                  <a:cubicBezTo>
                    <a:pt x="11776" y="1184"/>
                    <a:pt x="11800" y="1255"/>
                    <a:pt x="11812" y="1315"/>
                  </a:cubicBezTo>
                  <a:cubicBezTo>
                    <a:pt x="11835" y="1398"/>
                    <a:pt x="11859" y="1505"/>
                    <a:pt x="11907" y="1600"/>
                  </a:cubicBezTo>
                  <a:cubicBezTo>
                    <a:pt x="11990" y="1755"/>
                    <a:pt x="12145" y="1981"/>
                    <a:pt x="12574" y="2291"/>
                  </a:cubicBezTo>
                  <a:cubicBezTo>
                    <a:pt x="12728" y="2386"/>
                    <a:pt x="12847" y="2470"/>
                    <a:pt x="12955" y="2541"/>
                  </a:cubicBezTo>
                  <a:cubicBezTo>
                    <a:pt x="13121" y="2660"/>
                    <a:pt x="13228" y="2732"/>
                    <a:pt x="13276" y="2779"/>
                  </a:cubicBezTo>
                  <a:cubicBezTo>
                    <a:pt x="13336" y="2851"/>
                    <a:pt x="13383" y="2946"/>
                    <a:pt x="13431" y="3065"/>
                  </a:cubicBezTo>
                  <a:cubicBezTo>
                    <a:pt x="13467" y="3172"/>
                    <a:pt x="13598" y="3232"/>
                    <a:pt x="13776" y="3303"/>
                  </a:cubicBezTo>
                  <a:cubicBezTo>
                    <a:pt x="13967" y="3386"/>
                    <a:pt x="14717" y="3613"/>
                    <a:pt x="14883" y="3648"/>
                  </a:cubicBezTo>
                  <a:cubicBezTo>
                    <a:pt x="14907" y="3660"/>
                    <a:pt x="14931" y="3660"/>
                    <a:pt x="14955" y="3672"/>
                  </a:cubicBezTo>
                  <a:cubicBezTo>
                    <a:pt x="15038" y="3684"/>
                    <a:pt x="15038" y="3684"/>
                    <a:pt x="15205" y="3863"/>
                  </a:cubicBezTo>
                  <a:cubicBezTo>
                    <a:pt x="15419" y="4089"/>
                    <a:pt x="16169" y="4601"/>
                    <a:pt x="16443" y="4756"/>
                  </a:cubicBezTo>
                  <a:cubicBezTo>
                    <a:pt x="16741" y="4922"/>
                    <a:pt x="16919" y="4946"/>
                    <a:pt x="16979" y="4946"/>
                  </a:cubicBezTo>
                  <a:cubicBezTo>
                    <a:pt x="17003" y="4946"/>
                    <a:pt x="17015" y="4970"/>
                    <a:pt x="17038" y="4994"/>
                  </a:cubicBezTo>
                  <a:cubicBezTo>
                    <a:pt x="17062" y="5018"/>
                    <a:pt x="17098" y="5053"/>
                    <a:pt x="17134" y="5077"/>
                  </a:cubicBezTo>
                  <a:cubicBezTo>
                    <a:pt x="17336" y="5220"/>
                    <a:pt x="17539" y="5291"/>
                    <a:pt x="17717" y="5291"/>
                  </a:cubicBezTo>
                  <a:cubicBezTo>
                    <a:pt x="17908" y="5291"/>
                    <a:pt x="17931" y="5351"/>
                    <a:pt x="17955" y="5434"/>
                  </a:cubicBezTo>
                  <a:cubicBezTo>
                    <a:pt x="17967" y="5446"/>
                    <a:pt x="17967" y="5458"/>
                    <a:pt x="17967" y="5470"/>
                  </a:cubicBezTo>
                  <a:cubicBezTo>
                    <a:pt x="17991" y="5518"/>
                    <a:pt x="18027" y="5589"/>
                    <a:pt x="18074" y="5660"/>
                  </a:cubicBezTo>
                  <a:cubicBezTo>
                    <a:pt x="18122" y="5768"/>
                    <a:pt x="18193" y="5899"/>
                    <a:pt x="18205" y="5946"/>
                  </a:cubicBezTo>
                  <a:cubicBezTo>
                    <a:pt x="18217" y="6018"/>
                    <a:pt x="18193" y="6125"/>
                    <a:pt x="18181" y="6149"/>
                  </a:cubicBezTo>
                  <a:cubicBezTo>
                    <a:pt x="18170" y="6149"/>
                    <a:pt x="17836" y="6518"/>
                    <a:pt x="17812" y="6672"/>
                  </a:cubicBezTo>
                  <a:lnTo>
                    <a:pt x="17800" y="6696"/>
                  </a:lnTo>
                  <a:cubicBezTo>
                    <a:pt x="17777" y="6815"/>
                    <a:pt x="17753" y="6923"/>
                    <a:pt x="17670" y="6970"/>
                  </a:cubicBezTo>
                  <a:cubicBezTo>
                    <a:pt x="17622" y="6994"/>
                    <a:pt x="17586" y="6994"/>
                    <a:pt x="17550" y="7006"/>
                  </a:cubicBezTo>
                  <a:cubicBezTo>
                    <a:pt x="17491" y="7018"/>
                    <a:pt x="17419" y="7030"/>
                    <a:pt x="17384" y="7125"/>
                  </a:cubicBezTo>
                  <a:cubicBezTo>
                    <a:pt x="17372" y="7149"/>
                    <a:pt x="17360" y="7173"/>
                    <a:pt x="17348" y="7196"/>
                  </a:cubicBezTo>
                  <a:cubicBezTo>
                    <a:pt x="17312" y="7268"/>
                    <a:pt x="17253" y="7375"/>
                    <a:pt x="17241" y="7601"/>
                  </a:cubicBezTo>
                  <a:lnTo>
                    <a:pt x="17229" y="7685"/>
                  </a:lnTo>
                  <a:cubicBezTo>
                    <a:pt x="17217" y="7839"/>
                    <a:pt x="17217" y="7923"/>
                    <a:pt x="17181" y="7994"/>
                  </a:cubicBezTo>
                  <a:cubicBezTo>
                    <a:pt x="17181" y="7994"/>
                    <a:pt x="17181" y="7982"/>
                    <a:pt x="17181" y="7982"/>
                  </a:cubicBezTo>
                  <a:cubicBezTo>
                    <a:pt x="17169" y="7958"/>
                    <a:pt x="17158" y="7946"/>
                    <a:pt x="17146" y="7923"/>
                  </a:cubicBezTo>
                  <a:cubicBezTo>
                    <a:pt x="17146" y="7923"/>
                    <a:pt x="17146" y="7911"/>
                    <a:pt x="17134" y="7911"/>
                  </a:cubicBezTo>
                  <a:cubicBezTo>
                    <a:pt x="17122" y="7887"/>
                    <a:pt x="17110" y="7863"/>
                    <a:pt x="17098" y="7851"/>
                  </a:cubicBezTo>
                  <a:cubicBezTo>
                    <a:pt x="17062" y="7804"/>
                    <a:pt x="16967" y="7732"/>
                    <a:pt x="16872" y="7649"/>
                  </a:cubicBezTo>
                  <a:cubicBezTo>
                    <a:pt x="16812" y="7613"/>
                    <a:pt x="16741" y="7554"/>
                    <a:pt x="16681" y="7518"/>
                  </a:cubicBezTo>
                  <a:cubicBezTo>
                    <a:pt x="16634" y="7470"/>
                    <a:pt x="16586" y="7434"/>
                    <a:pt x="16538" y="7411"/>
                  </a:cubicBezTo>
                  <a:cubicBezTo>
                    <a:pt x="16443" y="7327"/>
                    <a:pt x="16324" y="7232"/>
                    <a:pt x="16241" y="7149"/>
                  </a:cubicBezTo>
                  <a:cubicBezTo>
                    <a:pt x="16074" y="7006"/>
                    <a:pt x="16038" y="6982"/>
                    <a:pt x="16003" y="6982"/>
                  </a:cubicBezTo>
                  <a:cubicBezTo>
                    <a:pt x="15860" y="6982"/>
                    <a:pt x="15741" y="6958"/>
                    <a:pt x="15705" y="6911"/>
                  </a:cubicBezTo>
                  <a:cubicBezTo>
                    <a:pt x="15669" y="6875"/>
                    <a:pt x="15598" y="6780"/>
                    <a:pt x="15514" y="6684"/>
                  </a:cubicBezTo>
                  <a:cubicBezTo>
                    <a:pt x="15503" y="6672"/>
                    <a:pt x="15491" y="6661"/>
                    <a:pt x="15491" y="6649"/>
                  </a:cubicBezTo>
                  <a:cubicBezTo>
                    <a:pt x="15395" y="6542"/>
                    <a:pt x="15324" y="6446"/>
                    <a:pt x="15264" y="6387"/>
                  </a:cubicBezTo>
                  <a:cubicBezTo>
                    <a:pt x="15241" y="6351"/>
                    <a:pt x="15217" y="6327"/>
                    <a:pt x="15205" y="6315"/>
                  </a:cubicBezTo>
                  <a:cubicBezTo>
                    <a:pt x="15181" y="6291"/>
                    <a:pt x="15122" y="6280"/>
                    <a:pt x="15038" y="6244"/>
                  </a:cubicBezTo>
                  <a:cubicBezTo>
                    <a:pt x="14955" y="6220"/>
                    <a:pt x="14836" y="6184"/>
                    <a:pt x="14812" y="6137"/>
                  </a:cubicBezTo>
                  <a:cubicBezTo>
                    <a:pt x="14776" y="6089"/>
                    <a:pt x="14693" y="5922"/>
                    <a:pt x="14633" y="5780"/>
                  </a:cubicBezTo>
                  <a:cubicBezTo>
                    <a:pt x="14562" y="5625"/>
                    <a:pt x="14526" y="5553"/>
                    <a:pt x="14502" y="5518"/>
                  </a:cubicBezTo>
                  <a:cubicBezTo>
                    <a:pt x="14502" y="5518"/>
                    <a:pt x="14502" y="5506"/>
                    <a:pt x="14502" y="5506"/>
                  </a:cubicBezTo>
                  <a:cubicBezTo>
                    <a:pt x="14467" y="5458"/>
                    <a:pt x="13895" y="5065"/>
                    <a:pt x="13621" y="4875"/>
                  </a:cubicBezTo>
                  <a:cubicBezTo>
                    <a:pt x="13550" y="4827"/>
                    <a:pt x="13502" y="4791"/>
                    <a:pt x="13479" y="4779"/>
                  </a:cubicBezTo>
                  <a:cubicBezTo>
                    <a:pt x="13300" y="4660"/>
                    <a:pt x="12788" y="4279"/>
                    <a:pt x="12752" y="4220"/>
                  </a:cubicBezTo>
                  <a:cubicBezTo>
                    <a:pt x="12752" y="4208"/>
                    <a:pt x="12740" y="4184"/>
                    <a:pt x="12740" y="4172"/>
                  </a:cubicBezTo>
                  <a:cubicBezTo>
                    <a:pt x="12728" y="4101"/>
                    <a:pt x="12705" y="4005"/>
                    <a:pt x="12490" y="3910"/>
                  </a:cubicBezTo>
                  <a:cubicBezTo>
                    <a:pt x="12466" y="3898"/>
                    <a:pt x="12431" y="3886"/>
                    <a:pt x="12407" y="3863"/>
                  </a:cubicBezTo>
                  <a:lnTo>
                    <a:pt x="12395" y="3863"/>
                  </a:lnTo>
                  <a:cubicBezTo>
                    <a:pt x="12371" y="3851"/>
                    <a:pt x="12336" y="3839"/>
                    <a:pt x="12312" y="3827"/>
                  </a:cubicBezTo>
                  <a:cubicBezTo>
                    <a:pt x="12300" y="3827"/>
                    <a:pt x="12300" y="3827"/>
                    <a:pt x="12288" y="3815"/>
                  </a:cubicBezTo>
                  <a:cubicBezTo>
                    <a:pt x="12264" y="3803"/>
                    <a:pt x="12228" y="3791"/>
                    <a:pt x="12205" y="3779"/>
                  </a:cubicBezTo>
                  <a:lnTo>
                    <a:pt x="12193" y="3779"/>
                  </a:lnTo>
                  <a:cubicBezTo>
                    <a:pt x="12169" y="3767"/>
                    <a:pt x="12133" y="3755"/>
                    <a:pt x="12097" y="3744"/>
                  </a:cubicBezTo>
                  <a:cubicBezTo>
                    <a:pt x="12062" y="3732"/>
                    <a:pt x="12038" y="3720"/>
                    <a:pt x="12002" y="3708"/>
                  </a:cubicBezTo>
                  <a:cubicBezTo>
                    <a:pt x="12002" y="3708"/>
                    <a:pt x="12002" y="3696"/>
                    <a:pt x="11990" y="3696"/>
                  </a:cubicBezTo>
                  <a:cubicBezTo>
                    <a:pt x="11966" y="3684"/>
                    <a:pt x="11943" y="3672"/>
                    <a:pt x="11919" y="3672"/>
                  </a:cubicBezTo>
                  <a:lnTo>
                    <a:pt x="11907" y="3672"/>
                  </a:lnTo>
                  <a:cubicBezTo>
                    <a:pt x="11859" y="3648"/>
                    <a:pt x="11824" y="3625"/>
                    <a:pt x="11788" y="3625"/>
                  </a:cubicBezTo>
                  <a:lnTo>
                    <a:pt x="11740" y="1160"/>
                  </a:lnTo>
                  <a:close/>
                  <a:moveTo>
                    <a:pt x="7459" y="6731"/>
                  </a:moveTo>
                  <a:cubicBezTo>
                    <a:pt x="7465" y="6731"/>
                    <a:pt x="7472" y="6731"/>
                    <a:pt x="7478" y="6732"/>
                  </a:cubicBezTo>
                  <a:cubicBezTo>
                    <a:pt x="7525" y="6744"/>
                    <a:pt x="7573" y="6768"/>
                    <a:pt x="7633" y="6792"/>
                  </a:cubicBezTo>
                  <a:cubicBezTo>
                    <a:pt x="7656" y="6803"/>
                    <a:pt x="7680" y="6815"/>
                    <a:pt x="7692" y="6827"/>
                  </a:cubicBezTo>
                  <a:cubicBezTo>
                    <a:pt x="7787" y="6863"/>
                    <a:pt x="7859" y="6899"/>
                    <a:pt x="7942" y="6923"/>
                  </a:cubicBezTo>
                  <a:cubicBezTo>
                    <a:pt x="8109" y="6981"/>
                    <a:pt x="8396" y="7024"/>
                    <a:pt x="8612" y="7024"/>
                  </a:cubicBezTo>
                  <a:cubicBezTo>
                    <a:pt x="8659" y="7024"/>
                    <a:pt x="8702" y="7022"/>
                    <a:pt x="8740" y="7018"/>
                  </a:cubicBezTo>
                  <a:lnTo>
                    <a:pt x="8776" y="7018"/>
                  </a:lnTo>
                  <a:cubicBezTo>
                    <a:pt x="8776" y="7018"/>
                    <a:pt x="8776" y="7030"/>
                    <a:pt x="8776" y="7030"/>
                  </a:cubicBezTo>
                  <a:cubicBezTo>
                    <a:pt x="8776" y="7053"/>
                    <a:pt x="8776" y="7077"/>
                    <a:pt x="8776" y="7113"/>
                  </a:cubicBezTo>
                  <a:cubicBezTo>
                    <a:pt x="8776" y="7161"/>
                    <a:pt x="8776" y="7220"/>
                    <a:pt x="8776" y="7280"/>
                  </a:cubicBezTo>
                  <a:cubicBezTo>
                    <a:pt x="8776" y="7434"/>
                    <a:pt x="8549" y="7542"/>
                    <a:pt x="8466" y="7589"/>
                  </a:cubicBezTo>
                  <a:cubicBezTo>
                    <a:pt x="8359" y="7649"/>
                    <a:pt x="8359" y="7827"/>
                    <a:pt x="8371" y="7911"/>
                  </a:cubicBezTo>
                  <a:lnTo>
                    <a:pt x="8371" y="7946"/>
                  </a:lnTo>
                  <a:cubicBezTo>
                    <a:pt x="8371" y="7958"/>
                    <a:pt x="8359" y="8006"/>
                    <a:pt x="8335" y="8054"/>
                  </a:cubicBezTo>
                  <a:cubicBezTo>
                    <a:pt x="8311" y="8149"/>
                    <a:pt x="8264" y="8268"/>
                    <a:pt x="8240" y="8304"/>
                  </a:cubicBezTo>
                  <a:cubicBezTo>
                    <a:pt x="8240" y="8304"/>
                    <a:pt x="8145" y="8423"/>
                    <a:pt x="8073" y="8542"/>
                  </a:cubicBezTo>
                  <a:cubicBezTo>
                    <a:pt x="8037" y="8613"/>
                    <a:pt x="8002" y="8697"/>
                    <a:pt x="8002" y="8756"/>
                  </a:cubicBezTo>
                  <a:cubicBezTo>
                    <a:pt x="7990" y="8828"/>
                    <a:pt x="8002" y="8958"/>
                    <a:pt x="8014" y="9066"/>
                  </a:cubicBezTo>
                  <a:cubicBezTo>
                    <a:pt x="8014" y="9137"/>
                    <a:pt x="8025" y="9209"/>
                    <a:pt x="8025" y="9232"/>
                  </a:cubicBezTo>
                  <a:cubicBezTo>
                    <a:pt x="8025" y="9244"/>
                    <a:pt x="8025" y="9256"/>
                    <a:pt x="8014" y="9268"/>
                  </a:cubicBezTo>
                  <a:cubicBezTo>
                    <a:pt x="8014" y="9268"/>
                    <a:pt x="8014" y="9280"/>
                    <a:pt x="8014" y="9280"/>
                  </a:cubicBezTo>
                  <a:cubicBezTo>
                    <a:pt x="8002" y="9292"/>
                    <a:pt x="8002" y="9304"/>
                    <a:pt x="7990" y="9316"/>
                  </a:cubicBezTo>
                  <a:lnTo>
                    <a:pt x="7978" y="9316"/>
                  </a:lnTo>
                  <a:cubicBezTo>
                    <a:pt x="7978" y="9328"/>
                    <a:pt x="7966" y="9339"/>
                    <a:pt x="7954" y="9339"/>
                  </a:cubicBezTo>
                  <a:cubicBezTo>
                    <a:pt x="7954" y="9339"/>
                    <a:pt x="7954" y="9351"/>
                    <a:pt x="7954" y="9351"/>
                  </a:cubicBezTo>
                  <a:cubicBezTo>
                    <a:pt x="7942" y="9351"/>
                    <a:pt x="7918" y="9363"/>
                    <a:pt x="7906" y="9375"/>
                  </a:cubicBezTo>
                  <a:cubicBezTo>
                    <a:pt x="7906" y="9375"/>
                    <a:pt x="7906" y="9375"/>
                    <a:pt x="7894" y="9363"/>
                  </a:cubicBezTo>
                  <a:cubicBezTo>
                    <a:pt x="7871" y="9339"/>
                    <a:pt x="7823" y="9316"/>
                    <a:pt x="7764" y="9316"/>
                  </a:cubicBezTo>
                  <a:cubicBezTo>
                    <a:pt x="7740" y="9316"/>
                    <a:pt x="7716" y="9316"/>
                    <a:pt x="7692" y="9328"/>
                  </a:cubicBezTo>
                  <a:cubicBezTo>
                    <a:pt x="7633" y="9351"/>
                    <a:pt x="7549" y="9399"/>
                    <a:pt x="7478" y="9447"/>
                  </a:cubicBezTo>
                  <a:cubicBezTo>
                    <a:pt x="7418" y="9482"/>
                    <a:pt x="7335" y="9542"/>
                    <a:pt x="7311" y="9542"/>
                  </a:cubicBezTo>
                  <a:cubicBezTo>
                    <a:pt x="7263" y="9542"/>
                    <a:pt x="7061" y="9423"/>
                    <a:pt x="7025" y="9339"/>
                  </a:cubicBezTo>
                  <a:cubicBezTo>
                    <a:pt x="6978" y="9256"/>
                    <a:pt x="6751" y="8768"/>
                    <a:pt x="6692" y="8649"/>
                  </a:cubicBezTo>
                  <a:cubicBezTo>
                    <a:pt x="6787" y="8518"/>
                    <a:pt x="7025" y="8173"/>
                    <a:pt x="6966" y="8042"/>
                  </a:cubicBezTo>
                  <a:cubicBezTo>
                    <a:pt x="6942" y="8018"/>
                    <a:pt x="6930" y="7982"/>
                    <a:pt x="6918" y="7958"/>
                  </a:cubicBezTo>
                  <a:cubicBezTo>
                    <a:pt x="6906" y="7935"/>
                    <a:pt x="6894" y="7923"/>
                    <a:pt x="6882" y="7899"/>
                  </a:cubicBezTo>
                  <a:cubicBezTo>
                    <a:pt x="6859" y="7863"/>
                    <a:pt x="6847" y="7827"/>
                    <a:pt x="6847" y="7792"/>
                  </a:cubicBezTo>
                  <a:cubicBezTo>
                    <a:pt x="6847" y="7780"/>
                    <a:pt x="6847" y="7768"/>
                    <a:pt x="6847" y="7756"/>
                  </a:cubicBezTo>
                  <a:cubicBezTo>
                    <a:pt x="6847" y="7696"/>
                    <a:pt x="6847" y="7625"/>
                    <a:pt x="6799" y="7565"/>
                  </a:cubicBezTo>
                  <a:cubicBezTo>
                    <a:pt x="6775" y="7530"/>
                    <a:pt x="6751" y="7506"/>
                    <a:pt x="6716" y="7482"/>
                  </a:cubicBezTo>
                  <a:cubicBezTo>
                    <a:pt x="6668" y="7434"/>
                    <a:pt x="6597" y="7375"/>
                    <a:pt x="6597" y="7327"/>
                  </a:cubicBezTo>
                  <a:cubicBezTo>
                    <a:pt x="6597" y="7315"/>
                    <a:pt x="6597" y="7304"/>
                    <a:pt x="6597" y="7292"/>
                  </a:cubicBezTo>
                  <a:cubicBezTo>
                    <a:pt x="6597" y="7280"/>
                    <a:pt x="6597" y="7256"/>
                    <a:pt x="6597" y="7232"/>
                  </a:cubicBezTo>
                  <a:cubicBezTo>
                    <a:pt x="6597" y="7196"/>
                    <a:pt x="6597" y="7161"/>
                    <a:pt x="6597" y="7113"/>
                  </a:cubicBezTo>
                  <a:cubicBezTo>
                    <a:pt x="6597" y="7089"/>
                    <a:pt x="6597" y="7065"/>
                    <a:pt x="6597" y="7042"/>
                  </a:cubicBezTo>
                  <a:cubicBezTo>
                    <a:pt x="6609" y="7042"/>
                    <a:pt x="6621" y="7053"/>
                    <a:pt x="6632" y="7053"/>
                  </a:cubicBezTo>
                  <a:cubicBezTo>
                    <a:pt x="6644" y="7053"/>
                    <a:pt x="6656" y="7053"/>
                    <a:pt x="6656" y="7065"/>
                  </a:cubicBezTo>
                  <a:cubicBezTo>
                    <a:pt x="6692" y="7065"/>
                    <a:pt x="6728" y="7077"/>
                    <a:pt x="6751" y="7077"/>
                  </a:cubicBezTo>
                  <a:lnTo>
                    <a:pt x="6823" y="7077"/>
                  </a:lnTo>
                  <a:cubicBezTo>
                    <a:pt x="6894" y="7077"/>
                    <a:pt x="6930" y="7053"/>
                    <a:pt x="6978" y="7006"/>
                  </a:cubicBezTo>
                  <a:cubicBezTo>
                    <a:pt x="7002" y="6994"/>
                    <a:pt x="7025" y="6982"/>
                    <a:pt x="7049" y="6958"/>
                  </a:cubicBezTo>
                  <a:cubicBezTo>
                    <a:pt x="7073" y="6946"/>
                    <a:pt x="7097" y="6923"/>
                    <a:pt x="7121" y="6899"/>
                  </a:cubicBezTo>
                  <a:cubicBezTo>
                    <a:pt x="7222" y="6831"/>
                    <a:pt x="7345" y="6731"/>
                    <a:pt x="7459" y="6731"/>
                  </a:cubicBezTo>
                  <a:close/>
                  <a:moveTo>
                    <a:pt x="11788" y="3720"/>
                  </a:moveTo>
                  <a:cubicBezTo>
                    <a:pt x="11812" y="3732"/>
                    <a:pt x="11847" y="3732"/>
                    <a:pt x="11871" y="3744"/>
                  </a:cubicBezTo>
                  <a:cubicBezTo>
                    <a:pt x="11883" y="3755"/>
                    <a:pt x="11895" y="3755"/>
                    <a:pt x="11907" y="3767"/>
                  </a:cubicBezTo>
                  <a:lnTo>
                    <a:pt x="11931" y="3767"/>
                  </a:lnTo>
                  <a:cubicBezTo>
                    <a:pt x="11955" y="3779"/>
                    <a:pt x="11978" y="3791"/>
                    <a:pt x="12002" y="3803"/>
                  </a:cubicBezTo>
                  <a:lnTo>
                    <a:pt x="12014" y="3803"/>
                  </a:lnTo>
                  <a:cubicBezTo>
                    <a:pt x="12038" y="3815"/>
                    <a:pt x="12062" y="3827"/>
                    <a:pt x="12085" y="3839"/>
                  </a:cubicBezTo>
                  <a:lnTo>
                    <a:pt x="12097" y="3839"/>
                  </a:lnTo>
                  <a:cubicBezTo>
                    <a:pt x="12133" y="3851"/>
                    <a:pt x="12157" y="3863"/>
                    <a:pt x="12181" y="3875"/>
                  </a:cubicBezTo>
                  <a:lnTo>
                    <a:pt x="12193" y="3875"/>
                  </a:lnTo>
                  <a:cubicBezTo>
                    <a:pt x="12228" y="3886"/>
                    <a:pt x="12252" y="3898"/>
                    <a:pt x="12276" y="3910"/>
                  </a:cubicBezTo>
                  <a:lnTo>
                    <a:pt x="12288" y="3910"/>
                  </a:lnTo>
                  <a:cubicBezTo>
                    <a:pt x="12312" y="3922"/>
                    <a:pt x="12336" y="3934"/>
                    <a:pt x="12359" y="3946"/>
                  </a:cubicBezTo>
                  <a:cubicBezTo>
                    <a:pt x="12371" y="3946"/>
                    <a:pt x="12371" y="3958"/>
                    <a:pt x="12383" y="3958"/>
                  </a:cubicBezTo>
                  <a:cubicBezTo>
                    <a:pt x="12407" y="3970"/>
                    <a:pt x="12431" y="3982"/>
                    <a:pt x="12455" y="3982"/>
                  </a:cubicBezTo>
                  <a:cubicBezTo>
                    <a:pt x="12597" y="4053"/>
                    <a:pt x="12633" y="4113"/>
                    <a:pt x="12645" y="4172"/>
                  </a:cubicBezTo>
                  <a:cubicBezTo>
                    <a:pt x="12645" y="4172"/>
                    <a:pt x="12657" y="4184"/>
                    <a:pt x="12657" y="4196"/>
                  </a:cubicBezTo>
                  <a:cubicBezTo>
                    <a:pt x="12657" y="4220"/>
                    <a:pt x="12669" y="4244"/>
                    <a:pt x="12681" y="4267"/>
                  </a:cubicBezTo>
                  <a:cubicBezTo>
                    <a:pt x="12728" y="4351"/>
                    <a:pt x="13300" y="4767"/>
                    <a:pt x="13431" y="4851"/>
                  </a:cubicBezTo>
                  <a:cubicBezTo>
                    <a:pt x="13609" y="4970"/>
                    <a:pt x="14383" y="5518"/>
                    <a:pt x="14431" y="5565"/>
                  </a:cubicBezTo>
                  <a:cubicBezTo>
                    <a:pt x="14431" y="5565"/>
                    <a:pt x="14443" y="5577"/>
                    <a:pt x="14443" y="5601"/>
                  </a:cubicBezTo>
                  <a:cubicBezTo>
                    <a:pt x="14467" y="5649"/>
                    <a:pt x="14514" y="5744"/>
                    <a:pt x="14550" y="5827"/>
                  </a:cubicBezTo>
                  <a:cubicBezTo>
                    <a:pt x="14610" y="5958"/>
                    <a:pt x="14681" y="6101"/>
                    <a:pt x="14717" y="6172"/>
                  </a:cubicBezTo>
                  <a:cubicBezTo>
                    <a:pt x="14729" y="6184"/>
                    <a:pt x="14729" y="6184"/>
                    <a:pt x="14729" y="6196"/>
                  </a:cubicBezTo>
                  <a:cubicBezTo>
                    <a:pt x="14788" y="6268"/>
                    <a:pt x="14907" y="6303"/>
                    <a:pt x="15014" y="6339"/>
                  </a:cubicBezTo>
                  <a:cubicBezTo>
                    <a:pt x="15062" y="6351"/>
                    <a:pt x="15133" y="6375"/>
                    <a:pt x="15145" y="6387"/>
                  </a:cubicBezTo>
                  <a:cubicBezTo>
                    <a:pt x="15145" y="6387"/>
                    <a:pt x="15157" y="6399"/>
                    <a:pt x="15157" y="6399"/>
                  </a:cubicBezTo>
                  <a:cubicBezTo>
                    <a:pt x="15169" y="6411"/>
                    <a:pt x="15193" y="6434"/>
                    <a:pt x="15205" y="6458"/>
                  </a:cubicBezTo>
                  <a:cubicBezTo>
                    <a:pt x="15241" y="6494"/>
                    <a:pt x="15276" y="6542"/>
                    <a:pt x="15312" y="6577"/>
                  </a:cubicBezTo>
                  <a:cubicBezTo>
                    <a:pt x="15324" y="6589"/>
                    <a:pt x="15324" y="6601"/>
                    <a:pt x="15336" y="6613"/>
                  </a:cubicBezTo>
                  <a:cubicBezTo>
                    <a:pt x="15360" y="6649"/>
                    <a:pt x="15395" y="6672"/>
                    <a:pt x="15419" y="6708"/>
                  </a:cubicBezTo>
                  <a:cubicBezTo>
                    <a:pt x="15514" y="6827"/>
                    <a:pt x="15598" y="6934"/>
                    <a:pt x="15634" y="6970"/>
                  </a:cubicBezTo>
                  <a:cubicBezTo>
                    <a:pt x="15717" y="7065"/>
                    <a:pt x="15907" y="7077"/>
                    <a:pt x="16003" y="7077"/>
                  </a:cubicBezTo>
                  <a:cubicBezTo>
                    <a:pt x="16015" y="7077"/>
                    <a:pt x="16098" y="7161"/>
                    <a:pt x="16181" y="7220"/>
                  </a:cubicBezTo>
                  <a:cubicBezTo>
                    <a:pt x="16265" y="7304"/>
                    <a:pt x="16384" y="7399"/>
                    <a:pt x="16479" y="7482"/>
                  </a:cubicBezTo>
                  <a:cubicBezTo>
                    <a:pt x="16527" y="7518"/>
                    <a:pt x="16574" y="7554"/>
                    <a:pt x="16622" y="7589"/>
                  </a:cubicBezTo>
                  <a:cubicBezTo>
                    <a:pt x="16788" y="7708"/>
                    <a:pt x="16967" y="7839"/>
                    <a:pt x="17038" y="7911"/>
                  </a:cubicBezTo>
                  <a:cubicBezTo>
                    <a:pt x="17038" y="7923"/>
                    <a:pt x="17050" y="7935"/>
                    <a:pt x="17062" y="7946"/>
                  </a:cubicBezTo>
                  <a:cubicBezTo>
                    <a:pt x="17062" y="7946"/>
                    <a:pt x="17062" y="7958"/>
                    <a:pt x="17062" y="7958"/>
                  </a:cubicBezTo>
                  <a:cubicBezTo>
                    <a:pt x="17074" y="7970"/>
                    <a:pt x="17074" y="7982"/>
                    <a:pt x="17086" y="7994"/>
                  </a:cubicBezTo>
                  <a:cubicBezTo>
                    <a:pt x="17086" y="7994"/>
                    <a:pt x="17086" y="8006"/>
                    <a:pt x="17098" y="8006"/>
                  </a:cubicBezTo>
                  <a:cubicBezTo>
                    <a:pt x="17098" y="8018"/>
                    <a:pt x="17098" y="8030"/>
                    <a:pt x="17110" y="8042"/>
                  </a:cubicBezTo>
                  <a:cubicBezTo>
                    <a:pt x="17110" y="8054"/>
                    <a:pt x="17110" y="8054"/>
                    <a:pt x="17122" y="8066"/>
                  </a:cubicBezTo>
                  <a:cubicBezTo>
                    <a:pt x="17122" y="8077"/>
                    <a:pt x="17122" y="8089"/>
                    <a:pt x="17134" y="8089"/>
                  </a:cubicBezTo>
                  <a:cubicBezTo>
                    <a:pt x="17122" y="8101"/>
                    <a:pt x="17122" y="8101"/>
                    <a:pt x="17122" y="8113"/>
                  </a:cubicBezTo>
                  <a:cubicBezTo>
                    <a:pt x="17062" y="8173"/>
                    <a:pt x="16967" y="8244"/>
                    <a:pt x="16884" y="8304"/>
                  </a:cubicBezTo>
                  <a:cubicBezTo>
                    <a:pt x="16812" y="8363"/>
                    <a:pt x="16753" y="8411"/>
                    <a:pt x="16729" y="8447"/>
                  </a:cubicBezTo>
                  <a:cubicBezTo>
                    <a:pt x="16717" y="8458"/>
                    <a:pt x="16705" y="8470"/>
                    <a:pt x="16693" y="8482"/>
                  </a:cubicBezTo>
                  <a:cubicBezTo>
                    <a:pt x="16669" y="8518"/>
                    <a:pt x="16634" y="8577"/>
                    <a:pt x="16646" y="8637"/>
                  </a:cubicBezTo>
                  <a:cubicBezTo>
                    <a:pt x="16622" y="8649"/>
                    <a:pt x="16610" y="8661"/>
                    <a:pt x="16598" y="8673"/>
                  </a:cubicBezTo>
                  <a:cubicBezTo>
                    <a:pt x="16550" y="8708"/>
                    <a:pt x="16538" y="8720"/>
                    <a:pt x="16527" y="8732"/>
                  </a:cubicBezTo>
                  <a:cubicBezTo>
                    <a:pt x="16527" y="8732"/>
                    <a:pt x="16527" y="8744"/>
                    <a:pt x="16527" y="8744"/>
                  </a:cubicBezTo>
                  <a:cubicBezTo>
                    <a:pt x="16515" y="8756"/>
                    <a:pt x="16515" y="8756"/>
                    <a:pt x="16515" y="8756"/>
                  </a:cubicBezTo>
                  <a:cubicBezTo>
                    <a:pt x="16515" y="8768"/>
                    <a:pt x="16515" y="8768"/>
                    <a:pt x="16515" y="8768"/>
                  </a:cubicBezTo>
                  <a:cubicBezTo>
                    <a:pt x="16503" y="8780"/>
                    <a:pt x="16503" y="8780"/>
                    <a:pt x="16503" y="8792"/>
                  </a:cubicBezTo>
                  <a:cubicBezTo>
                    <a:pt x="16479" y="8863"/>
                    <a:pt x="16479" y="8970"/>
                    <a:pt x="16491" y="9054"/>
                  </a:cubicBezTo>
                  <a:cubicBezTo>
                    <a:pt x="16491" y="9066"/>
                    <a:pt x="16491" y="9066"/>
                    <a:pt x="16491" y="9078"/>
                  </a:cubicBezTo>
                  <a:cubicBezTo>
                    <a:pt x="16491" y="9161"/>
                    <a:pt x="16467" y="9244"/>
                    <a:pt x="16443" y="9351"/>
                  </a:cubicBezTo>
                  <a:lnTo>
                    <a:pt x="16431" y="9399"/>
                  </a:lnTo>
                  <a:cubicBezTo>
                    <a:pt x="16419" y="9459"/>
                    <a:pt x="16407" y="9518"/>
                    <a:pt x="16396" y="9578"/>
                  </a:cubicBezTo>
                  <a:cubicBezTo>
                    <a:pt x="16396" y="9590"/>
                    <a:pt x="16396" y="9601"/>
                    <a:pt x="16396" y="9601"/>
                  </a:cubicBezTo>
                  <a:cubicBezTo>
                    <a:pt x="16396" y="9625"/>
                    <a:pt x="16396" y="9637"/>
                    <a:pt x="16396" y="9649"/>
                  </a:cubicBezTo>
                  <a:cubicBezTo>
                    <a:pt x="16384" y="9649"/>
                    <a:pt x="16384" y="9661"/>
                    <a:pt x="16384" y="9673"/>
                  </a:cubicBezTo>
                  <a:cubicBezTo>
                    <a:pt x="16384" y="9673"/>
                    <a:pt x="16384" y="9685"/>
                    <a:pt x="16384" y="9685"/>
                  </a:cubicBezTo>
                  <a:lnTo>
                    <a:pt x="12621" y="9542"/>
                  </a:lnTo>
                  <a:lnTo>
                    <a:pt x="12621" y="6018"/>
                  </a:lnTo>
                  <a:cubicBezTo>
                    <a:pt x="12621" y="5994"/>
                    <a:pt x="12597" y="5982"/>
                    <a:pt x="12574" y="5970"/>
                  </a:cubicBezTo>
                  <a:lnTo>
                    <a:pt x="10359" y="5934"/>
                  </a:lnTo>
                  <a:lnTo>
                    <a:pt x="11788" y="4065"/>
                  </a:lnTo>
                  <a:cubicBezTo>
                    <a:pt x="11788" y="4065"/>
                    <a:pt x="11788" y="4053"/>
                    <a:pt x="11788" y="4041"/>
                  </a:cubicBezTo>
                  <a:lnTo>
                    <a:pt x="11788" y="3720"/>
                  </a:lnTo>
                  <a:close/>
                  <a:moveTo>
                    <a:pt x="22349" y="6268"/>
                  </a:moveTo>
                  <a:cubicBezTo>
                    <a:pt x="22384" y="6268"/>
                    <a:pt x="22408" y="6303"/>
                    <a:pt x="22444" y="6351"/>
                  </a:cubicBezTo>
                  <a:cubicBezTo>
                    <a:pt x="22468" y="6375"/>
                    <a:pt x="22492" y="6399"/>
                    <a:pt x="22515" y="6434"/>
                  </a:cubicBezTo>
                  <a:cubicBezTo>
                    <a:pt x="22569" y="6472"/>
                    <a:pt x="22617" y="6501"/>
                    <a:pt x="22682" y="6501"/>
                  </a:cubicBezTo>
                  <a:cubicBezTo>
                    <a:pt x="22719" y="6501"/>
                    <a:pt x="22761" y="6492"/>
                    <a:pt x="22813" y="6470"/>
                  </a:cubicBezTo>
                  <a:lnTo>
                    <a:pt x="22849" y="6458"/>
                  </a:lnTo>
                  <a:cubicBezTo>
                    <a:pt x="22918" y="6423"/>
                    <a:pt x="22969" y="6401"/>
                    <a:pt x="23033" y="6401"/>
                  </a:cubicBezTo>
                  <a:cubicBezTo>
                    <a:pt x="23057" y="6401"/>
                    <a:pt x="23082" y="6404"/>
                    <a:pt x="23111" y="6411"/>
                  </a:cubicBezTo>
                  <a:cubicBezTo>
                    <a:pt x="23254" y="6446"/>
                    <a:pt x="23325" y="6530"/>
                    <a:pt x="23337" y="6661"/>
                  </a:cubicBezTo>
                  <a:lnTo>
                    <a:pt x="23349" y="6720"/>
                  </a:lnTo>
                  <a:cubicBezTo>
                    <a:pt x="23361" y="6899"/>
                    <a:pt x="23385" y="7125"/>
                    <a:pt x="23456" y="7244"/>
                  </a:cubicBezTo>
                  <a:cubicBezTo>
                    <a:pt x="23539" y="7363"/>
                    <a:pt x="23563" y="7411"/>
                    <a:pt x="23551" y="7494"/>
                  </a:cubicBezTo>
                  <a:cubicBezTo>
                    <a:pt x="23539" y="7589"/>
                    <a:pt x="23480" y="7815"/>
                    <a:pt x="23432" y="7887"/>
                  </a:cubicBezTo>
                  <a:cubicBezTo>
                    <a:pt x="23373" y="7970"/>
                    <a:pt x="23337" y="8077"/>
                    <a:pt x="23325" y="8185"/>
                  </a:cubicBezTo>
                  <a:cubicBezTo>
                    <a:pt x="23313" y="8220"/>
                    <a:pt x="23313" y="8256"/>
                    <a:pt x="23325" y="8292"/>
                  </a:cubicBezTo>
                  <a:cubicBezTo>
                    <a:pt x="23325" y="8423"/>
                    <a:pt x="23325" y="8625"/>
                    <a:pt x="23218" y="8708"/>
                  </a:cubicBezTo>
                  <a:cubicBezTo>
                    <a:pt x="23087" y="8828"/>
                    <a:pt x="22980" y="8899"/>
                    <a:pt x="22896" y="8899"/>
                  </a:cubicBezTo>
                  <a:lnTo>
                    <a:pt x="22884" y="8899"/>
                  </a:lnTo>
                  <a:cubicBezTo>
                    <a:pt x="22801" y="8899"/>
                    <a:pt x="22765" y="8935"/>
                    <a:pt x="22718" y="8970"/>
                  </a:cubicBezTo>
                  <a:cubicBezTo>
                    <a:pt x="22706" y="8982"/>
                    <a:pt x="22694" y="8994"/>
                    <a:pt x="22670" y="9018"/>
                  </a:cubicBezTo>
                  <a:lnTo>
                    <a:pt x="22634" y="9042"/>
                  </a:lnTo>
                  <a:cubicBezTo>
                    <a:pt x="22563" y="9101"/>
                    <a:pt x="22503" y="9161"/>
                    <a:pt x="22396" y="9173"/>
                  </a:cubicBezTo>
                  <a:cubicBezTo>
                    <a:pt x="22253" y="9185"/>
                    <a:pt x="22158" y="9244"/>
                    <a:pt x="22063" y="9316"/>
                  </a:cubicBezTo>
                  <a:lnTo>
                    <a:pt x="22051" y="9328"/>
                  </a:lnTo>
                  <a:cubicBezTo>
                    <a:pt x="21932" y="9399"/>
                    <a:pt x="21718" y="9530"/>
                    <a:pt x="21646" y="9554"/>
                  </a:cubicBezTo>
                  <a:cubicBezTo>
                    <a:pt x="21587" y="9578"/>
                    <a:pt x="21491" y="9637"/>
                    <a:pt x="21372" y="9720"/>
                  </a:cubicBezTo>
                  <a:cubicBezTo>
                    <a:pt x="21289" y="9768"/>
                    <a:pt x="21206" y="9828"/>
                    <a:pt x="21122" y="9875"/>
                  </a:cubicBezTo>
                  <a:cubicBezTo>
                    <a:pt x="20956" y="9982"/>
                    <a:pt x="20837" y="10066"/>
                    <a:pt x="20741" y="10173"/>
                  </a:cubicBezTo>
                  <a:cubicBezTo>
                    <a:pt x="20729" y="10149"/>
                    <a:pt x="20729" y="10137"/>
                    <a:pt x="20718" y="10113"/>
                  </a:cubicBezTo>
                  <a:cubicBezTo>
                    <a:pt x="20706" y="10101"/>
                    <a:pt x="20706" y="10090"/>
                    <a:pt x="20694" y="10078"/>
                  </a:cubicBezTo>
                  <a:cubicBezTo>
                    <a:pt x="20694" y="10066"/>
                    <a:pt x="20682" y="10054"/>
                    <a:pt x="20682" y="10042"/>
                  </a:cubicBezTo>
                  <a:cubicBezTo>
                    <a:pt x="20682" y="10042"/>
                    <a:pt x="20682" y="10042"/>
                    <a:pt x="20682" y="10030"/>
                  </a:cubicBezTo>
                  <a:cubicBezTo>
                    <a:pt x="20670" y="10030"/>
                    <a:pt x="20670" y="10018"/>
                    <a:pt x="20670" y="10018"/>
                  </a:cubicBezTo>
                  <a:cubicBezTo>
                    <a:pt x="20658" y="9971"/>
                    <a:pt x="20598" y="9887"/>
                    <a:pt x="20503" y="9768"/>
                  </a:cubicBezTo>
                  <a:lnTo>
                    <a:pt x="20491" y="9732"/>
                  </a:lnTo>
                  <a:cubicBezTo>
                    <a:pt x="20420" y="9637"/>
                    <a:pt x="20384" y="9518"/>
                    <a:pt x="20384" y="9387"/>
                  </a:cubicBezTo>
                  <a:lnTo>
                    <a:pt x="20384" y="9030"/>
                  </a:lnTo>
                  <a:cubicBezTo>
                    <a:pt x="20408" y="9042"/>
                    <a:pt x="20432" y="9054"/>
                    <a:pt x="20444" y="9078"/>
                  </a:cubicBezTo>
                  <a:cubicBezTo>
                    <a:pt x="20493" y="9135"/>
                    <a:pt x="20560" y="9170"/>
                    <a:pt x="20612" y="9170"/>
                  </a:cubicBezTo>
                  <a:cubicBezTo>
                    <a:pt x="20635" y="9170"/>
                    <a:pt x="20655" y="9164"/>
                    <a:pt x="20670" y="9149"/>
                  </a:cubicBezTo>
                  <a:cubicBezTo>
                    <a:pt x="20694" y="9125"/>
                    <a:pt x="20706" y="9089"/>
                    <a:pt x="20741" y="9018"/>
                  </a:cubicBezTo>
                  <a:cubicBezTo>
                    <a:pt x="20777" y="8947"/>
                    <a:pt x="20813" y="8851"/>
                    <a:pt x="20860" y="8804"/>
                  </a:cubicBezTo>
                  <a:cubicBezTo>
                    <a:pt x="20932" y="8697"/>
                    <a:pt x="21087" y="8518"/>
                    <a:pt x="21206" y="8470"/>
                  </a:cubicBezTo>
                  <a:cubicBezTo>
                    <a:pt x="21337" y="8411"/>
                    <a:pt x="21587" y="8256"/>
                    <a:pt x="21622" y="8220"/>
                  </a:cubicBezTo>
                  <a:cubicBezTo>
                    <a:pt x="21658" y="8185"/>
                    <a:pt x="21706" y="8101"/>
                    <a:pt x="21777" y="7970"/>
                  </a:cubicBezTo>
                  <a:cubicBezTo>
                    <a:pt x="21789" y="7946"/>
                    <a:pt x="21789" y="7935"/>
                    <a:pt x="21801" y="7923"/>
                  </a:cubicBezTo>
                  <a:cubicBezTo>
                    <a:pt x="21813" y="7899"/>
                    <a:pt x="21980" y="7708"/>
                    <a:pt x="22039" y="7649"/>
                  </a:cubicBezTo>
                  <a:cubicBezTo>
                    <a:pt x="22111" y="7601"/>
                    <a:pt x="22206" y="7434"/>
                    <a:pt x="22206" y="7351"/>
                  </a:cubicBezTo>
                  <a:cubicBezTo>
                    <a:pt x="22206" y="7339"/>
                    <a:pt x="22218" y="7280"/>
                    <a:pt x="22230" y="7208"/>
                  </a:cubicBezTo>
                  <a:cubicBezTo>
                    <a:pt x="22242" y="7077"/>
                    <a:pt x="22265" y="6887"/>
                    <a:pt x="22265" y="6756"/>
                  </a:cubicBezTo>
                  <a:cubicBezTo>
                    <a:pt x="22265" y="6518"/>
                    <a:pt x="22313" y="6280"/>
                    <a:pt x="22349" y="6268"/>
                  </a:cubicBezTo>
                  <a:close/>
                  <a:moveTo>
                    <a:pt x="9526" y="5946"/>
                  </a:moveTo>
                  <a:cubicBezTo>
                    <a:pt x="9561" y="5946"/>
                    <a:pt x="9597" y="5946"/>
                    <a:pt x="9633" y="5958"/>
                  </a:cubicBezTo>
                  <a:cubicBezTo>
                    <a:pt x="9657" y="5958"/>
                    <a:pt x="9680" y="5958"/>
                    <a:pt x="9704" y="5970"/>
                  </a:cubicBezTo>
                  <a:lnTo>
                    <a:pt x="9799" y="5970"/>
                  </a:lnTo>
                  <a:cubicBezTo>
                    <a:pt x="9823" y="5982"/>
                    <a:pt x="9847" y="5982"/>
                    <a:pt x="9883" y="5982"/>
                  </a:cubicBezTo>
                  <a:lnTo>
                    <a:pt x="9895" y="5982"/>
                  </a:lnTo>
                  <a:cubicBezTo>
                    <a:pt x="9919" y="5982"/>
                    <a:pt x="9942" y="5994"/>
                    <a:pt x="9966" y="5994"/>
                  </a:cubicBezTo>
                  <a:lnTo>
                    <a:pt x="9990" y="5994"/>
                  </a:lnTo>
                  <a:cubicBezTo>
                    <a:pt x="10014" y="5994"/>
                    <a:pt x="10038" y="5994"/>
                    <a:pt x="10050" y="6006"/>
                  </a:cubicBezTo>
                  <a:lnTo>
                    <a:pt x="10121" y="6006"/>
                  </a:lnTo>
                  <a:cubicBezTo>
                    <a:pt x="10180" y="6018"/>
                    <a:pt x="10228" y="6018"/>
                    <a:pt x="10252" y="6018"/>
                  </a:cubicBezTo>
                  <a:lnTo>
                    <a:pt x="10264" y="6018"/>
                  </a:lnTo>
                  <a:lnTo>
                    <a:pt x="12526" y="6065"/>
                  </a:lnTo>
                  <a:lnTo>
                    <a:pt x="12526" y="9578"/>
                  </a:lnTo>
                  <a:lnTo>
                    <a:pt x="12002" y="12233"/>
                  </a:lnTo>
                  <a:lnTo>
                    <a:pt x="10669" y="12233"/>
                  </a:lnTo>
                  <a:cubicBezTo>
                    <a:pt x="10634" y="12237"/>
                    <a:pt x="10603" y="12239"/>
                    <a:pt x="10576" y="12239"/>
                  </a:cubicBezTo>
                  <a:cubicBezTo>
                    <a:pt x="10456" y="12239"/>
                    <a:pt x="10408" y="12200"/>
                    <a:pt x="10359" y="12161"/>
                  </a:cubicBezTo>
                  <a:cubicBezTo>
                    <a:pt x="10276" y="12090"/>
                    <a:pt x="10169" y="12054"/>
                    <a:pt x="10026" y="12054"/>
                  </a:cubicBezTo>
                  <a:cubicBezTo>
                    <a:pt x="9871" y="12054"/>
                    <a:pt x="9716" y="12018"/>
                    <a:pt x="9704" y="12006"/>
                  </a:cubicBezTo>
                  <a:cubicBezTo>
                    <a:pt x="9692" y="12006"/>
                    <a:pt x="9669" y="11983"/>
                    <a:pt x="9633" y="11959"/>
                  </a:cubicBezTo>
                  <a:cubicBezTo>
                    <a:pt x="9585" y="11923"/>
                    <a:pt x="9526" y="11887"/>
                    <a:pt x="9478" y="11852"/>
                  </a:cubicBezTo>
                  <a:cubicBezTo>
                    <a:pt x="9407" y="11804"/>
                    <a:pt x="9347" y="11768"/>
                    <a:pt x="9299" y="11756"/>
                  </a:cubicBezTo>
                  <a:cubicBezTo>
                    <a:pt x="9288" y="11745"/>
                    <a:pt x="9264" y="11745"/>
                    <a:pt x="9228" y="11745"/>
                  </a:cubicBezTo>
                  <a:cubicBezTo>
                    <a:pt x="9085" y="11745"/>
                    <a:pt x="8645" y="11804"/>
                    <a:pt x="8549" y="11876"/>
                  </a:cubicBezTo>
                  <a:cubicBezTo>
                    <a:pt x="8526" y="11899"/>
                    <a:pt x="8478" y="11923"/>
                    <a:pt x="8430" y="11959"/>
                  </a:cubicBezTo>
                  <a:cubicBezTo>
                    <a:pt x="8406" y="11971"/>
                    <a:pt x="8383" y="11983"/>
                    <a:pt x="8359" y="11995"/>
                  </a:cubicBezTo>
                  <a:cubicBezTo>
                    <a:pt x="8347" y="12006"/>
                    <a:pt x="8347" y="12006"/>
                    <a:pt x="8335" y="12006"/>
                  </a:cubicBezTo>
                  <a:cubicBezTo>
                    <a:pt x="8323" y="12018"/>
                    <a:pt x="8299" y="12030"/>
                    <a:pt x="8275" y="12054"/>
                  </a:cubicBezTo>
                  <a:lnTo>
                    <a:pt x="8264" y="12054"/>
                  </a:lnTo>
                  <a:cubicBezTo>
                    <a:pt x="8264" y="12042"/>
                    <a:pt x="8264" y="12042"/>
                    <a:pt x="8264" y="12030"/>
                  </a:cubicBezTo>
                  <a:cubicBezTo>
                    <a:pt x="8264" y="12018"/>
                    <a:pt x="8264" y="12006"/>
                    <a:pt x="8252" y="12006"/>
                  </a:cubicBezTo>
                  <a:cubicBezTo>
                    <a:pt x="8252" y="11971"/>
                    <a:pt x="8252" y="11947"/>
                    <a:pt x="8252" y="11911"/>
                  </a:cubicBezTo>
                  <a:lnTo>
                    <a:pt x="8240" y="11840"/>
                  </a:lnTo>
                  <a:cubicBezTo>
                    <a:pt x="8240" y="11649"/>
                    <a:pt x="8228" y="11340"/>
                    <a:pt x="8145" y="11149"/>
                  </a:cubicBezTo>
                  <a:cubicBezTo>
                    <a:pt x="8109" y="11090"/>
                    <a:pt x="8085" y="11030"/>
                    <a:pt x="8061" y="10983"/>
                  </a:cubicBezTo>
                  <a:cubicBezTo>
                    <a:pt x="7990" y="10852"/>
                    <a:pt x="7930" y="10744"/>
                    <a:pt x="7930" y="10578"/>
                  </a:cubicBezTo>
                  <a:cubicBezTo>
                    <a:pt x="7918" y="10423"/>
                    <a:pt x="7918" y="10113"/>
                    <a:pt x="7930" y="9899"/>
                  </a:cubicBezTo>
                  <a:lnTo>
                    <a:pt x="7930" y="9685"/>
                  </a:lnTo>
                  <a:lnTo>
                    <a:pt x="7930" y="9470"/>
                  </a:lnTo>
                  <a:cubicBezTo>
                    <a:pt x="7930" y="9459"/>
                    <a:pt x="7930" y="9459"/>
                    <a:pt x="7942" y="9459"/>
                  </a:cubicBezTo>
                  <a:cubicBezTo>
                    <a:pt x="7942" y="9459"/>
                    <a:pt x="7954" y="9447"/>
                    <a:pt x="7966" y="9447"/>
                  </a:cubicBezTo>
                  <a:cubicBezTo>
                    <a:pt x="7966" y="9447"/>
                    <a:pt x="7966" y="9447"/>
                    <a:pt x="7978" y="9435"/>
                  </a:cubicBezTo>
                  <a:cubicBezTo>
                    <a:pt x="7978" y="9435"/>
                    <a:pt x="7990" y="9423"/>
                    <a:pt x="8002" y="9423"/>
                  </a:cubicBezTo>
                  <a:cubicBezTo>
                    <a:pt x="8002" y="9423"/>
                    <a:pt x="8002" y="9411"/>
                    <a:pt x="8014" y="9411"/>
                  </a:cubicBezTo>
                  <a:cubicBezTo>
                    <a:pt x="8014" y="9411"/>
                    <a:pt x="8025" y="9399"/>
                    <a:pt x="8025" y="9399"/>
                  </a:cubicBezTo>
                  <a:cubicBezTo>
                    <a:pt x="8037" y="9387"/>
                    <a:pt x="8037" y="9387"/>
                    <a:pt x="8049" y="9387"/>
                  </a:cubicBezTo>
                  <a:cubicBezTo>
                    <a:pt x="8049" y="9375"/>
                    <a:pt x="8061" y="9375"/>
                    <a:pt x="8061" y="9363"/>
                  </a:cubicBezTo>
                  <a:cubicBezTo>
                    <a:pt x="8061" y="9363"/>
                    <a:pt x="8073" y="9351"/>
                    <a:pt x="8073" y="9351"/>
                  </a:cubicBezTo>
                  <a:cubicBezTo>
                    <a:pt x="8073" y="9339"/>
                    <a:pt x="8085" y="9339"/>
                    <a:pt x="8085" y="9328"/>
                  </a:cubicBezTo>
                  <a:cubicBezTo>
                    <a:pt x="8085" y="9328"/>
                    <a:pt x="8097" y="9316"/>
                    <a:pt x="8097" y="9316"/>
                  </a:cubicBezTo>
                  <a:cubicBezTo>
                    <a:pt x="8097" y="9304"/>
                    <a:pt x="8097" y="9304"/>
                    <a:pt x="8109" y="9292"/>
                  </a:cubicBezTo>
                  <a:cubicBezTo>
                    <a:pt x="8109" y="9280"/>
                    <a:pt x="8109" y="9280"/>
                    <a:pt x="8109" y="9280"/>
                  </a:cubicBezTo>
                  <a:cubicBezTo>
                    <a:pt x="8109" y="9268"/>
                    <a:pt x="8109" y="9256"/>
                    <a:pt x="8109" y="9232"/>
                  </a:cubicBezTo>
                  <a:cubicBezTo>
                    <a:pt x="8109" y="9232"/>
                    <a:pt x="8109" y="9220"/>
                    <a:pt x="8109" y="9209"/>
                  </a:cubicBezTo>
                  <a:cubicBezTo>
                    <a:pt x="8109" y="9173"/>
                    <a:pt x="8109" y="9125"/>
                    <a:pt x="8097" y="9066"/>
                  </a:cubicBezTo>
                  <a:cubicBezTo>
                    <a:pt x="8097" y="8982"/>
                    <a:pt x="8085" y="8887"/>
                    <a:pt x="8085" y="8816"/>
                  </a:cubicBezTo>
                  <a:cubicBezTo>
                    <a:pt x="8085" y="8792"/>
                    <a:pt x="8085" y="8768"/>
                    <a:pt x="8085" y="8756"/>
                  </a:cubicBezTo>
                  <a:cubicBezTo>
                    <a:pt x="8085" y="8661"/>
                    <a:pt x="8252" y="8423"/>
                    <a:pt x="8311" y="8363"/>
                  </a:cubicBezTo>
                  <a:cubicBezTo>
                    <a:pt x="8311" y="8363"/>
                    <a:pt x="8311" y="8351"/>
                    <a:pt x="8311" y="8351"/>
                  </a:cubicBezTo>
                  <a:cubicBezTo>
                    <a:pt x="8359" y="8280"/>
                    <a:pt x="8454" y="8006"/>
                    <a:pt x="8454" y="7946"/>
                  </a:cubicBezTo>
                  <a:lnTo>
                    <a:pt x="8454" y="7911"/>
                  </a:lnTo>
                  <a:cubicBezTo>
                    <a:pt x="8454" y="7851"/>
                    <a:pt x="8442" y="7696"/>
                    <a:pt x="8514" y="7673"/>
                  </a:cubicBezTo>
                  <a:cubicBezTo>
                    <a:pt x="8609" y="7613"/>
                    <a:pt x="8871" y="7482"/>
                    <a:pt x="8871" y="7280"/>
                  </a:cubicBezTo>
                  <a:cubicBezTo>
                    <a:pt x="8871" y="7208"/>
                    <a:pt x="8871" y="7161"/>
                    <a:pt x="8871" y="7113"/>
                  </a:cubicBezTo>
                  <a:cubicBezTo>
                    <a:pt x="8871" y="7053"/>
                    <a:pt x="8859" y="7006"/>
                    <a:pt x="8871" y="6958"/>
                  </a:cubicBezTo>
                  <a:cubicBezTo>
                    <a:pt x="8871" y="6934"/>
                    <a:pt x="8871" y="6911"/>
                    <a:pt x="8871" y="6875"/>
                  </a:cubicBezTo>
                  <a:cubicBezTo>
                    <a:pt x="8871" y="6815"/>
                    <a:pt x="8895" y="6780"/>
                    <a:pt x="8930" y="6732"/>
                  </a:cubicBezTo>
                  <a:cubicBezTo>
                    <a:pt x="8954" y="6684"/>
                    <a:pt x="8990" y="6625"/>
                    <a:pt x="9002" y="6553"/>
                  </a:cubicBezTo>
                  <a:lnTo>
                    <a:pt x="9014" y="6494"/>
                  </a:lnTo>
                  <a:cubicBezTo>
                    <a:pt x="9037" y="6422"/>
                    <a:pt x="9049" y="6363"/>
                    <a:pt x="9049" y="6303"/>
                  </a:cubicBezTo>
                  <a:lnTo>
                    <a:pt x="9049" y="6291"/>
                  </a:lnTo>
                  <a:cubicBezTo>
                    <a:pt x="9061" y="6280"/>
                    <a:pt x="9061" y="6256"/>
                    <a:pt x="9061" y="6220"/>
                  </a:cubicBezTo>
                  <a:cubicBezTo>
                    <a:pt x="9061" y="6113"/>
                    <a:pt x="9121" y="6006"/>
                    <a:pt x="9168" y="5994"/>
                  </a:cubicBezTo>
                  <a:cubicBezTo>
                    <a:pt x="9180" y="5994"/>
                    <a:pt x="9204" y="5982"/>
                    <a:pt x="9240" y="5982"/>
                  </a:cubicBezTo>
                  <a:cubicBezTo>
                    <a:pt x="9311" y="5970"/>
                    <a:pt x="9407" y="5946"/>
                    <a:pt x="9526" y="5946"/>
                  </a:cubicBezTo>
                  <a:close/>
                  <a:moveTo>
                    <a:pt x="3382" y="5541"/>
                  </a:moveTo>
                  <a:cubicBezTo>
                    <a:pt x="3406" y="5541"/>
                    <a:pt x="3418" y="5553"/>
                    <a:pt x="3442" y="5553"/>
                  </a:cubicBezTo>
                  <a:lnTo>
                    <a:pt x="3620" y="5553"/>
                  </a:lnTo>
                  <a:cubicBezTo>
                    <a:pt x="3632" y="5553"/>
                    <a:pt x="3656" y="5553"/>
                    <a:pt x="3668" y="5565"/>
                  </a:cubicBezTo>
                  <a:lnTo>
                    <a:pt x="5525" y="5565"/>
                  </a:lnTo>
                  <a:cubicBezTo>
                    <a:pt x="5751" y="5565"/>
                    <a:pt x="5835" y="5637"/>
                    <a:pt x="5882" y="5672"/>
                  </a:cubicBezTo>
                  <a:cubicBezTo>
                    <a:pt x="5918" y="5696"/>
                    <a:pt x="5859" y="5815"/>
                    <a:pt x="5823" y="5887"/>
                  </a:cubicBezTo>
                  <a:lnTo>
                    <a:pt x="5811" y="5910"/>
                  </a:lnTo>
                  <a:cubicBezTo>
                    <a:pt x="5799" y="5946"/>
                    <a:pt x="5751" y="6006"/>
                    <a:pt x="5704" y="6065"/>
                  </a:cubicBezTo>
                  <a:cubicBezTo>
                    <a:pt x="5620" y="6161"/>
                    <a:pt x="5525" y="6268"/>
                    <a:pt x="5501" y="6351"/>
                  </a:cubicBezTo>
                  <a:cubicBezTo>
                    <a:pt x="5501" y="6363"/>
                    <a:pt x="5501" y="6387"/>
                    <a:pt x="5501" y="6399"/>
                  </a:cubicBezTo>
                  <a:cubicBezTo>
                    <a:pt x="5489" y="6542"/>
                    <a:pt x="5632" y="6887"/>
                    <a:pt x="5668" y="6982"/>
                  </a:cubicBezTo>
                  <a:cubicBezTo>
                    <a:pt x="5692" y="7018"/>
                    <a:pt x="5728" y="7053"/>
                    <a:pt x="5823" y="7053"/>
                  </a:cubicBezTo>
                  <a:cubicBezTo>
                    <a:pt x="5966" y="7053"/>
                    <a:pt x="6192" y="6958"/>
                    <a:pt x="6240" y="6934"/>
                  </a:cubicBezTo>
                  <a:cubicBezTo>
                    <a:pt x="6275" y="6923"/>
                    <a:pt x="6311" y="6923"/>
                    <a:pt x="6347" y="6923"/>
                  </a:cubicBezTo>
                  <a:lnTo>
                    <a:pt x="6406" y="6923"/>
                  </a:lnTo>
                  <a:cubicBezTo>
                    <a:pt x="6466" y="6934"/>
                    <a:pt x="6501" y="6958"/>
                    <a:pt x="6501" y="6958"/>
                  </a:cubicBezTo>
                  <a:cubicBezTo>
                    <a:pt x="6501" y="6970"/>
                    <a:pt x="6501" y="6970"/>
                    <a:pt x="6501" y="6982"/>
                  </a:cubicBezTo>
                  <a:cubicBezTo>
                    <a:pt x="6513" y="7018"/>
                    <a:pt x="6501" y="7065"/>
                    <a:pt x="6501" y="7113"/>
                  </a:cubicBezTo>
                  <a:cubicBezTo>
                    <a:pt x="6501" y="7161"/>
                    <a:pt x="6501" y="7196"/>
                    <a:pt x="6501" y="7244"/>
                  </a:cubicBezTo>
                  <a:cubicBezTo>
                    <a:pt x="6501" y="7280"/>
                    <a:pt x="6501" y="7315"/>
                    <a:pt x="6501" y="7339"/>
                  </a:cubicBezTo>
                  <a:cubicBezTo>
                    <a:pt x="6513" y="7423"/>
                    <a:pt x="6585" y="7494"/>
                    <a:pt x="6656" y="7554"/>
                  </a:cubicBezTo>
                  <a:cubicBezTo>
                    <a:pt x="6680" y="7577"/>
                    <a:pt x="6704" y="7601"/>
                    <a:pt x="6728" y="7613"/>
                  </a:cubicBezTo>
                  <a:cubicBezTo>
                    <a:pt x="6751" y="7661"/>
                    <a:pt x="6751" y="7708"/>
                    <a:pt x="6751" y="7756"/>
                  </a:cubicBezTo>
                  <a:cubicBezTo>
                    <a:pt x="6751" y="7768"/>
                    <a:pt x="6751" y="7780"/>
                    <a:pt x="6751" y="7792"/>
                  </a:cubicBezTo>
                  <a:cubicBezTo>
                    <a:pt x="6751" y="7839"/>
                    <a:pt x="6775" y="7887"/>
                    <a:pt x="6799" y="7946"/>
                  </a:cubicBezTo>
                  <a:cubicBezTo>
                    <a:pt x="6811" y="7958"/>
                    <a:pt x="6823" y="7982"/>
                    <a:pt x="6835" y="8006"/>
                  </a:cubicBezTo>
                  <a:cubicBezTo>
                    <a:pt x="6847" y="8030"/>
                    <a:pt x="6871" y="8054"/>
                    <a:pt x="6882" y="8089"/>
                  </a:cubicBezTo>
                  <a:cubicBezTo>
                    <a:pt x="6918" y="8149"/>
                    <a:pt x="6763" y="8411"/>
                    <a:pt x="6609" y="8625"/>
                  </a:cubicBezTo>
                  <a:cubicBezTo>
                    <a:pt x="6597" y="8637"/>
                    <a:pt x="6597" y="8649"/>
                    <a:pt x="6597" y="8673"/>
                  </a:cubicBezTo>
                  <a:cubicBezTo>
                    <a:pt x="6609" y="8697"/>
                    <a:pt x="6894" y="9280"/>
                    <a:pt x="6942" y="9375"/>
                  </a:cubicBezTo>
                  <a:cubicBezTo>
                    <a:pt x="7002" y="9494"/>
                    <a:pt x="7216" y="9637"/>
                    <a:pt x="7311" y="9637"/>
                  </a:cubicBezTo>
                  <a:cubicBezTo>
                    <a:pt x="7359" y="9625"/>
                    <a:pt x="7418" y="9590"/>
                    <a:pt x="7525" y="9518"/>
                  </a:cubicBezTo>
                  <a:cubicBezTo>
                    <a:pt x="7597" y="9482"/>
                    <a:pt x="7668" y="9435"/>
                    <a:pt x="7716" y="9411"/>
                  </a:cubicBezTo>
                  <a:cubicBezTo>
                    <a:pt x="7732" y="9408"/>
                    <a:pt x="7746" y="9406"/>
                    <a:pt x="7759" y="9406"/>
                  </a:cubicBezTo>
                  <a:cubicBezTo>
                    <a:pt x="7794" y="9406"/>
                    <a:pt x="7818" y="9417"/>
                    <a:pt x="7835" y="9435"/>
                  </a:cubicBezTo>
                  <a:lnTo>
                    <a:pt x="7835" y="9685"/>
                  </a:lnTo>
                  <a:lnTo>
                    <a:pt x="7835" y="9899"/>
                  </a:lnTo>
                  <a:cubicBezTo>
                    <a:pt x="7835" y="10113"/>
                    <a:pt x="7835" y="10423"/>
                    <a:pt x="7835" y="10578"/>
                  </a:cubicBezTo>
                  <a:cubicBezTo>
                    <a:pt x="7835" y="10768"/>
                    <a:pt x="7906" y="10887"/>
                    <a:pt x="7978" y="11018"/>
                  </a:cubicBezTo>
                  <a:cubicBezTo>
                    <a:pt x="8002" y="11078"/>
                    <a:pt x="8025" y="11125"/>
                    <a:pt x="8061" y="11185"/>
                  </a:cubicBezTo>
                  <a:cubicBezTo>
                    <a:pt x="8133" y="11364"/>
                    <a:pt x="8145" y="11649"/>
                    <a:pt x="8156" y="11852"/>
                  </a:cubicBezTo>
                  <a:lnTo>
                    <a:pt x="8156" y="11911"/>
                  </a:lnTo>
                  <a:cubicBezTo>
                    <a:pt x="8156" y="11947"/>
                    <a:pt x="8156" y="11983"/>
                    <a:pt x="8168" y="12030"/>
                  </a:cubicBezTo>
                  <a:cubicBezTo>
                    <a:pt x="8168" y="12042"/>
                    <a:pt x="8180" y="12054"/>
                    <a:pt x="8180" y="12066"/>
                  </a:cubicBezTo>
                  <a:cubicBezTo>
                    <a:pt x="8180" y="12078"/>
                    <a:pt x="8180" y="12102"/>
                    <a:pt x="8192" y="12126"/>
                  </a:cubicBezTo>
                  <a:cubicBezTo>
                    <a:pt x="8180" y="12137"/>
                    <a:pt x="8180" y="12137"/>
                    <a:pt x="8180" y="12149"/>
                  </a:cubicBezTo>
                  <a:cubicBezTo>
                    <a:pt x="8168" y="12149"/>
                    <a:pt x="8168" y="12149"/>
                    <a:pt x="8168" y="12161"/>
                  </a:cubicBezTo>
                  <a:cubicBezTo>
                    <a:pt x="8156" y="12173"/>
                    <a:pt x="8156" y="12185"/>
                    <a:pt x="8145" y="12197"/>
                  </a:cubicBezTo>
                  <a:cubicBezTo>
                    <a:pt x="8133" y="12292"/>
                    <a:pt x="8037" y="12435"/>
                    <a:pt x="7942" y="12554"/>
                  </a:cubicBezTo>
                  <a:cubicBezTo>
                    <a:pt x="7930" y="12578"/>
                    <a:pt x="7906" y="12602"/>
                    <a:pt x="7894" y="12626"/>
                  </a:cubicBezTo>
                  <a:cubicBezTo>
                    <a:pt x="7883" y="12626"/>
                    <a:pt x="7883" y="12626"/>
                    <a:pt x="7883" y="12638"/>
                  </a:cubicBezTo>
                  <a:cubicBezTo>
                    <a:pt x="7859" y="12649"/>
                    <a:pt x="7847" y="12673"/>
                    <a:pt x="7835" y="12685"/>
                  </a:cubicBezTo>
                  <a:cubicBezTo>
                    <a:pt x="7823" y="12685"/>
                    <a:pt x="7823" y="12697"/>
                    <a:pt x="7823" y="12697"/>
                  </a:cubicBezTo>
                  <a:cubicBezTo>
                    <a:pt x="7799" y="12709"/>
                    <a:pt x="7787" y="12733"/>
                    <a:pt x="7764" y="12745"/>
                  </a:cubicBezTo>
                  <a:cubicBezTo>
                    <a:pt x="7752" y="12768"/>
                    <a:pt x="7728" y="12780"/>
                    <a:pt x="7716" y="12792"/>
                  </a:cubicBezTo>
                  <a:cubicBezTo>
                    <a:pt x="7716" y="12780"/>
                    <a:pt x="7704" y="12768"/>
                    <a:pt x="7692" y="12757"/>
                  </a:cubicBezTo>
                  <a:cubicBezTo>
                    <a:pt x="7692" y="12745"/>
                    <a:pt x="7680" y="12733"/>
                    <a:pt x="7680" y="12721"/>
                  </a:cubicBezTo>
                  <a:cubicBezTo>
                    <a:pt x="7668" y="12709"/>
                    <a:pt x="7656" y="12685"/>
                    <a:pt x="7644" y="12661"/>
                  </a:cubicBezTo>
                  <a:cubicBezTo>
                    <a:pt x="7633" y="12649"/>
                    <a:pt x="7621" y="12626"/>
                    <a:pt x="7621" y="12614"/>
                  </a:cubicBezTo>
                  <a:cubicBezTo>
                    <a:pt x="7609" y="12590"/>
                    <a:pt x="7597" y="12566"/>
                    <a:pt x="7585" y="12554"/>
                  </a:cubicBezTo>
                  <a:cubicBezTo>
                    <a:pt x="7573" y="12530"/>
                    <a:pt x="7561" y="12518"/>
                    <a:pt x="7561" y="12507"/>
                  </a:cubicBezTo>
                  <a:cubicBezTo>
                    <a:pt x="7549" y="12483"/>
                    <a:pt x="7537" y="12459"/>
                    <a:pt x="7525" y="12435"/>
                  </a:cubicBezTo>
                  <a:cubicBezTo>
                    <a:pt x="7513" y="12423"/>
                    <a:pt x="7502" y="12411"/>
                    <a:pt x="7490" y="12387"/>
                  </a:cubicBezTo>
                  <a:cubicBezTo>
                    <a:pt x="7478" y="12364"/>
                    <a:pt x="7478" y="12352"/>
                    <a:pt x="7466" y="12328"/>
                  </a:cubicBezTo>
                  <a:cubicBezTo>
                    <a:pt x="7454" y="12316"/>
                    <a:pt x="7442" y="12292"/>
                    <a:pt x="7430" y="12268"/>
                  </a:cubicBezTo>
                  <a:cubicBezTo>
                    <a:pt x="7418" y="12257"/>
                    <a:pt x="7406" y="12233"/>
                    <a:pt x="7406" y="12221"/>
                  </a:cubicBezTo>
                  <a:cubicBezTo>
                    <a:pt x="7394" y="12197"/>
                    <a:pt x="7383" y="12173"/>
                    <a:pt x="7371" y="12161"/>
                  </a:cubicBezTo>
                  <a:cubicBezTo>
                    <a:pt x="7359" y="12137"/>
                    <a:pt x="7347" y="12126"/>
                    <a:pt x="7347" y="12114"/>
                  </a:cubicBezTo>
                  <a:cubicBezTo>
                    <a:pt x="7335" y="12090"/>
                    <a:pt x="7323" y="12066"/>
                    <a:pt x="7311" y="12042"/>
                  </a:cubicBezTo>
                  <a:cubicBezTo>
                    <a:pt x="7299" y="12030"/>
                    <a:pt x="7287" y="12018"/>
                    <a:pt x="7287" y="11995"/>
                  </a:cubicBezTo>
                  <a:cubicBezTo>
                    <a:pt x="7275" y="11983"/>
                    <a:pt x="7263" y="11959"/>
                    <a:pt x="7252" y="11935"/>
                  </a:cubicBezTo>
                  <a:cubicBezTo>
                    <a:pt x="7240" y="11923"/>
                    <a:pt x="7228" y="11899"/>
                    <a:pt x="7228" y="11887"/>
                  </a:cubicBezTo>
                  <a:cubicBezTo>
                    <a:pt x="7216" y="11864"/>
                    <a:pt x="7204" y="11852"/>
                    <a:pt x="7192" y="11828"/>
                  </a:cubicBezTo>
                  <a:cubicBezTo>
                    <a:pt x="7192" y="11816"/>
                    <a:pt x="7180" y="11804"/>
                    <a:pt x="7168" y="11792"/>
                  </a:cubicBezTo>
                  <a:cubicBezTo>
                    <a:pt x="7156" y="11768"/>
                    <a:pt x="7156" y="11756"/>
                    <a:pt x="7144" y="11733"/>
                  </a:cubicBezTo>
                  <a:cubicBezTo>
                    <a:pt x="7132" y="11721"/>
                    <a:pt x="7132" y="11709"/>
                    <a:pt x="7121" y="11697"/>
                  </a:cubicBezTo>
                  <a:cubicBezTo>
                    <a:pt x="7109" y="11673"/>
                    <a:pt x="7109" y="11661"/>
                    <a:pt x="7097" y="11649"/>
                  </a:cubicBezTo>
                  <a:cubicBezTo>
                    <a:pt x="7085" y="11625"/>
                    <a:pt x="7085" y="11614"/>
                    <a:pt x="7073" y="11602"/>
                  </a:cubicBezTo>
                  <a:cubicBezTo>
                    <a:pt x="7073" y="11590"/>
                    <a:pt x="7061" y="11578"/>
                    <a:pt x="7061" y="11566"/>
                  </a:cubicBezTo>
                  <a:cubicBezTo>
                    <a:pt x="7049" y="11554"/>
                    <a:pt x="7049" y="11542"/>
                    <a:pt x="7037" y="11530"/>
                  </a:cubicBezTo>
                  <a:cubicBezTo>
                    <a:pt x="7037" y="11518"/>
                    <a:pt x="7025" y="11506"/>
                    <a:pt x="7025" y="11495"/>
                  </a:cubicBezTo>
                  <a:cubicBezTo>
                    <a:pt x="7013" y="11483"/>
                    <a:pt x="7013" y="11471"/>
                    <a:pt x="7013" y="11471"/>
                  </a:cubicBezTo>
                  <a:cubicBezTo>
                    <a:pt x="7002" y="11459"/>
                    <a:pt x="7002" y="11447"/>
                    <a:pt x="6990" y="11435"/>
                  </a:cubicBezTo>
                  <a:cubicBezTo>
                    <a:pt x="6990" y="11423"/>
                    <a:pt x="6990" y="11423"/>
                    <a:pt x="6978" y="11411"/>
                  </a:cubicBezTo>
                  <a:cubicBezTo>
                    <a:pt x="6978" y="11411"/>
                    <a:pt x="6978" y="11399"/>
                    <a:pt x="6978" y="11399"/>
                  </a:cubicBezTo>
                  <a:cubicBezTo>
                    <a:pt x="6966" y="11387"/>
                    <a:pt x="6966" y="11375"/>
                    <a:pt x="6966" y="11364"/>
                  </a:cubicBezTo>
                  <a:cubicBezTo>
                    <a:pt x="6978" y="11304"/>
                    <a:pt x="6906" y="11233"/>
                    <a:pt x="6692" y="11054"/>
                  </a:cubicBezTo>
                  <a:cubicBezTo>
                    <a:pt x="6644" y="11006"/>
                    <a:pt x="6597" y="10971"/>
                    <a:pt x="6585" y="10959"/>
                  </a:cubicBezTo>
                  <a:cubicBezTo>
                    <a:pt x="6561" y="10935"/>
                    <a:pt x="6513" y="10899"/>
                    <a:pt x="6478" y="10875"/>
                  </a:cubicBezTo>
                  <a:cubicBezTo>
                    <a:pt x="6394" y="10828"/>
                    <a:pt x="6299" y="10756"/>
                    <a:pt x="6275" y="10697"/>
                  </a:cubicBezTo>
                  <a:cubicBezTo>
                    <a:pt x="6228" y="10566"/>
                    <a:pt x="6025" y="10292"/>
                    <a:pt x="5942" y="10209"/>
                  </a:cubicBezTo>
                  <a:cubicBezTo>
                    <a:pt x="5847" y="10101"/>
                    <a:pt x="5632" y="10042"/>
                    <a:pt x="5466" y="10030"/>
                  </a:cubicBezTo>
                  <a:cubicBezTo>
                    <a:pt x="5455" y="10029"/>
                    <a:pt x="5445" y="10029"/>
                    <a:pt x="5435" y="10029"/>
                  </a:cubicBezTo>
                  <a:cubicBezTo>
                    <a:pt x="5330" y="10029"/>
                    <a:pt x="5244" y="10083"/>
                    <a:pt x="5168" y="10137"/>
                  </a:cubicBezTo>
                  <a:cubicBezTo>
                    <a:pt x="5120" y="10173"/>
                    <a:pt x="5073" y="10209"/>
                    <a:pt x="5013" y="10232"/>
                  </a:cubicBezTo>
                  <a:cubicBezTo>
                    <a:pt x="4966" y="10244"/>
                    <a:pt x="4906" y="10256"/>
                    <a:pt x="4823" y="10256"/>
                  </a:cubicBezTo>
                  <a:cubicBezTo>
                    <a:pt x="4739" y="10256"/>
                    <a:pt x="4644" y="10244"/>
                    <a:pt x="4537" y="10244"/>
                  </a:cubicBezTo>
                  <a:cubicBezTo>
                    <a:pt x="4489" y="10232"/>
                    <a:pt x="4442" y="10232"/>
                    <a:pt x="4394" y="10221"/>
                  </a:cubicBezTo>
                  <a:cubicBezTo>
                    <a:pt x="4227" y="10209"/>
                    <a:pt x="4215" y="10113"/>
                    <a:pt x="4204" y="10042"/>
                  </a:cubicBezTo>
                  <a:cubicBezTo>
                    <a:pt x="4204" y="10018"/>
                    <a:pt x="4204" y="9994"/>
                    <a:pt x="4192" y="9982"/>
                  </a:cubicBezTo>
                  <a:cubicBezTo>
                    <a:pt x="4168" y="9947"/>
                    <a:pt x="4132" y="9947"/>
                    <a:pt x="4084" y="9935"/>
                  </a:cubicBezTo>
                  <a:cubicBezTo>
                    <a:pt x="4025" y="9935"/>
                    <a:pt x="3918" y="9911"/>
                    <a:pt x="3739" y="9828"/>
                  </a:cubicBezTo>
                  <a:cubicBezTo>
                    <a:pt x="3549" y="9744"/>
                    <a:pt x="3489" y="9637"/>
                    <a:pt x="3418" y="9518"/>
                  </a:cubicBezTo>
                  <a:cubicBezTo>
                    <a:pt x="3394" y="9482"/>
                    <a:pt x="3370" y="9435"/>
                    <a:pt x="3334" y="9387"/>
                  </a:cubicBezTo>
                  <a:cubicBezTo>
                    <a:pt x="3299" y="9351"/>
                    <a:pt x="3251" y="9328"/>
                    <a:pt x="3192" y="9328"/>
                  </a:cubicBezTo>
                  <a:lnTo>
                    <a:pt x="3144" y="9328"/>
                  </a:lnTo>
                  <a:cubicBezTo>
                    <a:pt x="3084" y="9339"/>
                    <a:pt x="3025" y="9363"/>
                    <a:pt x="2965" y="9387"/>
                  </a:cubicBezTo>
                  <a:cubicBezTo>
                    <a:pt x="2882" y="9423"/>
                    <a:pt x="2811" y="9447"/>
                    <a:pt x="2727" y="9459"/>
                  </a:cubicBezTo>
                  <a:cubicBezTo>
                    <a:pt x="2703" y="9470"/>
                    <a:pt x="2680" y="9470"/>
                    <a:pt x="2656" y="9482"/>
                  </a:cubicBezTo>
                  <a:cubicBezTo>
                    <a:pt x="2632" y="9482"/>
                    <a:pt x="2596" y="9482"/>
                    <a:pt x="2572" y="9494"/>
                  </a:cubicBezTo>
                  <a:lnTo>
                    <a:pt x="2560" y="9494"/>
                  </a:lnTo>
                  <a:cubicBezTo>
                    <a:pt x="2537" y="9494"/>
                    <a:pt x="2513" y="9506"/>
                    <a:pt x="2477" y="9506"/>
                  </a:cubicBezTo>
                  <a:lnTo>
                    <a:pt x="2453" y="9506"/>
                  </a:lnTo>
                  <a:lnTo>
                    <a:pt x="2513" y="9399"/>
                  </a:lnTo>
                  <a:cubicBezTo>
                    <a:pt x="2632" y="9066"/>
                    <a:pt x="2787" y="8685"/>
                    <a:pt x="2834" y="8649"/>
                  </a:cubicBezTo>
                  <a:cubicBezTo>
                    <a:pt x="2858" y="8649"/>
                    <a:pt x="2906" y="8637"/>
                    <a:pt x="2953" y="8637"/>
                  </a:cubicBezTo>
                  <a:cubicBezTo>
                    <a:pt x="3180" y="8613"/>
                    <a:pt x="3370" y="8589"/>
                    <a:pt x="3430" y="8482"/>
                  </a:cubicBezTo>
                  <a:cubicBezTo>
                    <a:pt x="3501" y="8339"/>
                    <a:pt x="3489" y="8244"/>
                    <a:pt x="3418" y="8125"/>
                  </a:cubicBezTo>
                  <a:cubicBezTo>
                    <a:pt x="3394" y="8066"/>
                    <a:pt x="3370" y="8030"/>
                    <a:pt x="3334" y="7982"/>
                  </a:cubicBezTo>
                  <a:cubicBezTo>
                    <a:pt x="3299" y="7935"/>
                    <a:pt x="3275" y="7875"/>
                    <a:pt x="3251" y="7827"/>
                  </a:cubicBezTo>
                  <a:cubicBezTo>
                    <a:pt x="3239" y="7792"/>
                    <a:pt x="3215" y="7768"/>
                    <a:pt x="3203" y="7744"/>
                  </a:cubicBezTo>
                  <a:cubicBezTo>
                    <a:pt x="3156" y="7649"/>
                    <a:pt x="3108" y="7565"/>
                    <a:pt x="3144" y="7446"/>
                  </a:cubicBezTo>
                  <a:cubicBezTo>
                    <a:pt x="3168" y="7387"/>
                    <a:pt x="3192" y="7339"/>
                    <a:pt x="3215" y="7292"/>
                  </a:cubicBezTo>
                  <a:cubicBezTo>
                    <a:pt x="3275" y="7184"/>
                    <a:pt x="3334" y="7077"/>
                    <a:pt x="3311" y="6887"/>
                  </a:cubicBezTo>
                  <a:cubicBezTo>
                    <a:pt x="3275" y="6720"/>
                    <a:pt x="3192" y="6482"/>
                    <a:pt x="3144" y="6327"/>
                  </a:cubicBezTo>
                  <a:lnTo>
                    <a:pt x="3132" y="6291"/>
                  </a:lnTo>
                  <a:cubicBezTo>
                    <a:pt x="3120" y="6256"/>
                    <a:pt x="3108" y="6220"/>
                    <a:pt x="3108" y="6208"/>
                  </a:cubicBezTo>
                  <a:cubicBezTo>
                    <a:pt x="3108" y="6208"/>
                    <a:pt x="3096" y="6184"/>
                    <a:pt x="3096" y="6161"/>
                  </a:cubicBezTo>
                  <a:cubicBezTo>
                    <a:pt x="3072" y="6089"/>
                    <a:pt x="3025" y="5946"/>
                    <a:pt x="3084" y="5803"/>
                  </a:cubicBezTo>
                  <a:cubicBezTo>
                    <a:pt x="3108" y="5720"/>
                    <a:pt x="3156" y="5672"/>
                    <a:pt x="3192" y="5625"/>
                  </a:cubicBezTo>
                  <a:cubicBezTo>
                    <a:pt x="3215" y="5601"/>
                    <a:pt x="3239" y="5565"/>
                    <a:pt x="3251" y="5541"/>
                  </a:cubicBezTo>
                  <a:close/>
                  <a:moveTo>
                    <a:pt x="16693" y="8708"/>
                  </a:moveTo>
                  <a:cubicBezTo>
                    <a:pt x="16753" y="8756"/>
                    <a:pt x="16884" y="8768"/>
                    <a:pt x="17086" y="8768"/>
                  </a:cubicBezTo>
                  <a:cubicBezTo>
                    <a:pt x="17134" y="8768"/>
                    <a:pt x="17193" y="8768"/>
                    <a:pt x="17241" y="8780"/>
                  </a:cubicBezTo>
                  <a:lnTo>
                    <a:pt x="17324" y="8780"/>
                  </a:lnTo>
                  <a:cubicBezTo>
                    <a:pt x="17384" y="8780"/>
                    <a:pt x="17443" y="8792"/>
                    <a:pt x="17515" y="8792"/>
                  </a:cubicBezTo>
                  <a:lnTo>
                    <a:pt x="17562" y="8792"/>
                  </a:lnTo>
                  <a:cubicBezTo>
                    <a:pt x="17562" y="8792"/>
                    <a:pt x="17562" y="8804"/>
                    <a:pt x="17574" y="8804"/>
                  </a:cubicBezTo>
                  <a:cubicBezTo>
                    <a:pt x="17681" y="8816"/>
                    <a:pt x="17753" y="8828"/>
                    <a:pt x="17836" y="8851"/>
                  </a:cubicBezTo>
                  <a:cubicBezTo>
                    <a:pt x="17979" y="8875"/>
                    <a:pt x="18098" y="8935"/>
                    <a:pt x="18193" y="8982"/>
                  </a:cubicBezTo>
                  <a:cubicBezTo>
                    <a:pt x="18265" y="9006"/>
                    <a:pt x="18336" y="9042"/>
                    <a:pt x="18408" y="9066"/>
                  </a:cubicBezTo>
                  <a:cubicBezTo>
                    <a:pt x="18463" y="9080"/>
                    <a:pt x="18507" y="9085"/>
                    <a:pt x="18548" y="9085"/>
                  </a:cubicBezTo>
                  <a:cubicBezTo>
                    <a:pt x="18577" y="9085"/>
                    <a:pt x="18604" y="9082"/>
                    <a:pt x="18634" y="9078"/>
                  </a:cubicBezTo>
                  <a:cubicBezTo>
                    <a:pt x="18682" y="9066"/>
                    <a:pt x="18717" y="9066"/>
                    <a:pt x="18789" y="9066"/>
                  </a:cubicBezTo>
                  <a:lnTo>
                    <a:pt x="19027" y="9066"/>
                  </a:lnTo>
                  <a:cubicBezTo>
                    <a:pt x="19134" y="9066"/>
                    <a:pt x="19241" y="9066"/>
                    <a:pt x="19301" y="9113"/>
                  </a:cubicBezTo>
                  <a:cubicBezTo>
                    <a:pt x="19384" y="9173"/>
                    <a:pt x="19551" y="9280"/>
                    <a:pt x="19658" y="9292"/>
                  </a:cubicBezTo>
                  <a:cubicBezTo>
                    <a:pt x="19664" y="9292"/>
                    <a:pt x="19670" y="9293"/>
                    <a:pt x="19676" y="9293"/>
                  </a:cubicBezTo>
                  <a:cubicBezTo>
                    <a:pt x="19805" y="9293"/>
                    <a:pt x="19849" y="9171"/>
                    <a:pt x="19872" y="9125"/>
                  </a:cubicBezTo>
                  <a:cubicBezTo>
                    <a:pt x="19908" y="9042"/>
                    <a:pt x="20003" y="8970"/>
                    <a:pt x="20027" y="8958"/>
                  </a:cubicBezTo>
                  <a:lnTo>
                    <a:pt x="20063" y="8958"/>
                  </a:lnTo>
                  <a:cubicBezTo>
                    <a:pt x="20086" y="8958"/>
                    <a:pt x="20170" y="8958"/>
                    <a:pt x="20253" y="8994"/>
                  </a:cubicBezTo>
                  <a:lnTo>
                    <a:pt x="20289" y="8994"/>
                  </a:lnTo>
                  <a:lnTo>
                    <a:pt x="20289" y="9387"/>
                  </a:lnTo>
                  <a:cubicBezTo>
                    <a:pt x="20289" y="9530"/>
                    <a:pt x="20337" y="9673"/>
                    <a:pt x="20420" y="9792"/>
                  </a:cubicBezTo>
                  <a:lnTo>
                    <a:pt x="20432" y="9816"/>
                  </a:lnTo>
                  <a:cubicBezTo>
                    <a:pt x="20491" y="9887"/>
                    <a:pt x="20575" y="10018"/>
                    <a:pt x="20587" y="10042"/>
                  </a:cubicBezTo>
                  <a:cubicBezTo>
                    <a:pt x="20587" y="10042"/>
                    <a:pt x="20587" y="10054"/>
                    <a:pt x="20598" y="10066"/>
                  </a:cubicBezTo>
                  <a:cubicBezTo>
                    <a:pt x="20598" y="10078"/>
                    <a:pt x="20598" y="10090"/>
                    <a:pt x="20610" y="10090"/>
                  </a:cubicBezTo>
                  <a:cubicBezTo>
                    <a:pt x="20610" y="10101"/>
                    <a:pt x="20610" y="10101"/>
                    <a:pt x="20610" y="10113"/>
                  </a:cubicBezTo>
                  <a:cubicBezTo>
                    <a:pt x="20622" y="10125"/>
                    <a:pt x="20634" y="10149"/>
                    <a:pt x="20634" y="10161"/>
                  </a:cubicBezTo>
                  <a:cubicBezTo>
                    <a:pt x="20634" y="10173"/>
                    <a:pt x="20646" y="10173"/>
                    <a:pt x="20646" y="10173"/>
                  </a:cubicBezTo>
                  <a:cubicBezTo>
                    <a:pt x="20646" y="10197"/>
                    <a:pt x="20658" y="10221"/>
                    <a:pt x="20670" y="10232"/>
                  </a:cubicBezTo>
                  <a:cubicBezTo>
                    <a:pt x="20670" y="10244"/>
                    <a:pt x="20670" y="10244"/>
                    <a:pt x="20682" y="10244"/>
                  </a:cubicBezTo>
                  <a:lnTo>
                    <a:pt x="20670" y="10244"/>
                  </a:lnTo>
                  <a:lnTo>
                    <a:pt x="20658" y="10268"/>
                  </a:lnTo>
                  <a:cubicBezTo>
                    <a:pt x="20598" y="10340"/>
                    <a:pt x="20289" y="10637"/>
                    <a:pt x="20039" y="10887"/>
                  </a:cubicBezTo>
                  <a:cubicBezTo>
                    <a:pt x="19801" y="11114"/>
                    <a:pt x="19694" y="11221"/>
                    <a:pt x="19682" y="11244"/>
                  </a:cubicBezTo>
                  <a:cubicBezTo>
                    <a:pt x="19670" y="11268"/>
                    <a:pt x="19515" y="11435"/>
                    <a:pt x="19384" y="11590"/>
                  </a:cubicBezTo>
                  <a:cubicBezTo>
                    <a:pt x="19253" y="11733"/>
                    <a:pt x="19110" y="11899"/>
                    <a:pt x="19039" y="11983"/>
                  </a:cubicBezTo>
                  <a:lnTo>
                    <a:pt x="18979" y="12042"/>
                  </a:lnTo>
                  <a:cubicBezTo>
                    <a:pt x="18860" y="12197"/>
                    <a:pt x="18705" y="12376"/>
                    <a:pt x="18574" y="12483"/>
                  </a:cubicBezTo>
                  <a:cubicBezTo>
                    <a:pt x="18503" y="12542"/>
                    <a:pt x="18432" y="12578"/>
                    <a:pt x="18372" y="12626"/>
                  </a:cubicBezTo>
                  <a:cubicBezTo>
                    <a:pt x="18289" y="12673"/>
                    <a:pt x="18217" y="12721"/>
                    <a:pt x="18193" y="12757"/>
                  </a:cubicBezTo>
                  <a:cubicBezTo>
                    <a:pt x="18170" y="12792"/>
                    <a:pt x="18158" y="12816"/>
                    <a:pt x="18146" y="12852"/>
                  </a:cubicBezTo>
                  <a:cubicBezTo>
                    <a:pt x="18122" y="12888"/>
                    <a:pt x="18110" y="12923"/>
                    <a:pt x="18062" y="12983"/>
                  </a:cubicBezTo>
                  <a:cubicBezTo>
                    <a:pt x="17991" y="13090"/>
                    <a:pt x="17765" y="13411"/>
                    <a:pt x="17670" y="13530"/>
                  </a:cubicBezTo>
                  <a:cubicBezTo>
                    <a:pt x="17634" y="13578"/>
                    <a:pt x="17598" y="13602"/>
                    <a:pt x="17574" y="13626"/>
                  </a:cubicBezTo>
                  <a:cubicBezTo>
                    <a:pt x="17562" y="13638"/>
                    <a:pt x="17539" y="13650"/>
                    <a:pt x="17527" y="13673"/>
                  </a:cubicBezTo>
                  <a:cubicBezTo>
                    <a:pt x="17515" y="13661"/>
                    <a:pt x="17503" y="13661"/>
                    <a:pt x="17491" y="13650"/>
                  </a:cubicBezTo>
                  <a:cubicBezTo>
                    <a:pt x="17384" y="13602"/>
                    <a:pt x="17241" y="13530"/>
                    <a:pt x="17169" y="13411"/>
                  </a:cubicBezTo>
                  <a:cubicBezTo>
                    <a:pt x="17062" y="13245"/>
                    <a:pt x="16872" y="13066"/>
                    <a:pt x="16753" y="13054"/>
                  </a:cubicBezTo>
                  <a:lnTo>
                    <a:pt x="16741" y="13054"/>
                  </a:lnTo>
                  <a:cubicBezTo>
                    <a:pt x="16681" y="13054"/>
                    <a:pt x="16598" y="13042"/>
                    <a:pt x="16491" y="13042"/>
                  </a:cubicBezTo>
                  <a:cubicBezTo>
                    <a:pt x="16336" y="13042"/>
                    <a:pt x="16181" y="13054"/>
                    <a:pt x="16074" y="13090"/>
                  </a:cubicBezTo>
                  <a:cubicBezTo>
                    <a:pt x="15812" y="13161"/>
                    <a:pt x="15431" y="13197"/>
                    <a:pt x="15407" y="13197"/>
                  </a:cubicBezTo>
                  <a:cubicBezTo>
                    <a:pt x="15395" y="13197"/>
                    <a:pt x="15348" y="13209"/>
                    <a:pt x="15300" y="13221"/>
                  </a:cubicBezTo>
                  <a:lnTo>
                    <a:pt x="15276" y="13221"/>
                  </a:lnTo>
                  <a:cubicBezTo>
                    <a:pt x="15264" y="13209"/>
                    <a:pt x="15264" y="13185"/>
                    <a:pt x="15253" y="13161"/>
                  </a:cubicBezTo>
                  <a:cubicBezTo>
                    <a:pt x="15253" y="13149"/>
                    <a:pt x="15241" y="13126"/>
                    <a:pt x="15241" y="13114"/>
                  </a:cubicBezTo>
                  <a:cubicBezTo>
                    <a:pt x="15241" y="13114"/>
                    <a:pt x="15241" y="13102"/>
                    <a:pt x="15241" y="13102"/>
                  </a:cubicBezTo>
                  <a:cubicBezTo>
                    <a:pt x="15241" y="13090"/>
                    <a:pt x="15229" y="13078"/>
                    <a:pt x="15229" y="13066"/>
                  </a:cubicBezTo>
                  <a:cubicBezTo>
                    <a:pt x="15229" y="13054"/>
                    <a:pt x="15229" y="13054"/>
                    <a:pt x="15229" y="13042"/>
                  </a:cubicBezTo>
                  <a:cubicBezTo>
                    <a:pt x="15229" y="13042"/>
                    <a:pt x="15229" y="13030"/>
                    <a:pt x="15229" y="13019"/>
                  </a:cubicBezTo>
                  <a:cubicBezTo>
                    <a:pt x="15217" y="13007"/>
                    <a:pt x="15217" y="13007"/>
                    <a:pt x="15217" y="12995"/>
                  </a:cubicBezTo>
                  <a:cubicBezTo>
                    <a:pt x="15217" y="12983"/>
                    <a:pt x="15217" y="12983"/>
                    <a:pt x="15217" y="12971"/>
                  </a:cubicBezTo>
                  <a:cubicBezTo>
                    <a:pt x="15217" y="12971"/>
                    <a:pt x="15217" y="12959"/>
                    <a:pt x="15217" y="12947"/>
                  </a:cubicBezTo>
                  <a:cubicBezTo>
                    <a:pt x="15217" y="12947"/>
                    <a:pt x="15217" y="12935"/>
                    <a:pt x="15217" y="12935"/>
                  </a:cubicBezTo>
                  <a:cubicBezTo>
                    <a:pt x="15217" y="12923"/>
                    <a:pt x="15217" y="12923"/>
                    <a:pt x="15229" y="12911"/>
                  </a:cubicBezTo>
                  <a:cubicBezTo>
                    <a:pt x="15229" y="12911"/>
                    <a:pt x="15229" y="12899"/>
                    <a:pt x="15229" y="12888"/>
                  </a:cubicBezTo>
                  <a:lnTo>
                    <a:pt x="15241" y="12888"/>
                  </a:lnTo>
                  <a:cubicBezTo>
                    <a:pt x="15253" y="12864"/>
                    <a:pt x="15276" y="12840"/>
                    <a:pt x="15300" y="12816"/>
                  </a:cubicBezTo>
                  <a:cubicBezTo>
                    <a:pt x="15348" y="12768"/>
                    <a:pt x="15384" y="12721"/>
                    <a:pt x="15384" y="12590"/>
                  </a:cubicBezTo>
                  <a:cubicBezTo>
                    <a:pt x="15384" y="12518"/>
                    <a:pt x="15360" y="12435"/>
                    <a:pt x="15336" y="12352"/>
                  </a:cubicBezTo>
                  <a:cubicBezTo>
                    <a:pt x="15300" y="12257"/>
                    <a:pt x="15276" y="12161"/>
                    <a:pt x="15288" y="12090"/>
                  </a:cubicBezTo>
                  <a:cubicBezTo>
                    <a:pt x="15288" y="12066"/>
                    <a:pt x="15288" y="12042"/>
                    <a:pt x="15300" y="12030"/>
                  </a:cubicBezTo>
                  <a:cubicBezTo>
                    <a:pt x="15300" y="12018"/>
                    <a:pt x="15312" y="11995"/>
                    <a:pt x="15324" y="11971"/>
                  </a:cubicBezTo>
                  <a:cubicBezTo>
                    <a:pt x="15324" y="11971"/>
                    <a:pt x="15324" y="11959"/>
                    <a:pt x="15324" y="11959"/>
                  </a:cubicBezTo>
                  <a:cubicBezTo>
                    <a:pt x="15336" y="11959"/>
                    <a:pt x="15336" y="11947"/>
                    <a:pt x="15336" y="11947"/>
                  </a:cubicBezTo>
                  <a:cubicBezTo>
                    <a:pt x="15431" y="11768"/>
                    <a:pt x="15634" y="11495"/>
                    <a:pt x="15753" y="11399"/>
                  </a:cubicBezTo>
                  <a:cubicBezTo>
                    <a:pt x="15788" y="11375"/>
                    <a:pt x="15824" y="11340"/>
                    <a:pt x="15860" y="11292"/>
                  </a:cubicBezTo>
                  <a:cubicBezTo>
                    <a:pt x="15860" y="11292"/>
                    <a:pt x="15860" y="11280"/>
                    <a:pt x="15860" y="11280"/>
                  </a:cubicBezTo>
                  <a:cubicBezTo>
                    <a:pt x="16026" y="11078"/>
                    <a:pt x="16241" y="10685"/>
                    <a:pt x="16241" y="10578"/>
                  </a:cubicBezTo>
                  <a:cubicBezTo>
                    <a:pt x="16229" y="10554"/>
                    <a:pt x="16229" y="10530"/>
                    <a:pt x="16217" y="10506"/>
                  </a:cubicBezTo>
                  <a:cubicBezTo>
                    <a:pt x="16205" y="10494"/>
                    <a:pt x="16193" y="10471"/>
                    <a:pt x="16181" y="10447"/>
                  </a:cubicBezTo>
                  <a:cubicBezTo>
                    <a:pt x="16157" y="10387"/>
                    <a:pt x="16122" y="10328"/>
                    <a:pt x="16122" y="10268"/>
                  </a:cubicBezTo>
                  <a:cubicBezTo>
                    <a:pt x="16122" y="10244"/>
                    <a:pt x="16122" y="10221"/>
                    <a:pt x="16122" y="10197"/>
                  </a:cubicBezTo>
                  <a:cubicBezTo>
                    <a:pt x="16134" y="10185"/>
                    <a:pt x="16134" y="10185"/>
                    <a:pt x="16134" y="10173"/>
                  </a:cubicBezTo>
                  <a:cubicBezTo>
                    <a:pt x="16146" y="10173"/>
                    <a:pt x="16146" y="10161"/>
                    <a:pt x="16146" y="10149"/>
                  </a:cubicBezTo>
                  <a:cubicBezTo>
                    <a:pt x="16265" y="9994"/>
                    <a:pt x="16455" y="9756"/>
                    <a:pt x="16455" y="9756"/>
                  </a:cubicBezTo>
                  <a:cubicBezTo>
                    <a:pt x="16467" y="9756"/>
                    <a:pt x="16467" y="9744"/>
                    <a:pt x="16467" y="9732"/>
                  </a:cubicBezTo>
                  <a:cubicBezTo>
                    <a:pt x="16467" y="9732"/>
                    <a:pt x="16491" y="9554"/>
                    <a:pt x="16527" y="9423"/>
                  </a:cubicBezTo>
                  <a:lnTo>
                    <a:pt x="16538" y="9363"/>
                  </a:lnTo>
                  <a:cubicBezTo>
                    <a:pt x="16562" y="9256"/>
                    <a:pt x="16586" y="9149"/>
                    <a:pt x="16574" y="9066"/>
                  </a:cubicBezTo>
                  <a:cubicBezTo>
                    <a:pt x="16574" y="9054"/>
                    <a:pt x="16574" y="9042"/>
                    <a:pt x="16574" y="9042"/>
                  </a:cubicBezTo>
                  <a:cubicBezTo>
                    <a:pt x="16562" y="8970"/>
                    <a:pt x="16574" y="8899"/>
                    <a:pt x="16586" y="8839"/>
                  </a:cubicBezTo>
                  <a:cubicBezTo>
                    <a:pt x="16586" y="8816"/>
                    <a:pt x="16598" y="8792"/>
                    <a:pt x="16610" y="8780"/>
                  </a:cubicBezTo>
                  <a:cubicBezTo>
                    <a:pt x="16610" y="8780"/>
                    <a:pt x="16622" y="8768"/>
                    <a:pt x="16657" y="8744"/>
                  </a:cubicBezTo>
                  <a:cubicBezTo>
                    <a:pt x="16669" y="8732"/>
                    <a:pt x="16681" y="8720"/>
                    <a:pt x="16693" y="8708"/>
                  </a:cubicBezTo>
                  <a:close/>
                  <a:moveTo>
                    <a:pt x="3190" y="9415"/>
                  </a:moveTo>
                  <a:cubicBezTo>
                    <a:pt x="3221" y="9415"/>
                    <a:pt x="3245" y="9424"/>
                    <a:pt x="3263" y="9447"/>
                  </a:cubicBezTo>
                  <a:cubicBezTo>
                    <a:pt x="3299" y="9482"/>
                    <a:pt x="3322" y="9530"/>
                    <a:pt x="3346" y="9566"/>
                  </a:cubicBezTo>
                  <a:cubicBezTo>
                    <a:pt x="3406" y="9685"/>
                    <a:pt x="3489" y="9816"/>
                    <a:pt x="3703" y="9911"/>
                  </a:cubicBezTo>
                  <a:cubicBezTo>
                    <a:pt x="3751" y="9935"/>
                    <a:pt x="3787" y="9947"/>
                    <a:pt x="3834" y="9971"/>
                  </a:cubicBezTo>
                  <a:cubicBezTo>
                    <a:pt x="3942" y="10006"/>
                    <a:pt x="4025" y="10018"/>
                    <a:pt x="4073" y="10030"/>
                  </a:cubicBezTo>
                  <a:lnTo>
                    <a:pt x="4108" y="10030"/>
                  </a:lnTo>
                  <a:cubicBezTo>
                    <a:pt x="4108" y="10042"/>
                    <a:pt x="4120" y="10042"/>
                    <a:pt x="4120" y="10054"/>
                  </a:cubicBezTo>
                  <a:cubicBezTo>
                    <a:pt x="4120" y="10125"/>
                    <a:pt x="4144" y="10292"/>
                    <a:pt x="4382" y="10316"/>
                  </a:cubicBezTo>
                  <a:cubicBezTo>
                    <a:pt x="4442" y="10316"/>
                    <a:pt x="4489" y="10328"/>
                    <a:pt x="4537" y="10328"/>
                  </a:cubicBezTo>
                  <a:cubicBezTo>
                    <a:pt x="4632" y="10340"/>
                    <a:pt x="4727" y="10352"/>
                    <a:pt x="4823" y="10352"/>
                  </a:cubicBezTo>
                  <a:cubicBezTo>
                    <a:pt x="4918" y="10352"/>
                    <a:pt x="4989" y="10340"/>
                    <a:pt x="5049" y="10316"/>
                  </a:cubicBezTo>
                  <a:cubicBezTo>
                    <a:pt x="5108" y="10280"/>
                    <a:pt x="5168" y="10256"/>
                    <a:pt x="5216" y="10221"/>
                  </a:cubicBezTo>
                  <a:cubicBezTo>
                    <a:pt x="5299" y="10161"/>
                    <a:pt x="5358" y="10113"/>
                    <a:pt x="5442" y="10113"/>
                  </a:cubicBezTo>
                  <a:lnTo>
                    <a:pt x="5466" y="10113"/>
                  </a:lnTo>
                  <a:cubicBezTo>
                    <a:pt x="5478" y="10113"/>
                    <a:pt x="5501" y="10125"/>
                    <a:pt x="5525" y="10125"/>
                  </a:cubicBezTo>
                  <a:cubicBezTo>
                    <a:pt x="5668" y="10149"/>
                    <a:pt x="5823" y="10209"/>
                    <a:pt x="5882" y="10268"/>
                  </a:cubicBezTo>
                  <a:cubicBezTo>
                    <a:pt x="5954" y="10340"/>
                    <a:pt x="6109" y="10554"/>
                    <a:pt x="6168" y="10673"/>
                  </a:cubicBezTo>
                  <a:cubicBezTo>
                    <a:pt x="6180" y="10697"/>
                    <a:pt x="6192" y="10709"/>
                    <a:pt x="6192" y="10733"/>
                  </a:cubicBezTo>
                  <a:cubicBezTo>
                    <a:pt x="6228" y="10816"/>
                    <a:pt x="6335" y="10887"/>
                    <a:pt x="6418" y="10947"/>
                  </a:cubicBezTo>
                  <a:cubicBezTo>
                    <a:pt x="6466" y="10971"/>
                    <a:pt x="6501" y="10994"/>
                    <a:pt x="6513" y="11018"/>
                  </a:cubicBezTo>
                  <a:cubicBezTo>
                    <a:pt x="6537" y="11042"/>
                    <a:pt x="6573" y="11078"/>
                    <a:pt x="6632" y="11114"/>
                  </a:cubicBezTo>
                  <a:cubicBezTo>
                    <a:pt x="6704" y="11185"/>
                    <a:pt x="6859" y="11316"/>
                    <a:pt x="6882" y="11364"/>
                  </a:cubicBezTo>
                  <a:cubicBezTo>
                    <a:pt x="6882" y="11375"/>
                    <a:pt x="6882" y="11375"/>
                    <a:pt x="6882" y="11375"/>
                  </a:cubicBezTo>
                  <a:cubicBezTo>
                    <a:pt x="6882" y="11375"/>
                    <a:pt x="6882" y="11375"/>
                    <a:pt x="6882" y="11387"/>
                  </a:cubicBezTo>
                  <a:cubicBezTo>
                    <a:pt x="6882" y="11399"/>
                    <a:pt x="6882" y="11399"/>
                    <a:pt x="6882" y="11411"/>
                  </a:cubicBezTo>
                  <a:cubicBezTo>
                    <a:pt x="6894" y="11411"/>
                    <a:pt x="6894" y="11423"/>
                    <a:pt x="6894" y="11423"/>
                  </a:cubicBezTo>
                  <a:cubicBezTo>
                    <a:pt x="6894" y="11423"/>
                    <a:pt x="6894" y="11435"/>
                    <a:pt x="6894" y="11435"/>
                  </a:cubicBezTo>
                  <a:cubicBezTo>
                    <a:pt x="6906" y="11447"/>
                    <a:pt x="6906" y="11447"/>
                    <a:pt x="6906" y="11459"/>
                  </a:cubicBezTo>
                  <a:cubicBezTo>
                    <a:pt x="6918" y="11471"/>
                    <a:pt x="6918" y="11471"/>
                    <a:pt x="6918" y="11471"/>
                  </a:cubicBezTo>
                  <a:cubicBezTo>
                    <a:pt x="6918" y="11483"/>
                    <a:pt x="6930" y="11495"/>
                    <a:pt x="6930" y="11506"/>
                  </a:cubicBezTo>
                  <a:cubicBezTo>
                    <a:pt x="6930" y="11506"/>
                    <a:pt x="6930" y="11518"/>
                    <a:pt x="6942" y="11518"/>
                  </a:cubicBezTo>
                  <a:cubicBezTo>
                    <a:pt x="6942" y="11530"/>
                    <a:pt x="6954" y="11542"/>
                    <a:pt x="6954" y="11554"/>
                  </a:cubicBezTo>
                  <a:cubicBezTo>
                    <a:pt x="6954" y="11566"/>
                    <a:pt x="6966" y="11578"/>
                    <a:pt x="6966" y="11578"/>
                  </a:cubicBezTo>
                  <a:cubicBezTo>
                    <a:pt x="6978" y="11602"/>
                    <a:pt x="6978" y="11614"/>
                    <a:pt x="6990" y="11637"/>
                  </a:cubicBezTo>
                  <a:cubicBezTo>
                    <a:pt x="6990" y="11637"/>
                    <a:pt x="7002" y="11649"/>
                    <a:pt x="7002" y="11649"/>
                  </a:cubicBezTo>
                  <a:cubicBezTo>
                    <a:pt x="7013" y="11673"/>
                    <a:pt x="7025" y="11697"/>
                    <a:pt x="7025" y="11709"/>
                  </a:cubicBezTo>
                  <a:cubicBezTo>
                    <a:pt x="7037" y="11721"/>
                    <a:pt x="7037" y="11733"/>
                    <a:pt x="7049" y="11745"/>
                  </a:cubicBezTo>
                  <a:cubicBezTo>
                    <a:pt x="7061" y="11756"/>
                    <a:pt x="7073" y="11792"/>
                    <a:pt x="7085" y="11816"/>
                  </a:cubicBezTo>
                  <a:cubicBezTo>
                    <a:pt x="7085" y="11816"/>
                    <a:pt x="7097" y="11828"/>
                    <a:pt x="7097" y="11840"/>
                  </a:cubicBezTo>
                  <a:cubicBezTo>
                    <a:pt x="7109" y="11876"/>
                    <a:pt x="7132" y="11899"/>
                    <a:pt x="7144" y="11935"/>
                  </a:cubicBezTo>
                  <a:cubicBezTo>
                    <a:pt x="7156" y="11947"/>
                    <a:pt x="7156" y="11947"/>
                    <a:pt x="7156" y="11959"/>
                  </a:cubicBezTo>
                  <a:cubicBezTo>
                    <a:pt x="7180" y="11995"/>
                    <a:pt x="7204" y="12030"/>
                    <a:pt x="7216" y="12078"/>
                  </a:cubicBezTo>
                  <a:cubicBezTo>
                    <a:pt x="7228" y="12078"/>
                    <a:pt x="7228" y="12090"/>
                    <a:pt x="7228" y="12102"/>
                  </a:cubicBezTo>
                  <a:cubicBezTo>
                    <a:pt x="7252" y="12137"/>
                    <a:pt x="7275" y="12173"/>
                    <a:pt x="7299" y="12221"/>
                  </a:cubicBezTo>
                  <a:cubicBezTo>
                    <a:pt x="7311" y="12233"/>
                    <a:pt x="7311" y="12245"/>
                    <a:pt x="7323" y="12257"/>
                  </a:cubicBezTo>
                  <a:cubicBezTo>
                    <a:pt x="7347" y="12304"/>
                    <a:pt x="7371" y="12340"/>
                    <a:pt x="7394" y="12387"/>
                  </a:cubicBezTo>
                  <a:cubicBezTo>
                    <a:pt x="7406" y="12411"/>
                    <a:pt x="7406" y="12423"/>
                    <a:pt x="7418" y="12435"/>
                  </a:cubicBezTo>
                  <a:cubicBezTo>
                    <a:pt x="7442" y="12483"/>
                    <a:pt x="7466" y="12530"/>
                    <a:pt x="7502" y="12590"/>
                  </a:cubicBezTo>
                  <a:cubicBezTo>
                    <a:pt x="7513" y="12602"/>
                    <a:pt x="7513" y="12614"/>
                    <a:pt x="7525" y="12638"/>
                  </a:cubicBezTo>
                  <a:cubicBezTo>
                    <a:pt x="7561" y="12685"/>
                    <a:pt x="7585" y="12745"/>
                    <a:pt x="7621" y="12792"/>
                  </a:cubicBezTo>
                  <a:cubicBezTo>
                    <a:pt x="7633" y="12816"/>
                    <a:pt x="7633" y="12828"/>
                    <a:pt x="7644" y="12852"/>
                  </a:cubicBezTo>
                  <a:cubicBezTo>
                    <a:pt x="7644" y="12852"/>
                    <a:pt x="7644" y="12852"/>
                    <a:pt x="7633" y="12864"/>
                  </a:cubicBezTo>
                  <a:lnTo>
                    <a:pt x="7621" y="12864"/>
                  </a:lnTo>
                  <a:cubicBezTo>
                    <a:pt x="7621" y="12876"/>
                    <a:pt x="7609" y="12888"/>
                    <a:pt x="7597" y="12888"/>
                  </a:cubicBezTo>
                  <a:cubicBezTo>
                    <a:pt x="7597" y="12888"/>
                    <a:pt x="7597" y="12899"/>
                    <a:pt x="7597" y="12899"/>
                  </a:cubicBezTo>
                  <a:cubicBezTo>
                    <a:pt x="7585" y="12911"/>
                    <a:pt x="7573" y="12923"/>
                    <a:pt x="7561" y="12935"/>
                  </a:cubicBezTo>
                  <a:lnTo>
                    <a:pt x="7549" y="12935"/>
                  </a:lnTo>
                  <a:cubicBezTo>
                    <a:pt x="7537" y="12947"/>
                    <a:pt x="7537" y="12959"/>
                    <a:pt x="7525" y="12971"/>
                  </a:cubicBezTo>
                  <a:cubicBezTo>
                    <a:pt x="7525" y="12971"/>
                    <a:pt x="7513" y="12971"/>
                    <a:pt x="7513" y="12983"/>
                  </a:cubicBezTo>
                  <a:cubicBezTo>
                    <a:pt x="7513" y="12983"/>
                    <a:pt x="7502" y="12995"/>
                    <a:pt x="7502" y="13007"/>
                  </a:cubicBezTo>
                  <a:cubicBezTo>
                    <a:pt x="7490" y="13007"/>
                    <a:pt x="7490" y="13007"/>
                    <a:pt x="7490" y="13019"/>
                  </a:cubicBezTo>
                  <a:cubicBezTo>
                    <a:pt x="7478" y="13019"/>
                    <a:pt x="7478" y="13030"/>
                    <a:pt x="7478" y="13042"/>
                  </a:cubicBezTo>
                  <a:cubicBezTo>
                    <a:pt x="7478" y="13042"/>
                    <a:pt x="7466" y="13054"/>
                    <a:pt x="7466" y="13054"/>
                  </a:cubicBezTo>
                  <a:cubicBezTo>
                    <a:pt x="7466" y="13066"/>
                    <a:pt x="7466" y="13078"/>
                    <a:pt x="7466" y="13090"/>
                  </a:cubicBezTo>
                  <a:cubicBezTo>
                    <a:pt x="7466" y="13090"/>
                    <a:pt x="7466" y="13102"/>
                    <a:pt x="7466" y="13102"/>
                  </a:cubicBezTo>
                  <a:lnTo>
                    <a:pt x="7466" y="13149"/>
                  </a:lnTo>
                  <a:cubicBezTo>
                    <a:pt x="7478" y="13340"/>
                    <a:pt x="7466" y="13447"/>
                    <a:pt x="7418" y="13471"/>
                  </a:cubicBezTo>
                  <a:cubicBezTo>
                    <a:pt x="7228" y="13590"/>
                    <a:pt x="7109" y="13673"/>
                    <a:pt x="7109" y="13745"/>
                  </a:cubicBezTo>
                  <a:cubicBezTo>
                    <a:pt x="7109" y="13804"/>
                    <a:pt x="7156" y="14031"/>
                    <a:pt x="7180" y="14197"/>
                  </a:cubicBezTo>
                  <a:cubicBezTo>
                    <a:pt x="7192" y="14221"/>
                    <a:pt x="7192" y="14245"/>
                    <a:pt x="7192" y="14269"/>
                  </a:cubicBezTo>
                  <a:cubicBezTo>
                    <a:pt x="7192" y="14269"/>
                    <a:pt x="7204" y="14269"/>
                    <a:pt x="7204" y="14281"/>
                  </a:cubicBezTo>
                  <a:cubicBezTo>
                    <a:pt x="7204" y="14281"/>
                    <a:pt x="7204" y="14292"/>
                    <a:pt x="7204" y="14304"/>
                  </a:cubicBezTo>
                  <a:cubicBezTo>
                    <a:pt x="7204" y="14304"/>
                    <a:pt x="7204" y="14304"/>
                    <a:pt x="7204" y="14316"/>
                  </a:cubicBezTo>
                  <a:cubicBezTo>
                    <a:pt x="7204" y="14328"/>
                    <a:pt x="7204" y="14328"/>
                    <a:pt x="7204" y="14340"/>
                  </a:cubicBezTo>
                  <a:cubicBezTo>
                    <a:pt x="7204" y="14352"/>
                    <a:pt x="7204" y="14352"/>
                    <a:pt x="7204" y="14364"/>
                  </a:cubicBezTo>
                  <a:cubicBezTo>
                    <a:pt x="7204" y="14376"/>
                    <a:pt x="7204" y="14388"/>
                    <a:pt x="7204" y="14400"/>
                  </a:cubicBezTo>
                  <a:cubicBezTo>
                    <a:pt x="7216" y="14412"/>
                    <a:pt x="7216" y="14423"/>
                    <a:pt x="7216" y="14435"/>
                  </a:cubicBezTo>
                  <a:cubicBezTo>
                    <a:pt x="7216" y="14447"/>
                    <a:pt x="7216" y="14459"/>
                    <a:pt x="7216" y="14471"/>
                  </a:cubicBezTo>
                  <a:cubicBezTo>
                    <a:pt x="7216" y="14483"/>
                    <a:pt x="7216" y="14495"/>
                    <a:pt x="7216" y="14507"/>
                  </a:cubicBezTo>
                  <a:cubicBezTo>
                    <a:pt x="7216" y="14519"/>
                    <a:pt x="7216" y="14543"/>
                    <a:pt x="7216" y="14554"/>
                  </a:cubicBezTo>
                  <a:cubicBezTo>
                    <a:pt x="7216" y="14566"/>
                    <a:pt x="7228" y="14578"/>
                    <a:pt x="7228" y="14590"/>
                  </a:cubicBezTo>
                  <a:cubicBezTo>
                    <a:pt x="7228" y="14602"/>
                    <a:pt x="7228" y="14626"/>
                    <a:pt x="7228" y="14638"/>
                  </a:cubicBezTo>
                  <a:cubicBezTo>
                    <a:pt x="7228" y="14650"/>
                    <a:pt x="7228" y="14673"/>
                    <a:pt x="7228" y="14685"/>
                  </a:cubicBezTo>
                  <a:cubicBezTo>
                    <a:pt x="7228" y="14697"/>
                    <a:pt x="7228" y="14721"/>
                    <a:pt x="7228" y="14733"/>
                  </a:cubicBezTo>
                  <a:cubicBezTo>
                    <a:pt x="7228" y="14757"/>
                    <a:pt x="7240" y="14769"/>
                    <a:pt x="7240" y="14781"/>
                  </a:cubicBezTo>
                  <a:cubicBezTo>
                    <a:pt x="7240" y="14804"/>
                    <a:pt x="7240" y="14816"/>
                    <a:pt x="7240" y="14840"/>
                  </a:cubicBezTo>
                  <a:cubicBezTo>
                    <a:pt x="7240" y="14852"/>
                    <a:pt x="7240" y="14876"/>
                    <a:pt x="7240" y="14888"/>
                  </a:cubicBezTo>
                  <a:cubicBezTo>
                    <a:pt x="7240" y="14912"/>
                    <a:pt x="7240" y="14924"/>
                    <a:pt x="7252" y="14947"/>
                  </a:cubicBezTo>
                  <a:cubicBezTo>
                    <a:pt x="7252" y="14959"/>
                    <a:pt x="7252" y="14971"/>
                    <a:pt x="7252" y="14995"/>
                  </a:cubicBezTo>
                  <a:cubicBezTo>
                    <a:pt x="7252" y="15019"/>
                    <a:pt x="7252" y="15043"/>
                    <a:pt x="7252" y="15054"/>
                  </a:cubicBezTo>
                  <a:cubicBezTo>
                    <a:pt x="7252" y="15066"/>
                    <a:pt x="7252" y="15078"/>
                    <a:pt x="7252" y="15090"/>
                  </a:cubicBezTo>
                  <a:cubicBezTo>
                    <a:pt x="7252" y="15114"/>
                    <a:pt x="7252" y="15138"/>
                    <a:pt x="7263" y="15162"/>
                  </a:cubicBezTo>
                  <a:cubicBezTo>
                    <a:pt x="7263" y="15174"/>
                    <a:pt x="7263" y="15185"/>
                    <a:pt x="7263" y="15197"/>
                  </a:cubicBezTo>
                  <a:cubicBezTo>
                    <a:pt x="7263" y="15221"/>
                    <a:pt x="7263" y="15245"/>
                    <a:pt x="7263" y="15269"/>
                  </a:cubicBezTo>
                  <a:cubicBezTo>
                    <a:pt x="7263" y="15281"/>
                    <a:pt x="7263" y="15293"/>
                    <a:pt x="7263" y="15293"/>
                  </a:cubicBezTo>
                  <a:cubicBezTo>
                    <a:pt x="7263" y="15328"/>
                    <a:pt x="7263" y="15352"/>
                    <a:pt x="7275" y="15376"/>
                  </a:cubicBezTo>
                  <a:cubicBezTo>
                    <a:pt x="7275" y="15376"/>
                    <a:pt x="7275" y="15388"/>
                    <a:pt x="7275" y="15388"/>
                  </a:cubicBezTo>
                  <a:cubicBezTo>
                    <a:pt x="7275" y="15424"/>
                    <a:pt x="7275" y="15447"/>
                    <a:pt x="7275" y="15471"/>
                  </a:cubicBezTo>
                  <a:cubicBezTo>
                    <a:pt x="7275" y="15471"/>
                    <a:pt x="7275" y="15471"/>
                    <a:pt x="7275" y="15483"/>
                  </a:cubicBezTo>
                  <a:cubicBezTo>
                    <a:pt x="7275" y="15507"/>
                    <a:pt x="7275" y="15531"/>
                    <a:pt x="7275" y="15555"/>
                  </a:cubicBezTo>
                  <a:cubicBezTo>
                    <a:pt x="7240" y="15555"/>
                    <a:pt x="7192" y="15543"/>
                    <a:pt x="7156" y="15543"/>
                  </a:cubicBezTo>
                  <a:cubicBezTo>
                    <a:pt x="7144" y="15531"/>
                    <a:pt x="7132" y="15531"/>
                    <a:pt x="7121" y="15531"/>
                  </a:cubicBezTo>
                  <a:cubicBezTo>
                    <a:pt x="7085" y="15531"/>
                    <a:pt x="7049" y="15519"/>
                    <a:pt x="7013" y="15519"/>
                  </a:cubicBezTo>
                  <a:cubicBezTo>
                    <a:pt x="7002" y="15519"/>
                    <a:pt x="6978" y="15519"/>
                    <a:pt x="6966" y="15507"/>
                  </a:cubicBezTo>
                  <a:lnTo>
                    <a:pt x="6882" y="15507"/>
                  </a:lnTo>
                  <a:cubicBezTo>
                    <a:pt x="6871" y="15507"/>
                    <a:pt x="6847" y="15507"/>
                    <a:pt x="6835" y="15495"/>
                  </a:cubicBezTo>
                  <a:lnTo>
                    <a:pt x="6609" y="15495"/>
                  </a:lnTo>
                  <a:cubicBezTo>
                    <a:pt x="6525" y="15507"/>
                    <a:pt x="6466" y="15507"/>
                    <a:pt x="6406" y="15507"/>
                  </a:cubicBezTo>
                  <a:cubicBezTo>
                    <a:pt x="6311" y="15519"/>
                    <a:pt x="6228" y="15519"/>
                    <a:pt x="6156" y="15519"/>
                  </a:cubicBezTo>
                  <a:lnTo>
                    <a:pt x="6061" y="15519"/>
                  </a:lnTo>
                  <a:cubicBezTo>
                    <a:pt x="6049" y="15507"/>
                    <a:pt x="6037" y="15507"/>
                    <a:pt x="6037" y="15507"/>
                  </a:cubicBezTo>
                  <a:cubicBezTo>
                    <a:pt x="6025" y="15507"/>
                    <a:pt x="6025" y="15507"/>
                    <a:pt x="6013" y="15495"/>
                  </a:cubicBezTo>
                  <a:cubicBezTo>
                    <a:pt x="6001" y="15483"/>
                    <a:pt x="5989" y="15483"/>
                    <a:pt x="5978" y="15471"/>
                  </a:cubicBezTo>
                  <a:cubicBezTo>
                    <a:pt x="5978" y="15471"/>
                    <a:pt x="5978" y="15471"/>
                    <a:pt x="5966" y="15459"/>
                  </a:cubicBezTo>
                  <a:cubicBezTo>
                    <a:pt x="5954" y="15459"/>
                    <a:pt x="5954" y="15447"/>
                    <a:pt x="5942" y="15447"/>
                  </a:cubicBezTo>
                  <a:cubicBezTo>
                    <a:pt x="5930" y="15435"/>
                    <a:pt x="5930" y="15435"/>
                    <a:pt x="5918" y="15435"/>
                  </a:cubicBezTo>
                  <a:cubicBezTo>
                    <a:pt x="5918" y="15424"/>
                    <a:pt x="5906" y="15412"/>
                    <a:pt x="5894" y="15412"/>
                  </a:cubicBezTo>
                  <a:cubicBezTo>
                    <a:pt x="5882" y="15400"/>
                    <a:pt x="5882" y="15400"/>
                    <a:pt x="5870" y="15388"/>
                  </a:cubicBezTo>
                  <a:cubicBezTo>
                    <a:pt x="5859" y="15388"/>
                    <a:pt x="5847" y="15376"/>
                    <a:pt x="5835" y="15364"/>
                  </a:cubicBezTo>
                  <a:cubicBezTo>
                    <a:pt x="5835" y="15364"/>
                    <a:pt x="5823" y="15352"/>
                    <a:pt x="5811" y="15340"/>
                  </a:cubicBezTo>
                  <a:cubicBezTo>
                    <a:pt x="5799" y="15340"/>
                    <a:pt x="5799" y="15328"/>
                    <a:pt x="5787" y="15316"/>
                  </a:cubicBezTo>
                  <a:cubicBezTo>
                    <a:pt x="5775" y="15316"/>
                    <a:pt x="5763" y="15305"/>
                    <a:pt x="5751" y="15293"/>
                  </a:cubicBezTo>
                  <a:cubicBezTo>
                    <a:pt x="5739" y="15293"/>
                    <a:pt x="5739" y="15281"/>
                    <a:pt x="5728" y="15269"/>
                  </a:cubicBezTo>
                  <a:cubicBezTo>
                    <a:pt x="5704" y="15257"/>
                    <a:pt x="5692" y="15233"/>
                    <a:pt x="5668" y="15221"/>
                  </a:cubicBezTo>
                  <a:cubicBezTo>
                    <a:pt x="5513" y="15066"/>
                    <a:pt x="5454" y="14912"/>
                    <a:pt x="5466" y="14840"/>
                  </a:cubicBezTo>
                  <a:cubicBezTo>
                    <a:pt x="5466" y="14804"/>
                    <a:pt x="5489" y="14709"/>
                    <a:pt x="5525" y="14614"/>
                  </a:cubicBezTo>
                  <a:cubicBezTo>
                    <a:pt x="5561" y="14459"/>
                    <a:pt x="5608" y="14304"/>
                    <a:pt x="5608" y="14221"/>
                  </a:cubicBezTo>
                  <a:cubicBezTo>
                    <a:pt x="5608" y="14162"/>
                    <a:pt x="5585" y="13828"/>
                    <a:pt x="5239" y="13626"/>
                  </a:cubicBezTo>
                  <a:cubicBezTo>
                    <a:pt x="5180" y="13590"/>
                    <a:pt x="5108" y="13542"/>
                    <a:pt x="5037" y="13483"/>
                  </a:cubicBezTo>
                  <a:cubicBezTo>
                    <a:pt x="4704" y="13245"/>
                    <a:pt x="4227" y="12816"/>
                    <a:pt x="4132" y="12685"/>
                  </a:cubicBezTo>
                  <a:cubicBezTo>
                    <a:pt x="3989" y="12518"/>
                    <a:pt x="3680" y="12292"/>
                    <a:pt x="3513" y="12292"/>
                  </a:cubicBezTo>
                  <a:cubicBezTo>
                    <a:pt x="3442" y="12280"/>
                    <a:pt x="3322" y="12280"/>
                    <a:pt x="3203" y="12280"/>
                  </a:cubicBezTo>
                  <a:cubicBezTo>
                    <a:pt x="3108" y="12280"/>
                    <a:pt x="3037" y="12280"/>
                    <a:pt x="2989" y="12292"/>
                  </a:cubicBezTo>
                  <a:cubicBezTo>
                    <a:pt x="2953" y="12292"/>
                    <a:pt x="2918" y="12304"/>
                    <a:pt x="2882" y="12316"/>
                  </a:cubicBezTo>
                  <a:cubicBezTo>
                    <a:pt x="2858" y="12316"/>
                    <a:pt x="2834" y="12328"/>
                    <a:pt x="2822" y="12328"/>
                  </a:cubicBezTo>
                  <a:cubicBezTo>
                    <a:pt x="2822" y="12292"/>
                    <a:pt x="2846" y="12221"/>
                    <a:pt x="2870" y="12149"/>
                  </a:cubicBezTo>
                  <a:cubicBezTo>
                    <a:pt x="2894" y="12054"/>
                    <a:pt x="2930" y="11947"/>
                    <a:pt x="2930" y="11864"/>
                  </a:cubicBezTo>
                  <a:cubicBezTo>
                    <a:pt x="2930" y="11411"/>
                    <a:pt x="2894" y="11137"/>
                    <a:pt x="2811" y="11042"/>
                  </a:cubicBezTo>
                  <a:cubicBezTo>
                    <a:pt x="2703" y="10899"/>
                    <a:pt x="2358" y="10661"/>
                    <a:pt x="2203" y="10590"/>
                  </a:cubicBezTo>
                  <a:cubicBezTo>
                    <a:pt x="2191" y="10578"/>
                    <a:pt x="2168" y="10566"/>
                    <a:pt x="2144" y="10554"/>
                  </a:cubicBezTo>
                  <a:cubicBezTo>
                    <a:pt x="2132" y="10554"/>
                    <a:pt x="2132" y="10554"/>
                    <a:pt x="2120" y="10542"/>
                  </a:cubicBezTo>
                  <a:cubicBezTo>
                    <a:pt x="2108" y="10542"/>
                    <a:pt x="2096" y="10542"/>
                    <a:pt x="2084" y="10530"/>
                  </a:cubicBezTo>
                  <a:cubicBezTo>
                    <a:pt x="2072" y="10530"/>
                    <a:pt x="2049" y="10518"/>
                    <a:pt x="2037" y="10518"/>
                  </a:cubicBezTo>
                  <a:cubicBezTo>
                    <a:pt x="2037" y="10506"/>
                    <a:pt x="2025" y="10506"/>
                    <a:pt x="2013" y="10506"/>
                  </a:cubicBezTo>
                  <a:cubicBezTo>
                    <a:pt x="2001" y="10494"/>
                    <a:pt x="1977" y="10494"/>
                    <a:pt x="1965" y="10482"/>
                  </a:cubicBezTo>
                  <a:lnTo>
                    <a:pt x="2406" y="9613"/>
                  </a:lnTo>
                  <a:cubicBezTo>
                    <a:pt x="2418" y="9601"/>
                    <a:pt x="2430" y="9601"/>
                    <a:pt x="2441" y="9601"/>
                  </a:cubicBezTo>
                  <a:cubicBezTo>
                    <a:pt x="2465" y="9601"/>
                    <a:pt x="2477" y="9601"/>
                    <a:pt x="2501" y="9590"/>
                  </a:cubicBezTo>
                  <a:lnTo>
                    <a:pt x="2537" y="9590"/>
                  </a:lnTo>
                  <a:cubicBezTo>
                    <a:pt x="2549" y="9590"/>
                    <a:pt x="2572" y="9578"/>
                    <a:pt x="2596" y="9578"/>
                  </a:cubicBezTo>
                  <a:cubicBezTo>
                    <a:pt x="2608" y="9578"/>
                    <a:pt x="2620" y="9578"/>
                    <a:pt x="2644" y="9566"/>
                  </a:cubicBezTo>
                  <a:lnTo>
                    <a:pt x="2680" y="9566"/>
                  </a:lnTo>
                  <a:cubicBezTo>
                    <a:pt x="2703" y="9566"/>
                    <a:pt x="2727" y="9554"/>
                    <a:pt x="2751" y="9554"/>
                  </a:cubicBezTo>
                  <a:cubicBezTo>
                    <a:pt x="2834" y="9542"/>
                    <a:pt x="2918" y="9506"/>
                    <a:pt x="2989" y="9470"/>
                  </a:cubicBezTo>
                  <a:cubicBezTo>
                    <a:pt x="3071" y="9441"/>
                    <a:pt x="3139" y="9415"/>
                    <a:pt x="3190" y="9415"/>
                  </a:cubicBezTo>
                  <a:close/>
                  <a:moveTo>
                    <a:pt x="1918" y="10566"/>
                  </a:moveTo>
                  <a:cubicBezTo>
                    <a:pt x="1929" y="10566"/>
                    <a:pt x="1953" y="10578"/>
                    <a:pt x="1965" y="10578"/>
                  </a:cubicBezTo>
                  <a:cubicBezTo>
                    <a:pt x="1965" y="10578"/>
                    <a:pt x="1977" y="10590"/>
                    <a:pt x="1977" y="10590"/>
                  </a:cubicBezTo>
                  <a:cubicBezTo>
                    <a:pt x="2001" y="10602"/>
                    <a:pt x="2013" y="10602"/>
                    <a:pt x="2037" y="10613"/>
                  </a:cubicBezTo>
                  <a:cubicBezTo>
                    <a:pt x="2049" y="10613"/>
                    <a:pt x="2049" y="10613"/>
                    <a:pt x="2060" y="10625"/>
                  </a:cubicBezTo>
                  <a:cubicBezTo>
                    <a:pt x="2072" y="10625"/>
                    <a:pt x="2084" y="10637"/>
                    <a:pt x="2096" y="10637"/>
                  </a:cubicBezTo>
                  <a:cubicBezTo>
                    <a:pt x="2108" y="10637"/>
                    <a:pt x="2108" y="10649"/>
                    <a:pt x="2120" y="10649"/>
                  </a:cubicBezTo>
                  <a:cubicBezTo>
                    <a:pt x="2132" y="10649"/>
                    <a:pt x="2156" y="10661"/>
                    <a:pt x="2168" y="10673"/>
                  </a:cubicBezTo>
                  <a:cubicBezTo>
                    <a:pt x="2310" y="10733"/>
                    <a:pt x="2644" y="10971"/>
                    <a:pt x="2739" y="11102"/>
                  </a:cubicBezTo>
                  <a:cubicBezTo>
                    <a:pt x="2775" y="11137"/>
                    <a:pt x="2834" y="11304"/>
                    <a:pt x="2834" y="11876"/>
                  </a:cubicBezTo>
                  <a:cubicBezTo>
                    <a:pt x="2834" y="11935"/>
                    <a:pt x="2811" y="12030"/>
                    <a:pt x="2775" y="12126"/>
                  </a:cubicBezTo>
                  <a:cubicBezTo>
                    <a:pt x="2751" y="12209"/>
                    <a:pt x="2739" y="12280"/>
                    <a:pt x="2739" y="12328"/>
                  </a:cubicBezTo>
                  <a:cubicBezTo>
                    <a:pt x="2739" y="12340"/>
                    <a:pt x="2739" y="12364"/>
                    <a:pt x="2739" y="12376"/>
                  </a:cubicBezTo>
                  <a:cubicBezTo>
                    <a:pt x="2763" y="12399"/>
                    <a:pt x="2787" y="12423"/>
                    <a:pt x="2822" y="12423"/>
                  </a:cubicBezTo>
                  <a:cubicBezTo>
                    <a:pt x="2846" y="12423"/>
                    <a:pt x="2870" y="12411"/>
                    <a:pt x="2906" y="12399"/>
                  </a:cubicBezTo>
                  <a:cubicBezTo>
                    <a:pt x="2941" y="12387"/>
                    <a:pt x="2977" y="12387"/>
                    <a:pt x="3001" y="12376"/>
                  </a:cubicBezTo>
                  <a:lnTo>
                    <a:pt x="3513" y="12376"/>
                  </a:lnTo>
                  <a:cubicBezTo>
                    <a:pt x="3632" y="12387"/>
                    <a:pt x="3930" y="12590"/>
                    <a:pt x="4061" y="12745"/>
                  </a:cubicBezTo>
                  <a:cubicBezTo>
                    <a:pt x="4073" y="12768"/>
                    <a:pt x="4096" y="12792"/>
                    <a:pt x="4132" y="12828"/>
                  </a:cubicBezTo>
                  <a:cubicBezTo>
                    <a:pt x="4358" y="13054"/>
                    <a:pt x="4930" y="13554"/>
                    <a:pt x="5192" y="13709"/>
                  </a:cubicBezTo>
                  <a:cubicBezTo>
                    <a:pt x="5501" y="13888"/>
                    <a:pt x="5513" y="14173"/>
                    <a:pt x="5513" y="14221"/>
                  </a:cubicBezTo>
                  <a:cubicBezTo>
                    <a:pt x="5513" y="14292"/>
                    <a:pt x="5466" y="14459"/>
                    <a:pt x="5430" y="14590"/>
                  </a:cubicBezTo>
                  <a:cubicBezTo>
                    <a:pt x="5406" y="14697"/>
                    <a:pt x="5382" y="14793"/>
                    <a:pt x="5370" y="14828"/>
                  </a:cubicBezTo>
                  <a:cubicBezTo>
                    <a:pt x="5370" y="14935"/>
                    <a:pt x="5430" y="15114"/>
                    <a:pt x="5608" y="15293"/>
                  </a:cubicBezTo>
                  <a:cubicBezTo>
                    <a:pt x="5644" y="15328"/>
                    <a:pt x="5692" y="15364"/>
                    <a:pt x="5728" y="15400"/>
                  </a:cubicBezTo>
                  <a:lnTo>
                    <a:pt x="5739" y="15400"/>
                  </a:lnTo>
                  <a:cubicBezTo>
                    <a:pt x="5775" y="15435"/>
                    <a:pt x="5811" y="15459"/>
                    <a:pt x="5847" y="15483"/>
                  </a:cubicBezTo>
                  <a:cubicBezTo>
                    <a:pt x="5847" y="15483"/>
                    <a:pt x="5847" y="15495"/>
                    <a:pt x="5847" y="15495"/>
                  </a:cubicBezTo>
                  <a:cubicBezTo>
                    <a:pt x="5847" y="15495"/>
                    <a:pt x="5835" y="15483"/>
                    <a:pt x="5823" y="15483"/>
                  </a:cubicBezTo>
                  <a:cubicBezTo>
                    <a:pt x="5787" y="15483"/>
                    <a:pt x="5751" y="15483"/>
                    <a:pt x="5716" y="15471"/>
                  </a:cubicBezTo>
                  <a:cubicBezTo>
                    <a:pt x="5632" y="15459"/>
                    <a:pt x="5549" y="15447"/>
                    <a:pt x="5478" y="15447"/>
                  </a:cubicBezTo>
                  <a:cubicBezTo>
                    <a:pt x="5455" y="15444"/>
                    <a:pt x="5433" y="15443"/>
                    <a:pt x="5413" y="15443"/>
                  </a:cubicBezTo>
                  <a:cubicBezTo>
                    <a:pt x="5282" y="15443"/>
                    <a:pt x="5194" y="15503"/>
                    <a:pt x="5132" y="15555"/>
                  </a:cubicBezTo>
                  <a:cubicBezTo>
                    <a:pt x="5120" y="15566"/>
                    <a:pt x="5120" y="15578"/>
                    <a:pt x="5108" y="15578"/>
                  </a:cubicBezTo>
                  <a:cubicBezTo>
                    <a:pt x="5097" y="15590"/>
                    <a:pt x="5085" y="15602"/>
                    <a:pt x="5073" y="15614"/>
                  </a:cubicBezTo>
                  <a:cubicBezTo>
                    <a:pt x="5049" y="15626"/>
                    <a:pt x="5037" y="15662"/>
                    <a:pt x="5037" y="15709"/>
                  </a:cubicBezTo>
                  <a:cubicBezTo>
                    <a:pt x="5037" y="15721"/>
                    <a:pt x="5037" y="15733"/>
                    <a:pt x="5037" y="15745"/>
                  </a:cubicBezTo>
                  <a:cubicBezTo>
                    <a:pt x="5037" y="15757"/>
                    <a:pt x="5037" y="15757"/>
                    <a:pt x="5037" y="15769"/>
                  </a:cubicBezTo>
                  <a:cubicBezTo>
                    <a:pt x="5049" y="15793"/>
                    <a:pt x="5061" y="15828"/>
                    <a:pt x="5073" y="15864"/>
                  </a:cubicBezTo>
                  <a:cubicBezTo>
                    <a:pt x="5073" y="15888"/>
                    <a:pt x="5085" y="15912"/>
                    <a:pt x="5097" y="15936"/>
                  </a:cubicBezTo>
                  <a:cubicBezTo>
                    <a:pt x="5108" y="15959"/>
                    <a:pt x="5108" y="15983"/>
                    <a:pt x="5120" y="16007"/>
                  </a:cubicBezTo>
                  <a:cubicBezTo>
                    <a:pt x="5132" y="16019"/>
                    <a:pt x="5132" y="16043"/>
                    <a:pt x="5132" y="16067"/>
                  </a:cubicBezTo>
                  <a:cubicBezTo>
                    <a:pt x="5144" y="16067"/>
                    <a:pt x="5144" y="16078"/>
                    <a:pt x="5144" y="16078"/>
                  </a:cubicBezTo>
                  <a:cubicBezTo>
                    <a:pt x="5144" y="16102"/>
                    <a:pt x="5156" y="16114"/>
                    <a:pt x="5156" y="16126"/>
                  </a:cubicBezTo>
                  <a:cubicBezTo>
                    <a:pt x="5156" y="16138"/>
                    <a:pt x="5156" y="16138"/>
                    <a:pt x="5156" y="16150"/>
                  </a:cubicBezTo>
                  <a:cubicBezTo>
                    <a:pt x="5168" y="16162"/>
                    <a:pt x="5168" y="16174"/>
                    <a:pt x="5168" y="16186"/>
                  </a:cubicBezTo>
                  <a:cubicBezTo>
                    <a:pt x="5168" y="16197"/>
                    <a:pt x="5168" y="16197"/>
                    <a:pt x="5180" y="16209"/>
                  </a:cubicBezTo>
                  <a:cubicBezTo>
                    <a:pt x="5180" y="16221"/>
                    <a:pt x="5180" y="16245"/>
                    <a:pt x="5180" y="16257"/>
                  </a:cubicBezTo>
                  <a:cubicBezTo>
                    <a:pt x="5168" y="16257"/>
                    <a:pt x="5156" y="16257"/>
                    <a:pt x="5156" y="16245"/>
                  </a:cubicBezTo>
                  <a:lnTo>
                    <a:pt x="5132" y="16245"/>
                  </a:lnTo>
                  <a:cubicBezTo>
                    <a:pt x="5120" y="16245"/>
                    <a:pt x="5108" y="16233"/>
                    <a:pt x="5108" y="16233"/>
                  </a:cubicBezTo>
                  <a:cubicBezTo>
                    <a:pt x="5097" y="16233"/>
                    <a:pt x="5085" y="16221"/>
                    <a:pt x="5085" y="16221"/>
                  </a:cubicBezTo>
                  <a:cubicBezTo>
                    <a:pt x="5073" y="16221"/>
                    <a:pt x="5061" y="16209"/>
                    <a:pt x="5049" y="16209"/>
                  </a:cubicBezTo>
                  <a:cubicBezTo>
                    <a:pt x="5037" y="16197"/>
                    <a:pt x="5025" y="16197"/>
                    <a:pt x="5025" y="16197"/>
                  </a:cubicBezTo>
                  <a:cubicBezTo>
                    <a:pt x="5001" y="16186"/>
                    <a:pt x="4977" y="16174"/>
                    <a:pt x="4954" y="16162"/>
                  </a:cubicBezTo>
                  <a:cubicBezTo>
                    <a:pt x="4930" y="16138"/>
                    <a:pt x="4894" y="16114"/>
                    <a:pt x="4858" y="16090"/>
                  </a:cubicBezTo>
                  <a:cubicBezTo>
                    <a:pt x="4763" y="16031"/>
                    <a:pt x="4656" y="15959"/>
                    <a:pt x="4549" y="15912"/>
                  </a:cubicBezTo>
                  <a:cubicBezTo>
                    <a:pt x="4489" y="15888"/>
                    <a:pt x="4430" y="15864"/>
                    <a:pt x="4370" y="15864"/>
                  </a:cubicBezTo>
                  <a:cubicBezTo>
                    <a:pt x="4335" y="15864"/>
                    <a:pt x="4299" y="15876"/>
                    <a:pt x="4263" y="15888"/>
                  </a:cubicBezTo>
                  <a:cubicBezTo>
                    <a:pt x="4108" y="15971"/>
                    <a:pt x="3668" y="16126"/>
                    <a:pt x="3549" y="16126"/>
                  </a:cubicBezTo>
                  <a:cubicBezTo>
                    <a:pt x="3537" y="16126"/>
                    <a:pt x="3537" y="16114"/>
                    <a:pt x="3537" y="16114"/>
                  </a:cubicBezTo>
                  <a:cubicBezTo>
                    <a:pt x="3501" y="16114"/>
                    <a:pt x="3477" y="16078"/>
                    <a:pt x="3442" y="16043"/>
                  </a:cubicBezTo>
                  <a:cubicBezTo>
                    <a:pt x="3370" y="15983"/>
                    <a:pt x="3263" y="15888"/>
                    <a:pt x="3108" y="15864"/>
                  </a:cubicBezTo>
                  <a:cubicBezTo>
                    <a:pt x="3049" y="15864"/>
                    <a:pt x="2989" y="15852"/>
                    <a:pt x="2918" y="15840"/>
                  </a:cubicBezTo>
                  <a:cubicBezTo>
                    <a:pt x="2811" y="15816"/>
                    <a:pt x="2703" y="15793"/>
                    <a:pt x="2596" y="15793"/>
                  </a:cubicBezTo>
                  <a:cubicBezTo>
                    <a:pt x="2489" y="15793"/>
                    <a:pt x="2406" y="15816"/>
                    <a:pt x="2346" y="15876"/>
                  </a:cubicBezTo>
                  <a:cubicBezTo>
                    <a:pt x="2299" y="15924"/>
                    <a:pt x="2263" y="15971"/>
                    <a:pt x="2215" y="16019"/>
                  </a:cubicBezTo>
                  <a:cubicBezTo>
                    <a:pt x="2096" y="16174"/>
                    <a:pt x="1941" y="16364"/>
                    <a:pt x="1763" y="16412"/>
                  </a:cubicBezTo>
                  <a:cubicBezTo>
                    <a:pt x="1751" y="16412"/>
                    <a:pt x="1727" y="16412"/>
                    <a:pt x="1703" y="16424"/>
                  </a:cubicBezTo>
                  <a:lnTo>
                    <a:pt x="1668" y="16424"/>
                  </a:lnTo>
                  <a:cubicBezTo>
                    <a:pt x="1656" y="16436"/>
                    <a:pt x="1632" y="16436"/>
                    <a:pt x="1620" y="16436"/>
                  </a:cubicBezTo>
                  <a:cubicBezTo>
                    <a:pt x="1608" y="16436"/>
                    <a:pt x="1596" y="16436"/>
                    <a:pt x="1572" y="16448"/>
                  </a:cubicBezTo>
                  <a:lnTo>
                    <a:pt x="1525" y="16448"/>
                  </a:lnTo>
                  <a:cubicBezTo>
                    <a:pt x="1501" y="16448"/>
                    <a:pt x="1489" y="16448"/>
                    <a:pt x="1465" y="16459"/>
                  </a:cubicBezTo>
                  <a:lnTo>
                    <a:pt x="1417" y="16459"/>
                  </a:lnTo>
                  <a:cubicBezTo>
                    <a:pt x="1382" y="16412"/>
                    <a:pt x="1334" y="16352"/>
                    <a:pt x="1358" y="16317"/>
                  </a:cubicBezTo>
                  <a:cubicBezTo>
                    <a:pt x="1370" y="16293"/>
                    <a:pt x="1406" y="16269"/>
                    <a:pt x="1429" y="16245"/>
                  </a:cubicBezTo>
                  <a:cubicBezTo>
                    <a:pt x="1489" y="16186"/>
                    <a:pt x="1572" y="16102"/>
                    <a:pt x="1501" y="16007"/>
                  </a:cubicBezTo>
                  <a:cubicBezTo>
                    <a:pt x="1465" y="15959"/>
                    <a:pt x="1429" y="15947"/>
                    <a:pt x="1406" y="15936"/>
                  </a:cubicBezTo>
                  <a:cubicBezTo>
                    <a:pt x="1382" y="15924"/>
                    <a:pt x="1358" y="15900"/>
                    <a:pt x="1310" y="15864"/>
                  </a:cubicBezTo>
                  <a:lnTo>
                    <a:pt x="1275" y="15828"/>
                  </a:lnTo>
                  <a:cubicBezTo>
                    <a:pt x="1203" y="15745"/>
                    <a:pt x="1144" y="15686"/>
                    <a:pt x="1132" y="15614"/>
                  </a:cubicBezTo>
                  <a:cubicBezTo>
                    <a:pt x="1108" y="15555"/>
                    <a:pt x="1120" y="15447"/>
                    <a:pt x="1120" y="15376"/>
                  </a:cubicBezTo>
                  <a:cubicBezTo>
                    <a:pt x="1132" y="15340"/>
                    <a:pt x="1132" y="15316"/>
                    <a:pt x="1132" y="15305"/>
                  </a:cubicBezTo>
                  <a:cubicBezTo>
                    <a:pt x="1096" y="15090"/>
                    <a:pt x="1084" y="14828"/>
                    <a:pt x="1120" y="14769"/>
                  </a:cubicBezTo>
                  <a:cubicBezTo>
                    <a:pt x="1144" y="14733"/>
                    <a:pt x="1167" y="14709"/>
                    <a:pt x="1191" y="14685"/>
                  </a:cubicBezTo>
                  <a:cubicBezTo>
                    <a:pt x="1227" y="14638"/>
                    <a:pt x="1263" y="14590"/>
                    <a:pt x="1263" y="14507"/>
                  </a:cubicBezTo>
                  <a:cubicBezTo>
                    <a:pt x="1275" y="14459"/>
                    <a:pt x="1263" y="14435"/>
                    <a:pt x="1263" y="14400"/>
                  </a:cubicBezTo>
                  <a:cubicBezTo>
                    <a:pt x="1263" y="14340"/>
                    <a:pt x="1263" y="14292"/>
                    <a:pt x="1287" y="14185"/>
                  </a:cubicBezTo>
                  <a:cubicBezTo>
                    <a:pt x="1322" y="14019"/>
                    <a:pt x="1358" y="13864"/>
                    <a:pt x="1513" y="13781"/>
                  </a:cubicBezTo>
                  <a:cubicBezTo>
                    <a:pt x="1560" y="13745"/>
                    <a:pt x="1620" y="13721"/>
                    <a:pt x="1668" y="13697"/>
                  </a:cubicBezTo>
                  <a:cubicBezTo>
                    <a:pt x="1751" y="13661"/>
                    <a:pt x="1822" y="13638"/>
                    <a:pt x="1834" y="13542"/>
                  </a:cubicBezTo>
                  <a:cubicBezTo>
                    <a:pt x="1834" y="13507"/>
                    <a:pt x="1834" y="13459"/>
                    <a:pt x="1834" y="13376"/>
                  </a:cubicBezTo>
                  <a:lnTo>
                    <a:pt x="1822" y="13292"/>
                  </a:lnTo>
                  <a:cubicBezTo>
                    <a:pt x="1822" y="13280"/>
                    <a:pt x="1822" y="13257"/>
                    <a:pt x="1822" y="13245"/>
                  </a:cubicBezTo>
                  <a:cubicBezTo>
                    <a:pt x="1822" y="13233"/>
                    <a:pt x="1822" y="13221"/>
                    <a:pt x="1810" y="13209"/>
                  </a:cubicBezTo>
                  <a:cubicBezTo>
                    <a:pt x="1810" y="13149"/>
                    <a:pt x="1798" y="13090"/>
                    <a:pt x="1787" y="13030"/>
                  </a:cubicBezTo>
                  <a:lnTo>
                    <a:pt x="1787" y="13007"/>
                  </a:lnTo>
                  <a:cubicBezTo>
                    <a:pt x="1787" y="12983"/>
                    <a:pt x="1787" y="12971"/>
                    <a:pt x="1775" y="12959"/>
                  </a:cubicBezTo>
                  <a:cubicBezTo>
                    <a:pt x="1775" y="12947"/>
                    <a:pt x="1775" y="12923"/>
                    <a:pt x="1775" y="12911"/>
                  </a:cubicBezTo>
                  <a:cubicBezTo>
                    <a:pt x="1775" y="12911"/>
                    <a:pt x="1763" y="12899"/>
                    <a:pt x="1763" y="12899"/>
                  </a:cubicBezTo>
                  <a:cubicBezTo>
                    <a:pt x="1739" y="12768"/>
                    <a:pt x="1691" y="12673"/>
                    <a:pt x="1572" y="12471"/>
                  </a:cubicBezTo>
                  <a:cubicBezTo>
                    <a:pt x="1477" y="12304"/>
                    <a:pt x="1394" y="12149"/>
                    <a:pt x="1382" y="12102"/>
                  </a:cubicBezTo>
                  <a:cubicBezTo>
                    <a:pt x="1382" y="12090"/>
                    <a:pt x="1417" y="12018"/>
                    <a:pt x="1501" y="11899"/>
                  </a:cubicBezTo>
                  <a:cubicBezTo>
                    <a:pt x="1537" y="11840"/>
                    <a:pt x="1656" y="11661"/>
                    <a:pt x="1691" y="11554"/>
                  </a:cubicBezTo>
                  <a:cubicBezTo>
                    <a:pt x="1703" y="11530"/>
                    <a:pt x="1715" y="11518"/>
                    <a:pt x="1715" y="11495"/>
                  </a:cubicBezTo>
                  <a:cubicBezTo>
                    <a:pt x="1751" y="11411"/>
                    <a:pt x="1787" y="11316"/>
                    <a:pt x="1787" y="11185"/>
                  </a:cubicBezTo>
                  <a:cubicBezTo>
                    <a:pt x="1787" y="11125"/>
                    <a:pt x="1775" y="11078"/>
                    <a:pt x="1763" y="11042"/>
                  </a:cubicBezTo>
                  <a:cubicBezTo>
                    <a:pt x="1739" y="10994"/>
                    <a:pt x="1727" y="10971"/>
                    <a:pt x="1775" y="10863"/>
                  </a:cubicBezTo>
                  <a:cubicBezTo>
                    <a:pt x="1834" y="10733"/>
                    <a:pt x="1894" y="10625"/>
                    <a:pt x="1918" y="10566"/>
                  </a:cubicBezTo>
                  <a:close/>
                  <a:moveTo>
                    <a:pt x="16729" y="13138"/>
                  </a:moveTo>
                  <a:lnTo>
                    <a:pt x="16753" y="13149"/>
                  </a:lnTo>
                  <a:cubicBezTo>
                    <a:pt x="16812" y="13149"/>
                    <a:pt x="16979" y="13292"/>
                    <a:pt x="17086" y="13459"/>
                  </a:cubicBezTo>
                  <a:cubicBezTo>
                    <a:pt x="17169" y="13602"/>
                    <a:pt x="17348" y="13685"/>
                    <a:pt x="17443" y="13733"/>
                  </a:cubicBezTo>
                  <a:cubicBezTo>
                    <a:pt x="17455" y="13733"/>
                    <a:pt x="17455" y="13745"/>
                    <a:pt x="17467" y="13745"/>
                  </a:cubicBezTo>
                  <a:cubicBezTo>
                    <a:pt x="17479" y="13745"/>
                    <a:pt x="17479" y="13745"/>
                    <a:pt x="17491" y="13757"/>
                  </a:cubicBezTo>
                  <a:cubicBezTo>
                    <a:pt x="17491" y="13769"/>
                    <a:pt x="17491" y="13781"/>
                    <a:pt x="17491" y="13792"/>
                  </a:cubicBezTo>
                  <a:lnTo>
                    <a:pt x="17491" y="13816"/>
                  </a:lnTo>
                  <a:cubicBezTo>
                    <a:pt x="17491" y="13864"/>
                    <a:pt x="17491" y="13947"/>
                    <a:pt x="17479" y="14019"/>
                  </a:cubicBezTo>
                  <a:lnTo>
                    <a:pt x="17479" y="14054"/>
                  </a:lnTo>
                  <a:cubicBezTo>
                    <a:pt x="17479" y="14066"/>
                    <a:pt x="17479" y="14078"/>
                    <a:pt x="17479" y="14090"/>
                  </a:cubicBezTo>
                  <a:cubicBezTo>
                    <a:pt x="17479" y="14102"/>
                    <a:pt x="17479" y="14102"/>
                    <a:pt x="17479" y="14114"/>
                  </a:cubicBezTo>
                  <a:cubicBezTo>
                    <a:pt x="17479" y="14138"/>
                    <a:pt x="17479" y="14150"/>
                    <a:pt x="17479" y="14162"/>
                  </a:cubicBezTo>
                  <a:lnTo>
                    <a:pt x="17467" y="14185"/>
                  </a:lnTo>
                  <a:cubicBezTo>
                    <a:pt x="17467" y="14197"/>
                    <a:pt x="17467" y="14209"/>
                    <a:pt x="17467" y="14233"/>
                  </a:cubicBezTo>
                  <a:lnTo>
                    <a:pt x="17455" y="14233"/>
                  </a:lnTo>
                  <a:cubicBezTo>
                    <a:pt x="17455" y="14257"/>
                    <a:pt x="17431" y="14292"/>
                    <a:pt x="17408" y="14340"/>
                  </a:cubicBezTo>
                  <a:cubicBezTo>
                    <a:pt x="17324" y="14495"/>
                    <a:pt x="17193" y="14745"/>
                    <a:pt x="17169" y="14995"/>
                  </a:cubicBezTo>
                  <a:cubicBezTo>
                    <a:pt x="17146" y="15174"/>
                    <a:pt x="17146" y="15305"/>
                    <a:pt x="17158" y="15388"/>
                  </a:cubicBezTo>
                  <a:cubicBezTo>
                    <a:pt x="17158" y="15435"/>
                    <a:pt x="17158" y="15495"/>
                    <a:pt x="17146" y="15507"/>
                  </a:cubicBezTo>
                  <a:cubicBezTo>
                    <a:pt x="17146" y="15507"/>
                    <a:pt x="17110" y="15531"/>
                    <a:pt x="17098" y="15555"/>
                  </a:cubicBezTo>
                  <a:cubicBezTo>
                    <a:pt x="17003" y="15626"/>
                    <a:pt x="16884" y="15745"/>
                    <a:pt x="16884" y="15852"/>
                  </a:cubicBezTo>
                  <a:cubicBezTo>
                    <a:pt x="16884" y="15924"/>
                    <a:pt x="16896" y="16019"/>
                    <a:pt x="16919" y="16138"/>
                  </a:cubicBezTo>
                  <a:cubicBezTo>
                    <a:pt x="16943" y="16257"/>
                    <a:pt x="16967" y="16376"/>
                    <a:pt x="16979" y="16483"/>
                  </a:cubicBezTo>
                  <a:cubicBezTo>
                    <a:pt x="16991" y="16638"/>
                    <a:pt x="16967" y="16805"/>
                    <a:pt x="16943" y="16983"/>
                  </a:cubicBezTo>
                  <a:cubicBezTo>
                    <a:pt x="16943" y="17031"/>
                    <a:pt x="16931" y="17079"/>
                    <a:pt x="16931" y="17126"/>
                  </a:cubicBezTo>
                  <a:cubicBezTo>
                    <a:pt x="16919" y="17233"/>
                    <a:pt x="16919" y="17293"/>
                    <a:pt x="16919" y="17329"/>
                  </a:cubicBezTo>
                  <a:cubicBezTo>
                    <a:pt x="16931" y="17376"/>
                    <a:pt x="16931" y="17400"/>
                    <a:pt x="16908" y="17460"/>
                  </a:cubicBezTo>
                  <a:cubicBezTo>
                    <a:pt x="16872" y="17531"/>
                    <a:pt x="16824" y="17555"/>
                    <a:pt x="16765" y="17591"/>
                  </a:cubicBezTo>
                  <a:cubicBezTo>
                    <a:pt x="16741" y="17602"/>
                    <a:pt x="16717" y="17626"/>
                    <a:pt x="16693" y="17638"/>
                  </a:cubicBezTo>
                  <a:cubicBezTo>
                    <a:pt x="16681" y="17650"/>
                    <a:pt x="16657" y="17662"/>
                    <a:pt x="16646" y="17662"/>
                  </a:cubicBezTo>
                  <a:cubicBezTo>
                    <a:pt x="16574" y="17686"/>
                    <a:pt x="16550" y="17721"/>
                    <a:pt x="16538" y="17876"/>
                  </a:cubicBezTo>
                  <a:cubicBezTo>
                    <a:pt x="16538" y="17936"/>
                    <a:pt x="16527" y="18031"/>
                    <a:pt x="16515" y="18150"/>
                  </a:cubicBezTo>
                  <a:cubicBezTo>
                    <a:pt x="16479" y="18412"/>
                    <a:pt x="16443" y="18745"/>
                    <a:pt x="16467" y="18876"/>
                  </a:cubicBezTo>
                  <a:cubicBezTo>
                    <a:pt x="16455" y="18876"/>
                    <a:pt x="16443" y="18876"/>
                    <a:pt x="16443" y="18864"/>
                  </a:cubicBezTo>
                  <a:cubicBezTo>
                    <a:pt x="16431" y="18864"/>
                    <a:pt x="16431" y="18864"/>
                    <a:pt x="16419" y="18853"/>
                  </a:cubicBezTo>
                  <a:cubicBezTo>
                    <a:pt x="16407" y="18853"/>
                    <a:pt x="16407" y="18853"/>
                    <a:pt x="16396" y="18841"/>
                  </a:cubicBezTo>
                  <a:lnTo>
                    <a:pt x="16372" y="18841"/>
                  </a:lnTo>
                  <a:cubicBezTo>
                    <a:pt x="16372" y="18829"/>
                    <a:pt x="16360" y="18829"/>
                    <a:pt x="16348" y="18829"/>
                  </a:cubicBezTo>
                  <a:cubicBezTo>
                    <a:pt x="16336" y="18817"/>
                    <a:pt x="16336" y="18817"/>
                    <a:pt x="16336" y="18817"/>
                  </a:cubicBezTo>
                  <a:cubicBezTo>
                    <a:pt x="16312" y="18817"/>
                    <a:pt x="16300" y="18805"/>
                    <a:pt x="16288" y="18805"/>
                  </a:cubicBezTo>
                  <a:cubicBezTo>
                    <a:pt x="16205" y="18793"/>
                    <a:pt x="15812" y="18650"/>
                    <a:pt x="15669" y="18591"/>
                  </a:cubicBezTo>
                  <a:cubicBezTo>
                    <a:pt x="15384" y="18341"/>
                    <a:pt x="15360" y="18329"/>
                    <a:pt x="15348" y="18329"/>
                  </a:cubicBezTo>
                  <a:lnTo>
                    <a:pt x="15324" y="18329"/>
                  </a:lnTo>
                  <a:cubicBezTo>
                    <a:pt x="15169" y="18293"/>
                    <a:pt x="15062" y="18269"/>
                    <a:pt x="15003" y="18245"/>
                  </a:cubicBezTo>
                  <a:cubicBezTo>
                    <a:pt x="14991" y="18233"/>
                    <a:pt x="14979" y="18233"/>
                    <a:pt x="14967" y="18233"/>
                  </a:cubicBezTo>
                  <a:cubicBezTo>
                    <a:pt x="14943" y="18222"/>
                    <a:pt x="14931" y="18222"/>
                    <a:pt x="14931" y="18210"/>
                  </a:cubicBezTo>
                  <a:cubicBezTo>
                    <a:pt x="14907" y="18198"/>
                    <a:pt x="14872" y="18174"/>
                    <a:pt x="14824" y="18150"/>
                  </a:cubicBezTo>
                  <a:lnTo>
                    <a:pt x="14812" y="18150"/>
                  </a:lnTo>
                  <a:cubicBezTo>
                    <a:pt x="14729" y="18102"/>
                    <a:pt x="14586" y="18031"/>
                    <a:pt x="14562" y="17995"/>
                  </a:cubicBezTo>
                  <a:cubicBezTo>
                    <a:pt x="14550" y="17960"/>
                    <a:pt x="14526" y="17924"/>
                    <a:pt x="14514" y="17876"/>
                  </a:cubicBezTo>
                  <a:cubicBezTo>
                    <a:pt x="14455" y="17745"/>
                    <a:pt x="14431" y="17698"/>
                    <a:pt x="14383" y="17698"/>
                  </a:cubicBezTo>
                  <a:cubicBezTo>
                    <a:pt x="14383" y="17698"/>
                    <a:pt x="14371" y="17686"/>
                    <a:pt x="14360" y="17686"/>
                  </a:cubicBezTo>
                  <a:cubicBezTo>
                    <a:pt x="14312" y="17662"/>
                    <a:pt x="14264" y="17638"/>
                    <a:pt x="14205" y="17638"/>
                  </a:cubicBezTo>
                  <a:cubicBezTo>
                    <a:pt x="14205" y="17626"/>
                    <a:pt x="14193" y="17602"/>
                    <a:pt x="14181" y="17591"/>
                  </a:cubicBezTo>
                  <a:cubicBezTo>
                    <a:pt x="14181" y="17591"/>
                    <a:pt x="14181" y="17591"/>
                    <a:pt x="14181" y="17579"/>
                  </a:cubicBezTo>
                  <a:cubicBezTo>
                    <a:pt x="14169" y="17567"/>
                    <a:pt x="14169" y="17555"/>
                    <a:pt x="14157" y="17543"/>
                  </a:cubicBezTo>
                  <a:cubicBezTo>
                    <a:pt x="14157" y="17531"/>
                    <a:pt x="14157" y="17531"/>
                    <a:pt x="14157" y="17531"/>
                  </a:cubicBezTo>
                  <a:cubicBezTo>
                    <a:pt x="14145" y="17519"/>
                    <a:pt x="14145" y="17507"/>
                    <a:pt x="14145" y="17495"/>
                  </a:cubicBezTo>
                  <a:lnTo>
                    <a:pt x="14133" y="17495"/>
                  </a:lnTo>
                  <a:cubicBezTo>
                    <a:pt x="14133" y="17483"/>
                    <a:pt x="14133" y="17483"/>
                    <a:pt x="14133" y="17471"/>
                  </a:cubicBezTo>
                  <a:cubicBezTo>
                    <a:pt x="14121" y="17460"/>
                    <a:pt x="14110" y="17436"/>
                    <a:pt x="14062" y="17400"/>
                  </a:cubicBezTo>
                  <a:cubicBezTo>
                    <a:pt x="14014" y="17352"/>
                    <a:pt x="13943" y="17293"/>
                    <a:pt x="13883" y="17210"/>
                  </a:cubicBezTo>
                  <a:cubicBezTo>
                    <a:pt x="13848" y="17150"/>
                    <a:pt x="13788" y="16983"/>
                    <a:pt x="13764" y="16507"/>
                  </a:cubicBezTo>
                  <a:cubicBezTo>
                    <a:pt x="13752" y="16328"/>
                    <a:pt x="13776" y="15662"/>
                    <a:pt x="13824" y="15447"/>
                  </a:cubicBezTo>
                  <a:cubicBezTo>
                    <a:pt x="13860" y="15316"/>
                    <a:pt x="14014" y="15209"/>
                    <a:pt x="14169" y="15114"/>
                  </a:cubicBezTo>
                  <a:cubicBezTo>
                    <a:pt x="14229" y="15066"/>
                    <a:pt x="14300" y="15031"/>
                    <a:pt x="14360" y="14983"/>
                  </a:cubicBezTo>
                  <a:cubicBezTo>
                    <a:pt x="14514" y="14864"/>
                    <a:pt x="14645" y="14673"/>
                    <a:pt x="14729" y="14531"/>
                  </a:cubicBezTo>
                  <a:cubicBezTo>
                    <a:pt x="14776" y="14483"/>
                    <a:pt x="14800" y="14435"/>
                    <a:pt x="14824" y="14400"/>
                  </a:cubicBezTo>
                  <a:cubicBezTo>
                    <a:pt x="14919" y="14292"/>
                    <a:pt x="15253" y="13745"/>
                    <a:pt x="15288" y="13650"/>
                  </a:cubicBezTo>
                  <a:cubicBezTo>
                    <a:pt x="15300" y="13638"/>
                    <a:pt x="15300" y="13626"/>
                    <a:pt x="15300" y="13614"/>
                  </a:cubicBezTo>
                  <a:cubicBezTo>
                    <a:pt x="15312" y="13590"/>
                    <a:pt x="15312" y="13566"/>
                    <a:pt x="15312" y="13542"/>
                  </a:cubicBezTo>
                  <a:cubicBezTo>
                    <a:pt x="15312" y="13542"/>
                    <a:pt x="15312" y="13530"/>
                    <a:pt x="15312" y="13530"/>
                  </a:cubicBezTo>
                  <a:cubicBezTo>
                    <a:pt x="15312" y="13507"/>
                    <a:pt x="15312" y="13483"/>
                    <a:pt x="15312" y="13459"/>
                  </a:cubicBezTo>
                  <a:cubicBezTo>
                    <a:pt x="15312" y="13423"/>
                    <a:pt x="15312" y="13400"/>
                    <a:pt x="15312" y="13376"/>
                  </a:cubicBezTo>
                  <a:cubicBezTo>
                    <a:pt x="15300" y="13376"/>
                    <a:pt x="15300" y="13376"/>
                    <a:pt x="15300" y="13364"/>
                  </a:cubicBezTo>
                  <a:cubicBezTo>
                    <a:pt x="15300" y="13352"/>
                    <a:pt x="15300" y="13328"/>
                    <a:pt x="15300" y="13316"/>
                  </a:cubicBezTo>
                  <a:cubicBezTo>
                    <a:pt x="15312" y="13304"/>
                    <a:pt x="15324" y="13304"/>
                    <a:pt x="15336" y="13304"/>
                  </a:cubicBezTo>
                  <a:cubicBezTo>
                    <a:pt x="15372" y="13292"/>
                    <a:pt x="15407" y="13292"/>
                    <a:pt x="15407" y="13292"/>
                  </a:cubicBezTo>
                  <a:cubicBezTo>
                    <a:pt x="15431" y="13292"/>
                    <a:pt x="15550" y="13280"/>
                    <a:pt x="15693" y="13257"/>
                  </a:cubicBezTo>
                  <a:lnTo>
                    <a:pt x="15717" y="13257"/>
                  </a:lnTo>
                  <a:cubicBezTo>
                    <a:pt x="15812" y="13245"/>
                    <a:pt x="15907" y="13221"/>
                    <a:pt x="15991" y="13209"/>
                  </a:cubicBezTo>
                  <a:cubicBezTo>
                    <a:pt x="16026" y="13197"/>
                    <a:pt x="16062" y="13185"/>
                    <a:pt x="16098" y="13173"/>
                  </a:cubicBezTo>
                  <a:cubicBezTo>
                    <a:pt x="16205" y="13149"/>
                    <a:pt x="16336" y="13138"/>
                    <a:pt x="16491" y="13138"/>
                  </a:cubicBezTo>
                  <a:close/>
                  <a:moveTo>
                    <a:pt x="12609" y="9637"/>
                  </a:moveTo>
                  <a:lnTo>
                    <a:pt x="16336" y="9768"/>
                  </a:lnTo>
                  <a:cubicBezTo>
                    <a:pt x="16288" y="9828"/>
                    <a:pt x="16229" y="9899"/>
                    <a:pt x="16181" y="9971"/>
                  </a:cubicBezTo>
                  <a:cubicBezTo>
                    <a:pt x="16169" y="9971"/>
                    <a:pt x="16169" y="9982"/>
                    <a:pt x="16157" y="9982"/>
                  </a:cubicBezTo>
                  <a:cubicBezTo>
                    <a:pt x="16146" y="10006"/>
                    <a:pt x="16134" y="10018"/>
                    <a:pt x="16122" y="10042"/>
                  </a:cubicBezTo>
                  <a:cubicBezTo>
                    <a:pt x="16122" y="10042"/>
                    <a:pt x="16110" y="10054"/>
                    <a:pt x="16110" y="10054"/>
                  </a:cubicBezTo>
                  <a:cubicBezTo>
                    <a:pt x="16098" y="10078"/>
                    <a:pt x="16086" y="10090"/>
                    <a:pt x="16074" y="10101"/>
                  </a:cubicBezTo>
                  <a:cubicBezTo>
                    <a:pt x="16074" y="10113"/>
                    <a:pt x="16062" y="10125"/>
                    <a:pt x="16062" y="10137"/>
                  </a:cubicBezTo>
                  <a:cubicBezTo>
                    <a:pt x="16050" y="10149"/>
                    <a:pt x="16050" y="10149"/>
                    <a:pt x="16038" y="10161"/>
                  </a:cubicBezTo>
                  <a:cubicBezTo>
                    <a:pt x="16015" y="10244"/>
                    <a:pt x="16026" y="10316"/>
                    <a:pt x="16050" y="10375"/>
                  </a:cubicBezTo>
                  <a:cubicBezTo>
                    <a:pt x="16074" y="10423"/>
                    <a:pt x="16086" y="10459"/>
                    <a:pt x="16110" y="10482"/>
                  </a:cubicBezTo>
                  <a:cubicBezTo>
                    <a:pt x="16110" y="10506"/>
                    <a:pt x="16122" y="10530"/>
                    <a:pt x="16134" y="10542"/>
                  </a:cubicBezTo>
                  <a:cubicBezTo>
                    <a:pt x="16146" y="10554"/>
                    <a:pt x="16146" y="10578"/>
                    <a:pt x="16146" y="10590"/>
                  </a:cubicBezTo>
                  <a:cubicBezTo>
                    <a:pt x="16146" y="10590"/>
                    <a:pt x="16146" y="10602"/>
                    <a:pt x="16146" y="10602"/>
                  </a:cubicBezTo>
                  <a:cubicBezTo>
                    <a:pt x="16122" y="10697"/>
                    <a:pt x="15967" y="10994"/>
                    <a:pt x="15824" y="11185"/>
                  </a:cubicBezTo>
                  <a:cubicBezTo>
                    <a:pt x="15776" y="11244"/>
                    <a:pt x="15741" y="11304"/>
                    <a:pt x="15705" y="11328"/>
                  </a:cubicBezTo>
                  <a:cubicBezTo>
                    <a:pt x="15562" y="11435"/>
                    <a:pt x="15372" y="11697"/>
                    <a:pt x="15264" y="11887"/>
                  </a:cubicBezTo>
                  <a:cubicBezTo>
                    <a:pt x="15241" y="11923"/>
                    <a:pt x="15229" y="11971"/>
                    <a:pt x="15217" y="11995"/>
                  </a:cubicBezTo>
                  <a:cubicBezTo>
                    <a:pt x="15205" y="12018"/>
                    <a:pt x="15193" y="12054"/>
                    <a:pt x="15193" y="12078"/>
                  </a:cubicBezTo>
                  <a:cubicBezTo>
                    <a:pt x="15181" y="12173"/>
                    <a:pt x="15217" y="12280"/>
                    <a:pt x="15253" y="12376"/>
                  </a:cubicBezTo>
                  <a:cubicBezTo>
                    <a:pt x="15276" y="12459"/>
                    <a:pt x="15300" y="12530"/>
                    <a:pt x="15300" y="12590"/>
                  </a:cubicBezTo>
                  <a:cubicBezTo>
                    <a:pt x="15300" y="12685"/>
                    <a:pt x="15276" y="12709"/>
                    <a:pt x="15229" y="12757"/>
                  </a:cubicBezTo>
                  <a:cubicBezTo>
                    <a:pt x="15205" y="12780"/>
                    <a:pt x="15181" y="12804"/>
                    <a:pt x="15157" y="12840"/>
                  </a:cubicBezTo>
                  <a:cubicBezTo>
                    <a:pt x="15145" y="12852"/>
                    <a:pt x="15145" y="12876"/>
                    <a:pt x="15133" y="12888"/>
                  </a:cubicBezTo>
                  <a:cubicBezTo>
                    <a:pt x="15133" y="12899"/>
                    <a:pt x="15133" y="12899"/>
                    <a:pt x="15133" y="12911"/>
                  </a:cubicBezTo>
                  <a:cubicBezTo>
                    <a:pt x="15133" y="12923"/>
                    <a:pt x="15133" y="12935"/>
                    <a:pt x="15133" y="12959"/>
                  </a:cubicBezTo>
                  <a:cubicBezTo>
                    <a:pt x="15133" y="12959"/>
                    <a:pt x="15133" y="12971"/>
                    <a:pt x="15133" y="12983"/>
                  </a:cubicBezTo>
                  <a:cubicBezTo>
                    <a:pt x="15133" y="12995"/>
                    <a:pt x="15133" y="13007"/>
                    <a:pt x="15133" y="13030"/>
                  </a:cubicBezTo>
                  <a:cubicBezTo>
                    <a:pt x="15133" y="13042"/>
                    <a:pt x="15133" y="13054"/>
                    <a:pt x="15145" y="13066"/>
                  </a:cubicBezTo>
                  <a:cubicBezTo>
                    <a:pt x="15145" y="13078"/>
                    <a:pt x="15145" y="13078"/>
                    <a:pt x="15145" y="13090"/>
                  </a:cubicBezTo>
                  <a:cubicBezTo>
                    <a:pt x="15145" y="13114"/>
                    <a:pt x="15157" y="13126"/>
                    <a:pt x="15157" y="13138"/>
                  </a:cubicBezTo>
                  <a:cubicBezTo>
                    <a:pt x="15157" y="13149"/>
                    <a:pt x="15157" y="13149"/>
                    <a:pt x="15157" y="13161"/>
                  </a:cubicBezTo>
                  <a:cubicBezTo>
                    <a:pt x="15181" y="13221"/>
                    <a:pt x="15205" y="13269"/>
                    <a:pt x="15205" y="13292"/>
                  </a:cubicBezTo>
                  <a:cubicBezTo>
                    <a:pt x="15205" y="13304"/>
                    <a:pt x="15217" y="13328"/>
                    <a:pt x="15217" y="13364"/>
                  </a:cubicBezTo>
                  <a:cubicBezTo>
                    <a:pt x="15217" y="13364"/>
                    <a:pt x="15217" y="13376"/>
                    <a:pt x="15217" y="13376"/>
                  </a:cubicBezTo>
                  <a:cubicBezTo>
                    <a:pt x="15217" y="13388"/>
                    <a:pt x="15217" y="13388"/>
                    <a:pt x="15217" y="13388"/>
                  </a:cubicBezTo>
                  <a:cubicBezTo>
                    <a:pt x="15217" y="13400"/>
                    <a:pt x="15217" y="13411"/>
                    <a:pt x="15217" y="13423"/>
                  </a:cubicBezTo>
                  <a:cubicBezTo>
                    <a:pt x="15217" y="13423"/>
                    <a:pt x="15217" y="13423"/>
                    <a:pt x="15217" y="13435"/>
                  </a:cubicBezTo>
                  <a:cubicBezTo>
                    <a:pt x="15217" y="13459"/>
                    <a:pt x="15217" y="13483"/>
                    <a:pt x="15217" y="13519"/>
                  </a:cubicBezTo>
                  <a:cubicBezTo>
                    <a:pt x="15217" y="13530"/>
                    <a:pt x="15217" y="13542"/>
                    <a:pt x="15217" y="13554"/>
                  </a:cubicBezTo>
                  <a:cubicBezTo>
                    <a:pt x="15217" y="13566"/>
                    <a:pt x="15217" y="13578"/>
                    <a:pt x="15217" y="13590"/>
                  </a:cubicBezTo>
                  <a:cubicBezTo>
                    <a:pt x="15217" y="13602"/>
                    <a:pt x="15217" y="13602"/>
                    <a:pt x="15205" y="13614"/>
                  </a:cubicBezTo>
                  <a:cubicBezTo>
                    <a:pt x="15169" y="13697"/>
                    <a:pt x="14848" y="14245"/>
                    <a:pt x="14764" y="14340"/>
                  </a:cubicBezTo>
                  <a:cubicBezTo>
                    <a:pt x="14729" y="14376"/>
                    <a:pt x="14693" y="14423"/>
                    <a:pt x="14657" y="14483"/>
                  </a:cubicBezTo>
                  <a:cubicBezTo>
                    <a:pt x="14574" y="14614"/>
                    <a:pt x="14455" y="14793"/>
                    <a:pt x="14300" y="14912"/>
                  </a:cubicBezTo>
                  <a:cubicBezTo>
                    <a:pt x="14241" y="14959"/>
                    <a:pt x="14181" y="14995"/>
                    <a:pt x="14121" y="15031"/>
                  </a:cubicBezTo>
                  <a:cubicBezTo>
                    <a:pt x="13990" y="15126"/>
                    <a:pt x="13871" y="15197"/>
                    <a:pt x="13800" y="15305"/>
                  </a:cubicBezTo>
                  <a:cubicBezTo>
                    <a:pt x="13776" y="15340"/>
                    <a:pt x="13752" y="15388"/>
                    <a:pt x="13740" y="15424"/>
                  </a:cubicBezTo>
                  <a:cubicBezTo>
                    <a:pt x="13693" y="15638"/>
                    <a:pt x="13669" y="16328"/>
                    <a:pt x="13669" y="16519"/>
                  </a:cubicBezTo>
                  <a:cubicBezTo>
                    <a:pt x="13693" y="16924"/>
                    <a:pt x="13740" y="17162"/>
                    <a:pt x="13812" y="17269"/>
                  </a:cubicBezTo>
                  <a:cubicBezTo>
                    <a:pt x="13883" y="17352"/>
                    <a:pt x="13955" y="17424"/>
                    <a:pt x="14002" y="17460"/>
                  </a:cubicBezTo>
                  <a:cubicBezTo>
                    <a:pt x="14026" y="17483"/>
                    <a:pt x="14038" y="17507"/>
                    <a:pt x="14050" y="17507"/>
                  </a:cubicBezTo>
                  <a:cubicBezTo>
                    <a:pt x="14050" y="17507"/>
                    <a:pt x="14050" y="17507"/>
                    <a:pt x="14050" y="17519"/>
                  </a:cubicBezTo>
                  <a:cubicBezTo>
                    <a:pt x="14050" y="17531"/>
                    <a:pt x="14062" y="17531"/>
                    <a:pt x="14062" y="17543"/>
                  </a:cubicBezTo>
                  <a:cubicBezTo>
                    <a:pt x="14062" y="17555"/>
                    <a:pt x="14074" y="17555"/>
                    <a:pt x="14074" y="17567"/>
                  </a:cubicBezTo>
                  <a:cubicBezTo>
                    <a:pt x="14086" y="17591"/>
                    <a:pt x="14098" y="17614"/>
                    <a:pt x="14110" y="17626"/>
                  </a:cubicBezTo>
                  <a:cubicBezTo>
                    <a:pt x="14110" y="17638"/>
                    <a:pt x="14110" y="17638"/>
                    <a:pt x="14110" y="17638"/>
                  </a:cubicBezTo>
                  <a:cubicBezTo>
                    <a:pt x="14110" y="17638"/>
                    <a:pt x="14110" y="17650"/>
                    <a:pt x="14121" y="17662"/>
                  </a:cubicBezTo>
                  <a:cubicBezTo>
                    <a:pt x="14121" y="17662"/>
                    <a:pt x="14121" y="17674"/>
                    <a:pt x="14121" y="17674"/>
                  </a:cubicBezTo>
                  <a:cubicBezTo>
                    <a:pt x="14121" y="17674"/>
                    <a:pt x="14121" y="17686"/>
                    <a:pt x="14121" y="17686"/>
                  </a:cubicBezTo>
                  <a:cubicBezTo>
                    <a:pt x="14110" y="17686"/>
                    <a:pt x="14110" y="17698"/>
                    <a:pt x="14110" y="17698"/>
                  </a:cubicBezTo>
                  <a:cubicBezTo>
                    <a:pt x="14110" y="17710"/>
                    <a:pt x="14098" y="17721"/>
                    <a:pt x="14098" y="17733"/>
                  </a:cubicBezTo>
                  <a:cubicBezTo>
                    <a:pt x="14086" y="17769"/>
                    <a:pt x="14074" y="17817"/>
                    <a:pt x="14074" y="17864"/>
                  </a:cubicBezTo>
                  <a:cubicBezTo>
                    <a:pt x="14050" y="17972"/>
                    <a:pt x="14038" y="18102"/>
                    <a:pt x="13979" y="18126"/>
                  </a:cubicBezTo>
                  <a:cubicBezTo>
                    <a:pt x="13955" y="18126"/>
                    <a:pt x="13943" y="18138"/>
                    <a:pt x="13931" y="18138"/>
                  </a:cubicBezTo>
                  <a:cubicBezTo>
                    <a:pt x="13917" y="18142"/>
                    <a:pt x="13904" y="18143"/>
                    <a:pt x="13892" y="18143"/>
                  </a:cubicBezTo>
                  <a:cubicBezTo>
                    <a:pt x="13861" y="18143"/>
                    <a:pt x="13834" y="18135"/>
                    <a:pt x="13800" y="18126"/>
                  </a:cubicBezTo>
                  <a:cubicBezTo>
                    <a:pt x="13764" y="18114"/>
                    <a:pt x="13740" y="18102"/>
                    <a:pt x="13705" y="18102"/>
                  </a:cubicBezTo>
                  <a:cubicBezTo>
                    <a:pt x="13681" y="18102"/>
                    <a:pt x="13657" y="18091"/>
                    <a:pt x="13621" y="18091"/>
                  </a:cubicBezTo>
                  <a:lnTo>
                    <a:pt x="13526" y="18091"/>
                  </a:lnTo>
                  <a:cubicBezTo>
                    <a:pt x="13467" y="18091"/>
                    <a:pt x="13383" y="18091"/>
                    <a:pt x="13324" y="18114"/>
                  </a:cubicBezTo>
                  <a:cubicBezTo>
                    <a:pt x="13288" y="18126"/>
                    <a:pt x="13252" y="18138"/>
                    <a:pt x="13240" y="18162"/>
                  </a:cubicBezTo>
                  <a:cubicBezTo>
                    <a:pt x="13169" y="18233"/>
                    <a:pt x="12478" y="19138"/>
                    <a:pt x="12466" y="19150"/>
                  </a:cubicBezTo>
                  <a:cubicBezTo>
                    <a:pt x="12455" y="19174"/>
                    <a:pt x="12395" y="19234"/>
                    <a:pt x="12288" y="19234"/>
                  </a:cubicBezTo>
                  <a:lnTo>
                    <a:pt x="11097" y="19234"/>
                  </a:lnTo>
                  <a:lnTo>
                    <a:pt x="12407" y="17019"/>
                  </a:lnTo>
                  <a:cubicBezTo>
                    <a:pt x="12419" y="17007"/>
                    <a:pt x="12419" y="16983"/>
                    <a:pt x="12419" y="16971"/>
                  </a:cubicBezTo>
                  <a:cubicBezTo>
                    <a:pt x="12419" y="16971"/>
                    <a:pt x="12157" y="16317"/>
                    <a:pt x="12085" y="16138"/>
                  </a:cubicBezTo>
                  <a:cubicBezTo>
                    <a:pt x="12014" y="15947"/>
                    <a:pt x="11847" y="15447"/>
                    <a:pt x="11847" y="15316"/>
                  </a:cubicBezTo>
                  <a:cubicBezTo>
                    <a:pt x="11847" y="15293"/>
                    <a:pt x="11847" y="15269"/>
                    <a:pt x="11835" y="15245"/>
                  </a:cubicBezTo>
                  <a:cubicBezTo>
                    <a:pt x="11835" y="15126"/>
                    <a:pt x="11824" y="14983"/>
                    <a:pt x="11931" y="14769"/>
                  </a:cubicBezTo>
                  <a:cubicBezTo>
                    <a:pt x="11978" y="14673"/>
                    <a:pt x="12407" y="13888"/>
                    <a:pt x="12347" y="13792"/>
                  </a:cubicBezTo>
                  <a:cubicBezTo>
                    <a:pt x="12336" y="13769"/>
                    <a:pt x="12312" y="13745"/>
                    <a:pt x="12276" y="13709"/>
                  </a:cubicBezTo>
                  <a:cubicBezTo>
                    <a:pt x="12205" y="13626"/>
                    <a:pt x="12097" y="13507"/>
                    <a:pt x="12050" y="13376"/>
                  </a:cubicBezTo>
                  <a:cubicBezTo>
                    <a:pt x="12002" y="13280"/>
                    <a:pt x="11990" y="13138"/>
                    <a:pt x="12002" y="12959"/>
                  </a:cubicBezTo>
                  <a:cubicBezTo>
                    <a:pt x="12002" y="12864"/>
                    <a:pt x="12014" y="12745"/>
                    <a:pt x="12038" y="12626"/>
                  </a:cubicBezTo>
                  <a:cubicBezTo>
                    <a:pt x="12038" y="12590"/>
                    <a:pt x="12050" y="12566"/>
                    <a:pt x="12050" y="12542"/>
                  </a:cubicBezTo>
                  <a:cubicBezTo>
                    <a:pt x="12074" y="12411"/>
                    <a:pt x="12085" y="12352"/>
                    <a:pt x="12085" y="12316"/>
                  </a:cubicBezTo>
                  <a:cubicBezTo>
                    <a:pt x="12085" y="12304"/>
                    <a:pt x="12085" y="12292"/>
                    <a:pt x="12085" y="12292"/>
                  </a:cubicBezTo>
                  <a:lnTo>
                    <a:pt x="12609" y="9637"/>
                  </a:lnTo>
                  <a:close/>
                  <a:moveTo>
                    <a:pt x="9276" y="11840"/>
                  </a:moveTo>
                  <a:cubicBezTo>
                    <a:pt x="9335" y="11852"/>
                    <a:pt x="9502" y="11971"/>
                    <a:pt x="9573" y="12030"/>
                  </a:cubicBezTo>
                  <a:cubicBezTo>
                    <a:pt x="9633" y="12066"/>
                    <a:pt x="9645" y="12078"/>
                    <a:pt x="9657" y="12090"/>
                  </a:cubicBezTo>
                  <a:cubicBezTo>
                    <a:pt x="9704" y="12102"/>
                    <a:pt x="9871" y="12137"/>
                    <a:pt x="10026" y="12137"/>
                  </a:cubicBezTo>
                  <a:cubicBezTo>
                    <a:pt x="10180" y="12137"/>
                    <a:pt x="10252" y="12185"/>
                    <a:pt x="10300" y="12221"/>
                  </a:cubicBezTo>
                  <a:cubicBezTo>
                    <a:pt x="10311" y="12233"/>
                    <a:pt x="10311" y="12245"/>
                    <a:pt x="10323" y="12245"/>
                  </a:cubicBezTo>
                  <a:cubicBezTo>
                    <a:pt x="10335" y="12257"/>
                    <a:pt x="10335" y="12257"/>
                    <a:pt x="10335" y="12257"/>
                  </a:cubicBezTo>
                  <a:cubicBezTo>
                    <a:pt x="10347" y="12268"/>
                    <a:pt x="10347" y="12268"/>
                    <a:pt x="10359" y="12268"/>
                  </a:cubicBezTo>
                  <a:cubicBezTo>
                    <a:pt x="10359" y="12280"/>
                    <a:pt x="10371" y="12280"/>
                    <a:pt x="10371" y="12280"/>
                  </a:cubicBezTo>
                  <a:cubicBezTo>
                    <a:pt x="10383" y="12280"/>
                    <a:pt x="10383" y="12292"/>
                    <a:pt x="10383" y="12292"/>
                  </a:cubicBezTo>
                  <a:cubicBezTo>
                    <a:pt x="10395" y="12292"/>
                    <a:pt x="10407" y="12292"/>
                    <a:pt x="10407" y="12304"/>
                  </a:cubicBezTo>
                  <a:lnTo>
                    <a:pt x="10419" y="12304"/>
                  </a:lnTo>
                  <a:cubicBezTo>
                    <a:pt x="10431" y="12304"/>
                    <a:pt x="10442" y="12304"/>
                    <a:pt x="10454" y="12316"/>
                  </a:cubicBezTo>
                  <a:lnTo>
                    <a:pt x="10490" y="12316"/>
                  </a:lnTo>
                  <a:cubicBezTo>
                    <a:pt x="10502" y="12328"/>
                    <a:pt x="10502" y="12328"/>
                    <a:pt x="10502" y="12328"/>
                  </a:cubicBezTo>
                  <a:lnTo>
                    <a:pt x="10681" y="12328"/>
                  </a:lnTo>
                  <a:cubicBezTo>
                    <a:pt x="10740" y="12316"/>
                    <a:pt x="10883" y="12316"/>
                    <a:pt x="11121" y="12316"/>
                  </a:cubicBezTo>
                  <a:lnTo>
                    <a:pt x="11502" y="12316"/>
                  </a:lnTo>
                  <a:cubicBezTo>
                    <a:pt x="11538" y="12316"/>
                    <a:pt x="11574" y="12316"/>
                    <a:pt x="11609" y="12328"/>
                  </a:cubicBezTo>
                  <a:lnTo>
                    <a:pt x="11990" y="12328"/>
                  </a:lnTo>
                  <a:cubicBezTo>
                    <a:pt x="11990" y="12328"/>
                    <a:pt x="11990" y="12340"/>
                    <a:pt x="11990" y="12340"/>
                  </a:cubicBezTo>
                  <a:cubicBezTo>
                    <a:pt x="11990" y="12340"/>
                    <a:pt x="11990" y="12352"/>
                    <a:pt x="11990" y="12352"/>
                  </a:cubicBezTo>
                  <a:cubicBezTo>
                    <a:pt x="11990" y="12364"/>
                    <a:pt x="11978" y="12376"/>
                    <a:pt x="11978" y="12387"/>
                  </a:cubicBezTo>
                  <a:cubicBezTo>
                    <a:pt x="11978" y="12387"/>
                    <a:pt x="11978" y="12399"/>
                    <a:pt x="11978" y="12411"/>
                  </a:cubicBezTo>
                  <a:cubicBezTo>
                    <a:pt x="11978" y="12423"/>
                    <a:pt x="11978" y="12435"/>
                    <a:pt x="11978" y="12447"/>
                  </a:cubicBezTo>
                  <a:cubicBezTo>
                    <a:pt x="11966" y="12459"/>
                    <a:pt x="11966" y="12471"/>
                    <a:pt x="11966" y="12483"/>
                  </a:cubicBezTo>
                  <a:cubicBezTo>
                    <a:pt x="11966" y="12495"/>
                    <a:pt x="11966" y="12507"/>
                    <a:pt x="11955" y="12518"/>
                  </a:cubicBezTo>
                  <a:cubicBezTo>
                    <a:pt x="11955" y="12542"/>
                    <a:pt x="11955" y="12578"/>
                    <a:pt x="11943" y="12614"/>
                  </a:cubicBezTo>
                  <a:cubicBezTo>
                    <a:pt x="11919" y="12733"/>
                    <a:pt x="11907" y="12852"/>
                    <a:pt x="11907" y="12959"/>
                  </a:cubicBezTo>
                  <a:cubicBezTo>
                    <a:pt x="11895" y="13149"/>
                    <a:pt x="11919" y="13304"/>
                    <a:pt x="11966" y="13411"/>
                  </a:cubicBezTo>
                  <a:cubicBezTo>
                    <a:pt x="12026" y="13554"/>
                    <a:pt x="12133" y="13685"/>
                    <a:pt x="12205" y="13769"/>
                  </a:cubicBezTo>
                  <a:cubicBezTo>
                    <a:pt x="12240" y="13792"/>
                    <a:pt x="12264" y="13816"/>
                    <a:pt x="12264" y="13828"/>
                  </a:cubicBezTo>
                  <a:cubicBezTo>
                    <a:pt x="12264" y="13900"/>
                    <a:pt x="12038" y="14376"/>
                    <a:pt x="11847" y="14721"/>
                  </a:cubicBezTo>
                  <a:cubicBezTo>
                    <a:pt x="11728" y="14959"/>
                    <a:pt x="11740" y="15126"/>
                    <a:pt x="11752" y="15257"/>
                  </a:cubicBezTo>
                  <a:cubicBezTo>
                    <a:pt x="11752" y="15269"/>
                    <a:pt x="11752" y="15293"/>
                    <a:pt x="11752" y="15316"/>
                  </a:cubicBezTo>
                  <a:cubicBezTo>
                    <a:pt x="11764" y="15471"/>
                    <a:pt x="11931" y="15995"/>
                    <a:pt x="12002" y="16174"/>
                  </a:cubicBezTo>
                  <a:cubicBezTo>
                    <a:pt x="12062" y="16328"/>
                    <a:pt x="12276" y="16876"/>
                    <a:pt x="12324" y="16983"/>
                  </a:cubicBezTo>
                  <a:lnTo>
                    <a:pt x="10990" y="19234"/>
                  </a:lnTo>
                  <a:lnTo>
                    <a:pt x="10323" y="19234"/>
                  </a:lnTo>
                  <a:cubicBezTo>
                    <a:pt x="10311" y="19234"/>
                    <a:pt x="10300" y="19234"/>
                    <a:pt x="10288" y="19245"/>
                  </a:cubicBezTo>
                  <a:cubicBezTo>
                    <a:pt x="10276" y="19257"/>
                    <a:pt x="10276" y="19269"/>
                    <a:pt x="10276" y="19281"/>
                  </a:cubicBezTo>
                  <a:lnTo>
                    <a:pt x="10300" y="20174"/>
                  </a:lnTo>
                  <a:lnTo>
                    <a:pt x="8287" y="20174"/>
                  </a:lnTo>
                  <a:cubicBezTo>
                    <a:pt x="8287" y="19972"/>
                    <a:pt x="8275" y="19722"/>
                    <a:pt x="8275" y="19650"/>
                  </a:cubicBezTo>
                  <a:cubicBezTo>
                    <a:pt x="8275" y="19638"/>
                    <a:pt x="8275" y="19626"/>
                    <a:pt x="8275" y="19626"/>
                  </a:cubicBezTo>
                  <a:cubicBezTo>
                    <a:pt x="8275" y="19615"/>
                    <a:pt x="8275" y="19591"/>
                    <a:pt x="8275" y="19543"/>
                  </a:cubicBezTo>
                  <a:cubicBezTo>
                    <a:pt x="8275" y="19507"/>
                    <a:pt x="8275" y="19472"/>
                    <a:pt x="8275" y="19436"/>
                  </a:cubicBezTo>
                  <a:cubicBezTo>
                    <a:pt x="8287" y="19257"/>
                    <a:pt x="8287" y="19103"/>
                    <a:pt x="8287" y="19007"/>
                  </a:cubicBezTo>
                  <a:cubicBezTo>
                    <a:pt x="8287" y="18972"/>
                    <a:pt x="8287" y="18948"/>
                    <a:pt x="8287" y="18936"/>
                  </a:cubicBezTo>
                  <a:lnTo>
                    <a:pt x="8275" y="18888"/>
                  </a:lnTo>
                  <a:cubicBezTo>
                    <a:pt x="8240" y="18531"/>
                    <a:pt x="8216" y="18281"/>
                    <a:pt x="8192" y="18091"/>
                  </a:cubicBezTo>
                  <a:cubicBezTo>
                    <a:pt x="8192" y="18055"/>
                    <a:pt x="8180" y="18019"/>
                    <a:pt x="8180" y="17983"/>
                  </a:cubicBezTo>
                  <a:cubicBezTo>
                    <a:pt x="8180" y="17960"/>
                    <a:pt x="8180" y="17924"/>
                    <a:pt x="8168" y="17900"/>
                  </a:cubicBezTo>
                  <a:cubicBezTo>
                    <a:pt x="8168" y="17864"/>
                    <a:pt x="8168" y="17829"/>
                    <a:pt x="8168" y="17805"/>
                  </a:cubicBezTo>
                  <a:cubicBezTo>
                    <a:pt x="8168" y="17793"/>
                    <a:pt x="8156" y="17781"/>
                    <a:pt x="8156" y="17769"/>
                  </a:cubicBezTo>
                  <a:cubicBezTo>
                    <a:pt x="8156" y="17674"/>
                    <a:pt x="8156" y="17638"/>
                    <a:pt x="8156" y="17614"/>
                  </a:cubicBezTo>
                  <a:cubicBezTo>
                    <a:pt x="8156" y="17495"/>
                    <a:pt x="8204" y="17150"/>
                    <a:pt x="8275" y="17007"/>
                  </a:cubicBezTo>
                  <a:cubicBezTo>
                    <a:pt x="8299" y="16948"/>
                    <a:pt x="8335" y="16888"/>
                    <a:pt x="8371" y="16829"/>
                  </a:cubicBezTo>
                  <a:cubicBezTo>
                    <a:pt x="8418" y="16757"/>
                    <a:pt x="8466" y="16686"/>
                    <a:pt x="8490" y="16602"/>
                  </a:cubicBezTo>
                  <a:cubicBezTo>
                    <a:pt x="8526" y="16448"/>
                    <a:pt x="8442" y="16186"/>
                    <a:pt x="8406" y="16138"/>
                  </a:cubicBezTo>
                  <a:cubicBezTo>
                    <a:pt x="8383" y="16114"/>
                    <a:pt x="8359" y="16102"/>
                    <a:pt x="8323" y="16102"/>
                  </a:cubicBezTo>
                  <a:cubicBezTo>
                    <a:pt x="8275" y="16102"/>
                    <a:pt x="8192" y="16126"/>
                    <a:pt x="8121" y="16150"/>
                  </a:cubicBezTo>
                  <a:cubicBezTo>
                    <a:pt x="8097" y="16162"/>
                    <a:pt x="8073" y="16162"/>
                    <a:pt x="8061" y="16162"/>
                  </a:cubicBezTo>
                  <a:cubicBezTo>
                    <a:pt x="8061" y="16162"/>
                    <a:pt x="8014" y="16150"/>
                    <a:pt x="7918" y="15936"/>
                  </a:cubicBezTo>
                  <a:cubicBezTo>
                    <a:pt x="7847" y="15757"/>
                    <a:pt x="7704" y="15674"/>
                    <a:pt x="7549" y="15626"/>
                  </a:cubicBezTo>
                  <a:cubicBezTo>
                    <a:pt x="7537" y="15614"/>
                    <a:pt x="7525" y="15614"/>
                    <a:pt x="7502" y="15614"/>
                  </a:cubicBezTo>
                  <a:cubicBezTo>
                    <a:pt x="7502" y="15602"/>
                    <a:pt x="7490" y="15602"/>
                    <a:pt x="7490" y="15602"/>
                  </a:cubicBezTo>
                  <a:cubicBezTo>
                    <a:pt x="7478" y="15602"/>
                    <a:pt x="7466" y="15602"/>
                    <a:pt x="7454" y="15590"/>
                  </a:cubicBezTo>
                  <a:lnTo>
                    <a:pt x="7430" y="15590"/>
                  </a:lnTo>
                  <a:cubicBezTo>
                    <a:pt x="7418" y="15590"/>
                    <a:pt x="7406" y="15590"/>
                    <a:pt x="7394" y="15578"/>
                  </a:cubicBezTo>
                  <a:lnTo>
                    <a:pt x="7371" y="15578"/>
                  </a:lnTo>
                  <a:cubicBezTo>
                    <a:pt x="7371" y="15578"/>
                    <a:pt x="7371" y="15566"/>
                    <a:pt x="7371" y="15566"/>
                  </a:cubicBezTo>
                  <a:cubicBezTo>
                    <a:pt x="7371" y="15543"/>
                    <a:pt x="7371" y="15519"/>
                    <a:pt x="7371" y="15495"/>
                  </a:cubicBezTo>
                  <a:cubicBezTo>
                    <a:pt x="7359" y="15459"/>
                    <a:pt x="7359" y="15435"/>
                    <a:pt x="7359" y="15412"/>
                  </a:cubicBezTo>
                  <a:cubicBezTo>
                    <a:pt x="7359" y="15400"/>
                    <a:pt x="7359" y="15400"/>
                    <a:pt x="7359" y="15400"/>
                  </a:cubicBezTo>
                  <a:cubicBezTo>
                    <a:pt x="7359" y="15364"/>
                    <a:pt x="7359" y="15340"/>
                    <a:pt x="7359" y="15316"/>
                  </a:cubicBezTo>
                  <a:cubicBezTo>
                    <a:pt x="7359" y="15305"/>
                    <a:pt x="7359" y="15305"/>
                    <a:pt x="7359" y="15293"/>
                  </a:cubicBezTo>
                  <a:cubicBezTo>
                    <a:pt x="7359" y="15269"/>
                    <a:pt x="7359" y="15245"/>
                    <a:pt x="7347" y="15221"/>
                  </a:cubicBezTo>
                  <a:cubicBezTo>
                    <a:pt x="7347" y="15197"/>
                    <a:pt x="7347" y="15185"/>
                    <a:pt x="7347" y="15174"/>
                  </a:cubicBezTo>
                  <a:cubicBezTo>
                    <a:pt x="7347" y="15150"/>
                    <a:pt x="7347" y="15138"/>
                    <a:pt x="7347" y="15114"/>
                  </a:cubicBezTo>
                  <a:cubicBezTo>
                    <a:pt x="7347" y="15102"/>
                    <a:pt x="7347" y="15078"/>
                    <a:pt x="7347" y="15066"/>
                  </a:cubicBezTo>
                  <a:cubicBezTo>
                    <a:pt x="7347" y="15043"/>
                    <a:pt x="7335" y="15019"/>
                    <a:pt x="7335" y="15007"/>
                  </a:cubicBezTo>
                  <a:cubicBezTo>
                    <a:pt x="7335" y="14983"/>
                    <a:pt x="7335" y="14959"/>
                    <a:pt x="7335" y="14935"/>
                  </a:cubicBezTo>
                  <a:cubicBezTo>
                    <a:pt x="7335" y="14924"/>
                    <a:pt x="7335" y="14912"/>
                    <a:pt x="7335" y="14900"/>
                  </a:cubicBezTo>
                  <a:cubicBezTo>
                    <a:pt x="7335" y="14876"/>
                    <a:pt x="7335" y="14840"/>
                    <a:pt x="7323" y="14816"/>
                  </a:cubicBezTo>
                  <a:cubicBezTo>
                    <a:pt x="7323" y="14804"/>
                    <a:pt x="7323" y="14804"/>
                    <a:pt x="7323" y="14793"/>
                  </a:cubicBezTo>
                  <a:cubicBezTo>
                    <a:pt x="7323" y="14697"/>
                    <a:pt x="7311" y="14590"/>
                    <a:pt x="7311" y="14507"/>
                  </a:cubicBezTo>
                  <a:cubicBezTo>
                    <a:pt x="7299" y="14447"/>
                    <a:pt x="7299" y="14400"/>
                    <a:pt x="7299" y="14364"/>
                  </a:cubicBezTo>
                  <a:cubicBezTo>
                    <a:pt x="7287" y="14292"/>
                    <a:pt x="7287" y="14257"/>
                    <a:pt x="7287" y="14245"/>
                  </a:cubicBezTo>
                  <a:cubicBezTo>
                    <a:pt x="7228" y="13983"/>
                    <a:pt x="7192" y="13781"/>
                    <a:pt x="7192" y="13745"/>
                  </a:cubicBezTo>
                  <a:cubicBezTo>
                    <a:pt x="7204" y="13733"/>
                    <a:pt x="7240" y="13685"/>
                    <a:pt x="7478" y="13542"/>
                  </a:cubicBezTo>
                  <a:cubicBezTo>
                    <a:pt x="7561" y="13495"/>
                    <a:pt x="7561" y="13316"/>
                    <a:pt x="7549" y="13138"/>
                  </a:cubicBezTo>
                  <a:lnTo>
                    <a:pt x="7549" y="13090"/>
                  </a:lnTo>
                  <a:cubicBezTo>
                    <a:pt x="7549" y="13078"/>
                    <a:pt x="7549" y="13078"/>
                    <a:pt x="7561" y="13066"/>
                  </a:cubicBezTo>
                  <a:cubicBezTo>
                    <a:pt x="7573" y="13054"/>
                    <a:pt x="7597" y="13019"/>
                    <a:pt x="7644" y="12971"/>
                  </a:cubicBezTo>
                  <a:cubicBezTo>
                    <a:pt x="7668" y="12947"/>
                    <a:pt x="7704" y="12923"/>
                    <a:pt x="7728" y="12899"/>
                  </a:cubicBezTo>
                  <a:cubicBezTo>
                    <a:pt x="7740" y="12888"/>
                    <a:pt x="7906" y="12757"/>
                    <a:pt x="8014" y="12614"/>
                  </a:cubicBezTo>
                  <a:cubicBezTo>
                    <a:pt x="8121" y="12471"/>
                    <a:pt x="8216" y="12328"/>
                    <a:pt x="8240" y="12221"/>
                  </a:cubicBezTo>
                  <a:cubicBezTo>
                    <a:pt x="8240" y="12209"/>
                    <a:pt x="8240" y="12197"/>
                    <a:pt x="8264" y="12173"/>
                  </a:cubicBezTo>
                  <a:lnTo>
                    <a:pt x="8275" y="12173"/>
                  </a:lnTo>
                  <a:cubicBezTo>
                    <a:pt x="8323" y="12126"/>
                    <a:pt x="8406" y="12078"/>
                    <a:pt x="8478" y="12030"/>
                  </a:cubicBezTo>
                  <a:cubicBezTo>
                    <a:pt x="8526" y="12006"/>
                    <a:pt x="8573" y="11971"/>
                    <a:pt x="8609" y="11947"/>
                  </a:cubicBezTo>
                  <a:cubicBezTo>
                    <a:pt x="8668" y="11899"/>
                    <a:pt x="9061" y="11840"/>
                    <a:pt x="9228" y="11840"/>
                  </a:cubicBezTo>
                  <a:close/>
                  <a:moveTo>
                    <a:pt x="5466" y="15531"/>
                  </a:moveTo>
                  <a:cubicBezTo>
                    <a:pt x="5537" y="15543"/>
                    <a:pt x="5620" y="15555"/>
                    <a:pt x="5704" y="15566"/>
                  </a:cubicBezTo>
                  <a:cubicBezTo>
                    <a:pt x="5728" y="15566"/>
                    <a:pt x="5763" y="15566"/>
                    <a:pt x="5787" y="15578"/>
                  </a:cubicBezTo>
                  <a:cubicBezTo>
                    <a:pt x="5870" y="15578"/>
                    <a:pt x="5942" y="15590"/>
                    <a:pt x="6013" y="15602"/>
                  </a:cubicBezTo>
                  <a:cubicBezTo>
                    <a:pt x="6073" y="15602"/>
                    <a:pt x="6120" y="15614"/>
                    <a:pt x="6156" y="15614"/>
                  </a:cubicBezTo>
                  <a:cubicBezTo>
                    <a:pt x="6228" y="15614"/>
                    <a:pt x="6311" y="15602"/>
                    <a:pt x="6406" y="15602"/>
                  </a:cubicBezTo>
                  <a:cubicBezTo>
                    <a:pt x="6466" y="15602"/>
                    <a:pt x="6537" y="15590"/>
                    <a:pt x="6609" y="15590"/>
                  </a:cubicBezTo>
                  <a:lnTo>
                    <a:pt x="6716" y="15590"/>
                  </a:lnTo>
                  <a:cubicBezTo>
                    <a:pt x="6871" y="15590"/>
                    <a:pt x="7109" y="15614"/>
                    <a:pt x="7323" y="15662"/>
                  </a:cubicBezTo>
                  <a:cubicBezTo>
                    <a:pt x="7406" y="15674"/>
                    <a:pt x="7478" y="15697"/>
                    <a:pt x="7525" y="15709"/>
                  </a:cubicBezTo>
                  <a:cubicBezTo>
                    <a:pt x="7668" y="15757"/>
                    <a:pt x="7775" y="15828"/>
                    <a:pt x="7835" y="15971"/>
                  </a:cubicBezTo>
                  <a:cubicBezTo>
                    <a:pt x="7942" y="16221"/>
                    <a:pt x="8014" y="16257"/>
                    <a:pt x="8073" y="16257"/>
                  </a:cubicBezTo>
                  <a:cubicBezTo>
                    <a:pt x="8085" y="16257"/>
                    <a:pt x="8121" y="16245"/>
                    <a:pt x="8156" y="16233"/>
                  </a:cubicBezTo>
                  <a:cubicBezTo>
                    <a:pt x="8204" y="16221"/>
                    <a:pt x="8275" y="16197"/>
                    <a:pt x="8335" y="16197"/>
                  </a:cubicBezTo>
                  <a:cubicBezTo>
                    <a:pt x="8359" y="16245"/>
                    <a:pt x="8430" y="16471"/>
                    <a:pt x="8406" y="16578"/>
                  </a:cubicBezTo>
                  <a:cubicBezTo>
                    <a:pt x="8383" y="16650"/>
                    <a:pt x="8335" y="16721"/>
                    <a:pt x="8299" y="16781"/>
                  </a:cubicBezTo>
                  <a:cubicBezTo>
                    <a:pt x="8264" y="16840"/>
                    <a:pt x="8216" y="16900"/>
                    <a:pt x="8192" y="16971"/>
                  </a:cubicBezTo>
                  <a:cubicBezTo>
                    <a:pt x="8121" y="17138"/>
                    <a:pt x="8061" y="17483"/>
                    <a:pt x="8061" y="17614"/>
                  </a:cubicBezTo>
                  <a:cubicBezTo>
                    <a:pt x="8061" y="17698"/>
                    <a:pt x="8109" y="18126"/>
                    <a:pt x="8192" y="18888"/>
                  </a:cubicBezTo>
                  <a:lnTo>
                    <a:pt x="8192" y="18948"/>
                  </a:lnTo>
                  <a:cubicBezTo>
                    <a:pt x="8204" y="18995"/>
                    <a:pt x="8192" y="19388"/>
                    <a:pt x="8192" y="19543"/>
                  </a:cubicBezTo>
                  <a:cubicBezTo>
                    <a:pt x="8192" y="19591"/>
                    <a:pt x="8180" y="19615"/>
                    <a:pt x="8180" y="19626"/>
                  </a:cubicBezTo>
                  <a:lnTo>
                    <a:pt x="8180" y="19638"/>
                  </a:lnTo>
                  <a:cubicBezTo>
                    <a:pt x="8180" y="19638"/>
                    <a:pt x="8192" y="19638"/>
                    <a:pt x="8192" y="19650"/>
                  </a:cubicBezTo>
                  <a:cubicBezTo>
                    <a:pt x="8192" y="19662"/>
                    <a:pt x="8192" y="19662"/>
                    <a:pt x="8192" y="19662"/>
                  </a:cubicBezTo>
                  <a:cubicBezTo>
                    <a:pt x="8192" y="19674"/>
                    <a:pt x="8192" y="19674"/>
                    <a:pt x="8192" y="19674"/>
                  </a:cubicBezTo>
                  <a:cubicBezTo>
                    <a:pt x="8192" y="19698"/>
                    <a:pt x="8192" y="19722"/>
                    <a:pt x="8192" y="19757"/>
                  </a:cubicBezTo>
                  <a:cubicBezTo>
                    <a:pt x="8192" y="19888"/>
                    <a:pt x="8192" y="20055"/>
                    <a:pt x="8204" y="20174"/>
                  </a:cubicBezTo>
                  <a:lnTo>
                    <a:pt x="7585" y="20174"/>
                  </a:lnTo>
                  <a:cubicBezTo>
                    <a:pt x="7561" y="20174"/>
                    <a:pt x="7537" y="20186"/>
                    <a:pt x="7537" y="20210"/>
                  </a:cubicBezTo>
                  <a:lnTo>
                    <a:pt x="7537" y="21710"/>
                  </a:lnTo>
                  <a:lnTo>
                    <a:pt x="6442" y="21758"/>
                  </a:lnTo>
                  <a:cubicBezTo>
                    <a:pt x="6454" y="21722"/>
                    <a:pt x="6466" y="21674"/>
                    <a:pt x="6478" y="21627"/>
                  </a:cubicBezTo>
                  <a:cubicBezTo>
                    <a:pt x="6478" y="21615"/>
                    <a:pt x="6490" y="21591"/>
                    <a:pt x="6490" y="21567"/>
                  </a:cubicBezTo>
                  <a:cubicBezTo>
                    <a:pt x="6490" y="21567"/>
                    <a:pt x="6490" y="21567"/>
                    <a:pt x="6490" y="21555"/>
                  </a:cubicBezTo>
                  <a:cubicBezTo>
                    <a:pt x="6501" y="21543"/>
                    <a:pt x="6501" y="21531"/>
                    <a:pt x="6501" y="21508"/>
                  </a:cubicBezTo>
                  <a:cubicBezTo>
                    <a:pt x="6501" y="21508"/>
                    <a:pt x="6513" y="21496"/>
                    <a:pt x="6513" y="21484"/>
                  </a:cubicBezTo>
                  <a:lnTo>
                    <a:pt x="6513" y="21460"/>
                  </a:lnTo>
                  <a:cubicBezTo>
                    <a:pt x="6525" y="21448"/>
                    <a:pt x="6525" y="21436"/>
                    <a:pt x="6525" y="21424"/>
                  </a:cubicBezTo>
                  <a:cubicBezTo>
                    <a:pt x="6525" y="21412"/>
                    <a:pt x="6525" y="21400"/>
                    <a:pt x="6537" y="21389"/>
                  </a:cubicBezTo>
                  <a:cubicBezTo>
                    <a:pt x="6537" y="21389"/>
                    <a:pt x="6537" y="21377"/>
                    <a:pt x="6537" y="21365"/>
                  </a:cubicBezTo>
                  <a:cubicBezTo>
                    <a:pt x="6537" y="21353"/>
                    <a:pt x="6549" y="21341"/>
                    <a:pt x="6549" y="21329"/>
                  </a:cubicBezTo>
                  <a:cubicBezTo>
                    <a:pt x="6549" y="21329"/>
                    <a:pt x="6549" y="21317"/>
                    <a:pt x="6549" y="21305"/>
                  </a:cubicBezTo>
                  <a:cubicBezTo>
                    <a:pt x="6561" y="21293"/>
                    <a:pt x="6561" y="21270"/>
                    <a:pt x="6561" y="21258"/>
                  </a:cubicBezTo>
                  <a:cubicBezTo>
                    <a:pt x="6561" y="21258"/>
                    <a:pt x="6561" y="21246"/>
                    <a:pt x="6561" y="21246"/>
                  </a:cubicBezTo>
                  <a:cubicBezTo>
                    <a:pt x="6573" y="21234"/>
                    <a:pt x="6573" y="21222"/>
                    <a:pt x="6573" y="21210"/>
                  </a:cubicBezTo>
                  <a:cubicBezTo>
                    <a:pt x="6573" y="21198"/>
                    <a:pt x="6573" y="21198"/>
                    <a:pt x="6573" y="21186"/>
                  </a:cubicBezTo>
                  <a:cubicBezTo>
                    <a:pt x="6573" y="21186"/>
                    <a:pt x="6585" y="21174"/>
                    <a:pt x="6585" y="21162"/>
                  </a:cubicBezTo>
                  <a:lnTo>
                    <a:pt x="6585" y="21150"/>
                  </a:lnTo>
                  <a:cubicBezTo>
                    <a:pt x="6585" y="21139"/>
                    <a:pt x="6585" y="21127"/>
                    <a:pt x="6585" y="21127"/>
                  </a:cubicBezTo>
                  <a:cubicBezTo>
                    <a:pt x="6585" y="21115"/>
                    <a:pt x="6585" y="21115"/>
                    <a:pt x="6585" y="21115"/>
                  </a:cubicBezTo>
                  <a:cubicBezTo>
                    <a:pt x="6597" y="21103"/>
                    <a:pt x="6597" y="21091"/>
                    <a:pt x="6597" y="21091"/>
                  </a:cubicBezTo>
                  <a:cubicBezTo>
                    <a:pt x="6597" y="21091"/>
                    <a:pt x="6597" y="21079"/>
                    <a:pt x="6597" y="21079"/>
                  </a:cubicBezTo>
                  <a:cubicBezTo>
                    <a:pt x="6597" y="21067"/>
                    <a:pt x="6597" y="21067"/>
                    <a:pt x="6597" y="21067"/>
                  </a:cubicBezTo>
                  <a:cubicBezTo>
                    <a:pt x="6597" y="21055"/>
                    <a:pt x="6597" y="21031"/>
                    <a:pt x="6585" y="21019"/>
                  </a:cubicBezTo>
                  <a:cubicBezTo>
                    <a:pt x="6573" y="20960"/>
                    <a:pt x="6549" y="20865"/>
                    <a:pt x="6501" y="20710"/>
                  </a:cubicBezTo>
                  <a:cubicBezTo>
                    <a:pt x="6466" y="20603"/>
                    <a:pt x="6430" y="20472"/>
                    <a:pt x="6394" y="20353"/>
                  </a:cubicBezTo>
                  <a:cubicBezTo>
                    <a:pt x="6382" y="20305"/>
                    <a:pt x="6370" y="20269"/>
                    <a:pt x="6359" y="20222"/>
                  </a:cubicBezTo>
                  <a:cubicBezTo>
                    <a:pt x="6323" y="20067"/>
                    <a:pt x="6251" y="19924"/>
                    <a:pt x="6192" y="19793"/>
                  </a:cubicBezTo>
                  <a:cubicBezTo>
                    <a:pt x="6109" y="19638"/>
                    <a:pt x="6049" y="19495"/>
                    <a:pt x="6061" y="19400"/>
                  </a:cubicBezTo>
                  <a:cubicBezTo>
                    <a:pt x="6073" y="19353"/>
                    <a:pt x="6097" y="19293"/>
                    <a:pt x="6109" y="19234"/>
                  </a:cubicBezTo>
                  <a:cubicBezTo>
                    <a:pt x="6156" y="19091"/>
                    <a:pt x="6216" y="18936"/>
                    <a:pt x="6156" y="18769"/>
                  </a:cubicBezTo>
                  <a:cubicBezTo>
                    <a:pt x="6120" y="18674"/>
                    <a:pt x="6037" y="18579"/>
                    <a:pt x="5954" y="18472"/>
                  </a:cubicBezTo>
                  <a:cubicBezTo>
                    <a:pt x="5859" y="18352"/>
                    <a:pt x="5751" y="18222"/>
                    <a:pt x="5704" y="18067"/>
                  </a:cubicBezTo>
                  <a:cubicBezTo>
                    <a:pt x="5668" y="17936"/>
                    <a:pt x="5632" y="17781"/>
                    <a:pt x="5597" y="17638"/>
                  </a:cubicBezTo>
                  <a:cubicBezTo>
                    <a:pt x="5561" y="17483"/>
                    <a:pt x="5537" y="17317"/>
                    <a:pt x="5489" y="17174"/>
                  </a:cubicBezTo>
                  <a:cubicBezTo>
                    <a:pt x="5466" y="17102"/>
                    <a:pt x="5442" y="17007"/>
                    <a:pt x="5406" y="16876"/>
                  </a:cubicBezTo>
                  <a:cubicBezTo>
                    <a:pt x="5394" y="16805"/>
                    <a:pt x="5370" y="16733"/>
                    <a:pt x="5358" y="16674"/>
                  </a:cubicBezTo>
                  <a:cubicBezTo>
                    <a:pt x="5347" y="16626"/>
                    <a:pt x="5347" y="16578"/>
                    <a:pt x="5335" y="16531"/>
                  </a:cubicBezTo>
                  <a:cubicBezTo>
                    <a:pt x="5311" y="16400"/>
                    <a:pt x="5287" y="16317"/>
                    <a:pt x="5287" y="16305"/>
                  </a:cubicBezTo>
                  <a:cubicBezTo>
                    <a:pt x="5287" y="16305"/>
                    <a:pt x="5251" y="16102"/>
                    <a:pt x="5204" y="15971"/>
                  </a:cubicBezTo>
                  <a:cubicBezTo>
                    <a:pt x="5204" y="15959"/>
                    <a:pt x="5192" y="15936"/>
                    <a:pt x="5180" y="15912"/>
                  </a:cubicBezTo>
                  <a:cubicBezTo>
                    <a:pt x="5168" y="15888"/>
                    <a:pt x="5168" y="15864"/>
                    <a:pt x="5156" y="15840"/>
                  </a:cubicBezTo>
                  <a:cubicBezTo>
                    <a:pt x="5144" y="15805"/>
                    <a:pt x="5132" y="15781"/>
                    <a:pt x="5132" y="15745"/>
                  </a:cubicBezTo>
                  <a:lnTo>
                    <a:pt x="5120" y="15733"/>
                  </a:lnTo>
                  <a:cubicBezTo>
                    <a:pt x="5120" y="15721"/>
                    <a:pt x="5120" y="15721"/>
                    <a:pt x="5120" y="15709"/>
                  </a:cubicBezTo>
                  <a:cubicBezTo>
                    <a:pt x="5120" y="15697"/>
                    <a:pt x="5120" y="15686"/>
                    <a:pt x="5132" y="15686"/>
                  </a:cubicBezTo>
                  <a:cubicBezTo>
                    <a:pt x="5144" y="15674"/>
                    <a:pt x="5156" y="15662"/>
                    <a:pt x="5168" y="15650"/>
                  </a:cubicBezTo>
                  <a:cubicBezTo>
                    <a:pt x="5180" y="15638"/>
                    <a:pt x="5192" y="15626"/>
                    <a:pt x="5204" y="15614"/>
                  </a:cubicBezTo>
                  <a:cubicBezTo>
                    <a:pt x="5216" y="15614"/>
                    <a:pt x="5216" y="15614"/>
                    <a:pt x="5216" y="15602"/>
                  </a:cubicBezTo>
                  <a:cubicBezTo>
                    <a:pt x="5227" y="15602"/>
                    <a:pt x="5251" y="15590"/>
                    <a:pt x="5263" y="15578"/>
                  </a:cubicBezTo>
                  <a:cubicBezTo>
                    <a:pt x="5263" y="15578"/>
                    <a:pt x="5275" y="15566"/>
                    <a:pt x="5275" y="15566"/>
                  </a:cubicBezTo>
                  <a:cubicBezTo>
                    <a:pt x="5299" y="15555"/>
                    <a:pt x="5311" y="15555"/>
                    <a:pt x="5335" y="15543"/>
                  </a:cubicBezTo>
                  <a:lnTo>
                    <a:pt x="5347" y="15543"/>
                  </a:lnTo>
                  <a:cubicBezTo>
                    <a:pt x="5370" y="15543"/>
                    <a:pt x="5394" y="15531"/>
                    <a:pt x="5418" y="15531"/>
                  </a:cubicBezTo>
                  <a:close/>
                  <a:moveTo>
                    <a:pt x="2596" y="15876"/>
                  </a:moveTo>
                  <a:cubicBezTo>
                    <a:pt x="2691" y="15876"/>
                    <a:pt x="2799" y="15900"/>
                    <a:pt x="2894" y="15924"/>
                  </a:cubicBezTo>
                  <a:cubicBezTo>
                    <a:pt x="2965" y="15936"/>
                    <a:pt x="3037" y="15947"/>
                    <a:pt x="3096" y="15959"/>
                  </a:cubicBezTo>
                  <a:cubicBezTo>
                    <a:pt x="3227" y="15971"/>
                    <a:pt x="3311" y="16043"/>
                    <a:pt x="3370" y="16114"/>
                  </a:cubicBezTo>
                  <a:cubicBezTo>
                    <a:pt x="3418" y="16162"/>
                    <a:pt x="3465" y="16197"/>
                    <a:pt x="3513" y="16209"/>
                  </a:cubicBezTo>
                  <a:lnTo>
                    <a:pt x="3549" y="16209"/>
                  </a:lnTo>
                  <a:cubicBezTo>
                    <a:pt x="3692" y="16209"/>
                    <a:pt x="4144" y="16055"/>
                    <a:pt x="4299" y="15971"/>
                  </a:cubicBezTo>
                  <a:cubicBezTo>
                    <a:pt x="4323" y="15959"/>
                    <a:pt x="4346" y="15959"/>
                    <a:pt x="4370" y="15959"/>
                  </a:cubicBezTo>
                  <a:cubicBezTo>
                    <a:pt x="4501" y="15959"/>
                    <a:pt x="4668" y="16078"/>
                    <a:pt x="4811" y="16174"/>
                  </a:cubicBezTo>
                  <a:cubicBezTo>
                    <a:pt x="4846" y="16197"/>
                    <a:pt x="4882" y="16221"/>
                    <a:pt x="4906" y="16233"/>
                  </a:cubicBezTo>
                  <a:cubicBezTo>
                    <a:pt x="4942" y="16257"/>
                    <a:pt x="4966" y="16269"/>
                    <a:pt x="5001" y="16281"/>
                  </a:cubicBezTo>
                  <a:cubicBezTo>
                    <a:pt x="5001" y="16281"/>
                    <a:pt x="5013" y="16293"/>
                    <a:pt x="5013" y="16293"/>
                  </a:cubicBezTo>
                  <a:cubicBezTo>
                    <a:pt x="5037" y="16305"/>
                    <a:pt x="5061" y="16317"/>
                    <a:pt x="5085" y="16317"/>
                  </a:cubicBezTo>
                  <a:cubicBezTo>
                    <a:pt x="5085" y="16317"/>
                    <a:pt x="5085" y="16328"/>
                    <a:pt x="5085" y="16328"/>
                  </a:cubicBezTo>
                  <a:cubicBezTo>
                    <a:pt x="5108" y="16328"/>
                    <a:pt x="5132" y="16340"/>
                    <a:pt x="5156" y="16340"/>
                  </a:cubicBezTo>
                  <a:cubicBezTo>
                    <a:pt x="5156" y="16340"/>
                    <a:pt x="5156" y="16352"/>
                    <a:pt x="5168" y="16352"/>
                  </a:cubicBezTo>
                  <a:lnTo>
                    <a:pt x="5204" y="16352"/>
                  </a:lnTo>
                  <a:cubicBezTo>
                    <a:pt x="5204" y="16364"/>
                    <a:pt x="5204" y="16364"/>
                    <a:pt x="5204" y="16364"/>
                  </a:cubicBezTo>
                  <a:cubicBezTo>
                    <a:pt x="5204" y="16376"/>
                    <a:pt x="5204" y="16376"/>
                    <a:pt x="5216" y="16388"/>
                  </a:cubicBezTo>
                  <a:cubicBezTo>
                    <a:pt x="5216" y="16400"/>
                    <a:pt x="5216" y="16400"/>
                    <a:pt x="5216" y="16412"/>
                  </a:cubicBezTo>
                  <a:cubicBezTo>
                    <a:pt x="5216" y="16424"/>
                    <a:pt x="5216" y="16436"/>
                    <a:pt x="5216" y="16448"/>
                  </a:cubicBezTo>
                  <a:cubicBezTo>
                    <a:pt x="5227" y="16459"/>
                    <a:pt x="5227" y="16471"/>
                    <a:pt x="5227" y="16495"/>
                  </a:cubicBezTo>
                  <a:cubicBezTo>
                    <a:pt x="5239" y="16507"/>
                    <a:pt x="5239" y="16519"/>
                    <a:pt x="5239" y="16531"/>
                  </a:cubicBezTo>
                  <a:cubicBezTo>
                    <a:pt x="5239" y="16555"/>
                    <a:pt x="5251" y="16567"/>
                    <a:pt x="5251" y="16578"/>
                  </a:cubicBezTo>
                  <a:cubicBezTo>
                    <a:pt x="5251" y="16590"/>
                    <a:pt x="5251" y="16602"/>
                    <a:pt x="5251" y="16626"/>
                  </a:cubicBezTo>
                  <a:cubicBezTo>
                    <a:pt x="5263" y="16638"/>
                    <a:pt x="5263" y="16650"/>
                    <a:pt x="5263" y="16674"/>
                  </a:cubicBezTo>
                  <a:cubicBezTo>
                    <a:pt x="5275" y="16686"/>
                    <a:pt x="5275" y="16698"/>
                    <a:pt x="5275" y="16709"/>
                  </a:cubicBezTo>
                  <a:cubicBezTo>
                    <a:pt x="5275" y="16721"/>
                    <a:pt x="5287" y="16745"/>
                    <a:pt x="5287" y="16757"/>
                  </a:cubicBezTo>
                  <a:cubicBezTo>
                    <a:pt x="5287" y="16781"/>
                    <a:pt x="5299" y="16793"/>
                    <a:pt x="5299" y="16805"/>
                  </a:cubicBezTo>
                  <a:cubicBezTo>
                    <a:pt x="5299" y="16829"/>
                    <a:pt x="5311" y="16864"/>
                    <a:pt x="5311" y="16888"/>
                  </a:cubicBezTo>
                  <a:cubicBezTo>
                    <a:pt x="5347" y="17031"/>
                    <a:pt x="5370" y="17126"/>
                    <a:pt x="5394" y="17210"/>
                  </a:cubicBezTo>
                  <a:cubicBezTo>
                    <a:pt x="5442" y="17340"/>
                    <a:pt x="5478" y="17495"/>
                    <a:pt x="5513" y="17650"/>
                  </a:cubicBezTo>
                  <a:cubicBezTo>
                    <a:pt x="5537" y="17805"/>
                    <a:pt x="5573" y="17960"/>
                    <a:pt x="5620" y="18102"/>
                  </a:cubicBezTo>
                  <a:cubicBezTo>
                    <a:pt x="5632" y="18138"/>
                    <a:pt x="5644" y="18174"/>
                    <a:pt x="5668" y="18222"/>
                  </a:cubicBezTo>
                  <a:cubicBezTo>
                    <a:pt x="5728" y="18341"/>
                    <a:pt x="5811" y="18436"/>
                    <a:pt x="5894" y="18531"/>
                  </a:cubicBezTo>
                  <a:cubicBezTo>
                    <a:pt x="5942" y="18603"/>
                    <a:pt x="6001" y="18674"/>
                    <a:pt x="6037" y="18745"/>
                  </a:cubicBezTo>
                  <a:cubicBezTo>
                    <a:pt x="6049" y="18757"/>
                    <a:pt x="6061" y="18781"/>
                    <a:pt x="6073" y="18805"/>
                  </a:cubicBezTo>
                  <a:cubicBezTo>
                    <a:pt x="6120" y="18936"/>
                    <a:pt x="6073" y="19067"/>
                    <a:pt x="6025" y="19198"/>
                  </a:cubicBezTo>
                  <a:cubicBezTo>
                    <a:pt x="6001" y="19257"/>
                    <a:pt x="5978" y="19329"/>
                    <a:pt x="5978" y="19388"/>
                  </a:cubicBezTo>
                  <a:cubicBezTo>
                    <a:pt x="5954" y="19507"/>
                    <a:pt x="6025" y="19662"/>
                    <a:pt x="6109" y="19829"/>
                  </a:cubicBezTo>
                  <a:cubicBezTo>
                    <a:pt x="6168" y="19960"/>
                    <a:pt x="6228" y="20103"/>
                    <a:pt x="6275" y="20246"/>
                  </a:cubicBezTo>
                  <a:cubicBezTo>
                    <a:pt x="6311" y="20412"/>
                    <a:pt x="6370" y="20591"/>
                    <a:pt x="6418" y="20746"/>
                  </a:cubicBezTo>
                  <a:cubicBezTo>
                    <a:pt x="6454" y="20889"/>
                    <a:pt x="6501" y="21031"/>
                    <a:pt x="6501" y="21067"/>
                  </a:cubicBezTo>
                  <a:cubicBezTo>
                    <a:pt x="6501" y="21067"/>
                    <a:pt x="6501" y="21091"/>
                    <a:pt x="6501" y="21103"/>
                  </a:cubicBezTo>
                  <a:cubicBezTo>
                    <a:pt x="6478" y="21210"/>
                    <a:pt x="6418" y="21496"/>
                    <a:pt x="6347" y="21758"/>
                  </a:cubicBezTo>
                  <a:cubicBezTo>
                    <a:pt x="6347" y="21770"/>
                    <a:pt x="6347" y="21781"/>
                    <a:pt x="6347" y="21793"/>
                  </a:cubicBezTo>
                  <a:lnTo>
                    <a:pt x="4465" y="21841"/>
                  </a:lnTo>
                  <a:cubicBezTo>
                    <a:pt x="4442" y="21853"/>
                    <a:pt x="4430" y="21865"/>
                    <a:pt x="4430" y="21889"/>
                  </a:cubicBezTo>
                  <a:lnTo>
                    <a:pt x="4430" y="21924"/>
                  </a:lnTo>
                  <a:lnTo>
                    <a:pt x="4430" y="24151"/>
                  </a:lnTo>
                  <a:cubicBezTo>
                    <a:pt x="4323" y="24151"/>
                    <a:pt x="4239" y="24139"/>
                    <a:pt x="4215" y="24127"/>
                  </a:cubicBezTo>
                  <a:cubicBezTo>
                    <a:pt x="4215" y="24115"/>
                    <a:pt x="4192" y="24103"/>
                    <a:pt x="4180" y="24091"/>
                  </a:cubicBezTo>
                  <a:cubicBezTo>
                    <a:pt x="4132" y="24032"/>
                    <a:pt x="4073" y="23984"/>
                    <a:pt x="4013" y="23984"/>
                  </a:cubicBezTo>
                  <a:cubicBezTo>
                    <a:pt x="4001" y="23984"/>
                    <a:pt x="3965" y="23984"/>
                    <a:pt x="3930" y="23996"/>
                  </a:cubicBezTo>
                  <a:cubicBezTo>
                    <a:pt x="3906" y="23996"/>
                    <a:pt x="3882" y="23996"/>
                    <a:pt x="3858" y="24008"/>
                  </a:cubicBezTo>
                  <a:lnTo>
                    <a:pt x="3692" y="24008"/>
                  </a:lnTo>
                  <a:cubicBezTo>
                    <a:pt x="3692" y="23996"/>
                    <a:pt x="3680" y="23972"/>
                    <a:pt x="3680" y="23948"/>
                  </a:cubicBezTo>
                  <a:cubicBezTo>
                    <a:pt x="3632" y="23829"/>
                    <a:pt x="3596" y="23698"/>
                    <a:pt x="3513" y="23698"/>
                  </a:cubicBezTo>
                  <a:lnTo>
                    <a:pt x="3453" y="23698"/>
                  </a:lnTo>
                  <a:cubicBezTo>
                    <a:pt x="3442" y="23710"/>
                    <a:pt x="3430" y="23710"/>
                    <a:pt x="3406" y="23710"/>
                  </a:cubicBezTo>
                  <a:lnTo>
                    <a:pt x="3346" y="23710"/>
                  </a:lnTo>
                  <a:cubicBezTo>
                    <a:pt x="3311" y="23722"/>
                    <a:pt x="3275" y="23722"/>
                    <a:pt x="3227" y="23722"/>
                  </a:cubicBezTo>
                  <a:lnTo>
                    <a:pt x="3025" y="23758"/>
                  </a:lnTo>
                  <a:lnTo>
                    <a:pt x="2953" y="23758"/>
                  </a:lnTo>
                  <a:cubicBezTo>
                    <a:pt x="2882" y="23758"/>
                    <a:pt x="2822" y="23734"/>
                    <a:pt x="2787" y="23698"/>
                  </a:cubicBezTo>
                  <a:cubicBezTo>
                    <a:pt x="2775" y="23686"/>
                    <a:pt x="2763" y="23675"/>
                    <a:pt x="2751" y="23663"/>
                  </a:cubicBezTo>
                  <a:cubicBezTo>
                    <a:pt x="2739" y="23615"/>
                    <a:pt x="2715" y="23556"/>
                    <a:pt x="2691" y="23484"/>
                  </a:cubicBezTo>
                  <a:cubicBezTo>
                    <a:pt x="2656" y="23377"/>
                    <a:pt x="2620" y="23270"/>
                    <a:pt x="2572" y="23210"/>
                  </a:cubicBezTo>
                  <a:cubicBezTo>
                    <a:pt x="2525" y="23139"/>
                    <a:pt x="2346" y="23008"/>
                    <a:pt x="2239" y="22924"/>
                  </a:cubicBezTo>
                  <a:lnTo>
                    <a:pt x="2191" y="22877"/>
                  </a:lnTo>
                  <a:cubicBezTo>
                    <a:pt x="2120" y="22829"/>
                    <a:pt x="1977" y="22603"/>
                    <a:pt x="1965" y="22567"/>
                  </a:cubicBezTo>
                  <a:cubicBezTo>
                    <a:pt x="1965" y="22567"/>
                    <a:pt x="1965" y="22555"/>
                    <a:pt x="1965" y="22555"/>
                  </a:cubicBezTo>
                  <a:cubicBezTo>
                    <a:pt x="1965" y="22543"/>
                    <a:pt x="1965" y="22532"/>
                    <a:pt x="1953" y="22532"/>
                  </a:cubicBezTo>
                  <a:cubicBezTo>
                    <a:pt x="1953" y="22520"/>
                    <a:pt x="1953" y="22520"/>
                    <a:pt x="1953" y="22520"/>
                  </a:cubicBezTo>
                  <a:cubicBezTo>
                    <a:pt x="1953" y="22508"/>
                    <a:pt x="1953" y="22508"/>
                    <a:pt x="1941" y="22496"/>
                  </a:cubicBezTo>
                  <a:cubicBezTo>
                    <a:pt x="1941" y="22496"/>
                    <a:pt x="1941" y="22484"/>
                    <a:pt x="1941" y="22484"/>
                  </a:cubicBezTo>
                  <a:cubicBezTo>
                    <a:pt x="1941" y="22472"/>
                    <a:pt x="1929" y="22472"/>
                    <a:pt x="1929" y="22460"/>
                  </a:cubicBezTo>
                  <a:cubicBezTo>
                    <a:pt x="1929" y="22460"/>
                    <a:pt x="1929" y="22448"/>
                    <a:pt x="1918" y="22448"/>
                  </a:cubicBezTo>
                  <a:cubicBezTo>
                    <a:pt x="1918" y="22436"/>
                    <a:pt x="1918" y="22436"/>
                    <a:pt x="1906" y="22424"/>
                  </a:cubicBezTo>
                  <a:cubicBezTo>
                    <a:pt x="1906" y="22424"/>
                    <a:pt x="1894" y="22413"/>
                    <a:pt x="1894" y="22413"/>
                  </a:cubicBezTo>
                  <a:cubicBezTo>
                    <a:pt x="1894" y="22401"/>
                    <a:pt x="1882" y="22401"/>
                    <a:pt x="1870" y="22389"/>
                  </a:cubicBezTo>
                  <a:cubicBezTo>
                    <a:pt x="1870" y="22389"/>
                    <a:pt x="1858" y="22377"/>
                    <a:pt x="1858" y="22377"/>
                  </a:cubicBezTo>
                  <a:cubicBezTo>
                    <a:pt x="1846" y="22365"/>
                    <a:pt x="1846" y="22365"/>
                    <a:pt x="1834" y="22353"/>
                  </a:cubicBezTo>
                  <a:cubicBezTo>
                    <a:pt x="1822" y="22353"/>
                    <a:pt x="1822" y="22341"/>
                    <a:pt x="1810" y="22341"/>
                  </a:cubicBezTo>
                  <a:cubicBezTo>
                    <a:pt x="1798" y="22329"/>
                    <a:pt x="1787" y="22329"/>
                    <a:pt x="1775" y="22329"/>
                  </a:cubicBezTo>
                  <a:cubicBezTo>
                    <a:pt x="1763" y="22317"/>
                    <a:pt x="1763" y="22317"/>
                    <a:pt x="1751" y="22317"/>
                  </a:cubicBezTo>
                  <a:cubicBezTo>
                    <a:pt x="1739" y="22305"/>
                    <a:pt x="1739" y="22305"/>
                    <a:pt x="1727" y="22305"/>
                  </a:cubicBezTo>
                  <a:cubicBezTo>
                    <a:pt x="1727" y="22293"/>
                    <a:pt x="1727" y="22282"/>
                    <a:pt x="1727" y="22270"/>
                  </a:cubicBezTo>
                  <a:cubicBezTo>
                    <a:pt x="1715" y="22198"/>
                    <a:pt x="1715" y="22127"/>
                    <a:pt x="1751" y="22032"/>
                  </a:cubicBezTo>
                  <a:cubicBezTo>
                    <a:pt x="1763" y="21996"/>
                    <a:pt x="1787" y="21960"/>
                    <a:pt x="1798" y="21924"/>
                  </a:cubicBezTo>
                  <a:cubicBezTo>
                    <a:pt x="1834" y="21853"/>
                    <a:pt x="1882" y="21781"/>
                    <a:pt x="1846" y="21674"/>
                  </a:cubicBezTo>
                  <a:lnTo>
                    <a:pt x="1822" y="21615"/>
                  </a:lnTo>
                  <a:cubicBezTo>
                    <a:pt x="1798" y="21520"/>
                    <a:pt x="1763" y="21448"/>
                    <a:pt x="1691" y="21293"/>
                  </a:cubicBezTo>
                  <a:cubicBezTo>
                    <a:pt x="1656" y="21210"/>
                    <a:pt x="1596" y="21162"/>
                    <a:pt x="1560" y="21127"/>
                  </a:cubicBezTo>
                  <a:cubicBezTo>
                    <a:pt x="1513" y="21091"/>
                    <a:pt x="1513" y="21079"/>
                    <a:pt x="1525" y="21055"/>
                  </a:cubicBezTo>
                  <a:cubicBezTo>
                    <a:pt x="1548" y="21008"/>
                    <a:pt x="1572" y="20984"/>
                    <a:pt x="1596" y="20972"/>
                  </a:cubicBezTo>
                  <a:cubicBezTo>
                    <a:pt x="1608" y="20948"/>
                    <a:pt x="1632" y="20924"/>
                    <a:pt x="1644" y="20889"/>
                  </a:cubicBezTo>
                  <a:cubicBezTo>
                    <a:pt x="1668" y="20829"/>
                    <a:pt x="1679" y="20793"/>
                    <a:pt x="1668" y="20710"/>
                  </a:cubicBezTo>
                  <a:cubicBezTo>
                    <a:pt x="1668" y="20662"/>
                    <a:pt x="1679" y="20627"/>
                    <a:pt x="1703" y="20579"/>
                  </a:cubicBezTo>
                  <a:cubicBezTo>
                    <a:pt x="1715" y="20555"/>
                    <a:pt x="1727" y="20531"/>
                    <a:pt x="1739" y="20508"/>
                  </a:cubicBezTo>
                  <a:cubicBezTo>
                    <a:pt x="1739" y="20484"/>
                    <a:pt x="1751" y="20460"/>
                    <a:pt x="1775" y="20412"/>
                  </a:cubicBezTo>
                  <a:cubicBezTo>
                    <a:pt x="1810" y="20353"/>
                    <a:pt x="1858" y="20281"/>
                    <a:pt x="1906" y="20162"/>
                  </a:cubicBezTo>
                  <a:cubicBezTo>
                    <a:pt x="1941" y="20055"/>
                    <a:pt x="1953" y="19948"/>
                    <a:pt x="1965" y="19853"/>
                  </a:cubicBezTo>
                  <a:cubicBezTo>
                    <a:pt x="1989" y="19757"/>
                    <a:pt x="1989" y="19674"/>
                    <a:pt x="2025" y="19626"/>
                  </a:cubicBezTo>
                  <a:cubicBezTo>
                    <a:pt x="2049" y="19591"/>
                    <a:pt x="2072" y="19567"/>
                    <a:pt x="2084" y="19543"/>
                  </a:cubicBezTo>
                  <a:cubicBezTo>
                    <a:pt x="2120" y="19519"/>
                    <a:pt x="2144" y="19484"/>
                    <a:pt x="2156" y="19412"/>
                  </a:cubicBezTo>
                  <a:lnTo>
                    <a:pt x="2168" y="19353"/>
                  </a:lnTo>
                  <a:cubicBezTo>
                    <a:pt x="2179" y="19281"/>
                    <a:pt x="2179" y="19234"/>
                    <a:pt x="2179" y="19114"/>
                  </a:cubicBezTo>
                  <a:cubicBezTo>
                    <a:pt x="2179" y="19043"/>
                    <a:pt x="2179" y="18960"/>
                    <a:pt x="2179" y="18888"/>
                  </a:cubicBezTo>
                  <a:cubicBezTo>
                    <a:pt x="2168" y="18817"/>
                    <a:pt x="2168" y="18757"/>
                    <a:pt x="2168" y="18722"/>
                  </a:cubicBezTo>
                  <a:cubicBezTo>
                    <a:pt x="2168" y="18638"/>
                    <a:pt x="2179" y="18412"/>
                    <a:pt x="2168" y="18329"/>
                  </a:cubicBezTo>
                  <a:cubicBezTo>
                    <a:pt x="2168" y="18305"/>
                    <a:pt x="2179" y="18281"/>
                    <a:pt x="2179" y="18257"/>
                  </a:cubicBezTo>
                  <a:cubicBezTo>
                    <a:pt x="2191" y="18198"/>
                    <a:pt x="2203" y="18126"/>
                    <a:pt x="2156" y="18091"/>
                  </a:cubicBezTo>
                  <a:cubicBezTo>
                    <a:pt x="2108" y="18055"/>
                    <a:pt x="2049" y="18007"/>
                    <a:pt x="2001" y="17995"/>
                  </a:cubicBezTo>
                  <a:lnTo>
                    <a:pt x="1965" y="17995"/>
                  </a:lnTo>
                  <a:cubicBezTo>
                    <a:pt x="1929" y="17995"/>
                    <a:pt x="1894" y="17983"/>
                    <a:pt x="1882" y="17960"/>
                  </a:cubicBezTo>
                  <a:cubicBezTo>
                    <a:pt x="1870" y="17936"/>
                    <a:pt x="1858" y="17912"/>
                    <a:pt x="1834" y="17888"/>
                  </a:cubicBezTo>
                  <a:cubicBezTo>
                    <a:pt x="1810" y="17852"/>
                    <a:pt x="1787" y="17805"/>
                    <a:pt x="1798" y="17757"/>
                  </a:cubicBezTo>
                  <a:cubicBezTo>
                    <a:pt x="1798" y="17721"/>
                    <a:pt x="1810" y="17698"/>
                    <a:pt x="1810" y="17674"/>
                  </a:cubicBezTo>
                  <a:cubicBezTo>
                    <a:pt x="1822" y="17638"/>
                    <a:pt x="1846" y="17591"/>
                    <a:pt x="1846" y="17507"/>
                  </a:cubicBezTo>
                  <a:cubicBezTo>
                    <a:pt x="1846" y="17424"/>
                    <a:pt x="1846" y="17340"/>
                    <a:pt x="1822" y="17281"/>
                  </a:cubicBezTo>
                  <a:cubicBezTo>
                    <a:pt x="1822" y="17269"/>
                    <a:pt x="1810" y="17257"/>
                    <a:pt x="1810" y="17245"/>
                  </a:cubicBezTo>
                  <a:cubicBezTo>
                    <a:pt x="1810" y="17233"/>
                    <a:pt x="1810" y="17221"/>
                    <a:pt x="1798" y="17221"/>
                  </a:cubicBezTo>
                  <a:cubicBezTo>
                    <a:pt x="1798" y="17221"/>
                    <a:pt x="1798" y="17210"/>
                    <a:pt x="1798" y="17210"/>
                  </a:cubicBezTo>
                  <a:cubicBezTo>
                    <a:pt x="1787" y="17186"/>
                    <a:pt x="1787" y="17174"/>
                    <a:pt x="1775" y="17150"/>
                  </a:cubicBezTo>
                  <a:cubicBezTo>
                    <a:pt x="1751" y="17114"/>
                    <a:pt x="1715" y="17102"/>
                    <a:pt x="1679" y="17079"/>
                  </a:cubicBezTo>
                  <a:cubicBezTo>
                    <a:pt x="1644" y="17055"/>
                    <a:pt x="1620" y="17031"/>
                    <a:pt x="1608" y="16995"/>
                  </a:cubicBezTo>
                  <a:cubicBezTo>
                    <a:pt x="1584" y="16948"/>
                    <a:pt x="1572" y="16888"/>
                    <a:pt x="1560" y="16817"/>
                  </a:cubicBezTo>
                  <a:cubicBezTo>
                    <a:pt x="1548" y="16733"/>
                    <a:pt x="1525" y="16638"/>
                    <a:pt x="1501" y="16578"/>
                  </a:cubicBezTo>
                  <a:cubicBezTo>
                    <a:pt x="1501" y="16567"/>
                    <a:pt x="1489" y="16555"/>
                    <a:pt x="1477" y="16543"/>
                  </a:cubicBezTo>
                  <a:lnTo>
                    <a:pt x="1548" y="16543"/>
                  </a:lnTo>
                  <a:cubicBezTo>
                    <a:pt x="1560" y="16531"/>
                    <a:pt x="1584" y="16531"/>
                    <a:pt x="1608" y="16531"/>
                  </a:cubicBezTo>
                  <a:cubicBezTo>
                    <a:pt x="1620" y="16531"/>
                    <a:pt x="1632" y="16531"/>
                    <a:pt x="1644" y="16519"/>
                  </a:cubicBezTo>
                  <a:lnTo>
                    <a:pt x="1691" y="16519"/>
                  </a:lnTo>
                  <a:cubicBezTo>
                    <a:pt x="1703" y="16519"/>
                    <a:pt x="1715" y="16507"/>
                    <a:pt x="1727" y="16507"/>
                  </a:cubicBezTo>
                  <a:cubicBezTo>
                    <a:pt x="1751" y="16507"/>
                    <a:pt x="1775" y="16495"/>
                    <a:pt x="1787" y="16495"/>
                  </a:cubicBezTo>
                  <a:cubicBezTo>
                    <a:pt x="1989" y="16436"/>
                    <a:pt x="2156" y="16245"/>
                    <a:pt x="2287" y="16078"/>
                  </a:cubicBezTo>
                  <a:cubicBezTo>
                    <a:pt x="2334" y="16031"/>
                    <a:pt x="2370" y="15983"/>
                    <a:pt x="2406" y="15947"/>
                  </a:cubicBezTo>
                  <a:cubicBezTo>
                    <a:pt x="2453" y="15900"/>
                    <a:pt x="2513" y="15876"/>
                    <a:pt x="2596" y="15876"/>
                  </a:cubicBezTo>
                  <a:close/>
                  <a:moveTo>
                    <a:pt x="9633" y="20257"/>
                  </a:moveTo>
                  <a:cubicBezTo>
                    <a:pt x="9633" y="20281"/>
                    <a:pt x="9633" y="20305"/>
                    <a:pt x="9633" y="20317"/>
                  </a:cubicBezTo>
                  <a:lnTo>
                    <a:pt x="9645" y="22603"/>
                  </a:lnTo>
                  <a:cubicBezTo>
                    <a:pt x="9657" y="24437"/>
                    <a:pt x="9669" y="26306"/>
                    <a:pt x="9669" y="26413"/>
                  </a:cubicBezTo>
                  <a:cubicBezTo>
                    <a:pt x="9669" y="26413"/>
                    <a:pt x="9657" y="26413"/>
                    <a:pt x="9657" y="26425"/>
                  </a:cubicBezTo>
                  <a:lnTo>
                    <a:pt x="9657" y="26687"/>
                  </a:lnTo>
                  <a:cubicBezTo>
                    <a:pt x="9514" y="26615"/>
                    <a:pt x="9252" y="26496"/>
                    <a:pt x="9133" y="26413"/>
                  </a:cubicBezTo>
                  <a:cubicBezTo>
                    <a:pt x="9109" y="26401"/>
                    <a:pt x="9085" y="26389"/>
                    <a:pt x="9061" y="26365"/>
                  </a:cubicBezTo>
                  <a:cubicBezTo>
                    <a:pt x="8871" y="26234"/>
                    <a:pt x="8526" y="25996"/>
                    <a:pt x="7978" y="25972"/>
                  </a:cubicBezTo>
                  <a:cubicBezTo>
                    <a:pt x="7513" y="25961"/>
                    <a:pt x="6823" y="25889"/>
                    <a:pt x="6406" y="25842"/>
                  </a:cubicBezTo>
                  <a:cubicBezTo>
                    <a:pt x="6287" y="25830"/>
                    <a:pt x="6192" y="25818"/>
                    <a:pt x="6132" y="25818"/>
                  </a:cubicBezTo>
                  <a:cubicBezTo>
                    <a:pt x="5918" y="25794"/>
                    <a:pt x="5823" y="25687"/>
                    <a:pt x="5751" y="25603"/>
                  </a:cubicBezTo>
                  <a:cubicBezTo>
                    <a:pt x="5728" y="25580"/>
                    <a:pt x="5704" y="25544"/>
                    <a:pt x="5668" y="25532"/>
                  </a:cubicBezTo>
                  <a:cubicBezTo>
                    <a:pt x="5656" y="25520"/>
                    <a:pt x="5620" y="25472"/>
                    <a:pt x="5573" y="25425"/>
                  </a:cubicBezTo>
                  <a:cubicBezTo>
                    <a:pt x="5478" y="25306"/>
                    <a:pt x="5358" y="25151"/>
                    <a:pt x="5227" y="25151"/>
                  </a:cubicBezTo>
                  <a:lnTo>
                    <a:pt x="5192" y="25151"/>
                  </a:lnTo>
                  <a:cubicBezTo>
                    <a:pt x="5132" y="25151"/>
                    <a:pt x="5061" y="25175"/>
                    <a:pt x="4989" y="25199"/>
                  </a:cubicBezTo>
                  <a:cubicBezTo>
                    <a:pt x="4918" y="25210"/>
                    <a:pt x="4846" y="25234"/>
                    <a:pt x="4787" y="25234"/>
                  </a:cubicBezTo>
                  <a:cubicBezTo>
                    <a:pt x="4739" y="25234"/>
                    <a:pt x="4704" y="25222"/>
                    <a:pt x="4680" y="25199"/>
                  </a:cubicBezTo>
                  <a:cubicBezTo>
                    <a:pt x="4501" y="25068"/>
                    <a:pt x="4477" y="24984"/>
                    <a:pt x="4477" y="24865"/>
                  </a:cubicBezTo>
                  <a:cubicBezTo>
                    <a:pt x="4477" y="24829"/>
                    <a:pt x="4489" y="24794"/>
                    <a:pt x="4501" y="24746"/>
                  </a:cubicBezTo>
                  <a:cubicBezTo>
                    <a:pt x="4525" y="24603"/>
                    <a:pt x="4549" y="24448"/>
                    <a:pt x="4454" y="24389"/>
                  </a:cubicBezTo>
                  <a:cubicBezTo>
                    <a:pt x="4370" y="24329"/>
                    <a:pt x="3954" y="24198"/>
                    <a:pt x="3858" y="24163"/>
                  </a:cubicBezTo>
                  <a:lnTo>
                    <a:pt x="3858" y="24091"/>
                  </a:lnTo>
                  <a:cubicBezTo>
                    <a:pt x="3882" y="24091"/>
                    <a:pt x="3918" y="24079"/>
                    <a:pt x="3954" y="24079"/>
                  </a:cubicBezTo>
                  <a:cubicBezTo>
                    <a:pt x="3977" y="24079"/>
                    <a:pt x="4001" y="24067"/>
                    <a:pt x="4013" y="24067"/>
                  </a:cubicBezTo>
                  <a:cubicBezTo>
                    <a:pt x="4037" y="24067"/>
                    <a:pt x="4096" y="24127"/>
                    <a:pt x="4120" y="24151"/>
                  </a:cubicBezTo>
                  <a:cubicBezTo>
                    <a:pt x="4132" y="24163"/>
                    <a:pt x="4156" y="24187"/>
                    <a:pt x="4168" y="24187"/>
                  </a:cubicBezTo>
                  <a:cubicBezTo>
                    <a:pt x="4215" y="24234"/>
                    <a:pt x="4394" y="24246"/>
                    <a:pt x="4465" y="24246"/>
                  </a:cubicBezTo>
                  <a:cubicBezTo>
                    <a:pt x="4477" y="24246"/>
                    <a:pt x="4489" y="24246"/>
                    <a:pt x="4501" y="24234"/>
                  </a:cubicBezTo>
                  <a:cubicBezTo>
                    <a:pt x="4513" y="24222"/>
                    <a:pt x="4513" y="24210"/>
                    <a:pt x="4513" y="24198"/>
                  </a:cubicBezTo>
                  <a:lnTo>
                    <a:pt x="4513" y="21936"/>
                  </a:lnTo>
                  <a:lnTo>
                    <a:pt x="5037" y="21924"/>
                  </a:lnTo>
                  <a:lnTo>
                    <a:pt x="6382" y="21877"/>
                  </a:lnTo>
                  <a:cubicBezTo>
                    <a:pt x="6406" y="21877"/>
                    <a:pt x="6418" y="21865"/>
                    <a:pt x="6418" y="21853"/>
                  </a:cubicBezTo>
                  <a:lnTo>
                    <a:pt x="7585" y="21793"/>
                  </a:lnTo>
                  <a:cubicBezTo>
                    <a:pt x="7609" y="21793"/>
                    <a:pt x="7633" y="21770"/>
                    <a:pt x="7633" y="21746"/>
                  </a:cubicBezTo>
                  <a:lnTo>
                    <a:pt x="7633" y="21734"/>
                  </a:lnTo>
                  <a:lnTo>
                    <a:pt x="7633" y="20257"/>
                  </a:lnTo>
                  <a:lnTo>
                    <a:pt x="8204" y="20257"/>
                  </a:lnTo>
                  <a:cubicBezTo>
                    <a:pt x="8204" y="20257"/>
                    <a:pt x="8204" y="20269"/>
                    <a:pt x="8204" y="20269"/>
                  </a:cubicBezTo>
                  <a:cubicBezTo>
                    <a:pt x="8204" y="20293"/>
                    <a:pt x="8216" y="20305"/>
                    <a:pt x="8252" y="20305"/>
                  </a:cubicBezTo>
                  <a:cubicBezTo>
                    <a:pt x="8275" y="20305"/>
                    <a:pt x="8287" y="20293"/>
                    <a:pt x="8287" y="20269"/>
                  </a:cubicBezTo>
                  <a:lnTo>
                    <a:pt x="8287" y="20257"/>
                  </a:lnTo>
                  <a:close/>
                  <a:moveTo>
                    <a:pt x="9776" y="28401"/>
                  </a:moveTo>
                  <a:lnTo>
                    <a:pt x="9788" y="28497"/>
                  </a:lnTo>
                  <a:cubicBezTo>
                    <a:pt x="9788" y="28509"/>
                    <a:pt x="9788" y="28509"/>
                    <a:pt x="9799" y="28520"/>
                  </a:cubicBezTo>
                  <a:lnTo>
                    <a:pt x="10121" y="29020"/>
                  </a:lnTo>
                  <a:cubicBezTo>
                    <a:pt x="10061" y="28985"/>
                    <a:pt x="10014" y="28949"/>
                    <a:pt x="9966" y="28913"/>
                  </a:cubicBezTo>
                  <a:cubicBezTo>
                    <a:pt x="9871" y="28842"/>
                    <a:pt x="9764" y="28770"/>
                    <a:pt x="9740" y="28735"/>
                  </a:cubicBezTo>
                  <a:cubicBezTo>
                    <a:pt x="9728" y="28687"/>
                    <a:pt x="9752" y="28532"/>
                    <a:pt x="9776" y="28401"/>
                  </a:cubicBezTo>
                  <a:close/>
                  <a:moveTo>
                    <a:pt x="14229" y="17733"/>
                  </a:moveTo>
                  <a:cubicBezTo>
                    <a:pt x="14252" y="17733"/>
                    <a:pt x="14288" y="17757"/>
                    <a:pt x="14324" y="17769"/>
                  </a:cubicBezTo>
                  <a:cubicBezTo>
                    <a:pt x="14336" y="17781"/>
                    <a:pt x="14348" y="17781"/>
                    <a:pt x="14360" y="17781"/>
                  </a:cubicBezTo>
                  <a:cubicBezTo>
                    <a:pt x="14371" y="17793"/>
                    <a:pt x="14383" y="17817"/>
                    <a:pt x="14395" y="17841"/>
                  </a:cubicBezTo>
                  <a:cubicBezTo>
                    <a:pt x="14407" y="17864"/>
                    <a:pt x="14419" y="17900"/>
                    <a:pt x="14431" y="17912"/>
                  </a:cubicBezTo>
                  <a:cubicBezTo>
                    <a:pt x="14443" y="17960"/>
                    <a:pt x="14467" y="18007"/>
                    <a:pt x="14479" y="18031"/>
                  </a:cubicBezTo>
                  <a:cubicBezTo>
                    <a:pt x="14514" y="18102"/>
                    <a:pt x="14622" y="18162"/>
                    <a:pt x="14764" y="18233"/>
                  </a:cubicBezTo>
                  <a:lnTo>
                    <a:pt x="14788" y="18233"/>
                  </a:lnTo>
                  <a:cubicBezTo>
                    <a:pt x="14824" y="18257"/>
                    <a:pt x="14860" y="18269"/>
                    <a:pt x="14883" y="18293"/>
                  </a:cubicBezTo>
                  <a:cubicBezTo>
                    <a:pt x="14883" y="18293"/>
                    <a:pt x="14895" y="18293"/>
                    <a:pt x="14907" y="18305"/>
                  </a:cubicBezTo>
                  <a:cubicBezTo>
                    <a:pt x="14967" y="18329"/>
                    <a:pt x="15098" y="18364"/>
                    <a:pt x="15312" y="18412"/>
                  </a:cubicBezTo>
                  <a:lnTo>
                    <a:pt x="15324" y="18412"/>
                  </a:lnTo>
                  <a:cubicBezTo>
                    <a:pt x="15348" y="18424"/>
                    <a:pt x="15491" y="18555"/>
                    <a:pt x="15610" y="18662"/>
                  </a:cubicBezTo>
                  <a:lnTo>
                    <a:pt x="15622" y="18662"/>
                  </a:lnTo>
                  <a:cubicBezTo>
                    <a:pt x="15681" y="18686"/>
                    <a:pt x="16169" y="18888"/>
                    <a:pt x="16276" y="18900"/>
                  </a:cubicBezTo>
                  <a:cubicBezTo>
                    <a:pt x="16288" y="18900"/>
                    <a:pt x="16312" y="18900"/>
                    <a:pt x="16324" y="18912"/>
                  </a:cubicBezTo>
                  <a:lnTo>
                    <a:pt x="16336" y="18912"/>
                  </a:lnTo>
                  <a:cubicBezTo>
                    <a:pt x="16348" y="18924"/>
                    <a:pt x="16360" y="18936"/>
                    <a:pt x="16384" y="18936"/>
                  </a:cubicBezTo>
                  <a:cubicBezTo>
                    <a:pt x="16384" y="18936"/>
                    <a:pt x="16384" y="18948"/>
                    <a:pt x="16396" y="18948"/>
                  </a:cubicBezTo>
                  <a:cubicBezTo>
                    <a:pt x="16407" y="18960"/>
                    <a:pt x="16419" y="18960"/>
                    <a:pt x="16431" y="18972"/>
                  </a:cubicBezTo>
                  <a:lnTo>
                    <a:pt x="16443" y="18972"/>
                  </a:lnTo>
                  <a:cubicBezTo>
                    <a:pt x="16455" y="18984"/>
                    <a:pt x="16467" y="18995"/>
                    <a:pt x="16479" y="19007"/>
                  </a:cubicBezTo>
                  <a:cubicBezTo>
                    <a:pt x="16479" y="19019"/>
                    <a:pt x="16479" y="19043"/>
                    <a:pt x="16491" y="19055"/>
                  </a:cubicBezTo>
                  <a:cubicBezTo>
                    <a:pt x="16491" y="19067"/>
                    <a:pt x="16491" y="19079"/>
                    <a:pt x="16491" y="19091"/>
                  </a:cubicBezTo>
                  <a:cubicBezTo>
                    <a:pt x="16491" y="19114"/>
                    <a:pt x="16491" y="19138"/>
                    <a:pt x="16491" y="19162"/>
                  </a:cubicBezTo>
                  <a:cubicBezTo>
                    <a:pt x="16491" y="19198"/>
                    <a:pt x="16491" y="19234"/>
                    <a:pt x="16491" y="19269"/>
                  </a:cubicBezTo>
                  <a:cubicBezTo>
                    <a:pt x="16491" y="19460"/>
                    <a:pt x="16503" y="19615"/>
                    <a:pt x="16527" y="19757"/>
                  </a:cubicBezTo>
                  <a:cubicBezTo>
                    <a:pt x="16527" y="19781"/>
                    <a:pt x="16527" y="19805"/>
                    <a:pt x="16538" y="19829"/>
                  </a:cubicBezTo>
                  <a:cubicBezTo>
                    <a:pt x="16538" y="19948"/>
                    <a:pt x="16562" y="20067"/>
                    <a:pt x="16693" y="20138"/>
                  </a:cubicBezTo>
                  <a:cubicBezTo>
                    <a:pt x="16824" y="20210"/>
                    <a:pt x="16908" y="20222"/>
                    <a:pt x="16979" y="20234"/>
                  </a:cubicBezTo>
                  <a:cubicBezTo>
                    <a:pt x="17027" y="20246"/>
                    <a:pt x="17062" y="20246"/>
                    <a:pt x="17086" y="20269"/>
                  </a:cubicBezTo>
                  <a:lnTo>
                    <a:pt x="17098" y="20269"/>
                  </a:lnTo>
                  <a:cubicBezTo>
                    <a:pt x="17110" y="20269"/>
                    <a:pt x="17146" y="20281"/>
                    <a:pt x="17193" y="20341"/>
                  </a:cubicBezTo>
                  <a:cubicBezTo>
                    <a:pt x="17265" y="20412"/>
                    <a:pt x="17515" y="20638"/>
                    <a:pt x="17586" y="20698"/>
                  </a:cubicBezTo>
                  <a:cubicBezTo>
                    <a:pt x="17598" y="20698"/>
                    <a:pt x="17610" y="20710"/>
                    <a:pt x="17622" y="20722"/>
                  </a:cubicBezTo>
                  <a:cubicBezTo>
                    <a:pt x="17681" y="20758"/>
                    <a:pt x="17729" y="20781"/>
                    <a:pt x="17777" y="20889"/>
                  </a:cubicBezTo>
                  <a:cubicBezTo>
                    <a:pt x="17812" y="20948"/>
                    <a:pt x="17836" y="20984"/>
                    <a:pt x="17860" y="21019"/>
                  </a:cubicBezTo>
                  <a:cubicBezTo>
                    <a:pt x="17908" y="21067"/>
                    <a:pt x="17908" y="21079"/>
                    <a:pt x="17896" y="21127"/>
                  </a:cubicBezTo>
                  <a:cubicBezTo>
                    <a:pt x="17860" y="21174"/>
                    <a:pt x="17812" y="21246"/>
                    <a:pt x="17765" y="21305"/>
                  </a:cubicBezTo>
                  <a:cubicBezTo>
                    <a:pt x="17717" y="21377"/>
                    <a:pt x="17670" y="21448"/>
                    <a:pt x="17646" y="21508"/>
                  </a:cubicBezTo>
                  <a:cubicBezTo>
                    <a:pt x="17610" y="21591"/>
                    <a:pt x="17503" y="21960"/>
                    <a:pt x="17574" y="22091"/>
                  </a:cubicBezTo>
                  <a:cubicBezTo>
                    <a:pt x="17610" y="22151"/>
                    <a:pt x="17670" y="22162"/>
                    <a:pt x="17705" y="22174"/>
                  </a:cubicBezTo>
                  <a:cubicBezTo>
                    <a:pt x="17753" y="22186"/>
                    <a:pt x="17777" y="22186"/>
                    <a:pt x="17789" y="22234"/>
                  </a:cubicBezTo>
                  <a:lnTo>
                    <a:pt x="17800" y="22246"/>
                  </a:lnTo>
                  <a:cubicBezTo>
                    <a:pt x="17848" y="22389"/>
                    <a:pt x="17931" y="22567"/>
                    <a:pt x="18074" y="22567"/>
                  </a:cubicBezTo>
                  <a:cubicBezTo>
                    <a:pt x="18134" y="22567"/>
                    <a:pt x="18205" y="22543"/>
                    <a:pt x="18265" y="22520"/>
                  </a:cubicBezTo>
                  <a:cubicBezTo>
                    <a:pt x="18289" y="22508"/>
                    <a:pt x="18312" y="22496"/>
                    <a:pt x="18324" y="22496"/>
                  </a:cubicBezTo>
                  <a:cubicBezTo>
                    <a:pt x="18336" y="22615"/>
                    <a:pt x="18360" y="23186"/>
                    <a:pt x="18348" y="23282"/>
                  </a:cubicBezTo>
                  <a:cubicBezTo>
                    <a:pt x="18348" y="23353"/>
                    <a:pt x="18265" y="23448"/>
                    <a:pt x="18205" y="23532"/>
                  </a:cubicBezTo>
                  <a:cubicBezTo>
                    <a:pt x="18181" y="23567"/>
                    <a:pt x="18158" y="23603"/>
                    <a:pt x="18134" y="23627"/>
                  </a:cubicBezTo>
                  <a:cubicBezTo>
                    <a:pt x="18110" y="23675"/>
                    <a:pt x="18086" y="23722"/>
                    <a:pt x="18062" y="23782"/>
                  </a:cubicBezTo>
                  <a:cubicBezTo>
                    <a:pt x="18015" y="23865"/>
                    <a:pt x="17967" y="23960"/>
                    <a:pt x="17896" y="24056"/>
                  </a:cubicBezTo>
                  <a:cubicBezTo>
                    <a:pt x="17824" y="24163"/>
                    <a:pt x="17765" y="24198"/>
                    <a:pt x="17693" y="24246"/>
                  </a:cubicBezTo>
                  <a:cubicBezTo>
                    <a:pt x="17658" y="24270"/>
                    <a:pt x="17622" y="24294"/>
                    <a:pt x="17574" y="24329"/>
                  </a:cubicBezTo>
                  <a:cubicBezTo>
                    <a:pt x="17431" y="24448"/>
                    <a:pt x="17217" y="24746"/>
                    <a:pt x="17169" y="24889"/>
                  </a:cubicBezTo>
                  <a:cubicBezTo>
                    <a:pt x="17146" y="24925"/>
                    <a:pt x="17134" y="24972"/>
                    <a:pt x="17122" y="25020"/>
                  </a:cubicBezTo>
                  <a:cubicBezTo>
                    <a:pt x="17098" y="25127"/>
                    <a:pt x="17062" y="25246"/>
                    <a:pt x="16991" y="25294"/>
                  </a:cubicBezTo>
                  <a:cubicBezTo>
                    <a:pt x="16872" y="25353"/>
                    <a:pt x="15872" y="25853"/>
                    <a:pt x="15431" y="25925"/>
                  </a:cubicBezTo>
                  <a:cubicBezTo>
                    <a:pt x="15288" y="25961"/>
                    <a:pt x="15074" y="26008"/>
                    <a:pt x="14824" y="26068"/>
                  </a:cubicBezTo>
                  <a:cubicBezTo>
                    <a:pt x="14288" y="26187"/>
                    <a:pt x="13633" y="26330"/>
                    <a:pt x="13336" y="26330"/>
                  </a:cubicBezTo>
                  <a:lnTo>
                    <a:pt x="13133" y="26330"/>
                  </a:lnTo>
                  <a:cubicBezTo>
                    <a:pt x="12836" y="26330"/>
                    <a:pt x="12681" y="26330"/>
                    <a:pt x="12431" y="26258"/>
                  </a:cubicBezTo>
                  <a:cubicBezTo>
                    <a:pt x="12300" y="26211"/>
                    <a:pt x="12228" y="26199"/>
                    <a:pt x="12181" y="26199"/>
                  </a:cubicBezTo>
                  <a:cubicBezTo>
                    <a:pt x="12133" y="26187"/>
                    <a:pt x="12121" y="26187"/>
                    <a:pt x="12097" y="26151"/>
                  </a:cubicBezTo>
                  <a:cubicBezTo>
                    <a:pt x="12074" y="26127"/>
                    <a:pt x="12050" y="26115"/>
                    <a:pt x="12026" y="26092"/>
                  </a:cubicBezTo>
                  <a:cubicBezTo>
                    <a:pt x="11978" y="26032"/>
                    <a:pt x="11931" y="25984"/>
                    <a:pt x="11871" y="25949"/>
                  </a:cubicBezTo>
                  <a:cubicBezTo>
                    <a:pt x="11782" y="25909"/>
                    <a:pt x="11710" y="25886"/>
                    <a:pt x="11613" y="25886"/>
                  </a:cubicBezTo>
                  <a:cubicBezTo>
                    <a:pt x="11593" y="25886"/>
                    <a:pt x="11572" y="25887"/>
                    <a:pt x="11550" y="25889"/>
                  </a:cubicBezTo>
                  <a:cubicBezTo>
                    <a:pt x="11478" y="25901"/>
                    <a:pt x="11443" y="25925"/>
                    <a:pt x="11419" y="25949"/>
                  </a:cubicBezTo>
                  <a:cubicBezTo>
                    <a:pt x="11383" y="25996"/>
                    <a:pt x="11383" y="26044"/>
                    <a:pt x="11395" y="26092"/>
                  </a:cubicBezTo>
                  <a:cubicBezTo>
                    <a:pt x="11407" y="26175"/>
                    <a:pt x="11609" y="26687"/>
                    <a:pt x="11693" y="26770"/>
                  </a:cubicBezTo>
                  <a:cubicBezTo>
                    <a:pt x="11716" y="26794"/>
                    <a:pt x="11740" y="26818"/>
                    <a:pt x="11764" y="26842"/>
                  </a:cubicBezTo>
                  <a:cubicBezTo>
                    <a:pt x="11835" y="26889"/>
                    <a:pt x="11871" y="26925"/>
                    <a:pt x="11871" y="26985"/>
                  </a:cubicBezTo>
                  <a:cubicBezTo>
                    <a:pt x="11871" y="27008"/>
                    <a:pt x="11871" y="27032"/>
                    <a:pt x="11871" y="27056"/>
                  </a:cubicBezTo>
                  <a:cubicBezTo>
                    <a:pt x="11871" y="27127"/>
                    <a:pt x="11871" y="27163"/>
                    <a:pt x="11800" y="27211"/>
                  </a:cubicBezTo>
                  <a:cubicBezTo>
                    <a:pt x="11776" y="27235"/>
                    <a:pt x="11752" y="27246"/>
                    <a:pt x="11728" y="27258"/>
                  </a:cubicBezTo>
                  <a:cubicBezTo>
                    <a:pt x="11657" y="27306"/>
                    <a:pt x="11609" y="27342"/>
                    <a:pt x="11538" y="27532"/>
                  </a:cubicBezTo>
                  <a:cubicBezTo>
                    <a:pt x="11502" y="27675"/>
                    <a:pt x="11502" y="27747"/>
                    <a:pt x="11502" y="27806"/>
                  </a:cubicBezTo>
                  <a:cubicBezTo>
                    <a:pt x="11490" y="27854"/>
                    <a:pt x="11490" y="27877"/>
                    <a:pt x="11478" y="27913"/>
                  </a:cubicBezTo>
                  <a:cubicBezTo>
                    <a:pt x="11466" y="27949"/>
                    <a:pt x="11454" y="27961"/>
                    <a:pt x="11443" y="27985"/>
                  </a:cubicBezTo>
                  <a:cubicBezTo>
                    <a:pt x="11407" y="28032"/>
                    <a:pt x="11395" y="28056"/>
                    <a:pt x="11371" y="28151"/>
                  </a:cubicBezTo>
                  <a:cubicBezTo>
                    <a:pt x="11371" y="28175"/>
                    <a:pt x="11371" y="28187"/>
                    <a:pt x="11371" y="28199"/>
                  </a:cubicBezTo>
                  <a:cubicBezTo>
                    <a:pt x="11347" y="28330"/>
                    <a:pt x="11312" y="28497"/>
                    <a:pt x="11407" y="28592"/>
                  </a:cubicBezTo>
                  <a:cubicBezTo>
                    <a:pt x="11526" y="28711"/>
                    <a:pt x="11585" y="28818"/>
                    <a:pt x="11585" y="28878"/>
                  </a:cubicBezTo>
                  <a:cubicBezTo>
                    <a:pt x="11585" y="28961"/>
                    <a:pt x="11574" y="29032"/>
                    <a:pt x="11431" y="29104"/>
                  </a:cubicBezTo>
                  <a:cubicBezTo>
                    <a:pt x="11359" y="29140"/>
                    <a:pt x="11276" y="29151"/>
                    <a:pt x="11193" y="29175"/>
                  </a:cubicBezTo>
                  <a:cubicBezTo>
                    <a:pt x="11109" y="29187"/>
                    <a:pt x="11014" y="29211"/>
                    <a:pt x="10931" y="29247"/>
                  </a:cubicBezTo>
                  <a:cubicBezTo>
                    <a:pt x="10907" y="29259"/>
                    <a:pt x="10871" y="29271"/>
                    <a:pt x="10847" y="29294"/>
                  </a:cubicBezTo>
                  <a:lnTo>
                    <a:pt x="10823" y="29306"/>
                  </a:lnTo>
                  <a:cubicBezTo>
                    <a:pt x="10740" y="29366"/>
                    <a:pt x="10633" y="29425"/>
                    <a:pt x="10550" y="29473"/>
                  </a:cubicBezTo>
                  <a:lnTo>
                    <a:pt x="10478" y="29425"/>
                  </a:lnTo>
                  <a:lnTo>
                    <a:pt x="9871" y="28473"/>
                  </a:lnTo>
                  <a:lnTo>
                    <a:pt x="9811" y="28092"/>
                  </a:lnTo>
                  <a:cubicBezTo>
                    <a:pt x="9823" y="28068"/>
                    <a:pt x="9823" y="28032"/>
                    <a:pt x="9823" y="28008"/>
                  </a:cubicBezTo>
                  <a:cubicBezTo>
                    <a:pt x="9823" y="27794"/>
                    <a:pt x="9788" y="26806"/>
                    <a:pt x="9788" y="26770"/>
                  </a:cubicBezTo>
                  <a:cubicBezTo>
                    <a:pt x="9788" y="26758"/>
                    <a:pt x="9776" y="26746"/>
                    <a:pt x="9764" y="26734"/>
                  </a:cubicBezTo>
                  <a:lnTo>
                    <a:pt x="9752" y="23520"/>
                  </a:lnTo>
                  <a:cubicBezTo>
                    <a:pt x="9740" y="22686"/>
                    <a:pt x="9740" y="21627"/>
                    <a:pt x="9728" y="20257"/>
                  </a:cubicBezTo>
                  <a:lnTo>
                    <a:pt x="10347" y="20257"/>
                  </a:lnTo>
                  <a:cubicBezTo>
                    <a:pt x="10359" y="20257"/>
                    <a:pt x="10371" y="20257"/>
                    <a:pt x="10371" y="20246"/>
                  </a:cubicBezTo>
                  <a:cubicBezTo>
                    <a:pt x="10383" y="20234"/>
                    <a:pt x="10383" y="20222"/>
                    <a:pt x="10383" y="20210"/>
                  </a:cubicBezTo>
                  <a:lnTo>
                    <a:pt x="10371" y="19329"/>
                  </a:lnTo>
                  <a:lnTo>
                    <a:pt x="12288" y="19329"/>
                  </a:lnTo>
                  <a:cubicBezTo>
                    <a:pt x="12431" y="19329"/>
                    <a:pt x="12514" y="19245"/>
                    <a:pt x="12538" y="19210"/>
                  </a:cubicBezTo>
                  <a:cubicBezTo>
                    <a:pt x="12550" y="19198"/>
                    <a:pt x="12550" y="19198"/>
                    <a:pt x="12562" y="19186"/>
                  </a:cubicBezTo>
                  <a:cubicBezTo>
                    <a:pt x="12597" y="19138"/>
                    <a:pt x="12705" y="18995"/>
                    <a:pt x="12824" y="18841"/>
                  </a:cubicBezTo>
                  <a:cubicBezTo>
                    <a:pt x="12836" y="18817"/>
                    <a:pt x="12859" y="18793"/>
                    <a:pt x="12871" y="18769"/>
                  </a:cubicBezTo>
                  <a:cubicBezTo>
                    <a:pt x="13014" y="18591"/>
                    <a:pt x="13157" y="18400"/>
                    <a:pt x="13240" y="18293"/>
                  </a:cubicBezTo>
                  <a:cubicBezTo>
                    <a:pt x="13252" y="18281"/>
                    <a:pt x="13264" y="18269"/>
                    <a:pt x="13276" y="18257"/>
                  </a:cubicBezTo>
                  <a:cubicBezTo>
                    <a:pt x="13288" y="18233"/>
                    <a:pt x="13300" y="18222"/>
                    <a:pt x="13300" y="18222"/>
                  </a:cubicBezTo>
                  <a:cubicBezTo>
                    <a:pt x="13324" y="18198"/>
                    <a:pt x="13407" y="18174"/>
                    <a:pt x="13526" y="18174"/>
                  </a:cubicBezTo>
                  <a:cubicBezTo>
                    <a:pt x="13586" y="18174"/>
                    <a:pt x="13645" y="18186"/>
                    <a:pt x="13693" y="18186"/>
                  </a:cubicBezTo>
                  <a:cubicBezTo>
                    <a:pt x="13717" y="18198"/>
                    <a:pt x="13740" y="18210"/>
                    <a:pt x="13776" y="18210"/>
                  </a:cubicBezTo>
                  <a:cubicBezTo>
                    <a:pt x="13815" y="18223"/>
                    <a:pt x="13855" y="18232"/>
                    <a:pt x="13896" y="18232"/>
                  </a:cubicBezTo>
                  <a:cubicBezTo>
                    <a:pt x="13930" y="18232"/>
                    <a:pt x="13965" y="18226"/>
                    <a:pt x="14002" y="18210"/>
                  </a:cubicBezTo>
                  <a:cubicBezTo>
                    <a:pt x="14121" y="18174"/>
                    <a:pt x="14133" y="18019"/>
                    <a:pt x="14157" y="17876"/>
                  </a:cubicBezTo>
                  <a:cubicBezTo>
                    <a:pt x="14169" y="17829"/>
                    <a:pt x="14169" y="17793"/>
                    <a:pt x="14181" y="17757"/>
                  </a:cubicBezTo>
                  <a:cubicBezTo>
                    <a:pt x="14193" y="17733"/>
                    <a:pt x="14193" y="17733"/>
                    <a:pt x="14193" y="17733"/>
                  </a:cubicBezTo>
                  <a:close/>
                  <a:moveTo>
                    <a:pt x="1727" y="22401"/>
                  </a:moveTo>
                  <a:cubicBezTo>
                    <a:pt x="1727" y="22401"/>
                    <a:pt x="1739" y="22401"/>
                    <a:pt x="1739" y="22413"/>
                  </a:cubicBezTo>
                  <a:cubicBezTo>
                    <a:pt x="1751" y="22413"/>
                    <a:pt x="1763" y="22413"/>
                    <a:pt x="1763" y="22424"/>
                  </a:cubicBezTo>
                  <a:lnTo>
                    <a:pt x="1787" y="22424"/>
                  </a:lnTo>
                  <a:cubicBezTo>
                    <a:pt x="1787" y="22436"/>
                    <a:pt x="1798" y="22436"/>
                    <a:pt x="1798" y="22436"/>
                  </a:cubicBezTo>
                  <a:cubicBezTo>
                    <a:pt x="1798" y="22448"/>
                    <a:pt x="1810" y="22448"/>
                    <a:pt x="1810" y="22448"/>
                  </a:cubicBezTo>
                  <a:cubicBezTo>
                    <a:pt x="1822" y="22460"/>
                    <a:pt x="1822" y="22460"/>
                    <a:pt x="1822" y="22472"/>
                  </a:cubicBezTo>
                  <a:lnTo>
                    <a:pt x="1834" y="22472"/>
                  </a:lnTo>
                  <a:cubicBezTo>
                    <a:pt x="1834" y="22484"/>
                    <a:pt x="1846" y="22484"/>
                    <a:pt x="1846" y="22496"/>
                  </a:cubicBezTo>
                  <a:cubicBezTo>
                    <a:pt x="1846" y="22496"/>
                    <a:pt x="1846" y="22496"/>
                    <a:pt x="1846" y="22508"/>
                  </a:cubicBezTo>
                  <a:cubicBezTo>
                    <a:pt x="1858" y="22508"/>
                    <a:pt x="1858" y="22520"/>
                    <a:pt x="1858" y="22520"/>
                  </a:cubicBezTo>
                  <a:cubicBezTo>
                    <a:pt x="1858" y="22520"/>
                    <a:pt x="1858" y="22532"/>
                    <a:pt x="1858" y="22532"/>
                  </a:cubicBezTo>
                  <a:cubicBezTo>
                    <a:pt x="1870" y="22532"/>
                    <a:pt x="1870" y="22543"/>
                    <a:pt x="1870" y="22543"/>
                  </a:cubicBezTo>
                  <a:cubicBezTo>
                    <a:pt x="1870" y="22543"/>
                    <a:pt x="1870" y="22555"/>
                    <a:pt x="1870" y="22555"/>
                  </a:cubicBezTo>
                  <a:cubicBezTo>
                    <a:pt x="1870" y="22555"/>
                    <a:pt x="1870" y="22567"/>
                    <a:pt x="1870" y="22579"/>
                  </a:cubicBezTo>
                  <a:cubicBezTo>
                    <a:pt x="1882" y="22591"/>
                    <a:pt x="1882" y="22591"/>
                    <a:pt x="1882" y="22603"/>
                  </a:cubicBezTo>
                  <a:cubicBezTo>
                    <a:pt x="1894" y="22627"/>
                    <a:pt x="1953" y="22734"/>
                    <a:pt x="2025" y="22817"/>
                  </a:cubicBezTo>
                  <a:cubicBezTo>
                    <a:pt x="2060" y="22877"/>
                    <a:pt x="2108" y="22924"/>
                    <a:pt x="2132" y="22948"/>
                  </a:cubicBezTo>
                  <a:lnTo>
                    <a:pt x="2191" y="22996"/>
                  </a:lnTo>
                  <a:cubicBezTo>
                    <a:pt x="2275" y="23067"/>
                    <a:pt x="2453" y="23198"/>
                    <a:pt x="2513" y="23270"/>
                  </a:cubicBezTo>
                  <a:cubicBezTo>
                    <a:pt x="2549" y="23305"/>
                    <a:pt x="2572" y="23425"/>
                    <a:pt x="2608" y="23520"/>
                  </a:cubicBezTo>
                  <a:cubicBezTo>
                    <a:pt x="2632" y="23591"/>
                    <a:pt x="2656" y="23651"/>
                    <a:pt x="2668" y="23698"/>
                  </a:cubicBezTo>
                  <a:cubicBezTo>
                    <a:pt x="2715" y="23794"/>
                    <a:pt x="2811" y="23841"/>
                    <a:pt x="2953" y="23841"/>
                  </a:cubicBezTo>
                  <a:lnTo>
                    <a:pt x="3049" y="23841"/>
                  </a:lnTo>
                  <a:lnTo>
                    <a:pt x="3168" y="23829"/>
                  </a:lnTo>
                  <a:cubicBezTo>
                    <a:pt x="3227" y="23817"/>
                    <a:pt x="3299" y="23806"/>
                    <a:pt x="3358" y="23806"/>
                  </a:cubicBezTo>
                  <a:lnTo>
                    <a:pt x="3394" y="23806"/>
                  </a:lnTo>
                  <a:cubicBezTo>
                    <a:pt x="3406" y="23794"/>
                    <a:pt x="3406" y="23794"/>
                    <a:pt x="3418" y="23794"/>
                  </a:cubicBezTo>
                  <a:lnTo>
                    <a:pt x="3501" y="23794"/>
                  </a:lnTo>
                  <a:cubicBezTo>
                    <a:pt x="3537" y="23806"/>
                    <a:pt x="3573" y="23925"/>
                    <a:pt x="3584" y="23972"/>
                  </a:cubicBezTo>
                  <a:cubicBezTo>
                    <a:pt x="3596" y="24008"/>
                    <a:pt x="3608" y="24020"/>
                    <a:pt x="3608" y="24044"/>
                  </a:cubicBezTo>
                  <a:cubicBezTo>
                    <a:pt x="3632" y="24103"/>
                    <a:pt x="3727" y="24103"/>
                    <a:pt x="3751" y="24103"/>
                  </a:cubicBezTo>
                  <a:lnTo>
                    <a:pt x="3763" y="24103"/>
                  </a:lnTo>
                  <a:lnTo>
                    <a:pt x="3763" y="24198"/>
                  </a:lnTo>
                  <a:cubicBezTo>
                    <a:pt x="3763" y="24210"/>
                    <a:pt x="3763" y="24222"/>
                    <a:pt x="3775" y="24222"/>
                  </a:cubicBezTo>
                  <a:lnTo>
                    <a:pt x="3787" y="24329"/>
                  </a:lnTo>
                  <a:cubicBezTo>
                    <a:pt x="3787" y="24341"/>
                    <a:pt x="3799" y="24353"/>
                    <a:pt x="3799" y="24365"/>
                  </a:cubicBezTo>
                  <a:cubicBezTo>
                    <a:pt x="3799" y="24377"/>
                    <a:pt x="3799" y="24389"/>
                    <a:pt x="3799" y="24389"/>
                  </a:cubicBezTo>
                  <a:cubicBezTo>
                    <a:pt x="3799" y="24401"/>
                    <a:pt x="3799" y="24413"/>
                    <a:pt x="3799" y="24425"/>
                  </a:cubicBezTo>
                  <a:cubicBezTo>
                    <a:pt x="3811" y="24472"/>
                    <a:pt x="3811" y="24532"/>
                    <a:pt x="3823" y="24591"/>
                  </a:cubicBezTo>
                  <a:cubicBezTo>
                    <a:pt x="3823" y="24591"/>
                    <a:pt x="3823" y="24603"/>
                    <a:pt x="3823" y="24603"/>
                  </a:cubicBezTo>
                  <a:cubicBezTo>
                    <a:pt x="3823" y="24639"/>
                    <a:pt x="3823" y="24663"/>
                    <a:pt x="3823" y="24687"/>
                  </a:cubicBezTo>
                  <a:cubicBezTo>
                    <a:pt x="3823" y="24687"/>
                    <a:pt x="3834" y="24699"/>
                    <a:pt x="3834" y="24699"/>
                  </a:cubicBezTo>
                  <a:cubicBezTo>
                    <a:pt x="3834" y="24770"/>
                    <a:pt x="3846" y="24841"/>
                    <a:pt x="3846" y="24913"/>
                  </a:cubicBezTo>
                  <a:cubicBezTo>
                    <a:pt x="3846" y="24925"/>
                    <a:pt x="3846" y="24925"/>
                    <a:pt x="3846" y="24937"/>
                  </a:cubicBezTo>
                  <a:cubicBezTo>
                    <a:pt x="3858" y="24960"/>
                    <a:pt x="3858" y="24996"/>
                    <a:pt x="3858" y="25020"/>
                  </a:cubicBezTo>
                  <a:cubicBezTo>
                    <a:pt x="3858" y="25032"/>
                    <a:pt x="3858" y="25044"/>
                    <a:pt x="3858" y="25056"/>
                  </a:cubicBezTo>
                  <a:cubicBezTo>
                    <a:pt x="3870" y="25080"/>
                    <a:pt x="3870" y="25103"/>
                    <a:pt x="3870" y="25139"/>
                  </a:cubicBezTo>
                  <a:cubicBezTo>
                    <a:pt x="3870" y="25151"/>
                    <a:pt x="3870" y="25151"/>
                    <a:pt x="3870" y="25163"/>
                  </a:cubicBezTo>
                  <a:cubicBezTo>
                    <a:pt x="3882" y="25199"/>
                    <a:pt x="3882" y="25234"/>
                    <a:pt x="3882" y="25270"/>
                  </a:cubicBezTo>
                  <a:cubicBezTo>
                    <a:pt x="3882" y="25282"/>
                    <a:pt x="3882" y="25294"/>
                    <a:pt x="3882" y="25306"/>
                  </a:cubicBezTo>
                  <a:cubicBezTo>
                    <a:pt x="3882" y="25330"/>
                    <a:pt x="3894" y="25353"/>
                    <a:pt x="3894" y="25389"/>
                  </a:cubicBezTo>
                  <a:cubicBezTo>
                    <a:pt x="3894" y="25401"/>
                    <a:pt x="3894" y="25413"/>
                    <a:pt x="3894" y="25425"/>
                  </a:cubicBezTo>
                  <a:cubicBezTo>
                    <a:pt x="3894" y="25449"/>
                    <a:pt x="3894" y="25472"/>
                    <a:pt x="3906" y="25496"/>
                  </a:cubicBezTo>
                  <a:cubicBezTo>
                    <a:pt x="3906" y="25508"/>
                    <a:pt x="3906" y="25520"/>
                    <a:pt x="3906" y="25532"/>
                  </a:cubicBezTo>
                  <a:cubicBezTo>
                    <a:pt x="3906" y="25568"/>
                    <a:pt x="3906" y="25603"/>
                    <a:pt x="3906" y="25639"/>
                  </a:cubicBezTo>
                  <a:cubicBezTo>
                    <a:pt x="3942" y="26187"/>
                    <a:pt x="3930" y="26270"/>
                    <a:pt x="3918" y="26294"/>
                  </a:cubicBezTo>
                  <a:cubicBezTo>
                    <a:pt x="3870" y="26353"/>
                    <a:pt x="3799" y="26413"/>
                    <a:pt x="3739" y="26461"/>
                  </a:cubicBezTo>
                  <a:cubicBezTo>
                    <a:pt x="3680" y="26508"/>
                    <a:pt x="3632" y="26544"/>
                    <a:pt x="3596" y="26592"/>
                  </a:cubicBezTo>
                  <a:cubicBezTo>
                    <a:pt x="3573" y="26627"/>
                    <a:pt x="3573" y="26675"/>
                    <a:pt x="3561" y="26723"/>
                  </a:cubicBezTo>
                  <a:cubicBezTo>
                    <a:pt x="3549" y="26794"/>
                    <a:pt x="3537" y="26865"/>
                    <a:pt x="3465" y="26925"/>
                  </a:cubicBezTo>
                  <a:cubicBezTo>
                    <a:pt x="3358" y="27020"/>
                    <a:pt x="3061" y="27223"/>
                    <a:pt x="3025" y="27235"/>
                  </a:cubicBezTo>
                  <a:cubicBezTo>
                    <a:pt x="3013" y="27246"/>
                    <a:pt x="2977" y="27270"/>
                    <a:pt x="2775" y="27437"/>
                  </a:cubicBezTo>
                  <a:cubicBezTo>
                    <a:pt x="2596" y="27592"/>
                    <a:pt x="2358" y="27794"/>
                    <a:pt x="2275" y="27842"/>
                  </a:cubicBezTo>
                  <a:cubicBezTo>
                    <a:pt x="2251" y="27854"/>
                    <a:pt x="2227" y="27866"/>
                    <a:pt x="2203" y="27889"/>
                  </a:cubicBezTo>
                  <a:cubicBezTo>
                    <a:pt x="2072" y="27949"/>
                    <a:pt x="1941" y="28020"/>
                    <a:pt x="1989" y="28235"/>
                  </a:cubicBezTo>
                  <a:lnTo>
                    <a:pt x="1989" y="28270"/>
                  </a:lnTo>
                  <a:cubicBezTo>
                    <a:pt x="2037" y="28497"/>
                    <a:pt x="2049" y="28616"/>
                    <a:pt x="1894" y="28711"/>
                  </a:cubicBezTo>
                  <a:cubicBezTo>
                    <a:pt x="1787" y="28770"/>
                    <a:pt x="1584" y="28806"/>
                    <a:pt x="1417" y="28830"/>
                  </a:cubicBezTo>
                  <a:cubicBezTo>
                    <a:pt x="1251" y="28854"/>
                    <a:pt x="1156" y="28878"/>
                    <a:pt x="1108" y="28913"/>
                  </a:cubicBezTo>
                  <a:cubicBezTo>
                    <a:pt x="977" y="29009"/>
                    <a:pt x="822" y="29187"/>
                    <a:pt x="810" y="29378"/>
                  </a:cubicBezTo>
                  <a:cubicBezTo>
                    <a:pt x="798" y="29425"/>
                    <a:pt x="798" y="29473"/>
                    <a:pt x="786" y="29509"/>
                  </a:cubicBezTo>
                  <a:cubicBezTo>
                    <a:pt x="786" y="29521"/>
                    <a:pt x="786" y="29532"/>
                    <a:pt x="786" y="29532"/>
                  </a:cubicBezTo>
                  <a:cubicBezTo>
                    <a:pt x="775" y="29568"/>
                    <a:pt x="775" y="29604"/>
                    <a:pt x="763" y="29628"/>
                  </a:cubicBezTo>
                  <a:cubicBezTo>
                    <a:pt x="763" y="29640"/>
                    <a:pt x="763" y="29640"/>
                    <a:pt x="763" y="29640"/>
                  </a:cubicBezTo>
                  <a:cubicBezTo>
                    <a:pt x="751" y="29711"/>
                    <a:pt x="727" y="29759"/>
                    <a:pt x="703" y="29794"/>
                  </a:cubicBezTo>
                  <a:cubicBezTo>
                    <a:pt x="691" y="29747"/>
                    <a:pt x="667" y="29699"/>
                    <a:pt x="655" y="29675"/>
                  </a:cubicBezTo>
                  <a:cubicBezTo>
                    <a:pt x="644" y="29640"/>
                    <a:pt x="667" y="29497"/>
                    <a:pt x="679" y="29413"/>
                  </a:cubicBezTo>
                  <a:lnTo>
                    <a:pt x="691" y="29378"/>
                  </a:lnTo>
                  <a:cubicBezTo>
                    <a:pt x="703" y="29247"/>
                    <a:pt x="715" y="29056"/>
                    <a:pt x="715" y="28925"/>
                  </a:cubicBezTo>
                  <a:cubicBezTo>
                    <a:pt x="715" y="28854"/>
                    <a:pt x="703" y="28806"/>
                    <a:pt x="691" y="28747"/>
                  </a:cubicBezTo>
                  <a:cubicBezTo>
                    <a:pt x="679" y="28687"/>
                    <a:pt x="667" y="28628"/>
                    <a:pt x="691" y="28592"/>
                  </a:cubicBezTo>
                  <a:cubicBezTo>
                    <a:pt x="703" y="28580"/>
                    <a:pt x="715" y="28556"/>
                    <a:pt x="727" y="28532"/>
                  </a:cubicBezTo>
                  <a:cubicBezTo>
                    <a:pt x="786" y="28437"/>
                    <a:pt x="846" y="28318"/>
                    <a:pt x="822" y="28235"/>
                  </a:cubicBezTo>
                  <a:cubicBezTo>
                    <a:pt x="810" y="28199"/>
                    <a:pt x="786" y="28151"/>
                    <a:pt x="751" y="28116"/>
                  </a:cubicBezTo>
                  <a:cubicBezTo>
                    <a:pt x="715" y="28068"/>
                    <a:pt x="679" y="28020"/>
                    <a:pt x="679" y="27961"/>
                  </a:cubicBezTo>
                  <a:lnTo>
                    <a:pt x="679" y="27937"/>
                  </a:lnTo>
                  <a:cubicBezTo>
                    <a:pt x="679" y="27830"/>
                    <a:pt x="691" y="27830"/>
                    <a:pt x="715" y="27818"/>
                  </a:cubicBezTo>
                  <a:lnTo>
                    <a:pt x="727" y="27818"/>
                  </a:lnTo>
                  <a:cubicBezTo>
                    <a:pt x="786" y="27794"/>
                    <a:pt x="882" y="27758"/>
                    <a:pt x="906" y="27627"/>
                  </a:cubicBezTo>
                  <a:cubicBezTo>
                    <a:pt x="917" y="27556"/>
                    <a:pt x="917" y="27485"/>
                    <a:pt x="929" y="27401"/>
                  </a:cubicBezTo>
                  <a:cubicBezTo>
                    <a:pt x="929" y="27330"/>
                    <a:pt x="941" y="27258"/>
                    <a:pt x="941" y="27199"/>
                  </a:cubicBezTo>
                  <a:cubicBezTo>
                    <a:pt x="953" y="27151"/>
                    <a:pt x="953" y="27092"/>
                    <a:pt x="965" y="27044"/>
                  </a:cubicBezTo>
                  <a:cubicBezTo>
                    <a:pt x="977" y="26949"/>
                    <a:pt x="977" y="26865"/>
                    <a:pt x="1001" y="26806"/>
                  </a:cubicBezTo>
                  <a:cubicBezTo>
                    <a:pt x="1025" y="26746"/>
                    <a:pt x="1215" y="26556"/>
                    <a:pt x="1298" y="26473"/>
                  </a:cubicBezTo>
                  <a:cubicBezTo>
                    <a:pt x="1370" y="26413"/>
                    <a:pt x="1394" y="26377"/>
                    <a:pt x="1406" y="26365"/>
                  </a:cubicBezTo>
                  <a:cubicBezTo>
                    <a:pt x="1417" y="26353"/>
                    <a:pt x="1417" y="26353"/>
                    <a:pt x="1429" y="26342"/>
                  </a:cubicBezTo>
                  <a:cubicBezTo>
                    <a:pt x="1477" y="26294"/>
                    <a:pt x="1513" y="26246"/>
                    <a:pt x="1501" y="26115"/>
                  </a:cubicBezTo>
                  <a:cubicBezTo>
                    <a:pt x="1489" y="25996"/>
                    <a:pt x="1465" y="25937"/>
                    <a:pt x="1429" y="25877"/>
                  </a:cubicBezTo>
                  <a:cubicBezTo>
                    <a:pt x="1417" y="25842"/>
                    <a:pt x="1406" y="25818"/>
                    <a:pt x="1382" y="25782"/>
                  </a:cubicBezTo>
                  <a:cubicBezTo>
                    <a:pt x="1346" y="25663"/>
                    <a:pt x="1310" y="25544"/>
                    <a:pt x="1298" y="25437"/>
                  </a:cubicBezTo>
                  <a:lnTo>
                    <a:pt x="1298" y="25401"/>
                  </a:lnTo>
                  <a:cubicBezTo>
                    <a:pt x="1287" y="25294"/>
                    <a:pt x="1287" y="25246"/>
                    <a:pt x="1191" y="25163"/>
                  </a:cubicBezTo>
                  <a:cubicBezTo>
                    <a:pt x="1120" y="25103"/>
                    <a:pt x="1001" y="25008"/>
                    <a:pt x="1001" y="24913"/>
                  </a:cubicBezTo>
                  <a:cubicBezTo>
                    <a:pt x="989" y="24889"/>
                    <a:pt x="989" y="24865"/>
                    <a:pt x="989" y="24841"/>
                  </a:cubicBezTo>
                  <a:cubicBezTo>
                    <a:pt x="977" y="24758"/>
                    <a:pt x="965" y="24675"/>
                    <a:pt x="965" y="24508"/>
                  </a:cubicBezTo>
                  <a:cubicBezTo>
                    <a:pt x="965" y="24389"/>
                    <a:pt x="965" y="24175"/>
                    <a:pt x="977" y="23972"/>
                  </a:cubicBezTo>
                  <a:cubicBezTo>
                    <a:pt x="977" y="23806"/>
                    <a:pt x="977" y="23663"/>
                    <a:pt x="977" y="23591"/>
                  </a:cubicBezTo>
                  <a:cubicBezTo>
                    <a:pt x="977" y="23556"/>
                    <a:pt x="977" y="23520"/>
                    <a:pt x="977" y="23472"/>
                  </a:cubicBezTo>
                  <a:cubicBezTo>
                    <a:pt x="965" y="23341"/>
                    <a:pt x="953" y="23163"/>
                    <a:pt x="1025" y="23079"/>
                  </a:cubicBezTo>
                  <a:cubicBezTo>
                    <a:pt x="1048" y="23055"/>
                    <a:pt x="1060" y="23044"/>
                    <a:pt x="1060" y="23044"/>
                  </a:cubicBezTo>
                  <a:lnTo>
                    <a:pt x="1072" y="23044"/>
                  </a:lnTo>
                  <a:cubicBezTo>
                    <a:pt x="1084" y="23044"/>
                    <a:pt x="1120" y="23032"/>
                    <a:pt x="1156" y="23008"/>
                  </a:cubicBezTo>
                  <a:cubicBezTo>
                    <a:pt x="1167" y="22996"/>
                    <a:pt x="1167" y="22996"/>
                    <a:pt x="1179" y="22984"/>
                  </a:cubicBezTo>
                  <a:lnTo>
                    <a:pt x="1227" y="22960"/>
                  </a:lnTo>
                  <a:cubicBezTo>
                    <a:pt x="1251" y="22948"/>
                    <a:pt x="1263" y="22936"/>
                    <a:pt x="1298" y="22924"/>
                  </a:cubicBezTo>
                  <a:cubicBezTo>
                    <a:pt x="1310" y="22913"/>
                    <a:pt x="1322" y="22901"/>
                    <a:pt x="1334" y="22901"/>
                  </a:cubicBezTo>
                  <a:cubicBezTo>
                    <a:pt x="1358" y="22877"/>
                    <a:pt x="1394" y="22853"/>
                    <a:pt x="1406" y="22841"/>
                  </a:cubicBezTo>
                  <a:cubicBezTo>
                    <a:pt x="1417" y="22829"/>
                    <a:pt x="1417" y="22829"/>
                    <a:pt x="1417" y="22817"/>
                  </a:cubicBezTo>
                  <a:cubicBezTo>
                    <a:pt x="1429" y="22817"/>
                    <a:pt x="1429" y="22805"/>
                    <a:pt x="1429" y="22805"/>
                  </a:cubicBezTo>
                  <a:cubicBezTo>
                    <a:pt x="1441" y="22794"/>
                    <a:pt x="1453" y="22770"/>
                    <a:pt x="1453" y="22758"/>
                  </a:cubicBezTo>
                  <a:cubicBezTo>
                    <a:pt x="1453" y="22734"/>
                    <a:pt x="1465" y="22710"/>
                    <a:pt x="1465" y="22698"/>
                  </a:cubicBezTo>
                  <a:cubicBezTo>
                    <a:pt x="1477" y="22639"/>
                    <a:pt x="1489" y="22591"/>
                    <a:pt x="1537" y="22555"/>
                  </a:cubicBezTo>
                  <a:cubicBezTo>
                    <a:pt x="1560" y="22543"/>
                    <a:pt x="1572" y="22543"/>
                    <a:pt x="1584" y="22532"/>
                  </a:cubicBezTo>
                  <a:cubicBezTo>
                    <a:pt x="1644" y="22496"/>
                    <a:pt x="1703" y="22472"/>
                    <a:pt x="1715" y="22401"/>
                  </a:cubicBezTo>
                  <a:close/>
                  <a:moveTo>
                    <a:pt x="3870" y="24270"/>
                  </a:moveTo>
                  <a:lnTo>
                    <a:pt x="3870" y="24270"/>
                  </a:lnTo>
                  <a:cubicBezTo>
                    <a:pt x="4084" y="24329"/>
                    <a:pt x="4335" y="24425"/>
                    <a:pt x="4394" y="24460"/>
                  </a:cubicBezTo>
                  <a:cubicBezTo>
                    <a:pt x="4430" y="24484"/>
                    <a:pt x="4406" y="24651"/>
                    <a:pt x="4394" y="24734"/>
                  </a:cubicBezTo>
                  <a:cubicBezTo>
                    <a:pt x="4382" y="24782"/>
                    <a:pt x="4370" y="24829"/>
                    <a:pt x="4370" y="24865"/>
                  </a:cubicBezTo>
                  <a:cubicBezTo>
                    <a:pt x="4358" y="25020"/>
                    <a:pt x="4430" y="25139"/>
                    <a:pt x="4608" y="25270"/>
                  </a:cubicBezTo>
                  <a:cubicBezTo>
                    <a:pt x="4656" y="25306"/>
                    <a:pt x="4716" y="25330"/>
                    <a:pt x="4787" y="25330"/>
                  </a:cubicBezTo>
                  <a:lnTo>
                    <a:pt x="4799" y="25330"/>
                  </a:lnTo>
                  <a:cubicBezTo>
                    <a:pt x="4882" y="25330"/>
                    <a:pt x="4954" y="25306"/>
                    <a:pt x="5025" y="25282"/>
                  </a:cubicBezTo>
                  <a:cubicBezTo>
                    <a:pt x="5097" y="25258"/>
                    <a:pt x="5144" y="25246"/>
                    <a:pt x="5204" y="25246"/>
                  </a:cubicBezTo>
                  <a:cubicBezTo>
                    <a:pt x="5311" y="25246"/>
                    <a:pt x="5418" y="25389"/>
                    <a:pt x="5489" y="25484"/>
                  </a:cubicBezTo>
                  <a:cubicBezTo>
                    <a:pt x="5537" y="25544"/>
                    <a:pt x="5573" y="25591"/>
                    <a:pt x="5608" y="25603"/>
                  </a:cubicBezTo>
                  <a:cubicBezTo>
                    <a:pt x="5620" y="25615"/>
                    <a:pt x="5644" y="25639"/>
                    <a:pt x="5668" y="25663"/>
                  </a:cubicBezTo>
                  <a:cubicBezTo>
                    <a:pt x="5739" y="25746"/>
                    <a:pt x="5859" y="25877"/>
                    <a:pt x="6109" y="25901"/>
                  </a:cubicBezTo>
                  <a:cubicBezTo>
                    <a:pt x="6168" y="25913"/>
                    <a:pt x="6263" y="25913"/>
                    <a:pt x="6382" y="25925"/>
                  </a:cubicBezTo>
                  <a:cubicBezTo>
                    <a:pt x="6799" y="25972"/>
                    <a:pt x="7490" y="26044"/>
                    <a:pt x="7966" y="26068"/>
                  </a:cubicBezTo>
                  <a:cubicBezTo>
                    <a:pt x="8478" y="26080"/>
                    <a:pt x="8811" y="26318"/>
                    <a:pt x="8990" y="26437"/>
                  </a:cubicBezTo>
                  <a:lnTo>
                    <a:pt x="9014" y="26461"/>
                  </a:lnTo>
                  <a:cubicBezTo>
                    <a:pt x="9037" y="26473"/>
                    <a:pt x="9049" y="26484"/>
                    <a:pt x="9061" y="26496"/>
                  </a:cubicBezTo>
                  <a:cubicBezTo>
                    <a:pt x="9204" y="26580"/>
                    <a:pt x="9526" y="26734"/>
                    <a:pt x="9657" y="26794"/>
                  </a:cubicBezTo>
                  <a:lnTo>
                    <a:pt x="9645" y="27592"/>
                  </a:lnTo>
                  <a:lnTo>
                    <a:pt x="9728" y="28092"/>
                  </a:lnTo>
                  <a:cubicBezTo>
                    <a:pt x="9716" y="28175"/>
                    <a:pt x="9704" y="28270"/>
                    <a:pt x="9692" y="28354"/>
                  </a:cubicBezTo>
                  <a:cubicBezTo>
                    <a:pt x="9657" y="28568"/>
                    <a:pt x="9633" y="28699"/>
                    <a:pt x="9657" y="28770"/>
                  </a:cubicBezTo>
                  <a:cubicBezTo>
                    <a:pt x="9692" y="28830"/>
                    <a:pt x="9776" y="28890"/>
                    <a:pt x="9907" y="28985"/>
                  </a:cubicBezTo>
                  <a:cubicBezTo>
                    <a:pt x="10014" y="29056"/>
                    <a:pt x="10133" y="29140"/>
                    <a:pt x="10192" y="29211"/>
                  </a:cubicBezTo>
                  <a:cubicBezTo>
                    <a:pt x="10216" y="29235"/>
                    <a:pt x="10228" y="29247"/>
                    <a:pt x="10240" y="29271"/>
                  </a:cubicBezTo>
                  <a:cubicBezTo>
                    <a:pt x="10228" y="29271"/>
                    <a:pt x="10216" y="29282"/>
                    <a:pt x="10192" y="29294"/>
                  </a:cubicBezTo>
                  <a:lnTo>
                    <a:pt x="10157" y="29318"/>
                  </a:lnTo>
                  <a:cubicBezTo>
                    <a:pt x="10014" y="29413"/>
                    <a:pt x="9776" y="29568"/>
                    <a:pt x="9692" y="29568"/>
                  </a:cubicBezTo>
                  <a:cubicBezTo>
                    <a:pt x="9609" y="29568"/>
                    <a:pt x="9371" y="29568"/>
                    <a:pt x="9216" y="29485"/>
                  </a:cubicBezTo>
                  <a:cubicBezTo>
                    <a:pt x="9037" y="29390"/>
                    <a:pt x="8728" y="29282"/>
                    <a:pt x="8633" y="29259"/>
                  </a:cubicBezTo>
                  <a:lnTo>
                    <a:pt x="8621" y="29247"/>
                  </a:lnTo>
                  <a:cubicBezTo>
                    <a:pt x="8514" y="29223"/>
                    <a:pt x="8430" y="29199"/>
                    <a:pt x="8311" y="29128"/>
                  </a:cubicBezTo>
                  <a:cubicBezTo>
                    <a:pt x="8287" y="29104"/>
                    <a:pt x="8252" y="29080"/>
                    <a:pt x="8240" y="29068"/>
                  </a:cubicBezTo>
                  <a:cubicBezTo>
                    <a:pt x="8187" y="29026"/>
                    <a:pt x="8143" y="28983"/>
                    <a:pt x="8057" y="28983"/>
                  </a:cubicBezTo>
                  <a:cubicBezTo>
                    <a:pt x="8047" y="28983"/>
                    <a:pt x="8037" y="28984"/>
                    <a:pt x="8025" y="28985"/>
                  </a:cubicBezTo>
                  <a:cubicBezTo>
                    <a:pt x="8025" y="28985"/>
                    <a:pt x="7644" y="29032"/>
                    <a:pt x="7561" y="29128"/>
                  </a:cubicBezTo>
                  <a:cubicBezTo>
                    <a:pt x="7549" y="29151"/>
                    <a:pt x="7549" y="29175"/>
                    <a:pt x="7549" y="29187"/>
                  </a:cubicBezTo>
                  <a:cubicBezTo>
                    <a:pt x="7549" y="29211"/>
                    <a:pt x="7549" y="29235"/>
                    <a:pt x="7549" y="29259"/>
                  </a:cubicBezTo>
                  <a:cubicBezTo>
                    <a:pt x="7549" y="29306"/>
                    <a:pt x="7549" y="29354"/>
                    <a:pt x="7573" y="29413"/>
                  </a:cubicBezTo>
                  <a:cubicBezTo>
                    <a:pt x="7609" y="29485"/>
                    <a:pt x="7609" y="29556"/>
                    <a:pt x="7609" y="29640"/>
                  </a:cubicBezTo>
                  <a:cubicBezTo>
                    <a:pt x="7597" y="29747"/>
                    <a:pt x="7692" y="29890"/>
                    <a:pt x="7740" y="29949"/>
                  </a:cubicBezTo>
                  <a:lnTo>
                    <a:pt x="7740" y="29961"/>
                  </a:lnTo>
                  <a:cubicBezTo>
                    <a:pt x="7752" y="29997"/>
                    <a:pt x="7740" y="30152"/>
                    <a:pt x="7740" y="30247"/>
                  </a:cubicBezTo>
                  <a:cubicBezTo>
                    <a:pt x="7728" y="30342"/>
                    <a:pt x="7728" y="30437"/>
                    <a:pt x="7728" y="30497"/>
                  </a:cubicBezTo>
                  <a:cubicBezTo>
                    <a:pt x="7728" y="30533"/>
                    <a:pt x="7728" y="30580"/>
                    <a:pt x="7728" y="30628"/>
                  </a:cubicBezTo>
                  <a:cubicBezTo>
                    <a:pt x="7716" y="30687"/>
                    <a:pt x="7716" y="30759"/>
                    <a:pt x="7728" y="30806"/>
                  </a:cubicBezTo>
                  <a:lnTo>
                    <a:pt x="394" y="31223"/>
                  </a:lnTo>
                  <a:cubicBezTo>
                    <a:pt x="382" y="31140"/>
                    <a:pt x="346" y="31080"/>
                    <a:pt x="322" y="31033"/>
                  </a:cubicBezTo>
                  <a:cubicBezTo>
                    <a:pt x="310" y="31009"/>
                    <a:pt x="298" y="30997"/>
                    <a:pt x="298" y="30985"/>
                  </a:cubicBezTo>
                  <a:cubicBezTo>
                    <a:pt x="298" y="30949"/>
                    <a:pt x="274" y="30925"/>
                    <a:pt x="263" y="30902"/>
                  </a:cubicBezTo>
                  <a:cubicBezTo>
                    <a:pt x="215" y="30830"/>
                    <a:pt x="144" y="30723"/>
                    <a:pt x="144" y="30533"/>
                  </a:cubicBezTo>
                  <a:cubicBezTo>
                    <a:pt x="144" y="30461"/>
                    <a:pt x="144" y="30402"/>
                    <a:pt x="155" y="30342"/>
                  </a:cubicBezTo>
                  <a:cubicBezTo>
                    <a:pt x="155" y="30259"/>
                    <a:pt x="155" y="30199"/>
                    <a:pt x="155" y="30140"/>
                  </a:cubicBezTo>
                  <a:cubicBezTo>
                    <a:pt x="144" y="30104"/>
                    <a:pt x="144" y="30080"/>
                    <a:pt x="144" y="30056"/>
                  </a:cubicBezTo>
                  <a:lnTo>
                    <a:pt x="96" y="30056"/>
                  </a:lnTo>
                  <a:lnTo>
                    <a:pt x="144" y="30033"/>
                  </a:lnTo>
                  <a:lnTo>
                    <a:pt x="144" y="30021"/>
                  </a:lnTo>
                  <a:cubicBezTo>
                    <a:pt x="132" y="29997"/>
                    <a:pt x="132" y="29985"/>
                    <a:pt x="132" y="29961"/>
                  </a:cubicBezTo>
                  <a:lnTo>
                    <a:pt x="108" y="29902"/>
                  </a:lnTo>
                  <a:cubicBezTo>
                    <a:pt x="191" y="29890"/>
                    <a:pt x="286" y="29878"/>
                    <a:pt x="322" y="29878"/>
                  </a:cubicBezTo>
                  <a:cubicBezTo>
                    <a:pt x="358" y="29878"/>
                    <a:pt x="394" y="29890"/>
                    <a:pt x="429" y="29902"/>
                  </a:cubicBezTo>
                  <a:cubicBezTo>
                    <a:pt x="478" y="29921"/>
                    <a:pt x="534" y="29940"/>
                    <a:pt x="599" y="29940"/>
                  </a:cubicBezTo>
                  <a:cubicBezTo>
                    <a:pt x="613" y="29940"/>
                    <a:pt x="628" y="29939"/>
                    <a:pt x="644" y="29937"/>
                  </a:cubicBezTo>
                  <a:cubicBezTo>
                    <a:pt x="667" y="29937"/>
                    <a:pt x="679" y="29925"/>
                    <a:pt x="691" y="29925"/>
                  </a:cubicBezTo>
                  <a:cubicBezTo>
                    <a:pt x="703" y="29913"/>
                    <a:pt x="715" y="29913"/>
                    <a:pt x="727" y="29902"/>
                  </a:cubicBezTo>
                  <a:cubicBezTo>
                    <a:pt x="739" y="29890"/>
                    <a:pt x="763" y="29878"/>
                    <a:pt x="775" y="29854"/>
                  </a:cubicBezTo>
                  <a:cubicBezTo>
                    <a:pt x="775" y="29854"/>
                    <a:pt x="775" y="29842"/>
                    <a:pt x="775" y="29842"/>
                  </a:cubicBezTo>
                  <a:cubicBezTo>
                    <a:pt x="798" y="29806"/>
                    <a:pt x="822" y="29771"/>
                    <a:pt x="834" y="29723"/>
                  </a:cubicBezTo>
                  <a:cubicBezTo>
                    <a:pt x="834" y="29723"/>
                    <a:pt x="834" y="29711"/>
                    <a:pt x="834" y="29711"/>
                  </a:cubicBezTo>
                  <a:cubicBezTo>
                    <a:pt x="846" y="29687"/>
                    <a:pt x="858" y="29652"/>
                    <a:pt x="858" y="29628"/>
                  </a:cubicBezTo>
                  <a:cubicBezTo>
                    <a:pt x="858" y="29616"/>
                    <a:pt x="858" y="29616"/>
                    <a:pt x="858" y="29616"/>
                  </a:cubicBezTo>
                  <a:cubicBezTo>
                    <a:pt x="870" y="29580"/>
                    <a:pt x="870" y="29556"/>
                    <a:pt x="882" y="29521"/>
                  </a:cubicBezTo>
                  <a:cubicBezTo>
                    <a:pt x="882" y="29509"/>
                    <a:pt x="882" y="29509"/>
                    <a:pt x="882" y="29497"/>
                  </a:cubicBezTo>
                  <a:cubicBezTo>
                    <a:pt x="882" y="29461"/>
                    <a:pt x="894" y="29425"/>
                    <a:pt x="894" y="29390"/>
                  </a:cubicBezTo>
                  <a:cubicBezTo>
                    <a:pt x="917" y="29223"/>
                    <a:pt x="1048" y="29068"/>
                    <a:pt x="1156" y="28985"/>
                  </a:cubicBezTo>
                  <a:cubicBezTo>
                    <a:pt x="1191" y="28961"/>
                    <a:pt x="1322" y="28937"/>
                    <a:pt x="1429" y="28925"/>
                  </a:cubicBezTo>
                  <a:cubicBezTo>
                    <a:pt x="1608" y="28890"/>
                    <a:pt x="1822" y="28866"/>
                    <a:pt x="1941" y="28782"/>
                  </a:cubicBezTo>
                  <a:cubicBezTo>
                    <a:pt x="2156" y="28651"/>
                    <a:pt x="2120" y="28461"/>
                    <a:pt x="2084" y="28258"/>
                  </a:cubicBezTo>
                  <a:lnTo>
                    <a:pt x="2072" y="28223"/>
                  </a:lnTo>
                  <a:cubicBezTo>
                    <a:pt x="2049" y="28080"/>
                    <a:pt x="2108" y="28032"/>
                    <a:pt x="2239" y="27961"/>
                  </a:cubicBezTo>
                  <a:cubicBezTo>
                    <a:pt x="2275" y="27949"/>
                    <a:pt x="2299" y="27937"/>
                    <a:pt x="2322" y="27925"/>
                  </a:cubicBezTo>
                  <a:cubicBezTo>
                    <a:pt x="2418" y="27866"/>
                    <a:pt x="2644" y="27663"/>
                    <a:pt x="2834" y="27508"/>
                  </a:cubicBezTo>
                  <a:cubicBezTo>
                    <a:pt x="2941" y="27413"/>
                    <a:pt x="3049" y="27330"/>
                    <a:pt x="3061" y="27318"/>
                  </a:cubicBezTo>
                  <a:cubicBezTo>
                    <a:pt x="3108" y="27306"/>
                    <a:pt x="3406" y="27092"/>
                    <a:pt x="3525" y="26985"/>
                  </a:cubicBezTo>
                  <a:cubicBezTo>
                    <a:pt x="3620" y="26913"/>
                    <a:pt x="3632" y="26818"/>
                    <a:pt x="3644" y="26746"/>
                  </a:cubicBezTo>
                  <a:cubicBezTo>
                    <a:pt x="3656" y="26699"/>
                    <a:pt x="3668" y="26663"/>
                    <a:pt x="3680" y="26639"/>
                  </a:cubicBezTo>
                  <a:cubicBezTo>
                    <a:pt x="3692" y="26604"/>
                    <a:pt x="3751" y="26568"/>
                    <a:pt x="3799" y="26532"/>
                  </a:cubicBezTo>
                  <a:cubicBezTo>
                    <a:pt x="3870" y="26473"/>
                    <a:pt x="3942" y="26413"/>
                    <a:pt x="3989" y="26342"/>
                  </a:cubicBezTo>
                  <a:cubicBezTo>
                    <a:pt x="4013" y="26318"/>
                    <a:pt x="4049" y="26258"/>
                    <a:pt x="4001" y="25639"/>
                  </a:cubicBezTo>
                  <a:cubicBezTo>
                    <a:pt x="4001" y="25603"/>
                    <a:pt x="4001" y="25580"/>
                    <a:pt x="3989" y="25544"/>
                  </a:cubicBezTo>
                  <a:cubicBezTo>
                    <a:pt x="3989" y="25532"/>
                    <a:pt x="3989" y="25520"/>
                    <a:pt x="3989" y="25508"/>
                  </a:cubicBezTo>
                  <a:cubicBezTo>
                    <a:pt x="3989" y="25484"/>
                    <a:pt x="3989" y="25472"/>
                    <a:pt x="3989" y="25449"/>
                  </a:cubicBezTo>
                  <a:cubicBezTo>
                    <a:pt x="3989" y="25437"/>
                    <a:pt x="3989" y="25425"/>
                    <a:pt x="3989" y="25413"/>
                  </a:cubicBezTo>
                  <a:cubicBezTo>
                    <a:pt x="3977" y="25389"/>
                    <a:pt x="3977" y="25365"/>
                    <a:pt x="3977" y="25353"/>
                  </a:cubicBezTo>
                  <a:cubicBezTo>
                    <a:pt x="3977" y="25341"/>
                    <a:pt x="3977" y="25330"/>
                    <a:pt x="3977" y="25318"/>
                  </a:cubicBezTo>
                  <a:cubicBezTo>
                    <a:pt x="3977" y="25294"/>
                    <a:pt x="3977" y="25270"/>
                    <a:pt x="3977" y="25258"/>
                  </a:cubicBezTo>
                  <a:cubicBezTo>
                    <a:pt x="3965" y="25246"/>
                    <a:pt x="3965" y="25222"/>
                    <a:pt x="3965" y="25210"/>
                  </a:cubicBezTo>
                  <a:cubicBezTo>
                    <a:pt x="3965" y="25199"/>
                    <a:pt x="3965" y="25175"/>
                    <a:pt x="3965" y="25163"/>
                  </a:cubicBezTo>
                  <a:cubicBezTo>
                    <a:pt x="3965" y="25139"/>
                    <a:pt x="3965" y="25127"/>
                    <a:pt x="3965" y="25115"/>
                  </a:cubicBezTo>
                  <a:cubicBezTo>
                    <a:pt x="3954" y="25091"/>
                    <a:pt x="3954" y="25080"/>
                    <a:pt x="3954" y="25056"/>
                  </a:cubicBezTo>
                  <a:cubicBezTo>
                    <a:pt x="3954" y="25044"/>
                    <a:pt x="3954" y="25032"/>
                    <a:pt x="3954" y="25020"/>
                  </a:cubicBezTo>
                  <a:cubicBezTo>
                    <a:pt x="3954" y="24996"/>
                    <a:pt x="3942" y="24972"/>
                    <a:pt x="3942" y="24949"/>
                  </a:cubicBezTo>
                  <a:cubicBezTo>
                    <a:pt x="3942" y="24949"/>
                    <a:pt x="3942" y="24937"/>
                    <a:pt x="3942" y="24925"/>
                  </a:cubicBezTo>
                  <a:cubicBezTo>
                    <a:pt x="3942" y="24865"/>
                    <a:pt x="3930" y="24806"/>
                    <a:pt x="3930" y="24746"/>
                  </a:cubicBezTo>
                  <a:cubicBezTo>
                    <a:pt x="3930" y="24746"/>
                    <a:pt x="3930" y="24746"/>
                    <a:pt x="3930" y="24734"/>
                  </a:cubicBezTo>
                  <a:cubicBezTo>
                    <a:pt x="3918" y="24710"/>
                    <a:pt x="3918" y="24687"/>
                    <a:pt x="3918" y="24663"/>
                  </a:cubicBezTo>
                  <a:cubicBezTo>
                    <a:pt x="3918" y="24651"/>
                    <a:pt x="3918" y="24639"/>
                    <a:pt x="3918" y="24639"/>
                  </a:cubicBezTo>
                  <a:cubicBezTo>
                    <a:pt x="3918" y="24615"/>
                    <a:pt x="3906" y="24603"/>
                    <a:pt x="3906" y="24591"/>
                  </a:cubicBezTo>
                  <a:cubicBezTo>
                    <a:pt x="3906" y="24579"/>
                    <a:pt x="3906" y="24556"/>
                    <a:pt x="3906" y="24544"/>
                  </a:cubicBezTo>
                  <a:cubicBezTo>
                    <a:pt x="3906" y="24532"/>
                    <a:pt x="3906" y="24532"/>
                    <a:pt x="3906" y="24520"/>
                  </a:cubicBezTo>
                  <a:cubicBezTo>
                    <a:pt x="3906" y="24508"/>
                    <a:pt x="3894" y="24484"/>
                    <a:pt x="3894" y="24472"/>
                  </a:cubicBezTo>
                  <a:cubicBezTo>
                    <a:pt x="3894" y="24472"/>
                    <a:pt x="3894" y="24460"/>
                    <a:pt x="3894" y="24460"/>
                  </a:cubicBezTo>
                  <a:cubicBezTo>
                    <a:pt x="3882" y="24377"/>
                    <a:pt x="3882" y="24318"/>
                    <a:pt x="3870" y="24270"/>
                  </a:cubicBezTo>
                  <a:close/>
                  <a:moveTo>
                    <a:pt x="8395" y="30902"/>
                  </a:moveTo>
                  <a:cubicBezTo>
                    <a:pt x="8406" y="30914"/>
                    <a:pt x="8406" y="30937"/>
                    <a:pt x="8418" y="30949"/>
                  </a:cubicBezTo>
                  <a:cubicBezTo>
                    <a:pt x="8490" y="31045"/>
                    <a:pt x="8609" y="31164"/>
                    <a:pt x="8740" y="31199"/>
                  </a:cubicBezTo>
                  <a:cubicBezTo>
                    <a:pt x="8776" y="31199"/>
                    <a:pt x="8811" y="31211"/>
                    <a:pt x="8835" y="31211"/>
                  </a:cubicBezTo>
                  <a:cubicBezTo>
                    <a:pt x="8907" y="31223"/>
                    <a:pt x="8942" y="31235"/>
                    <a:pt x="8954" y="31259"/>
                  </a:cubicBezTo>
                  <a:cubicBezTo>
                    <a:pt x="8966" y="31271"/>
                    <a:pt x="8966" y="31295"/>
                    <a:pt x="8978" y="31330"/>
                  </a:cubicBezTo>
                  <a:cubicBezTo>
                    <a:pt x="9014" y="31426"/>
                    <a:pt x="9049" y="31557"/>
                    <a:pt x="9157" y="31557"/>
                  </a:cubicBezTo>
                  <a:cubicBezTo>
                    <a:pt x="9157" y="31557"/>
                    <a:pt x="9502" y="31557"/>
                    <a:pt x="9561" y="31461"/>
                  </a:cubicBezTo>
                  <a:cubicBezTo>
                    <a:pt x="9585" y="31437"/>
                    <a:pt x="9585" y="31414"/>
                    <a:pt x="9573" y="31390"/>
                  </a:cubicBezTo>
                  <a:cubicBezTo>
                    <a:pt x="9549" y="31318"/>
                    <a:pt x="9478" y="31247"/>
                    <a:pt x="9430" y="31199"/>
                  </a:cubicBezTo>
                  <a:cubicBezTo>
                    <a:pt x="9454" y="31199"/>
                    <a:pt x="9478" y="31199"/>
                    <a:pt x="9502" y="31187"/>
                  </a:cubicBezTo>
                  <a:cubicBezTo>
                    <a:pt x="9526" y="31187"/>
                    <a:pt x="9538" y="31176"/>
                    <a:pt x="9561" y="31176"/>
                  </a:cubicBezTo>
                  <a:cubicBezTo>
                    <a:pt x="9645" y="31164"/>
                    <a:pt x="9752" y="31140"/>
                    <a:pt x="9788" y="31080"/>
                  </a:cubicBezTo>
                  <a:cubicBezTo>
                    <a:pt x="9823" y="31033"/>
                    <a:pt x="9883" y="30985"/>
                    <a:pt x="9907" y="30973"/>
                  </a:cubicBezTo>
                  <a:cubicBezTo>
                    <a:pt x="9930" y="30985"/>
                    <a:pt x="9978" y="31056"/>
                    <a:pt x="9978" y="31104"/>
                  </a:cubicBezTo>
                  <a:cubicBezTo>
                    <a:pt x="9990" y="31164"/>
                    <a:pt x="9990" y="31354"/>
                    <a:pt x="9990" y="31390"/>
                  </a:cubicBezTo>
                  <a:cubicBezTo>
                    <a:pt x="9978" y="31402"/>
                    <a:pt x="9990" y="31426"/>
                    <a:pt x="9990" y="31521"/>
                  </a:cubicBezTo>
                  <a:cubicBezTo>
                    <a:pt x="9990" y="31640"/>
                    <a:pt x="10002" y="31914"/>
                    <a:pt x="9990" y="31949"/>
                  </a:cubicBezTo>
                  <a:cubicBezTo>
                    <a:pt x="9978" y="31961"/>
                    <a:pt x="9966" y="31973"/>
                    <a:pt x="9930" y="31985"/>
                  </a:cubicBezTo>
                  <a:cubicBezTo>
                    <a:pt x="9895" y="31997"/>
                    <a:pt x="9871" y="32009"/>
                    <a:pt x="9823" y="32021"/>
                  </a:cubicBezTo>
                  <a:cubicBezTo>
                    <a:pt x="9788" y="32045"/>
                    <a:pt x="9776" y="32057"/>
                    <a:pt x="9752" y="32068"/>
                  </a:cubicBezTo>
                  <a:cubicBezTo>
                    <a:pt x="9716" y="32092"/>
                    <a:pt x="9692" y="32104"/>
                    <a:pt x="9573" y="32104"/>
                  </a:cubicBezTo>
                  <a:cubicBezTo>
                    <a:pt x="9557" y="32100"/>
                    <a:pt x="9542" y="32099"/>
                    <a:pt x="9526" y="32099"/>
                  </a:cubicBezTo>
                  <a:cubicBezTo>
                    <a:pt x="9495" y="32099"/>
                    <a:pt x="9466" y="32104"/>
                    <a:pt x="9442" y="32104"/>
                  </a:cubicBezTo>
                  <a:lnTo>
                    <a:pt x="9395" y="32104"/>
                  </a:lnTo>
                  <a:cubicBezTo>
                    <a:pt x="9359" y="32104"/>
                    <a:pt x="9359" y="32104"/>
                    <a:pt x="9359" y="32080"/>
                  </a:cubicBezTo>
                  <a:cubicBezTo>
                    <a:pt x="9359" y="32068"/>
                    <a:pt x="9359" y="32045"/>
                    <a:pt x="9347" y="32021"/>
                  </a:cubicBezTo>
                  <a:cubicBezTo>
                    <a:pt x="9323" y="31830"/>
                    <a:pt x="9299" y="31723"/>
                    <a:pt x="9252" y="31687"/>
                  </a:cubicBezTo>
                  <a:cubicBezTo>
                    <a:pt x="9228" y="31676"/>
                    <a:pt x="9180" y="31664"/>
                    <a:pt x="9109" y="31664"/>
                  </a:cubicBezTo>
                  <a:cubicBezTo>
                    <a:pt x="9049" y="31664"/>
                    <a:pt x="8966" y="31676"/>
                    <a:pt x="8907" y="31676"/>
                  </a:cubicBezTo>
                  <a:cubicBezTo>
                    <a:pt x="8883" y="31676"/>
                    <a:pt x="8859" y="31687"/>
                    <a:pt x="8847" y="31687"/>
                  </a:cubicBezTo>
                  <a:cubicBezTo>
                    <a:pt x="8787" y="31687"/>
                    <a:pt x="8633" y="31771"/>
                    <a:pt x="8633" y="31926"/>
                  </a:cubicBezTo>
                  <a:cubicBezTo>
                    <a:pt x="8621" y="31961"/>
                    <a:pt x="8621" y="31985"/>
                    <a:pt x="8609" y="32009"/>
                  </a:cubicBezTo>
                  <a:cubicBezTo>
                    <a:pt x="8597" y="32092"/>
                    <a:pt x="8597" y="32152"/>
                    <a:pt x="8728" y="32188"/>
                  </a:cubicBezTo>
                  <a:cubicBezTo>
                    <a:pt x="8871" y="32223"/>
                    <a:pt x="9061" y="32319"/>
                    <a:pt x="9157" y="32390"/>
                  </a:cubicBezTo>
                  <a:cubicBezTo>
                    <a:pt x="9192" y="32414"/>
                    <a:pt x="9228" y="32438"/>
                    <a:pt x="9252" y="32449"/>
                  </a:cubicBezTo>
                  <a:cubicBezTo>
                    <a:pt x="9180" y="32461"/>
                    <a:pt x="9073" y="32485"/>
                    <a:pt x="8907" y="32557"/>
                  </a:cubicBezTo>
                  <a:cubicBezTo>
                    <a:pt x="8597" y="32664"/>
                    <a:pt x="8418" y="32914"/>
                    <a:pt x="8359" y="33009"/>
                  </a:cubicBezTo>
                  <a:cubicBezTo>
                    <a:pt x="8323" y="33069"/>
                    <a:pt x="8287" y="33152"/>
                    <a:pt x="8252" y="33235"/>
                  </a:cubicBezTo>
                  <a:cubicBezTo>
                    <a:pt x="8252" y="33247"/>
                    <a:pt x="8240" y="33259"/>
                    <a:pt x="8240" y="33271"/>
                  </a:cubicBezTo>
                  <a:cubicBezTo>
                    <a:pt x="8228" y="33319"/>
                    <a:pt x="8216" y="33366"/>
                    <a:pt x="8204" y="33402"/>
                  </a:cubicBezTo>
                  <a:cubicBezTo>
                    <a:pt x="8204" y="33426"/>
                    <a:pt x="8192" y="33438"/>
                    <a:pt x="8192" y="33450"/>
                  </a:cubicBezTo>
                  <a:cubicBezTo>
                    <a:pt x="8192" y="33473"/>
                    <a:pt x="8192" y="33485"/>
                    <a:pt x="8180" y="33497"/>
                  </a:cubicBezTo>
                  <a:cubicBezTo>
                    <a:pt x="8180" y="33521"/>
                    <a:pt x="8180" y="33533"/>
                    <a:pt x="8180" y="33533"/>
                  </a:cubicBezTo>
                  <a:cubicBezTo>
                    <a:pt x="8180" y="33545"/>
                    <a:pt x="8180" y="33545"/>
                    <a:pt x="8180" y="33557"/>
                  </a:cubicBezTo>
                  <a:cubicBezTo>
                    <a:pt x="8168" y="33640"/>
                    <a:pt x="8168" y="33735"/>
                    <a:pt x="8180" y="33807"/>
                  </a:cubicBezTo>
                  <a:cubicBezTo>
                    <a:pt x="8192" y="33926"/>
                    <a:pt x="8216" y="34057"/>
                    <a:pt x="8240" y="34176"/>
                  </a:cubicBezTo>
                  <a:cubicBezTo>
                    <a:pt x="8264" y="34283"/>
                    <a:pt x="8275" y="34390"/>
                    <a:pt x="8275" y="34426"/>
                  </a:cubicBezTo>
                  <a:cubicBezTo>
                    <a:pt x="8275" y="34485"/>
                    <a:pt x="8275" y="34485"/>
                    <a:pt x="8240" y="34497"/>
                  </a:cubicBezTo>
                  <a:cubicBezTo>
                    <a:pt x="8216" y="34497"/>
                    <a:pt x="8192" y="34497"/>
                    <a:pt x="8168" y="34509"/>
                  </a:cubicBezTo>
                  <a:cubicBezTo>
                    <a:pt x="8049" y="34521"/>
                    <a:pt x="7954" y="34533"/>
                    <a:pt x="7954" y="34604"/>
                  </a:cubicBezTo>
                  <a:cubicBezTo>
                    <a:pt x="7954" y="34616"/>
                    <a:pt x="7942" y="34700"/>
                    <a:pt x="7918" y="34783"/>
                  </a:cubicBezTo>
                  <a:cubicBezTo>
                    <a:pt x="7883" y="34950"/>
                    <a:pt x="7835" y="35176"/>
                    <a:pt x="7835" y="35271"/>
                  </a:cubicBezTo>
                  <a:cubicBezTo>
                    <a:pt x="7835" y="35331"/>
                    <a:pt x="7835" y="35366"/>
                    <a:pt x="7847" y="35390"/>
                  </a:cubicBezTo>
                  <a:cubicBezTo>
                    <a:pt x="7847" y="35402"/>
                    <a:pt x="7847" y="35402"/>
                    <a:pt x="7847" y="35414"/>
                  </a:cubicBezTo>
                  <a:cubicBezTo>
                    <a:pt x="7833" y="35418"/>
                    <a:pt x="7815" y="35419"/>
                    <a:pt x="7795" y="35419"/>
                  </a:cubicBezTo>
                  <a:cubicBezTo>
                    <a:pt x="7745" y="35419"/>
                    <a:pt x="7683" y="35411"/>
                    <a:pt x="7633" y="35402"/>
                  </a:cubicBezTo>
                  <a:cubicBezTo>
                    <a:pt x="7621" y="35402"/>
                    <a:pt x="7609" y="35402"/>
                    <a:pt x="7585" y="35390"/>
                  </a:cubicBezTo>
                  <a:cubicBezTo>
                    <a:pt x="7562" y="35375"/>
                    <a:pt x="7525" y="35360"/>
                    <a:pt x="7471" y="35360"/>
                  </a:cubicBezTo>
                  <a:cubicBezTo>
                    <a:pt x="7440" y="35360"/>
                    <a:pt x="7402" y="35365"/>
                    <a:pt x="7359" y="35378"/>
                  </a:cubicBezTo>
                  <a:cubicBezTo>
                    <a:pt x="7228" y="35426"/>
                    <a:pt x="7204" y="35450"/>
                    <a:pt x="7144" y="35497"/>
                  </a:cubicBezTo>
                  <a:cubicBezTo>
                    <a:pt x="7121" y="35521"/>
                    <a:pt x="7085" y="35545"/>
                    <a:pt x="7049" y="35569"/>
                  </a:cubicBezTo>
                  <a:cubicBezTo>
                    <a:pt x="6990" y="35605"/>
                    <a:pt x="6954" y="35640"/>
                    <a:pt x="6918" y="35664"/>
                  </a:cubicBezTo>
                  <a:cubicBezTo>
                    <a:pt x="6859" y="35712"/>
                    <a:pt x="6835" y="35736"/>
                    <a:pt x="6799" y="35747"/>
                  </a:cubicBezTo>
                  <a:lnTo>
                    <a:pt x="6740" y="35747"/>
                  </a:lnTo>
                  <a:cubicBezTo>
                    <a:pt x="6597" y="35771"/>
                    <a:pt x="6537" y="35795"/>
                    <a:pt x="6513" y="35831"/>
                  </a:cubicBezTo>
                  <a:lnTo>
                    <a:pt x="6478" y="35890"/>
                  </a:lnTo>
                  <a:cubicBezTo>
                    <a:pt x="6382" y="36021"/>
                    <a:pt x="6168" y="36355"/>
                    <a:pt x="6049" y="36533"/>
                  </a:cubicBezTo>
                  <a:lnTo>
                    <a:pt x="6001" y="36593"/>
                  </a:lnTo>
                  <a:cubicBezTo>
                    <a:pt x="5894" y="36748"/>
                    <a:pt x="5811" y="36855"/>
                    <a:pt x="5799" y="36974"/>
                  </a:cubicBezTo>
                  <a:lnTo>
                    <a:pt x="1548" y="37343"/>
                  </a:lnTo>
                  <a:lnTo>
                    <a:pt x="1548" y="37319"/>
                  </a:lnTo>
                  <a:cubicBezTo>
                    <a:pt x="1525" y="37200"/>
                    <a:pt x="1477" y="36998"/>
                    <a:pt x="1501" y="36902"/>
                  </a:cubicBezTo>
                  <a:cubicBezTo>
                    <a:pt x="1525" y="36783"/>
                    <a:pt x="1560" y="36640"/>
                    <a:pt x="1632" y="36545"/>
                  </a:cubicBezTo>
                  <a:cubicBezTo>
                    <a:pt x="1656" y="36509"/>
                    <a:pt x="1691" y="36486"/>
                    <a:pt x="1727" y="36462"/>
                  </a:cubicBezTo>
                  <a:cubicBezTo>
                    <a:pt x="1787" y="36426"/>
                    <a:pt x="1858" y="36367"/>
                    <a:pt x="1822" y="36259"/>
                  </a:cubicBezTo>
                  <a:cubicBezTo>
                    <a:pt x="1798" y="36140"/>
                    <a:pt x="1727" y="35974"/>
                    <a:pt x="1632" y="35890"/>
                  </a:cubicBezTo>
                  <a:cubicBezTo>
                    <a:pt x="1548" y="35819"/>
                    <a:pt x="1477" y="35771"/>
                    <a:pt x="1310" y="35712"/>
                  </a:cubicBezTo>
                  <a:cubicBezTo>
                    <a:pt x="1275" y="35700"/>
                    <a:pt x="1239" y="35688"/>
                    <a:pt x="1203" y="35664"/>
                  </a:cubicBezTo>
                  <a:cubicBezTo>
                    <a:pt x="1144" y="35652"/>
                    <a:pt x="1060" y="35628"/>
                    <a:pt x="1048" y="35617"/>
                  </a:cubicBezTo>
                  <a:cubicBezTo>
                    <a:pt x="1072" y="35581"/>
                    <a:pt x="1287" y="35509"/>
                    <a:pt x="1370" y="35509"/>
                  </a:cubicBezTo>
                  <a:lnTo>
                    <a:pt x="1548" y="35509"/>
                  </a:lnTo>
                  <a:cubicBezTo>
                    <a:pt x="1656" y="35509"/>
                    <a:pt x="1739" y="35497"/>
                    <a:pt x="1787" y="35450"/>
                  </a:cubicBezTo>
                  <a:cubicBezTo>
                    <a:pt x="1918" y="35366"/>
                    <a:pt x="1941" y="35236"/>
                    <a:pt x="1953" y="35128"/>
                  </a:cubicBezTo>
                  <a:lnTo>
                    <a:pt x="1953" y="35081"/>
                  </a:lnTo>
                  <a:cubicBezTo>
                    <a:pt x="1965" y="34985"/>
                    <a:pt x="1965" y="34890"/>
                    <a:pt x="1882" y="34878"/>
                  </a:cubicBezTo>
                  <a:lnTo>
                    <a:pt x="1858" y="34878"/>
                  </a:lnTo>
                  <a:cubicBezTo>
                    <a:pt x="1834" y="34866"/>
                    <a:pt x="1822" y="34866"/>
                    <a:pt x="1656" y="34866"/>
                  </a:cubicBezTo>
                  <a:lnTo>
                    <a:pt x="1477" y="34866"/>
                  </a:lnTo>
                  <a:cubicBezTo>
                    <a:pt x="1298" y="34866"/>
                    <a:pt x="1263" y="34855"/>
                    <a:pt x="1251" y="34831"/>
                  </a:cubicBezTo>
                  <a:cubicBezTo>
                    <a:pt x="1203" y="34783"/>
                    <a:pt x="1179" y="34747"/>
                    <a:pt x="1191" y="34712"/>
                  </a:cubicBezTo>
                  <a:cubicBezTo>
                    <a:pt x="1191" y="34676"/>
                    <a:pt x="1215" y="34628"/>
                    <a:pt x="1239" y="34593"/>
                  </a:cubicBezTo>
                  <a:cubicBezTo>
                    <a:pt x="1251" y="34569"/>
                    <a:pt x="1263" y="34545"/>
                    <a:pt x="1275" y="34533"/>
                  </a:cubicBezTo>
                  <a:cubicBezTo>
                    <a:pt x="1287" y="34497"/>
                    <a:pt x="1287" y="34450"/>
                    <a:pt x="1275" y="34426"/>
                  </a:cubicBezTo>
                  <a:cubicBezTo>
                    <a:pt x="1322" y="34378"/>
                    <a:pt x="1406" y="34259"/>
                    <a:pt x="1346" y="34164"/>
                  </a:cubicBezTo>
                  <a:cubicBezTo>
                    <a:pt x="1310" y="34116"/>
                    <a:pt x="1275" y="34093"/>
                    <a:pt x="1239" y="34069"/>
                  </a:cubicBezTo>
                  <a:cubicBezTo>
                    <a:pt x="1191" y="34045"/>
                    <a:pt x="1191" y="34033"/>
                    <a:pt x="1191" y="34009"/>
                  </a:cubicBezTo>
                  <a:cubicBezTo>
                    <a:pt x="1191" y="33973"/>
                    <a:pt x="1215" y="33938"/>
                    <a:pt x="1227" y="33902"/>
                  </a:cubicBezTo>
                  <a:cubicBezTo>
                    <a:pt x="1251" y="33854"/>
                    <a:pt x="1287" y="33795"/>
                    <a:pt x="1263" y="33747"/>
                  </a:cubicBezTo>
                  <a:cubicBezTo>
                    <a:pt x="1239" y="33664"/>
                    <a:pt x="1215" y="33640"/>
                    <a:pt x="1144" y="33592"/>
                  </a:cubicBezTo>
                  <a:cubicBezTo>
                    <a:pt x="1084" y="33557"/>
                    <a:pt x="1001" y="33473"/>
                    <a:pt x="1001" y="33450"/>
                  </a:cubicBezTo>
                  <a:cubicBezTo>
                    <a:pt x="1001" y="33426"/>
                    <a:pt x="1036" y="33378"/>
                    <a:pt x="1072" y="33354"/>
                  </a:cubicBezTo>
                  <a:cubicBezTo>
                    <a:pt x="1132" y="33331"/>
                    <a:pt x="1191" y="33283"/>
                    <a:pt x="1203" y="33164"/>
                  </a:cubicBezTo>
                  <a:cubicBezTo>
                    <a:pt x="1203" y="33092"/>
                    <a:pt x="1203" y="33045"/>
                    <a:pt x="1167" y="32997"/>
                  </a:cubicBezTo>
                  <a:cubicBezTo>
                    <a:pt x="1145" y="32975"/>
                    <a:pt x="1113" y="32966"/>
                    <a:pt x="1071" y="32966"/>
                  </a:cubicBezTo>
                  <a:cubicBezTo>
                    <a:pt x="1047" y="32966"/>
                    <a:pt x="1019" y="32969"/>
                    <a:pt x="989" y="32973"/>
                  </a:cubicBezTo>
                  <a:lnTo>
                    <a:pt x="834" y="32973"/>
                  </a:lnTo>
                  <a:cubicBezTo>
                    <a:pt x="798" y="32961"/>
                    <a:pt x="703" y="32914"/>
                    <a:pt x="679" y="32890"/>
                  </a:cubicBezTo>
                  <a:cubicBezTo>
                    <a:pt x="679" y="32866"/>
                    <a:pt x="703" y="32795"/>
                    <a:pt x="715" y="32759"/>
                  </a:cubicBezTo>
                  <a:cubicBezTo>
                    <a:pt x="751" y="32700"/>
                    <a:pt x="703" y="32580"/>
                    <a:pt x="679" y="32509"/>
                  </a:cubicBezTo>
                  <a:cubicBezTo>
                    <a:pt x="679" y="32509"/>
                    <a:pt x="644" y="32342"/>
                    <a:pt x="644" y="32199"/>
                  </a:cubicBezTo>
                  <a:cubicBezTo>
                    <a:pt x="644" y="32164"/>
                    <a:pt x="632" y="32128"/>
                    <a:pt x="632" y="32080"/>
                  </a:cubicBezTo>
                  <a:cubicBezTo>
                    <a:pt x="620" y="32057"/>
                    <a:pt x="620" y="32033"/>
                    <a:pt x="620" y="31997"/>
                  </a:cubicBezTo>
                  <a:cubicBezTo>
                    <a:pt x="620" y="31985"/>
                    <a:pt x="620" y="31973"/>
                    <a:pt x="620" y="31961"/>
                  </a:cubicBezTo>
                  <a:cubicBezTo>
                    <a:pt x="620" y="31961"/>
                    <a:pt x="620" y="31949"/>
                    <a:pt x="620" y="31938"/>
                  </a:cubicBezTo>
                  <a:lnTo>
                    <a:pt x="620" y="31914"/>
                  </a:lnTo>
                  <a:cubicBezTo>
                    <a:pt x="620" y="31902"/>
                    <a:pt x="620" y="31890"/>
                    <a:pt x="620" y="31890"/>
                  </a:cubicBezTo>
                  <a:cubicBezTo>
                    <a:pt x="632" y="31878"/>
                    <a:pt x="632" y="31866"/>
                    <a:pt x="632" y="31854"/>
                  </a:cubicBezTo>
                  <a:cubicBezTo>
                    <a:pt x="644" y="31842"/>
                    <a:pt x="644" y="31830"/>
                    <a:pt x="655" y="31818"/>
                  </a:cubicBezTo>
                  <a:cubicBezTo>
                    <a:pt x="655" y="31807"/>
                    <a:pt x="655" y="31807"/>
                    <a:pt x="655" y="31795"/>
                  </a:cubicBezTo>
                  <a:cubicBezTo>
                    <a:pt x="667" y="31783"/>
                    <a:pt x="667" y="31783"/>
                    <a:pt x="679" y="31771"/>
                  </a:cubicBezTo>
                  <a:cubicBezTo>
                    <a:pt x="786" y="31604"/>
                    <a:pt x="858" y="31545"/>
                    <a:pt x="906" y="31509"/>
                  </a:cubicBezTo>
                  <a:lnTo>
                    <a:pt x="929" y="31497"/>
                  </a:lnTo>
                  <a:cubicBezTo>
                    <a:pt x="941" y="31485"/>
                    <a:pt x="941" y="31485"/>
                    <a:pt x="953" y="31473"/>
                  </a:cubicBezTo>
                  <a:cubicBezTo>
                    <a:pt x="1001" y="31437"/>
                    <a:pt x="1036" y="31402"/>
                    <a:pt x="1048" y="31306"/>
                  </a:cubicBezTo>
                  <a:lnTo>
                    <a:pt x="8395" y="30902"/>
                  </a:lnTo>
                  <a:close/>
                  <a:moveTo>
                    <a:pt x="5799" y="37069"/>
                  </a:moveTo>
                  <a:cubicBezTo>
                    <a:pt x="5799" y="37105"/>
                    <a:pt x="5787" y="37141"/>
                    <a:pt x="5787" y="37176"/>
                  </a:cubicBezTo>
                  <a:cubicBezTo>
                    <a:pt x="5787" y="37271"/>
                    <a:pt x="5775" y="37355"/>
                    <a:pt x="5799" y="37438"/>
                  </a:cubicBezTo>
                  <a:cubicBezTo>
                    <a:pt x="5799" y="37438"/>
                    <a:pt x="5799" y="37450"/>
                    <a:pt x="5799" y="37462"/>
                  </a:cubicBezTo>
                  <a:lnTo>
                    <a:pt x="5823" y="37557"/>
                  </a:lnTo>
                  <a:cubicBezTo>
                    <a:pt x="5823" y="37569"/>
                    <a:pt x="5835" y="37581"/>
                    <a:pt x="5835" y="37593"/>
                  </a:cubicBezTo>
                  <a:cubicBezTo>
                    <a:pt x="5847" y="37641"/>
                    <a:pt x="5859" y="37664"/>
                    <a:pt x="5870" y="37700"/>
                  </a:cubicBezTo>
                  <a:cubicBezTo>
                    <a:pt x="5882" y="37700"/>
                    <a:pt x="5882" y="37712"/>
                    <a:pt x="5882" y="37724"/>
                  </a:cubicBezTo>
                  <a:cubicBezTo>
                    <a:pt x="5894" y="37724"/>
                    <a:pt x="5894" y="37736"/>
                    <a:pt x="5906" y="37748"/>
                  </a:cubicBezTo>
                  <a:cubicBezTo>
                    <a:pt x="5918" y="37760"/>
                    <a:pt x="5930" y="37783"/>
                    <a:pt x="5954" y="37807"/>
                  </a:cubicBezTo>
                  <a:cubicBezTo>
                    <a:pt x="6001" y="37855"/>
                    <a:pt x="6049" y="37891"/>
                    <a:pt x="6085" y="37914"/>
                  </a:cubicBezTo>
                  <a:cubicBezTo>
                    <a:pt x="6132" y="37950"/>
                    <a:pt x="6156" y="37974"/>
                    <a:pt x="6192" y="38033"/>
                  </a:cubicBezTo>
                  <a:lnTo>
                    <a:pt x="6216" y="38057"/>
                  </a:lnTo>
                  <a:cubicBezTo>
                    <a:pt x="6299" y="38188"/>
                    <a:pt x="6454" y="38438"/>
                    <a:pt x="6537" y="38522"/>
                  </a:cubicBezTo>
                  <a:cubicBezTo>
                    <a:pt x="6621" y="38605"/>
                    <a:pt x="6728" y="38688"/>
                    <a:pt x="6918" y="38688"/>
                  </a:cubicBezTo>
                  <a:lnTo>
                    <a:pt x="7513" y="38688"/>
                  </a:lnTo>
                  <a:cubicBezTo>
                    <a:pt x="7597" y="38700"/>
                    <a:pt x="7633" y="38700"/>
                    <a:pt x="7680" y="38748"/>
                  </a:cubicBezTo>
                  <a:cubicBezTo>
                    <a:pt x="7871" y="38891"/>
                    <a:pt x="7906" y="38974"/>
                    <a:pt x="7906" y="38998"/>
                  </a:cubicBezTo>
                  <a:cubicBezTo>
                    <a:pt x="7906" y="39034"/>
                    <a:pt x="7883" y="39069"/>
                    <a:pt x="7859" y="39129"/>
                  </a:cubicBezTo>
                  <a:cubicBezTo>
                    <a:pt x="7823" y="39188"/>
                    <a:pt x="7775" y="39284"/>
                    <a:pt x="7752" y="39391"/>
                  </a:cubicBezTo>
                  <a:cubicBezTo>
                    <a:pt x="7740" y="39462"/>
                    <a:pt x="7728" y="39498"/>
                    <a:pt x="7716" y="39534"/>
                  </a:cubicBezTo>
                  <a:cubicBezTo>
                    <a:pt x="7692" y="39617"/>
                    <a:pt x="7668" y="39665"/>
                    <a:pt x="7728" y="39760"/>
                  </a:cubicBezTo>
                  <a:cubicBezTo>
                    <a:pt x="7752" y="39796"/>
                    <a:pt x="7764" y="39831"/>
                    <a:pt x="7787" y="39855"/>
                  </a:cubicBezTo>
                  <a:cubicBezTo>
                    <a:pt x="7835" y="39915"/>
                    <a:pt x="7835" y="39927"/>
                    <a:pt x="7823" y="39938"/>
                  </a:cubicBezTo>
                  <a:cubicBezTo>
                    <a:pt x="7799" y="39962"/>
                    <a:pt x="7764" y="39998"/>
                    <a:pt x="7716" y="40034"/>
                  </a:cubicBezTo>
                  <a:cubicBezTo>
                    <a:pt x="7633" y="40105"/>
                    <a:pt x="7513" y="40212"/>
                    <a:pt x="7418" y="40331"/>
                  </a:cubicBezTo>
                  <a:cubicBezTo>
                    <a:pt x="7371" y="40391"/>
                    <a:pt x="7347" y="40439"/>
                    <a:pt x="7311" y="40474"/>
                  </a:cubicBezTo>
                  <a:cubicBezTo>
                    <a:pt x="7252" y="40570"/>
                    <a:pt x="7216" y="40617"/>
                    <a:pt x="7109" y="40700"/>
                  </a:cubicBezTo>
                  <a:cubicBezTo>
                    <a:pt x="7002" y="40772"/>
                    <a:pt x="6906" y="40843"/>
                    <a:pt x="6823" y="40891"/>
                  </a:cubicBezTo>
                  <a:cubicBezTo>
                    <a:pt x="6775" y="40927"/>
                    <a:pt x="6728" y="40951"/>
                    <a:pt x="6692" y="40974"/>
                  </a:cubicBezTo>
                  <a:cubicBezTo>
                    <a:pt x="6609" y="41034"/>
                    <a:pt x="6144" y="41522"/>
                    <a:pt x="6085" y="41653"/>
                  </a:cubicBezTo>
                  <a:cubicBezTo>
                    <a:pt x="6013" y="41772"/>
                    <a:pt x="6013" y="41796"/>
                    <a:pt x="5966" y="42046"/>
                  </a:cubicBezTo>
                  <a:cubicBezTo>
                    <a:pt x="5954" y="42165"/>
                    <a:pt x="5942" y="42367"/>
                    <a:pt x="5942" y="42558"/>
                  </a:cubicBezTo>
                  <a:cubicBezTo>
                    <a:pt x="5942" y="42772"/>
                    <a:pt x="5930" y="43034"/>
                    <a:pt x="5906" y="43094"/>
                  </a:cubicBezTo>
                  <a:cubicBezTo>
                    <a:pt x="5835" y="43213"/>
                    <a:pt x="5775" y="43296"/>
                    <a:pt x="5656" y="43379"/>
                  </a:cubicBezTo>
                  <a:cubicBezTo>
                    <a:pt x="5608" y="43427"/>
                    <a:pt x="5501" y="43475"/>
                    <a:pt x="5394" y="43522"/>
                  </a:cubicBezTo>
                  <a:cubicBezTo>
                    <a:pt x="5204" y="43618"/>
                    <a:pt x="5073" y="43677"/>
                    <a:pt x="5025" y="43748"/>
                  </a:cubicBezTo>
                  <a:cubicBezTo>
                    <a:pt x="4942" y="43856"/>
                    <a:pt x="4846" y="44070"/>
                    <a:pt x="4775" y="44237"/>
                  </a:cubicBezTo>
                  <a:lnTo>
                    <a:pt x="4751" y="44308"/>
                  </a:lnTo>
                  <a:cubicBezTo>
                    <a:pt x="4680" y="44475"/>
                    <a:pt x="4596" y="44641"/>
                    <a:pt x="4668" y="44796"/>
                  </a:cubicBezTo>
                  <a:lnTo>
                    <a:pt x="4680" y="44832"/>
                  </a:lnTo>
                  <a:cubicBezTo>
                    <a:pt x="4739" y="44963"/>
                    <a:pt x="4775" y="45070"/>
                    <a:pt x="4787" y="45201"/>
                  </a:cubicBezTo>
                  <a:cubicBezTo>
                    <a:pt x="4799" y="45272"/>
                    <a:pt x="4787" y="45427"/>
                    <a:pt x="4787" y="45558"/>
                  </a:cubicBezTo>
                  <a:cubicBezTo>
                    <a:pt x="4775" y="45725"/>
                    <a:pt x="4775" y="45784"/>
                    <a:pt x="4775" y="45808"/>
                  </a:cubicBezTo>
                  <a:cubicBezTo>
                    <a:pt x="4787" y="45832"/>
                    <a:pt x="4811" y="45856"/>
                    <a:pt x="4858" y="45915"/>
                  </a:cubicBezTo>
                  <a:cubicBezTo>
                    <a:pt x="4930" y="46011"/>
                    <a:pt x="5037" y="46142"/>
                    <a:pt x="5120" y="46296"/>
                  </a:cubicBezTo>
                  <a:cubicBezTo>
                    <a:pt x="5156" y="46356"/>
                    <a:pt x="5192" y="46415"/>
                    <a:pt x="5216" y="46475"/>
                  </a:cubicBezTo>
                  <a:cubicBezTo>
                    <a:pt x="5311" y="46642"/>
                    <a:pt x="5382" y="46785"/>
                    <a:pt x="5454" y="46832"/>
                  </a:cubicBezTo>
                  <a:cubicBezTo>
                    <a:pt x="5489" y="46856"/>
                    <a:pt x="5513" y="46892"/>
                    <a:pt x="5537" y="46904"/>
                  </a:cubicBezTo>
                  <a:cubicBezTo>
                    <a:pt x="5513" y="46904"/>
                    <a:pt x="5478" y="46892"/>
                    <a:pt x="5454" y="46880"/>
                  </a:cubicBezTo>
                  <a:cubicBezTo>
                    <a:pt x="5418" y="46868"/>
                    <a:pt x="5406" y="46856"/>
                    <a:pt x="5394" y="46856"/>
                  </a:cubicBezTo>
                  <a:cubicBezTo>
                    <a:pt x="5382" y="46856"/>
                    <a:pt x="5347" y="46832"/>
                    <a:pt x="5299" y="46808"/>
                  </a:cubicBezTo>
                  <a:cubicBezTo>
                    <a:pt x="5192" y="46761"/>
                    <a:pt x="5061" y="46689"/>
                    <a:pt x="4989" y="46666"/>
                  </a:cubicBezTo>
                  <a:cubicBezTo>
                    <a:pt x="4977" y="46666"/>
                    <a:pt x="4942" y="46654"/>
                    <a:pt x="4906" y="46630"/>
                  </a:cubicBezTo>
                  <a:cubicBezTo>
                    <a:pt x="4739" y="46570"/>
                    <a:pt x="4489" y="46463"/>
                    <a:pt x="4311" y="46463"/>
                  </a:cubicBezTo>
                  <a:cubicBezTo>
                    <a:pt x="4227" y="46451"/>
                    <a:pt x="4132" y="46451"/>
                    <a:pt x="4025" y="46451"/>
                  </a:cubicBezTo>
                  <a:cubicBezTo>
                    <a:pt x="3882" y="46451"/>
                    <a:pt x="3727" y="46439"/>
                    <a:pt x="3608" y="46439"/>
                  </a:cubicBezTo>
                  <a:cubicBezTo>
                    <a:pt x="3418" y="46439"/>
                    <a:pt x="2572" y="46511"/>
                    <a:pt x="2513" y="46523"/>
                  </a:cubicBezTo>
                  <a:lnTo>
                    <a:pt x="2477" y="46523"/>
                  </a:lnTo>
                  <a:cubicBezTo>
                    <a:pt x="2445" y="46533"/>
                    <a:pt x="2408" y="46539"/>
                    <a:pt x="2373" y="46539"/>
                  </a:cubicBezTo>
                  <a:cubicBezTo>
                    <a:pt x="2330" y="46539"/>
                    <a:pt x="2289" y="46530"/>
                    <a:pt x="2263" y="46511"/>
                  </a:cubicBezTo>
                  <a:cubicBezTo>
                    <a:pt x="2215" y="46487"/>
                    <a:pt x="2191" y="46439"/>
                    <a:pt x="2168" y="46404"/>
                  </a:cubicBezTo>
                  <a:cubicBezTo>
                    <a:pt x="2132" y="46356"/>
                    <a:pt x="2096" y="46308"/>
                    <a:pt x="2025" y="46285"/>
                  </a:cubicBezTo>
                  <a:cubicBezTo>
                    <a:pt x="2001" y="46273"/>
                    <a:pt x="1977" y="46261"/>
                    <a:pt x="1953" y="46261"/>
                  </a:cubicBezTo>
                  <a:cubicBezTo>
                    <a:pt x="1906" y="46249"/>
                    <a:pt x="1894" y="46249"/>
                    <a:pt x="1858" y="46213"/>
                  </a:cubicBezTo>
                  <a:cubicBezTo>
                    <a:pt x="1727" y="46082"/>
                    <a:pt x="1715" y="46034"/>
                    <a:pt x="1715" y="46023"/>
                  </a:cubicBezTo>
                  <a:cubicBezTo>
                    <a:pt x="1715" y="45999"/>
                    <a:pt x="1727" y="45975"/>
                    <a:pt x="1751" y="45939"/>
                  </a:cubicBezTo>
                  <a:cubicBezTo>
                    <a:pt x="1775" y="45892"/>
                    <a:pt x="1798" y="45832"/>
                    <a:pt x="1798" y="45773"/>
                  </a:cubicBezTo>
                  <a:cubicBezTo>
                    <a:pt x="1798" y="45665"/>
                    <a:pt x="1751" y="45284"/>
                    <a:pt x="1715" y="45153"/>
                  </a:cubicBezTo>
                  <a:cubicBezTo>
                    <a:pt x="1691" y="45034"/>
                    <a:pt x="1679" y="44975"/>
                    <a:pt x="1679" y="44844"/>
                  </a:cubicBezTo>
                  <a:cubicBezTo>
                    <a:pt x="1679" y="44582"/>
                    <a:pt x="1644" y="44522"/>
                    <a:pt x="1608" y="44510"/>
                  </a:cubicBezTo>
                  <a:lnTo>
                    <a:pt x="1596" y="44499"/>
                  </a:lnTo>
                  <a:cubicBezTo>
                    <a:pt x="1560" y="44487"/>
                    <a:pt x="1513" y="44451"/>
                    <a:pt x="1441" y="44451"/>
                  </a:cubicBezTo>
                  <a:cubicBezTo>
                    <a:pt x="1382" y="44451"/>
                    <a:pt x="1334" y="44463"/>
                    <a:pt x="1275" y="44499"/>
                  </a:cubicBezTo>
                  <a:cubicBezTo>
                    <a:pt x="1132" y="44558"/>
                    <a:pt x="1013" y="44653"/>
                    <a:pt x="953" y="44713"/>
                  </a:cubicBezTo>
                  <a:cubicBezTo>
                    <a:pt x="941" y="44725"/>
                    <a:pt x="929" y="44737"/>
                    <a:pt x="917" y="44737"/>
                  </a:cubicBezTo>
                  <a:cubicBezTo>
                    <a:pt x="917" y="44737"/>
                    <a:pt x="894" y="44749"/>
                    <a:pt x="870" y="44749"/>
                  </a:cubicBezTo>
                  <a:cubicBezTo>
                    <a:pt x="834" y="44749"/>
                    <a:pt x="798" y="44737"/>
                    <a:pt x="786" y="44713"/>
                  </a:cubicBezTo>
                  <a:cubicBezTo>
                    <a:pt x="775" y="44689"/>
                    <a:pt x="775" y="44653"/>
                    <a:pt x="763" y="44618"/>
                  </a:cubicBezTo>
                  <a:cubicBezTo>
                    <a:pt x="715" y="44439"/>
                    <a:pt x="655" y="44249"/>
                    <a:pt x="620" y="44177"/>
                  </a:cubicBezTo>
                  <a:cubicBezTo>
                    <a:pt x="584" y="44129"/>
                    <a:pt x="548" y="44094"/>
                    <a:pt x="513" y="44070"/>
                  </a:cubicBezTo>
                  <a:cubicBezTo>
                    <a:pt x="477" y="44022"/>
                    <a:pt x="429" y="43987"/>
                    <a:pt x="405" y="43915"/>
                  </a:cubicBezTo>
                  <a:cubicBezTo>
                    <a:pt x="358" y="43760"/>
                    <a:pt x="334" y="43618"/>
                    <a:pt x="310" y="43487"/>
                  </a:cubicBezTo>
                  <a:cubicBezTo>
                    <a:pt x="298" y="43379"/>
                    <a:pt x="286" y="43201"/>
                    <a:pt x="274" y="43082"/>
                  </a:cubicBezTo>
                  <a:lnTo>
                    <a:pt x="274" y="42998"/>
                  </a:lnTo>
                  <a:cubicBezTo>
                    <a:pt x="274" y="42963"/>
                    <a:pt x="263" y="42927"/>
                    <a:pt x="251" y="42879"/>
                  </a:cubicBezTo>
                  <a:cubicBezTo>
                    <a:pt x="251" y="42832"/>
                    <a:pt x="227" y="42736"/>
                    <a:pt x="239" y="42701"/>
                  </a:cubicBezTo>
                  <a:cubicBezTo>
                    <a:pt x="251" y="42689"/>
                    <a:pt x="263" y="42677"/>
                    <a:pt x="286" y="42665"/>
                  </a:cubicBezTo>
                  <a:cubicBezTo>
                    <a:pt x="322" y="42641"/>
                    <a:pt x="394" y="42594"/>
                    <a:pt x="525" y="42510"/>
                  </a:cubicBezTo>
                  <a:cubicBezTo>
                    <a:pt x="691" y="42391"/>
                    <a:pt x="715" y="42308"/>
                    <a:pt x="727" y="42236"/>
                  </a:cubicBezTo>
                  <a:cubicBezTo>
                    <a:pt x="739" y="42201"/>
                    <a:pt x="751" y="42177"/>
                    <a:pt x="763" y="42153"/>
                  </a:cubicBezTo>
                  <a:cubicBezTo>
                    <a:pt x="786" y="42105"/>
                    <a:pt x="798" y="42105"/>
                    <a:pt x="810" y="42082"/>
                  </a:cubicBezTo>
                  <a:cubicBezTo>
                    <a:pt x="834" y="42070"/>
                    <a:pt x="870" y="42046"/>
                    <a:pt x="917" y="41986"/>
                  </a:cubicBezTo>
                  <a:cubicBezTo>
                    <a:pt x="941" y="41963"/>
                    <a:pt x="953" y="41939"/>
                    <a:pt x="977" y="41927"/>
                  </a:cubicBezTo>
                  <a:cubicBezTo>
                    <a:pt x="1048" y="41843"/>
                    <a:pt x="1096" y="41796"/>
                    <a:pt x="1096" y="41653"/>
                  </a:cubicBezTo>
                  <a:cubicBezTo>
                    <a:pt x="1096" y="41617"/>
                    <a:pt x="1096" y="41570"/>
                    <a:pt x="1096" y="41534"/>
                  </a:cubicBezTo>
                  <a:cubicBezTo>
                    <a:pt x="1084" y="41415"/>
                    <a:pt x="1084" y="41308"/>
                    <a:pt x="1132" y="41260"/>
                  </a:cubicBezTo>
                  <a:cubicBezTo>
                    <a:pt x="1156" y="41248"/>
                    <a:pt x="1167" y="41248"/>
                    <a:pt x="1179" y="41236"/>
                  </a:cubicBezTo>
                  <a:cubicBezTo>
                    <a:pt x="1263" y="41177"/>
                    <a:pt x="1298" y="41141"/>
                    <a:pt x="1287" y="40974"/>
                  </a:cubicBezTo>
                  <a:cubicBezTo>
                    <a:pt x="1287" y="40879"/>
                    <a:pt x="1263" y="40820"/>
                    <a:pt x="1227" y="40760"/>
                  </a:cubicBezTo>
                  <a:cubicBezTo>
                    <a:pt x="1203" y="40689"/>
                    <a:pt x="1167" y="40617"/>
                    <a:pt x="1156" y="40498"/>
                  </a:cubicBezTo>
                  <a:cubicBezTo>
                    <a:pt x="1132" y="40415"/>
                    <a:pt x="1132" y="40379"/>
                    <a:pt x="1120" y="40355"/>
                  </a:cubicBezTo>
                  <a:cubicBezTo>
                    <a:pt x="1120" y="40343"/>
                    <a:pt x="1132" y="40319"/>
                    <a:pt x="1144" y="40260"/>
                  </a:cubicBezTo>
                  <a:cubicBezTo>
                    <a:pt x="1156" y="40200"/>
                    <a:pt x="1156" y="40153"/>
                    <a:pt x="1156" y="40105"/>
                  </a:cubicBezTo>
                  <a:cubicBezTo>
                    <a:pt x="1167" y="39998"/>
                    <a:pt x="1179" y="39927"/>
                    <a:pt x="1251" y="39796"/>
                  </a:cubicBezTo>
                  <a:cubicBezTo>
                    <a:pt x="1287" y="39712"/>
                    <a:pt x="1346" y="39653"/>
                    <a:pt x="1394" y="39593"/>
                  </a:cubicBezTo>
                  <a:cubicBezTo>
                    <a:pt x="1465" y="39510"/>
                    <a:pt x="1537" y="39427"/>
                    <a:pt x="1537" y="39319"/>
                  </a:cubicBezTo>
                  <a:cubicBezTo>
                    <a:pt x="1537" y="39248"/>
                    <a:pt x="1525" y="39176"/>
                    <a:pt x="1513" y="39129"/>
                  </a:cubicBezTo>
                  <a:cubicBezTo>
                    <a:pt x="1501" y="39057"/>
                    <a:pt x="1489" y="38998"/>
                    <a:pt x="1501" y="38926"/>
                  </a:cubicBezTo>
                  <a:cubicBezTo>
                    <a:pt x="1513" y="38855"/>
                    <a:pt x="1537" y="38795"/>
                    <a:pt x="1548" y="38724"/>
                  </a:cubicBezTo>
                  <a:cubicBezTo>
                    <a:pt x="1572" y="38665"/>
                    <a:pt x="1584" y="38617"/>
                    <a:pt x="1596" y="38545"/>
                  </a:cubicBezTo>
                  <a:cubicBezTo>
                    <a:pt x="1620" y="38450"/>
                    <a:pt x="1644" y="38307"/>
                    <a:pt x="1644" y="38176"/>
                  </a:cubicBezTo>
                  <a:lnTo>
                    <a:pt x="1644" y="38153"/>
                  </a:lnTo>
                  <a:cubicBezTo>
                    <a:pt x="1644" y="38153"/>
                    <a:pt x="1644" y="38141"/>
                    <a:pt x="1644" y="38141"/>
                  </a:cubicBezTo>
                  <a:cubicBezTo>
                    <a:pt x="1644" y="38129"/>
                    <a:pt x="1644" y="38117"/>
                    <a:pt x="1644" y="38117"/>
                  </a:cubicBezTo>
                  <a:cubicBezTo>
                    <a:pt x="1644" y="38010"/>
                    <a:pt x="1596" y="37605"/>
                    <a:pt x="1560" y="37438"/>
                  </a:cubicBezTo>
                  <a:lnTo>
                    <a:pt x="5799" y="37069"/>
                  </a:lnTo>
                  <a:close/>
                  <a:moveTo>
                    <a:pt x="6056" y="0"/>
                  </a:moveTo>
                  <a:cubicBezTo>
                    <a:pt x="6031" y="0"/>
                    <a:pt x="6007" y="11"/>
                    <a:pt x="5989" y="29"/>
                  </a:cubicBezTo>
                  <a:cubicBezTo>
                    <a:pt x="5954" y="76"/>
                    <a:pt x="5966" y="148"/>
                    <a:pt x="5966" y="196"/>
                  </a:cubicBezTo>
                  <a:cubicBezTo>
                    <a:pt x="5966" y="207"/>
                    <a:pt x="5966" y="219"/>
                    <a:pt x="5966" y="219"/>
                  </a:cubicBezTo>
                  <a:cubicBezTo>
                    <a:pt x="5966" y="255"/>
                    <a:pt x="5966" y="374"/>
                    <a:pt x="5942" y="446"/>
                  </a:cubicBezTo>
                  <a:cubicBezTo>
                    <a:pt x="5930" y="517"/>
                    <a:pt x="5870" y="565"/>
                    <a:pt x="5799" y="636"/>
                  </a:cubicBezTo>
                  <a:cubicBezTo>
                    <a:pt x="5728" y="696"/>
                    <a:pt x="5608" y="731"/>
                    <a:pt x="5454" y="731"/>
                  </a:cubicBezTo>
                  <a:cubicBezTo>
                    <a:pt x="5299" y="731"/>
                    <a:pt x="5263" y="803"/>
                    <a:pt x="5216" y="874"/>
                  </a:cubicBezTo>
                  <a:cubicBezTo>
                    <a:pt x="5204" y="898"/>
                    <a:pt x="5192" y="922"/>
                    <a:pt x="5168" y="946"/>
                  </a:cubicBezTo>
                  <a:cubicBezTo>
                    <a:pt x="5073" y="1065"/>
                    <a:pt x="4918" y="1339"/>
                    <a:pt x="4882" y="1410"/>
                  </a:cubicBezTo>
                  <a:cubicBezTo>
                    <a:pt x="4870" y="1434"/>
                    <a:pt x="4846" y="1458"/>
                    <a:pt x="4823" y="1493"/>
                  </a:cubicBezTo>
                  <a:cubicBezTo>
                    <a:pt x="4775" y="1553"/>
                    <a:pt x="4716" y="1636"/>
                    <a:pt x="4692" y="1720"/>
                  </a:cubicBezTo>
                  <a:cubicBezTo>
                    <a:pt x="4656" y="1839"/>
                    <a:pt x="4692" y="1898"/>
                    <a:pt x="4727" y="1946"/>
                  </a:cubicBezTo>
                  <a:cubicBezTo>
                    <a:pt x="4739" y="1946"/>
                    <a:pt x="4739" y="1958"/>
                    <a:pt x="4751" y="1970"/>
                  </a:cubicBezTo>
                  <a:cubicBezTo>
                    <a:pt x="4787" y="2017"/>
                    <a:pt x="4858" y="2160"/>
                    <a:pt x="4870" y="2220"/>
                  </a:cubicBezTo>
                  <a:cubicBezTo>
                    <a:pt x="4882" y="2255"/>
                    <a:pt x="4823" y="2398"/>
                    <a:pt x="4799" y="2482"/>
                  </a:cubicBezTo>
                  <a:cubicBezTo>
                    <a:pt x="4775" y="2541"/>
                    <a:pt x="4751" y="2589"/>
                    <a:pt x="4739" y="2648"/>
                  </a:cubicBezTo>
                  <a:cubicBezTo>
                    <a:pt x="4692" y="2803"/>
                    <a:pt x="4644" y="3089"/>
                    <a:pt x="4632" y="3220"/>
                  </a:cubicBezTo>
                  <a:cubicBezTo>
                    <a:pt x="4632" y="3244"/>
                    <a:pt x="4632" y="3255"/>
                    <a:pt x="4632" y="3267"/>
                  </a:cubicBezTo>
                  <a:cubicBezTo>
                    <a:pt x="4632" y="3303"/>
                    <a:pt x="4620" y="3363"/>
                    <a:pt x="4620" y="3434"/>
                  </a:cubicBezTo>
                  <a:cubicBezTo>
                    <a:pt x="4608" y="3494"/>
                    <a:pt x="4596" y="3565"/>
                    <a:pt x="4596" y="3601"/>
                  </a:cubicBezTo>
                  <a:cubicBezTo>
                    <a:pt x="4549" y="3648"/>
                    <a:pt x="4263" y="3779"/>
                    <a:pt x="4037" y="3886"/>
                  </a:cubicBezTo>
                  <a:cubicBezTo>
                    <a:pt x="3823" y="3994"/>
                    <a:pt x="3584" y="4101"/>
                    <a:pt x="3477" y="4160"/>
                  </a:cubicBezTo>
                  <a:cubicBezTo>
                    <a:pt x="3287" y="4291"/>
                    <a:pt x="3049" y="4482"/>
                    <a:pt x="2930" y="4577"/>
                  </a:cubicBezTo>
                  <a:cubicBezTo>
                    <a:pt x="2894" y="4601"/>
                    <a:pt x="2882" y="4625"/>
                    <a:pt x="2870" y="4637"/>
                  </a:cubicBezTo>
                  <a:cubicBezTo>
                    <a:pt x="2787" y="4684"/>
                    <a:pt x="2822" y="4910"/>
                    <a:pt x="2822" y="4910"/>
                  </a:cubicBezTo>
                  <a:cubicBezTo>
                    <a:pt x="2834" y="4958"/>
                    <a:pt x="2918" y="5113"/>
                    <a:pt x="3013" y="5244"/>
                  </a:cubicBezTo>
                  <a:cubicBezTo>
                    <a:pt x="3120" y="5387"/>
                    <a:pt x="3132" y="5422"/>
                    <a:pt x="3156" y="5494"/>
                  </a:cubicBezTo>
                  <a:cubicBezTo>
                    <a:pt x="3168" y="5518"/>
                    <a:pt x="3156" y="5529"/>
                    <a:pt x="3120" y="5577"/>
                  </a:cubicBezTo>
                  <a:cubicBezTo>
                    <a:pt x="3084" y="5613"/>
                    <a:pt x="3025" y="5672"/>
                    <a:pt x="2989" y="5768"/>
                  </a:cubicBezTo>
                  <a:cubicBezTo>
                    <a:pt x="2930" y="5934"/>
                    <a:pt x="2977" y="6113"/>
                    <a:pt x="3001" y="6184"/>
                  </a:cubicBezTo>
                  <a:cubicBezTo>
                    <a:pt x="3013" y="6208"/>
                    <a:pt x="3013" y="6220"/>
                    <a:pt x="3013" y="6232"/>
                  </a:cubicBezTo>
                  <a:cubicBezTo>
                    <a:pt x="3013" y="6232"/>
                    <a:pt x="3025" y="6256"/>
                    <a:pt x="3049" y="6315"/>
                  </a:cubicBezTo>
                  <a:lnTo>
                    <a:pt x="3061" y="6363"/>
                  </a:lnTo>
                  <a:cubicBezTo>
                    <a:pt x="3108" y="6506"/>
                    <a:pt x="3192" y="6744"/>
                    <a:pt x="3215" y="6899"/>
                  </a:cubicBezTo>
                  <a:cubicBezTo>
                    <a:pt x="3239" y="7053"/>
                    <a:pt x="3192" y="7149"/>
                    <a:pt x="3144" y="7256"/>
                  </a:cubicBezTo>
                  <a:cubicBezTo>
                    <a:pt x="3108" y="7304"/>
                    <a:pt x="3084" y="7351"/>
                    <a:pt x="3061" y="7411"/>
                  </a:cubicBezTo>
                  <a:cubicBezTo>
                    <a:pt x="3001" y="7577"/>
                    <a:pt x="3072" y="7696"/>
                    <a:pt x="3120" y="7780"/>
                  </a:cubicBezTo>
                  <a:cubicBezTo>
                    <a:pt x="3144" y="7815"/>
                    <a:pt x="3156" y="7839"/>
                    <a:pt x="3168" y="7863"/>
                  </a:cubicBezTo>
                  <a:cubicBezTo>
                    <a:pt x="3192" y="7923"/>
                    <a:pt x="3227" y="7970"/>
                    <a:pt x="3263" y="8030"/>
                  </a:cubicBezTo>
                  <a:cubicBezTo>
                    <a:pt x="3287" y="8077"/>
                    <a:pt x="3322" y="8113"/>
                    <a:pt x="3346" y="8161"/>
                  </a:cubicBezTo>
                  <a:cubicBezTo>
                    <a:pt x="3394" y="8268"/>
                    <a:pt x="3406" y="8327"/>
                    <a:pt x="3346" y="8447"/>
                  </a:cubicBezTo>
                  <a:cubicBezTo>
                    <a:pt x="3311" y="8518"/>
                    <a:pt x="3072" y="8530"/>
                    <a:pt x="2953" y="8542"/>
                  </a:cubicBezTo>
                  <a:cubicBezTo>
                    <a:pt x="2882" y="8554"/>
                    <a:pt x="2834" y="8554"/>
                    <a:pt x="2811" y="8566"/>
                  </a:cubicBezTo>
                  <a:cubicBezTo>
                    <a:pt x="2715" y="8589"/>
                    <a:pt x="2549" y="9018"/>
                    <a:pt x="2430" y="9363"/>
                  </a:cubicBezTo>
                  <a:lnTo>
                    <a:pt x="2334" y="9542"/>
                  </a:lnTo>
                  <a:lnTo>
                    <a:pt x="1882" y="10459"/>
                  </a:lnTo>
                  <a:lnTo>
                    <a:pt x="1858" y="10482"/>
                  </a:lnTo>
                  <a:cubicBezTo>
                    <a:pt x="1846" y="10518"/>
                    <a:pt x="1763" y="10649"/>
                    <a:pt x="1691" y="10828"/>
                  </a:cubicBezTo>
                  <a:cubicBezTo>
                    <a:pt x="1632" y="10959"/>
                    <a:pt x="1644" y="11018"/>
                    <a:pt x="1679" y="11078"/>
                  </a:cubicBezTo>
                  <a:cubicBezTo>
                    <a:pt x="1691" y="11114"/>
                    <a:pt x="1703" y="11137"/>
                    <a:pt x="1703" y="11185"/>
                  </a:cubicBezTo>
                  <a:cubicBezTo>
                    <a:pt x="1703" y="11304"/>
                    <a:pt x="1668" y="11375"/>
                    <a:pt x="1632" y="11459"/>
                  </a:cubicBezTo>
                  <a:cubicBezTo>
                    <a:pt x="1620" y="11483"/>
                    <a:pt x="1620" y="11506"/>
                    <a:pt x="1608" y="11530"/>
                  </a:cubicBezTo>
                  <a:cubicBezTo>
                    <a:pt x="1584" y="11602"/>
                    <a:pt x="1489" y="11745"/>
                    <a:pt x="1417" y="11852"/>
                  </a:cubicBezTo>
                  <a:cubicBezTo>
                    <a:pt x="1287" y="12042"/>
                    <a:pt x="1298" y="12090"/>
                    <a:pt x="1298" y="12114"/>
                  </a:cubicBezTo>
                  <a:cubicBezTo>
                    <a:pt x="1298" y="12173"/>
                    <a:pt x="1358" y="12280"/>
                    <a:pt x="1489" y="12518"/>
                  </a:cubicBezTo>
                  <a:cubicBezTo>
                    <a:pt x="1620" y="12733"/>
                    <a:pt x="1656" y="12816"/>
                    <a:pt x="1679" y="12923"/>
                  </a:cubicBezTo>
                  <a:lnTo>
                    <a:pt x="1679" y="12935"/>
                  </a:lnTo>
                  <a:cubicBezTo>
                    <a:pt x="1679" y="12947"/>
                    <a:pt x="1691" y="12959"/>
                    <a:pt x="1691" y="12971"/>
                  </a:cubicBezTo>
                  <a:cubicBezTo>
                    <a:pt x="1691" y="12983"/>
                    <a:pt x="1691" y="13007"/>
                    <a:pt x="1703" y="13019"/>
                  </a:cubicBezTo>
                  <a:lnTo>
                    <a:pt x="1703" y="13042"/>
                  </a:lnTo>
                  <a:cubicBezTo>
                    <a:pt x="1715" y="13102"/>
                    <a:pt x="1715" y="13161"/>
                    <a:pt x="1727" y="13221"/>
                  </a:cubicBezTo>
                  <a:cubicBezTo>
                    <a:pt x="1727" y="13233"/>
                    <a:pt x="1727" y="13245"/>
                    <a:pt x="1727" y="13257"/>
                  </a:cubicBezTo>
                  <a:cubicBezTo>
                    <a:pt x="1727" y="13269"/>
                    <a:pt x="1727" y="13292"/>
                    <a:pt x="1739" y="13304"/>
                  </a:cubicBezTo>
                  <a:lnTo>
                    <a:pt x="1739" y="13388"/>
                  </a:lnTo>
                  <a:cubicBezTo>
                    <a:pt x="1751" y="13471"/>
                    <a:pt x="1751" y="13519"/>
                    <a:pt x="1739" y="13530"/>
                  </a:cubicBezTo>
                  <a:cubicBezTo>
                    <a:pt x="1739" y="13566"/>
                    <a:pt x="1715" y="13578"/>
                    <a:pt x="1632" y="13614"/>
                  </a:cubicBezTo>
                  <a:cubicBezTo>
                    <a:pt x="1584" y="13638"/>
                    <a:pt x="1525" y="13661"/>
                    <a:pt x="1465" y="13697"/>
                  </a:cubicBezTo>
                  <a:cubicBezTo>
                    <a:pt x="1275" y="13816"/>
                    <a:pt x="1227" y="14019"/>
                    <a:pt x="1191" y="14162"/>
                  </a:cubicBezTo>
                  <a:cubicBezTo>
                    <a:pt x="1167" y="14281"/>
                    <a:pt x="1167" y="14352"/>
                    <a:pt x="1179" y="14412"/>
                  </a:cubicBezTo>
                  <a:cubicBezTo>
                    <a:pt x="1179" y="14435"/>
                    <a:pt x="1179" y="14471"/>
                    <a:pt x="1179" y="14495"/>
                  </a:cubicBezTo>
                  <a:cubicBezTo>
                    <a:pt x="1179" y="14554"/>
                    <a:pt x="1156" y="14578"/>
                    <a:pt x="1120" y="14626"/>
                  </a:cubicBezTo>
                  <a:cubicBezTo>
                    <a:pt x="1096" y="14650"/>
                    <a:pt x="1072" y="14685"/>
                    <a:pt x="1048" y="14721"/>
                  </a:cubicBezTo>
                  <a:cubicBezTo>
                    <a:pt x="977" y="14828"/>
                    <a:pt x="1025" y="15209"/>
                    <a:pt x="1036" y="15316"/>
                  </a:cubicBezTo>
                  <a:cubicBezTo>
                    <a:pt x="1036" y="15328"/>
                    <a:pt x="1036" y="15340"/>
                    <a:pt x="1036" y="15364"/>
                  </a:cubicBezTo>
                  <a:cubicBezTo>
                    <a:pt x="1025" y="15447"/>
                    <a:pt x="1025" y="15566"/>
                    <a:pt x="1036" y="15638"/>
                  </a:cubicBezTo>
                  <a:cubicBezTo>
                    <a:pt x="1060" y="15733"/>
                    <a:pt x="1132" y="15805"/>
                    <a:pt x="1215" y="15888"/>
                  </a:cubicBezTo>
                  <a:lnTo>
                    <a:pt x="1251" y="15924"/>
                  </a:lnTo>
                  <a:cubicBezTo>
                    <a:pt x="1298" y="15983"/>
                    <a:pt x="1334" y="15995"/>
                    <a:pt x="1358" y="16007"/>
                  </a:cubicBezTo>
                  <a:cubicBezTo>
                    <a:pt x="1382" y="16019"/>
                    <a:pt x="1406" y="16031"/>
                    <a:pt x="1429" y="16067"/>
                  </a:cubicBezTo>
                  <a:cubicBezTo>
                    <a:pt x="1441" y="16090"/>
                    <a:pt x="1429" y="16114"/>
                    <a:pt x="1370" y="16174"/>
                  </a:cubicBezTo>
                  <a:cubicBezTo>
                    <a:pt x="1334" y="16209"/>
                    <a:pt x="1298" y="16233"/>
                    <a:pt x="1275" y="16269"/>
                  </a:cubicBezTo>
                  <a:cubicBezTo>
                    <a:pt x="1227" y="16364"/>
                    <a:pt x="1298" y="16459"/>
                    <a:pt x="1358" y="16531"/>
                  </a:cubicBezTo>
                  <a:lnTo>
                    <a:pt x="1370" y="16531"/>
                  </a:lnTo>
                  <a:cubicBezTo>
                    <a:pt x="1382" y="16567"/>
                    <a:pt x="1406" y="16590"/>
                    <a:pt x="1417" y="16614"/>
                  </a:cubicBezTo>
                  <a:cubicBezTo>
                    <a:pt x="1441" y="16662"/>
                    <a:pt x="1453" y="16757"/>
                    <a:pt x="1477" y="16840"/>
                  </a:cubicBezTo>
                  <a:cubicBezTo>
                    <a:pt x="1489" y="16912"/>
                    <a:pt x="1501" y="16971"/>
                    <a:pt x="1513" y="17019"/>
                  </a:cubicBezTo>
                  <a:cubicBezTo>
                    <a:pt x="1537" y="17090"/>
                    <a:pt x="1596" y="17126"/>
                    <a:pt x="1632" y="17150"/>
                  </a:cubicBezTo>
                  <a:cubicBezTo>
                    <a:pt x="1656" y="17174"/>
                    <a:pt x="1679" y="17186"/>
                    <a:pt x="1691" y="17198"/>
                  </a:cubicBezTo>
                  <a:cubicBezTo>
                    <a:pt x="1703" y="17210"/>
                    <a:pt x="1703" y="17221"/>
                    <a:pt x="1715" y="17245"/>
                  </a:cubicBezTo>
                  <a:cubicBezTo>
                    <a:pt x="1715" y="17257"/>
                    <a:pt x="1727" y="17257"/>
                    <a:pt x="1727" y="17269"/>
                  </a:cubicBezTo>
                  <a:cubicBezTo>
                    <a:pt x="1727" y="17281"/>
                    <a:pt x="1727" y="17293"/>
                    <a:pt x="1739" y="17293"/>
                  </a:cubicBezTo>
                  <a:cubicBezTo>
                    <a:pt x="1751" y="17352"/>
                    <a:pt x="1763" y="17424"/>
                    <a:pt x="1751" y="17495"/>
                  </a:cubicBezTo>
                  <a:cubicBezTo>
                    <a:pt x="1751" y="17579"/>
                    <a:pt x="1739" y="17614"/>
                    <a:pt x="1727" y="17650"/>
                  </a:cubicBezTo>
                  <a:cubicBezTo>
                    <a:pt x="1715" y="17674"/>
                    <a:pt x="1715" y="17698"/>
                    <a:pt x="1703" y="17745"/>
                  </a:cubicBezTo>
                  <a:cubicBezTo>
                    <a:pt x="1691" y="17829"/>
                    <a:pt x="1727" y="17888"/>
                    <a:pt x="1763" y="17948"/>
                  </a:cubicBezTo>
                  <a:cubicBezTo>
                    <a:pt x="1775" y="17960"/>
                    <a:pt x="1787" y="17983"/>
                    <a:pt x="1798" y="17995"/>
                  </a:cubicBezTo>
                  <a:cubicBezTo>
                    <a:pt x="1822" y="18079"/>
                    <a:pt x="1918" y="18079"/>
                    <a:pt x="1953" y="18091"/>
                  </a:cubicBezTo>
                  <a:lnTo>
                    <a:pt x="1977" y="18091"/>
                  </a:lnTo>
                  <a:cubicBezTo>
                    <a:pt x="2001" y="18091"/>
                    <a:pt x="2049" y="18114"/>
                    <a:pt x="2096" y="18150"/>
                  </a:cubicBezTo>
                  <a:cubicBezTo>
                    <a:pt x="2108" y="18162"/>
                    <a:pt x="2096" y="18222"/>
                    <a:pt x="2096" y="18245"/>
                  </a:cubicBezTo>
                  <a:cubicBezTo>
                    <a:pt x="2084" y="18269"/>
                    <a:pt x="2084" y="18305"/>
                    <a:pt x="2084" y="18341"/>
                  </a:cubicBezTo>
                  <a:cubicBezTo>
                    <a:pt x="2084" y="18412"/>
                    <a:pt x="2084" y="18638"/>
                    <a:pt x="2072" y="18710"/>
                  </a:cubicBezTo>
                  <a:cubicBezTo>
                    <a:pt x="2072" y="18757"/>
                    <a:pt x="2084" y="18817"/>
                    <a:pt x="2084" y="18888"/>
                  </a:cubicBezTo>
                  <a:cubicBezTo>
                    <a:pt x="2084" y="18960"/>
                    <a:pt x="2096" y="19043"/>
                    <a:pt x="2096" y="19114"/>
                  </a:cubicBezTo>
                  <a:cubicBezTo>
                    <a:pt x="2096" y="19234"/>
                    <a:pt x="2084" y="19269"/>
                    <a:pt x="2072" y="19341"/>
                  </a:cubicBezTo>
                  <a:lnTo>
                    <a:pt x="2072" y="19400"/>
                  </a:lnTo>
                  <a:cubicBezTo>
                    <a:pt x="2060" y="19448"/>
                    <a:pt x="2049" y="19460"/>
                    <a:pt x="2025" y="19484"/>
                  </a:cubicBezTo>
                  <a:cubicBezTo>
                    <a:pt x="2001" y="19507"/>
                    <a:pt x="1977" y="19531"/>
                    <a:pt x="1941" y="19579"/>
                  </a:cubicBezTo>
                  <a:cubicBezTo>
                    <a:pt x="1906" y="19650"/>
                    <a:pt x="1894" y="19734"/>
                    <a:pt x="1882" y="19841"/>
                  </a:cubicBezTo>
                  <a:cubicBezTo>
                    <a:pt x="1870" y="19924"/>
                    <a:pt x="1858" y="20031"/>
                    <a:pt x="1810" y="20127"/>
                  </a:cubicBezTo>
                  <a:cubicBezTo>
                    <a:pt x="1775" y="20234"/>
                    <a:pt x="1727" y="20317"/>
                    <a:pt x="1691" y="20377"/>
                  </a:cubicBezTo>
                  <a:cubicBezTo>
                    <a:pt x="1668" y="20424"/>
                    <a:pt x="1656" y="20448"/>
                    <a:pt x="1644" y="20484"/>
                  </a:cubicBezTo>
                  <a:cubicBezTo>
                    <a:pt x="1644" y="20496"/>
                    <a:pt x="1632" y="20519"/>
                    <a:pt x="1620" y="20543"/>
                  </a:cubicBezTo>
                  <a:cubicBezTo>
                    <a:pt x="1596" y="20591"/>
                    <a:pt x="1572" y="20650"/>
                    <a:pt x="1572" y="20710"/>
                  </a:cubicBezTo>
                  <a:cubicBezTo>
                    <a:pt x="1584" y="20781"/>
                    <a:pt x="1584" y="20805"/>
                    <a:pt x="1560" y="20865"/>
                  </a:cubicBezTo>
                  <a:cubicBezTo>
                    <a:pt x="1548" y="20877"/>
                    <a:pt x="1548" y="20889"/>
                    <a:pt x="1525" y="20900"/>
                  </a:cubicBezTo>
                  <a:cubicBezTo>
                    <a:pt x="1501" y="20924"/>
                    <a:pt x="1477" y="20960"/>
                    <a:pt x="1441" y="21019"/>
                  </a:cubicBezTo>
                  <a:cubicBezTo>
                    <a:pt x="1394" y="21103"/>
                    <a:pt x="1453" y="21150"/>
                    <a:pt x="1501" y="21198"/>
                  </a:cubicBezTo>
                  <a:cubicBezTo>
                    <a:pt x="1537" y="21234"/>
                    <a:pt x="1572" y="21270"/>
                    <a:pt x="1608" y="21341"/>
                  </a:cubicBezTo>
                  <a:cubicBezTo>
                    <a:pt x="1679" y="21484"/>
                    <a:pt x="1703" y="21555"/>
                    <a:pt x="1739" y="21639"/>
                  </a:cubicBezTo>
                  <a:lnTo>
                    <a:pt x="1751" y="21698"/>
                  </a:lnTo>
                  <a:cubicBezTo>
                    <a:pt x="1775" y="21770"/>
                    <a:pt x="1751" y="21805"/>
                    <a:pt x="1715" y="21877"/>
                  </a:cubicBezTo>
                  <a:cubicBezTo>
                    <a:pt x="1703" y="21912"/>
                    <a:pt x="1679" y="21960"/>
                    <a:pt x="1656" y="22008"/>
                  </a:cubicBezTo>
                  <a:cubicBezTo>
                    <a:pt x="1620" y="22115"/>
                    <a:pt x="1632" y="22198"/>
                    <a:pt x="1632" y="22270"/>
                  </a:cubicBezTo>
                  <a:cubicBezTo>
                    <a:pt x="1632" y="22293"/>
                    <a:pt x="1632" y="22317"/>
                    <a:pt x="1632" y="22341"/>
                  </a:cubicBezTo>
                  <a:cubicBezTo>
                    <a:pt x="1632" y="22341"/>
                    <a:pt x="1632" y="22353"/>
                    <a:pt x="1632" y="22353"/>
                  </a:cubicBezTo>
                  <a:cubicBezTo>
                    <a:pt x="1632" y="22401"/>
                    <a:pt x="1608" y="22413"/>
                    <a:pt x="1537" y="22448"/>
                  </a:cubicBezTo>
                  <a:cubicBezTo>
                    <a:pt x="1525" y="22460"/>
                    <a:pt x="1513" y="22472"/>
                    <a:pt x="1489" y="22484"/>
                  </a:cubicBezTo>
                  <a:cubicBezTo>
                    <a:pt x="1406" y="22532"/>
                    <a:pt x="1394" y="22615"/>
                    <a:pt x="1382" y="22674"/>
                  </a:cubicBezTo>
                  <a:cubicBezTo>
                    <a:pt x="1370" y="22698"/>
                    <a:pt x="1370" y="22710"/>
                    <a:pt x="1370" y="22734"/>
                  </a:cubicBezTo>
                  <a:cubicBezTo>
                    <a:pt x="1370" y="22746"/>
                    <a:pt x="1358" y="22746"/>
                    <a:pt x="1358" y="22758"/>
                  </a:cubicBezTo>
                  <a:cubicBezTo>
                    <a:pt x="1358" y="22758"/>
                    <a:pt x="1346" y="22770"/>
                    <a:pt x="1346" y="22770"/>
                  </a:cubicBezTo>
                  <a:cubicBezTo>
                    <a:pt x="1346" y="22770"/>
                    <a:pt x="1346" y="22770"/>
                    <a:pt x="1334" y="22782"/>
                  </a:cubicBezTo>
                  <a:cubicBezTo>
                    <a:pt x="1322" y="22794"/>
                    <a:pt x="1310" y="22805"/>
                    <a:pt x="1287" y="22829"/>
                  </a:cubicBezTo>
                  <a:cubicBezTo>
                    <a:pt x="1275" y="22829"/>
                    <a:pt x="1263" y="22841"/>
                    <a:pt x="1239" y="22853"/>
                  </a:cubicBezTo>
                  <a:cubicBezTo>
                    <a:pt x="1227" y="22865"/>
                    <a:pt x="1203" y="22877"/>
                    <a:pt x="1179" y="22889"/>
                  </a:cubicBezTo>
                  <a:lnTo>
                    <a:pt x="1132" y="22913"/>
                  </a:lnTo>
                  <a:cubicBezTo>
                    <a:pt x="1120" y="22913"/>
                    <a:pt x="1120" y="22924"/>
                    <a:pt x="1108" y="22924"/>
                  </a:cubicBezTo>
                  <a:cubicBezTo>
                    <a:pt x="1084" y="22936"/>
                    <a:pt x="1072" y="22948"/>
                    <a:pt x="1072" y="22948"/>
                  </a:cubicBezTo>
                  <a:cubicBezTo>
                    <a:pt x="1062" y="22946"/>
                    <a:pt x="1054" y="22944"/>
                    <a:pt x="1047" y="22944"/>
                  </a:cubicBezTo>
                  <a:cubicBezTo>
                    <a:pt x="1021" y="22944"/>
                    <a:pt x="1009" y="22964"/>
                    <a:pt x="953" y="23020"/>
                  </a:cubicBezTo>
                  <a:cubicBezTo>
                    <a:pt x="858" y="23139"/>
                    <a:pt x="870" y="23329"/>
                    <a:pt x="882" y="23472"/>
                  </a:cubicBezTo>
                  <a:cubicBezTo>
                    <a:pt x="882" y="23520"/>
                    <a:pt x="894" y="23556"/>
                    <a:pt x="894" y="23591"/>
                  </a:cubicBezTo>
                  <a:cubicBezTo>
                    <a:pt x="894" y="23663"/>
                    <a:pt x="882" y="23806"/>
                    <a:pt x="882" y="23972"/>
                  </a:cubicBezTo>
                  <a:cubicBezTo>
                    <a:pt x="882" y="24175"/>
                    <a:pt x="870" y="24389"/>
                    <a:pt x="870" y="24508"/>
                  </a:cubicBezTo>
                  <a:cubicBezTo>
                    <a:pt x="870" y="24675"/>
                    <a:pt x="882" y="24770"/>
                    <a:pt x="894" y="24853"/>
                  </a:cubicBezTo>
                  <a:cubicBezTo>
                    <a:pt x="894" y="24877"/>
                    <a:pt x="906" y="24901"/>
                    <a:pt x="906" y="24925"/>
                  </a:cubicBezTo>
                  <a:cubicBezTo>
                    <a:pt x="917" y="25056"/>
                    <a:pt x="1048" y="25163"/>
                    <a:pt x="1132" y="25234"/>
                  </a:cubicBezTo>
                  <a:cubicBezTo>
                    <a:pt x="1191" y="25294"/>
                    <a:pt x="1191" y="25318"/>
                    <a:pt x="1203" y="25401"/>
                  </a:cubicBezTo>
                  <a:lnTo>
                    <a:pt x="1203" y="25437"/>
                  </a:lnTo>
                  <a:cubicBezTo>
                    <a:pt x="1215" y="25568"/>
                    <a:pt x="1263" y="25687"/>
                    <a:pt x="1298" y="25806"/>
                  </a:cubicBezTo>
                  <a:cubicBezTo>
                    <a:pt x="1310" y="25853"/>
                    <a:pt x="1334" y="25889"/>
                    <a:pt x="1346" y="25913"/>
                  </a:cubicBezTo>
                  <a:cubicBezTo>
                    <a:pt x="1382" y="25972"/>
                    <a:pt x="1406" y="26020"/>
                    <a:pt x="1417" y="26115"/>
                  </a:cubicBezTo>
                  <a:cubicBezTo>
                    <a:pt x="1417" y="26223"/>
                    <a:pt x="1394" y="26246"/>
                    <a:pt x="1370" y="26270"/>
                  </a:cubicBezTo>
                  <a:cubicBezTo>
                    <a:pt x="1358" y="26282"/>
                    <a:pt x="1346" y="26294"/>
                    <a:pt x="1334" y="26306"/>
                  </a:cubicBezTo>
                  <a:cubicBezTo>
                    <a:pt x="1322" y="26318"/>
                    <a:pt x="1287" y="26365"/>
                    <a:pt x="1239" y="26401"/>
                  </a:cubicBezTo>
                  <a:cubicBezTo>
                    <a:pt x="1072" y="26568"/>
                    <a:pt x="941" y="26699"/>
                    <a:pt x="917" y="26770"/>
                  </a:cubicBezTo>
                  <a:cubicBezTo>
                    <a:pt x="894" y="26842"/>
                    <a:pt x="882" y="26937"/>
                    <a:pt x="870" y="27032"/>
                  </a:cubicBezTo>
                  <a:cubicBezTo>
                    <a:pt x="870" y="27080"/>
                    <a:pt x="858" y="27139"/>
                    <a:pt x="858" y="27187"/>
                  </a:cubicBezTo>
                  <a:cubicBezTo>
                    <a:pt x="846" y="27246"/>
                    <a:pt x="846" y="27330"/>
                    <a:pt x="834" y="27401"/>
                  </a:cubicBezTo>
                  <a:cubicBezTo>
                    <a:pt x="834" y="27473"/>
                    <a:pt x="834" y="27544"/>
                    <a:pt x="822" y="27604"/>
                  </a:cubicBezTo>
                  <a:cubicBezTo>
                    <a:pt x="798" y="27687"/>
                    <a:pt x="751" y="27711"/>
                    <a:pt x="691" y="27723"/>
                  </a:cubicBezTo>
                  <a:lnTo>
                    <a:pt x="679" y="27735"/>
                  </a:lnTo>
                  <a:cubicBezTo>
                    <a:pt x="596" y="27758"/>
                    <a:pt x="596" y="27842"/>
                    <a:pt x="596" y="27937"/>
                  </a:cubicBezTo>
                  <a:lnTo>
                    <a:pt x="596" y="27961"/>
                  </a:lnTo>
                  <a:cubicBezTo>
                    <a:pt x="596" y="28044"/>
                    <a:pt x="644" y="28116"/>
                    <a:pt x="679" y="28163"/>
                  </a:cubicBezTo>
                  <a:cubicBezTo>
                    <a:pt x="703" y="28199"/>
                    <a:pt x="727" y="28235"/>
                    <a:pt x="739" y="28258"/>
                  </a:cubicBezTo>
                  <a:cubicBezTo>
                    <a:pt x="751" y="28306"/>
                    <a:pt x="691" y="28413"/>
                    <a:pt x="644" y="28485"/>
                  </a:cubicBezTo>
                  <a:cubicBezTo>
                    <a:pt x="632" y="28509"/>
                    <a:pt x="620" y="28532"/>
                    <a:pt x="608" y="28556"/>
                  </a:cubicBezTo>
                  <a:cubicBezTo>
                    <a:pt x="572" y="28616"/>
                    <a:pt x="584" y="28687"/>
                    <a:pt x="608" y="28770"/>
                  </a:cubicBezTo>
                  <a:cubicBezTo>
                    <a:pt x="620" y="28818"/>
                    <a:pt x="620" y="28866"/>
                    <a:pt x="620" y="28925"/>
                  </a:cubicBezTo>
                  <a:cubicBezTo>
                    <a:pt x="620" y="29080"/>
                    <a:pt x="608" y="29259"/>
                    <a:pt x="596" y="29366"/>
                  </a:cubicBezTo>
                  <a:lnTo>
                    <a:pt x="596" y="29401"/>
                  </a:lnTo>
                  <a:cubicBezTo>
                    <a:pt x="560" y="29556"/>
                    <a:pt x="548" y="29652"/>
                    <a:pt x="572" y="29711"/>
                  </a:cubicBezTo>
                  <a:cubicBezTo>
                    <a:pt x="584" y="29735"/>
                    <a:pt x="608" y="29782"/>
                    <a:pt x="632" y="29842"/>
                  </a:cubicBezTo>
                  <a:cubicBezTo>
                    <a:pt x="618" y="29844"/>
                    <a:pt x="605" y="29845"/>
                    <a:pt x="592" y="29845"/>
                  </a:cubicBezTo>
                  <a:cubicBezTo>
                    <a:pt x="538" y="29845"/>
                    <a:pt x="492" y="29828"/>
                    <a:pt x="453" y="29818"/>
                  </a:cubicBezTo>
                  <a:cubicBezTo>
                    <a:pt x="405" y="29806"/>
                    <a:pt x="370" y="29794"/>
                    <a:pt x="322" y="29794"/>
                  </a:cubicBezTo>
                  <a:cubicBezTo>
                    <a:pt x="274" y="29794"/>
                    <a:pt x="144" y="29794"/>
                    <a:pt x="24" y="29830"/>
                  </a:cubicBezTo>
                  <a:cubicBezTo>
                    <a:pt x="13" y="29842"/>
                    <a:pt x="13" y="29842"/>
                    <a:pt x="1" y="29854"/>
                  </a:cubicBezTo>
                  <a:cubicBezTo>
                    <a:pt x="1" y="29866"/>
                    <a:pt x="1" y="29878"/>
                    <a:pt x="1" y="29890"/>
                  </a:cubicBezTo>
                  <a:lnTo>
                    <a:pt x="48" y="29997"/>
                  </a:lnTo>
                  <a:cubicBezTo>
                    <a:pt x="48" y="30009"/>
                    <a:pt x="48" y="30021"/>
                    <a:pt x="48" y="30033"/>
                  </a:cubicBezTo>
                  <a:lnTo>
                    <a:pt x="48" y="30044"/>
                  </a:lnTo>
                  <a:lnTo>
                    <a:pt x="96" y="30044"/>
                  </a:lnTo>
                  <a:lnTo>
                    <a:pt x="60" y="30068"/>
                  </a:lnTo>
                  <a:cubicBezTo>
                    <a:pt x="60" y="30080"/>
                    <a:pt x="60" y="30104"/>
                    <a:pt x="60" y="30140"/>
                  </a:cubicBezTo>
                  <a:cubicBezTo>
                    <a:pt x="60" y="30199"/>
                    <a:pt x="60" y="30259"/>
                    <a:pt x="60" y="30342"/>
                  </a:cubicBezTo>
                  <a:cubicBezTo>
                    <a:pt x="60" y="30402"/>
                    <a:pt x="60" y="30461"/>
                    <a:pt x="60" y="30533"/>
                  </a:cubicBezTo>
                  <a:cubicBezTo>
                    <a:pt x="60" y="30747"/>
                    <a:pt x="132" y="30866"/>
                    <a:pt x="179" y="30949"/>
                  </a:cubicBezTo>
                  <a:cubicBezTo>
                    <a:pt x="191" y="30961"/>
                    <a:pt x="203" y="30985"/>
                    <a:pt x="203" y="30985"/>
                  </a:cubicBezTo>
                  <a:cubicBezTo>
                    <a:pt x="215" y="31021"/>
                    <a:pt x="227" y="31045"/>
                    <a:pt x="251" y="31080"/>
                  </a:cubicBezTo>
                  <a:cubicBezTo>
                    <a:pt x="274" y="31128"/>
                    <a:pt x="310" y="31187"/>
                    <a:pt x="310" y="31271"/>
                  </a:cubicBezTo>
                  <a:cubicBezTo>
                    <a:pt x="310" y="31283"/>
                    <a:pt x="310" y="31295"/>
                    <a:pt x="322" y="31295"/>
                  </a:cubicBezTo>
                  <a:cubicBezTo>
                    <a:pt x="334" y="31306"/>
                    <a:pt x="346" y="31306"/>
                    <a:pt x="358" y="31306"/>
                  </a:cubicBezTo>
                  <a:lnTo>
                    <a:pt x="953" y="31271"/>
                  </a:lnTo>
                  <a:lnTo>
                    <a:pt x="953" y="31271"/>
                  </a:lnTo>
                  <a:cubicBezTo>
                    <a:pt x="953" y="31366"/>
                    <a:pt x="929" y="31378"/>
                    <a:pt x="906" y="31402"/>
                  </a:cubicBezTo>
                  <a:cubicBezTo>
                    <a:pt x="894" y="31402"/>
                    <a:pt x="882" y="31414"/>
                    <a:pt x="870" y="31426"/>
                  </a:cubicBezTo>
                  <a:lnTo>
                    <a:pt x="858" y="31437"/>
                  </a:lnTo>
                  <a:cubicBezTo>
                    <a:pt x="798" y="31473"/>
                    <a:pt x="715" y="31545"/>
                    <a:pt x="608" y="31723"/>
                  </a:cubicBezTo>
                  <a:cubicBezTo>
                    <a:pt x="596" y="31735"/>
                    <a:pt x="584" y="31747"/>
                    <a:pt x="584" y="31747"/>
                  </a:cubicBezTo>
                  <a:cubicBezTo>
                    <a:pt x="572" y="31759"/>
                    <a:pt x="572" y="31771"/>
                    <a:pt x="560" y="31783"/>
                  </a:cubicBezTo>
                  <a:cubicBezTo>
                    <a:pt x="560" y="31795"/>
                    <a:pt x="560" y="31807"/>
                    <a:pt x="548" y="31818"/>
                  </a:cubicBezTo>
                  <a:cubicBezTo>
                    <a:pt x="548" y="31830"/>
                    <a:pt x="536" y="31854"/>
                    <a:pt x="536" y="31866"/>
                  </a:cubicBezTo>
                  <a:cubicBezTo>
                    <a:pt x="536" y="31878"/>
                    <a:pt x="536" y="31890"/>
                    <a:pt x="525" y="31902"/>
                  </a:cubicBezTo>
                  <a:lnTo>
                    <a:pt x="525" y="31926"/>
                  </a:lnTo>
                  <a:cubicBezTo>
                    <a:pt x="525" y="31938"/>
                    <a:pt x="525" y="31949"/>
                    <a:pt x="525" y="31961"/>
                  </a:cubicBezTo>
                  <a:cubicBezTo>
                    <a:pt x="525" y="31985"/>
                    <a:pt x="525" y="31997"/>
                    <a:pt x="525" y="32009"/>
                  </a:cubicBezTo>
                  <a:cubicBezTo>
                    <a:pt x="525" y="32033"/>
                    <a:pt x="536" y="32068"/>
                    <a:pt x="536" y="32104"/>
                  </a:cubicBezTo>
                  <a:cubicBezTo>
                    <a:pt x="548" y="32140"/>
                    <a:pt x="548" y="32176"/>
                    <a:pt x="548" y="32199"/>
                  </a:cubicBezTo>
                  <a:cubicBezTo>
                    <a:pt x="560" y="32342"/>
                    <a:pt x="584" y="32521"/>
                    <a:pt x="596" y="32545"/>
                  </a:cubicBezTo>
                  <a:cubicBezTo>
                    <a:pt x="620" y="32616"/>
                    <a:pt x="644" y="32700"/>
                    <a:pt x="632" y="32723"/>
                  </a:cubicBezTo>
                  <a:cubicBezTo>
                    <a:pt x="608" y="32771"/>
                    <a:pt x="584" y="32866"/>
                    <a:pt x="584" y="32902"/>
                  </a:cubicBezTo>
                  <a:cubicBezTo>
                    <a:pt x="584" y="32985"/>
                    <a:pt x="798" y="33057"/>
                    <a:pt x="810" y="33057"/>
                  </a:cubicBezTo>
                  <a:cubicBezTo>
                    <a:pt x="822" y="33063"/>
                    <a:pt x="846" y="33066"/>
                    <a:pt x="877" y="33066"/>
                  </a:cubicBezTo>
                  <a:cubicBezTo>
                    <a:pt x="908" y="33066"/>
                    <a:pt x="947" y="33063"/>
                    <a:pt x="989" y="33057"/>
                  </a:cubicBezTo>
                  <a:lnTo>
                    <a:pt x="1108" y="33057"/>
                  </a:lnTo>
                  <a:cubicBezTo>
                    <a:pt x="1120" y="33069"/>
                    <a:pt x="1108" y="33128"/>
                    <a:pt x="1108" y="33152"/>
                  </a:cubicBezTo>
                  <a:cubicBezTo>
                    <a:pt x="1096" y="33223"/>
                    <a:pt x="1072" y="33259"/>
                    <a:pt x="1025" y="33283"/>
                  </a:cubicBezTo>
                  <a:cubicBezTo>
                    <a:pt x="977" y="33307"/>
                    <a:pt x="917" y="33378"/>
                    <a:pt x="917" y="33450"/>
                  </a:cubicBezTo>
                  <a:cubicBezTo>
                    <a:pt x="917" y="33521"/>
                    <a:pt x="1048" y="33640"/>
                    <a:pt x="1096" y="33676"/>
                  </a:cubicBezTo>
                  <a:cubicBezTo>
                    <a:pt x="1156" y="33712"/>
                    <a:pt x="1156" y="33712"/>
                    <a:pt x="1179" y="33771"/>
                  </a:cubicBezTo>
                  <a:cubicBezTo>
                    <a:pt x="1191" y="33795"/>
                    <a:pt x="1167" y="33831"/>
                    <a:pt x="1144" y="33866"/>
                  </a:cubicBezTo>
                  <a:cubicBezTo>
                    <a:pt x="1132" y="33902"/>
                    <a:pt x="1108" y="33950"/>
                    <a:pt x="1096" y="33997"/>
                  </a:cubicBezTo>
                  <a:cubicBezTo>
                    <a:pt x="1096" y="34081"/>
                    <a:pt x="1156" y="34116"/>
                    <a:pt x="1191" y="34140"/>
                  </a:cubicBezTo>
                  <a:cubicBezTo>
                    <a:pt x="1227" y="34164"/>
                    <a:pt x="1251" y="34176"/>
                    <a:pt x="1263" y="34212"/>
                  </a:cubicBezTo>
                  <a:cubicBezTo>
                    <a:pt x="1298" y="34259"/>
                    <a:pt x="1239" y="34343"/>
                    <a:pt x="1203" y="34378"/>
                  </a:cubicBezTo>
                  <a:cubicBezTo>
                    <a:pt x="1191" y="34390"/>
                    <a:pt x="1191" y="34402"/>
                    <a:pt x="1191" y="34414"/>
                  </a:cubicBezTo>
                  <a:cubicBezTo>
                    <a:pt x="1191" y="34426"/>
                    <a:pt x="1191" y="34474"/>
                    <a:pt x="1179" y="34497"/>
                  </a:cubicBezTo>
                  <a:cubicBezTo>
                    <a:pt x="1179" y="34509"/>
                    <a:pt x="1167" y="34533"/>
                    <a:pt x="1156" y="34545"/>
                  </a:cubicBezTo>
                  <a:cubicBezTo>
                    <a:pt x="1132" y="34593"/>
                    <a:pt x="1108" y="34640"/>
                    <a:pt x="1096" y="34700"/>
                  </a:cubicBezTo>
                  <a:cubicBezTo>
                    <a:pt x="1096" y="34783"/>
                    <a:pt x="1132" y="34843"/>
                    <a:pt x="1179" y="34902"/>
                  </a:cubicBezTo>
                  <a:cubicBezTo>
                    <a:pt x="1215" y="34938"/>
                    <a:pt x="1298" y="34962"/>
                    <a:pt x="1477" y="34962"/>
                  </a:cubicBezTo>
                  <a:lnTo>
                    <a:pt x="1620" y="34962"/>
                  </a:lnTo>
                  <a:lnTo>
                    <a:pt x="1656" y="34950"/>
                  </a:lnTo>
                  <a:cubicBezTo>
                    <a:pt x="1810" y="34950"/>
                    <a:pt x="1822" y="34950"/>
                    <a:pt x="1834" y="34962"/>
                  </a:cubicBezTo>
                  <a:lnTo>
                    <a:pt x="1858" y="34962"/>
                  </a:lnTo>
                  <a:cubicBezTo>
                    <a:pt x="1870" y="34974"/>
                    <a:pt x="1870" y="35033"/>
                    <a:pt x="1870" y="35069"/>
                  </a:cubicBezTo>
                  <a:lnTo>
                    <a:pt x="1858" y="35116"/>
                  </a:lnTo>
                  <a:cubicBezTo>
                    <a:pt x="1858" y="35212"/>
                    <a:pt x="1834" y="35307"/>
                    <a:pt x="1739" y="35378"/>
                  </a:cubicBezTo>
                  <a:cubicBezTo>
                    <a:pt x="1703" y="35402"/>
                    <a:pt x="1632" y="35426"/>
                    <a:pt x="1548" y="35426"/>
                  </a:cubicBezTo>
                  <a:cubicBezTo>
                    <a:pt x="1501" y="35426"/>
                    <a:pt x="1465" y="35414"/>
                    <a:pt x="1429" y="35414"/>
                  </a:cubicBezTo>
                  <a:lnTo>
                    <a:pt x="1358" y="35414"/>
                  </a:lnTo>
                  <a:cubicBezTo>
                    <a:pt x="1298" y="35414"/>
                    <a:pt x="1001" y="35486"/>
                    <a:pt x="965" y="35593"/>
                  </a:cubicBezTo>
                  <a:cubicBezTo>
                    <a:pt x="941" y="35676"/>
                    <a:pt x="1036" y="35712"/>
                    <a:pt x="1167" y="35759"/>
                  </a:cubicBezTo>
                  <a:cubicBezTo>
                    <a:pt x="1203" y="35771"/>
                    <a:pt x="1239" y="35783"/>
                    <a:pt x="1287" y="35795"/>
                  </a:cubicBezTo>
                  <a:cubicBezTo>
                    <a:pt x="1453" y="35855"/>
                    <a:pt x="1501" y="35902"/>
                    <a:pt x="1572" y="35962"/>
                  </a:cubicBezTo>
                  <a:cubicBezTo>
                    <a:pt x="1632" y="36009"/>
                    <a:pt x="1703" y="36140"/>
                    <a:pt x="1739" y="36283"/>
                  </a:cubicBezTo>
                  <a:cubicBezTo>
                    <a:pt x="1751" y="36331"/>
                    <a:pt x="1727" y="36343"/>
                    <a:pt x="1668" y="36390"/>
                  </a:cubicBezTo>
                  <a:cubicBezTo>
                    <a:pt x="1632" y="36414"/>
                    <a:pt x="1596" y="36450"/>
                    <a:pt x="1560" y="36486"/>
                  </a:cubicBezTo>
                  <a:cubicBezTo>
                    <a:pt x="1477" y="36605"/>
                    <a:pt x="1441" y="36760"/>
                    <a:pt x="1417" y="36890"/>
                  </a:cubicBezTo>
                  <a:cubicBezTo>
                    <a:pt x="1394" y="36998"/>
                    <a:pt x="1429" y="37200"/>
                    <a:pt x="1453" y="37343"/>
                  </a:cubicBezTo>
                  <a:lnTo>
                    <a:pt x="1465" y="37402"/>
                  </a:lnTo>
                  <a:cubicBezTo>
                    <a:pt x="1489" y="37522"/>
                    <a:pt x="1560" y="38010"/>
                    <a:pt x="1560" y="38117"/>
                  </a:cubicBezTo>
                  <a:cubicBezTo>
                    <a:pt x="1560" y="38117"/>
                    <a:pt x="1560" y="38117"/>
                    <a:pt x="1560" y="38129"/>
                  </a:cubicBezTo>
                  <a:lnTo>
                    <a:pt x="1548" y="38188"/>
                  </a:lnTo>
                  <a:cubicBezTo>
                    <a:pt x="1548" y="38295"/>
                    <a:pt x="1525" y="38438"/>
                    <a:pt x="1513" y="38534"/>
                  </a:cubicBezTo>
                  <a:cubicBezTo>
                    <a:pt x="1501" y="38593"/>
                    <a:pt x="1477" y="38641"/>
                    <a:pt x="1465" y="38688"/>
                  </a:cubicBezTo>
                  <a:cubicBezTo>
                    <a:pt x="1441" y="38760"/>
                    <a:pt x="1417" y="38831"/>
                    <a:pt x="1406" y="38915"/>
                  </a:cubicBezTo>
                  <a:cubicBezTo>
                    <a:pt x="1394" y="38998"/>
                    <a:pt x="1406" y="39069"/>
                    <a:pt x="1429" y="39141"/>
                  </a:cubicBezTo>
                  <a:cubicBezTo>
                    <a:pt x="1441" y="39200"/>
                    <a:pt x="1453" y="39248"/>
                    <a:pt x="1453" y="39319"/>
                  </a:cubicBezTo>
                  <a:cubicBezTo>
                    <a:pt x="1453" y="39391"/>
                    <a:pt x="1394" y="39462"/>
                    <a:pt x="1322" y="39534"/>
                  </a:cubicBezTo>
                  <a:cubicBezTo>
                    <a:pt x="1275" y="39593"/>
                    <a:pt x="1203" y="39665"/>
                    <a:pt x="1167" y="39760"/>
                  </a:cubicBezTo>
                  <a:cubicBezTo>
                    <a:pt x="1084" y="39903"/>
                    <a:pt x="1084" y="39986"/>
                    <a:pt x="1072" y="40093"/>
                  </a:cubicBezTo>
                  <a:cubicBezTo>
                    <a:pt x="1060" y="40141"/>
                    <a:pt x="1060" y="40189"/>
                    <a:pt x="1048" y="40248"/>
                  </a:cubicBezTo>
                  <a:cubicBezTo>
                    <a:pt x="1036" y="40308"/>
                    <a:pt x="1036" y="40331"/>
                    <a:pt x="1025" y="40343"/>
                  </a:cubicBezTo>
                  <a:cubicBezTo>
                    <a:pt x="1025" y="40355"/>
                    <a:pt x="1025" y="40367"/>
                    <a:pt x="1036" y="40391"/>
                  </a:cubicBezTo>
                  <a:cubicBezTo>
                    <a:pt x="1036" y="40415"/>
                    <a:pt x="1048" y="40474"/>
                    <a:pt x="1060" y="40522"/>
                  </a:cubicBezTo>
                  <a:cubicBezTo>
                    <a:pt x="1084" y="40641"/>
                    <a:pt x="1108" y="40724"/>
                    <a:pt x="1144" y="40796"/>
                  </a:cubicBezTo>
                  <a:cubicBezTo>
                    <a:pt x="1167" y="40855"/>
                    <a:pt x="1191" y="40903"/>
                    <a:pt x="1203" y="40986"/>
                  </a:cubicBezTo>
                  <a:cubicBezTo>
                    <a:pt x="1203" y="41105"/>
                    <a:pt x="1191" y="41117"/>
                    <a:pt x="1132" y="41165"/>
                  </a:cubicBezTo>
                  <a:cubicBezTo>
                    <a:pt x="1108" y="41165"/>
                    <a:pt x="1096" y="41177"/>
                    <a:pt x="1084" y="41201"/>
                  </a:cubicBezTo>
                  <a:cubicBezTo>
                    <a:pt x="989" y="41272"/>
                    <a:pt x="1001" y="41403"/>
                    <a:pt x="1001" y="41546"/>
                  </a:cubicBezTo>
                  <a:cubicBezTo>
                    <a:pt x="1001" y="41582"/>
                    <a:pt x="1013" y="41617"/>
                    <a:pt x="1013" y="41653"/>
                  </a:cubicBezTo>
                  <a:cubicBezTo>
                    <a:pt x="1013" y="41760"/>
                    <a:pt x="977" y="41784"/>
                    <a:pt x="906" y="41855"/>
                  </a:cubicBezTo>
                  <a:cubicBezTo>
                    <a:pt x="894" y="41879"/>
                    <a:pt x="870" y="41903"/>
                    <a:pt x="846" y="41927"/>
                  </a:cubicBezTo>
                  <a:cubicBezTo>
                    <a:pt x="798" y="41986"/>
                    <a:pt x="775" y="41998"/>
                    <a:pt x="763" y="42010"/>
                  </a:cubicBezTo>
                  <a:cubicBezTo>
                    <a:pt x="727" y="42034"/>
                    <a:pt x="715" y="42058"/>
                    <a:pt x="679" y="42117"/>
                  </a:cubicBezTo>
                  <a:cubicBezTo>
                    <a:pt x="655" y="42153"/>
                    <a:pt x="655" y="42177"/>
                    <a:pt x="644" y="42213"/>
                  </a:cubicBezTo>
                  <a:cubicBezTo>
                    <a:pt x="632" y="42272"/>
                    <a:pt x="608" y="42332"/>
                    <a:pt x="477" y="42439"/>
                  </a:cubicBezTo>
                  <a:cubicBezTo>
                    <a:pt x="346" y="42522"/>
                    <a:pt x="274" y="42570"/>
                    <a:pt x="227" y="42594"/>
                  </a:cubicBezTo>
                  <a:cubicBezTo>
                    <a:pt x="203" y="42617"/>
                    <a:pt x="191" y="42617"/>
                    <a:pt x="167" y="42629"/>
                  </a:cubicBezTo>
                  <a:cubicBezTo>
                    <a:pt x="132" y="42665"/>
                    <a:pt x="144" y="42736"/>
                    <a:pt x="167" y="42891"/>
                  </a:cubicBezTo>
                  <a:cubicBezTo>
                    <a:pt x="167" y="42939"/>
                    <a:pt x="179" y="42975"/>
                    <a:pt x="179" y="42998"/>
                  </a:cubicBezTo>
                  <a:lnTo>
                    <a:pt x="191" y="43094"/>
                  </a:lnTo>
                  <a:cubicBezTo>
                    <a:pt x="191" y="43213"/>
                    <a:pt x="215" y="43391"/>
                    <a:pt x="227" y="43498"/>
                  </a:cubicBezTo>
                  <a:cubicBezTo>
                    <a:pt x="239" y="43629"/>
                    <a:pt x="274" y="43772"/>
                    <a:pt x="322" y="43939"/>
                  </a:cubicBezTo>
                  <a:cubicBezTo>
                    <a:pt x="346" y="44034"/>
                    <a:pt x="405" y="44082"/>
                    <a:pt x="453" y="44129"/>
                  </a:cubicBezTo>
                  <a:cubicBezTo>
                    <a:pt x="489" y="44153"/>
                    <a:pt x="513" y="44189"/>
                    <a:pt x="536" y="44225"/>
                  </a:cubicBezTo>
                  <a:cubicBezTo>
                    <a:pt x="572" y="44296"/>
                    <a:pt x="632" y="44522"/>
                    <a:pt x="667" y="44641"/>
                  </a:cubicBezTo>
                  <a:cubicBezTo>
                    <a:pt x="679" y="44677"/>
                    <a:pt x="691" y="44713"/>
                    <a:pt x="691" y="44737"/>
                  </a:cubicBezTo>
                  <a:cubicBezTo>
                    <a:pt x="715" y="44796"/>
                    <a:pt x="786" y="44844"/>
                    <a:pt x="870" y="44844"/>
                  </a:cubicBezTo>
                  <a:cubicBezTo>
                    <a:pt x="906" y="44844"/>
                    <a:pt x="953" y="44832"/>
                    <a:pt x="977" y="44808"/>
                  </a:cubicBezTo>
                  <a:cubicBezTo>
                    <a:pt x="977" y="44808"/>
                    <a:pt x="989" y="44796"/>
                    <a:pt x="1013" y="44784"/>
                  </a:cubicBezTo>
                  <a:cubicBezTo>
                    <a:pt x="1072" y="44737"/>
                    <a:pt x="1179" y="44641"/>
                    <a:pt x="1310" y="44570"/>
                  </a:cubicBezTo>
                  <a:cubicBezTo>
                    <a:pt x="1358" y="44546"/>
                    <a:pt x="1394" y="44534"/>
                    <a:pt x="1441" y="44534"/>
                  </a:cubicBezTo>
                  <a:cubicBezTo>
                    <a:pt x="1489" y="44534"/>
                    <a:pt x="1513" y="44558"/>
                    <a:pt x="1548" y="44582"/>
                  </a:cubicBezTo>
                  <a:lnTo>
                    <a:pt x="1560" y="44582"/>
                  </a:lnTo>
                  <a:cubicBezTo>
                    <a:pt x="1572" y="44594"/>
                    <a:pt x="1584" y="44665"/>
                    <a:pt x="1584" y="44844"/>
                  </a:cubicBezTo>
                  <a:cubicBezTo>
                    <a:pt x="1584" y="44975"/>
                    <a:pt x="1596" y="45058"/>
                    <a:pt x="1632" y="45177"/>
                  </a:cubicBezTo>
                  <a:cubicBezTo>
                    <a:pt x="1656" y="45296"/>
                    <a:pt x="1703" y="45677"/>
                    <a:pt x="1703" y="45761"/>
                  </a:cubicBezTo>
                  <a:cubicBezTo>
                    <a:pt x="1703" y="45808"/>
                    <a:pt x="1679" y="45856"/>
                    <a:pt x="1668" y="45904"/>
                  </a:cubicBezTo>
                  <a:cubicBezTo>
                    <a:pt x="1644" y="45939"/>
                    <a:pt x="1632" y="45975"/>
                    <a:pt x="1620" y="46011"/>
                  </a:cubicBezTo>
                  <a:cubicBezTo>
                    <a:pt x="1620" y="46082"/>
                    <a:pt x="1679" y="46165"/>
                    <a:pt x="1798" y="46273"/>
                  </a:cubicBezTo>
                  <a:cubicBezTo>
                    <a:pt x="1846" y="46320"/>
                    <a:pt x="1882" y="46332"/>
                    <a:pt x="1929" y="46344"/>
                  </a:cubicBezTo>
                  <a:cubicBezTo>
                    <a:pt x="1953" y="46344"/>
                    <a:pt x="1965" y="46356"/>
                    <a:pt x="2001" y="46368"/>
                  </a:cubicBezTo>
                  <a:cubicBezTo>
                    <a:pt x="2037" y="46380"/>
                    <a:pt x="2060" y="46415"/>
                    <a:pt x="2084" y="46451"/>
                  </a:cubicBezTo>
                  <a:cubicBezTo>
                    <a:pt x="2120" y="46499"/>
                    <a:pt x="2156" y="46546"/>
                    <a:pt x="2203" y="46582"/>
                  </a:cubicBezTo>
                  <a:cubicBezTo>
                    <a:pt x="2251" y="46618"/>
                    <a:pt x="2310" y="46630"/>
                    <a:pt x="2370" y="46630"/>
                  </a:cubicBezTo>
                  <a:cubicBezTo>
                    <a:pt x="2418" y="46630"/>
                    <a:pt x="2453" y="46618"/>
                    <a:pt x="2489" y="46618"/>
                  </a:cubicBezTo>
                  <a:cubicBezTo>
                    <a:pt x="2501" y="46618"/>
                    <a:pt x="2513" y="46606"/>
                    <a:pt x="2525" y="46606"/>
                  </a:cubicBezTo>
                  <a:cubicBezTo>
                    <a:pt x="2584" y="46606"/>
                    <a:pt x="3430" y="46535"/>
                    <a:pt x="3608" y="46535"/>
                  </a:cubicBezTo>
                  <a:cubicBezTo>
                    <a:pt x="3715" y="46535"/>
                    <a:pt x="3870" y="46535"/>
                    <a:pt x="4025" y="46546"/>
                  </a:cubicBezTo>
                  <a:lnTo>
                    <a:pt x="4311" y="46546"/>
                  </a:lnTo>
                  <a:cubicBezTo>
                    <a:pt x="4465" y="46546"/>
                    <a:pt x="4727" y="46654"/>
                    <a:pt x="4870" y="46713"/>
                  </a:cubicBezTo>
                  <a:cubicBezTo>
                    <a:pt x="4906" y="46737"/>
                    <a:pt x="4942" y="46749"/>
                    <a:pt x="4966" y="46749"/>
                  </a:cubicBezTo>
                  <a:cubicBezTo>
                    <a:pt x="5025" y="46773"/>
                    <a:pt x="5156" y="46844"/>
                    <a:pt x="5251" y="46892"/>
                  </a:cubicBezTo>
                  <a:cubicBezTo>
                    <a:pt x="5370" y="46951"/>
                    <a:pt x="5370" y="46951"/>
                    <a:pt x="5370" y="46951"/>
                  </a:cubicBezTo>
                  <a:cubicBezTo>
                    <a:pt x="5382" y="46951"/>
                    <a:pt x="5406" y="46951"/>
                    <a:pt x="5430" y="46963"/>
                  </a:cubicBezTo>
                  <a:cubicBezTo>
                    <a:pt x="5537" y="46999"/>
                    <a:pt x="5597" y="47023"/>
                    <a:pt x="5620" y="47023"/>
                  </a:cubicBezTo>
                  <a:cubicBezTo>
                    <a:pt x="5644" y="47023"/>
                    <a:pt x="5656" y="47011"/>
                    <a:pt x="5668" y="47011"/>
                  </a:cubicBezTo>
                  <a:cubicBezTo>
                    <a:pt x="5668" y="46999"/>
                    <a:pt x="5680" y="46975"/>
                    <a:pt x="5680" y="46963"/>
                  </a:cubicBezTo>
                  <a:cubicBezTo>
                    <a:pt x="5680" y="46916"/>
                    <a:pt x="5573" y="46808"/>
                    <a:pt x="5513" y="46761"/>
                  </a:cubicBezTo>
                  <a:cubicBezTo>
                    <a:pt x="5454" y="46725"/>
                    <a:pt x="5382" y="46582"/>
                    <a:pt x="5299" y="46427"/>
                  </a:cubicBezTo>
                  <a:cubicBezTo>
                    <a:pt x="5263" y="46368"/>
                    <a:pt x="5239" y="46308"/>
                    <a:pt x="5204" y="46249"/>
                  </a:cubicBezTo>
                  <a:cubicBezTo>
                    <a:pt x="5108" y="46094"/>
                    <a:pt x="5001" y="45951"/>
                    <a:pt x="4930" y="45856"/>
                  </a:cubicBezTo>
                  <a:cubicBezTo>
                    <a:pt x="4894" y="45820"/>
                    <a:pt x="4870" y="45784"/>
                    <a:pt x="4858" y="45784"/>
                  </a:cubicBezTo>
                  <a:cubicBezTo>
                    <a:pt x="4858" y="45761"/>
                    <a:pt x="4870" y="45653"/>
                    <a:pt x="4870" y="45558"/>
                  </a:cubicBezTo>
                  <a:cubicBezTo>
                    <a:pt x="4882" y="45427"/>
                    <a:pt x="4882" y="45272"/>
                    <a:pt x="4882" y="45189"/>
                  </a:cubicBezTo>
                  <a:cubicBezTo>
                    <a:pt x="4870" y="45058"/>
                    <a:pt x="4823" y="44939"/>
                    <a:pt x="4763" y="44796"/>
                  </a:cubicBezTo>
                  <a:lnTo>
                    <a:pt x="4751" y="44761"/>
                  </a:lnTo>
                  <a:cubicBezTo>
                    <a:pt x="4704" y="44641"/>
                    <a:pt x="4763" y="44499"/>
                    <a:pt x="4823" y="44332"/>
                  </a:cubicBezTo>
                  <a:lnTo>
                    <a:pt x="4858" y="44272"/>
                  </a:lnTo>
                  <a:cubicBezTo>
                    <a:pt x="4942" y="44070"/>
                    <a:pt x="5037" y="43879"/>
                    <a:pt x="5097" y="43796"/>
                  </a:cubicBezTo>
                  <a:cubicBezTo>
                    <a:pt x="5132" y="43748"/>
                    <a:pt x="5299" y="43665"/>
                    <a:pt x="5430" y="43606"/>
                  </a:cubicBezTo>
                  <a:cubicBezTo>
                    <a:pt x="5549" y="43546"/>
                    <a:pt x="5656" y="43498"/>
                    <a:pt x="5704" y="43451"/>
                  </a:cubicBezTo>
                  <a:cubicBezTo>
                    <a:pt x="5835" y="43356"/>
                    <a:pt x="5906" y="43260"/>
                    <a:pt x="5978" y="43141"/>
                  </a:cubicBezTo>
                  <a:cubicBezTo>
                    <a:pt x="6013" y="43070"/>
                    <a:pt x="6025" y="42879"/>
                    <a:pt x="6025" y="42558"/>
                  </a:cubicBezTo>
                  <a:cubicBezTo>
                    <a:pt x="6037" y="42367"/>
                    <a:pt x="6037" y="42177"/>
                    <a:pt x="6061" y="42070"/>
                  </a:cubicBezTo>
                  <a:cubicBezTo>
                    <a:pt x="6097" y="41808"/>
                    <a:pt x="6109" y="41796"/>
                    <a:pt x="6156" y="41689"/>
                  </a:cubicBezTo>
                  <a:cubicBezTo>
                    <a:pt x="6216" y="41593"/>
                    <a:pt x="6656" y="41105"/>
                    <a:pt x="6751" y="41046"/>
                  </a:cubicBezTo>
                  <a:cubicBezTo>
                    <a:pt x="6775" y="41022"/>
                    <a:pt x="6823" y="40998"/>
                    <a:pt x="6871" y="40962"/>
                  </a:cubicBezTo>
                  <a:cubicBezTo>
                    <a:pt x="6954" y="40915"/>
                    <a:pt x="7061" y="40843"/>
                    <a:pt x="7156" y="40772"/>
                  </a:cubicBezTo>
                  <a:cubicBezTo>
                    <a:pt x="7287" y="40677"/>
                    <a:pt x="7323" y="40617"/>
                    <a:pt x="7394" y="40522"/>
                  </a:cubicBezTo>
                  <a:cubicBezTo>
                    <a:pt x="7418" y="40486"/>
                    <a:pt x="7442" y="40439"/>
                    <a:pt x="7490" y="40391"/>
                  </a:cubicBezTo>
                  <a:cubicBezTo>
                    <a:pt x="7573" y="40272"/>
                    <a:pt x="7692" y="40177"/>
                    <a:pt x="7775" y="40105"/>
                  </a:cubicBezTo>
                  <a:cubicBezTo>
                    <a:pt x="7835" y="40058"/>
                    <a:pt x="7871" y="40022"/>
                    <a:pt x="7894" y="39998"/>
                  </a:cubicBezTo>
                  <a:cubicBezTo>
                    <a:pt x="7942" y="39927"/>
                    <a:pt x="7906" y="39867"/>
                    <a:pt x="7859" y="39808"/>
                  </a:cubicBezTo>
                  <a:cubicBezTo>
                    <a:pt x="7847" y="39784"/>
                    <a:pt x="7823" y="39748"/>
                    <a:pt x="7799" y="39724"/>
                  </a:cubicBezTo>
                  <a:cubicBezTo>
                    <a:pt x="7764" y="39653"/>
                    <a:pt x="7775" y="39641"/>
                    <a:pt x="7799" y="39569"/>
                  </a:cubicBezTo>
                  <a:cubicBezTo>
                    <a:pt x="7811" y="39534"/>
                    <a:pt x="7823" y="39474"/>
                    <a:pt x="7835" y="39415"/>
                  </a:cubicBezTo>
                  <a:cubicBezTo>
                    <a:pt x="7859" y="39307"/>
                    <a:pt x="7894" y="39236"/>
                    <a:pt x="7930" y="39165"/>
                  </a:cubicBezTo>
                  <a:cubicBezTo>
                    <a:pt x="7966" y="39105"/>
                    <a:pt x="8002" y="39057"/>
                    <a:pt x="8002" y="38998"/>
                  </a:cubicBezTo>
                  <a:cubicBezTo>
                    <a:pt x="7990" y="38891"/>
                    <a:pt x="7871" y="38772"/>
                    <a:pt x="7740" y="38676"/>
                  </a:cubicBezTo>
                  <a:cubicBezTo>
                    <a:pt x="7656" y="38605"/>
                    <a:pt x="7597" y="38605"/>
                    <a:pt x="7513" y="38605"/>
                  </a:cubicBezTo>
                  <a:lnTo>
                    <a:pt x="7442" y="38605"/>
                  </a:lnTo>
                  <a:cubicBezTo>
                    <a:pt x="7359" y="38593"/>
                    <a:pt x="7228" y="38593"/>
                    <a:pt x="7097" y="38593"/>
                  </a:cubicBezTo>
                  <a:cubicBezTo>
                    <a:pt x="7037" y="38593"/>
                    <a:pt x="6978" y="38605"/>
                    <a:pt x="6918" y="38605"/>
                  </a:cubicBezTo>
                  <a:cubicBezTo>
                    <a:pt x="6775" y="38605"/>
                    <a:pt x="6680" y="38545"/>
                    <a:pt x="6609" y="38462"/>
                  </a:cubicBezTo>
                  <a:cubicBezTo>
                    <a:pt x="6525" y="38379"/>
                    <a:pt x="6370" y="38129"/>
                    <a:pt x="6287" y="38010"/>
                  </a:cubicBezTo>
                  <a:lnTo>
                    <a:pt x="6275" y="37986"/>
                  </a:lnTo>
                  <a:cubicBezTo>
                    <a:pt x="6228" y="37914"/>
                    <a:pt x="6180" y="37879"/>
                    <a:pt x="6132" y="37843"/>
                  </a:cubicBezTo>
                  <a:cubicBezTo>
                    <a:pt x="6097" y="37819"/>
                    <a:pt x="6061" y="37795"/>
                    <a:pt x="6013" y="37748"/>
                  </a:cubicBezTo>
                  <a:cubicBezTo>
                    <a:pt x="6001" y="37724"/>
                    <a:pt x="5989" y="37712"/>
                    <a:pt x="5978" y="37688"/>
                  </a:cubicBezTo>
                  <a:cubicBezTo>
                    <a:pt x="5978" y="37688"/>
                    <a:pt x="5966" y="37676"/>
                    <a:pt x="5966" y="37676"/>
                  </a:cubicBezTo>
                  <a:cubicBezTo>
                    <a:pt x="5966" y="37664"/>
                    <a:pt x="5954" y="37664"/>
                    <a:pt x="5954" y="37652"/>
                  </a:cubicBezTo>
                  <a:cubicBezTo>
                    <a:pt x="5942" y="37629"/>
                    <a:pt x="5930" y="37605"/>
                    <a:pt x="5918" y="37569"/>
                  </a:cubicBezTo>
                  <a:cubicBezTo>
                    <a:pt x="5918" y="37557"/>
                    <a:pt x="5918" y="37545"/>
                    <a:pt x="5906" y="37533"/>
                  </a:cubicBezTo>
                  <a:lnTo>
                    <a:pt x="5894" y="37450"/>
                  </a:lnTo>
                  <a:cubicBezTo>
                    <a:pt x="5894" y="37438"/>
                    <a:pt x="5882" y="37426"/>
                    <a:pt x="5882" y="37414"/>
                  </a:cubicBezTo>
                  <a:cubicBezTo>
                    <a:pt x="5870" y="37355"/>
                    <a:pt x="5870" y="37271"/>
                    <a:pt x="5882" y="37176"/>
                  </a:cubicBezTo>
                  <a:cubicBezTo>
                    <a:pt x="5882" y="37129"/>
                    <a:pt x="5882" y="37081"/>
                    <a:pt x="5882" y="37021"/>
                  </a:cubicBezTo>
                  <a:cubicBezTo>
                    <a:pt x="5894" y="36902"/>
                    <a:pt x="5954" y="36807"/>
                    <a:pt x="6073" y="36640"/>
                  </a:cubicBezTo>
                  <a:lnTo>
                    <a:pt x="6120" y="36581"/>
                  </a:lnTo>
                  <a:cubicBezTo>
                    <a:pt x="6240" y="36402"/>
                    <a:pt x="6454" y="36069"/>
                    <a:pt x="6549" y="35938"/>
                  </a:cubicBezTo>
                  <a:lnTo>
                    <a:pt x="6585" y="35878"/>
                  </a:lnTo>
                  <a:cubicBezTo>
                    <a:pt x="6597" y="35867"/>
                    <a:pt x="6704" y="35855"/>
                    <a:pt x="6751" y="35843"/>
                  </a:cubicBezTo>
                  <a:cubicBezTo>
                    <a:pt x="6775" y="35843"/>
                    <a:pt x="6799" y="35831"/>
                    <a:pt x="6811" y="35831"/>
                  </a:cubicBezTo>
                  <a:cubicBezTo>
                    <a:pt x="6871" y="35819"/>
                    <a:pt x="6906" y="35783"/>
                    <a:pt x="6978" y="35736"/>
                  </a:cubicBezTo>
                  <a:cubicBezTo>
                    <a:pt x="7013" y="35712"/>
                    <a:pt x="7049" y="35676"/>
                    <a:pt x="7097" y="35640"/>
                  </a:cubicBezTo>
                  <a:cubicBezTo>
                    <a:pt x="7144" y="35617"/>
                    <a:pt x="7168" y="35593"/>
                    <a:pt x="7192" y="35569"/>
                  </a:cubicBezTo>
                  <a:cubicBezTo>
                    <a:pt x="7263" y="35521"/>
                    <a:pt x="7275" y="35509"/>
                    <a:pt x="7394" y="35474"/>
                  </a:cubicBezTo>
                  <a:cubicBezTo>
                    <a:pt x="7436" y="35456"/>
                    <a:pt x="7463" y="35450"/>
                    <a:pt x="7485" y="35450"/>
                  </a:cubicBezTo>
                  <a:cubicBezTo>
                    <a:pt x="7508" y="35450"/>
                    <a:pt x="7525" y="35456"/>
                    <a:pt x="7549" y="35462"/>
                  </a:cubicBezTo>
                  <a:cubicBezTo>
                    <a:pt x="7561" y="35474"/>
                    <a:pt x="7585" y="35486"/>
                    <a:pt x="7621" y="35497"/>
                  </a:cubicBezTo>
                  <a:cubicBezTo>
                    <a:pt x="7669" y="35504"/>
                    <a:pt x="7729" y="35511"/>
                    <a:pt x="7782" y="35511"/>
                  </a:cubicBezTo>
                  <a:cubicBezTo>
                    <a:pt x="7822" y="35511"/>
                    <a:pt x="7857" y="35508"/>
                    <a:pt x="7883" y="35497"/>
                  </a:cubicBezTo>
                  <a:cubicBezTo>
                    <a:pt x="7942" y="35462"/>
                    <a:pt x="7942" y="35426"/>
                    <a:pt x="7930" y="35378"/>
                  </a:cubicBezTo>
                  <a:cubicBezTo>
                    <a:pt x="7930" y="35355"/>
                    <a:pt x="7918" y="35319"/>
                    <a:pt x="7930" y="35271"/>
                  </a:cubicBezTo>
                  <a:cubicBezTo>
                    <a:pt x="7930" y="35188"/>
                    <a:pt x="7978" y="34950"/>
                    <a:pt x="8014" y="34795"/>
                  </a:cubicBezTo>
                  <a:cubicBezTo>
                    <a:pt x="8037" y="34700"/>
                    <a:pt x="8037" y="34640"/>
                    <a:pt x="8049" y="34616"/>
                  </a:cubicBezTo>
                  <a:cubicBezTo>
                    <a:pt x="8073" y="34604"/>
                    <a:pt x="8133" y="34604"/>
                    <a:pt x="8180" y="34593"/>
                  </a:cubicBezTo>
                  <a:cubicBezTo>
                    <a:pt x="8204" y="34593"/>
                    <a:pt x="8240" y="34593"/>
                    <a:pt x="8252" y="34581"/>
                  </a:cubicBezTo>
                  <a:cubicBezTo>
                    <a:pt x="8347" y="34557"/>
                    <a:pt x="8359" y="34521"/>
                    <a:pt x="8371" y="34438"/>
                  </a:cubicBezTo>
                  <a:cubicBezTo>
                    <a:pt x="8371" y="34390"/>
                    <a:pt x="8359" y="34307"/>
                    <a:pt x="8323" y="34152"/>
                  </a:cubicBezTo>
                  <a:cubicBezTo>
                    <a:pt x="8299" y="34045"/>
                    <a:pt x="8275" y="33914"/>
                    <a:pt x="8264" y="33795"/>
                  </a:cubicBezTo>
                  <a:cubicBezTo>
                    <a:pt x="8252" y="33723"/>
                    <a:pt x="8252" y="33652"/>
                    <a:pt x="8264" y="33569"/>
                  </a:cubicBezTo>
                  <a:cubicBezTo>
                    <a:pt x="8264" y="33569"/>
                    <a:pt x="8264" y="33557"/>
                    <a:pt x="8264" y="33557"/>
                  </a:cubicBezTo>
                  <a:cubicBezTo>
                    <a:pt x="8275" y="33545"/>
                    <a:pt x="8275" y="33533"/>
                    <a:pt x="8275" y="33521"/>
                  </a:cubicBezTo>
                  <a:cubicBezTo>
                    <a:pt x="8275" y="33497"/>
                    <a:pt x="8275" y="33485"/>
                    <a:pt x="8287" y="33473"/>
                  </a:cubicBezTo>
                  <a:cubicBezTo>
                    <a:pt x="8287" y="33461"/>
                    <a:pt x="8287" y="33438"/>
                    <a:pt x="8287" y="33426"/>
                  </a:cubicBezTo>
                  <a:cubicBezTo>
                    <a:pt x="8299" y="33378"/>
                    <a:pt x="8311" y="33342"/>
                    <a:pt x="8323" y="33295"/>
                  </a:cubicBezTo>
                  <a:cubicBezTo>
                    <a:pt x="8335" y="33283"/>
                    <a:pt x="8335" y="33271"/>
                    <a:pt x="8335" y="33259"/>
                  </a:cubicBezTo>
                  <a:cubicBezTo>
                    <a:pt x="8371" y="33188"/>
                    <a:pt x="8395" y="33116"/>
                    <a:pt x="8430" y="33057"/>
                  </a:cubicBezTo>
                  <a:cubicBezTo>
                    <a:pt x="8549" y="32866"/>
                    <a:pt x="8740" y="32711"/>
                    <a:pt x="8930" y="32640"/>
                  </a:cubicBezTo>
                  <a:cubicBezTo>
                    <a:pt x="9097" y="32569"/>
                    <a:pt x="9204" y="32557"/>
                    <a:pt x="9276" y="32545"/>
                  </a:cubicBezTo>
                  <a:cubicBezTo>
                    <a:pt x="9299" y="32533"/>
                    <a:pt x="9323" y="32533"/>
                    <a:pt x="9347" y="32521"/>
                  </a:cubicBezTo>
                  <a:cubicBezTo>
                    <a:pt x="9383" y="32509"/>
                    <a:pt x="9383" y="32485"/>
                    <a:pt x="9395" y="32473"/>
                  </a:cubicBezTo>
                  <a:cubicBezTo>
                    <a:pt x="9395" y="32426"/>
                    <a:pt x="9359" y="32414"/>
                    <a:pt x="9299" y="32378"/>
                  </a:cubicBezTo>
                  <a:cubicBezTo>
                    <a:pt x="9276" y="32354"/>
                    <a:pt x="9240" y="32342"/>
                    <a:pt x="9204" y="32319"/>
                  </a:cubicBezTo>
                  <a:cubicBezTo>
                    <a:pt x="9097" y="32247"/>
                    <a:pt x="8907" y="32140"/>
                    <a:pt x="8752" y="32104"/>
                  </a:cubicBezTo>
                  <a:cubicBezTo>
                    <a:pt x="8692" y="32092"/>
                    <a:pt x="8692" y="32092"/>
                    <a:pt x="8704" y="32033"/>
                  </a:cubicBezTo>
                  <a:cubicBezTo>
                    <a:pt x="8704" y="32009"/>
                    <a:pt x="8716" y="31973"/>
                    <a:pt x="8716" y="31938"/>
                  </a:cubicBezTo>
                  <a:cubicBezTo>
                    <a:pt x="8728" y="31830"/>
                    <a:pt x="8835" y="31771"/>
                    <a:pt x="8847" y="31771"/>
                  </a:cubicBezTo>
                  <a:lnTo>
                    <a:pt x="8918" y="31771"/>
                  </a:lnTo>
                  <a:cubicBezTo>
                    <a:pt x="8978" y="31771"/>
                    <a:pt x="9049" y="31759"/>
                    <a:pt x="9109" y="31759"/>
                  </a:cubicBezTo>
                  <a:cubicBezTo>
                    <a:pt x="9180" y="31759"/>
                    <a:pt x="9204" y="31771"/>
                    <a:pt x="9204" y="31771"/>
                  </a:cubicBezTo>
                  <a:cubicBezTo>
                    <a:pt x="9228" y="31795"/>
                    <a:pt x="9252" y="31973"/>
                    <a:pt x="9264" y="32033"/>
                  </a:cubicBezTo>
                  <a:cubicBezTo>
                    <a:pt x="9264" y="32057"/>
                    <a:pt x="9264" y="32080"/>
                    <a:pt x="9276" y="32092"/>
                  </a:cubicBezTo>
                  <a:cubicBezTo>
                    <a:pt x="9288" y="32188"/>
                    <a:pt x="9371" y="32188"/>
                    <a:pt x="9395" y="32188"/>
                  </a:cubicBezTo>
                  <a:lnTo>
                    <a:pt x="9573" y="32188"/>
                  </a:lnTo>
                  <a:cubicBezTo>
                    <a:pt x="9599" y="32190"/>
                    <a:pt x="9621" y="32191"/>
                    <a:pt x="9640" y="32191"/>
                  </a:cubicBezTo>
                  <a:cubicBezTo>
                    <a:pt x="9729" y="32191"/>
                    <a:pt x="9760" y="32169"/>
                    <a:pt x="9799" y="32140"/>
                  </a:cubicBezTo>
                  <a:cubicBezTo>
                    <a:pt x="9823" y="32128"/>
                    <a:pt x="9835" y="32116"/>
                    <a:pt x="9859" y="32104"/>
                  </a:cubicBezTo>
                  <a:cubicBezTo>
                    <a:pt x="9895" y="32092"/>
                    <a:pt x="9930" y="32080"/>
                    <a:pt x="9954" y="32068"/>
                  </a:cubicBezTo>
                  <a:cubicBezTo>
                    <a:pt x="10002" y="32057"/>
                    <a:pt x="10038" y="32045"/>
                    <a:pt x="10061" y="31997"/>
                  </a:cubicBezTo>
                  <a:cubicBezTo>
                    <a:pt x="10097" y="31973"/>
                    <a:pt x="10097" y="31866"/>
                    <a:pt x="10073" y="31521"/>
                  </a:cubicBezTo>
                  <a:cubicBezTo>
                    <a:pt x="10073" y="31461"/>
                    <a:pt x="10073" y="31414"/>
                    <a:pt x="10073" y="31402"/>
                  </a:cubicBezTo>
                  <a:cubicBezTo>
                    <a:pt x="10073" y="31366"/>
                    <a:pt x="10085" y="31164"/>
                    <a:pt x="10073" y="31080"/>
                  </a:cubicBezTo>
                  <a:cubicBezTo>
                    <a:pt x="10061" y="31009"/>
                    <a:pt x="9978" y="30878"/>
                    <a:pt x="9907" y="30878"/>
                  </a:cubicBezTo>
                  <a:cubicBezTo>
                    <a:pt x="9859" y="30878"/>
                    <a:pt x="9752" y="30985"/>
                    <a:pt x="9716" y="31021"/>
                  </a:cubicBezTo>
                  <a:cubicBezTo>
                    <a:pt x="9692" y="31056"/>
                    <a:pt x="9597" y="31080"/>
                    <a:pt x="9549" y="31092"/>
                  </a:cubicBezTo>
                  <a:cubicBezTo>
                    <a:pt x="9514" y="31092"/>
                    <a:pt x="9490" y="31104"/>
                    <a:pt x="9478" y="31104"/>
                  </a:cubicBezTo>
                  <a:cubicBezTo>
                    <a:pt x="9454" y="31116"/>
                    <a:pt x="9407" y="31116"/>
                    <a:pt x="9371" y="31116"/>
                  </a:cubicBezTo>
                  <a:cubicBezTo>
                    <a:pt x="9335" y="31116"/>
                    <a:pt x="9311" y="31116"/>
                    <a:pt x="9288" y="31128"/>
                  </a:cubicBezTo>
                  <a:cubicBezTo>
                    <a:pt x="9276" y="31128"/>
                    <a:pt x="9252" y="31152"/>
                    <a:pt x="9252" y="31176"/>
                  </a:cubicBezTo>
                  <a:cubicBezTo>
                    <a:pt x="9252" y="31187"/>
                    <a:pt x="9264" y="31211"/>
                    <a:pt x="9288" y="31223"/>
                  </a:cubicBezTo>
                  <a:cubicBezTo>
                    <a:pt x="9299" y="31223"/>
                    <a:pt x="9311" y="31223"/>
                    <a:pt x="9335" y="31247"/>
                  </a:cubicBezTo>
                  <a:cubicBezTo>
                    <a:pt x="9383" y="31283"/>
                    <a:pt x="9454" y="31354"/>
                    <a:pt x="9490" y="31414"/>
                  </a:cubicBezTo>
                  <a:cubicBezTo>
                    <a:pt x="9442" y="31437"/>
                    <a:pt x="9264" y="31473"/>
                    <a:pt x="9157" y="31473"/>
                  </a:cubicBezTo>
                  <a:cubicBezTo>
                    <a:pt x="9121" y="31473"/>
                    <a:pt x="9085" y="31354"/>
                    <a:pt x="9061" y="31295"/>
                  </a:cubicBezTo>
                  <a:cubicBezTo>
                    <a:pt x="9049" y="31271"/>
                    <a:pt x="9049" y="31235"/>
                    <a:pt x="9037" y="31211"/>
                  </a:cubicBezTo>
                  <a:cubicBezTo>
                    <a:pt x="9002" y="31152"/>
                    <a:pt x="8930" y="31140"/>
                    <a:pt x="8859" y="31128"/>
                  </a:cubicBezTo>
                  <a:cubicBezTo>
                    <a:pt x="8823" y="31116"/>
                    <a:pt x="8799" y="31116"/>
                    <a:pt x="8764" y="31104"/>
                  </a:cubicBezTo>
                  <a:cubicBezTo>
                    <a:pt x="8656" y="31080"/>
                    <a:pt x="8549" y="30973"/>
                    <a:pt x="8490" y="30890"/>
                  </a:cubicBezTo>
                  <a:cubicBezTo>
                    <a:pt x="8478" y="30878"/>
                    <a:pt x="8478" y="30866"/>
                    <a:pt x="8466" y="30842"/>
                  </a:cubicBezTo>
                  <a:cubicBezTo>
                    <a:pt x="8466" y="30818"/>
                    <a:pt x="8442" y="30806"/>
                    <a:pt x="8418" y="30806"/>
                  </a:cubicBezTo>
                  <a:lnTo>
                    <a:pt x="7823" y="30842"/>
                  </a:lnTo>
                  <a:cubicBezTo>
                    <a:pt x="7811" y="30783"/>
                    <a:pt x="7811" y="30711"/>
                    <a:pt x="7811" y="30628"/>
                  </a:cubicBezTo>
                  <a:cubicBezTo>
                    <a:pt x="7811" y="30580"/>
                    <a:pt x="7811" y="30533"/>
                    <a:pt x="7811" y="30497"/>
                  </a:cubicBezTo>
                  <a:cubicBezTo>
                    <a:pt x="7811" y="30437"/>
                    <a:pt x="7823" y="30342"/>
                    <a:pt x="7823" y="30259"/>
                  </a:cubicBezTo>
                  <a:cubicBezTo>
                    <a:pt x="7847" y="30044"/>
                    <a:pt x="7847" y="29961"/>
                    <a:pt x="7823" y="29913"/>
                  </a:cubicBezTo>
                  <a:lnTo>
                    <a:pt x="7811" y="29902"/>
                  </a:lnTo>
                  <a:cubicBezTo>
                    <a:pt x="7775" y="29854"/>
                    <a:pt x="7692" y="29723"/>
                    <a:pt x="7692" y="29652"/>
                  </a:cubicBezTo>
                  <a:cubicBezTo>
                    <a:pt x="7704" y="29544"/>
                    <a:pt x="7692" y="29461"/>
                    <a:pt x="7656" y="29378"/>
                  </a:cubicBezTo>
                  <a:cubicBezTo>
                    <a:pt x="7633" y="29342"/>
                    <a:pt x="7633" y="29306"/>
                    <a:pt x="7644" y="29271"/>
                  </a:cubicBezTo>
                  <a:cubicBezTo>
                    <a:pt x="7644" y="29235"/>
                    <a:pt x="7644" y="29211"/>
                    <a:pt x="7633" y="29187"/>
                  </a:cubicBezTo>
                  <a:cubicBezTo>
                    <a:pt x="7656" y="29140"/>
                    <a:pt x="7883" y="29092"/>
                    <a:pt x="8037" y="29080"/>
                  </a:cubicBezTo>
                  <a:cubicBezTo>
                    <a:pt x="8048" y="29078"/>
                    <a:pt x="8057" y="29077"/>
                    <a:pt x="8065" y="29077"/>
                  </a:cubicBezTo>
                  <a:cubicBezTo>
                    <a:pt x="8106" y="29077"/>
                    <a:pt x="8131" y="29100"/>
                    <a:pt x="8180" y="29140"/>
                  </a:cubicBezTo>
                  <a:cubicBezTo>
                    <a:pt x="8204" y="29151"/>
                    <a:pt x="8228" y="29175"/>
                    <a:pt x="8264" y="29199"/>
                  </a:cubicBezTo>
                  <a:cubicBezTo>
                    <a:pt x="8395" y="29282"/>
                    <a:pt x="8478" y="29306"/>
                    <a:pt x="8597" y="29342"/>
                  </a:cubicBezTo>
                  <a:lnTo>
                    <a:pt x="8609" y="29342"/>
                  </a:lnTo>
                  <a:cubicBezTo>
                    <a:pt x="8704" y="29378"/>
                    <a:pt x="9002" y="29473"/>
                    <a:pt x="9168" y="29568"/>
                  </a:cubicBezTo>
                  <a:cubicBezTo>
                    <a:pt x="9347" y="29652"/>
                    <a:pt x="9597" y="29652"/>
                    <a:pt x="9692" y="29652"/>
                  </a:cubicBezTo>
                  <a:cubicBezTo>
                    <a:pt x="9788" y="29652"/>
                    <a:pt x="9978" y="29544"/>
                    <a:pt x="10204" y="29390"/>
                  </a:cubicBezTo>
                  <a:lnTo>
                    <a:pt x="10240" y="29366"/>
                  </a:lnTo>
                  <a:cubicBezTo>
                    <a:pt x="10264" y="29354"/>
                    <a:pt x="10288" y="29342"/>
                    <a:pt x="10311" y="29330"/>
                  </a:cubicBezTo>
                  <a:lnTo>
                    <a:pt x="10407" y="29485"/>
                  </a:lnTo>
                  <a:cubicBezTo>
                    <a:pt x="10407" y="29485"/>
                    <a:pt x="10419" y="29485"/>
                    <a:pt x="10419" y="29497"/>
                  </a:cubicBezTo>
                  <a:lnTo>
                    <a:pt x="10514" y="29568"/>
                  </a:lnTo>
                  <a:lnTo>
                    <a:pt x="10561" y="29568"/>
                  </a:lnTo>
                  <a:cubicBezTo>
                    <a:pt x="10669" y="29509"/>
                    <a:pt x="10776" y="29437"/>
                    <a:pt x="10871" y="29390"/>
                  </a:cubicBezTo>
                  <a:lnTo>
                    <a:pt x="10895" y="29366"/>
                  </a:lnTo>
                  <a:cubicBezTo>
                    <a:pt x="10919" y="29354"/>
                    <a:pt x="10942" y="29342"/>
                    <a:pt x="10966" y="29330"/>
                  </a:cubicBezTo>
                  <a:cubicBezTo>
                    <a:pt x="11038" y="29294"/>
                    <a:pt x="11121" y="29282"/>
                    <a:pt x="11204" y="29259"/>
                  </a:cubicBezTo>
                  <a:cubicBezTo>
                    <a:pt x="11288" y="29247"/>
                    <a:pt x="11383" y="29223"/>
                    <a:pt x="11466" y="29187"/>
                  </a:cubicBezTo>
                  <a:cubicBezTo>
                    <a:pt x="11645" y="29104"/>
                    <a:pt x="11681" y="28985"/>
                    <a:pt x="11681" y="28878"/>
                  </a:cubicBezTo>
                  <a:cubicBezTo>
                    <a:pt x="11681" y="28770"/>
                    <a:pt x="11562" y="28628"/>
                    <a:pt x="11478" y="28532"/>
                  </a:cubicBezTo>
                  <a:cubicBezTo>
                    <a:pt x="11407" y="28473"/>
                    <a:pt x="11443" y="28330"/>
                    <a:pt x="11454" y="28223"/>
                  </a:cubicBezTo>
                  <a:cubicBezTo>
                    <a:pt x="11454" y="28199"/>
                    <a:pt x="11466" y="28187"/>
                    <a:pt x="11466" y="28163"/>
                  </a:cubicBezTo>
                  <a:cubicBezTo>
                    <a:pt x="11478" y="28092"/>
                    <a:pt x="11490" y="28068"/>
                    <a:pt x="11514" y="28032"/>
                  </a:cubicBezTo>
                  <a:cubicBezTo>
                    <a:pt x="11526" y="28008"/>
                    <a:pt x="11538" y="27985"/>
                    <a:pt x="11550" y="27961"/>
                  </a:cubicBezTo>
                  <a:cubicBezTo>
                    <a:pt x="11585" y="27901"/>
                    <a:pt x="11585" y="27866"/>
                    <a:pt x="11585" y="27806"/>
                  </a:cubicBezTo>
                  <a:cubicBezTo>
                    <a:pt x="11585" y="27758"/>
                    <a:pt x="11585" y="27687"/>
                    <a:pt x="11633" y="27568"/>
                  </a:cubicBezTo>
                  <a:cubicBezTo>
                    <a:pt x="11681" y="27401"/>
                    <a:pt x="11716" y="27377"/>
                    <a:pt x="11776" y="27342"/>
                  </a:cubicBezTo>
                  <a:cubicBezTo>
                    <a:pt x="11800" y="27330"/>
                    <a:pt x="11824" y="27306"/>
                    <a:pt x="11859" y="27282"/>
                  </a:cubicBezTo>
                  <a:cubicBezTo>
                    <a:pt x="11966" y="27211"/>
                    <a:pt x="11955" y="27139"/>
                    <a:pt x="11955" y="27056"/>
                  </a:cubicBezTo>
                  <a:cubicBezTo>
                    <a:pt x="11955" y="27032"/>
                    <a:pt x="11955" y="27020"/>
                    <a:pt x="11955" y="26985"/>
                  </a:cubicBezTo>
                  <a:cubicBezTo>
                    <a:pt x="11966" y="26889"/>
                    <a:pt x="11883" y="26830"/>
                    <a:pt x="11824" y="26770"/>
                  </a:cubicBezTo>
                  <a:cubicBezTo>
                    <a:pt x="11800" y="26746"/>
                    <a:pt x="11776" y="26734"/>
                    <a:pt x="11752" y="26711"/>
                  </a:cubicBezTo>
                  <a:cubicBezTo>
                    <a:pt x="11693" y="26639"/>
                    <a:pt x="11490" y="26151"/>
                    <a:pt x="11478" y="26080"/>
                  </a:cubicBezTo>
                  <a:cubicBezTo>
                    <a:pt x="11478" y="26044"/>
                    <a:pt x="11478" y="26020"/>
                    <a:pt x="11490" y="26008"/>
                  </a:cubicBezTo>
                  <a:cubicBezTo>
                    <a:pt x="11490" y="25996"/>
                    <a:pt x="11502" y="25984"/>
                    <a:pt x="11562" y="25984"/>
                  </a:cubicBezTo>
                  <a:cubicBezTo>
                    <a:pt x="11587" y="25982"/>
                    <a:pt x="11610" y="25980"/>
                    <a:pt x="11632" y="25980"/>
                  </a:cubicBezTo>
                  <a:cubicBezTo>
                    <a:pt x="11703" y="25980"/>
                    <a:pt x="11760" y="25996"/>
                    <a:pt x="11824" y="26032"/>
                  </a:cubicBezTo>
                  <a:cubicBezTo>
                    <a:pt x="11871" y="26056"/>
                    <a:pt x="11919" y="26103"/>
                    <a:pt x="11966" y="26151"/>
                  </a:cubicBezTo>
                  <a:cubicBezTo>
                    <a:pt x="11990" y="26175"/>
                    <a:pt x="12002" y="26199"/>
                    <a:pt x="12026" y="26223"/>
                  </a:cubicBezTo>
                  <a:cubicBezTo>
                    <a:pt x="12074" y="26270"/>
                    <a:pt x="12097" y="26270"/>
                    <a:pt x="12157" y="26282"/>
                  </a:cubicBezTo>
                  <a:cubicBezTo>
                    <a:pt x="12205" y="26294"/>
                    <a:pt x="12276" y="26306"/>
                    <a:pt x="12407" y="26342"/>
                  </a:cubicBezTo>
                  <a:cubicBezTo>
                    <a:pt x="12657" y="26425"/>
                    <a:pt x="12824" y="26425"/>
                    <a:pt x="13133" y="26425"/>
                  </a:cubicBezTo>
                  <a:lnTo>
                    <a:pt x="13336" y="26425"/>
                  </a:lnTo>
                  <a:cubicBezTo>
                    <a:pt x="13645" y="26425"/>
                    <a:pt x="14312" y="26270"/>
                    <a:pt x="14836" y="26151"/>
                  </a:cubicBezTo>
                  <a:cubicBezTo>
                    <a:pt x="15098" y="26092"/>
                    <a:pt x="15312" y="26044"/>
                    <a:pt x="15443" y="26020"/>
                  </a:cubicBezTo>
                  <a:cubicBezTo>
                    <a:pt x="15895" y="25937"/>
                    <a:pt x="16908" y="25437"/>
                    <a:pt x="17027" y="25377"/>
                  </a:cubicBezTo>
                  <a:cubicBezTo>
                    <a:pt x="17146" y="25306"/>
                    <a:pt x="17181" y="25163"/>
                    <a:pt x="17217" y="25044"/>
                  </a:cubicBezTo>
                  <a:cubicBezTo>
                    <a:pt x="17229" y="24996"/>
                    <a:pt x="17241" y="24960"/>
                    <a:pt x="17253" y="24925"/>
                  </a:cubicBezTo>
                  <a:cubicBezTo>
                    <a:pt x="17300" y="24794"/>
                    <a:pt x="17503" y="24508"/>
                    <a:pt x="17634" y="24401"/>
                  </a:cubicBezTo>
                  <a:cubicBezTo>
                    <a:pt x="17670" y="24365"/>
                    <a:pt x="17705" y="24353"/>
                    <a:pt x="17741" y="24329"/>
                  </a:cubicBezTo>
                  <a:cubicBezTo>
                    <a:pt x="17812" y="24270"/>
                    <a:pt x="17884" y="24234"/>
                    <a:pt x="17967" y="24115"/>
                  </a:cubicBezTo>
                  <a:cubicBezTo>
                    <a:pt x="18039" y="24008"/>
                    <a:pt x="18098" y="23913"/>
                    <a:pt x="18134" y="23817"/>
                  </a:cubicBezTo>
                  <a:cubicBezTo>
                    <a:pt x="18170" y="23770"/>
                    <a:pt x="18193" y="23710"/>
                    <a:pt x="18217" y="23675"/>
                  </a:cubicBezTo>
                  <a:cubicBezTo>
                    <a:pt x="18229" y="23651"/>
                    <a:pt x="18253" y="23627"/>
                    <a:pt x="18277" y="23591"/>
                  </a:cubicBezTo>
                  <a:cubicBezTo>
                    <a:pt x="18348" y="23496"/>
                    <a:pt x="18432" y="23377"/>
                    <a:pt x="18443" y="23294"/>
                  </a:cubicBezTo>
                  <a:cubicBezTo>
                    <a:pt x="18455" y="23198"/>
                    <a:pt x="18432" y="22508"/>
                    <a:pt x="18408" y="22448"/>
                  </a:cubicBezTo>
                  <a:cubicBezTo>
                    <a:pt x="18402" y="22418"/>
                    <a:pt x="18381" y="22407"/>
                    <a:pt x="18350" y="22407"/>
                  </a:cubicBezTo>
                  <a:cubicBezTo>
                    <a:pt x="18318" y="22407"/>
                    <a:pt x="18277" y="22418"/>
                    <a:pt x="18229" y="22436"/>
                  </a:cubicBezTo>
                  <a:cubicBezTo>
                    <a:pt x="18181" y="22460"/>
                    <a:pt x="18122" y="22484"/>
                    <a:pt x="18074" y="22484"/>
                  </a:cubicBezTo>
                  <a:cubicBezTo>
                    <a:pt x="17991" y="22484"/>
                    <a:pt x="17920" y="22317"/>
                    <a:pt x="17884" y="22210"/>
                  </a:cubicBezTo>
                  <a:lnTo>
                    <a:pt x="17872" y="22198"/>
                  </a:lnTo>
                  <a:cubicBezTo>
                    <a:pt x="17836" y="22115"/>
                    <a:pt x="17777" y="22103"/>
                    <a:pt x="17729" y="22091"/>
                  </a:cubicBezTo>
                  <a:cubicBezTo>
                    <a:pt x="17693" y="22079"/>
                    <a:pt x="17670" y="22067"/>
                    <a:pt x="17658" y="22043"/>
                  </a:cubicBezTo>
                  <a:cubicBezTo>
                    <a:pt x="17610" y="21960"/>
                    <a:pt x="17681" y="21651"/>
                    <a:pt x="17729" y="21543"/>
                  </a:cubicBezTo>
                  <a:cubicBezTo>
                    <a:pt x="17753" y="21496"/>
                    <a:pt x="17800" y="21424"/>
                    <a:pt x="17848" y="21365"/>
                  </a:cubicBezTo>
                  <a:cubicBezTo>
                    <a:pt x="17896" y="21293"/>
                    <a:pt x="17943" y="21222"/>
                    <a:pt x="17967" y="21162"/>
                  </a:cubicBezTo>
                  <a:cubicBezTo>
                    <a:pt x="18015" y="21067"/>
                    <a:pt x="17979" y="21008"/>
                    <a:pt x="17931" y="20960"/>
                  </a:cubicBezTo>
                  <a:cubicBezTo>
                    <a:pt x="17908" y="20936"/>
                    <a:pt x="17884" y="20900"/>
                    <a:pt x="17860" y="20853"/>
                  </a:cubicBezTo>
                  <a:cubicBezTo>
                    <a:pt x="17800" y="20722"/>
                    <a:pt x="17729" y="20686"/>
                    <a:pt x="17670" y="20638"/>
                  </a:cubicBezTo>
                  <a:cubicBezTo>
                    <a:pt x="17658" y="20638"/>
                    <a:pt x="17658" y="20627"/>
                    <a:pt x="17646" y="20615"/>
                  </a:cubicBezTo>
                  <a:cubicBezTo>
                    <a:pt x="17574" y="20567"/>
                    <a:pt x="17324" y="20353"/>
                    <a:pt x="17265" y="20281"/>
                  </a:cubicBezTo>
                  <a:cubicBezTo>
                    <a:pt x="17217" y="20210"/>
                    <a:pt x="17146" y="20186"/>
                    <a:pt x="17122" y="20186"/>
                  </a:cubicBezTo>
                  <a:cubicBezTo>
                    <a:pt x="17086" y="20162"/>
                    <a:pt x="17038" y="20150"/>
                    <a:pt x="16991" y="20150"/>
                  </a:cubicBezTo>
                  <a:cubicBezTo>
                    <a:pt x="16931" y="20138"/>
                    <a:pt x="16848" y="20115"/>
                    <a:pt x="16741" y="20067"/>
                  </a:cubicBezTo>
                  <a:cubicBezTo>
                    <a:pt x="16646" y="20019"/>
                    <a:pt x="16634" y="19936"/>
                    <a:pt x="16622" y="19817"/>
                  </a:cubicBezTo>
                  <a:cubicBezTo>
                    <a:pt x="16622" y="19793"/>
                    <a:pt x="16622" y="19769"/>
                    <a:pt x="16610" y="19746"/>
                  </a:cubicBezTo>
                  <a:cubicBezTo>
                    <a:pt x="16598" y="19603"/>
                    <a:pt x="16586" y="19460"/>
                    <a:pt x="16574" y="19269"/>
                  </a:cubicBezTo>
                  <a:cubicBezTo>
                    <a:pt x="16574" y="19234"/>
                    <a:pt x="16574" y="19198"/>
                    <a:pt x="16574" y="19162"/>
                  </a:cubicBezTo>
                  <a:cubicBezTo>
                    <a:pt x="16574" y="19138"/>
                    <a:pt x="16574" y="19114"/>
                    <a:pt x="16574" y="19091"/>
                  </a:cubicBezTo>
                  <a:cubicBezTo>
                    <a:pt x="16574" y="19079"/>
                    <a:pt x="16574" y="19067"/>
                    <a:pt x="16574" y="19055"/>
                  </a:cubicBezTo>
                  <a:cubicBezTo>
                    <a:pt x="16574" y="19031"/>
                    <a:pt x="16574" y="19007"/>
                    <a:pt x="16574" y="18984"/>
                  </a:cubicBezTo>
                  <a:cubicBezTo>
                    <a:pt x="16574" y="18972"/>
                    <a:pt x="16574" y="18972"/>
                    <a:pt x="16574" y="18960"/>
                  </a:cubicBezTo>
                  <a:cubicBezTo>
                    <a:pt x="16562" y="18924"/>
                    <a:pt x="16562" y="18888"/>
                    <a:pt x="16550" y="18864"/>
                  </a:cubicBezTo>
                  <a:cubicBezTo>
                    <a:pt x="16527" y="18745"/>
                    <a:pt x="16574" y="18412"/>
                    <a:pt x="16598" y="18162"/>
                  </a:cubicBezTo>
                  <a:cubicBezTo>
                    <a:pt x="16610" y="18043"/>
                    <a:pt x="16622" y="17936"/>
                    <a:pt x="16634" y="17876"/>
                  </a:cubicBezTo>
                  <a:cubicBezTo>
                    <a:pt x="16634" y="17769"/>
                    <a:pt x="16646" y="17757"/>
                    <a:pt x="16669" y="17745"/>
                  </a:cubicBezTo>
                  <a:cubicBezTo>
                    <a:pt x="16693" y="17745"/>
                    <a:pt x="16717" y="17733"/>
                    <a:pt x="16753" y="17710"/>
                  </a:cubicBezTo>
                  <a:cubicBezTo>
                    <a:pt x="16765" y="17698"/>
                    <a:pt x="16788" y="17686"/>
                    <a:pt x="16812" y="17674"/>
                  </a:cubicBezTo>
                  <a:cubicBezTo>
                    <a:pt x="16872" y="17638"/>
                    <a:pt x="16943" y="17602"/>
                    <a:pt x="16991" y="17495"/>
                  </a:cubicBezTo>
                  <a:cubicBezTo>
                    <a:pt x="17027" y="17412"/>
                    <a:pt x="17015" y="17376"/>
                    <a:pt x="17015" y="17329"/>
                  </a:cubicBezTo>
                  <a:cubicBezTo>
                    <a:pt x="17015" y="17281"/>
                    <a:pt x="17003" y="17233"/>
                    <a:pt x="17015" y="17138"/>
                  </a:cubicBezTo>
                  <a:cubicBezTo>
                    <a:pt x="17027" y="17090"/>
                    <a:pt x="17027" y="17043"/>
                    <a:pt x="17038" y="16995"/>
                  </a:cubicBezTo>
                  <a:cubicBezTo>
                    <a:pt x="17050" y="16805"/>
                    <a:pt x="17074" y="16638"/>
                    <a:pt x="17062" y="16471"/>
                  </a:cubicBezTo>
                  <a:cubicBezTo>
                    <a:pt x="17062" y="16364"/>
                    <a:pt x="17038" y="16233"/>
                    <a:pt x="17015" y="16126"/>
                  </a:cubicBezTo>
                  <a:cubicBezTo>
                    <a:pt x="16991" y="16019"/>
                    <a:pt x="16967" y="15912"/>
                    <a:pt x="16967" y="15864"/>
                  </a:cubicBezTo>
                  <a:cubicBezTo>
                    <a:pt x="16967" y="15781"/>
                    <a:pt x="17086" y="15686"/>
                    <a:pt x="17158" y="15626"/>
                  </a:cubicBezTo>
                  <a:cubicBezTo>
                    <a:pt x="17181" y="15590"/>
                    <a:pt x="17205" y="15566"/>
                    <a:pt x="17217" y="15555"/>
                  </a:cubicBezTo>
                  <a:cubicBezTo>
                    <a:pt x="17241" y="15519"/>
                    <a:pt x="17241" y="15471"/>
                    <a:pt x="17241" y="15376"/>
                  </a:cubicBezTo>
                  <a:cubicBezTo>
                    <a:pt x="17241" y="15293"/>
                    <a:pt x="17241" y="15174"/>
                    <a:pt x="17253" y="15007"/>
                  </a:cubicBezTo>
                  <a:cubicBezTo>
                    <a:pt x="17277" y="14769"/>
                    <a:pt x="17408" y="14531"/>
                    <a:pt x="17491" y="14388"/>
                  </a:cubicBezTo>
                  <a:cubicBezTo>
                    <a:pt x="17515" y="14340"/>
                    <a:pt x="17539" y="14292"/>
                    <a:pt x="17539" y="14269"/>
                  </a:cubicBezTo>
                  <a:cubicBezTo>
                    <a:pt x="17539" y="14269"/>
                    <a:pt x="17550" y="14257"/>
                    <a:pt x="17550" y="14257"/>
                  </a:cubicBezTo>
                  <a:lnTo>
                    <a:pt x="17503" y="14245"/>
                  </a:lnTo>
                  <a:lnTo>
                    <a:pt x="17550" y="14245"/>
                  </a:lnTo>
                  <a:cubicBezTo>
                    <a:pt x="17550" y="14233"/>
                    <a:pt x="17562" y="14209"/>
                    <a:pt x="17562" y="14197"/>
                  </a:cubicBezTo>
                  <a:cubicBezTo>
                    <a:pt x="17562" y="14197"/>
                    <a:pt x="17562" y="14185"/>
                    <a:pt x="17562" y="14173"/>
                  </a:cubicBezTo>
                  <a:cubicBezTo>
                    <a:pt x="17562" y="14162"/>
                    <a:pt x="17562" y="14138"/>
                    <a:pt x="17562" y="14126"/>
                  </a:cubicBezTo>
                  <a:cubicBezTo>
                    <a:pt x="17574" y="14114"/>
                    <a:pt x="17574" y="14102"/>
                    <a:pt x="17574" y="14102"/>
                  </a:cubicBezTo>
                  <a:cubicBezTo>
                    <a:pt x="17574" y="14090"/>
                    <a:pt x="17574" y="14078"/>
                    <a:pt x="17574" y="14066"/>
                  </a:cubicBezTo>
                  <a:lnTo>
                    <a:pt x="17574" y="14031"/>
                  </a:lnTo>
                  <a:cubicBezTo>
                    <a:pt x="17574" y="13947"/>
                    <a:pt x="17574" y="13876"/>
                    <a:pt x="17574" y="13816"/>
                  </a:cubicBezTo>
                  <a:lnTo>
                    <a:pt x="17574" y="13792"/>
                  </a:lnTo>
                  <a:cubicBezTo>
                    <a:pt x="17574" y="13769"/>
                    <a:pt x="17574" y="13757"/>
                    <a:pt x="17586" y="13745"/>
                  </a:cubicBezTo>
                  <a:cubicBezTo>
                    <a:pt x="17586" y="13733"/>
                    <a:pt x="17610" y="13721"/>
                    <a:pt x="17634" y="13685"/>
                  </a:cubicBezTo>
                  <a:cubicBezTo>
                    <a:pt x="17670" y="13661"/>
                    <a:pt x="17705" y="13638"/>
                    <a:pt x="17741" y="13590"/>
                  </a:cubicBezTo>
                  <a:cubicBezTo>
                    <a:pt x="17836" y="13471"/>
                    <a:pt x="18074" y="13138"/>
                    <a:pt x="18146" y="13030"/>
                  </a:cubicBezTo>
                  <a:cubicBezTo>
                    <a:pt x="18181" y="12971"/>
                    <a:pt x="18205" y="12923"/>
                    <a:pt x="18217" y="12888"/>
                  </a:cubicBezTo>
                  <a:cubicBezTo>
                    <a:pt x="18229" y="12864"/>
                    <a:pt x="18241" y="12840"/>
                    <a:pt x="18265" y="12816"/>
                  </a:cubicBezTo>
                  <a:cubicBezTo>
                    <a:pt x="18277" y="12780"/>
                    <a:pt x="18348" y="12745"/>
                    <a:pt x="18420" y="12697"/>
                  </a:cubicBezTo>
                  <a:cubicBezTo>
                    <a:pt x="18479" y="12661"/>
                    <a:pt x="18562" y="12614"/>
                    <a:pt x="18634" y="12554"/>
                  </a:cubicBezTo>
                  <a:cubicBezTo>
                    <a:pt x="18777" y="12447"/>
                    <a:pt x="18920" y="12268"/>
                    <a:pt x="19051" y="12102"/>
                  </a:cubicBezTo>
                  <a:lnTo>
                    <a:pt x="19110" y="12030"/>
                  </a:lnTo>
                  <a:cubicBezTo>
                    <a:pt x="19182" y="11947"/>
                    <a:pt x="19313" y="11792"/>
                    <a:pt x="19444" y="11649"/>
                  </a:cubicBezTo>
                  <a:cubicBezTo>
                    <a:pt x="19622" y="11447"/>
                    <a:pt x="19741" y="11328"/>
                    <a:pt x="19753" y="11292"/>
                  </a:cubicBezTo>
                  <a:cubicBezTo>
                    <a:pt x="19777" y="11268"/>
                    <a:pt x="19944" y="11102"/>
                    <a:pt x="20110" y="10947"/>
                  </a:cubicBezTo>
                  <a:cubicBezTo>
                    <a:pt x="20372" y="10697"/>
                    <a:pt x="20670" y="10411"/>
                    <a:pt x="20729" y="10316"/>
                  </a:cubicBezTo>
                  <a:lnTo>
                    <a:pt x="20741" y="10304"/>
                  </a:lnTo>
                  <a:cubicBezTo>
                    <a:pt x="20753" y="10304"/>
                    <a:pt x="20753" y="10292"/>
                    <a:pt x="20765" y="10280"/>
                  </a:cubicBezTo>
                  <a:cubicBezTo>
                    <a:pt x="20860" y="10161"/>
                    <a:pt x="20979" y="10078"/>
                    <a:pt x="21170" y="9947"/>
                  </a:cubicBezTo>
                  <a:cubicBezTo>
                    <a:pt x="21253" y="9899"/>
                    <a:pt x="21337" y="9851"/>
                    <a:pt x="21420" y="9792"/>
                  </a:cubicBezTo>
                  <a:cubicBezTo>
                    <a:pt x="21527" y="9720"/>
                    <a:pt x="21622" y="9661"/>
                    <a:pt x="21670" y="9637"/>
                  </a:cubicBezTo>
                  <a:cubicBezTo>
                    <a:pt x="21765" y="9601"/>
                    <a:pt x="22003" y="9459"/>
                    <a:pt x="22099" y="9399"/>
                  </a:cubicBezTo>
                  <a:lnTo>
                    <a:pt x="22111" y="9387"/>
                  </a:lnTo>
                  <a:cubicBezTo>
                    <a:pt x="22206" y="9328"/>
                    <a:pt x="22289" y="9268"/>
                    <a:pt x="22408" y="9256"/>
                  </a:cubicBezTo>
                  <a:cubicBezTo>
                    <a:pt x="22539" y="9244"/>
                    <a:pt x="22623" y="9173"/>
                    <a:pt x="22694" y="9113"/>
                  </a:cubicBezTo>
                  <a:lnTo>
                    <a:pt x="22730" y="9089"/>
                  </a:lnTo>
                  <a:cubicBezTo>
                    <a:pt x="22753" y="9066"/>
                    <a:pt x="22765" y="9054"/>
                    <a:pt x="22777" y="9042"/>
                  </a:cubicBezTo>
                  <a:cubicBezTo>
                    <a:pt x="22813" y="9006"/>
                    <a:pt x="22837" y="8994"/>
                    <a:pt x="22884" y="8994"/>
                  </a:cubicBezTo>
                  <a:lnTo>
                    <a:pt x="22896" y="8994"/>
                  </a:lnTo>
                  <a:cubicBezTo>
                    <a:pt x="23004" y="8994"/>
                    <a:pt x="23123" y="8911"/>
                    <a:pt x="23277" y="8780"/>
                  </a:cubicBezTo>
                  <a:cubicBezTo>
                    <a:pt x="23420" y="8673"/>
                    <a:pt x="23408" y="8447"/>
                    <a:pt x="23408" y="8292"/>
                  </a:cubicBezTo>
                  <a:cubicBezTo>
                    <a:pt x="23408" y="8256"/>
                    <a:pt x="23408" y="8220"/>
                    <a:pt x="23408" y="8196"/>
                  </a:cubicBezTo>
                  <a:cubicBezTo>
                    <a:pt x="23420" y="8101"/>
                    <a:pt x="23456" y="8018"/>
                    <a:pt x="23504" y="7946"/>
                  </a:cubicBezTo>
                  <a:cubicBezTo>
                    <a:pt x="23575" y="7851"/>
                    <a:pt x="23635" y="7601"/>
                    <a:pt x="23646" y="7494"/>
                  </a:cubicBezTo>
                  <a:cubicBezTo>
                    <a:pt x="23646" y="7387"/>
                    <a:pt x="23611" y="7315"/>
                    <a:pt x="23539" y="7196"/>
                  </a:cubicBezTo>
                  <a:cubicBezTo>
                    <a:pt x="23468" y="7101"/>
                    <a:pt x="23456" y="6875"/>
                    <a:pt x="23432" y="6708"/>
                  </a:cubicBezTo>
                  <a:lnTo>
                    <a:pt x="23432" y="6661"/>
                  </a:lnTo>
                  <a:cubicBezTo>
                    <a:pt x="23408" y="6482"/>
                    <a:pt x="23301" y="6363"/>
                    <a:pt x="23134" y="6327"/>
                  </a:cubicBezTo>
                  <a:cubicBezTo>
                    <a:pt x="23099" y="6321"/>
                    <a:pt x="23068" y="6318"/>
                    <a:pt x="23038" y="6318"/>
                  </a:cubicBezTo>
                  <a:cubicBezTo>
                    <a:pt x="22957" y="6318"/>
                    <a:pt x="22891" y="6340"/>
                    <a:pt x="22813" y="6375"/>
                  </a:cubicBezTo>
                  <a:lnTo>
                    <a:pt x="22777" y="6387"/>
                  </a:lnTo>
                  <a:cubicBezTo>
                    <a:pt x="22732" y="6404"/>
                    <a:pt x="22701" y="6415"/>
                    <a:pt x="22672" y="6415"/>
                  </a:cubicBezTo>
                  <a:cubicBezTo>
                    <a:pt x="22640" y="6415"/>
                    <a:pt x="22613" y="6401"/>
                    <a:pt x="22575" y="6363"/>
                  </a:cubicBezTo>
                  <a:cubicBezTo>
                    <a:pt x="22551" y="6339"/>
                    <a:pt x="22539" y="6315"/>
                    <a:pt x="22515" y="6291"/>
                  </a:cubicBezTo>
                  <a:cubicBezTo>
                    <a:pt x="22480" y="6244"/>
                    <a:pt x="22444" y="6184"/>
                    <a:pt x="22349" y="6172"/>
                  </a:cubicBezTo>
                  <a:cubicBezTo>
                    <a:pt x="22182" y="6172"/>
                    <a:pt x="22170" y="6756"/>
                    <a:pt x="22170" y="6756"/>
                  </a:cubicBezTo>
                  <a:cubicBezTo>
                    <a:pt x="22170" y="6887"/>
                    <a:pt x="22158" y="7065"/>
                    <a:pt x="22134" y="7196"/>
                  </a:cubicBezTo>
                  <a:cubicBezTo>
                    <a:pt x="22122" y="7280"/>
                    <a:pt x="22122" y="7327"/>
                    <a:pt x="22122" y="7351"/>
                  </a:cubicBezTo>
                  <a:cubicBezTo>
                    <a:pt x="22122" y="7387"/>
                    <a:pt x="22039" y="7530"/>
                    <a:pt x="21980" y="7589"/>
                  </a:cubicBezTo>
                  <a:cubicBezTo>
                    <a:pt x="21920" y="7637"/>
                    <a:pt x="21741" y="7839"/>
                    <a:pt x="21718" y="7887"/>
                  </a:cubicBezTo>
                  <a:cubicBezTo>
                    <a:pt x="21718" y="7887"/>
                    <a:pt x="21706" y="7911"/>
                    <a:pt x="21694" y="7923"/>
                  </a:cubicBezTo>
                  <a:cubicBezTo>
                    <a:pt x="21670" y="7982"/>
                    <a:pt x="21587" y="8125"/>
                    <a:pt x="21563" y="8149"/>
                  </a:cubicBezTo>
                  <a:cubicBezTo>
                    <a:pt x="21539" y="8185"/>
                    <a:pt x="21301" y="8327"/>
                    <a:pt x="21170" y="8387"/>
                  </a:cubicBezTo>
                  <a:cubicBezTo>
                    <a:pt x="21003" y="8458"/>
                    <a:pt x="20813" y="8720"/>
                    <a:pt x="20789" y="8744"/>
                  </a:cubicBezTo>
                  <a:cubicBezTo>
                    <a:pt x="20741" y="8816"/>
                    <a:pt x="20694" y="8899"/>
                    <a:pt x="20658" y="8982"/>
                  </a:cubicBezTo>
                  <a:cubicBezTo>
                    <a:pt x="20646" y="9018"/>
                    <a:pt x="20622" y="9078"/>
                    <a:pt x="20610" y="9078"/>
                  </a:cubicBezTo>
                  <a:cubicBezTo>
                    <a:pt x="20598" y="9078"/>
                    <a:pt x="20551" y="9066"/>
                    <a:pt x="20515" y="9018"/>
                  </a:cubicBezTo>
                  <a:cubicBezTo>
                    <a:pt x="20467" y="8958"/>
                    <a:pt x="20408" y="8935"/>
                    <a:pt x="20348" y="8923"/>
                  </a:cubicBezTo>
                  <a:cubicBezTo>
                    <a:pt x="20337" y="8911"/>
                    <a:pt x="20313" y="8911"/>
                    <a:pt x="20301" y="8911"/>
                  </a:cubicBezTo>
                  <a:lnTo>
                    <a:pt x="20289" y="8899"/>
                  </a:lnTo>
                  <a:cubicBezTo>
                    <a:pt x="20194" y="8875"/>
                    <a:pt x="20098" y="8875"/>
                    <a:pt x="20063" y="8875"/>
                  </a:cubicBezTo>
                  <a:lnTo>
                    <a:pt x="20027" y="8875"/>
                  </a:lnTo>
                  <a:cubicBezTo>
                    <a:pt x="19956" y="8875"/>
                    <a:pt x="19825" y="8982"/>
                    <a:pt x="19789" y="9089"/>
                  </a:cubicBezTo>
                  <a:cubicBezTo>
                    <a:pt x="19759" y="9170"/>
                    <a:pt x="19720" y="9199"/>
                    <a:pt x="19687" y="9199"/>
                  </a:cubicBezTo>
                  <a:cubicBezTo>
                    <a:pt x="19681" y="9199"/>
                    <a:pt x="19675" y="9198"/>
                    <a:pt x="19670" y="9197"/>
                  </a:cubicBezTo>
                  <a:cubicBezTo>
                    <a:pt x="19598" y="9197"/>
                    <a:pt x="19455" y="9113"/>
                    <a:pt x="19360" y="9042"/>
                  </a:cubicBezTo>
                  <a:cubicBezTo>
                    <a:pt x="19277" y="8982"/>
                    <a:pt x="19146" y="8970"/>
                    <a:pt x="19027" y="8970"/>
                  </a:cubicBezTo>
                  <a:lnTo>
                    <a:pt x="18789" y="8970"/>
                  </a:lnTo>
                  <a:cubicBezTo>
                    <a:pt x="18717" y="8970"/>
                    <a:pt x="18670" y="8982"/>
                    <a:pt x="18622" y="8982"/>
                  </a:cubicBezTo>
                  <a:cubicBezTo>
                    <a:pt x="18592" y="8988"/>
                    <a:pt x="18565" y="8991"/>
                    <a:pt x="18536" y="8991"/>
                  </a:cubicBezTo>
                  <a:cubicBezTo>
                    <a:pt x="18506" y="8991"/>
                    <a:pt x="18473" y="8988"/>
                    <a:pt x="18432" y="8982"/>
                  </a:cubicBezTo>
                  <a:cubicBezTo>
                    <a:pt x="18372" y="8958"/>
                    <a:pt x="18301" y="8923"/>
                    <a:pt x="18229" y="8899"/>
                  </a:cubicBezTo>
                  <a:cubicBezTo>
                    <a:pt x="18122" y="8851"/>
                    <a:pt x="18015" y="8792"/>
                    <a:pt x="17860" y="8756"/>
                  </a:cubicBezTo>
                  <a:cubicBezTo>
                    <a:pt x="17777" y="8732"/>
                    <a:pt x="17693" y="8720"/>
                    <a:pt x="17586" y="8708"/>
                  </a:cubicBezTo>
                  <a:lnTo>
                    <a:pt x="17562" y="8708"/>
                  </a:lnTo>
                  <a:lnTo>
                    <a:pt x="17527" y="8697"/>
                  </a:lnTo>
                  <a:cubicBezTo>
                    <a:pt x="17455" y="8697"/>
                    <a:pt x="17396" y="8697"/>
                    <a:pt x="17336" y="8685"/>
                  </a:cubicBezTo>
                  <a:lnTo>
                    <a:pt x="17086" y="8685"/>
                  </a:lnTo>
                  <a:cubicBezTo>
                    <a:pt x="16967" y="8673"/>
                    <a:pt x="16777" y="8673"/>
                    <a:pt x="16741" y="8637"/>
                  </a:cubicBezTo>
                  <a:cubicBezTo>
                    <a:pt x="16741" y="8637"/>
                    <a:pt x="16741" y="8625"/>
                    <a:pt x="16729" y="8625"/>
                  </a:cubicBezTo>
                  <a:cubicBezTo>
                    <a:pt x="16717" y="8601"/>
                    <a:pt x="16729" y="8589"/>
                    <a:pt x="16765" y="8542"/>
                  </a:cubicBezTo>
                  <a:cubicBezTo>
                    <a:pt x="16777" y="8518"/>
                    <a:pt x="16788" y="8506"/>
                    <a:pt x="16800" y="8494"/>
                  </a:cubicBezTo>
                  <a:cubicBezTo>
                    <a:pt x="16812" y="8470"/>
                    <a:pt x="16884" y="8423"/>
                    <a:pt x="16943" y="8375"/>
                  </a:cubicBezTo>
                  <a:cubicBezTo>
                    <a:pt x="17027" y="8316"/>
                    <a:pt x="17122" y="8244"/>
                    <a:pt x="17181" y="8161"/>
                  </a:cubicBezTo>
                  <a:cubicBezTo>
                    <a:pt x="17193" y="8149"/>
                    <a:pt x="17205" y="8137"/>
                    <a:pt x="17217" y="8125"/>
                  </a:cubicBezTo>
                  <a:cubicBezTo>
                    <a:pt x="17300" y="8018"/>
                    <a:pt x="17300" y="7911"/>
                    <a:pt x="17324" y="7685"/>
                  </a:cubicBezTo>
                  <a:lnTo>
                    <a:pt x="17324" y="7613"/>
                  </a:lnTo>
                  <a:cubicBezTo>
                    <a:pt x="17336" y="7399"/>
                    <a:pt x="17384" y="7304"/>
                    <a:pt x="17431" y="7232"/>
                  </a:cubicBezTo>
                  <a:cubicBezTo>
                    <a:pt x="17443" y="7208"/>
                    <a:pt x="17455" y="7184"/>
                    <a:pt x="17467" y="7149"/>
                  </a:cubicBezTo>
                  <a:cubicBezTo>
                    <a:pt x="17479" y="7113"/>
                    <a:pt x="17503" y="7101"/>
                    <a:pt x="17574" y="7089"/>
                  </a:cubicBezTo>
                  <a:cubicBezTo>
                    <a:pt x="17610" y="7089"/>
                    <a:pt x="17658" y="7077"/>
                    <a:pt x="17705" y="7053"/>
                  </a:cubicBezTo>
                  <a:cubicBezTo>
                    <a:pt x="17836" y="6982"/>
                    <a:pt x="17860" y="6839"/>
                    <a:pt x="17896" y="6720"/>
                  </a:cubicBezTo>
                  <a:lnTo>
                    <a:pt x="17896" y="6684"/>
                  </a:lnTo>
                  <a:cubicBezTo>
                    <a:pt x="17920" y="6577"/>
                    <a:pt x="18205" y="6244"/>
                    <a:pt x="18241" y="6208"/>
                  </a:cubicBezTo>
                  <a:cubicBezTo>
                    <a:pt x="18277" y="6172"/>
                    <a:pt x="18312" y="6018"/>
                    <a:pt x="18289" y="5922"/>
                  </a:cubicBezTo>
                  <a:cubicBezTo>
                    <a:pt x="18277" y="5863"/>
                    <a:pt x="18229" y="5768"/>
                    <a:pt x="18146" y="5625"/>
                  </a:cubicBezTo>
                  <a:cubicBezTo>
                    <a:pt x="18110" y="5541"/>
                    <a:pt x="18074" y="5470"/>
                    <a:pt x="18051" y="5434"/>
                  </a:cubicBezTo>
                  <a:cubicBezTo>
                    <a:pt x="18051" y="5422"/>
                    <a:pt x="18051" y="5410"/>
                    <a:pt x="18039" y="5399"/>
                  </a:cubicBezTo>
                  <a:cubicBezTo>
                    <a:pt x="18003" y="5291"/>
                    <a:pt x="17955" y="5196"/>
                    <a:pt x="17717" y="5196"/>
                  </a:cubicBezTo>
                  <a:cubicBezTo>
                    <a:pt x="17550" y="5196"/>
                    <a:pt x="17372" y="5137"/>
                    <a:pt x="17181" y="5006"/>
                  </a:cubicBezTo>
                  <a:cubicBezTo>
                    <a:pt x="17158" y="4982"/>
                    <a:pt x="17134" y="4958"/>
                    <a:pt x="17110" y="4934"/>
                  </a:cubicBezTo>
                  <a:cubicBezTo>
                    <a:pt x="17074" y="4898"/>
                    <a:pt x="17038" y="4863"/>
                    <a:pt x="16991" y="4863"/>
                  </a:cubicBezTo>
                  <a:cubicBezTo>
                    <a:pt x="16931" y="4851"/>
                    <a:pt x="16765" y="4827"/>
                    <a:pt x="16491" y="4684"/>
                  </a:cubicBezTo>
                  <a:cubicBezTo>
                    <a:pt x="16217" y="4529"/>
                    <a:pt x="15467" y="4005"/>
                    <a:pt x="15276" y="3803"/>
                  </a:cubicBezTo>
                  <a:cubicBezTo>
                    <a:pt x="15098" y="3613"/>
                    <a:pt x="15086" y="3601"/>
                    <a:pt x="14967" y="3577"/>
                  </a:cubicBezTo>
                  <a:cubicBezTo>
                    <a:pt x="14955" y="3577"/>
                    <a:pt x="14931" y="3565"/>
                    <a:pt x="14907" y="3565"/>
                  </a:cubicBezTo>
                  <a:cubicBezTo>
                    <a:pt x="14717" y="3517"/>
                    <a:pt x="13990" y="3291"/>
                    <a:pt x="13812" y="3220"/>
                  </a:cubicBezTo>
                  <a:cubicBezTo>
                    <a:pt x="13657" y="3160"/>
                    <a:pt x="13538" y="3113"/>
                    <a:pt x="13514" y="3041"/>
                  </a:cubicBezTo>
                  <a:cubicBezTo>
                    <a:pt x="13467" y="2898"/>
                    <a:pt x="13407" y="2791"/>
                    <a:pt x="13348" y="2720"/>
                  </a:cubicBezTo>
                  <a:cubicBezTo>
                    <a:pt x="13288" y="2660"/>
                    <a:pt x="13181" y="2589"/>
                    <a:pt x="13002" y="2470"/>
                  </a:cubicBezTo>
                  <a:cubicBezTo>
                    <a:pt x="12895" y="2398"/>
                    <a:pt x="12776" y="2315"/>
                    <a:pt x="12633" y="2208"/>
                  </a:cubicBezTo>
                  <a:cubicBezTo>
                    <a:pt x="12216" y="1922"/>
                    <a:pt x="12062" y="1696"/>
                    <a:pt x="11990" y="1565"/>
                  </a:cubicBezTo>
                  <a:cubicBezTo>
                    <a:pt x="11943" y="1469"/>
                    <a:pt x="11919" y="1374"/>
                    <a:pt x="11895" y="1291"/>
                  </a:cubicBezTo>
                  <a:cubicBezTo>
                    <a:pt x="11871" y="1184"/>
                    <a:pt x="11859" y="1124"/>
                    <a:pt x="11812" y="1088"/>
                  </a:cubicBezTo>
                  <a:cubicBezTo>
                    <a:pt x="11788" y="1077"/>
                    <a:pt x="11764" y="1077"/>
                    <a:pt x="11716" y="1065"/>
                  </a:cubicBezTo>
                  <a:lnTo>
                    <a:pt x="11669" y="1053"/>
                  </a:lnTo>
                  <a:cubicBezTo>
                    <a:pt x="11550" y="1017"/>
                    <a:pt x="11383" y="981"/>
                    <a:pt x="11323" y="910"/>
                  </a:cubicBezTo>
                  <a:cubicBezTo>
                    <a:pt x="11264" y="850"/>
                    <a:pt x="11216" y="767"/>
                    <a:pt x="11157" y="684"/>
                  </a:cubicBezTo>
                  <a:cubicBezTo>
                    <a:pt x="11109" y="624"/>
                    <a:pt x="11062" y="553"/>
                    <a:pt x="11002" y="493"/>
                  </a:cubicBezTo>
                  <a:cubicBezTo>
                    <a:pt x="10907" y="374"/>
                    <a:pt x="10823" y="362"/>
                    <a:pt x="10716" y="362"/>
                  </a:cubicBezTo>
                  <a:cubicBezTo>
                    <a:pt x="10692" y="350"/>
                    <a:pt x="10669" y="350"/>
                    <a:pt x="10633" y="350"/>
                  </a:cubicBezTo>
                  <a:cubicBezTo>
                    <a:pt x="10514" y="326"/>
                    <a:pt x="9966" y="303"/>
                    <a:pt x="9692" y="303"/>
                  </a:cubicBezTo>
                  <a:lnTo>
                    <a:pt x="9526" y="303"/>
                  </a:lnTo>
                  <a:cubicBezTo>
                    <a:pt x="9383" y="326"/>
                    <a:pt x="9264" y="493"/>
                    <a:pt x="9192" y="624"/>
                  </a:cubicBezTo>
                  <a:cubicBezTo>
                    <a:pt x="9145" y="719"/>
                    <a:pt x="9085" y="886"/>
                    <a:pt x="9073" y="969"/>
                  </a:cubicBezTo>
                  <a:cubicBezTo>
                    <a:pt x="9073" y="993"/>
                    <a:pt x="9002" y="1053"/>
                    <a:pt x="8954" y="1088"/>
                  </a:cubicBezTo>
                  <a:cubicBezTo>
                    <a:pt x="8930" y="1112"/>
                    <a:pt x="8907" y="1124"/>
                    <a:pt x="8895" y="1148"/>
                  </a:cubicBezTo>
                  <a:cubicBezTo>
                    <a:pt x="8871" y="1172"/>
                    <a:pt x="8823" y="1374"/>
                    <a:pt x="8776" y="1589"/>
                  </a:cubicBezTo>
                  <a:cubicBezTo>
                    <a:pt x="8740" y="1458"/>
                    <a:pt x="8692" y="1279"/>
                    <a:pt x="8621" y="1041"/>
                  </a:cubicBezTo>
                  <a:cubicBezTo>
                    <a:pt x="8502" y="636"/>
                    <a:pt x="8275" y="600"/>
                    <a:pt x="8121" y="577"/>
                  </a:cubicBezTo>
                  <a:cubicBezTo>
                    <a:pt x="8097" y="565"/>
                    <a:pt x="8073" y="565"/>
                    <a:pt x="8049" y="565"/>
                  </a:cubicBezTo>
                  <a:cubicBezTo>
                    <a:pt x="8002" y="553"/>
                    <a:pt x="7954" y="553"/>
                    <a:pt x="7883" y="553"/>
                  </a:cubicBezTo>
                  <a:cubicBezTo>
                    <a:pt x="7775" y="553"/>
                    <a:pt x="7644" y="553"/>
                    <a:pt x="7549" y="565"/>
                  </a:cubicBezTo>
                  <a:lnTo>
                    <a:pt x="7490" y="565"/>
                  </a:lnTo>
                  <a:cubicBezTo>
                    <a:pt x="7430" y="577"/>
                    <a:pt x="7371" y="577"/>
                    <a:pt x="7347" y="577"/>
                  </a:cubicBezTo>
                  <a:lnTo>
                    <a:pt x="7335" y="577"/>
                  </a:lnTo>
                  <a:cubicBezTo>
                    <a:pt x="7228" y="577"/>
                    <a:pt x="7025" y="648"/>
                    <a:pt x="6978" y="672"/>
                  </a:cubicBezTo>
                  <a:cubicBezTo>
                    <a:pt x="6906" y="660"/>
                    <a:pt x="6740" y="493"/>
                    <a:pt x="6668" y="410"/>
                  </a:cubicBezTo>
                  <a:cubicBezTo>
                    <a:pt x="6632" y="374"/>
                    <a:pt x="6609" y="350"/>
                    <a:pt x="6585" y="326"/>
                  </a:cubicBezTo>
                  <a:cubicBezTo>
                    <a:pt x="6466" y="219"/>
                    <a:pt x="6097" y="17"/>
                    <a:pt x="6085" y="5"/>
                  </a:cubicBezTo>
                  <a:cubicBezTo>
                    <a:pt x="6075" y="2"/>
                    <a:pt x="6066" y="0"/>
                    <a:pt x="6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71" name="Google Shape;2471;p42"/>
          <p:cNvCxnSpPr>
            <a:stCxn id="2426" idx="6"/>
          </p:cNvCxnSpPr>
          <p:nvPr/>
        </p:nvCxnSpPr>
        <p:spPr>
          <a:xfrm>
            <a:off x="2560350" y="1810150"/>
            <a:ext cx="5040900" cy="855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3" name="Imagen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96" y="-180479"/>
            <a:ext cx="1181237" cy="1173147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297" y="-180479"/>
            <a:ext cx="1181237" cy="1173147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826265" y="0"/>
            <a:ext cx="7571136" cy="220337"/>
          </a:xfrm>
          <a:prstGeom prst="rect">
            <a:avLst/>
          </a:prstGeom>
          <a:solidFill>
            <a:srgbClr val="7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43"/>
          <p:cNvSpPr/>
          <p:nvPr/>
        </p:nvSpPr>
        <p:spPr>
          <a:xfrm>
            <a:off x="466575" y="935825"/>
            <a:ext cx="2610000" cy="1691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43"/>
          <p:cNvSpPr/>
          <p:nvPr/>
        </p:nvSpPr>
        <p:spPr>
          <a:xfrm>
            <a:off x="466563" y="2758375"/>
            <a:ext cx="2610000" cy="1960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43"/>
          <p:cNvSpPr/>
          <p:nvPr/>
        </p:nvSpPr>
        <p:spPr>
          <a:xfrm>
            <a:off x="6076800" y="937800"/>
            <a:ext cx="2610000" cy="3796200"/>
          </a:xfrm>
          <a:prstGeom prst="roundRect">
            <a:avLst>
              <a:gd name="adj" fmla="val 1093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43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2480" name="Google Shape;2480;p43"/>
          <p:cNvSpPr txBox="1"/>
          <p:nvPr/>
        </p:nvSpPr>
        <p:spPr>
          <a:xfrm>
            <a:off x="6481050" y="3525200"/>
            <a:ext cx="1801500" cy="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81" name="Google Shape;2481;p43"/>
          <p:cNvSpPr txBox="1"/>
          <p:nvPr/>
        </p:nvSpPr>
        <p:spPr>
          <a:xfrm>
            <a:off x="6481054" y="3720300"/>
            <a:ext cx="18006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the closest to the Sun and the smallest one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82" name="Google Shape;2482;p43"/>
          <p:cNvGrpSpPr/>
          <p:nvPr/>
        </p:nvGrpSpPr>
        <p:grpSpPr>
          <a:xfrm>
            <a:off x="685413" y="3819117"/>
            <a:ext cx="2172300" cy="667183"/>
            <a:chOff x="6002409" y="3763154"/>
            <a:chExt cx="2172300" cy="667183"/>
          </a:xfrm>
        </p:grpSpPr>
        <p:sp>
          <p:nvSpPr>
            <p:cNvPr id="2483" name="Google Shape;2483;p43"/>
            <p:cNvSpPr txBox="1"/>
            <p:nvPr/>
          </p:nvSpPr>
          <p:spPr>
            <a:xfrm>
              <a:off x="6177129" y="3763154"/>
              <a:ext cx="1802700" cy="1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84" name="Google Shape;2484;p43"/>
            <p:cNvSpPr txBox="1"/>
            <p:nvPr/>
          </p:nvSpPr>
          <p:spPr>
            <a:xfrm>
              <a:off x="6002409" y="3947938"/>
              <a:ext cx="21723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very cold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85" name="Google Shape;2485;p43"/>
          <p:cNvSpPr txBox="1"/>
          <p:nvPr/>
        </p:nvSpPr>
        <p:spPr>
          <a:xfrm>
            <a:off x="870813" y="1748942"/>
            <a:ext cx="18015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86" name="Google Shape;2486;p43"/>
          <p:cNvSpPr txBox="1"/>
          <p:nvPr/>
        </p:nvSpPr>
        <p:spPr>
          <a:xfrm>
            <a:off x="683463" y="1957794"/>
            <a:ext cx="2176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7" name="Google Shape;2487;p43"/>
          <p:cNvSpPr/>
          <p:nvPr/>
        </p:nvSpPr>
        <p:spPr>
          <a:xfrm>
            <a:off x="1139189" y="2961624"/>
            <a:ext cx="1264747" cy="701195"/>
          </a:xfrm>
          <a:custGeom>
            <a:avLst/>
            <a:gdLst/>
            <a:ahLst/>
            <a:cxnLst/>
            <a:rect l="l" t="t" r="r" b="b"/>
            <a:pathLst>
              <a:path w="7776" h="4311" extrusionOk="0">
                <a:moveTo>
                  <a:pt x="3549" y="2453"/>
                </a:moveTo>
                <a:lnTo>
                  <a:pt x="3549" y="2739"/>
                </a:lnTo>
                <a:lnTo>
                  <a:pt x="3346" y="2739"/>
                </a:lnTo>
                <a:lnTo>
                  <a:pt x="3346" y="2453"/>
                </a:lnTo>
                <a:close/>
                <a:moveTo>
                  <a:pt x="4418" y="2453"/>
                </a:moveTo>
                <a:lnTo>
                  <a:pt x="4418" y="2739"/>
                </a:lnTo>
                <a:lnTo>
                  <a:pt x="4227" y="2739"/>
                </a:lnTo>
                <a:lnTo>
                  <a:pt x="4227" y="2453"/>
                </a:lnTo>
                <a:close/>
                <a:moveTo>
                  <a:pt x="1275" y="2453"/>
                </a:moveTo>
                <a:lnTo>
                  <a:pt x="1275" y="3989"/>
                </a:lnTo>
                <a:lnTo>
                  <a:pt x="989" y="3989"/>
                </a:lnTo>
                <a:lnTo>
                  <a:pt x="989" y="2453"/>
                </a:lnTo>
                <a:close/>
                <a:moveTo>
                  <a:pt x="1906" y="2453"/>
                </a:moveTo>
                <a:lnTo>
                  <a:pt x="1906" y="3989"/>
                </a:lnTo>
                <a:lnTo>
                  <a:pt x="1465" y="3989"/>
                </a:lnTo>
                <a:lnTo>
                  <a:pt x="1465" y="2453"/>
                </a:lnTo>
                <a:close/>
                <a:moveTo>
                  <a:pt x="2537" y="2453"/>
                </a:moveTo>
                <a:lnTo>
                  <a:pt x="2537" y="3989"/>
                </a:lnTo>
                <a:lnTo>
                  <a:pt x="2084" y="3989"/>
                </a:lnTo>
                <a:lnTo>
                  <a:pt x="2084" y="2453"/>
                </a:lnTo>
                <a:close/>
                <a:moveTo>
                  <a:pt x="3168" y="2453"/>
                </a:moveTo>
                <a:lnTo>
                  <a:pt x="3168" y="3989"/>
                </a:lnTo>
                <a:lnTo>
                  <a:pt x="2715" y="3989"/>
                </a:lnTo>
                <a:lnTo>
                  <a:pt x="2715" y="2453"/>
                </a:lnTo>
                <a:close/>
                <a:moveTo>
                  <a:pt x="5049" y="2453"/>
                </a:moveTo>
                <a:lnTo>
                  <a:pt x="5049" y="3989"/>
                </a:lnTo>
                <a:lnTo>
                  <a:pt x="4608" y="3989"/>
                </a:lnTo>
                <a:lnTo>
                  <a:pt x="4608" y="2453"/>
                </a:lnTo>
                <a:close/>
                <a:moveTo>
                  <a:pt x="5680" y="2453"/>
                </a:moveTo>
                <a:lnTo>
                  <a:pt x="5680" y="3989"/>
                </a:lnTo>
                <a:lnTo>
                  <a:pt x="5228" y="3989"/>
                </a:lnTo>
                <a:lnTo>
                  <a:pt x="5228" y="2453"/>
                </a:lnTo>
                <a:close/>
                <a:moveTo>
                  <a:pt x="6311" y="2453"/>
                </a:moveTo>
                <a:lnTo>
                  <a:pt x="6311" y="3989"/>
                </a:lnTo>
                <a:lnTo>
                  <a:pt x="5859" y="3989"/>
                </a:lnTo>
                <a:lnTo>
                  <a:pt x="5859" y="2453"/>
                </a:lnTo>
                <a:close/>
                <a:moveTo>
                  <a:pt x="6775" y="2453"/>
                </a:moveTo>
                <a:lnTo>
                  <a:pt x="6775" y="3989"/>
                </a:lnTo>
                <a:lnTo>
                  <a:pt x="6490" y="3989"/>
                </a:lnTo>
                <a:lnTo>
                  <a:pt x="6490" y="2453"/>
                </a:lnTo>
                <a:close/>
                <a:moveTo>
                  <a:pt x="3716" y="0"/>
                </a:moveTo>
                <a:lnTo>
                  <a:pt x="3644" y="60"/>
                </a:lnTo>
                <a:lnTo>
                  <a:pt x="3644" y="214"/>
                </a:lnTo>
                <a:lnTo>
                  <a:pt x="3585" y="262"/>
                </a:lnTo>
                <a:lnTo>
                  <a:pt x="3585" y="429"/>
                </a:lnTo>
                <a:lnTo>
                  <a:pt x="3549" y="429"/>
                </a:lnTo>
                <a:lnTo>
                  <a:pt x="3549" y="1941"/>
                </a:lnTo>
                <a:lnTo>
                  <a:pt x="775" y="1941"/>
                </a:lnTo>
                <a:lnTo>
                  <a:pt x="775" y="2119"/>
                </a:lnTo>
                <a:lnTo>
                  <a:pt x="287" y="2119"/>
                </a:lnTo>
                <a:lnTo>
                  <a:pt x="287" y="2310"/>
                </a:lnTo>
                <a:lnTo>
                  <a:pt x="132" y="2310"/>
                </a:lnTo>
                <a:lnTo>
                  <a:pt x="132" y="3989"/>
                </a:lnTo>
                <a:lnTo>
                  <a:pt x="1" y="3989"/>
                </a:lnTo>
                <a:lnTo>
                  <a:pt x="1" y="4310"/>
                </a:lnTo>
                <a:lnTo>
                  <a:pt x="7776" y="4310"/>
                </a:lnTo>
                <a:lnTo>
                  <a:pt x="7776" y="3989"/>
                </a:lnTo>
                <a:lnTo>
                  <a:pt x="7633" y="3989"/>
                </a:lnTo>
                <a:lnTo>
                  <a:pt x="7633" y="2310"/>
                </a:lnTo>
                <a:lnTo>
                  <a:pt x="7478" y="2310"/>
                </a:lnTo>
                <a:lnTo>
                  <a:pt x="7478" y="2119"/>
                </a:lnTo>
                <a:lnTo>
                  <a:pt x="6990" y="2119"/>
                </a:lnTo>
                <a:lnTo>
                  <a:pt x="6990" y="1941"/>
                </a:lnTo>
                <a:lnTo>
                  <a:pt x="4227" y="1941"/>
                </a:lnTo>
                <a:lnTo>
                  <a:pt x="4227" y="429"/>
                </a:lnTo>
                <a:lnTo>
                  <a:pt x="4192" y="429"/>
                </a:lnTo>
                <a:lnTo>
                  <a:pt x="4192" y="262"/>
                </a:lnTo>
                <a:lnTo>
                  <a:pt x="4120" y="203"/>
                </a:lnTo>
                <a:lnTo>
                  <a:pt x="4120" y="48"/>
                </a:lnTo>
                <a:lnTo>
                  <a:pt x="40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43"/>
          <p:cNvSpPr/>
          <p:nvPr/>
        </p:nvSpPr>
        <p:spPr>
          <a:xfrm>
            <a:off x="1256362" y="1181625"/>
            <a:ext cx="1030401" cy="380472"/>
          </a:xfrm>
          <a:custGeom>
            <a:avLst/>
            <a:gdLst/>
            <a:ahLst/>
            <a:cxnLst/>
            <a:rect l="l" t="t" r="r" b="b"/>
            <a:pathLst>
              <a:path w="7775" h="2871" extrusionOk="0">
                <a:moveTo>
                  <a:pt x="4215" y="1120"/>
                </a:moveTo>
                <a:lnTo>
                  <a:pt x="4406" y="1525"/>
                </a:lnTo>
                <a:lnTo>
                  <a:pt x="4608" y="1525"/>
                </a:lnTo>
                <a:lnTo>
                  <a:pt x="5298" y="2477"/>
                </a:lnTo>
                <a:lnTo>
                  <a:pt x="2631" y="2477"/>
                </a:lnTo>
                <a:lnTo>
                  <a:pt x="3322" y="1525"/>
                </a:lnTo>
                <a:lnTo>
                  <a:pt x="3536" y="1525"/>
                </a:lnTo>
                <a:lnTo>
                  <a:pt x="3727" y="1120"/>
                </a:lnTo>
                <a:close/>
                <a:moveTo>
                  <a:pt x="3024" y="1"/>
                </a:moveTo>
                <a:lnTo>
                  <a:pt x="1703" y="1287"/>
                </a:lnTo>
                <a:lnTo>
                  <a:pt x="1096" y="1287"/>
                </a:lnTo>
                <a:lnTo>
                  <a:pt x="1096" y="1882"/>
                </a:lnTo>
                <a:lnTo>
                  <a:pt x="536" y="2418"/>
                </a:lnTo>
                <a:lnTo>
                  <a:pt x="0" y="2418"/>
                </a:lnTo>
                <a:lnTo>
                  <a:pt x="0" y="2870"/>
                </a:lnTo>
                <a:lnTo>
                  <a:pt x="7775" y="2870"/>
                </a:lnTo>
                <a:lnTo>
                  <a:pt x="7775" y="2418"/>
                </a:lnTo>
                <a:lnTo>
                  <a:pt x="7370" y="2418"/>
                </a:lnTo>
                <a:lnTo>
                  <a:pt x="6870" y="1942"/>
                </a:lnTo>
                <a:lnTo>
                  <a:pt x="6870" y="1287"/>
                </a:lnTo>
                <a:lnTo>
                  <a:pt x="6203" y="1287"/>
                </a:lnTo>
                <a:lnTo>
                  <a:pt x="48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43"/>
          <p:cNvSpPr/>
          <p:nvPr/>
        </p:nvSpPr>
        <p:spPr>
          <a:xfrm>
            <a:off x="7399077" y="1397843"/>
            <a:ext cx="248991" cy="1891008"/>
          </a:xfrm>
          <a:custGeom>
            <a:avLst/>
            <a:gdLst/>
            <a:ahLst/>
            <a:cxnLst/>
            <a:rect l="l" t="t" r="r" b="b"/>
            <a:pathLst>
              <a:path w="12192" h="92583" extrusionOk="0">
                <a:moveTo>
                  <a:pt x="0" y="91821"/>
                </a:moveTo>
                <a:lnTo>
                  <a:pt x="4953" y="5715"/>
                </a:lnTo>
                <a:lnTo>
                  <a:pt x="10668" y="0"/>
                </a:lnTo>
                <a:lnTo>
                  <a:pt x="11430" y="14097"/>
                </a:lnTo>
                <a:lnTo>
                  <a:pt x="12192" y="9258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490" name="Google Shape;2490;p43"/>
          <p:cNvSpPr/>
          <p:nvPr/>
        </p:nvSpPr>
        <p:spPr>
          <a:xfrm>
            <a:off x="7140070" y="1374484"/>
            <a:ext cx="483461" cy="1960310"/>
          </a:xfrm>
          <a:custGeom>
            <a:avLst/>
            <a:gdLst/>
            <a:ahLst/>
            <a:cxnLst/>
            <a:rect l="l" t="t" r="r" b="b"/>
            <a:pathLst>
              <a:path w="1918" h="7776" extrusionOk="0">
                <a:moveTo>
                  <a:pt x="870" y="358"/>
                </a:moveTo>
                <a:lnTo>
                  <a:pt x="870" y="7621"/>
                </a:lnTo>
                <a:lnTo>
                  <a:pt x="167" y="7621"/>
                </a:lnTo>
                <a:cubicBezTo>
                  <a:pt x="167" y="7454"/>
                  <a:pt x="501" y="870"/>
                  <a:pt x="513" y="823"/>
                </a:cubicBezTo>
                <a:cubicBezTo>
                  <a:pt x="525" y="799"/>
                  <a:pt x="727" y="549"/>
                  <a:pt x="870" y="358"/>
                </a:cubicBezTo>
                <a:close/>
                <a:moveTo>
                  <a:pt x="953" y="1"/>
                </a:moveTo>
                <a:lnTo>
                  <a:pt x="358" y="763"/>
                </a:lnTo>
                <a:lnTo>
                  <a:pt x="1" y="7776"/>
                </a:lnTo>
                <a:lnTo>
                  <a:pt x="1918" y="7776"/>
                </a:lnTo>
                <a:lnTo>
                  <a:pt x="1560" y="763"/>
                </a:lnTo>
                <a:lnTo>
                  <a:pt x="9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1" name="Google Shape;2491;p43"/>
          <p:cNvGrpSpPr/>
          <p:nvPr/>
        </p:nvGrpSpPr>
        <p:grpSpPr>
          <a:xfrm>
            <a:off x="3924331" y="935826"/>
            <a:ext cx="1752538" cy="3796168"/>
            <a:chOff x="1409731" y="935826"/>
            <a:chExt cx="1752538" cy="3796168"/>
          </a:xfrm>
        </p:grpSpPr>
        <p:sp>
          <p:nvSpPr>
            <p:cNvPr id="2492" name="Google Shape;2492;p43"/>
            <p:cNvSpPr/>
            <p:nvPr/>
          </p:nvSpPr>
          <p:spPr>
            <a:xfrm>
              <a:off x="1940087" y="1809625"/>
              <a:ext cx="386571" cy="628474"/>
            </a:xfrm>
            <a:custGeom>
              <a:avLst/>
              <a:gdLst/>
              <a:ahLst/>
              <a:cxnLst/>
              <a:rect l="l" t="t" r="r" b="b"/>
              <a:pathLst>
                <a:path w="5216" h="8480" extrusionOk="0">
                  <a:moveTo>
                    <a:pt x="2100" y="1"/>
                  </a:moveTo>
                  <a:cubicBezTo>
                    <a:pt x="1959" y="1"/>
                    <a:pt x="1504" y="56"/>
                    <a:pt x="1417" y="121"/>
                  </a:cubicBezTo>
                  <a:cubicBezTo>
                    <a:pt x="1346" y="181"/>
                    <a:pt x="1179" y="264"/>
                    <a:pt x="1084" y="347"/>
                  </a:cubicBezTo>
                  <a:cubicBezTo>
                    <a:pt x="1084" y="347"/>
                    <a:pt x="1084" y="347"/>
                    <a:pt x="1072" y="359"/>
                  </a:cubicBezTo>
                  <a:cubicBezTo>
                    <a:pt x="1060" y="383"/>
                    <a:pt x="1048" y="395"/>
                    <a:pt x="1036" y="419"/>
                  </a:cubicBezTo>
                  <a:cubicBezTo>
                    <a:pt x="1012" y="526"/>
                    <a:pt x="929" y="657"/>
                    <a:pt x="822" y="800"/>
                  </a:cubicBezTo>
                  <a:cubicBezTo>
                    <a:pt x="727" y="931"/>
                    <a:pt x="548" y="1074"/>
                    <a:pt x="548" y="1074"/>
                  </a:cubicBezTo>
                  <a:cubicBezTo>
                    <a:pt x="536" y="1086"/>
                    <a:pt x="346" y="1229"/>
                    <a:pt x="346" y="1300"/>
                  </a:cubicBezTo>
                  <a:cubicBezTo>
                    <a:pt x="346" y="1300"/>
                    <a:pt x="346" y="1312"/>
                    <a:pt x="346" y="1312"/>
                  </a:cubicBezTo>
                  <a:cubicBezTo>
                    <a:pt x="357" y="1407"/>
                    <a:pt x="381" y="1669"/>
                    <a:pt x="298" y="1717"/>
                  </a:cubicBezTo>
                  <a:cubicBezTo>
                    <a:pt x="203" y="1764"/>
                    <a:pt x="0" y="1895"/>
                    <a:pt x="0" y="1955"/>
                  </a:cubicBezTo>
                  <a:cubicBezTo>
                    <a:pt x="0" y="2026"/>
                    <a:pt x="72" y="2407"/>
                    <a:pt x="84" y="2467"/>
                  </a:cubicBezTo>
                  <a:cubicBezTo>
                    <a:pt x="96" y="2514"/>
                    <a:pt x="155" y="3431"/>
                    <a:pt x="167" y="3824"/>
                  </a:cubicBezTo>
                  <a:cubicBezTo>
                    <a:pt x="262" y="3836"/>
                    <a:pt x="334" y="3860"/>
                    <a:pt x="381" y="3872"/>
                  </a:cubicBezTo>
                  <a:cubicBezTo>
                    <a:pt x="548" y="3931"/>
                    <a:pt x="655" y="4015"/>
                    <a:pt x="727" y="4169"/>
                  </a:cubicBezTo>
                  <a:cubicBezTo>
                    <a:pt x="783" y="4316"/>
                    <a:pt x="850" y="4420"/>
                    <a:pt x="898" y="4420"/>
                  </a:cubicBezTo>
                  <a:cubicBezTo>
                    <a:pt x="900" y="4420"/>
                    <a:pt x="903" y="4420"/>
                    <a:pt x="905" y="4419"/>
                  </a:cubicBezTo>
                  <a:cubicBezTo>
                    <a:pt x="943" y="4419"/>
                    <a:pt x="1096" y="4358"/>
                    <a:pt x="1167" y="4358"/>
                  </a:cubicBezTo>
                  <a:cubicBezTo>
                    <a:pt x="1185" y="4358"/>
                    <a:pt x="1198" y="4362"/>
                    <a:pt x="1203" y="4372"/>
                  </a:cubicBezTo>
                  <a:cubicBezTo>
                    <a:pt x="1239" y="4419"/>
                    <a:pt x="1322" y="4669"/>
                    <a:pt x="1286" y="4800"/>
                  </a:cubicBezTo>
                  <a:cubicBezTo>
                    <a:pt x="1250" y="4943"/>
                    <a:pt x="1143" y="5050"/>
                    <a:pt x="1072" y="5205"/>
                  </a:cubicBezTo>
                  <a:cubicBezTo>
                    <a:pt x="1012" y="5360"/>
                    <a:pt x="953" y="5705"/>
                    <a:pt x="953" y="5824"/>
                  </a:cubicBezTo>
                  <a:cubicBezTo>
                    <a:pt x="953" y="5955"/>
                    <a:pt x="1072" y="7086"/>
                    <a:pt x="1084" y="7146"/>
                  </a:cubicBezTo>
                  <a:cubicBezTo>
                    <a:pt x="1084" y="7217"/>
                    <a:pt x="1072" y="7801"/>
                    <a:pt x="1072" y="7836"/>
                  </a:cubicBezTo>
                  <a:cubicBezTo>
                    <a:pt x="1072" y="7860"/>
                    <a:pt x="1084" y="8479"/>
                    <a:pt x="1084" y="8479"/>
                  </a:cubicBezTo>
                  <a:lnTo>
                    <a:pt x="1084" y="8420"/>
                  </a:lnTo>
                  <a:lnTo>
                    <a:pt x="3191" y="8420"/>
                  </a:lnTo>
                  <a:lnTo>
                    <a:pt x="3179" y="8348"/>
                  </a:lnTo>
                  <a:lnTo>
                    <a:pt x="3167" y="7491"/>
                  </a:lnTo>
                  <a:lnTo>
                    <a:pt x="3858" y="7491"/>
                  </a:lnTo>
                  <a:lnTo>
                    <a:pt x="5215" y="5205"/>
                  </a:lnTo>
                  <a:cubicBezTo>
                    <a:pt x="5215" y="5205"/>
                    <a:pt x="4965" y="4550"/>
                    <a:pt x="4882" y="4360"/>
                  </a:cubicBezTo>
                  <a:cubicBezTo>
                    <a:pt x="4810" y="4181"/>
                    <a:pt x="4656" y="3669"/>
                    <a:pt x="4644" y="3526"/>
                  </a:cubicBezTo>
                  <a:cubicBezTo>
                    <a:pt x="4632" y="3372"/>
                    <a:pt x="4596" y="3217"/>
                    <a:pt x="4739" y="2955"/>
                  </a:cubicBezTo>
                  <a:cubicBezTo>
                    <a:pt x="4882" y="2705"/>
                    <a:pt x="5191" y="2086"/>
                    <a:pt x="5156" y="2026"/>
                  </a:cubicBezTo>
                  <a:cubicBezTo>
                    <a:pt x="5120" y="1967"/>
                    <a:pt x="4929" y="1800"/>
                    <a:pt x="4846" y="1610"/>
                  </a:cubicBezTo>
                  <a:cubicBezTo>
                    <a:pt x="4799" y="1490"/>
                    <a:pt x="4787" y="1336"/>
                    <a:pt x="4799" y="1169"/>
                  </a:cubicBezTo>
                  <a:cubicBezTo>
                    <a:pt x="4799" y="1050"/>
                    <a:pt x="4822" y="943"/>
                    <a:pt x="4834" y="836"/>
                  </a:cubicBezTo>
                  <a:cubicBezTo>
                    <a:pt x="4882" y="574"/>
                    <a:pt x="4882" y="490"/>
                    <a:pt x="4882" y="490"/>
                  </a:cubicBezTo>
                  <a:cubicBezTo>
                    <a:pt x="4882" y="490"/>
                    <a:pt x="4369" y="485"/>
                    <a:pt x="3963" y="485"/>
                  </a:cubicBezTo>
                  <a:cubicBezTo>
                    <a:pt x="3760" y="485"/>
                    <a:pt x="3584" y="486"/>
                    <a:pt x="3513" y="490"/>
                  </a:cubicBezTo>
                  <a:cubicBezTo>
                    <a:pt x="3486" y="492"/>
                    <a:pt x="3463" y="493"/>
                    <a:pt x="3440" y="493"/>
                  </a:cubicBezTo>
                  <a:cubicBezTo>
                    <a:pt x="3292" y="493"/>
                    <a:pt x="3230" y="459"/>
                    <a:pt x="3167" y="407"/>
                  </a:cubicBezTo>
                  <a:cubicBezTo>
                    <a:pt x="3108" y="347"/>
                    <a:pt x="3024" y="312"/>
                    <a:pt x="2870" y="312"/>
                  </a:cubicBezTo>
                  <a:cubicBezTo>
                    <a:pt x="2715" y="312"/>
                    <a:pt x="2548" y="276"/>
                    <a:pt x="2524" y="252"/>
                  </a:cubicBezTo>
                  <a:cubicBezTo>
                    <a:pt x="2501" y="240"/>
                    <a:pt x="2227" y="26"/>
                    <a:pt x="2132" y="2"/>
                  </a:cubicBezTo>
                  <a:cubicBezTo>
                    <a:pt x="2124" y="1"/>
                    <a:pt x="2114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3"/>
            <p:cNvSpPr/>
            <p:nvPr/>
          </p:nvSpPr>
          <p:spPr>
            <a:xfrm>
              <a:off x="2225943" y="1646501"/>
              <a:ext cx="400726" cy="718372"/>
            </a:xfrm>
            <a:custGeom>
              <a:avLst/>
              <a:gdLst/>
              <a:ahLst/>
              <a:cxnLst/>
              <a:rect l="l" t="t" r="r" b="b"/>
              <a:pathLst>
                <a:path w="5407" h="9693" extrusionOk="0">
                  <a:moveTo>
                    <a:pt x="1561" y="1"/>
                  </a:moveTo>
                  <a:lnTo>
                    <a:pt x="1025" y="2691"/>
                  </a:lnTo>
                  <a:cubicBezTo>
                    <a:pt x="1025" y="2691"/>
                    <a:pt x="1025" y="2775"/>
                    <a:pt x="977" y="3037"/>
                  </a:cubicBezTo>
                  <a:cubicBezTo>
                    <a:pt x="953" y="3144"/>
                    <a:pt x="942" y="3251"/>
                    <a:pt x="942" y="3370"/>
                  </a:cubicBezTo>
                  <a:cubicBezTo>
                    <a:pt x="930" y="3537"/>
                    <a:pt x="942" y="3691"/>
                    <a:pt x="989" y="3811"/>
                  </a:cubicBezTo>
                  <a:cubicBezTo>
                    <a:pt x="1072" y="4001"/>
                    <a:pt x="1263" y="4168"/>
                    <a:pt x="1299" y="4227"/>
                  </a:cubicBezTo>
                  <a:cubicBezTo>
                    <a:pt x="1334" y="4287"/>
                    <a:pt x="1025" y="4906"/>
                    <a:pt x="882" y="5156"/>
                  </a:cubicBezTo>
                  <a:cubicBezTo>
                    <a:pt x="739" y="5418"/>
                    <a:pt x="775" y="5573"/>
                    <a:pt x="787" y="5727"/>
                  </a:cubicBezTo>
                  <a:cubicBezTo>
                    <a:pt x="799" y="5870"/>
                    <a:pt x="953" y="6382"/>
                    <a:pt x="1025" y="6561"/>
                  </a:cubicBezTo>
                  <a:cubicBezTo>
                    <a:pt x="1108" y="6751"/>
                    <a:pt x="1358" y="7406"/>
                    <a:pt x="1358" y="7406"/>
                  </a:cubicBezTo>
                  <a:lnTo>
                    <a:pt x="1" y="9692"/>
                  </a:lnTo>
                  <a:lnTo>
                    <a:pt x="1275" y="9692"/>
                  </a:lnTo>
                  <a:cubicBezTo>
                    <a:pt x="1406" y="9692"/>
                    <a:pt x="1465" y="9621"/>
                    <a:pt x="1489" y="9585"/>
                  </a:cubicBezTo>
                  <a:cubicBezTo>
                    <a:pt x="1513" y="9561"/>
                    <a:pt x="2204" y="8668"/>
                    <a:pt x="2263" y="8597"/>
                  </a:cubicBezTo>
                  <a:cubicBezTo>
                    <a:pt x="2300" y="8560"/>
                    <a:pt x="2408" y="8546"/>
                    <a:pt x="2510" y="8546"/>
                  </a:cubicBezTo>
                  <a:cubicBezTo>
                    <a:pt x="2575" y="8546"/>
                    <a:pt x="2638" y="8552"/>
                    <a:pt x="2680" y="8561"/>
                  </a:cubicBezTo>
                  <a:cubicBezTo>
                    <a:pt x="2763" y="8578"/>
                    <a:pt x="2817" y="8600"/>
                    <a:pt x="2882" y="8600"/>
                  </a:cubicBezTo>
                  <a:cubicBezTo>
                    <a:pt x="2911" y="8600"/>
                    <a:pt x="2941" y="8596"/>
                    <a:pt x="2977" y="8585"/>
                  </a:cubicBezTo>
                  <a:cubicBezTo>
                    <a:pt x="3097" y="8537"/>
                    <a:pt x="3085" y="8275"/>
                    <a:pt x="3120" y="8156"/>
                  </a:cubicBezTo>
                  <a:cubicBezTo>
                    <a:pt x="3132" y="8121"/>
                    <a:pt x="3156" y="8109"/>
                    <a:pt x="3168" y="8097"/>
                  </a:cubicBezTo>
                  <a:cubicBezTo>
                    <a:pt x="3168" y="8097"/>
                    <a:pt x="3085" y="7930"/>
                    <a:pt x="3073" y="7906"/>
                  </a:cubicBezTo>
                  <a:cubicBezTo>
                    <a:pt x="3073" y="7882"/>
                    <a:pt x="2942" y="7787"/>
                    <a:pt x="2835" y="7656"/>
                  </a:cubicBezTo>
                  <a:cubicBezTo>
                    <a:pt x="2739" y="7525"/>
                    <a:pt x="2716" y="7109"/>
                    <a:pt x="2704" y="6930"/>
                  </a:cubicBezTo>
                  <a:cubicBezTo>
                    <a:pt x="2704" y="6739"/>
                    <a:pt x="2716" y="6061"/>
                    <a:pt x="2775" y="5846"/>
                  </a:cubicBezTo>
                  <a:cubicBezTo>
                    <a:pt x="2823" y="5632"/>
                    <a:pt x="3097" y="5525"/>
                    <a:pt x="3323" y="5358"/>
                  </a:cubicBezTo>
                  <a:cubicBezTo>
                    <a:pt x="3537" y="5192"/>
                    <a:pt x="3692" y="4882"/>
                    <a:pt x="3775" y="4787"/>
                  </a:cubicBezTo>
                  <a:cubicBezTo>
                    <a:pt x="3870" y="4680"/>
                    <a:pt x="4204" y="4132"/>
                    <a:pt x="4240" y="4037"/>
                  </a:cubicBezTo>
                  <a:cubicBezTo>
                    <a:pt x="4240" y="4037"/>
                    <a:pt x="4240" y="4025"/>
                    <a:pt x="4240" y="4013"/>
                  </a:cubicBezTo>
                  <a:cubicBezTo>
                    <a:pt x="4263" y="3906"/>
                    <a:pt x="4240" y="3691"/>
                    <a:pt x="4240" y="3691"/>
                  </a:cubicBezTo>
                  <a:cubicBezTo>
                    <a:pt x="4240" y="3691"/>
                    <a:pt x="4109" y="3382"/>
                    <a:pt x="4180" y="3275"/>
                  </a:cubicBezTo>
                  <a:cubicBezTo>
                    <a:pt x="4263" y="3168"/>
                    <a:pt x="4335" y="3168"/>
                    <a:pt x="4335" y="3001"/>
                  </a:cubicBezTo>
                  <a:cubicBezTo>
                    <a:pt x="4335" y="2834"/>
                    <a:pt x="4168" y="2596"/>
                    <a:pt x="4240" y="2429"/>
                  </a:cubicBezTo>
                  <a:cubicBezTo>
                    <a:pt x="4311" y="2263"/>
                    <a:pt x="4561" y="1894"/>
                    <a:pt x="4716" y="1775"/>
                  </a:cubicBezTo>
                  <a:cubicBezTo>
                    <a:pt x="4871" y="1655"/>
                    <a:pt x="5192" y="1084"/>
                    <a:pt x="5180" y="989"/>
                  </a:cubicBezTo>
                  <a:cubicBezTo>
                    <a:pt x="5168" y="905"/>
                    <a:pt x="5025" y="739"/>
                    <a:pt x="5073" y="596"/>
                  </a:cubicBezTo>
                  <a:cubicBezTo>
                    <a:pt x="5073" y="572"/>
                    <a:pt x="5085" y="560"/>
                    <a:pt x="5097" y="536"/>
                  </a:cubicBezTo>
                  <a:cubicBezTo>
                    <a:pt x="5228" y="370"/>
                    <a:pt x="5406" y="143"/>
                    <a:pt x="5406" y="143"/>
                  </a:cubicBezTo>
                  <a:lnTo>
                    <a:pt x="2680" y="36"/>
                  </a:lnTo>
                  <a:lnTo>
                    <a:pt x="1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3"/>
            <p:cNvSpPr/>
            <p:nvPr/>
          </p:nvSpPr>
          <p:spPr>
            <a:xfrm>
              <a:off x="2277155" y="1017351"/>
              <a:ext cx="486252" cy="518936"/>
            </a:xfrm>
            <a:custGeom>
              <a:avLst/>
              <a:gdLst/>
              <a:ahLst/>
              <a:cxnLst/>
              <a:rect l="l" t="t" r="r" b="b"/>
              <a:pathLst>
                <a:path w="6561" h="7002" extrusionOk="0">
                  <a:moveTo>
                    <a:pt x="0" y="0"/>
                  </a:moveTo>
                  <a:lnTo>
                    <a:pt x="48" y="2548"/>
                  </a:lnTo>
                  <a:cubicBezTo>
                    <a:pt x="48" y="2548"/>
                    <a:pt x="512" y="2727"/>
                    <a:pt x="762" y="2846"/>
                  </a:cubicBezTo>
                  <a:cubicBezTo>
                    <a:pt x="1024" y="2965"/>
                    <a:pt x="965" y="3072"/>
                    <a:pt x="1013" y="3144"/>
                  </a:cubicBezTo>
                  <a:cubicBezTo>
                    <a:pt x="1060" y="3215"/>
                    <a:pt x="1596" y="3608"/>
                    <a:pt x="1751" y="3715"/>
                  </a:cubicBezTo>
                  <a:cubicBezTo>
                    <a:pt x="1905" y="3822"/>
                    <a:pt x="2727" y="4394"/>
                    <a:pt x="2763" y="4429"/>
                  </a:cubicBezTo>
                  <a:cubicBezTo>
                    <a:pt x="2798" y="4477"/>
                    <a:pt x="3001" y="4977"/>
                    <a:pt x="3072" y="5072"/>
                  </a:cubicBezTo>
                  <a:cubicBezTo>
                    <a:pt x="3132" y="5168"/>
                    <a:pt x="3418" y="5203"/>
                    <a:pt x="3465" y="5251"/>
                  </a:cubicBezTo>
                  <a:cubicBezTo>
                    <a:pt x="3525" y="5299"/>
                    <a:pt x="3882" y="5751"/>
                    <a:pt x="3965" y="5846"/>
                  </a:cubicBezTo>
                  <a:cubicBezTo>
                    <a:pt x="4049" y="5930"/>
                    <a:pt x="4263" y="5930"/>
                    <a:pt x="4299" y="5930"/>
                  </a:cubicBezTo>
                  <a:cubicBezTo>
                    <a:pt x="4346" y="5930"/>
                    <a:pt x="4596" y="6192"/>
                    <a:pt x="4799" y="6346"/>
                  </a:cubicBezTo>
                  <a:cubicBezTo>
                    <a:pt x="5013" y="6501"/>
                    <a:pt x="5275" y="6680"/>
                    <a:pt x="5358" y="6787"/>
                  </a:cubicBezTo>
                  <a:cubicBezTo>
                    <a:pt x="5406" y="6835"/>
                    <a:pt x="5454" y="6918"/>
                    <a:pt x="5477" y="7001"/>
                  </a:cubicBezTo>
                  <a:cubicBezTo>
                    <a:pt x="5561" y="6882"/>
                    <a:pt x="5561" y="6787"/>
                    <a:pt x="5573" y="6513"/>
                  </a:cubicBezTo>
                  <a:cubicBezTo>
                    <a:pt x="5596" y="6204"/>
                    <a:pt x="5692" y="6144"/>
                    <a:pt x="5727" y="6037"/>
                  </a:cubicBezTo>
                  <a:cubicBezTo>
                    <a:pt x="5763" y="5930"/>
                    <a:pt x="5858" y="5965"/>
                    <a:pt x="5977" y="5906"/>
                  </a:cubicBezTo>
                  <a:cubicBezTo>
                    <a:pt x="6096" y="5846"/>
                    <a:pt x="6120" y="5703"/>
                    <a:pt x="6144" y="5584"/>
                  </a:cubicBezTo>
                  <a:cubicBezTo>
                    <a:pt x="6180" y="5453"/>
                    <a:pt x="6477" y="5096"/>
                    <a:pt x="6501" y="5084"/>
                  </a:cubicBezTo>
                  <a:cubicBezTo>
                    <a:pt x="6525" y="5061"/>
                    <a:pt x="6561" y="4930"/>
                    <a:pt x="6549" y="4834"/>
                  </a:cubicBezTo>
                  <a:cubicBezTo>
                    <a:pt x="6525" y="4739"/>
                    <a:pt x="6347" y="4453"/>
                    <a:pt x="6311" y="4346"/>
                  </a:cubicBezTo>
                  <a:cubicBezTo>
                    <a:pt x="6263" y="4251"/>
                    <a:pt x="6263" y="4144"/>
                    <a:pt x="6013" y="4144"/>
                  </a:cubicBezTo>
                  <a:cubicBezTo>
                    <a:pt x="5763" y="4144"/>
                    <a:pt x="5549" y="4001"/>
                    <a:pt x="5454" y="3941"/>
                  </a:cubicBezTo>
                  <a:cubicBezTo>
                    <a:pt x="5370" y="3870"/>
                    <a:pt x="5346" y="3810"/>
                    <a:pt x="5275" y="3798"/>
                  </a:cubicBezTo>
                  <a:cubicBezTo>
                    <a:pt x="5215" y="3798"/>
                    <a:pt x="5049" y="3775"/>
                    <a:pt x="4763" y="3620"/>
                  </a:cubicBezTo>
                  <a:cubicBezTo>
                    <a:pt x="4477" y="3465"/>
                    <a:pt x="3739" y="2941"/>
                    <a:pt x="3537" y="2727"/>
                  </a:cubicBezTo>
                  <a:cubicBezTo>
                    <a:pt x="3334" y="2513"/>
                    <a:pt x="3370" y="2548"/>
                    <a:pt x="3191" y="2513"/>
                  </a:cubicBezTo>
                  <a:cubicBezTo>
                    <a:pt x="3013" y="2465"/>
                    <a:pt x="2275" y="2239"/>
                    <a:pt x="2096" y="2167"/>
                  </a:cubicBezTo>
                  <a:cubicBezTo>
                    <a:pt x="1905" y="2096"/>
                    <a:pt x="1798" y="2036"/>
                    <a:pt x="1775" y="1953"/>
                  </a:cubicBezTo>
                  <a:cubicBezTo>
                    <a:pt x="1739" y="1870"/>
                    <a:pt x="1691" y="1739"/>
                    <a:pt x="1608" y="1655"/>
                  </a:cubicBezTo>
                  <a:cubicBezTo>
                    <a:pt x="1524" y="1560"/>
                    <a:pt x="1286" y="1429"/>
                    <a:pt x="905" y="1155"/>
                  </a:cubicBezTo>
                  <a:cubicBezTo>
                    <a:pt x="512" y="870"/>
                    <a:pt x="346" y="655"/>
                    <a:pt x="251" y="477"/>
                  </a:cubicBezTo>
                  <a:cubicBezTo>
                    <a:pt x="155" y="298"/>
                    <a:pt x="143" y="72"/>
                    <a:pt x="84" y="36"/>
                  </a:cubicBezTo>
                  <a:cubicBezTo>
                    <a:pt x="72" y="24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3"/>
            <p:cNvSpPr/>
            <p:nvPr/>
          </p:nvSpPr>
          <p:spPr>
            <a:xfrm>
              <a:off x="1813872" y="4450812"/>
              <a:ext cx="254428" cy="281183"/>
            </a:xfrm>
            <a:custGeom>
              <a:avLst/>
              <a:gdLst/>
              <a:ahLst/>
              <a:cxnLst/>
              <a:rect l="l" t="t" r="r" b="b"/>
              <a:pathLst>
                <a:path w="3433" h="3794" extrusionOk="0">
                  <a:moveTo>
                    <a:pt x="1" y="1"/>
                  </a:moveTo>
                  <a:lnTo>
                    <a:pt x="1" y="36"/>
                  </a:lnTo>
                  <a:lnTo>
                    <a:pt x="191" y="3501"/>
                  </a:lnTo>
                  <a:lnTo>
                    <a:pt x="1775" y="3501"/>
                  </a:lnTo>
                  <a:cubicBezTo>
                    <a:pt x="1775" y="3501"/>
                    <a:pt x="1966" y="3794"/>
                    <a:pt x="2071" y="3794"/>
                  </a:cubicBezTo>
                  <a:cubicBezTo>
                    <a:pt x="2080" y="3794"/>
                    <a:pt x="2089" y="3791"/>
                    <a:pt x="2096" y="3787"/>
                  </a:cubicBezTo>
                  <a:cubicBezTo>
                    <a:pt x="2191" y="3727"/>
                    <a:pt x="2358" y="3691"/>
                    <a:pt x="2430" y="3584"/>
                  </a:cubicBezTo>
                  <a:cubicBezTo>
                    <a:pt x="2489" y="3477"/>
                    <a:pt x="2775" y="3477"/>
                    <a:pt x="2775" y="3465"/>
                  </a:cubicBezTo>
                  <a:cubicBezTo>
                    <a:pt x="2777" y="3462"/>
                    <a:pt x="2780" y="3460"/>
                    <a:pt x="2784" y="3460"/>
                  </a:cubicBezTo>
                  <a:cubicBezTo>
                    <a:pt x="2803" y="3460"/>
                    <a:pt x="2848" y="3494"/>
                    <a:pt x="2891" y="3494"/>
                  </a:cubicBezTo>
                  <a:cubicBezTo>
                    <a:pt x="2900" y="3494"/>
                    <a:pt x="2909" y="3493"/>
                    <a:pt x="2918" y="3489"/>
                  </a:cubicBezTo>
                  <a:cubicBezTo>
                    <a:pt x="2977" y="3465"/>
                    <a:pt x="2965" y="3477"/>
                    <a:pt x="3084" y="3370"/>
                  </a:cubicBezTo>
                  <a:cubicBezTo>
                    <a:pt x="3215" y="3275"/>
                    <a:pt x="3299" y="3227"/>
                    <a:pt x="3299" y="3132"/>
                  </a:cubicBezTo>
                  <a:cubicBezTo>
                    <a:pt x="3299" y="3047"/>
                    <a:pt x="3432" y="2961"/>
                    <a:pt x="3341" y="2961"/>
                  </a:cubicBezTo>
                  <a:cubicBezTo>
                    <a:pt x="3330" y="2961"/>
                    <a:pt x="3316" y="2963"/>
                    <a:pt x="3299" y="2965"/>
                  </a:cubicBezTo>
                  <a:cubicBezTo>
                    <a:pt x="3120" y="2977"/>
                    <a:pt x="3096" y="3037"/>
                    <a:pt x="2977" y="3037"/>
                  </a:cubicBezTo>
                  <a:cubicBezTo>
                    <a:pt x="2912" y="3037"/>
                    <a:pt x="2833" y="3047"/>
                    <a:pt x="2757" y="3047"/>
                  </a:cubicBezTo>
                  <a:cubicBezTo>
                    <a:pt x="2694" y="3047"/>
                    <a:pt x="2633" y="3040"/>
                    <a:pt x="2584" y="3013"/>
                  </a:cubicBezTo>
                  <a:cubicBezTo>
                    <a:pt x="2489" y="2941"/>
                    <a:pt x="2370" y="2965"/>
                    <a:pt x="2180" y="2751"/>
                  </a:cubicBezTo>
                  <a:cubicBezTo>
                    <a:pt x="2001" y="2537"/>
                    <a:pt x="1870" y="2406"/>
                    <a:pt x="1632" y="2263"/>
                  </a:cubicBezTo>
                  <a:cubicBezTo>
                    <a:pt x="1406" y="2132"/>
                    <a:pt x="1179" y="2036"/>
                    <a:pt x="1096" y="1989"/>
                  </a:cubicBezTo>
                  <a:cubicBezTo>
                    <a:pt x="1025" y="1941"/>
                    <a:pt x="882" y="1727"/>
                    <a:pt x="822" y="1608"/>
                  </a:cubicBezTo>
                  <a:cubicBezTo>
                    <a:pt x="763" y="1489"/>
                    <a:pt x="608" y="1370"/>
                    <a:pt x="584" y="1346"/>
                  </a:cubicBezTo>
                  <a:cubicBezTo>
                    <a:pt x="560" y="1310"/>
                    <a:pt x="536" y="1120"/>
                    <a:pt x="501" y="1072"/>
                  </a:cubicBezTo>
                  <a:cubicBezTo>
                    <a:pt x="477" y="1036"/>
                    <a:pt x="382" y="977"/>
                    <a:pt x="298" y="929"/>
                  </a:cubicBezTo>
                  <a:cubicBezTo>
                    <a:pt x="215" y="882"/>
                    <a:pt x="251" y="858"/>
                    <a:pt x="251" y="762"/>
                  </a:cubicBezTo>
                  <a:cubicBezTo>
                    <a:pt x="251" y="679"/>
                    <a:pt x="263" y="679"/>
                    <a:pt x="263" y="536"/>
                  </a:cubicBezTo>
                  <a:cubicBezTo>
                    <a:pt x="263" y="381"/>
                    <a:pt x="179" y="251"/>
                    <a:pt x="167" y="2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3"/>
            <p:cNvSpPr/>
            <p:nvPr/>
          </p:nvSpPr>
          <p:spPr>
            <a:xfrm>
              <a:off x="1550917" y="1630493"/>
              <a:ext cx="429778" cy="462610"/>
            </a:xfrm>
            <a:custGeom>
              <a:avLst/>
              <a:gdLst/>
              <a:ahLst/>
              <a:cxnLst/>
              <a:rect l="l" t="t" r="r" b="b"/>
              <a:pathLst>
                <a:path w="5799" h="6242" extrusionOk="0">
                  <a:moveTo>
                    <a:pt x="1284" y="1"/>
                  </a:moveTo>
                  <a:cubicBezTo>
                    <a:pt x="1168" y="1"/>
                    <a:pt x="1008" y="98"/>
                    <a:pt x="834" y="133"/>
                  </a:cubicBezTo>
                  <a:cubicBezTo>
                    <a:pt x="751" y="157"/>
                    <a:pt x="608" y="169"/>
                    <a:pt x="477" y="193"/>
                  </a:cubicBezTo>
                  <a:lnTo>
                    <a:pt x="286" y="562"/>
                  </a:lnTo>
                  <a:lnTo>
                    <a:pt x="13" y="1098"/>
                  </a:lnTo>
                  <a:cubicBezTo>
                    <a:pt x="13" y="1098"/>
                    <a:pt x="1" y="1109"/>
                    <a:pt x="1" y="1133"/>
                  </a:cubicBezTo>
                  <a:cubicBezTo>
                    <a:pt x="108" y="1181"/>
                    <a:pt x="215" y="1229"/>
                    <a:pt x="274" y="1252"/>
                  </a:cubicBezTo>
                  <a:cubicBezTo>
                    <a:pt x="429" y="1324"/>
                    <a:pt x="775" y="1562"/>
                    <a:pt x="870" y="1693"/>
                  </a:cubicBezTo>
                  <a:cubicBezTo>
                    <a:pt x="977" y="1824"/>
                    <a:pt x="977" y="2360"/>
                    <a:pt x="977" y="2503"/>
                  </a:cubicBezTo>
                  <a:cubicBezTo>
                    <a:pt x="977" y="2633"/>
                    <a:pt x="870" y="2860"/>
                    <a:pt x="870" y="2955"/>
                  </a:cubicBezTo>
                  <a:cubicBezTo>
                    <a:pt x="870" y="2991"/>
                    <a:pt x="885" y="3003"/>
                    <a:pt x="910" y="3003"/>
                  </a:cubicBezTo>
                  <a:cubicBezTo>
                    <a:pt x="952" y="3003"/>
                    <a:pt x="1022" y="2970"/>
                    <a:pt x="1096" y="2955"/>
                  </a:cubicBezTo>
                  <a:cubicBezTo>
                    <a:pt x="1136" y="2951"/>
                    <a:pt x="1190" y="2950"/>
                    <a:pt x="1250" y="2950"/>
                  </a:cubicBezTo>
                  <a:cubicBezTo>
                    <a:pt x="1370" y="2950"/>
                    <a:pt x="1513" y="2955"/>
                    <a:pt x="1608" y="2955"/>
                  </a:cubicBezTo>
                  <a:cubicBezTo>
                    <a:pt x="1751" y="2967"/>
                    <a:pt x="2060" y="3181"/>
                    <a:pt x="2191" y="3348"/>
                  </a:cubicBezTo>
                  <a:cubicBezTo>
                    <a:pt x="2322" y="3503"/>
                    <a:pt x="3025" y="4122"/>
                    <a:pt x="3311" y="4288"/>
                  </a:cubicBezTo>
                  <a:cubicBezTo>
                    <a:pt x="3596" y="4467"/>
                    <a:pt x="3656" y="4729"/>
                    <a:pt x="3656" y="4848"/>
                  </a:cubicBezTo>
                  <a:cubicBezTo>
                    <a:pt x="3656" y="4979"/>
                    <a:pt x="3525" y="5372"/>
                    <a:pt x="3513" y="5467"/>
                  </a:cubicBezTo>
                  <a:cubicBezTo>
                    <a:pt x="3513" y="5562"/>
                    <a:pt x="3561" y="5717"/>
                    <a:pt x="3739" y="5884"/>
                  </a:cubicBezTo>
                  <a:cubicBezTo>
                    <a:pt x="3906" y="6039"/>
                    <a:pt x="4108" y="6182"/>
                    <a:pt x="4108" y="6182"/>
                  </a:cubicBezTo>
                  <a:cubicBezTo>
                    <a:pt x="4168" y="6182"/>
                    <a:pt x="4215" y="6193"/>
                    <a:pt x="4251" y="6193"/>
                  </a:cubicBezTo>
                  <a:cubicBezTo>
                    <a:pt x="4370" y="6193"/>
                    <a:pt x="4513" y="6182"/>
                    <a:pt x="4704" y="6170"/>
                  </a:cubicBezTo>
                  <a:lnTo>
                    <a:pt x="4775" y="6170"/>
                  </a:lnTo>
                  <a:cubicBezTo>
                    <a:pt x="4797" y="6168"/>
                    <a:pt x="4821" y="6167"/>
                    <a:pt x="4846" y="6167"/>
                  </a:cubicBezTo>
                  <a:cubicBezTo>
                    <a:pt x="5012" y="6167"/>
                    <a:pt x="5242" y="6200"/>
                    <a:pt x="5418" y="6241"/>
                  </a:cubicBezTo>
                  <a:cubicBezTo>
                    <a:pt x="5406" y="5848"/>
                    <a:pt x="5347" y="4931"/>
                    <a:pt x="5335" y="4884"/>
                  </a:cubicBezTo>
                  <a:cubicBezTo>
                    <a:pt x="5323" y="4824"/>
                    <a:pt x="5251" y="4443"/>
                    <a:pt x="5251" y="4372"/>
                  </a:cubicBezTo>
                  <a:cubicBezTo>
                    <a:pt x="5251" y="4312"/>
                    <a:pt x="5454" y="4181"/>
                    <a:pt x="5549" y="4134"/>
                  </a:cubicBezTo>
                  <a:cubicBezTo>
                    <a:pt x="5632" y="4086"/>
                    <a:pt x="5608" y="3824"/>
                    <a:pt x="5597" y="3729"/>
                  </a:cubicBezTo>
                  <a:cubicBezTo>
                    <a:pt x="5597" y="3729"/>
                    <a:pt x="5597" y="3717"/>
                    <a:pt x="5597" y="3717"/>
                  </a:cubicBezTo>
                  <a:cubicBezTo>
                    <a:pt x="5597" y="3646"/>
                    <a:pt x="5787" y="3503"/>
                    <a:pt x="5799" y="3491"/>
                  </a:cubicBezTo>
                  <a:cubicBezTo>
                    <a:pt x="5799" y="3491"/>
                    <a:pt x="4989" y="2050"/>
                    <a:pt x="5013" y="1991"/>
                  </a:cubicBezTo>
                  <a:cubicBezTo>
                    <a:pt x="5037" y="1931"/>
                    <a:pt x="4704" y="1681"/>
                    <a:pt x="4644" y="1610"/>
                  </a:cubicBezTo>
                  <a:cubicBezTo>
                    <a:pt x="4585" y="1550"/>
                    <a:pt x="4370" y="1455"/>
                    <a:pt x="4335" y="1336"/>
                  </a:cubicBezTo>
                  <a:cubicBezTo>
                    <a:pt x="4287" y="1217"/>
                    <a:pt x="4084" y="955"/>
                    <a:pt x="4001" y="859"/>
                  </a:cubicBezTo>
                  <a:cubicBezTo>
                    <a:pt x="3918" y="776"/>
                    <a:pt x="3727" y="705"/>
                    <a:pt x="3561" y="693"/>
                  </a:cubicBezTo>
                  <a:cubicBezTo>
                    <a:pt x="3394" y="693"/>
                    <a:pt x="3287" y="836"/>
                    <a:pt x="3132" y="895"/>
                  </a:cubicBezTo>
                  <a:cubicBezTo>
                    <a:pt x="3071" y="923"/>
                    <a:pt x="2998" y="933"/>
                    <a:pt x="2916" y="933"/>
                  </a:cubicBezTo>
                  <a:cubicBezTo>
                    <a:pt x="2788" y="933"/>
                    <a:pt x="2641" y="910"/>
                    <a:pt x="2489" y="895"/>
                  </a:cubicBezTo>
                  <a:cubicBezTo>
                    <a:pt x="2227" y="871"/>
                    <a:pt x="2263" y="669"/>
                    <a:pt x="2251" y="633"/>
                  </a:cubicBezTo>
                  <a:cubicBezTo>
                    <a:pt x="2227" y="598"/>
                    <a:pt x="2108" y="633"/>
                    <a:pt x="1810" y="502"/>
                  </a:cubicBezTo>
                  <a:cubicBezTo>
                    <a:pt x="1525" y="371"/>
                    <a:pt x="1501" y="181"/>
                    <a:pt x="1394" y="50"/>
                  </a:cubicBezTo>
                  <a:cubicBezTo>
                    <a:pt x="1365" y="14"/>
                    <a:pt x="1328" y="1"/>
                    <a:pt x="12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3"/>
            <p:cNvSpPr/>
            <p:nvPr/>
          </p:nvSpPr>
          <p:spPr>
            <a:xfrm>
              <a:off x="1586195" y="1342932"/>
              <a:ext cx="434225" cy="546283"/>
            </a:xfrm>
            <a:custGeom>
              <a:avLst/>
              <a:gdLst/>
              <a:ahLst/>
              <a:cxnLst/>
              <a:rect l="l" t="t" r="r" b="b"/>
              <a:pathLst>
                <a:path w="5859" h="7371" extrusionOk="0">
                  <a:moveTo>
                    <a:pt x="822" y="1"/>
                  </a:moveTo>
                  <a:lnTo>
                    <a:pt x="822" y="1"/>
                  </a:lnTo>
                  <a:cubicBezTo>
                    <a:pt x="846" y="72"/>
                    <a:pt x="727" y="120"/>
                    <a:pt x="656" y="298"/>
                  </a:cubicBezTo>
                  <a:cubicBezTo>
                    <a:pt x="584" y="489"/>
                    <a:pt x="680" y="679"/>
                    <a:pt x="680" y="727"/>
                  </a:cubicBezTo>
                  <a:cubicBezTo>
                    <a:pt x="680" y="739"/>
                    <a:pt x="691" y="763"/>
                    <a:pt x="703" y="810"/>
                  </a:cubicBezTo>
                  <a:cubicBezTo>
                    <a:pt x="751" y="953"/>
                    <a:pt x="846" y="1215"/>
                    <a:pt x="882" y="1406"/>
                  </a:cubicBezTo>
                  <a:cubicBezTo>
                    <a:pt x="918" y="1644"/>
                    <a:pt x="799" y="1751"/>
                    <a:pt x="727" y="1930"/>
                  </a:cubicBezTo>
                  <a:cubicBezTo>
                    <a:pt x="656" y="2120"/>
                    <a:pt x="775" y="2239"/>
                    <a:pt x="822" y="2346"/>
                  </a:cubicBezTo>
                  <a:cubicBezTo>
                    <a:pt x="870" y="2453"/>
                    <a:pt x="941" y="2537"/>
                    <a:pt x="1001" y="2656"/>
                  </a:cubicBezTo>
                  <a:cubicBezTo>
                    <a:pt x="1061" y="2763"/>
                    <a:pt x="1072" y="2846"/>
                    <a:pt x="1013" y="2965"/>
                  </a:cubicBezTo>
                  <a:cubicBezTo>
                    <a:pt x="941" y="3096"/>
                    <a:pt x="525" y="3084"/>
                    <a:pt x="441" y="3108"/>
                  </a:cubicBezTo>
                  <a:cubicBezTo>
                    <a:pt x="346" y="3144"/>
                    <a:pt x="84" y="3894"/>
                    <a:pt x="84" y="3894"/>
                  </a:cubicBezTo>
                  <a:lnTo>
                    <a:pt x="1" y="4073"/>
                  </a:lnTo>
                  <a:cubicBezTo>
                    <a:pt x="132" y="4049"/>
                    <a:pt x="275" y="4037"/>
                    <a:pt x="358" y="4013"/>
                  </a:cubicBezTo>
                  <a:cubicBezTo>
                    <a:pt x="532" y="3978"/>
                    <a:pt x="692" y="3881"/>
                    <a:pt x="808" y="3881"/>
                  </a:cubicBezTo>
                  <a:cubicBezTo>
                    <a:pt x="852" y="3881"/>
                    <a:pt x="889" y="3894"/>
                    <a:pt x="918" y="3930"/>
                  </a:cubicBezTo>
                  <a:cubicBezTo>
                    <a:pt x="1025" y="4061"/>
                    <a:pt x="1049" y="4251"/>
                    <a:pt x="1334" y="4382"/>
                  </a:cubicBezTo>
                  <a:cubicBezTo>
                    <a:pt x="1632" y="4513"/>
                    <a:pt x="1751" y="4478"/>
                    <a:pt x="1775" y="4513"/>
                  </a:cubicBezTo>
                  <a:cubicBezTo>
                    <a:pt x="1787" y="4549"/>
                    <a:pt x="1751" y="4751"/>
                    <a:pt x="2013" y="4775"/>
                  </a:cubicBezTo>
                  <a:cubicBezTo>
                    <a:pt x="2165" y="4790"/>
                    <a:pt x="2312" y="4813"/>
                    <a:pt x="2440" y="4813"/>
                  </a:cubicBezTo>
                  <a:cubicBezTo>
                    <a:pt x="2522" y="4813"/>
                    <a:pt x="2595" y="4803"/>
                    <a:pt x="2656" y="4775"/>
                  </a:cubicBezTo>
                  <a:cubicBezTo>
                    <a:pt x="2811" y="4716"/>
                    <a:pt x="2918" y="4573"/>
                    <a:pt x="3085" y="4573"/>
                  </a:cubicBezTo>
                  <a:cubicBezTo>
                    <a:pt x="3251" y="4585"/>
                    <a:pt x="3442" y="4656"/>
                    <a:pt x="3525" y="4739"/>
                  </a:cubicBezTo>
                  <a:cubicBezTo>
                    <a:pt x="3608" y="4835"/>
                    <a:pt x="3811" y="5097"/>
                    <a:pt x="3859" y="5216"/>
                  </a:cubicBezTo>
                  <a:cubicBezTo>
                    <a:pt x="3894" y="5335"/>
                    <a:pt x="4109" y="5430"/>
                    <a:pt x="4168" y="5490"/>
                  </a:cubicBezTo>
                  <a:cubicBezTo>
                    <a:pt x="4228" y="5561"/>
                    <a:pt x="4561" y="5811"/>
                    <a:pt x="4537" y="5871"/>
                  </a:cubicBezTo>
                  <a:cubicBezTo>
                    <a:pt x="4513" y="5930"/>
                    <a:pt x="5323" y="7371"/>
                    <a:pt x="5323" y="7371"/>
                  </a:cubicBezTo>
                  <a:cubicBezTo>
                    <a:pt x="5323" y="7371"/>
                    <a:pt x="5502" y="7228"/>
                    <a:pt x="5597" y="7097"/>
                  </a:cubicBezTo>
                  <a:cubicBezTo>
                    <a:pt x="5704" y="6954"/>
                    <a:pt x="5787" y="6823"/>
                    <a:pt x="5811" y="6716"/>
                  </a:cubicBezTo>
                  <a:cubicBezTo>
                    <a:pt x="5823" y="6692"/>
                    <a:pt x="5835" y="6680"/>
                    <a:pt x="5847" y="6656"/>
                  </a:cubicBezTo>
                  <a:cubicBezTo>
                    <a:pt x="5859" y="6644"/>
                    <a:pt x="5859" y="6644"/>
                    <a:pt x="5859" y="6644"/>
                  </a:cubicBezTo>
                  <a:cubicBezTo>
                    <a:pt x="5847" y="6585"/>
                    <a:pt x="5823" y="6502"/>
                    <a:pt x="5823" y="6418"/>
                  </a:cubicBezTo>
                  <a:cubicBezTo>
                    <a:pt x="5811" y="6240"/>
                    <a:pt x="5811" y="5882"/>
                    <a:pt x="5716" y="5668"/>
                  </a:cubicBezTo>
                  <a:cubicBezTo>
                    <a:pt x="5621" y="5454"/>
                    <a:pt x="5502" y="5323"/>
                    <a:pt x="5502" y="5085"/>
                  </a:cubicBezTo>
                  <a:cubicBezTo>
                    <a:pt x="5502" y="4930"/>
                    <a:pt x="5502" y="4620"/>
                    <a:pt x="5502" y="4406"/>
                  </a:cubicBezTo>
                  <a:cubicBezTo>
                    <a:pt x="5502" y="4287"/>
                    <a:pt x="5502" y="4192"/>
                    <a:pt x="5502" y="4192"/>
                  </a:cubicBezTo>
                  <a:lnTo>
                    <a:pt x="5502" y="3942"/>
                  </a:lnTo>
                  <a:lnTo>
                    <a:pt x="5502" y="3918"/>
                  </a:lnTo>
                  <a:cubicBezTo>
                    <a:pt x="5502" y="3918"/>
                    <a:pt x="5466" y="3868"/>
                    <a:pt x="5394" y="3868"/>
                  </a:cubicBezTo>
                  <a:cubicBezTo>
                    <a:pt x="5373" y="3868"/>
                    <a:pt x="5349" y="3872"/>
                    <a:pt x="5323" y="3882"/>
                  </a:cubicBezTo>
                  <a:cubicBezTo>
                    <a:pt x="5216" y="3918"/>
                    <a:pt x="5002" y="4085"/>
                    <a:pt x="4930" y="4097"/>
                  </a:cubicBezTo>
                  <a:cubicBezTo>
                    <a:pt x="4859" y="4097"/>
                    <a:pt x="4656" y="3966"/>
                    <a:pt x="4597" y="3870"/>
                  </a:cubicBezTo>
                  <a:cubicBezTo>
                    <a:pt x="4549" y="3763"/>
                    <a:pt x="4263" y="3156"/>
                    <a:pt x="4263" y="3156"/>
                  </a:cubicBezTo>
                  <a:cubicBezTo>
                    <a:pt x="4263" y="3156"/>
                    <a:pt x="4609" y="2703"/>
                    <a:pt x="4537" y="2573"/>
                  </a:cubicBezTo>
                  <a:cubicBezTo>
                    <a:pt x="4513" y="2513"/>
                    <a:pt x="4478" y="2465"/>
                    <a:pt x="4466" y="2430"/>
                  </a:cubicBezTo>
                  <a:cubicBezTo>
                    <a:pt x="4430" y="2382"/>
                    <a:pt x="4418" y="2334"/>
                    <a:pt x="4418" y="2299"/>
                  </a:cubicBezTo>
                  <a:cubicBezTo>
                    <a:pt x="4418" y="2239"/>
                    <a:pt x="4430" y="2156"/>
                    <a:pt x="4382" y="2096"/>
                  </a:cubicBezTo>
                  <a:cubicBezTo>
                    <a:pt x="4323" y="2025"/>
                    <a:pt x="4180" y="1941"/>
                    <a:pt x="4168" y="1846"/>
                  </a:cubicBezTo>
                  <a:cubicBezTo>
                    <a:pt x="4156" y="1763"/>
                    <a:pt x="4168" y="1572"/>
                    <a:pt x="4168" y="1489"/>
                  </a:cubicBezTo>
                  <a:cubicBezTo>
                    <a:pt x="4168" y="1477"/>
                    <a:pt x="4168" y="1465"/>
                    <a:pt x="4168" y="1453"/>
                  </a:cubicBezTo>
                  <a:cubicBezTo>
                    <a:pt x="4160" y="1428"/>
                    <a:pt x="4078" y="1378"/>
                    <a:pt x="3975" y="1378"/>
                  </a:cubicBezTo>
                  <a:cubicBezTo>
                    <a:pt x="3934" y="1378"/>
                    <a:pt x="3890" y="1385"/>
                    <a:pt x="3847" y="1406"/>
                  </a:cubicBezTo>
                  <a:cubicBezTo>
                    <a:pt x="3739" y="1447"/>
                    <a:pt x="3558" y="1511"/>
                    <a:pt x="3441" y="1511"/>
                  </a:cubicBezTo>
                  <a:cubicBezTo>
                    <a:pt x="3389" y="1511"/>
                    <a:pt x="3349" y="1498"/>
                    <a:pt x="3335" y="1465"/>
                  </a:cubicBezTo>
                  <a:cubicBezTo>
                    <a:pt x="3287" y="1370"/>
                    <a:pt x="3156" y="1049"/>
                    <a:pt x="3168" y="906"/>
                  </a:cubicBezTo>
                  <a:cubicBezTo>
                    <a:pt x="3168" y="763"/>
                    <a:pt x="3418" y="548"/>
                    <a:pt x="3478" y="441"/>
                  </a:cubicBezTo>
                  <a:cubicBezTo>
                    <a:pt x="3525" y="334"/>
                    <a:pt x="3597" y="191"/>
                    <a:pt x="3525" y="144"/>
                  </a:cubicBezTo>
                  <a:cubicBezTo>
                    <a:pt x="3466" y="96"/>
                    <a:pt x="3358" y="25"/>
                    <a:pt x="3108" y="25"/>
                  </a:cubicBezTo>
                  <a:cubicBezTo>
                    <a:pt x="3025" y="29"/>
                    <a:pt x="2837" y="30"/>
                    <a:pt x="2617" y="30"/>
                  </a:cubicBezTo>
                  <a:cubicBezTo>
                    <a:pt x="2177" y="30"/>
                    <a:pt x="1608" y="25"/>
                    <a:pt x="1489" y="25"/>
                  </a:cubicBezTo>
                  <a:cubicBezTo>
                    <a:pt x="1370" y="25"/>
                    <a:pt x="1013" y="13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3"/>
            <p:cNvSpPr/>
            <p:nvPr/>
          </p:nvSpPr>
          <p:spPr>
            <a:xfrm>
              <a:off x="1993893" y="1373319"/>
              <a:ext cx="347736" cy="472838"/>
            </a:xfrm>
            <a:custGeom>
              <a:avLst/>
              <a:gdLst/>
              <a:ahLst/>
              <a:cxnLst/>
              <a:rect l="l" t="t" r="r" b="b"/>
              <a:pathLst>
                <a:path w="4692" h="6380" extrusionOk="0">
                  <a:moveTo>
                    <a:pt x="1645" y="1"/>
                  </a:moveTo>
                  <a:cubicBezTo>
                    <a:pt x="1486" y="1"/>
                    <a:pt x="1342" y="34"/>
                    <a:pt x="1275" y="43"/>
                  </a:cubicBezTo>
                  <a:cubicBezTo>
                    <a:pt x="1191" y="55"/>
                    <a:pt x="1132" y="198"/>
                    <a:pt x="1132" y="317"/>
                  </a:cubicBezTo>
                  <a:cubicBezTo>
                    <a:pt x="1132" y="448"/>
                    <a:pt x="1108" y="508"/>
                    <a:pt x="1072" y="639"/>
                  </a:cubicBezTo>
                  <a:cubicBezTo>
                    <a:pt x="1048" y="781"/>
                    <a:pt x="953" y="841"/>
                    <a:pt x="941" y="972"/>
                  </a:cubicBezTo>
                  <a:cubicBezTo>
                    <a:pt x="941" y="996"/>
                    <a:pt x="941" y="1031"/>
                    <a:pt x="941" y="1055"/>
                  </a:cubicBezTo>
                  <a:cubicBezTo>
                    <a:pt x="941" y="1150"/>
                    <a:pt x="941" y="1246"/>
                    <a:pt x="941" y="1377"/>
                  </a:cubicBezTo>
                  <a:cubicBezTo>
                    <a:pt x="941" y="1555"/>
                    <a:pt x="703" y="1674"/>
                    <a:pt x="608" y="1722"/>
                  </a:cubicBezTo>
                  <a:cubicBezTo>
                    <a:pt x="513" y="1770"/>
                    <a:pt x="524" y="1984"/>
                    <a:pt x="524" y="2043"/>
                  </a:cubicBezTo>
                  <a:cubicBezTo>
                    <a:pt x="524" y="2091"/>
                    <a:pt x="441" y="2365"/>
                    <a:pt x="393" y="2424"/>
                  </a:cubicBezTo>
                  <a:cubicBezTo>
                    <a:pt x="358" y="2472"/>
                    <a:pt x="167" y="2722"/>
                    <a:pt x="155" y="2853"/>
                  </a:cubicBezTo>
                  <a:cubicBezTo>
                    <a:pt x="155" y="2972"/>
                    <a:pt x="191" y="3258"/>
                    <a:pt x="191" y="3329"/>
                  </a:cubicBezTo>
                  <a:cubicBezTo>
                    <a:pt x="191" y="3413"/>
                    <a:pt x="84" y="3508"/>
                    <a:pt x="1" y="3532"/>
                  </a:cubicBezTo>
                  <a:lnTo>
                    <a:pt x="1" y="3782"/>
                  </a:lnTo>
                  <a:cubicBezTo>
                    <a:pt x="1" y="3782"/>
                    <a:pt x="1" y="3865"/>
                    <a:pt x="1" y="3996"/>
                  </a:cubicBezTo>
                  <a:cubicBezTo>
                    <a:pt x="1" y="4210"/>
                    <a:pt x="1" y="4520"/>
                    <a:pt x="1" y="4675"/>
                  </a:cubicBezTo>
                  <a:cubicBezTo>
                    <a:pt x="1" y="4913"/>
                    <a:pt x="120" y="5044"/>
                    <a:pt x="215" y="5258"/>
                  </a:cubicBezTo>
                  <a:cubicBezTo>
                    <a:pt x="310" y="5472"/>
                    <a:pt x="310" y="5830"/>
                    <a:pt x="322" y="6008"/>
                  </a:cubicBezTo>
                  <a:cubicBezTo>
                    <a:pt x="322" y="6092"/>
                    <a:pt x="346" y="6175"/>
                    <a:pt x="358" y="6234"/>
                  </a:cubicBezTo>
                  <a:cubicBezTo>
                    <a:pt x="441" y="6151"/>
                    <a:pt x="620" y="6068"/>
                    <a:pt x="691" y="6008"/>
                  </a:cubicBezTo>
                  <a:cubicBezTo>
                    <a:pt x="774" y="5946"/>
                    <a:pt x="1187" y="5884"/>
                    <a:pt x="1350" y="5884"/>
                  </a:cubicBezTo>
                  <a:cubicBezTo>
                    <a:pt x="1375" y="5884"/>
                    <a:pt x="1394" y="5886"/>
                    <a:pt x="1406" y="5889"/>
                  </a:cubicBezTo>
                  <a:cubicBezTo>
                    <a:pt x="1501" y="5913"/>
                    <a:pt x="1775" y="6127"/>
                    <a:pt x="1798" y="6139"/>
                  </a:cubicBezTo>
                  <a:cubicBezTo>
                    <a:pt x="1822" y="6163"/>
                    <a:pt x="1989" y="6199"/>
                    <a:pt x="2144" y="6199"/>
                  </a:cubicBezTo>
                  <a:cubicBezTo>
                    <a:pt x="2298" y="6199"/>
                    <a:pt x="2382" y="6234"/>
                    <a:pt x="2441" y="6294"/>
                  </a:cubicBezTo>
                  <a:cubicBezTo>
                    <a:pt x="2504" y="6346"/>
                    <a:pt x="2566" y="6380"/>
                    <a:pt x="2714" y="6380"/>
                  </a:cubicBezTo>
                  <a:cubicBezTo>
                    <a:pt x="2737" y="6380"/>
                    <a:pt x="2760" y="6379"/>
                    <a:pt x="2787" y="6377"/>
                  </a:cubicBezTo>
                  <a:cubicBezTo>
                    <a:pt x="2858" y="6373"/>
                    <a:pt x="3034" y="6372"/>
                    <a:pt x="3237" y="6372"/>
                  </a:cubicBezTo>
                  <a:cubicBezTo>
                    <a:pt x="3643" y="6372"/>
                    <a:pt x="4156" y="6377"/>
                    <a:pt x="4156" y="6377"/>
                  </a:cubicBezTo>
                  <a:lnTo>
                    <a:pt x="4692" y="3687"/>
                  </a:lnTo>
                  <a:lnTo>
                    <a:pt x="4692" y="115"/>
                  </a:lnTo>
                  <a:lnTo>
                    <a:pt x="3632" y="103"/>
                  </a:lnTo>
                  <a:lnTo>
                    <a:pt x="2418" y="79"/>
                  </a:lnTo>
                  <a:lnTo>
                    <a:pt x="2382" y="79"/>
                  </a:lnTo>
                  <a:lnTo>
                    <a:pt x="2394" y="67"/>
                  </a:lnTo>
                  <a:cubicBezTo>
                    <a:pt x="2287" y="67"/>
                    <a:pt x="1929" y="31"/>
                    <a:pt x="1763" y="7"/>
                  </a:cubicBezTo>
                  <a:cubicBezTo>
                    <a:pt x="1723" y="3"/>
                    <a:pt x="1684" y="1"/>
                    <a:pt x="1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3"/>
            <p:cNvSpPr/>
            <p:nvPr/>
          </p:nvSpPr>
          <p:spPr>
            <a:xfrm>
              <a:off x="1620658" y="961247"/>
              <a:ext cx="660120" cy="495813"/>
            </a:xfrm>
            <a:custGeom>
              <a:avLst/>
              <a:gdLst/>
              <a:ahLst/>
              <a:cxnLst/>
              <a:rect l="l" t="t" r="r" b="b"/>
              <a:pathLst>
                <a:path w="8907" h="6690" extrusionOk="0">
                  <a:moveTo>
                    <a:pt x="6833" y="1"/>
                  </a:moveTo>
                  <a:cubicBezTo>
                    <a:pt x="6767" y="1"/>
                    <a:pt x="6717" y="3"/>
                    <a:pt x="6692" y="7"/>
                  </a:cubicBezTo>
                  <a:cubicBezTo>
                    <a:pt x="6549" y="31"/>
                    <a:pt x="6442" y="210"/>
                    <a:pt x="6394" y="305"/>
                  </a:cubicBezTo>
                  <a:cubicBezTo>
                    <a:pt x="6334" y="400"/>
                    <a:pt x="6287" y="555"/>
                    <a:pt x="6275" y="626"/>
                  </a:cubicBezTo>
                  <a:cubicBezTo>
                    <a:pt x="6263" y="698"/>
                    <a:pt x="6108" y="793"/>
                    <a:pt x="6084" y="829"/>
                  </a:cubicBezTo>
                  <a:cubicBezTo>
                    <a:pt x="6049" y="865"/>
                    <a:pt x="5930" y="1436"/>
                    <a:pt x="5930" y="1436"/>
                  </a:cubicBezTo>
                  <a:cubicBezTo>
                    <a:pt x="5930" y="1436"/>
                    <a:pt x="5858" y="1162"/>
                    <a:pt x="5739" y="710"/>
                  </a:cubicBezTo>
                  <a:cubicBezTo>
                    <a:pt x="5608" y="269"/>
                    <a:pt x="5358" y="305"/>
                    <a:pt x="5191" y="257"/>
                  </a:cubicBezTo>
                  <a:cubicBezTo>
                    <a:pt x="5154" y="250"/>
                    <a:pt x="5105" y="247"/>
                    <a:pt x="5049" y="247"/>
                  </a:cubicBezTo>
                  <a:cubicBezTo>
                    <a:pt x="4925" y="247"/>
                    <a:pt x="4771" y="261"/>
                    <a:pt x="4656" y="269"/>
                  </a:cubicBezTo>
                  <a:cubicBezTo>
                    <a:pt x="4644" y="555"/>
                    <a:pt x="4632" y="1091"/>
                    <a:pt x="4703" y="1281"/>
                  </a:cubicBezTo>
                  <a:cubicBezTo>
                    <a:pt x="4798" y="1543"/>
                    <a:pt x="4870" y="1591"/>
                    <a:pt x="4941" y="1638"/>
                  </a:cubicBezTo>
                  <a:cubicBezTo>
                    <a:pt x="5013" y="1686"/>
                    <a:pt x="5108" y="1888"/>
                    <a:pt x="5144" y="1996"/>
                  </a:cubicBezTo>
                  <a:cubicBezTo>
                    <a:pt x="5168" y="2091"/>
                    <a:pt x="5394" y="2365"/>
                    <a:pt x="5489" y="2365"/>
                  </a:cubicBezTo>
                  <a:cubicBezTo>
                    <a:pt x="5596" y="2365"/>
                    <a:pt x="5846" y="2365"/>
                    <a:pt x="5918" y="2400"/>
                  </a:cubicBezTo>
                  <a:cubicBezTo>
                    <a:pt x="5977" y="2424"/>
                    <a:pt x="6215" y="2627"/>
                    <a:pt x="6215" y="2746"/>
                  </a:cubicBezTo>
                  <a:cubicBezTo>
                    <a:pt x="6227" y="2877"/>
                    <a:pt x="6299" y="3472"/>
                    <a:pt x="6144" y="3639"/>
                  </a:cubicBezTo>
                  <a:cubicBezTo>
                    <a:pt x="6001" y="3793"/>
                    <a:pt x="5674" y="4049"/>
                    <a:pt x="5588" y="4049"/>
                  </a:cubicBezTo>
                  <a:cubicBezTo>
                    <a:pt x="5581" y="4049"/>
                    <a:pt x="5576" y="4047"/>
                    <a:pt x="5572" y="4043"/>
                  </a:cubicBezTo>
                  <a:cubicBezTo>
                    <a:pt x="5525" y="3996"/>
                    <a:pt x="5584" y="3841"/>
                    <a:pt x="5465" y="3829"/>
                  </a:cubicBezTo>
                  <a:cubicBezTo>
                    <a:pt x="5456" y="3828"/>
                    <a:pt x="5447" y="3828"/>
                    <a:pt x="5437" y="3828"/>
                  </a:cubicBezTo>
                  <a:cubicBezTo>
                    <a:pt x="5340" y="3828"/>
                    <a:pt x="5247" y="3882"/>
                    <a:pt x="5203" y="3936"/>
                  </a:cubicBezTo>
                  <a:cubicBezTo>
                    <a:pt x="5166" y="3974"/>
                    <a:pt x="5137" y="3997"/>
                    <a:pt x="5104" y="3997"/>
                  </a:cubicBezTo>
                  <a:cubicBezTo>
                    <a:pt x="5084" y="3997"/>
                    <a:pt x="5063" y="3990"/>
                    <a:pt x="5037" y="3972"/>
                  </a:cubicBezTo>
                  <a:cubicBezTo>
                    <a:pt x="4966" y="3922"/>
                    <a:pt x="4896" y="3871"/>
                    <a:pt x="4804" y="3871"/>
                  </a:cubicBezTo>
                  <a:cubicBezTo>
                    <a:pt x="4787" y="3871"/>
                    <a:pt x="4769" y="3873"/>
                    <a:pt x="4751" y="3877"/>
                  </a:cubicBezTo>
                  <a:cubicBezTo>
                    <a:pt x="4676" y="3899"/>
                    <a:pt x="4600" y="3936"/>
                    <a:pt x="4525" y="3936"/>
                  </a:cubicBezTo>
                  <a:cubicBezTo>
                    <a:pt x="4481" y="3936"/>
                    <a:pt x="4437" y="3924"/>
                    <a:pt x="4394" y="3889"/>
                  </a:cubicBezTo>
                  <a:cubicBezTo>
                    <a:pt x="4275" y="3793"/>
                    <a:pt x="4096" y="3615"/>
                    <a:pt x="4072" y="3543"/>
                  </a:cubicBezTo>
                  <a:cubicBezTo>
                    <a:pt x="4048" y="3472"/>
                    <a:pt x="3989" y="3270"/>
                    <a:pt x="3917" y="3234"/>
                  </a:cubicBezTo>
                  <a:cubicBezTo>
                    <a:pt x="3858" y="3210"/>
                    <a:pt x="3620" y="3067"/>
                    <a:pt x="3596" y="2972"/>
                  </a:cubicBezTo>
                  <a:cubicBezTo>
                    <a:pt x="3572" y="2877"/>
                    <a:pt x="3560" y="2436"/>
                    <a:pt x="3513" y="2341"/>
                  </a:cubicBezTo>
                  <a:cubicBezTo>
                    <a:pt x="3471" y="2259"/>
                    <a:pt x="3439" y="2167"/>
                    <a:pt x="3339" y="2167"/>
                  </a:cubicBezTo>
                  <a:cubicBezTo>
                    <a:pt x="3323" y="2167"/>
                    <a:pt x="3306" y="2169"/>
                    <a:pt x="3286" y="2174"/>
                  </a:cubicBezTo>
                  <a:cubicBezTo>
                    <a:pt x="3143" y="2222"/>
                    <a:pt x="2965" y="2186"/>
                    <a:pt x="3036" y="2436"/>
                  </a:cubicBezTo>
                  <a:cubicBezTo>
                    <a:pt x="3108" y="2686"/>
                    <a:pt x="3203" y="2984"/>
                    <a:pt x="3227" y="3091"/>
                  </a:cubicBezTo>
                  <a:cubicBezTo>
                    <a:pt x="3263" y="3210"/>
                    <a:pt x="3358" y="3365"/>
                    <a:pt x="3239" y="3472"/>
                  </a:cubicBezTo>
                  <a:cubicBezTo>
                    <a:pt x="3151" y="3551"/>
                    <a:pt x="3121" y="3618"/>
                    <a:pt x="3044" y="3618"/>
                  </a:cubicBezTo>
                  <a:cubicBezTo>
                    <a:pt x="3017" y="3618"/>
                    <a:pt x="2984" y="3610"/>
                    <a:pt x="2941" y="3591"/>
                  </a:cubicBezTo>
                  <a:cubicBezTo>
                    <a:pt x="2762" y="3532"/>
                    <a:pt x="2405" y="3293"/>
                    <a:pt x="2346" y="3234"/>
                  </a:cubicBezTo>
                  <a:cubicBezTo>
                    <a:pt x="2310" y="3210"/>
                    <a:pt x="2048" y="3031"/>
                    <a:pt x="1834" y="2877"/>
                  </a:cubicBezTo>
                  <a:cubicBezTo>
                    <a:pt x="1834" y="2901"/>
                    <a:pt x="1834" y="2912"/>
                    <a:pt x="1834" y="2924"/>
                  </a:cubicBezTo>
                  <a:cubicBezTo>
                    <a:pt x="1822" y="2996"/>
                    <a:pt x="1798" y="3198"/>
                    <a:pt x="1798" y="3270"/>
                  </a:cubicBezTo>
                  <a:cubicBezTo>
                    <a:pt x="1798" y="3341"/>
                    <a:pt x="893" y="3710"/>
                    <a:pt x="655" y="3865"/>
                  </a:cubicBezTo>
                  <a:cubicBezTo>
                    <a:pt x="417" y="4008"/>
                    <a:pt x="95" y="4294"/>
                    <a:pt x="48" y="4329"/>
                  </a:cubicBezTo>
                  <a:cubicBezTo>
                    <a:pt x="0" y="4353"/>
                    <a:pt x="12" y="4520"/>
                    <a:pt x="24" y="4555"/>
                  </a:cubicBezTo>
                  <a:cubicBezTo>
                    <a:pt x="24" y="4591"/>
                    <a:pt x="107" y="4734"/>
                    <a:pt x="203" y="4877"/>
                  </a:cubicBezTo>
                  <a:cubicBezTo>
                    <a:pt x="310" y="5008"/>
                    <a:pt x="322" y="5056"/>
                    <a:pt x="357" y="5139"/>
                  </a:cubicBezTo>
                  <a:cubicBezTo>
                    <a:pt x="357" y="5139"/>
                    <a:pt x="357" y="5139"/>
                    <a:pt x="357" y="5151"/>
                  </a:cubicBezTo>
                  <a:cubicBezTo>
                    <a:pt x="536" y="5163"/>
                    <a:pt x="905" y="5175"/>
                    <a:pt x="1024" y="5175"/>
                  </a:cubicBezTo>
                  <a:cubicBezTo>
                    <a:pt x="1143" y="5175"/>
                    <a:pt x="1712" y="5180"/>
                    <a:pt x="2152" y="5180"/>
                  </a:cubicBezTo>
                  <a:cubicBezTo>
                    <a:pt x="2372" y="5180"/>
                    <a:pt x="2560" y="5179"/>
                    <a:pt x="2643" y="5175"/>
                  </a:cubicBezTo>
                  <a:cubicBezTo>
                    <a:pt x="2893" y="5175"/>
                    <a:pt x="3001" y="5246"/>
                    <a:pt x="3060" y="5294"/>
                  </a:cubicBezTo>
                  <a:cubicBezTo>
                    <a:pt x="3132" y="5341"/>
                    <a:pt x="3060" y="5484"/>
                    <a:pt x="3013" y="5591"/>
                  </a:cubicBezTo>
                  <a:cubicBezTo>
                    <a:pt x="2953" y="5698"/>
                    <a:pt x="2703" y="5913"/>
                    <a:pt x="2703" y="6056"/>
                  </a:cubicBezTo>
                  <a:cubicBezTo>
                    <a:pt x="2691" y="6199"/>
                    <a:pt x="2822" y="6520"/>
                    <a:pt x="2870" y="6615"/>
                  </a:cubicBezTo>
                  <a:cubicBezTo>
                    <a:pt x="2884" y="6648"/>
                    <a:pt x="2924" y="6661"/>
                    <a:pt x="2976" y="6661"/>
                  </a:cubicBezTo>
                  <a:cubicBezTo>
                    <a:pt x="3093" y="6661"/>
                    <a:pt x="3274" y="6597"/>
                    <a:pt x="3382" y="6556"/>
                  </a:cubicBezTo>
                  <a:cubicBezTo>
                    <a:pt x="3425" y="6535"/>
                    <a:pt x="3469" y="6528"/>
                    <a:pt x="3510" y="6528"/>
                  </a:cubicBezTo>
                  <a:cubicBezTo>
                    <a:pt x="3613" y="6528"/>
                    <a:pt x="3695" y="6578"/>
                    <a:pt x="3703" y="6603"/>
                  </a:cubicBezTo>
                  <a:cubicBezTo>
                    <a:pt x="3703" y="6615"/>
                    <a:pt x="3703" y="6627"/>
                    <a:pt x="3703" y="6639"/>
                  </a:cubicBezTo>
                  <a:cubicBezTo>
                    <a:pt x="3763" y="6663"/>
                    <a:pt x="3834" y="6675"/>
                    <a:pt x="3905" y="6687"/>
                  </a:cubicBezTo>
                  <a:cubicBezTo>
                    <a:pt x="3928" y="6689"/>
                    <a:pt x="3946" y="6690"/>
                    <a:pt x="3963" y="6690"/>
                  </a:cubicBezTo>
                  <a:cubicBezTo>
                    <a:pt x="4051" y="6690"/>
                    <a:pt x="4069" y="6660"/>
                    <a:pt x="4179" y="6580"/>
                  </a:cubicBezTo>
                  <a:cubicBezTo>
                    <a:pt x="4294" y="6499"/>
                    <a:pt x="4454" y="6341"/>
                    <a:pt x="4615" y="6341"/>
                  </a:cubicBezTo>
                  <a:cubicBezTo>
                    <a:pt x="4620" y="6341"/>
                    <a:pt x="4626" y="6341"/>
                    <a:pt x="4632" y="6341"/>
                  </a:cubicBezTo>
                  <a:cubicBezTo>
                    <a:pt x="4715" y="6353"/>
                    <a:pt x="4798" y="6413"/>
                    <a:pt x="4870" y="6449"/>
                  </a:cubicBezTo>
                  <a:cubicBezTo>
                    <a:pt x="4953" y="6472"/>
                    <a:pt x="5025" y="6508"/>
                    <a:pt x="5108" y="6544"/>
                  </a:cubicBezTo>
                  <a:cubicBezTo>
                    <a:pt x="5264" y="6593"/>
                    <a:pt x="5540" y="6633"/>
                    <a:pt x="5759" y="6633"/>
                  </a:cubicBezTo>
                  <a:cubicBezTo>
                    <a:pt x="5808" y="6633"/>
                    <a:pt x="5853" y="6631"/>
                    <a:pt x="5894" y="6627"/>
                  </a:cubicBezTo>
                  <a:cubicBezTo>
                    <a:pt x="5918" y="6627"/>
                    <a:pt x="5941" y="6627"/>
                    <a:pt x="5977" y="6615"/>
                  </a:cubicBezTo>
                  <a:cubicBezTo>
                    <a:pt x="5977" y="6591"/>
                    <a:pt x="5977" y="6556"/>
                    <a:pt x="5977" y="6532"/>
                  </a:cubicBezTo>
                  <a:cubicBezTo>
                    <a:pt x="5989" y="6401"/>
                    <a:pt x="6072" y="6341"/>
                    <a:pt x="6108" y="6199"/>
                  </a:cubicBezTo>
                  <a:cubicBezTo>
                    <a:pt x="6144" y="6068"/>
                    <a:pt x="6168" y="6008"/>
                    <a:pt x="6168" y="5877"/>
                  </a:cubicBezTo>
                  <a:cubicBezTo>
                    <a:pt x="6168" y="5758"/>
                    <a:pt x="6227" y="5615"/>
                    <a:pt x="6311" y="5603"/>
                  </a:cubicBezTo>
                  <a:cubicBezTo>
                    <a:pt x="6378" y="5594"/>
                    <a:pt x="6522" y="5561"/>
                    <a:pt x="6681" y="5561"/>
                  </a:cubicBezTo>
                  <a:cubicBezTo>
                    <a:pt x="6720" y="5561"/>
                    <a:pt x="6759" y="5563"/>
                    <a:pt x="6799" y="5567"/>
                  </a:cubicBezTo>
                  <a:cubicBezTo>
                    <a:pt x="6965" y="5591"/>
                    <a:pt x="7323" y="5627"/>
                    <a:pt x="7430" y="5627"/>
                  </a:cubicBezTo>
                  <a:lnTo>
                    <a:pt x="8906" y="3698"/>
                  </a:lnTo>
                  <a:lnTo>
                    <a:pt x="8906" y="3305"/>
                  </a:lnTo>
                  <a:lnTo>
                    <a:pt x="8858" y="757"/>
                  </a:lnTo>
                  <a:cubicBezTo>
                    <a:pt x="8728" y="734"/>
                    <a:pt x="8525" y="686"/>
                    <a:pt x="8442" y="603"/>
                  </a:cubicBezTo>
                  <a:cubicBezTo>
                    <a:pt x="8347" y="484"/>
                    <a:pt x="8239" y="305"/>
                    <a:pt x="8120" y="174"/>
                  </a:cubicBezTo>
                  <a:cubicBezTo>
                    <a:pt x="8013" y="43"/>
                    <a:pt x="7918" y="67"/>
                    <a:pt x="7775" y="55"/>
                  </a:cubicBezTo>
                  <a:cubicBezTo>
                    <a:pt x="7669" y="36"/>
                    <a:pt x="7111" y="1"/>
                    <a:pt x="6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3"/>
            <p:cNvSpPr/>
            <p:nvPr/>
          </p:nvSpPr>
          <p:spPr>
            <a:xfrm>
              <a:off x="2426272" y="1905825"/>
              <a:ext cx="283332" cy="436967"/>
            </a:xfrm>
            <a:custGeom>
              <a:avLst/>
              <a:gdLst/>
              <a:ahLst/>
              <a:cxnLst/>
              <a:rect l="l" t="t" r="r" b="b"/>
              <a:pathLst>
                <a:path w="3823" h="5896" extrusionOk="0">
                  <a:moveTo>
                    <a:pt x="2789" y="0"/>
                  </a:moveTo>
                  <a:cubicBezTo>
                    <a:pt x="2659" y="0"/>
                    <a:pt x="2504" y="11"/>
                    <a:pt x="2370" y="50"/>
                  </a:cubicBezTo>
                  <a:cubicBezTo>
                    <a:pt x="2108" y="121"/>
                    <a:pt x="1715" y="157"/>
                    <a:pt x="1691" y="157"/>
                  </a:cubicBezTo>
                  <a:cubicBezTo>
                    <a:pt x="1679" y="157"/>
                    <a:pt x="1537" y="192"/>
                    <a:pt x="1537" y="192"/>
                  </a:cubicBezTo>
                  <a:cubicBezTo>
                    <a:pt x="1537" y="192"/>
                    <a:pt x="1560" y="407"/>
                    <a:pt x="1537" y="514"/>
                  </a:cubicBezTo>
                  <a:cubicBezTo>
                    <a:pt x="1537" y="526"/>
                    <a:pt x="1537" y="538"/>
                    <a:pt x="1537" y="538"/>
                  </a:cubicBezTo>
                  <a:cubicBezTo>
                    <a:pt x="1501" y="633"/>
                    <a:pt x="1167" y="1181"/>
                    <a:pt x="1072" y="1288"/>
                  </a:cubicBezTo>
                  <a:cubicBezTo>
                    <a:pt x="989" y="1383"/>
                    <a:pt x="834" y="1693"/>
                    <a:pt x="620" y="1859"/>
                  </a:cubicBezTo>
                  <a:cubicBezTo>
                    <a:pt x="394" y="2026"/>
                    <a:pt x="120" y="2133"/>
                    <a:pt x="72" y="2347"/>
                  </a:cubicBezTo>
                  <a:cubicBezTo>
                    <a:pt x="13" y="2562"/>
                    <a:pt x="1" y="3240"/>
                    <a:pt x="1" y="3419"/>
                  </a:cubicBezTo>
                  <a:cubicBezTo>
                    <a:pt x="13" y="3610"/>
                    <a:pt x="36" y="4026"/>
                    <a:pt x="132" y="4157"/>
                  </a:cubicBezTo>
                  <a:cubicBezTo>
                    <a:pt x="239" y="4288"/>
                    <a:pt x="370" y="4383"/>
                    <a:pt x="370" y="4407"/>
                  </a:cubicBezTo>
                  <a:cubicBezTo>
                    <a:pt x="382" y="4431"/>
                    <a:pt x="465" y="4598"/>
                    <a:pt x="465" y="4598"/>
                  </a:cubicBezTo>
                  <a:cubicBezTo>
                    <a:pt x="470" y="4597"/>
                    <a:pt x="476" y="4596"/>
                    <a:pt x="482" y="4596"/>
                  </a:cubicBezTo>
                  <a:cubicBezTo>
                    <a:pt x="552" y="4596"/>
                    <a:pt x="645" y="4657"/>
                    <a:pt x="667" y="4657"/>
                  </a:cubicBezTo>
                  <a:cubicBezTo>
                    <a:pt x="691" y="4657"/>
                    <a:pt x="763" y="4848"/>
                    <a:pt x="810" y="4931"/>
                  </a:cubicBezTo>
                  <a:cubicBezTo>
                    <a:pt x="834" y="4979"/>
                    <a:pt x="977" y="5050"/>
                    <a:pt x="1084" y="5110"/>
                  </a:cubicBezTo>
                  <a:cubicBezTo>
                    <a:pt x="1132" y="5134"/>
                    <a:pt x="1167" y="5145"/>
                    <a:pt x="1191" y="5157"/>
                  </a:cubicBezTo>
                  <a:cubicBezTo>
                    <a:pt x="1275" y="5217"/>
                    <a:pt x="1596" y="5276"/>
                    <a:pt x="1620" y="5288"/>
                  </a:cubicBezTo>
                  <a:cubicBezTo>
                    <a:pt x="1656" y="5288"/>
                    <a:pt x="1929" y="5538"/>
                    <a:pt x="1929" y="5538"/>
                  </a:cubicBezTo>
                  <a:cubicBezTo>
                    <a:pt x="1929" y="5538"/>
                    <a:pt x="2465" y="5753"/>
                    <a:pt x="2560" y="5765"/>
                  </a:cubicBezTo>
                  <a:cubicBezTo>
                    <a:pt x="2668" y="5776"/>
                    <a:pt x="2811" y="5896"/>
                    <a:pt x="2811" y="5896"/>
                  </a:cubicBezTo>
                  <a:cubicBezTo>
                    <a:pt x="2811" y="5860"/>
                    <a:pt x="2799" y="5812"/>
                    <a:pt x="2799" y="5776"/>
                  </a:cubicBezTo>
                  <a:cubicBezTo>
                    <a:pt x="2763" y="5598"/>
                    <a:pt x="2858" y="4991"/>
                    <a:pt x="2870" y="4788"/>
                  </a:cubicBezTo>
                  <a:cubicBezTo>
                    <a:pt x="2882" y="4586"/>
                    <a:pt x="2918" y="4645"/>
                    <a:pt x="3001" y="4586"/>
                  </a:cubicBezTo>
                  <a:cubicBezTo>
                    <a:pt x="3084" y="4526"/>
                    <a:pt x="3168" y="4514"/>
                    <a:pt x="3227" y="4383"/>
                  </a:cubicBezTo>
                  <a:cubicBezTo>
                    <a:pt x="3287" y="4264"/>
                    <a:pt x="3227" y="4264"/>
                    <a:pt x="3251" y="4038"/>
                  </a:cubicBezTo>
                  <a:cubicBezTo>
                    <a:pt x="3287" y="3812"/>
                    <a:pt x="3322" y="3586"/>
                    <a:pt x="3311" y="3383"/>
                  </a:cubicBezTo>
                  <a:cubicBezTo>
                    <a:pt x="3299" y="3193"/>
                    <a:pt x="3203" y="2895"/>
                    <a:pt x="3203" y="2764"/>
                  </a:cubicBezTo>
                  <a:cubicBezTo>
                    <a:pt x="3203" y="2645"/>
                    <a:pt x="3442" y="2490"/>
                    <a:pt x="3465" y="2443"/>
                  </a:cubicBezTo>
                  <a:cubicBezTo>
                    <a:pt x="3501" y="2395"/>
                    <a:pt x="3465" y="2240"/>
                    <a:pt x="3489" y="1919"/>
                  </a:cubicBezTo>
                  <a:cubicBezTo>
                    <a:pt x="3525" y="1585"/>
                    <a:pt x="3751" y="1252"/>
                    <a:pt x="3787" y="1169"/>
                  </a:cubicBezTo>
                  <a:cubicBezTo>
                    <a:pt x="3787" y="1169"/>
                    <a:pt x="3787" y="1157"/>
                    <a:pt x="3787" y="1157"/>
                  </a:cubicBezTo>
                  <a:cubicBezTo>
                    <a:pt x="3787" y="1157"/>
                    <a:pt x="3787" y="1145"/>
                    <a:pt x="3787" y="1145"/>
                  </a:cubicBezTo>
                  <a:cubicBezTo>
                    <a:pt x="3799" y="1133"/>
                    <a:pt x="3799" y="1121"/>
                    <a:pt x="3799" y="1097"/>
                  </a:cubicBezTo>
                  <a:cubicBezTo>
                    <a:pt x="3799" y="1097"/>
                    <a:pt x="3799" y="1085"/>
                    <a:pt x="3799" y="1085"/>
                  </a:cubicBezTo>
                  <a:cubicBezTo>
                    <a:pt x="3799" y="1062"/>
                    <a:pt x="3811" y="1050"/>
                    <a:pt x="3811" y="1038"/>
                  </a:cubicBezTo>
                  <a:cubicBezTo>
                    <a:pt x="3811" y="1026"/>
                    <a:pt x="3811" y="1014"/>
                    <a:pt x="3811" y="1002"/>
                  </a:cubicBezTo>
                  <a:cubicBezTo>
                    <a:pt x="3811" y="990"/>
                    <a:pt x="3811" y="990"/>
                    <a:pt x="3811" y="978"/>
                  </a:cubicBezTo>
                  <a:cubicBezTo>
                    <a:pt x="3811" y="966"/>
                    <a:pt x="3811" y="954"/>
                    <a:pt x="3811" y="931"/>
                  </a:cubicBezTo>
                  <a:cubicBezTo>
                    <a:pt x="3811" y="847"/>
                    <a:pt x="3811" y="752"/>
                    <a:pt x="3811" y="704"/>
                  </a:cubicBezTo>
                  <a:cubicBezTo>
                    <a:pt x="3811" y="681"/>
                    <a:pt x="3823" y="657"/>
                    <a:pt x="3823" y="645"/>
                  </a:cubicBezTo>
                  <a:cubicBezTo>
                    <a:pt x="3751" y="597"/>
                    <a:pt x="3513" y="514"/>
                    <a:pt x="3406" y="347"/>
                  </a:cubicBezTo>
                  <a:cubicBezTo>
                    <a:pt x="3311" y="181"/>
                    <a:pt x="3132" y="14"/>
                    <a:pt x="3037" y="14"/>
                  </a:cubicBezTo>
                  <a:cubicBezTo>
                    <a:pt x="2993" y="8"/>
                    <a:pt x="2900" y="0"/>
                    <a:pt x="27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3"/>
            <p:cNvSpPr/>
            <p:nvPr/>
          </p:nvSpPr>
          <p:spPr>
            <a:xfrm>
              <a:off x="1485623" y="1714464"/>
              <a:ext cx="369821" cy="444823"/>
            </a:xfrm>
            <a:custGeom>
              <a:avLst/>
              <a:gdLst/>
              <a:ahLst/>
              <a:cxnLst/>
              <a:rect l="l" t="t" r="r" b="b"/>
              <a:pathLst>
                <a:path w="4990" h="6002" extrusionOk="0">
                  <a:moveTo>
                    <a:pt x="882" y="0"/>
                  </a:moveTo>
                  <a:cubicBezTo>
                    <a:pt x="846" y="60"/>
                    <a:pt x="774" y="191"/>
                    <a:pt x="715" y="334"/>
                  </a:cubicBezTo>
                  <a:cubicBezTo>
                    <a:pt x="620" y="536"/>
                    <a:pt x="715" y="524"/>
                    <a:pt x="715" y="679"/>
                  </a:cubicBezTo>
                  <a:cubicBezTo>
                    <a:pt x="715" y="834"/>
                    <a:pt x="667" y="929"/>
                    <a:pt x="620" y="1036"/>
                  </a:cubicBezTo>
                  <a:cubicBezTo>
                    <a:pt x="584" y="1143"/>
                    <a:pt x="441" y="1358"/>
                    <a:pt x="429" y="1370"/>
                  </a:cubicBezTo>
                  <a:cubicBezTo>
                    <a:pt x="429" y="1381"/>
                    <a:pt x="310" y="1536"/>
                    <a:pt x="310" y="1596"/>
                  </a:cubicBezTo>
                  <a:cubicBezTo>
                    <a:pt x="322" y="1655"/>
                    <a:pt x="382" y="1774"/>
                    <a:pt x="513" y="1989"/>
                  </a:cubicBezTo>
                  <a:cubicBezTo>
                    <a:pt x="632" y="2191"/>
                    <a:pt x="667" y="2286"/>
                    <a:pt x="703" y="2405"/>
                  </a:cubicBezTo>
                  <a:cubicBezTo>
                    <a:pt x="703" y="2405"/>
                    <a:pt x="703" y="2417"/>
                    <a:pt x="703" y="2417"/>
                  </a:cubicBezTo>
                  <a:cubicBezTo>
                    <a:pt x="703" y="2429"/>
                    <a:pt x="703" y="2441"/>
                    <a:pt x="715" y="2465"/>
                  </a:cubicBezTo>
                  <a:cubicBezTo>
                    <a:pt x="715" y="2477"/>
                    <a:pt x="715" y="2489"/>
                    <a:pt x="715" y="2501"/>
                  </a:cubicBezTo>
                  <a:cubicBezTo>
                    <a:pt x="715" y="2513"/>
                    <a:pt x="727" y="2524"/>
                    <a:pt x="727" y="2536"/>
                  </a:cubicBezTo>
                  <a:cubicBezTo>
                    <a:pt x="727" y="2584"/>
                    <a:pt x="739" y="2643"/>
                    <a:pt x="751" y="2715"/>
                  </a:cubicBezTo>
                  <a:cubicBezTo>
                    <a:pt x="751" y="2727"/>
                    <a:pt x="751" y="2727"/>
                    <a:pt x="751" y="2739"/>
                  </a:cubicBezTo>
                  <a:cubicBezTo>
                    <a:pt x="751" y="2763"/>
                    <a:pt x="751" y="2774"/>
                    <a:pt x="751" y="2798"/>
                  </a:cubicBezTo>
                  <a:cubicBezTo>
                    <a:pt x="751" y="2810"/>
                    <a:pt x="763" y="2810"/>
                    <a:pt x="763" y="2822"/>
                  </a:cubicBezTo>
                  <a:cubicBezTo>
                    <a:pt x="763" y="2846"/>
                    <a:pt x="763" y="2858"/>
                    <a:pt x="763" y="2870"/>
                  </a:cubicBezTo>
                  <a:cubicBezTo>
                    <a:pt x="763" y="2941"/>
                    <a:pt x="763" y="3001"/>
                    <a:pt x="763" y="3036"/>
                  </a:cubicBezTo>
                  <a:cubicBezTo>
                    <a:pt x="751" y="3144"/>
                    <a:pt x="620" y="3132"/>
                    <a:pt x="465" y="3239"/>
                  </a:cubicBezTo>
                  <a:cubicBezTo>
                    <a:pt x="298" y="3334"/>
                    <a:pt x="251" y="3513"/>
                    <a:pt x="215" y="3667"/>
                  </a:cubicBezTo>
                  <a:cubicBezTo>
                    <a:pt x="179" y="3834"/>
                    <a:pt x="203" y="3882"/>
                    <a:pt x="203" y="3989"/>
                  </a:cubicBezTo>
                  <a:cubicBezTo>
                    <a:pt x="191" y="4108"/>
                    <a:pt x="132" y="4132"/>
                    <a:pt x="60" y="4239"/>
                  </a:cubicBezTo>
                  <a:cubicBezTo>
                    <a:pt x="1" y="4346"/>
                    <a:pt x="60" y="4787"/>
                    <a:pt x="60" y="4810"/>
                  </a:cubicBezTo>
                  <a:cubicBezTo>
                    <a:pt x="60" y="4834"/>
                    <a:pt x="36" y="5025"/>
                    <a:pt x="60" y="5120"/>
                  </a:cubicBezTo>
                  <a:cubicBezTo>
                    <a:pt x="84" y="5215"/>
                    <a:pt x="155" y="5287"/>
                    <a:pt x="251" y="5382"/>
                  </a:cubicBezTo>
                  <a:cubicBezTo>
                    <a:pt x="346" y="5489"/>
                    <a:pt x="370" y="5453"/>
                    <a:pt x="441" y="5537"/>
                  </a:cubicBezTo>
                  <a:cubicBezTo>
                    <a:pt x="513" y="5620"/>
                    <a:pt x="346" y="5703"/>
                    <a:pt x="298" y="5787"/>
                  </a:cubicBezTo>
                  <a:cubicBezTo>
                    <a:pt x="263" y="5858"/>
                    <a:pt x="322" y="5930"/>
                    <a:pt x="370" y="6001"/>
                  </a:cubicBezTo>
                  <a:cubicBezTo>
                    <a:pt x="513" y="5989"/>
                    <a:pt x="655" y="5977"/>
                    <a:pt x="751" y="5942"/>
                  </a:cubicBezTo>
                  <a:cubicBezTo>
                    <a:pt x="1001" y="5882"/>
                    <a:pt x="1191" y="5572"/>
                    <a:pt x="1346" y="5406"/>
                  </a:cubicBezTo>
                  <a:cubicBezTo>
                    <a:pt x="1401" y="5346"/>
                    <a:pt x="1481" y="5326"/>
                    <a:pt x="1572" y="5326"/>
                  </a:cubicBezTo>
                  <a:cubicBezTo>
                    <a:pt x="1734" y="5326"/>
                    <a:pt x="1931" y="5390"/>
                    <a:pt x="2084" y="5406"/>
                  </a:cubicBezTo>
                  <a:cubicBezTo>
                    <a:pt x="2310" y="5430"/>
                    <a:pt x="2394" y="5632"/>
                    <a:pt x="2501" y="5656"/>
                  </a:cubicBezTo>
                  <a:cubicBezTo>
                    <a:pt x="2507" y="5657"/>
                    <a:pt x="2515" y="5658"/>
                    <a:pt x="2524" y="5658"/>
                  </a:cubicBezTo>
                  <a:cubicBezTo>
                    <a:pt x="2659" y="5658"/>
                    <a:pt x="3096" y="5507"/>
                    <a:pt x="3263" y="5430"/>
                  </a:cubicBezTo>
                  <a:cubicBezTo>
                    <a:pt x="3291" y="5415"/>
                    <a:pt x="3321" y="5408"/>
                    <a:pt x="3354" y="5408"/>
                  </a:cubicBezTo>
                  <a:cubicBezTo>
                    <a:pt x="3531" y="5408"/>
                    <a:pt x="3765" y="5601"/>
                    <a:pt x="3906" y="5691"/>
                  </a:cubicBezTo>
                  <a:cubicBezTo>
                    <a:pt x="4084" y="5799"/>
                    <a:pt x="4215" y="5811"/>
                    <a:pt x="4215" y="5811"/>
                  </a:cubicBezTo>
                  <a:cubicBezTo>
                    <a:pt x="4215" y="5811"/>
                    <a:pt x="4180" y="5608"/>
                    <a:pt x="4144" y="5489"/>
                  </a:cubicBezTo>
                  <a:cubicBezTo>
                    <a:pt x="4120" y="5441"/>
                    <a:pt x="4108" y="5394"/>
                    <a:pt x="4084" y="5346"/>
                  </a:cubicBezTo>
                  <a:cubicBezTo>
                    <a:pt x="4073" y="5310"/>
                    <a:pt x="4061" y="5287"/>
                    <a:pt x="4061" y="5251"/>
                  </a:cubicBezTo>
                  <a:cubicBezTo>
                    <a:pt x="4061" y="5251"/>
                    <a:pt x="4061" y="5239"/>
                    <a:pt x="4061" y="5239"/>
                  </a:cubicBezTo>
                  <a:cubicBezTo>
                    <a:pt x="4061" y="5227"/>
                    <a:pt x="4049" y="5215"/>
                    <a:pt x="4049" y="5203"/>
                  </a:cubicBezTo>
                  <a:cubicBezTo>
                    <a:pt x="4049" y="5180"/>
                    <a:pt x="4061" y="5156"/>
                    <a:pt x="4084" y="5144"/>
                  </a:cubicBezTo>
                  <a:cubicBezTo>
                    <a:pt x="4139" y="5090"/>
                    <a:pt x="4223" y="4986"/>
                    <a:pt x="4399" y="4986"/>
                  </a:cubicBezTo>
                  <a:cubicBezTo>
                    <a:pt x="4416" y="4986"/>
                    <a:pt x="4434" y="4987"/>
                    <a:pt x="4454" y="4989"/>
                  </a:cubicBezTo>
                  <a:cubicBezTo>
                    <a:pt x="4596" y="5001"/>
                    <a:pt x="4835" y="5037"/>
                    <a:pt x="4989" y="5049"/>
                  </a:cubicBezTo>
                  <a:cubicBezTo>
                    <a:pt x="4989" y="5049"/>
                    <a:pt x="4787" y="4906"/>
                    <a:pt x="4620" y="4751"/>
                  </a:cubicBezTo>
                  <a:cubicBezTo>
                    <a:pt x="4454" y="4584"/>
                    <a:pt x="4394" y="4429"/>
                    <a:pt x="4394" y="4334"/>
                  </a:cubicBezTo>
                  <a:cubicBezTo>
                    <a:pt x="4406" y="4239"/>
                    <a:pt x="4537" y="3846"/>
                    <a:pt x="4537" y="3715"/>
                  </a:cubicBezTo>
                  <a:cubicBezTo>
                    <a:pt x="4537" y="3596"/>
                    <a:pt x="4477" y="3334"/>
                    <a:pt x="4192" y="3155"/>
                  </a:cubicBezTo>
                  <a:cubicBezTo>
                    <a:pt x="3906" y="2989"/>
                    <a:pt x="3203" y="2370"/>
                    <a:pt x="3072" y="2215"/>
                  </a:cubicBezTo>
                  <a:cubicBezTo>
                    <a:pt x="2941" y="2048"/>
                    <a:pt x="2632" y="1834"/>
                    <a:pt x="2489" y="1834"/>
                  </a:cubicBezTo>
                  <a:cubicBezTo>
                    <a:pt x="2406" y="1827"/>
                    <a:pt x="2288" y="1820"/>
                    <a:pt x="2180" y="1820"/>
                  </a:cubicBezTo>
                  <a:cubicBezTo>
                    <a:pt x="2101" y="1820"/>
                    <a:pt x="2027" y="1824"/>
                    <a:pt x="1977" y="1834"/>
                  </a:cubicBezTo>
                  <a:cubicBezTo>
                    <a:pt x="1904" y="1841"/>
                    <a:pt x="1836" y="1871"/>
                    <a:pt x="1794" y="1871"/>
                  </a:cubicBezTo>
                  <a:cubicBezTo>
                    <a:pt x="1767" y="1871"/>
                    <a:pt x="1751" y="1859"/>
                    <a:pt x="1751" y="1822"/>
                  </a:cubicBezTo>
                  <a:cubicBezTo>
                    <a:pt x="1751" y="1727"/>
                    <a:pt x="1858" y="1500"/>
                    <a:pt x="1858" y="1370"/>
                  </a:cubicBezTo>
                  <a:cubicBezTo>
                    <a:pt x="1858" y="1227"/>
                    <a:pt x="1858" y="691"/>
                    <a:pt x="1751" y="560"/>
                  </a:cubicBezTo>
                  <a:cubicBezTo>
                    <a:pt x="1656" y="429"/>
                    <a:pt x="1310" y="191"/>
                    <a:pt x="1155" y="119"/>
                  </a:cubicBezTo>
                  <a:cubicBezTo>
                    <a:pt x="1096" y="96"/>
                    <a:pt x="989" y="48"/>
                    <a:pt x="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3"/>
            <p:cNvSpPr/>
            <p:nvPr/>
          </p:nvSpPr>
          <p:spPr>
            <a:xfrm>
              <a:off x="2530401" y="1576760"/>
              <a:ext cx="415697" cy="376862"/>
            </a:xfrm>
            <a:custGeom>
              <a:avLst/>
              <a:gdLst/>
              <a:ahLst/>
              <a:cxnLst/>
              <a:rect l="l" t="t" r="r" b="b"/>
              <a:pathLst>
                <a:path w="5609" h="5085" extrusionOk="0">
                  <a:moveTo>
                    <a:pt x="1572" y="1"/>
                  </a:moveTo>
                  <a:cubicBezTo>
                    <a:pt x="1513" y="49"/>
                    <a:pt x="1453" y="96"/>
                    <a:pt x="1441" y="108"/>
                  </a:cubicBezTo>
                  <a:cubicBezTo>
                    <a:pt x="1417" y="156"/>
                    <a:pt x="1394" y="299"/>
                    <a:pt x="1406" y="394"/>
                  </a:cubicBezTo>
                  <a:cubicBezTo>
                    <a:pt x="1429" y="501"/>
                    <a:pt x="1382" y="632"/>
                    <a:pt x="1358" y="763"/>
                  </a:cubicBezTo>
                  <a:cubicBezTo>
                    <a:pt x="1334" y="894"/>
                    <a:pt x="1298" y="1084"/>
                    <a:pt x="1298" y="1084"/>
                  </a:cubicBezTo>
                  <a:cubicBezTo>
                    <a:pt x="1298" y="1084"/>
                    <a:pt x="1120" y="1311"/>
                    <a:pt x="989" y="1477"/>
                  </a:cubicBezTo>
                  <a:cubicBezTo>
                    <a:pt x="977" y="1501"/>
                    <a:pt x="977" y="1513"/>
                    <a:pt x="965" y="1537"/>
                  </a:cubicBezTo>
                  <a:cubicBezTo>
                    <a:pt x="917" y="1680"/>
                    <a:pt x="1060" y="1846"/>
                    <a:pt x="1072" y="1930"/>
                  </a:cubicBezTo>
                  <a:cubicBezTo>
                    <a:pt x="1084" y="2025"/>
                    <a:pt x="763" y="2596"/>
                    <a:pt x="608" y="2716"/>
                  </a:cubicBezTo>
                  <a:cubicBezTo>
                    <a:pt x="453" y="2835"/>
                    <a:pt x="203" y="3204"/>
                    <a:pt x="132" y="3370"/>
                  </a:cubicBezTo>
                  <a:cubicBezTo>
                    <a:pt x="60" y="3525"/>
                    <a:pt x="215" y="3775"/>
                    <a:pt x="215" y="3942"/>
                  </a:cubicBezTo>
                  <a:cubicBezTo>
                    <a:pt x="215" y="4109"/>
                    <a:pt x="155" y="4109"/>
                    <a:pt x="72" y="4216"/>
                  </a:cubicBezTo>
                  <a:cubicBezTo>
                    <a:pt x="1" y="4323"/>
                    <a:pt x="132" y="4632"/>
                    <a:pt x="132" y="4632"/>
                  </a:cubicBezTo>
                  <a:cubicBezTo>
                    <a:pt x="132" y="4632"/>
                    <a:pt x="274" y="4597"/>
                    <a:pt x="286" y="4597"/>
                  </a:cubicBezTo>
                  <a:cubicBezTo>
                    <a:pt x="310" y="4597"/>
                    <a:pt x="703" y="4561"/>
                    <a:pt x="965" y="4490"/>
                  </a:cubicBezTo>
                  <a:cubicBezTo>
                    <a:pt x="1099" y="4451"/>
                    <a:pt x="1254" y="4440"/>
                    <a:pt x="1384" y="4440"/>
                  </a:cubicBezTo>
                  <a:cubicBezTo>
                    <a:pt x="1495" y="4440"/>
                    <a:pt x="1588" y="4448"/>
                    <a:pt x="1632" y="4454"/>
                  </a:cubicBezTo>
                  <a:cubicBezTo>
                    <a:pt x="1727" y="4454"/>
                    <a:pt x="1906" y="4621"/>
                    <a:pt x="2001" y="4787"/>
                  </a:cubicBezTo>
                  <a:cubicBezTo>
                    <a:pt x="2108" y="4954"/>
                    <a:pt x="2346" y="5037"/>
                    <a:pt x="2418" y="5085"/>
                  </a:cubicBezTo>
                  <a:cubicBezTo>
                    <a:pt x="2441" y="5025"/>
                    <a:pt x="2501" y="5002"/>
                    <a:pt x="2584" y="4906"/>
                  </a:cubicBezTo>
                  <a:cubicBezTo>
                    <a:pt x="2679" y="4787"/>
                    <a:pt x="2918" y="4466"/>
                    <a:pt x="2989" y="4359"/>
                  </a:cubicBezTo>
                  <a:cubicBezTo>
                    <a:pt x="3049" y="4251"/>
                    <a:pt x="3060" y="4204"/>
                    <a:pt x="3108" y="4144"/>
                  </a:cubicBezTo>
                  <a:cubicBezTo>
                    <a:pt x="3144" y="4073"/>
                    <a:pt x="3322" y="3990"/>
                    <a:pt x="3489" y="3870"/>
                  </a:cubicBezTo>
                  <a:cubicBezTo>
                    <a:pt x="3644" y="3739"/>
                    <a:pt x="3811" y="3537"/>
                    <a:pt x="3953" y="3358"/>
                  </a:cubicBezTo>
                  <a:cubicBezTo>
                    <a:pt x="4096" y="3180"/>
                    <a:pt x="4561" y="2668"/>
                    <a:pt x="4596" y="2620"/>
                  </a:cubicBezTo>
                  <a:cubicBezTo>
                    <a:pt x="4632" y="2561"/>
                    <a:pt x="5466" y="1787"/>
                    <a:pt x="5573" y="1644"/>
                  </a:cubicBezTo>
                  <a:cubicBezTo>
                    <a:pt x="5585" y="1632"/>
                    <a:pt x="5597" y="1620"/>
                    <a:pt x="5608" y="1608"/>
                  </a:cubicBezTo>
                  <a:cubicBezTo>
                    <a:pt x="5573" y="1525"/>
                    <a:pt x="5513" y="1406"/>
                    <a:pt x="5513" y="1382"/>
                  </a:cubicBezTo>
                  <a:cubicBezTo>
                    <a:pt x="5501" y="1346"/>
                    <a:pt x="5406" y="1215"/>
                    <a:pt x="5335" y="1108"/>
                  </a:cubicBezTo>
                  <a:cubicBezTo>
                    <a:pt x="5263" y="1013"/>
                    <a:pt x="5216" y="882"/>
                    <a:pt x="5216" y="739"/>
                  </a:cubicBezTo>
                  <a:lnTo>
                    <a:pt x="5216" y="322"/>
                  </a:lnTo>
                  <a:lnTo>
                    <a:pt x="5216" y="310"/>
                  </a:lnTo>
                  <a:cubicBezTo>
                    <a:pt x="5192" y="310"/>
                    <a:pt x="5180" y="299"/>
                    <a:pt x="5156" y="299"/>
                  </a:cubicBezTo>
                  <a:cubicBezTo>
                    <a:pt x="5061" y="263"/>
                    <a:pt x="4954" y="263"/>
                    <a:pt x="4906" y="263"/>
                  </a:cubicBezTo>
                  <a:cubicBezTo>
                    <a:pt x="4870" y="275"/>
                    <a:pt x="4751" y="370"/>
                    <a:pt x="4704" y="465"/>
                  </a:cubicBezTo>
                  <a:cubicBezTo>
                    <a:pt x="4671" y="541"/>
                    <a:pt x="4628" y="598"/>
                    <a:pt x="4567" y="598"/>
                  </a:cubicBezTo>
                  <a:cubicBezTo>
                    <a:pt x="4561" y="598"/>
                    <a:pt x="4555" y="597"/>
                    <a:pt x="4549" y="596"/>
                  </a:cubicBezTo>
                  <a:cubicBezTo>
                    <a:pt x="4465" y="596"/>
                    <a:pt x="4311" y="501"/>
                    <a:pt x="4203" y="430"/>
                  </a:cubicBezTo>
                  <a:cubicBezTo>
                    <a:pt x="4132" y="376"/>
                    <a:pt x="4000" y="369"/>
                    <a:pt x="3854" y="369"/>
                  </a:cubicBezTo>
                  <a:cubicBezTo>
                    <a:pt x="3805" y="369"/>
                    <a:pt x="3754" y="370"/>
                    <a:pt x="3703" y="370"/>
                  </a:cubicBezTo>
                  <a:cubicBezTo>
                    <a:pt x="3561" y="370"/>
                    <a:pt x="3502" y="391"/>
                    <a:pt x="3430" y="391"/>
                  </a:cubicBezTo>
                  <a:cubicBezTo>
                    <a:pt x="3394" y="391"/>
                    <a:pt x="3354" y="386"/>
                    <a:pt x="3299" y="370"/>
                  </a:cubicBezTo>
                  <a:cubicBezTo>
                    <a:pt x="3132" y="322"/>
                    <a:pt x="2977" y="215"/>
                    <a:pt x="2727" y="156"/>
                  </a:cubicBezTo>
                  <a:cubicBezTo>
                    <a:pt x="2632" y="132"/>
                    <a:pt x="2549" y="120"/>
                    <a:pt x="2465" y="108"/>
                  </a:cubicBezTo>
                  <a:lnTo>
                    <a:pt x="2441" y="108"/>
                  </a:lnTo>
                  <a:cubicBezTo>
                    <a:pt x="2418" y="108"/>
                    <a:pt x="2406" y="96"/>
                    <a:pt x="2394" y="96"/>
                  </a:cubicBezTo>
                  <a:cubicBezTo>
                    <a:pt x="2298" y="84"/>
                    <a:pt x="2203" y="84"/>
                    <a:pt x="2120" y="84"/>
                  </a:cubicBezTo>
                  <a:cubicBezTo>
                    <a:pt x="1941" y="72"/>
                    <a:pt x="1644" y="96"/>
                    <a:pt x="1584" y="13"/>
                  </a:cubicBezTo>
                  <a:cubicBezTo>
                    <a:pt x="1584" y="13"/>
                    <a:pt x="1584" y="13"/>
                    <a:pt x="1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3"/>
            <p:cNvSpPr/>
            <p:nvPr/>
          </p:nvSpPr>
          <p:spPr>
            <a:xfrm>
              <a:off x="2170358" y="1206193"/>
              <a:ext cx="512784" cy="450975"/>
            </a:xfrm>
            <a:custGeom>
              <a:avLst/>
              <a:gdLst/>
              <a:ahLst/>
              <a:cxnLst/>
              <a:rect l="l" t="t" r="r" b="b"/>
              <a:pathLst>
                <a:path w="6919" h="6085" extrusionOk="0">
                  <a:moveTo>
                    <a:pt x="1489" y="0"/>
                  </a:moveTo>
                  <a:lnTo>
                    <a:pt x="1489" y="393"/>
                  </a:lnTo>
                  <a:lnTo>
                    <a:pt x="13" y="2322"/>
                  </a:lnTo>
                  <a:lnTo>
                    <a:pt x="1" y="2334"/>
                  </a:lnTo>
                  <a:lnTo>
                    <a:pt x="37" y="2334"/>
                  </a:lnTo>
                  <a:lnTo>
                    <a:pt x="1251" y="2358"/>
                  </a:lnTo>
                  <a:lnTo>
                    <a:pt x="2311" y="2370"/>
                  </a:lnTo>
                  <a:lnTo>
                    <a:pt x="2311" y="5942"/>
                  </a:lnTo>
                  <a:lnTo>
                    <a:pt x="3430" y="5977"/>
                  </a:lnTo>
                  <a:lnTo>
                    <a:pt x="6156" y="6084"/>
                  </a:lnTo>
                  <a:cubicBezTo>
                    <a:pt x="6156" y="6084"/>
                    <a:pt x="6180" y="5894"/>
                    <a:pt x="6216" y="5763"/>
                  </a:cubicBezTo>
                  <a:cubicBezTo>
                    <a:pt x="6240" y="5632"/>
                    <a:pt x="6287" y="5501"/>
                    <a:pt x="6264" y="5394"/>
                  </a:cubicBezTo>
                  <a:cubicBezTo>
                    <a:pt x="6252" y="5299"/>
                    <a:pt x="6275" y="5156"/>
                    <a:pt x="6299" y="5108"/>
                  </a:cubicBezTo>
                  <a:cubicBezTo>
                    <a:pt x="6311" y="5096"/>
                    <a:pt x="6371" y="5049"/>
                    <a:pt x="6430" y="5001"/>
                  </a:cubicBezTo>
                  <a:cubicBezTo>
                    <a:pt x="6394" y="4941"/>
                    <a:pt x="6454" y="4882"/>
                    <a:pt x="6502" y="4822"/>
                  </a:cubicBezTo>
                  <a:cubicBezTo>
                    <a:pt x="6549" y="4763"/>
                    <a:pt x="6775" y="4620"/>
                    <a:pt x="6895" y="4489"/>
                  </a:cubicBezTo>
                  <a:cubicBezTo>
                    <a:pt x="6895" y="4477"/>
                    <a:pt x="6906" y="4465"/>
                    <a:pt x="6918" y="4453"/>
                  </a:cubicBezTo>
                  <a:cubicBezTo>
                    <a:pt x="6895" y="4370"/>
                    <a:pt x="6847" y="4287"/>
                    <a:pt x="6799" y="4239"/>
                  </a:cubicBezTo>
                  <a:cubicBezTo>
                    <a:pt x="6716" y="4132"/>
                    <a:pt x="6454" y="3953"/>
                    <a:pt x="6240" y="3798"/>
                  </a:cubicBezTo>
                  <a:cubicBezTo>
                    <a:pt x="6037" y="3644"/>
                    <a:pt x="5787" y="3382"/>
                    <a:pt x="5740" y="3382"/>
                  </a:cubicBezTo>
                  <a:cubicBezTo>
                    <a:pt x="5704" y="3382"/>
                    <a:pt x="5490" y="3382"/>
                    <a:pt x="5406" y="3298"/>
                  </a:cubicBezTo>
                  <a:cubicBezTo>
                    <a:pt x="5323" y="3203"/>
                    <a:pt x="4966" y="2751"/>
                    <a:pt x="4906" y="2703"/>
                  </a:cubicBezTo>
                  <a:cubicBezTo>
                    <a:pt x="4859" y="2655"/>
                    <a:pt x="4573" y="2620"/>
                    <a:pt x="4513" y="2524"/>
                  </a:cubicBezTo>
                  <a:cubicBezTo>
                    <a:pt x="4442" y="2429"/>
                    <a:pt x="4239" y="1929"/>
                    <a:pt x="4204" y="1893"/>
                  </a:cubicBezTo>
                  <a:cubicBezTo>
                    <a:pt x="4168" y="1846"/>
                    <a:pt x="3346" y="1274"/>
                    <a:pt x="3192" y="1167"/>
                  </a:cubicBezTo>
                  <a:cubicBezTo>
                    <a:pt x="3037" y="1060"/>
                    <a:pt x="2501" y="667"/>
                    <a:pt x="2454" y="596"/>
                  </a:cubicBezTo>
                  <a:cubicBezTo>
                    <a:pt x="2406" y="524"/>
                    <a:pt x="2465" y="417"/>
                    <a:pt x="2203" y="298"/>
                  </a:cubicBezTo>
                  <a:cubicBezTo>
                    <a:pt x="1953" y="179"/>
                    <a:pt x="1489" y="0"/>
                    <a:pt x="1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3"/>
            <p:cNvSpPr/>
            <p:nvPr/>
          </p:nvSpPr>
          <p:spPr>
            <a:xfrm>
              <a:off x="1756508" y="939606"/>
              <a:ext cx="330986" cy="321722"/>
            </a:xfrm>
            <a:custGeom>
              <a:avLst/>
              <a:gdLst/>
              <a:ahLst/>
              <a:cxnLst/>
              <a:rect l="l" t="t" r="r" b="b"/>
              <a:pathLst>
                <a:path w="4466" h="4341" extrusionOk="0">
                  <a:moveTo>
                    <a:pt x="1374" y="1"/>
                  </a:moveTo>
                  <a:cubicBezTo>
                    <a:pt x="1312" y="1"/>
                    <a:pt x="1334" y="134"/>
                    <a:pt x="1334" y="168"/>
                  </a:cubicBezTo>
                  <a:cubicBezTo>
                    <a:pt x="1334" y="204"/>
                    <a:pt x="1334" y="335"/>
                    <a:pt x="1310" y="406"/>
                  </a:cubicBezTo>
                  <a:cubicBezTo>
                    <a:pt x="1299" y="490"/>
                    <a:pt x="1227" y="549"/>
                    <a:pt x="1144" y="621"/>
                  </a:cubicBezTo>
                  <a:cubicBezTo>
                    <a:pt x="1060" y="692"/>
                    <a:pt x="941" y="716"/>
                    <a:pt x="775" y="728"/>
                  </a:cubicBezTo>
                  <a:cubicBezTo>
                    <a:pt x="608" y="728"/>
                    <a:pt x="608" y="811"/>
                    <a:pt x="525" y="918"/>
                  </a:cubicBezTo>
                  <a:cubicBezTo>
                    <a:pt x="441" y="1037"/>
                    <a:pt x="287" y="1299"/>
                    <a:pt x="239" y="1371"/>
                  </a:cubicBezTo>
                  <a:cubicBezTo>
                    <a:pt x="203" y="1442"/>
                    <a:pt x="96" y="1573"/>
                    <a:pt x="60" y="1692"/>
                  </a:cubicBezTo>
                  <a:cubicBezTo>
                    <a:pt x="13" y="1811"/>
                    <a:pt x="72" y="1835"/>
                    <a:pt x="108" y="1895"/>
                  </a:cubicBezTo>
                  <a:cubicBezTo>
                    <a:pt x="144" y="1942"/>
                    <a:pt x="227" y="2097"/>
                    <a:pt x="239" y="2157"/>
                  </a:cubicBezTo>
                  <a:cubicBezTo>
                    <a:pt x="251" y="2216"/>
                    <a:pt x="156" y="2431"/>
                    <a:pt x="96" y="2609"/>
                  </a:cubicBezTo>
                  <a:cubicBezTo>
                    <a:pt x="48" y="2764"/>
                    <a:pt x="13" y="3050"/>
                    <a:pt x="1" y="3169"/>
                  </a:cubicBezTo>
                  <a:cubicBezTo>
                    <a:pt x="215" y="3323"/>
                    <a:pt x="477" y="3502"/>
                    <a:pt x="513" y="3526"/>
                  </a:cubicBezTo>
                  <a:cubicBezTo>
                    <a:pt x="572" y="3585"/>
                    <a:pt x="929" y="3824"/>
                    <a:pt x="1108" y="3883"/>
                  </a:cubicBezTo>
                  <a:cubicBezTo>
                    <a:pt x="1151" y="3902"/>
                    <a:pt x="1184" y="3910"/>
                    <a:pt x="1211" y="3910"/>
                  </a:cubicBezTo>
                  <a:cubicBezTo>
                    <a:pt x="1288" y="3910"/>
                    <a:pt x="1318" y="3843"/>
                    <a:pt x="1406" y="3764"/>
                  </a:cubicBezTo>
                  <a:cubicBezTo>
                    <a:pt x="1525" y="3657"/>
                    <a:pt x="1430" y="3502"/>
                    <a:pt x="1394" y="3383"/>
                  </a:cubicBezTo>
                  <a:cubicBezTo>
                    <a:pt x="1370" y="3276"/>
                    <a:pt x="1275" y="2978"/>
                    <a:pt x="1203" y="2728"/>
                  </a:cubicBezTo>
                  <a:cubicBezTo>
                    <a:pt x="1132" y="2478"/>
                    <a:pt x="1310" y="2514"/>
                    <a:pt x="1453" y="2466"/>
                  </a:cubicBezTo>
                  <a:cubicBezTo>
                    <a:pt x="1473" y="2461"/>
                    <a:pt x="1490" y="2459"/>
                    <a:pt x="1506" y="2459"/>
                  </a:cubicBezTo>
                  <a:cubicBezTo>
                    <a:pt x="1606" y="2459"/>
                    <a:pt x="1638" y="2551"/>
                    <a:pt x="1680" y="2633"/>
                  </a:cubicBezTo>
                  <a:cubicBezTo>
                    <a:pt x="1727" y="2728"/>
                    <a:pt x="1739" y="3169"/>
                    <a:pt x="1763" y="3264"/>
                  </a:cubicBezTo>
                  <a:cubicBezTo>
                    <a:pt x="1787" y="3359"/>
                    <a:pt x="2025" y="3502"/>
                    <a:pt x="2084" y="3526"/>
                  </a:cubicBezTo>
                  <a:cubicBezTo>
                    <a:pt x="2156" y="3562"/>
                    <a:pt x="2215" y="3764"/>
                    <a:pt x="2239" y="3835"/>
                  </a:cubicBezTo>
                  <a:cubicBezTo>
                    <a:pt x="2263" y="3907"/>
                    <a:pt x="2442" y="4085"/>
                    <a:pt x="2561" y="4181"/>
                  </a:cubicBezTo>
                  <a:cubicBezTo>
                    <a:pt x="2604" y="4216"/>
                    <a:pt x="2648" y="4228"/>
                    <a:pt x="2692" y="4228"/>
                  </a:cubicBezTo>
                  <a:cubicBezTo>
                    <a:pt x="2767" y="4228"/>
                    <a:pt x="2843" y="4191"/>
                    <a:pt x="2918" y="4169"/>
                  </a:cubicBezTo>
                  <a:cubicBezTo>
                    <a:pt x="2936" y="4165"/>
                    <a:pt x="2954" y="4163"/>
                    <a:pt x="2971" y="4163"/>
                  </a:cubicBezTo>
                  <a:cubicBezTo>
                    <a:pt x="3063" y="4163"/>
                    <a:pt x="3133" y="4214"/>
                    <a:pt x="3204" y="4264"/>
                  </a:cubicBezTo>
                  <a:cubicBezTo>
                    <a:pt x="3230" y="4282"/>
                    <a:pt x="3251" y="4289"/>
                    <a:pt x="3271" y="4289"/>
                  </a:cubicBezTo>
                  <a:cubicBezTo>
                    <a:pt x="3304" y="4289"/>
                    <a:pt x="3333" y="4266"/>
                    <a:pt x="3370" y="4228"/>
                  </a:cubicBezTo>
                  <a:cubicBezTo>
                    <a:pt x="3414" y="4174"/>
                    <a:pt x="3507" y="4120"/>
                    <a:pt x="3604" y="4120"/>
                  </a:cubicBezTo>
                  <a:cubicBezTo>
                    <a:pt x="3614" y="4120"/>
                    <a:pt x="3623" y="4120"/>
                    <a:pt x="3632" y="4121"/>
                  </a:cubicBezTo>
                  <a:cubicBezTo>
                    <a:pt x="3751" y="4133"/>
                    <a:pt x="3692" y="4288"/>
                    <a:pt x="3739" y="4335"/>
                  </a:cubicBezTo>
                  <a:cubicBezTo>
                    <a:pt x="3743" y="4339"/>
                    <a:pt x="3748" y="4341"/>
                    <a:pt x="3755" y="4341"/>
                  </a:cubicBezTo>
                  <a:cubicBezTo>
                    <a:pt x="3841" y="4341"/>
                    <a:pt x="4168" y="4085"/>
                    <a:pt x="4311" y="3931"/>
                  </a:cubicBezTo>
                  <a:cubicBezTo>
                    <a:pt x="4466" y="3764"/>
                    <a:pt x="4394" y="3169"/>
                    <a:pt x="4394" y="3038"/>
                  </a:cubicBezTo>
                  <a:cubicBezTo>
                    <a:pt x="4382" y="2919"/>
                    <a:pt x="4144" y="2716"/>
                    <a:pt x="4085" y="2681"/>
                  </a:cubicBezTo>
                  <a:cubicBezTo>
                    <a:pt x="4013" y="2657"/>
                    <a:pt x="3763" y="2657"/>
                    <a:pt x="3656" y="2657"/>
                  </a:cubicBezTo>
                  <a:cubicBezTo>
                    <a:pt x="3561" y="2657"/>
                    <a:pt x="3335" y="2383"/>
                    <a:pt x="3311" y="2288"/>
                  </a:cubicBezTo>
                  <a:cubicBezTo>
                    <a:pt x="3275" y="2180"/>
                    <a:pt x="3192" y="1978"/>
                    <a:pt x="3108" y="1930"/>
                  </a:cubicBezTo>
                  <a:cubicBezTo>
                    <a:pt x="3037" y="1883"/>
                    <a:pt x="2965" y="1835"/>
                    <a:pt x="2870" y="1573"/>
                  </a:cubicBezTo>
                  <a:cubicBezTo>
                    <a:pt x="2799" y="1383"/>
                    <a:pt x="2811" y="847"/>
                    <a:pt x="2823" y="561"/>
                  </a:cubicBezTo>
                  <a:lnTo>
                    <a:pt x="2823" y="561"/>
                  </a:lnTo>
                  <a:cubicBezTo>
                    <a:pt x="2751" y="573"/>
                    <a:pt x="2692" y="573"/>
                    <a:pt x="2668" y="573"/>
                  </a:cubicBezTo>
                  <a:cubicBezTo>
                    <a:pt x="2661" y="572"/>
                    <a:pt x="2655" y="572"/>
                    <a:pt x="2647" y="572"/>
                  </a:cubicBezTo>
                  <a:cubicBezTo>
                    <a:pt x="2531" y="572"/>
                    <a:pt x="2299" y="656"/>
                    <a:pt x="2299" y="656"/>
                  </a:cubicBezTo>
                  <a:cubicBezTo>
                    <a:pt x="2203" y="656"/>
                    <a:pt x="1977" y="406"/>
                    <a:pt x="1870" y="311"/>
                  </a:cubicBezTo>
                  <a:cubicBezTo>
                    <a:pt x="1763" y="204"/>
                    <a:pt x="1382" y="2"/>
                    <a:pt x="1382" y="2"/>
                  </a:cubicBezTo>
                  <a:cubicBezTo>
                    <a:pt x="1379" y="1"/>
                    <a:pt x="1376" y="1"/>
                    <a:pt x="1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3"/>
            <p:cNvSpPr/>
            <p:nvPr/>
          </p:nvSpPr>
          <p:spPr>
            <a:xfrm>
              <a:off x="1422108" y="3679586"/>
              <a:ext cx="577114" cy="737864"/>
            </a:xfrm>
            <a:custGeom>
              <a:avLst/>
              <a:gdLst/>
              <a:ahLst/>
              <a:cxnLst/>
              <a:rect l="l" t="t" r="r" b="b"/>
              <a:pathLst>
                <a:path w="7787" h="9956" extrusionOk="0">
                  <a:moveTo>
                    <a:pt x="5668" y="0"/>
                  </a:moveTo>
                  <a:lnTo>
                    <a:pt x="1346" y="370"/>
                  </a:lnTo>
                  <a:cubicBezTo>
                    <a:pt x="1370" y="501"/>
                    <a:pt x="1429" y="989"/>
                    <a:pt x="1429" y="1096"/>
                  </a:cubicBezTo>
                  <a:cubicBezTo>
                    <a:pt x="1429" y="1096"/>
                    <a:pt x="1429" y="1108"/>
                    <a:pt x="1429" y="1108"/>
                  </a:cubicBezTo>
                  <a:cubicBezTo>
                    <a:pt x="1429" y="1120"/>
                    <a:pt x="1429" y="1120"/>
                    <a:pt x="1429" y="1132"/>
                  </a:cubicBezTo>
                  <a:cubicBezTo>
                    <a:pt x="1429" y="1143"/>
                    <a:pt x="1429" y="1155"/>
                    <a:pt x="1429" y="1167"/>
                  </a:cubicBezTo>
                  <a:cubicBezTo>
                    <a:pt x="1429" y="1274"/>
                    <a:pt x="1405" y="1417"/>
                    <a:pt x="1381" y="1524"/>
                  </a:cubicBezTo>
                  <a:cubicBezTo>
                    <a:pt x="1358" y="1655"/>
                    <a:pt x="1310" y="1763"/>
                    <a:pt x="1286" y="1905"/>
                  </a:cubicBezTo>
                  <a:cubicBezTo>
                    <a:pt x="1262" y="2048"/>
                    <a:pt x="1322" y="2144"/>
                    <a:pt x="1322" y="2298"/>
                  </a:cubicBezTo>
                  <a:cubicBezTo>
                    <a:pt x="1322" y="2465"/>
                    <a:pt x="1131" y="2560"/>
                    <a:pt x="1036" y="2763"/>
                  </a:cubicBezTo>
                  <a:cubicBezTo>
                    <a:pt x="941" y="2953"/>
                    <a:pt x="965" y="3025"/>
                    <a:pt x="929" y="3239"/>
                  </a:cubicBezTo>
                  <a:cubicBezTo>
                    <a:pt x="893" y="3441"/>
                    <a:pt x="905" y="3239"/>
                    <a:pt x="941" y="3489"/>
                  </a:cubicBezTo>
                  <a:cubicBezTo>
                    <a:pt x="977" y="3739"/>
                    <a:pt x="1072" y="3787"/>
                    <a:pt x="1072" y="3965"/>
                  </a:cubicBezTo>
                  <a:cubicBezTo>
                    <a:pt x="1084" y="4132"/>
                    <a:pt x="1036" y="4132"/>
                    <a:pt x="941" y="4215"/>
                  </a:cubicBezTo>
                  <a:cubicBezTo>
                    <a:pt x="846" y="4287"/>
                    <a:pt x="881" y="4465"/>
                    <a:pt x="881" y="4632"/>
                  </a:cubicBezTo>
                  <a:cubicBezTo>
                    <a:pt x="881" y="4787"/>
                    <a:pt x="822" y="4822"/>
                    <a:pt x="715" y="4942"/>
                  </a:cubicBezTo>
                  <a:cubicBezTo>
                    <a:pt x="608" y="5061"/>
                    <a:pt x="608" y="5013"/>
                    <a:pt x="548" y="5120"/>
                  </a:cubicBezTo>
                  <a:cubicBezTo>
                    <a:pt x="500" y="5215"/>
                    <a:pt x="548" y="5299"/>
                    <a:pt x="334" y="5454"/>
                  </a:cubicBezTo>
                  <a:cubicBezTo>
                    <a:pt x="119" y="5596"/>
                    <a:pt x="72" y="5620"/>
                    <a:pt x="36" y="5644"/>
                  </a:cubicBezTo>
                  <a:cubicBezTo>
                    <a:pt x="0" y="5680"/>
                    <a:pt x="48" y="5882"/>
                    <a:pt x="60" y="5977"/>
                  </a:cubicBezTo>
                  <a:cubicBezTo>
                    <a:pt x="72" y="6061"/>
                    <a:pt x="84" y="6335"/>
                    <a:pt x="107" y="6477"/>
                  </a:cubicBezTo>
                  <a:cubicBezTo>
                    <a:pt x="119" y="6620"/>
                    <a:pt x="155" y="6775"/>
                    <a:pt x="203" y="6906"/>
                  </a:cubicBezTo>
                  <a:cubicBezTo>
                    <a:pt x="238" y="7037"/>
                    <a:pt x="358" y="7085"/>
                    <a:pt x="405" y="7180"/>
                  </a:cubicBezTo>
                  <a:cubicBezTo>
                    <a:pt x="465" y="7275"/>
                    <a:pt x="548" y="7620"/>
                    <a:pt x="572" y="7704"/>
                  </a:cubicBezTo>
                  <a:cubicBezTo>
                    <a:pt x="586" y="7754"/>
                    <a:pt x="644" y="7774"/>
                    <a:pt x="696" y="7774"/>
                  </a:cubicBezTo>
                  <a:cubicBezTo>
                    <a:pt x="729" y="7774"/>
                    <a:pt x="760" y="7766"/>
                    <a:pt x="774" y="7751"/>
                  </a:cubicBezTo>
                  <a:cubicBezTo>
                    <a:pt x="822" y="7716"/>
                    <a:pt x="965" y="7597"/>
                    <a:pt x="1120" y="7513"/>
                  </a:cubicBezTo>
                  <a:cubicBezTo>
                    <a:pt x="1178" y="7484"/>
                    <a:pt x="1226" y="7474"/>
                    <a:pt x="1266" y="7474"/>
                  </a:cubicBezTo>
                  <a:cubicBezTo>
                    <a:pt x="1340" y="7474"/>
                    <a:pt x="1386" y="7510"/>
                    <a:pt x="1417" y="7525"/>
                  </a:cubicBezTo>
                  <a:cubicBezTo>
                    <a:pt x="1453" y="7549"/>
                    <a:pt x="1465" y="7692"/>
                    <a:pt x="1465" y="7823"/>
                  </a:cubicBezTo>
                  <a:cubicBezTo>
                    <a:pt x="1465" y="7942"/>
                    <a:pt x="1477" y="8025"/>
                    <a:pt x="1501" y="8144"/>
                  </a:cubicBezTo>
                  <a:cubicBezTo>
                    <a:pt x="1536" y="8275"/>
                    <a:pt x="1584" y="8656"/>
                    <a:pt x="1584" y="8752"/>
                  </a:cubicBezTo>
                  <a:cubicBezTo>
                    <a:pt x="1584" y="8847"/>
                    <a:pt x="1512" y="8930"/>
                    <a:pt x="1501" y="9002"/>
                  </a:cubicBezTo>
                  <a:cubicBezTo>
                    <a:pt x="1501" y="9061"/>
                    <a:pt x="1596" y="9156"/>
                    <a:pt x="1655" y="9216"/>
                  </a:cubicBezTo>
                  <a:cubicBezTo>
                    <a:pt x="1727" y="9287"/>
                    <a:pt x="1751" y="9264"/>
                    <a:pt x="1846" y="9299"/>
                  </a:cubicBezTo>
                  <a:cubicBezTo>
                    <a:pt x="1941" y="9335"/>
                    <a:pt x="1965" y="9454"/>
                    <a:pt x="2072" y="9525"/>
                  </a:cubicBezTo>
                  <a:cubicBezTo>
                    <a:pt x="2113" y="9556"/>
                    <a:pt x="2158" y="9565"/>
                    <a:pt x="2202" y="9565"/>
                  </a:cubicBezTo>
                  <a:cubicBezTo>
                    <a:pt x="2261" y="9565"/>
                    <a:pt x="2317" y="9549"/>
                    <a:pt x="2358" y="9549"/>
                  </a:cubicBezTo>
                  <a:cubicBezTo>
                    <a:pt x="2417" y="9537"/>
                    <a:pt x="3263" y="9466"/>
                    <a:pt x="3441" y="9466"/>
                  </a:cubicBezTo>
                  <a:cubicBezTo>
                    <a:pt x="3632" y="9466"/>
                    <a:pt x="3929" y="9478"/>
                    <a:pt x="4144" y="9478"/>
                  </a:cubicBezTo>
                  <a:cubicBezTo>
                    <a:pt x="4358" y="9490"/>
                    <a:pt x="4715" y="9656"/>
                    <a:pt x="4810" y="9692"/>
                  </a:cubicBezTo>
                  <a:cubicBezTo>
                    <a:pt x="4906" y="9728"/>
                    <a:pt x="5203" y="9883"/>
                    <a:pt x="5215" y="9883"/>
                  </a:cubicBezTo>
                  <a:cubicBezTo>
                    <a:pt x="5226" y="9883"/>
                    <a:pt x="5424" y="9955"/>
                    <a:pt x="5460" y="9955"/>
                  </a:cubicBezTo>
                  <a:cubicBezTo>
                    <a:pt x="5463" y="9955"/>
                    <a:pt x="5464" y="9955"/>
                    <a:pt x="5465" y="9954"/>
                  </a:cubicBezTo>
                  <a:cubicBezTo>
                    <a:pt x="5477" y="9942"/>
                    <a:pt x="5406" y="9847"/>
                    <a:pt x="5322" y="9775"/>
                  </a:cubicBezTo>
                  <a:cubicBezTo>
                    <a:pt x="5227" y="9716"/>
                    <a:pt x="5132" y="9502"/>
                    <a:pt x="5001" y="9252"/>
                  </a:cubicBezTo>
                  <a:cubicBezTo>
                    <a:pt x="4858" y="9013"/>
                    <a:pt x="4668" y="8811"/>
                    <a:pt x="4656" y="8775"/>
                  </a:cubicBezTo>
                  <a:cubicBezTo>
                    <a:pt x="4644" y="8728"/>
                    <a:pt x="4679" y="8323"/>
                    <a:pt x="4668" y="8180"/>
                  </a:cubicBezTo>
                  <a:cubicBezTo>
                    <a:pt x="4656" y="8037"/>
                    <a:pt x="4596" y="7918"/>
                    <a:pt x="4537" y="7763"/>
                  </a:cubicBezTo>
                  <a:cubicBezTo>
                    <a:pt x="4477" y="7609"/>
                    <a:pt x="4572" y="7430"/>
                    <a:pt x="4644" y="7239"/>
                  </a:cubicBezTo>
                  <a:cubicBezTo>
                    <a:pt x="4727" y="7049"/>
                    <a:pt x="4822" y="6847"/>
                    <a:pt x="4894" y="6751"/>
                  </a:cubicBezTo>
                  <a:cubicBezTo>
                    <a:pt x="4965" y="6644"/>
                    <a:pt x="5382" y="6489"/>
                    <a:pt x="5513" y="6394"/>
                  </a:cubicBezTo>
                  <a:cubicBezTo>
                    <a:pt x="5644" y="6299"/>
                    <a:pt x="5703" y="6204"/>
                    <a:pt x="5775" y="6096"/>
                  </a:cubicBezTo>
                  <a:cubicBezTo>
                    <a:pt x="5834" y="5977"/>
                    <a:pt x="5799" y="5299"/>
                    <a:pt x="5846" y="5037"/>
                  </a:cubicBezTo>
                  <a:cubicBezTo>
                    <a:pt x="5894" y="4775"/>
                    <a:pt x="5894" y="4763"/>
                    <a:pt x="5953" y="4656"/>
                  </a:cubicBezTo>
                  <a:cubicBezTo>
                    <a:pt x="6013" y="4537"/>
                    <a:pt x="6465" y="4049"/>
                    <a:pt x="6561" y="3989"/>
                  </a:cubicBezTo>
                  <a:cubicBezTo>
                    <a:pt x="6644" y="3930"/>
                    <a:pt x="6811" y="3834"/>
                    <a:pt x="6965" y="3715"/>
                  </a:cubicBezTo>
                  <a:cubicBezTo>
                    <a:pt x="7132" y="3596"/>
                    <a:pt x="7132" y="3537"/>
                    <a:pt x="7287" y="3346"/>
                  </a:cubicBezTo>
                  <a:cubicBezTo>
                    <a:pt x="7430" y="3144"/>
                    <a:pt x="7632" y="3013"/>
                    <a:pt x="7692" y="2953"/>
                  </a:cubicBezTo>
                  <a:cubicBezTo>
                    <a:pt x="7739" y="2882"/>
                    <a:pt x="7668" y="2834"/>
                    <a:pt x="7597" y="2715"/>
                  </a:cubicBezTo>
                  <a:cubicBezTo>
                    <a:pt x="7525" y="2608"/>
                    <a:pt x="7585" y="2584"/>
                    <a:pt x="7620" y="2382"/>
                  </a:cubicBezTo>
                  <a:cubicBezTo>
                    <a:pt x="7668" y="2179"/>
                    <a:pt x="7787" y="2072"/>
                    <a:pt x="7787" y="1977"/>
                  </a:cubicBezTo>
                  <a:cubicBezTo>
                    <a:pt x="7787" y="1894"/>
                    <a:pt x="7632" y="1751"/>
                    <a:pt x="7549" y="1691"/>
                  </a:cubicBezTo>
                  <a:cubicBezTo>
                    <a:pt x="7466" y="1620"/>
                    <a:pt x="7406" y="1632"/>
                    <a:pt x="7275" y="1620"/>
                  </a:cubicBezTo>
                  <a:lnTo>
                    <a:pt x="6751" y="1620"/>
                  </a:lnTo>
                  <a:cubicBezTo>
                    <a:pt x="6584" y="1620"/>
                    <a:pt x="6489" y="1560"/>
                    <a:pt x="6406" y="1477"/>
                  </a:cubicBezTo>
                  <a:cubicBezTo>
                    <a:pt x="6311" y="1382"/>
                    <a:pt x="6132" y="1096"/>
                    <a:pt x="6061" y="989"/>
                  </a:cubicBezTo>
                  <a:cubicBezTo>
                    <a:pt x="6001" y="870"/>
                    <a:pt x="5930" y="870"/>
                    <a:pt x="5822" y="751"/>
                  </a:cubicBezTo>
                  <a:cubicBezTo>
                    <a:pt x="5799" y="739"/>
                    <a:pt x="5787" y="715"/>
                    <a:pt x="5775" y="691"/>
                  </a:cubicBezTo>
                  <a:cubicBezTo>
                    <a:pt x="5763" y="691"/>
                    <a:pt x="5763" y="679"/>
                    <a:pt x="5763" y="679"/>
                  </a:cubicBezTo>
                  <a:cubicBezTo>
                    <a:pt x="5751" y="667"/>
                    <a:pt x="5751" y="667"/>
                    <a:pt x="5751" y="655"/>
                  </a:cubicBezTo>
                  <a:cubicBezTo>
                    <a:pt x="5727" y="631"/>
                    <a:pt x="5715" y="596"/>
                    <a:pt x="5715" y="560"/>
                  </a:cubicBezTo>
                  <a:cubicBezTo>
                    <a:pt x="5703" y="548"/>
                    <a:pt x="5703" y="536"/>
                    <a:pt x="5703" y="524"/>
                  </a:cubicBezTo>
                  <a:cubicBezTo>
                    <a:pt x="5692" y="512"/>
                    <a:pt x="5692" y="501"/>
                    <a:pt x="5692" y="489"/>
                  </a:cubicBezTo>
                  <a:cubicBezTo>
                    <a:pt x="5692" y="477"/>
                    <a:pt x="5680" y="453"/>
                    <a:pt x="5680" y="441"/>
                  </a:cubicBezTo>
                  <a:cubicBezTo>
                    <a:pt x="5680" y="429"/>
                    <a:pt x="5680" y="417"/>
                    <a:pt x="5668" y="405"/>
                  </a:cubicBezTo>
                  <a:cubicBezTo>
                    <a:pt x="5644" y="298"/>
                    <a:pt x="5668" y="155"/>
                    <a:pt x="5668" y="12"/>
                  </a:cubicBezTo>
                  <a:cubicBezTo>
                    <a:pt x="5668" y="0"/>
                    <a:pt x="5668" y="0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3"/>
            <p:cNvSpPr/>
            <p:nvPr/>
          </p:nvSpPr>
          <p:spPr>
            <a:xfrm>
              <a:off x="1452124" y="3222527"/>
              <a:ext cx="703328" cy="484473"/>
            </a:xfrm>
            <a:custGeom>
              <a:avLst/>
              <a:gdLst/>
              <a:ahLst/>
              <a:cxnLst/>
              <a:rect l="l" t="t" r="r" b="b"/>
              <a:pathLst>
                <a:path w="9490" h="6537" extrusionOk="0">
                  <a:moveTo>
                    <a:pt x="7858" y="0"/>
                  </a:moveTo>
                  <a:lnTo>
                    <a:pt x="429" y="417"/>
                  </a:lnTo>
                  <a:cubicBezTo>
                    <a:pt x="429" y="560"/>
                    <a:pt x="381" y="560"/>
                    <a:pt x="334" y="607"/>
                  </a:cubicBezTo>
                  <a:cubicBezTo>
                    <a:pt x="274" y="643"/>
                    <a:pt x="191" y="703"/>
                    <a:pt x="72" y="893"/>
                  </a:cubicBezTo>
                  <a:cubicBezTo>
                    <a:pt x="60" y="905"/>
                    <a:pt x="60" y="905"/>
                    <a:pt x="48" y="917"/>
                  </a:cubicBezTo>
                  <a:cubicBezTo>
                    <a:pt x="48" y="929"/>
                    <a:pt x="36" y="941"/>
                    <a:pt x="36" y="953"/>
                  </a:cubicBezTo>
                  <a:cubicBezTo>
                    <a:pt x="36" y="964"/>
                    <a:pt x="24" y="964"/>
                    <a:pt x="24" y="976"/>
                  </a:cubicBezTo>
                  <a:cubicBezTo>
                    <a:pt x="12" y="988"/>
                    <a:pt x="12" y="1012"/>
                    <a:pt x="12" y="1024"/>
                  </a:cubicBezTo>
                  <a:cubicBezTo>
                    <a:pt x="12" y="1036"/>
                    <a:pt x="0" y="1036"/>
                    <a:pt x="0" y="1048"/>
                  </a:cubicBezTo>
                  <a:cubicBezTo>
                    <a:pt x="0" y="1060"/>
                    <a:pt x="0" y="1072"/>
                    <a:pt x="0" y="1072"/>
                  </a:cubicBezTo>
                  <a:cubicBezTo>
                    <a:pt x="0" y="1084"/>
                    <a:pt x="0" y="1095"/>
                    <a:pt x="0" y="1107"/>
                  </a:cubicBezTo>
                  <a:cubicBezTo>
                    <a:pt x="0" y="1119"/>
                    <a:pt x="0" y="1131"/>
                    <a:pt x="0" y="1143"/>
                  </a:cubicBezTo>
                  <a:cubicBezTo>
                    <a:pt x="0" y="1214"/>
                    <a:pt x="24" y="1286"/>
                    <a:pt x="24" y="1345"/>
                  </a:cubicBezTo>
                  <a:cubicBezTo>
                    <a:pt x="24" y="1488"/>
                    <a:pt x="60" y="1667"/>
                    <a:pt x="60" y="1667"/>
                  </a:cubicBezTo>
                  <a:cubicBezTo>
                    <a:pt x="60" y="1667"/>
                    <a:pt x="131" y="1834"/>
                    <a:pt x="107" y="1881"/>
                  </a:cubicBezTo>
                  <a:cubicBezTo>
                    <a:pt x="83" y="1929"/>
                    <a:pt x="60" y="2024"/>
                    <a:pt x="60" y="2048"/>
                  </a:cubicBezTo>
                  <a:cubicBezTo>
                    <a:pt x="60" y="2072"/>
                    <a:pt x="203" y="2143"/>
                    <a:pt x="250" y="2155"/>
                  </a:cubicBezTo>
                  <a:cubicBezTo>
                    <a:pt x="262" y="2159"/>
                    <a:pt x="286" y="2160"/>
                    <a:pt x="315" y="2160"/>
                  </a:cubicBezTo>
                  <a:cubicBezTo>
                    <a:pt x="375" y="2160"/>
                    <a:pt x="457" y="2155"/>
                    <a:pt x="512" y="2155"/>
                  </a:cubicBezTo>
                  <a:cubicBezTo>
                    <a:pt x="584" y="2155"/>
                    <a:pt x="584" y="2215"/>
                    <a:pt x="584" y="2310"/>
                  </a:cubicBezTo>
                  <a:cubicBezTo>
                    <a:pt x="572" y="2393"/>
                    <a:pt x="536" y="2429"/>
                    <a:pt x="476" y="2465"/>
                  </a:cubicBezTo>
                  <a:cubicBezTo>
                    <a:pt x="429" y="2488"/>
                    <a:pt x="381" y="2548"/>
                    <a:pt x="381" y="2596"/>
                  </a:cubicBezTo>
                  <a:cubicBezTo>
                    <a:pt x="381" y="2643"/>
                    <a:pt x="488" y="2738"/>
                    <a:pt x="548" y="2786"/>
                  </a:cubicBezTo>
                  <a:cubicBezTo>
                    <a:pt x="619" y="2822"/>
                    <a:pt x="631" y="2834"/>
                    <a:pt x="655" y="2905"/>
                  </a:cubicBezTo>
                  <a:cubicBezTo>
                    <a:pt x="667" y="2965"/>
                    <a:pt x="584" y="3060"/>
                    <a:pt x="572" y="3155"/>
                  </a:cubicBezTo>
                  <a:cubicBezTo>
                    <a:pt x="560" y="3239"/>
                    <a:pt x="679" y="3239"/>
                    <a:pt x="738" y="3334"/>
                  </a:cubicBezTo>
                  <a:cubicBezTo>
                    <a:pt x="786" y="3417"/>
                    <a:pt x="667" y="3560"/>
                    <a:pt x="667" y="3560"/>
                  </a:cubicBezTo>
                  <a:cubicBezTo>
                    <a:pt x="667" y="3560"/>
                    <a:pt x="667" y="3620"/>
                    <a:pt x="655" y="3655"/>
                  </a:cubicBezTo>
                  <a:cubicBezTo>
                    <a:pt x="643" y="3703"/>
                    <a:pt x="584" y="3774"/>
                    <a:pt x="572" y="3846"/>
                  </a:cubicBezTo>
                  <a:cubicBezTo>
                    <a:pt x="572" y="3917"/>
                    <a:pt x="607" y="3965"/>
                    <a:pt x="643" y="4012"/>
                  </a:cubicBezTo>
                  <a:cubicBezTo>
                    <a:pt x="677" y="4055"/>
                    <a:pt x="784" y="4061"/>
                    <a:pt x="916" y="4061"/>
                  </a:cubicBezTo>
                  <a:cubicBezTo>
                    <a:pt x="969" y="4061"/>
                    <a:pt x="1026" y="4060"/>
                    <a:pt x="1084" y="4060"/>
                  </a:cubicBezTo>
                  <a:cubicBezTo>
                    <a:pt x="1143" y="4057"/>
                    <a:pt x="1182" y="4055"/>
                    <a:pt x="1208" y="4055"/>
                  </a:cubicBezTo>
                  <a:cubicBezTo>
                    <a:pt x="1272" y="4055"/>
                    <a:pt x="1264" y="4064"/>
                    <a:pt x="1298" y="4072"/>
                  </a:cubicBezTo>
                  <a:cubicBezTo>
                    <a:pt x="1357" y="4084"/>
                    <a:pt x="1346" y="4155"/>
                    <a:pt x="1334" y="4262"/>
                  </a:cubicBezTo>
                  <a:cubicBezTo>
                    <a:pt x="1322" y="4382"/>
                    <a:pt x="1298" y="4489"/>
                    <a:pt x="1191" y="4560"/>
                  </a:cubicBezTo>
                  <a:cubicBezTo>
                    <a:pt x="1137" y="4602"/>
                    <a:pt x="1054" y="4611"/>
                    <a:pt x="975" y="4611"/>
                  </a:cubicBezTo>
                  <a:cubicBezTo>
                    <a:pt x="916" y="4611"/>
                    <a:pt x="859" y="4606"/>
                    <a:pt x="819" y="4606"/>
                  </a:cubicBezTo>
                  <a:cubicBezTo>
                    <a:pt x="806" y="4606"/>
                    <a:pt x="795" y="4606"/>
                    <a:pt x="786" y="4608"/>
                  </a:cubicBezTo>
                  <a:cubicBezTo>
                    <a:pt x="715" y="4608"/>
                    <a:pt x="453" y="4691"/>
                    <a:pt x="441" y="4751"/>
                  </a:cubicBezTo>
                  <a:cubicBezTo>
                    <a:pt x="417" y="4810"/>
                    <a:pt x="560" y="4834"/>
                    <a:pt x="726" y="4893"/>
                  </a:cubicBezTo>
                  <a:cubicBezTo>
                    <a:pt x="893" y="4965"/>
                    <a:pt x="953" y="5001"/>
                    <a:pt x="1036" y="5072"/>
                  </a:cubicBezTo>
                  <a:cubicBezTo>
                    <a:pt x="1107" y="5144"/>
                    <a:pt x="1179" y="5286"/>
                    <a:pt x="1215" y="5417"/>
                  </a:cubicBezTo>
                  <a:cubicBezTo>
                    <a:pt x="1238" y="5548"/>
                    <a:pt x="1107" y="5548"/>
                    <a:pt x="1024" y="5667"/>
                  </a:cubicBezTo>
                  <a:cubicBezTo>
                    <a:pt x="941" y="5775"/>
                    <a:pt x="917" y="5917"/>
                    <a:pt x="881" y="6048"/>
                  </a:cubicBezTo>
                  <a:cubicBezTo>
                    <a:pt x="857" y="6167"/>
                    <a:pt x="917" y="6417"/>
                    <a:pt x="941" y="6537"/>
                  </a:cubicBezTo>
                  <a:lnTo>
                    <a:pt x="5263" y="6167"/>
                  </a:lnTo>
                  <a:cubicBezTo>
                    <a:pt x="5275" y="6025"/>
                    <a:pt x="5358" y="5917"/>
                    <a:pt x="5513" y="5703"/>
                  </a:cubicBezTo>
                  <a:cubicBezTo>
                    <a:pt x="5668" y="5477"/>
                    <a:pt x="5953" y="5036"/>
                    <a:pt x="5977" y="5001"/>
                  </a:cubicBezTo>
                  <a:cubicBezTo>
                    <a:pt x="6001" y="4965"/>
                    <a:pt x="6168" y="4953"/>
                    <a:pt x="6239" y="4929"/>
                  </a:cubicBezTo>
                  <a:cubicBezTo>
                    <a:pt x="6310" y="4917"/>
                    <a:pt x="6346" y="4858"/>
                    <a:pt x="6501" y="4751"/>
                  </a:cubicBezTo>
                  <a:cubicBezTo>
                    <a:pt x="6656" y="4643"/>
                    <a:pt x="6644" y="4632"/>
                    <a:pt x="6811" y="4572"/>
                  </a:cubicBezTo>
                  <a:cubicBezTo>
                    <a:pt x="6855" y="4555"/>
                    <a:pt x="6888" y="4549"/>
                    <a:pt x="6914" y="4549"/>
                  </a:cubicBezTo>
                  <a:cubicBezTo>
                    <a:pt x="6978" y="4549"/>
                    <a:pt x="7001" y="4587"/>
                    <a:pt x="7061" y="4596"/>
                  </a:cubicBezTo>
                  <a:cubicBezTo>
                    <a:pt x="7109" y="4603"/>
                    <a:pt x="7161" y="4610"/>
                    <a:pt x="7205" y="4610"/>
                  </a:cubicBezTo>
                  <a:cubicBezTo>
                    <a:pt x="7238" y="4610"/>
                    <a:pt x="7267" y="4606"/>
                    <a:pt x="7287" y="4596"/>
                  </a:cubicBezTo>
                  <a:cubicBezTo>
                    <a:pt x="7346" y="4572"/>
                    <a:pt x="7311" y="4560"/>
                    <a:pt x="7311" y="4417"/>
                  </a:cubicBezTo>
                  <a:cubicBezTo>
                    <a:pt x="7311" y="4274"/>
                    <a:pt x="7430" y="3798"/>
                    <a:pt x="7430" y="3750"/>
                  </a:cubicBezTo>
                  <a:cubicBezTo>
                    <a:pt x="7430" y="3703"/>
                    <a:pt x="7608" y="3703"/>
                    <a:pt x="7668" y="3691"/>
                  </a:cubicBezTo>
                  <a:cubicBezTo>
                    <a:pt x="7739" y="3667"/>
                    <a:pt x="7739" y="3655"/>
                    <a:pt x="7751" y="3572"/>
                  </a:cubicBezTo>
                  <a:cubicBezTo>
                    <a:pt x="7763" y="3500"/>
                    <a:pt x="7680" y="3203"/>
                    <a:pt x="7644" y="2941"/>
                  </a:cubicBezTo>
                  <a:cubicBezTo>
                    <a:pt x="7644" y="2869"/>
                    <a:pt x="7644" y="2786"/>
                    <a:pt x="7656" y="2703"/>
                  </a:cubicBezTo>
                  <a:cubicBezTo>
                    <a:pt x="7656" y="2703"/>
                    <a:pt x="7656" y="2703"/>
                    <a:pt x="7656" y="2691"/>
                  </a:cubicBezTo>
                  <a:cubicBezTo>
                    <a:pt x="7656" y="2679"/>
                    <a:pt x="7656" y="2667"/>
                    <a:pt x="7656" y="2655"/>
                  </a:cubicBezTo>
                  <a:cubicBezTo>
                    <a:pt x="7656" y="2643"/>
                    <a:pt x="7668" y="2619"/>
                    <a:pt x="7668" y="2607"/>
                  </a:cubicBezTo>
                  <a:cubicBezTo>
                    <a:pt x="7668" y="2596"/>
                    <a:pt x="7668" y="2584"/>
                    <a:pt x="7680" y="2560"/>
                  </a:cubicBezTo>
                  <a:cubicBezTo>
                    <a:pt x="7680" y="2524"/>
                    <a:pt x="7692" y="2477"/>
                    <a:pt x="7715" y="2429"/>
                  </a:cubicBezTo>
                  <a:cubicBezTo>
                    <a:pt x="7715" y="2417"/>
                    <a:pt x="7715" y="2405"/>
                    <a:pt x="7727" y="2393"/>
                  </a:cubicBezTo>
                  <a:cubicBezTo>
                    <a:pt x="7751" y="2310"/>
                    <a:pt x="7787" y="2238"/>
                    <a:pt x="7823" y="2179"/>
                  </a:cubicBezTo>
                  <a:cubicBezTo>
                    <a:pt x="7918" y="2024"/>
                    <a:pt x="8108" y="1834"/>
                    <a:pt x="8346" y="1738"/>
                  </a:cubicBezTo>
                  <a:cubicBezTo>
                    <a:pt x="8585" y="1643"/>
                    <a:pt x="8704" y="1643"/>
                    <a:pt x="8763" y="1619"/>
                  </a:cubicBezTo>
                  <a:cubicBezTo>
                    <a:pt x="8811" y="1607"/>
                    <a:pt x="8716" y="1572"/>
                    <a:pt x="8608" y="1500"/>
                  </a:cubicBezTo>
                  <a:cubicBezTo>
                    <a:pt x="8501" y="1429"/>
                    <a:pt x="8311" y="1334"/>
                    <a:pt x="8168" y="1298"/>
                  </a:cubicBezTo>
                  <a:cubicBezTo>
                    <a:pt x="8025" y="1250"/>
                    <a:pt x="8096" y="1203"/>
                    <a:pt x="8096" y="1072"/>
                  </a:cubicBezTo>
                  <a:cubicBezTo>
                    <a:pt x="8108" y="953"/>
                    <a:pt x="8239" y="869"/>
                    <a:pt x="8275" y="869"/>
                  </a:cubicBezTo>
                  <a:cubicBezTo>
                    <a:pt x="8307" y="869"/>
                    <a:pt x="8439" y="859"/>
                    <a:pt x="8541" y="859"/>
                  </a:cubicBezTo>
                  <a:cubicBezTo>
                    <a:pt x="8592" y="859"/>
                    <a:pt x="8636" y="861"/>
                    <a:pt x="8656" y="869"/>
                  </a:cubicBezTo>
                  <a:cubicBezTo>
                    <a:pt x="8704" y="905"/>
                    <a:pt x="8727" y="1143"/>
                    <a:pt x="8739" y="1238"/>
                  </a:cubicBezTo>
                  <a:cubicBezTo>
                    <a:pt x="8752" y="1283"/>
                    <a:pt x="8779" y="1294"/>
                    <a:pt x="8827" y="1294"/>
                  </a:cubicBezTo>
                  <a:cubicBezTo>
                    <a:pt x="8868" y="1294"/>
                    <a:pt x="8924" y="1286"/>
                    <a:pt x="9001" y="1286"/>
                  </a:cubicBezTo>
                  <a:cubicBezTo>
                    <a:pt x="9025" y="1287"/>
                    <a:pt x="9045" y="1288"/>
                    <a:pt x="9062" y="1288"/>
                  </a:cubicBezTo>
                  <a:cubicBezTo>
                    <a:pt x="9179" y="1288"/>
                    <a:pt x="9180" y="1256"/>
                    <a:pt x="9263" y="1214"/>
                  </a:cubicBezTo>
                  <a:cubicBezTo>
                    <a:pt x="9370" y="1167"/>
                    <a:pt x="9430" y="1167"/>
                    <a:pt x="9454" y="1119"/>
                  </a:cubicBezTo>
                  <a:cubicBezTo>
                    <a:pt x="9489" y="1072"/>
                    <a:pt x="9454" y="572"/>
                    <a:pt x="9454" y="536"/>
                  </a:cubicBezTo>
                  <a:cubicBezTo>
                    <a:pt x="9466" y="500"/>
                    <a:pt x="9466" y="310"/>
                    <a:pt x="9454" y="238"/>
                  </a:cubicBezTo>
                  <a:cubicBezTo>
                    <a:pt x="9442" y="167"/>
                    <a:pt x="9370" y="60"/>
                    <a:pt x="9335" y="60"/>
                  </a:cubicBezTo>
                  <a:cubicBezTo>
                    <a:pt x="9311" y="60"/>
                    <a:pt x="9227" y="143"/>
                    <a:pt x="9180" y="202"/>
                  </a:cubicBezTo>
                  <a:cubicBezTo>
                    <a:pt x="9132" y="262"/>
                    <a:pt x="8977" y="274"/>
                    <a:pt x="8918" y="298"/>
                  </a:cubicBezTo>
                  <a:cubicBezTo>
                    <a:pt x="8894" y="304"/>
                    <a:pt x="8855" y="304"/>
                    <a:pt x="8818" y="304"/>
                  </a:cubicBezTo>
                  <a:cubicBezTo>
                    <a:pt x="8781" y="304"/>
                    <a:pt x="8745" y="304"/>
                    <a:pt x="8727" y="310"/>
                  </a:cubicBezTo>
                  <a:cubicBezTo>
                    <a:pt x="8704" y="322"/>
                    <a:pt x="8727" y="310"/>
                    <a:pt x="8787" y="357"/>
                  </a:cubicBezTo>
                  <a:cubicBezTo>
                    <a:pt x="8846" y="393"/>
                    <a:pt x="8930" y="476"/>
                    <a:pt x="8966" y="560"/>
                  </a:cubicBezTo>
                  <a:cubicBezTo>
                    <a:pt x="8989" y="631"/>
                    <a:pt x="8680" y="667"/>
                    <a:pt x="8585" y="667"/>
                  </a:cubicBezTo>
                  <a:cubicBezTo>
                    <a:pt x="8489" y="667"/>
                    <a:pt x="8454" y="452"/>
                    <a:pt x="8430" y="381"/>
                  </a:cubicBezTo>
                  <a:cubicBezTo>
                    <a:pt x="8394" y="322"/>
                    <a:pt x="8287" y="322"/>
                    <a:pt x="8180" y="298"/>
                  </a:cubicBezTo>
                  <a:cubicBezTo>
                    <a:pt x="8061" y="262"/>
                    <a:pt x="7942" y="155"/>
                    <a:pt x="7882" y="60"/>
                  </a:cubicBezTo>
                  <a:cubicBezTo>
                    <a:pt x="7870" y="48"/>
                    <a:pt x="7858" y="24"/>
                    <a:pt x="7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3"/>
            <p:cNvSpPr/>
            <p:nvPr/>
          </p:nvSpPr>
          <p:spPr>
            <a:xfrm>
              <a:off x="2127150" y="2246229"/>
              <a:ext cx="646854" cy="878381"/>
            </a:xfrm>
            <a:custGeom>
              <a:avLst/>
              <a:gdLst/>
              <a:ahLst/>
              <a:cxnLst/>
              <a:rect l="l" t="t" r="r" b="b"/>
              <a:pathLst>
                <a:path w="8728" h="11852" extrusionOk="0">
                  <a:moveTo>
                    <a:pt x="4529" y="0"/>
                  </a:moveTo>
                  <a:cubicBezTo>
                    <a:pt x="4519" y="0"/>
                    <a:pt x="4510" y="2"/>
                    <a:pt x="4501" y="5"/>
                  </a:cubicBezTo>
                  <a:cubicBezTo>
                    <a:pt x="4489" y="17"/>
                    <a:pt x="4465" y="29"/>
                    <a:pt x="4453" y="64"/>
                  </a:cubicBezTo>
                  <a:cubicBezTo>
                    <a:pt x="4418" y="183"/>
                    <a:pt x="4430" y="445"/>
                    <a:pt x="4310" y="493"/>
                  </a:cubicBezTo>
                  <a:cubicBezTo>
                    <a:pt x="4274" y="504"/>
                    <a:pt x="4244" y="508"/>
                    <a:pt x="4215" y="508"/>
                  </a:cubicBezTo>
                  <a:cubicBezTo>
                    <a:pt x="4150" y="508"/>
                    <a:pt x="4096" y="486"/>
                    <a:pt x="4013" y="469"/>
                  </a:cubicBezTo>
                  <a:cubicBezTo>
                    <a:pt x="3967" y="460"/>
                    <a:pt x="3901" y="454"/>
                    <a:pt x="3835" y="454"/>
                  </a:cubicBezTo>
                  <a:cubicBezTo>
                    <a:pt x="3730" y="454"/>
                    <a:pt x="3625" y="468"/>
                    <a:pt x="3596" y="505"/>
                  </a:cubicBezTo>
                  <a:cubicBezTo>
                    <a:pt x="3537" y="576"/>
                    <a:pt x="2846" y="1469"/>
                    <a:pt x="2822" y="1493"/>
                  </a:cubicBezTo>
                  <a:cubicBezTo>
                    <a:pt x="2798" y="1529"/>
                    <a:pt x="2739" y="1600"/>
                    <a:pt x="2608" y="1600"/>
                  </a:cubicBezTo>
                  <a:lnTo>
                    <a:pt x="643" y="1600"/>
                  </a:lnTo>
                  <a:lnTo>
                    <a:pt x="655" y="2446"/>
                  </a:lnTo>
                  <a:lnTo>
                    <a:pt x="667" y="2529"/>
                  </a:lnTo>
                  <a:lnTo>
                    <a:pt x="0" y="2529"/>
                  </a:lnTo>
                  <a:cubicBezTo>
                    <a:pt x="0" y="2529"/>
                    <a:pt x="48" y="8744"/>
                    <a:pt x="24" y="8744"/>
                  </a:cubicBezTo>
                  <a:cubicBezTo>
                    <a:pt x="24" y="8744"/>
                    <a:pt x="24" y="8744"/>
                    <a:pt x="24" y="8744"/>
                  </a:cubicBezTo>
                  <a:lnTo>
                    <a:pt x="12" y="9899"/>
                  </a:lnTo>
                  <a:lnTo>
                    <a:pt x="155" y="10816"/>
                  </a:lnTo>
                  <a:lnTo>
                    <a:pt x="762" y="11768"/>
                  </a:lnTo>
                  <a:lnTo>
                    <a:pt x="870" y="11851"/>
                  </a:lnTo>
                  <a:cubicBezTo>
                    <a:pt x="965" y="11792"/>
                    <a:pt x="1096" y="11709"/>
                    <a:pt x="1191" y="11649"/>
                  </a:cubicBezTo>
                  <a:cubicBezTo>
                    <a:pt x="1215" y="11637"/>
                    <a:pt x="1239" y="11613"/>
                    <a:pt x="1274" y="11601"/>
                  </a:cubicBezTo>
                  <a:cubicBezTo>
                    <a:pt x="1429" y="11542"/>
                    <a:pt x="1620" y="11530"/>
                    <a:pt x="1763" y="11470"/>
                  </a:cubicBezTo>
                  <a:cubicBezTo>
                    <a:pt x="1941" y="11387"/>
                    <a:pt x="1953" y="11280"/>
                    <a:pt x="1953" y="11197"/>
                  </a:cubicBezTo>
                  <a:cubicBezTo>
                    <a:pt x="1953" y="11101"/>
                    <a:pt x="1858" y="10982"/>
                    <a:pt x="1763" y="10887"/>
                  </a:cubicBezTo>
                  <a:cubicBezTo>
                    <a:pt x="1667" y="10792"/>
                    <a:pt x="1727" y="10601"/>
                    <a:pt x="1739" y="10482"/>
                  </a:cubicBezTo>
                  <a:cubicBezTo>
                    <a:pt x="1763" y="10363"/>
                    <a:pt x="1786" y="10351"/>
                    <a:pt x="1834" y="10256"/>
                  </a:cubicBezTo>
                  <a:cubicBezTo>
                    <a:pt x="1882" y="10161"/>
                    <a:pt x="1834" y="10101"/>
                    <a:pt x="1905" y="9863"/>
                  </a:cubicBezTo>
                  <a:cubicBezTo>
                    <a:pt x="1989" y="9625"/>
                    <a:pt x="2036" y="9661"/>
                    <a:pt x="2144" y="9565"/>
                  </a:cubicBezTo>
                  <a:cubicBezTo>
                    <a:pt x="2263" y="9482"/>
                    <a:pt x="2227" y="9423"/>
                    <a:pt x="2239" y="9304"/>
                  </a:cubicBezTo>
                  <a:cubicBezTo>
                    <a:pt x="2239" y="9196"/>
                    <a:pt x="2120" y="9137"/>
                    <a:pt x="2036" y="9065"/>
                  </a:cubicBezTo>
                  <a:cubicBezTo>
                    <a:pt x="1965" y="8982"/>
                    <a:pt x="1774" y="8494"/>
                    <a:pt x="1763" y="8399"/>
                  </a:cubicBezTo>
                  <a:cubicBezTo>
                    <a:pt x="1751" y="8315"/>
                    <a:pt x="1751" y="8268"/>
                    <a:pt x="1882" y="8256"/>
                  </a:cubicBezTo>
                  <a:cubicBezTo>
                    <a:pt x="1903" y="8254"/>
                    <a:pt x="1923" y="8253"/>
                    <a:pt x="1942" y="8253"/>
                  </a:cubicBezTo>
                  <a:cubicBezTo>
                    <a:pt x="2030" y="8253"/>
                    <a:pt x="2099" y="8274"/>
                    <a:pt x="2167" y="8303"/>
                  </a:cubicBezTo>
                  <a:cubicBezTo>
                    <a:pt x="2239" y="8351"/>
                    <a:pt x="2298" y="8434"/>
                    <a:pt x="2382" y="8506"/>
                  </a:cubicBezTo>
                  <a:cubicBezTo>
                    <a:pt x="2453" y="8577"/>
                    <a:pt x="2441" y="8530"/>
                    <a:pt x="2739" y="8625"/>
                  </a:cubicBezTo>
                  <a:cubicBezTo>
                    <a:pt x="2945" y="8688"/>
                    <a:pt x="3093" y="8699"/>
                    <a:pt x="3296" y="8699"/>
                  </a:cubicBezTo>
                  <a:cubicBezTo>
                    <a:pt x="3398" y="8699"/>
                    <a:pt x="3513" y="8696"/>
                    <a:pt x="3656" y="8696"/>
                  </a:cubicBezTo>
                  <a:cubicBezTo>
                    <a:pt x="4096" y="8696"/>
                    <a:pt x="5323" y="8375"/>
                    <a:pt x="5763" y="8291"/>
                  </a:cubicBezTo>
                  <a:cubicBezTo>
                    <a:pt x="6204" y="8220"/>
                    <a:pt x="7204" y="7720"/>
                    <a:pt x="7323" y="7649"/>
                  </a:cubicBezTo>
                  <a:cubicBezTo>
                    <a:pt x="7454" y="7577"/>
                    <a:pt x="7478" y="7363"/>
                    <a:pt x="7525" y="7232"/>
                  </a:cubicBezTo>
                  <a:cubicBezTo>
                    <a:pt x="7573" y="7089"/>
                    <a:pt x="7787" y="6791"/>
                    <a:pt x="7918" y="6684"/>
                  </a:cubicBezTo>
                  <a:cubicBezTo>
                    <a:pt x="8061" y="6577"/>
                    <a:pt x="8132" y="6565"/>
                    <a:pt x="8251" y="6410"/>
                  </a:cubicBezTo>
                  <a:cubicBezTo>
                    <a:pt x="8371" y="6244"/>
                    <a:pt x="8430" y="6077"/>
                    <a:pt x="8501" y="5970"/>
                  </a:cubicBezTo>
                  <a:cubicBezTo>
                    <a:pt x="8561" y="5875"/>
                    <a:pt x="8704" y="5708"/>
                    <a:pt x="8716" y="5613"/>
                  </a:cubicBezTo>
                  <a:cubicBezTo>
                    <a:pt x="8728" y="5505"/>
                    <a:pt x="8704" y="4827"/>
                    <a:pt x="8692" y="4779"/>
                  </a:cubicBezTo>
                  <a:cubicBezTo>
                    <a:pt x="8688" y="4770"/>
                    <a:pt x="8679" y="4767"/>
                    <a:pt x="8667" y="4767"/>
                  </a:cubicBezTo>
                  <a:cubicBezTo>
                    <a:pt x="8613" y="4767"/>
                    <a:pt x="8492" y="4839"/>
                    <a:pt x="8394" y="4839"/>
                  </a:cubicBezTo>
                  <a:cubicBezTo>
                    <a:pt x="8275" y="4839"/>
                    <a:pt x="8204" y="4660"/>
                    <a:pt x="8156" y="4541"/>
                  </a:cubicBezTo>
                  <a:cubicBezTo>
                    <a:pt x="8097" y="4410"/>
                    <a:pt x="7990" y="4481"/>
                    <a:pt x="7930" y="4386"/>
                  </a:cubicBezTo>
                  <a:cubicBezTo>
                    <a:pt x="7882" y="4279"/>
                    <a:pt x="7966" y="3946"/>
                    <a:pt x="8001" y="3839"/>
                  </a:cubicBezTo>
                  <a:cubicBezTo>
                    <a:pt x="8049" y="3743"/>
                    <a:pt x="8192" y="3565"/>
                    <a:pt x="8251" y="3458"/>
                  </a:cubicBezTo>
                  <a:cubicBezTo>
                    <a:pt x="8311" y="3350"/>
                    <a:pt x="8216" y="3338"/>
                    <a:pt x="8144" y="3196"/>
                  </a:cubicBezTo>
                  <a:cubicBezTo>
                    <a:pt x="8073" y="3053"/>
                    <a:pt x="8013" y="3029"/>
                    <a:pt x="7930" y="2969"/>
                  </a:cubicBezTo>
                  <a:cubicBezTo>
                    <a:pt x="7859" y="2922"/>
                    <a:pt x="7609" y="2707"/>
                    <a:pt x="7549" y="2624"/>
                  </a:cubicBezTo>
                  <a:cubicBezTo>
                    <a:pt x="7489" y="2553"/>
                    <a:pt x="7430" y="2541"/>
                    <a:pt x="7430" y="2541"/>
                  </a:cubicBezTo>
                  <a:cubicBezTo>
                    <a:pt x="7347" y="2493"/>
                    <a:pt x="7239" y="2529"/>
                    <a:pt x="7037" y="2422"/>
                  </a:cubicBezTo>
                  <a:cubicBezTo>
                    <a:pt x="6894" y="2350"/>
                    <a:pt x="6906" y="2207"/>
                    <a:pt x="6894" y="2065"/>
                  </a:cubicBezTo>
                  <a:cubicBezTo>
                    <a:pt x="6870" y="1910"/>
                    <a:pt x="6858" y="1743"/>
                    <a:pt x="6847" y="1588"/>
                  </a:cubicBezTo>
                  <a:cubicBezTo>
                    <a:pt x="6847" y="1553"/>
                    <a:pt x="6847" y="1517"/>
                    <a:pt x="6847" y="1481"/>
                  </a:cubicBezTo>
                  <a:cubicBezTo>
                    <a:pt x="6847" y="1457"/>
                    <a:pt x="6847" y="1433"/>
                    <a:pt x="6847" y="1410"/>
                  </a:cubicBezTo>
                  <a:cubicBezTo>
                    <a:pt x="6847" y="1398"/>
                    <a:pt x="6847" y="1386"/>
                    <a:pt x="6847" y="1374"/>
                  </a:cubicBezTo>
                  <a:cubicBezTo>
                    <a:pt x="6847" y="1350"/>
                    <a:pt x="6847" y="1326"/>
                    <a:pt x="6847" y="1303"/>
                  </a:cubicBezTo>
                  <a:cubicBezTo>
                    <a:pt x="6847" y="1303"/>
                    <a:pt x="6704" y="1183"/>
                    <a:pt x="6596" y="1172"/>
                  </a:cubicBezTo>
                  <a:cubicBezTo>
                    <a:pt x="6501" y="1160"/>
                    <a:pt x="5965" y="945"/>
                    <a:pt x="5965" y="945"/>
                  </a:cubicBezTo>
                  <a:cubicBezTo>
                    <a:pt x="5965" y="945"/>
                    <a:pt x="5692" y="695"/>
                    <a:pt x="5656" y="695"/>
                  </a:cubicBezTo>
                  <a:cubicBezTo>
                    <a:pt x="5632" y="683"/>
                    <a:pt x="5311" y="624"/>
                    <a:pt x="5227" y="564"/>
                  </a:cubicBezTo>
                  <a:cubicBezTo>
                    <a:pt x="5203" y="552"/>
                    <a:pt x="5168" y="541"/>
                    <a:pt x="5120" y="517"/>
                  </a:cubicBezTo>
                  <a:cubicBezTo>
                    <a:pt x="5013" y="457"/>
                    <a:pt x="4870" y="386"/>
                    <a:pt x="4846" y="338"/>
                  </a:cubicBezTo>
                  <a:cubicBezTo>
                    <a:pt x="4799" y="255"/>
                    <a:pt x="4727" y="64"/>
                    <a:pt x="4703" y="64"/>
                  </a:cubicBezTo>
                  <a:cubicBezTo>
                    <a:pt x="4683" y="64"/>
                    <a:pt x="4598" y="0"/>
                    <a:pt x="4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3"/>
            <p:cNvSpPr/>
            <p:nvPr/>
          </p:nvSpPr>
          <p:spPr>
            <a:xfrm>
              <a:off x="2916903" y="1396739"/>
              <a:ext cx="241829" cy="299266"/>
            </a:xfrm>
            <a:custGeom>
              <a:avLst/>
              <a:gdLst/>
              <a:ahLst/>
              <a:cxnLst/>
              <a:rect l="l" t="t" r="r" b="b"/>
              <a:pathLst>
                <a:path w="3263" h="4038" extrusionOk="0">
                  <a:moveTo>
                    <a:pt x="2020" y="1"/>
                  </a:moveTo>
                  <a:cubicBezTo>
                    <a:pt x="1928" y="1"/>
                    <a:pt x="1882" y="338"/>
                    <a:pt x="1882" y="537"/>
                  </a:cubicBezTo>
                  <a:cubicBezTo>
                    <a:pt x="1882" y="739"/>
                    <a:pt x="1834" y="1073"/>
                    <a:pt x="1834" y="1132"/>
                  </a:cubicBezTo>
                  <a:cubicBezTo>
                    <a:pt x="1834" y="1192"/>
                    <a:pt x="1739" y="1346"/>
                    <a:pt x="1679" y="1394"/>
                  </a:cubicBezTo>
                  <a:cubicBezTo>
                    <a:pt x="1608" y="1454"/>
                    <a:pt x="1441" y="1644"/>
                    <a:pt x="1417" y="1692"/>
                  </a:cubicBezTo>
                  <a:cubicBezTo>
                    <a:pt x="1394" y="1727"/>
                    <a:pt x="1298" y="1930"/>
                    <a:pt x="1263" y="1966"/>
                  </a:cubicBezTo>
                  <a:cubicBezTo>
                    <a:pt x="1227" y="2001"/>
                    <a:pt x="977" y="2144"/>
                    <a:pt x="846" y="2204"/>
                  </a:cubicBezTo>
                  <a:cubicBezTo>
                    <a:pt x="727" y="2263"/>
                    <a:pt x="560" y="2442"/>
                    <a:pt x="489" y="2549"/>
                  </a:cubicBezTo>
                  <a:cubicBezTo>
                    <a:pt x="405" y="2656"/>
                    <a:pt x="334" y="2870"/>
                    <a:pt x="298" y="2894"/>
                  </a:cubicBezTo>
                  <a:cubicBezTo>
                    <a:pt x="292" y="2904"/>
                    <a:pt x="281" y="2909"/>
                    <a:pt x="269" y="2909"/>
                  </a:cubicBezTo>
                  <a:cubicBezTo>
                    <a:pt x="236" y="2909"/>
                    <a:pt x="187" y="2878"/>
                    <a:pt x="143" y="2835"/>
                  </a:cubicBezTo>
                  <a:cubicBezTo>
                    <a:pt x="108" y="2775"/>
                    <a:pt x="60" y="2763"/>
                    <a:pt x="1" y="2751"/>
                  </a:cubicBezTo>
                  <a:lnTo>
                    <a:pt x="1" y="3168"/>
                  </a:lnTo>
                  <a:cubicBezTo>
                    <a:pt x="1" y="3311"/>
                    <a:pt x="48" y="3442"/>
                    <a:pt x="120" y="3537"/>
                  </a:cubicBezTo>
                  <a:cubicBezTo>
                    <a:pt x="191" y="3644"/>
                    <a:pt x="286" y="3775"/>
                    <a:pt x="298" y="3811"/>
                  </a:cubicBezTo>
                  <a:cubicBezTo>
                    <a:pt x="298" y="3835"/>
                    <a:pt x="358" y="3954"/>
                    <a:pt x="393" y="4037"/>
                  </a:cubicBezTo>
                  <a:cubicBezTo>
                    <a:pt x="501" y="3906"/>
                    <a:pt x="620" y="3811"/>
                    <a:pt x="810" y="3692"/>
                  </a:cubicBezTo>
                  <a:cubicBezTo>
                    <a:pt x="1036" y="3561"/>
                    <a:pt x="1239" y="3406"/>
                    <a:pt x="1322" y="3382"/>
                  </a:cubicBezTo>
                  <a:cubicBezTo>
                    <a:pt x="1405" y="3347"/>
                    <a:pt x="1632" y="3216"/>
                    <a:pt x="1739" y="3144"/>
                  </a:cubicBezTo>
                  <a:cubicBezTo>
                    <a:pt x="1846" y="3073"/>
                    <a:pt x="1929" y="3013"/>
                    <a:pt x="2060" y="3001"/>
                  </a:cubicBezTo>
                  <a:cubicBezTo>
                    <a:pt x="2203" y="2978"/>
                    <a:pt x="2275" y="2894"/>
                    <a:pt x="2370" y="2835"/>
                  </a:cubicBezTo>
                  <a:cubicBezTo>
                    <a:pt x="2453" y="2763"/>
                    <a:pt x="2453" y="2728"/>
                    <a:pt x="2560" y="2728"/>
                  </a:cubicBezTo>
                  <a:cubicBezTo>
                    <a:pt x="2656" y="2728"/>
                    <a:pt x="2763" y="2656"/>
                    <a:pt x="2918" y="2525"/>
                  </a:cubicBezTo>
                  <a:cubicBezTo>
                    <a:pt x="3072" y="2394"/>
                    <a:pt x="3013" y="2085"/>
                    <a:pt x="3025" y="1977"/>
                  </a:cubicBezTo>
                  <a:cubicBezTo>
                    <a:pt x="3037" y="1870"/>
                    <a:pt x="3072" y="1775"/>
                    <a:pt x="3132" y="1692"/>
                  </a:cubicBezTo>
                  <a:cubicBezTo>
                    <a:pt x="3191" y="1620"/>
                    <a:pt x="3251" y="1370"/>
                    <a:pt x="3263" y="1275"/>
                  </a:cubicBezTo>
                  <a:cubicBezTo>
                    <a:pt x="3263" y="1168"/>
                    <a:pt x="3239" y="1120"/>
                    <a:pt x="3168" y="1001"/>
                  </a:cubicBezTo>
                  <a:cubicBezTo>
                    <a:pt x="3084" y="882"/>
                    <a:pt x="3060" y="620"/>
                    <a:pt x="3049" y="442"/>
                  </a:cubicBezTo>
                  <a:cubicBezTo>
                    <a:pt x="3025" y="263"/>
                    <a:pt x="2929" y="180"/>
                    <a:pt x="2787" y="156"/>
                  </a:cubicBezTo>
                  <a:cubicBezTo>
                    <a:pt x="2747" y="146"/>
                    <a:pt x="2714" y="142"/>
                    <a:pt x="2684" y="142"/>
                  </a:cubicBezTo>
                  <a:cubicBezTo>
                    <a:pt x="2606" y="142"/>
                    <a:pt x="2548" y="172"/>
                    <a:pt x="2453" y="215"/>
                  </a:cubicBezTo>
                  <a:cubicBezTo>
                    <a:pt x="2409" y="233"/>
                    <a:pt x="2374" y="241"/>
                    <a:pt x="2343" y="241"/>
                  </a:cubicBezTo>
                  <a:cubicBezTo>
                    <a:pt x="2289" y="241"/>
                    <a:pt x="2248" y="217"/>
                    <a:pt x="2203" y="180"/>
                  </a:cubicBezTo>
                  <a:cubicBezTo>
                    <a:pt x="2144" y="120"/>
                    <a:pt x="2108" y="13"/>
                    <a:pt x="2025" y="1"/>
                  </a:cubicBezTo>
                  <a:cubicBezTo>
                    <a:pt x="2023" y="1"/>
                    <a:pt x="2021" y="1"/>
                    <a:pt x="2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3"/>
            <p:cNvSpPr/>
            <p:nvPr/>
          </p:nvSpPr>
          <p:spPr>
            <a:xfrm>
              <a:off x="1894211" y="1431127"/>
              <a:ext cx="169495" cy="215445"/>
            </a:xfrm>
            <a:custGeom>
              <a:avLst/>
              <a:gdLst/>
              <a:ahLst/>
              <a:cxnLst/>
              <a:rect l="l" t="t" r="r" b="b"/>
              <a:pathLst>
                <a:path w="2287" h="2907" extrusionOk="0">
                  <a:moveTo>
                    <a:pt x="924" y="1"/>
                  </a:moveTo>
                  <a:cubicBezTo>
                    <a:pt x="763" y="1"/>
                    <a:pt x="603" y="159"/>
                    <a:pt x="488" y="240"/>
                  </a:cubicBezTo>
                  <a:cubicBezTo>
                    <a:pt x="378" y="320"/>
                    <a:pt x="360" y="350"/>
                    <a:pt x="272" y="350"/>
                  </a:cubicBezTo>
                  <a:cubicBezTo>
                    <a:pt x="255" y="350"/>
                    <a:pt x="237" y="349"/>
                    <a:pt x="214" y="347"/>
                  </a:cubicBezTo>
                  <a:cubicBezTo>
                    <a:pt x="143" y="335"/>
                    <a:pt x="72" y="323"/>
                    <a:pt x="12" y="299"/>
                  </a:cubicBezTo>
                  <a:cubicBezTo>
                    <a:pt x="12" y="382"/>
                    <a:pt x="0" y="573"/>
                    <a:pt x="12" y="656"/>
                  </a:cubicBezTo>
                  <a:cubicBezTo>
                    <a:pt x="24" y="751"/>
                    <a:pt x="167" y="835"/>
                    <a:pt x="226" y="906"/>
                  </a:cubicBezTo>
                  <a:cubicBezTo>
                    <a:pt x="274" y="966"/>
                    <a:pt x="262" y="1049"/>
                    <a:pt x="262" y="1109"/>
                  </a:cubicBezTo>
                  <a:cubicBezTo>
                    <a:pt x="262" y="1144"/>
                    <a:pt x="274" y="1192"/>
                    <a:pt x="310" y="1240"/>
                  </a:cubicBezTo>
                  <a:cubicBezTo>
                    <a:pt x="322" y="1275"/>
                    <a:pt x="357" y="1323"/>
                    <a:pt x="381" y="1383"/>
                  </a:cubicBezTo>
                  <a:cubicBezTo>
                    <a:pt x="453" y="1513"/>
                    <a:pt x="107" y="1966"/>
                    <a:pt x="107" y="1966"/>
                  </a:cubicBezTo>
                  <a:cubicBezTo>
                    <a:pt x="107" y="1966"/>
                    <a:pt x="393" y="2573"/>
                    <a:pt x="441" y="2680"/>
                  </a:cubicBezTo>
                  <a:cubicBezTo>
                    <a:pt x="500" y="2776"/>
                    <a:pt x="703" y="2907"/>
                    <a:pt x="774" y="2907"/>
                  </a:cubicBezTo>
                  <a:cubicBezTo>
                    <a:pt x="846" y="2895"/>
                    <a:pt x="1048" y="2728"/>
                    <a:pt x="1167" y="2692"/>
                  </a:cubicBezTo>
                  <a:cubicBezTo>
                    <a:pt x="1193" y="2682"/>
                    <a:pt x="1217" y="2678"/>
                    <a:pt x="1238" y="2678"/>
                  </a:cubicBezTo>
                  <a:cubicBezTo>
                    <a:pt x="1310" y="2678"/>
                    <a:pt x="1346" y="2728"/>
                    <a:pt x="1346" y="2728"/>
                  </a:cubicBezTo>
                  <a:lnTo>
                    <a:pt x="1346" y="2752"/>
                  </a:lnTo>
                  <a:cubicBezTo>
                    <a:pt x="1429" y="2728"/>
                    <a:pt x="1536" y="2633"/>
                    <a:pt x="1536" y="2561"/>
                  </a:cubicBezTo>
                  <a:cubicBezTo>
                    <a:pt x="1536" y="2478"/>
                    <a:pt x="1500" y="2192"/>
                    <a:pt x="1500" y="2073"/>
                  </a:cubicBezTo>
                  <a:cubicBezTo>
                    <a:pt x="1512" y="1942"/>
                    <a:pt x="1703" y="1692"/>
                    <a:pt x="1738" y="1644"/>
                  </a:cubicBezTo>
                  <a:cubicBezTo>
                    <a:pt x="1786" y="1585"/>
                    <a:pt x="1869" y="1311"/>
                    <a:pt x="1869" y="1263"/>
                  </a:cubicBezTo>
                  <a:cubicBezTo>
                    <a:pt x="1869" y="1204"/>
                    <a:pt x="1858" y="990"/>
                    <a:pt x="1953" y="942"/>
                  </a:cubicBezTo>
                  <a:cubicBezTo>
                    <a:pt x="2048" y="894"/>
                    <a:pt x="2286" y="775"/>
                    <a:pt x="2286" y="597"/>
                  </a:cubicBezTo>
                  <a:cubicBezTo>
                    <a:pt x="2286" y="466"/>
                    <a:pt x="2286" y="370"/>
                    <a:pt x="2286" y="275"/>
                  </a:cubicBezTo>
                  <a:cubicBezTo>
                    <a:pt x="2250" y="287"/>
                    <a:pt x="2227" y="287"/>
                    <a:pt x="2203" y="287"/>
                  </a:cubicBezTo>
                  <a:cubicBezTo>
                    <a:pt x="2162" y="291"/>
                    <a:pt x="2117" y="293"/>
                    <a:pt x="2068" y="293"/>
                  </a:cubicBezTo>
                  <a:cubicBezTo>
                    <a:pt x="1849" y="293"/>
                    <a:pt x="1573" y="253"/>
                    <a:pt x="1417" y="204"/>
                  </a:cubicBezTo>
                  <a:cubicBezTo>
                    <a:pt x="1334" y="168"/>
                    <a:pt x="1262" y="132"/>
                    <a:pt x="1179" y="97"/>
                  </a:cubicBezTo>
                  <a:cubicBezTo>
                    <a:pt x="1107" y="73"/>
                    <a:pt x="1024" y="13"/>
                    <a:pt x="941" y="1"/>
                  </a:cubicBezTo>
                  <a:cubicBezTo>
                    <a:pt x="935" y="1"/>
                    <a:pt x="929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3"/>
            <p:cNvSpPr/>
            <p:nvPr/>
          </p:nvSpPr>
          <p:spPr>
            <a:xfrm>
              <a:off x="1453828" y="2591598"/>
              <a:ext cx="251612" cy="558586"/>
            </a:xfrm>
            <a:custGeom>
              <a:avLst/>
              <a:gdLst/>
              <a:ahLst/>
              <a:cxnLst/>
              <a:rect l="l" t="t" r="r" b="b"/>
              <a:pathLst>
                <a:path w="3395" h="7537" extrusionOk="0">
                  <a:moveTo>
                    <a:pt x="1084" y="0"/>
                  </a:moveTo>
                  <a:cubicBezTo>
                    <a:pt x="1084" y="0"/>
                    <a:pt x="1084" y="12"/>
                    <a:pt x="1084" y="12"/>
                  </a:cubicBezTo>
                  <a:cubicBezTo>
                    <a:pt x="1084" y="107"/>
                    <a:pt x="1013" y="119"/>
                    <a:pt x="918" y="179"/>
                  </a:cubicBezTo>
                  <a:cubicBezTo>
                    <a:pt x="834" y="226"/>
                    <a:pt x="834" y="310"/>
                    <a:pt x="811" y="405"/>
                  </a:cubicBezTo>
                  <a:cubicBezTo>
                    <a:pt x="811" y="417"/>
                    <a:pt x="811" y="429"/>
                    <a:pt x="799" y="441"/>
                  </a:cubicBezTo>
                  <a:cubicBezTo>
                    <a:pt x="799" y="441"/>
                    <a:pt x="799" y="441"/>
                    <a:pt x="787" y="453"/>
                  </a:cubicBezTo>
                  <a:cubicBezTo>
                    <a:pt x="787" y="453"/>
                    <a:pt x="787" y="464"/>
                    <a:pt x="775" y="464"/>
                  </a:cubicBezTo>
                  <a:cubicBezTo>
                    <a:pt x="763" y="488"/>
                    <a:pt x="739" y="500"/>
                    <a:pt x="715" y="524"/>
                  </a:cubicBezTo>
                  <a:cubicBezTo>
                    <a:pt x="703" y="524"/>
                    <a:pt x="692" y="536"/>
                    <a:pt x="668" y="548"/>
                  </a:cubicBezTo>
                  <a:cubicBezTo>
                    <a:pt x="632" y="572"/>
                    <a:pt x="596" y="583"/>
                    <a:pt x="561" y="607"/>
                  </a:cubicBezTo>
                  <a:cubicBezTo>
                    <a:pt x="561" y="607"/>
                    <a:pt x="549" y="619"/>
                    <a:pt x="537" y="619"/>
                  </a:cubicBezTo>
                  <a:cubicBezTo>
                    <a:pt x="498" y="646"/>
                    <a:pt x="481" y="652"/>
                    <a:pt x="472" y="652"/>
                  </a:cubicBezTo>
                  <a:cubicBezTo>
                    <a:pt x="464" y="652"/>
                    <a:pt x="462" y="648"/>
                    <a:pt x="457" y="648"/>
                  </a:cubicBezTo>
                  <a:cubicBezTo>
                    <a:pt x="451" y="648"/>
                    <a:pt x="440" y="659"/>
                    <a:pt x="394" y="714"/>
                  </a:cubicBezTo>
                  <a:cubicBezTo>
                    <a:pt x="287" y="845"/>
                    <a:pt x="346" y="1095"/>
                    <a:pt x="346" y="1250"/>
                  </a:cubicBezTo>
                  <a:cubicBezTo>
                    <a:pt x="346" y="1405"/>
                    <a:pt x="322" y="1953"/>
                    <a:pt x="322" y="2167"/>
                  </a:cubicBezTo>
                  <a:cubicBezTo>
                    <a:pt x="322" y="2381"/>
                    <a:pt x="346" y="2477"/>
                    <a:pt x="358" y="2584"/>
                  </a:cubicBezTo>
                  <a:cubicBezTo>
                    <a:pt x="370" y="2691"/>
                    <a:pt x="477" y="2786"/>
                    <a:pt x="561" y="2858"/>
                  </a:cubicBezTo>
                  <a:cubicBezTo>
                    <a:pt x="656" y="2941"/>
                    <a:pt x="644" y="2977"/>
                    <a:pt x="656" y="3096"/>
                  </a:cubicBezTo>
                  <a:cubicBezTo>
                    <a:pt x="668" y="3215"/>
                    <a:pt x="703" y="3334"/>
                    <a:pt x="751" y="3453"/>
                  </a:cubicBezTo>
                  <a:cubicBezTo>
                    <a:pt x="787" y="3572"/>
                    <a:pt x="846" y="3620"/>
                    <a:pt x="858" y="3774"/>
                  </a:cubicBezTo>
                  <a:cubicBezTo>
                    <a:pt x="882" y="3929"/>
                    <a:pt x="811" y="3941"/>
                    <a:pt x="775" y="3989"/>
                  </a:cubicBezTo>
                  <a:cubicBezTo>
                    <a:pt x="739" y="4036"/>
                    <a:pt x="394" y="4346"/>
                    <a:pt x="358" y="4441"/>
                  </a:cubicBezTo>
                  <a:cubicBezTo>
                    <a:pt x="334" y="4536"/>
                    <a:pt x="322" y="4703"/>
                    <a:pt x="311" y="4846"/>
                  </a:cubicBezTo>
                  <a:cubicBezTo>
                    <a:pt x="287" y="4989"/>
                    <a:pt x="287" y="5155"/>
                    <a:pt x="263" y="5275"/>
                  </a:cubicBezTo>
                  <a:cubicBezTo>
                    <a:pt x="239" y="5394"/>
                    <a:pt x="168" y="5406"/>
                    <a:pt x="96" y="5429"/>
                  </a:cubicBezTo>
                  <a:cubicBezTo>
                    <a:pt x="37" y="5453"/>
                    <a:pt x="49" y="5513"/>
                    <a:pt x="49" y="5620"/>
                  </a:cubicBezTo>
                  <a:cubicBezTo>
                    <a:pt x="49" y="5739"/>
                    <a:pt x="168" y="5822"/>
                    <a:pt x="191" y="5906"/>
                  </a:cubicBezTo>
                  <a:cubicBezTo>
                    <a:pt x="203" y="5989"/>
                    <a:pt x="96" y="6144"/>
                    <a:pt x="49" y="6227"/>
                  </a:cubicBezTo>
                  <a:cubicBezTo>
                    <a:pt x="1" y="6322"/>
                    <a:pt x="72" y="6441"/>
                    <a:pt x="72" y="6584"/>
                  </a:cubicBezTo>
                  <a:cubicBezTo>
                    <a:pt x="72" y="6727"/>
                    <a:pt x="60" y="6918"/>
                    <a:pt x="49" y="7025"/>
                  </a:cubicBezTo>
                  <a:cubicBezTo>
                    <a:pt x="25" y="7144"/>
                    <a:pt x="1" y="7299"/>
                    <a:pt x="25" y="7346"/>
                  </a:cubicBezTo>
                  <a:cubicBezTo>
                    <a:pt x="37" y="7382"/>
                    <a:pt x="60" y="7465"/>
                    <a:pt x="96" y="7537"/>
                  </a:cubicBezTo>
                  <a:cubicBezTo>
                    <a:pt x="203" y="7465"/>
                    <a:pt x="239" y="7227"/>
                    <a:pt x="251" y="7049"/>
                  </a:cubicBezTo>
                  <a:cubicBezTo>
                    <a:pt x="275" y="6846"/>
                    <a:pt x="441" y="6679"/>
                    <a:pt x="537" y="6608"/>
                  </a:cubicBezTo>
                  <a:cubicBezTo>
                    <a:pt x="632" y="6537"/>
                    <a:pt x="1120" y="6537"/>
                    <a:pt x="1323" y="6406"/>
                  </a:cubicBezTo>
                  <a:cubicBezTo>
                    <a:pt x="1525" y="6287"/>
                    <a:pt x="1477" y="6108"/>
                    <a:pt x="1430" y="5882"/>
                  </a:cubicBezTo>
                  <a:cubicBezTo>
                    <a:pt x="1394" y="5667"/>
                    <a:pt x="1561" y="5632"/>
                    <a:pt x="1704" y="5536"/>
                  </a:cubicBezTo>
                  <a:cubicBezTo>
                    <a:pt x="1846" y="5453"/>
                    <a:pt x="2406" y="4953"/>
                    <a:pt x="2454" y="4941"/>
                  </a:cubicBezTo>
                  <a:cubicBezTo>
                    <a:pt x="2489" y="4917"/>
                    <a:pt x="2787" y="4715"/>
                    <a:pt x="2906" y="4608"/>
                  </a:cubicBezTo>
                  <a:cubicBezTo>
                    <a:pt x="3025" y="4513"/>
                    <a:pt x="2989" y="4358"/>
                    <a:pt x="3049" y="4274"/>
                  </a:cubicBezTo>
                  <a:cubicBezTo>
                    <a:pt x="3097" y="4191"/>
                    <a:pt x="3275" y="4108"/>
                    <a:pt x="3359" y="3977"/>
                  </a:cubicBezTo>
                  <a:cubicBezTo>
                    <a:pt x="3394" y="3929"/>
                    <a:pt x="3382" y="3643"/>
                    <a:pt x="3359" y="3298"/>
                  </a:cubicBezTo>
                  <a:cubicBezTo>
                    <a:pt x="3323" y="2703"/>
                    <a:pt x="3239" y="1917"/>
                    <a:pt x="3228" y="1869"/>
                  </a:cubicBezTo>
                  <a:cubicBezTo>
                    <a:pt x="3216" y="1857"/>
                    <a:pt x="3216" y="1857"/>
                    <a:pt x="3216" y="1857"/>
                  </a:cubicBezTo>
                  <a:lnTo>
                    <a:pt x="3216" y="1715"/>
                  </a:lnTo>
                  <a:cubicBezTo>
                    <a:pt x="3144" y="1715"/>
                    <a:pt x="3073" y="1715"/>
                    <a:pt x="3061" y="1679"/>
                  </a:cubicBezTo>
                  <a:cubicBezTo>
                    <a:pt x="3025" y="1607"/>
                    <a:pt x="2978" y="1405"/>
                    <a:pt x="2918" y="1405"/>
                  </a:cubicBezTo>
                  <a:lnTo>
                    <a:pt x="2823" y="1405"/>
                  </a:lnTo>
                  <a:cubicBezTo>
                    <a:pt x="2716" y="1417"/>
                    <a:pt x="2537" y="1441"/>
                    <a:pt x="2430" y="1453"/>
                  </a:cubicBezTo>
                  <a:cubicBezTo>
                    <a:pt x="2400" y="1458"/>
                    <a:pt x="2371" y="1461"/>
                    <a:pt x="2342" y="1461"/>
                  </a:cubicBezTo>
                  <a:cubicBezTo>
                    <a:pt x="2244" y="1461"/>
                    <a:pt x="2157" y="1426"/>
                    <a:pt x="2120" y="1334"/>
                  </a:cubicBezTo>
                  <a:cubicBezTo>
                    <a:pt x="2061" y="1226"/>
                    <a:pt x="2013" y="976"/>
                    <a:pt x="1954" y="893"/>
                  </a:cubicBezTo>
                  <a:cubicBezTo>
                    <a:pt x="1882" y="822"/>
                    <a:pt x="1644" y="631"/>
                    <a:pt x="1561" y="572"/>
                  </a:cubicBezTo>
                  <a:cubicBezTo>
                    <a:pt x="1489" y="512"/>
                    <a:pt x="1346" y="274"/>
                    <a:pt x="1334" y="238"/>
                  </a:cubicBezTo>
                  <a:cubicBezTo>
                    <a:pt x="1311" y="202"/>
                    <a:pt x="1311" y="48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3"/>
            <p:cNvSpPr/>
            <p:nvPr/>
          </p:nvSpPr>
          <p:spPr>
            <a:xfrm>
              <a:off x="1785635" y="2083920"/>
              <a:ext cx="252427" cy="468020"/>
            </a:xfrm>
            <a:custGeom>
              <a:avLst/>
              <a:gdLst/>
              <a:ahLst/>
              <a:cxnLst/>
              <a:rect l="l" t="t" r="r" b="b"/>
              <a:pathLst>
                <a:path w="3406" h="6315" extrusionOk="0">
                  <a:moveTo>
                    <a:pt x="351" y="1"/>
                  </a:moveTo>
                  <a:cubicBezTo>
                    <a:pt x="175" y="1"/>
                    <a:pt x="91" y="105"/>
                    <a:pt x="36" y="159"/>
                  </a:cubicBezTo>
                  <a:cubicBezTo>
                    <a:pt x="13" y="171"/>
                    <a:pt x="1" y="195"/>
                    <a:pt x="1" y="218"/>
                  </a:cubicBezTo>
                  <a:cubicBezTo>
                    <a:pt x="1" y="230"/>
                    <a:pt x="13" y="242"/>
                    <a:pt x="13" y="254"/>
                  </a:cubicBezTo>
                  <a:cubicBezTo>
                    <a:pt x="13" y="254"/>
                    <a:pt x="13" y="266"/>
                    <a:pt x="13" y="266"/>
                  </a:cubicBezTo>
                  <a:cubicBezTo>
                    <a:pt x="13" y="302"/>
                    <a:pt x="25" y="325"/>
                    <a:pt x="36" y="361"/>
                  </a:cubicBezTo>
                  <a:cubicBezTo>
                    <a:pt x="60" y="409"/>
                    <a:pt x="72" y="456"/>
                    <a:pt x="96" y="504"/>
                  </a:cubicBezTo>
                  <a:cubicBezTo>
                    <a:pt x="132" y="623"/>
                    <a:pt x="167" y="826"/>
                    <a:pt x="167" y="826"/>
                  </a:cubicBezTo>
                  <a:cubicBezTo>
                    <a:pt x="167" y="826"/>
                    <a:pt x="227" y="1123"/>
                    <a:pt x="286" y="1385"/>
                  </a:cubicBezTo>
                  <a:cubicBezTo>
                    <a:pt x="310" y="1504"/>
                    <a:pt x="346" y="1611"/>
                    <a:pt x="370" y="1695"/>
                  </a:cubicBezTo>
                  <a:cubicBezTo>
                    <a:pt x="453" y="1980"/>
                    <a:pt x="501" y="2302"/>
                    <a:pt x="596" y="2588"/>
                  </a:cubicBezTo>
                  <a:cubicBezTo>
                    <a:pt x="679" y="2885"/>
                    <a:pt x="965" y="3088"/>
                    <a:pt x="1048" y="3302"/>
                  </a:cubicBezTo>
                  <a:cubicBezTo>
                    <a:pt x="1120" y="3504"/>
                    <a:pt x="977" y="3719"/>
                    <a:pt x="941" y="3909"/>
                  </a:cubicBezTo>
                  <a:cubicBezTo>
                    <a:pt x="906" y="4088"/>
                    <a:pt x="1156" y="4397"/>
                    <a:pt x="1239" y="4743"/>
                  </a:cubicBezTo>
                  <a:cubicBezTo>
                    <a:pt x="1334" y="5088"/>
                    <a:pt x="1477" y="5493"/>
                    <a:pt x="1477" y="5576"/>
                  </a:cubicBezTo>
                  <a:cubicBezTo>
                    <a:pt x="1477" y="5636"/>
                    <a:pt x="1346" y="6171"/>
                    <a:pt x="1310" y="6314"/>
                  </a:cubicBezTo>
                  <a:lnTo>
                    <a:pt x="2513" y="6255"/>
                  </a:lnTo>
                  <a:lnTo>
                    <a:pt x="2513" y="4719"/>
                  </a:lnTo>
                  <a:lnTo>
                    <a:pt x="3168" y="4719"/>
                  </a:lnTo>
                  <a:cubicBezTo>
                    <a:pt x="3168" y="4576"/>
                    <a:pt x="3156" y="4159"/>
                    <a:pt x="3156" y="4135"/>
                  </a:cubicBezTo>
                  <a:cubicBezTo>
                    <a:pt x="3156" y="4100"/>
                    <a:pt x="3168" y="3516"/>
                    <a:pt x="3168" y="3445"/>
                  </a:cubicBezTo>
                  <a:cubicBezTo>
                    <a:pt x="3156" y="3385"/>
                    <a:pt x="3037" y="2254"/>
                    <a:pt x="3037" y="2123"/>
                  </a:cubicBezTo>
                  <a:cubicBezTo>
                    <a:pt x="3037" y="2004"/>
                    <a:pt x="3096" y="1659"/>
                    <a:pt x="3156" y="1504"/>
                  </a:cubicBezTo>
                  <a:cubicBezTo>
                    <a:pt x="3227" y="1349"/>
                    <a:pt x="3334" y="1242"/>
                    <a:pt x="3370" y="1099"/>
                  </a:cubicBezTo>
                  <a:cubicBezTo>
                    <a:pt x="3406" y="968"/>
                    <a:pt x="3323" y="718"/>
                    <a:pt x="3287" y="671"/>
                  </a:cubicBezTo>
                  <a:cubicBezTo>
                    <a:pt x="3282" y="661"/>
                    <a:pt x="3269" y="657"/>
                    <a:pt x="3251" y="657"/>
                  </a:cubicBezTo>
                  <a:cubicBezTo>
                    <a:pt x="3180" y="657"/>
                    <a:pt x="3027" y="718"/>
                    <a:pt x="2989" y="718"/>
                  </a:cubicBezTo>
                  <a:cubicBezTo>
                    <a:pt x="2987" y="719"/>
                    <a:pt x="2984" y="719"/>
                    <a:pt x="2982" y="719"/>
                  </a:cubicBezTo>
                  <a:cubicBezTo>
                    <a:pt x="2934" y="719"/>
                    <a:pt x="2867" y="615"/>
                    <a:pt x="2811" y="468"/>
                  </a:cubicBezTo>
                  <a:cubicBezTo>
                    <a:pt x="2739" y="314"/>
                    <a:pt x="2632" y="230"/>
                    <a:pt x="2465" y="171"/>
                  </a:cubicBezTo>
                  <a:cubicBezTo>
                    <a:pt x="2418" y="159"/>
                    <a:pt x="2346" y="135"/>
                    <a:pt x="2251" y="123"/>
                  </a:cubicBezTo>
                  <a:cubicBezTo>
                    <a:pt x="2049" y="75"/>
                    <a:pt x="1775" y="52"/>
                    <a:pt x="1608" y="52"/>
                  </a:cubicBezTo>
                  <a:lnTo>
                    <a:pt x="1537" y="52"/>
                  </a:lnTo>
                  <a:cubicBezTo>
                    <a:pt x="1346" y="64"/>
                    <a:pt x="1203" y="75"/>
                    <a:pt x="1084" y="75"/>
                  </a:cubicBezTo>
                  <a:cubicBezTo>
                    <a:pt x="1048" y="75"/>
                    <a:pt x="1001" y="75"/>
                    <a:pt x="941" y="64"/>
                  </a:cubicBezTo>
                  <a:cubicBezTo>
                    <a:pt x="787" y="52"/>
                    <a:pt x="548" y="16"/>
                    <a:pt x="406" y="4"/>
                  </a:cubicBezTo>
                  <a:cubicBezTo>
                    <a:pt x="386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3"/>
            <p:cNvSpPr/>
            <p:nvPr/>
          </p:nvSpPr>
          <p:spPr>
            <a:xfrm>
              <a:off x="1662977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3"/>
            <p:cNvSpPr/>
            <p:nvPr/>
          </p:nvSpPr>
          <p:spPr>
            <a:xfrm>
              <a:off x="1666534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3"/>
            <p:cNvSpPr/>
            <p:nvPr/>
          </p:nvSpPr>
          <p:spPr>
            <a:xfrm>
              <a:off x="1692103" y="2433588"/>
              <a:ext cx="438672" cy="485437"/>
            </a:xfrm>
            <a:custGeom>
              <a:avLst/>
              <a:gdLst/>
              <a:ahLst/>
              <a:cxnLst/>
              <a:rect l="l" t="t" r="r" b="b"/>
              <a:pathLst>
                <a:path w="5919" h="6550" extrusionOk="0">
                  <a:moveTo>
                    <a:pt x="3775" y="1"/>
                  </a:moveTo>
                  <a:lnTo>
                    <a:pt x="3775" y="1537"/>
                  </a:lnTo>
                  <a:lnTo>
                    <a:pt x="2572" y="1596"/>
                  </a:lnTo>
                  <a:cubicBezTo>
                    <a:pt x="2572" y="1620"/>
                    <a:pt x="2572" y="1632"/>
                    <a:pt x="2572" y="1632"/>
                  </a:cubicBezTo>
                  <a:lnTo>
                    <a:pt x="1906" y="1644"/>
                  </a:lnTo>
                  <a:lnTo>
                    <a:pt x="655" y="1680"/>
                  </a:lnTo>
                  <a:lnTo>
                    <a:pt x="655" y="3989"/>
                  </a:lnTo>
                  <a:cubicBezTo>
                    <a:pt x="655" y="3989"/>
                    <a:pt x="429" y="3989"/>
                    <a:pt x="382" y="3954"/>
                  </a:cubicBezTo>
                  <a:cubicBezTo>
                    <a:pt x="334" y="3906"/>
                    <a:pt x="251" y="3811"/>
                    <a:pt x="203" y="3811"/>
                  </a:cubicBezTo>
                  <a:cubicBezTo>
                    <a:pt x="179" y="3811"/>
                    <a:pt x="84" y="3835"/>
                    <a:pt x="1" y="3847"/>
                  </a:cubicBezTo>
                  <a:lnTo>
                    <a:pt x="1" y="3989"/>
                  </a:lnTo>
                  <a:cubicBezTo>
                    <a:pt x="1" y="3989"/>
                    <a:pt x="1" y="3989"/>
                    <a:pt x="13" y="4001"/>
                  </a:cubicBezTo>
                  <a:cubicBezTo>
                    <a:pt x="13" y="4001"/>
                    <a:pt x="13" y="3989"/>
                    <a:pt x="13" y="3989"/>
                  </a:cubicBezTo>
                  <a:cubicBezTo>
                    <a:pt x="13" y="3989"/>
                    <a:pt x="536" y="4156"/>
                    <a:pt x="620" y="4216"/>
                  </a:cubicBezTo>
                  <a:cubicBezTo>
                    <a:pt x="715" y="4275"/>
                    <a:pt x="632" y="4525"/>
                    <a:pt x="620" y="4656"/>
                  </a:cubicBezTo>
                  <a:cubicBezTo>
                    <a:pt x="620" y="4763"/>
                    <a:pt x="644" y="4847"/>
                    <a:pt x="763" y="4954"/>
                  </a:cubicBezTo>
                  <a:cubicBezTo>
                    <a:pt x="775" y="4978"/>
                    <a:pt x="810" y="5001"/>
                    <a:pt x="834" y="5025"/>
                  </a:cubicBezTo>
                  <a:cubicBezTo>
                    <a:pt x="882" y="5061"/>
                    <a:pt x="929" y="5073"/>
                    <a:pt x="977" y="5073"/>
                  </a:cubicBezTo>
                  <a:cubicBezTo>
                    <a:pt x="1111" y="5073"/>
                    <a:pt x="1246" y="4989"/>
                    <a:pt x="1370" y="4989"/>
                  </a:cubicBezTo>
                  <a:cubicBezTo>
                    <a:pt x="1378" y="4989"/>
                    <a:pt x="1386" y="4989"/>
                    <a:pt x="1394" y="4990"/>
                  </a:cubicBezTo>
                  <a:lnTo>
                    <a:pt x="1406" y="4990"/>
                  </a:lnTo>
                  <a:cubicBezTo>
                    <a:pt x="1584" y="4990"/>
                    <a:pt x="1763" y="5311"/>
                    <a:pt x="1834" y="5359"/>
                  </a:cubicBezTo>
                  <a:cubicBezTo>
                    <a:pt x="1918" y="5418"/>
                    <a:pt x="2013" y="5621"/>
                    <a:pt x="2310" y="5644"/>
                  </a:cubicBezTo>
                  <a:cubicBezTo>
                    <a:pt x="2620" y="5680"/>
                    <a:pt x="3573" y="5787"/>
                    <a:pt x="4168" y="5811"/>
                  </a:cubicBezTo>
                  <a:cubicBezTo>
                    <a:pt x="4763" y="5835"/>
                    <a:pt x="5132" y="6133"/>
                    <a:pt x="5299" y="6240"/>
                  </a:cubicBezTo>
                  <a:cubicBezTo>
                    <a:pt x="5454" y="6347"/>
                    <a:pt x="5835" y="6514"/>
                    <a:pt x="5918" y="6549"/>
                  </a:cubicBezTo>
                  <a:lnTo>
                    <a:pt x="5870" y="120"/>
                  </a:lnTo>
                  <a:lnTo>
                    <a:pt x="58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3"/>
            <p:cNvSpPr/>
            <p:nvPr/>
          </p:nvSpPr>
          <p:spPr>
            <a:xfrm>
              <a:off x="1512971" y="2109193"/>
              <a:ext cx="382198" cy="620099"/>
            </a:xfrm>
            <a:custGeom>
              <a:avLst/>
              <a:gdLst/>
              <a:ahLst/>
              <a:cxnLst/>
              <a:rect l="l" t="t" r="r" b="b"/>
              <a:pathLst>
                <a:path w="5157" h="8367" extrusionOk="0">
                  <a:moveTo>
                    <a:pt x="1203" y="0"/>
                  </a:moveTo>
                  <a:cubicBezTo>
                    <a:pt x="1112" y="0"/>
                    <a:pt x="1032" y="20"/>
                    <a:pt x="977" y="80"/>
                  </a:cubicBezTo>
                  <a:cubicBezTo>
                    <a:pt x="822" y="246"/>
                    <a:pt x="632" y="556"/>
                    <a:pt x="382" y="616"/>
                  </a:cubicBezTo>
                  <a:cubicBezTo>
                    <a:pt x="286" y="651"/>
                    <a:pt x="144" y="663"/>
                    <a:pt x="1" y="675"/>
                  </a:cubicBezTo>
                  <a:cubicBezTo>
                    <a:pt x="36" y="711"/>
                    <a:pt x="60" y="735"/>
                    <a:pt x="72" y="770"/>
                  </a:cubicBezTo>
                  <a:cubicBezTo>
                    <a:pt x="108" y="866"/>
                    <a:pt x="132" y="1080"/>
                    <a:pt x="167" y="1175"/>
                  </a:cubicBezTo>
                  <a:cubicBezTo>
                    <a:pt x="203" y="1270"/>
                    <a:pt x="298" y="1282"/>
                    <a:pt x="346" y="1342"/>
                  </a:cubicBezTo>
                  <a:cubicBezTo>
                    <a:pt x="346" y="1366"/>
                    <a:pt x="358" y="1378"/>
                    <a:pt x="358" y="1389"/>
                  </a:cubicBezTo>
                  <a:lnTo>
                    <a:pt x="370" y="1389"/>
                  </a:lnTo>
                  <a:cubicBezTo>
                    <a:pt x="370" y="1401"/>
                    <a:pt x="370" y="1413"/>
                    <a:pt x="382" y="1425"/>
                  </a:cubicBezTo>
                  <a:cubicBezTo>
                    <a:pt x="382" y="1437"/>
                    <a:pt x="382" y="1449"/>
                    <a:pt x="382" y="1449"/>
                  </a:cubicBezTo>
                  <a:cubicBezTo>
                    <a:pt x="405" y="1508"/>
                    <a:pt x="417" y="1580"/>
                    <a:pt x="405" y="1663"/>
                  </a:cubicBezTo>
                  <a:cubicBezTo>
                    <a:pt x="405" y="1806"/>
                    <a:pt x="370" y="1818"/>
                    <a:pt x="358" y="1925"/>
                  </a:cubicBezTo>
                  <a:cubicBezTo>
                    <a:pt x="346" y="2020"/>
                    <a:pt x="417" y="2080"/>
                    <a:pt x="441" y="2151"/>
                  </a:cubicBezTo>
                  <a:cubicBezTo>
                    <a:pt x="465" y="2211"/>
                    <a:pt x="560" y="2199"/>
                    <a:pt x="596" y="2211"/>
                  </a:cubicBezTo>
                  <a:cubicBezTo>
                    <a:pt x="632" y="2223"/>
                    <a:pt x="691" y="2247"/>
                    <a:pt x="727" y="2294"/>
                  </a:cubicBezTo>
                  <a:cubicBezTo>
                    <a:pt x="775" y="2330"/>
                    <a:pt x="727" y="2425"/>
                    <a:pt x="739" y="2497"/>
                  </a:cubicBezTo>
                  <a:cubicBezTo>
                    <a:pt x="739" y="2580"/>
                    <a:pt x="739" y="2806"/>
                    <a:pt x="727" y="2890"/>
                  </a:cubicBezTo>
                  <a:cubicBezTo>
                    <a:pt x="727" y="2961"/>
                    <a:pt x="751" y="3140"/>
                    <a:pt x="751" y="3282"/>
                  </a:cubicBezTo>
                  <a:cubicBezTo>
                    <a:pt x="751" y="3425"/>
                    <a:pt x="739" y="3461"/>
                    <a:pt x="715" y="3568"/>
                  </a:cubicBezTo>
                  <a:cubicBezTo>
                    <a:pt x="703" y="3675"/>
                    <a:pt x="656" y="3663"/>
                    <a:pt x="596" y="3771"/>
                  </a:cubicBezTo>
                  <a:cubicBezTo>
                    <a:pt x="525" y="3890"/>
                    <a:pt x="548" y="4104"/>
                    <a:pt x="465" y="4306"/>
                  </a:cubicBezTo>
                  <a:cubicBezTo>
                    <a:pt x="394" y="4509"/>
                    <a:pt x="310" y="4604"/>
                    <a:pt x="298" y="4664"/>
                  </a:cubicBezTo>
                  <a:cubicBezTo>
                    <a:pt x="275" y="4723"/>
                    <a:pt x="227" y="4806"/>
                    <a:pt x="227" y="4878"/>
                  </a:cubicBezTo>
                  <a:cubicBezTo>
                    <a:pt x="239" y="4949"/>
                    <a:pt x="227" y="4985"/>
                    <a:pt x="203" y="5045"/>
                  </a:cubicBezTo>
                  <a:cubicBezTo>
                    <a:pt x="191" y="5104"/>
                    <a:pt x="144" y="5104"/>
                    <a:pt x="96" y="5211"/>
                  </a:cubicBezTo>
                  <a:cubicBezTo>
                    <a:pt x="36" y="5307"/>
                    <a:pt x="167" y="5318"/>
                    <a:pt x="263" y="5485"/>
                  </a:cubicBezTo>
                  <a:cubicBezTo>
                    <a:pt x="346" y="5664"/>
                    <a:pt x="370" y="5735"/>
                    <a:pt x="405" y="5854"/>
                  </a:cubicBezTo>
                  <a:cubicBezTo>
                    <a:pt x="453" y="5973"/>
                    <a:pt x="370" y="6045"/>
                    <a:pt x="310" y="6188"/>
                  </a:cubicBezTo>
                  <a:cubicBezTo>
                    <a:pt x="263" y="6330"/>
                    <a:pt x="286" y="6426"/>
                    <a:pt x="286" y="6509"/>
                  </a:cubicBezTo>
                  <a:cubicBezTo>
                    <a:pt x="513" y="6557"/>
                    <a:pt x="525" y="6711"/>
                    <a:pt x="536" y="6747"/>
                  </a:cubicBezTo>
                  <a:cubicBezTo>
                    <a:pt x="548" y="6783"/>
                    <a:pt x="691" y="7021"/>
                    <a:pt x="763" y="7081"/>
                  </a:cubicBezTo>
                  <a:cubicBezTo>
                    <a:pt x="846" y="7140"/>
                    <a:pt x="1084" y="7331"/>
                    <a:pt x="1156" y="7402"/>
                  </a:cubicBezTo>
                  <a:cubicBezTo>
                    <a:pt x="1215" y="7485"/>
                    <a:pt x="1263" y="7735"/>
                    <a:pt x="1322" y="7843"/>
                  </a:cubicBezTo>
                  <a:cubicBezTo>
                    <a:pt x="1359" y="7935"/>
                    <a:pt x="1446" y="7970"/>
                    <a:pt x="1544" y="7970"/>
                  </a:cubicBezTo>
                  <a:cubicBezTo>
                    <a:pt x="1573" y="7970"/>
                    <a:pt x="1602" y="7967"/>
                    <a:pt x="1632" y="7962"/>
                  </a:cubicBezTo>
                  <a:cubicBezTo>
                    <a:pt x="1691" y="7962"/>
                    <a:pt x="1763" y="7950"/>
                    <a:pt x="1846" y="7938"/>
                  </a:cubicBezTo>
                  <a:cubicBezTo>
                    <a:pt x="1906" y="7938"/>
                    <a:pt x="1977" y="7926"/>
                    <a:pt x="2025" y="7914"/>
                  </a:cubicBezTo>
                  <a:lnTo>
                    <a:pt x="2120" y="7914"/>
                  </a:lnTo>
                  <a:cubicBezTo>
                    <a:pt x="2180" y="7914"/>
                    <a:pt x="2227" y="8116"/>
                    <a:pt x="2263" y="8188"/>
                  </a:cubicBezTo>
                  <a:cubicBezTo>
                    <a:pt x="2275" y="8224"/>
                    <a:pt x="2346" y="8224"/>
                    <a:pt x="2418" y="8224"/>
                  </a:cubicBezTo>
                  <a:cubicBezTo>
                    <a:pt x="2501" y="8212"/>
                    <a:pt x="2596" y="8188"/>
                    <a:pt x="2620" y="8188"/>
                  </a:cubicBezTo>
                  <a:cubicBezTo>
                    <a:pt x="2668" y="8188"/>
                    <a:pt x="2751" y="8283"/>
                    <a:pt x="2799" y="8331"/>
                  </a:cubicBezTo>
                  <a:cubicBezTo>
                    <a:pt x="2846" y="8366"/>
                    <a:pt x="3072" y="8366"/>
                    <a:pt x="3072" y="8366"/>
                  </a:cubicBezTo>
                  <a:lnTo>
                    <a:pt x="3072" y="6057"/>
                  </a:lnTo>
                  <a:lnTo>
                    <a:pt x="4323" y="6021"/>
                  </a:lnTo>
                  <a:lnTo>
                    <a:pt x="4989" y="6009"/>
                  </a:lnTo>
                  <a:cubicBezTo>
                    <a:pt x="4989" y="6009"/>
                    <a:pt x="4989" y="5997"/>
                    <a:pt x="4989" y="5973"/>
                  </a:cubicBezTo>
                  <a:cubicBezTo>
                    <a:pt x="5025" y="5830"/>
                    <a:pt x="5156" y="5295"/>
                    <a:pt x="5156" y="5235"/>
                  </a:cubicBezTo>
                  <a:cubicBezTo>
                    <a:pt x="5156" y="5152"/>
                    <a:pt x="5013" y="4747"/>
                    <a:pt x="4918" y="4402"/>
                  </a:cubicBezTo>
                  <a:cubicBezTo>
                    <a:pt x="4835" y="4056"/>
                    <a:pt x="4585" y="3759"/>
                    <a:pt x="4620" y="3568"/>
                  </a:cubicBezTo>
                  <a:cubicBezTo>
                    <a:pt x="4656" y="3378"/>
                    <a:pt x="4799" y="3163"/>
                    <a:pt x="4727" y="2961"/>
                  </a:cubicBezTo>
                  <a:cubicBezTo>
                    <a:pt x="4644" y="2747"/>
                    <a:pt x="4358" y="2544"/>
                    <a:pt x="4275" y="2247"/>
                  </a:cubicBezTo>
                  <a:cubicBezTo>
                    <a:pt x="4180" y="1961"/>
                    <a:pt x="4132" y="1639"/>
                    <a:pt x="4049" y="1354"/>
                  </a:cubicBezTo>
                  <a:cubicBezTo>
                    <a:pt x="4025" y="1270"/>
                    <a:pt x="3989" y="1163"/>
                    <a:pt x="3965" y="1044"/>
                  </a:cubicBezTo>
                  <a:cubicBezTo>
                    <a:pt x="3906" y="782"/>
                    <a:pt x="3846" y="485"/>
                    <a:pt x="3846" y="485"/>
                  </a:cubicBezTo>
                  <a:cubicBezTo>
                    <a:pt x="3846" y="485"/>
                    <a:pt x="3715" y="473"/>
                    <a:pt x="3537" y="365"/>
                  </a:cubicBezTo>
                  <a:cubicBezTo>
                    <a:pt x="3396" y="275"/>
                    <a:pt x="3162" y="82"/>
                    <a:pt x="2985" y="82"/>
                  </a:cubicBezTo>
                  <a:cubicBezTo>
                    <a:pt x="2952" y="82"/>
                    <a:pt x="2922" y="89"/>
                    <a:pt x="2894" y="104"/>
                  </a:cubicBezTo>
                  <a:cubicBezTo>
                    <a:pt x="2727" y="181"/>
                    <a:pt x="2290" y="332"/>
                    <a:pt x="2155" y="332"/>
                  </a:cubicBezTo>
                  <a:cubicBezTo>
                    <a:pt x="2146" y="332"/>
                    <a:pt x="2138" y="331"/>
                    <a:pt x="2132" y="330"/>
                  </a:cubicBezTo>
                  <a:cubicBezTo>
                    <a:pt x="2025" y="306"/>
                    <a:pt x="1941" y="104"/>
                    <a:pt x="1715" y="80"/>
                  </a:cubicBezTo>
                  <a:cubicBezTo>
                    <a:pt x="1562" y="64"/>
                    <a:pt x="1365" y="0"/>
                    <a:pt x="1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3"/>
            <p:cNvSpPr/>
            <p:nvPr/>
          </p:nvSpPr>
          <p:spPr>
            <a:xfrm>
              <a:off x="1413288" y="2730116"/>
              <a:ext cx="759801" cy="522419"/>
            </a:xfrm>
            <a:custGeom>
              <a:avLst/>
              <a:gdLst/>
              <a:ahLst/>
              <a:cxnLst/>
              <a:rect l="l" t="t" r="r" b="b"/>
              <a:pathLst>
                <a:path w="10252" h="7049" extrusionOk="0">
                  <a:moveTo>
                    <a:pt x="3775" y="0"/>
                  </a:moveTo>
                  <a:cubicBezTo>
                    <a:pt x="3786" y="48"/>
                    <a:pt x="3870" y="834"/>
                    <a:pt x="3906" y="1429"/>
                  </a:cubicBezTo>
                  <a:cubicBezTo>
                    <a:pt x="3929" y="1774"/>
                    <a:pt x="3941" y="2060"/>
                    <a:pt x="3906" y="2108"/>
                  </a:cubicBezTo>
                  <a:cubicBezTo>
                    <a:pt x="3822" y="2239"/>
                    <a:pt x="3644" y="2322"/>
                    <a:pt x="3596" y="2405"/>
                  </a:cubicBezTo>
                  <a:cubicBezTo>
                    <a:pt x="3536" y="2489"/>
                    <a:pt x="3572" y="2644"/>
                    <a:pt x="3453" y="2739"/>
                  </a:cubicBezTo>
                  <a:cubicBezTo>
                    <a:pt x="3334" y="2846"/>
                    <a:pt x="3036" y="3048"/>
                    <a:pt x="2989" y="3072"/>
                  </a:cubicBezTo>
                  <a:cubicBezTo>
                    <a:pt x="2953" y="3084"/>
                    <a:pt x="2393" y="3584"/>
                    <a:pt x="2251" y="3667"/>
                  </a:cubicBezTo>
                  <a:cubicBezTo>
                    <a:pt x="2108" y="3763"/>
                    <a:pt x="1941" y="3798"/>
                    <a:pt x="1977" y="4013"/>
                  </a:cubicBezTo>
                  <a:cubicBezTo>
                    <a:pt x="2024" y="4239"/>
                    <a:pt x="2072" y="4418"/>
                    <a:pt x="1870" y="4537"/>
                  </a:cubicBezTo>
                  <a:cubicBezTo>
                    <a:pt x="1667" y="4668"/>
                    <a:pt x="1179" y="4668"/>
                    <a:pt x="1084" y="4739"/>
                  </a:cubicBezTo>
                  <a:cubicBezTo>
                    <a:pt x="988" y="4810"/>
                    <a:pt x="822" y="4977"/>
                    <a:pt x="798" y="5180"/>
                  </a:cubicBezTo>
                  <a:cubicBezTo>
                    <a:pt x="786" y="5358"/>
                    <a:pt x="750" y="5596"/>
                    <a:pt x="643" y="5668"/>
                  </a:cubicBezTo>
                  <a:cubicBezTo>
                    <a:pt x="631" y="5668"/>
                    <a:pt x="607" y="5680"/>
                    <a:pt x="596" y="5680"/>
                  </a:cubicBezTo>
                  <a:cubicBezTo>
                    <a:pt x="583" y="5681"/>
                    <a:pt x="570" y="5681"/>
                    <a:pt x="558" y="5681"/>
                  </a:cubicBezTo>
                  <a:cubicBezTo>
                    <a:pt x="437" y="5681"/>
                    <a:pt x="361" y="5632"/>
                    <a:pt x="274" y="5632"/>
                  </a:cubicBezTo>
                  <a:cubicBezTo>
                    <a:pt x="203" y="5632"/>
                    <a:pt x="96" y="5632"/>
                    <a:pt x="0" y="5668"/>
                  </a:cubicBezTo>
                  <a:cubicBezTo>
                    <a:pt x="12" y="5703"/>
                    <a:pt x="24" y="5739"/>
                    <a:pt x="36" y="5775"/>
                  </a:cubicBezTo>
                  <a:cubicBezTo>
                    <a:pt x="36" y="5787"/>
                    <a:pt x="48" y="5799"/>
                    <a:pt x="48" y="5811"/>
                  </a:cubicBezTo>
                  <a:cubicBezTo>
                    <a:pt x="48" y="5823"/>
                    <a:pt x="48" y="5823"/>
                    <a:pt x="48" y="5834"/>
                  </a:cubicBezTo>
                  <a:cubicBezTo>
                    <a:pt x="48" y="5834"/>
                    <a:pt x="48" y="5846"/>
                    <a:pt x="48" y="5846"/>
                  </a:cubicBezTo>
                  <a:cubicBezTo>
                    <a:pt x="60" y="5870"/>
                    <a:pt x="60" y="5894"/>
                    <a:pt x="60" y="5930"/>
                  </a:cubicBezTo>
                  <a:cubicBezTo>
                    <a:pt x="60" y="6025"/>
                    <a:pt x="60" y="6156"/>
                    <a:pt x="60" y="6323"/>
                  </a:cubicBezTo>
                  <a:cubicBezTo>
                    <a:pt x="60" y="6608"/>
                    <a:pt x="203" y="6715"/>
                    <a:pt x="203" y="6775"/>
                  </a:cubicBezTo>
                  <a:cubicBezTo>
                    <a:pt x="215" y="6835"/>
                    <a:pt x="298" y="6906"/>
                    <a:pt x="310" y="7049"/>
                  </a:cubicBezTo>
                  <a:lnTo>
                    <a:pt x="7727" y="6644"/>
                  </a:lnTo>
                  <a:cubicBezTo>
                    <a:pt x="7704" y="6549"/>
                    <a:pt x="7727" y="6406"/>
                    <a:pt x="7727" y="6287"/>
                  </a:cubicBezTo>
                  <a:cubicBezTo>
                    <a:pt x="7716" y="6132"/>
                    <a:pt x="7763" y="5787"/>
                    <a:pt x="7739" y="5727"/>
                  </a:cubicBezTo>
                  <a:cubicBezTo>
                    <a:pt x="7704" y="5680"/>
                    <a:pt x="7596" y="5537"/>
                    <a:pt x="7608" y="5430"/>
                  </a:cubicBezTo>
                  <a:cubicBezTo>
                    <a:pt x="7608" y="5334"/>
                    <a:pt x="7596" y="5263"/>
                    <a:pt x="7561" y="5191"/>
                  </a:cubicBezTo>
                  <a:cubicBezTo>
                    <a:pt x="7525" y="5108"/>
                    <a:pt x="7561" y="5049"/>
                    <a:pt x="7549" y="4965"/>
                  </a:cubicBezTo>
                  <a:cubicBezTo>
                    <a:pt x="7537" y="4894"/>
                    <a:pt x="7858" y="4834"/>
                    <a:pt x="7977" y="4822"/>
                  </a:cubicBezTo>
                  <a:cubicBezTo>
                    <a:pt x="7988" y="4821"/>
                    <a:pt x="7997" y="4821"/>
                    <a:pt x="8006" y="4821"/>
                  </a:cubicBezTo>
                  <a:cubicBezTo>
                    <a:pt x="8101" y="4821"/>
                    <a:pt x="8131" y="4877"/>
                    <a:pt x="8239" y="4953"/>
                  </a:cubicBezTo>
                  <a:cubicBezTo>
                    <a:pt x="8370" y="5025"/>
                    <a:pt x="8454" y="5049"/>
                    <a:pt x="8573" y="5096"/>
                  </a:cubicBezTo>
                  <a:cubicBezTo>
                    <a:pt x="8692" y="5132"/>
                    <a:pt x="8989" y="5227"/>
                    <a:pt x="9144" y="5311"/>
                  </a:cubicBezTo>
                  <a:cubicBezTo>
                    <a:pt x="9311" y="5394"/>
                    <a:pt x="9549" y="5394"/>
                    <a:pt x="9644" y="5394"/>
                  </a:cubicBezTo>
                  <a:cubicBezTo>
                    <a:pt x="9740" y="5394"/>
                    <a:pt x="10002" y="5227"/>
                    <a:pt x="10168" y="5120"/>
                  </a:cubicBezTo>
                  <a:cubicBezTo>
                    <a:pt x="10204" y="5108"/>
                    <a:pt x="10228" y="5084"/>
                    <a:pt x="10252" y="5072"/>
                  </a:cubicBezTo>
                  <a:cubicBezTo>
                    <a:pt x="10240" y="5037"/>
                    <a:pt x="10216" y="5001"/>
                    <a:pt x="10180" y="4977"/>
                  </a:cubicBezTo>
                  <a:cubicBezTo>
                    <a:pt x="10037" y="4810"/>
                    <a:pt x="9704" y="4632"/>
                    <a:pt x="9656" y="4537"/>
                  </a:cubicBezTo>
                  <a:cubicBezTo>
                    <a:pt x="9609" y="4441"/>
                    <a:pt x="9728" y="4013"/>
                    <a:pt x="9728" y="3798"/>
                  </a:cubicBezTo>
                  <a:cubicBezTo>
                    <a:pt x="9728" y="3584"/>
                    <a:pt x="9692" y="2560"/>
                    <a:pt x="9692" y="2560"/>
                  </a:cubicBezTo>
                  <a:cubicBezTo>
                    <a:pt x="9692" y="2560"/>
                    <a:pt x="9680" y="2560"/>
                    <a:pt x="9680" y="2548"/>
                  </a:cubicBezTo>
                  <a:lnTo>
                    <a:pt x="9680" y="2560"/>
                  </a:lnTo>
                  <a:cubicBezTo>
                    <a:pt x="9680" y="2560"/>
                    <a:pt x="9216" y="2358"/>
                    <a:pt x="9037" y="2239"/>
                  </a:cubicBezTo>
                  <a:cubicBezTo>
                    <a:pt x="9025" y="2239"/>
                    <a:pt x="9013" y="2227"/>
                    <a:pt x="9001" y="2215"/>
                  </a:cubicBezTo>
                  <a:cubicBezTo>
                    <a:pt x="8811" y="2084"/>
                    <a:pt x="8466" y="1834"/>
                    <a:pt x="7918" y="1810"/>
                  </a:cubicBezTo>
                  <a:cubicBezTo>
                    <a:pt x="7323" y="1786"/>
                    <a:pt x="6370" y="1679"/>
                    <a:pt x="6061" y="1643"/>
                  </a:cubicBezTo>
                  <a:cubicBezTo>
                    <a:pt x="5751" y="1620"/>
                    <a:pt x="5668" y="1417"/>
                    <a:pt x="5584" y="1358"/>
                  </a:cubicBezTo>
                  <a:cubicBezTo>
                    <a:pt x="5501" y="1310"/>
                    <a:pt x="5334" y="1000"/>
                    <a:pt x="5156" y="989"/>
                  </a:cubicBezTo>
                  <a:cubicBezTo>
                    <a:pt x="5025" y="989"/>
                    <a:pt x="4882" y="1072"/>
                    <a:pt x="4739" y="1072"/>
                  </a:cubicBezTo>
                  <a:cubicBezTo>
                    <a:pt x="4691" y="1072"/>
                    <a:pt x="4632" y="1060"/>
                    <a:pt x="4584" y="1024"/>
                  </a:cubicBezTo>
                  <a:cubicBezTo>
                    <a:pt x="4560" y="1000"/>
                    <a:pt x="4537" y="989"/>
                    <a:pt x="4525" y="977"/>
                  </a:cubicBezTo>
                  <a:cubicBezTo>
                    <a:pt x="4394" y="858"/>
                    <a:pt x="4358" y="762"/>
                    <a:pt x="4370" y="655"/>
                  </a:cubicBezTo>
                  <a:cubicBezTo>
                    <a:pt x="4382" y="524"/>
                    <a:pt x="4453" y="274"/>
                    <a:pt x="4370" y="215"/>
                  </a:cubicBezTo>
                  <a:cubicBezTo>
                    <a:pt x="4287" y="155"/>
                    <a:pt x="3858" y="24"/>
                    <a:pt x="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3"/>
            <p:cNvSpPr/>
            <p:nvPr/>
          </p:nvSpPr>
          <p:spPr>
            <a:xfrm>
              <a:off x="1748578" y="2800672"/>
              <a:ext cx="15934" cy="8894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37"/>
                    <a:pt x="36" y="48"/>
                    <a:pt x="60" y="72"/>
                  </a:cubicBezTo>
                  <a:cubicBezTo>
                    <a:pt x="108" y="108"/>
                    <a:pt x="167" y="120"/>
                    <a:pt x="215" y="120"/>
                  </a:cubicBezTo>
                  <a:cubicBezTo>
                    <a:pt x="167" y="120"/>
                    <a:pt x="120" y="108"/>
                    <a:pt x="72" y="72"/>
                  </a:cubicBezTo>
                  <a:cubicBezTo>
                    <a:pt x="48" y="48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3"/>
            <p:cNvSpPr/>
            <p:nvPr/>
          </p:nvSpPr>
          <p:spPr>
            <a:xfrm>
              <a:off x="1795343" y="2803341"/>
              <a:ext cx="335433" cy="116579"/>
            </a:xfrm>
            <a:custGeom>
              <a:avLst/>
              <a:gdLst/>
              <a:ahLst/>
              <a:cxnLst/>
              <a:rect l="l" t="t" r="r" b="b"/>
              <a:pathLst>
                <a:path w="4526" h="1573" extrusionOk="0">
                  <a:moveTo>
                    <a:pt x="1" y="1"/>
                  </a:moveTo>
                  <a:cubicBezTo>
                    <a:pt x="179" y="12"/>
                    <a:pt x="346" y="322"/>
                    <a:pt x="429" y="370"/>
                  </a:cubicBezTo>
                  <a:cubicBezTo>
                    <a:pt x="513" y="429"/>
                    <a:pt x="596" y="632"/>
                    <a:pt x="906" y="655"/>
                  </a:cubicBezTo>
                  <a:cubicBezTo>
                    <a:pt x="1215" y="691"/>
                    <a:pt x="2168" y="798"/>
                    <a:pt x="2763" y="822"/>
                  </a:cubicBezTo>
                  <a:cubicBezTo>
                    <a:pt x="3311" y="846"/>
                    <a:pt x="3656" y="1096"/>
                    <a:pt x="3846" y="1227"/>
                  </a:cubicBezTo>
                  <a:cubicBezTo>
                    <a:pt x="3858" y="1239"/>
                    <a:pt x="3870" y="1251"/>
                    <a:pt x="3882" y="1251"/>
                  </a:cubicBezTo>
                  <a:cubicBezTo>
                    <a:pt x="4061" y="1370"/>
                    <a:pt x="4525" y="1572"/>
                    <a:pt x="4525" y="1572"/>
                  </a:cubicBezTo>
                  <a:lnTo>
                    <a:pt x="4525" y="1560"/>
                  </a:lnTo>
                  <a:cubicBezTo>
                    <a:pt x="4442" y="1525"/>
                    <a:pt x="4049" y="1358"/>
                    <a:pt x="3906" y="1251"/>
                  </a:cubicBezTo>
                  <a:cubicBezTo>
                    <a:pt x="3739" y="1144"/>
                    <a:pt x="3370" y="846"/>
                    <a:pt x="2775" y="822"/>
                  </a:cubicBezTo>
                  <a:cubicBezTo>
                    <a:pt x="2180" y="798"/>
                    <a:pt x="1227" y="691"/>
                    <a:pt x="917" y="655"/>
                  </a:cubicBezTo>
                  <a:cubicBezTo>
                    <a:pt x="620" y="632"/>
                    <a:pt x="525" y="429"/>
                    <a:pt x="441" y="370"/>
                  </a:cubicBezTo>
                  <a:cubicBezTo>
                    <a:pt x="370" y="322"/>
                    <a:pt x="191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3"/>
            <p:cNvSpPr/>
            <p:nvPr/>
          </p:nvSpPr>
          <p:spPr>
            <a:xfrm>
              <a:off x="1692993" y="2729227"/>
              <a:ext cx="55658" cy="73297"/>
            </a:xfrm>
            <a:custGeom>
              <a:avLst/>
              <a:gdLst/>
              <a:ahLst/>
              <a:cxnLst/>
              <a:rect l="l" t="t" r="r" b="b"/>
              <a:pathLst>
                <a:path w="751" h="989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84" y="36"/>
                    <a:pt x="513" y="167"/>
                    <a:pt x="596" y="227"/>
                  </a:cubicBezTo>
                  <a:cubicBezTo>
                    <a:pt x="679" y="286"/>
                    <a:pt x="608" y="536"/>
                    <a:pt x="596" y="667"/>
                  </a:cubicBezTo>
                  <a:cubicBezTo>
                    <a:pt x="596" y="774"/>
                    <a:pt x="620" y="870"/>
                    <a:pt x="751" y="989"/>
                  </a:cubicBezTo>
                  <a:cubicBezTo>
                    <a:pt x="751" y="977"/>
                    <a:pt x="751" y="977"/>
                    <a:pt x="739" y="965"/>
                  </a:cubicBezTo>
                  <a:cubicBezTo>
                    <a:pt x="632" y="858"/>
                    <a:pt x="608" y="774"/>
                    <a:pt x="608" y="667"/>
                  </a:cubicBezTo>
                  <a:cubicBezTo>
                    <a:pt x="620" y="536"/>
                    <a:pt x="703" y="286"/>
                    <a:pt x="608" y="227"/>
                  </a:cubicBezTo>
                  <a:cubicBezTo>
                    <a:pt x="524" y="16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3"/>
            <p:cNvSpPr/>
            <p:nvPr/>
          </p:nvSpPr>
          <p:spPr>
            <a:xfrm>
              <a:off x="1662977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3"/>
            <p:cNvSpPr/>
            <p:nvPr/>
          </p:nvSpPr>
          <p:spPr>
            <a:xfrm>
              <a:off x="1666534" y="2695728"/>
              <a:ext cx="963" cy="7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3"/>
            <p:cNvSpPr/>
            <p:nvPr/>
          </p:nvSpPr>
          <p:spPr>
            <a:xfrm>
              <a:off x="1748578" y="2800672"/>
              <a:ext cx="15934" cy="8894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37"/>
                    <a:pt x="36" y="48"/>
                    <a:pt x="60" y="72"/>
                  </a:cubicBezTo>
                  <a:cubicBezTo>
                    <a:pt x="108" y="108"/>
                    <a:pt x="167" y="120"/>
                    <a:pt x="215" y="120"/>
                  </a:cubicBezTo>
                  <a:cubicBezTo>
                    <a:pt x="167" y="120"/>
                    <a:pt x="120" y="108"/>
                    <a:pt x="72" y="72"/>
                  </a:cubicBezTo>
                  <a:cubicBezTo>
                    <a:pt x="48" y="48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3"/>
            <p:cNvSpPr/>
            <p:nvPr/>
          </p:nvSpPr>
          <p:spPr>
            <a:xfrm>
              <a:off x="1795343" y="2803341"/>
              <a:ext cx="335433" cy="116579"/>
            </a:xfrm>
            <a:custGeom>
              <a:avLst/>
              <a:gdLst/>
              <a:ahLst/>
              <a:cxnLst/>
              <a:rect l="l" t="t" r="r" b="b"/>
              <a:pathLst>
                <a:path w="4526" h="1573" extrusionOk="0">
                  <a:moveTo>
                    <a:pt x="1" y="1"/>
                  </a:moveTo>
                  <a:cubicBezTo>
                    <a:pt x="179" y="12"/>
                    <a:pt x="346" y="322"/>
                    <a:pt x="429" y="370"/>
                  </a:cubicBezTo>
                  <a:cubicBezTo>
                    <a:pt x="513" y="429"/>
                    <a:pt x="596" y="632"/>
                    <a:pt x="906" y="655"/>
                  </a:cubicBezTo>
                  <a:cubicBezTo>
                    <a:pt x="1215" y="691"/>
                    <a:pt x="2168" y="798"/>
                    <a:pt x="2763" y="822"/>
                  </a:cubicBezTo>
                  <a:cubicBezTo>
                    <a:pt x="3311" y="846"/>
                    <a:pt x="3656" y="1096"/>
                    <a:pt x="3846" y="1227"/>
                  </a:cubicBezTo>
                  <a:cubicBezTo>
                    <a:pt x="3858" y="1239"/>
                    <a:pt x="3870" y="1251"/>
                    <a:pt x="3882" y="1251"/>
                  </a:cubicBezTo>
                  <a:cubicBezTo>
                    <a:pt x="4061" y="1370"/>
                    <a:pt x="4525" y="1572"/>
                    <a:pt x="4525" y="1572"/>
                  </a:cubicBezTo>
                  <a:lnTo>
                    <a:pt x="4525" y="1560"/>
                  </a:lnTo>
                  <a:cubicBezTo>
                    <a:pt x="4442" y="1525"/>
                    <a:pt x="4049" y="1358"/>
                    <a:pt x="3906" y="1251"/>
                  </a:cubicBezTo>
                  <a:cubicBezTo>
                    <a:pt x="3739" y="1144"/>
                    <a:pt x="3370" y="846"/>
                    <a:pt x="2775" y="822"/>
                  </a:cubicBezTo>
                  <a:cubicBezTo>
                    <a:pt x="2180" y="798"/>
                    <a:pt x="1227" y="691"/>
                    <a:pt x="917" y="655"/>
                  </a:cubicBezTo>
                  <a:cubicBezTo>
                    <a:pt x="620" y="632"/>
                    <a:pt x="525" y="429"/>
                    <a:pt x="441" y="370"/>
                  </a:cubicBezTo>
                  <a:cubicBezTo>
                    <a:pt x="370" y="322"/>
                    <a:pt x="191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3"/>
            <p:cNvSpPr/>
            <p:nvPr/>
          </p:nvSpPr>
          <p:spPr>
            <a:xfrm>
              <a:off x="1692993" y="2729227"/>
              <a:ext cx="55658" cy="73297"/>
            </a:xfrm>
            <a:custGeom>
              <a:avLst/>
              <a:gdLst/>
              <a:ahLst/>
              <a:cxnLst/>
              <a:rect l="l" t="t" r="r" b="b"/>
              <a:pathLst>
                <a:path w="751" h="989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84" y="36"/>
                    <a:pt x="513" y="167"/>
                    <a:pt x="596" y="227"/>
                  </a:cubicBezTo>
                  <a:cubicBezTo>
                    <a:pt x="679" y="286"/>
                    <a:pt x="608" y="536"/>
                    <a:pt x="596" y="667"/>
                  </a:cubicBezTo>
                  <a:cubicBezTo>
                    <a:pt x="596" y="774"/>
                    <a:pt x="620" y="870"/>
                    <a:pt x="751" y="989"/>
                  </a:cubicBezTo>
                  <a:cubicBezTo>
                    <a:pt x="751" y="977"/>
                    <a:pt x="751" y="977"/>
                    <a:pt x="739" y="965"/>
                  </a:cubicBezTo>
                  <a:cubicBezTo>
                    <a:pt x="632" y="858"/>
                    <a:pt x="608" y="774"/>
                    <a:pt x="608" y="667"/>
                  </a:cubicBezTo>
                  <a:cubicBezTo>
                    <a:pt x="620" y="536"/>
                    <a:pt x="703" y="286"/>
                    <a:pt x="608" y="227"/>
                  </a:cubicBezTo>
                  <a:cubicBezTo>
                    <a:pt x="524" y="16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3"/>
            <p:cNvSpPr/>
            <p:nvPr/>
          </p:nvSpPr>
          <p:spPr>
            <a:xfrm>
              <a:off x="1409731" y="935826"/>
              <a:ext cx="1752538" cy="3484992"/>
            </a:xfrm>
            <a:custGeom>
              <a:avLst/>
              <a:gdLst/>
              <a:ahLst/>
              <a:cxnLst/>
              <a:rect l="l" t="t" r="r" b="b"/>
              <a:pathLst>
                <a:path w="23647" h="47023" extrusionOk="0">
                  <a:moveTo>
                    <a:pt x="6061" y="100"/>
                  </a:moveTo>
                  <a:cubicBezTo>
                    <a:pt x="6132" y="136"/>
                    <a:pt x="6430" y="315"/>
                    <a:pt x="6513" y="398"/>
                  </a:cubicBezTo>
                  <a:cubicBezTo>
                    <a:pt x="6537" y="410"/>
                    <a:pt x="6573" y="446"/>
                    <a:pt x="6597" y="469"/>
                  </a:cubicBezTo>
                  <a:cubicBezTo>
                    <a:pt x="6763" y="636"/>
                    <a:pt x="6894" y="755"/>
                    <a:pt x="6978" y="755"/>
                  </a:cubicBezTo>
                  <a:lnTo>
                    <a:pt x="7002" y="755"/>
                  </a:lnTo>
                  <a:cubicBezTo>
                    <a:pt x="7061" y="731"/>
                    <a:pt x="7252" y="660"/>
                    <a:pt x="7335" y="660"/>
                  </a:cubicBezTo>
                  <a:cubicBezTo>
                    <a:pt x="7347" y="666"/>
                    <a:pt x="7365" y="669"/>
                    <a:pt x="7385" y="669"/>
                  </a:cubicBezTo>
                  <a:cubicBezTo>
                    <a:pt x="7406" y="669"/>
                    <a:pt x="7430" y="666"/>
                    <a:pt x="7454" y="660"/>
                  </a:cubicBezTo>
                  <a:cubicBezTo>
                    <a:pt x="7454" y="696"/>
                    <a:pt x="7454" y="731"/>
                    <a:pt x="7454" y="779"/>
                  </a:cubicBezTo>
                  <a:cubicBezTo>
                    <a:pt x="7454" y="779"/>
                    <a:pt x="7454" y="779"/>
                    <a:pt x="7454" y="791"/>
                  </a:cubicBezTo>
                  <a:cubicBezTo>
                    <a:pt x="7454" y="803"/>
                    <a:pt x="7454" y="815"/>
                    <a:pt x="7454" y="838"/>
                  </a:cubicBezTo>
                  <a:cubicBezTo>
                    <a:pt x="7454" y="838"/>
                    <a:pt x="7454" y="850"/>
                    <a:pt x="7454" y="850"/>
                  </a:cubicBezTo>
                  <a:cubicBezTo>
                    <a:pt x="7454" y="874"/>
                    <a:pt x="7454" y="886"/>
                    <a:pt x="7442" y="898"/>
                  </a:cubicBezTo>
                  <a:lnTo>
                    <a:pt x="7442" y="922"/>
                  </a:lnTo>
                  <a:lnTo>
                    <a:pt x="7442" y="969"/>
                  </a:lnTo>
                  <a:lnTo>
                    <a:pt x="7442" y="993"/>
                  </a:lnTo>
                  <a:cubicBezTo>
                    <a:pt x="7442" y="1005"/>
                    <a:pt x="7454" y="1029"/>
                    <a:pt x="7454" y="1041"/>
                  </a:cubicBezTo>
                  <a:cubicBezTo>
                    <a:pt x="7454" y="1053"/>
                    <a:pt x="7454" y="1065"/>
                    <a:pt x="7454" y="1065"/>
                  </a:cubicBezTo>
                  <a:cubicBezTo>
                    <a:pt x="7454" y="1088"/>
                    <a:pt x="7454" y="1100"/>
                    <a:pt x="7454" y="1112"/>
                  </a:cubicBezTo>
                  <a:cubicBezTo>
                    <a:pt x="7454" y="1124"/>
                    <a:pt x="7454" y="1136"/>
                    <a:pt x="7454" y="1136"/>
                  </a:cubicBezTo>
                  <a:cubicBezTo>
                    <a:pt x="7454" y="1160"/>
                    <a:pt x="7454" y="1172"/>
                    <a:pt x="7454" y="1184"/>
                  </a:cubicBezTo>
                  <a:cubicBezTo>
                    <a:pt x="7454" y="1196"/>
                    <a:pt x="7454" y="1208"/>
                    <a:pt x="7454" y="1208"/>
                  </a:cubicBezTo>
                  <a:cubicBezTo>
                    <a:pt x="7454" y="1219"/>
                    <a:pt x="7454" y="1231"/>
                    <a:pt x="7454" y="1243"/>
                  </a:cubicBezTo>
                  <a:cubicBezTo>
                    <a:pt x="7454" y="1255"/>
                    <a:pt x="7454" y="1267"/>
                    <a:pt x="7454" y="1279"/>
                  </a:cubicBezTo>
                  <a:cubicBezTo>
                    <a:pt x="7454" y="1291"/>
                    <a:pt x="7454" y="1303"/>
                    <a:pt x="7454" y="1315"/>
                  </a:cubicBezTo>
                  <a:cubicBezTo>
                    <a:pt x="7454" y="1327"/>
                    <a:pt x="7454" y="1339"/>
                    <a:pt x="7466" y="1350"/>
                  </a:cubicBezTo>
                  <a:cubicBezTo>
                    <a:pt x="7466" y="1362"/>
                    <a:pt x="7466" y="1374"/>
                    <a:pt x="7466" y="1386"/>
                  </a:cubicBezTo>
                  <a:cubicBezTo>
                    <a:pt x="7466" y="1398"/>
                    <a:pt x="7466" y="1398"/>
                    <a:pt x="7466" y="1410"/>
                  </a:cubicBezTo>
                  <a:cubicBezTo>
                    <a:pt x="7466" y="1422"/>
                    <a:pt x="7466" y="1434"/>
                    <a:pt x="7466" y="1446"/>
                  </a:cubicBezTo>
                  <a:cubicBezTo>
                    <a:pt x="7466" y="1458"/>
                    <a:pt x="7478" y="1469"/>
                    <a:pt x="7478" y="1469"/>
                  </a:cubicBezTo>
                  <a:cubicBezTo>
                    <a:pt x="7478" y="1481"/>
                    <a:pt x="7478" y="1493"/>
                    <a:pt x="7478" y="1505"/>
                  </a:cubicBezTo>
                  <a:cubicBezTo>
                    <a:pt x="7478" y="1505"/>
                    <a:pt x="7478" y="1517"/>
                    <a:pt x="7478" y="1529"/>
                  </a:cubicBezTo>
                  <a:cubicBezTo>
                    <a:pt x="7478" y="1541"/>
                    <a:pt x="7490" y="1541"/>
                    <a:pt x="7490" y="1553"/>
                  </a:cubicBezTo>
                  <a:cubicBezTo>
                    <a:pt x="7490" y="1565"/>
                    <a:pt x="7490" y="1577"/>
                    <a:pt x="7490" y="1589"/>
                  </a:cubicBezTo>
                  <a:cubicBezTo>
                    <a:pt x="7490" y="1589"/>
                    <a:pt x="7490" y="1589"/>
                    <a:pt x="7502" y="1600"/>
                  </a:cubicBezTo>
                  <a:cubicBezTo>
                    <a:pt x="7502" y="1612"/>
                    <a:pt x="7502" y="1624"/>
                    <a:pt x="7513" y="1636"/>
                  </a:cubicBezTo>
                  <a:cubicBezTo>
                    <a:pt x="7609" y="1922"/>
                    <a:pt x="7680" y="1970"/>
                    <a:pt x="7764" y="2017"/>
                  </a:cubicBezTo>
                  <a:cubicBezTo>
                    <a:pt x="7823" y="2053"/>
                    <a:pt x="7906" y="2231"/>
                    <a:pt x="7942" y="2351"/>
                  </a:cubicBezTo>
                  <a:cubicBezTo>
                    <a:pt x="7978" y="2458"/>
                    <a:pt x="8204" y="2755"/>
                    <a:pt x="8335" y="2755"/>
                  </a:cubicBezTo>
                  <a:cubicBezTo>
                    <a:pt x="8633" y="2755"/>
                    <a:pt x="8716" y="2767"/>
                    <a:pt x="8740" y="2779"/>
                  </a:cubicBezTo>
                  <a:cubicBezTo>
                    <a:pt x="8799" y="2803"/>
                    <a:pt x="9014" y="2993"/>
                    <a:pt x="9026" y="3089"/>
                  </a:cubicBezTo>
                  <a:cubicBezTo>
                    <a:pt x="9026" y="3113"/>
                    <a:pt x="9026" y="3136"/>
                    <a:pt x="9026" y="3172"/>
                  </a:cubicBezTo>
                  <a:cubicBezTo>
                    <a:pt x="9037" y="3351"/>
                    <a:pt x="9085" y="3827"/>
                    <a:pt x="8954" y="3958"/>
                  </a:cubicBezTo>
                  <a:cubicBezTo>
                    <a:pt x="8930" y="3982"/>
                    <a:pt x="8895" y="4017"/>
                    <a:pt x="8859" y="4041"/>
                  </a:cubicBezTo>
                  <a:cubicBezTo>
                    <a:pt x="8847" y="4053"/>
                    <a:pt x="8835" y="4065"/>
                    <a:pt x="8823" y="4077"/>
                  </a:cubicBezTo>
                  <a:cubicBezTo>
                    <a:pt x="8776" y="4125"/>
                    <a:pt x="8716" y="4160"/>
                    <a:pt x="8668" y="4208"/>
                  </a:cubicBezTo>
                  <a:cubicBezTo>
                    <a:pt x="8573" y="4279"/>
                    <a:pt x="8490" y="4339"/>
                    <a:pt x="8442" y="4351"/>
                  </a:cubicBezTo>
                  <a:cubicBezTo>
                    <a:pt x="8442" y="4327"/>
                    <a:pt x="8442" y="4315"/>
                    <a:pt x="8442" y="4291"/>
                  </a:cubicBezTo>
                  <a:cubicBezTo>
                    <a:pt x="8430" y="4232"/>
                    <a:pt x="8430" y="4136"/>
                    <a:pt x="8323" y="4125"/>
                  </a:cubicBezTo>
                  <a:lnTo>
                    <a:pt x="8287" y="4125"/>
                  </a:lnTo>
                  <a:cubicBezTo>
                    <a:pt x="8264" y="4125"/>
                    <a:pt x="8228" y="4136"/>
                    <a:pt x="8204" y="4136"/>
                  </a:cubicBezTo>
                  <a:cubicBezTo>
                    <a:pt x="8180" y="4148"/>
                    <a:pt x="8156" y="4160"/>
                    <a:pt x="8133" y="4160"/>
                  </a:cubicBezTo>
                  <a:cubicBezTo>
                    <a:pt x="8133" y="4172"/>
                    <a:pt x="8121" y="4172"/>
                    <a:pt x="8121" y="4172"/>
                  </a:cubicBezTo>
                  <a:cubicBezTo>
                    <a:pt x="8097" y="4184"/>
                    <a:pt x="8085" y="4196"/>
                    <a:pt x="8061" y="4208"/>
                  </a:cubicBezTo>
                  <a:cubicBezTo>
                    <a:pt x="8037" y="4220"/>
                    <a:pt x="8025" y="4244"/>
                    <a:pt x="8014" y="4256"/>
                  </a:cubicBezTo>
                  <a:cubicBezTo>
                    <a:pt x="7990" y="4279"/>
                    <a:pt x="7966" y="4291"/>
                    <a:pt x="7954" y="4291"/>
                  </a:cubicBezTo>
                  <a:cubicBezTo>
                    <a:pt x="7951" y="4294"/>
                    <a:pt x="7948" y="4296"/>
                    <a:pt x="7944" y="4296"/>
                  </a:cubicBezTo>
                  <a:cubicBezTo>
                    <a:pt x="7935" y="4296"/>
                    <a:pt x="7924" y="4285"/>
                    <a:pt x="7906" y="4267"/>
                  </a:cubicBezTo>
                  <a:lnTo>
                    <a:pt x="7883" y="4256"/>
                  </a:lnTo>
                  <a:cubicBezTo>
                    <a:pt x="7835" y="4232"/>
                    <a:pt x="7775" y="4196"/>
                    <a:pt x="7716" y="4184"/>
                  </a:cubicBezTo>
                  <a:cubicBezTo>
                    <a:pt x="7692" y="4172"/>
                    <a:pt x="7668" y="4172"/>
                    <a:pt x="7644" y="4172"/>
                  </a:cubicBezTo>
                  <a:lnTo>
                    <a:pt x="7585" y="4172"/>
                  </a:lnTo>
                  <a:cubicBezTo>
                    <a:pt x="7561" y="4184"/>
                    <a:pt x="7537" y="4196"/>
                    <a:pt x="7513" y="4196"/>
                  </a:cubicBezTo>
                  <a:cubicBezTo>
                    <a:pt x="7462" y="4215"/>
                    <a:pt x="7415" y="4227"/>
                    <a:pt x="7371" y="4227"/>
                  </a:cubicBezTo>
                  <a:cubicBezTo>
                    <a:pt x="7332" y="4227"/>
                    <a:pt x="7297" y="4218"/>
                    <a:pt x="7263" y="4196"/>
                  </a:cubicBezTo>
                  <a:cubicBezTo>
                    <a:pt x="7144" y="4089"/>
                    <a:pt x="6978" y="3922"/>
                    <a:pt x="6966" y="3875"/>
                  </a:cubicBezTo>
                  <a:cubicBezTo>
                    <a:pt x="6906" y="3684"/>
                    <a:pt x="6847" y="3577"/>
                    <a:pt x="6787" y="3541"/>
                  </a:cubicBezTo>
                  <a:cubicBezTo>
                    <a:pt x="6668" y="3482"/>
                    <a:pt x="6501" y="3363"/>
                    <a:pt x="6490" y="3303"/>
                  </a:cubicBezTo>
                  <a:cubicBezTo>
                    <a:pt x="6478" y="3279"/>
                    <a:pt x="6466" y="3196"/>
                    <a:pt x="6466" y="3101"/>
                  </a:cubicBezTo>
                  <a:cubicBezTo>
                    <a:pt x="6442" y="2886"/>
                    <a:pt x="6430" y="2720"/>
                    <a:pt x="6394" y="2660"/>
                  </a:cubicBezTo>
                  <a:lnTo>
                    <a:pt x="6382" y="2636"/>
                  </a:lnTo>
                  <a:cubicBezTo>
                    <a:pt x="6347" y="2565"/>
                    <a:pt x="6299" y="2470"/>
                    <a:pt x="6192" y="2470"/>
                  </a:cubicBezTo>
                  <a:cubicBezTo>
                    <a:pt x="6168" y="2470"/>
                    <a:pt x="6144" y="2470"/>
                    <a:pt x="6120" y="2482"/>
                  </a:cubicBezTo>
                  <a:cubicBezTo>
                    <a:pt x="6097" y="2482"/>
                    <a:pt x="6073" y="2493"/>
                    <a:pt x="6037" y="2493"/>
                  </a:cubicBezTo>
                  <a:cubicBezTo>
                    <a:pt x="5966" y="2505"/>
                    <a:pt x="5882" y="2517"/>
                    <a:pt x="5847" y="2589"/>
                  </a:cubicBezTo>
                  <a:cubicBezTo>
                    <a:pt x="5811" y="2636"/>
                    <a:pt x="5811" y="2708"/>
                    <a:pt x="5835" y="2791"/>
                  </a:cubicBezTo>
                  <a:cubicBezTo>
                    <a:pt x="5870" y="2910"/>
                    <a:pt x="5906" y="3053"/>
                    <a:pt x="5954" y="3172"/>
                  </a:cubicBezTo>
                  <a:cubicBezTo>
                    <a:pt x="5989" y="3291"/>
                    <a:pt x="6013" y="3398"/>
                    <a:pt x="6037" y="3446"/>
                  </a:cubicBezTo>
                  <a:cubicBezTo>
                    <a:pt x="6037" y="3470"/>
                    <a:pt x="6049" y="3494"/>
                    <a:pt x="6061" y="3529"/>
                  </a:cubicBezTo>
                  <a:cubicBezTo>
                    <a:pt x="6097" y="3636"/>
                    <a:pt x="6120" y="3720"/>
                    <a:pt x="6049" y="3779"/>
                  </a:cubicBezTo>
                  <a:cubicBezTo>
                    <a:pt x="6025" y="3803"/>
                    <a:pt x="6001" y="3827"/>
                    <a:pt x="5989" y="3851"/>
                  </a:cubicBezTo>
                  <a:cubicBezTo>
                    <a:pt x="5942" y="3898"/>
                    <a:pt x="5918" y="3910"/>
                    <a:pt x="5882" y="3910"/>
                  </a:cubicBezTo>
                  <a:cubicBezTo>
                    <a:pt x="5859" y="3910"/>
                    <a:pt x="5835" y="3910"/>
                    <a:pt x="5799" y="3898"/>
                  </a:cubicBezTo>
                  <a:cubicBezTo>
                    <a:pt x="5632" y="3827"/>
                    <a:pt x="5275" y="3589"/>
                    <a:pt x="5227" y="3541"/>
                  </a:cubicBezTo>
                  <a:cubicBezTo>
                    <a:pt x="5216" y="3541"/>
                    <a:pt x="5204" y="3541"/>
                    <a:pt x="5192" y="3529"/>
                  </a:cubicBezTo>
                  <a:cubicBezTo>
                    <a:pt x="5192" y="3529"/>
                    <a:pt x="5192" y="3517"/>
                    <a:pt x="5192" y="3517"/>
                  </a:cubicBezTo>
                  <a:cubicBezTo>
                    <a:pt x="5180" y="3517"/>
                    <a:pt x="5168" y="3505"/>
                    <a:pt x="5144" y="3494"/>
                  </a:cubicBezTo>
                  <a:cubicBezTo>
                    <a:pt x="5144" y="3494"/>
                    <a:pt x="5132" y="3482"/>
                    <a:pt x="5132" y="3482"/>
                  </a:cubicBezTo>
                  <a:cubicBezTo>
                    <a:pt x="5120" y="3470"/>
                    <a:pt x="5108" y="3458"/>
                    <a:pt x="5097" y="3458"/>
                  </a:cubicBezTo>
                  <a:cubicBezTo>
                    <a:pt x="5073" y="3446"/>
                    <a:pt x="5061" y="3434"/>
                    <a:pt x="5049" y="3422"/>
                  </a:cubicBezTo>
                  <a:cubicBezTo>
                    <a:pt x="5037" y="3410"/>
                    <a:pt x="5037" y="3410"/>
                    <a:pt x="5025" y="3410"/>
                  </a:cubicBezTo>
                  <a:cubicBezTo>
                    <a:pt x="5001" y="3386"/>
                    <a:pt x="4977" y="3374"/>
                    <a:pt x="4954" y="3351"/>
                  </a:cubicBezTo>
                  <a:cubicBezTo>
                    <a:pt x="4870" y="3303"/>
                    <a:pt x="4799" y="3244"/>
                    <a:pt x="4727" y="3196"/>
                  </a:cubicBezTo>
                  <a:cubicBezTo>
                    <a:pt x="4739" y="3053"/>
                    <a:pt x="4775" y="2803"/>
                    <a:pt x="4823" y="2672"/>
                  </a:cubicBezTo>
                  <a:cubicBezTo>
                    <a:pt x="4835" y="2624"/>
                    <a:pt x="4858" y="2565"/>
                    <a:pt x="4882" y="2517"/>
                  </a:cubicBezTo>
                  <a:cubicBezTo>
                    <a:pt x="4942" y="2351"/>
                    <a:pt x="4977" y="2255"/>
                    <a:pt x="4966" y="2196"/>
                  </a:cubicBezTo>
                  <a:cubicBezTo>
                    <a:pt x="4942" y="2124"/>
                    <a:pt x="4858" y="1970"/>
                    <a:pt x="4823" y="1910"/>
                  </a:cubicBezTo>
                  <a:cubicBezTo>
                    <a:pt x="4823" y="1910"/>
                    <a:pt x="4811" y="1898"/>
                    <a:pt x="4799" y="1886"/>
                  </a:cubicBezTo>
                  <a:cubicBezTo>
                    <a:pt x="4775" y="1850"/>
                    <a:pt x="4751" y="1827"/>
                    <a:pt x="4775" y="1755"/>
                  </a:cubicBezTo>
                  <a:cubicBezTo>
                    <a:pt x="4799" y="1684"/>
                    <a:pt x="4858" y="1600"/>
                    <a:pt x="4906" y="1541"/>
                  </a:cubicBezTo>
                  <a:cubicBezTo>
                    <a:pt x="4930" y="1505"/>
                    <a:pt x="4954" y="1469"/>
                    <a:pt x="4966" y="1446"/>
                  </a:cubicBezTo>
                  <a:cubicBezTo>
                    <a:pt x="5001" y="1374"/>
                    <a:pt x="5156" y="1112"/>
                    <a:pt x="5239" y="1005"/>
                  </a:cubicBezTo>
                  <a:cubicBezTo>
                    <a:pt x="5263" y="969"/>
                    <a:pt x="5275" y="946"/>
                    <a:pt x="5287" y="922"/>
                  </a:cubicBezTo>
                  <a:cubicBezTo>
                    <a:pt x="5335" y="850"/>
                    <a:pt x="5347" y="827"/>
                    <a:pt x="5454" y="815"/>
                  </a:cubicBezTo>
                  <a:cubicBezTo>
                    <a:pt x="5644" y="815"/>
                    <a:pt x="5763" y="779"/>
                    <a:pt x="5859" y="707"/>
                  </a:cubicBezTo>
                  <a:cubicBezTo>
                    <a:pt x="5942" y="624"/>
                    <a:pt x="6013" y="565"/>
                    <a:pt x="6037" y="469"/>
                  </a:cubicBezTo>
                  <a:cubicBezTo>
                    <a:pt x="6049" y="386"/>
                    <a:pt x="6061" y="267"/>
                    <a:pt x="6061" y="219"/>
                  </a:cubicBezTo>
                  <a:cubicBezTo>
                    <a:pt x="6061" y="219"/>
                    <a:pt x="6061" y="207"/>
                    <a:pt x="6061" y="196"/>
                  </a:cubicBezTo>
                  <a:cubicBezTo>
                    <a:pt x="6049" y="148"/>
                    <a:pt x="6049" y="112"/>
                    <a:pt x="6061" y="100"/>
                  </a:cubicBezTo>
                  <a:close/>
                  <a:moveTo>
                    <a:pt x="9692" y="386"/>
                  </a:moveTo>
                  <a:cubicBezTo>
                    <a:pt x="9966" y="386"/>
                    <a:pt x="10502" y="422"/>
                    <a:pt x="10621" y="434"/>
                  </a:cubicBezTo>
                  <a:cubicBezTo>
                    <a:pt x="10657" y="446"/>
                    <a:pt x="10681" y="446"/>
                    <a:pt x="10716" y="446"/>
                  </a:cubicBezTo>
                  <a:cubicBezTo>
                    <a:pt x="10800" y="457"/>
                    <a:pt x="10859" y="457"/>
                    <a:pt x="10942" y="541"/>
                  </a:cubicBezTo>
                  <a:cubicBezTo>
                    <a:pt x="10990" y="600"/>
                    <a:pt x="11038" y="672"/>
                    <a:pt x="11073" y="743"/>
                  </a:cubicBezTo>
                  <a:cubicBezTo>
                    <a:pt x="11145" y="827"/>
                    <a:pt x="11204" y="910"/>
                    <a:pt x="11264" y="969"/>
                  </a:cubicBezTo>
                  <a:cubicBezTo>
                    <a:pt x="11335" y="1065"/>
                    <a:pt x="11514" y="1100"/>
                    <a:pt x="11645" y="1136"/>
                  </a:cubicBezTo>
                  <a:lnTo>
                    <a:pt x="11657" y="1136"/>
                  </a:lnTo>
                  <a:lnTo>
                    <a:pt x="11657" y="1505"/>
                  </a:lnTo>
                  <a:lnTo>
                    <a:pt x="11704" y="3648"/>
                  </a:lnTo>
                  <a:lnTo>
                    <a:pt x="11704" y="4029"/>
                  </a:lnTo>
                  <a:lnTo>
                    <a:pt x="10252" y="5922"/>
                  </a:lnTo>
                  <a:lnTo>
                    <a:pt x="10145" y="5922"/>
                  </a:lnTo>
                  <a:cubicBezTo>
                    <a:pt x="10145" y="5922"/>
                    <a:pt x="10133" y="5922"/>
                    <a:pt x="10121" y="5910"/>
                  </a:cubicBezTo>
                  <a:lnTo>
                    <a:pt x="10050" y="5910"/>
                  </a:lnTo>
                  <a:cubicBezTo>
                    <a:pt x="10026" y="5910"/>
                    <a:pt x="10002" y="5910"/>
                    <a:pt x="9978" y="5899"/>
                  </a:cubicBezTo>
                  <a:lnTo>
                    <a:pt x="9895" y="5899"/>
                  </a:lnTo>
                  <a:cubicBezTo>
                    <a:pt x="9895" y="5899"/>
                    <a:pt x="9883" y="5899"/>
                    <a:pt x="9883" y="5887"/>
                  </a:cubicBezTo>
                  <a:lnTo>
                    <a:pt x="9788" y="5887"/>
                  </a:lnTo>
                  <a:cubicBezTo>
                    <a:pt x="9764" y="5875"/>
                    <a:pt x="9740" y="5875"/>
                    <a:pt x="9716" y="5875"/>
                  </a:cubicBezTo>
                  <a:cubicBezTo>
                    <a:pt x="9692" y="5875"/>
                    <a:pt x="9669" y="5863"/>
                    <a:pt x="9645" y="5863"/>
                  </a:cubicBezTo>
                  <a:lnTo>
                    <a:pt x="9526" y="5863"/>
                  </a:lnTo>
                  <a:cubicBezTo>
                    <a:pt x="9407" y="5863"/>
                    <a:pt x="9288" y="5875"/>
                    <a:pt x="9216" y="5899"/>
                  </a:cubicBezTo>
                  <a:lnTo>
                    <a:pt x="9157" y="5899"/>
                  </a:lnTo>
                  <a:cubicBezTo>
                    <a:pt x="9049" y="5922"/>
                    <a:pt x="8966" y="6089"/>
                    <a:pt x="8966" y="6220"/>
                  </a:cubicBezTo>
                  <a:cubicBezTo>
                    <a:pt x="8966" y="6280"/>
                    <a:pt x="8966" y="6327"/>
                    <a:pt x="8954" y="6363"/>
                  </a:cubicBezTo>
                  <a:cubicBezTo>
                    <a:pt x="8942" y="6399"/>
                    <a:pt x="8942" y="6434"/>
                    <a:pt x="8930" y="6470"/>
                  </a:cubicBezTo>
                  <a:lnTo>
                    <a:pt x="8918" y="6530"/>
                  </a:lnTo>
                  <a:cubicBezTo>
                    <a:pt x="8895" y="6589"/>
                    <a:pt x="8871" y="6637"/>
                    <a:pt x="8847" y="6684"/>
                  </a:cubicBezTo>
                  <a:cubicBezTo>
                    <a:pt x="8835" y="6696"/>
                    <a:pt x="8823" y="6720"/>
                    <a:pt x="8823" y="6744"/>
                  </a:cubicBezTo>
                  <a:cubicBezTo>
                    <a:pt x="8799" y="6780"/>
                    <a:pt x="8787" y="6815"/>
                    <a:pt x="8776" y="6863"/>
                  </a:cubicBezTo>
                  <a:cubicBezTo>
                    <a:pt x="8776" y="6887"/>
                    <a:pt x="8776" y="6899"/>
                    <a:pt x="8776" y="6923"/>
                  </a:cubicBezTo>
                  <a:cubicBezTo>
                    <a:pt x="8764" y="6923"/>
                    <a:pt x="8752" y="6934"/>
                    <a:pt x="8728" y="6934"/>
                  </a:cubicBezTo>
                  <a:cubicBezTo>
                    <a:pt x="8633" y="6934"/>
                    <a:pt x="8490" y="6934"/>
                    <a:pt x="8347" y="6911"/>
                  </a:cubicBezTo>
                  <a:cubicBezTo>
                    <a:pt x="8204" y="6899"/>
                    <a:pt x="8073" y="6863"/>
                    <a:pt x="7978" y="6839"/>
                  </a:cubicBezTo>
                  <a:cubicBezTo>
                    <a:pt x="7894" y="6815"/>
                    <a:pt x="7823" y="6780"/>
                    <a:pt x="7728" y="6744"/>
                  </a:cubicBezTo>
                  <a:cubicBezTo>
                    <a:pt x="7716" y="6732"/>
                    <a:pt x="7692" y="6720"/>
                    <a:pt x="7668" y="6708"/>
                  </a:cubicBezTo>
                  <a:cubicBezTo>
                    <a:pt x="7609" y="6684"/>
                    <a:pt x="7549" y="6649"/>
                    <a:pt x="7478" y="6649"/>
                  </a:cubicBezTo>
                  <a:cubicBezTo>
                    <a:pt x="7465" y="6645"/>
                    <a:pt x="7451" y="6644"/>
                    <a:pt x="7437" y="6644"/>
                  </a:cubicBezTo>
                  <a:cubicBezTo>
                    <a:pt x="7399" y="6644"/>
                    <a:pt x="7358" y="6655"/>
                    <a:pt x="7323" y="6672"/>
                  </a:cubicBezTo>
                  <a:cubicBezTo>
                    <a:pt x="7228" y="6708"/>
                    <a:pt x="7144" y="6780"/>
                    <a:pt x="7073" y="6827"/>
                  </a:cubicBezTo>
                  <a:cubicBezTo>
                    <a:pt x="7049" y="6851"/>
                    <a:pt x="7013" y="6875"/>
                    <a:pt x="6990" y="6887"/>
                  </a:cubicBezTo>
                  <a:cubicBezTo>
                    <a:pt x="6966" y="6911"/>
                    <a:pt x="6942" y="6923"/>
                    <a:pt x="6930" y="6934"/>
                  </a:cubicBezTo>
                  <a:cubicBezTo>
                    <a:pt x="6881" y="6976"/>
                    <a:pt x="6860" y="6988"/>
                    <a:pt x="6824" y="6988"/>
                  </a:cubicBezTo>
                  <a:cubicBezTo>
                    <a:pt x="6808" y="6988"/>
                    <a:pt x="6789" y="6986"/>
                    <a:pt x="6763" y="6982"/>
                  </a:cubicBezTo>
                  <a:cubicBezTo>
                    <a:pt x="6740" y="6982"/>
                    <a:pt x="6704" y="6982"/>
                    <a:pt x="6680" y="6970"/>
                  </a:cubicBezTo>
                  <a:cubicBezTo>
                    <a:pt x="6668" y="6970"/>
                    <a:pt x="6656" y="6970"/>
                    <a:pt x="6644" y="6958"/>
                  </a:cubicBezTo>
                  <a:cubicBezTo>
                    <a:pt x="6632" y="6958"/>
                    <a:pt x="6609" y="6958"/>
                    <a:pt x="6597" y="6946"/>
                  </a:cubicBezTo>
                  <a:cubicBezTo>
                    <a:pt x="6597" y="6946"/>
                    <a:pt x="6597" y="6934"/>
                    <a:pt x="6597" y="6934"/>
                  </a:cubicBezTo>
                  <a:cubicBezTo>
                    <a:pt x="6573" y="6875"/>
                    <a:pt x="6454" y="6827"/>
                    <a:pt x="6347" y="6827"/>
                  </a:cubicBezTo>
                  <a:cubicBezTo>
                    <a:pt x="6299" y="6827"/>
                    <a:pt x="6251" y="6839"/>
                    <a:pt x="6204" y="6851"/>
                  </a:cubicBezTo>
                  <a:cubicBezTo>
                    <a:pt x="6085" y="6899"/>
                    <a:pt x="5918" y="6958"/>
                    <a:pt x="5823" y="6958"/>
                  </a:cubicBezTo>
                  <a:cubicBezTo>
                    <a:pt x="5775" y="6958"/>
                    <a:pt x="5763" y="6946"/>
                    <a:pt x="5751" y="6946"/>
                  </a:cubicBezTo>
                  <a:cubicBezTo>
                    <a:pt x="5680" y="6756"/>
                    <a:pt x="5585" y="6506"/>
                    <a:pt x="5585" y="6399"/>
                  </a:cubicBezTo>
                  <a:cubicBezTo>
                    <a:pt x="5597" y="6351"/>
                    <a:pt x="5632" y="6280"/>
                    <a:pt x="5692" y="6220"/>
                  </a:cubicBezTo>
                  <a:cubicBezTo>
                    <a:pt x="5716" y="6184"/>
                    <a:pt x="5739" y="6149"/>
                    <a:pt x="5763" y="6125"/>
                  </a:cubicBezTo>
                  <a:cubicBezTo>
                    <a:pt x="5823" y="6053"/>
                    <a:pt x="5870" y="5994"/>
                    <a:pt x="5894" y="5946"/>
                  </a:cubicBezTo>
                  <a:lnTo>
                    <a:pt x="5906" y="5922"/>
                  </a:lnTo>
                  <a:cubicBezTo>
                    <a:pt x="5930" y="5887"/>
                    <a:pt x="5954" y="5839"/>
                    <a:pt x="5966" y="5791"/>
                  </a:cubicBezTo>
                  <a:cubicBezTo>
                    <a:pt x="5978" y="5756"/>
                    <a:pt x="5978" y="5732"/>
                    <a:pt x="5978" y="5708"/>
                  </a:cubicBezTo>
                  <a:cubicBezTo>
                    <a:pt x="5989" y="5660"/>
                    <a:pt x="5978" y="5625"/>
                    <a:pt x="5942" y="5601"/>
                  </a:cubicBezTo>
                  <a:cubicBezTo>
                    <a:pt x="5882" y="5553"/>
                    <a:pt x="5799" y="5506"/>
                    <a:pt x="5680" y="5482"/>
                  </a:cubicBezTo>
                  <a:cubicBezTo>
                    <a:pt x="5632" y="5482"/>
                    <a:pt x="5585" y="5470"/>
                    <a:pt x="5525" y="5470"/>
                  </a:cubicBezTo>
                  <a:lnTo>
                    <a:pt x="5489" y="5470"/>
                  </a:lnTo>
                  <a:cubicBezTo>
                    <a:pt x="5335" y="5482"/>
                    <a:pt x="4763" y="5482"/>
                    <a:pt x="4346" y="5482"/>
                  </a:cubicBezTo>
                  <a:cubicBezTo>
                    <a:pt x="4323" y="5482"/>
                    <a:pt x="4287" y="5482"/>
                    <a:pt x="4263" y="5470"/>
                  </a:cubicBezTo>
                  <a:lnTo>
                    <a:pt x="3620" y="5470"/>
                  </a:lnTo>
                  <a:cubicBezTo>
                    <a:pt x="3608" y="5470"/>
                    <a:pt x="3584" y="5470"/>
                    <a:pt x="3573" y="5458"/>
                  </a:cubicBezTo>
                  <a:lnTo>
                    <a:pt x="3394" y="5458"/>
                  </a:lnTo>
                  <a:cubicBezTo>
                    <a:pt x="3370" y="5458"/>
                    <a:pt x="3358" y="5458"/>
                    <a:pt x="3334" y="5446"/>
                  </a:cubicBezTo>
                  <a:lnTo>
                    <a:pt x="3239" y="5446"/>
                  </a:lnTo>
                  <a:cubicBezTo>
                    <a:pt x="3215" y="5363"/>
                    <a:pt x="3180" y="5327"/>
                    <a:pt x="3084" y="5196"/>
                  </a:cubicBezTo>
                  <a:cubicBezTo>
                    <a:pt x="2989" y="5053"/>
                    <a:pt x="2918" y="4922"/>
                    <a:pt x="2906" y="4898"/>
                  </a:cubicBezTo>
                  <a:cubicBezTo>
                    <a:pt x="2906" y="4851"/>
                    <a:pt x="2906" y="4720"/>
                    <a:pt x="2918" y="4708"/>
                  </a:cubicBezTo>
                  <a:cubicBezTo>
                    <a:pt x="2930" y="4696"/>
                    <a:pt x="2953" y="4672"/>
                    <a:pt x="2989" y="4648"/>
                  </a:cubicBezTo>
                  <a:cubicBezTo>
                    <a:pt x="3108" y="4553"/>
                    <a:pt x="3346" y="4363"/>
                    <a:pt x="3525" y="4244"/>
                  </a:cubicBezTo>
                  <a:cubicBezTo>
                    <a:pt x="3632" y="4172"/>
                    <a:pt x="3858" y="4065"/>
                    <a:pt x="4084" y="3970"/>
                  </a:cubicBezTo>
                  <a:cubicBezTo>
                    <a:pt x="4596" y="3720"/>
                    <a:pt x="4692" y="3672"/>
                    <a:pt x="4692" y="3613"/>
                  </a:cubicBezTo>
                  <a:cubicBezTo>
                    <a:pt x="4692" y="3577"/>
                    <a:pt x="4704" y="3517"/>
                    <a:pt x="4704" y="3446"/>
                  </a:cubicBezTo>
                  <a:cubicBezTo>
                    <a:pt x="4716" y="3386"/>
                    <a:pt x="4716" y="3339"/>
                    <a:pt x="4716" y="3303"/>
                  </a:cubicBezTo>
                  <a:cubicBezTo>
                    <a:pt x="4751" y="3327"/>
                    <a:pt x="4787" y="3351"/>
                    <a:pt x="4823" y="3374"/>
                  </a:cubicBezTo>
                  <a:cubicBezTo>
                    <a:pt x="4823" y="3374"/>
                    <a:pt x="4835" y="3386"/>
                    <a:pt x="4846" y="3386"/>
                  </a:cubicBezTo>
                  <a:cubicBezTo>
                    <a:pt x="4858" y="3398"/>
                    <a:pt x="4870" y="3410"/>
                    <a:pt x="4882" y="3422"/>
                  </a:cubicBezTo>
                  <a:cubicBezTo>
                    <a:pt x="4894" y="3434"/>
                    <a:pt x="4918" y="3446"/>
                    <a:pt x="4930" y="3458"/>
                  </a:cubicBezTo>
                  <a:cubicBezTo>
                    <a:pt x="4942" y="3458"/>
                    <a:pt x="4942" y="3458"/>
                    <a:pt x="4954" y="3470"/>
                  </a:cubicBezTo>
                  <a:cubicBezTo>
                    <a:pt x="4966" y="3482"/>
                    <a:pt x="4989" y="3494"/>
                    <a:pt x="5001" y="3505"/>
                  </a:cubicBezTo>
                  <a:lnTo>
                    <a:pt x="5013" y="3505"/>
                  </a:lnTo>
                  <a:cubicBezTo>
                    <a:pt x="5037" y="3517"/>
                    <a:pt x="5049" y="3529"/>
                    <a:pt x="5061" y="3541"/>
                  </a:cubicBezTo>
                  <a:cubicBezTo>
                    <a:pt x="5061" y="3541"/>
                    <a:pt x="5073" y="3553"/>
                    <a:pt x="5073" y="3553"/>
                  </a:cubicBezTo>
                  <a:cubicBezTo>
                    <a:pt x="5085" y="3565"/>
                    <a:pt x="5097" y="3565"/>
                    <a:pt x="5108" y="3577"/>
                  </a:cubicBezTo>
                  <a:cubicBezTo>
                    <a:pt x="5120" y="3577"/>
                    <a:pt x="5120" y="3577"/>
                    <a:pt x="5120" y="3589"/>
                  </a:cubicBezTo>
                  <a:cubicBezTo>
                    <a:pt x="5132" y="3589"/>
                    <a:pt x="5144" y="3601"/>
                    <a:pt x="5144" y="3601"/>
                  </a:cubicBezTo>
                  <a:cubicBezTo>
                    <a:pt x="5156" y="3613"/>
                    <a:pt x="5156" y="3613"/>
                    <a:pt x="5168" y="3613"/>
                  </a:cubicBezTo>
                  <a:cubicBezTo>
                    <a:pt x="5227" y="3672"/>
                    <a:pt x="5585" y="3910"/>
                    <a:pt x="5763" y="3982"/>
                  </a:cubicBezTo>
                  <a:cubicBezTo>
                    <a:pt x="5811" y="3999"/>
                    <a:pt x="5850" y="4006"/>
                    <a:pt x="5883" y="4006"/>
                  </a:cubicBezTo>
                  <a:cubicBezTo>
                    <a:pt x="5965" y="4006"/>
                    <a:pt x="6010" y="3961"/>
                    <a:pt x="6061" y="3910"/>
                  </a:cubicBezTo>
                  <a:cubicBezTo>
                    <a:pt x="6073" y="3886"/>
                    <a:pt x="6097" y="3863"/>
                    <a:pt x="6109" y="3851"/>
                  </a:cubicBezTo>
                  <a:cubicBezTo>
                    <a:pt x="6216" y="3744"/>
                    <a:pt x="6180" y="3625"/>
                    <a:pt x="6156" y="3529"/>
                  </a:cubicBezTo>
                  <a:cubicBezTo>
                    <a:pt x="6144" y="3517"/>
                    <a:pt x="6144" y="3505"/>
                    <a:pt x="6144" y="3494"/>
                  </a:cubicBezTo>
                  <a:cubicBezTo>
                    <a:pt x="6132" y="3470"/>
                    <a:pt x="6120" y="3446"/>
                    <a:pt x="6120" y="3422"/>
                  </a:cubicBezTo>
                  <a:cubicBezTo>
                    <a:pt x="6109" y="3374"/>
                    <a:pt x="6073" y="3267"/>
                    <a:pt x="6037" y="3136"/>
                  </a:cubicBezTo>
                  <a:cubicBezTo>
                    <a:pt x="6001" y="3017"/>
                    <a:pt x="5954" y="2886"/>
                    <a:pt x="5918" y="2767"/>
                  </a:cubicBezTo>
                  <a:cubicBezTo>
                    <a:pt x="5906" y="2708"/>
                    <a:pt x="5906" y="2660"/>
                    <a:pt x="5918" y="2636"/>
                  </a:cubicBezTo>
                  <a:cubicBezTo>
                    <a:pt x="5942" y="2601"/>
                    <a:pt x="6001" y="2589"/>
                    <a:pt x="6061" y="2589"/>
                  </a:cubicBezTo>
                  <a:cubicBezTo>
                    <a:pt x="6085" y="2577"/>
                    <a:pt x="6120" y="2577"/>
                    <a:pt x="6144" y="2565"/>
                  </a:cubicBezTo>
                  <a:cubicBezTo>
                    <a:pt x="6161" y="2560"/>
                    <a:pt x="6175" y="2558"/>
                    <a:pt x="6188" y="2558"/>
                  </a:cubicBezTo>
                  <a:cubicBezTo>
                    <a:pt x="6238" y="2558"/>
                    <a:pt x="6261" y="2596"/>
                    <a:pt x="6299" y="2672"/>
                  </a:cubicBezTo>
                  <a:lnTo>
                    <a:pt x="6323" y="2708"/>
                  </a:lnTo>
                  <a:cubicBezTo>
                    <a:pt x="6347" y="2755"/>
                    <a:pt x="6359" y="2970"/>
                    <a:pt x="6370" y="3113"/>
                  </a:cubicBezTo>
                  <a:cubicBezTo>
                    <a:pt x="6382" y="3208"/>
                    <a:pt x="6382" y="3291"/>
                    <a:pt x="6394" y="3327"/>
                  </a:cubicBezTo>
                  <a:cubicBezTo>
                    <a:pt x="6430" y="3458"/>
                    <a:pt x="6740" y="3625"/>
                    <a:pt x="6751" y="3625"/>
                  </a:cubicBezTo>
                  <a:cubicBezTo>
                    <a:pt x="6775" y="3636"/>
                    <a:pt x="6823" y="3732"/>
                    <a:pt x="6882" y="3898"/>
                  </a:cubicBezTo>
                  <a:cubicBezTo>
                    <a:pt x="6906" y="3994"/>
                    <a:pt x="7109" y="4184"/>
                    <a:pt x="7216" y="4267"/>
                  </a:cubicBezTo>
                  <a:cubicBezTo>
                    <a:pt x="7263" y="4303"/>
                    <a:pt x="7317" y="4315"/>
                    <a:pt x="7372" y="4315"/>
                  </a:cubicBezTo>
                  <a:cubicBezTo>
                    <a:pt x="7427" y="4315"/>
                    <a:pt x="7484" y="4303"/>
                    <a:pt x="7537" y="4291"/>
                  </a:cubicBezTo>
                  <a:cubicBezTo>
                    <a:pt x="7561" y="4279"/>
                    <a:pt x="7585" y="4267"/>
                    <a:pt x="7609" y="4267"/>
                  </a:cubicBezTo>
                  <a:cubicBezTo>
                    <a:pt x="7615" y="4261"/>
                    <a:pt x="7624" y="4259"/>
                    <a:pt x="7634" y="4259"/>
                  </a:cubicBezTo>
                  <a:cubicBezTo>
                    <a:pt x="7644" y="4259"/>
                    <a:pt x="7656" y="4261"/>
                    <a:pt x="7668" y="4267"/>
                  </a:cubicBezTo>
                  <a:cubicBezTo>
                    <a:pt x="7728" y="4267"/>
                    <a:pt x="7775" y="4303"/>
                    <a:pt x="7835" y="4339"/>
                  </a:cubicBezTo>
                  <a:lnTo>
                    <a:pt x="7859" y="4351"/>
                  </a:lnTo>
                  <a:cubicBezTo>
                    <a:pt x="7897" y="4376"/>
                    <a:pt x="7929" y="4387"/>
                    <a:pt x="7958" y="4387"/>
                  </a:cubicBezTo>
                  <a:cubicBezTo>
                    <a:pt x="8008" y="4387"/>
                    <a:pt x="8047" y="4353"/>
                    <a:pt x="8085" y="4315"/>
                  </a:cubicBezTo>
                  <a:cubicBezTo>
                    <a:pt x="8128" y="4262"/>
                    <a:pt x="8208" y="4218"/>
                    <a:pt x="8285" y="4218"/>
                  </a:cubicBezTo>
                  <a:cubicBezTo>
                    <a:pt x="8294" y="4218"/>
                    <a:pt x="8302" y="4219"/>
                    <a:pt x="8311" y="4220"/>
                  </a:cubicBezTo>
                  <a:cubicBezTo>
                    <a:pt x="8335" y="4220"/>
                    <a:pt x="8347" y="4232"/>
                    <a:pt x="8347" y="4303"/>
                  </a:cubicBezTo>
                  <a:cubicBezTo>
                    <a:pt x="8359" y="4339"/>
                    <a:pt x="8359" y="4386"/>
                    <a:pt x="8383" y="4422"/>
                  </a:cubicBezTo>
                  <a:cubicBezTo>
                    <a:pt x="8395" y="4422"/>
                    <a:pt x="8406" y="4434"/>
                    <a:pt x="8430" y="4434"/>
                  </a:cubicBezTo>
                  <a:cubicBezTo>
                    <a:pt x="8549" y="4434"/>
                    <a:pt x="8895" y="4148"/>
                    <a:pt x="9026" y="4017"/>
                  </a:cubicBezTo>
                  <a:cubicBezTo>
                    <a:pt x="9180" y="3863"/>
                    <a:pt x="9133" y="3386"/>
                    <a:pt x="9121" y="3160"/>
                  </a:cubicBezTo>
                  <a:cubicBezTo>
                    <a:pt x="9121" y="3136"/>
                    <a:pt x="9109" y="3101"/>
                    <a:pt x="9109" y="3089"/>
                  </a:cubicBezTo>
                  <a:cubicBezTo>
                    <a:pt x="9109" y="2934"/>
                    <a:pt x="8847" y="2732"/>
                    <a:pt x="8776" y="2696"/>
                  </a:cubicBezTo>
                  <a:cubicBezTo>
                    <a:pt x="8728" y="2672"/>
                    <a:pt x="8597" y="2660"/>
                    <a:pt x="8335" y="2660"/>
                  </a:cubicBezTo>
                  <a:cubicBezTo>
                    <a:pt x="8275" y="2660"/>
                    <a:pt x="8061" y="2422"/>
                    <a:pt x="8025" y="2315"/>
                  </a:cubicBezTo>
                  <a:cubicBezTo>
                    <a:pt x="8002" y="2231"/>
                    <a:pt x="7906" y="2005"/>
                    <a:pt x="7811" y="1946"/>
                  </a:cubicBezTo>
                  <a:cubicBezTo>
                    <a:pt x="7740" y="1898"/>
                    <a:pt x="7680" y="1862"/>
                    <a:pt x="7597" y="1612"/>
                  </a:cubicBezTo>
                  <a:cubicBezTo>
                    <a:pt x="7585" y="1589"/>
                    <a:pt x="7585" y="1577"/>
                    <a:pt x="7573" y="1553"/>
                  </a:cubicBezTo>
                  <a:cubicBezTo>
                    <a:pt x="7573" y="1541"/>
                    <a:pt x="7573" y="1529"/>
                    <a:pt x="7573" y="1517"/>
                  </a:cubicBezTo>
                  <a:cubicBezTo>
                    <a:pt x="7573" y="1505"/>
                    <a:pt x="7561" y="1493"/>
                    <a:pt x="7561" y="1469"/>
                  </a:cubicBezTo>
                  <a:cubicBezTo>
                    <a:pt x="7561" y="1458"/>
                    <a:pt x="7561" y="1446"/>
                    <a:pt x="7561" y="1434"/>
                  </a:cubicBezTo>
                  <a:cubicBezTo>
                    <a:pt x="7561" y="1410"/>
                    <a:pt x="7549" y="1386"/>
                    <a:pt x="7549" y="1374"/>
                  </a:cubicBezTo>
                  <a:cubicBezTo>
                    <a:pt x="7549" y="1350"/>
                    <a:pt x="7549" y="1339"/>
                    <a:pt x="7549" y="1327"/>
                  </a:cubicBezTo>
                  <a:cubicBezTo>
                    <a:pt x="7549" y="1303"/>
                    <a:pt x="7549" y="1279"/>
                    <a:pt x="7549" y="1255"/>
                  </a:cubicBezTo>
                  <a:cubicBezTo>
                    <a:pt x="7549" y="1231"/>
                    <a:pt x="7549" y="1219"/>
                    <a:pt x="7537" y="1196"/>
                  </a:cubicBezTo>
                  <a:cubicBezTo>
                    <a:pt x="7537" y="1172"/>
                    <a:pt x="7537" y="1148"/>
                    <a:pt x="7537" y="1124"/>
                  </a:cubicBezTo>
                  <a:cubicBezTo>
                    <a:pt x="7537" y="1100"/>
                    <a:pt x="7537" y="1077"/>
                    <a:pt x="7537" y="1053"/>
                  </a:cubicBezTo>
                  <a:cubicBezTo>
                    <a:pt x="7537" y="1029"/>
                    <a:pt x="7537" y="1005"/>
                    <a:pt x="7537" y="969"/>
                  </a:cubicBezTo>
                  <a:cubicBezTo>
                    <a:pt x="7537" y="946"/>
                    <a:pt x="7537" y="922"/>
                    <a:pt x="7537" y="898"/>
                  </a:cubicBezTo>
                  <a:cubicBezTo>
                    <a:pt x="7537" y="874"/>
                    <a:pt x="7537" y="838"/>
                    <a:pt x="7537" y="815"/>
                  </a:cubicBezTo>
                  <a:cubicBezTo>
                    <a:pt x="7537" y="791"/>
                    <a:pt x="7537" y="755"/>
                    <a:pt x="7537" y="731"/>
                  </a:cubicBezTo>
                  <a:cubicBezTo>
                    <a:pt x="7537" y="707"/>
                    <a:pt x="7537" y="684"/>
                    <a:pt x="7549" y="660"/>
                  </a:cubicBezTo>
                  <a:cubicBezTo>
                    <a:pt x="7675" y="651"/>
                    <a:pt x="7820" y="643"/>
                    <a:pt x="7923" y="643"/>
                  </a:cubicBezTo>
                  <a:cubicBezTo>
                    <a:pt x="7965" y="643"/>
                    <a:pt x="8001" y="644"/>
                    <a:pt x="8025" y="648"/>
                  </a:cubicBezTo>
                  <a:cubicBezTo>
                    <a:pt x="8049" y="660"/>
                    <a:pt x="8073" y="660"/>
                    <a:pt x="8109" y="660"/>
                  </a:cubicBezTo>
                  <a:cubicBezTo>
                    <a:pt x="8264" y="684"/>
                    <a:pt x="8430" y="707"/>
                    <a:pt x="8537" y="1065"/>
                  </a:cubicBezTo>
                  <a:cubicBezTo>
                    <a:pt x="8668" y="1517"/>
                    <a:pt x="8740" y="1791"/>
                    <a:pt x="8740" y="1791"/>
                  </a:cubicBezTo>
                  <a:cubicBezTo>
                    <a:pt x="8740" y="1815"/>
                    <a:pt x="8764" y="1827"/>
                    <a:pt x="8776" y="1827"/>
                  </a:cubicBezTo>
                  <a:cubicBezTo>
                    <a:pt x="8799" y="1827"/>
                    <a:pt x="8823" y="1815"/>
                    <a:pt x="8823" y="1791"/>
                  </a:cubicBezTo>
                  <a:cubicBezTo>
                    <a:pt x="8871" y="1529"/>
                    <a:pt x="8942" y="1231"/>
                    <a:pt x="8966" y="1196"/>
                  </a:cubicBezTo>
                  <a:cubicBezTo>
                    <a:pt x="8966" y="1196"/>
                    <a:pt x="8990" y="1172"/>
                    <a:pt x="9014" y="1160"/>
                  </a:cubicBezTo>
                  <a:cubicBezTo>
                    <a:pt x="9085" y="1100"/>
                    <a:pt x="9157" y="1041"/>
                    <a:pt x="9168" y="981"/>
                  </a:cubicBezTo>
                  <a:cubicBezTo>
                    <a:pt x="9180" y="922"/>
                    <a:pt x="9228" y="767"/>
                    <a:pt x="9276" y="672"/>
                  </a:cubicBezTo>
                  <a:cubicBezTo>
                    <a:pt x="9359" y="505"/>
                    <a:pt x="9454" y="410"/>
                    <a:pt x="9538" y="398"/>
                  </a:cubicBezTo>
                  <a:cubicBezTo>
                    <a:pt x="9561" y="398"/>
                    <a:pt x="9597" y="386"/>
                    <a:pt x="9692" y="386"/>
                  </a:cubicBezTo>
                  <a:close/>
                  <a:moveTo>
                    <a:pt x="11740" y="1160"/>
                  </a:moveTo>
                  <a:cubicBezTo>
                    <a:pt x="11752" y="1160"/>
                    <a:pt x="11764" y="1172"/>
                    <a:pt x="11764" y="1172"/>
                  </a:cubicBezTo>
                  <a:cubicBezTo>
                    <a:pt x="11776" y="1184"/>
                    <a:pt x="11800" y="1255"/>
                    <a:pt x="11812" y="1315"/>
                  </a:cubicBezTo>
                  <a:cubicBezTo>
                    <a:pt x="11835" y="1398"/>
                    <a:pt x="11859" y="1505"/>
                    <a:pt x="11907" y="1600"/>
                  </a:cubicBezTo>
                  <a:cubicBezTo>
                    <a:pt x="11990" y="1755"/>
                    <a:pt x="12145" y="1981"/>
                    <a:pt x="12574" y="2291"/>
                  </a:cubicBezTo>
                  <a:cubicBezTo>
                    <a:pt x="12728" y="2386"/>
                    <a:pt x="12847" y="2470"/>
                    <a:pt x="12955" y="2541"/>
                  </a:cubicBezTo>
                  <a:cubicBezTo>
                    <a:pt x="13121" y="2660"/>
                    <a:pt x="13228" y="2732"/>
                    <a:pt x="13276" y="2779"/>
                  </a:cubicBezTo>
                  <a:cubicBezTo>
                    <a:pt x="13336" y="2851"/>
                    <a:pt x="13383" y="2946"/>
                    <a:pt x="13431" y="3065"/>
                  </a:cubicBezTo>
                  <a:cubicBezTo>
                    <a:pt x="13467" y="3172"/>
                    <a:pt x="13598" y="3232"/>
                    <a:pt x="13776" y="3303"/>
                  </a:cubicBezTo>
                  <a:cubicBezTo>
                    <a:pt x="13967" y="3386"/>
                    <a:pt x="14717" y="3613"/>
                    <a:pt x="14883" y="3648"/>
                  </a:cubicBezTo>
                  <a:cubicBezTo>
                    <a:pt x="14907" y="3660"/>
                    <a:pt x="14931" y="3660"/>
                    <a:pt x="14955" y="3672"/>
                  </a:cubicBezTo>
                  <a:cubicBezTo>
                    <a:pt x="15038" y="3684"/>
                    <a:pt x="15038" y="3684"/>
                    <a:pt x="15205" y="3863"/>
                  </a:cubicBezTo>
                  <a:cubicBezTo>
                    <a:pt x="15419" y="4089"/>
                    <a:pt x="16169" y="4601"/>
                    <a:pt x="16443" y="4756"/>
                  </a:cubicBezTo>
                  <a:cubicBezTo>
                    <a:pt x="16741" y="4922"/>
                    <a:pt x="16919" y="4946"/>
                    <a:pt x="16979" y="4946"/>
                  </a:cubicBezTo>
                  <a:cubicBezTo>
                    <a:pt x="17003" y="4946"/>
                    <a:pt x="17015" y="4970"/>
                    <a:pt x="17038" y="4994"/>
                  </a:cubicBezTo>
                  <a:cubicBezTo>
                    <a:pt x="17062" y="5018"/>
                    <a:pt x="17098" y="5053"/>
                    <a:pt x="17134" y="5077"/>
                  </a:cubicBezTo>
                  <a:cubicBezTo>
                    <a:pt x="17336" y="5220"/>
                    <a:pt x="17539" y="5291"/>
                    <a:pt x="17717" y="5291"/>
                  </a:cubicBezTo>
                  <a:cubicBezTo>
                    <a:pt x="17908" y="5291"/>
                    <a:pt x="17931" y="5351"/>
                    <a:pt x="17955" y="5434"/>
                  </a:cubicBezTo>
                  <a:cubicBezTo>
                    <a:pt x="17967" y="5446"/>
                    <a:pt x="17967" y="5458"/>
                    <a:pt x="17967" y="5470"/>
                  </a:cubicBezTo>
                  <a:cubicBezTo>
                    <a:pt x="17991" y="5518"/>
                    <a:pt x="18027" y="5589"/>
                    <a:pt x="18074" y="5660"/>
                  </a:cubicBezTo>
                  <a:cubicBezTo>
                    <a:pt x="18122" y="5768"/>
                    <a:pt x="18193" y="5899"/>
                    <a:pt x="18205" y="5946"/>
                  </a:cubicBezTo>
                  <a:cubicBezTo>
                    <a:pt x="18217" y="6018"/>
                    <a:pt x="18193" y="6125"/>
                    <a:pt x="18181" y="6149"/>
                  </a:cubicBezTo>
                  <a:cubicBezTo>
                    <a:pt x="18170" y="6149"/>
                    <a:pt x="17836" y="6518"/>
                    <a:pt x="17812" y="6672"/>
                  </a:cubicBezTo>
                  <a:lnTo>
                    <a:pt x="17800" y="6696"/>
                  </a:lnTo>
                  <a:cubicBezTo>
                    <a:pt x="17777" y="6815"/>
                    <a:pt x="17753" y="6923"/>
                    <a:pt x="17670" y="6970"/>
                  </a:cubicBezTo>
                  <a:cubicBezTo>
                    <a:pt x="17622" y="6994"/>
                    <a:pt x="17586" y="6994"/>
                    <a:pt x="17550" y="7006"/>
                  </a:cubicBezTo>
                  <a:cubicBezTo>
                    <a:pt x="17491" y="7018"/>
                    <a:pt x="17419" y="7030"/>
                    <a:pt x="17384" y="7125"/>
                  </a:cubicBezTo>
                  <a:cubicBezTo>
                    <a:pt x="17372" y="7149"/>
                    <a:pt x="17360" y="7173"/>
                    <a:pt x="17348" y="7196"/>
                  </a:cubicBezTo>
                  <a:cubicBezTo>
                    <a:pt x="17312" y="7268"/>
                    <a:pt x="17253" y="7375"/>
                    <a:pt x="17241" y="7601"/>
                  </a:cubicBezTo>
                  <a:lnTo>
                    <a:pt x="17229" y="7685"/>
                  </a:lnTo>
                  <a:cubicBezTo>
                    <a:pt x="17217" y="7839"/>
                    <a:pt x="17217" y="7923"/>
                    <a:pt x="17181" y="7994"/>
                  </a:cubicBezTo>
                  <a:cubicBezTo>
                    <a:pt x="17181" y="7994"/>
                    <a:pt x="17181" y="7982"/>
                    <a:pt x="17181" y="7982"/>
                  </a:cubicBezTo>
                  <a:cubicBezTo>
                    <a:pt x="17169" y="7958"/>
                    <a:pt x="17158" y="7946"/>
                    <a:pt x="17146" y="7923"/>
                  </a:cubicBezTo>
                  <a:cubicBezTo>
                    <a:pt x="17146" y="7923"/>
                    <a:pt x="17146" y="7911"/>
                    <a:pt x="17134" y="7911"/>
                  </a:cubicBezTo>
                  <a:cubicBezTo>
                    <a:pt x="17122" y="7887"/>
                    <a:pt x="17110" y="7863"/>
                    <a:pt x="17098" y="7851"/>
                  </a:cubicBezTo>
                  <a:cubicBezTo>
                    <a:pt x="17062" y="7804"/>
                    <a:pt x="16967" y="7732"/>
                    <a:pt x="16872" y="7649"/>
                  </a:cubicBezTo>
                  <a:cubicBezTo>
                    <a:pt x="16812" y="7613"/>
                    <a:pt x="16741" y="7554"/>
                    <a:pt x="16681" y="7518"/>
                  </a:cubicBezTo>
                  <a:cubicBezTo>
                    <a:pt x="16634" y="7470"/>
                    <a:pt x="16586" y="7434"/>
                    <a:pt x="16538" y="7411"/>
                  </a:cubicBezTo>
                  <a:cubicBezTo>
                    <a:pt x="16443" y="7327"/>
                    <a:pt x="16324" y="7232"/>
                    <a:pt x="16241" y="7149"/>
                  </a:cubicBezTo>
                  <a:cubicBezTo>
                    <a:pt x="16074" y="7006"/>
                    <a:pt x="16038" y="6982"/>
                    <a:pt x="16003" y="6982"/>
                  </a:cubicBezTo>
                  <a:cubicBezTo>
                    <a:pt x="15860" y="6982"/>
                    <a:pt x="15741" y="6958"/>
                    <a:pt x="15705" y="6911"/>
                  </a:cubicBezTo>
                  <a:cubicBezTo>
                    <a:pt x="15669" y="6875"/>
                    <a:pt x="15598" y="6780"/>
                    <a:pt x="15514" y="6684"/>
                  </a:cubicBezTo>
                  <a:cubicBezTo>
                    <a:pt x="15503" y="6672"/>
                    <a:pt x="15491" y="6661"/>
                    <a:pt x="15491" y="6649"/>
                  </a:cubicBezTo>
                  <a:cubicBezTo>
                    <a:pt x="15395" y="6542"/>
                    <a:pt x="15324" y="6446"/>
                    <a:pt x="15264" y="6387"/>
                  </a:cubicBezTo>
                  <a:cubicBezTo>
                    <a:pt x="15241" y="6351"/>
                    <a:pt x="15217" y="6327"/>
                    <a:pt x="15205" y="6315"/>
                  </a:cubicBezTo>
                  <a:cubicBezTo>
                    <a:pt x="15181" y="6291"/>
                    <a:pt x="15122" y="6280"/>
                    <a:pt x="15038" y="6244"/>
                  </a:cubicBezTo>
                  <a:cubicBezTo>
                    <a:pt x="14955" y="6220"/>
                    <a:pt x="14836" y="6184"/>
                    <a:pt x="14812" y="6137"/>
                  </a:cubicBezTo>
                  <a:cubicBezTo>
                    <a:pt x="14776" y="6089"/>
                    <a:pt x="14693" y="5922"/>
                    <a:pt x="14633" y="5780"/>
                  </a:cubicBezTo>
                  <a:cubicBezTo>
                    <a:pt x="14562" y="5625"/>
                    <a:pt x="14526" y="5553"/>
                    <a:pt x="14502" y="5518"/>
                  </a:cubicBezTo>
                  <a:cubicBezTo>
                    <a:pt x="14502" y="5518"/>
                    <a:pt x="14502" y="5506"/>
                    <a:pt x="14502" y="5506"/>
                  </a:cubicBezTo>
                  <a:cubicBezTo>
                    <a:pt x="14467" y="5458"/>
                    <a:pt x="13895" y="5065"/>
                    <a:pt x="13621" y="4875"/>
                  </a:cubicBezTo>
                  <a:cubicBezTo>
                    <a:pt x="13550" y="4827"/>
                    <a:pt x="13502" y="4791"/>
                    <a:pt x="13479" y="4779"/>
                  </a:cubicBezTo>
                  <a:cubicBezTo>
                    <a:pt x="13300" y="4660"/>
                    <a:pt x="12788" y="4279"/>
                    <a:pt x="12752" y="4220"/>
                  </a:cubicBezTo>
                  <a:cubicBezTo>
                    <a:pt x="12752" y="4208"/>
                    <a:pt x="12740" y="4184"/>
                    <a:pt x="12740" y="4172"/>
                  </a:cubicBezTo>
                  <a:cubicBezTo>
                    <a:pt x="12728" y="4101"/>
                    <a:pt x="12705" y="4005"/>
                    <a:pt x="12490" y="3910"/>
                  </a:cubicBezTo>
                  <a:cubicBezTo>
                    <a:pt x="12466" y="3898"/>
                    <a:pt x="12431" y="3886"/>
                    <a:pt x="12407" y="3863"/>
                  </a:cubicBezTo>
                  <a:lnTo>
                    <a:pt x="12395" y="3863"/>
                  </a:lnTo>
                  <a:cubicBezTo>
                    <a:pt x="12371" y="3851"/>
                    <a:pt x="12336" y="3839"/>
                    <a:pt x="12312" y="3827"/>
                  </a:cubicBezTo>
                  <a:cubicBezTo>
                    <a:pt x="12300" y="3827"/>
                    <a:pt x="12300" y="3827"/>
                    <a:pt x="12288" y="3815"/>
                  </a:cubicBezTo>
                  <a:cubicBezTo>
                    <a:pt x="12264" y="3803"/>
                    <a:pt x="12228" y="3791"/>
                    <a:pt x="12205" y="3779"/>
                  </a:cubicBezTo>
                  <a:lnTo>
                    <a:pt x="12193" y="3779"/>
                  </a:lnTo>
                  <a:cubicBezTo>
                    <a:pt x="12169" y="3767"/>
                    <a:pt x="12133" y="3755"/>
                    <a:pt x="12097" y="3744"/>
                  </a:cubicBezTo>
                  <a:cubicBezTo>
                    <a:pt x="12062" y="3732"/>
                    <a:pt x="12038" y="3720"/>
                    <a:pt x="12002" y="3708"/>
                  </a:cubicBezTo>
                  <a:cubicBezTo>
                    <a:pt x="12002" y="3708"/>
                    <a:pt x="12002" y="3696"/>
                    <a:pt x="11990" y="3696"/>
                  </a:cubicBezTo>
                  <a:cubicBezTo>
                    <a:pt x="11966" y="3684"/>
                    <a:pt x="11943" y="3672"/>
                    <a:pt x="11919" y="3672"/>
                  </a:cubicBezTo>
                  <a:lnTo>
                    <a:pt x="11907" y="3672"/>
                  </a:lnTo>
                  <a:cubicBezTo>
                    <a:pt x="11859" y="3648"/>
                    <a:pt x="11824" y="3625"/>
                    <a:pt x="11788" y="3625"/>
                  </a:cubicBezTo>
                  <a:lnTo>
                    <a:pt x="11740" y="1160"/>
                  </a:lnTo>
                  <a:close/>
                  <a:moveTo>
                    <a:pt x="7459" y="6731"/>
                  </a:moveTo>
                  <a:cubicBezTo>
                    <a:pt x="7465" y="6731"/>
                    <a:pt x="7472" y="6731"/>
                    <a:pt x="7478" y="6732"/>
                  </a:cubicBezTo>
                  <a:cubicBezTo>
                    <a:pt x="7525" y="6744"/>
                    <a:pt x="7573" y="6768"/>
                    <a:pt x="7633" y="6792"/>
                  </a:cubicBezTo>
                  <a:cubicBezTo>
                    <a:pt x="7656" y="6803"/>
                    <a:pt x="7680" y="6815"/>
                    <a:pt x="7692" y="6827"/>
                  </a:cubicBezTo>
                  <a:cubicBezTo>
                    <a:pt x="7787" y="6863"/>
                    <a:pt x="7859" y="6899"/>
                    <a:pt x="7942" y="6923"/>
                  </a:cubicBezTo>
                  <a:cubicBezTo>
                    <a:pt x="8109" y="6981"/>
                    <a:pt x="8396" y="7024"/>
                    <a:pt x="8612" y="7024"/>
                  </a:cubicBezTo>
                  <a:cubicBezTo>
                    <a:pt x="8659" y="7024"/>
                    <a:pt x="8702" y="7022"/>
                    <a:pt x="8740" y="7018"/>
                  </a:cubicBezTo>
                  <a:lnTo>
                    <a:pt x="8776" y="7018"/>
                  </a:lnTo>
                  <a:cubicBezTo>
                    <a:pt x="8776" y="7018"/>
                    <a:pt x="8776" y="7030"/>
                    <a:pt x="8776" y="7030"/>
                  </a:cubicBezTo>
                  <a:cubicBezTo>
                    <a:pt x="8776" y="7053"/>
                    <a:pt x="8776" y="7077"/>
                    <a:pt x="8776" y="7113"/>
                  </a:cubicBezTo>
                  <a:cubicBezTo>
                    <a:pt x="8776" y="7161"/>
                    <a:pt x="8776" y="7220"/>
                    <a:pt x="8776" y="7280"/>
                  </a:cubicBezTo>
                  <a:cubicBezTo>
                    <a:pt x="8776" y="7434"/>
                    <a:pt x="8549" y="7542"/>
                    <a:pt x="8466" y="7589"/>
                  </a:cubicBezTo>
                  <a:cubicBezTo>
                    <a:pt x="8359" y="7649"/>
                    <a:pt x="8359" y="7827"/>
                    <a:pt x="8371" y="7911"/>
                  </a:cubicBezTo>
                  <a:lnTo>
                    <a:pt x="8371" y="7946"/>
                  </a:lnTo>
                  <a:cubicBezTo>
                    <a:pt x="8371" y="7958"/>
                    <a:pt x="8359" y="8006"/>
                    <a:pt x="8335" y="8054"/>
                  </a:cubicBezTo>
                  <a:cubicBezTo>
                    <a:pt x="8311" y="8149"/>
                    <a:pt x="8264" y="8268"/>
                    <a:pt x="8240" y="8304"/>
                  </a:cubicBezTo>
                  <a:cubicBezTo>
                    <a:pt x="8240" y="8304"/>
                    <a:pt x="8145" y="8423"/>
                    <a:pt x="8073" y="8542"/>
                  </a:cubicBezTo>
                  <a:cubicBezTo>
                    <a:pt x="8037" y="8613"/>
                    <a:pt x="8002" y="8697"/>
                    <a:pt x="8002" y="8756"/>
                  </a:cubicBezTo>
                  <a:cubicBezTo>
                    <a:pt x="7990" y="8828"/>
                    <a:pt x="8002" y="8958"/>
                    <a:pt x="8014" y="9066"/>
                  </a:cubicBezTo>
                  <a:cubicBezTo>
                    <a:pt x="8014" y="9137"/>
                    <a:pt x="8025" y="9209"/>
                    <a:pt x="8025" y="9232"/>
                  </a:cubicBezTo>
                  <a:cubicBezTo>
                    <a:pt x="8025" y="9244"/>
                    <a:pt x="8025" y="9256"/>
                    <a:pt x="8014" y="9268"/>
                  </a:cubicBezTo>
                  <a:cubicBezTo>
                    <a:pt x="8014" y="9268"/>
                    <a:pt x="8014" y="9280"/>
                    <a:pt x="8014" y="9280"/>
                  </a:cubicBezTo>
                  <a:cubicBezTo>
                    <a:pt x="8002" y="9292"/>
                    <a:pt x="8002" y="9304"/>
                    <a:pt x="7990" y="9316"/>
                  </a:cubicBezTo>
                  <a:lnTo>
                    <a:pt x="7978" y="9316"/>
                  </a:lnTo>
                  <a:cubicBezTo>
                    <a:pt x="7978" y="9328"/>
                    <a:pt x="7966" y="9339"/>
                    <a:pt x="7954" y="9339"/>
                  </a:cubicBezTo>
                  <a:cubicBezTo>
                    <a:pt x="7954" y="9339"/>
                    <a:pt x="7954" y="9351"/>
                    <a:pt x="7954" y="9351"/>
                  </a:cubicBezTo>
                  <a:cubicBezTo>
                    <a:pt x="7942" y="9351"/>
                    <a:pt x="7918" y="9363"/>
                    <a:pt x="7906" y="9375"/>
                  </a:cubicBezTo>
                  <a:cubicBezTo>
                    <a:pt x="7906" y="9375"/>
                    <a:pt x="7906" y="9375"/>
                    <a:pt x="7894" y="9363"/>
                  </a:cubicBezTo>
                  <a:cubicBezTo>
                    <a:pt x="7871" y="9339"/>
                    <a:pt x="7823" y="9316"/>
                    <a:pt x="7764" y="9316"/>
                  </a:cubicBezTo>
                  <a:cubicBezTo>
                    <a:pt x="7740" y="9316"/>
                    <a:pt x="7716" y="9316"/>
                    <a:pt x="7692" y="9328"/>
                  </a:cubicBezTo>
                  <a:cubicBezTo>
                    <a:pt x="7633" y="9351"/>
                    <a:pt x="7549" y="9399"/>
                    <a:pt x="7478" y="9447"/>
                  </a:cubicBezTo>
                  <a:cubicBezTo>
                    <a:pt x="7418" y="9482"/>
                    <a:pt x="7335" y="9542"/>
                    <a:pt x="7311" y="9542"/>
                  </a:cubicBezTo>
                  <a:cubicBezTo>
                    <a:pt x="7263" y="9542"/>
                    <a:pt x="7061" y="9423"/>
                    <a:pt x="7025" y="9339"/>
                  </a:cubicBezTo>
                  <a:cubicBezTo>
                    <a:pt x="6978" y="9256"/>
                    <a:pt x="6751" y="8768"/>
                    <a:pt x="6692" y="8649"/>
                  </a:cubicBezTo>
                  <a:cubicBezTo>
                    <a:pt x="6787" y="8518"/>
                    <a:pt x="7025" y="8173"/>
                    <a:pt x="6966" y="8042"/>
                  </a:cubicBezTo>
                  <a:cubicBezTo>
                    <a:pt x="6942" y="8018"/>
                    <a:pt x="6930" y="7982"/>
                    <a:pt x="6918" y="7958"/>
                  </a:cubicBezTo>
                  <a:cubicBezTo>
                    <a:pt x="6906" y="7935"/>
                    <a:pt x="6894" y="7923"/>
                    <a:pt x="6882" y="7899"/>
                  </a:cubicBezTo>
                  <a:cubicBezTo>
                    <a:pt x="6859" y="7863"/>
                    <a:pt x="6847" y="7827"/>
                    <a:pt x="6847" y="7792"/>
                  </a:cubicBezTo>
                  <a:cubicBezTo>
                    <a:pt x="6847" y="7780"/>
                    <a:pt x="6847" y="7768"/>
                    <a:pt x="6847" y="7756"/>
                  </a:cubicBezTo>
                  <a:cubicBezTo>
                    <a:pt x="6847" y="7696"/>
                    <a:pt x="6847" y="7625"/>
                    <a:pt x="6799" y="7565"/>
                  </a:cubicBezTo>
                  <a:cubicBezTo>
                    <a:pt x="6775" y="7530"/>
                    <a:pt x="6751" y="7506"/>
                    <a:pt x="6716" y="7482"/>
                  </a:cubicBezTo>
                  <a:cubicBezTo>
                    <a:pt x="6668" y="7434"/>
                    <a:pt x="6597" y="7375"/>
                    <a:pt x="6597" y="7327"/>
                  </a:cubicBezTo>
                  <a:cubicBezTo>
                    <a:pt x="6597" y="7315"/>
                    <a:pt x="6597" y="7304"/>
                    <a:pt x="6597" y="7292"/>
                  </a:cubicBezTo>
                  <a:cubicBezTo>
                    <a:pt x="6597" y="7280"/>
                    <a:pt x="6597" y="7256"/>
                    <a:pt x="6597" y="7232"/>
                  </a:cubicBezTo>
                  <a:cubicBezTo>
                    <a:pt x="6597" y="7196"/>
                    <a:pt x="6597" y="7161"/>
                    <a:pt x="6597" y="7113"/>
                  </a:cubicBezTo>
                  <a:cubicBezTo>
                    <a:pt x="6597" y="7089"/>
                    <a:pt x="6597" y="7065"/>
                    <a:pt x="6597" y="7042"/>
                  </a:cubicBezTo>
                  <a:cubicBezTo>
                    <a:pt x="6609" y="7042"/>
                    <a:pt x="6621" y="7053"/>
                    <a:pt x="6632" y="7053"/>
                  </a:cubicBezTo>
                  <a:cubicBezTo>
                    <a:pt x="6644" y="7053"/>
                    <a:pt x="6656" y="7053"/>
                    <a:pt x="6656" y="7065"/>
                  </a:cubicBezTo>
                  <a:cubicBezTo>
                    <a:pt x="6692" y="7065"/>
                    <a:pt x="6728" y="7077"/>
                    <a:pt x="6751" y="7077"/>
                  </a:cubicBezTo>
                  <a:lnTo>
                    <a:pt x="6823" y="7077"/>
                  </a:lnTo>
                  <a:cubicBezTo>
                    <a:pt x="6894" y="7077"/>
                    <a:pt x="6930" y="7053"/>
                    <a:pt x="6978" y="7006"/>
                  </a:cubicBezTo>
                  <a:cubicBezTo>
                    <a:pt x="7002" y="6994"/>
                    <a:pt x="7025" y="6982"/>
                    <a:pt x="7049" y="6958"/>
                  </a:cubicBezTo>
                  <a:cubicBezTo>
                    <a:pt x="7073" y="6946"/>
                    <a:pt x="7097" y="6923"/>
                    <a:pt x="7121" y="6899"/>
                  </a:cubicBezTo>
                  <a:cubicBezTo>
                    <a:pt x="7222" y="6831"/>
                    <a:pt x="7345" y="6731"/>
                    <a:pt x="7459" y="6731"/>
                  </a:cubicBezTo>
                  <a:close/>
                  <a:moveTo>
                    <a:pt x="11788" y="3720"/>
                  </a:moveTo>
                  <a:cubicBezTo>
                    <a:pt x="11812" y="3732"/>
                    <a:pt x="11847" y="3732"/>
                    <a:pt x="11871" y="3744"/>
                  </a:cubicBezTo>
                  <a:cubicBezTo>
                    <a:pt x="11883" y="3755"/>
                    <a:pt x="11895" y="3755"/>
                    <a:pt x="11907" y="3767"/>
                  </a:cubicBezTo>
                  <a:lnTo>
                    <a:pt x="11931" y="3767"/>
                  </a:lnTo>
                  <a:cubicBezTo>
                    <a:pt x="11955" y="3779"/>
                    <a:pt x="11978" y="3791"/>
                    <a:pt x="12002" y="3803"/>
                  </a:cubicBezTo>
                  <a:lnTo>
                    <a:pt x="12014" y="3803"/>
                  </a:lnTo>
                  <a:cubicBezTo>
                    <a:pt x="12038" y="3815"/>
                    <a:pt x="12062" y="3827"/>
                    <a:pt x="12085" y="3839"/>
                  </a:cubicBezTo>
                  <a:lnTo>
                    <a:pt x="12097" y="3839"/>
                  </a:lnTo>
                  <a:cubicBezTo>
                    <a:pt x="12133" y="3851"/>
                    <a:pt x="12157" y="3863"/>
                    <a:pt x="12181" y="3875"/>
                  </a:cubicBezTo>
                  <a:lnTo>
                    <a:pt x="12193" y="3875"/>
                  </a:lnTo>
                  <a:cubicBezTo>
                    <a:pt x="12228" y="3886"/>
                    <a:pt x="12252" y="3898"/>
                    <a:pt x="12276" y="3910"/>
                  </a:cubicBezTo>
                  <a:lnTo>
                    <a:pt x="12288" y="3910"/>
                  </a:lnTo>
                  <a:cubicBezTo>
                    <a:pt x="12312" y="3922"/>
                    <a:pt x="12336" y="3934"/>
                    <a:pt x="12359" y="3946"/>
                  </a:cubicBezTo>
                  <a:cubicBezTo>
                    <a:pt x="12371" y="3946"/>
                    <a:pt x="12371" y="3958"/>
                    <a:pt x="12383" y="3958"/>
                  </a:cubicBezTo>
                  <a:cubicBezTo>
                    <a:pt x="12407" y="3970"/>
                    <a:pt x="12431" y="3982"/>
                    <a:pt x="12455" y="3982"/>
                  </a:cubicBezTo>
                  <a:cubicBezTo>
                    <a:pt x="12597" y="4053"/>
                    <a:pt x="12633" y="4113"/>
                    <a:pt x="12645" y="4172"/>
                  </a:cubicBezTo>
                  <a:cubicBezTo>
                    <a:pt x="12645" y="4172"/>
                    <a:pt x="12657" y="4184"/>
                    <a:pt x="12657" y="4196"/>
                  </a:cubicBezTo>
                  <a:cubicBezTo>
                    <a:pt x="12657" y="4220"/>
                    <a:pt x="12669" y="4244"/>
                    <a:pt x="12681" y="4267"/>
                  </a:cubicBezTo>
                  <a:cubicBezTo>
                    <a:pt x="12728" y="4351"/>
                    <a:pt x="13300" y="4767"/>
                    <a:pt x="13431" y="4851"/>
                  </a:cubicBezTo>
                  <a:cubicBezTo>
                    <a:pt x="13609" y="4970"/>
                    <a:pt x="14383" y="5518"/>
                    <a:pt x="14431" y="5565"/>
                  </a:cubicBezTo>
                  <a:cubicBezTo>
                    <a:pt x="14431" y="5565"/>
                    <a:pt x="14443" y="5577"/>
                    <a:pt x="14443" y="5601"/>
                  </a:cubicBezTo>
                  <a:cubicBezTo>
                    <a:pt x="14467" y="5649"/>
                    <a:pt x="14514" y="5744"/>
                    <a:pt x="14550" y="5827"/>
                  </a:cubicBezTo>
                  <a:cubicBezTo>
                    <a:pt x="14610" y="5958"/>
                    <a:pt x="14681" y="6101"/>
                    <a:pt x="14717" y="6172"/>
                  </a:cubicBezTo>
                  <a:cubicBezTo>
                    <a:pt x="14729" y="6184"/>
                    <a:pt x="14729" y="6184"/>
                    <a:pt x="14729" y="6196"/>
                  </a:cubicBezTo>
                  <a:cubicBezTo>
                    <a:pt x="14788" y="6268"/>
                    <a:pt x="14907" y="6303"/>
                    <a:pt x="15014" y="6339"/>
                  </a:cubicBezTo>
                  <a:cubicBezTo>
                    <a:pt x="15062" y="6351"/>
                    <a:pt x="15133" y="6375"/>
                    <a:pt x="15145" y="6387"/>
                  </a:cubicBezTo>
                  <a:cubicBezTo>
                    <a:pt x="15145" y="6387"/>
                    <a:pt x="15157" y="6399"/>
                    <a:pt x="15157" y="6399"/>
                  </a:cubicBezTo>
                  <a:cubicBezTo>
                    <a:pt x="15169" y="6411"/>
                    <a:pt x="15193" y="6434"/>
                    <a:pt x="15205" y="6458"/>
                  </a:cubicBezTo>
                  <a:cubicBezTo>
                    <a:pt x="15241" y="6494"/>
                    <a:pt x="15276" y="6542"/>
                    <a:pt x="15312" y="6577"/>
                  </a:cubicBezTo>
                  <a:cubicBezTo>
                    <a:pt x="15324" y="6589"/>
                    <a:pt x="15324" y="6601"/>
                    <a:pt x="15336" y="6613"/>
                  </a:cubicBezTo>
                  <a:cubicBezTo>
                    <a:pt x="15360" y="6649"/>
                    <a:pt x="15395" y="6672"/>
                    <a:pt x="15419" y="6708"/>
                  </a:cubicBezTo>
                  <a:cubicBezTo>
                    <a:pt x="15514" y="6827"/>
                    <a:pt x="15598" y="6934"/>
                    <a:pt x="15634" y="6970"/>
                  </a:cubicBezTo>
                  <a:cubicBezTo>
                    <a:pt x="15717" y="7065"/>
                    <a:pt x="15907" y="7077"/>
                    <a:pt x="16003" y="7077"/>
                  </a:cubicBezTo>
                  <a:cubicBezTo>
                    <a:pt x="16015" y="7077"/>
                    <a:pt x="16098" y="7161"/>
                    <a:pt x="16181" y="7220"/>
                  </a:cubicBezTo>
                  <a:cubicBezTo>
                    <a:pt x="16265" y="7304"/>
                    <a:pt x="16384" y="7399"/>
                    <a:pt x="16479" y="7482"/>
                  </a:cubicBezTo>
                  <a:cubicBezTo>
                    <a:pt x="16527" y="7518"/>
                    <a:pt x="16574" y="7554"/>
                    <a:pt x="16622" y="7589"/>
                  </a:cubicBezTo>
                  <a:cubicBezTo>
                    <a:pt x="16788" y="7708"/>
                    <a:pt x="16967" y="7839"/>
                    <a:pt x="17038" y="7911"/>
                  </a:cubicBezTo>
                  <a:cubicBezTo>
                    <a:pt x="17038" y="7923"/>
                    <a:pt x="17050" y="7935"/>
                    <a:pt x="17062" y="7946"/>
                  </a:cubicBezTo>
                  <a:cubicBezTo>
                    <a:pt x="17062" y="7946"/>
                    <a:pt x="17062" y="7958"/>
                    <a:pt x="17062" y="7958"/>
                  </a:cubicBezTo>
                  <a:cubicBezTo>
                    <a:pt x="17074" y="7970"/>
                    <a:pt x="17074" y="7982"/>
                    <a:pt x="17086" y="7994"/>
                  </a:cubicBezTo>
                  <a:cubicBezTo>
                    <a:pt x="17086" y="7994"/>
                    <a:pt x="17086" y="8006"/>
                    <a:pt x="17098" y="8006"/>
                  </a:cubicBezTo>
                  <a:cubicBezTo>
                    <a:pt x="17098" y="8018"/>
                    <a:pt x="17098" y="8030"/>
                    <a:pt x="17110" y="8042"/>
                  </a:cubicBezTo>
                  <a:cubicBezTo>
                    <a:pt x="17110" y="8054"/>
                    <a:pt x="17110" y="8054"/>
                    <a:pt x="17122" y="8066"/>
                  </a:cubicBezTo>
                  <a:cubicBezTo>
                    <a:pt x="17122" y="8077"/>
                    <a:pt x="17122" y="8089"/>
                    <a:pt x="17134" y="8089"/>
                  </a:cubicBezTo>
                  <a:cubicBezTo>
                    <a:pt x="17122" y="8101"/>
                    <a:pt x="17122" y="8101"/>
                    <a:pt x="17122" y="8113"/>
                  </a:cubicBezTo>
                  <a:cubicBezTo>
                    <a:pt x="17062" y="8173"/>
                    <a:pt x="16967" y="8244"/>
                    <a:pt x="16884" y="8304"/>
                  </a:cubicBezTo>
                  <a:cubicBezTo>
                    <a:pt x="16812" y="8363"/>
                    <a:pt x="16753" y="8411"/>
                    <a:pt x="16729" y="8447"/>
                  </a:cubicBezTo>
                  <a:cubicBezTo>
                    <a:pt x="16717" y="8458"/>
                    <a:pt x="16705" y="8470"/>
                    <a:pt x="16693" y="8482"/>
                  </a:cubicBezTo>
                  <a:cubicBezTo>
                    <a:pt x="16669" y="8518"/>
                    <a:pt x="16634" y="8577"/>
                    <a:pt x="16646" y="8637"/>
                  </a:cubicBezTo>
                  <a:cubicBezTo>
                    <a:pt x="16622" y="8649"/>
                    <a:pt x="16610" y="8661"/>
                    <a:pt x="16598" y="8673"/>
                  </a:cubicBezTo>
                  <a:cubicBezTo>
                    <a:pt x="16550" y="8708"/>
                    <a:pt x="16538" y="8720"/>
                    <a:pt x="16527" y="8732"/>
                  </a:cubicBezTo>
                  <a:cubicBezTo>
                    <a:pt x="16527" y="8732"/>
                    <a:pt x="16527" y="8744"/>
                    <a:pt x="16527" y="8744"/>
                  </a:cubicBezTo>
                  <a:cubicBezTo>
                    <a:pt x="16515" y="8756"/>
                    <a:pt x="16515" y="8756"/>
                    <a:pt x="16515" y="8756"/>
                  </a:cubicBezTo>
                  <a:cubicBezTo>
                    <a:pt x="16515" y="8768"/>
                    <a:pt x="16515" y="8768"/>
                    <a:pt x="16515" y="8768"/>
                  </a:cubicBezTo>
                  <a:cubicBezTo>
                    <a:pt x="16503" y="8780"/>
                    <a:pt x="16503" y="8780"/>
                    <a:pt x="16503" y="8792"/>
                  </a:cubicBezTo>
                  <a:cubicBezTo>
                    <a:pt x="16479" y="8863"/>
                    <a:pt x="16479" y="8970"/>
                    <a:pt x="16491" y="9054"/>
                  </a:cubicBezTo>
                  <a:cubicBezTo>
                    <a:pt x="16491" y="9066"/>
                    <a:pt x="16491" y="9066"/>
                    <a:pt x="16491" y="9078"/>
                  </a:cubicBezTo>
                  <a:cubicBezTo>
                    <a:pt x="16491" y="9161"/>
                    <a:pt x="16467" y="9244"/>
                    <a:pt x="16443" y="9351"/>
                  </a:cubicBezTo>
                  <a:lnTo>
                    <a:pt x="16431" y="9399"/>
                  </a:lnTo>
                  <a:cubicBezTo>
                    <a:pt x="16419" y="9459"/>
                    <a:pt x="16407" y="9518"/>
                    <a:pt x="16396" y="9578"/>
                  </a:cubicBezTo>
                  <a:cubicBezTo>
                    <a:pt x="16396" y="9590"/>
                    <a:pt x="16396" y="9601"/>
                    <a:pt x="16396" y="9601"/>
                  </a:cubicBezTo>
                  <a:cubicBezTo>
                    <a:pt x="16396" y="9625"/>
                    <a:pt x="16396" y="9637"/>
                    <a:pt x="16396" y="9649"/>
                  </a:cubicBezTo>
                  <a:cubicBezTo>
                    <a:pt x="16384" y="9649"/>
                    <a:pt x="16384" y="9661"/>
                    <a:pt x="16384" y="9673"/>
                  </a:cubicBezTo>
                  <a:cubicBezTo>
                    <a:pt x="16384" y="9673"/>
                    <a:pt x="16384" y="9685"/>
                    <a:pt x="16384" y="9685"/>
                  </a:cubicBezTo>
                  <a:lnTo>
                    <a:pt x="12621" y="9542"/>
                  </a:lnTo>
                  <a:lnTo>
                    <a:pt x="12621" y="6018"/>
                  </a:lnTo>
                  <a:cubicBezTo>
                    <a:pt x="12621" y="5994"/>
                    <a:pt x="12597" y="5982"/>
                    <a:pt x="12574" y="5970"/>
                  </a:cubicBezTo>
                  <a:lnTo>
                    <a:pt x="10359" y="5934"/>
                  </a:lnTo>
                  <a:lnTo>
                    <a:pt x="11788" y="4065"/>
                  </a:lnTo>
                  <a:cubicBezTo>
                    <a:pt x="11788" y="4065"/>
                    <a:pt x="11788" y="4053"/>
                    <a:pt x="11788" y="4041"/>
                  </a:cubicBezTo>
                  <a:lnTo>
                    <a:pt x="11788" y="3720"/>
                  </a:lnTo>
                  <a:close/>
                  <a:moveTo>
                    <a:pt x="22349" y="6268"/>
                  </a:moveTo>
                  <a:cubicBezTo>
                    <a:pt x="22384" y="6268"/>
                    <a:pt x="22408" y="6303"/>
                    <a:pt x="22444" y="6351"/>
                  </a:cubicBezTo>
                  <a:cubicBezTo>
                    <a:pt x="22468" y="6375"/>
                    <a:pt x="22492" y="6399"/>
                    <a:pt x="22515" y="6434"/>
                  </a:cubicBezTo>
                  <a:cubicBezTo>
                    <a:pt x="22569" y="6472"/>
                    <a:pt x="22617" y="6501"/>
                    <a:pt x="22682" y="6501"/>
                  </a:cubicBezTo>
                  <a:cubicBezTo>
                    <a:pt x="22719" y="6501"/>
                    <a:pt x="22761" y="6492"/>
                    <a:pt x="22813" y="6470"/>
                  </a:cubicBezTo>
                  <a:lnTo>
                    <a:pt x="22849" y="6458"/>
                  </a:lnTo>
                  <a:cubicBezTo>
                    <a:pt x="22918" y="6423"/>
                    <a:pt x="22969" y="6401"/>
                    <a:pt x="23033" y="6401"/>
                  </a:cubicBezTo>
                  <a:cubicBezTo>
                    <a:pt x="23057" y="6401"/>
                    <a:pt x="23082" y="6404"/>
                    <a:pt x="23111" y="6411"/>
                  </a:cubicBezTo>
                  <a:cubicBezTo>
                    <a:pt x="23254" y="6446"/>
                    <a:pt x="23325" y="6530"/>
                    <a:pt x="23337" y="6661"/>
                  </a:cubicBezTo>
                  <a:lnTo>
                    <a:pt x="23349" y="6720"/>
                  </a:lnTo>
                  <a:cubicBezTo>
                    <a:pt x="23361" y="6899"/>
                    <a:pt x="23385" y="7125"/>
                    <a:pt x="23456" y="7244"/>
                  </a:cubicBezTo>
                  <a:cubicBezTo>
                    <a:pt x="23539" y="7363"/>
                    <a:pt x="23563" y="7411"/>
                    <a:pt x="23551" y="7494"/>
                  </a:cubicBezTo>
                  <a:cubicBezTo>
                    <a:pt x="23539" y="7589"/>
                    <a:pt x="23480" y="7815"/>
                    <a:pt x="23432" y="7887"/>
                  </a:cubicBezTo>
                  <a:cubicBezTo>
                    <a:pt x="23373" y="7970"/>
                    <a:pt x="23337" y="8077"/>
                    <a:pt x="23325" y="8185"/>
                  </a:cubicBezTo>
                  <a:cubicBezTo>
                    <a:pt x="23313" y="8220"/>
                    <a:pt x="23313" y="8256"/>
                    <a:pt x="23325" y="8292"/>
                  </a:cubicBezTo>
                  <a:cubicBezTo>
                    <a:pt x="23325" y="8423"/>
                    <a:pt x="23325" y="8625"/>
                    <a:pt x="23218" y="8708"/>
                  </a:cubicBezTo>
                  <a:cubicBezTo>
                    <a:pt x="23087" y="8828"/>
                    <a:pt x="22980" y="8899"/>
                    <a:pt x="22896" y="8899"/>
                  </a:cubicBezTo>
                  <a:lnTo>
                    <a:pt x="22884" y="8899"/>
                  </a:lnTo>
                  <a:cubicBezTo>
                    <a:pt x="22801" y="8899"/>
                    <a:pt x="22765" y="8935"/>
                    <a:pt x="22718" y="8970"/>
                  </a:cubicBezTo>
                  <a:cubicBezTo>
                    <a:pt x="22706" y="8982"/>
                    <a:pt x="22694" y="8994"/>
                    <a:pt x="22670" y="9018"/>
                  </a:cubicBezTo>
                  <a:lnTo>
                    <a:pt x="22634" y="9042"/>
                  </a:lnTo>
                  <a:cubicBezTo>
                    <a:pt x="22563" y="9101"/>
                    <a:pt x="22503" y="9161"/>
                    <a:pt x="22396" y="9173"/>
                  </a:cubicBezTo>
                  <a:cubicBezTo>
                    <a:pt x="22253" y="9185"/>
                    <a:pt x="22158" y="9244"/>
                    <a:pt x="22063" y="9316"/>
                  </a:cubicBezTo>
                  <a:lnTo>
                    <a:pt x="22051" y="9328"/>
                  </a:lnTo>
                  <a:cubicBezTo>
                    <a:pt x="21932" y="9399"/>
                    <a:pt x="21718" y="9530"/>
                    <a:pt x="21646" y="9554"/>
                  </a:cubicBezTo>
                  <a:cubicBezTo>
                    <a:pt x="21587" y="9578"/>
                    <a:pt x="21491" y="9637"/>
                    <a:pt x="21372" y="9720"/>
                  </a:cubicBezTo>
                  <a:cubicBezTo>
                    <a:pt x="21289" y="9768"/>
                    <a:pt x="21206" y="9828"/>
                    <a:pt x="21122" y="9875"/>
                  </a:cubicBezTo>
                  <a:cubicBezTo>
                    <a:pt x="20956" y="9982"/>
                    <a:pt x="20837" y="10066"/>
                    <a:pt x="20741" y="10173"/>
                  </a:cubicBezTo>
                  <a:cubicBezTo>
                    <a:pt x="20729" y="10149"/>
                    <a:pt x="20729" y="10137"/>
                    <a:pt x="20718" y="10113"/>
                  </a:cubicBezTo>
                  <a:cubicBezTo>
                    <a:pt x="20706" y="10101"/>
                    <a:pt x="20706" y="10090"/>
                    <a:pt x="20694" y="10078"/>
                  </a:cubicBezTo>
                  <a:cubicBezTo>
                    <a:pt x="20694" y="10066"/>
                    <a:pt x="20682" y="10054"/>
                    <a:pt x="20682" y="10042"/>
                  </a:cubicBezTo>
                  <a:cubicBezTo>
                    <a:pt x="20682" y="10042"/>
                    <a:pt x="20682" y="10042"/>
                    <a:pt x="20682" y="10030"/>
                  </a:cubicBezTo>
                  <a:cubicBezTo>
                    <a:pt x="20670" y="10030"/>
                    <a:pt x="20670" y="10018"/>
                    <a:pt x="20670" y="10018"/>
                  </a:cubicBezTo>
                  <a:cubicBezTo>
                    <a:pt x="20658" y="9971"/>
                    <a:pt x="20598" y="9887"/>
                    <a:pt x="20503" y="9768"/>
                  </a:cubicBezTo>
                  <a:lnTo>
                    <a:pt x="20491" y="9732"/>
                  </a:lnTo>
                  <a:cubicBezTo>
                    <a:pt x="20420" y="9637"/>
                    <a:pt x="20384" y="9518"/>
                    <a:pt x="20384" y="9387"/>
                  </a:cubicBezTo>
                  <a:lnTo>
                    <a:pt x="20384" y="9030"/>
                  </a:lnTo>
                  <a:cubicBezTo>
                    <a:pt x="20408" y="9042"/>
                    <a:pt x="20432" y="9054"/>
                    <a:pt x="20444" y="9078"/>
                  </a:cubicBezTo>
                  <a:cubicBezTo>
                    <a:pt x="20493" y="9135"/>
                    <a:pt x="20560" y="9170"/>
                    <a:pt x="20612" y="9170"/>
                  </a:cubicBezTo>
                  <a:cubicBezTo>
                    <a:pt x="20635" y="9170"/>
                    <a:pt x="20655" y="9164"/>
                    <a:pt x="20670" y="9149"/>
                  </a:cubicBezTo>
                  <a:cubicBezTo>
                    <a:pt x="20694" y="9125"/>
                    <a:pt x="20706" y="9089"/>
                    <a:pt x="20741" y="9018"/>
                  </a:cubicBezTo>
                  <a:cubicBezTo>
                    <a:pt x="20777" y="8947"/>
                    <a:pt x="20813" y="8851"/>
                    <a:pt x="20860" y="8804"/>
                  </a:cubicBezTo>
                  <a:cubicBezTo>
                    <a:pt x="20932" y="8697"/>
                    <a:pt x="21087" y="8518"/>
                    <a:pt x="21206" y="8470"/>
                  </a:cubicBezTo>
                  <a:cubicBezTo>
                    <a:pt x="21337" y="8411"/>
                    <a:pt x="21587" y="8256"/>
                    <a:pt x="21622" y="8220"/>
                  </a:cubicBezTo>
                  <a:cubicBezTo>
                    <a:pt x="21658" y="8185"/>
                    <a:pt x="21706" y="8101"/>
                    <a:pt x="21777" y="7970"/>
                  </a:cubicBezTo>
                  <a:cubicBezTo>
                    <a:pt x="21789" y="7946"/>
                    <a:pt x="21789" y="7935"/>
                    <a:pt x="21801" y="7923"/>
                  </a:cubicBezTo>
                  <a:cubicBezTo>
                    <a:pt x="21813" y="7899"/>
                    <a:pt x="21980" y="7708"/>
                    <a:pt x="22039" y="7649"/>
                  </a:cubicBezTo>
                  <a:cubicBezTo>
                    <a:pt x="22111" y="7601"/>
                    <a:pt x="22206" y="7434"/>
                    <a:pt x="22206" y="7351"/>
                  </a:cubicBezTo>
                  <a:cubicBezTo>
                    <a:pt x="22206" y="7339"/>
                    <a:pt x="22218" y="7280"/>
                    <a:pt x="22230" y="7208"/>
                  </a:cubicBezTo>
                  <a:cubicBezTo>
                    <a:pt x="22242" y="7077"/>
                    <a:pt x="22265" y="6887"/>
                    <a:pt x="22265" y="6756"/>
                  </a:cubicBezTo>
                  <a:cubicBezTo>
                    <a:pt x="22265" y="6518"/>
                    <a:pt x="22313" y="6280"/>
                    <a:pt x="22349" y="6268"/>
                  </a:cubicBezTo>
                  <a:close/>
                  <a:moveTo>
                    <a:pt x="9526" y="5946"/>
                  </a:moveTo>
                  <a:cubicBezTo>
                    <a:pt x="9561" y="5946"/>
                    <a:pt x="9597" y="5946"/>
                    <a:pt x="9633" y="5958"/>
                  </a:cubicBezTo>
                  <a:cubicBezTo>
                    <a:pt x="9657" y="5958"/>
                    <a:pt x="9680" y="5958"/>
                    <a:pt x="9704" y="5970"/>
                  </a:cubicBezTo>
                  <a:lnTo>
                    <a:pt x="9799" y="5970"/>
                  </a:lnTo>
                  <a:cubicBezTo>
                    <a:pt x="9823" y="5982"/>
                    <a:pt x="9847" y="5982"/>
                    <a:pt x="9883" y="5982"/>
                  </a:cubicBezTo>
                  <a:lnTo>
                    <a:pt x="9895" y="5982"/>
                  </a:lnTo>
                  <a:cubicBezTo>
                    <a:pt x="9919" y="5982"/>
                    <a:pt x="9942" y="5994"/>
                    <a:pt x="9966" y="5994"/>
                  </a:cubicBezTo>
                  <a:lnTo>
                    <a:pt x="9990" y="5994"/>
                  </a:lnTo>
                  <a:cubicBezTo>
                    <a:pt x="10014" y="5994"/>
                    <a:pt x="10038" y="5994"/>
                    <a:pt x="10050" y="6006"/>
                  </a:cubicBezTo>
                  <a:lnTo>
                    <a:pt x="10121" y="6006"/>
                  </a:lnTo>
                  <a:cubicBezTo>
                    <a:pt x="10180" y="6018"/>
                    <a:pt x="10228" y="6018"/>
                    <a:pt x="10252" y="6018"/>
                  </a:cubicBezTo>
                  <a:lnTo>
                    <a:pt x="10264" y="6018"/>
                  </a:lnTo>
                  <a:lnTo>
                    <a:pt x="12526" y="6065"/>
                  </a:lnTo>
                  <a:lnTo>
                    <a:pt x="12526" y="9578"/>
                  </a:lnTo>
                  <a:lnTo>
                    <a:pt x="12002" y="12233"/>
                  </a:lnTo>
                  <a:lnTo>
                    <a:pt x="10669" y="12233"/>
                  </a:lnTo>
                  <a:cubicBezTo>
                    <a:pt x="10634" y="12237"/>
                    <a:pt x="10603" y="12239"/>
                    <a:pt x="10576" y="12239"/>
                  </a:cubicBezTo>
                  <a:cubicBezTo>
                    <a:pt x="10456" y="12239"/>
                    <a:pt x="10408" y="12200"/>
                    <a:pt x="10359" y="12161"/>
                  </a:cubicBezTo>
                  <a:cubicBezTo>
                    <a:pt x="10276" y="12090"/>
                    <a:pt x="10169" y="12054"/>
                    <a:pt x="10026" y="12054"/>
                  </a:cubicBezTo>
                  <a:cubicBezTo>
                    <a:pt x="9871" y="12054"/>
                    <a:pt x="9716" y="12018"/>
                    <a:pt x="9704" y="12006"/>
                  </a:cubicBezTo>
                  <a:cubicBezTo>
                    <a:pt x="9692" y="12006"/>
                    <a:pt x="9669" y="11983"/>
                    <a:pt x="9633" y="11959"/>
                  </a:cubicBezTo>
                  <a:cubicBezTo>
                    <a:pt x="9585" y="11923"/>
                    <a:pt x="9526" y="11887"/>
                    <a:pt x="9478" y="11852"/>
                  </a:cubicBezTo>
                  <a:cubicBezTo>
                    <a:pt x="9407" y="11804"/>
                    <a:pt x="9347" y="11768"/>
                    <a:pt x="9299" y="11756"/>
                  </a:cubicBezTo>
                  <a:cubicBezTo>
                    <a:pt x="9288" y="11745"/>
                    <a:pt x="9264" y="11745"/>
                    <a:pt x="9228" y="11745"/>
                  </a:cubicBezTo>
                  <a:cubicBezTo>
                    <a:pt x="9085" y="11745"/>
                    <a:pt x="8645" y="11804"/>
                    <a:pt x="8549" y="11876"/>
                  </a:cubicBezTo>
                  <a:cubicBezTo>
                    <a:pt x="8526" y="11899"/>
                    <a:pt x="8478" y="11923"/>
                    <a:pt x="8430" y="11959"/>
                  </a:cubicBezTo>
                  <a:cubicBezTo>
                    <a:pt x="8406" y="11971"/>
                    <a:pt x="8383" y="11983"/>
                    <a:pt x="8359" y="11995"/>
                  </a:cubicBezTo>
                  <a:cubicBezTo>
                    <a:pt x="8347" y="12006"/>
                    <a:pt x="8347" y="12006"/>
                    <a:pt x="8335" y="12006"/>
                  </a:cubicBezTo>
                  <a:cubicBezTo>
                    <a:pt x="8323" y="12018"/>
                    <a:pt x="8299" y="12030"/>
                    <a:pt x="8275" y="12054"/>
                  </a:cubicBezTo>
                  <a:lnTo>
                    <a:pt x="8264" y="12054"/>
                  </a:lnTo>
                  <a:cubicBezTo>
                    <a:pt x="8264" y="12042"/>
                    <a:pt x="8264" y="12042"/>
                    <a:pt x="8264" y="12030"/>
                  </a:cubicBezTo>
                  <a:cubicBezTo>
                    <a:pt x="8264" y="12018"/>
                    <a:pt x="8264" y="12006"/>
                    <a:pt x="8252" y="12006"/>
                  </a:cubicBezTo>
                  <a:cubicBezTo>
                    <a:pt x="8252" y="11971"/>
                    <a:pt x="8252" y="11947"/>
                    <a:pt x="8252" y="11911"/>
                  </a:cubicBezTo>
                  <a:lnTo>
                    <a:pt x="8240" y="11840"/>
                  </a:lnTo>
                  <a:cubicBezTo>
                    <a:pt x="8240" y="11649"/>
                    <a:pt x="8228" y="11340"/>
                    <a:pt x="8145" y="11149"/>
                  </a:cubicBezTo>
                  <a:cubicBezTo>
                    <a:pt x="8109" y="11090"/>
                    <a:pt x="8085" y="11030"/>
                    <a:pt x="8061" y="10983"/>
                  </a:cubicBezTo>
                  <a:cubicBezTo>
                    <a:pt x="7990" y="10852"/>
                    <a:pt x="7930" y="10744"/>
                    <a:pt x="7930" y="10578"/>
                  </a:cubicBezTo>
                  <a:cubicBezTo>
                    <a:pt x="7918" y="10423"/>
                    <a:pt x="7918" y="10113"/>
                    <a:pt x="7930" y="9899"/>
                  </a:cubicBezTo>
                  <a:lnTo>
                    <a:pt x="7930" y="9685"/>
                  </a:lnTo>
                  <a:lnTo>
                    <a:pt x="7930" y="9470"/>
                  </a:lnTo>
                  <a:cubicBezTo>
                    <a:pt x="7930" y="9459"/>
                    <a:pt x="7930" y="9459"/>
                    <a:pt x="7942" y="9459"/>
                  </a:cubicBezTo>
                  <a:cubicBezTo>
                    <a:pt x="7942" y="9459"/>
                    <a:pt x="7954" y="9447"/>
                    <a:pt x="7966" y="9447"/>
                  </a:cubicBezTo>
                  <a:cubicBezTo>
                    <a:pt x="7966" y="9447"/>
                    <a:pt x="7966" y="9447"/>
                    <a:pt x="7978" y="9435"/>
                  </a:cubicBezTo>
                  <a:cubicBezTo>
                    <a:pt x="7978" y="9435"/>
                    <a:pt x="7990" y="9423"/>
                    <a:pt x="8002" y="9423"/>
                  </a:cubicBezTo>
                  <a:cubicBezTo>
                    <a:pt x="8002" y="9423"/>
                    <a:pt x="8002" y="9411"/>
                    <a:pt x="8014" y="9411"/>
                  </a:cubicBezTo>
                  <a:cubicBezTo>
                    <a:pt x="8014" y="9411"/>
                    <a:pt x="8025" y="9399"/>
                    <a:pt x="8025" y="9399"/>
                  </a:cubicBezTo>
                  <a:cubicBezTo>
                    <a:pt x="8037" y="9387"/>
                    <a:pt x="8037" y="9387"/>
                    <a:pt x="8049" y="9387"/>
                  </a:cubicBezTo>
                  <a:cubicBezTo>
                    <a:pt x="8049" y="9375"/>
                    <a:pt x="8061" y="9375"/>
                    <a:pt x="8061" y="9363"/>
                  </a:cubicBezTo>
                  <a:cubicBezTo>
                    <a:pt x="8061" y="9363"/>
                    <a:pt x="8073" y="9351"/>
                    <a:pt x="8073" y="9351"/>
                  </a:cubicBezTo>
                  <a:cubicBezTo>
                    <a:pt x="8073" y="9339"/>
                    <a:pt x="8085" y="9339"/>
                    <a:pt x="8085" y="9328"/>
                  </a:cubicBezTo>
                  <a:cubicBezTo>
                    <a:pt x="8085" y="9328"/>
                    <a:pt x="8097" y="9316"/>
                    <a:pt x="8097" y="9316"/>
                  </a:cubicBezTo>
                  <a:cubicBezTo>
                    <a:pt x="8097" y="9304"/>
                    <a:pt x="8097" y="9304"/>
                    <a:pt x="8109" y="9292"/>
                  </a:cubicBezTo>
                  <a:cubicBezTo>
                    <a:pt x="8109" y="9280"/>
                    <a:pt x="8109" y="9280"/>
                    <a:pt x="8109" y="9280"/>
                  </a:cubicBezTo>
                  <a:cubicBezTo>
                    <a:pt x="8109" y="9268"/>
                    <a:pt x="8109" y="9256"/>
                    <a:pt x="8109" y="9232"/>
                  </a:cubicBezTo>
                  <a:cubicBezTo>
                    <a:pt x="8109" y="9232"/>
                    <a:pt x="8109" y="9220"/>
                    <a:pt x="8109" y="9209"/>
                  </a:cubicBezTo>
                  <a:cubicBezTo>
                    <a:pt x="8109" y="9173"/>
                    <a:pt x="8109" y="9125"/>
                    <a:pt x="8097" y="9066"/>
                  </a:cubicBezTo>
                  <a:cubicBezTo>
                    <a:pt x="8097" y="8982"/>
                    <a:pt x="8085" y="8887"/>
                    <a:pt x="8085" y="8816"/>
                  </a:cubicBezTo>
                  <a:cubicBezTo>
                    <a:pt x="8085" y="8792"/>
                    <a:pt x="8085" y="8768"/>
                    <a:pt x="8085" y="8756"/>
                  </a:cubicBezTo>
                  <a:cubicBezTo>
                    <a:pt x="8085" y="8661"/>
                    <a:pt x="8252" y="8423"/>
                    <a:pt x="8311" y="8363"/>
                  </a:cubicBezTo>
                  <a:cubicBezTo>
                    <a:pt x="8311" y="8363"/>
                    <a:pt x="8311" y="8351"/>
                    <a:pt x="8311" y="8351"/>
                  </a:cubicBezTo>
                  <a:cubicBezTo>
                    <a:pt x="8359" y="8280"/>
                    <a:pt x="8454" y="8006"/>
                    <a:pt x="8454" y="7946"/>
                  </a:cubicBezTo>
                  <a:lnTo>
                    <a:pt x="8454" y="7911"/>
                  </a:lnTo>
                  <a:cubicBezTo>
                    <a:pt x="8454" y="7851"/>
                    <a:pt x="8442" y="7696"/>
                    <a:pt x="8514" y="7673"/>
                  </a:cubicBezTo>
                  <a:cubicBezTo>
                    <a:pt x="8609" y="7613"/>
                    <a:pt x="8871" y="7482"/>
                    <a:pt x="8871" y="7280"/>
                  </a:cubicBezTo>
                  <a:cubicBezTo>
                    <a:pt x="8871" y="7208"/>
                    <a:pt x="8871" y="7161"/>
                    <a:pt x="8871" y="7113"/>
                  </a:cubicBezTo>
                  <a:cubicBezTo>
                    <a:pt x="8871" y="7053"/>
                    <a:pt x="8859" y="7006"/>
                    <a:pt x="8871" y="6958"/>
                  </a:cubicBezTo>
                  <a:cubicBezTo>
                    <a:pt x="8871" y="6934"/>
                    <a:pt x="8871" y="6911"/>
                    <a:pt x="8871" y="6875"/>
                  </a:cubicBezTo>
                  <a:cubicBezTo>
                    <a:pt x="8871" y="6815"/>
                    <a:pt x="8895" y="6780"/>
                    <a:pt x="8930" y="6732"/>
                  </a:cubicBezTo>
                  <a:cubicBezTo>
                    <a:pt x="8954" y="6684"/>
                    <a:pt x="8990" y="6625"/>
                    <a:pt x="9002" y="6553"/>
                  </a:cubicBezTo>
                  <a:lnTo>
                    <a:pt x="9014" y="6494"/>
                  </a:lnTo>
                  <a:cubicBezTo>
                    <a:pt x="9037" y="6422"/>
                    <a:pt x="9049" y="6363"/>
                    <a:pt x="9049" y="6303"/>
                  </a:cubicBezTo>
                  <a:lnTo>
                    <a:pt x="9049" y="6291"/>
                  </a:lnTo>
                  <a:cubicBezTo>
                    <a:pt x="9061" y="6280"/>
                    <a:pt x="9061" y="6256"/>
                    <a:pt x="9061" y="6220"/>
                  </a:cubicBezTo>
                  <a:cubicBezTo>
                    <a:pt x="9061" y="6113"/>
                    <a:pt x="9121" y="6006"/>
                    <a:pt x="9168" y="5994"/>
                  </a:cubicBezTo>
                  <a:cubicBezTo>
                    <a:pt x="9180" y="5994"/>
                    <a:pt x="9204" y="5982"/>
                    <a:pt x="9240" y="5982"/>
                  </a:cubicBezTo>
                  <a:cubicBezTo>
                    <a:pt x="9311" y="5970"/>
                    <a:pt x="9407" y="5946"/>
                    <a:pt x="9526" y="5946"/>
                  </a:cubicBezTo>
                  <a:close/>
                  <a:moveTo>
                    <a:pt x="3382" y="5541"/>
                  </a:moveTo>
                  <a:cubicBezTo>
                    <a:pt x="3406" y="5541"/>
                    <a:pt x="3418" y="5553"/>
                    <a:pt x="3442" y="5553"/>
                  </a:cubicBezTo>
                  <a:lnTo>
                    <a:pt x="3620" y="5553"/>
                  </a:lnTo>
                  <a:cubicBezTo>
                    <a:pt x="3632" y="5553"/>
                    <a:pt x="3656" y="5553"/>
                    <a:pt x="3668" y="5565"/>
                  </a:cubicBezTo>
                  <a:lnTo>
                    <a:pt x="5525" y="5565"/>
                  </a:lnTo>
                  <a:cubicBezTo>
                    <a:pt x="5751" y="5565"/>
                    <a:pt x="5835" y="5637"/>
                    <a:pt x="5882" y="5672"/>
                  </a:cubicBezTo>
                  <a:cubicBezTo>
                    <a:pt x="5918" y="5696"/>
                    <a:pt x="5859" y="5815"/>
                    <a:pt x="5823" y="5887"/>
                  </a:cubicBezTo>
                  <a:lnTo>
                    <a:pt x="5811" y="5910"/>
                  </a:lnTo>
                  <a:cubicBezTo>
                    <a:pt x="5799" y="5946"/>
                    <a:pt x="5751" y="6006"/>
                    <a:pt x="5704" y="6065"/>
                  </a:cubicBezTo>
                  <a:cubicBezTo>
                    <a:pt x="5620" y="6161"/>
                    <a:pt x="5525" y="6268"/>
                    <a:pt x="5501" y="6351"/>
                  </a:cubicBezTo>
                  <a:cubicBezTo>
                    <a:pt x="5501" y="6363"/>
                    <a:pt x="5501" y="6387"/>
                    <a:pt x="5501" y="6399"/>
                  </a:cubicBezTo>
                  <a:cubicBezTo>
                    <a:pt x="5489" y="6542"/>
                    <a:pt x="5632" y="6887"/>
                    <a:pt x="5668" y="6982"/>
                  </a:cubicBezTo>
                  <a:cubicBezTo>
                    <a:pt x="5692" y="7018"/>
                    <a:pt x="5728" y="7053"/>
                    <a:pt x="5823" y="7053"/>
                  </a:cubicBezTo>
                  <a:cubicBezTo>
                    <a:pt x="5966" y="7053"/>
                    <a:pt x="6192" y="6958"/>
                    <a:pt x="6240" y="6934"/>
                  </a:cubicBezTo>
                  <a:cubicBezTo>
                    <a:pt x="6275" y="6923"/>
                    <a:pt x="6311" y="6923"/>
                    <a:pt x="6347" y="6923"/>
                  </a:cubicBezTo>
                  <a:lnTo>
                    <a:pt x="6406" y="6923"/>
                  </a:lnTo>
                  <a:cubicBezTo>
                    <a:pt x="6466" y="6934"/>
                    <a:pt x="6501" y="6958"/>
                    <a:pt x="6501" y="6958"/>
                  </a:cubicBezTo>
                  <a:cubicBezTo>
                    <a:pt x="6501" y="6970"/>
                    <a:pt x="6501" y="6970"/>
                    <a:pt x="6501" y="6982"/>
                  </a:cubicBezTo>
                  <a:cubicBezTo>
                    <a:pt x="6513" y="7018"/>
                    <a:pt x="6501" y="7065"/>
                    <a:pt x="6501" y="7113"/>
                  </a:cubicBezTo>
                  <a:cubicBezTo>
                    <a:pt x="6501" y="7161"/>
                    <a:pt x="6501" y="7196"/>
                    <a:pt x="6501" y="7244"/>
                  </a:cubicBezTo>
                  <a:cubicBezTo>
                    <a:pt x="6501" y="7280"/>
                    <a:pt x="6501" y="7315"/>
                    <a:pt x="6501" y="7339"/>
                  </a:cubicBezTo>
                  <a:cubicBezTo>
                    <a:pt x="6513" y="7423"/>
                    <a:pt x="6585" y="7494"/>
                    <a:pt x="6656" y="7554"/>
                  </a:cubicBezTo>
                  <a:cubicBezTo>
                    <a:pt x="6680" y="7577"/>
                    <a:pt x="6704" y="7601"/>
                    <a:pt x="6728" y="7613"/>
                  </a:cubicBezTo>
                  <a:cubicBezTo>
                    <a:pt x="6751" y="7661"/>
                    <a:pt x="6751" y="7708"/>
                    <a:pt x="6751" y="7756"/>
                  </a:cubicBezTo>
                  <a:cubicBezTo>
                    <a:pt x="6751" y="7768"/>
                    <a:pt x="6751" y="7780"/>
                    <a:pt x="6751" y="7792"/>
                  </a:cubicBezTo>
                  <a:cubicBezTo>
                    <a:pt x="6751" y="7839"/>
                    <a:pt x="6775" y="7887"/>
                    <a:pt x="6799" y="7946"/>
                  </a:cubicBezTo>
                  <a:cubicBezTo>
                    <a:pt x="6811" y="7958"/>
                    <a:pt x="6823" y="7982"/>
                    <a:pt x="6835" y="8006"/>
                  </a:cubicBezTo>
                  <a:cubicBezTo>
                    <a:pt x="6847" y="8030"/>
                    <a:pt x="6871" y="8054"/>
                    <a:pt x="6882" y="8089"/>
                  </a:cubicBezTo>
                  <a:cubicBezTo>
                    <a:pt x="6918" y="8149"/>
                    <a:pt x="6763" y="8411"/>
                    <a:pt x="6609" y="8625"/>
                  </a:cubicBezTo>
                  <a:cubicBezTo>
                    <a:pt x="6597" y="8637"/>
                    <a:pt x="6597" y="8649"/>
                    <a:pt x="6597" y="8673"/>
                  </a:cubicBezTo>
                  <a:cubicBezTo>
                    <a:pt x="6609" y="8697"/>
                    <a:pt x="6894" y="9280"/>
                    <a:pt x="6942" y="9375"/>
                  </a:cubicBezTo>
                  <a:cubicBezTo>
                    <a:pt x="7002" y="9494"/>
                    <a:pt x="7216" y="9637"/>
                    <a:pt x="7311" y="9637"/>
                  </a:cubicBezTo>
                  <a:cubicBezTo>
                    <a:pt x="7359" y="9625"/>
                    <a:pt x="7418" y="9590"/>
                    <a:pt x="7525" y="9518"/>
                  </a:cubicBezTo>
                  <a:cubicBezTo>
                    <a:pt x="7597" y="9482"/>
                    <a:pt x="7668" y="9435"/>
                    <a:pt x="7716" y="9411"/>
                  </a:cubicBezTo>
                  <a:cubicBezTo>
                    <a:pt x="7732" y="9408"/>
                    <a:pt x="7746" y="9406"/>
                    <a:pt x="7759" y="9406"/>
                  </a:cubicBezTo>
                  <a:cubicBezTo>
                    <a:pt x="7794" y="9406"/>
                    <a:pt x="7818" y="9417"/>
                    <a:pt x="7835" y="9435"/>
                  </a:cubicBezTo>
                  <a:lnTo>
                    <a:pt x="7835" y="9685"/>
                  </a:lnTo>
                  <a:lnTo>
                    <a:pt x="7835" y="9899"/>
                  </a:lnTo>
                  <a:cubicBezTo>
                    <a:pt x="7835" y="10113"/>
                    <a:pt x="7835" y="10423"/>
                    <a:pt x="7835" y="10578"/>
                  </a:cubicBezTo>
                  <a:cubicBezTo>
                    <a:pt x="7835" y="10768"/>
                    <a:pt x="7906" y="10887"/>
                    <a:pt x="7978" y="11018"/>
                  </a:cubicBezTo>
                  <a:cubicBezTo>
                    <a:pt x="8002" y="11078"/>
                    <a:pt x="8025" y="11125"/>
                    <a:pt x="8061" y="11185"/>
                  </a:cubicBezTo>
                  <a:cubicBezTo>
                    <a:pt x="8133" y="11364"/>
                    <a:pt x="8145" y="11649"/>
                    <a:pt x="8156" y="11852"/>
                  </a:cubicBezTo>
                  <a:lnTo>
                    <a:pt x="8156" y="11911"/>
                  </a:lnTo>
                  <a:cubicBezTo>
                    <a:pt x="8156" y="11947"/>
                    <a:pt x="8156" y="11983"/>
                    <a:pt x="8168" y="12030"/>
                  </a:cubicBezTo>
                  <a:cubicBezTo>
                    <a:pt x="8168" y="12042"/>
                    <a:pt x="8180" y="12054"/>
                    <a:pt x="8180" y="12066"/>
                  </a:cubicBezTo>
                  <a:cubicBezTo>
                    <a:pt x="8180" y="12078"/>
                    <a:pt x="8180" y="12102"/>
                    <a:pt x="8192" y="12126"/>
                  </a:cubicBezTo>
                  <a:cubicBezTo>
                    <a:pt x="8180" y="12137"/>
                    <a:pt x="8180" y="12137"/>
                    <a:pt x="8180" y="12149"/>
                  </a:cubicBezTo>
                  <a:cubicBezTo>
                    <a:pt x="8168" y="12149"/>
                    <a:pt x="8168" y="12149"/>
                    <a:pt x="8168" y="12161"/>
                  </a:cubicBezTo>
                  <a:cubicBezTo>
                    <a:pt x="8156" y="12173"/>
                    <a:pt x="8156" y="12185"/>
                    <a:pt x="8145" y="12197"/>
                  </a:cubicBezTo>
                  <a:cubicBezTo>
                    <a:pt x="8133" y="12292"/>
                    <a:pt x="8037" y="12435"/>
                    <a:pt x="7942" y="12554"/>
                  </a:cubicBezTo>
                  <a:cubicBezTo>
                    <a:pt x="7930" y="12578"/>
                    <a:pt x="7906" y="12602"/>
                    <a:pt x="7894" y="12626"/>
                  </a:cubicBezTo>
                  <a:cubicBezTo>
                    <a:pt x="7883" y="12626"/>
                    <a:pt x="7883" y="12626"/>
                    <a:pt x="7883" y="12638"/>
                  </a:cubicBezTo>
                  <a:cubicBezTo>
                    <a:pt x="7859" y="12649"/>
                    <a:pt x="7847" y="12673"/>
                    <a:pt x="7835" y="12685"/>
                  </a:cubicBezTo>
                  <a:cubicBezTo>
                    <a:pt x="7823" y="12685"/>
                    <a:pt x="7823" y="12697"/>
                    <a:pt x="7823" y="12697"/>
                  </a:cubicBezTo>
                  <a:cubicBezTo>
                    <a:pt x="7799" y="12709"/>
                    <a:pt x="7787" y="12733"/>
                    <a:pt x="7764" y="12745"/>
                  </a:cubicBezTo>
                  <a:cubicBezTo>
                    <a:pt x="7752" y="12768"/>
                    <a:pt x="7728" y="12780"/>
                    <a:pt x="7716" y="12792"/>
                  </a:cubicBezTo>
                  <a:cubicBezTo>
                    <a:pt x="7716" y="12780"/>
                    <a:pt x="7704" y="12768"/>
                    <a:pt x="7692" y="12757"/>
                  </a:cubicBezTo>
                  <a:cubicBezTo>
                    <a:pt x="7692" y="12745"/>
                    <a:pt x="7680" y="12733"/>
                    <a:pt x="7680" y="12721"/>
                  </a:cubicBezTo>
                  <a:cubicBezTo>
                    <a:pt x="7668" y="12709"/>
                    <a:pt x="7656" y="12685"/>
                    <a:pt x="7644" y="12661"/>
                  </a:cubicBezTo>
                  <a:cubicBezTo>
                    <a:pt x="7633" y="12649"/>
                    <a:pt x="7621" y="12626"/>
                    <a:pt x="7621" y="12614"/>
                  </a:cubicBezTo>
                  <a:cubicBezTo>
                    <a:pt x="7609" y="12590"/>
                    <a:pt x="7597" y="12566"/>
                    <a:pt x="7585" y="12554"/>
                  </a:cubicBezTo>
                  <a:cubicBezTo>
                    <a:pt x="7573" y="12530"/>
                    <a:pt x="7561" y="12518"/>
                    <a:pt x="7561" y="12507"/>
                  </a:cubicBezTo>
                  <a:cubicBezTo>
                    <a:pt x="7549" y="12483"/>
                    <a:pt x="7537" y="12459"/>
                    <a:pt x="7525" y="12435"/>
                  </a:cubicBezTo>
                  <a:cubicBezTo>
                    <a:pt x="7513" y="12423"/>
                    <a:pt x="7502" y="12411"/>
                    <a:pt x="7490" y="12387"/>
                  </a:cubicBezTo>
                  <a:cubicBezTo>
                    <a:pt x="7478" y="12364"/>
                    <a:pt x="7478" y="12352"/>
                    <a:pt x="7466" y="12328"/>
                  </a:cubicBezTo>
                  <a:cubicBezTo>
                    <a:pt x="7454" y="12316"/>
                    <a:pt x="7442" y="12292"/>
                    <a:pt x="7430" y="12268"/>
                  </a:cubicBezTo>
                  <a:cubicBezTo>
                    <a:pt x="7418" y="12257"/>
                    <a:pt x="7406" y="12233"/>
                    <a:pt x="7406" y="12221"/>
                  </a:cubicBezTo>
                  <a:cubicBezTo>
                    <a:pt x="7394" y="12197"/>
                    <a:pt x="7383" y="12173"/>
                    <a:pt x="7371" y="12161"/>
                  </a:cubicBezTo>
                  <a:cubicBezTo>
                    <a:pt x="7359" y="12137"/>
                    <a:pt x="7347" y="12126"/>
                    <a:pt x="7347" y="12114"/>
                  </a:cubicBezTo>
                  <a:cubicBezTo>
                    <a:pt x="7335" y="12090"/>
                    <a:pt x="7323" y="12066"/>
                    <a:pt x="7311" y="12042"/>
                  </a:cubicBezTo>
                  <a:cubicBezTo>
                    <a:pt x="7299" y="12030"/>
                    <a:pt x="7287" y="12018"/>
                    <a:pt x="7287" y="11995"/>
                  </a:cubicBezTo>
                  <a:cubicBezTo>
                    <a:pt x="7275" y="11983"/>
                    <a:pt x="7263" y="11959"/>
                    <a:pt x="7252" y="11935"/>
                  </a:cubicBezTo>
                  <a:cubicBezTo>
                    <a:pt x="7240" y="11923"/>
                    <a:pt x="7228" y="11899"/>
                    <a:pt x="7228" y="11887"/>
                  </a:cubicBezTo>
                  <a:cubicBezTo>
                    <a:pt x="7216" y="11864"/>
                    <a:pt x="7204" y="11852"/>
                    <a:pt x="7192" y="11828"/>
                  </a:cubicBezTo>
                  <a:cubicBezTo>
                    <a:pt x="7192" y="11816"/>
                    <a:pt x="7180" y="11804"/>
                    <a:pt x="7168" y="11792"/>
                  </a:cubicBezTo>
                  <a:cubicBezTo>
                    <a:pt x="7156" y="11768"/>
                    <a:pt x="7156" y="11756"/>
                    <a:pt x="7144" y="11733"/>
                  </a:cubicBezTo>
                  <a:cubicBezTo>
                    <a:pt x="7132" y="11721"/>
                    <a:pt x="7132" y="11709"/>
                    <a:pt x="7121" y="11697"/>
                  </a:cubicBezTo>
                  <a:cubicBezTo>
                    <a:pt x="7109" y="11673"/>
                    <a:pt x="7109" y="11661"/>
                    <a:pt x="7097" y="11649"/>
                  </a:cubicBezTo>
                  <a:cubicBezTo>
                    <a:pt x="7085" y="11625"/>
                    <a:pt x="7085" y="11614"/>
                    <a:pt x="7073" y="11602"/>
                  </a:cubicBezTo>
                  <a:cubicBezTo>
                    <a:pt x="7073" y="11590"/>
                    <a:pt x="7061" y="11578"/>
                    <a:pt x="7061" y="11566"/>
                  </a:cubicBezTo>
                  <a:cubicBezTo>
                    <a:pt x="7049" y="11554"/>
                    <a:pt x="7049" y="11542"/>
                    <a:pt x="7037" y="11530"/>
                  </a:cubicBezTo>
                  <a:cubicBezTo>
                    <a:pt x="7037" y="11518"/>
                    <a:pt x="7025" y="11506"/>
                    <a:pt x="7025" y="11495"/>
                  </a:cubicBezTo>
                  <a:cubicBezTo>
                    <a:pt x="7013" y="11483"/>
                    <a:pt x="7013" y="11471"/>
                    <a:pt x="7013" y="11471"/>
                  </a:cubicBezTo>
                  <a:cubicBezTo>
                    <a:pt x="7002" y="11459"/>
                    <a:pt x="7002" y="11447"/>
                    <a:pt x="6990" y="11435"/>
                  </a:cubicBezTo>
                  <a:cubicBezTo>
                    <a:pt x="6990" y="11423"/>
                    <a:pt x="6990" y="11423"/>
                    <a:pt x="6978" y="11411"/>
                  </a:cubicBezTo>
                  <a:cubicBezTo>
                    <a:pt x="6978" y="11411"/>
                    <a:pt x="6978" y="11399"/>
                    <a:pt x="6978" y="11399"/>
                  </a:cubicBezTo>
                  <a:cubicBezTo>
                    <a:pt x="6966" y="11387"/>
                    <a:pt x="6966" y="11375"/>
                    <a:pt x="6966" y="11364"/>
                  </a:cubicBezTo>
                  <a:cubicBezTo>
                    <a:pt x="6978" y="11304"/>
                    <a:pt x="6906" y="11233"/>
                    <a:pt x="6692" y="11054"/>
                  </a:cubicBezTo>
                  <a:cubicBezTo>
                    <a:pt x="6644" y="11006"/>
                    <a:pt x="6597" y="10971"/>
                    <a:pt x="6585" y="10959"/>
                  </a:cubicBezTo>
                  <a:cubicBezTo>
                    <a:pt x="6561" y="10935"/>
                    <a:pt x="6513" y="10899"/>
                    <a:pt x="6478" y="10875"/>
                  </a:cubicBezTo>
                  <a:cubicBezTo>
                    <a:pt x="6394" y="10828"/>
                    <a:pt x="6299" y="10756"/>
                    <a:pt x="6275" y="10697"/>
                  </a:cubicBezTo>
                  <a:cubicBezTo>
                    <a:pt x="6228" y="10566"/>
                    <a:pt x="6025" y="10292"/>
                    <a:pt x="5942" y="10209"/>
                  </a:cubicBezTo>
                  <a:cubicBezTo>
                    <a:pt x="5847" y="10101"/>
                    <a:pt x="5632" y="10042"/>
                    <a:pt x="5466" y="10030"/>
                  </a:cubicBezTo>
                  <a:cubicBezTo>
                    <a:pt x="5455" y="10029"/>
                    <a:pt x="5445" y="10029"/>
                    <a:pt x="5435" y="10029"/>
                  </a:cubicBezTo>
                  <a:cubicBezTo>
                    <a:pt x="5330" y="10029"/>
                    <a:pt x="5244" y="10083"/>
                    <a:pt x="5168" y="10137"/>
                  </a:cubicBezTo>
                  <a:cubicBezTo>
                    <a:pt x="5120" y="10173"/>
                    <a:pt x="5073" y="10209"/>
                    <a:pt x="5013" y="10232"/>
                  </a:cubicBezTo>
                  <a:cubicBezTo>
                    <a:pt x="4966" y="10244"/>
                    <a:pt x="4906" y="10256"/>
                    <a:pt x="4823" y="10256"/>
                  </a:cubicBezTo>
                  <a:cubicBezTo>
                    <a:pt x="4739" y="10256"/>
                    <a:pt x="4644" y="10244"/>
                    <a:pt x="4537" y="10244"/>
                  </a:cubicBezTo>
                  <a:cubicBezTo>
                    <a:pt x="4489" y="10232"/>
                    <a:pt x="4442" y="10232"/>
                    <a:pt x="4394" y="10221"/>
                  </a:cubicBezTo>
                  <a:cubicBezTo>
                    <a:pt x="4227" y="10209"/>
                    <a:pt x="4215" y="10113"/>
                    <a:pt x="4204" y="10042"/>
                  </a:cubicBezTo>
                  <a:cubicBezTo>
                    <a:pt x="4204" y="10018"/>
                    <a:pt x="4204" y="9994"/>
                    <a:pt x="4192" y="9982"/>
                  </a:cubicBezTo>
                  <a:cubicBezTo>
                    <a:pt x="4168" y="9947"/>
                    <a:pt x="4132" y="9947"/>
                    <a:pt x="4084" y="9935"/>
                  </a:cubicBezTo>
                  <a:cubicBezTo>
                    <a:pt x="4025" y="9935"/>
                    <a:pt x="3918" y="9911"/>
                    <a:pt x="3739" y="9828"/>
                  </a:cubicBezTo>
                  <a:cubicBezTo>
                    <a:pt x="3549" y="9744"/>
                    <a:pt x="3489" y="9637"/>
                    <a:pt x="3418" y="9518"/>
                  </a:cubicBezTo>
                  <a:cubicBezTo>
                    <a:pt x="3394" y="9482"/>
                    <a:pt x="3370" y="9435"/>
                    <a:pt x="3334" y="9387"/>
                  </a:cubicBezTo>
                  <a:cubicBezTo>
                    <a:pt x="3299" y="9351"/>
                    <a:pt x="3251" y="9328"/>
                    <a:pt x="3192" y="9328"/>
                  </a:cubicBezTo>
                  <a:lnTo>
                    <a:pt x="3144" y="9328"/>
                  </a:lnTo>
                  <a:cubicBezTo>
                    <a:pt x="3084" y="9339"/>
                    <a:pt x="3025" y="9363"/>
                    <a:pt x="2965" y="9387"/>
                  </a:cubicBezTo>
                  <a:cubicBezTo>
                    <a:pt x="2882" y="9423"/>
                    <a:pt x="2811" y="9447"/>
                    <a:pt x="2727" y="9459"/>
                  </a:cubicBezTo>
                  <a:cubicBezTo>
                    <a:pt x="2703" y="9470"/>
                    <a:pt x="2680" y="9470"/>
                    <a:pt x="2656" y="9482"/>
                  </a:cubicBezTo>
                  <a:cubicBezTo>
                    <a:pt x="2632" y="9482"/>
                    <a:pt x="2596" y="9482"/>
                    <a:pt x="2572" y="9494"/>
                  </a:cubicBezTo>
                  <a:lnTo>
                    <a:pt x="2560" y="9494"/>
                  </a:lnTo>
                  <a:cubicBezTo>
                    <a:pt x="2537" y="9494"/>
                    <a:pt x="2513" y="9506"/>
                    <a:pt x="2477" y="9506"/>
                  </a:cubicBezTo>
                  <a:lnTo>
                    <a:pt x="2453" y="9506"/>
                  </a:lnTo>
                  <a:lnTo>
                    <a:pt x="2513" y="9399"/>
                  </a:lnTo>
                  <a:cubicBezTo>
                    <a:pt x="2632" y="9066"/>
                    <a:pt x="2787" y="8685"/>
                    <a:pt x="2834" y="8649"/>
                  </a:cubicBezTo>
                  <a:cubicBezTo>
                    <a:pt x="2858" y="8649"/>
                    <a:pt x="2906" y="8637"/>
                    <a:pt x="2953" y="8637"/>
                  </a:cubicBezTo>
                  <a:cubicBezTo>
                    <a:pt x="3180" y="8613"/>
                    <a:pt x="3370" y="8589"/>
                    <a:pt x="3430" y="8482"/>
                  </a:cubicBezTo>
                  <a:cubicBezTo>
                    <a:pt x="3501" y="8339"/>
                    <a:pt x="3489" y="8244"/>
                    <a:pt x="3418" y="8125"/>
                  </a:cubicBezTo>
                  <a:cubicBezTo>
                    <a:pt x="3394" y="8066"/>
                    <a:pt x="3370" y="8030"/>
                    <a:pt x="3334" y="7982"/>
                  </a:cubicBezTo>
                  <a:cubicBezTo>
                    <a:pt x="3299" y="7935"/>
                    <a:pt x="3275" y="7875"/>
                    <a:pt x="3251" y="7827"/>
                  </a:cubicBezTo>
                  <a:cubicBezTo>
                    <a:pt x="3239" y="7792"/>
                    <a:pt x="3215" y="7768"/>
                    <a:pt x="3203" y="7744"/>
                  </a:cubicBezTo>
                  <a:cubicBezTo>
                    <a:pt x="3156" y="7649"/>
                    <a:pt x="3108" y="7565"/>
                    <a:pt x="3144" y="7446"/>
                  </a:cubicBezTo>
                  <a:cubicBezTo>
                    <a:pt x="3168" y="7387"/>
                    <a:pt x="3192" y="7339"/>
                    <a:pt x="3215" y="7292"/>
                  </a:cubicBezTo>
                  <a:cubicBezTo>
                    <a:pt x="3275" y="7184"/>
                    <a:pt x="3334" y="7077"/>
                    <a:pt x="3311" y="6887"/>
                  </a:cubicBezTo>
                  <a:cubicBezTo>
                    <a:pt x="3275" y="6720"/>
                    <a:pt x="3192" y="6482"/>
                    <a:pt x="3144" y="6327"/>
                  </a:cubicBezTo>
                  <a:lnTo>
                    <a:pt x="3132" y="6291"/>
                  </a:lnTo>
                  <a:cubicBezTo>
                    <a:pt x="3120" y="6256"/>
                    <a:pt x="3108" y="6220"/>
                    <a:pt x="3108" y="6208"/>
                  </a:cubicBezTo>
                  <a:cubicBezTo>
                    <a:pt x="3108" y="6208"/>
                    <a:pt x="3096" y="6184"/>
                    <a:pt x="3096" y="6161"/>
                  </a:cubicBezTo>
                  <a:cubicBezTo>
                    <a:pt x="3072" y="6089"/>
                    <a:pt x="3025" y="5946"/>
                    <a:pt x="3084" y="5803"/>
                  </a:cubicBezTo>
                  <a:cubicBezTo>
                    <a:pt x="3108" y="5720"/>
                    <a:pt x="3156" y="5672"/>
                    <a:pt x="3192" y="5625"/>
                  </a:cubicBezTo>
                  <a:cubicBezTo>
                    <a:pt x="3215" y="5601"/>
                    <a:pt x="3239" y="5565"/>
                    <a:pt x="3251" y="5541"/>
                  </a:cubicBezTo>
                  <a:close/>
                  <a:moveTo>
                    <a:pt x="16693" y="8708"/>
                  </a:moveTo>
                  <a:cubicBezTo>
                    <a:pt x="16753" y="8756"/>
                    <a:pt x="16884" y="8768"/>
                    <a:pt x="17086" y="8768"/>
                  </a:cubicBezTo>
                  <a:cubicBezTo>
                    <a:pt x="17134" y="8768"/>
                    <a:pt x="17193" y="8768"/>
                    <a:pt x="17241" y="8780"/>
                  </a:cubicBezTo>
                  <a:lnTo>
                    <a:pt x="17324" y="8780"/>
                  </a:lnTo>
                  <a:cubicBezTo>
                    <a:pt x="17384" y="8780"/>
                    <a:pt x="17443" y="8792"/>
                    <a:pt x="17515" y="8792"/>
                  </a:cubicBezTo>
                  <a:lnTo>
                    <a:pt x="17562" y="8792"/>
                  </a:lnTo>
                  <a:cubicBezTo>
                    <a:pt x="17562" y="8792"/>
                    <a:pt x="17562" y="8804"/>
                    <a:pt x="17574" y="8804"/>
                  </a:cubicBezTo>
                  <a:cubicBezTo>
                    <a:pt x="17681" y="8816"/>
                    <a:pt x="17753" y="8828"/>
                    <a:pt x="17836" y="8851"/>
                  </a:cubicBezTo>
                  <a:cubicBezTo>
                    <a:pt x="17979" y="8875"/>
                    <a:pt x="18098" y="8935"/>
                    <a:pt x="18193" y="8982"/>
                  </a:cubicBezTo>
                  <a:cubicBezTo>
                    <a:pt x="18265" y="9006"/>
                    <a:pt x="18336" y="9042"/>
                    <a:pt x="18408" y="9066"/>
                  </a:cubicBezTo>
                  <a:cubicBezTo>
                    <a:pt x="18463" y="9080"/>
                    <a:pt x="18507" y="9085"/>
                    <a:pt x="18548" y="9085"/>
                  </a:cubicBezTo>
                  <a:cubicBezTo>
                    <a:pt x="18577" y="9085"/>
                    <a:pt x="18604" y="9082"/>
                    <a:pt x="18634" y="9078"/>
                  </a:cubicBezTo>
                  <a:cubicBezTo>
                    <a:pt x="18682" y="9066"/>
                    <a:pt x="18717" y="9066"/>
                    <a:pt x="18789" y="9066"/>
                  </a:cubicBezTo>
                  <a:lnTo>
                    <a:pt x="19027" y="9066"/>
                  </a:lnTo>
                  <a:cubicBezTo>
                    <a:pt x="19134" y="9066"/>
                    <a:pt x="19241" y="9066"/>
                    <a:pt x="19301" y="9113"/>
                  </a:cubicBezTo>
                  <a:cubicBezTo>
                    <a:pt x="19384" y="9173"/>
                    <a:pt x="19551" y="9280"/>
                    <a:pt x="19658" y="9292"/>
                  </a:cubicBezTo>
                  <a:cubicBezTo>
                    <a:pt x="19664" y="9292"/>
                    <a:pt x="19670" y="9293"/>
                    <a:pt x="19676" y="9293"/>
                  </a:cubicBezTo>
                  <a:cubicBezTo>
                    <a:pt x="19805" y="9293"/>
                    <a:pt x="19849" y="9171"/>
                    <a:pt x="19872" y="9125"/>
                  </a:cubicBezTo>
                  <a:cubicBezTo>
                    <a:pt x="19908" y="9042"/>
                    <a:pt x="20003" y="8970"/>
                    <a:pt x="20027" y="8958"/>
                  </a:cubicBezTo>
                  <a:lnTo>
                    <a:pt x="20063" y="8958"/>
                  </a:lnTo>
                  <a:cubicBezTo>
                    <a:pt x="20086" y="8958"/>
                    <a:pt x="20170" y="8958"/>
                    <a:pt x="20253" y="8994"/>
                  </a:cubicBezTo>
                  <a:lnTo>
                    <a:pt x="20289" y="8994"/>
                  </a:lnTo>
                  <a:lnTo>
                    <a:pt x="20289" y="9387"/>
                  </a:lnTo>
                  <a:cubicBezTo>
                    <a:pt x="20289" y="9530"/>
                    <a:pt x="20337" y="9673"/>
                    <a:pt x="20420" y="9792"/>
                  </a:cubicBezTo>
                  <a:lnTo>
                    <a:pt x="20432" y="9816"/>
                  </a:lnTo>
                  <a:cubicBezTo>
                    <a:pt x="20491" y="9887"/>
                    <a:pt x="20575" y="10018"/>
                    <a:pt x="20587" y="10042"/>
                  </a:cubicBezTo>
                  <a:cubicBezTo>
                    <a:pt x="20587" y="10042"/>
                    <a:pt x="20587" y="10054"/>
                    <a:pt x="20598" y="10066"/>
                  </a:cubicBezTo>
                  <a:cubicBezTo>
                    <a:pt x="20598" y="10078"/>
                    <a:pt x="20598" y="10090"/>
                    <a:pt x="20610" y="10090"/>
                  </a:cubicBezTo>
                  <a:cubicBezTo>
                    <a:pt x="20610" y="10101"/>
                    <a:pt x="20610" y="10101"/>
                    <a:pt x="20610" y="10113"/>
                  </a:cubicBezTo>
                  <a:cubicBezTo>
                    <a:pt x="20622" y="10125"/>
                    <a:pt x="20634" y="10149"/>
                    <a:pt x="20634" y="10161"/>
                  </a:cubicBezTo>
                  <a:cubicBezTo>
                    <a:pt x="20634" y="10173"/>
                    <a:pt x="20646" y="10173"/>
                    <a:pt x="20646" y="10173"/>
                  </a:cubicBezTo>
                  <a:cubicBezTo>
                    <a:pt x="20646" y="10197"/>
                    <a:pt x="20658" y="10221"/>
                    <a:pt x="20670" y="10232"/>
                  </a:cubicBezTo>
                  <a:cubicBezTo>
                    <a:pt x="20670" y="10244"/>
                    <a:pt x="20670" y="10244"/>
                    <a:pt x="20682" y="10244"/>
                  </a:cubicBezTo>
                  <a:lnTo>
                    <a:pt x="20670" y="10244"/>
                  </a:lnTo>
                  <a:lnTo>
                    <a:pt x="20658" y="10268"/>
                  </a:lnTo>
                  <a:cubicBezTo>
                    <a:pt x="20598" y="10340"/>
                    <a:pt x="20289" y="10637"/>
                    <a:pt x="20039" y="10887"/>
                  </a:cubicBezTo>
                  <a:cubicBezTo>
                    <a:pt x="19801" y="11114"/>
                    <a:pt x="19694" y="11221"/>
                    <a:pt x="19682" y="11244"/>
                  </a:cubicBezTo>
                  <a:cubicBezTo>
                    <a:pt x="19670" y="11268"/>
                    <a:pt x="19515" y="11435"/>
                    <a:pt x="19384" y="11590"/>
                  </a:cubicBezTo>
                  <a:cubicBezTo>
                    <a:pt x="19253" y="11733"/>
                    <a:pt x="19110" y="11899"/>
                    <a:pt x="19039" y="11983"/>
                  </a:cubicBezTo>
                  <a:lnTo>
                    <a:pt x="18979" y="12042"/>
                  </a:lnTo>
                  <a:cubicBezTo>
                    <a:pt x="18860" y="12197"/>
                    <a:pt x="18705" y="12376"/>
                    <a:pt x="18574" y="12483"/>
                  </a:cubicBezTo>
                  <a:cubicBezTo>
                    <a:pt x="18503" y="12542"/>
                    <a:pt x="18432" y="12578"/>
                    <a:pt x="18372" y="12626"/>
                  </a:cubicBezTo>
                  <a:cubicBezTo>
                    <a:pt x="18289" y="12673"/>
                    <a:pt x="18217" y="12721"/>
                    <a:pt x="18193" y="12757"/>
                  </a:cubicBezTo>
                  <a:cubicBezTo>
                    <a:pt x="18170" y="12792"/>
                    <a:pt x="18158" y="12816"/>
                    <a:pt x="18146" y="12852"/>
                  </a:cubicBezTo>
                  <a:cubicBezTo>
                    <a:pt x="18122" y="12888"/>
                    <a:pt x="18110" y="12923"/>
                    <a:pt x="18062" y="12983"/>
                  </a:cubicBezTo>
                  <a:cubicBezTo>
                    <a:pt x="17991" y="13090"/>
                    <a:pt x="17765" y="13411"/>
                    <a:pt x="17670" y="13530"/>
                  </a:cubicBezTo>
                  <a:cubicBezTo>
                    <a:pt x="17634" y="13578"/>
                    <a:pt x="17598" y="13602"/>
                    <a:pt x="17574" y="13626"/>
                  </a:cubicBezTo>
                  <a:cubicBezTo>
                    <a:pt x="17562" y="13638"/>
                    <a:pt x="17539" y="13650"/>
                    <a:pt x="17527" y="13673"/>
                  </a:cubicBezTo>
                  <a:cubicBezTo>
                    <a:pt x="17515" y="13661"/>
                    <a:pt x="17503" y="13661"/>
                    <a:pt x="17491" y="13650"/>
                  </a:cubicBezTo>
                  <a:cubicBezTo>
                    <a:pt x="17384" y="13602"/>
                    <a:pt x="17241" y="13530"/>
                    <a:pt x="17169" y="13411"/>
                  </a:cubicBezTo>
                  <a:cubicBezTo>
                    <a:pt x="17062" y="13245"/>
                    <a:pt x="16872" y="13066"/>
                    <a:pt x="16753" y="13054"/>
                  </a:cubicBezTo>
                  <a:lnTo>
                    <a:pt x="16741" y="13054"/>
                  </a:lnTo>
                  <a:cubicBezTo>
                    <a:pt x="16681" y="13054"/>
                    <a:pt x="16598" y="13042"/>
                    <a:pt x="16491" y="13042"/>
                  </a:cubicBezTo>
                  <a:cubicBezTo>
                    <a:pt x="16336" y="13042"/>
                    <a:pt x="16181" y="13054"/>
                    <a:pt x="16074" y="13090"/>
                  </a:cubicBezTo>
                  <a:cubicBezTo>
                    <a:pt x="15812" y="13161"/>
                    <a:pt x="15431" y="13197"/>
                    <a:pt x="15407" y="13197"/>
                  </a:cubicBezTo>
                  <a:cubicBezTo>
                    <a:pt x="15395" y="13197"/>
                    <a:pt x="15348" y="13209"/>
                    <a:pt x="15300" y="13221"/>
                  </a:cubicBezTo>
                  <a:lnTo>
                    <a:pt x="15276" y="13221"/>
                  </a:lnTo>
                  <a:cubicBezTo>
                    <a:pt x="15264" y="13209"/>
                    <a:pt x="15264" y="13185"/>
                    <a:pt x="15253" y="13161"/>
                  </a:cubicBezTo>
                  <a:cubicBezTo>
                    <a:pt x="15253" y="13149"/>
                    <a:pt x="15241" y="13126"/>
                    <a:pt x="15241" y="13114"/>
                  </a:cubicBezTo>
                  <a:cubicBezTo>
                    <a:pt x="15241" y="13114"/>
                    <a:pt x="15241" y="13102"/>
                    <a:pt x="15241" y="13102"/>
                  </a:cubicBezTo>
                  <a:cubicBezTo>
                    <a:pt x="15241" y="13090"/>
                    <a:pt x="15229" y="13078"/>
                    <a:pt x="15229" y="13066"/>
                  </a:cubicBezTo>
                  <a:cubicBezTo>
                    <a:pt x="15229" y="13054"/>
                    <a:pt x="15229" y="13054"/>
                    <a:pt x="15229" y="13042"/>
                  </a:cubicBezTo>
                  <a:cubicBezTo>
                    <a:pt x="15229" y="13042"/>
                    <a:pt x="15229" y="13030"/>
                    <a:pt x="15229" y="13019"/>
                  </a:cubicBezTo>
                  <a:cubicBezTo>
                    <a:pt x="15217" y="13007"/>
                    <a:pt x="15217" y="13007"/>
                    <a:pt x="15217" y="12995"/>
                  </a:cubicBezTo>
                  <a:cubicBezTo>
                    <a:pt x="15217" y="12983"/>
                    <a:pt x="15217" y="12983"/>
                    <a:pt x="15217" y="12971"/>
                  </a:cubicBezTo>
                  <a:cubicBezTo>
                    <a:pt x="15217" y="12971"/>
                    <a:pt x="15217" y="12959"/>
                    <a:pt x="15217" y="12947"/>
                  </a:cubicBezTo>
                  <a:cubicBezTo>
                    <a:pt x="15217" y="12947"/>
                    <a:pt x="15217" y="12935"/>
                    <a:pt x="15217" y="12935"/>
                  </a:cubicBezTo>
                  <a:cubicBezTo>
                    <a:pt x="15217" y="12923"/>
                    <a:pt x="15217" y="12923"/>
                    <a:pt x="15229" y="12911"/>
                  </a:cubicBezTo>
                  <a:cubicBezTo>
                    <a:pt x="15229" y="12911"/>
                    <a:pt x="15229" y="12899"/>
                    <a:pt x="15229" y="12888"/>
                  </a:cubicBezTo>
                  <a:lnTo>
                    <a:pt x="15241" y="12888"/>
                  </a:lnTo>
                  <a:cubicBezTo>
                    <a:pt x="15253" y="12864"/>
                    <a:pt x="15276" y="12840"/>
                    <a:pt x="15300" y="12816"/>
                  </a:cubicBezTo>
                  <a:cubicBezTo>
                    <a:pt x="15348" y="12768"/>
                    <a:pt x="15384" y="12721"/>
                    <a:pt x="15384" y="12590"/>
                  </a:cubicBezTo>
                  <a:cubicBezTo>
                    <a:pt x="15384" y="12518"/>
                    <a:pt x="15360" y="12435"/>
                    <a:pt x="15336" y="12352"/>
                  </a:cubicBezTo>
                  <a:cubicBezTo>
                    <a:pt x="15300" y="12257"/>
                    <a:pt x="15276" y="12161"/>
                    <a:pt x="15288" y="12090"/>
                  </a:cubicBezTo>
                  <a:cubicBezTo>
                    <a:pt x="15288" y="12066"/>
                    <a:pt x="15288" y="12042"/>
                    <a:pt x="15300" y="12030"/>
                  </a:cubicBezTo>
                  <a:cubicBezTo>
                    <a:pt x="15300" y="12018"/>
                    <a:pt x="15312" y="11995"/>
                    <a:pt x="15324" y="11971"/>
                  </a:cubicBezTo>
                  <a:cubicBezTo>
                    <a:pt x="15324" y="11971"/>
                    <a:pt x="15324" y="11959"/>
                    <a:pt x="15324" y="11959"/>
                  </a:cubicBezTo>
                  <a:cubicBezTo>
                    <a:pt x="15336" y="11959"/>
                    <a:pt x="15336" y="11947"/>
                    <a:pt x="15336" y="11947"/>
                  </a:cubicBezTo>
                  <a:cubicBezTo>
                    <a:pt x="15431" y="11768"/>
                    <a:pt x="15634" y="11495"/>
                    <a:pt x="15753" y="11399"/>
                  </a:cubicBezTo>
                  <a:cubicBezTo>
                    <a:pt x="15788" y="11375"/>
                    <a:pt x="15824" y="11340"/>
                    <a:pt x="15860" y="11292"/>
                  </a:cubicBezTo>
                  <a:cubicBezTo>
                    <a:pt x="15860" y="11292"/>
                    <a:pt x="15860" y="11280"/>
                    <a:pt x="15860" y="11280"/>
                  </a:cubicBezTo>
                  <a:cubicBezTo>
                    <a:pt x="16026" y="11078"/>
                    <a:pt x="16241" y="10685"/>
                    <a:pt x="16241" y="10578"/>
                  </a:cubicBezTo>
                  <a:cubicBezTo>
                    <a:pt x="16229" y="10554"/>
                    <a:pt x="16229" y="10530"/>
                    <a:pt x="16217" y="10506"/>
                  </a:cubicBezTo>
                  <a:cubicBezTo>
                    <a:pt x="16205" y="10494"/>
                    <a:pt x="16193" y="10471"/>
                    <a:pt x="16181" y="10447"/>
                  </a:cubicBezTo>
                  <a:cubicBezTo>
                    <a:pt x="16157" y="10387"/>
                    <a:pt x="16122" y="10328"/>
                    <a:pt x="16122" y="10268"/>
                  </a:cubicBezTo>
                  <a:cubicBezTo>
                    <a:pt x="16122" y="10244"/>
                    <a:pt x="16122" y="10221"/>
                    <a:pt x="16122" y="10197"/>
                  </a:cubicBezTo>
                  <a:cubicBezTo>
                    <a:pt x="16134" y="10185"/>
                    <a:pt x="16134" y="10185"/>
                    <a:pt x="16134" y="10173"/>
                  </a:cubicBezTo>
                  <a:cubicBezTo>
                    <a:pt x="16146" y="10173"/>
                    <a:pt x="16146" y="10161"/>
                    <a:pt x="16146" y="10149"/>
                  </a:cubicBezTo>
                  <a:cubicBezTo>
                    <a:pt x="16265" y="9994"/>
                    <a:pt x="16455" y="9756"/>
                    <a:pt x="16455" y="9756"/>
                  </a:cubicBezTo>
                  <a:cubicBezTo>
                    <a:pt x="16467" y="9756"/>
                    <a:pt x="16467" y="9744"/>
                    <a:pt x="16467" y="9732"/>
                  </a:cubicBezTo>
                  <a:cubicBezTo>
                    <a:pt x="16467" y="9732"/>
                    <a:pt x="16491" y="9554"/>
                    <a:pt x="16527" y="9423"/>
                  </a:cubicBezTo>
                  <a:lnTo>
                    <a:pt x="16538" y="9363"/>
                  </a:lnTo>
                  <a:cubicBezTo>
                    <a:pt x="16562" y="9256"/>
                    <a:pt x="16586" y="9149"/>
                    <a:pt x="16574" y="9066"/>
                  </a:cubicBezTo>
                  <a:cubicBezTo>
                    <a:pt x="16574" y="9054"/>
                    <a:pt x="16574" y="9042"/>
                    <a:pt x="16574" y="9042"/>
                  </a:cubicBezTo>
                  <a:cubicBezTo>
                    <a:pt x="16562" y="8970"/>
                    <a:pt x="16574" y="8899"/>
                    <a:pt x="16586" y="8839"/>
                  </a:cubicBezTo>
                  <a:cubicBezTo>
                    <a:pt x="16586" y="8816"/>
                    <a:pt x="16598" y="8792"/>
                    <a:pt x="16610" y="8780"/>
                  </a:cubicBezTo>
                  <a:cubicBezTo>
                    <a:pt x="16610" y="8780"/>
                    <a:pt x="16622" y="8768"/>
                    <a:pt x="16657" y="8744"/>
                  </a:cubicBezTo>
                  <a:cubicBezTo>
                    <a:pt x="16669" y="8732"/>
                    <a:pt x="16681" y="8720"/>
                    <a:pt x="16693" y="8708"/>
                  </a:cubicBezTo>
                  <a:close/>
                  <a:moveTo>
                    <a:pt x="3190" y="9415"/>
                  </a:moveTo>
                  <a:cubicBezTo>
                    <a:pt x="3221" y="9415"/>
                    <a:pt x="3245" y="9424"/>
                    <a:pt x="3263" y="9447"/>
                  </a:cubicBezTo>
                  <a:cubicBezTo>
                    <a:pt x="3299" y="9482"/>
                    <a:pt x="3322" y="9530"/>
                    <a:pt x="3346" y="9566"/>
                  </a:cubicBezTo>
                  <a:cubicBezTo>
                    <a:pt x="3406" y="9685"/>
                    <a:pt x="3489" y="9816"/>
                    <a:pt x="3703" y="9911"/>
                  </a:cubicBezTo>
                  <a:cubicBezTo>
                    <a:pt x="3751" y="9935"/>
                    <a:pt x="3787" y="9947"/>
                    <a:pt x="3834" y="9971"/>
                  </a:cubicBezTo>
                  <a:cubicBezTo>
                    <a:pt x="3942" y="10006"/>
                    <a:pt x="4025" y="10018"/>
                    <a:pt x="4073" y="10030"/>
                  </a:cubicBezTo>
                  <a:lnTo>
                    <a:pt x="4108" y="10030"/>
                  </a:lnTo>
                  <a:cubicBezTo>
                    <a:pt x="4108" y="10042"/>
                    <a:pt x="4120" y="10042"/>
                    <a:pt x="4120" y="10054"/>
                  </a:cubicBezTo>
                  <a:cubicBezTo>
                    <a:pt x="4120" y="10125"/>
                    <a:pt x="4144" y="10292"/>
                    <a:pt x="4382" y="10316"/>
                  </a:cubicBezTo>
                  <a:cubicBezTo>
                    <a:pt x="4442" y="10316"/>
                    <a:pt x="4489" y="10328"/>
                    <a:pt x="4537" y="10328"/>
                  </a:cubicBezTo>
                  <a:cubicBezTo>
                    <a:pt x="4632" y="10340"/>
                    <a:pt x="4727" y="10352"/>
                    <a:pt x="4823" y="10352"/>
                  </a:cubicBezTo>
                  <a:cubicBezTo>
                    <a:pt x="4918" y="10352"/>
                    <a:pt x="4989" y="10340"/>
                    <a:pt x="5049" y="10316"/>
                  </a:cubicBezTo>
                  <a:cubicBezTo>
                    <a:pt x="5108" y="10280"/>
                    <a:pt x="5168" y="10256"/>
                    <a:pt x="5216" y="10221"/>
                  </a:cubicBezTo>
                  <a:cubicBezTo>
                    <a:pt x="5299" y="10161"/>
                    <a:pt x="5358" y="10113"/>
                    <a:pt x="5442" y="10113"/>
                  </a:cubicBezTo>
                  <a:lnTo>
                    <a:pt x="5466" y="10113"/>
                  </a:lnTo>
                  <a:cubicBezTo>
                    <a:pt x="5478" y="10113"/>
                    <a:pt x="5501" y="10125"/>
                    <a:pt x="5525" y="10125"/>
                  </a:cubicBezTo>
                  <a:cubicBezTo>
                    <a:pt x="5668" y="10149"/>
                    <a:pt x="5823" y="10209"/>
                    <a:pt x="5882" y="10268"/>
                  </a:cubicBezTo>
                  <a:cubicBezTo>
                    <a:pt x="5954" y="10340"/>
                    <a:pt x="6109" y="10554"/>
                    <a:pt x="6168" y="10673"/>
                  </a:cubicBezTo>
                  <a:cubicBezTo>
                    <a:pt x="6180" y="10697"/>
                    <a:pt x="6192" y="10709"/>
                    <a:pt x="6192" y="10733"/>
                  </a:cubicBezTo>
                  <a:cubicBezTo>
                    <a:pt x="6228" y="10816"/>
                    <a:pt x="6335" y="10887"/>
                    <a:pt x="6418" y="10947"/>
                  </a:cubicBezTo>
                  <a:cubicBezTo>
                    <a:pt x="6466" y="10971"/>
                    <a:pt x="6501" y="10994"/>
                    <a:pt x="6513" y="11018"/>
                  </a:cubicBezTo>
                  <a:cubicBezTo>
                    <a:pt x="6537" y="11042"/>
                    <a:pt x="6573" y="11078"/>
                    <a:pt x="6632" y="11114"/>
                  </a:cubicBezTo>
                  <a:cubicBezTo>
                    <a:pt x="6704" y="11185"/>
                    <a:pt x="6859" y="11316"/>
                    <a:pt x="6882" y="11364"/>
                  </a:cubicBezTo>
                  <a:cubicBezTo>
                    <a:pt x="6882" y="11375"/>
                    <a:pt x="6882" y="11375"/>
                    <a:pt x="6882" y="11375"/>
                  </a:cubicBezTo>
                  <a:cubicBezTo>
                    <a:pt x="6882" y="11375"/>
                    <a:pt x="6882" y="11375"/>
                    <a:pt x="6882" y="11387"/>
                  </a:cubicBezTo>
                  <a:cubicBezTo>
                    <a:pt x="6882" y="11399"/>
                    <a:pt x="6882" y="11399"/>
                    <a:pt x="6882" y="11411"/>
                  </a:cubicBezTo>
                  <a:cubicBezTo>
                    <a:pt x="6894" y="11411"/>
                    <a:pt x="6894" y="11423"/>
                    <a:pt x="6894" y="11423"/>
                  </a:cubicBezTo>
                  <a:cubicBezTo>
                    <a:pt x="6894" y="11423"/>
                    <a:pt x="6894" y="11435"/>
                    <a:pt x="6894" y="11435"/>
                  </a:cubicBezTo>
                  <a:cubicBezTo>
                    <a:pt x="6906" y="11447"/>
                    <a:pt x="6906" y="11447"/>
                    <a:pt x="6906" y="11459"/>
                  </a:cubicBezTo>
                  <a:cubicBezTo>
                    <a:pt x="6918" y="11471"/>
                    <a:pt x="6918" y="11471"/>
                    <a:pt x="6918" y="11471"/>
                  </a:cubicBezTo>
                  <a:cubicBezTo>
                    <a:pt x="6918" y="11483"/>
                    <a:pt x="6930" y="11495"/>
                    <a:pt x="6930" y="11506"/>
                  </a:cubicBezTo>
                  <a:cubicBezTo>
                    <a:pt x="6930" y="11506"/>
                    <a:pt x="6930" y="11518"/>
                    <a:pt x="6942" y="11518"/>
                  </a:cubicBezTo>
                  <a:cubicBezTo>
                    <a:pt x="6942" y="11530"/>
                    <a:pt x="6954" y="11542"/>
                    <a:pt x="6954" y="11554"/>
                  </a:cubicBezTo>
                  <a:cubicBezTo>
                    <a:pt x="6954" y="11566"/>
                    <a:pt x="6966" y="11578"/>
                    <a:pt x="6966" y="11578"/>
                  </a:cubicBezTo>
                  <a:cubicBezTo>
                    <a:pt x="6978" y="11602"/>
                    <a:pt x="6978" y="11614"/>
                    <a:pt x="6990" y="11637"/>
                  </a:cubicBezTo>
                  <a:cubicBezTo>
                    <a:pt x="6990" y="11637"/>
                    <a:pt x="7002" y="11649"/>
                    <a:pt x="7002" y="11649"/>
                  </a:cubicBezTo>
                  <a:cubicBezTo>
                    <a:pt x="7013" y="11673"/>
                    <a:pt x="7025" y="11697"/>
                    <a:pt x="7025" y="11709"/>
                  </a:cubicBezTo>
                  <a:cubicBezTo>
                    <a:pt x="7037" y="11721"/>
                    <a:pt x="7037" y="11733"/>
                    <a:pt x="7049" y="11745"/>
                  </a:cubicBezTo>
                  <a:cubicBezTo>
                    <a:pt x="7061" y="11756"/>
                    <a:pt x="7073" y="11792"/>
                    <a:pt x="7085" y="11816"/>
                  </a:cubicBezTo>
                  <a:cubicBezTo>
                    <a:pt x="7085" y="11816"/>
                    <a:pt x="7097" y="11828"/>
                    <a:pt x="7097" y="11840"/>
                  </a:cubicBezTo>
                  <a:cubicBezTo>
                    <a:pt x="7109" y="11876"/>
                    <a:pt x="7132" y="11899"/>
                    <a:pt x="7144" y="11935"/>
                  </a:cubicBezTo>
                  <a:cubicBezTo>
                    <a:pt x="7156" y="11947"/>
                    <a:pt x="7156" y="11947"/>
                    <a:pt x="7156" y="11959"/>
                  </a:cubicBezTo>
                  <a:cubicBezTo>
                    <a:pt x="7180" y="11995"/>
                    <a:pt x="7204" y="12030"/>
                    <a:pt x="7216" y="12078"/>
                  </a:cubicBezTo>
                  <a:cubicBezTo>
                    <a:pt x="7228" y="12078"/>
                    <a:pt x="7228" y="12090"/>
                    <a:pt x="7228" y="12102"/>
                  </a:cubicBezTo>
                  <a:cubicBezTo>
                    <a:pt x="7252" y="12137"/>
                    <a:pt x="7275" y="12173"/>
                    <a:pt x="7299" y="12221"/>
                  </a:cubicBezTo>
                  <a:cubicBezTo>
                    <a:pt x="7311" y="12233"/>
                    <a:pt x="7311" y="12245"/>
                    <a:pt x="7323" y="12257"/>
                  </a:cubicBezTo>
                  <a:cubicBezTo>
                    <a:pt x="7347" y="12304"/>
                    <a:pt x="7371" y="12340"/>
                    <a:pt x="7394" y="12387"/>
                  </a:cubicBezTo>
                  <a:cubicBezTo>
                    <a:pt x="7406" y="12411"/>
                    <a:pt x="7406" y="12423"/>
                    <a:pt x="7418" y="12435"/>
                  </a:cubicBezTo>
                  <a:cubicBezTo>
                    <a:pt x="7442" y="12483"/>
                    <a:pt x="7466" y="12530"/>
                    <a:pt x="7502" y="12590"/>
                  </a:cubicBezTo>
                  <a:cubicBezTo>
                    <a:pt x="7513" y="12602"/>
                    <a:pt x="7513" y="12614"/>
                    <a:pt x="7525" y="12638"/>
                  </a:cubicBezTo>
                  <a:cubicBezTo>
                    <a:pt x="7561" y="12685"/>
                    <a:pt x="7585" y="12745"/>
                    <a:pt x="7621" y="12792"/>
                  </a:cubicBezTo>
                  <a:cubicBezTo>
                    <a:pt x="7633" y="12816"/>
                    <a:pt x="7633" y="12828"/>
                    <a:pt x="7644" y="12852"/>
                  </a:cubicBezTo>
                  <a:cubicBezTo>
                    <a:pt x="7644" y="12852"/>
                    <a:pt x="7644" y="12852"/>
                    <a:pt x="7633" y="12864"/>
                  </a:cubicBezTo>
                  <a:lnTo>
                    <a:pt x="7621" y="12864"/>
                  </a:lnTo>
                  <a:cubicBezTo>
                    <a:pt x="7621" y="12876"/>
                    <a:pt x="7609" y="12888"/>
                    <a:pt x="7597" y="12888"/>
                  </a:cubicBezTo>
                  <a:cubicBezTo>
                    <a:pt x="7597" y="12888"/>
                    <a:pt x="7597" y="12899"/>
                    <a:pt x="7597" y="12899"/>
                  </a:cubicBezTo>
                  <a:cubicBezTo>
                    <a:pt x="7585" y="12911"/>
                    <a:pt x="7573" y="12923"/>
                    <a:pt x="7561" y="12935"/>
                  </a:cubicBezTo>
                  <a:lnTo>
                    <a:pt x="7549" y="12935"/>
                  </a:lnTo>
                  <a:cubicBezTo>
                    <a:pt x="7537" y="12947"/>
                    <a:pt x="7537" y="12959"/>
                    <a:pt x="7525" y="12971"/>
                  </a:cubicBezTo>
                  <a:cubicBezTo>
                    <a:pt x="7525" y="12971"/>
                    <a:pt x="7513" y="12971"/>
                    <a:pt x="7513" y="12983"/>
                  </a:cubicBezTo>
                  <a:cubicBezTo>
                    <a:pt x="7513" y="12983"/>
                    <a:pt x="7502" y="12995"/>
                    <a:pt x="7502" y="13007"/>
                  </a:cubicBezTo>
                  <a:cubicBezTo>
                    <a:pt x="7490" y="13007"/>
                    <a:pt x="7490" y="13007"/>
                    <a:pt x="7490" y="13019"/>
                  </a:cubicBezTo>
                  <a:cubicBezTo>
                    <a:pt x="7478" y="13019"/>
                    <a:pt x="7478" y="13030"/>
                    <a:pt x="7478" y="13042"/>
                  </a:cubicBezTo>
                  <a:cubicBezTo>
                    <a:pt x="7478" y="13042"/>
                    <a:pt x="7466" y="13054"/>
                    <a:pt x="7466" y="13054"/>
                  </a:cubicBezTo>
                  <a:cubicBezTo>
                    <a:pt x="7466" y="13066"/>
                    <a:pt x="7466" y="13078"/>
                    <a:pt x="7466" y="13090"/>
                  </a:cubicBezTo>
                  <a:cubicBezTo>
                    <a:pt x="7466" y="13090"/>
                    <a:pt x="7466" y="13102"/>
                    <a:pt x="7466" y="13102"/>
                  </a:cubicBezTo>
                  <a:lnTo>
                    <a:pt x="7466" y="13149"/>
                  </a:lnTo>
                  <a:cubicBezTo>
                    <a:pt x="7478" y="13340"/>
                    <a:pt x="7466" y="13447"/>
                    <a:pt x="7418" y="13471"/>
                  </a:cubicBezTo>
                  <a:cubicBezTo>
                    <a:pt x="7228" y="13590"/>
                    <a:pt x="7109" y="13673"/>
                    <a:pt x="7109" y="13745"/>
                  </a:cubicBezTo>
                  <a:cubicBezTo>
                    <a:pt x="7109" y="13804"/>
                    <a:pt x="7156" y="14031"/>
                    <a:pt x="7180" y="14197"/>
                  </a:cubicBezTo>
                  <a:cubicBezTo>
                    <a:pt x="7192" y="14221"/>
                    <a:pt x="7192" y="14245"/>
                    <a:pt x="7192" y="14269"/>
                  </a:cubicBezTo>
                  <a:cubicBezTo>
                    <a:pt x="7192" y="14269"/>
                    <a:pt x="7204" y="14269"/>
                    <a:pt x="7204" y="14281"/>
                  </a:cubicBezTo>
                  <a:cubicBezTo>
                    <a:pt x="7204" y="14281"/>
                    <a:pt x="7204" y="14292"/>
                    <a:pt x="7204" y="14304"/>
                  </a:cubicBezTo>
                  <a:cubicBezTo>
                    <a:pt x="7204" y="14304"/>
                    <a:pt x="7204" y="14304"/>
                    <a:pt x="7204" y="14316"/>
                  </a:cubicBezTo>
                  <a:cubicBezTo>
                    <a:pt x="7204" y="14328"/>
                    <a:pt x="7204" y="14328"/>
                    <a:pt x="7204" y="14340"/>
                  </a:cubicBezTo>
                  <a:cubicBezTo>
                    <a:pt x="7204" y="14352"/>
                    <a:pt x="7204" y="14352"/>
                    <a:pt x="7204" y="14364"/>
                  </a:cubicBezTo>
                  <a:cubicBezTo>
                    <a:pt x="7204" y="14376"/>
                    <a:pt x="7204" y="14388"/>
                    <a:pt x="7204" y="14400"/>
                  </a:cubicBezTo>
                  <a:cubicBezTo>
                    <a:pt x="7216" y="14412"/>
                    <a:pt x="7216" y="14423"/>
                    <a:pt x="7216" y="14435"/>
                  </a:cubicBezTo>
                  <a:cubicBezTo>
                    <a:pt x="7216" y="14447"/>
                    <a:pt x="7216" y="14459"/>
                    <a:pt x="7216" y="14471"/>
                  </a:cubicBezTo>
                  <a:cubicBezTo>
                    <a:pt x="7216" y="14483"/>
                    <a:pt x="7216" y="14495"/>
                    <a:pt x="7216" y="14507"/>
                  </a:cubicBezTo>
                  <a:cubicBezTo>
                    <a:pt x="7216" y="14519"/>
                    <a:pt x="7216" y="14543"/>
                    <a:pt x="7216" y="14554"/>
                  </a:cubicBezTo>
                  <a:cubicBezTo>
                    <a:pt x="7216" y="14566"/>
                    <a:pt x="7228" y="14578"/>
                    <a:pt x="7228" y="14590"/>
                  </a:cubicBezTo>
                  <a:cubicBezTo>
                    <a:pt x="7228" y="14602"/>
                    <a:pt x="7228" y="14626"/>
                    <a:pt x="7228" y="14638"/>
                  </a:cubicBezTo>
                  <a:cubicBezTo>
                    <a:pt x="7228" y="14650"/>
                    <a:pt x="7228" y="14673"/>
                    <a:pt x="7228" y="14685"/>
                  </a:cubicBezTo>
                  <a:cubicBezTo>
                    <a:pt x="7228" y="14697"/>
                    <a:pt x="7228" y="14721"/>
                    <a:pt x="7228" y="14733"/>
                  </a:cubicBezTo>
                  <a:cubicBezTo>
                    <a:pt x="7228" y="14757"/>
                    <a:pt x="7240" y="14769"/>
                    <a:pt x="7240" y="14781"/>
                  </a:cubicBezTo>
                  <a:cubicBezTo>
                    <a:pt x="7240" y="14804"/>
                    <a:pt x="7240" y="14816"/>
                    <a:pt x="7240" y="14840"/>
                  </a:cubicBezTo>
                  <a:cubicBezTo>
                    <a:pt x="7240" y="14852"/>
                    <a:pt x="7240" y="14876"/>
                    <a:pt x="7240" y="14888"/>
                  </a:cubicBezTo>
                  <a:cubicBezTo>
                    <a:pt x="7240" y="14912"/>
                    <a:pt x="7240" y="14924"/>
                    <a:pt x="7252" y="14947"/>
                  </a:cubicBezTo>
                  <a:cubicBezTo>
                    <a:pt x="7252" y="14959"/>
                    <a:pt x="7252" y="14971"/>
                    <a:pt x="7252" y="14995"/>
                  </a:cubicBezTo>
                  <a:cubicBezTo>
                    <a:pt x="7252" y="15019"/>
                    <a:pt x="7252" y="15043"/>
                    <a:pt x="7252" y="15054"/>
                  </a:cubicBezTo>
                  <a:cubicBezTo>
                    <a:pt x="7252" y="15066"/>
                    <a:pt x="7252" y="15078"/>
                    <a:pt x="7252" y="15090"/>
                  </a:cubicBezTo>
                  <a:cubicBezTo>
                    <a:pt x="7252" y="15114"/>
                    <a:pt x="7252" y="15138"/>
                    <a:pt x="7263" y="15162"/>
                  </a:cubicBezTo>
                  <a:cubicBezTo>
                    <a:pt x="7263" y="15174"/>
                    <a:pt x="7263" y="15185"/>
                    <a:pt x="7263" y="15197"/>
                  </a:cubicBezTo>
                  <a:cubicBezTo>
                    <a:pt x="7263" y="15221"/>
                    <a:pt x="7263" y="15245"/>
                    <a:pt x="7263" y="15269"/>
                  </a:cubicBezTo>
                  <a:cubicBezTo>
                    <a:pt x="7263" y="15281"/>
                    <a:pt x="7263" y="15293"/>
                    <a:pt x="7263" y="15293"/>
                  </a:cubicBezTo>
                  <a:cubicBezTo>
                    <a:pt x="7263" y="15328"/>
                    <a:pt x="7263" y="15352"/>
                    <a:pt x="7275" y="15376"/>
                  </a:cubicBezTo>
                  <a:cubicBezTo>
                    <a:pt x="7275" y="15376"/>
                    <a:pt x="7275" y="15388"/>
                    <a:pt x="7275" y="15388"/>
                  </a:cubicBezTo>
                  <a:cubicBezTo>
                    <a:pt x="7275" y="15424"/>
                    <a:pt x="7275" y="15447"/>
                    <a:pt x="7275" y="15471"/>
                  </a:cubicBezTo>
                  <a:cubicBezTo>
                    <a:pt x="7275" y="15471"/>
                    <a:pt x="7275" y="15471"/>
                    <a:pt x="7275" y="15483"/>
                  </a:cubicBezTo>
                  <a:cubicBezTo>
                    <a:pt x="7275" y="15507"/>
                    <a:pt x="7275" y="15531"/>
                    <a:pt x="7275" y="15555"/>
                  </a:cubicBezTo>
                  <a:cubicBezTo>
                    <a:pt x="7240" y="15555"/>
                    <a:pt x="7192" y="15543"/>
                    <a:pt x="7156" y="15543"/>
                  </a:cubicBezTo>
                  <a:cubicBezTo>
                    <a:pt x="7144" y="15531"/>
                    <a:pt x="7132" y="15531"/>
                    <a:pt x="7121" y="15531"/>
                  </a:cubicBezTo>
                  <a:cubicBezTo>
                    <a:pt x="7085" y="15531"/>
                    <a:pt x="7049" y="15519"/>
                    <a:pt x="7013" y="15519"/>
                  </a:cubicBezTo>
                  <a:cubicBezTo>
                    <a:pt x="7002" y="15519"/>
                    <a:pt x="6978" y="15519"/>
                    <a:pt x="6966" y="15507"/>
                  </a:cubicBezTo>
                  <a:lnTo>
                    <a:pt x="6882" y="15507"/>
                  </a:lnTo>
                  <a:cubicBezTo>
                    <a:pt x="6871" y="15507"/>
                    <a:pt x="6847" y="15507"/>
                    <a:pt x="6835" y="15495"/>
                  </a:cubicBezTo>
                  <a:lnTo>
                    <a:pt x="6609" y="15495"/>
                  </a:lnTo>
                  <a:cubicBezTo>
                    <a:pt x="6525" y="15507"/>
                    <a:pt x="6466" y="15507"/>
                    <a:pt x="6406" y="15507"/>
                  </a:cubicBezTo>
                  <a:cubicBezTo>
                    <a:pt x="6311" y="15519"/>
                    <a:pt x="6228" y="15519"/>
                    <a:pt x="6156" y="15519"/>
                  </a:cubicBezTo>
                  <a:lnTo>
                    <a:pt x="6061" y="15519"/>
                  </a:lnTo>
                  <a:cubicBezTo>
                    <a:pt x="6049" y="15507"/>
                    <a:pt x="6037" y="15507"/>
                    <a:pt x="6037" y="15507"/>
                  </a:cubicBezTo>
                  <a:cubicBezTo>
                    <a:pt x="6025" y="15507"/>
                    <a:pt x="6025" y="15507"/>
                    <a:pt x="6013" y="15495"/>
                  </a:cubicBezTo>
                  <a:cubicBezTo>
                    <a:pt x="6001" y="15483"/>
                    <a:pt x="5989" y="15483"/>
                    <a:pt x="5978" y="15471"/>
                  </a:cubicBezTo>
                  <a:cubicBezTo>
                    <a:pt x="5978" y="15471"/>
                    <a:pt x="5978" y="15471"/>
                    <a:pt x="5966" y="15459"/>
                  </a:cubicBezTo>
                  <a:cubicBezTo>
                    <a:pt x="5954" y="15459"/>
                    <a:pt x="5954" y="15447"/>
                    <a:pt x="5942" y="15447"/>
                  </a:cubicBezTo>
                  <a:cubicBezTo>
                    <a:pt x="5930" y="15435"/>
                    <a:pt x="5930" y="15435"/>
                    <a:pt x="5918" y="15435"/>
                  </a:cubicBezTo>
                  <a:cubicBezTo>
                    <a:pt x="5918" y="15424"/>
                    <a:pt x="5906" y="15412"/>
                    <a:pt x="5894" y="15412"/>
                  </a:cubicBezTo>
                  <a:cubicBezTo>
                    <a:pt x="5882" y="15400"/>
                    <a:pt x="5882" y="15400"/>
                    <a:pt x="5870" y="15388"/>
                  </a:cubicBezTo>
                  <a:cubicBezTo>
                    <a:pt x="5859" y="15388"/>
                    <a:pt x="5847" y="15376"/>
                    <a:pt x="5835" y="15364"/>
                  </a:cubicBezTo>
                  <a:cubicBezTo>
                    <a:pt x="5835" y="15364"/>
                    <a:pt x="5823" y="15352"/>
                    <a:pt x="5811" y="15340"/>
                  </a:cubicBezTo>
                  <a:cubicBezTo>
                    <a:pt x="5799" y="15340"/>
                    <a:pt x="5799" y="15328"/>
                    <a:pt x="5787" y="15316"/>
                  </a:cubicBezTo>
                  <a:cubicBezTo>
                    <a:pt x="5775" y="15316"/>
                    <a:pt x="5763" y="15305"/>
                    <a:pt x="5751" y="15293"/>
                  </a:cubicBezTo>
                  <a:cubicBezTo>
                    <a:pt x="5739" y="15293"/>
                    <a:pt x="5739" y="15281"/>
                    <a:pt x="5728" y="15269"/>
                  </a:cubicBezTo>
                  <a:cubicBezTo>
                    <a:pt x="5704" y="15257"/>
                    <a:pt x="5692" y="15233"/>
                    <a:pt x="5668" y="15221"/>
                  </a:cubicBezTo>
                  <a:cubicBezTo>
                    <a:pt x="5513" y="15066"/>
                    <a:pt x="5454" y="14912"/>
                    <a:pt x="5466" y="14840"/>
                  </a:cubicBezTo>
                  <a:cubicBezTo>
                    <a:pt x="5466" y="14804"/>
                    <a:pt x="5489" y="14709"/>
                    <a:pt x="5525" y="14614"/>
                  </a:cubicBezTo>
                  <a:cubicBezTo>
                    <a:pt x="5561" y="14459"/>
                    <a:pt x="5608" y="14304"/>
                    <a:pt x="5608" y="14221"/>
                  </a:cubicBezTo>
                  <a:cubicBezTo>
                    <a:pt x="5608" y="14162"/>
                    <a:pt x="5585" y="13828"/>
                    <a:pt x="5239" y="13626"/>
                  </a:cubicBezTo>
                  <a:cubicBezTo>
                    <a:pt x="5180" y="13590"/>
                    <a:pt x="5108" y="13542"/>
                    <a:pt x="5037" y="13483"/>
                  </a:cubicBezTo>
                  <a:cubicBezTo>
                    <a:pt x="4704" y="13245"/>
                    <a:pt x="4227" y="12816"/>
                    <a:pt x="4132" y="12685"/>
                  </a:cubicBezTo>
                  <a:cubicBezTo>
                    <a:pt x="3989" y="12518"/>
                    <a:pt x="3680" y="12292"/>
                    <a:pt x="3513" y="12292"/>
                  </a:cubicBezTo>
                  <a:cubicBezTo>
                    <a:pt x="3442" y="12280"/>
                    <a:pt x="3322" y="12280"/>
                    <a:pt x="3203" y="12280"/>
                  </a:cubicBezTo>
                  <a:cubicBezTo>
                    <a:pt x="3108" y="12280"/>
                    <a:pt x="3037" y="12280"/>
                    <a:pt x="2989" y="12292"/>
                  </a:cubicBezTo>
                  <a:cubicBezTo>
                    <a:pt x="2953" y="12292"/>
                    <a:pt x="2918" y="12304"/>
                    <a:pt x="2882" y="12316"/>
                  </a:cubicBezTo>
                  <a:cubicBezTo>
                    <a:pt x="2858" y="12316"/>
                    <a:pt x="2834" y="12328"/>
                    <a:pt x="2822" y="12328"/>
                  </a:cubicBezTo>
                  <a:cubicBezTo>
                    <a:pt x="2822" y="12292"/>
                    <a:pt x="2846" y="12221"/>
                    <a:pt x="2870" y="12149"/>
                  </a:cubicBezTo>
                  <a:cubicBezTo>
                    <a:pt x="2894" y="12054"/>
                    <a:pt x="2930" y="11947"/>
                    <a:pt x="2930" y="11864"/>
                  </a:cubicBezTo>
                  <a:cubicBezTo>
                    <a:pt x="2930" y="11411"/>
                    <a:pt x="2894" y="11137"/>
                    <a:pt x="2811" y="11042"/>
                  </a:cubicBezTo>
                  <a:cubicBezTo>
                    <a:pt x="2703" y="10899"/>
                    <a:pt x="2358" y="10661"/>
                    <a:pt x="2203" y="10590"/>
                  </a:cubicBezTo>
                  <a:cubicBezTo>
                    <a:pt x="2191" y="10578"/>
                    <a:pt x="2168" y="10566"/>
                    <a:pt x="2144" y="10554"/>
                  </a:cubicBezTo>
                  <a:cubicBezTo>
                    <a:pt x="2132" y="10554"/>
                    <a:pt x="2132" y="10554"/>
                    <a:pt x="2120" y="10542"/>
                  </a:cubicBezTo>
                  <a:cubicBezTo>
                    <a:pt x="2108" y="10542"/>
                    <a:pt x="2096" y="10542"/>
                    <a:pt x="2084" y="10530"/>
                  </a:cubicBezTo>
                  <a:cubicBezTo>
                    <a:pt x="2072" y="10530"/>
                    <a:pt x="2049" y="10518"/>
                    <a:pt x="2037" y="10518"/>
                  </a:cubicBezTo>
                  <a:cubicBezTo>
                    <a:pt x="2037" y="10506"/>
                    <a:pt x="2025" y="10506"/>
                    <a:pt x="2013" y="10506"/>
                  </a:cubicBezTo>
                  <a:cubicBezTo>
                    <a:pt x="2001" y="10494"/>
                    <a:pt x="1977" y="10494"/>
                    <a:pt x="1965" y="10482"/>
                  </a:cubicBezTo>
                  <a:lnTo>
                    <a:pt x="2406" y="9613"/>
                  </a:lnTo>
                  <a:cubicBezTo>
                    <a:pt x="2418" y="9601"/>
                    <a:pt x="2430" y="9601"/>
                    <a:pt x="2441" y="9601"/>
                  </a:cubicBezTo>
                  <a:cubicBezTo>
                    <a:pt x="2465" y="9601"/>
                    <a:pt x="2477" y="9601"/>
                    <a:pt x="2501" y="9590"/>
                  </a:cubicBezTo>
                  <a:lnTo>
                    <a:pt x="2537" y="9590"/>
                  </a:lnTo>
                  <a:cubicBezTo>
                    <a:pt x="2549" y="9590"/>
                    <a:pt x="2572" y="9578"/>
                    <a:pt x="2596" y="9578"/>
                  </a:cubicBezTo>
                  <a:cubicBezTo>
                    <a:pt x="2608" y="9578"/>
                    <a:pt x="2620" y="9578"/>
                    <a:pt x="2644" y="9566"/>
                  </a:cubicBezTo>
                  <a:lnTo>
                    <a:pt x="2680" y="9566"/>
                  </a:lnTo>
                  <a:cubicBezTo>
                    <a:pt x="2703" y="9566"/>
                    <a:pt x="2727" y="9554"/>
                    <a:pt x="2751" y="9554"/>
                  </a:cubicBezTo>
                  <a:cubicBezTo>
                    <a:pt x="2834" y="9542"/>
                    <a:pt x="2918" y="9506"/>
                    <a:pt x="2989" y="9470"/>
                  </a:cubicBezTo>
                  <a:cubicBezTo>
                    <a:pt x="3071" y="9441"/>
                    <a:pt x="3139" y="9415"/>
                    <a:pt x="3190" y="9415"/>
                  </a:cubicBezTo>
                  <a:close/>
                  <a:moveTo>
                    <a:pt x="1918" y="10566"/>
                  </a:moveTo>
                  <a:cubicBezTo>
                    <a:pt x="1929" y="10566"/>
                    <a:pt x="1953" y="10578"/>
                    <a:pt x="1965" y="10578"/>
                  </a:cubicBezTo>
                  <a:cubicBezTo>
                    <a:pt x="1965" y="10578"/>
                    <a:pt x="1977" y="10590"/>
                    <a:pt x="1977" y="10590"/>
                  </a:cubicBezTo>
                  <a:cubicBezTo>
                    <a:pt x="2001" y="10602"/>
                    <a:pt x="2013" y="10602"/>
                    <a:pt x="2037" y="10613"/>
                  </a:cubicBezTo>
                  <a:cubicBezTo>
                    <a:pt x="2049" y="10613"/>
                    <a:pt x="2049" y="10613"/>
                    <a:pt x="2060" y="10625"/>
                  </a:cubicBezTo>
                  <a:cubicBezTo>
                    <a:pt x="2072" y="10625"/>
                    <a:pt x="2084" y="10637"/>
                    <a:pt x="2096" y="10637"/>
                  </a:cubicBezTo>
                  <a:cubicBezTo>
                    <a:pt x="2108" y="10637"/>
                    <a:pt x="2108" y="10649"/>
                    <a:pt x="2120" y="10649"/>
                  </a:cubicBezTo>
                  <a:cubicBezTo>
                    <a:pt x="2132" y="10649"/>
                    <a:pt x="2156" y="10661"/>
                    <a:pt x="2168" y="10673"/>
                  </a:cubicBezTo>
                  <a:cubicBezTo>
                    <a:pt x="2310" y="10733"/>
                    <a:pt x="2644" y="10971"/>
                    <a:pt x="2739" y="11102"/>
                  </a:cubicBezTo>
                  <a:cubicBezTo>
                    <a:pt x="2775" y="11137"/>
                    <a:pt x="2834" y="11304"/>
                    <a:pt x="2834" y="11876"/>
                  </a:cubicBezTo>
                  <a:cubicBezTo>
                    <a:pt x="2834" y="11935"/>
                    <a:pt x="2811" y="12030"/>
                    <a:pt x="2775" y="12126"/>
                  </a:cubicBezTo>
                  <a:cubicBezTo>
                    <a:pt x="2751" y="12209"/>
                    <a:pt x="2739" y="12280"/>
                    <a:pt x="2739" y="12328"/>
                  </a:cubicBezTo>
                  <a:cubicBezTo>
                    <a:pt x="2739" y="12340"/>
                    <a:pt x="2739" y="12364"/>
                    <a:pt x="2739" y="12376"/>
                  </a:cubicBezTo>
                  <a:cubicBezTo>
                    <a:pt x="2763" y="12399"/>
                    <a:pt x="2787" y="12423"/>
                    <a:pt x="2822" y="12423"/>
                  </a:cubicBezTo>
                  <a:cubicBezTo>
                    <a:pt x="2846" y="12423"/>
                    <a:pt x="2870" y="12411"/>
                    <a:pt x="2906" y="12399"/>
                  </a:cubicBezTo>
                  <a:cubicBezTo>
                    <a:pt x="2941" y="12387"/>
                    <a:pt x="2977" y="12387"/>
                    <a:pt x="3001" y="12376"/>
                  </a:cubicBezTo>
                  <a:lnTo>
                    <a:pt x="3513" y="12376"/>
                  </a:lnTo>
                  <a:cubicBezTo>
                    <a:pt x="3632" y="12387"/>
                    <a:pt x="3930" y="12590"/>
                    <a:pt x="4061" y="12745"/>
                  </a:cubicBezTo>
                  <a:cubicBezTo>
                    <a:pt x="4073" y="12768"/>
                    <a:pt x="4096" y="12792"/>
                    <a:pt x="4132" y="12828"/>
                  </a:cubicBezTo>
                  <a:cubicBezTo>
                    <a:pt x="4358" y="13054"/>
                    <a:pt x="4930" y="13554"/>
                    <a:pt x="5192" y="13709"/>
                  </a:cubicBezTo>
                  <a:cubicBezTo>
                    <a:pt x="5501" y="13888"/>
                    <a:pt x="5513" y="14173"/>
                    <a:pt x="5513" y="14221"/>
                  </a:cubicBezTo>
                  <a:cubicBezTo>
                    <a:pt x="5513" y="14292"/>
                    <a:pt x="5466" y="14459"/>
                    <a:pt x="5430" y="14590"/>
                  </a:cubicBezTo>
                  <a:cubicBezTo>
                    <a:pt x="5406" y="14697"/>
                    <a:pt x="5382" y="14793"/>
                    <a:pt x="5370" y="14828"/>
                  </a:cubicBezTo>
                  <a:cubicBezTo>
                    <a:pt x="5370" y="14935"/>
                    <a:pt x="5430" y="15114"/>
                    <a:pt x="5608" y="15293"/>
                  </a:cubicBezTo>
                  <a:cubicBezTo>
                    <a:pt x="5644" y="15328"/>
                    <a:pt x="5692" y="15364"/>
                    <a:pt x="5728" y="15400"/>
                  </a:cubicBezTo>
                  <a:lnTo>
                    <a:pt x="5739" y="15400"/>
                  </a:lnTo>
                  <a:cubicBezTo>
                    <a:pt x="5775" y="15435"/>
                    <a:pt x="5811" y="15459"/>
                    <a:pt x="5847" y="15483"/>
                  </a:cubicBezTo>
                  <a:cubicBezTo>
                    <a:pt x="5847" y="15483"/>
                    <a:pt x="5847" y="15495"/>
                    <a:pt x="5847" y="15495"/>
                  </a:cubicBezTo>
                  <a:cubicBezTo>
                    <a:pt x="5847" y="15495"/>
                    <a:pt x="5835" y="15483"/>
                    <a:pt x="5823" y="15483"/>
                  </a:cubicBezTo>
                  <a:cubicBezTo>
                    <a:pt x="5787" y="15483"/>
                    <a:pt x="5751" y="15483"/>
                    <a:pt x="5716" y="15471"/>
                  </a:cubicBezTo>
                  <a:cubicBezTo>
                    <a:pt x="5632" y="15459"/>
                    <a:pt x="5549" y="15447"/>
                    <a:pt x="5478" y="15447"/>
                  </a:cubicBezTo>
                  <a:cubicBezTo>
                    <a:pt x="5455" y="15444"/>
                    <a:pt x="5433" y="15443"/>
                    <a:pt x="5413" y="15443"/>
                  </a:cubicBezTo>
                  <a:cubicBezTo>
                    <a:pt x="5282" y="15443"/>
                    <a:pt x="5194" y="15503"/>
                    <a:pt x="5132" y="15555"/>
                  </a:cubicBezTo>
                  <a:cubicBezTo>
                    <a:pt x="5120" y="15566"/>
                    <a:pt x="5120" y="15578"/>
                    <a:pt x="5108" y="15578"/>
                  </a:cubicBezTo>
                  <a:cubicBezTo>
                    <a:pt x="5097" y="15590"/>
                    <a:pt x="5085" y="15602"/>
                    <a:pt x="5073" y="15614"/>
                  </a:cubicBezTo>
                  <a:cubicBezTo>
                    <a:pt x="5049" y="15626"/>
                    <a:pt x="5037" y="15662"/>
                    <a:pt x="5037" y="15709"/>
                  </a:cubicBezTo>
                  <a:cubicBezTo>
                    <a:pt x="5037" y="15721"/>
                    <a:pt x="5037" y="15733"/>
                    <a:pt x="5037" y="15745"/>
                  </a:cubicBezTo>
                  <a:cubicBezTo>
                    <a:pt x="5037" y="15757"/>
                    <a:pt x="5037" y="15757"/>
                    <a:pt x="5037" y="15769"/>
                  </a:cubicBezTo>
                  <a:cubicBezTo>
                    <a:pt x="5049" y="15793"/>
                    <a:pt x="5061" y="15828"/>
                    <a:pt x="5073" y="15864"/>
                  </a:cubicBezTo>
                  <a:cubicBezTo>
                    <a:pt x="5073" y="15888"/>
                    <a:pt x="5085" y="15912"/>
                    <a:pt x="5097" y="15936"/>
                  </a:cubicBezTo>
                  <a:cubicBezTo>
                    <a:pt x="5108" y="15959"/>
                    <a:pt x="5108" y="15983"/>
                    <a:pt x="5120" y="16007"/>
                  </a:cubicBezTo>
                  <a:cubicBezTo>
                    <a:pt x="5132" y="16019"/>
                    <a:pt x="5132" y="16043"/>
                    <a:pt x="5132" y="16067"/>
                  </a:cubicBezTo>
                  <a:cubicBezTo>
                    <a:pt x="5144" y="16067"/>
                    <a:pt x="5144" y="16078"/>
                    <a:pt x="5144" y="16078"/>
                  </a:cubicBezTo>
                  <a:cubicBezTo>
                    <a:pt x="5144" y="16102"/>
                    <a:pt x="5156" y="16114"/>
                    <a:pt x="5156" y="16126"/>
                  </a:cubicBezTo>
                  <a:cubicBezTo>
                    <a:pt x="5156" y="16138"/>
                    <a:pt x="5156" y="16138"/>
                    <a:pt x="5156" y="16150"/>
                  </a:cubicBezTo>
                  <a:cubicBezTo>
                    <a:pt x="5168" y="16162"/>
                    <a:pt x="5168" y="16174"/>
                    <a:pt x="5168" y="16186"/>
                  </a:cubicBezTo>
                  <a:cubicBezTo>
                    <a:pt x="5168" y="16197"/>
                    <a:pt x="5168" y="16197"/>
                    <a:pt x="5180" y="16209"/>
                  </a:cubicBezTo>
                  <a:cubicBezTo>
                    <a:pt x="5180" y="16221"/>
                    <a:pt x="5180" y="16245"/>
                    <a:pt x="5180" y="16257"/>
                  </a:cubicBezTo>
                  <a:cubicBezTo>
                    <a:pt x="5168" y="16257"/>
                    <a:pt x="5156" y="16257"/>
                    <a:pt x="5156" y="16245"/>
                  </a:cubicBezTo>
                  <a:lnTo>
                    <a:pt x="5132" y="16245"/>
                  </a:lnTo>
                  <a:cubicBezTo>
                    <a:pt x="5120" y="16245"/>
                    <a:pt x="5108" y="16233"/>
                    <a:pt x="5108" y="16233"/>
                  </a:cubicBezTo>
                  <a:cubicBezTo>
                    <a:pt x="5097" y="16233"/>
                    <a:pt x="5085" y="16221"/>
                    <a:pt x="5085" y="16221"/>
                  </a:cubicBezTo>
                  <a:cubicBezTo>
                    <a:pt x="5073" y="16221"/>
                    <a:pt x="5061" y="16209"/>
                    <a:pt x="5049" y="16209"/>
                  </a:cubicBezTo>
                  <a:cubicBezTo>
                    <a:pt x="5037" y="16197"/>
                    <a:pt x="5025" y="16197"/>
                    <a:pt x="5025" y="16197"/>
                  </a:cubicBezTo>
                  <a:cubicBezTo>
                    <a:pt x="5001" y="16186"/>
                    <a:pt x="4977" y="16174"/>
                    <a:pt x="4954" y="16162"/>
                  </a:cubicBezTo>
                  <a:cubicBezTo>
                    <a:pt x="4930" y="16138"/>
                    <a:pt x="4894" y="16114"/>
                    <a:pt x="4858" y="16090"/>
                  </a:cubicBezTo>
                  <a:cubicBezTo>
                    <a:pt x="4763" y="16031"/>
                    <a:pt x="4656" y="15959"/>
                    <a:pt x="4549" y="15912"/>
                  </a:cubicBezTo>
                  <a:cubicBezTo>
                    <a:pt x="4489" y="15888"/>
                    <a:pt x="4430" y="15864"/>
                    <a:pt x="4370" y="15864"/>
                  </a:cubicBezTo>
                  <a:cubicBezTo>
                    <a:pt x="4335" y="15864"/>
                    <a:pt x="4299" y="15876"/>
                    <a:pt x="4263" y="15888"/>
                  </a:cubicBezTo>
                  <a:cubicBezTo>
                    <a:pt x="4108" y="15971"/>
                    <a:pt x="3668" y="16126"/>
                    <a:pt x="3549" y="16126"/>
                  </a:cubicBezTo>
                  <a:cubicBezTo>
                    <a:pt x="3537" y="16126"/>
                    <a:pt x="3537" y="16114"/>
                    <a:pt x="3537" y="16114"/>
                  </a:cubicBezTo>
                  <a:cubicBezTo>
                    <a:pt x="3501" y="16114"/>
                    <a:pt x="3477" y="16078"/>
                    <a:pt x="3442" y="16043"/>
                  </a:cubicBezTo>
                  <a:cubicBezTo>
                    <a:pt x="3370" y="15983"/>
                    <a:pt x="3263" y="15888"/>
                    <a:pt x="3108" y="15864"/>
                  </a:cubicBezTo>
                  <a:cubicBezTo>
                    <a:pt x="3049" y="15864"/>
                    <a:pt x="2989" y="15852"/>
                    <a:pt x="2918" y="15840"/>
                  </a:cubicBezTo>
                  <a:cubicBezTo>
                    <a:pt x="2811" y="15816"/>
                    <a:pt x="2703" y="15793"/>
                    <a:pt x="2596" y="15793"/>
                  </a:cubicBezTo>
                  <a:cubicBezTo>
                    <a:pt x="2489" y="15793"/>
                    <a:pt x="2406" y="15816"/>
                    <a:pt x="2346" y="15876"/>
                  </a:cubicBezTo>
                  <a:cubicBezTo>
                    <a:pt x="2299" y="15924"/>
                    <a:pt x="2263" y="15971"/>
                    <a:pt x="2215" y="16019"/>
                  </a:cubicBezTo>
                  <a:cubicBezTo>
                    <a:pt x="2096" y="16174"/>
                    <a:pt x="1941" y="16364"/>
                    <a:pt x="1763" y="16412"/>
                  </a:cubicBezTo>
                  <a:cubicBezTo>
                    <a:pt x="1751" y="16412"/>
                    <a:pt x="1727" y="16412"/>
                    <a:pt x="1703" y="16424"/>
                  </a:cubicBezTo>
                  <a:lnTo>
                    <a:pt x="1668" y="16424"/>
                  </a:lnTo>
                  <a:cubicBezTo>
                    <a:pt x="1656" y="16436"/>
                    <a:pt x="1632" y="16436"/>
                    <a:pt x="1620" y="16436"/>
                  </a:cubicBezTo>
                  <a:cubicBezTo>
                    <a:pt x="1608" y="16436"/>
                    <a:pt x="1596" y="16436"/>
                    <a:pt x="1572" y="16448"/>
                  </a:cubicBezTo>
                  <a:lnTo>
                    <a:pt x="1525" y="16448"/>
                  </a:lnTo>
                  <a:cubicBezTo>
                    <a:pt x="1501" y="16448"/>
                    <a:pt x="1489" y="16448"/>
                    <a:pt x="1465" y="16459"/>
                  </a:cubicBezTo>
                  <a:lnTo>
                    <a:pt x="1417" y="16459"/>
                  </a:lnTo>
                  <a:cubicBezTo>
                    <a:pt x="1382" y="16412"/>
                    <a:pt x="1334" y="16352"/>
                    <a:pt x="1358" y="16317"/>
                  </a:cubicBezTo>
                  <a:cubicBezTo>
                    <a:pt x="1370" y="16293"/>
                    <a:pt x="1406" y="16269"/>
                    <a:pt x="1429" y="16245"/>
                  </a:cubicBezTo>
                  <a:cubicBezTo>
                    <a:pt x="1489" y="16186"/>
                    <a:pt x="1572" y="16102"/>
                    <a:pt x="1501" y="16007"/>
                  </a:cubicBezTo>
                  <a:cubicBezTo>
                    <a:pt x="1465" y="15959"/>
                    <a:pt x="1429" y="15947"/>
                    <a:pt x="1406" y="15936"/>
                  </a:cubicBezTo>
                  <a:cubicBezTo>
                    <a:pt x="1382" y="15924"/>
                    <a:pt x="1358" y="15900"/>
                    <a:pt x="1310" y="15864"/>
                  </a:cubicBezTo>
                  <a:lnTo>
                    <a:pt x="1275" y="15828"/>
                  </a:lnTo>
                  <a:cubicBezTo>
                    <a:pt x="1203" y="15745"/>
                    <a:pt x="1144" y="15686"/>
                    <a:pt x="1132" y="15614"/>
                  </a:cubicBezTo>
                  <a:cubicBezTo>
                    <a:pt x="1108" y="15555"/>
                    <a:pt x="1120" y="15447"/>
                    <a:pt x="1120" y="15376"/>
                  </a:cubicBezTo>
                  <a:cubicBezTo>
                    <a:pt x="1132" y="15340"/>
                    <a:pt x="1132" y="15316"/>
                    <a:pt x="1132" y="15305"/>
                  </a:cubicBezTo>
                  <a:cubicBezTo>
                    <a:pt x="1096" y="15090"/>
                    <a:pt x="1084" y="14828"/>
                    <a:pt x="1120" y="14769"/>
                  </a:cubicBezTo>
                  <a:cubicBezTo>
                    <a:pt x="1144" y="14733"/>
                    <a:pt x="1167" y="14709"/>
                    <a:pt x="1191" y="14685"/>
                  </a:cubicBezTo>
                  <a:cubicBezTo>
                    <a:pt x="1227" y="14638"/>
                    <a:pt x="1263" y="14590"/>
                    <a:pt x="1263" y="14507"/>
                  </a:cubicBezTo>
                  <a:cubicBezTo>
                    <a:pt x="1275" y="14459"/>
                    <a:pt x="1263" y="14435"/>
                    <a:pt x="1263" y="14400"/>
                  </a:cubicBezTo>
                  <a:cubicBezTo>
                    <a:pt x="1263" y="14340"/>
                    <a:pt x="1263" y="14292"/>
                    <a:pt x="1287" y="14185"/>
                  </a:cubicBezTo>
                  <a:cubicBezTo>
                    <a:pt x="1322" y="14019"/>
                    <a:pt x="1358" y="13864"/>
                    <a:pt x="1513" y="13781"/>
                  </a:cubicBezTo>
                  <a:cubicBezTo>
                    <a:pt x="1560" y="13745"/>
                    <a:pt x="1620" y="13721"/>
                    <a:pt x="1668" y="13697"/>
                  </a:cubicBezTo>
                  <a:cubicBezTo>
                    <a:pt x="1751" y="13661"/>
                    <a:pt x="1822" y="13638"/>
                    <a:pt x="1834" y="13542"/>
                  </a:cubicBezTo>
                  <a:cubicBezTo>
                    <a:pt x="1834" y="13507"/>
                    <a:pt x="1834" y="13459"/>
                    <a:pt x="1834" y="13376"/>
                  </a:cubicBezTo>
                  <a:lnTo>
                    <a:pt x="1822" y="13292"/>
                  </a:lnTo>
                  <a:cubicBezTo>
                    <a:pt x="1822" y="13280"/>
                    <a:pt x="1822" y="13257"/>
                    <a:pt x="1822" y="13245"/>
                  </a:cubicBezTo>
                  <a:cubicBezTo>
                    <a:pt x="1822" y="13233"/>
                    <a:pt x="1822" y="13221"/>
                    <a:pt x="1810" y="13209"/>
                  </a:cubicBezTo>
                  <a:cubicBezTo>
                    <a:pt x="1810" y="13149"/>
                    <a:pt x="1798" y="13090"/>
                    <a:pt x="1787" y="13030"/>
                  </a:cubicBezTo>
                  <a:lnTo>
                    <a:pt x="1787" y="13007"/>
                  </a:lnTo>
                  <a:cubicBezTo>
                    <a:pt x="1787" y="12983"/>
                    <a:pt x="1787" y="12971"/>
                    <a:pt x="1775" y="12959"/>
                  </a:cubicBezTo>
                  <a:cubicBezTo>
                    <a:pt x="1775" y="12947"/>
                    <a:pt x="1775" y="12923"/>
                    <a:pt x="1775" y="12911"/>
                  </a:cubicBezTo>
                  <a:cubicBezTo>
                    <a:pt x="1775" y="12911"/>
                    <a:pt x="1763" y="12899"/>
                    <a:pt x="1763" y="12899"/>
                  </a:cubicBezTo>
                  <a:cubicBezTo>
                    <a:pt x="1739" y="12768"/>
                    <a:pt x="1691" y="12673"/>
                    <a:pt x="1572" y="12471"/>
                  </a:cubicBezTo>
                  <a:cubicBezTo>
                    <a:pt x="1477" y="12304"/>
                    <a:pt x="1394" y="12149"/>
                    <a:pt x="1382" y="12102"/>
                  </a:cubicBezTo>
                  <a:cubicBezTo>
                    <a:pt x="1382" y="12090"/>
                    <a:pt x="1417" y="12018"/>
                    <a:pt x="1501" y="11899"/>
                  </a:cubicBezTo>
                  <a:cubicBezTo>
                    <a:pt x="1537" y="11840"/>
                    <a:pt x="1656" y="11661"/>
                    <a:pt x="1691" y="11554"/>
                  </a:cubicBezTo>
                  <a:cubicBezTo>
                    <a:pt x="1703" y="11530"/>
                    <a:pt x="1715" y="11518"/>
                    <a:pt x="1715" y="11495"/>
                  </a:cubicBezTo>
                  <a:cubicBezTo>
                    <a:pt x="1751" y="11411"/>
                    <a:pt x="1787" y="11316"/>
                    <a:pt x="1787" y="11185"/>
                  </a:cubicBezTo>
                  <a:cubicBezTo>
                    <a:pt x="1787" y="11125"/>
                    <a:pt x="1775" y="11078"/>
                    <a:pt x="1763" y="11042"/>
                  </a:cubicBezTo>
                  <a:cubicBezTo>
                    <a:pt x="1739" y="10994"/>
                    <a:pt x="1727" y="10971"/>
                    <a:pt x="1775" y="10863"/>
                  </a:cubicBezTo>
                  <a:cubicBezTo>
                    <a:pt x="1834" y="10733"/>
                    <a:pt x="1894" y="10625"/>
                    <a:pt x="1918" y="10566"/>
                  </a:cubicBezTo>
                  <a:close/>
                  <a:moveTo>
                    <a:pt x="16729" y="13138"/>
                  </a:moveTo>
                  <a:lnTo>
                    <a:pt x="16753" y="13149"/>
                  </a:lnTo>
                  <a:cubicBezTo>
                    <a:pt x="16812" y="13149"/>
                    <a:pt x="16979" y="13292"/>
                    <a:pt x="17086" y="13459"/>
                  </a:cubicBezTo>
                  <a:cubicBezTo>
                    <a:pt x="17169" y="13602"/>
                    <a:pt x="17348" y="13685"/>
                    <a:pt x="17443" y="13733"/>
                  </a:cubicBezTo>
                  <a:cubicBezTo>
                    <a:pt x="17455" y="13733"/>
                    <a:pt x="17455" y="13745"/>
                    <a:pt x="17467" y="13745"/>
                  </a:cubicBezTo>
                  <a:cubicBezTo>
                    <a:pt x="17479" y="13745"/>
                    <a:pt x="17479" y="13745"/>
                    <a:pt x="17491" y="13757"/>
                  </a:cubicBezTo>
                  <a:cubicBezTo>
                    <a:pt x="17491" y="13769"/>
                    <a:pt x="17491" y="13781"/>
                    <a:pt x="17491" y="13792"/>
                  </a:cubicBezTo>
                  <a:lnTo>
                    <a:pt x="17491" y="13816"/>
                  </a:lnTo>
                  <a:cubicBezTo>
                    <a:pt x="17491" y="13864"/>
                    <a:pt x="17491" y="13947"/>
                    <a:pt x="17479" y="14019"/>
                  </a:cubicBezTo>
                  <a:lnTo>
                    <a:pt x="17479" y="14054"/>
                  </a:lnTo>
                  <a:cubicBezTo>
                    <a:pt x="17479" y="14066"/>
                    <a:pt x="17479" y="14078"/>
                    <a:pt x="17479" y="14090"/>
                  </a:cubicBezTo>
                  <a:cubicBezTo>
                    <a:pt x="17479" y="14102"/>
                    <a:pt x="17479" y="14102"/>
                    <a:pt x="17479" y="14114"/>
                  </a:cubicBezTo>
                  <a:cubicBezTo>
                    <a:pt x="17479" y="14138"/>
                    <a:pt x="17479" y="14150"/>
                    <a:pt x="17479" y="14162"/>
                  </a:cubicBezTo>
                  <a:lnTo>
                    <a:pt x="17467" y="14185"/>
                  </a:lnTo>
                  <a:cubicBezTo>
                    <a:pt x="17467" y="14197"/>
                    <a:pt x="17467" y="14209"/>
                    <a:pt x="17467" y="14233"/>
                  </a:cubicBezTo>
                  <a:lnTo>
                    <a:pt x="17455" y="14233"/>
                  </a:lnTo>
                  <a:cubicBezTo>
                    <a:pt x="17455" y="14257"/>
                    <a:pt x="17431" y="14292"/>
                    <a:pt x="17408" y="14340"/>
                  </a:cubicBezTo>
                  <a:cubicBezTo>
                    <a:pt x="17324" y="14495"/>
                    <a:pt x="17193" y="14745"/>
                    <a:pt x="17169" y="14995"/>
                  </a:cubicBezTo>
                  <a:cubicBezTo>
                    <a:pt x="17146" y="15174"/>
                    <a:pt x="17146" y="15305"/>
                    <a:pt x="17158" y="15388"/>
                  </a:cubicBezTo>
                  <a:cubicBezTo>
                    <a:pt x="17158" y="15435"/>
                    <a:pt x="17158" y="15495"/>
                    <a:pt x="17146" y="15507"/>
                  </a:cubicBezTo>
                  <a:cubicBezTo>
                    <a:pt x="17146" y="15507"/>
                    <a:pt x="17110" y="15531"/>
                    <a:pt x="17098" y="15555"/>
                  </a:cubicBezTo>
                  <a:cubicBezTo>
                    <a:pt x="17003" y="15626"/>
                    <a:pt x="16884" y="15745"/>
                    <a:pt x="16884" y="15852"/>
                  </a:cubicBezTo>
                  <a:cubicBezTo>
                    <a:pt x="16884" y="15924"/>
                    <a:pt x="16896" y="16019"/>
                    <a:pt x="16919" y="16138"/>
                  </a:cubicBezTo>
                  <a:cubicBezTo>
                    <a:pt x="16943" y="16257"/>
                    <a:pt x="16967" y="16376"/>
                    <a:pt x="16979" y="16483"/>
                  </a:cubicBezTo>
                  <a:cubicBezTo>
                    <a:pt x="16991" y="16638"/>
                    <a:pt x="16967" y="16805"/>
                    <a:pt x="16943" y="16983"/>
                  </a:cubicBezTo>
                  <a:cubicBezTo>
                    <a:pt x="16943" y="17031"/>
                    <a:pt x="16931" y="17079"/>
                    <a:pt x="16931" y="17126"/>
                  </a:cubicBezTo>
                  <a:cubicBezTo>
                    <a:pt x="16919" y="17233"/>
                    <a:pt x="16919" y="17293"/>
                    <a:pt x="16919" y="17329"/>
                  </a:cubicBezTo>
                  <a:cubicBezTo>
                    <a:pt x="16931" y="17376"/>
                    <a:pt x="16931" y="17400"/>
                    <a:pt x="16908" y="17460"/>
                  </a:cubicBezTo>
                  <a:cubicBezTo>
                    <a:pt x="16872" y="17531"/>
                    <a:pt x="16824" y="17555"/>
                    <a:pt x="16765" y="17591"/>
                  </a:cubicBezTo>
                  <a:cubicBezTo>
                    <a:pt x="16741" y="17602"/>
                    <a:pt x="16717" y="17626"/>
                    <a:pt x="16693" y="17638"/>
                  </a:cubicBezTo>
                  <a:cubicBezTo>
                    <a:pt x="16681" y="17650"/>
                    <a:pt x="16657" y="17662"/>
                    <a:pt x="16646" y="17662"/>
                  </a:cubicBezTo>
                  <a:cubicBezTo>
                    <a:pt x="16574" y="17686"/>
                    <a:pt x="16550" y="17721"/>
                    <a:pt x="16538" y="17876"/>
                  </a:cubicBezTo>
                  <a:cubicBezTo>
                    <a:pt x="16538" y="17936"/>
                    <a:pt x="16527" y="18031"/>
                    <a:pt x="16515" y="18150"/>
                  </a:cubicBezTo>
                  <a:cubicBezTo>
                    <a:pt x="16479" y="18412"/>
                    <a:pt x="16443" y="18745"/>
                    <a:pt x="16467" y="18876"/>
                  </a:cubicBezTo>
                  <a:cubicBezTo>
                    <a:pt x="16455" y="18876"/>
                    <a:pt x="16443" y="18876"/>
                    <a:pt x="16443" y="18864"/>
                  </a:cubicBezTo>
                  <a:cubicBezTo>
                    <a:pt x="16431" y="18864"/>
                    <a:pt x="16431" y="18864"/>
                    <a:pt x="16419" y="18853"/>
                  </a:cubicBezTo>
                  <a:cubicBezTo>
                    <a:pt x="16407" y="18853"/>
                    <a:pt x="16407" y="18853"/>
                    <a:pt x="16396" y="18841"/>
                  </a:cubicBezTo>
                  <a:lnTo>
                    <a:pt x="16372" y="18841"/>
                  </a:lnTo>
                  <a:cubicBezTo>
                    <a:pt x="16372" y="18829"/>
                    <a:pt x="16360" y="18829"/>
                    <a:pt x="16348" y="18829"/>
                  </a:cubicBezTo>
                  <a:cubicBezTo>
                    <a:pt x="16336" y="18817"/>
                    <a:pt x="16336" y="18817"/>
                    <a:pt x="16336" y="18817"/>
                  </a:cubicBezTo>
                  <a:cubicBezTo>
                    <a:pt x="16312" y="18817"/>
                    <a:pt x="16300" y="18805"/>
                    <a:pt x="16288" y="18805"/>
                  </a:cubicBezTo>
                  <a:cubicBezTo>
                    <a:pt x="16205" y="18793"/>
                    <a:pt x="15812" y="18650"/>
                    <a:pt x="15669" y="18591"/>
                  </a:cubicBezTo>
                  <a:cubicBezTo>
                    <a:pt x="15384" y="18341"/>
                    <a:pt x="15360" y="18329"/>
                    <a:pt x="15348" y="18329"/>
                  </a:cubicBezTo>
                  <a:lnTo>
                    <a:pt x="15324" y="18329"/>
                  </a:lnTo>
                  <a:cubicBezTo>
                    <a:pt x="15169" y="18293"/>
                    <a:pt x="15062" y="18269"/>
                    <a:pt x="15003" y="18245"/>
                  </a:cubicBezTo>
                  <a:cubicBezTo>
                    <a:pt x="14991" y="18233"/>
                    <a:pt x="14979" y="18233"/>
                    <a:pt x="14967" y="18233"/>
                  </a:cubicBezTo>
                  <a:cubicBezTo>
                    <a:pt x="14943" y="18222"/>
                    <a:pt x="14931" y="18222"/>
                    <a:pt x="14931" y="18210"/>
                  </a:cubicBezTo>
                  <a:cubicBezTo>
                    <a:pt x="14907" y="18198"/>
                    <a:pt x="14872" y="18174"/>
                    <a:pt x="14824" y="18150"/>
                  </a:cubicBezTo>
                  <a:lnTo>
                    <a:pt x="14812" y="18150"/>
                  </a:lnTo>
                  <a:cubicBezTo>
                    <a:pt x="14729" y="18102"/>
                    <a:pt x="14586" y="18031"/>
                    <a:pt x="14562" y="17995"/>
                  </a:cubicBezTo>
                  <a:cubicBezTo>
                    <a:pt x="14550" y="17960"/>
                    <a:pt x="14526" y="17924"/>
                    <a:pt x="14514" y="17876"/>
                  </a:cubicBezTo>
                  <a:cubicBezTo>
                    <a:pt x="14455" y="17745"/>
                    <a:pt x="14431" y="17698"/>
                    <a:pt x="14383" y="17698"/>
                  </a:cubicBezTo>
                  <a:cubicBezTo>
                    <a:pt x="14383" y="17698"/>
                    <a:pt x="14371" y="17686"/>
                    <a:pt x="14360" y="17686"/>
                  </a:cubicBezTo>
                  <a:cubicBezTo>
                    <a:pt x="14312" y="17662"/>
                    <a:pt x="14264" y="17638"/>
                    <a:pt x="14205" y="17638"/>
                  </a:cubicBezTo>
                  <a:cubicBezTo>
                    <a:pt x="14205" y="17626"/>
                    <a:pt x="14193" y="17602"/>
                    <a:pt x="14181" y="17591"/>
                  </a:cubicBezTo>
                  <a:cubicBezTo>
                    <a:pt x="14181" y="17591"/>
                    <a:pt x="14181" y="17591"/>
                    <a:pt x="14181" y="17579"/>
                  </a:cubicBezTo>
                  <a:cubicBezTo>
                    <a:pt x="14169" y="17567"/>
                    <a:pt x="14169" y="17555"/>
                    <a:pt x="14157" y="17543"/>
                  </a:cubicBezTo>
                  <a:cubicBezTo>
                    <a:pt x="14157" y="17531"/>
                    <a:pt x="14157" y="17531"/>
                    <a:pt x="14157" y="17531"/>
                  </a:cubicBezTo>
                  <a:cubicBezTo>
                    <a:pt x="14145" y="17519"/>
                    <a:pt x="14145" y="17507"/>
                    <a:pt x="14145" y="17495"/>
                  </a:cubicBezTo>
                  <a:lnTo>
                    <a:pt x="14133" y="17495"/>
                  </a:lnTo>
                  <a:cubicBezTo>
                    <a:pt x="14133" y="17483"/>
                    <a:pt x="14133" y="17483"/>
                    <a:pt x="14133" y="17471"/>
                  </a:cubicBezTo>
                  <a:cubicBezTo>
                    <a:pt x="14121" y="17460"/>
                    <a:pt x="14110" y="17436"/>
                    <a:pt x="14062" y="17400"/>
                  </a:cubicBezTo>
                  <a:cubicBezTo>
                    <a:pt x="14014" y="17352"/>
                    <a:pt x="13943" y="17293"/>
                    <a:pt x="13883" y="17210"/>
                  </a:cubicBezTo>
                  <a:cubicBezTo>
                    <a:pt x="13848" y="17150"/>
                    <a:pt x="13788" y="16983"/>
                    <a:pt x="13764" y="16507"/>
                  </a:cubicBezTo>
                  <a:cubicBezTo>
                    <a:pt x="13752" y="16328"/>
                    <a:pt x="13776" y="15662"/>
                    <a:pt x="13824" y="15447"/>
                  </a:cubicBezTo>
                  <a:cubicBezTo>
                    <a:pt x="13860" y="15316"/>
                    <a:pt x="14014" y="15209"/>
                    <a:pt x="14169" y="15114"/>
                  </a:cubicBezTo>
                  <a:cubicBezTo>
                    <a:pt x="14229" y="15066"/>
                    <a:pt x="14300" y="15031"/>
                    <a:pt x="14360" y="14983"/>
                  </a:cubicBezTo>
                  <a:cubicBezTo>
                    <a:pt x="14514" y="14864"/>
                    <a:pt x="14645" y="14673"/>
                    <a:pt x="14729" y="14531"/>
                  </a:cubicBezTo>
                  <a:cubicBezTo>
                    <a:pt x="14776" y="14483"/>
                    <a:pt x="14800" y="14435"/>
                    <a:pt x="14824" y="14400"/>
                  </a:cubicBezTo>
                  <a:cubicBezTo>
                    <a:pt x="14919" y="14292"/>
                    <a:pt x="15253" y="13745"/>
                    <a:pt x="15288" y="13650"/>
                  </a:cubicBezTo>
                  <a:cubicBezTo>
                    <a:pt x="15300" y="13638"/>
                    <a:pt x="15300" y="13626"/>
                    <a:pt x="15300" y="13614"/>
                  </a:cubicBezTo>
                  <a:cubicBezTo>
                    <a:pt x="15312" y="13590"/>
                    <a:pt x="15312" y="13566"/>
                    <a:pt x="15312" y="13542"/>
                  </a:cubicBezTo>
                  <a:cubicBezTo>
                    <a:pt x="15312" y="13542"/>
                    <a:pt x="15312" y="13530"/>
                    <a:pt x="15312" y="13530"/>
                  </a:cubicBezTo>
                  <a:cubicBezTo>
                    <a:pt x="15312" y="13507"/>
                    <a:pt x="15312" y="13483"/>
                    <a:pt x="15312" y="13459"/>
                  </a:cubicBezTo>
                  <a:cubicBezTo>
                    <a:pt x="15312" y="13423"/>
                    <a:pt x="15312" y="13400"/>
                    <a:pt x="15312" y="13376"/>
                  </a:cubicBezTo>
                  <a:cubicBezTo>
                    <a:pt x="15300" y="13376"/>
                    <a:pt x="15300" y="13376"/>
                    <a:pt x="15300" y="13364"/>
                  </a:cubicBezTo>
                  <a:cubicBezTo>
                    <a:pt x="15300" y="13352"/>
                    <a:pt x="15300" y="13328"/>
                    <a:pt x="15300" y="13316"/>
                  </a:cubicBezTo>
                  <a:cubicBezTo>
                    <a:pt x="15312" y="13304"/>
                    <a:pt x="15324" y="13304"/>
                    <a:pt x="15336" y="13304"/>
                  </a:cubicBezTo>
                  <a:cubicBezTo>
                    <a:pt x="15372" y="13292"/>
                    <a:pt x="15407" y="13292"/>
                    <a:pt x="15407" y="13292"/>
                  </a:cubicBezTo>
                  <a:cubicBezTo>
                    <a:pt x="15431" y="13292"/>
                    <a:pt x="15550" y="13280"/>
                    <a:pt x="15693" y="13257"/>
                  </a:cubicBezTo>
                  <a:lnTo>
                    <a:pt x="15717" y="13257"/>
                  </a:lnTo>
                  <a:cubicBezTo>
                    <a:pt x="15812" y="13245"/>
                    <a:pt x="15907" y="13221"/>
                    <a:pt x="15991" y="13209"/>
                  </a:cubicBezTo>
                  <a:cubicBezTo>
                    <a:pt x="16026" y="13197"/>
                    <a:pt x="16062" y="13185"/>
                    <a:pt x="16098" y="13173"/>
                  </a:cubicBezTo>
                  <a:cubicBezTo>
                    <a:pt x="16205" y="13149"/>
                    <a:pt x="16336" y="13138"/>
                    <a:pt x="16491" y="13138"/>
                  </a:cubicBezTo>
                  <a:close/>
                  <a:moveTo>
                    <a:pt x="12609" y="9637"/>
                  </a:moveTo>
                  <a:lnTo>
                    <a:pt x="16336" y="9768"/>
                  </a:lnTo>
                  <a:cubicBezTo>
                    <a:pt x="16288" y="9828"/>
                    <a:pt x="16229" y="9899"/>
                    <a:pt x="16181" y="9971"/>
                  </a:cubicBezTo>
                  <a:cubicBezTo>
                    <a:pt x="16169" y="9971"/>
                    <a:pt x="16169" y="9982"/>
                    <a:pt x="16157" y="9982"/>
                  </a:cubicBezTo>
                  <a:cubicBezTo>
                    <a:pt x="16146" y="10006"/>
                    <a:pt x="16134" y="10018"/>
                    <a:pt x="16122" y="10042"/>
                  </a:cubicBezTo>
                  <a:cubicBezTo>
                    <a:pt x="16122" y="10042"/>
                    <a:pt x="16110" y="10054"/>
                    <a:pt x="16110" y="10054"/>
                  </a:cubicBezTo>
                  <a:cubicBezTo>
                    <a:pt x="16098" y="10078"/>
                    <a:pt x="16086" y="10090"/>
                    <a:pt x="16074" y="10101"/>
                  </a:cubicBezTo>
                  <a:cubicBezTo>
                    <a:pt x="16074" y="10113"/>
                    <a:pt x="16062" y="10125"/>
                    <a:pt x="16062" y="10137"/>
                  </a:cubicBezTo>
                  <a:cubicBezTo>
                    <a:pt x="16050" y="10149"/>
                    <a:pt x="16050" y="10149"/>
                    <a:pt x="16038" y="10161"/>
                  </a:cubicBezTo>
                  <a:cubicBezTo>
                    <a:pt x="16015" y="10244"/>
                    <a:pt x="16026" y="10316"/>
                    <a:pt x="16050" y="10375"/>
                  </a:cubicBezTo>
                  <a:cubicBezTo>
                    <a:pt x="16074" y="10423"/>
                    <a:pt x="16086" y="10459"/>
                    <a:pt x="16110" y="10482"/>
                  </a:cubicBezTo>
                  <a:cubicBezTo>
                    <a:pt x="16110" y="10506"/>
                    <a:pt x="16122" y="10530"/>
                    <a:pt x="16134" y="10542"/>
                  </a:cubicBezTo>
                  <a:cubicBezTo>
                    <a:pt x="16146" y="10554"/>
                    <a:pt x="16146" y="10578"/>
                    <a:pt x="16146" y="10590"/>
                  </a:cubicBezTo>
                  <a:cubicBezTo>
                    <a:pt x="16146" y="10590"/>
                    <a:pt x="16146" y="10602"/>
                    <a:pt x="16146" y="10602"/>
                  </a:cubicBezTo>
                  <a:cubicBezTo>
                    <a:pt x="16122" y="10697"/>
                    <a:pt x="15967" y="10994"/>
                    <a:pt x="15824" y="11185"/>
                  </a:cubicBezTo>
                  <a:cubicBezTo>
                    <a:pt x="15776" y="11244"/>
                    <a:pt x="15741" y="11304"/>
                    <a:pt x="15705" y="11328"/>
                  </a:cubicBezTo>
                  <a:cubicBezTo>
                    <a:pt x="15562" y="11435"/>
                    <a:pt x="15372" y="11697"/>
                    <a:pt x="15264" y="11887"/>
                  </a:cubicBezTo>
                  <a:cubicBezTo>
                    <a:pt x="15241" y="11923"/>
                    <a:pt x="15229" y="11971"/>
                    <a:pt x="15217" y="11995"/>
                  </a:cubicBezTo>
                  <a:cubicBezTo>
                    <a:pt x="15205" y="12018"/>
                    <a:pt x="15193" y="12054"/>
                    <a:pt x="15193" y="12078"/>
                  </a:cubicBezTo>
                  <a:cubicBezTo>
                    <a:pt x="15181" y="12173"/>
                    <a:pt x="15217" y="12280"/>
                    <a:pt x="15253" y="12376"/>
                  </a:cubicBezTo>
                  <a:cubicBezTo>
                    <a:pt x="15276" y="12459"/>
                    <a:pt x="15300" y="12530"/>
                    <a:pt x="15300" y="12590"/>
                  </a:cubicBezTo>
                  <a:cubicBezTo>
                    <a:pt x="15300" y="12685"/>
                    <a:pt x="15276" y="12709"/>
                    <a:pt x="15229" y="12757"/>
                  </a:cubicBezTo>
                  <a:cubicBezTo>
                    <a:pt x="15205" y="12780"/>
                    <a:pt x="15181" y="12804"/>
                    <a:pt x="15157" y="12840"/>
                  </a:cubicBezTo>
                  <a:cubicBezTo>
                    <a:pt x="15145" y="12852"/>
                    <a:pt x="15145" y="12876"/>
                    <a:pt x="15133" y="12888"/>
                  </a:cubicBezTo>
                  <a:cubicBezTo>
                    <a:pt x="15133" y="12899"/>
                    <a:pt x="15133" y="12899"/>
                    <a:pt x="15133" y="12911"/>
                  </a:cubicBezTo>
                  <a:cubicBezTo>
                    <a:pt x="15133" y="12923"/>
                    <a:pt x="15133" y="12935"/>
                    <a:pt x="15133" y="12959"/>
                  </a:cubicBezTo>
                  <a:cubicBezTo>
                    <a:pt x="15133" y="12959"/>
                    <a:pt x="15133" y="12971"/>
                    <a:pt x="15133" y="12983"/>
                  </a:cubicBezTo>
                  <a:cubicBezTo>
                    <a:pt x="15133" y="12995"/>
                    <a:pt x="15133" y="13007"/>
                    <a:pt x="15133" y="13030"/>
                  </a:cubicBezTo>
                  <a:cubicBezTo>
                    <a:pt x="15133" y="13042"/>
                    <a:pt x="15133" y="13054"/>
                    <a:pt x="15145" y="13066"/>
                  </a:cubicBezTo>
                  <a:cubicBezTo>
                    <a:pt x="15145" y="13078"/>
                    <a:pt x="15145" y="13078"/>
                    <a:pt x="15145" y="13090"/>
                  </a:cubicBezTo>
                  <a:cubicBezTo>
                    <a:pt x="15145" y="13114"/>
                    <a:pt x="15157" y="13126"/>
                    <a:pt x="15157" y="13138"/>
                  </a:cubicBezTo>
                  <a:cubicBezTo>
                    <a:pt x="15157" y="13149"/>
                    <a:pt x="15157" y="13149"/>
                    <a:pt x="15157" y="13161"/>
                  </a:cubicBezTo>
                  <a:cubicBezTo>
                    <a:pt x="15181" y="13221"/>
                    <a:pt x="15205" y="13269"/>
                    <a:pt x="15205" y="13292"/>
                  </a:cubicBezTo>
                  <a:cubicBezTo>
                    <a:pt x="15205" y="13304"/>
                    <a:pt x="15217" y="13328"/>
                    <a:pt x="15217" y="13364"/>
                  </a:cubicBezTo>
                  <a:cubicBezTo>
                    <a:pt x="15217" y="13364"/>
                    <a:pt x="15217" y="13376"/>
                    <a:pt x="15217" y="13376"/>
                  </a:cubicBezTo>
                  <a:cubicBezTo>
                    <a:pt x="15217" y="13388"/>
                    <a:pt x="15217" y="13388"/>
                    <a:pt x="15217" y="13388"/>
                  </a:cubicBezTo>
                  <a:cubicBezTo>
                    <a:pt x="15217" y="13400"/>
                    <a:pt x="15217" y="13411"/>
                    <a:pt x="15217" y="13423"/>
                  </a:cubicBezTo>
                  <a:cubicBezTo>
                    <a:pt x="15217" y="13423"/>
                    <a:pt x="15217" y="13423"/>
                    <a:pt x="15217" y="13435"/>
                  </a:cubicBezTo>
                  <a:cubicBezTo>
                    <a:pt x="15217" y="13459"/>
                    <a:pt x="15217" y="13483"/>
                    <a:pt x="15217" y="13519"/>
                  </a:cubicBezTo>
                  <a:cubicBezTo>
                    <a:pt x="15217" y="13530"/>
                    <a:pt x="15217" y="13542"/>
                    <a:pt x="15217" y="13554"/>
                  </a:cubicBezTo>
                  <a:cubicBezTo>
                    <a:pt x="15217" y="13566"/>
                    <a:pt x="15217" y="13578"/>
                    <a:pt x="15217" y="13590"/>
                  </a:cubicBezTo>
                  <a:cubicBezTo>
                    <a:pt x="15217" y="13602"/>
                    <a:pt x="15217" y="13602"/>
                    <a:pt x="15205" y="13614"/>
                  </a:cubicBezTo>
                  <a:cubicBezTo>
                    <a:pt x="15169" y="13697"/>
                    <a:pt x="14848" y="14245"/>
                    <a:pt x="14764" y="14340"/>
                  </a:cubicBezTo>
                  <a:cubicBezTo>
                    <a:pt x="14729" y="14376"/>
                    <a:pt x="14693" y="14423"/>
                    <a:pt x="14657" y="14483"/>
                  </a:cubicBezTo>
                  <a:cubicBezTo>
                    <a:pt x="14574" y="14614"/>
                    <a:pt x="14455" y="14793"/>
                    <a:pt x="14300" y="14912"/>
                  </a:cubicBezTo>
                  <a:cubicBezTo>
                    <a:pt x="14241" y="14959"/>
                    <a:pt x="14181" y="14995"/>
                    <a:pt x="14121" y="15031"/>
                  </a:cubicBezTo>
                  <a:cubicBezTo>
                    <a:pt x="13990" y="15126"/>
                    <a:pt x="13871" y="15197"/>
                    <a:pt x="13800" y="15305"/>
                  </a:cubicBezTo>
                  <a:cubicBezTo>
                    <a:pt x="13776" y="15340"/>
                    <a:pt x="13752" y="15388"/>
                    <a:pt x="13740" y="15424"/>
                  </a:cubicBezTo>
                  <a:cubicBezTo>
                    <a:pt x="13693" y="15638"/>
                    <a:pt x="13669" y="16328"/>
                    <a:pt x="13669" y="16519"/>
                  </a:cubicBezTo>
                  <a:cubicBezTo>
                    <a:pt x="13693" y="16924"/>
                    <a:pt x="13740" y="17162"/>
                    <a:pt x="13812" y="17269"/>
                  </a:cubicBezTo>
                  <a:cubicBezTo>
                    <a:pt x="13883" y="17352"/>
                    <a:pt x="13955" y="17424"/>
                    <a:pt x="14002" y="17460"/>
                  </a:cubicBezTo>
                  <a:cubicBezTo>
                    <a:pt x="14026" y="17483"/>
                    <a:pt x="14038" y="17507"/>
                    <a:pt x="14050" y="17507"/>
                  </a:cubicBezTo>
                  <a:cubicBezTo>
                    <a:pt x="14050" y="17507"/>
                    <a:pt x="14050" y="17507"/>
                    <a:pt x="14050" y="17519"/>
                  </a:cubicBezTo>
                  <a:cubicBezTo>
                    <a:pt x="14050" y="17531"/>
                    <a:pt x="14062" y="17531"/>
                    <a:pt x="14062" y="17543"/>
                  </a:cubicBezTo>
                  <a:cubicBezTo>
                    <a:pt x="14062" y="17555"/>
                    <a:pt x="14074" y="17555"/>
                    <a:pt x="14074" y="17567"/>
                  </a:cubicBezTo>
                  <a:cubicBezTo>
                    <a:pt x="14086" y="17591"/>
                    <a:pt x="14098" y="17614"/>
                    <a:pt x="14110" y="17626"/>
                  </a:cubicBezTo>
                  <a:cubicBezTo>
                    <a:pt x="14110" y="17638"/>
                    <a:pt x="14110" y="17638"/>
                    <a:pt x="14110" y="17638"/>
                  </a:cubicBezTo>
                  <a:cubicBezTo>
                    <a:pt x="14110" y="17638"/>
                    <a:pt x="14110" y="17650"/>
                    <a:pt x="14121" y="17662"/>
                  </a:cubicBezTo>
                  <a:cubicBezTo>
                    <a:pt x="14121" y="17662"/>
                    <a:pt x="14121" y="17674"/>
                    <a:pt x="14121" y="17674"/>
                  </a:cubicBezTo>
                  <a:cubicBezTo>
                    <a:pt x="14121" y="17674"/>
                    <a:pt x="14121" y="17686"/>
                    <a:pt x="14121" y="17686"/>
                  </a:cubicBezTo>
                  <a:cubicBezTo>
                    <a:pt x="14110" y="17686"/>
                    <a:pt x="14110" y="17698"/>
                    <a:pt x="14110" y="17698"/>
                  </a:cubicBezTo>
                  <a:cubicBezTo>
                    <a:pt x="14110" y="17710"/>
                    <a:pt x="14098" y="17721"/>
                    <a:pt x="14098" y="17733"/>
                  </a:cubicBezTo>
                  <a:cubicBezTo>
                    <a:pt x="14086" y="17769"/>
                    <a:pt x="14074" y="17817"/>
                    <a:pt x="14074" y="17864"/>
                  </a:cubicBezTo>
                  <a:cubicBezTo>
                    <a:pt x="14050" y="17972"/>
                    <a:pt x="14038" y="18102"/>
                    <a:pt x="13979" y="18126"/>
                  </a:cubicBezTo>
                  <a:cubicBezTo>
                    <a:pt x="13955" y="18126"/>
                    <a:pt x="13943" y="18138"/>
                    <a:pt x="13931" y="18138"/>
                  </a:cubicBezTo>
                  <a:cubicBezTo>
                    <a:pt x="13917" y="18142"/>
                    <a:pt x="13904" y="18143"/>
                    <a:pt x="13892" y="18143"/>
                  </a:cubicBezTo>
                  <a:cubicBezTo>
                    <a:pt x="13861" y="18143"/>
                    <a:pt x="13834" y="18135"/>
                    <a:pt x="13800" y="18126"/>
                  </a:cubicBezTo>
                  <a:cubicBezTo>
                    <a:pt x="13764" y="18114"/>
                    <a:pt x="13740" y="18102"/>
                    <a:pt x="13705" y="18102"/>
                  </a:cubicBezTo>
                  <a:cubicBezTo>
                    <a:pt x="13681" y="18102"/>
                    <a:pt x="13657" y="18091"/>
                    <a:pt x="13621" y="18091"/>
                  </a:cubicBezTo>
                  <a:lnTo>
                    <a:pt x="13526" y="18091"/>
                  </a:lnTo>
                  <a:cubicBezTo>
                    <a:pt x="13467" y="18091"/>
                    <a:pt x="13383" y="18091"/>
                    <a:pt x="13324" y="18114"/>
                  </a:cubicBezTo>
                  <a:cubicBezTo>
                    <a:pt x="13288" y="18126"/>
                    <a:pt x="13252" y="18138"/>
                    <a:pt x="13240" y="18162"/>
                  </a:cubicBezTo>
                  <a:cubicBezTo>
                    <a:pt x="13169" y="18233"/>
                    <a:pt x="12478" y="19138"/>
                    <a:pt x="12466" y="19150"/>
                  </a:cubicBezTo>
                  <a:cubicBezTo>
                    <a:pt x="12455" y="19174"/>
                    <a:pt x="12395" y="19234"/>
                    <a:pt x="12288" y="19234"/>
                  </a:cubicBezTo>
                  <a:lnTo>
                    <a:pt x="11097" y="19234"/>
                  </a:lnTo>
                  <a:lnTo>
                    <a:pt x="12407" y="17019"/>
                  </a:lnTo>
                  <a:cubicBezTo>
                    <a:pt x="12419" y="17007"/>
                    <a:pt x="12419" y="16983"/>
                    <a:pt x="12419" y="16971"/>
                  </a:cubicBezTo>
                  <a:cubicBezTo>
                    <a:pt x="12419" y="16971"/>
                    <a:pt x="12157" y="16317"/>
                    <a:pt x="12085" y="16138"/>
                  </a:cubicBezTo>
                  <a:cubicBezTo>
                    <a:pt x="12014" y="15947"/>
                    <a:pt x="11847" y="15447"/>
                    <a:pt x="11847" y="15316"/>
                  </a:cubicBezTo>
                  <a:cubicBezTo>
                    <a:pt x="11847" y="15293"/>
                    <a:pt x="11847" y="15269"/>
                    <a:pt x="11835" y="15245"/>
                  </a:cubicBezTo>
                  <a:cubicBezTo>
                    <a:pt x="11835" y="15126"/>
                    <a:pt x="11824" y="14983"/>
                    <a:pt x="11931" y="14769"/>
                  </a:cubicBezTo>
                  <a:cubicBezTo>
                    <a:pt x="11978" y="14673"/>
                    <a:pt x="12407" y="13888"/>
                    <a:pt x="12347" y="13792"/>
                  </a:cubicBezTo>
                  <a:cubicBezTo>
                    <a:pt x="12336" y="13769"/>
                    <a:pt x="12312" y="13745"/>
                    <a:pt x="12276" y="13709"/>
                  </a:cubicBezTo>
                  <a:cubicBezTo>
                    <a:pt x="12205" y="13626"/>
                    <a:pt x="12097" y="13507"/>
                    <a:pt x="12050" y="13376"/>
                  </a:cubicBezTo>
                  <a:cubicBezTo>
                    <a:pt x="12002" y="13280"/>
                    <a:pt x="11990" y="13138"/>
                    <a:pt x="12002" y="12959"/>
                  </a:cubicBezTo>
                  <a:cubicBezTo>
                    <a:pt x="12002" y="12864"/>
                    <a:pt x="12014" y="12745"/>
                    <a:pt x="12038" y="12626"/>
                  </a:cubicBezTo>
                  <a:cubicBezTo>
                    <a:pt x="12038" y="12590"/>
                    <a:pt x="12050" y="12566"/>
                    <a:pt x="12050" y="12542"/>
                  </a:cubicBezTo>
                  <a:cubicBezTo>
                    <a:pt x="12074" y="12411"/>
                    <a:pt x="12085" y="12352"/>
                    <a:pt x="12085" y="12316"/>
                  </a:cubicBezTo>
                  <a:cubicBezTo>
                    <a:pt x="12085" y="12304"/>
                    <a:pt x="12085" y="12292"/>
                    <a:pt x="12085" y="12292"/>
                  </a:cubicBezTo>
                  <a:lnTo>
                    <a:pt x="12609" y="9637"/>
                  </a:lnTo>
                  <a:close/>
                  <a:moveTo>
                    <a:pt x="9276" y="11840"/>
                  </a:moveTo>
                  <a:cubicBezTo>
                    <a:pt x="9335" y="11852"/>
                    <a:pt x="9502" y="11971"/>
                    <a:pt x="9573" y="12030"/>
                  </a:cubicBezTo>
                  <a:cubicBezTo>
                    <a:pt x="9633" y="12066"/>
                    <a:pt x="9645" y="12078"/>
                    <a:pt x="9657" y="12090"/>
                  </a:cubicBezTo>
                  <a:cubicBezTo>
                    <a:pt x="9704" y="12102"/>
                    <a:pt x="9871" y="12137"/>
                    <a:pt x="10026" y="12137"/>
                  </a:cubicBezTo>
                  <a:cubicBezTo>
                    <a:pt x="10180" y="12137"/>
                    <a:pt x="10252" y="12185"/>
                    <a:pt x="10300" y="12221"/>
                  </a:cubicBezTo>
                  <a:cubicBezTo>
                    <a:pt x="10311" y="12233"/>
                    <a:pt x="10311" y="12245"/>
                    <a:pt x="10323" y="12245"/>
                  </a:cubicBezTo>
                  <a:cubicBezTo>
                    <a:pt x="10335" y="12257"/>
                    <a:pt x="10335" y="12257"/>
                    <a:pt x="10335" y="12257"/>
                  </a:cubicBezTo>
                  <a:cubicBezTo>
                    <a:pt x="10347" y="12268"/>
                    <a:pt x="10347" y="12268"/>
                    <a:pt x="10359" y="12268"/>
                  </a:cubicBezTo>
                  <a:cubicBezTo>
                    <a:pt x="10359" y="12280"/>
                    <a:pt x="10371" y="12280"/>
                    <a:pt x="10371" y="12280"/>
                  </a:cubicBezTo>
                  <a:cubicBezTo>
                    <a:pt x="10383" y="12280"/>
                    <a:pt x="10383" y="12292"/>
                    <a:pt x="10383" y="12292"/>
                  </a:cubicBezTo>
                  <a:cubicBezTo>
                    <a:pt x="10395" y="12292"/>
                    <a:pt x="10407" y="12292"/>
                    <a:pt x="10407" y="12304"/>
                  </a:cubicBezTo>
                  <a:lnTo>
                    <a:pt x="10419" y="12304"/>
                  </a:lnTo>
                  <a:cubicBezTo>
                    <a:pt x="10431" y="12304"/>
                    <a:pt x="10442" y="12304"/>
                    <a:pt x="10454" y="12316"/>
                  </a:cubicBezTo>
                  <a:lnTo>
                    <a:pt x="10490" y="12316"/>
                  </a:lnTo>
                  <a:cubicBezTo>
                    <a:pt x="10502" y="12328"/>
                    <a:pt x="10502" y="12328"/>
                    <a:pt x="10502" y="12328"/>
                  </a:cubicBezTo>
                  <a:lnTo>
                    <a:pt x="10681" y="12328"/>
                  </a:lnTo>
                  <a:cubicBezTo>
                    <a:pt x="10740" y="12316"/>
                    <a:pt x="10883" y="12316"/>
                    <a:pt x="11121" y="12316"/>
                  </a:cubicBezTo>
                  <a:lnTo>
                    <a:pt x="11502" y="12316"/>
                  </a:lnTo>
                  <a:cubicBezTo>
                    <a:pt x="11538" y="12316"/>
                    <a:pt x="11574" y="12316"/>
                    <a:pt x="11609" y="12328"/>
                  </a:cubicBezTo>
                  <a:lnTo>
                    <a:pt x="11990" y="12328"/>
                  </a:lnTo>
                  <a:cubicBezTo>
                    <a:pt x="11990" y="12328"/>
                    <a:pt x="11990" y="12340"/>
                    <a:pt x="11990" y="12340"/>
                  </a:cubicBezTo>
                  <a:cubicBezTo>
                    <a:pt x="11990" y="12340"/>
                    <a:pt x="11990" y="12352"/>
                    <a:pt x="11990" y="12352"/>
                  </a:cubicBezTo>
                  <a:cubicBezTo>
                    <a:pt x="11990" y="12364"/>
                    <a:pt x="11978" y="12376"/>
                    <a:pt x="11978" y="12387"/>
                  </a:cubicBezTo>
                  <a:cubicBezTo>
                    <a:pt x="11978" y="12387"/>
                    <a:pt x="11978" y="12399"/>
                    <a:pt x="11978" y="12411"/>
                  </a:cubicBezTo>
                  <a:cubicBezTo>
                    <a:pt x="11978" y="12423"/>
                    <a:pt x="11978" y="12435"/>
                    <a:pt x="11978" y="12447"/>
                  </a:cubicBezTo>
                  <a:cubicBezTo>
                    <a:pt x="11966" y="12459"/>
                    <a:pt x="11966" y="12471"/>
                    <a:pt x="11966" y="12483"/>
                  </a:cubicBezTo>
                  <a:cubicBezTo>
                    <a:pt x="11966" y="12495"/>
                    <a:pt x="11966" y="12507"/>
                    <a:pt x="11955" y="12518"/>
                  </a:cubicBezTo>
                  <a:cubicBezTo>
                    <a:pt x="11955" y="12542"/>
                    <a:pt x="11955" y="12578"/>
                    <a:pt x="11943" y="12614"/>
                  </a:cubicBezTo>
                  <a:cubicBezTo>
                    <a:pt x="11919" y="12733"/>
                    <a:pt x="11907" y="12852"/>
                    <a:pt x="11907" y="12959"/>
                  </a:cubicBezTo>
                  <a:cubicBezTo>
                    <a:pt x="11895" y="13149"/>
                    <a:pt x="11919" y="13304"/>
                    <a:pt x="11966" y="13411"/>
                  </a:cubicBezTo>
                  <a:cubicBezTo>
                    <a:pt x="12026" y="13554"/>
                    <a:pt x="12133" y="13685"/>
                    <a:pt x="12205" y="13769"/>
                  </a:cubicBezTo>
                  <a:cubicBezTo>
                    <a:pt x="12240" y="13792"/>
                    <a:pt x="12264" y="13816"/>
                    <a:pt x="12264" y="13828"/>
                  </a:cubicBezTo>
                  <a:cubicBezTo>
                    <a:pt x="12264" y="13900"/>
                    <a:pt x="12038" y="14376"/>
                    <a:pt x="11847" y="14721"/>
                  </a:cubicBezTo>
                  <a:cubicBezTo>
                    <a:pt x="11728" y="14959"/>
                    <a:pt x="11740" y="15126"/>
                    <a:pt x="11752" y="15257"/>
                  </a:cubicBezTo>
                  <a:cubicBezTo>
                    <a:pt x="11752" y="15269"/>
                    <a:pt x="11752" y="15293"/>
                    <a:pt x="11752" y="15316"/>
                  </a:cubicBezTo>
                  <a:cubicBezTo>
                    <a:pt x="11764" y="15471"/>
                    <a:pt x="11931" y="15995"/>
                    <a:pt x="12002" y="16174"/>
                  </a:cubicBezTo>
                  <a:cubicBezTo>
                    <a:pt x="12062" y="16328"/>
                    <a:pt x="12276" y="16876"/>
                    <a:pt x="12324" y="16983"/>
                  </a:cubicBezTo>
                  <a:lnTo>
                    <a:pt x="10990" y="19234"/>
                  </a:lnTo>
                  <a:lnTo>
                    <a:pt x="10323" y="19234"/>
                  </a:lnTo>
                  <a:cubicBezTo>
                    <a:pt x="10311" y="19234"/>
                    <a:pt x="10300" y="19234"/>
                    <a:pt x="10288" y="19245"/>
                  </a:cubicBezTo>
                  <a:cubicBezTo>
                    <a:pt x="10276" y="19257"/>
                    <a:pt x="10276" y="19269"/>
                    <a:pt x="10276" y="19281"/>
                  </a:cubicBezTo>
                  <a:lnTo>
                    <a:pt x="10300" y="20174"/>
                  </a:lnTo>
                  <a:lnTo>
                    <a:pt x="8287" y="20174"/>
                  </a:lnTo>
                  <a:cubicBezTo>
                    <a:pt x="8287" y="19972"/>
                    <a:pt x="8275" y="19722"/>
                    <a:pt x="8275" y="19650"/>
                  </a:cubicBezTo>
                  <a:cubicBezTo>
                    <a:pt x="8275" y="19638"/>
                    <a:pt x="8275" y="19626"/>
                    <a:pt x="8275" y="19626"/>
                  </a:cubicBezTo>
                  <a:cubicBezTo>
                    <a:pt x="8275" y="19615"/>
                    <a:pt x="8275" y="19591"/>
                    <a:pt x="8275" y="19543"/>
                  </a:cubicBezTo>
                  <a:cubicBezTo>
                    <a:pt x="8275" y="19507"/>
                    <a:pt x="8275" y="19472"/>
                    <a:pt x="8275" y="19436"/>
                  </a:cubicBezTo>
                  <a:cubicBezTo>
                    <a:pt x="8287" y="19257"/>
                    <a:pt x="8287" y="19103"/>
                    <a:pt x="8287" y="19007"/>
                  </a:cubicBezTo>
                  <a:cubicBezTo>
                    <a:pt x="8287" y="18972"/>
                    <a:pt x="8287" y="18948"/>
                    <a:pt x="8287" y="18936"/>
                  </a:cubicBezTo>
                  <a:lnTo>
                    <a:pt x="8275" y="18888"/>
                  </a:lnTo>
                  <a:cubicBezTo>
                    <a:pt x="8240" y="18531"/>
                    <a:pt x="8216" y="18281"/>
                    <a:pt x="8192" y="18091"/>
                  </a:cubicBezTo>
                  <a:cubicBezTo>
                    <a:pt x="8192" y="18055"/>
                    <a:pt x="8180" y="18019"/>
                    <a:pt x="8180" y="17983"/>
                  </a:cubicBezTo>
                  <a:cubicBezTo>
                    <a:pt x="8180" y="17960"/>
                    <a:pt x="8180" y="17924"/>
                    <a:pt x="8168" y="17900"/>
                  </a:cubicBezTo>
                  <a:cubicBezTo>
                    <a:pt x="8168" y="17864"/>
                    <a:pt x="8168" y="17829"/>
                    <a:pt x="8168" y="17805"/>
                  </a:cubicBezTo>
                  <a:cubicBezTo>
                    <a:pt x="8168" y="17793"/>
                    <a:pt x="8156" y="17781"/>
                    <a:pt x="8156" y="17769"/>
                  </a:cubicBezTo>
                  <a:cubicBezTo>
                    <a:pt x="8156" y="17674"/>
                    <a:pt x="8156" y="17638"/>
                    <a:pt x="8156" y="17614"/>
                  </a:cubicBezTo>
                  <a:cubicBezTo>
                    <a:pt x="8156" y="17495"/>
                    <a:pt x="8204" y="17150"/>
                    <a:pt x="8275" y="17007"/>
                  </a:cubicBezTo>
                  <a:cubicBezTo>
                    <a:pt x="8299" y="16948"/>
                    <a:pt x="8335" y="16888"/>
                    <a:pt x="8371" y="16829"/>
                  </a:cubicBezTo>
                  <a:cubicBezTo>
                    <a:pt x="8418" y="16757"/>
                    <a:pt x="8466" y="16686"/>
                    <a:pt x="8490" y="16602"/>
                  </a:cubicBezTo>
                  <a:cubicBezTo>
                    <a:pt x="8526" y="16448"/>
                    <a:pt x="8442" y="16186"/>
                    <a:pt x="8406" y="16138"/>
                  </a:cubicBezTo>
                  <a:cubicBezTo>
                    <a:pt x="8383" y="16114"/>
                    <a:pt x="8359" y="16102"/>
                    <a:pt x="8323" y="16102"/>
                  </a:cubicBezTo>
                  <a:cubicBezTo>
                    <a:pt x="8275" y="16102"/>
                    <a:pt x="8192" y="16126"/>
                    <a:pt x="8121" y="16150"/>
                  </a:cubicBezTo>
                  <a:cubicBezTo>
                    <a:pt x="8097" y="16162"/>
                    <a:pt x="8073" y="16162"/>
                    <a:pt x="8061" y="16162"/>
                  </a:cubicBezTo>
                  <a:cubicBezTo>
                    <a:pt x="8061" y="16162"/>
                    <a:pt x="8014" y="16150"/>
                    <a:pt x="7918" y="15936"/>
                  </a:cubicBezTo>
                  <a:cubicBezTo>
                    <a:pt x="7847" y="15757"/>
                    <a:pt x="7704" y="15674"/>
                    <a:pt x="7549" y="15626"/>
                  </a:cubicBezTo>
                  <a:cubicBezTo>
                    <a:pt x="7537" y="15614"/>
                    <a:pt x="7525" y="15614"/>
                    <a:pt x="7502" y="15614"/>
                  </a:cubicBezTo>
                  <a:cubicBezTo>
                    <a:pt x="7502" y="15602"/>
                    <a:pt x="7490" y="15602"/>
                    <a:pt x="7490" y="15602"/>
                  </a:cubicBezTo>
                  <a:cubicBezTo>
                    <a:pt x="7478" y="15602"/>
                    <a:pt x="7466" y="15602"/>
                    <a:pt x="7454" y="15590"/>
                  </a:cubicBezTo>
                  <a:lnTo>
                    <a:pt x="7430" y="15590"/>
                  </a:lnTo>
                  <a:cubicBezTo>
                    <a:pt x="7418" y="15590"/>
                    <a:pt x="7406" y="15590"/>
                    <a:pt x="7394" y="15578"/>
                  </a:cubicBezTo>
                  <a:lnTo>
                    <a:pt x="7371" y="15578"/>
                  </a:lnTo>
                  <a:cubicBezTo>
                    <a:pt x="7371" y="15578"/>
                    <a:pt x="7371" y="15566"/>
                    <a:pt x="7371" y="15566"/>
                  </a:cubicBezTo>
                  <a:cubicBezTo>
                    <a:pt x="7371" y="15543"/>
                    <a:pt x="7371" y="15519"/>
                    <a:pt x="7371" y="15495"/>
                  </a:cubicBezTo>
                  <a:cubicBezTo>
                    <a:pt x="7359" y="15459"/>
                    <a:pt x="7359" y="15435"/>
                    <a:pt x="7359" y="15412"/>
                  </a:cubicBezTo>
                  <a:cubicBezTo>
                    <a:pt x="7359" y="15400"/>
                    <a:pt x="7359" y="15400"/>
                    <a:pt x="7359" y="15400"/>
                  </a:cubicBezTo>
                  <a:cubicBezTo>
                    <a:pt x="7359" y="15364"/>
                    <a:pt x="7359" y="15340"/>
                    <a:pt x="7359" y="15316"/>
                  </a:cubicBezTo>
                  <a:cubicBezTo>
                    <a:pt x="7359" y="15305"/>
                    <a:pt x="7359" y="15305"/>
                    <a:pt x="7359" y="15293"/>
                  </a:cubicBezTo>
                  <a:cubicBezTo>
                    <a:pt x="7359" y="15269"/>
                    <a:pt x="7359" y="15245"/>
                    <a:pt x="7347" y="15221"/>
                  </a:cubicBezTo>
                  <a:cubicBezTo>
                    <a:pt x="7347" y="15197"/>
                    <a:pt x="7347" y="15185"/>
                    <a:pt x="7347" y="15174"/>
                  </a:cubicBezTo>
                  <a:cubicBezTo>
                    <a:pt x="7347" y="15150"/>
                    <a:pt x="7347" y="15138"/>
                    <a:pt x="7347" y="15114"/>
                  </a:cubicBezTo>
                  <a:cubicBezTo>
                    <a:pt x="7347" y="15102"/>
                    <a:pt x="7347" y="15078"/>
                    <a:pt x="7347" y="15066"/>
                  </a:cubicBezTo>
                  <a:cubicBezTo>
                    <a:pt x="7347" y="15043"/>
                    <a:pt x="7335" y="15019"/>
                    <a:pt x="7335" y="15007"/>
                  </a:cubicBezTo>
                  <a:cubicBezTo>
                    <a:pt x="7335" y="14983"/>
                    <a:pt x="7335" y="14959"/>
                    <a:pt x="7335" y="14935"/>
                  </a:cubicBezTo>
                  <a:cubicBezTo>
                    <a:pt x="7335" y="14924"/>
                    <a:pt x="7335" y="14912"/>
                    <a:pt x="7335" y="14900"/>
                  </a:cubicBezTo>
                  <a:cubicBezTo>
                    <a:pt x="7335" y="14876"/>
                    <a:pt x="7335" y="14840"/>
                    <a:pt x="7323" y="14816"/>
                  </a:cubicBezTo>
                  <a:cubicBezTo>
                    <a:pt x="7323" y="14804"/>
                    <a:pt x="7323" y="14804"/>
                    <a:pt x="7323" y="14793"/>
                  </a:cubicBezTo>
                  <a:cubicBezTo>
                    <a:pt x="7323" y="14697"/>
                    <a:pt x="7311" y="14590"/>
                    <a:pt x="7311" y="14507"/>
                  </a:cubicBezTo>
                  <a:cubicBezTo>
                    <a:pt x="7299" y="14447"/>
                    <a:pt x="7299" y="14400"/>
                    <a:pt x="7299" y="14364"/>
                  </a:cubicBezTo>
                  <a:cubicBezTo>
                    <a:pt x="7287" y="14292"/>
                    <a:pt x="7287" y="14257"/>
                    <a:pt x="7287" y="14245"/>
                  </a:cubicBezTo>
                  <a:cubicBezTo>
                    <a:pt x="7228" y="13983"/>
                    <a:pt x="7192" y="13781"/>
                    <a:pt x="7192" y="13745"/>
                  </a:cubicBezTo>
                  <a:cubicBezTo>
                    <a:pt x="7204" y="13733"/>
                    <a:pt x="7240" y="13685"/>
                    <a:pt x="7478" y="13542"/>
                  </a:cubicBezTo>
                  <a:cubicBezTo>
                    <a:pt x="7561" y="13495"/>
                    <a:pt x="7561" y="13316"/>
                    <a:pt x="7549" y="13138"/>
                  </a:cubicBezTo>
                  <a:lnTo>
                    <a:pt x="7549" y="13090"/>
                  </a:lnTo>
                  <a:cubicBezTo>
                    <a:pt x="7549" y="13078"/>
                    <a:pt x="7549" y="13078"/>
                    <a:pt x="7561" y="13066"/>
                  </a:cubicBezTo>
                  <a:cubicBezTo>
                    <a:pt x="7573" y="13054"/>
                    <a:pt x="7597" y="13019"/>
                    <a:pt x="7644" y="12971"/>
                  </a:cubicBezTo>
                  <a:cubicBezTo>
                    <a:pt x="7668" y="12947"/>
                    <a:pt x="7704" y="12923"/>
                    <a:pt x="7728" y="12899"/>
                  </a:cubicBezTo>
                  <a:cubicBezTo>
                    <a:pt x="7740" y="12888"/>
                    <a:pt x="7906" y="12757"/>
                    <a:pt x="8014" y="12614"/>
                  </a:cubicBezTo>
                  <a:cubicBezTo>
                    <a:pt x="8121" y="12471"/>
                    <a:pt x="8216" y="12328"/>
                    <a:pt x="8240" y="12221"/>
                  </a:cubicBezTo>
                  <a:cubicBezTo>
                    <a:pt x="8240" y="12209"/>
                    <a:pt x="8240" y="12197"/>
                    <a:pt x="8264" y="12173"/>
                  </a:cubicBezTo>
                  <a:lnTo>
                    <a:pt x="8275" y="12173"/>
                  </a:lnTo>
                  <a:cubicBezTo>
                    <a:pt x="8323" y="12126"/>
                    <a:pt x="8406" y="12078"/>
                    <a:pt x="8478" y="12030"/>
                  </a:cubicBezTo>
                  <a:cubicBezTo>
                    <a:pt x="8526" y="12006"/>
                    <a:pt x="8573" y="11971"/>
                    <a:pt x="8609" y="11947"/>
                  </a:cubicBezTo>
                  <a:cubicBezTo>
                    <a:pt x="8668" y="11899"/>
                    <a:pt x="9061" y="11840"/>
                    <a:pt x="9228" y="11840"/>
                  </a:cubicBezTo>
                  <a:close/>
                  <a:moveTo>
                    <a:pt x="5466" y="15531"/>
                  </a:moveTo>
                  <a:cubicBezTo>
                    <a:pt x="5537" y="15543"/>
                    <a:pt x="5620" y="15555"/>
                    <a:pt x="5704" y="15566"/>
                  </a:cubicBezTo>
                  <a:cubicBezTo>
                    <a:pt x="5728" y="15566"/>
                    <a:pt x="5763" y="15566"/>
                    <a:pt x="5787" y="15578"/>
                  </a:cubicBezTo>
                  <a:cubicBezTo>
                    <a:pt x="5870" y="15578"/>
                    <a:pt x="5942" y="15590"/>
                    <a:pt x="6013" y="15602"/>
                  </a:cubicBezTo>
                  <a:cubicBezTo>
                    <a:pt x="6073" y="15602"/>
                    <a:pt x="6120" y="15614"/>
                    <a:pt x="6156" y="15614"/>
                  </a:cubicBezTo>
                  <a:cubicBezTo>
                    <a:pt x="6228" y="15614"/>
                    <a:pt x="6311" y="15602"/>
                    <a:pt x="6406" y="15602"/>
                  </a:cubicBezTo>
                  <a:cubicBezTo>
                    <a:pt x="6466" y="15602"/>
                    <a:pt x="6537" y="15590"/>
                    <a:pt x="6609" y="15590"/>
                  </a:cubicBezTo>
                  <a:lnTo>
                    <a:pt x="6716" y="15590"/>
                  </a:lnTo>
                  <a:cubicBezTo>
                    <a:pt x="6871" y="15590"/>
                    <a:pt x="7109" y="15614"/>
                    <a:pt x="7323" y="15662"/>
                  </a:cubicBezTo>
                  <a:cubicBezTo>
                    <a:pt x="7406" y="15674"/>
                    <a:pt x="7478" y="15697"/>
                    <a:pt x="7525" y="15709"/>
                  </a:cubicBezTo>
                  <a:cubicBezTo>
                    <a:pt x="7668" y="15757"/>
                    <a:pt x="7775" y="15828"/>
                    <a:pt x="7835" y="15971"/>
                  </a:cubicBezTo>
                  <a:cubicBezTo>
                    <a:pt x="7942" y="16221"/>
                    <a:pt x="8014" y="16257"/>
                    <a:pt x="8073" y="16257"/>
                  </a:cubicBezTo>
                  <a:cubicBezTo>
                    <a:pt x="8085" y="16257"/>
                    <a:pt x="8121" y="16245"/>
                    <a:pt x="8156" y="16233"/>
                  </a:cubicBezTo>
                  <a:cubicBezTo>
                    <a:pt x="8204" y="16221"/>
                    <a:pt x="8275" y="16197"/>
                    <a:pt x="8335" y="16197"/>
                  </a:cubicBezTo>
                  <a:cubicBezTo>
                    <a:pt x="8359" y="16245"/>
                    <a:pt x="8430" y="16471"/>
                    <a:pt x="8406" y="16578"/>
                  </a:cubicBezTo>
                  <a:cubicBezTo>
                    <a:pt x="8383" y="16650"/>
                    <a:pt x="8335" y="16721"/>
                    <a:pt x="8299" y="16781"/>
                  </a:cubicBezTo>
                  <a:cubicBezTo>
                    <a:pt x="8264" y="16840"/>
                    <a:pt x="8216" y="16900"/>
                    <a:pt x="8192" y="16971"/>
                  </a:cubicBezTo>
                  <a:cubicBezTo>
                    <a:pt x="8121" y="17138"/>
                    <a:pt x="8061" y="17483"/>
                    <a:pt x="8061" y="17614"/>
                  </a:cubicBezTo>
                  <a:cubicBezTo>
                    <a:pt x="8061" y="17698"/>
                    <a:pt x="8109" y="18126"/>
                    <a:pt x="8192" y="18888"/>
                  </a:cubicBezTo>
                  <a:lnTo>
                    <a:pt x="8192" y="18948"/>
                  </a:lnTo>
                  <a:cubicBezTo>
                    <a:pt x="8204" y="18995"/>
                    <a:pt x="8192" y="19388"/>
                    <a:pt x="8192" y="19543"/>
                  </a:cubicBezTo>
                  <a:cubicBezTo>
                    <a:pt x="8192" y="19591"/>
                    <a:pt x="8180" y="19615"/>
                    <a:pt x="8180" y="19626"/>
                  </a:cubicBezTo>
                  <a:lnTo>
                    <a:pt x="8180" y="19638"/>
                  </a:lnTo>
                  <a:cubicBezTo>
                    <a:pt x="8180" y="19638"/>
                    <a:pt x="8192" y="19638"/>
                    <a:pt x="8192" y="19650"/>
                  </a:cubicBezTo>
                  <a:cubicBezTo>
                    <a:pt x="8192" y="19662"/>
                    <a:pt x="8192" y="19662"/>
                    <a:pt x="8192" y="19662"/>
                  </a:cubicBezTo>
                  <a:cubicBezTo>
                    <a:pt x="8192" y="19674"/>
                    <a:pt x="8192" y="19674"/>
                    <a:pt x="8192" y="19674"/>
                  </a:cubicBezTo>
                  <a:cubicBezTo>
                    <a:pt x="8192" y="19698"/>
                    <a:pt x="8192" y="19722"/>
                    <a:pt x="8192" y="19757"/>
                  </a:cubicBezTo>
                  <a:cubicBezTo>
                    <a:pt x="8192" y="19888"/>
                    <a:pt x="8192" y="20055"/>
                    <a:pt x="8204" y="20174"/>
                  </a:cubicBezTo>
                  <a:lnTo>
                    <a:pt x="7585" y="20174"/>
                  </a:lnTo>
                  <a:cubicBezTo>
                    <a:pt x="7561" y="20174"/>
                    <a:pt x="7537" y="20186"/>
                    <a:pt x="7537" y="20210"/>
                  </a:cubicBezTo>
                  <a:lnTo>
                    <a:pt x="7537" y="21710"/>
                  </a:lnTo>
                  <a:lnTo>
                    <a:pt x="6442" y="21758"/>
                  </a:lnTo>
                  <a:cubicBezTo>
                    <a:pt x="6454" y="21722"/>
                    <a:pt x="6466" y="21674"/>
                    <a:pt x="6478" y="21627"/>
                  </a:cubicBezTo>
                  <a:cubicBezTo>
                    <a:pt x="6478" y="21615"/>
                    <a:pt x="6490" y="21591"/>
                    <a:pt x="6490" y="21567"/>
                  </a:cubicBezTo>
                  <a:cubicBezTo>
                    <a:pt x="6490" y="21567"/>
                    <a:pt x="6490" y="21567"/>
                    <a:pt x="6490" y="21555"/>
                  </a:cubicBezTo>
                  <a:cubicBezTo>
                    <a:pt x="6501" y="21543"/>
                    <a:pt x="6501" y="21531"/>
                    <a:pt x="6501" y="21508"/>
                  </a:cubicBezTo>
                  <a:cubicBezTo>
                    <a:pt x="6501" y="21508"/>
                    <a:pt x="6513" y="21496"/>
                    <a:pt x="6513" y="21484"/>
                  </a:cubicBezTo>
                  <a:lnTo>
                    <a:pt x="6513" y="21460"/>
                  </a:lnTo>
                  <a:cubicBezTo>
                    <a:pt x="6525" y="21448"/>
                    <a:pt x="6525" y="21436"/>
                    <a:pt x="6525" y="21424"/>
                  </a:cubicBezTo>
                  <a:cubicBezTo>
                    <a:pt x="6525" y="21412"/>
                    <a:pt x="6525" y="21400"/>
                    <a:pt x="6537" y="21389"/>
                  </a:cubicBezTo>
                  <a:cubicBezTo>
                    <a:pt x="6537" y="21389"/>
                    <a:pt x="6537" y="21377"/>
                    <a:pt x="6537" y="21365"/>
                  </a:cubicBezTo>
                  <a:cubicBezTo>
                    <a:pt x="6537" y="21353"/>
                    <a:pt x="6549" y="21341"/>
                    <a:pt x="6549" y="21329"/>
                  </a:cubicBezTo>
                  <a:cubicBezTo>
                    <a:pt x="6549" y="21329"/>
                    <a:pt x="6549" y="21317"/>
                    <a:pt x="6549" y="21305"/>
                  </a:cubicBezTo>
                  <a:cubicBezTo>
                    <a:pt x="6561" y="21293"/>
                    <a:pt x="6561" y="21270"/>
                    <a:pt x="6561" y="21258"/>
                  </a:cubicBezTo>
                  <a:cubicBezTo>
                    <a:pt x="6561" y="21258"/>
                    <a:pt x="6561" y="21246"/>
                    <a:pt x="6561" y="21246"/>
                  </a:cubicBezTo>
                  <a:cubicBezTo>
                    <a:pt x="6573" y="21234"/>
                    <a:pt x="6573" y="21222"/>
                    <a:pt x="6573" y="21210"/>
                  </a:cubicBezTo>
                  <a:cubicBezTo>
                    <a:pt x="6573" y="21198"/>
                    <a:pt x="6573" y="21198"/>
                    <a:pt x="6573" y="21186"/>
                  </a:cubicBezTo>
                  <a:cubicBezTo>
                    <a:pt x="6573" y="21186"/>
                    <a:pt x="6585" y="21174"/>
                    <a:pt x="6585" y="21162"/>
                  </a:cubicBezTo>
                  <a:lnTo>
                    <a:pt x="6585" y="21150"/>
                  </a:lnTo>
                  <a:cubicBezTo>
                    <a:pt x="6585" y="21139"/>
                    <a:pt x="6585" y="21127"/>
                    <a:pt x="6585" y="21127"/>
                  </a:cubicBezTo>
                  <a:cubicBezTo>
                    <a:pt x="6585" y="21115"/>
                    <a:pt x="6585" y="21115"/>
                    <a:pt x="6585" y="21115"/>
                  </a:cubicBezTo>
                  <a:cubicBezTo>
                    <a:pt x="6597" y="21103"/>
                    <a:pt x="6597" y="21091"/>
                    <a:pt x="6597" y="21091"/>
                  </a:cubicBezTo>
                  <a:cubicBezTo>
                    <a:pt x="6597" y="21091"/>
                    <a:pt x="6597" y="21079"/>
                    <a:pt x="6597" y="21079"/>
                  </a:cubicBezTo>
                  <a:cubicBezTo>
                    <a:pt x="6597" y="21067"/>
                    <a:pt x="6597" y="21067"/>
                    <a:pt x="6597" y="21067"/>
                  </a:cubicBezTo>
                  <a:cubicBezTo>
                    <a:pt x="6597" y="21055"/>
                    <a:pt x="6597" y="21031"/>
                    <a:pt x="6585" y="21019"/>
                  </a:cubicBezTo>
                  <a:cubicBezTo>
                    <a:pt x="6573" y="20960"/>
                    <a:pt x="6549" y="20865"/>
                    <a:pt x="6501" y="20710"/>
                  </a:cubicBezTo>
                  <a:cubicBezTo>
                    <a:pt x="6466" y="20603"/>
                    <a:pt x="6430" y="20472"/>
                    <a:pt x="6394" y="20353"/>
                  </a:cubicBezTo>
                  <a:cubicBezTo>
                    <a:pt x="6382" y="20305"/>
                    <a:pt x="6370" y="20269"/>
                    <a:pt x="6359" y="20222"/>
                  </a:cubicBezTo>
                  <a:cubicBezTo>
                    <a:pt x="6323" y="20067"/>
                    <a:pt x="6251" y="19924"/>
                    <a:pt x="6192" y="19793"/>
                  </a:cubicBezTo>
                  <a:cubicBezTo>
                    <a:pt x="6109" y="19638"/>
                    <a:pt x="6049" y="19495"/>
                    <a:pt x="6061" y="19400"/>
                  </a:cubicBezTo>
                  <a:cubicBezTo>
                    <a:pt x="6073" y="19353"/>
                    <a:pt x="6097" y="19293"/>
                    <a:pt x="6109" y="19234"/>
                  </a:cubicBezTo>
                  <a:cubicBezTo>
                    <a:pt x="6156" y="19091"/>
                    <a:pt x="6216" y="18936"/>
                    <a:pt x="6156" y="18769"/>
                  </a:cubicBezTo>
                  <a:cubicBezTo>
                    <a:pt x="6120" y="18674"/>
                    <a:pt x="6037" y="18579"/>
                    <a:pt x="5954" y="18472"/>
                  </a:cubicBezTo>
                  <a:cubicBezTo>
                    <a:pt x="5859" y="18352"/>
                    <a:pt x="5751" y="18222"/>
                    <a:pt x="5704" y="18067"/>
                  </a:cubicBezTo>
                  <a:cubicBezTo>
                    <a:pt x="5668" y="17936"/>
                    <a:pt x="5632" y="17781"/>
                    <a:pt x="5597" y="17638"/>
                  </a:cubicBezTo>
                  <a:cubicBezTo>
                    <a:pt x="5561" y="17483"/>
                    <a:pt x="5537" y="17317"/>
                    <a:pt x="5489" y="17174"/>
                  </a:cubicBezTo>
                  <a:cubicBezTo>
                    <a:pt x="5466" y="17102"/>
                    <a:pt x="5442" y="17007"/>
                    <a:pt x="5406" y="16876"/>
                  </a:cubicBezTo>
                  <a:cubicBezTo>
                    <a:pt x="5394" y="16805"/>
                    <a:pt x="5370" y="16733"/>
                    <a:pt x="5358" y="16674"/>
                  </a:cubicBezTo>
                  <a:cubicBezTo>
                    <a:pt x="5347" y="16626"/>
                    <a:pt x="5347" y="16578"/>
                    <a:pt x="5335" y="16531"/>
                  </a:cubicBezTo>
                  <a:cubicBezTo>
                    <a:pt x="5311" y="16400"/>
                    <a:pt x="5287" y="16317"/>
                    <a:pt x="5287" y="16305"/>
                  </a:cubicBezTo>
                  <a:cubicBezTo>
                    <a:pt x="5287" y="16305"/>
                    <a:pt x="5251" y="16102"/>
                    <a:pt x="5204" y="15971"/>
                  </a:cubicBezTo>
                  <a:cubicBezTo>
                    <a:pt x="5204" y="15959"/>
                    <a:pt x="5192" y="15936"/>
                    <a:pt x="5180" y="15912"/>
                  </a:cubicBezTo>
                  <a:cubicBezTo>
                    <a:pt x="5168" y="15888"/>
                    <a:pt x="5168" y="15864"/>
                    <a:pt x="5156" y="15840"/>
                  </a:cubicBezTo>
                  <a:cubicBezTo>
                    <a:pt x="5144" y="15805"/>
                    <a:pt x="5132" y="15781"/>
                    <a:pt x="5132" y="15745"/>
                  </a:cubicBezTo>
                  <a:lnTo>
                    <a:pt x="5120" y="15733"/>
                  </a:lnTo>
                  <a:cubicBezTo>
                    <a:pt x="5120" y="15721"/>
                    <a:pt x="5120" y="15721"/>
                    <a:pt x="5120" y="15709"/>
                  </a:cubicBezTo>
                  <a:cubicBezTo>
                    <a:pt x="5120" y="15697"/>
                    <a:pt x="5120" y="15686"/>
                    <a:pt x="5132" y="15686"/>
                  </a:cubicBezTo>
                  <a:cubicBezTo>
                    <a:pt x="5144" y="15674"/>
                    <a:pt x="5156" y="15662"/>
                    <a:pt x="5168" y="15650"/>
                  </a:cubicBezTo>
                  <a:cubicBezTo>
                    <a:pt x="5180" y="15638"/>
                    <a:pt x="5192" y="15626"/>
                    <a:pt x="5204" y="15614"/>
                  </a:cubicBezTo>
                  <a:cubicBezTo>
                    <a:pt x="5216" y="15614"/>
                    <a:pt x="5216" y="15614"/>
                    <a:pt x="5216" y="15602"/>
                  </a:cubicBezTo>
                  <a:cubicBezTo>
                    <a:pt x="5227" y="15602"/>
                    <a:pt x="5251" y="15590"/>
                    <a:pt x="5263" y="15578"/>
                  </a:cubicBezTo>
                  <a:cubicBezTo>
                    <a:pt x="5263" y="15578"/>
                    <a:pt x="5275" y="15566"/>
                    <a:pt x="5275" y="15566"/>
                  </a:cubicBezTo>
                  <a:cubicBezTo>
                    <a:pt x="5299" y="15555"/>
                    <a:pt x="5311" y="15555"/>
                    <a:pt x="5335" y="15543"/>
                  </a:cubicBezTo>
                  <a:lnTo>
                    <a:pt x="5347" y="15543"/>
                  </a:lnTo>
                  <a:cubicBezTo>
                    <a:pt x="5370" y="15543"/>
                    <a:pt x="5394" y="15531"/>
                    <a:pt x="5418" y="15531"/>
                  </a:cubicBezTo>
                  <a:close/>
                  <a:moveTo>
                    <a:pt x="2596" y="15876"/>
                  </a:moveTo>
                  <a:cubicBezTo>
                    <a:pt x="2691" y="15876"/>
                    <a:pt x="2799" y="15900"/>
                    <a:pt x="2894" y="15924"/>
                  </a:cubicBezTo>
                  <a:cubicBezTo>
                    <a:pt x="2965" y="15936"/>
                    <a:pt x="3037" y="15947"/>
                    <a:pt x="3096" y="15959"/>
                  </a:cubicBezTo>
                  <a:cubicBezTo>
                    <a:pt x="3227" y="15971"/>
                    <a:pt x="3311" y="16043"/>
                    <a:pt x="3370" y="16114"/>
                  </a:cubicBezTo>
                  <a:cubicBezTo>
                    <a:pt x="3418" y="16162"/>
                    <a:pt x="3465" y="16197"/>
                    <a:pt x="3513" y="16209"/>
                  </a:cubicBezTo>
                  <a:lnTo>
                    <a:pt x="3549" y="16209"/>
                  </a:lnTo>
                  <a:cubicBezTo>
                    <a:pt x="3692" y="16209"/>
                    <a:pt x="4144" y="16055"/>
                    <a:pt x="4299" y="15971"/>
                  </a:cubicBezTo>
                  <a:cubicBezTo>
                    <a:pt x="4323" y="15959"/>
                    <a:pt x="4346" y="15959"/>
                    <a:pt x="4370" y="15959"/>
                  </a:cubicBezTo>
                  <a:cubicBezTo>
                    <a:pt x="4501" y="15959"/>
                    <a:pt x="4668" y="16078"/>
                    <a:pt x="4811" y="16174"/>
                  </a:cubicBezTo>
                  <a:cubicBezTo>
                    <a:pt x="4846" y="16197"/>
                    <a:pt x="4882" y="16221"/>
                    <a:pt x="4906" y="16233"/>
                  </a:cubicBezTo>
                  <a:cubicBezTo>
                    <a:pt x="4942" y="16257"/>
                    <a:pt x="4966" y="16269"/>
                    <a:pt x="5001" y="16281"/>
                  </a:cubicBezTo>
                  <a:cubicBezTo>
                    <a:pt x="5001" y="16281"/>
                    <a:pt x="5013" y="16293"/>
                    <a:pt x="5013" y="16293"/>
                  </a:cubicBezTo>
                  <a:cubicBezTo>
                    <a:pt x="5037" y="16305"/>
                    <a:pt x="5061" y="16317"/>
                    <a:pt x="5085" y="16317"/>
                  </a:cubicBezTo>
                  <a:cubicBezTo>
                    <a:pt x="5085" y="16317"/>
                    <a:pt x="5085" y="16328"/>
                    <a:pt x="5085" y="16328"/>
                  </a:cubicBezTo>
                  <a:cubicBezTo>
                    <a:pt x="5108" y="16328"/>
                    <a:pt x="5132" y="16340"/>
                    <a:pt x="5156" y="16340"/>
                  </a:cubicBezTo>
                  <a:cubicBezTo>
                    <a:pt x="5156" y="16340"/>
                    <a:pt x="5156" y="16352"/>
                    <a:pt x="5168" y="16352"/>
                  </a:cubicBezTo>
                  <a:lnTo>
                    <a:pt x="5204" y="16352"/>
                  </a:lnTo>
                  <a:cubicBezTo>
                    <a:pt x="5204" y="16364"/>
                    <a:pt x="5204" y="16364"/>
                    <a:pt x="5204" y="16364"/>
                  </a:cubicBezTo>
                  <a:cubicBezTo>
                    <a:pt x="5204" y="16376"/>
                    <a:pt x="5204" y="16376"/>
                    <a:pt x="5216" y="16388"/>
                  </a:cubicBezTo>
                  <a:cubicBezTo>
                    <a:pt x="5216" y="16400"/>
                    <a:pt x="5216" y="16400"/>
                    <a:pt x="5216" y="16412"/>
                  </a:cubicBezTo>
                  <a:cubicBezTo>
                    <a:pt x="5216" y="16424"/>
                    <a:pt x="5216" y="16436"/>
                    <a:pt x="5216" y="16448"/>
                  </a:cubicBezTo>
                  <a:cubicBezTo>
                    <a:pt x="5227" y="16459"/>
                    <a:pt x="5227" y="16471"/>
                    <a:pt x="5227" y="16495"/>
                  </a:cubicBezTo>
                  <a:cubicBezTo>
                    <a:pt x="5239" y="16507"/>
                    <a:pt x="5239" y="16519"/>
                    <a:pt x="5239" y="16531"/>
                  </a:cubicBezTo>
                  <a:cubicBezTo>
                    <a:pt x="5239" y="16555"/>
                    <a:pt x="5251" y="16567"/>
                    <a:pt x="5251" y="16578"/>
                  </a:cubicBezTo>
                  <a:cubicBezTo>
                    <a:pt x="5251" y="16590"/>
                    <a:pt x="5251" y="16602"/>
                    <a:pt x="5251" y="16626"/>
                  </a:cubicBezTo>
                  <a:cubicBezTo>
                    <a:pt x="5263" y="16638"/>
                    <a:pt x="5263" y="16650"/>
                    <a:pt x="5263" y="16674"/>
                  </a:cubicBezTo>
                  <a:cubicBezTo>
                    <a:pt x="5275" y="16686"/>
                    <a:pt x="5275" y="16698"/>
                    <a:pt x="5275" y="16709"/>
                  </a:cubicBezTo>
                  <a:cubicBezTo>
                    <a:pt x="5275" y="16721"/>
                    <a:pt x="5287" y="16745"/>
                    <a:pt x="5287" y="16757"/>
                  </a:cubicBezTo>
                  <a:cubicBezTo>
                    <a:pt x="5287" y="16781"/>
                    <a:pt x="5299" y="16793"/>
                    <a:pt x="5299" y="16805"/>
                  </a:cubicBezTo>
                  <a:cubicBezTo>
                    <a:pt x="5299" y="16829"/>
                    <a:pt x="5311" y="16864"/>
                    <a:pt x="5311" y="16888"/>
                  </a:cubicBezTo>
                  <a:cubicBezTo>
                    <a:pt x="5347" y="17031"/>
                    <a:pt x="5370" y="17126"/>
                    <a:pt x="5394" y="17210"/>
                  </a:cubicBezTo>
                  <a:cubicBezTo>
                    <a:pt x="5442" y="17340"/>
                    <a:pt x="5478" y="17495"/>
                    <a:pt x="5513" y="17650"/>
                  </a:cubicBezTo>
                  <a:cubicBezTo>
                    <a:pt x="5537" y="17805"/>
                    <a:pt x="5573" y="17960"/>
                    <a:pt x="5620" y="18102"/>
                  </a:cubicBezTo>
                  <a:cubicBezTo>
                    <a:pt x="5632" y="18138"/>
                    <a:pt x="5644" y="18174"/>
                    <a:pt x="5668" y="18222"/>
                  </a:cubicBezTo>
                  <a:cubicBezTo>
                    <a:pt x="5728" y="18341"/>
                    <a:pt x="5811" y="18436"/>
                    <a:pt x="5894" y="18531"/>
                  </a:cubicBezTo>
                  <a:cubicBezTo>
                    <a:pt x="5942" y="18603"/>
                    <a:pt x="6001" y="18674"/>
                    <a:pt x="6037" y="18745"/>
                  </a:cubicBezTo>
                  <a:cubicBezTo>
                    <a:pt x="6049" y="18757"/>
                    <a:pt x="6061" y="18781"/>
                    <a:pt x="6073" y="18805"/>
                  </a:cubicBezTo>
                  <a:cubicBezTo>
                    <a:pt x="6120" y="18936"/>
                    <a:pt x="6073" y="19067"/>
                    <a:pt x="6025" y="19198"/>
                  </a:cubicBezTo>
                  <a:cubicBezTo>
                    <a:pt x="6001" y="19257"/>
                    <a:pt x="5978" y="19329"/>
                    <a:pt x="5978" y="19388"/>
                  </a:cubicBezTo>
                  <a:cubicBezTo>
                    <a:pt x="5954" y="19507"/>
                    <a:pt x="6025" y="19662"/>
                    <a:pt x="6109" y="19829"/>
                  </a:cubicBezTo>
                  <a:cubicBezTo>
                    <a:pt x="6168" y="19960"/>
                    <a:pt x="6228" y="20103"/>
                    <a:pt x="6275" y="20246"/>
                  </a:cubicBezTo>
                  <a:cubicBezTo>
                    <a:pt x="6311" y="20412"/>
                    <a:pt x="6370" y="20591"/>
                    <a:pt x="6418" y="20746"/>
                  </a:cubicBezTo>
                  <a:cubicBezTo>
                    <a:pt x="6454" y="20889"/>
                    <a:pt x="6501" y="21031"/>
                    <a:pt x="6501" y="21067"/>
                  </a:cubicBezTo>
                  <a:cubicBezTo>
                    <a:pt x="6501" y="21067"/>
                    <a:pt x="6501" y="21091"/>
                    <a:pt x="6501" y="21103"/>
                  </a:cubicBezTo>
                  <a:cubicBezTo>
                    <a:pt x="6478" y="21210"/>
                    <a:pt x="6418" y="21496"/>
                    <a:pt x="6347" y="21758"/>
                  </a:cubicBezTo>
                  <a:cubicBezTo>
                    <a:pt x="6347" y="21770"/>
                    <a:pt x="6347" y="21781"/>
                    <a:pt x="6347" y="21793"/>
                  </a:cubicBezTo>
                  <a:lnTo>
                    <a:pt x="4465" y="21841"/>
                  </a:lnTo>
                  <a:cubicBezTo>
                    <a:pt x="4442" y="21853"/>
                    <a:pt x="4430" y="21865"/>
                    <a:pt x="4430" y="21889"/>
                  </a:cubicBezTo>
                  <a:lnTo>
                    <a:pt x="4430" y="21924"/>
                  </a:lnTo>
                  <a:lnTo>
                    <a:pt x="4430" y="24151"/>
                  </a:lnTo>
                  <a:cubicBezTo>
                    <a:pt x="4323" y="24151"/>
                    <a:pt x="4239" y="24139"/>
                    <a:pt x="4215" y="24127"/>
                  </a:cubicBezTo>
                  <a:cubicBezTo>
                    <a:pt x="4215" y="24115"/>
                    <a:pt x="4192" y="24103"/>
                    <a:pt x="4180" y="24091"/>
                  </a:cubicBezTo>
                  <a:cubicBezTo>
                    <a:pt x="4132" y="24032"/>
                    <a:pt x="4073" y="23984"/>
                    <a:pt x="4013" y="23984"/>
                  </a:cubicBezTo>
                  <a:cubicBezTo>
                    <a:pt x="4001" y="23984"/>
                    <a:pt x="3965" y="23984"/>
                    <a:pt x="3930" y="23996"/>
                  </a:cubicBezTo>
                  <a:cubicBezTo>
                    <a:pt x="3906" y="23996"/>
                    <a:pt x="3882" y="23996"/>
                    <a:pt x="3858" y="24008"/>
                  </a:cubicBezTo>
                  <a:lnTo>
                    <a:pt x="3692" y="24008"/>
                  </a:lnTo>
                  <a:cubicBezTo>
                    <a:pt x="3692" y="23996"/>
                    <a:pt x="3680" y="23972"/>
                    <a:pt x="3680" y="23948"/>
                  </a:cubicBezTo>
                  <a:cubicBezTo>
                    <a:pt x="3632" y="23829"/>
                    <a:pt x="3596" y="23698"/>
                    <a:pt x="3513" y="23698"/>
                  </a:cubicBezTo>
                  <a:lnTo>
                    <a:pt x="3453" y="23698"/>
                  </a:lnTo>
                  <a:cubicBezTo>
                    <a:pt x="3442" y="23710"/>
                    <a:pt x="3430" y="23710"/>
                    <a:pt x="3406" y="23710"/>
                  </a:cubicBezTo>
                  <a:lnTo>
                    <a:pt x="3346" y="23710"/>
                  </a:lnTo>
                  <a:cubicBezTo>
                    <a:pt x="3311" y="23722"/>
                    <a:pt x="3275" y="23722"/>
                    <a:pt x="3227" y="23722"/>
                  </a:cubicBezTo>
                  <a:lnTo>
                    <a:pt x="3025" y="23758"/>
                  </a:lnTo>
                  <a:lnTo>
                    <a:pt x="2953" y="23758"/>
                  </a:lnTo>
                  <a:cubicBezTo>
                    <a:pt x="2882" y="23758"/>
                    <a:pt x="2822" y="23734"/>
                    <a:pt x="2787" y="23698"/>
                  </a:cubicBezTo>
                  <a:cubicBezTo>
                    <a:pt x="2775" y="23686"/>
                    <a:pt x="2763" y="23675"/>
                    <a:pt x="2751" y="23663"/>
                  </a:cubicBezTo>
                  <a:cubicBezTo>
                    <a:pt x="2739" y="23615"/>
                    <a:pt x="2715" y="23556"/>
                    <a:pt x="2691" y="23484"/>
                  </a:cubicBezTo>
                  <a:cubicBezTo>
                    <a:pt x="2656" y="23377"/>
                    <a:pt x="2620" y="23270"/>
                    <a:pt x="2572" y="23210"/>
                  </a:cubicBezTo>
                  <a:cubicBezTo>
                    <a:pt x="2525" y="23139"/>
                    <a:pt x="2346" y="23008"/>
                    <a:pt x="2239" y="22924"/>
                  </a:cubicBezTo>
                  <a:lnTo>
                    <a:pt x="2191" y="22877"/>
                  </a:lnTo>
                  <a:cubicBezTo>
                    <a:pt x="2120" y="22829"/>
                    <a:pt x="1977" y="22603"/>
                    <a:pt x="1965" y="22567"/>
                  </a:cubicBezTo>
                  <a:cubicBezTo>
                    <a:pt x="1965" y="22567"/>
                    <a:pt x="1965" y="22555"/>
                    <a:pt x="1965" y="22555"/>
                  </a:cubicBezTo>
                  <a:cubicBezTo>
                    <a:pt x="1965" y="22543"/>
                    <a:pt x="1965" y="22532"/>
                    <a:pt x="1953" y="22532"/>
                  </a:cubicBezTo>
                  <a:cubicBezTo>
                    <a:pt x="1953" y="22520"/>
                    <a:pt x="1953" y="22520"/>
                    <a:pt x="1953" y="22520"/>
                  </a:cubicBezTo>
                  <a:cubicBezTo>
                    <a:pt x="1953" y="22508"/>
                    <a:pt x="1953" y="22508"/>
                    <a:pt x="1941" y="22496"/>
                  </a:cubicBezTo>
                  <a:cubicBezTo>
                    <a:pt x="1941" y="22496"/>
                    <a:pt x="1941" y="22484"/>
                    <a:pt x="1941" y="22484"/>
                  </a:cubicBezTo>
                  <a:cubicBezTo>
                    <a:pt x="1941" y="22472"/>
                    <a:pt x="1929" y="22472"/>
                    <a:pt x="1929" y="22460"/>
                  </a:cubicBezTo>
                  <a:cubicBezTo>
                    <a:pt x="1929" y="22460"/>
                    <a:pt x="1929" y="22448"/>
                    <a:pt x="1918" y="22448"/>
                  </a:cubicBezTo>
                  <a:cubicBezTo>
                    <a:pt x="1918" y="22436"/>
                    <a:pt x="1918" y="22436"/>
                    <a:pt x="1906" y="22424"/>
                  </a:cubicBezTo>
                  <a:cubicBezTo>
                    <a:pt x="1906" y="22424"/>
                    <a:pt x="1894" y="22413"/>
                    <a:pt x="1894" y="22413"/>
                  </a:cubicBezTo>
                  <a:cubicBezTo>
                    <a:pt x="1894" y="22401"/>
                    <a:pt x="1882" y="22401"/>
                    <a:pt x="1870" y="22389"/>
                  </a:cubicBezTo>
                  <a:cubicBezTo>
                    <a:pt x="1870" y="22389"/>
                    <a:pt x="1858" y="22377"/>
                    <a:pt x="1858" y="22377"/>
                  </a:cubicBezTo>
                  <a:cubicBezTo>
                    <a:pt x="1846" y="22365"/>
                    <a:pt x="1846" y="22365"/>
                    <a:pt x="1834" y="22353"/>
                  </a:cubicBezTo>
                  <a:cubicBezTo>
                    <a:pt x="1822" y="22353"/>
                    <a:pt x="1822" y="22341"/>
                    <a:pt x="1810" y="22341"/>
                  </a:cubicBezTo>
                  <a:cubicBezTo>
                    <a:pt x="1798" y="22329"/>
                    <a:pt x="1787" y="22329"/>
                    <a:pt x="1775" y="22329"/>
                  </a:cubicBezTo>
                  <a:cubicBezTo>
                    <a:pt x="1763" y="22317"/>
                    <a:pt x="1763" y="22317"/>
                    <a:pt x="1751" y="22317"/>
                  </a:cubicBezTo>
                  <a:cubicBezTo>
                    <a:pt x="1739" y="22305"/>
                    <a:pt x="1739" y="22305"/>
                    <a:pt x="1727" y="22305"/>
                  </a:cubicBezTo>
                  <a:cubicBezTo>
                    <a:pt x="1727" y="22293"/>
                    <a:pt x="1727" y="22282"/>
                    <a:pt x="1727" y="22270"/>
                  </a:cubicBezTo>
                  <a:cubicBezTo>
                    <a:pt x="1715" y="22198"/>
                    <a:pt x="1715" y="22127"/>
                    <a:pt x="1751" y="22032"/>
                  </a:cubicBezTo>
                  <a:cubicBezTo>
                    <a:pt x="1763" y="21996"/>
                    <a:pt x="1787" y="21960"/>
                    <a:pt x="1798" y="21924"/>
                  </a:cubicBezTo>
                  <a:cubicBezTo>
                    <a:pt x="1834" y="21853"/>
                    <a:pt x="1882" y="21781"/>
                    <a:pt x="1846" y="21674"/>
                  </a:cubicBezTo>
                  <a:lnTo>
                    <a:pt x="1822" y="21615"/>
                  </a:lnTo>
                  <a:cubicBezTo>
                    <a:pt x="1798" y="21520"/>
                    <a:pt x="1763" y="21448"/>
                    <a:pt x="1691" y="21293"/>
                  </a:cubicBezTo>
                  <a:cubicBezTo>
                    <a:pt x="1656" y="21210"/>
                    <a:pt x="1596" y="21162"/>
                    <a:pt x="1560" y="21127"/>
                  </a:cubicBezTo>
                  <a:cubicBezTo>
                    <a:pt x="1513" y="21091"/>
                    <a:pt x="1513" y="21079"/>
                    <a:pt x="1525" y="21055"/>
                  </a:cubicBezTo>
                  <a:cubicBezTo>
                    <a:pt x="1548" y="21008"/>
                    <a:pt x="1572" y="20984"/>
                    <a:pt x="1596" y="20972"/>
                  </a:cubicBezTo>
                  <a:cubicBezTo>
                    <a:pt x="1608" y="20948"/>
                    <a:pt x="1632" y="20924"/>
                    <a:pt x="1644" y="20889"/>
                  </a:cubicBezTo>
                  <a:cubicBezTo>
                    <a:pt x="1668" y="20829"/>
                    <a:pt x="1679" y="20793"/>
                    <a:pt x="1668" y="20710"/>
                  </a:cubicBezTo>
                  <a:cubicBezTo>
                    <a:pt x="1668" y="20662"/>
                    <a:pt x="1679" y="20627"/>
                    <a:pt x="1703" y="20579"/>
                  </a:cubicBezTo>
                  <a:cubicBezTo>
                    <a:pt x="1715" y="20555"/>
                    <a:pt x="1727" y="20531"/>
                    <a:pt x="1739" y="20508"/>
                  </a:cubicBezTo>
                  <a:cubicBezTo>
                    <a:pt x="1739" y="20484"/>
                    <a:pt x="1751" y="20460"/>
                    <a:pt x="1775" y="20412"/>
                  </a:cubicBezTo>
                  <a:cubicBezTo>
                    <a:pt x="1810" y="20353"/>
                    <a:pt x="1858" y="20281"/>
                    <a:pt x="1906" y="20162"/>
                  </a:cubicBezTo>
                  <a:cubicBezTo>
                    <a:pt x="1941" y="20055"/>
                    <a:pt x="1953" y="19948"/>
                    <a:pt x="1965" y="19853"/>
                  </a:cubicBezTo>
                  <a:cubicBezTo>
                    <a:pt x="1989" y="19757"/>
                    <a:pt x="1989" y="19674"/>
                    <a:pt x="2025" y="19626"/>
                  </a:cubicBezTo>
                  <a:cubicBezTo>
                    <a:pt x="2049" y="19591"/>
                    <a:pt x="2072" y="19567"/>
                    <a:pt x="2084" y="19543"/>
                  </a:cubicBezTo>
                  <a:cubicBezTo>
                    <a:pt x="2120" y="19519"/>
                    <a:pt x="2144" y="19484"/>
                    <a:pt x="2156" y="19412"/>
                  </a:cubicBezTo>
                  <a:lnTo>
                    <a:pt x="2168" y="19353"/>
                  </a:lnTo>
                  <a:cubicBezTo>
                    <a:pt x="2179" y="19281"/>
                    <a:pt x="2179" y="19234"/>
                    <a:pt x="2179" y="19114"/>
                  </a:cubicBezTo>
                  <a:cubicBezTo>
                    <a:pt x="2179" y="19043"/>
                    <a:pt x="2179" y="18960"/>
                    <a:pt x="2179" y="18888"/>
                  </a:cubicBezTo>
                  <a:cubicBezTo>
                    <a:pt x="2168" y="18817"/>
                    <a:pt x="2168" y="18757"/>
                    <a:pt x="2168" y="18722"/>
                  </a:cubicBezTo>
                  <a:cubicBezTo>
                    <a:pt x="2168" y="18638"/>
                    <a:pt x="2179" y="18412"/>
                    <a:pt x="2168" y="18329"/>
                  </a:cubicBezTo>
                  <a:cubicBezTo>
                    <a:pt x="2168" y="18305"/>
                    <a:pt x="2179" y="18281"/>
                    <a:pt x="2179" y="18257"/>
                  </a:cubicBezTo>
                  <a:cubicBezTo>
                    <a:pt x="2191" y="18198"/>
                    <a:pt x="2203" y="18126"/>
                    <a:pt x="2156" y="18091"/>
                  </a:cubicBezTo>
                  <a:cubicBezTo>
                    <a:pt x="2108" y="18055"/>
                    <a:pt x="2049" y="18007"/>
                    <a:pt x="2001" y="17995"/>
                  </a:cubicBezTo>
                  <a:lnTo>
                    <a:pt x="1965" y="17995"/>
                  </a:lnTo>
                  <a:cubicBezTo>
                    <a:pt x="1929" y="17995"/>
                    <a:pt x="1894" y="17983"/>
                    <a:pt x="1882" y="17960"/>
                  </a:cubicBezTo>
                  <a:cubicBezTo>
                    <a:pt x="1870" y="17936"/>
                    <a:pt x="1858" y="17912"/>
                    <a:pt x="1834" y="17888"/>
                  </a:cubicBezTo>
                  <a:cubicBezTo>
                    <a:pt x="1810" y="17852"/>
                    <a:pt x="1787" y="17805"/>
                    <a:pt x="1798" y="17757"/>
                  </a:cubicBezTo>
                  <a:cubicBezTo>
                    <a:pt x="1798" y="17721"/>
                    <a:pt x="1810" y="17698"/>
                    <a:pt x="1810" y="17674"/>
                  </a:cubicBezTo>
                  <a:cubicBezTo>
                    <a:pt x="1822" y="17638"/>
                    <a:pt x="1846" y="17591"/>
                    <a:pt x="1846" y="17507"/>
                  </a:cubicBezTo>
                  <a:cubicBezTo>
                    <a:pt x="1846" y="17424"/>
                    <a:pt x="1846" y="17340"/>
                    <a:pt x="1822" y="17281"/>
                  </a:cubicBezTo>
                  <a:cubicBezTo>
                    <a:pt x="1822" y="17269"/>
                    <a:pt x="1810" y="17257"/>
                    <a:pt x="1810" y="17245"/>
                  </a:cubicBezTo>
                  <a:cubicBezTo>
                    <a:pt x="1810" y="17233"/>
                    <a:pt x="1810" y="17221"/>
                    <a:pt x="1798" y="17221"/>
                  </a:cubicBezTo>
                  <a:cubicBezTo>
                    <a:pt x="1798" y="17221"/>
                    <a:pt x="1798" y="17210"/>
                    <a:pt x="1798" y="17210"/>
                  </a:cubicBezTo>
                  <a:cubicBezTo>
                    <a:pt x="1787" y="17186"/>
                    <a:pt x="1787" y="17174"/>
                    <a:pt x="1775" y="17150"/>
                  </a:cubicBezTo>
                  <a:cubicBezTo>
                    <a:pt x="1751" y="17114"/>
                    <a:pt x="1715" y="17102"/>
                    <a:pt x="1679" y="17079"/>
                  </a:cubicBezTo>
                  <a:cubicBezTo>
                    <a:pt x="1644" y="17055"/>
                    <a:pt x="1620" y="17031"/>
                    <a:pt x="1608" y="16995"/>
                  </a:cubicBezTo>
                  <a:cubicBezTo>
                    <a:pt x="1584" y="16948"/>
                    <a:pt x="1572" y="16888"/>
                    <a:pt x="1560" y="16817"/>
                  </a:cubicBezTo>
                  <a:cubicBezTo>
                    <a:pt x="1548" y="16733"/>
                    <a:pt x="1525" y="16638"/>
                    <a:pt x="1501" y="16578"/>
                  </a:cubicBezTo>
                  <a:cubicBezTo>
                    <a:pt x="1501" y="16567"/>
                    <a:pt x="1489" y="16555"/>
                    <a:pt x="1477" y="16543"/>
                  </a:cubicBezTo>
                  <a:lnTo>
                    <a:pt x="1548" y="16543"/>
                  </a:lnTo>
                  <a:cubicBezTo>
                    <a:pt x="1560" y="16531"/>
                    <a:pt x="1584" y="16531"/>
                    <a:pt x="1608" y="16531"/>
                  </a:cubicBezTo>
                  <a:cubicBezTo>
                    <a:pt x="1620" y="16531"/>
                    <a:pt x="1632" y="16531"/>
                    <a:pt x="1644" y="16519"/>
                  </a:cubicBezTo>
                  <a:lnTo>
                    <a:pt x="1691" y="16519"/>
                  </a:lnTo>
                  <a:cubicBezTo>
                    <a:pt x="1703" y="16519"/>
                    <a:pt x="1715" y="16507"/>
                    <a:pt x="1727" y="16507"/>
                  </a:cubicBezTo>
                  <a:cubicBezTo>
                    <a:pt x="1751" y="16507"/>
                    <a:pt x="1775" y="16495"/>
                    <a:pt x="1787" y="16495"/>
                  </a:cubicBezTo>
                  <a:cubicBezTo>
                    <a:pt x="1989" y="16436"/>
                    <a:pt x="2156" y="16245"/>
                    <a:pt x="2287" y="16078"/>
                  </a:cubicBezTo>
                  <a:cubicBezTo>
                    <a:pt x="2334" y="16031"/>
                    <a:pt x="2370" y="15983"/>
                    <a:pt x="2406" y="15947"/>
                  </a:cubicBezTo>
                  <a:cubicBezTo>
                    <a:pt x="2453" y="15900"/>
                    <a:pt x="2513" y="15876"/>
                    <a:pt x="2596" y="15876"/>
                  </a:cubicBezTo>
                  <a:close/>
                  <a:moveTo>
                    <a:pt x="9633" y="20257"/>
                  </a:moveTo>
                  <a:cubicBezTo>
                    <a:pt x="9633" y="20281"/>
                    <a:pt x="9633" y="20305"/>
                    <a:pt x="9633" y="20317"/>
                  </a:cubicBezTo>
                  <a:lnTo>
                    <a:pt x="9645" y="22603"/>
                  </a:lnTo>
                  <a:cubicBezTo>
                    <a:pt x="9657" y="24437"/>
                    <a:pt x="9669" y="26306"/>
                    <a:pt x="9669" y="26413"/>
                  </a:cubicBezTo>
                  <a:cubicBezTo>
                    <a:pt x="9669" y="26413"/>
                    <a:pt x="9657" y="26413"/>
                    <a:pt x="9657" y="26425"/>
                  </a:cubicBezTo>
                  <a:lnTo>
                    <a:pt x="9657" y="26687"/>
                  </a:lnTo>
                  <a:cubicBezTo>
                    <a:pt x="9514" y="26615"/>
                    <a:pt x="9252" y="26496"/>
                    <a:pt x="9133" y="26413"/>
                  </a:cubicBezTo>
                  <a:cubicBezTo>
                    <a:pt x="9109" y="26401"/>
                    <a:pt x="9085" y="26389"/>
                    <a:pt x="9061" y="26365"/>
                  </a:cubicBezTo>
                  <a:cubicBezTo>
                    <a:pt x="8871" y="26234"/>
                    <a:pt x="8526" y="25996"/>
                    <a:pt x="7978" y="25972"/>
                  </a:cubicBezTo>
                  <a:cubicBezTo>
                    <a:pt x="7513" y="25961"/>
                    <a:pt x="6823" y="25889"/>
                    <a:pt x="6406" y="25842"/>
                  </a:cubicBezTo>
                  <a:cubicBezTo>
                    <a:pt x="6287" y="25830"/>
                    <a:pt x="6192" y="25818"/>
                    <a:pt x="6132" y="25818"/>
                  </a:cubicBezTo>
                  <a:cubicBezTo>
                    <a:pt x="5918" y="25794"/>
                    <a:pt x="5823" y="25687"/>
                    <a:pt x="5751" y="25603"/>
                  </a:cubicBezTo>
                  <a:cubicBezTo>
                    <a:pt x="5728" y="25580"/>
                    <a:pt x="5704" y="25544"/>
                    <a:pt x="5668" y="25532"/>
                  </a:cubicBezTo>
                  <a:cubicBezTo>
                    <a:pt x="5656" y="25520"/>
                    <a:pt x="5620" y="25472"/>
                    <a:pt x="5573" y="25425"/>
                  </a:cubicBezTo>
                  <a:cubicBezTo>
                    <a:pt x="5478" y="25306"/>
                    <a:pt x="5358" y="25151"/>
                    <a:pt x="5227" y="25151"/>
                  </a:cubicBezTo>
                  <a:lnTo>
                    <a:pt x="5192" y="25151"/>
                  </a:lnTo>
                  <a:cubicBezTo>
                    <a:pt x="5132" y="25151"/>
                    <a:pt x="5061" y="25175"/>
                    <a:pt x="4989" y="25199"/>
                  </a:cubicBezTo>
                  <a:cubicBezTo>
                    <a:pt x="4918" y="25210"/>
                    <a:pt x="4846" y="25234"/>
                    <a:pt x="4787" y="25234"/>
                  </a:cubicBezTo>
                  <a:cubicBezTo>
                    <a:pt x="4739" y="25234"/>
                    <a:pt x="4704" y="25222"/>
                    <a:pt x="4680" y="25199"/>
                  </a:cubicBezTo>
                  <a:cubicBezTo>
                    <a:pt x="4501" y="25068"/>
                    <a:pt x="4477" y="24984"/>
                    <a:pt x="4477" y="24865"/>
                  </a:cubicBezTo>
                  <a:cubicBezTo>
                    <a:pt x="4477" y="24829"/>
                    <a:pt x="4489" y="24794"/>
                    <a:pt x="4501" y="24746"/>
                  </a:cubicBezTo>
                  <a:cubicBezTo>
                    <a:pt x="4525" y="24603"/>
                    <a:pt x="4549" y="24448"/>
                    <a:pt x="4454" y="24389"/>
                  </a:cubicBezTo>
                  <a:cubicBezTo>
                    <a:pt x="4370" y="24329"/>
                    <a:pt x="3954" y="24198"/>
                    <a:pt x="3858" y="24163"/>
                  </a:cubicBezTo>
                  <a:lnTo>
                    <a:pt x="3858" y="24091"/>
                  </a:lnTo>
                  <a:cubicBezTo>
                    <a:pt x="3882" y="24091"/>
                    <a:pt x="3918" y="24079"/>
                    <a:pt x="3954" y="24079"/>
                  </a:cubicBezTo>
                  <a:cubicBezTo>
                    <a:pt x="3977" y="24079"/>
                    <a:pt x="4001" y="24067"/>
                    <a:pt x="4013" y="24067"/>
                  </a:cubicBezTo>
                  <a:cubicBezTo>
                    <a:pt x="4037" y="24067"/>
                    <a:pt x="4096" y="24127"/>
                    <a:pt x="4120" y="24151"/>
                  </a:cubicBezTo>
                  <a:cubicBezTo>
                    <a:pt x="4132" y="24163"/>
                    <a:pt x="4156" y="24187"/>
                    <a:pt x="4168" y="24187"/>
                  </a:cubicBezTo>
                  <a:cubicBezTo>
                    <a:pt x="4215" y="24234"/>
                    <a:pt x="4394" y="24246"/>
                    <a:pt x="4465" y="24246"/>
                  </a:cubicBezTo>
                  <a:cubicBezTo>
                    <a:pt x="4477" y="24246"/>
                    <a:pt x="4489" y="24246"/>
                    <a:pt x="4501" y="24234"/>
                  </a:cubicBezTo>
                  <a:cubicBezTo>
                    <a:pt x="4513" y="24222"/>
                    <a:pt x="4513" y="24210"/>
                    <a:pt x="4513" y="24198"/>
                  </a:cubicBezTo>
                  <a:lnTo>
                    <a:pt x="4513" y="21936"/>
                  </a:lnTo>
                  <a:lnTo>
                    <a:pt x="5037" y="21924"/>
                  </a:lnTo>
                  <a:lnTo>
                    <a:pt x="6382" y="21877"/>
                  </a:lnTo>
                  <a:cubicBezTo>
                    <a:pt x="6406" y="21877"/>
                    <a:pt x="6418" y="21865"/>
                    <a:pt x="6418" y="21853"/>
                  </a:cubicBezTo>
                  <a:lnTo>
                    <a:pt x="7585" y="21793"/>
                  </a:lnTo>
                  <a:cubicBezTo>
                    <a:pt x="7609" y="21793"/>
                    <a:pt x="7633" y="21770"/>
                    <a:pt x="7633" y="21746"/>
                  </a:cubicBezTo>
                  <a:lnTo>
                    <a:pt x="7633" y="21734"/>
                  </a:lnTo>
                  <a:lnTo>
                    <a:pt x="7633" y="20257"/>
                  </a:lnTo>
                  <a:lnTo>
                    <a:pt x="8204" y="20257"/>
                  </a:lnTo>
                  <a:cubicBezTo>
                    <a:pt x="8204" y="20257"/>
                    <a:pt x="8204" y="20269"/>
                    <a:pt x="8204" y="20269"/>
                  </a:cubicBezTo>
                  <a:cubicBezTo>
                    <a:pt x="8204" y="20293"/>
                    <a:pt x="8216" y="20305"/>
                    <a:pt x="8252" y="20305"/>
                  </a:cubicBezTo>
                  <a:cubicBezTo>
                    <a:pt x="8275" y="20305"/>
                    <a:pt x="8287" y="20293"/>
                    <a:pt x="8287" y="20269"/>
                  </a:cubicBezTo>
                  <a:lnTo>
                    <a:pt x="8287" y="20257"/>
                  </a:lnTo>
                  <a:close/>
                  <a:moveTo>
                    <a:pt x="9776" y="28401"/>
                  </a:moveTo>
                  <a:lnTo>
                    <a:pt x="9788" y="28497"/>
                  </a:lnTo>
                  <a:cubicBezTo>
                    <a:pt x="9788" y="28509"/>
                    <a:pt x="9788" y="28509"/>
                    <a:pt x="9799" y="28520"/>
                  </a:cubicBezTo>
                  <a:lnTo>
                    <a:pt x="10121" y="29020"/>
                  </a:lnTo>
                  <a:cubicBezTo>
                    <a:pt x="10061" y="28985"/>
                    <a:pt x="10014" y="28949"/>
                    <a:pt x="9966" y="28913"/>
                  </a:cubicBezTo>
                  <a:cubicBezTo>
                    <a:pt x="9871" y="28842"/>
                    <a:pt x="9764" y="28770"/>
                    <a:pt x="9740" y="28735"/>
                  </a:cubicBezTo>
                  <a:cubicBezTo>
                    <a:pt x="9728" y="28687"/>
                    <a:pt x="9752" y="28532"/>
                    <a:pt x="9776" y="28401"/>
                  </a:cubicBezTo>
                  <a:close/>
                  <a:moveTo>
                    <a:pt x="14229" y="17733"/>
                  </a:moveTo>
                  <a:cubicBezTo>
                    <a:pt x="14252" y="17733"/>
                    <a:pt x="14288" y="17757"/>
                    <a:pt x="14324" y="17769"/>
                  </a:cubicBezTo>
                  <a:cubicBezTo>
                    <a:pt x="14336" y="17781"/>
                    <a:pt x="14348" y="17781"/>
                    <a:pt x="14360" y="17781"/>
                  </a:cubicBezTo>
                  <a:cubicBezTo>
                    <a:pt x="14371" y="17793"/>
                    <a:pt x="14383" y="17817"/>
                    <a:pt x="14395" y="17841"/>
                  </a:cubicBezTo>
                  <a:cubicBezTo>
                    <a:pt x="14407" y="17864"/>
                    <a:pt x="14419" y="17900"/>
                    <a:pt x="14431" y="17912"/>
                  </a:cubicBezTo>
                  <a:cubicBezTo>
                    <a:pt x="14443" y="17960"/>
                    <a:pt x="14467" y="18007"/>
                    <a:pt x="14479" y="18031"/>
                  </a:cubicBezTo>
                  <a:cubicBezTo>
                    <a:pt x="14514" y="18102"/>
                    <a:pt x="14622" y="18162"/>
                    <a:pt x="14764" y="18233"/>
                  </a:cubicBezTo>
                  <a:lnTo>
                    <a:pt x="14788" y="18233"/>
                  </a:lnTo>
                  <a:cubicBezTo>
                    <a:pt x="14824" y="18257"/>
                    <a:pt x="14860" y="18269"/>
                    <a:pt x="14883" y="18293"/>
                  </a:cubicBezTo>
                  <a:cubicBezTo>
                    <a:pt x="14883" y="18293"/>
                    <a:pt x="14895" y="18293"/>
                    <a:pt x="14907" y="18305"/>
                  </a:cubicBezTo>
                  <a:cubicBezTo>
                    <a:pt x="14967" y="18329"/>
                    <a:pt x="15098" y="18364"/>
                    <a:pt x="15312" y="18412"/>
                  </a:cubicBezTo>
                  <a:lnTo>
                    <a:pt x="15324" y="18412"/>
                  </a:lnTo>
                  <a:cubicBezTo>
                    <a:pt x="15348" y="18424"/>
                    <a:pt x="15491" y="18555"/>
                    <a:pt x="15610" y="18662"/>
                  </a:cubicBezTo>
                  <a:lnTo>
                    <a:pt x="15622" y="18662"/>
                  </a:lnTo>
                  <a:cubicBezTo>
                    <a:pt x="15681" y="18686"/>
                    <a:pt x="16169" y="18888"/>
                    <a:pt x="16276" y="18900"/>
                  </a:cubicBezTo>
                  <a:cubicBezTo>
                    <a:pt x="16288" y="18900"/>
                    <a:pt x="16312" y="18900"/>
                    <a:pt x="16324" y="18912"/>
                  </a:cubicBezTo>
                  <a:lnTo>
                    <a:pt x="16336" y="18912"/>
                  </a:lnTo>
                  <a:cubicBezTo>
                    <a:pt x="16348" y="18924"/>
                    <a:pt x="16360" y="18936"/>
                    <a:pt x="16384" y="18936"/>
                  </a:cubicBezTo>
                  <a:cubicBezTo>
                    <a:pt x="16384" y="18936"/>
                    <a:pt x="16384" y="18948"/>
                    <a:pt x="16396" y="18948"/>
                  </a:cubicBezTo>
                  <a:cubicBezTo>
                    <a:pt x="16407" y="18960"/>
                    <a:pt x="16419" y="18960"/>
                    <a:pt x="16431" y="18972"/>
                  </a:cubicBezTo>
                  <a:lnTo>
                    <a:pt x="16443" y="18972"/>
                  </a:lnTo>
                  <a:cubicBezTo>
                    <a:pt x="16455" y="18984"/>
                    <a:pt x="16467" y="18995"/>
                    <a:pt x="16479" y="19007"/>
                  </a:cubicBezTo>
                  <a:cubicBezTo>
                    <a:pt x="16479" y="19019"/>
                    <a:pt x="16479" y="19043"/>
                    <a:pt x="16491" y="19055"/>
                  </a:cubicBezTo>
                  <a:cubicBezTo>
                    <a:pt x="16491" y="19067"/>
                    <a:pt x="16491" y="19079"/>
                    <a:pt x="16491" y="19091"/>
                  </a:cubicBezTo>
                  <a:cubicBezTo>
                    <a:pt x="16491" y="19114"/>
                    <a:pt x="16491" y="19138"/>
                    <a:pt x="16491" y="19162"/>
                  </a:cubicBezTo>
                  <a:cubicBezTo>
                    <a:pt x="16491" y="19198"/>
                    <a:pt x="16491" y="19234"/>
                    <a:pt x="16491" y="19269"/>
                  </a:cubicBezTo>
                  <a:cubicBezTo>
                    <a:pt x="16491" y="19460"/>
                    <a:pt x="16503" y="19615"/>
                    <a:pt x="16527" y="19757"/>
                  </a:cubicBezTo>
                  <a:cubicBezTo>
                    <a:pt x="16527" y="19781"/>
                    <a:pt x="16527" y="19805"/>
                    <a:pt x="16538" y="19829"/>
                  </a:cubicBezTo>
                  <a:cubicBezTo>
                    <a:pt x="16538" y="19948"/>
                    <a:pt x="16562" y="20067"/>
                    <a:pt x="16693" y="20138"/>
                  </a:cubicBezTo>
                  <a:cubicBezTo>
                    <a:pt x="16824" y="20210"/>
                    <a:pt x="16908" y="20222"/>
                    <a:pt x="16979" y="20234"/>
                  </a:cubicBezTo>
                  <a:cubicBezTo>
                    <a:pt x="17027" y="20246"/>
                    <a:pt x="17062" y="20246"/>
                    <a:pt x="17086" y="20269"/>
                  </a:cubicBezTo>
                  <a:lnTo>
                    <a:pt x="17098" y="20269"/>
                  </a:lnTo>
                  <a:cubicBezTo>
                    <a:pt x="17110" y="20269"/>
                    <a:pt x="17146" y="20281"/>
                    <a:pt x="17193" y="20341"/>
                  </a:cubicBezTo>
                  <a:cubicBezTo>
                    <a:pt x="17265" y="20412"/>
                    <a:pt x="17515" y="20638"/>
                    <a:pt x="17586" y="20698"/>
                  </a:cubicBezTo>
                  <a:cubicBezTo>
                    <a:pt x="17598" y="20698"/>
                    <a:pt x="17610" y="20710"/>
                    <a:pt x="17622" y="20722"/>
                  </a:cubicBezTo>
                  <a:cubicBezTo>
                    <a:pt x="17681" y="20758"/>
                    <a:pt x="17729" y="20781"/>
                    <a:pt x="17777" y="20889"/>
                  </a:cubicBezTo>
                  <a:cubicBezTo>
                    <a:pt x="17812" y="20948"/>
                    <a:pt x="17836" y="20984"/>
                    <a:pt x="17860" y="21019"/>
                  </a:cubicBezTo>
                  <a:cubicBezTo>
                    <a:pt x="17908" y="21067"/>
                    <a:pt x="17908" y="21079"/>
                    <a:pt x="17896" y="21127"/>
                  </a:cubicBezTo>
                  <a:cubicBezTo>
                    <a:pt x="17860" y="21174"/>
                    <a:pt x="17812" y="21246"/>
                    <a:pt x="17765" y="21305"/>
                  </a:cubicBezTo>
                  <a:cubicBezTo>
                    <a:pt x="17717" y="21377"/>
                    <a:pt x="17670" y="21448"/>
                    <a:pt x="17646" y="21508"/>
                  </a:cubicBezTo>
                  <a:cubicBezTo>
                    <a:pt x="17610" y="21591"/>
                    <a:pt x="17503" y="21960"/>
                    <a:pt x="17574" y="22091"/>
                  </a:cubicBezTo>
                  <a:cubicBezTo>
                    <a:pt x="17610" y="22151"/>
                    <a:pt x="17670" y="22162"/>
                    <a:pt x="17705" y="22174"/>
                  </a:cubicBezTo>
                  <a:cubicBezTo>
                    <a:pt x="17753" y="22186"/>
                    <a:pt x="17777" y="22186"/>
                    <a:pt x="17789" y="22234"/>
                  </a:cubicBezTo>
                  <a:lnTo>
                    <a:pt x="17800" y="22246"/>
                  </a:lnTo>
                  <a:cubicBezTo>
                    <a:pt x="17848" y="22389"/>
                    <a:pt x="17931" y="22567"/>
                    <a:pt x="18074" y="22567"/>
                  </a:cubicBezTo>
                  <a:cubicBezTo>
                    <a:pt x="18134" y="22567"/>
                    <a:pt x="18205" y="22543"/>
                    <a:pt x="18265" y="22520"/>
                  </a:cubicBezTo>
                  <a:cubicBezTo>
                    <a:pt x="18289" y="22508"/>
                    <a:pt x="18312" y="22496"/>
                    <a:pt x="18324" y="22496"/>
                  </a:cubicBezTo>
                  <a:cubicBezTo>
                    <a:pt x="18336" y="22615"/>
                    <a:pt x="18360" y="23186"/>
                    <a:pt x="18348" y="23282"/>
                  </a:cubicBezTo>
                  <a:cubicBezTo>
                    <a:pt x="18348" y="23353"/>
                    <a:pt x="18265" y="23448"/>
                    <a:pt x="18205" y="23532"/>
                  </a:cubicBezTo>
                  <a:cubicBezTo>
                    <a:pt x="18181" y="23567"/>
                    <a:pt x="18158" y="23603"/>
                    <a:pt x="18134" y="23627"/>
                  </a:cubicBezTo>
                  <a:cubicBezTo>
                    <a:pt x="18110" y="23675"/>
                    <a:pt x="18086" y="23722"/>
                    <a:pt x="18062" y="23782"/>
                  </a:cubicBezTo>
                  <a:cubicBezTo>
                    <a:pt x="18015" y="23865"/>
                    <a:pt x="17967" y="23960"/>
                    <a:pt x="17896" y="24056"/>
                  </a:cubicBezTo>
                  <a:cubicBezTo>
                    <a:pt x="17824" y="24163"/>
                    <a:pt x="17765" y="24198"/>
                    <a:pt x="17693" y="24246"/>
                  </a:cubicBezTo>
                  <a:cubicBezTo>
                    <a:pt x="17658" y="24270"/>
                    <a:pt x="17622" y="24294"/>
                    <a:pt x="17574" y="24329"/>
                  </a:cubicBezTo>
                  <a:cubicBezTo>
                    <a:pt x="17431" y="24448"/>
                    <a:pt x="17217" y="24746"/>
                    <a:pt x="17169" y="24889"/>
                  </a:cubicBezTo>
                  <a:cubicBezTo>
                    <a:pt x="17146" y="24925"/>
                    <a:pt x="17134" y="24972"/>
                    <a:pt x="17122" y="25020"/>
                  </a:cubicBezTo>
                  <a:cubicBezTo>
                    <a:pt x="17098" y="25127"/>
                    <a:pt x="17062" y="25246"/>
                    <a:pt x="16991" y="25294"/>
                  </a:cubicBezTo>
                  <a:cubicBezTo>
                    <a:pt x="16872" y="25353"/>
                    <a:pt x="15872" y="25853"/>
                    <a:pt x="15431" y="25925"/>
                  </a:cubicBezTo>
                  <a:cubicBezTo>
                    <a:pt x="15288" y="25961"/>
                    <a:pt x="15074" y="26008"/>
                    <a:pt x="14824" y="26068"/>
                  </a:cubicBezTo>
                  <a:cubicBezTo>
                    <a:pt x="14288" y="26187"/>
                    <a:pt x="13633" y="26330"/>
                    <a:pt x="13336" y="26330"/>
                  </a:cubicBezTo>
                  <a:lnTo>
                    <a:pt x="13133" y="26330"/>
                  </a:lnTo>
                  <a:cubicBezTo>
                    <a:pt x="12836" y="26330"/>
                    <a:pt x="12681" y="26330"/>
                    <a:pt x="12431" y="26258"/>
                  </a:cubicBezTo>
                  <a:cubicBezTo>
                    <a:pt x="12300" y="26211"/>
                    <a:pt x="12228" y="26199"/>
                    <a:pt x="12181" y="26199"/>
                  </a:cubicBezTo>
                  <a:cubicBezTo>
                    <a:pt x="12133" y="26187"/>
                    <a:pt x="12121" y="26187"/>
                    <a:pt x="12097" y="26151"/>
                  </a:cubicBezTo>
                  <a:cubicBezTo>
                    <a:pt x="12074" y="26127"/>
                    <a:pt x="12050" y="26115"/>
                    <a:pt x="12026" y="26092"/>
                  </a:cubicBezTo>
                  <a:cubicBezTo>
                    <a:pt x="11978" y="26032"/>
                    <a:pt x="11931" y="25984"/>
                    <a:pt x="11871" y="25949"/>
                  </a:cubicBezTo>
                  <a:cubicBezTo>
                    <a:pt x="11782" y="25909"/>
                    <a:pt x="11710" y="25886"/>
                    <a:pt x="11613" y="25886"/>
                  </a:cubicBezTo>
                  <a:cubicBezTo>
                    <a:pt x="11593" y="25886"/>
                    <a:pt x="11572" y="25887"/>
                    <a:pt x="11550" y="25889"/>
                  </a:cubicBezTo>
                  <a:cubicBezTo>
                    <a:pt x="11478" y="25901"/>
                    <a:pt x="11443" y="25925"/>
                    <a:pt x="11419" y="25949"/>
                  </a:cubicBezTo>
                  <a:cubicBezTo>
                    <a:pt x="11383" y="25996"/>
                    <a:pt x="11383" y="26044"/>
                    <a:pt x="11395" y="26092"/>
                  </a:cubicBezTo>
                  <a:cubicBezTo>
                    <a:pt x="11407" y="26175"/>
                    <a:pt x="11609" y="26687"/>
                    <a:pt x="11693" y="26770"/>
                  </a:cubicBezTo>
                  <a:cubicBezTo>
                    <a:pt x="11716" y="26794"/>
                    <a:pt x="11740" y="26818"/>
                    <a:pt x="11764" y="26842"/>
                  </a:cubicBezTo>
                  <a:cubicBezTo>
                    <a:pt x="11835" y="26889"/>
                    <a:pt x="11871" y="26925"/>
                    <a:pt x="11871" y="26985"/>
                  </a:cubicBezTo>
                  <a:cubicBezTo>
                    <a:pt x="11871" y="27008"/>
                    <a:pt x="11871" y="27032"/>
                    <a:pt x="11871" y="27056"/>
                  </a:cubicBezTo>
                  <a:cubicBezTo>
                    <a:pt x="11871" y="27127"/>
                    <a:pt x="11871" y="27163"/>
                    <a:pt x="11800" y="27211"/>
                  </a:cubicBezTo>
                  <a:cubicBezTo>
                    <a:pt x="11776" y="27235"/>
                    <a:pt x="11752" y="27246"/>
                    <a:pt x="11728" y="27258"/>
                  </a:cubicBezTo>
                  <a:cubicBezTo>
                    <a:pt x="11657" y="27306"/>
                    <a:pt x="11609" y="27342"/>
                    <a:pt x="11538" y="27532"/>
                  </a:cubicBezTo>
                  <a:cubicBezTo>
                    <a:pt x="11502" y="27675"/>
                    <a:pt x="11502" y="27747"/>
                    <a:pt x="11502" y="27806"/>
                  </a:cubicBezTo>
                  <a:cubicBezTo>
                    <a:pt x="11490" y="27854"/>
                    <a:pt x="11490" y="27877"/>
                    <a:pt x="11478" y="27913"/>
                  </a:cubicBezTo>
                  <a:cubicBezTo>
                    <a:pt x="11466" y="27949"/>
                    <a:pt x="11454" y="27961"/>
                    <a:pt x="11443" y="27985"/>
                  </a:cubicBezTo>
                  <a:cubicBezTo>
                    <a:pt x="11407" y="28032"/>
                    <a:pt x="11395" y="28056"/>
                    <a:pt x="11371" y="28151"/>
                  </a:cubicBezTo>
                  <a:cubicBezTo>
                    <a:pt x="11371" y="28175"/>
                    <a:pt x="11371" y="28187"/>
                    <a:pt x="11371" y="28199"/>
                  </a:cubicBezTo>
                  <a:cubicBezTo>
                    <a:pt x="11347" y="28330"/>
                    <a:pt x="11312" y="28497"/>
                    <a:pt x="11407" y="28592"/>
                  </a:cubicBezTo>
                  <a:cubicBezTo>
                    <a:pt x="11526" y="28711"/>
                    <a:pt x="11585" y="28818"/>
                    <a:pt x="11585" y="28878"/>
                  </a:cubicBezTo>
                  <a:cubicBezTo>
                    <a:pt x="11585" y="28961"/>
                    <a:pt x="11574" y="29032"/>
                    <a:pt x="11431" y="29104"/>
                  </a:cubicBezTo>
                  <a:cubicBezTo>
                    <a:pt x="11359" y="29140"/>
                    <a:pt x="11276" y="29151"/>
                    <a:pt x="11193" y="29175"/>
                  </a:cubicBezTo>
                  <a:cubicBezTo>
                    <a:pt x="11109" y="29187"/>
                    <a:pt x="11014" y="29211"/>
                    <a:pt x="10931" y="29247"/>
                  </a:cubicBezTo>
                  <a:cubicBezTo>
                    <a:pt x="10907" y="29259"/>
                    <a:pt x="10871" y="29271"/>
                    <a:pt x="10847" y="29294"/>
                  </a:cubicBezTo>
                  <a:lnTo>
                    <a:pt x="10823" y="29306"/>
                  </a:lnTo>
                  <a:cubicBezTo>
                    <a:pt x="10740" y="29366"/>
                    <a:pt x="10633" y="29425"/>
                    <a:pt x="10550" y="29473"/>
                  </a:cubicBezTo>
                  <a:lnTo>
                    <a:pt x="10478" y="29425"/>
                  </a:lnTo>
                  <a:lnTo>
                    <a:pt x="9871" y="28473"/>
                  </a:lnTo>
                  <a:lnTo>
                    <a:pt x="9811" y="28092"/>
                  </a:lnTo>
                  <a:cubicBezTo>
                    <a:pt x="9823" y="28068"/>
                    <a:pt x="9823" y="28032"/>
                    <a:pt x="9823" y="28008"/>
                  </a:cubicBezTo>
                  <a:cubicBezTo>
                    <a:pt x="9823" y="27794"/>
                    <a:pt x="9788" y="26806"/>
                    <a:pt x="9788" y="26770"/>
                  </a:cubicBezTo>
                  <a:cubicBezTo>
                    <a:pt x="9788" y="26758"/>
                    <a:pt x="9776" y="26746"/>
                    <a:pt x="9764" y="26734"/>
                  </a:cubicBezTo>
                  <a:lnTo>
                    <a:pt x="9752" y="23520"/>
                  </a:lnTo>
                  <a:cubicBezTo>
                    <a:pt x="9740" y="22686"/>
                    <a:pt x="9740" y="21627"/>
                    <a:pt x="9728" y="20257"/>
                  </a:cubicBezTo>
                  <a:lnTo>
                    <a:pt x="10347" y="20257"/>
                  </a:lnTo>
                  <a:cubicBezTo>
                    <a:pt x="10359" y="20257"/>
                    <a:pt x="10371" y="20257"/>
                    <a:pt x="10371" y="20246"/>
                  </a:cubicBezTo>
                  <a:cubicBezTo>
                    <a:pt x="10383" y="20234"/>
                    <a:pt x="10383" y="20222"/>
                    <a:pt x="10383" y="20210"/>
                  </a:cubicBezTo>
                  <a:lnTo>
                    <a:pt x="10371" y="19329"/>
                  </a:lnTo>
                  <a:lnTo>
                    <a:pt x="12288" y="19329"/>
                  </a:lnTo>
                  <a:cubicBezTo>
                    <a:pt x="12431" y="19329"/>
                    <a:pt x="12514" y="19245"/>
                    <a:pt x="12538" y="19210"/>
                  </a:cubicBezTo>
                  <a:cubicBezTo>
                    <a:pt x="12550" y="19198"/>
                    <a:pt x="12550" y="19198"/>
                    <a:pt x="12562" y="19186"/>
                  </a:cubicBezTo>
                  <a:cubicBezTo>
                    <a:pt x="12597" y="19138"/>
                    <a:pt x="12705" y="18995"/>
                    <a:pt x="12824" y="18841"/>
                  </a:cubicBezTo>
                  <a:cubicBezTo>
                    <a:pt x="12836" y="18817"/>
                    <a:pt x="12859" y="18793"/>
                    <a:pt x="12871" y="18769"/>
                  </a:cubicBezTo>
                  <a:cubicBezTo>
                    <a:pt x="13014" y="18591"/>
                    <a:pt x="13157" y="18400"/>
                    <a:pt x="13240" y="18293"/>
                  </a:cubicBezTo>
                  <a:cubicBezTo>
                    <a:pt x="13252" y="18281"/>
                    <a:pt x="13264" y="18269"/>
                    <a:pt x="13276" y="18257"/>
                  </a:cubicBezTo>
                  <a:cubicBezTo>
                    <a:pt x="13288" y="18233"/>
                    <a:pt x="13300" y="18222"/>
                    <a:pt x="13300" y="18222"/>
                  </a:cubicBezTo>
                  <a:cubicBezTo>
                    <a:pt x="13324" y="18198"/>
                    <a:pt x="13407" y="18174"/>
                    <a:pt x="13526" y="18174"/>
                  </a:cubicBezTo>
                  <a:cubicBezTo>
                    <a:pt x="13586" y="18174"/>
                    <a:pt x="13645" y="18186"/>
                    <a:pt x="13693" y="18186"/>
                  </a:cubicBezTo>
                  <a:cubicBezTo>
                    <a:pt x="13717" y="18198"/>
                    <a:pt x="13740" y="18210"/>
                    <a:pt x="13776" y="18210"/>
                  </a:cubicBezTo>
                  <a:cubicBezTo>
                    <a:pt x="13815" y="18223"/>
                    <a:pt x="13855" y="18232"/>
                    <a:pt x="13896" y="18232"/>
                  </a:cubicBezTo>
                  <a:cubicBezTo>
                    <a:pt x="13930" y="18232"/>
                    <a:pt x="13965" y="18226"/>
                    <a:pt x="14002" y="18210"/>
                  </a:cubicBezTo>
                  <a:cubicBezTo>
                    <a:pt x="14121" y="18174"/>
                    <a:pt x="14133" y="18019"/>
                    <a:pt x="14157" y="17876"/>
                  </a:cubicBezTo>
                  <a:cubicBezTo>
                    <a:pt x="14169" y="17829"/>
                    <a:pt x="14169" y="17793"/>
                    <a:pt x="14181" y="17757"/>
                  </a:cubicBezTo>
                  <a:cubicBezTo>
                    <a:pt x="14193" y="17733"/>
                    <a:pt x="14193" y="17733"/>
                    <a:pt x="14193" y="17733"/>
                  </a:cubicBezTo>
                  <a:close/>
                  <a:moveTo>
                    <a:pt x="1727" y="22401"/>
                  </a:moveTo>
                  <a:cubicBezTo>
                    <a:pt x="1727" y="22401"/>
                    <a:pt x="1739" y="22401"/>
                    <a:pt x="1739" y="22413"/>
                  </a:cubicBezTo>
                  <a:cubicBezTo>
                    <a:pt x="1751" y="22413"/>
                    <a:pt x="1763" y="22413"/>
                    <a:pt x="1763" y="22424"/>
                  </a:cubicBezTo>
                  <a:lnTo>
                    <a:pt x="1787" y="22424"/>
                  </a:lnTo>
                  <a:cubicBezTo>
                    <a:pt x="1787" y="22436"/>
                    <a:pt x="1798" y="22436"/>
                    <a:pt x="1798" y="22436"/>
                  </a:cubicBezTo>
                  <a:cubicBezTo>
                    <a:pt x="1798" y="22448"/>
                    <a:pt x="1810" y="22448"/>
                    <a:pt x="1810" y="22448"/>
                  </a:cubicBezTo>
                  <a:cubicBezTo>
                    <a:pt x="1822" y="22460"/>
                    <a:pt x="1822" y="22460"/>
                    <a:pt x="1822" y="22472"/>
                  </a:cubicBezTo>
                  <a:lnTo>
                    <a:pt x="1834" y="22472"/>
                  </a:lnTo>
                  <a:cubicBezTo>
                    <a:pt x="1834" y="22484"/>
                    <a:pt x="1846" y="22484"/>
                    <a:pt x="1846" y="22496"/>
                  </a:cubicBezTo>
                  <a:cubicBezTo>
                    <a:pt x="1846" y="22496"/>
                    <a:pt x="1846" y="22496"/>
                    <a:pt x="1846" y="22508"/>
                  </a:cubicBezTo>
                  <a:cubicBezTo>
                    <a:pt x="1858" y="22508"/>
                    <a:pt x="1858" y="22520"/>
                    <a:pt x="1858" y="22520"/>
                  </a:cubicBezTo>
                  <a:cubicBezTo>
                    <a:pt x="1858" y="22520"/>
                    <a:pt x="1858" y="22532"/>
                    <a:pt x="1858" y="22532"/>
                  </a:cubicBezTo>
                  <a:cubicBezTo>
                    <a:pt x="1870" y="22532"/>
                    <a:pt x="1870" y="22543"/>
                    <a:pt x="1870" y="22543"/>
                  </a:cubicBezTo>
                  <a:cubicBezTo>
                    <a:pt x="1870" y="22543"/>
                    <a:pt x="1870" y="22555"/>
                    <a:pt x="1870" y="22555"/>
                  </a:cubicBezTo>
                  <a:cubicBezTo>
                    <a:pt x="1870" y="22555"/>
                    <a:pt x="1870" y="22567"/>
                    <a:pt x="1870" y="22579"/>
                  </a:cubicBezTo>
                  <a:cubicBezTo>
                    <a:pt x="1882" y="22591"/>
                    <a:pt x="1882" y="22591"/>
                    <a:pt x="1882" y="22603"/>
                  </a:cubicBezTo>
                  <a:cubicBezTo>
                    <a:pt x="1894" y="22627"/>
                    <a:pt x="1953" y="22734"/>
                    <a:pt x="2025" y="22817"/>
                  </a:cubicBezTo>
                  <a:cubicBezTo>
                    <a:pt x="2060" y="22877"/>
                    <a:pt x="2108" y="22924"/>
                    <a:pt x="2132" y="22948"/>
                  </a:cubicBezTo>
                  <a:lnTo>
                    <a:pt x="2191" y="22996"/>
                  </a:lnTo>
                  <a:cubicBezTo>
                    <a:pt x="2275" y="23067"/>
                    <a:pt x="2453" y="23198"/>
                    <a:pt x="2513" y="23270"/>
                  </a:cubicBezTo>
                  <a:cubicBezTo>
                    <a:pt x="2549" y="23305"/>
                    <a:pt x="2572" y="23425"/>
                    <a:pt x="2608" y="23520"/>
                  </a:cubicBezTo>
                  <a:cubicBezTo>
                    <a:pt x="2632" y="23591"/>
                    <a:pt x="2656" y="23651"/>
                    <a:pt x="2668" y="23698"/>
                  </a:cubicBezTo>
                  <a:cubicBezTo>
                    <a:pt x="2715" y="23794"/>
                    <a:pt x="2811" y="23841"/>
                    <a:pt x="2953" y="23841"/>
                  </a:cubicBezTo>
                  <a:lnTo>
                    <a:pt x="3049" y="23841"/>
                  </a:lnTo>
                  <a:lnTo>
                    <a:pt x="3168" y="23829"/>
                  </a:lnTo>
                  <a:cubicBezTo>
                    <a:pt x="3227" y="23817"/>
                    <a:pt x="3299" y="23806"/>
                    <a:pt x="3358" y="23806"/>
                  </a:cubicBezTo>
                  <a:lnTo>
                    <a:pt x="3394" y="23806"/>
                  </a:lnTo>
                  <a:cubicBezTo>
                    <a:pt x="3406" y="23794"/>
                    <a:pt x="3406" y="23794"/>
                    <a:pt x="3418" y="23794"/>
                  </a:cubicBezTo>
                  <a:lnTo>
                    <a:pt x="3501" y="23794"/>
                  </a:lnTo>
                  <a:cubicBezTo>
                    <a:pt x="3537" y="23806"/>
                    <a:pt x="3573" y="23925"/>
                    <a:pt x="3584" y="23972"/>
                  </a:cubicBezTo>
                  <a:cubicBezTo>
                    <a:pt x="3596" y="24008"/>
                    <a:pt x="3608" y="24020"/>
                    <a:pt x="3608" y="24044"/>
                  </a:cubicBezTo>
                  <a:cubicBezTo>
                    <a:pt x="3632" y="24103"/>
                    <a:pt x="3727" y="24103"/>
                    <a:pt x="3751" y="24103"/>
                  </a:cubicBezTo>
                  <a:lnTo>
                    <a:pt x="3763" y="24103"/>
                  </a:lnTo>
                  <a:lnTo>
                    <a:pt x="3763" y="24198"/>
                  </a:lnTo>
                  <a:cubicBezTo>
                    <a:pt x="3763" y="24210"/>
                    <a:pt x="3763" y="24222"/>
                    <a:pt x="3775" y="24222"/>
                  </a:cubicBezTo>
                  <a:lnTo>
                    <a:pt x="3787" y="24329"/>
                  </a:lnTo>
                  <a:cubicBezTo>
                    <a:pt x="3787" y="24341"/>
                    <a:pt x="3799" y="24353"/>
                    <a:pt x="3799" y="24365"/>
                  </a:cubicBezTo>
                  <a:cubicBezTo>
                    <a:pt x="3799" y="24377"/>
                    <a:pt x="3799" y="24389"/>
                    <a:pt x="3799" y="24389"/>
                  </a:cubicBezTo>
                  <a:cubicBezTo>
                    <a:pt x="3799" y="24401"/>
                    <a:pt x="3799" y="24413"/>
                    <a:pt x="3799" y="24425"/>
                  </a:cubicBezTo>
                  <a:cubicBezTo>
                    <a:pt x="3811" y="24472"/>
                    <a:pt x="3811" y="24532"/>
                    <a:pt x="3823" y="24591"/>
                  </a:cubicBezTo>
                  <a:cubicBezTo>
                    <a:pt x="3823" y="24591"/>
                    <a:pt x="3823" y="24603"/>
                    <a:pt x="3823" y="24603"/>
                  </a:cubicBezTo>
                  <a:cubicBezTo>
                    <a:pt x="3823" y="24639"/>
                    <a:pt x="3823" y="24663"/>
                    <a:pt x="3823" y="24687"/>
                  </a:cubicBezTo>
                  <a:cubicBezTo>
                    <a:pt x="3823" y="24687"/>
                    <a:pt x="3834" y="24699"/>
                    <a:pt x="3834" y="24699"/>
                  </a:cubicBezTo>
                  <a:cubicBezTo>
                    <a:pt x="3834" y="24770"/>
                    <a:pt x="3846" y="24841"/>
                    <a:pt x="3846" y="24913"/>
                  </a:cubicBezTo>
                  <a:cubicBezTo>
                    <a:pt x="3846" y="24925"/>
                    <a:pt x="3846" y="24925"/>
                    <a:pt x="3846" y="24937"/>
                  </a:cubicBezTo>
                  <a:cubicBezTo>
                    <a:pt x="3858" y="24960"/>
                    <a:pt x="3858" y="24996"/>
                    <a:pt x="3858" y="25020"/>
                  </a:cubicBezTo>
                  <a:cubicBezTo>
                    <a:pt x="3858" y="25032"/>
                    <a:pt x="3858" y="25044"/>
                    <a:pt x="3858" y="25056"/>
                  </a:cubicBezTo>
                  <a:cubicBezTo>
                    <a:pt x="3870" y="25080"/>
                    <a:pt x="3870" y="25103"/>
                    <a:pt x="3870" y="25139"/>
                  </a:cubicBezTo>
                  <a:cubicBezTo>
                    <a:pt x="3870" y="25151"/>
                    <a:pt x="3870" y="25151"/>
                    <a:pt x="3870" y="25163"/>
                  </a:cubicBezTo>
                  <a:cubicBezTo>
                    <a:pt x="3882" y="25199"/>
                    <a:pt x="3882" y="25234"/>
                    <a:pt x="3882" y="25270"/>
                  </a:cubicBezTo>
                  <a:cubicBezTo>
                    <a:pt x="3882" y="25282"/>
                    <a:pt x="3882" y="25294"/>
                    <a:pt x="3882" y="25306"/>
                  </a:cubicBezTo>
                  <a:cubicBezTo>
                    <a:pt x="3882" y="25330"/>
                    <a:pt x="3894" y="25353"/>
                    <a:pt x="3894" y="25389"/>
                  </a:cubicBezTo>
                  <a:cubicBezTo>
                    <a:pt x="3894" y="25401"/>
                    <a:pt x="3894" y="25413"/>
                    <a:pt x="3894" y="25425"/>
                  </a:cubicBezTo>
                  <a:cubicBezTo>
                    <a:pt x="3894" y="25449"/>
                    <a:pt x="3894" y="25472"/>
                    <a:pt x="3906" y="25496"/>
                  </a:cubicBezTo>
                  <a:cubicBezTo>
                    <a:pt x="3906" y="25508"/>
                    <a:pt x="3906" y="25520"/>
                    <a:pt x="3906" y="25532"/>
                  </a:cubicBezTo>
                  <a:cubicBezTo>
                    <a:pt x="3906" y="25568"/>
                    <a:pt x="3906" y="25603"/>
                    <a:pt x="3906" y="25639"/>
                  </a:cubicBezTo>
                  <a:cubicBezTo>
                    <a:pt x="3942" y="26187"/>
                    <a:pt x="3930" y="26270"/>
                    <a:pt x="3918" y="26294"/>
                  </a:cubicBezTo>
                  <a:cubicBezTo>
                    <a:pt x="3870" y="26353"/>
                    <a:pt x="3799" y="26413"/>
                    <a:pt x="3739" y="26461"/>
                  </a:cubicBezTo>
                  <a:cubicBezTo>
                    <a:pt x="3680" y="26508"/>
                    <a:pt x="3632" y="26544"/>
                    <a:pt x="3596" y="26592"/>
                  </a:cubicBezTo>
                  <a:cubicBezTo>
                    <a:pt x="3573" y="26627"/>
                    <a:pt x="3573" y="26675"/>
                    <a:pt x="3561" y="26723"/>
                  </a:cubicBezTo>
                  <a:cubicBezTo>
                    <a:pt x="3549" y="26794"/>
                    <a:pt x="3537" y="26865"/>
                    <a:pt x="3465" y="26925"/>
                  </a:cubicBezTo>
                  <a:cubicBezTo>
                    <a:pt x="3358" y="27020"/>
                    <a:pt x="3061" y="27223"/>
                    <a:pt x="3025" y="27235"/>
                  </a:cubicBezTo>
                  <a:cubicBezTo>
                    <a:pt x="3013" y="27246"/>
                    <a:pt x="2977" y="27270"/>
                    <a:pt x="2775" y="27437"/>
                  </a:cubicBezTo>
                  <a:cubicBezTo>
                    <a:pt x="2596" y="27592"/>
                    <a:pt x="2358" y="27794"/>
                    <a:pt x="2275" y="27842"/>
                  </a:cubicBezTo>
                  <a:cubicBezTo>
                    <a:pt x="2251" y="27854"/>
                    <a:pt x="2227" y="27866"/>
                    <a:pt x="2203" y="27889"/>
                  </a:cubicBezTo>
                  <a:cubicBezTo>
                    <a:pt x="2072" y="27949"/>
                    <a:pt x="1941" y="28020"/>
                    <a:pt x="1989" y="28235"/>
                  </a:cubicBezTo>
                  <a:lnTo>
                    <a:pt x="1989" y="28270"/>
                  </a:lnTo>
                  <a:cubicBezTo>
                    <a:pt x="2037" y="28497"/>
                    <a:pt x="2049" y="28616"/>
                    <a:pt x="1894" y="28711"/>
                  </a:cubicBezTo>
                  <a:cubicBezTo>
                    <a:pt x="1787" y="28770"/>
                    <a:pt x="1584" y="28806"/>
                    <a:pt x="1417" y="28830"/>
                  </a:cubicBezTo>
                  <a:cubicBezTo>
                    <a:pt x="1251" y="28854"/>
                    <a:pt x="1156" y="28878"/>
                    <a:pt x="1108" y="28913"/>
                  </a:cubicBezTo>
                  <a:cubicBezTo>
                    <a:pt x="977" y="29009"/>
                    <a:pt x="822" y="29187"/>
                    <a:pt x="810" y="29378"/>
                  </a:cubicBezTo>
                  <a:cubicBezTo>
                    <a:pt x="798" y="29425"/>
                    <a:pt x="798" y="29473"/>
                    <a:pt x="786" y="29509"/>
                  </a:cubicBezTo>
                  <a:cubicBezTo>
                    <a:pt x="786" y="29521"/>
                    <a:pt x="786" y="29532"/>
                    <a:pt x="786" y="29532"/>
                  </a:cubicBezTo>
                  <a:cubicBezTo>
                    <a:pt x="775" y="29568"/>
                    <a:pt x="775" y="29604"/>
                    <a:pt x="763" y="29628"/>
                  </a:cubicBezTo>
                  <a:cubicBezTo>
                    <a:pt x="763" y="29640"/>
                    <a:pt x="763" y="29640"/>
                    <a:pt x="763" y="29640"/>
                  </a:cubicBezTo>
                  <a:cubicBezTo>
                    <a:pt x="751" y="29711"/>
                    <a:pt x="727" y="29759"/>
                    <a:pt x="703" y="29794"/>
                  </a:cubicBezTo>
                  <a:cubicBezTo>
                    <a:pt x="691" y="29747"/>
                    <a:pt x="667" y="29699"/>
                    <a:pt x="655" y="29675"/>
                  </a:cubicBezTo>
                  <a:cubicBezTo>
                    <a:pt x="644" y="29640"/>
                    <a:pt x="667" y="29497"/>
                    <a:pt x="679" y="29413"/>
                  </a:cubicBezTo>
                  <a:lnTo>
                    <a:pt x="691" y="29378"/>
                  </a:lnTo>
                  <a:cubicBezTo>
                    <a:pt x="703" y="29247"/>
                    <a:pt x="715" y="29056"/>
                    <a:pt x="715" y="28925"/>
                  </a:cubicBezTo>
                  <a:cubicBezTo>
                    <a:pt x="715" y="28854"/>
                    <a:pt x="703" y="28806"/>
                    <a:pt x="691" y="28747"/>
                  </a:cubicBezTo>
                  <a:cubicBezTo>
                    <a:pt x="679" y="28687"/>
                    <a:pt x="667" y="28628"/>
                    <a:pt x="691" y="28592"/>
                  </a:cubicBezTo>
                  <a:cubicBezTo>
                    <a:pt x="703" y="28580"/>
                    <a:pt x="715" y="28556"/>
                    <a:pt x="727" y="28532"/>
                  </a:cubicBezTo>
                  <a:cubicBezTo>
                    <a:pt x="786" y="28437"/>
                    <a:pt x="846" y="28318"/>
                    <a:pt x="822" y="28235"/>
                  </a:cubicBezTo>
                  <a:cubicBezTo>
                    <a:pt x="810" y="28199"/>
                    <a:pt x="786" y="28151"/>
                    <a:pt x="751" y="28116"/>
                  </a:cubicBezTo>
                  <a:cubicBezTo>
                    <a:pt x="715" y="28068"/>
                    <a:pt x="679" y="28020"/>
                    <a:pt x="679" y="27961"/>
                  </a:cubicBezTo>
                  <a:lnTo>
                    <a:pt x="679" y="27937"/>
                  </a:lnTo>
                  <a:cubicBezTo>
                    <a:pt x="679" y="27830"/>
                    <a:pt x="691" y="27830"/>
                    <a:pt x="715" y="27818"/>
                  </a:cubicBezTo>
                  <a:lnTo>
                    <a:pt x="727" y="27818"/>
                  </a:lnTo>
                  <a:cubicBezTo>
                    <a:pt x="786" y="27794"/>
                    <a:pt x="882" y="27758"/>
                    <a:pt x="906" y="27627"/>
                  </a:cubicBezTo>
                  <a:cubicBezTo>
                    <a:pt x="917" y="27556"/>
                    <a:pt x="917" y="27485"/>
                    <a:pt x="929" y="27401"/>
                  </a:cubicBezTo>
                  <a:cubicBezTo>
                    <a:pt x="929" y="27330"/>
                    <a:pt x="941" y="27258"/>
                    <a:pt x="941" y="27199"/>
                  </a:cubicBezTo>
                  <a:cubicBezTo>
                    <a:pt x="953" y="27151"/>
                    <a:pt x="953" y="27092"/>
                    <a:pt x="965" y="27044"/>
                  </a:cubicBezTo>
                  <a:cubicBezTo>
                    <a:pt x="977" y="26949"/>
                    <a:pt x="977" y="26865"/>
                    <a:pt x="1001" y="26806"/>
                  </a:cubicBezTo>
                  <a:cubicBezTo>
                    <a:pt x="1025" y="26746"/>
                    <a:pt x="1215" y="26556"/>
                    <a:pt x="1298" y="26473"/>
                  </a:cubicBezTo>
                  <a:cubicBezTo>
                    <a:pt x="1370" y="26413"/>
                    <a:pt x="1394" y="26377"/>
                    <a:pt x="1406" y="26365"/>
                  </a:cubicBezTo>
                  <a:cubicBezTo>
                    <a:pt x="1417" y="26353"/>
                    <a:pt x="1417" y="26353"/>
                    <a:pt x="1429" y="26342"/>
                  </a:cubicBezTo>
                  <a:cubicBezTo>
                    <a:pt x="1477" y="26294"/>
                    <a:pt x="1513" y="26246"/>
                    <a:pt x="1501" y="26115"/>
                  </a:cubicBezTo>
                  <a:cubicBezTo>
                    <a:pt x="1489" y="25996"/>
                    <a:pt x="1465" y="25937"/>
                    <a:pt x="1429" y="25877"/>
                  </a:cubicBezTo>
                  <a:cubicBezTo>
                    <a:pt x="1417" y="25842"/>
                    <a:pt x="1406" y="25818"/>
                    <a:pt x="1382" y="25782"/>
                  </a:cubicBezTo>
                  <a:cubicBezTo>
                    <a:pt x="1346" y="25663"/>
                    <a:pt x="1310" y="25544"/>
                    <a:pt x="1298" y="25437"/>
                  </a:cubicBezTo>
                  <a:lnTo>
                    <a:pt x="1298" y="25401"/>
                  </a:lnTo>
                  <a:cubicBezTo>
                    <a:pt x="1287" y="25294"/>
                    <a:pt x="1287" y="25246"/>
                    <a:pt x="1191" y="25163"/>
                  </a:cubicBezTo>
                  <a:cubicBezTo>
                    <a:pt x="1120" y="25103"/>
                    <a:pt x="1001" y="25008"/>
                    <a:pt x="1001" y="24913"/>
                  </a:cubicBezTo>
                  <a:cubicBezTo>
                    <a:pt x="989" y="24889"/>
                    <a:pt x="989" y="24865"/>
                    <a:pt x="989" y="24841"/>
                  </a:cubicBezTo>
                  <a:cubicBezTo>
                    <a:pt x="977" y="24758"/>
                    <a:pt x="965" y="24675"/>
                    <a:pt x="965" y="24508"/>
                  </a:cubicBezTo>
                  <a:cubicBezTo>
                    <a:pt x="965" y="24389"/>
                    <a:pt x="965" y="24175"/>
                    <a:pt x="977" y="23972"/>
                  </a:cubicBezTo>
                  <a:cubicBezTo>
                    <a:pt x="977" y="23806"/>
                    <a:pt x="977" y="23663"/>
                    <a:pt x="977" y="23591"/>
                  </a:cubicBezTo>
                  <a:cubicBezTo>
                    <a:pt x="977" y="23556"/>
                    <a:pt x="977" y="23520"/>
                    <a:pt x="977" y="23472"/>
                  </a:cubicBezTo>
                  <a:cubicBezTo>
                    <a:pt x="965" y="23341"/>
                    <a:pt x="953" y="23163"/>
                    <a:pt x="1025" y="23079"/>
                  </a:cubicBezTo>
                  <a:cubicBezTo>
                    <a:pt x="1048" y="23055"/>
                    <a:pt x="1060" y="23044"/>
                    <a:pt x="1060" y="23044"/>
                  </a:cubicBezTo>
                  <a:lnTo>
                    <a:pt x="1072" y="23044"/>
                  </a:lnTo>
                  <a:cubicBezTo>
                    <a:pt x="1084" y="23044"/>
                    <a:pt x="1120" y="23032"/>
                    <a:pt x="1156" y="23008"/>
                  </a:cubicBezTo>
                  <a:cubicBezTo>
                    <a:pt x="1167" y="22996"/>
                    <a:pt x="1167" y="22996"/>
                    <a:pt x="1179" y="22984"/>
                  </a:cubicBezTo>
                  <a:lnTo>
                    <a:pt x="1227" y="22960"/>
                  </a:lnTo>
                  <a:cubicBezTo>
                    <a:pt x="1251" y="22948"/>
                    <a:pt x="1263" y="22936"/>
                    <a:pt x="1298" y="22924"/>
                  </a:cubicBezTo>
                  <a:cubicBezTo>
                    <a:pt x="1310" y="22913"/>
                    <a:pt x="1322" y="22901"/>
                    <a:pt x="1334" y="22901"/>
                  </a:cubicBezTo>
                  <a:cubicBezTo>
                    <a:pt x="1358" y="22877"/>
                    <a:pt x="1394" y="22853"/>
                    <a:pt x="1406" y="22841"/>
                  </a:cubicBezTo>
                  <a:cubicBezTo>
                    <a:pt x="1417" y="22829"/>
                    <a:pt x="1417" y="22829"/>
                    <a:pt x="1417" y="22817"/>
                  </a:cubicBezTo>
                  <a:cubicBezTo>
                    <a:pt x="1429" y="22817"/>
                    <a:pt x="1429" y="22805"/>
                    <a:pt x="1429" y="22805"/>
                  </a:cubicBezTo>
                  <a:cubicBezTo>
                    <a:pt x="1441" y="22794"/>
                    <a:pt x="1453" y="22770"/>
                    <a:pt x="1453" y="22758"/>
                  </a:cubicBezTo>
                  <a:cubicBezTo>
                    <a:pt x="1453" y="22734"/>
                    <a:pt x="1465" y="22710"/>
                    <a:pt x="1465" y="22698"/>
                  </a:cubicBezTo>
                  <a:cubicBezTo>
                    <a:pt x="1477" y="22639"/>
                    <a:pt x="1489" y="22591"/>
                    <a:pt x="1537" y="22555"/>
                  </a:cubicBezTo>
                  <a:cubicBezTo>
                    <a:pt x="1560" y="22543"/>
                    <a:pt x="1572" y="22543"/>
                    <a:pt x="1584" y="22532"/>
                  </a:cubicBezTo>
                  <a:cubicBezTo>
                    <a:pt x="1644" y="22496"/>
                    <a:pt x="1703" y="22472"/>
                    <a:pt x="1715" y="22401"/>
                  </a:cubicBezTo>
                  <a:close/>
                  <a:moveTo>
                    <a:pt x="3870" y="24270"/>
                  </a:moveTo>
                  <a:lnTo>
                    <a:pt x="3870" y="24270"/>
                  </a:lnTo>
                  <a:cubicBezTo>
                    <a:pt x="4084" y="24329"/>
                    <a:pt x="4335" y="24425"/>
                    <a:pt x="4394" y="24460"/>
                  </a:cubicBezTo>
                  <a:cubicBezTo>
                    <a:pt x="4430" y="24484"/>
                    <a:pt x="4406" y="24651"/>
                    <a:pt x="4394" y="24734"/>
                  </a:cubicBezTo>
                  <a:cubicBezTo>
                    <a:pt x="4382" y="24782"/>
                    <a:pt x="4370" y="24829"/>
                    <a:pt x="4370" y="24865"/>
                  </a:cubicBezTo>
                  <a:cubicBezTo>
                    <a:pt x="4358" y="25020"/>
                    <a:pt x="4430" y="25139"/>
                    <a:pt x="4608" y="25270"/>
                  </a:cubicBezTo>
                  <a:cubicBezTo>
                    <a:pt x="4656" y="25306"/>
                    <a:pt x="4716" y="25330"/>
                    <a:pt x="4787" y="25330"/>
                  </a:cubicBezTo>
                  <a:lnTo>
                    <a:pt x="4799" y="25330"/>
                  </a:lnTo>
                  <a:cubicBezTo>
                    <a:pt x="4882" y="25330"/>
                    <a:pt x="4954" y="25306"/>
                    <a:pt x="5025" y="25282"/>
                  </a:cubicBezTo>
                  <a:cubicBezTo>
                    <a:pt x="5097" y="25258"/>
                    <a:pt x="5144" y="25246"/>
                    <a:pt x="5204" y="25246"/>
                  </a:cubicBezTo>
                  <a:cubicBezTo>
                    <a:pt x="5311" y="25246"/>
                    <a:pt x="5418" y="25389"/>
                    <a:pt x="5489" y="25484"/>
                  </a:cubicBezTo>
                  <a:cubicBezTo>
                    <a:pt x="5537" y="25544"/>
                    <a:pt x="5573" y="25591"/>
                    <a:pt x="5608" y="25603"/>
                  </a:cubicBezTo>
                  <a:cubicBezTo>
                    <a:pt x="5620" y="25615"/>
                    <a:pt x="5644" y="25639"/>
                    <a:pt x="5668" y="25663"/>
                  </a:cubicBezTo>
                  <a:cubicBezTo>
                    <a:pt x="5739" y="25746"/>
                    <a:pt x="5859" y="25877"/>
                    <a:pt x="6109" y="25901"/>
                  </a:cubicBezTo>
                  <a:cubicBezTo>
                    <a:pt x="6168" y="25913"/>
                    <a:pt x="6263" y="25913"/>
                    <a:pt x="6382" y="25925"/>
                  </a:cubicBezTo>
                  <a:cubicBezTo>
                    <a:pt x="6799" y="25972"/>
                    <a:pt x="7490" y="26044"/>
                    <a:pt x="7966" y="26068"/>
                  </a:cubicBezTo>
                  <a:cubicBezTo>
                    <a:pt x="8478" y="26080"/>
                    <a:pt x="8811" y="26318"/>
                    <a:pt x="8990" y="26437"/>
                  </a:cubicBezTo>
                  <a:lnTo>
                    <a:pt x="9014" y="26461"/>
                  </a:lnTo>
                  <a:cubicBezTo>
                    <a:pt x="9037" y="26473"/>
                    <a:pt x="9049" y="26484"/>
                    <a:pt x="9061" y="26496"/>
                  </a:cubicBezTo>
                  <a:cubicBezTo>
                    <a:pt x="9204" y="26580"/>
                    <a:pt x="9526" y="26734"/>
                    <a:pt x="9657" y="26794"/>
                  </a:cubicBezTo>
                  <a:lnTo>
                    <a:pt x="9645" y="27592"/>
                  </a:lnTo>
                  <a:lnTo>
                    <a:pt x="9728" y="28092"/>
                  </a:lnTo>
                  <a:cubicBezTo>
                    <a:pt x="9716" y="28175"/>
                    <a:pt x="9704" y="28270"/>
                    <a:pt x="9692" y="28354"/>
                  </a:cubicBezTo>
                  <a:cubicBezTo>
                    <a:pt x="9657" y="28568"/>
                    <a:pt x="9633" y="28699"/>
                    <a:pt x="9657" y="28770"/>
                  </a:cubicBezTo>
                  <a:cubicBezTo>
                    <a:pt x="9692" y="28830"/>
                    <a:pt x="9776" y="28890"/>
                    <a:pt x="9907" y="28985"/>
                  </a:cubicBezTo>
                  <a:cubicBezTo>
                    <a:pt x="10014" y="29056"/>
                    <a:pt x="10133" y="29140"/>
                    <a:pt x="10192" y="29211"/>
                  </a:cubicBezTo>
                  <a:cubicBezTo>
                    <a:pt x="10216" y="29235"/>
                    <a:pt x="10228" y="29247"/>
                    <a:pt x="10240" y="29271"/>
                  </a:cubicBezTo>
                  <a:cubicBezTo>
                    <a:pt x="10228" y="29271"/>
                    <a:pt x="10216" y="29282"/>
                    <a:pt x="10192" y="29294"/>
                  </a:cubicBezTo>
                  <a:lnTo>
                    <a:pt x="10157" y="29318"/>
                  </a:lnTo>
                  <a:cubicBezTo>
                    <a:pt x="10014" y="29413"/>
                    <a:pt x="9776" y="29568"/>
                    <a:pt x="9692" y="29568"/>
                  </a:cubicBezTo>
                  <a:cubicBezTo>
                    <a:pt x="9609" y="29568"/>
                    <a:pt x="9371" y="29568"/>
                    <a:pt x="9216" y="29485"/>
                  </a:cubicBezTo>
                  <a:cubicBezTo>
                    <a:pt x="9037" y="29390"/>
                    <a:pt x="8728" y="29282"/>
                    <a:pt x="8633" y="29259"/>
                  </a:cubicBezTo>
                  <a:lnTo>
                    <a:pt x="8621" y="29247"/>
                  </a:lnTo>
                  <a:cubicBezTo>
                    <a:pt x="8514" y="29223"/>
                    <a:pt x="8430" y="29199"/>
                    <a:pt x="8311" y="29128"/>
                  </a:cubicBezTo>
                  <a:cubicBezTo>
                    <a:pt x="8287" y="29104"/>
                    <a:pt x="8252" y="29080"/>
                    <a:pt x="8240" y="29068"/>
                  </a:cubicBezTo>
                  <a:cubicBezTo>
                    <a:pt x="8187" y="29026"/>
                    <a:pt x="8143" y="28983"/>
                    <a:pt x="8057" y="28983"/>
                  </a:cubicBezTo>
                  <a:cubicBezTo>
                    <a:pt x="8047" y="28983"/>
                    <a:pt x="8037" y="28984"/>
                    <a:pt x="8025" y="28985"/>
                  </a:cubicBezTo>
                  <a:cubicBezTo>
                    <a:pt x="8025" y="28985"/>
                    <a:pt x="7644" y="29032"/>
                    <a:pt x="7561" y="29128"/>
                  </a:cubicBezTo>
                  <a:cubicBezTo>
                    <a:pt x="7549" y="29151"/>
                    <a:pt x="7549" y="29175"/>
                    <a:pt x="7549" y="29187"/>
                  </a:cubicBezTo>
                  <a:cubicBezTo>
                    <a:pt x="7549" y="29211"/>
                    <a:pt x="7549" y="29235"/>
                    <a:pt x="7549" y="29259"/>
                  </a:cubicBezTo>
                  <a:cubicBezTo>
                    <a:pt x="7549" y="29306"/>
                    <a:pt x="7549" y="29354"/>
                    <a:pt x="7573" y="29413"/>
                  </a:cubicBezTo>
                  <a:cubicBezTo>
                    <a:pt x="7609" y="29485"/>
                    <a:pt x="7609" y="29556"/>
                    <a:pt x="7609" y="29640"/>
                  </a:cubicBezTo>
                  <a:cubicBezTo>
                    <a:pt x="7597" y="29747"/>
                    <a:pt x="7692" y="29890"/>
                    <a:pt x="7740" y="29949"/>
                  </a:cubicBezTo>
                  <a:lnTo>
                    <a:pt x="7740" y="29961"/>
                  </a:lnTo>
                  <a:cubicBezTo>
                    <a:pt x="7752" y="29997"/>
                    <a:pt x="7740" y="30152"/>
                    <a:pt x="7740" y="30247"/>
                  </a:cubicBezTo>
                  <a:cubicBezTo>
                    <a:pt x="7728" y="30342"/>
                    <a:pt x="7728" y="30437"/>
                    <a:pt x="7728" y="30497"/>
                  </a:cubicBezTo>
                  <a:cubicBezTo>
                    <a:pt x="7728" y="30533"/>
                    <a:pt x="7728" y="30580"/>
                    <a:pt x="7728" y="30628"/>
                  </a:cubicBezTo>
                  <a:cubicBezTo>
                    <a:pt x="7716" y="30687"/>
                    <a:pt x="7716" y="30759"/>
                    <a:pt x="7728" y="30806"/>
                  </a:cubicBezTo>
                  <a:lnTo>
                    <a:pt x="394" y="31223"/>
                  </a:lnTo>
                  <a:cubicBezTo>
                    <a:pt x="382" y="31140"/>
                    <a:pt x="346" y="31080"/>
                    <a:pt x="322" y="31033"/>
                  </a:cubicBezTo>
                  <a:cubicBezTo>
                    <a:pt x="310" y="31009"/>
                    <a:pt x="298" y="30997"/>
                    <a:pt x="298" y="30985"/>
                  </a:cubicBezTo>
                  <a:cubicBezTo>
                    <a:pt x="298" y="30949"/>
                    <a:pt x="274" y="30925"/>
                    <a:pt x="263" y="30902"/>
                  </a:cubicBezTo>
                  <a:cubicBezTo>
                    <a:pt x="215" y="30830"/>
                    <a:pt x="144" y="30723"/>
                    <a:pt x="144" y="30533"/>
                  </a:cubicBezTo>
                  <a:cubicBezTo>
                    <a:pt x="144" y="30461"/>
                    <a:pt x="144" y="30402"/>
                    <a:pt x="155" y="30342"/>
                  </a:cubicBezTo>
                  <a:cubicBezTo>
                    <a:pt x="155" y="30259"/>
                    <a:pt x="155" y="30199"/>
                    <a:pt x="155" y="30140"/>
                  </a:cubicBezTo>
                  <a:cubicBezTo>
                    <a:pt x="144" y="30104"/>
                    <a:pt x="144" y="30080"/>
                    <a:pt x="144" y="30056"/>
                  </a:cubicBezTo>
                  <a:lnTo>
                    <a:pt x="96" y="30056"/>
                  </a:lnTo>
                  <a:lnTo>
                    <a:pt x="144" y="30033"/>
                  </a:lnTo>
                  <a:lnTo>
                    <a:pt x="144" y="30021"/>
                  </a:lnTo>
                  <a:cubicBezTo>
                    <a:pt x="132" y="29997"/>
                    <a:pt x="132" y="29985"/>
                    <a:pt x="132" y="29961"/>
                  </a:cubicBezTo>
                  <a:lnTo>
                    <a:pt x="108" y="29902"/>
                  </a:lnTo>
                  <a:cubicBezTo>
                    <a:pt x="191" y="29890"/>
                    <a:pt x="286" y="29878"/>
                    <a:pt x="322" y="29878"/>
                  </a:cubicBezTo>
                  <a:cubicBezTo>
                    <a:pt x="358" y="29878"/>
                    <a:pt x="394" y="29890"/>
                    <a:pt x="429" y="29902"/>
                  </a:cubicBezTo>
                  <a:cubicBezTo>
                    <a:pt x="478" y="29921"/>
                    <a:pt x="534" y="29940"/>
                    <a:pt x="599" y="29940"/>
                  </a:cubicBezTo>
                  <a:cubicBezTo>
                    <a:pt x="613" y="29940"/>
                    <a:pt x="628" y="29939"/>
                    <a:pt x="644" y="29937"/>
                  </a:cubicBezTo>
                  <a:cubicBezTo>
                    <a:pt x="667" y="29937"/>
                    <a:pt x="679" y="29925"/>
                    <a:pt x="691" y="29925"/>
                  </a:cubicBezTo>
                  <a:cubicBezTo>
                    <a:pt x="703" y="29913"/>
                    <a:pt x="715" y="29913"/>
                    <a:pt x="727" y="29902"/>
                  </a:cubicBezTo>
                  <a:cubicBezTo>
                    <a:pt x="739" y="29890"/>
                    <a:pt x="763" y="29878"/>
                    <a:pt x="775" y="29854"/>
                  </a:cubicBezTo>
                  <a:cubicBezTo>
                    <a:pt x="775" y="29854"/>
                    <a:pt x="775" y="29842"/>
                    <a:pt x="775" y="29842"/>
                  </a:cubicBezTo>
                  <a:cubicBezTo>
                    <a:pt x="798" y="29806"/>
                    <a:pt x="822" y="29771"/>
                    <a:pt x="834" y="29723"/>
                  </a:cubicBezTo>
                  <a:cubicBezTo>
                    <a:pt x="834" y="29723"/>
                    <a:pt x="834" y="29711"/>
                    <a:pt x="834" y="29711"/>
                  </a:cubicBezTo>
                  <a:cubicBezTo>
                    <a:pt x="846" y="29687"/>
                    <a:pt x="858" y="29652"/>
                    <a:pt x="858" y="29628"/>
                  </a:cubicBezTo>
                  <a:cubicBezTo>
                    <a:pt x="858" y="29616"/>
                    <a:pt x="858" y="29616"/>
                    <a:pt x="858" y="29616"/>
                  </a:cubicBezTo>
                  <a:cubicBezTo>
                    <a:pt x="870" y="29580"/>
                    <a:pt x="870" y="29556"/>
                    <a:pt x="882" y="29521"/>
                  </a:cubicBezTo>
                  <a:cubicBezTo>
                    <a:pt x="882" y="29509"/>
                    <a:pt x="882" y="29509"/>
                    <a:pt x="882" y="29497"/>
                  </a:cubicBezTo>
                  <a:cubicBezTo>
                    <a:pt x="882" y="29461"/>
                    <a:pt x="894" y="29425"/>
                    <a:pt x="894" y="29390"/>
                  </a:cubicBezTo>
                  <a:cubicBezTo>
                    <a:pt x="917" y="29223"/>
                    <a:pt x="1048" y="29068"/>
                    <a:pt x="1156" y="28985"/>
                  </a:cubicBezTo>
                  <a:cubicBezTo>
                    <a:pt x="1191" y="28961"/>
                    <a:pt x="1322" y="28937"/>
                    <a:pt x="1429" y="28925"/>
                  </a:cubicBezTo>
                  <a:cubicBezTo>
                    <a:pt x="1608" y="28890"/>
                    <a:pt x="1822" y="28866"/>
                    <a:pt x="1941" y="28782"/>
                  </a:cubicBezTo>
                  <a:cubicBezTo>
                    <a:pt x="2156" y="28651"/>
                    <a:pt x="2120" y="28461"/>
                    <a:pt x="2084" y="28258"/>
                  </a:cubicBezTo>
                  <a:lnTo>
                    <a:pt x="2072" y="28223"/>
                  </a:lnTo>
                  <a:cubicBezTo>
                    <a:pt x="2049" y="28080"/>
                    <a:pt x="2108" y="28032"/>
                    <a:pt x="2239" y="27961"/>
                  </a:cubicBezTo>
                  <a:cubicBezTo>
                    <a:pt x="2275" y="27949"/>
                    <a:pt x="2299" y="27937"/>
                    <a:pt x="2322" y="27925"/>
                  </a:cubicBezTo>
                  <a:cubicBezTo>
                    <a:pt x="2418" y="27866"/>
                    <a:pt x="2644" y="27663"/>
                    <a:pt x="2834" y="27508"/>
                  </a:cubicBezTo>
                  <a:cubicBezTo>
                    <a:pt x="2941" y="27413"/>
                    <a:pt x="3049" y="27330"/>
                    <a:pt x="3061" y="27318"/>
                  </a:cubicBezTo>
                  <a:cubicBezTo>
                    <a:pt x="3108" y="27306"/>
                    <a:pt x="3406" y="27092"/>
                    <a:pt x="3525" y="26985"/>
                  </a:cubicBezTo>
                  <a:cubicBezTo>
                    <a:pt x="3620" y="26913"/>
                    <a:pt x="3632" y="26818"/>
                    <a:pt x="3644" y="26746"/>
                  </a:cubicBezTo>
                  <a:cubicBezTo>
                    <a:pt x="3656" y="26699"/>
                    <a:pt x="3668" y="26663"/>
                    <a:pt x="3680" y="26639"/>
                  </a:cubicBezTo>
                  <a:cubicBezTo>
                    <a:pt x="3692" y="26604"/>
                    <a:pt x="3751" y="26568"/>
                    <a:pt x="3799" y="26532"/>
                  </a:cubicBezTo>
                  <a:cubicBezTo>
                    <a:pt x="3870" y="26473"/>
                    <a:pt x="3942" y="26413"/>
                    <a:pt x="3989" y="26342"/>
                  </a:cubicBezTo>
                  <a:cubicBezTo>
                    <a:pt x="4013" y="26318"/>
                    <a:pt x="4049" y="26258"/>
                    <a:pt x="4001" y="25639"/>
                  </a:cubicBezTo>
                  <a:cubicBezTo>
                    <a:pt x="4001" y="25603"/>
                    <a:pt x="4001" y="25580"/>
                    <a:pt x="3989" y="25544"/>
                  </a:cubicBezTo>
                  <a:cubicBezTo>
                    <a:pt x="3989" y="25532"/>
                    <a:pt x="3989" y="25520"/>
                    <a:pt x="3989" y="25508"/>
                  </a:cubicBezTo>
                  <a:cubicBezTo>
                    <a:pt x="3989" y="25484"/>
                    <a:pt x="3989" y="25472"/>
                    <a:pt x="3989" y="25449"/>
                  </a:cubicBezTo>
                  <a:cubicBezTo>
                    <a:pt x="3989" y="25437"/>
                    <a:pt x="3989" y="25425"/>
                    <a:pt x="3989" y="25413"/>
                  </a:cubicBezTo>
                  <a:cubicBezTo>
                    <a:pt x="3977" y="25389"/>
                    <a:pt x="3977" y="25365"/>
                    <a:pt x="3977" y="25353"/>
                  </a:cubicBezTo>
                  <a:cubicBezTo>
                    <a:pt x="3977" y="25341"/>
                    <a:pt x="3977" y="25330"/>
                    <a:pt x="3977" y="25318"/>
                  </a:cubicBezTo>
                  <a:cubicBezTo>
                    <a:pt x="3977" y="25294"/>
                    <a:pt x="3977" y="25270"/>
                    <a:pt x="3977" y="25258"/>
                  </a:cubicBezTo>
                  <a:cubicBezTo>
                    <a:pt x="3965" y="25246"/>
                    <a:pt x="3965" y="25222"/>
                    <a:pt x="3965" y="25210"/>
                  </a:cubicBezTo>
                  <a:cubicBezTo>
                    <a:pt x="3965" y="25199"/>
                    <a:pt x="3965" y="25175"/>
                    <a:pt x="3965" y="25163"/>
                  </a:cubicBezTo>
                  <a:cubicBezTo>
                    <a:pt x="3965" y="25139"/>
                    <a:pt x="3965" y="25127"/>
                    <a:pt x="3965" y="25115"/>
                  </a:cubicBezTo>
                  <a:cubicBezTo>
                    <a:pt x="3954" y="25091"/>
                    <a:pt x="3954" y="25080"/>
                    <a:pt x="3954" y="25056"/>
                  </a:cubicBezTo>
                  <a:cubicBezTo>
                    <a:pt x="3954" y="25044"/>
                    <a:pt x="3954" y="25032"/>
                    <a:pt x="3954" y="25020"/>
                  </a:cubicBezTo>
                  <a:cubicBezTo>
                    <a:pt x="3954" y="24996"/>
                    <a:pt x="3942" y="24972"/>
                    <a:pt x="3942" y="24949"/>
                  </a:cubicBezTo>
                  <a:cubicBezTo>
                    <a:pt x="3942" y="24949"/>
                    <a:pt x="3942" y="24937"/>
                    <a:pt x="3942" y="24925"/>
                  </a:cubicBezTo>
                  <a:cubicBezTo>
                    <a:pt x="3942" y="24865"/>
                    <a:pt x="3930" y="24806"/>
                    <a:pt x="3930" y="24746"/>
                  </a:cubicBezTo>
                  <a:cubicBezTo>
                    <a:pt x="3930" y="24746"/>
                    <a:pt x="3930" y="24746"/>
                    <a:pt x="3930" y="24734"/>
                  </a:cubicBezTo>
                  <a:cubicBezTo>
                    <a:pt x="3918" y="24710"/>
                    <a:pt x="3918" y="24687"/>
                    <a:pt x="3918" y="24663"/>
                  </a:cubicBezTo>
                  <a:cubicBezTo>
                    <a:pt x="3918" y="24651"/>
                    <a:pt x="3918" y="24639"/>
                    <a:pt x="3918" y="24639"/>
                  </a:cubicBezTo>
                  <a:cubicBezTo>
                    <a:pt x="3918" y="24615"/>
                    <a:pt x="3906" y="24603"/>
                    <a:pt x="3906" y="24591"/>
                  </a:cubicBezTo>
                  <a:cubicBezTo>
                    <a:pt x="3906" y="24579"/>
                    <a:pt x="3906" y="24556"/>
                    <a:pt x="3906" y="24544"/>
                  </a:cubicBezTo>
                  <a:cubicBezTo>
                    <a:pt x="3906" y="24532"/>
                    <a:pt x="3906" y="24532"/>
                    <a:pt x="3906" y="24520"/>
                  </a:cubicBezTo>
                  <a:cubicBezTo>
                    <a:pt x="3906" y="24508"/>
                    <a:pt x="3894" y="24484"/>
                    <a:pt x="3894" y="24472"/>
                  </a:cubicBezTo>
                  <a:cubicBezTo>
                    <a:pt x="3894" y="24472"/>
                    <a:pt x="3894" y="24460"/>
                    <a:pt x="3894" y="24460"/>
                  </a:cubicBezTo>
                  <a:cubicBezTo>
                    <a:pt x="3882" y="24377"/>
                    <a:pt x="3882" y="24318"/>
                    <a:pt x="3870" y="24270"/>
                  </a:cubicBezTo>
                  <a:close/>
                  <a:moveTo>
                    <a:pt x="8395" y="30902"/>
                  </a:moveTo>
                  <a:cubicBezTo>
                    <a:pt x="8406" y="30914"/>
                    <a:pt x="8406" y="30937"/>
                    <a:pt x="8418" y="30949"/>
                  </a:cubicBezTo>
                  <a:cubicBezTo>
                    <a:pt x="8490" y="31045"/>
                    <a:pt x="8609" y="31164"/>
                    <a:pt x="8740" y="31199"/>
                  </a:cubicBezTo>
                  <a:cubicBezTo>
                    <a:pt x="8776" y="31199"/>
                    <a:pt x="8811" y="31211"/>
                    <a:pt x="8835" y="31211"/>
                  </a:cubicBezTo>
                  <a:cubicBezTo>
                    <a:pt x="8907" y="31223"/>
                    <a:pt x="8942" y="31235"/>
                    <a:pt x="8954" y="31259"/>
                  </a:cubicBezTo>
                  <a:cubicBezTo>
                    <a:pt x="8966" y="31271"/>
                    <a:pt x="8966" y="31295"/>
                    <a:pt x="8978" y="31330"/>
                  </a:cubicBezTo>
                  <a:cubicBezTo>
                    <a:pt x="9014" y="31426"/>
                    <a:pt x="9049" y="31557"/>
                    <a:pt x="9157" y="31557"/>
                  </a:cubicBezTo>
                  <a:cubicBezTo>
                    <a:pt x="9157" y="31557"/>
                    <a:pt x="9502" y="31557"/>
                    <a:pt x="9561" y="31461"/>
                  </a:cubicBezTo>
                  <a:cubicBezTo>
                    <a:pt x="9585" y="31437"/>
                    <a:pt x="9585" y="31414"/>
                    <a:pt x="9573" y="31390"/>
                  </a:cubicBezTo>
                  <a:cubicBezTo>
                    <a:pt x="9549" y="31318"/>
                    <a:pt x="9478" y="31247"/>
                    <a:pt x="9430" y="31199"/>
                  </a:cubicBezTo>
                  <a:cubicBezTo>
                    <a:pt x="9454" y="31199"/>
                    <a:pt x="9478" y="31199"/>
                    <a:pt x="9502" y="31187"/>
                  </a:cubicBezTo>
                  <a:cubicBezTo>
                    <a:pt x="9526" y="31187"/>
                    <a:pt x="9538" y="31176"/>
                    <a:pt x="9561" y="31176"/>
                  </a:cubicBezTo>
                  <a:cubicBezTo>
                    <a:pt x="9645" y="31164"/>
                    <a:pt x="9752" y="31140"/>
                    <a:pt x="9788" y="31080"/>
                  </a:cubicBezTo>
                  <a:cubicBezTo>
                    <a:pt x="9823" y="31033"/>
                    <a:pt x="9883" y="30985"/>
                    <a:pt x="9907" y="30973"/>
                  </a:cubicBezTo>
                  <a:cubicBezTo>
                    <a:pt x="9930" y="30985"/>
                    <a:pt x="9978" y="31056"/>
                    <a:pt x="9978" y="31104"/>
                  </a:cubicBezTo>
                  <a:cubicBezTo>
                    <a:pt x="9990" y="31164"/>
                    <a:pt x="9990" y="31354"/>
                    <a:pt x="9990" y="31390"/>
                  </a:cubicBezTo>
                  <a:cubicBezTo>
                    <a:pt x="9978" y="31402"/>
                    <a:pt x="9990" y="31426"/>
                    <a:pt x="9990" y="31521"/>
                  </a:cubicBezTo>
                  <a:cubicBezTo>
                    <a:pt x="9990" y="31640"/>
                    <a:pt x="10002" y="31914"/>
                    <a:pt x="9990" y="31949"/>
                  </a:cubicBezTo>
                  <a:cubicBezTo>
                    <a:pt x="9978" y="31961"/>
                    <a:pt x="9966" y="31973"/>
                    <a:pt x="9930" y="31985"/>
                  </a:cubicBezTo>
                  <a:cubicBezTo>
                    <a:pt x="9895" y="31997"/>
                    <a:pt x="9871" y="32009"/>
                    <a:pt x="9823" y="32021"/>
                  </a:cubicBezTo>
                  <a:cubicBezTo>
                    <a:pt x="9788" y="32045"/>
                    <a:pt x="9776" y="32057"/>
                    <a:pt x="9752" y="32068"/>
                  </a:cubicBezTo>
                  <a:cubicBezTo>
                    <a:pt x="9716" y="32092"/>
                    <a:pt x="9692" y="32104"/>
                    <a:pt x="9573" y="32104"/>
                  </a:cubicBezTo>
                  <a:cubicBezTo>
                    <a:pt x="9557" y="32100"/>
                    <a:pt x="9542" y="32099"/>
                    <a:pt x="9526" y="32099"/>
                  </a:cubicBezTo>
                  <a:cubicBezTo>
                    <a:pt x="9495" y="32099"/>
                    <a:pt x="9466" y="32104"/>
                    <a:pt x="9442" y="32104"/>
                  </a:cubicBezTo>
                  <a:lnTo>
                    <a:pt x="9395" y="32104"/>
                  </a:lnTo>
                  <a:cubicBezTo>
                    <a:pt x="9359" y="32104"/>
                    <a:pt x="9359" y="32104"/>
                    <a:pt x="9359" y="32080"/>
                  </a:cubicBezTo>
                  <a:cubicBezTo>
                    <a:pt x="9359" y="32068"/>
                    <a:pt x="9359" y="32045"/>
                    <a:pt x="9347" y="32021"/>
                  </a:cubicBezTo>
                  <a:cubicBezTo>
                    <a:pt x="9323" y="31830"/>
                    <a:pt x="9299" y="31723"/>
                    <a:pt x="9252" y="31687"/>
                  </a:cubicBezTo>
                  <a:cubicBezTo>
                    <a:pt x="9228" y="31676"/>
                    <a:pt x="9180" y="31664"/>
                    <a:pt x="9109" y="31664"/>
                  </a:cubicBezTo>
                  <a:cubicBezTo>
                    <a:pt x="9049" y="31664"/>
                    <a:pt x="8966" y="31676"/>
                    <a:pt x="8907" y="31676"/>
                  </a:cubicBezTo>
                  <a:cubicBezTo>
                    <a:pt x="8883" y="31676"/>
                    <a:pt x="8859" y="31687"/>
                    <a:pt x="8847" y="31687"/>
                  </a:cubicBezTo>
                  <a:cubicBezTo>
                    <a:pt x="8787" y="31687"/>
                    <a:pt x="8633" y="31771"/>
                    <a:pt x="8633" y="31926"/>
                  </a:cubicBezTo>
                  <a:cubicBezTo>
                    <a:pt x="8621" y="31961"/>
                    <a:pt x="8621" y="31985"/>
                    <a:pt x="8609" y="32009"/>
                  </a:cubicBezTo>
                  <a:cubicBezTo>
                    <a:pt x="8597" y="32092"/>
                    <a:pt x="8597" y="32152"/>
                    <a:pt x="8728" y="32188"/>
                  </a:cubicBezTo>
                  <a:cubicBezTo>
                    <a:pt x="8871" y="32223"/>
                    <a:pt x="9061" y="32319"/>
                    <a:pt x="9157" y="32390"/>
                  </a:cubicBezTo>
                  <a:cubicBezTo>
                    <a:pt x="9192" y="32414"/>
                    <a:pt x="9228" y="32438"/>
                    <a:pt x="9252" y="32449"/>
                  </a:cubicBezTo>
                  <a:cubicBezTo>
                    <a:pt x="9180" y="32461"/>
                    <a:pt x="9073" y="32485"/>
                    <a:pt x="8907" y="32557"/>
                  </a:cubicBezTo>
                  <a:cubicBezTo>
                    <a:pt x="8597" y="32664"/>
                    <a:pt x="8418" y="32914"/>
                    <a:pt x="8359" y="33009"/>
                  </a:cubicBezTo>
                  <a:cubicBezTo>
                    <a:pt x="8323" y="33069"/>
                    <a:pt x="8287" y="33152"/>
                    <a:pt x="8252" y="33235"/>
                  </a:cubicBezTo>
                  <a:cubicBezTo>
                    <a:pt x="8252" y="33247"/>
                    <a:pt x="8240" y="33259"/>
                    <a:pt x="8240" y="33271"/>
                  </a:cubicBezTo>
                  <a:cubicBezTo>
                    <a:pt x="8228" y="33319"/>
                    <a:pt x="8216" y="33366"/>
                    <a:pt x="8204" y="33402"/>
                  </a:cubicBezTo>
                  <a:cubicBezTo>
                    <a:pt x="8204" y="33426"/>
                    <a:pt x="8192" y="33438"/>
                    <a:pt x="8192" y="33450"/>
                  </a:cubicBezTo>
                  <a:cubicBezTo>
                    <a:pt x="8192" y="33473"/>
                    <a:pt x="8192" y="33485"/>
                    <a:pt x="8180" y="33497"/>
                  </a:cubicBezTo>
                  <a:cubicBezTo>
                    <a:pt x="8180" y="33521"/>
                    <a:pt x="8180" y="33533"/>
                    <a:pt x="8180" y="33533"/>
                  </a:cubicBezTo>
                  <a:cubicBezTo>
                    <a:pt x="8180" y="33545"/>
                    <a:pt x="8180" y="33545"/>
                    <a:pt x="8180" y="33557"/>
                  </a:cubicBezTo>
                  <a:cubicBezTo>
                    <a:pt x="8168" y="33640"/>
                    <a:pt x="8168" y="33735"/>
                    <a:pt x="8180" y="33807"/>
                  </a:cubicBezTo>
                  <a:cubicBezTo>
                    <a:pt x="8192" y="33926"/>
                    <a:pt x="8216" y="34057"/>
                    <a:pt x="8240" y="34176"/>
                  </a:cubicBezTo>
                  <a:cubicBezTo>
                    <a:pt x="8264" y="34283"/>
                    <a:pt x="8275" y="34390"/>
                    <a:pt x="8275" y="34426"/>
                  </a:cubicBezTo>
                  <a:cubicBezTo>
                    <a:pt x="8275" y="34485"/>
                    <a:pt x="8275" y="34485"/>
                    <a:pt x="8240" y="34497"/>
                  </a:cubicBezTo>
                  <a:cubicBezTo>
                    <a:pt x="8216" y="34497"/>
                    <a:pt x="8192" y="34497"/>
                    <a:pt x="8168" y="34509"/>
                  </a:cubicBezTo>
                  <a:cubicBezTo>
                    <a:pt x="8049" y="34521"/>
                    <a:pt x="7954" y="34533"/>
                    <a:pt x="7954" y="34604"/>
                  </a:cubicBezTo>
                  <a:cubicBezTo>
                    <a:pt x="7954" y="34616"/>
                    <a:pt x="7942" y="34700"/>
                    <a:pt x="7918" y="34783"/>
                  </a:cubicBezTo>
                  <a:cubicBezTo>
                    <a:pt x="7883" y="34950"/>
                    <a:pt x="7835" y="35176"/>
                    <a:pt x="7835" y="35271"/>
                  </a:cubicBezTo>
                  <a:cubicBezTo>
                    <a:pt x="7835" y="35331"/>
                    <a:pt x="7835" y="35366"/>
                    <a:pt x="7847" y="35390"/>
                  </a:cubicBezTo>
                  <a:cubicBezTo>
                    <a:pt x="7847" y="35402"/>
                    <a:pt x="7847" y="35402"/>
                    <a:pt x="7847" y="35414"/>
                  </a:cubicBezTo>
                  <a:cubicBezTo>
                    <a:pt x="7833" y="35418"/>
                    <a:pt x="7815" y="35419"/>
                    <a:pt x="7795" y="35419"/>
                  </a:cubicBezTo>
                  <a:cubicBezTo>
                    <a:pt x="7745" y="35419"/>
                    <a:pt x="7683" y="35411"/>
                    <a:pt x="7633" y="35402"/>
                  </a:cubicBezTo>
                  <a:cubicBezTo>
                    <a:pt x="7621" y="35402"/>
                    <a:pt x="7609" y="35402"/>
                    <a:pt x="7585" y="35390"/>
                  </a:cubicBezTo>
                  <a:cubicBezTo>
                    <a:pt x="7562" y="35375"/>
                    <a:pt x="7525" y="35360"/>
                    <a:pt x="7471" y="35360"/>
                  </a:cubicBezTo>
                  <a:cubicBezTo>
                    <a:pt x="7440" y="35360"/>
                    <a:pt x="7402" y="35365"/>
                    <a:pt x="7359" y="35378"/>
                  </a:cubicBezTo>
                  <a:cubicBezTo>
                    <a:pt x="7228" y="35426"/>
                    <a:pt x="7204" y="35450"/>
                    <a:pt x="7144" y="35497"/>
                  </a:cubicBezTo>
                  <a:cubicBezTo>
                    <a:pt x="7121" y="35521"/>
                    <a:pt x="7085" y="35545"/>
                    <a:pt x="7049" y="35569"/>
                  </a:cubicBezTo>
                  <a:cubicBezTo>
                    <a:pt x="6990" y="35605"/>
                    <a:pt x="6954" y="35640"/>
                    <a:pt x="6918" y="35664"/>
                  </a:cubicBezTo>
                  <a:cubicBezTo>
                    <a:pt x="6859" y="35712"/>
                    <a:pt x="6835" y="35736"/>
                    <a:pt x="6799" y="35747"/>
                  </a:cubicBezTo>
                  <a:lnTo>
                    <a:pt x="6740" y="35747"/>
                  </a:lnTo>
                  <a:cubicBezTo>
                    <a:pt x="6597" y="35771"/>
                    <a:pt x="6537" y="35795"/>
                    <a:pt x="6513" y="35831"/>
                  </a:cubicBezTo>
                  <a:lnTo>
                    <a:pt x="6478" y="35890"/>
                  </a:lnTo>
                  <a:cubicBezTo>
                    <a:pt x="6382" y="36021"/>
                    <a:pt x="6168" y="36355"/>
                    <a:pt x="6049" y="36533"/>
                  </a:cubicBezTo>
                  <a:lnTo>
                    <a:pt x="6001" y="36593"/>
                  </a:lnTo>
                  <a:cubicBezTo>
                    <a:pt x="5894" y="36748"/>
                    <a:pt x="5811" y="36855"/>
                    <a:pt x="5799" y="36974"/>
                  </a:cubicBezTo>
                  <a:lnTo>
                    <a:pt x="1548" y="37343"/>
                  </a:lnTo>
                  <a:lnTo>
                    <a:pt x="1548" y="37319"/>
                  </a:lnTo>
                  <a:cubicBezTo>
                    <a:pt x="1525" y="37200"/>
                    <a:pt x="1477" y="36998"/>
                    <a:pt x="1501" y="36902"/>
                  </a:cubicBezTo>
                  <a:cubicBezTo>
                    <a:pt x="1525" y="36783"/>
                    <a:pt x="1560" y="36640"/>
                    <a:pt x="1632" y="36545"/>
                  </a:cubicBezTo>
                  <a:cubicBezTo>
                    <a:pt x="1656" y="36509"/>
                    <a:pt x="1691" y="36486"/>
                    <a:pt x="1727" y="36462"/>
                  </a:cubicBezTo>
                  <a:cubicBezTo>
                    <a:pt x="1787" y="36426"/>
                    <a:pt x="1858" y="36367"/>
                    <a:pt x="1822" y="36259"/>
                  </a:cubicBezTo>
                  <a:cubicBezTo>
                    <a:pt x="1798" y="36140"/>
                    <a:pt x="1727" y="35974"/>
                    <a:pt x="1632" y="35890"/>
                  </a:cubicBezTo>
                  <a:cubicBezTo>
                    <a:pt x="1548" y="35819"/>
                    <a:pt x="1477" y="35771"/>
                    <a:pt x="1310" y="35712"/>
                  </a:cubicBezTo>
                  <a:cubicBezTo>
                    <a:pt x="1275" y="35700"/>
                    <a:pt x="1239" y="35688"/>
                    <a:pt x="1203" y="35664"/>
                  </a:cubicBezTo>
                  <a:cubicBezTo>
                    <a:pt x="1144" y="35652"/>
                    <a:pt x="1060" y="35628"/>
                    <a:pt x="1048" y="35617"/>
                  </a:cubicBezTo>
                  <a:cubicBezTo>
                    <a:pt x="1072" y="35581"/>
                    <a:pt x="1287" y="35509"/>
                    <a:pt x="1370" y="35509"/>
                  </a:cubicBezTo>
                  <a:lnTo>
                    <a:pt x="1548" y="35509"/>
                  </a:lnTo>
                  <a:cubicBezTo>
                    <a:pt x="1656" y="35509"/>
                    <a:pt x="1739" y="35497"/>
                    <a:pt x="1787" y="35450"/>
                  </a:cubicBezTo>
                  <a:cubicBezTo>
                    <a:pt x="1918" y="35366"/>
                    <a:pt x="1941" y="35236"/>
                    <a:pt x="1953" y="35128"/>
                  </a:cubicBezTo>
                  <a:lnTo>
                    <a:pt x="1953" y="35081"/>
                  </a:lnTo>
                  <a:cubicBezTo>
                    <a:pt x="1965" y="34985"/>
                    <a:pt x="1965" y="34890"/>
                    <a:pt x="1882" y="34878"/>
                  </a:cubicBezTo>
                  <a:lnTo>
                    <a:pt x="1858" y="34878"/>
                  </a:lnTo>
                  <a:cubicBezTo>
                    <a:pt x="1834" y="34866"/>
                    <a:pt x="1822" y="34866"/>
                    <a:pt x="1656" y="34866"/>
                  </a:cubicBezTo>
                  <a:lnTo>
                    <a:pt x="1477" y="34866"/>
                  </a:lnTo>
                  <a:cubicBezTo>
                    <a:pt x="1298" y="34866"/>
                    <a:pt x="1263" y="34855"/>
                    <a:pt x="1251" y="34831"/>
                  </a:cubicBezTo>
                  <a:cubicBezTo>
                    <a:pt x="1203" y="34783"/>
                    <a:pt x="1179" y="34747"/>
                    <a:pt x="1191" y="34712"/>
                  </a:cubicBezTo>
                  <a:cubicBezTo>
                    <a:pt x="1191" y="34676"/>
                    <a:pt x="1215" y="34628"/>
                    <a:pt x="1239" y="34593"/>
                  </a:cubicBezTo>
                  <a:cubicBezTo>
                    <a:pt x="1251" y="34569"/>
                    <a:pt x="1263" y="34545"/>
                    <a:pt x="1275" y="34533"/>
                  </a:cubicBezTo>
                  <a:cubicBezTo>
                    <a:pt x="1287" y="34497"/>
                    <a:pt x="1287" y="34450"/>
                    <a:pt x="1275" y="34426"/>
                  </a:cubicBezTo>
                  <a:cubicBezTo>
                    <a:pt x="1322" y="34378"/>
                    <a:pt x="1406" y="34259"/>
                    <a:pt x="1346" y="34164"/>
                  </a:cubicBezTo>
                  <a:cubicBezTo>
                    <a:pt x="1310" y="34116"/>
                    <a:pt x="1275" y="34093"/>
                    <a:pt x="1239" y="34069"/>
                  </a:cubicBezTo>
                  <a:cubicBezTo>
                    <a:pt x="1191" y="34045"/>
                    <a:pt x="1191" y="34033"/>
                    <a:pt x="1191" y="34009"/>
                  </a:cubicBezTo>
                  <a:cubicBezTo>
                    <a:pt x="1191" y="33973"/>
                    <a:pt x="1215" y="33938"/>
                    <a:pt x="1227" y="33902"/>
                  </a:cubicBezTo>
                  <a:cubicBezTo>
                    <a:pt x="1251" y="33854"/>
                    <a:pt x="1287" y="33795"/>
                    <a:pt x="1263" y="33747"/>
                  </a:cubicBezTo>
                  <a:cubicBezTo>
                    <a:pt x="1239" y="33664"/>
                    <a:pt x="1215" y="33640"/>
                    <a:pt x="1144" y="33592"/>
                  </a:cubicBezTo>
                  <a:cubicBezTo>
                    <a:pt x="1084" y="33557"/>
                    <a:pt x="1001" y="33473"/>
                    <a:pt x="1001" y="33450"/>
                  </a:cubicBezTo>
                  <a:cubicBezTo>
                    <a:pt x="1001" y="33426"/>
                    <a:pt x="1036" y="33378"/>
                    <a:pt x="1072" y="33354"/>
                  </a:cubicBezTo>
                  <a:cubicBezTo>
                    <a:pt x="1132" y="33331"/>
                    <a:pt x="1191" y="33283"/>
                    <a:pt x="1203" y="33164"/>
                  </a:cubicBezTo>
                  <a:cubicBezTo>
                    <a:pt x="1203" y="33092"/>
                    <a:pt x="1203" y="33045"/>
                    <a:pt x="1167" y="32997"/>
                  </a:cubicBezTo>
                  <a:cubicBezTo>
                    <a:pt x="1145" y="32975"/>
                    <a:pt x="1113" y="32966"/>
                    <a:pt x="1071" y="32966"/>
                  </a:cubicBezTo>
                  <a:cubicBezTo>
                    <a:pt x="1047" y="32966"/>
                    <a:pt x="1019" y="32969"/>
                    <a:pt x="989" y="32973"/>
                  </a:cubicBezTo>
                  <a:lnTo>
                    <a:pt x="834" y="32973"/>
                  </a:lnTo>
                  <a:cubicBezTo>
                    <a:pt x="798" y="32961"/>
                    <a:pt x="703" y="32914"/>
                    <a:pt x="679" y="32890"/>
                  </a:cubicBezTo>
                  <a:cubicBezTo>
                    <a:pt x="679" y="32866"/>
                    <a:pt x="703" y="32795"/>
                    <a:pt x="715" y="32759"/>
                  </a:cubicBezTo>
                  <a:cubicBezTo>
                    <a:pt x="751" y="32700"/>
                    <a:pt x="703" y="32580"/>
                    <a:pt x="679" y="32509"/>
                  </a:cubicBezTo>
                  <a:cubicBezTo>
                    <a:pt x="679" y="32509"/>
                    <a:pt x="644" y="32342"/>
                    <a:pt x="644" y="32199"/>
                  </a:cubicBezTo>
                  <a:cubicBezTo>
                    <a:pt x="644" y="32164"/>
                    <a:pt x="632" y="32128"/>
                    <a:pt x="632" y="32080"/>
                  </a:cubicBezTo>
                  <a:cubicBezTo>
                    <a:pt x="620" y="32057"/>
                    <a:pt x="620" y="32033"/>
                    <a:pt x="620" y="31997"/>
                  </a:cubicBezTo>
                  <a:cubicBezTo>
                    <a:pt x="620" y="31985"/>
                    <a:pt x="620" y="31973"/>
                    <a:pt x="620" y="31961"/>
                  </a:cubicBezTo>
                  <a:cubicBezTo>
                    <a:pt x="620" y="31961"/>
                    <a:pt x="620" y="31949"/>
                    <a:pt x="620" y="31938"/>
                  </a:cubicBezTo>
                  <a:lnTo>
                    <a:pt x="620" y="31914"/>
                  </a:lnTo>
                  <a:cubicBezTo>
                    <a:pt x="620" y="31902"/>
                    <a:pt x="620" y="31890"/>
                    <a:pt x="620" y="31890"/>
                  </a:cubicBezTo>
                  <a:cubicBezTo>
                    <a:pt x="632" y="31878"/>
                    <a:pt x="632" y="31866"/>
                    <a:pt x="632" y="31854"/>
                  </a:cubicBezTo>
                  <a:cubicBezTo>
                    <a:pt x="644" y="31842"/>
                    <a:pt x="644" y="31830"/>
                    <a:pt x="655" y="31818"/>
                  </a:cubicBezTo>
                  <a:cubicBezTo>
                    <a:pt x="655" y="31807"/>
                    <a:pt x="655" y="31807"/>
                    <a:pt x="655" y="31795"/>
                  </a:cubicBezTo>
                  <a:cubicBezTo>
                    <a:pt x="667" y="31783"/>
                    <a:pt x="667" y="31783"/>
                    <a:pt x="679" y="31771"/>
                  </a:cubicBezTo>
                  <a:cubicBezTo>
                    <a:pt x="786" y="31604"/>
                    <a:pt x="858" y="31545"/>
                    <a:pt x="906" y="31509"/>
                  </a:cubicBezTo>
                  <a:lnTo>
                    <a:pt x="929" y="31497"/>
                  </a:lnTo>
                  <a:cubicBezTo>
                    <a:pt x="941" y="31485"/>
                    <a:pt x="941" y="31485"/>
                    <a:pt x="953" y="31473"/>
                  </a:cubicBezTo>
                  <a:cubicBezTo>
                    <a:pt x="1001" y="31437"/>
                    <a:pt x="1036" y="31402"/>
                    <a:pt x="1048" y="31306"/>
                  </a:cubicBezTo>
                  <a:lnTo>
                    <a:pt x="8395" y="30902"/>
                  </a:lnTo>
                  <a:close/>
                  <a:moveTo>
                    <a:pt x="5799" y="37069"/>
                  </a:moveTo>
                  <a:cubicBezTo>
                    <a:pt x="5799" y="37105"/>
                    <a:pt x="5787" y="37141"/>
                    <a:pt x="5787" y="37176"/>
                  </a:cubicBezTo>
                  <a:cubicBezTo>
                    <a:pt x="5787" y="37271"/>
                    <a:pt x="5775" y="37355"/>
                    <a:pt x="5799" y="37438"/>
                  </a:cubicBezTo>
                  <a:cubicBezTo>
                    <a:pt x="5799" y="37438"/>
                    <a:pt x="5799" y="37450"/>
                    <a:pt x="5799" y="37462"/>
                  </a:cubicBezTo>
                  <a:lnTo>
                    <a:pt x="5823" y="37557"/>
                  </a:lnTo>
                  <a:cubicBezTo>
                    <a:pt x="5823" y="37569"/>
                    <a:pt x="5835" y="37581"/>
                    <a:pt x="5835" y="37593"/>
                  </a:cubicBezTo>
                  <a:cubicBezTo>
                    <a:pt x="5847" y="37641"/>
                    <a:pt x="5859" y="37664"/>
                    <a:pt x="5870" y="37700"/>
                  </a:cubicBezTo>
                  <a:cubicBezTo>
                    <a:pt x="5882" y="37700"/>
                    <a:pt x="5882" y="37712"/>
                    <a:pt x="5882" y="37724"/>
                  </a:cubicBezTo>
                  <a:cubicBezTo>
                    <a:pt x="5894" y="37724"/>
                    <a:pt x="5894" y="37736"/>
                    <a:pt x="5906" y="37748"/>
                  </a:cubicBezTo>
                  <a:cubicBezTo>
                    <a:pt x="5918" y="37760"/>
                    <a:pt x="5930" y="37783"/>
                    <a:pt x="5954" y="37807"/>
                  </a:cubicBezTo>
                  <a:cubicBezTo>
                    <a:pt x="6001" y="37855"/>
                    <a:pt x="6049" y="37891"/>
                    <a:pt x="6085" y="37914"/>
                  </a:cubicBezTo>
                  <a:cubicBezTo>
                    <a:pt x="6132" y="37950"/>
                    <a:pt x="6156" y="37974"/>
                    <a:pt x="6192" y="38033"/>
                  </a:cubicBezTo>
                  <a:lnTo>
                    <a:pt x="6216" y="38057"/>
                  </a:lnTo>
                  <a:cubicBezTo>
                    <a:pt x="6299" y="38188"/>
                    <a:pt x="6454" y="38438"/>
                    <a:pt x="6537" y="38522"/>
                  </a:cubicBezTo>
                  <a:cubicBezTo>
                    <a:pt x="6621" y="38605"/>
                    <a:pt x="6728" y="38688"/>
                    <a:pt x="6918" y="38688"/>
                  </a:cubicBezTo>
                  <a:lnTo>
                    <a:pt x="7513" y="38688"/>
                  </a:lnTo>
                  <a:cubicBezTo>
                    <a:pt x="7597" y="38700"/>
                    <a:pt x="7633" y="38700"/>
                    <a:pt x="7680" y="38748"/>
                  </a:cubicBezTo>
                  <a:cubicBezTo>
                    <a:pt x="7871" y="38891"/>
                    <a:pt x="7906" y="38974"/>
                    <a:pt x="7906" y="38998"/>
                  </a:cubicBezTo>
                  <a:cubicBezTo>
                    <a:pt x="7906" y="39034"/>
                    <a:pt x="7883" y="39069"/>
                    <a:pt x="7859" y="39129"/>
                  </a:cubicBezTo>
                  <a:cubicBezTo>
                    <a:pt x="7823" y="39188"/>
                    <a:pt x="7775" y="39284"/>
                    <a:pt x="7752" y="39391"/>
                  </a:cubicBezTo>
                  <a:cubicBezTo>
                    <a:pt x="7740" y="39462"/>
                    <a:pt x="7728" y="39498"/>
                    <a:pt x="7716" y="39534"/>
                  </a:cubicBezTo>
                  <a:cubicBezTo>
                    <a:pt x="7692" y="39617"/>
                    <a:pt x="7668" y="39665"/>
                    <a:pt x="7728" y="39760"/>
                  </a:cubicBezTo>
                  <a:cubicBezTo>
                    <a:pt x="7752" y="39796"/>
                    <a:pt x="7764" y="39831"/>
                    <a:pt x="7787" y="39855"/>
                  </a:cubicBezTo>
                  <a:cubicBezTo>
                    <a:pt x="7835" y="39915"/>
                    <a:pt x="7835" y="39927"/>
                    <a:pt x="7823" y="39938"/>
                  </a:cubicBezTo>
                  <a:cubicBezTo>
                    <a:pt x="7799" y="39962"/>
                    <a:pt x="7764" y="39998"/>
                    <a:pt x="7716" y="40034"/>
                  </a:cubicBezTo>
                  <a:cubicBezTo>
                    <a:pt x="7633" y="40105"/>
                    <a:pt x="7513" y="40212"/>
                    <a:pt x="7418" y="40331"/>
                  </a:cubicBezTo>
                  <a:cubicBezTo>
                    <a:pt x="7371" y="40391"/>
                    <a:pt x="7347" y="40439"/>
                    <a:pt x="7311" y="40474"/>
                  </a:cubicBezTo>
                  <a:cubicBezTo>
                    <a:pt x="7252" y="40570"/>
                    <a:pt x="7216" y="40617"/>
                    <a:pt x="7109" y="40700"/>
                  </a:cubicBezTo>
                  <a:cubicBezTo>
                    <a:pt x="7002" y="40772"/>
                    <a:pt x="6906" y="40843"/>
                    <a:pt x="6823" y="40891"/>
                  </a:cubicBezTo>
                  <a:cubicBezTo>
                    <a:pt x="6775" y="40927"/>
                    <a:pt x="6728" y="40951"/>
                    <a:pt x="6692" y="40974"/>
                  </a:cubicBezTo>
                  <a:cubicBezTo>
                    <a:pt x="6609" y="41034"/>
                    <a:pt x="6144" y="41522"/>
                    <a:pt x="6085" y="41653"/>
                  </a:cubicBezTo>
                  <a:cubicBezTo>
                    <a:pt x="6013" y="41772"/>
                    <a:pt x="6013" y="41796"/>
                    <a:pt x="5966" y="42046"/>
                  </a:cubicBezTo>
                  <a:cubicBezTo>
                    <a:pt x="5954" y="42165"/>
                    <a:pt x="5942" y="42367"/>
                    <a:pt x="5942" y="42558"/>
                  </a:cubicBezTo>
                  <a:cubicBezTo>
                    <a:pt x="5942" y="42772"/>
                    <a:pt x="5930" y="43034"/>
                    <a:pt x="5906" y="43094"/>
                  </a:cubicBezTo>
                  <a:cubicBezTo>
                    <a:pt x="5835" y="43213"/>
                    <a:pt x="5775" y="43296"/>
                    <a:pt x="5656" y="43379"/>
                  </a:cubicBezTo>
                  <a:cubicBezTo>
                    <a:pt x="5608" y="43427"/>
                    <a:pt x="5501" y="43475"/>
                    <a:pt x="5394" y="43522"/>
                  </a:cubicBezTo>
                  <a:cubicBezTo>
                    <a:pt x="5204" y="43618"/>
                    <a:pt x="5073" y="43677"/>
                    <a:pt x="5025" y="43748"/>
                  </a:cubicBezTo>
                  <a:cubicBezTo>
                    <a:pt x="4942" y="43856"/>
                    <a:pt x="4846" y="44070"/>
                    <a:pt x="4775" y="44237"/>
                  </a:cubicBezTo>
                  <a:lnTo>
                    <a:pt x="4751" y="44308"/>
                  </a:lnTo>
                  <a:cubicBezTo>
                    <a:pt x="4680" y="44475"/>
                    <a:pt x="4596" y="44641"/>
                    <a:pt x="4668" y="44796"/>
                  </a:cubicBezTo>
                  <a:lnTo>
                    <a:pt x="4680" y="44832"/>
                  </a:lnTo>
                  <a:cubicBezTo>
                    <a:pt x="4739" y="44963"/>
                    <a:pt x="4775" y="45070"/>
                    <a:pt x="4787" y="45201"/>
                  </a:cubicBezTo>
                  <a:cubicBezTo>
                    <a:pt x="4799" y="45272"/>
                    <a:pt x="4787" y="45427"/>
                    <a:pt x="4787" y="45558"/>
                  </a:cubicBezTo>
                  <a:cubicBezTo>
                    <a:pt x="4775" y="45725"/>
                    <a:pt x="4775" y="45784"/>
                    <a:pt x="4775" y="45808"/>
                  </a:cubicBezTo>
                  <a:cubicBezTo>
                    <a:pt x="4787" y="45832"/>
                    <a:pt x="4811" y="45856"/>
                    <a:pt x="4858" y="45915"/>
                  </a:cubicBezTo>
                  <a:cubicBezTo>
                    <a:pt x="4930" y="46011"/>
                    <a:pt x="5037" y="46142"/>
                    <a:pt x="5120" y="46296"/>
                  </a:cubicBezTo>
                  <a:cubicBezTo>
                    <a:pt x="5156" y="46356"/>
                    <a:pt x="5192" y="46415"/>
                    <a:pt x="5216" y="46475"/>
                  </a:cubicBezTo>
                  <a:cubicBezTo>
                    <a:pt x="5311" y="46642"/>
                    <a:pt x="5382" y="46785"/>
                    <a:pt x="5454" y="46832"/>
                  </a:cubicBezTo>
                  <a:cubicBezTo>
                    <a:pt x="5489" y="46856"/>
                    <a:pt x="5513" y="46892"/>
                    <a:pt x="5537" y="46904"/>
                  </a:cubicBezTo>
                  <a:cubicBezTo>
                    <a:pt x="5513" y="46904"/>
                    <a:pt x="5478" y="46892"/>
                    <a:pt x="5454" y="46880"/>
                  </a:cubicBezTo>
                  <a:cubicBezTo>
                    <a:pt x="5418" y="46868"/>
                    <a:pt x="5406" y="46856"/>
                    <a:pt x="5394" y="46856"/>
                  </a:cubicBezTo>
                  <a:cubicBezTo>
                    <a:pt x="5382" y="46856"/>
                    <a:pt x="5347" y="46832"/>
                    <a:pt x="5299" y="46808"/>
                  </a:cubicBezTo>
                  <a:cubicBezTo>
                    <a:pt x="5192" y="46761"/>
                    <a:pt x="5061" y="46689"/>
                    <a:pt x="4989" y="46666"/>
                  </a:cubicBezTo>
                  <a:cubicBezTo>
                    <a:pt x="4977" y="46666"/>
                    <a:pt x="4942" y="46654"/>
                    <a:pt x="4906" y="46630"/>
                  </a:cubicBezTo>
                  <a:cubicBezTo>
                    <a:pt x="4739" y="46570"/>
                    <a:pt x="4489" y="46463"/>
                    <a:pt x="4311" y="46463"/>
                  </a:cubicBezTo>
                  <a:cubicBezTo>
                    <a:pt x="4227" y="46451"/>
                    <a:pt x="4132" y="46451"/>
                    <a:pt x="4025" y="46451"/>
                  </a:cubicBezTo>
                  <a:cubicBezTo>
                    <a:pt x="3882" y="46451"/>
                    <a:pt x="3727" y="46439"/>
                    <a:pt x="3608" y="46439"/>
                  </a:cubicBezTo>
                  <a:cubicBezTo>
                    <a:pt x="3418" y="46439"/>
                    <a:pt x="2572" y="46511"/>
                    <a:pt x="2513" y="46523"/>
                  </a:cubicBezTo>
                  <a:lnTo>
                    <a:pt x="2477" y="46523"/>
                  </a:lnTo>
                  <a:cubicBezTo>
                    <a:pt x="2445" y="46533"/>
                    <a:pt x="2408" y="46539"/>
                    <a:pt x="2373" y="46539"/>
                  </a:cubicBezTo>
                  <a:cubicBezTo>
                    <a:pt x="2330" y="46539"/>
                    <a:pt x="2289" y="46530"/>
                    <a:pt x="2263" y="46511"/>
                  </a:cubicBezTo>
                  <a:cubicBezTo>
                    <a:pt x="2215" y="46487"/>
                    <a:pt x="2191" y="46439"/>
                    <a:pt x="2168" y="46404"/>
                  </a:cubicBezTo>
                  <a:cubicBezTo>
                    <a:pt x="2132" y="46356"/>
                    <a:pt x="2096" y="46308"/>
                    <a:pt x="2025" y="46285"/>
                  </a:cubicBezTo>
                  <a:cubicBezTo>
                    <a:pt x="2001" y="46273"/>
                    <a:pt x="1977" y="46261"/>
                    <a:pt x="1953" y="46261"/>
                  </a:cubicBezTo>
                  <a:cubicBezTo>
                    <a:pt x="1906" y="46249"/>
                    <a:pt x="1894" y="46249"/>
                    <a:pt x="1858" y="46213"/>
                  </a:cubicBezTo>
                  <a:cubicBezTo>
                    <a:pt x="1727" y="46082"/>
                    <a:pt x="1715" y="46034"/>
                    <a:pt x="1715" y="46023"/>
                  </a:cubicBezTo>
                  <a:cubicBezTo>
                    <a:pt x="1715" y="45999"/>
                    <a:pt x="1727" y="45975"/>
                    <a:pt x="1751" y="45939"/>
                  </a:cubicBezTo>
                  <a:cubicBezTo>
                    <a:pt x="1775" y="45892"/>
                    <a:pt x="1798" y="45832"/>
                    <a:pt x="1798" y="45773"/>
                  </a:cubicBezTo>
                  <a:cubicBezTo>
                    <a:pt x="1798" y="45665"/>
                    <a:pt x="1751" y="45284"/>
                    <a:pt x="1715" y="45153"/>
                  </a:cubicBezTo>
                  <a:cubicBezTo>
                    <a:pt x="1691" y="45034"/>
                    <a:pt x="1679" y="44975"/>
                    <a:pt x="1679" y="44844"/>
                  </a:cubicBezTo>
                  <a:cubicBezTo>
                    <a:pt x="1679" y="44582"/>
                    <a:pt x="1644" y="44522"/>
                    <a:pt x="1608" y="44510"/>
                  </a:cubicBezTo>
                  <a:lnTo>
                    <a:pt x="1596" y="44499"/>
                  </a:lnTo>
                  <a:cubicBezTo>
                    <a:pt x="1560" y="44487"/>
                    <a:pt x="1513" y="44451"/>
                    <a:pt x="1441" y="44451"/>
                  </a:cubicBezTo>
                  <a:cubicBezTo>
                    <a:pt x="1382" y="44451"/>
                    <a:pt x="1334" y="44463"/>
                    <a:pt x="1275" y="44499"/>
                  </a:cubicBezTo>
                  <a:cubicBezTo>
                    <a:pt x="1132" y="44558"/>
                    <a:pt x="1013" y="44653"/>
                    <a:pt x="953" y="44713"/>
                  </a:cubicBezTo>
                  <a:cubicBezTo>
                    <a:pt x="941" y="44725"/>
                    <a:pt x="929" y="44737"/>
                    <a:pt x="917" y="44737"/>
                  </a:cubicBezTo>
                  <a:cubicBezTo>
                    <a:pt x="917" y="44737"/>
                    <a:pt x="894" y="44749"/>
                    <a:pt x="870" y="44749"/>
                  </a:cubicBezTo>
                  <a:cubicBezTo>
                    <a:pt x="834" y="44749"/>
                    <a:pt x="798" y="44737"/>
                    <a:pt x="786" y="44713"/>
                  </a:cubicBezTo>
                  <a:cubicBezTo>
                    <a:pt x="775" y="44689"/>
                    <a:pt x="775" y="44653"/>
                    <a:pt x="763" y="44618"/>
                  </a:cubicBezTo>
                  <a:cubicBezTo>
                    <a:pt x="715" y="44439"/>
                    <a:pt x="655" y="44249"/>
                    <a:pt x="620" y="44177"/>
                  </a:cubicBezTo>
                  <a:cubicBezTo>
                    <a:pt x="584" y="44129"/>
                    <a:pt x="548" y="44094"/>
                    <a:pt x="513" y="44070"/>
                  </a:cubicBezTo>
                  <a:cubicBezTo>
                    <a:pt x="477" y="44022"/>
                    <a:pt x="429" y="43987"/>
                    <a:pt x="405" y="43915"/>
                  </a:cubicBezTo>
                  <a:cubicBezTo>
                    <a:pt x="358" y="43760"/>
                    <a:pt x="334" y="43618"/>
                    <a:pt x="310" y="43487"/>
                  </a:cubicBezTo>
                  <a:cubicBezTo>
                    <a:pt x="298" y="43379"/>
                    <a:pt x="286" y="43201"/>
                    <a:pt x="274" y="43082"/>
                  </a:cubicBezTo>
                  <a:lnTo>
                    <a:pt x="274" y="42998"/>
                  </a:lnTo>
                  <a:cubicBezTo>
                    <a:pt x="274" y="42963"/>
                    <a:pt x="263" y="42927"/>
                    <a:pt x="251" y="42879"/>
                  </a:cubicBezTo>
                  <a:cubicBezTo>
                    <a:pt x="251" y="42832"/>
                    <a:pt x="227" y="42736"/>
                    <a:pt x="239" y="42701"/>
                  </a:cubicBezTo>
                  <a:cubicBezTo>
                    <a:pt x="251" y="42689"/>
                    <a:pt x="263" y="42677"/>
                    <a:pt x="286" y="42665"/>
                  </a:cubicBezTo>
                  <a:cubicBezTo>
                    <a:pt x="322" y="42641"/>
                    <a:pt x="394" y="42594"/>
                    <a:pt x="525" y="42510"/>
                  </a:cubicBezTo>
                  <a:cubicBezTo>
                    <a:pt x="691" y="42391"/>
                    <a:pt x="715" y="42308"/>
                    <a:pt x="727" y="42236"/>
                  </a:cubicBezTo>
                  <a:cubicBezTo>
                    <a:pt x="739" y="42201"/>
                    <a:pt x="751" y="42177"/>
                    <a:pt x="763" y="42153"/>
                  </a:cubicBezTo>
                  <a:cubicBezTo>
                    <a:pt x="786" y="42105"/>
                    <a:pt x="798" y="42105"/>
                    <a:pt x="810" y="42082"/>
                  </a:cubicBezTo>
                  <a:cubicBezTo>
                    <a:pt x="834" y="42070"/>
                    <a:pt x="870" y="42046"/>
                    <a:pt x="917" y="41986"/>
                  </a:cubicBezTo>
                  <a:cubicBezTo>
                    <a:pt x="941" y="41963"/>
                    <a:pt x="953" y="41939"/>
                    <a:pt x="977" y="41927"/>
                  </a:cubicBezTo>
                  <a:cubicBezTo>
                    <a:pt x="1048" y="41843"/>
                    <a:pt x="1096" y="41796"/>
                    <a:pt x="1096" y="41653"/>
                  </a:cubicBezTo>
                  <a:cubicBezTo>
                    <a:pt x="1096" y="41617"/>
                    <a:pt x="1096" y="41570"/>
                    <a:pt x="1096" y="41534"/>
                  </a:cubicBezTo>
                  <a:cubicBezTo>
                    <a:pt x="1084" y="41415"/>
                    <a:pt x="1084" y="41308"/>
                    <a:pt x="1132" y="41260"/>
                  </a:cubicBezTo>
                  <a:cubicBezTo>
                    <a:pt x="1156" y="41248"/>
                    <a:pt x="1167" y="41248"/>
                    <a:pt x="1179" y="41236"/>
                  </a:cubicBezTo>
                  <a:cubicBezTo>
                    <a:pt x="1263" y="41177"/>
                    <a:pt x="1298" y="41141"/>
                    <a:pt x="1287" y="40974"/>
                  </a:cubicBezTo>
                  <a:cubicBezTo>
                    <a:pt x="1287" y="40879"/>
                    <a:pt x="1263" y="40820"/>
                    <a:pt x="1227" y="40760"/>
                  </a:cubicBezTo>
                  <a:cubicBezTo>
                    <a:pt x="1203" y="40689"/>
                    <a:pt x="1167" y="40617"/>
                    <a:pt x="1156" y="40498"/>
                  </a:cubicBezTo>
                  <a:cubicBezTo>
                    <a:pt x="1132" y="40415"/>
                    <a:pt x="1132" y="40379"/>
                    <a:pt x="1120" y="40355"/>
                  </a:cubicBezTo>
                  <a:cubicBezTo>
                    <a:pt x="1120" y="40343"/>
                    <a:pt x="1132" y="40319"/>
                    <a:pt x="1144" y="40260"/>
                  </a:cubicBezTo>
                  <a:cubicBezTo>
                    <a:pt x="1156" y="40200"/>
                    <a:pt x="1156" y="40153"/>
                    <a:pt x="1156" y="40105"/>
                  </a:cubicBezTo>
                  <a:cubicBezTo>
                    <a:pt x="1167" y="39998"/>
                    <a:pt x="1179" y="39927"/>
                    <a:pt x="1251" y="39796"/>
                  </a:cubicBezTo>
                  <a:cubicBezTo>
                    <a:pt x="1287" y="39712"/>
                    <a:pt x="1346" y="39653"/>
                    <a:pt x="1394" y="39593"/>
                  </a:cubicBezTo>
                  <a:cubicBezTo>
                    <a:pt x="1465" y="39510"/>
                    <a:pt x="1537" y="39427"/>
                    <a:pt x="1537" y="39319"/>
                  </a:cubicBezTo>
                  <a:cubicBezTo>
                    <a:pt x="1537" y="39248"/>
                    <a:pt x="1525" y="39176"/>
                    <a:pt x="1513" y="39129"/>
                  </a:cubicBezTo>
                  <a:cubicBezTo>
                    <a:pt x="1501" y="39057"/>
                    <a:pt x="1489" y="38998"/>
                    <a:pt x="1501" y="38926"/>
                  </a:cubicBezTo>
                  <a:cubicBezTo>
                    <a:pt x="1513" y="38855"/>
                    <a:pt x="1537" y="38795"/>
                    <a:pt x="1548" y="38724"/>
                  </a:cubicBezTo>
                  <a:cubicBezTo>
                    <a:pt x="1572" y="38665"/>
                    <a:pt x="1584" y="38617"/>
                    <a:pt x="1596" y="38545"/>
                  </a:cubicBezTo>
                  <a:cubicBezTo>
                    <a:pt x="1620" y="38450"/>
                    <a:pt x="1644" y="38307"/>
                    <a:pt x="1644" y="38176"/>
                  </a:cubicBezTo>
                  <a:lnTo>
                    <a:pt x="1644" y="38153"/>
                  </a:lnTo>
                  <a:cubicBezTo>
                    <a:pt x="1644" y="38153"/>
                    <a:pt x="1644" y="38141"/>
                    <a:pt x="1644" y="38141"/>
                  </a:cubicBezTo>
                  <a:cubicBezTo>
                    <a:pt x="1644" y="38129"/>
                    <a:pt x="1644" y="38117"/>
                    <a:pt x="1644" y="38117"/>
                  </a:cubicBezTo>
                  <a:cubicBezTo>
                    <a:pt x="1644" y="38010"/>
                    <a:pt x="1596" y="37605"/>
                    <a:pt x="1560" y="37438"/>
                  </a:cubicBezTo>
                  <a:lnTo>
                    <a:pt x="5799" y="37069"/>
                  </a:lnTo>
                  <a:close/>
                  <a:moveTo>
                    <a:pt x="6056" y="0"/>
                  </a:moveTo>
                  <a:cubicBezTo>
                    <a:pt x="6031" y="0"/>
                    <a:pt x="6007" y="11"/>
                    <a:pt x="5989" y="29"/>
                  </a:cubicBezTo>
                  <a:cubicBezTo>
                    <a:pt x="5954" y="76"/>
                    <a:pt x="5966" y="148"/>
                    <a:pt x="5966" y="196"/>
                  </a:cubicBezTo>
                  <a:cubicBezTo>
                    <a:pt x="5966" y="207"/>
                    <a:pt x="5966" y="219"/>
                    <a:pt x="5966" y="219"/>
                  </a:cubicBezTo>
                  <a:cubicBezTo>
                    <a:pt x="5966" y="255"/>
                    <a:pt x="5966" y="374"/>
                    <a:pt x="5942" y="446"/>
                  </a:cubicBezTo>
                  <a:cubicBezTo>
                    <a:pt x="5930" y="517"/>
                    <a:pt x="5870" y="565"/>
                    <a:pt x="5799" y="636"/>
                  </a:cubicBezTo>
                  <a:cubicBezTo>
                    <a:pt x="5728" y="696"/>
                    <a:pt x="5608" y="731"/>
                    <a:pt x="5454" y="731"/>
                  </a:cubicBezTo>
                  <a:cubicBezTo>
                    <a:pt x="5299" y="731"/>
                    <a:pt x="5263" y="803"/>
                    <a:pt x="5216" y="874"/>
                  </a:cubicBezTo>
                  <a:cubicBezTo>
                    <a:pt x="5204" y="898"/>
                    <a:pt x="5192" y="922"/>
                    <a:pt x="5168" y="946"/>
                  </a:cubicBezTo>
                  <a:cubicBezTo>
                    <a:pt x="5073" y="1065"/>
                    <a:pt x="4918" y="1339"/>
                    <a:pt x="4882" y="1410"/>
                  </a:cubicBezTo>
                  <a:cubicBezTo>
                    <a:pt x="4870" y="1434"/>
                    <a:pt x="4846" y="1458"/>
                    <a:pt x="4823" y="1493"/>
                  </a:cubicBezTo>
                  <a:cubicBezTo>
                    <a:pt x="4775" y="1553"/>
                    <a:pt x="4716" y="1636"/>
                    <a:pt x="4692" y="1720"/>
                  </a:cubicBezTo>
                  <a:cubicBezTo>
                    <a:pt x="4656" y="1839"/>
                    <a:pt x="4692" y="1898"/>
                    <a:pt x="4727" y="1946"/>
                  </a:cubicBezTo>
                  <a:cubicBezTo>
                    <a:pt x="4739" y="1946"/>
                    <a:pt x="4739" y="1958"/>
                    <a:pt x="4751" y="1970"/>
                  </a:cubicBezTo>
                  <a:cubicBezTo>
                    <a:pt x="4787" y="2017"/>
                    <a:pt x="4858" y="2160"/>
                    <a:pt x="4870" y="2220"/>
                  </a:cubicBezTo>
                  <a:cubicBezTo>
                    <a:pt x="4882" y="2255"/>
                    <a:pt x="4823" y="2398"/>
                    <a:pt x="4799" y="2482"/>
                  </a:cubicBezTo>
                  <a:cubicBezTo>
                    <a:pt x="4775" y="2541"/>
                    <a:pt x="4751" y="2589"/>
                    <a:pt x="4739" y="2648"/>
                  </a:cubicBezTo>
                  <a:cubicBezTo>
                    <a:pt x="4692" y="2803"/>
                    <a:pt x="4644" y="3089"/>
                    <a:pt x="4632" y="3220"/>
                  </a:cubicBezTo>
                  <a:cubicBezTo>
                    <a:pt x="4632" y="3244"/>
                    <a:pt x="4632" y="3255"/>
                    <a:pt x="4632" y="3267"/>
                  </a:cubicBezTo>
                  <a:cubicBezTo>
                    <a:pt x="4632" y="3303"/>
                    <a:pt x="4620" y="3363"/>
                    <a:pt x="4620" y="3434"/>
                  </a:cubicBezTo>
                  <a:cubicBezTo>
                    <a:pt x="4608" y="3494"/>
                    <a:pt x="4596" y="3565"/>
                    <a:pt x="4596" y="3601"/>
                  </a:cubicBezTo>
                  <a:cubicBezTo>
                    <a:pt x="4549" y="3648"/>
                    <a:pt x="4263" y="3779"/>
                    <a:pt x="4037" y="3886"/>
                  </a:cubicBezTo>
                  <a:cubicBezTo>
                    <a:pt x="3823" y="3994"/>
                    <a:pt x="3584" y="4101"/>
                    <a:pt x="3477" y="4160"/>
                  </a:cubicBezTo>
                  <a:cubicBezTo>
                    <a:pt x="3287" y="4291"/>
                    <a:pt x="3049" y="4482"/>
                    <a:pt x="2930" y="4577"/>
                  </a:cubicBezTo>
                  <a:cubicBezTo>
                    <a:pt x="2894" y="4601"/>
                    <a:pt x="2882" y="4625"/>
                    <a:pt x="2870" y="4637"/>
                  </a:cubicBezTo>
                  <a:cubicBezTo>
                    <a:pt x="2787" y="4684"/>
                    <a:pt x="2822" y="4910"/>
                    <a:pt x="2822" y="4910"/>
                  </a:cubicBezTo>
                  <a:cubicBezTo>
                    <a:pt x="2834" y="4958"/>
                    <a:pt x="2918" y="5113"/>
                    <a:pt x="3013" y="5244"/>
                  </a:cubicBezTo>
                  <a:cubicBezTo>
                    <a:pt x="3120" y="5387"/>
                    <a:pt x="3132" y="5422"/>
                    <a:pt x="3156" y="5494"/>
                  </a:cubicBezTo>
                  <a:cubicBezTo>
                    <a:pt x="3168" y="5518"/>
                    <a:pt x="3156" y="5529"/>
                    <a:pt x="3120" y="5577"/>
                  </a:cubicBezTo>
                  <a:cubicBezTo>
                    <a:pt x="3084" y="5613"/>
                    <a:pt x="3025" y="5672"/>
                    <a:pt x="2989" y="5768"/>
                  </a:cubicBezTo>
                  <a:cubicBezTo>
                    <a:pt x="2930" y="5934"/>
                    <a:pt x="2977" y="6113"/>
                    <a:pt x="3001" y="6184"/>
                  </a:cubicBezTo>
                  <a:cubicBezTo>
                    <a:pt x="3013" y="6208"/>
                    <a:pt x="3013" y="6220"/>
                    <a:pt x="3013" y="6232"/>
                  </a:cubicBezTo>
                  <a:cubicBezTo>
                    <a:pt x="3013" y="6232"/>
                    <a:pt x="3025" y="6256"/>
                    <a:pt x="3049" y="6315"/>
                  </a:cubicBezTo>
                  <a:lnTo>
                    <a:pt x="3061" y="6363"/>
                  </a:lnTo>
                  <a:cubicBezTo>
                    <a:pt x="3108" y="6506"/>
                    <a:pt x="3192" y="6744"/>
                    <a:pt x="3215" y="6899"/>
                  </a:cubicBezTo>
                  <a:cubicBezTo>
                    <a:pt x="3239" y="7053"/>
                    <a:pt x="3192" y="7149"/>
                    <a:pt x="3144" y="7256"/>
                  </a:cubicBezTo>
                  <a:cubicBezTo>
                    <a:pt x="3108" y="7304"/>
                    <a:pt x="3084" y="7351"/>
                    <a:pt x="3061" y="7411"/>
                  </a:cubicBezTo>
                  <a:cubicBezTo>
                    <a:pt x="3001" y="7577"/>
                    <a:pt x="3072" y="7696"/>
                    <a:pt x="3120" y="7780"/>
                  </a:cubicBezTo>
                  <a:cubicBezTo>
                    <a:pt x="3144" y="7815"/>
                    <a:pt x="3156" y="7839"/>
                    <a:pt x="3168" y="7863"/>
                  </a:cubicBezTo>
                  <a:cubicBezTo>
                    <a:pt x="3192" y="7923"/>
                    <a:pt x="3227" y="7970"/>
                    <a:pt x="3263" y="8030"/>
                  </a:cubicBezTo>
                  <a:cubicBezTo>
                    <a:pt x="3287" y="8077"/>
                    <a:pt x="3322" y="8113"/>
                    <a:pt x="3346" y="8161"/>
                  </a:cubicBezTo>
                  <a:cubicBezTo>
                    <a:pt x="3394" y="8268"/>
                    <a:pt x="3406" y="8327"/>
                    <a:pt x="3346" y="8447"/>
                  </a:cubicBezTo>
                  <a:cubicBezTo>
                    <a:pt x="3311" y="8518"/>
                    <a:pt x="3072" y="8530"/>
                    <a:pt x="2953" y="8542"/>
                  </a:cubicBezTo>
                  <a:cubicBezTo>
                    <a:pt x="2882" y="8554"/>
                    <a:pt x="2834" y="8554"/>
                    <a:pt x="2811" y="8566"/>
                  </a:cubicBezTo>
                  <a:cubicBezTo>
                    <a:pt x="2715" y="8589"/>
                    <a:pt x="2549" y="9018"/>
                    <a:pt x="2430" y="9363"/>
                  </a:cubicBezTo>
                  <a:lnTo>
                    <a:pt x="2334" y="9542"/>
                  </a:lnTo>
                  <a:lnTo>
                    <a:pt x="1882" y="10459"/>
                  </a:lnTo>
                  <a:lnTo>
                    <a:pt x="1858" y="10482"/>
                  </a:lnTo>
                  <a:cubicBezTo>
                    <a:pt x="1846" y="10518"/>
                    <a:pt x="1763" y="10649"/>
                    <a:pt x="1691" y="10828"/>
                  </a:cubicBezTo>
                  <a:cubicBezTo>
                    <a:pt x="1632" y="10959"/>
                    <a:pt x="1644" y="11018"/>
                    <a:pt x="1679" y="11078"/>
                  </a:cubicBezTo>
                  <a:cubicBezTo>
                    <a:pt x="1691" y="11114"/>
                    <a:pt x="1703" y="11137"/>
                    <a:pt x="1703" y="11185"/>
                  </a:cubicBezTo>
                  <a:cubicBezTo>
                    <a:pt x="1703" y="11304"/>
                    <a:pt x="1668" y="11375"/>
                    <a:pt x="1632" y="11459"/>
                  </a:cubicBezTo>
                  <a:cubicBezTo>
                    <a:pt x="1620" y="11483"/>
                    <a:pt x="1620" y="11506"/>
                    <a:pt x="1608" y="11530"/>
                  </a:cubicBezTo>
                  <a:cubicBezTo>
                    <a:pt x="1584" y="11602"/>
                    <a:pt x="1489" y="11745"/>
                    <a:pt x="1417" y="11852"/>
                  </a:cubicBezTo>
                  <a:cubicBezTo>
                    <a:pt x="1287" y="12042"/>
                    <a:pt x="1298" y="12090"/>
                    <a:pt x="1298" y="12114"/>
                  </a:cubicBezTo>
                  <a:cubicBezTo>
                    <a:pt x="1298" y="12173"/>
                    <a:pt x="1358" y="12280"/>
                    <a:pt x="1489" y="12518"/>
                  </a:cubicBezTo>
                  <a:cubicBezTo>
                    <a:pt x="1620" y="12733"/>
                    <a:pt x="1656" y="12816"/>
                    <a:pt x="1679" y="12923"/>
                  </a:cubicBezTo>
                  <a:lnTo>
                    <a:pt x="1679" y="12935"/>
                  </a:lnTo>
                  <a:cubicBezTo>
                    <a:pt x="1679" y="12947"/>
                    <a:pt x="1691" y="12959"/>
                    <a:pt x="1691" y="12971"/>
                  </a:cubicBezTo>
                  <a:cubicBezTo>
                    <a:pt x="1691" y="12983"/>
                    <a:pt x="1691" y="13007"/>
                    <a:pt x="1703" y="13019"/>
                  </a:cubicBezTo>
                  <a:lnTo>
                    <a:pt x="1703" y="13042"/>
                  </a:lnTo>
                  <a:cubicBezTo>
                    <a:pt x="1715" y="13102"/>
                    <a:pt x="1715" y="13161"/>
                    <a:pt x="1727" y="13221"/>
                  </a:cubicBezTo>
                  <a:cubicBezTo>
                    <a:pt x="1727" y="13233"/>
                    <a:pt x="1727" y="13245"/>
                    <a:pt x="1727" y="13257"/>
                  </a:cubicBezTo>
                  <a:cubicBezTo>
                    <a:pt x="1727" y="13269"/>
                    <a:pt x="1727" y="13292"/>
                    <a:pt x="1739" y="13304"/>
                  </a:cubicBezTo>
                  <a:lnTo>
                    <a:pt x="1739" y="13388"/>
                  </a:lnTo>
                  <a:cubicBezTo>
                    <a:pt x="1751" y="13471"/>
                    <a:pt x="1751" y="13519"/>
                    <a:pt x="1739" y="13530"/>
                  </a:cubicBezTo>
                  <a:cubicBezTo>
                    <a:pt x="1739" y="13566"/>
                    <a:pt x="1715" y="13578"/>
                    <a:pt x="1632" y="13614"/>
                  </a:cubicBezTo>
                  <a:cubicBezTo>
                    <a:pt x="1584" y="13638"/>
                    <a:pt x="1525" y="13661"/>
                    <a:pt x="1465" y="13697"/>
                  </a:cubicBezTo>
                  <a:cubicBezTo>
                    <a:pt x="1275" y="13816"/>
                    <a:pt x="1227" y="14019"/>
                    <a:pt x="1191" y="14162"/>
                  </a:cubicBezTo>
                  <a:cubicBezTo>
                    <a:pt x="1167" y="14281"/>
                    <a:pt x="1167" y="14352"/>
                    <a:pt x="1179" y="14412"/>
                  </a:cubicBezTo>
                  <a:cubicBezTo>
                    <a:pt x="1179" y="14435"/>
                    <a:pt x="1179" y="14471"/>
                    <a:pt x="1179" y="14495"/>
                  </a:cubicBezTo>
                  <a:cubicBezTo>
                    <a:pt x="1179" y="14554"/>
                    <a:pt x="1156" y="14578"/>
                    <a:pt x="1120" y="14626"/>
                  </a:cubicBezTo>
                  <a:cubicBezTo>
                    <a:pt x="1096" y="14650"/>
                    <a:pt x="1072" y="14685"/>
                    <a:pt x="1048" y="14721"/>
                  </a:cubicBezTo>
                  <a:cubicBezTo>
                    <a:pt x="977" y="14828"/>
                    <a:pt x="1025" y="15209"/>
                    <a:pt x="1036" y="15316"/>
                  </a:cubicBezTo>
                  <a:cubicBezTo>
                    <a:pt x="1036" y="15328"/>
                    <a:pt x="1036" y="15340"/>
                    <a:pt x="1036" y="15364"/>
                  </a:cubicBezTo>
                  <a:cubicBezTo>
                    <a:pt x="1025" y="15447"/>
                    <a:pt x="1025" y="15566"/>
                    <a:pt x="1036" y="15638"/>
                  </a:cubicBezTo>
                  <a:cubicBezTo>
                    <a:pt x="1060" y="15733"/>
                    <a:pt x="1132" y="15805"/>
                    <a:pt x="1215" y="15888"/>
                  </a:cubicBezTo>
                  <a:lnTo>
                    <a:pt x="1251" y="15924"/>
                  </a:lnTo>
                  <a:cubicBezTo>
                    <a:pt x="1298" y="15983"/>
                    <a:pt x="1334" y="15995"/>
                    <a:pt x="1358" y="16007"/>
                  </a:cubicBezTo>
                  <a:cubicBezTo>
                    <a:pt x="1382" y="16019"/>
                    <a:pt x="1406" y="16031"/>
                    <a:pt x="1429" y="16067"/>
                  </a:cubicBezTo>
                  <a:cubicBezTo>
                    <a:pt x="1441" y="16090"/>
                    <a:pt x="1429" y="16114"/>
                    <a:pt x="1370" y="16174"/>
                  </a:cubicBezTo>
                  <a:cubicBezTo>
                    <a:pt x="1334" y="16209"/>
                    <a:pt x="1298" y="16233"/>
                    <a:pt x="1275" y="16269"/>
                  </a:cubicBezTo>
                  <a:cubicBezTo>
                    <a:pt x="1227" y="16364"/>
                    <a:pt x="1298" y="16459"/>
                    <a:pt x="1358" y="16531"/>
                  </a:cubicBezTo>
                  <a:lnTo>
                    <a:pt x="1370" y="16531"/>
                  </a:lnTo>
                  <a:cubicBezTo>
                    <a:pt x="1382" y="16567"/>
                    <a:pt x="1406" y="16590"/>
                    <a:pt x="1417" y="16614"/>
                  </a:cubicBezTo>
                  <a:cubicBezTo>
                    <a:pt x="1441" y="16662"/>
                    <a:pt x="1453" y="16757"/>
                    <a:pt x="1477" y="16840"/>
                  </a:cubicBezTo>
                  <a:cubicBezTo>
                    <a:pt x="1489" y="16912"/>
                    <a:pt x="1501" y="16971"/>
                    <a:pt x="1513" y="17019"/>
                  </a:cubicBezTo>
                  <a:cubicBezTo>
                    <a:pt x="1537" y="17090"/>
                    <a:pt x="1596" y="17126"/>
                    <a:pt x="1632" y="17150"/>
                  </a:cubicBezTo>
                  <a:cubicBezTo>
                    <a:pt x="1656" y="17174"/>
                    <a:pt x="1679" y="17186"/>
                    <a:pt x="1691" y="17198"/>
                  </a:cubicBezTo>
                  <a:cubicBezTo>
                    <a:pt x="1703" y="17210"/>
                    <a:pt x="1703" y="17221"/>
                    <a:pt x="1715" y="17245"/>
                  </a:cubicBezTo>
                  <a:cubicBezTo>
                    <a:pt x="1715" y="17257"/>
                    <a:pt x="1727" y="17257"/>
                    <a:pt x="1727" y="17269"/>
                  </a:cubicBezTo>
                  <a:cubicBezTo>
                    <a:pt x="1727" y="17281"/>
                    <a:pt x="1727" y="17293"/>
                    <a:pt x="1739" y="17293"/>
                  </a:cubicBezTo>
                  <a:cubicBezTo>
                    <a:pt x="1751" y="17352"/>
                    <a:pt x="1763" y="17424"/>
                    <a:pt x="1751" y="17495"/>
                  </a:cubicBezTo>
                  <a:cubicBezTo>
                    <a:pt x="1751" y="17579"/>
                    <a:pt x="1739" y="17614"/>
                    <a:pt x="1727" y="17650"/>
                  </a:cubicBezTo>
                  <a:cubicBezTo>
                    <a:pt x="1715" y="17674"/>
                    <a:pt x="1715" y="17698"/>
                    <a:pt x="1703" y="17745"/>
                  </a:cubicBezTo>
                  <a:cubicBezTo>
                    <a:pt x="1691" y="17829"/>
                    <a:pt x="1727" y="17888"/>
                    <a:pt x="1763" y="17948"/>
                  </a:cubicBezTo>
                  <a:cubicBezTo>
                    <a:pt x="1775" y="17960"/>
                    <a:pt x="1787" y="17983"/>
                    <a:pt x="1798" y="17995"/>
                  </a:cubicBezTo>
                  <a:cubicBezTo>
                    <a:pt x="1822" y="18079"/>
                    <a:pt x="1918" y="18079"/>
                    <a:pt x="1953" y="18091"/>
                  </a:cubicBezTo>
                  <a:lnTo>
                    <a:pt x="1977" y="18091"/>
                  </a:lnTo>
                  <a:cubicBezTo>
                    <a:pt x="2001" y="18091"/>
                    <a:pt x="2049" y="18114"/>
                    <a:pt x="2096" y="18150"/>
                  </a:cubicBezTo>
                  <a:cubicBezTo>
                    <a:pt x="2108" y="18162"/>
                    <a:pt x="2096" y="18222"/>
                    <a:pt x="2096" y="18245"/>
                  </a:cubicBezTo>
                  <a:cubicBezTo>
                    <a:pt x="2084" y="18269"/>
                    <a:pt x="2084" y="18305"/>
                    <a:pt x="2084" y="18341"/>
                  </a:cubicBezTo>
                  <a:cubicBezTo>
                    <a:pt x="2084" y="18412"/>
                    <a:pt x="2084" y="18638"/>
                    <a:pt x="2072" y="18710"/>
                  </a:cubicBezTo>
                  <a:cubicBezTo>
                    <a:pt x="2072" y="18757"/>
                    <a:pt x="2084" y="18817"/>
                    <a:pt x="2084" y="18888"/>
                  </a:cubicBezTo>
                  <a:cubicBezTo>
                    <a:pt x="2084" y="18960"/>
                    <a:pt x="2096" y="19043"/>
                    <a:pt x="2096" y="19114"/>
                  </a:cubicBezTo>
                  <a:cubicBezTo>
                    <a:pt x="2096" y="19234"/>
                    <a:pt x="2084" y="19269"/>
                    <a:pt x="2072" y="19341"/>
                  </a:cubicBezTo>
                  <a:lnTo>
                    <a:pt x="2072" y="19400"/>
                  </a:lnTo>
                  <a:cubicBezTo>
                    <a:pt x="2060" y="19448"/>
                    <a:pt x="2049" y="19460"/>
                    <a:pt x="2025" y="19484"/>
                  </a:cubicBezTo>
                  <a:cubicBezTo>
                    <a:pt x="2001" y="19507"/>
                    <a:pt x="1977" y="19531"/>
                    <a:pt x="1941" y="19579"/>
                  </a:cubicBezTo>
                  <a:cubicBezTo>
                    <a:pt x="1906" y="19650"/>
                    <a:pt x="1894" y="19734"/>
                    <a:pt x="1882" y="19841"/>
                  </a:cubicBezTo>
                  <a:cubicBezTo>
                    <a:pt x="1870" y="19924"/>
                    <a:pt x="1858" y="20031"/>
                    <a:pt x="1810" y="20127"/>
                  </a:cubicBezTo>
                  <a:cubicBezTo>
                    <a:pt x="1775" y="20234"/>
                    <a:pt x="1727" y="20317"/>
                    <a:pt x="1691" y="20377"/>
                  </a:cubicBezTo>
                  <a:cubicBezTo>
                    <a:pt x="1668" y="20424"/>
                    <a:pt x="1656" y="20448"/>
                    <a:pt x="1644" y="20484"/>
                  </a:cubicBezTo>
                  <a:cubicBezTo>
                    <a:pt x="1644" y="20496"/>
                    <a:pt x="1632" y="20519"/>
                    <a:pt x="1620" y="20543"/>
                  </a:cubicBezTo>
                  <a:cubicBezTo>
                    <a:pt x="1596" y="20591"/>
                    <a:pt x="1572" y="20650"/>
                    <a:pt x="1572" y="20710"/>
                  </a:cubicBezTo>
                  <a:cubicBezTo>
                    <a:pt x="1584" y="20781"/>
                    <a:pt x="1584" y="20805"/>
                    <a:pt x="1560" y="20865"/>
                  </a:cubicBezTo>
                  <a:cubicBezTo>
                    <a:pt x="1548" y="20877"/>
                    <a:pt x="1548" y="20889"/>
                    <a:pt x="1525" y="20900"/>
                  </a:cubicBezTo>
                  <a:cubicBezTo>
                    <a:pt x="1501" y="20924"/>
                    <a:pt x="1477" y="20960"/>
                    <a:pt x="1441" y="21019"/>
                  </a:cubicBezTo>
                  <a:cubicBezTo>
                    <a:pt x="1394" y="21103"/>
                    <a:pt x="1453" y="21150"/>
                    <a:pt x="1501" y="21198"/>
                  </a:cubicBezTo>
                  <a:cubicBezTo>
                    <a:pt x="1537" y="21234"/>
                    <a:pt x="1572" y="21270"/>
                    <a:pt x="1608" y="21341"/>
                  </a:cubicBezTo>
                  <a:cubicBezTo>
                    <a:pt x="1679" y="21484"/>
                    <a:pt x="1703" y="21555"/>
                    <a:pt x="1739" y="21639"/>
                  </a:cubicBezTo>
                  <a:lnTo>
                    <a:pt x="1751" y="21698"/>
                  </a:lnTo>
                  <a:cubicBezTo>
                    <a:pt x="1775" y="21770"/>
                    <a:pt x="1751" y="21805"/>
                    <a:pt x="1715" y="21877"/>
                  </a:cubicBezTo>
                  <a:cubicBezTo>
                    <a:pt x="1703" y="21912"/>
                    <a:pt x="1679" y="21960"/>
                    <a:pt x="1656" y="22008"/>
                  </a:cubicBezTo>
                  <a:cubicBezTo>
                    <a:pt x="1620" y="22115"/>
                    <a:pt x="1632" y="22198"/>
                    <a:pt x="1632" y="22270"/>
                  </a:cubicBezTo>
                  <a:cubicBezTo>
                    <a:pt x="1632" y="22293"/>
                    <a:pt x="1632" y="22317"/>
                    <a:pt x="1632" y="22341"/>
                  </a:cubicBezTo>
                  <a:cubicBezTo>
                    <a:pt x="1632" y="22341"/>
                    <a:pt x="1632" y="22353"/>
                    <a:pt x="1632" y="22353"/>
                  </a:cubicBezTo>
                  <a:cubicBezTo>
                    <a:pt x="1632" y="22401"/>
                    <a:pt x="1608" y="22413"/>
                    <a:pt x="1537" y="22448"/>
                  </a:cubicBezTo>
                  <a:cubicBezTo>
                    <a:pt x="1525" y="22460"/>
                    <a:pt x="1513" y="22472"/>
                    <a:pt x="1489" y="22484"/>
                  </a:cubicBezTo>
                  <a:cubicBezTo>
                    <a:pt x="1406" y="22532"/>
                    <a:pt x="1394" y="22615"/>
                    <a:pt x="1382" y="22674"/>
                  </a:cubicBezTo>
                  <a:cubicBezTo>
                    <a:pt x="1370" y="22698"/>
                    <a:pt x="1370" y="22710"/>
                    <a:pt x="1370" y="22734"/>
                  </a:cubicBezTo>
                  <a:cubicBezTo>
                    <a:pt x="1370" y="22746"/>
                    <a:pt x="1358" y="22746"/>
                    <a:pt x="1358" y="22758"/>
                  </a:cubicBezTo>
                  <a:cubicBezTo>
                    <a:pt x="1358" y="22758"/>
                    <a:pt x="1346" y="22770"/>
                    <a:pt x="1346" y="22770"/>
                  </a:cubicBezTo>
                  <a:cubicBezTo>
                    <a:pt x="1346" y="22770"/>
                    <a:pt x="1346" y="22770"/>
                    <a:pt x="1334" y="22782"/>
                  </a:cubicBezTo>
                  <a:cubicBezTo>
                    <a:pt x="1322" y="22794"/>
                    <a:pt x="1310" y="22805"/>
                    <a:pt x="1287" y="22829"/>
                  </a:cubicBezTo>
                  <a:cubicBezTo>
                    <a:pt x="1275" y="22829"/>
                    <a:pt x="1263" y="22841"/>
                    <a:pt x="1239" y="22853"/>
                  </a:cubicBezTo>
                  <a:cubicBezTo>
                    <a:pt x="1227" y="22865"/>
                    <a:pt x="1203" y="22877"/>
                    <a:pt x="1179" y="22889"/>
                  </a:cubicBezTo>
                  <a:lnTo>
                    <a:pt x="1132" y="22913"/>
                  </a:lnTo>
                  <a:cubicBezTo>
                    <a:pt x="1120" y="22913"/>
                    <a:pt x="1120" y="22924"/>
                    <a:pt x="1108" y="22924"/>
                  </a:cubicBezTo>
                  <a:cubicBezTo>
                    <a:pt x="1084" y="22936"/>
                    <a:pt x="1072" y="22948"/>
                    <a:pt x="1072" y="22948"/>
                  </a:cubicBezTo>
                  <a:cubicBezTo>
                    <a:pt x="1062" y="22946"/>
                    <a:pt x="1054" y="22944"/>
                    <a:pt x="1047" y="22944"/>
                  </a:cubicBezTo>
                  <a:cubicBezTo>
                    <a:pt x="1021" y="22944"/>
                    <a:pt x="1009" y="22964"/>
                    <a:pt x="953" y="23020"/>
                  </a:cubicBezTo>
                  <a:cubicBezTo>
                    <a:pt x="858" y="23139"/>
                    <a:pt x="870" y="23329"/>
                    <a:pt x="882" y="23472"/>
                  </a:cubicBezTo>
                  <a:cubicBezTo>
                    <a:pt x="882" y="23520"/>
                    <a:pt x="894" y="23556"/>
                    <a:pt x="894" y="23591"/>
                  </a:cubicBezTo>
                  <a:cubicBezTo>
                    <a:pt x="894" y="23663"/>
                    <a:pt x="882" y="23806"/>
                    <a:pt x="882" y="23972"/>
                  </a:cubicBezTo>
                  <a:cubicBezTo>
                    <a:pt x="882" y="24175"/>
                    <a:pt x="870" y="24389"/>
                    <a:pt x="870" y="24508"/>
                  </a:cubicBezTo>
                  <a:cubicBezTo>
                    <a:pt x="870" y="24675"/>
                    <a:pt x="882" y="24770"/>
                    <a:pt x="894" y="24853"/>
                  </a:cubicBezTo>
                  <a:cubicBezTo>
                    <a:pt x="894" y="24877"/>
                    <a:pt x="906" y="24901"/>
                    <a:pt x="906" y="24925"/>
                  </a:cubicBezTo>
                  <a:cubicBezTo>
                    <a:pt x="917" y="25056"/>
                    <a:pt x="1048" y="25163"/>
                    <a:pt x="1132" y="25234"/>
                  </a:cubicBezTo>
                  <a:cubicBezTo>
                    <a:pt x="1191" y="25294"/>
                    <a:pt x="1191" y="25318"/>
                    <a:pt x="1203" y="25401"/>
                  </a:cubicBezTo>
                  <a:lnTo>
                    <a:pt x="1203" y="25437"/>
                  </a:lnTo>
                  <a:cubicBezTo>
                    <a:pt x="1215" y="25568"/>
                    <a:pt x="1263" y="25687"/>
                    <a:pt x="1298" y="25806"/>
                  </a:cubicBezTo>
                  <a:cubicBezTo>
                    <a:pt x="1310" y="25853"/>
                    <a:pt x="1334" y="25889"/>
                    <a:pt x="1346" y="25913"/>
                  </a:cubicBezTo>
                  <a:cubicBezTo>
                    <a:pt x="1382" y="25972"/>
                    <a:pt x="1406" y="26020"/>
                    <a:pt x="1417" y="26115"/>
                  </a:cubicBezTo>
                  <a:cubicBezTo>
                    <a:pt x="1417" y="26223"/>
                    <a:pt x="1394" y="26246"/>
                    <a:pt x="1370" y="26270"/>
                  </a:cubicBezTo>
                  <a:cubicBezTo>
                    <a:pt x="1358" y="26282"/>
                    <a:pt x="1346" y="26294"/>
                    <a:pt x="1334" y="26306"/>
                  </a:cubicBezTo>
                  <a:cubicBezTo>
                    <a:pt x="1322" y="26318"/>
                    <a:pt x="1287" y="26365"/>
                    <a:pt x="1239" y="26401"/>
                  </a:cubicBezTo>
                  <a:cubicBezTo>
                    <a:pt x="1072" y="26568"/>
                    <a:pt x="941" y="26699"/>
                    <a:pt x="917" y="26770"/>
                  </a:cubicBezTo>
                  <a:cubicBezTo>
                    <a:pt x="894" y="26842"/>
                    <a:pt x="882" y="26937"/>
                    <a:pt x="870" y="27032"/>
                  </a:cubicBezTo>
                  <a:cubicBezTo>
                    <a:pt x="870" y="27080"/>
                    <a:pt x="858" y="27139"/>
                    <a:pt x="858" y="27187"/>
                  </a:cubicBezTo>
                  <a:cubicBezTo>
                    <a:pt x="846" y="27246"/>
                    <a:pt x="846" y="27330"/>
                    <a:pt x="834" y="27401"/>
                  </a:cubicBezTo>
                  <a:cubicBezTo>
                    <a:pt x="834" y="27473"/>
                    <a:pt x="834" y="27544"/>
                    <a:pt x="822" y="27604"/>
                  </a:cubicBezTo>
                  <a:cubicBezTo>
                    <a:pt x="798" y="27687"/>
                    <a:pt x="751" y="27711"/>
                    <a:pt x="691" y="27723"/>
                  </a:cubicBezTo>
                  <a:lnTo>
                    <a:pt x="679" y="27735"/>
                  </a:lnTo>
                  <a:cubicBezTo>
                    <a:pt x="596" y="27758"/>
                    <a:pt x="596" y="27842"/>
                    <a:pt x="596" y="27937"/>
                  </a:cubicBezTo>
                  <a:lnTo>
                    <a:pt x="596" y="27961"/>
                  </a:lnTo>
                  <a:cubicBezTo>
                    <a:pt x="596" y="28044"/>
                    <a:pt x="644" y="28116"/>
                    <a:pt x="679" y="28163"/>
                  </a:cubicBezTo>
                  <a:cubicBezTo>
                    <a:pt x="703" y="28199"/>
                    <a:pt x="727" y="28235"/>
                    <a:pt x="739" y="28258"/>
                  </a:cubicBezTo>
                  <a:cubicBezTo>
                    <a:pt x="751" y="28306"/>
                    <a:pt x="691" y="28413"/>
                    <a:pt x="644" y="28485"/>
                  </a:cubicBezTo>
                  <a:cubicBezTo>
                    <a:pt x="632" y="28509"/>
                    <a:pt x="620" y="28532"/>
                    <a:pt x="608" y="28556"/>
                  </a:cubicBezTo>
                  <a:cubicBezTo>
                    <a:pt x="572" y="28616"/>
                    <a:pt x="584" y="28687"/>
                    <a:pt x="608" y="28770"/>
                  </a:cubicBezTo>
                  <a:cubicBezTo>
                    <a:pt x="620" y="28818"/>
                    <a:pt x="620" y="28866"/>
                    <a:pt x="620" y="28925"/>
                  </a:cubicBezTo>
                  <a:cubicBezTo>
                    <a:pt x="620" y="29080"/>
                    <a:pt x="608" y="29259"/>
                    <a:pt x="596" y="29366"/>
                  </a:cubicBezTo>
                  <a:lnTo>
                    <a:pt x="596" y="29401"/>
                  </a:lnTo>
                  <a:cubicBezTo>
                    <a:pt x="560" y="29556"/>
                    <a:pt x="548" y="29652"/>
                    <a:pt x="572" y="29711"/>
                  </a:cubicBezTo>
                  <a:cubicBezTo>
                    <a:pt x="584" y="29735"/>
                    <a:pt x="608" y="29782"/>
                    <a:pt x="632" y="29842"/>
                  </a:cubicBezTo>
                  <a:cubicBezTo>
                    <a:pt x="618" y="29844"/>
                    <a:pt x="605" y="29845"/>
                    <a:pt x="592" y="29845"/>
                  </a:cubicBezTo>
                  <a:cubicBezTo>
                    <a:pt x="538" y="29845"/>
                    <a:pt x="492" y="29828"/>
                    <a:pt x="453" y="29818"/>
                  </a:cubicBezTo>
                  <a:cubicBezTo>
                    <a:pt x="405" y="29806"/>
                    <a:pt x="370" y="29794"/>
                    <a:pt x="322" y="29794"/>
                  </a:cubicBezTo>
                  <a:cubicBezTo>
                    <a:pt x="274" y="29794"/>
                    <a:pt x="144" y="29794"/>
                    <a:pt x="24" y="29830"/>
                  </a:cubicBezTo>
                  <a:cubicBezTo>
                    <a:pt x="13" y="29842"/>
                    <a:pt x="13" y="29842"/>
                    <a:pt x="1" y="29854"/>
                  </a:cubicBezTo>
                  <a:cubicBezTo>
                    <a:pt x="1" y="29866"/>
                    <a:pt x="1" y="29878"/>
                    <a:pt x="1" y="29890"/>
                  </a:cubicBezTo>
                  <a:lnTo>
                    <a:pt x="48" y="29997"/>
                  </a:lnTo>
                  <a:cubicBezTo>
                    <a:pt x="48" y="30009"/>
                    <a:pt x="48" y="30021"/>
                    <a:pt x="48" y="30033"/>
                  </a:cubicBezTo>
                  <a:lnTo>
                    <a:pt x="48" y="30044"/>
                  </a:lnTo>
                  <a:lnTo>
                    <a:pt x="96" y="30044"/>
                  </a:lnTo>
                  <a:lnTo>
                    <a:pt x="60" y="30068"/>
                  </a:lnTo>
                  <a:cubicBezTo>
                    <a:pt x="60" y="30080"/>
                    <a:pt x="60" y="30104"/>
                    <a:pt x="60" y="30140"/>
                  </a:cubicBezTo>
                  <a:cubicBezTo>
                    <a:pt x="60" y="30199"/>
                    <a:pt x="60" y="30259"/>
                    <a:pt x="60" y="30342"/>
                  </a:cubicBezTo>
                  <a:cubicBezTo>
                    <a:pt x="60" y="30402"/>
                    <a:pt x="60" y="30461"/>
                    <a:pt x="60" y="30533"/>
                  </a:cubicBezTo>
                  <a:cubicBezTo>
                    <a:pt x="60" y="30747"/>
                    <a:pt x="132" y="30866"/>
                    <a:pt x="179" y="30949"/>
                  </a:cubicBezTo>
                  <a:cubicBezTo>
                    <a:pt x="191" y="30961"/>
                    <a:pt x="203" y="30985"/>
                    <a:pt x="203" y="30985"/>
                  </a:cubicBezTo>
                  <a:cubicBezTo>
                    <a:pt x="215" y="31021"/>
                    <a:pt x="227" y="31045"/>
                    <a:pt x="251" y="31080"/>
                  </a:cubicBezTo>
                  <a:cubicBezTo>
                    <a:pt x="274" y="31128"/>
                    <a:pt x="310" y="31187"/>
                    <a:pt x="310" y="31271"/>
                  </a:cubicBezTo>
                  <a:cubicBezTo>
                    <a:pt x="310" y="31283"/>
                    <a:pt x="310" y="31295"/>
                    <a:pt x="322" y="31295"/>
                  </a:cubicBezTo>
                  <a:cubicBezTo>
                    <a:pt x="334" y="31306"/>
                    <a:pt x="346" y="31306"/>
                    <a:pt x="358" y="31306"/>
                  </a:cubicBezTo>
                  <a:lnTo>
                    <a:pt x="953" y="31271"/>
                  </a:lnTo>
                  <a:lnTo>
                    <a:pt x="953" y="31271"/>
                  </a:lnTo>
                  <a:cubicBezTo>
                    <a:pt x="953" y="31366"/>
                    <a:pt x="929" y="31378"/>
                    <a:pt x="906" y="31402"/>
                  </a:cubicBezTo>
                  <a:cubicBezTo>
                    <a:pt x="894" y="31402"/>
                    <a:pt x="882" y="31414"/>
                    <a:pt x="870" y="31426"/>
                  </a:cubicBezTo>
                  <a:lnTo>
                    <a:pt x="858" y="31437"/>
                  </a:lnTo>
                  <a:cubicBezTo>
                    <a:pt x="798" y="31473"/>
                    <a:pt x="715" y="31545"/>
                    <a:pt x="608" y="31723"/>
                  </a:cubicBezTo>
                  <a:cubicBezTo>
                    <a:pt x="596" y="31735"/>
                    <a:pt x="584" y="31747"/>
                    <a:pt x="584" y="31747"/>
                  </a:cubicBezTo>
                  <a:cubicBezTo>
                    <a:pt x="572" y="31759"/>
                    <a:pt x="572" y="31771"/>
                    <a:pt x="560" y="31783"/>
                  </a:cubicBezTo>
                  <a:cubicBezTo>
                    <a:pt x="560" y="31795"/>
                    <a:pt x="560" y="31807"/>
                    <a:pt x="548" y="31818"/>
                  </a:cubicBezTo>
                  <a:cubicBezTo>
                    <a:pt x="548" y="31830"/>
                    <a:pt x="536" y="31854"/>
                    <a:pt x="536" y="31866"/>
                  </a:cubicBezTo>
                  <a:cubicBezTo>
                    <a:pt x="536" y="31878"/>
                    <a:pt x="536" y="31890"/>
                    <a:pt x="525" y="31902"/>
                  </a:cubicBezTo>
                  <a:lnTo>
                    <a:pt x="525" y="31926"/>
                  </a:lnTo>
                  <a:cubicBezTo>
                    <a:pt x="525" y="31938"/>
                    <a:pt x="525" y="31949"/>
                    <a:pt x="525" y="31961"/>
                  </a:cubicBezTo>
                  <a:cubicBezTo>
                    <a:pt x="525" y="31985"/>
                    <a:pt x="525" y="31997"/>
                    <a:pt x="525" y="32009"/>
                  </a:cubicBezTo>
                  <a:cubicBezTo>
                    <a:pt x="525" y="32033"/>
                    <a:pt x="536" y="32068"/>
                    <a:pt x="536" y="32104"/>
                  </a:cubicBezTo>
                  <a:cubicBezTo>
                    <a:pt x="548" y="32140"/>
                    <a:pt x="548" y="32176"/>
                    <a:pt x="548" y="32199"/>
                  </a:cubicBezTo>
                  <a:cubicBezTo>
                    <a:pt x="560" y="32342"/>
                    <a:pt x="584" y="32521"/>
                    <a:pt x="596" y="32545"/>
                  </a:cubicBezTo>
                  <a:cubicBezTo>
                    <a:pt x="620" y="32616"/>
                    <a:pt x="644" y="32700"/>
                    <a:pt x="632" y="32723"/>
                  </a:cubicBezTo>
                  <a:cubicBezTo>
                    <a:pt x="608" y="32771"/>
                    <a:pt x="584" y="32866"/>
                    <a:pt x="584" y="32902"/>
                  </a:cubicBezTo>
                  <a:cubicBezTo>
                    <a:pt x="584" y="32985"/>
                    <a:pt x="798" y="33057"/>
                    <a:pt x="810" y="33057"/>
                  </a:cubicBezTo>
                  <a:cubicBezTo>
                    <a:pt x="822" y="33063"/>
                    <a:pt x="846" y="33066"/>
                    <a:pt x="877" y="33066"/>
                  </a:cubicBezTo>
                  <a:cubicBezTo>
                    <a:pt x="908" y="33066"/>
                    <a:pt x="947" y="33063"/>
                    <a:pt x="989" y="33057"/>
                  </a:cubicBezTo>
                  <a:lnTo>
                    <a:pt x="1108" y="33057"/>
                  </a:lnTo>
                  <a:cubicBezTo>
                    <a:pt x="1120" y="33069"/>
                    <a:pt x="1108" y="33128"/>
                    <a:pt x="1108" y="33152"/>
                  </a:cubicBezTo>
                  <a:cubicBezTo>
                    <a:pt x="1096" y="33223"/>
                    <a:pt x="1072" y="33259"/>
                    <a:pt x="1025" y="33283"/>
                  </a:cubicBezTo>
                  <a:cubicBezTo>
                    <a:pt x="977" y="33307"/>
                    <a:pt x="917" y="33378"/>
                    <a:pt x="917" y="33450"/>
                  </a:cubicBezTo>
                  <a:cubicBezTo>
                    <a:pt x="917" y="33521"/>
                    <a:pt x="1048" y="33640"/>
                    <a:pt x="1096" y="33676"/>
                  </a:cubicBezTo>
                  <a:cubicBezTo>
                    <a:pt x="1156" y="33712"/>
                    <a:pt x="1156" y="33712"/>
                    <a:pt x="1179" y="33771"/>
                  </a:cubicBezTo>
                  <a:cubicBezTo>
                    <a:pt x="1191" y="33795"/>
                    <a:pt x="1167" y="33831"/>
                    <a:pt x="1144" y="33866"/>
                  </a:cubicBezTo>
                  <a:cubicBezTo>
                    <a:pt x="1132" y="33902"/>
                    <a:pt x="1108" y="33950"/>
                    <a:pt x="1096" y="33997"/>
                  </a:cubicBezTo>
                  <a:cubicBezTo>
                    <a:pt x="1096" y="34081"/>
                    <a:pt x="1156" y="34116"/>
                    <a:pt x="1191" y="34140"/>
                  </a:cubicBezTo>
                  <a:cubicBezTo>
                    <a:pt x="1227" y="34164"/>
                    <a:pt x="1251" y="34176"/>
                    <a:pt x="1263" y="34212"/>
                  </a:cubicBezTo>
                  <a:cubicBezTo>
                    <a:pt x="1298" y="34259"/>
                    <a:pt x="1239" y="34343"/>
                    <a:pt x="1203" y="34378"/>
                  </a:cubicBezTo>
                  <a:cubicBezTo>
                    <a:pt x="1191" y="34390"/>
                    <a:pt x="1191" y="34402"/>
                    <a:pt x="1191" y="34414"/>
                  </a:cubicBezTo>
                  <a:cubicBezTo>
                    <a:pt x="1191" y="34426"/>
                    <a:pt x="1191" y="34474"/>
                    <a:pt x="1179" y="34497"/>
                  </a:cubicBezTo>
                  <a:cubicBezTo>
                    <a:pt x="1179" y="34509"/>
                    <a:pt x="1167" y="34533"/>
                    <a:pt x="1156" y="34545"/>
                  </a:cubicBezTo>
                  <a:cubicBezTo>
                    <a:pt x="1132" y="34593"/>
                    <a:pt x="1108" y="34640"/>
                    <a:pt x="1096" y="34700"/>
                  </a:cubicBezTo>
                  <a:cubicBezTo>
                    <a:pt x="1096" y="34783"/>
                    <a:pt x="1132" y="34843"/>
                    <a:pt x="1179" y="34902"/>
                  </a:cubicBezTo>
                  <a:cubicBezTo>
                    <a:pt x="1215" y="34938"/>
                    <a:pt x="1298" y="34962"/>
                    <a:pt x="1477" y="34962"/>
                  </a:cubicBezTo>
                  <a:lnTo>
                    <a:pt x="1620" y="34962"/>
                  </a:lnTo>
                  <a:lnTo>
                    <a:pt x="1656" y="34950"/>
                  </a:lnTo>
                  <a:cubicBezTo>
                    <a:pt x="1810" y="34950"/>
                    <a:pt x="1822" y="34950"/>
                    <a:pt x="1834" y="34962"/>
                  </a:cubicBezTo>
                  <a:lnTo>
                    <a:pt x="1858" y="34962"/>
                  </a:lnTo>
                  <a:cubicBezTo>
                    <a:pt x="1870" y="34974"/>
                    <a:pt x="1870" y="35033"/>
                    <a:pt x="1870" y="35069"/>
                  </a:cubicBezTo>
                  <a:lnTo>
                    <a:pt x="1858" y="35116"/>
                  </a:lnTo>
                  <a:cubicBezTo>
                    <a:pt x="1858" y="35212"/>
                    <a:pt x="1834" y="35307"/>
                    <a:pt x="1739" y="35378"/>
                  </a:cubicBezTo>
                  <a:cubicBezTo>
                    <a:pt x="1703" y="35402"/>
                    <a:pt x="1632" y="35426"/>
                    <a:pt x="1548" y="35426"/>
                  </a:cubicBezTo>
                  <a:cubicBezTo>
                    <a:pt x="1501" y="35426"/>
                    <a:pt x="1465" y="35414"/>
                    <a:pt x="1429" y="35414"/>
                  </a:cubicBezTo>
                  <a:lnTo>
                    <a:pt x="1358" y="35414"/>
                  </a:lnTo>
                  <a:cubicBezTo>
                    <a:pt x="1298" y="35414"/>
                    <a:pt x="1001" y="35486"/>
                    <a:pt x="965" y="35593"/>
                  </a:cubicBezTo>
                  <a:cubicBezTo>
                    <a:pt x="941" y="35676"/>
                    <a:pt x="1036" y="35712"/>
                    <a:pt x="1167" y="35759"/>
                  </a:cubicBezTo>
                  <a:cubicBezTo>
                    <a:pt x="1203" y="35771"/>
                    <a:pt x="1239" y="35783"/>
                    <a:pt x="1287" y="35795"/>
                  </a:cubicBezTo>
                  <a:cubicBezTo>
                    <a:pt x="1453" y="35855"/>
                    <a:pt x="1501" y="35902"/>
                    <a:pt x="1572" y="35962"/>
                  </a:cubicBezTo>
                  <a:cubicBezTo>
                    <a:pt x="1632" y="36009"/>
                    <a:pt x="1703" y="36140"/>
                    <a:pt x="1739" y="36283"/>
                  </a:cubicBezTo>
                  <a:cubicBezTo>
                    <a:pt x="1751" y="36331"/>
                    <a:pt x="1727" y="36343"/>
                    <a:pt x="1668" y="36390"/>
                  </a:cubicBezTo>
                  <a:cubicBezTo>
                    <a:pt x="1632" y="36414"/>
                    <a:pt x="1596" y="36450"/>
                    <a:pt x="1560" y="36486"/>
                  </a:cubicBezTo>
                  <a:cubicBezTo>
                    <a:pt x="1477" y="36605"/>
                    <a:pt x="1441" y="36760"/>
                    <a:pt x="1417" y="36890"/>
                  </a:cubicBezTo>
                  <a:cubicBezTo>
                    <a:pt x="1394" y="36998"/>
                    <a:pt x="1429" y="37200"/>
                    <a:pt x="1453" y="37343"/>
                  </a:cubicBezTo>
                  <a:lnTo>
                    <a:pt x="1465" y="37402"/>
                  </a:lnTo>
                  <a:cubicBezTo>
                    <a:pt x="1489" y="37522"/>
                    <a:pt x="1560" y="38010"/>
                    <a:pt x="1560" y="38117"/>
                  </a:cubicBezTo>
                  <a:cubicBezTo>
                    <a:pt x="1560" y="38117"/>
                    <a:pt x="1560" y="38117"/>
                    <a:pt x="1560" y="38129"/>
                  </a:cubicBezTo>
                  <a:lnTo>
                    <a:pt x="1548" y="38188"/>
                  </a:lnTo>
                  <a:cubicBezTo>
                    <a:pt x="1548" y="38295"/>
                    <a:pt x="1525" y="38438"/>
                    <a:pt x="1513" y="38534"/>
                  </a:cubicBezTo>
                  <a:cubicBezTo>
                    <a:pt x="1501" y="38593"/>
                    <a:pt x="1477" y="38641"/>
                    <a:pt x="1465" y="38688"/>
                  </a:cubicBezTo>
                  <a:cubicBezTo>
                    <a:pt x="1441" y="38760"/>
                    <a:pt x="1417" y="38831"/>
                    <a:pt x="1406" y="38915"/>
                  </a:cubicBezTo>
                  <a:cubicBezTo>
                    <a:pt x="1394" y="38998"/>
                    <a:pt x="1406" y="39069"/>
                    <a:pt x="1429" y="39141"/>
                  </a:cubicBezTo>
                  <a:cubicBezTo>
                    <a:pt x="1441" y="39200"/>
                    <a:pt x="1453" y="39248"/>
                    <a:pt x="1453" y="39319"/>
                  </a:cubicBezTo>
                  <a:cubicBezTo>
                    <a:pt x="1453" y="39391"/>
                    <a:pt x="1394" y="39462"/>
                    <a:pt x="1322" y="39534"/>
                  </a:cubicBezTo>
                  <a:cubicBezTo>
                    <a:pt x="1275" y="39593"/>
                    <a:pt x="1203" y="39665"/>
                    <a:pt x="1167" y="39760"/>
                  </a:cubicBezTo>
                  <a:cubicBezTo>
                    <a:pt x="1084" y="39903"/>
                    <a:pt x="1084" y="39986"/>
                    <a:pt x="1072" y="40093"/>
                  </a:cubicBezTo>
                  <a:cubicBezTo>
                    <a:pt x="1060" y="40141"/>
                    <a:pt x="1060" y="40189"/>
                    <a:pt x="1048" y="40248"/>
                  </a:cubicBezTo>
                  <a:cubicBezTo>
                    <a:pt x="1036" y="40308"/>
                    <a:pt x="1036" y="40331"/>
                    <a:pt x="1025" y="40343"/>
                  </a:cubicBezTo>
                  <a:cubicBezTo>
                    <a:pt x="1025" y="40355"/>
                    <a:pt x="1025" y="40367"/>
                    <a:pt x="1036" y="40391"/>
                  </a:cubicBezTo>
                  <a:cubicBezTo>
                    <a:pt x="1036" y="40415"/>
                    <a:pt x="1048" y="40474"/>
                    <a:pt x="1060" y="40522"/>
                  </a:cubicBezTo>
                  <a:cubicBezTo>
                    <a:pt x="1084" y="40641"/>
                    <a:pt x="1108" y="40724"/>
                    <a:pt x="1144" y="40796"/>
                  </a:cubicBezTo>
                  <a:cubicBezTo>
                    <a:pt x="1167" y="40855"/>
                    <a:pt x="1191" y="40903"/>
                    <a:pt x="1203" y="40986"/>
                  </a:cubicBezTo>
                  <a:cubicBezTo>
                    <a:pt x="1203" y="41105"/>
                    <a:pt x="1191" y="41117"/>
                    <a:pt x="1132" y="41165"/>
                  </a:cubicBezTo>
                  <a:cubicBezTo>
                    <a:pt x="1108" y="41165"/>
                    <a:pt x="1096" y="41177"/>
                    <a:pt x="1084" y="41201"/>
                  </a:cubicBezTo>
                  <a:cubicBezTo>
                    <a:pt x="989" y="41272"/>
                    <a:pt x="1001" y="41403"/>
                    <a:pt x="1001" y="41546"/>
                  </a:cubicBezTo>
                  <a:cubicBezTo>
                    <a:pt x="1001" y="41582"/>
                    <a:pt x="1013" y="41617"/>
                    <a:pt x="1013" y="41653"/>
                  </a:cubicBezTo>
                  <a:cubicBezTo>
                    <a:pt x="1013" y="41760"/>
                    <a:pt x="977" y="41784"/>
                    <a:pt x="906" y="41855"/>
                  </a:cubicBezTo>
                  <a:cubicBezTo>
                    <a:pt x="894" y="41879"/>
                    <a:pt x="870" y="41903"/>
                    <a:pt x="846" y="41927"/>
                  </a:cubicBezTo>
                  <a:cubicBezTo>
                    <a:pt x="798" y="41986"/>
                    <a:pt x="775" y="41998"/>
                    <a:pt x="763" y="42010"/>
                  </a:cubicBezTo>
                  <a:cubicBezTo>
                    <a:pt x="727" y="42034"/>
                    <a:pt x="715" y="42058"/>
                    <a:pt x="679" y="42117"/>
                  </a:cubicBezTo>
                  <a:cubicBezTo>
                    <a:pt x="655" y="42153"/>
                    <a:pt x="655" y="42177"/>
                    <a:pt x="644" y="42213"/>
                  </a:cubicBezTo>
                  <a:cubicBezTo>
                    <a:pt x="632" y="42272"/>
                    <a:pt x="608" y="42332"/>
                    <a:pt x="477" y="42439"/>
                  </a:cubicBezTo>
                  <a:cubicBezTo>
                    <a:pt x="346" y="42522"/>
                    <a:pt x="274" y="42570"/>
                    <a:pt x="227" y="42594"/>
                  </a:cubicBezTo>
                  <a:cubicBezTo>
                    <a:pt x="203" y="42617"/>
                    <a:pt x="191" y="42617"/>
                    <a:pt x="167" y="42629"/>
                  </a:cubicBezTo>
                  <a:cubicBezTo>
                    <a:pt x="132" y="42665"/>
                    <a:pt x="144" y="42736"/>
                    <a:pt x="167" y="42891"/>
                  </a:cubicBezTo>
                  <a:cubicBezTo>
                    <a:pt x="167" y="42939"/>
                    <a:pt x="179" y="42975"/>
                    <a:pt x="179" y="42998"/>
                  </a:cubicBezTo>
                  <a:lnTo>
                    <a:pt x="191" y="43094"/>
                  </a:lnTo>
                  <a:cubicBezTo>
                    <a:pt x="191" y="43213"/>
                    <a:pt x="215" y="43391"/>
                    <a:pt x="227" y="43498"/>
                  </a:cubicBezTo>
                  <a:cubicBezTo>
                    <a:pt x="239" y="43629"/>
                    <a:pt x="274" y="43772"/>
                    <a:pt x="322" y="43939"/>
                  </a:cubicBezTo>
                  <a:cubicBezTo>
                    <a:pt x="346" y="44034"/>
                    <a:pt x="405" y="44082"/>
                    <a:pt x="453" y="44129"/>
                  </a:cubicBezTo>
                  <a:cubicBezTo>
                    <a:pt x="489" y="44153"/>
                    <a:pt x="513" y="44189"/>
                    <a:pt x="536" y="44225"/>
                  </a:cubicBezTo>
                  <a:cubicBezTo>
                    <a:pt x="572" y="44296"/>
                    <a:pt x="632" y="44522"/>
                    <a:pt x="667" y="44641"/>
                  </a:cubicBezTo>
                  <a:cubicBezTo>
                    <a:pt x="679" y="44677"/>
                    <a:pt x="691" y="44713"/>
                    <a:pt x="691" y="44737"/>
                  </a:cubicBezTo>
                  <a:cubicBezTo>
                    <a:pt x="715" y="44796"/>
                    <a:pt x="786" y="44844"/>
                    <a:pt x="870" y="44844"/>
                  </a:cubicBezTo>
                  <a:cubicBezTo>
                    <a:pt x="906" y="44844"/>
                    <a:pt x="953" y="44832"/>
                    <a:pt x="977" y="44808"/>
                  </a:cubicBezTo>
                  <a:cubicBezTo>
                    <a:pt x="977" y="44808"/>
                    <a:pt x="989" y="44796"/>
                    <a:pt x="1013" y="44784"/>
                  </a:cubicBezTo>
                  <a:cubicBezTo>
                    <a:pt x="1072" y="44737"/>
                    <a:pt x="1179" y="44641"/>
                    <a:pt x="1310" y="44570"/>
                  </a:cubicBezTo>
                  <a:cubicBezTo>
                    <a:pt x="1358" y="44546"/>
                    <a:pt x="1394" y="44534"/>
                    <a:pt x="1441" y="44534"/>
                  </a:cubicBezTo>
                  <a:cubicBezTo>
                    <a:pt x="1489" y="44534"/>
                    <a:pt x="1513" y="44558"/>
                    <a:pt x="1548" y="44582"/>
                  </a:cubicBezTo>
                  <a:lnTo>
                    <a:pt x="1560" y="44582"/>
                  </a:lnTo>
                  <a:cubicBezTo>
                    <a:pt x="1572" y="44594"/>
                    <a:pt x="1584" y="44665"/>
                    <a:pt x="1584" y="44844"/>
                  </a:cubicBezTo>
                  <a:cubicBezTo>
                    <a:pt x="1584" y="44975"/>
                    <a:pt x="1596" y="45058"/>
                    <a:pt x="1632" y="45177"/>
                  </a:cubicBezTo>
                  <a:cubicBezTo>
                    <a:pt x="1656" y="45296"/>
                    <a:pt x="1703" y="45677"/>
                    <a:pt x="1703" y="45761"/>
                  </a:cubicBezTo>
                  <a:cubicBezTo>
                    <a:pt x="1703" y="45808"/>
                    <a:pt x="1679" y="45856"/>
                    <a:pt x="1668" y="45904"/>
                  </a:cubicBezTo>
                  <a:cubicBezTo>
                    <a:pt x="1644" y="45939"/>
                    <a:pt x="1632" y="45975"/>
                    <a:pt x="1620" y="46011"/>
                  </a:cubicBezTo>
                  <a:cubicBezTo>
                    <a:pt x="1620" y="46082"/>
                    <a:pt x="1679" y="46165"/>
                    <a:pt x="1798" y="46273"/>
                  </a:cubicBezTo>
                  <a:cubicBezTo>
                    <a:pt x="1846" y="46320"/>
                    <a:pt x="1882" y="46332"/>
                    <a:pt x="1929" y="46344"/>
                  </a:cubicBezTo>
                  <a:cubicBezTo>
                    <a:pt x="1953" y="46344"/>
                    <a:pt x="1965" y="46356"/>
                    <a:pt x="2001" y="46368"/>
                  </a:cubicBezTo>
                  <a:cubicBezTo>
                    <a:pt x="2037" y="46380"/>
                    <a:pt x="2060" y="46415"/>
                    <a:pt x="2084" y="46451"/>
                  </a:cubicBezTo>
                  <a:cubicBezTo>
                    <a:pt x="2120" y="46499"/>
                    <a:pt x="2156" y="46546"/>
                    <a:pt x="2203" y="46582"/>
                  </a:cubicBezTo>
                  <a:cubicBezTo>
                    <a:pt x="2251" y="46618"/>
                    <a:pt x="2310" y="46630"/>
                    <a:pt x="2370" y="46630"/>
                  </a:cubicBezTo>
                  <a:cubicBezTo>
                    <a:pt x="2418" y="46630"/>
                    <a:pt x="2453" y="46618"/>
                    <a:pt x="2489" y="46618"/>
                  </a:cubicBezTo>
                  <a:cubicBezTo>
                    <a:pt x="2501" y="46618"/>
                    <a:pt x="2513" y="46606"/>
                    <a:pt x="2525" y="46606"/>
                  </a:cubicBezTo>
                  <a:cubicBezTo>
                    <a:pt x="2584" y="46606"/>
                    <a:pt x="3430" y="46535"/>
                    <a:pt x="3608" y="46535"/>
                  </a:cubicBezTo>
                  <a:cubicBezTo>
                    <a:pt x="3715" y="46535"/>
                    <a:pt x="3870" y="46535"/>
                    <a:pt x="4025" y="46546"/>
                  </a:cubicBezTo>
                  <a:lnTo>
                    <a:pt x="4311" y="46546"/>
                  </a:lnTo>
                  <a:cubicBezTo>
                    <a:pt x="4465" y="46546"/>
                    <a:pt x="4727" y="46654"/>
                    <a:pt x="4870" y="46713"/>
                  </a:cubicBezTo>
                  <a:cubicBezTo>
                    <a:pt x="4906" y="46737"/>
                    <a:pt x="4942" y="46749"/>
                    <a:pt x="4966" y="46749"/>
                  </a:cubicBezTo>
                  <a:cubicBezTo>
                    <a:pt x="5025" y="46773"/>
                    <a:pt x="5156" y="46844"/>
                    <a:pt x="5251" y="46892"/>
                  </a:cubicBezTo>
                  <a:cubicBezTo>
                    <a:pt x="5370" y="46951"/>
                    <a:pt x="5370" y="46951"/>
                    <a:pt x="5370" y="46951"/>
                  </a:cubicBezTo>
                  <a:cubicBezTo>
                    <a:pt x="5382" y="46951"/>
                    <a:pt x="5406" y="46951"/>
                    <a:pt x="5430" y="46963"/>
                  </a:cubicBezTo>
                  <a:cubicBezTo>
                    <a:pt x="5537" y="46999"/>
                    <a:pt x="5597" y="47023"/>
                    <a:pt x="5620" y="47023"/>
                  </a:cubicBezTo>
                  <a:cubicBezTo>
                    <a:pt x="5644" y="47023"/>
                    <a:pt x="5656" y="47011"/>
                    <a:pt x="5668" y="47011"/>
                  </a:cubicBezTo>
                  <a:cubicBezTo>
                    <a:pt x="5668" y="46999"/>
                    <a:pt x="5680" y="46975"/>
                    <a:pt x="5680" y="46963"/>
                  </a:cubicBezTo>
                  <a:cubicBezTo>
                    <a:pt x="5680" y="46916"/>
                    <a:pt x="5573" y="46808"/>
                    <a:pt x="5513" y="46761"/>
                  </a:cubicBezTo>
                  <a:cubicBezTo>
                    <a:pt x="5454" y="46725"/>
                    <a:pt x="5382" y="46582"/>
                    <a:pt x="5299" y="46427"/>
                  </a:cubicBezTo>
                  <a:cubicBezTo>
                    <a:pt x="5263" y="46368"/>
                    <a:pt x="5239" y="46308"/>
                    <a:pt x="5204" y="46249"/>
                  </a:cubicBezTo>
                  <a:cubicBezTo>
                    <a:pt x="5108" y="46094"/>
                    <a:pt x="5001" y="45951"/>
                    <a:pt x="4930" y="45856"/>
                  </a:cubicBezTo>
                  <a:cubicBezTo>
                    <a:pt x="4894" y="45820"/>
                    <a:pt x="4870" y="45784"/>
                    <a:pt x="4858" y="45784"/>
                  </a:cubicBezTo>
                  <a:cubicBezTo>
                    <a:pt x="4858" y="45761"/>
                    <a:pt x="4870" y="45653"/>
                    <a:pt x="4870" y="45558"/>
                  </a:cubicBezTo>
                  <a:cubicBezTo>
                    <a:pt x="4882" y="45427"/>
                    <a:pt x="4882" y="45272"/>
                    <a:pt x="4882" y="45189"/>
                  </a:cubicBezTo>
                  <a:cubicBezTo>
                    <a:pt x="4870" y="45058"/>
                    <a:pt x="4823" y="44939"/>
                    <a:pt x="4763" y="44796"/>
                  </a:cubicBezTo>
                  <a:lnTo>
                    <a:pt x="4751" y="44761"/>
                  </a:lnTo>
                  <a:cubicBezTo>
                    <a:pt x="4704" y="44641"/>
                    <a:pt x="4763" y="44499"/>
                    <a:pt x="4823" y="44332"/>
                  </a:cubicBezTo>
                  <a:lnTo>
                    <a:pt x="4858" y="44272"/>
                  </a:lnTo>
                  <a:cubicBezTo>
                    <a:pt x="4942" y="44070"/>
                    <a:pt x="5037" y="43879"/>
                    <a:pt x="5097" y="43796"/>
                  </a:cubicBezTo>
                  <a:cubicBezTo>
                    <a:pt x="5132" y="43748"/>
                    <a:pt x="5299" y="43665"/>
                    <a:pt x="5430" y="43606"/>
                  </a:cubicBezTo>
                  <a:cubicBezTo>
                    <a:pt x="5549" y="43546"/>
                    <a:pt x="5656" y="43498"/>
                    <a:pt x="5704" y="43451"/>
                  </a:cubicBezTo>
                  <a:cubicBezTo>
                    <a:pt x="5835" y="43356"/>
                    <a:pt x="5906" y="43260"/>
                    <a:pt x="5978" y="43141"/>
                  </a:cubicBezTo>
                  <a:cubicBezTo>
                    <a:pt x="6013" y="43070"/>
                    <a:pt x="6025" y="42879"/>
                    <a:pt x="6025" y="42558"/>
                  </a:cubicBezTo>
                  <a:cubicBezTo>
                    <a:pt x="6037" y="42367"/>
                    <a:pt x="6037" y="42177"/>
                    <a:pt x="6061" y="42070"/>
                  </a:cubicBezTo>
                  <a:cubicBezTo>
                    <a:pt x="6097" y="41808"/>
                    <a:pt x="6109" y="41796"/>
                    <a:pt x="6156" y="41689"/>
                  </a:cubicBezTo>
                  <a:cubicBezTo>
                    <a:pt x="6216" y="41593"/>
                    <a:pt x="6656" y="41105"/>
                    <a:pt x="6751" y="41046"/>
                  </a:cubicBezTo>
                  <a:cubicBezTo>
                    <a:pt x="6775" y="41022"/>
                    <a:pt x="6823" y="40998"/>
                    <a:pt x="6871" y="40962"/>
                  </a:cubicBezTo>
                  <a:cubicBezTo>
                    <a:pt x="6954" y="40915"/>
                    <a:pt x="7061" y="40843"/>
                    <a:pt x="7156" y="40772"/>
                  </a:cubicBezTo>
                  <a:cubicBezTo>
                    <a:pt x="7287" y="40677"/>
                    <a:pt x="7323" y="40617"/>
                    <a:pt x="7394" y="40522"/>
                  </a:cubicBezTo>
                  <a:cubicBezTo>
                    <a:pt x="7418" y="40486"/>
                    <a:pt x="7442" y="40439"/>
                    <a:pt x="7490" y="40391"/>
                  </a:cubicBezTo>
                  <a:cubicBezTo>
                    <a:pt x="7573" y="40272"/>
                    <a:pt x="7692" y="40177"/>
                    <a:pt x="7775" y="40105"/>
                  </a:cubicBezTo>
                  <a:cubicBezTo>
                    <a:pt x="7835" y="40058"/>
                    <a:pt x="7871" y="40022"/>
                    <a:pt x="7894" y="39998"/>
                  </a:cubicBezTo>
                  <a:cubicBezTo>
                    <a:pt x="7942" y="39927"/>
                    <a:pt x="7906" y="39867"/>
                    <a:pt x="7859" y="39808"/>
                  </a:cubicBezTo>
                  <a:cubicBezTo>
                    <a:pt x="7847" y="39784"/>
                    <a:pt x="7823" y="39748"/>
                    <a:pt x="7799" y="39724"/>
                  </a:cubicBezTo>
                  <a:cubicBezTo>
                    <a:pt x="7764" y="39653"/>
                    <a:pt x="7775" y="39641"/>
                    <a:pt x="7799" y="39569"/>
                  </a:cubicBezTo>
                  <a:cubicBezTo>
                    <a:pt x="7811" y="39534"/>
                    <a:pt x="7823" y="39474"/>
                    <a:pt x="7835" y="39415"/>
                  </a:cubicBezTo>
                  <a:cubicBezTo>
                    <a:pt x="7859" y="39307"/>
                    <a:pt x="7894" y="39236"/>
                    <a:pt x="7930" y="39165"/>
                  </a:cubicBezTo>
                  <a:cubicBezTo>
                    <a:pt x="7966" y="39105"/>
                    <a:pt x="8002" y="39057"/>
                    <a:pt x="8002" y="38998"/>
                  </a:cubicBezTo>
                  <a:cubicBezTo>
                    <a:pt x="7990" y="38891"/>
                    <a:pt x="7871" y="38772"/>
                    <a:pt x="7740" y="38676"/>
                  </a:cubicBezTo>
                  <a:cubicBezTo>
                    <a:pt x="7656" y="38605"/>
                    <a:pt x="7597" y="38605"/>
                    <a:pt x="7513" y="38605"/>
                  </a:cubicBezTo>
                  <a:lnTo>
                    <a:pt x="7442" y="38605"/>
                  </a:lnTo>
                  <a:cubicBezTo>
                    <a:pt x="7359" y="38593"/>
                    <a:pt x="7228" y="38593"/>
                    <a:pt x="7097" y="38593"/>
                  </a:cubicBezTo>
                  <a:cubicBezTo>
                    <a:pt x="7037" y="38593"/>
                    <a:pt x="6978" y="38605"/>
                    <a:pt x="6918" y="38605"/>
                  </a:cubicBezTo>
                  <a:cubicBezTo>
                    <a:pt x="6775" y="38605"/>
                    <a:pt x="6680" y="38545"/>
                    <a:pt x="6609" y="38462"/>
                  </a:cubicBezTo>
                  <a:cubicBezTo>
                    <a:pt x="6525" y="38379"/>
                    <a:pt x="6370" y="38129"/>
                    <a:pt x="6287" y="38010"/>
                  </a:cubicBezTo>
                  <a:lnTo>
                    <a:pt x="6275" y="37986"/>
                  </a:lnTo>
                  <a:cubicBezTo>
                    <a:pt x="6228" y="37914"/>
                    <a:pt x="6180" y="37879"/>
                    <a:pt x="6132" y="37843"/>
                  </a:cubicBezTo>
                  <a:cubicBezTo>
                    <a:pt x="6097" y="37819"/>
                    <a:pt x="6061" y="37795"/>
                    <a:pt x="6013" y="37748"/>
                  </a:cubicBezTo>
                  <a:cubicBezTo>
                    <a:pt x="6001" y="37724"/>
                    <a:pt x="5989" y="37712"/>
                    <a:pt x="5978" y="37688"/>
                  </a:cubicBezTo>
                  <a:cubicBezTo>
                    <a:pt x="5978" y="37688"/>
                    <a:pt x="5966" y="37676"/>
                    <a:pt x="5966" y="37676"/>
                  </a:cubicBezTo>
                  <a:cubicBezTo>
                    <a:pt x="5966" y="37664"/>
                    <a:pt x="5954" y="37664"/>
                    <a:pt x="5954" y="37652"/>
                  </a:cubicBezTo>
                  <a:cubicBezTo>
                    <a:pt x="5942" y="37629"/>
                    <a:pt x="5930" y="37605"/>
                    <a:pt x="5918" y="37569"/>
                  </a:cubicBezTo>
                  <a:cubicBezTo>
                    <a:pt x="5918" y="37557"/>
                    <a:pt x="5918" y="37545"/>
                    <a:pt x="5906" y="37533"/>
                  </a:cubicBezTo>
                  <a:lnTo>
                    <a:pt x="5894" y="37450"/>
                  </a:lnTo>
                  <a:cubicBezTo>
                    <a:pt x="5894" y="37438"/>
                    <a:pt x="5882" y="37426"/>
                    <a:pt x="5882" y="37414"/>
                  </a:cubicBezTo>
                  <a:cubicBezTo>
                    <a:pt x="5870" y="37355"/>
                    <a:pt x="5870" y="37271"/>
                    <a:pt x="5882" y="37176"/>
                  </a:cubicBezTo>
                  <a:cubicBezTo>
                    <a:pt x="5882" y="37129"/>
                    <a:pt x="5882" y="37081"/>
                    <a:pt x="5882" y="37021"/>
                  </a:cubicBezTo>
                  <a:cubicBezTo>
                    <a:pt x="5894" y="36902"/>
                    <a:pt x="5954" y="36807"/>
                    <a:pt x="6073" y="36640"/>
                  </a:cubicBezTo>
                  <a:lnTo>
                    <a:pt x="6120" y="36581"/>
                  </a:lnTo>
                  <a:cubicBezTo>
                    <a:pt x="6240" y="36402"/>
                    <a:pt x="6454" y="36069"/>
                    <a:pt x="6549" y="35938"/>
                  </a:cubicBezTo>
                  <a:lnTo>
                    <a:pt x="6585" y="35878"/>
                  </a:lnTo>
                  <a:cubicBezTo>
                    <a:pt x="6597" y="35867"/>
                    <a:pt x="6704" y="35855"/>
                    <a:pt x="6751" y="35843"/>
                  </a:cubicBezTo>
                  <a:cubicBezTo>
                    <a:pt x="6775" y="35843"/>
                    <a:pt x="6799" y="35831"/>
                    <a:pt x="6811" y="35831"/>
                  </a:cubicBezTo>
                  <a:cubicBezTo>
                    <a:pt x="6871" y="35819"/>
                    <a:pt x="6906" y="35783"/>
                    <a:pt x="6978" y="35736"/>
                  </a:cubicBezTo>
                  <a:cubicBezTo>
                    <a:pt x="7013" y="35712"/>
                    <a:pt x="7049" y="35676"/>
                    <a:pt x="7097" y="35640"/>
                  </a:cubicBezTo>
                  <a:cubicBezTo>
                    <a:pt x="7144" y="35617"/>
                    <a:pt x="7168" y="35593"/>
                    <a:pt x="7192" y="35569"/>
                  </a:cubicBezTo>
                  <a:cubicBezTo>
                    <a:pt x="7263" y="35521"/>
                    <a:pt x="7275" y="35509"/>
                    <a:pt x="7394" y="35474"/>
                  </a:cubicBezTo>
                  <a:cubicBezTo>
                    <a:pt x="7436" y="35456"/>
                    <a:pt x="7463" y="35450"/>
                    <a:pt x="7485" y="35450"/>
                  </a:cubicBezTo>
                  <a:cubicBezTo>
                    <a:pt x="7508" y="35450"/>
                    <a:pt x="7525" y="35456"/>
                    <a:pt x="7549" y="35462"/>
                  </a:cubicBezTo>
                  <a:cubicBezTo>
                    <a:pt x="7561" y="35474"/>
                    <a:pt x="7585" y="35486"/>
                    <a:pt x="7621" y="35497"/>
                  </a:cubicBezTo>
                  <a:cubicBezTo>
                    <a:pt x="7669" y="35504"/>
                    <a:pt x="7729" y="35511"/>
                    <a:pt x="7782" y="35511"/>
                  </a:cubicBezTo>
                  <a:cubicBezTo>
                    <a:pt x="7822" y="35511"/>
                    <a:pt x="7857" y="35508"/>
                    <a:pt x="7883" y="35497"/>
                  </a:cubicBezTo>
                  <a:cubicBezTo>
                    <a:pt x="7942" y="35462"/>
                    <a:pt x="7942" y="35426"/>
                    <a:pt x="7930" y="35378"/>
                  </a:cubicBezTo>
                  <a:cubicBezTo>
                    <a:pt x="7930" y="35355"/>
                    <a:pt x="7918" y="35319"/>
                    <a:pt x="7930" y="35271"/>
                  </a:cubicBezTo>
                  <a:cubicBezTo>
                    <a:pt x="7930" y="35188"/>
                    <a:pt x="7978" y="34950"/>
                    <a:pt x="8014" y="34795"/>
                  </a:cubicBezTo>
                  <a:cubicBezTo>
                    <a:pt x="8037" y="34700"/>
                    <a:pt x="8037" y="34640"/>
                    <a:pt x="8049" y="34616"/>
                  </a:cubicBezTo>
                  <a:cubicBezTo>
                    <a:pt x="8073" y="34604"/>
                    <a:pt x="8133" y="34604"/>
                    <a:pt x="8180" y="34593"/>
                  </a:cubicBezTo>
                  <a:cubicBezTo>
                    <a:pt x="8204" y="34593"/>
                    <a:pt x="8240" y="34593"/>
                    <a:pt x="8252" y="34581"/>
                  </a:cubicBezTo>
                  <a:cubicBezTo>
                    <a:pt x="8347" y="34557"/>
                    <a:pt x="8359" y="34521"/>
                    <a:pt x="8371" y="34438"/>
                  </a:cubicBezTo>
                  <a:cubicBezTo>
                    <a:pt x="8371" y="34390"/>
                    <a:pt x="8359" y="34307"/>
                    <a:pt x="8323" y="34152"/>
                  </a:cubicBezTo>
                  <a:cubicBezTo>
                    <a:pt x="8299" y="34045"/>
                    <a:pt x="8275" y="33914"/>
                    <a:pt x="8264" y="33795"/>
                  </a:cubicBezTo>
                  <a:cubicBezTo>
                    <a:pt x="8252" y="33723"/>
                    <a:pt x="8252" y="33652"/>
                    <a:pt x="8264" y="33569"/>
                  </a:cubicBezTo>
                  <a:cubicBezTo>
                    <a:pt x="8264" y="33569"/>
                    <a:pt x="8264" y="33557"/>
                    <a:pt x="8264" y="33557"/>
                  </a:cubicBezTo>
                  <a:cubicBezTo>
                    <a:pt x="8275" y="33545"/>
                    <a:pt x="8275" y="33533"/>
                    <a:pt x="8275" y="33521"/>
                  </a:cubicBezTo>
                  <a:cubicBezTo>
                    <a:pt x="8275" y="33497"/>
                    <a:pt x="8275" y="33485"/>
                    <a:pt x="8287" y="33473"/>
                  </a:cubicBezTo>
                  <a:cubicBezTo>
                    <a:pt x="8287" y="33461"/>
                    <a:pt x="8287" y="33438"/>
                    <a:pt x="8287" y="33426"/>
                  </a:cubicBezTo>
                  <a:cubicBezTo>
                    <a:pt x="8299" y="33378"/>
                    <a:pt x="8311" y="33342"/>
                    <a:pt x="8323" y="33295"/>
                  </a:cubicBezTo>
                  <a:cubicBezTo>
                    <a:pt x="8335" y="33283"/>
                    <a:pt x="8335" y="33271"/>
                    <a:pt x="8335" y="33259"/>
                  </a:cubicBezTo>
                  <a:cubicBezTo>
                    <a:pt x="8371" y="33188"/>
                    <a:pt x="8395" y="33116"/>
                    <a:pt x="8430" y="33057"/>
                  </a:cubicBezTo>
                  <a:cubicBezTo>
                    <a:pt x="8549" y="32866"/>
                    <a:pt x="8740" y="32711"/>
                    <a:pt x="8930" y="32640"/>
                  </a:cubicBezTo>
                  <a:cubicBezTo>
                    <a:pt x="9097" y="32569"/>
                    <a:pt x="9204" y="32557"/>
                    <a:pt x="9276" y="32545"/>
                  </a:cubicBezTo>
                  <a:cubicBezTo>
                    <a:pt x="9299" y="32533"/>
                    <a:pt x="9323" y="32533"/>
                    <a:pt x="9347" y="32521"/>
                  </a:cubicBezTo>
                  <a:cubicBezTo>
                    <a:pt x="9383" y="32509"/>
                    <a:pt x="9383" y="32485"/>
                    <a:pt x="9395" y="32473"/>
                  </a:cubicBezTo>
                  <a:cubicBezTo>
                    <a:pt x="9395" y="32426"/>
                    <a:pt x="9359" y="32414"/>
                    <a:pt x="9299" y="32378"/>
                  </a:cubicBezTo>
                  <a:cubicBezTo>
                    <a:pt x="9276" y="32354"/>
                    <a:pt x="9240" y="32342"/>
                    <a:pt x="9204" y="32319"/>
                  </a:cubicBezTo>
                  <a:cubicBezTo>
                    <a:pt x="9097" y="32247"/>
                    <a:pt x="8907" y="32140"/>
                    <a:pt x="8752" y="32104"/>
                  </a:cubicBezTo>
                  <a:cubicBezTo>
                    <a:pt x="8692" y="32092"/>
                    <a:pt x="8692" y="32092"/>
                    <a:pt x="8704" y="32033"/>
                  </a:cubicBezTo>
                  <a:cubicBezTo>
                    <a:pt x="8704" y="32009"/>
                    <a:pt x="8716" y="31973"/>
                    <a:pt x="8716" y="31938"/>
                  </a:cubicBezTo>
                  <a:cubicBezTo>
                    <a:pt x="8728" y="31830"/>
                    <a:pt x="8835" y="31771"/>
                    <a:pt x="8847" y="31771"/>
                  </a:cubicBezTo>
                  <a:lnTo>
                    <a:pt x="8918" y="31771"/>
                  </a:lnTo>
                  <a:cubicBezTo>
                    <a:pt x="8978" y="31771"/>
                    <a:pt x="9049" y="31759"/>
                    <a:pt x="9109" y="31759"/>
                  </a:cubicBezTo>
                  <a:cubicBezTo>
                    <a:pt x="9180" y="31759"/>
                    <a:pt x="9204" y="31771"/>
                    <a:pt x="9204" y="31771"/>
                  </a:cubicBezTo>
                  <a:cubicBezTo>
                    <a:pt x="9228" y="31795"/>
                    <a:pt x="9252" y="31973"/>
                    <a:pt x="9264" y="32033"/>
                  </a:cubicBezTo>
                  <a:cubicBezTo>
                    <a:pt x="9264" y="32057"/>
                    <a:pt x="9264" y="32080"/>
                    <a:pt x="9276" y="32092"/>
                  </a:cubicBezTo>
                  <a:cubicBezTo>
                    <a:pt x="9288" y="32188"/>
                    <a:pt x="9371" y="32188"/>
                    <a:pt x="9395" y="32188"/>
                  </a:cubicBezTo>
                  <a:lnTo>
                    <a:pt x="9573" y="32188"/>
                  </a:lnTo>
                  <a:cubicBezTo>
                    <a:pt x="9599" y="32190"/>
                    <a:pt x="9621" y="32191"/>
                    <a:pt x="9640" y="32191"/>
                  </a:cubicBezTo>
                  <a:cubicBezTo>
                    <a:pt x="9729" y="32191"/>
                    <a:pt x="9760" y="32169"/>
                    <a:pt x="9799" y="32140"/>
                  </a:cubicBezTo>
                  <a:cubicBezTo>
                    <a:pt x="9823" y="32128"/>
                    <a:pt x="9835" y="32116"/>
                    <a:pt x="9859" y="32104"/>
                  </a:cubicBezTo>
                  <a:cubicBezTo>
                    <a:pt x="9895" y="32092"/>
                    <a:pt x="9930" y="32080"/>
                    <a:pt x="9954" y="32068"/>
                  </a:cubicBezTo>
                  <a:cubicBezTo>
                    <a:pt x="10002" y="32057"/>
                    <a:pt x="10038" y="32045"/>
                    <a:pt x="10061" y="31997"/>
                  </a:cubicBezTo>
                  <a:cubicBezTo>
                    <a:pt x="10097" y="31973"/>
                    <a:pt x="10097" y="31866"/>
                    <a:pt x="10073" y="31521"/>
                  </a:cubicBezTo>
                  <a:cubicBezTo>
                    <a:pt x="10073" y="31461"/>
                    <a:pt x="10073" y="31414"/>
                    <a:pt x="10073" y="31402"/>
                  </a:cubicBezTo>
                  <a:cubicBezTo>
                    <a:pt x="10073" y="31366"/>
                    <a:pt x="10085" y="31164"/>
                    <a:pt x="10073" y="31080"/>
                  </a:cubicBezTo>
                  <a:cubicBezTo>
                    <a:pt x="10061" y="31009"/>
                    <a:pt x="9978" y="30878"/>
                    <a:pt x="9907" y="30878"/>
                  </a:cubicBezTo>
                  <a:cubicBezTo>
                    <a:pt x="9859" y="30878"/>
                    <a:pt x="9752" y="30985"/>
                    <a:pt x="9716" y="31021"/>
                  </a:cubicBezTo>
                  <a:cubicBezTo>
                    <a:pt x="9692" y="31056"/>
                    <a:pt x="9597" y="31080"/>
                    <a:pt x="9549" y="31092"/>
                  </a:cubicBezTo>
                  <a:cubicBezTo>
                    <a:pt x="9514" y="31092"/>
                    <a:pt x="9490" y="31104"/>
                    <a:pt x="9478" y="31104"/>
                  </a:cubicBezTo>
                  <a:cubicBezTo>
                    <a:pt x="9454" y="31116"/>
                    <a:pt x="9407" y="31116"/>
                    <a:pt x="9371" y="31116"/>
                  </a:cubicBezTo>
                  <a:cubicBezTo>
                    <a:pt x="9335" y="31116"/>
                    <a:pt x="9311" y="31116"/>
                    <a:pt x="9288" y="31128"/>
                  </a:cubicBezTo>
                  <a:cubicBezTo>
                    <a:pt x="9276" y="31128"/>
                    <a:pt x="9252" y="31152"/>
                    <a:pt x="9252" y="31176"/>
                  </a:cubicBezTo>
                  <a:cubicBezTo>
                    <a:pt x="9252" y="31187"/>
                    <a:pt x="9264" y="31211"/>
                    <a:pt x="9288" y="31223"/>
                  </a:cubicBezTo>
                  <a:cubicBezTo>
                    <a:pt x="9299" y="31223"/>
                    <a:pt x="9311" y="31223"/>
                    <a:pt x="9335" y="31247"/>
                  </a:cubicBezTo>
                  <a:cubicBezTo>
                    <a:pt x="9383" y="31283"/>
                    <a:pt x="9454" y="31354"/>
                    <a:pt x="9490" y="31414"/>
                  </a:cubicBezTo>
                  <a:cubicBezTo>
                    <a:pt x="9442" y="31437"/>
                    <a:pt x="9264" y="31473"/>
                    <a:pt x="9157" y="31473"/>
                  </a:cubicBezTo>
                  <a:cubicBezTo>
                    <a:pt x="9121" y="31473"/>
                    <a:pt x="9085" y="31354"/>
                    <a:pt x="9061" y="31295"/>
                  </a:cubicBezTo>
                  <a:cubicBezTo>
                    <a:pt x="9049" y="31271"/>
                    <a:pt x="9049" y="31235"/>
                    <a:pt x="9037" y="31211"/>
                  </a:cubicBezTo>
                  <a:cubicBezTo>
                    <a:pt x="9002" y="31152"/>
                    <a:pt x="8930" y="31140"/>
                    <a:pt x="8859" y="31128"/>
                  </a:cubicBezTo>
                  <a:cubicBezTo>
                    <a:pt x="8823" y="31116"/>
                    <a:pt x="8799" y="31116"/>
                    <a:pt x="8764" y="31104"/>
                  </a:cubicBezTo>
                  <a:cubicBezTo>
                    <a:pt x="8656" y="31080"/>
                    <a:pt x="8549" y="30973"/>
                    <a:pt x="8490" y="30890"/>
                  </a:cubicBezTo>
                  <a:cubicBezTo>
                    <a:pt x="8478" y="30878"/>
                    <a:pt x="8478" y="30866"/>
                    <a:pt x="8466" y="30842"/>
                  </a:cubicBezTo>
                  <a:cubicBezTo>
                    <a:pt x="8466" y="30818"/>
                    <a:pt x="8442" y="30806"/>
                    <a:pt x="8418" y="30806"/>
                  </a:cubicBezTo>
                  <a:lnTo>
                    <a:pt x="7823" y="30842"/>
                  </a:lnTo>
                  <a:cubicBezTo>
                    <a:pt x="7811" y="30783"/>
                    <a:pt x="7811" y="30711"/>
                    <a:pt x="7811" y="30628"/>
                  </a:cubicBezTo>
                  <a:cubicBezTo>
                    <a:pt x="7811" y="30580"/>
                    <a:pt x="7811" y="30533"/>
                    <a:pt x="7811" y="30497"/>
                  </a:cubicBezTo>
                  <a:cubicBezTo>
                    <a:pt x="7811" y="30437"/>
                    <a:pt x="7823" y="30342"/>
                    <a:pt x="7823" y="30259"/>
                  </a:cubicBezTo>
                  <a:cubicBezTo>
                    <a:pt x="7847" y="30044"/>
                    <a:pt x="7847" y="29961"/>
                    <a:pt x="7823" y="29913"/>
                  </a:cubicBezTo>
                  <a:lnTo>
                    <a:pt x="7811" y="29902"/>
                  </a:lnTo>
                  <a:cubicBezTo>
                    <a:pt x="7775" y="29854"/>
                    <a:pt x="7692" y="29723"/>
                    <a:pt x="7692" y="29652"/>
                  </a:cubicBezTo>
                  <a:cubicBezTo>
                    <a:pt x="7704" y="29544"/>
                    <a:pt x="7692" y="29461"/>
                    <a:pt x="7656" y="29378"/>
                  </a:cubicBezTo>
                  <a:cubicBezTo>
                    <a:pt x="7633" y="29342"/>
                    <a:pt x="7633" y="29306"/>
                    <a:pt x="7644" y="29271"/>
                  </a:cubicBezTo>
                  <a:cubicBezTo>
                    <a:pt x="7644" y="29235"/>
                    <a:pt x="7644" y="29211"/>
                    <a:pt x="7633" y="29187"/>
                  </a:cubicBezTo>
                  <a:cubicBezTo>
                    <a:pt x="7656" y="29140"/>
                    <a:pt x="7883" y="29092"/>
                    <a:pt x="8037" y="29080"/>
                  </a:cubicBezTo>
                  <a:cubicBezTo>
                    <a:pt x="8048" y="29078"/>
                    <a:pt x="8057" y="29077"/>
                    <a:pt x="8065" y="29077"/>
                  </a:cubicBezTo>
                  <a:cubicBezTo>
                    <a:pt x="8106" y="29077"/>
                    <a:pt x="8131" y="29100"/>
                    <a:pt x="8180" y="29140"/>
                  </a:cubicBezTo>
                  <a:cubicBezTo>
                    <a:pt x="8204" y="29151"/>
                    <a:pt x="8228" y="29175"/>
                    <a:pt x="8264" y="29199"/>
                  </a:cubicBezTo>
                  <a:cubicBezTo>
                    <a:pt x="8395" y="29282"/>
                    <a:pt x="8478" y="29306"/>
                    <a:pt x="8597" y="29342"/>
                  </a:cubicBezTo>
                  <a:lnTo>
                    <a:pt x="8609" y="29342"/>
                  </a:lnTo>
                  <a:cubicBezTo>
                    <a:pt x="8704" y="29378"/>
                    <a:pt x="9002" y="29473"/>
                    <a:pt x="9168" y="29568"/>
                  </a:cubicBezTo>
                  <a:cubicBezTo>
                    <a:pt x="9347" y="29652"/>
                    <a:pt x="9597" y="29652"/>
                    <a:pt x="9692" y="29652"/>
                  </a:cubicBezTo>
                  <a:cubicBezTo>
                    <a:pt x="9788" y="29652"/>
                    <a:pt x="9978" y="29544"/>
                    <a:pt x="10204" y="29390"/>
                  </a:cubicBezTo>
                  <a:lnTo>
                    <a:pt x="10240" y="29366"/>
                  </a:lnTo>
                  <a:cubicBezTo>
                    <a:pt x="10264" y="29354"/>
                    <a:pt x="10288" y="29342"/>
                    <a:pt x="10311" y="29330"/>
                  </a:cubicBezTo>
                  <a:lnTo>
                    <a:pt x="10407" y="29485"/>
                  </a:lnTo>
                  <a:cubicBezTo>
                    <a:pt x="10407" y="29485"/>
                    <a:pt x="10419" y="29485"/>
                    <a:pt x="10419" y="29497"/>
                  </a:cubicBezTo>
                  <a:lnTo>
                    <a:pt x="10514" y="29568"/>
                  </a:lnTo>
                  <a:lnTo>
                    <a:pt x="10561" y="29568"/>
                  </a:lnTo>
                  <a:cubicBezTo>
                    <a:pt x="10669" y="29509"/>
                    <a:pt x="10776" y="29437"/>
                    <a:pt x="10871" y="29390"/>
                  </a:cubicBezTo>
                  <a:lnTo>
                    <a:pt x="10895" y="29366"/>
                  </a:lnTo>
                  <a:cubicBezTo>
                    <a:pt x="10919" y="29354"/>
                    <a:pt x="10942" y="29342"/>
                    <a:pt x="10966" y="29330"/>
                  </a:cubicBezTo>
                  <a:cubicBezTo>
                    <a:pt x="11038" y="29294"/>
                    <a:pt x="11121" y="29282"/>
                    <a:pt x="11204" y="29259"/>
                  </a:cubicBezTo>
                  <a:cubicBezTo>
                    <a:pt x="11288" y="29247"/>
                    <a:pt x="11383" y="29223"/>
                    <a:pt x="11466" y="29187"/>
                  </a:cubicBezTo>
                  <a:cubicBezTo>
                    <a:pt x="11645" y="29104"/>
                    <a:pt x="11681" y="28985"/>
                    <a:pt x="11681" y="28878"/>
                  </a:cubicBezTo>
                  <a:cubicBezTo>
                    <a:pt x="11681" y="28770"/>
                    <a:pt x="11562" y="28628"/>
                    <a:pt x="11478" y="28532"/>
                  </a:cubicBezTo>
                  <a:cubicBezTo>
                    <a:pt x="11407" y="28473"/>
                    <a:pt x="11443" y="28330"/>
                    <a:pt x="11454" y="28223"/>
                  </a:cubicBezTo>
                  <a:cubicBezTo>
                    <a:pt x="11454" y="28199"/>
                    <a:pt x="11466" y="28187"/>
                    <a:pt x="11466" y="28163"/>
                  </a:cubicBezTo>
                  <a:cubicBezTo>
                    <a:pt x="11478" y="28092"/>
                    <a:pt x="11490" y="28068"/>
                    <a:pt x="11514" y="28032"/>
                  </a:cubicBezTo>
                  <a:cubicBezTo>
                    <a:pt x="11526" y="28008"/>
                    <a:pt x="11538" y="27985"/>
                    <a:pt x="11550" y="27961"/>
                  </a:cubicBezTo>
                  <a:cubicBezTo>
                    <a:pt x="11585" y="27901"/>
                    <a:pt x="11585" y="27866"/>
                    <a:pt x="11585" y="27806"/>
                  </a:cubicBezTo>
                  <a:cubicBezTo>
                    <a:pt x="11585" y="27758"/>
                    <a:pt x="11585" y="27687"/>
                    <a:pt x="11633" y="27568"/>
                  </a:cubicBezTo>
                  <a:cubicBezTo>
                    <a:pt x="11681" y="27401"/>
                    <a:pt x="11716" y="27377"/>
                    <a:pt x="11776" y="27342"/>
                  </a:cubicBezTo>
                  <a:cubicBezTo>
                    <a:pt x="11800" y="27330"/>
                    <a:pt x="11824" y="27306"/>
                    <a:pt x="11859" y="27282"/>
                  </a:cubicBezTo>
                  <a:cubicBezTo>
                    <a:pt x="11966" y="27211"/>
                    <a:pt x="11955" y="27139"/>
                    <a:pt x="11955" y="27056"/>
                  </a:cubicBezTo>
                  <a:cubicBezTo>
                    <a:pt x="11955" y="27032"/>
                    <a:pt x="11955" y="27020"/>
                    <a:pt x="11955" y="26985"/>
                  </a:cubicBezTo>
                  <a:cubicBezTo>
                    <a:pt x="11966" y="26889"/>
                    <a:pt x="11883" y="26830"/>
                    <a:pt x="11824" y="26770"/>
                  </a:cubicBezTo>
                  <a:cubicBezTo>
                    <a:pt x="11800" y="26746"/>
                    <a:pt x="11776" y="26734"/>
                    <a:pt x="11752" y="26711"/>
                  </a:cubicBezTo>
                  <a:cubicBezTo>
                    <a:pt x="11693" y="26639"/>
                    <a:pt x="11490" y="26151"/>
                    <a:pt x="11478" y="26080"/>
                  </a:cubicBezTo>
                  <a:cubicBezTo>
                    <a:pt x="11478" y="26044"/>
                    <a:pt x="11478" y="26020"/>
                    <a:pt x="11490" y="26008"/>
                  </a:cubicBezTo>
                  <a:cubicBezTo>
                    <a:pt x="11490" y="25996"/>
                    <a:pt x="11502" y="25984"/>
                    <a:pt x="11562" y="25984"/>
                  </a:cubicBezTo>
                  <a:cubicBezTo>
                    <a:pt x="11587" y="25982"/>
                    <a:pt x="11610" y="25980"/>
                    <a:pt x="11632" y="25980"/>
                  </a:cubicBezTo>
                  <a:cubicBezTo>
                    <a:pt x="11703" y="25980"/>
                    <a:pt x="11760" y="25996"/>
                    <a:pt x="11824" y="26032"/>
                  </a:cubicBezTo>
                  <a:cubicBezTo>
                    <a:pt x="11871" y="26056"/>
                    <a:pt x="11919" y="26103"/>
                    <a:pt x="11966" y="26151"/>
                  </a:cubicBezTo>
                  <a:cubicBezTo>
                    <a:pt x="11990" y="26175"/>
                    <a:pt x="12002" y="26199"/>
                    <a:pt x="12026" y="26223"/>
                  </a:cubicBezTo>
                  <a:cubicBezTo>
                    <a:pt x="12074" y="26270"/>
                    <a:pt x="12097" y="26270"/>
                    <a:pt x="12157" y="26282"/>
                  </a:cubicBezTo>
                  <a:cubicBezTo>
                    <a:pt x="12205" y="26294"/>
                    <a:pt x="12276" y="26306"/>
                    <a:pt x="12407" y="26342"/>
                  </a:cubicBezTo>
                  <a:cubicBezTo>
                    <a:pt x="12657" y="26425"/>
                    <a:pt x="12824" y="26425"/>
                    <a:pt x="13133" y="26425"/>
                  </a:cubicBezTo>
                  <a:lnTo>
                    <a:pt x="13336" y="26425"/>
                  </a:lnTo>
                  <a:cubicBezTo>
                    <a:pt x="13645" y="26425"/>
                    <a:pt x="14312" y="26270"/>
                    <a:pt x="14836" y="26151"/>
                  </a:cubicBezTo>
                  <a:cubicBezTo>
                    <a:pt x="15098" y="26092"/>
                    <a:pt x="15312" y="26044"/>
                    <a:pt x="15443" y="26020"/>
                  </a:cubicBezTo>
                  <a:cubicBezTo>
                    <a:pt x="15895" y="25937"/>
                    <a:pt x="16908" y="25437"/>
                    <a:pt x="17027" y="25377"/>
                  </a:cubicBezTo>
                  <a:cubicBezTo>
                    <a:pt x="17146" y="25306"/>
                    <a:pt x="17181" y="25163"/>
                    <a:pt x="17217" y="25044"/>
                  </a:cubicBezTo>
                  <a:cubicBezTo>
                    <a:pt x="17229" y="24996"/>
                    <a:pt x="17241" y="24960"/>
                    <a:pt x="17253" y="24925"/>
                  </a:cubicBezTo>
                  <a:cubicBezTo>
                    <a:pt x="17300" y="24794"/>
                    <a:pt x="17503" y="24508"/>
                    <a:pt x="17634" y="24401"/>
                  </a:cubicBezTo>
                  <a:cubicBezTo>
                    <a:pt x="17670" y="24365"/>
                    <a:pt x="17705" y="24353"/>
                    <a:pt x="17741" y="24329"/>
                  </a:cubicBezTo>
                  <a:cubicBezTo>
                    <a:pt x="17812" y="24270"/>
                    <a:pt x="17884" y="24234"/>
                    <a:pt x="17967" y="24115"/>
                  </a:cubicBezTo>
                  <a:cubicBezTo>
                    <a:pt x="18039" y="24008"/>
                    <a:pt x="18098" y="23913"/>
                    <a:pt x="18134" y="23817"/>
                  </a:cubicBezTo>
                  <a:cubicBezTo>
                    <a:pt x="18170" y="23770"/>
                    <a:pt x="18193" y="23710"/>
                    <a:pt x="18217" y="23675"/>
                  </a:cubicBezTo>
                  <a:cubicBezTo>
                    <a:pt x="18229" y="23651"/>
                    <a:pt x="18253" y="23627"/>
                    <a:pt x="18277" y="23591"/>
                  </a:cubicBezTo>
                  <a:cubicBezTo>
                    <a:pt x="18348" y="23496"/>
                    <a:pt x="18432" y="23377"/>
                    <a:pt x="18443" y="23294"/>
                  </a:cubicBezTo>
                  <a:cubicBezTo>
                    <a:pt x="18455" y="23198"/>
                    <a:pt x="18432" y="22508"/>
                    <a:pt x="18408" y="22448"/>
                  </a:cubicBezTo>
                  <a:cubicBezTo>
                    <a:pt x="18402" y="22418"/>
                    <a:pt x="18381" y="22407"/>
                    <a:pt x="18350" y="22407"/>
                  </a:cubicBezTo>
                  <a:cubicBezTo>
                    <a:pt x="18318" y="22407"/>
                    <a:pt x="18277" y="22418"/>
                    <a:pt x="18229" y="22436"/>
                  </a:cubicBezTo>
                  <a:cubicBezTo>
                    <a:pt x="18181" y="22460"/>
                    <a:pt x="18122" y="22484"/>
                    <a:pt x="18074" y="22484"/>
                  </a:cubicBezTo>
                  <a:cubicBezTo>
                    <a:pt x="17991" y="22484"/>
                    <a:pt x="17920" y="22317"/>
                    <a:pt x="17884" y="22210"/>
                  </a:cubicBezTo>
                  <a:lnTo>
                    <a:pt x="17872" y="22198"/>
                  </a:lnTo>
                  <a:cubicBezTo>
                    <a:pt x="17836" y="22115"/>
                    <a:pt x="17777" y="22103"/>
                    <a:pt x="17729" y="22091"/>
                  </a:cubicBezTo>
                  <a:cubicBezTo>
                    <a:pt x="17693" y="22079"/>
                    <a:pt x="17670" y="22067"/>
                    <a:pt x="17658" y="22043"/>
                  </a:cubicBezTo>
                  <a:cubicBezTo>
                    <a:pt x="17610" y="21960"/>
                    <a:pt x="17681" y="21651"/>
                    <a:pt x="17729" y="21543"/>
                  </a:cubicBezTo>
                  <a:cubicBezTo>
                    <a:pt x="17753" y="21496"/>
                    <a:pt x="17800" y="21424"/>
                    <a:pt x="17848" y="21365"/>
                  </a:cubicBezTo>
                  <a:cubicBezTo>
                    <a:pt x="17896" y="21293"/>
                    <a:pt x="17943" y="21222"/>
                    <a:pt x="17967" y="21162"/>
                  </a:cubicBezTo>
                  <a:cubicBezTo>
                    <a:pt x="18015" y="21067"/>
                    <a:pt x="17979" y="21008"/>
                    <a:pt x="17931" y="20960"/>
                  </a:cubicBezTo>
                  <a:cubicBezTo>
                    <a:pt x="17908" y="20936"/>
                    <a:pt x="17884" y="20900"/>
                    <a:pt x="17860" y="20853"/>
                  </a:cubicBezTo>
                  <a:cubicBezTo>
                    <a:pt x="17800" y="20722"/>
                    <a:pt x="17729" y="20686"/>
                    <a:pt x="17670" y="20638"/>
                  </a:cubicBezTo>
                  <a:cubicBezTo>
                    <a:pt x="17658" y="20638"/>
                    <a:pt x="17658" y="20627"/>
                    <a:pt x="17646" y="20615"/>
                  </a:cubicBezTo>
                  <a:cubicBezTo>
                    <a:pt x="17574" y="20567"/>
                    <a:pt x="17324" y="20353"/>
                    <a:pt x="17265" y="20281"/>
                  </a:cubicBezTo>
                  <a:cubicBezTo>
                    <a:pt x="17217" y="20210"/>
                    <a:pt x="17146" y="20186"/>
                    <a:pt x="17122" y="20186"/>
                  </a:cubicBezTo>
                  <a:cubicBezTo>
                    <a:pt x="17086" y="20162"/>
                    <a:pt x="17038" y="20150"/>
                    <a:pt x="16991" y="20150"/>
                  </a:cubicBezTo>
                  <a:cubicBezTo>
                    <a:pt x="16931" y="20138"/>
                    <a:pt x="16848" y="20115"/>
                    <a:pt x="16741" y="20067"/>
                  </a:cubicBezTo>
                  <a:cubicBezTo>
                    <a:pt x="16646" y="20019"/>
                    <a:pt x="16634" y="19936"/>
                    <a:pt x="16622" y="19817"/>
                  </a:cubicBezTo>
                  <a:cubicBezTo>
                    <a:pt x="16622" y="19793"/>
                    <a:pt x="16622" y="19769"/>
                    <a:pt x="16610" y="19746"/>
                  </a:cubicBezTo>
                  <a:cubicBezTo>
                    <a:pt x="16598" y="19603"/>
                    <a:pt x="16586" y="19460"/>
                    <a:pt x="16574" y="19269"/>
                  </a:cubicBezTo>
                  <a:cubicBezTo>
                    <a:pt x="16574" y="19234"/>
                    <a:pt x="16574" y="19198"/>
                    <a:pt x="16574" y="19162"/>
                  </a:cubicBezTo>
                  <a:cubicBezTo>
                    <a:pt x="16574" y="19138"/>
                    <a:pt x="16574" y="19114"/>
                    <a:pt x="16574" y="19091"/>
                  </a:cubicBezTo>
                  <a:cubicBezTo>
                    <a:pt x="16574" y="19079"/>
                    <a:pt x="16574" y="19067"/>
                    <a:pt x="16574" y="19055"/>
                  </a:cubicBezTo>
                  <a:cubicBezTo>
                    <a:pt x="16574" y="19031"/>
                    <a:pt x="16574" y="19007"/>
                    <a:pt x="16574" y="18984"/>
                  </a:cubicBezTo>
                  <a:cubicBezTo>
                    <a:pt x="16574" y="18972"/>
                    <a:pt x="16574" y="18972"/>
                    <a:pt x="16574" y="18960"/>
                  </a:cubicBezTo>
                  <a:cubicBezTo>
                    <a:pt x="16562" y="18924"/>
                    <a:pt x="16562" y="18888"/>
                    <a:pt x="16550" y="18864"/>
                  </a:cubicBezTo>
                  <a:cubicBezTo>
                    <a:pt x="16527" y="18745"/>
                    <a:pt x="16574" y="18412"/>
                    <a:pt x="16598" y="18162"/>
                  </a:cubicBezTo>
                  <a:cubicBezTo>
                    <a:pt x="16610" y="18043"/>
                    <a:pt x="16622" y="17936"/>
                    <a:pt x="16634" y="17876"/>
                  </a:cubicBezTo>
                  <a:cubicBezTo>
                    <a:pt x="16634" y="17769"/>
                    <a:pt x="16646" y="17757"/>
                    <a:pt x="16669" y="17745"/>
                  </a:cubicBezTo>
                  <a:cubicBezTo>
                    <a:pt x="16693" y="17745"/>
                    <a:pt x="16717" y="17733"/>
                    <a:pt x="16753" y="17710"/>
                  </a:cubicBezTo>
                  <a:cubicBezTo>
                    <a:pt x="16765" y="17698"/>
                    <a:pt x="16788" y="17686"/>
                    <a:pt x="16812" y="17674"/>
                  </a:cubicBezTo>
                  <a:cubicBezTo>
                    <a:pt x="16872" y="17638"/>
                    <a:pt x="16943" y="17602"/>
                    <a:pt x="16991" y="17495"/>
                  </a:cubicBezTo>
                  <a:cubicBezTo>
                    <a:pt x="17027" y="17412"/>
                    <a:pt x="17015" y="17376"/>
                    <a:pt x="17015" y="17329"/>
                  </a:cubicBezTo>
                  <a:cubicBezTo>
                    <a:pt x="17015" y="17281"/>
                    <a:pt x="17003" y="17233"/>
                    <a:pt x="17015" y="17138"/>
                  </a:cubicBezTo>
                  <a:cubicBezTo>
                    <a:pt x="17027" y="17090"/>
                    <a:pt x="17027" y="17043"/>
                    <a:pt x="17038" y="16995"/>
                  </a:cubicBezTo>
                  <a:cubicBezTo>
                    <a:pt x="17050" y="16805"/>
                    <a:pt x="17074" y="16638"/>
                    <a:pt x="17062" y="16471"/>
                  </a:cubicBezTo>
                  <a:cubicBezTo>
                    <a:pt x="17062" y="16364"/>
                    <a:pt x="17038" y="16233"/>
                    <a:pt x="17015" y="16126"/>
                  </a:cubicBezTo>
                  <a:cubicBezTo>
                    <a:pt x="16991" y="16019"/>
                    <a:pt x="16967" y="15912"/>
                    <a:pt x="16967" y="15864"/>
                  </a:cubicBezTo>
                  <a:cubicBezTo>
                    <a:pt x="16967" y="15781"/>
                    <a:pt x="17086" y="15686"/>
                    <a:pt x="17158" y="15626"/>
                  </a:cubicBezTo>
                  <a:cubicBezTo>
                    <a:pt x="17181" y="15590"/>
                    <a:pt x="17205" y="15566"/>
                    <a:pt x="17217" y="15555"/>
                  </a:cubicBezTo>
                  <a:cubicBezTo>
                    <a:pt x="17241" y="15519"/>
                    <a:pt x="17241" y="15471"/>
                    <a:pt x="17241" y="15376"/>
                  </a:cubicBezTo>
                  <a:cubicBezTo>
                    <a:pt x="17241" y="15293"/>
                    <a:pt x="17241" y="15174"/>
                    <a:pt x="17253" y="15007"/>
                  </a:cubicBezTo>
                  <a:cubicBezTo>
                    <a:pt x="17277" y="14769"/>
                    <a:pt x="17408" y="14531"/>
                    <a:pt x="17491" y="14388"/>
                  </a:cubicBezTo>
                  <a:cubicBezTo>
                    <a:pt x="17515" y="14340"/>
                    <a:pt x="17539" y="14292"/>
                    <a:pt x="17539" y="14269"/>
                  </a:cubicBezTo>
                  <a:cubicBezTo>
                    <a:pt x="17539" y="14269"/>
                    <a:pt x="17550" y="14257"/>
                    <a:pt x="17550" y="14257"/>
                  </a:cubicBezTo>
                  <a:lnTo>
                    <a:pt x="17503" y="14245"/>
                  </a:lnTo>
                  <a:lnTo>
                    <a:pt x="17550" y="14245"/>
                  </a:lnTo>
                  <a:cubicBezTo>
                    <a:pt x="17550" y="14233"/>
                    <a:pt x="17562" y="14209"/>
                    <a:pt x="17562" y="14197"/>
                  </a:cubicBezTo>
                  <a:cubicBezTo>
                    <a:pt x="17562" y="14197"/>
                    <a:pt x="17562" y="14185"/>
                    <a:pt x="17562" y="14173"/>
                  </a:cubicBezTo>
                  <a:cubicBezTo>
                    <a:pt x="17562" y="14162"/>
                    <a:pt x="17562" y="14138"/>
                    <a:pt x="17562" y="14126"/>
                  </a:cubicBezTo>
                  <a:cubicBezTo>
                    <a:pt x="17574" y="14114"/>
                    <a:pt x="17574" y="14102"/>
                    <a:pt x="17574" y="14102"/>
                  </a:cubicBezTo>
                  <a:cubicBezTo>
                    <a:pt x="17574" y="14090"/>
                    <a:pt x="17574" y="14078"/>
                    <a:pt x="17574" y="14066"/>
                  </a:cubicBezTo>
                  <a:lnTo>
                    <a:pt x="17574" y="14031"/>
                  </a:lnTo>
                  <a:cubicBezTo>
                    <a:pt x="17574" y="13947"/>
                    <a:pt x="17574" y="13876"/>
                    <a:pt x="17574" y="13816"/>
                  </a:cubicBezTo>
                  <a:lnTo>
                    <a:pt x="17574" y="13792"/>
                  </a:lnTo>
                  <a:cubicBezTo>
                    <a:pt x="17574" y="13769"/>
                    <a:pt x="17574" y="13757"/>
                    <a:pt x="17586" y="13745"/>
                  </a:cubicBezTo>
                  <a:cubicBezTo>
                    <a:pt x="17586" y="13733"/>
                    <a:pt x="17610" y="13721"/>
                    <a:pt x="17634" y="13685"/>
                  </a:cubicBezTo>
                  <a:cubicBezTo>
                    <a:pt x="17670" y="13661"/>
                    <a:pt x="17705" y="13638"/>
                    <a:pt x="17741" y="13590"/>
                  </a:cubicBezTo>
                  <a:cubicBezTo>
                    <a:pt x="17836" y="13471"/>
                    <a:pt x="18074" y="13138"/>
                    <a:pt x="18146" y="13030"/>
                  </a:cubicBezTo>
                  <a:cubicBezTo>
                    <a:pt x="18181" y="12971"/>
                    <a:pt x="18205" y="12923"/>
                    <a:pt x="18217" y="12888"/>
                  </a:cubicBezTo>
                  <a:cubicBezTo>
                    <a:pt x="18229" y="12864"/>
                    <a:pt x="18241" y="12840"/>
                    <a:pt x="18265" y="12816"/>
                  </a:cubicBezTo>
                  <a:cubicBezTo>
                    <a:pt x="18277" y="12780"/>
                    <a:pt x="18348" y="12745"/>
                    <a:pt x="18420" y="12697"/>
                  </a:cubicBezTo>
                  <a:cubicBezTo>
                    <a:pt x="18479" y="12661"/>
                    <a:pt x="18562" y="12614"/>
                    <a:pt x="18634" y="12554"/>
                  </a:cubicBezTo>
                  <a:cubicBezTo>
                    <a:pt x="18777" y="12447"/>
                    <a:pt x="18920" y="12268"/>
                    <a:pt x="19051" y="12102"/>
                  </a:cubicBezTo>
                  <a:lnTo>
                    <a:pt x="19110" y="12030"/>
                  </a:lnTo>
                  <a:cubicBezTo>
                    <a:pt x="19182" y="11947"/>
                    <a:pt x="19313" y="11792"/>
                    <a:pt x="19444" y="11649"/>
                  </a:cubicBezTo>
                  <a:cubicBezTo>
                    <a:pt x="19622" y="11447"/>
                    <a:pt x="19741" y="11328"/>
                    <a:pt x="19753" y="11292"/>
                  </a:cubicBezTo>
                  <a:cubicBezTo>
                    <a:pt x="19777" y="11268"/>
                    <a:pt x="19944" y="11102"/>
                    <a:pt x="20110" y="10947"/>
                  </a:cubicBezTo>
                  <a:cubicBezTo>
                    <a:pt x="20372" y="10697"/>
                    <a:pt x="20670" y="10411"/>
                    <a:pt x="20729" y="10316"/>
                  </a:cubicBezTo>
                  <a:lnTo>
                    <a:pt x="20741" y="10304"/>
                  </a:lnTo>
                  <a:cubicBezTo>
                    <a:pt x="20753" y="10304"/>
                    <a:pt x="20753" y="10292"/>
                    <a:pt x="20765" y="10280"/>
                  </a:cubicBezTo>
                  <a:cubicBezTo>
                    <a:pt x="20860" y="10161"/>
                    <a:pt x="20979" y="10078"/>
                    <a:pt x="21170" y="9947"/>
                  </a:cubicBezTo>
                  <a:cubicBezTo>
                    <a:pt x="21253" y="9899"/>
                    <a:pt x="21337" y="9851"/>
                    <a:pt x="21420" y="9792"/>
                  </a:cubicBezTo>
                  <a:cubicBezTo>
                    <a:pt x="21527" y="9720"/>
                    <a:pt x="21622" y="9661"/>
                    <a:pt x="21670" y="9637"/>
                  </a:cubicBezTo>
                  <a:cubicBezTo>
                    <a:pt x="21765" y="9601"/>
                    <a:pt x="22003" y="9459"/>
                    <a:pt x="22099" y="9399"/>
                  </a:cubicBezTo>
                  <a:lnTo>
                    <a:pt x="22111" y="9387"/>
                  </a:lnTo>
                  <a:cubicBezTo>
                    <a:pt x="22206" y="9328"/>
                    <a:pt x="22289" y="9268"/>
                    <a:pt x="22408" y="9256"/>
                  </a:cubicBezTo>
                  <a:cubicBezTo>
                    <a:pt x="22539" y="9244"/>
                    <a:pt x="22623" y="9173"/>
                    <a:pt x="22694" y="9113"/>
                  </a:cubicBezTo>
                  <a:lnTo>
                    <a:pt x="22730" y="9089"/>
                  </a:lnTo>
                  <a:cubicBezTo>
                    <a:pt x="22753" y="9066"/>
                    <a:pt x="22765" y="9054"/>
                    <a:pt x="22777" y="9042"/>
                  </a:cubicBezTo>
                  <a:cubicBezTo>
                    <a:pt x="22813" y="9006"/>
                    <a:pt x="22837" y="8994"/>
                    <a:pt x="22884" y="8994"/>
                  </a:cubicBezTo>
                  <a:lnTo>
                    <a:pt x="22896" y="8994"/>
                  </a:lnTo>
                  <a:cubicBezTo>
                    <a:pt x="23004" y="8994"/>
                    <a:pt x="23123" y="8911"/>
                    <a:pt x="23277" y="8780"/>
                  </a:cubicBezTo>
                  <a:cubicBezTo>
                    <a:pt x="23420" y="8673"/>
                    <a:pt x="23408" y="8447"/>
                    <a:pt x="23408" y="8292"/>
                  </a:cubicBezTo>
                  <a:cubicBezTo>
                    <a:pt x="23408" y="8256"/>
                    <a:pt x="23408" y="8220"/>
                    <a:pt x="23408" y="8196"/>
                  </a:cubicBezTo>
                  <a:cubicBezTo>
                    <a:pt x="23420" y="8101"/>
                    <a:pt x="23456" y="8018"/>
                    <a:pt x="23504" y="7946"/>
                  </a:cubicBezTo>
                  <a:cubicBezTo>
                    <a:pt x="23575" y="7851"/>
                    <a:pt x="23635" y="7601"/>
                    <a:pt x="23646" y="7494"/>
                  </a:cubicBezTo>
                  <a:cubicBezTo>
                    <a:pt x="23646" y="7387"/>
                    <a:pt x="23611" y="7315"/>
                    <a:pt x="23539" y="7196"/>
                  </a:cubicBezTo>
                  <a:cubicBezTo>
                    <a:pt x="23468" y="7101"/>
                    <a:pt x="23456" y="6875"/>
                    <a:pt x="23432" y="6708"/>
                  </a:cubicBezTo>
                  <a:lnTo>
                    <a:pt x="23432" y="6661"/>
                  </a:lnTo>
                  <a:cubicBezTo>
                    <a:pt x="23408" y="6482"/>
                    <a:pt x="23301" y="6363"/>
                    <a:pt x="23134" y="6327"/>
                  </a:cubicBezTo>
                  <a:cubicBezTo>
                    <a:pt x="23099" y="6321"/>
                    <a:pt x="23068" y="6318"/>
                    <a:pt x="23038" y="6318"/>
                  </a:cubicBezTo>
                  <a:cubicBezTo>
                    <a:pt x="22957" y="6318"/>
                    <a:pt x="22891" y="6340"/>
                    <a:pt x="22813" y="6375"/>
                  </a:cubicBezTo>
                  <a:lnTo>
                    <a:pt x="22777" y="6387"/>
                  </a:lnTo>
                  <a:cubicBezTo>
                    <a:pt x="22732" y="6404"/>
                    <a:pt x="22701" y="6415"/>
                    <a:pt x="22672" y="6415"/>
                  </a:cubicBezTo>
                  <a:cubicBezTo>
                    <a:pt x="22640" y="6415"/>
                    <a:pt x="22613" y="6401"/>
                    <a:pt x="22575" y="6363"/>
                  </a:cubicBezTo>
                  <a:cubicBezTo>
                    <a:pt x="22551" y="6339"/>
                    <a:pt x="22539" y="6315"/>
                    <a:pt x="22515" y="6291"/>
                  </a:cubicBezTo>
                  <a:cubicBezTo>
                    <a:pt x="22480" y="6244"/>
                    <a:pt x="22444" y="6184"/>
                    <a:pt x="22349" y="6172"/>
                  </a:cubicBezTo>
                  <a:cubicBezTo>
                    <a:pt x="22182" y="6172"/>
                    <a:pt x="22170" y="6756"/>
                    <a:pt x="22170" y="6756"/>
                  </a:cubicBezTo>
                  <a:cubicBezTo>
                    <a:pt x="22170" y="6887"/>
                    <a:pt x="22158" y="7065"/>
                    <a:pt x="22134" y="7196"/>
                  </a:cubicBezTo>
                  <a:cubicBezTo>
                    <a:pt x="22122" y="7280"/>
                    <a:pt x="22122" y="7327"/>
                    <a:pt x="22122" y="7351"/>
                  </a:cubicBezTo>
                  <a:cubicBezTo>
                    <a:pt x="22122" y="7387"/>
                    <a:pt x="22039" y="7530"/>
                    <a:pt x="21980" y="7589"/>
                  </a:cubicBezTo>
                  <a:cubicBezTo>
                    <a:pt x="21920" y="7637"/>
                    <a:pt x="21741" y="7839"/>
                    <a:pt x="21718" y="7887"/>
                  </a:cubicBezTo>
                  <a:cubicBezTo>
                    <a:pt x="21718" y="7887"/>
                    <a:pt x="21706" y="7911"/>
                    <a:pt x="21694" y="7923"/>
                  </a:cubicBezTo>
                  <a:cubicBezTo>
                    <a:pt x="21670" y="7982"/>
                    <a:pt x="21587" y="8125"/>
                    <a:pt x="21563" y="8149"/>
                  </a:cubicBezTo>
                  <a:cubicBezTo>
                    <a:pt x="21539" y="8185"/>
                    <a:pt x="21301" y="8327"/>
                    <a:pt x="21170" y="8387"/>
                  </a:cubicBezTo>
                  <a:cubicBezTo>
                    <a:pt x="21003" y="8458"/>
                    <a:pt x="20813" y="8720"/>
                    <a:pt x="20789" y="8744"/>
                  </a:cubicBezTo>
                  <a:cubicBezTo>
                    <a:pt x="20741" y="8816"/>
                    <a:pt x="20694" y="8899"/>
                    <a:pt x="20658" y="8982"/>
                  </a:cubicBezTo>
                  <a:cubicBezTo>
                    <a:pt x="20646" y="9018"/>
                    <a:pt x="20622" y="9078"/>
                    <a:pt x="20610" y="9078"/>
                  </a:cubicBezTo>
                  <a:cubicBezTo>
                    <a:pt x="20598" y="9078"/>
                    <a:pt x="20551" y="9066"/>
                    <a:pt x="20515" y="9018"/>
                  </a:cubicBezTo>
                  <a:cubicBezTo>
                    <a:pt x="20467" y="8958"/>
                    <a:pt x="20408" y="8935"/>
                    <a:pt x="20348" y="8923"/>
                  </a:cubicBezTo>
                  <a:cubicBezTo>
                    <a:pt x="20337" y="8911"/>
                    <a:pt x="20313" y="8911"/>
                    <a:pt x="20301" y="8911"/>
                  </a:cubicBezTo>
                  <a:lnTo>
                    <a:pt x="20289" y="8899"/>
                  </a:lnTo>
                  <a:cubicBezTo>
                    <a:pt x="20194" y="8875"/>
                    <a:pt x="20098" y="8875"/>
                    <a:pt x="20063" y="8875"/>
                  </a:cubicBezTo>
                  <a:lnTo>
                    <a:pt x="20027" y="8875"/>
                  </a:lnTo>
                  <a:cubicBezTo>
                    <a:pt x="19956" y="8875"/>
                    <a:pt x="19825" y="8982"/>
                    <a:pt x="19789" y="9089"/>
                  </a:cubicBezTo>
                  <a:cubicBezTo>
                    <a:pt x="19759" y="9170"/>
                    <a:pt x="19720" y="9199"/>
                    <a:pt x="19687" y="9199"/>
                  </a:cubicBezTo>
                  <a:cubicBezTo>
                    <a:pt x="19681" y="9199"/>
                    <a:pt x="19675" y="9198"/>
                    <a:pt x="19670" y="9197"/>
                  </a:cubicBezTo>
                  <a:cubicBezTo>
                    <a:pt x="19598" y="9197"/>
                    <a:pt x="19455" y="9113"/>
                    <a:pt x="19360" y="9042"/>
                  </a:cubicBezTo>
                  <a:cubicBezTo>
                    <a:pt x="19277" y="8982"/>
                    <a:pt x="19146" y="8970"/>
                    <a:pt x="19027" y="8970"/>
                  </a:cubicBezTo>
                  <a:lnTo>
                    <a:pt x="18789" y="8970"/>
                  </a:lnTo>
                  <a:cubicBezTo>
                    <a:pt x="18717" y="8970"/>
                    <a:pt x="18670" y="8982"/>
                    <a:pt x="18622" y="8982"/>
                  </a:cubicBezTo>
                  <a:cubicBezTo>
                    <a:pt x="18592" y="8988"/>
                    <a:pt x="18565" y="8991"/>
                    <a:pt x="18536" y="8991"/>
                  </a:cubicBezTo>
                  <a:cubicBezTo>
                    <a:pt x="18506" y="8991"/>
                    <a:pt x="18473" y="8988"/>
                    <a:pt x="18432" y="8982"/>
                  </a:cubicBezTo>
                  <a:cubicBezTo>
                    <a:pt x="18372" y="8958"/>
                    <a:pt x="18301" y="8923"/>
                    <a:pt x="18229" y="8899"/>
                  </a:cubicBezTo>
                  <a:cubicBezTo>
                    <a:pt x="18122" y="8851"/>
                    <a:pt x="18015" y="8792"/>
                    <a:pt x="17860" y="8756"/>
                  </a:cubicBezTo>
                  <a:cubicBezTo>
                    <a:pt x="17777" y="8732"/>
                    <a:pt x="17693" y="8720"/>
                    <a:pt x="17586" y="8708"/>
                  </a:cubicBezTo>
                  <a:lnTo>
                    <a:pt x="17562" y="8708"/>
                  </a:lnTo>
                  <a:lnTo>
                    <a:pt x="17527" y="8697"/>
                  </a:lnTo>
                  <a:cubicBezTo>
                    <a:pt x="17455" y="8697"/>
                    <a:pt x="17396" y="8697"/>
                    <a:pt x="17336" y="8685"/>
                  </a:cubicBezTo>
                  <a:lnTo>
                    <a:pt x="17086" y="8685"/>
                  </a:lnTo>
                  <a:cubicBezTo>
                    <a:pt x="16967" y="8673"/>
                    <a:pt x="16777" y="8673"/>
                    <a:pt x="16741" y="8637"/>
                  </a:cubicBezTo>
                  <a:cubicBezTo>
                    <a:pt x="16741" y="8637"/>
                    <a:pt x="16741" y="8625"/>
                    <a:pt x="16729" y="8625"/>
                  </a:cubicBezTo>
                  <a:cubicBezTo>
                    <a:pt x="16717" y="8601"/>
                    <a:pt x="16729" y="8589"/>
                    <a:pt x="16765" y="8542"/>
                  </a:cubicBezTo>
                  <a:cubicBezTo>
                    <a:pt x="16777" y="8518"/>
                    <a:pt x="16788" y="8506"/>
                    <a:pt x="16800" y="8494"/>
                  </a:cubicBezTo>
                  <a:cubicBezTo>
                    <a:pt x="16812" y="8470"/>
                    <a:pt x="16884" y="8423"/>
                    <a:pt x="16943" y="8375"/>
                  </a:cubicBezTo>
                  <a:cubicBezTo>
                    <a:pt x="17027" y="8316"/>
                    <a:pt x="17122" y="8244"/>
                    <a:pt x="17181" y="8161"/>
                  </a:cubicBezTo>
                  <a:cubicBezTo>
                    <a:pt x="17193" y="8149"/>
                    <a:pt x="17205" y="8137"/>
                    <a:pt x="17217" y="8125"/>
                  </a:cubicBezTo>
                  <a:cubicBezTo>
                    <a:pt x="17300" y="8018"/>
                    <a:pt x="17300" y="7911"/>
                    <a:pt x="17324" y="7685"/>
                  </a:cubicBezTo>
                  <a:lnTo>
                    <a:pt x="17324" y="7613"/>
                  </a:lnTo>
                  <a:cubicBezTo>
                    <a:pt x="17336" y="7399"/>
                    <a:pt x="17384" y="7304"/>
                    <a:pt x="17431" y="7232"/>
                  </a:cubicBezTo>
                  <a:cubicBezTo>
                    <a:pt x="17443" y="7208"/>
                    <a:pt x="17455" y="7184"/>
                    <a:pt x="17467" y="7149"/>
                  </a:cubicBezTo>
                  <a:cubicBezTo>
                    <a:pt x="17479" y="7113"/>
                    <a:pt x="17503" y="7101"/>
                    <a:pt x="17574" y="7089"/>
                  </a:cubicBezTo>
                  <a:cubicBezTo>
                    <a:pt x="17610" y="7089"/>
                    <a:pt x="17658" y="7077"/>
                    <a:pt x="17705" y="7053"/>
                  </a:cubicBezTo>
                  <a:cubicBezTo>
                    <a:pt x="17836" y="6982"/>
                    <a:pt x="17860" y="6839"/>
                    <a:pt x="17896" y="6720"/>
                  </a:cubicBezTo>
                  <a:lnTo>
                    <a:pt x="17896" y="6684"/>
                  </a:lnTo>
                  <a:cubicBezTo>
                    <a:pt x="17920" y="6577"/>
                    <a:pt x="18205" y="6244"/>
                    <a:pt x="18241" y="6208"/>
                  </a:cubicBezTo>
                  <a:cubicBezTo>
                    <a:pt x="18277" y="6172"/>
                    <a:pt x="18312" y="6018"/>
                    <a:pt x="18289" y="5922"/>
                  </a:cubicBezTo>
                  <a:cubicBezTo>
                    <a:pt x="18277" y="5863"/>
                    <a:pt x="18229" y="5768"/>
                    <a:pt x="18146" y="5625"/>
                  </a:cubicBezTo>
                  <a:cubicBezTo>
                    <a:pt x="18110" y="5541"/>
                    <a:pt x="18074" y="5470"/>
                    <a:pt x="18051" y="5434"/>
                  </a:cubicBezTo>
                  <a:cubicBezTo>
                    <a:pt x="18051" y="5422"/>
                    <a:pt x="18051" y="5410"/>
                    <a:pt x="18039" y="5399"/>
                  </a:cubicBezTo>
                  <a:cubicBezTo>
                    <a:pt x="18003" y="5291"/>
                    <a:pt x="17955" y="5196"/>
                    <a:pt x="17717" y="5196"/>
                  </a:cubicBezTo>
                  <a:cubicBezTo>
                    <a:pt x="17550" y="5196"/>
                    <a:pt x="17372" y="5137"/>
                    <a:pt x="17181" y="5006"/>
                  </a:cubicBezTo>
                  <a:cubicBezTo>
                    <a:pt x="17158" y="4982"/>
                    <a:pt x="17134" y="4958"/>
                    <a:pt x="17110" y="4934"/>
                  </a:cubicBezTo>
                  <a:cubicBezTo>
                    <a:pt x="17074" y="4898"/>
                    <a:pt x="17038" y="4863"/>
                    <a:pt x="16991" y="4863"/>
                  </a:cubicBezTo>
                  <a:cubicBezTo>
                    <a:pt x="16931" y="4851"/>
                    <a:pt x="16765" y="4827"/>
                    <a:pt x="16491" y="4684"/>
                  </a:cubicBezTo>
                  <a:cubicBezTo>
                    <a:pt x="16217" y="4529"/>
                    <a:pt x="15467" y="4005"/>
                    <a:pt x="15276" y="3803"/>
                  </a:cubicBezTo>
                  <a:cubicBezTo>
                    <a:pt x="15098" y="3613"/>
                    <a:pt x="15086" y="3601"/>
                    <a:pt x="14967" y="3577"/>
                  </a:cubicBezTo>
                  <a:cubicBezTo>
                    <a:pt x="14955" y="3577"/>
                    <a:pt x="14931" y="3565"/>
                    <a:pt x="14907" y="3565"/>
                  </a:cubicBezTo>
                  <a:cubicBezTo>
                    <a:pt x="14717" y="3517"/>
                    <a:pt x="13990" y="3291"/>
                    <a:pt x="13812" y="3220"/>
                  </a:cubicBezTo>
                  <a:cubicBezTo>
                    <a:pt x="13657" y="3160"/>
                    <a:pt x="13538" y="3113"/>
                    <a:pt x="13514" y="3041"/>
                  </a:cubicBezTo>
                  <a:cubicBezTo>
                    <a:pt x="13467" y="2898"/>
                    <a:pt x="13407" y="2791"/>
                    <a:pt x="13348" y="2720"/>
                  </a:cubicBezTo>
                  <a:cubicBezTo>
                    <a:pt x="13288" y="2660"/>
                    <a:pt x="13181" y="2589"/>
                    <a:pt x="13002" y="2470"/>
                  </a:cubicBezTo>
                  <a:cubicBezTo>
                    <a:pt x="12895" y="2398"/>
                    <a:pt x="12776" y="2315"/>
                    <a:pt x="12633" y="2208"/>
                  </a:cubicBezTo>
                  <a:cubicBezTo>
                    <a:pt x="12216" y="1922"/>
                    <a:pt x="12062" y="1696"/>
                    <a:pt x="11990" y="1565"/>
                  </a:cubicBezTo>
                  <a:cubicBezTo>
                    <a:pt x="11943" y="1469"/>
                    <a:pt x="11919" y="1374"/>
                    <a:pt x="11895" y="1291"/>
                  </a:cubicBezTo>
                  <a:cubicBezTo>
                    <a:pt x="11871" y="1184"/>
                    <a:pt x="11859" y="1124"/>
                    <a:pt x="11812" y="1088"/>
                  </a:cubicBezTo>
                  <a:cubicBezTo>
                    <a:pt x="11788" y="1077"/>
                    <a:pt x="11764" y="1077"/>
                    <a:pt x="11716" y="1065"/>
                  </a:cubicBezTo>
                  <a:lnTo>
                    <a:pt x="11669" y="1053"/>
                  </a:lnTo>
                  <a:cubicBezTo>
                    <a:pt x="11550" y="1017"/>
                    <a:pt x="11383" y="981"/>
                    <a:pt x="11323" y="910"/>
                  </a:cubicBezTo>
                  <a:cubicBezTo>
                    <a:pt x="11264" y="850"/>
                    <a:pt x="11216" y="767"/>
                    <a:pt x="11157" y="684"/>
                  </a:cubicBezTo>
                  <a:cubicBezTo>
                    <a:pt x="11109" y="624"/>
                    <a:pt x="11062" y="553"/>
                    <a:pt x="11002" y="493"/>
                  </a:cubicBezTo>
                  <a:cubicBezTo>
                    <a:pt x="10907" y="374"/>
                    <a:pt x="10823" y="362"/>
                    <a:pt x="10716" y="362"/>
                  </a:cubicBezTo>
                  <a:cubicBezTo>
                    <a:pt x="10692" y="350"/>
                    <a:pt x="10669" y="350"/>
                    <a:pt x="10633" y="350"/>
                  </a:cubicBezTo>
                  <a:cubicBezTo>
                    <a:pt x="10514" y="326"/>
                    <a:pt x="9966" y="303"/>
                    <a:pt x="9692" y="303"/>
                  </a:cubicBezTo>
                  <a:lnTo>
                    <a:pt x="9526" y="303"/>
                  </a:lnTo>
                  <a:cubicBezTo>
                    <a:pt x="9383" y="326"/>
                    <a:pt x="9264" y="493"/>
                    <a:pt x="9192" y="624"/>
                  </a:cubicBezTo>
                  <a:cubicBezTo>
                    <a:pt x="9145" y="719"/>
                    <a:pt x="9085" y="886"/>
                    <a:pt x="9073" y="969"/>
                  </a:cubicBezTo>
                  <a:cubicBezTo>
                    <a:pt x="9073" y="993"/>
                    <a:pt x="9002" y="1053"/>
                    <a:pt x="8954" y="1088"/>
                  </a:cubicBezTo>
                  <a:cubicBezTo>
                    <a:pt x="8930" y="1112"/>
                    <a:pt x="8907" y="1124"/>
                    <a:pt x="8895" y="1148"/>
                  </a:cubicBezTo>
                  <a:cubicBezTo>
                    <a:pt x="8871" y="1172"/>
                    <a:pt x="8823" y="1374"/>
                    <a:pt x="8776" y="1589"/>
                  </a:cubicBezTo>
                  <a:cubicBezTo>
                    <a:pt x="8740" y="1458"/>
                    <a:pt x="8692" y="1279"/>
                    <a:pt x="8621" y="1041"/>
                  </a:cubicBezTo>
                  <a:cubicBezTo>
                    <a:pt x="8502" y="636"/>
                    <a:pt x="8275" y="600"/>
                    <a:pt x="8121" y="577"/>
                  </a:cubicBezTo>
                  <a:cubicBezTo>
                    <a:pt x="8097" y="565"/>
                    <a:pt x="8073" y="565"/>
                    <a:pt x="8049" y="565"/>
                  </a:cubicBezTo>
                  <a:cubicBezTo>
                    <a:pt x="8002" y="553"/>
                    <a:pt x="7954" y="553"/>
                    <a:pt x="7883" y="553"/>
                  </a:cubicBezTo>
                  <a:cubicBezTo>
                    <a:pt x="7775" y="553"/>
                    <a:pt x="7644" y="553"/>
                    <a:pt x="7549" y="565"/>
                  </a:cubicBezTo>
                  <a:lnTo>
                    <a:pt x="7490" y="565"/>
                  </a:lnTo>
                  <a:cubicBezTo>
                    <a:pt x="7430" y="577"/>
                    <a:pt x="7371" y="577"/>
                    <a:pt x="7347" y="577"/>
                  </a:cubicBezTo>
                  <a:lnTo>
                    <a:pt x="7335" y="577"/>
                  </a:lnTo>
                  <a:cubicBezTo>
                    <a:pt x="7228" y="577"/>
                    <a:pt x="7025" y="648"/>
                    <a:pt x="6978" y="672"/>
                  </a:cubicBezTo>
                  <a:cubicBezTo>
                    <a:pt x="6906" y="660"/>
                    <a:pt x="6740" y="493"/>
                    <a:pt x="6668" y="410"/>
                  </a:cubicBezTo>
                  <a:cubicBezTo>
                    <a:pt x="6632" y="374"/>
                    <a:pt x="6609" y="350"/>
                    <a:pt x="6585" y="326"/>
                  </a:cubicBezTo>
                  <a:cubicBezTo>
                    <a:pt x="6466" y="219"/>
                    <a:pt x="6097" y="17"/>
                    <a:pt x="6085" y="5"/>
                  </a:cubicBezTo>
                  <a:cubicBezTo>
                    <a:pt x="6075" y="2"/>
                    <a:pt x="6066" y="0"/>
                    <a:pt x="6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26" name="Google Shape;2526;p43"/>
          <p:cNvCxnSpPr/>
          <p:nvPr/>
        </p:nvCxnSpPr>
        <p:spPr>
          <a:xfrm>
            <a:off x="5000625" y="2571750"/>
            <a:ext cx="1095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27" name="Google Shape;2527;p43"/>
          <p:cNvCxnSpPr/>
          <p:nvPr/>
        </p:nvCxnSpPr>
        <p:spPr>
          <a:xfrm flipH="1">
            <a:off x="3067200" y="2105025"/>
            <a:ext cx="1809600" cy="1571100"/>
          </a:xfrm>
          <a:prstGeom prst="bentConnector3">
            <a:avLst>
              <a:gd name="adj1" fmla="val 657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28" name="Google Shape;2528;p43"/>
          <p:cNvCxnSpPr/>
          <p:nvPr/>
        </p:nvCxnSpPr>
        <p:spPr>
          <a:xfrm rot="10800000" flipH="1">
            <a:off x="3067200" y="1120325"/>
            <a:ext cx="1295400" cy="661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55" name="Grupo 54"/>
          <p:cNvGrpSpPr/>
          <p:nvPr/>
        </p:nvGrpSpPr>
        <p:grpSpPr>
          <a:xfrm>
            <a:off x="259492" y="24347"/>
            <a:ext cx="8778095" cy="787209"/>
            <a:chOff x="259492" y="24347"/>
            <a:chExt cx="8778095" cy="787209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6013" y="24347"/>
              <a:ext cx="701574" cy="701574"/>
            </a:xfrm>
            <a:prstGeom prst="rect">
              <a:avLst/>
            </a:prstGeom>
          </p:spPr>
        </p:pic>
        <p:sp>
          <p:nvSpPr>
            <p:cNvPr id="57" name="Rectángulo 56"/>
            <p:cNvSpPr/>
            <p:nvPr/>
          </p:nvSpPr>
          <p:spPr>
            <a:xfrm>
              <a:off x="259492" y="765837"/>
              <a:ext cx="8625016" cy="45719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3" name="Google Shape;2533;p44"/>
          <p:cNvGrpSpPr/>
          <p:nvPr/>
        </p:nvGrpSpPr>
        <p:grpSpPr>
          <a:xfrm>
            <a:off x="2778482" y="1537411"/>
            <a:ext cx="3586977" cy="2525837"/>
            <a:chOff x="2778482" y="1394770"/>
            <a:chExt cx="3586977" cy="2525837"/>
          </a:xfrm>
        </p:grpSpPr>
        <p:sp>
          <p:nvSpPr>
            <p:cNvPr id="2534" name="Google Shape;2534;p44"/>
            <p:cNvSpPr/>
            <p:nvPr/>
          </p:nvSpPr>
          <p:spPr>
            <a:xfrm>
              <a:off x="2778482" y="1423776"/>
              <a:ext cx="3586977" cy="2496831"/>
            </a:xfrm>
            <a:custGeom>
              <a:avLst/>
              <a:gdLst/>
              <a:ahLst/>
              <a:cxnLst/>
              <a:rect l="l" t="t" r="r" b="b"/>
              <a:pathLst>
                <a:path w="67153" h="46744" extrusionOk="0">
                  <a:moveTo>
                    <a:pt x="29921" y="1"/>
                  </a:moveTo>
                  <a:cubicBezTo>
                    <a:pt x="29528" y="1"/>
                    <a:pt x="29147" y="72"/>
                    <a:pt x="28790" y="215"/>
                  </a:cubicBezTo>
                  <a:cubicBezTo>
                    <a:pt x="28588" y="287"/>
                    <a:pt x="28397" y="382"/>
                    <a:pt x="28219" y="489"/>
                  </a:cubicBezTo>
                  <a:cubicBezTo>
                    <a:pt x="27993" y="525"/>
                    <a:pt x="27778" y="596"/>
                    <a:pt x="27576" y="692"/>
                  </a:cubicBezTo>
                  <a:cubicBezTo>
                    <a:pt x="26742" y="1061"/>
                    <a:pt x="26195" y="1858"/>
                    <a:pt x="26159" y="2775"/>
                  </a:cubicBezTo>
                  <a:cubicBezTo>
                    <a:pt x="26111" y="3549"/>
                    <a:pt x="26409" y="4228"/>
                    <a:pt x="27028" y="4799"/>
                  </a:cubicBezTo>
                  <a:cubicBezTo>
                    <a:pt x="26885" y="4871"/>
                    <a:pt x="26766" y="4942"/>
                    <a:pt x="26659" y="5002"/>
                  </a:cubicBezTo>
                  <a:cubicBezTo>
                    <a:pt x="26623" y="5013"/>
                    <a:pt x="26600" y="5037"/>
                    <a:pt x="26552" y="5061"/>
                  </a:cubicBezTo>
                  <a:cubicBezTo>
                    <a:pt x="26492" y="5097"/>
                    <a:pt x="26421" y="5133"/>
                    <a:pt x="26361" y="5168"/>
                  </a:cubicBezTo>
                  <a:cubicBezTo>
                    <a:pt x="26290" y="5192"/>
                    <a:pt x="26207" y="5204"/>
                    <a:pt x="26111" y="5228"/>
                  </a:cubicBezTo>
                  <a:cubicBezTo>
                    <a:pt x="26076" y="5168"/>
                    <a:pt x="26040" y="5109"/>
                    <a:pt x="25992" y="5049"/>
                  </a:cubicBezTo>
                  <a:cubicBezTo>
                    <a:pt x="25861" y="4525"/>
                    <a:pt x="25504" y="3847"/>
                    <a:pt x="24575" y="3347"/>
                  </a:cubicBezTo>
                  <a:lnTo>
                    <a:pt x="24456" y="3275"/>
                  </a:lnTo>
                  <a:lnTo>
                    <a:pt x="24325" y="3228"/>
                  </a:lnTo>
                  <a:cubicBezTo>
                    <a:pt x="24016" y="3108"/>
                    <a:pt x="23706" y="3049"/>
                    <a:pt x="23349" y="2989"/>
                  </a:cubicBezTo>
                  <a:cubicBezTo>
                    <a:pt x="23349" y="2989"/>
                    <a:pt x="23206" y="2966"/>
                    <a:pt x="23182" y="2966"/>
                  </a:cubicBezTo>
                  <a:cubicBezTo>
                    <a:pt x="23040" y="2918"/>
                    <a:pt x="22742" y="2847"/>
                    <a:pt x="22361" y="2847"/>
                  </a:cubicBezTo>
                  <a:cubicBezTo>
                    <a:pt x="21885" y="2847"/>
                    <a:pt x="21420" y="2966"/>
                    <a:pt x="20980" y="3192"/>
                  </a:cubicBezTo>
                  <a:lnTo>
                    <a:pt x="20920" y="3192"/>
                  </a:lnTo>
                  <a:cubicBezTo>
                    <a:pt x="20658" y="3192"/>
                    <a:pt x="20265" y="3216"/>
                    <a:pt x="19813" y="3418"/>
                  </a:cubicBezTo>
                  <a:cubicBezTo>
                    <a:pt x="19789" y="3430"/>
                    <a:pt x="19706" y="3454"/>
                    <a:pt x="19551" y="3478"/>
                  </a:cubicBezTo>
                  <a:cubicBezTo>
                    <a:pt x="19122" y="3549"/>
                    <a:pt x="17860" y="3668"/>
                    <a:pt x="17539" y="3668"/>
                  </a:cubicBezTo>
                  <a:lnTo>
                    <a:pt x="17241" y="3668"/>
                  </a:lnTo>
                  <a:cubicBezTo>
                    <a:pt x="16741" y="3668"/>
                    <a:pt x="16432" y="3740"/>
                    <a:pt x="16086" y="3870"/>
                  </a:cubicBezTo>
                  <a:lnTo>
                    <a:pt x="16039" y="3894"/>
                  </a:lnTo>
                  <a:cubicBezTo>
                    <a:pt x="15848" y="3954"/>
                    <a:pt x="14979" y="4228"/>
                    <a:pt x="14658" y="4311"/>
                  </a:cubicBezTo>
                  <a:cubicBezTo>
                    <a:pt x="14455" y="4275"/>
                    <a:pt x="14253" y="4251"/>
                    <a:pt x="14050" y="4251"/>
                  </a:cubicBezTo>
                  <a:lnTo>
                    <a:pt x="13967" y="4240"/>
                  </a:lnTo>
                  <a:cubicBezTo>
                    <a:pt x="13717" y="4240"/>
                    <a:pt x="13455" y="4275"/>
                    <a:pt x="13050" y="4323"/>
                  </a:cubicBezTo>
                  <a:cubicBezTo>
                    <a:pt x="12860" y="4335"/>
                    <a:pt x="12622" y="4371"/>
                    <a:pt x="12348" y="4394"/>
                  </a:cubicBezTo>
                  <a:cubicBezTo>
                    <a:pt x="12110" y="4418"/>
                    <a:pt x="11919" y="4430"/>
                    <a:pt x="11752" y="4430"/>
                  </a:cubicBezTo>
                  <a:cubicBezTo>
                    <a:pt x="11633" y="4430"/>
                    <a:pt x="11538" y="4418"/>
                    <a:pt x="11467" y="4406"/>
                  </a:cubicBezTo>
                  <a:cubicBezTo>
                    <a:pt x="11443" y="4406"/>
                    <a:pt x="11407" y="4394"/>
                    <a:pt x="11383" y="4382"/>
                  </a:cubicBezTo>
                  <a:cubicBezTo>
                    <a:pt x="11133" y="4311"/>
                    <a:pt x="10776" y="4204"/>
                    <a:pt x="10300" y="4204"/>
                  </a:cubicBezTo>
                  <a:cubicBezTo>
                    <a:pt x="10086" y="4204"/>
                    <a:pt x="9871" y="4228"/>
                    <a:pt x="9669" y="4275"/>
                  </a:cubicBezTo>
                  <a:lnTo>
                    <a:pt x="9538" y="4299"/>
                  </a:lnTo>
                  <a:lnTo>
                    <a:pt x="9359" y="4371"/>
                  </a:lnTo>
                  <a:cubicBezTo>
                    <a:pt x="9169" y="4347"/>
                    <a:pt x="8978" y="4335"/>
                    <a:pt x="8800" y="4323"/>
                  </a:cubicBezTo>
                  <a:cubicBezTo>
                    <a:pt x="8716" y="4311"/>
                    <a:pt x="8645" y="4311"/>
                    <a:pt x="8585" y="4311"/>
                  </a:cubicBezTo>
                  <a:cubicBezTo>
                    <a:pt x="7847" y="4311"/>
                    <a:pt x="7359" y="4561"/>
                    <a:pt x="7145" y="4668"/>
                  </a:cubicBezTo>
                  <a:lnTo>
                    <a:pt x="7133" y="4680"/>
                  </a:lnTo>
                  <a:cubicBezTo>
                    <a:pt x="6859" y="4799"/>
                    <a:pt x="5716" y="5359"/>
                    <a:pt x="5299" y="5704"/>
                  </a:cubicBezTo>
                  <a:cubicBezTo>
                    <a:pt x="5037" y="5906"/>
                    <a:pt x="4835" y="6156"/>
                    <a:pt x="4668" y="6442"/>
                  </a:cubicBezTo>
                  <a:cubicBezTo>
                    <a:pt x="4609" y="6466"/>
                    <a:pt x="4549" y="6490"/>
                    <a:pt x="4513" y="6514"/>
                  </a:cubicBezTo>
                  <a:lnTo>
                    <a:pt x="4490" y="6514"/>
                  </a:lnTo>
                  <a:cubicBezTo>
                    <a:pt x="4121" y="6657"/>
                    <a:pt x="3811" y="6859"/>
                    <a:pt x="3466" y="7085"/>
                  </a:cubicBezTo>
                  <a:lnTo>
                    <a:pt x="3370" y="7157"/>
                  </a:lnTo>
                  <a:cubicBezTo>
                    <a:pt x="3370" y="7157"/>
                    <a:pt x="3323" y="7180"/>
                    <a:pt x="3299" y="7192"/>
                  </a:cubicBezTo>
                  <a:lnTo>
                    <a:pt x="3287" y="7192"/>
                  </a:lnTo>
                  <a:cubicBezTo>
                    <a:pt x="1835" y="7216"/>
                    <a:pt x="763" y="7835"/>
                    <a:pt x="322" y="8883"/>
                  </a:cubicBezTo>
                  <a:cubicBezTo>
                    <a:pt x="180" y="9240"/>
                    <a:pt x="120" y="9621"/>
                    <a:pt x="156" y="10002"/>
                  </a:cubicBezTo>
                  <a:cubicBezTo>
                    <a:pt x="1" y="10526"/>
                    <a:pt x="13" y="11086"/>
                    <a:pt x="215" y="11633"/>
                  </a:cubicBezTo>
                  <a:cubicBezTo>
                    <a:pt x="299" y="11895"/>
                    <a:pt x="418" y="12157"/>
                    <a:pt x="513" y="12360"/>
                  </a:cubicBezTo>
                  <a:cubicBezTo>
                    <a:pt x="584" y="12562"/>
                    <a:pt x="775" y="13003"/>
                    <a:pt x="1180" y="13431"/>
                  </a:cubicBezTo>
                  <a:lnTo>
                    <a:pt x="1418" y="13681"/>
                  </a:lnTo>
                  <a:lnTo>
                    <a:pt x="1715" y="13848"/>
                  </a:lnTo>
                  <a:cubicBezTo>
                    <a:pt x="1775" y="13884"/>
                    <a:pt x="1835" y="13919"/>
                    <a:pt x="1894" y="13943"/>
                  </a:cubicBezTo>
                  <a:cubicBezTo>
                    <a:pt x="1846" y="14146"/>
                    <a:pt x="1811" y="14348"/>
                    <a:pt x="1787" y="14515"/>
                  </a:cubicBezTo>
                  <a:cubicBezTo>
                    <a:pt x="1573" y="15610"/>
                    <a:pt x="2120" y="16634"/>
                    <a:pt x="3251" y="17229"/>
                  </a:cubicBezTo>
                  <a:lnTo>
                    <a:pt x="3359" y="17289"/>
                  </a:lnTo>
                  <a:lnTo>
                    <a:pt x="3466" y="17336"/>
                  </a:lnTo>
                  <a:cubicBezTo>
                    <a:pt x="3656" y="17408"/>
                    <a:pt x="3882" y="17467"/>
                    <a:pt x="4156" y="17515"/>
                  </a:cubicBezTo>
                  <a:cubicBezTo>
                    <a:pt x="4275" y="17622"/>
                    <a:pt x="4418" y="17717"/>
                    <a:pt x="4561" y="17801"/>
                  </a:cubicBezTo>
                  <a:cubicBezTo>
                    <a:pt x="4906" y="18003"/>
                    <a:pt x="5228" y="18098"/>
                    <a:pt x="5418" y="18158"/>
                  </a:cubicBezTo>
                  <a:lnTo>
                    <a:pt x="5490" y="18182"/>
                  </a:lnTo>
                  <a:lnTo>
                    <a:pt x="5537" y="18194"/>
                  </a:lnTo>
                  <a:lnTo>
                    <a:pt x="5645" y="18229"/>
                  </a:lnTo>
                  <a:cubicBezTo>
                    <a:pt x="5716" y="18253"/>
                    <a:pt x="5787" y="18277"/>
                    <a:pt x="5883" y="18301"/>
                  </a:cubicBezTo>
                  <a:cubicBezTo>
                    <a:pt x="5906" y="18337"/>
                    <a:pt x="5942" y="18360"/>
                    <a:pt x="5966" y="18396"/>
                  </a:cubicBezTo>
                  <a:lnTo>
                    <a:pt x="6204" y="18646"/>
                  </a:lnTo>
                  <a:cubicBezTo>
                    <a:pt x="6204" y="18646"/>
                    <a:pt x="6537" y="18837"/>
                    <a:pt x="6549" y="18849"/>
                  </a:cubicBezTo>
                  <a:cubicBezTo>
                    <a:pt x="6728" y="19206"/>
                    <a:pt x="6954" y="19515"/>
                    <a:pt x="7180" y="19789"/>
                  </a:cubicBezTo>
                  <a:lnTo>
                    <a:pt x="7704" y="20706"/>
                  </a:lnTo>
                  <a:cubicBezTo>
                    <a:pt x="7811" y="20896"/>
                    <a:pt x="7919" y="21075"/>
                    <a:pt x="8014" y="21230"/>
                  </a:cubicBezTo>
                  <a:cubicBezTo>
                    <a:pt x="8240" y="21551"/>
                    <a:pt x="8502" y="21825"/>
                    <a:pt x="8823" y="22027"/>
                  </a:cubicBezTo>
                  <a:cubicBezTo>
                    <a:pt x="9062" y="22492"/>
                    <a:pt x="9395" y="22849"/>
                    <a:pt x="9836" y="23087"/>
                  </a:cubicBezTo>
                  <a:lnTo>
                    <a:pt x="9883" y="23123"/>
                  </a:lnTo>
                  <a:lnTo>
                    <a:pt x="9943" y="23147"/>
                  </a:lnTo>
                  <a:cubicBezTo>
                    <a:pt x="10288" y="23325"/>
                    <a:pt x="10598" y="23397"/>
                    <a:pt x="11062" y="23468"/>
                  </a:cubicBezTo>
                  <a:cubicBezTo>
                    <a:pt x="11229" y="23742"/>
                    <a:pt x="11443" y="24004"/>
                    <a:pt x="11705" y="24242"/>
                  </a:cubicBezTo>
                  <a:cubicBezTo>
                    <a:pt x="11764" y="24302"/>
                    <a:pt x="11836" y="24361"/>
                    <a:pt x="11895" y="24409"/>
                  </a:cubicBezTo>
                  <a:cubicBezTo>
                    <a:pt x="12193" y="24814"/>
                    <a:pt x="12562" y="25052"/>
                    <a:pt x="12824" y="25206"/>
                  </a:cubicBezTo>
                  <a:cubicBezTo>
                    <a:pt x="12979" y="25290"/>
                    <a:pt x="13134" y="25373"/>
                    <a:pt x="13265" y="25433"/>
                  </a:cubicBezTo>
                  <a:lnTo>
                    <a:pt x="13336" y="25468"/>
                  </a:lnTo>
                  <a:cubicBezTo>
                    <a:pt x="13455" y="25540"/>
                    <a:pt x="13586" y="25611"/>
                    <a:pt x="13776" y="25707"/>
                  </a:cubicBezTo>
                  <a:lnTo>
                    <a:pt x="13931" y="25790"/>
                  </a:lnTo>
                  <a:lnTo>
                    <a:pt x="14110" y="25849"/>
                  </a:lnTo>
                  <a:cubicBezTo>
                    <a:pt x="14348" y="25921"/>
                    <a:pt x="14562" y="25957"/>
                    <a:pt x="14765" y="25980"/>
                  </a:cubicBezTo>
                  <a:cubicBezTo>
                    <a:pt x="15181" y="26218"/>
                    <a:pt x="15574" y="26290"/>
                    <a:pt x="15908" y="26326"/>
                  </a:cubicBezTo>
                  <a:cubicBezTo>
                    <a:pt x="16051" y="26373"/>
                    <a:pt x="16193" y="26433"/>
                    <a:pt x="16360" y="26480"/>
                  </a:cubicBezTo>
                  <a:cubicBezTo>
                    <a:pt x="16503" y="26516"/>
                    <a:pt x="16646" y="26552"/>
                    <a:pt x="16801" y="26564"/>
                  </a:cubicBezTo>
                  <a:lnTo>
                    <a:pt x="16932" y="26647"/>
                  </a:lnTo>
                  <a:cubicBezTo>
                    <a:pt x="17384" y="26909"/>
                    <a:pt x="17813" y="26969"/>
                    <a:pt x="18015" y="26992"/>
                  </a:cubicBezTo>
                  <a:cubicBezTo>
                    <a:pt x="18182" y="27028"/>
                    <a:pt x="18348" y="27040"/>
                    <a:pt x="18503" y="27040"/>
                  </a:cubicBezTo>
                  <a:cubicBezTo>
                    <a:pt x="18551" y="27076"/>
                    <a:pt x="18610" y="27100"/>
                    <a:pt x="18670" y="27135"/>
                  </a:cubicBezTo>
                  <a:cubicBezTo>
                    <a:pt x="18837" y="27361"/>
                    <a:pt x="19015" y="27516"/>
                    <a:pt x="19170" y="27635"/>
                  </a:cubicBezTo>
                  <a:cubicBezTo>
                    <a:pt x="19218" y="27731"/>
                    <a:pt x="19301" y="27850"/>
                    <a:pt x="19396" y="27969"/>
                  </a:cubicBezTo>
                  <a:cubicBezTo>
                    <a:pt x="19468" y="28064"/>
                    <a:pt x="19551" y="28159"/>
                    <a:pt x="19646" y="28254"/>
                  </a:cubicBezTo>
                  <a:cubicBezTo>
                    <a:pt x="19646" y="28266"/>
                    <a:pt x="19968" y="28766"/>
                    <a:pt x="19968" y="28766"/>
                  </a:cubicBezTo>
                  <a:lnTo>
                    <a:pt x="20480" y="29064"/>
                  </a:lnTo>
                  <a:cubicBezTo>
                    <a:pt x="20682" y="29183"/>
                    <a:pt x="20896" y="29266"/>
                    <a:pt x="21135" y="29326"/>
                  </a:cubicBezTo>
                  <a:cubicBezTo>
                    <a:pt x="21277" y="29838"/>
                    <a:pt x="21635" y="30469"/>
                    <a:pt x="22456" y="30945"/>
                  </a:cubicBezTo>
                  <a:cubicBezTo>
                    <a:pt x="22563" y="31005"/>
                    <a:pt x="22659" y="31052"/>
                    <a:pt x="22766" y="31100"/>
                  </a:cubicBezTo>
                  <a:lnTo>
                    <a:pt x="22801" y="31124"/>
                  </a:lnTo>
                  <a:cubicBezTo>
                    <a:pt x="22873" y="31171"/>
                    <a:pt x="23004" y="31243"/>
                    <a:pt x="23147" y="31326"/>
                  </a:cubicBezTo>
                  <a:lnTo>
                    <a:pt x="23194" y="31362"/>
                  </a:lnTo>
                  <a:cubicBezTo>
                    <a:pt x="23432" y="31505"/>
                    <a:pt x="23694" y="31660"/>
                    <a:pt x="23849" y="31743"/>
                  </a:cubicBezTo>
                  <a:cubicBezTo>
                    <a:pt x="24147" y="31922"/>
                    <a:pt x="24349" y="32005"/>
                    <a:pt x="24480" y="32064"/>
                  </a:cubicBezTo>
                  <a:lnTo>
                    <a:pt x="24540" y="32100"/>
                  </a:lnTo>
                  <a:cubicBezTo>
                    <a:pt x="24980" y="32303"/>
                    <a:pt x="25397" y="32362"/>
                    <a:pt x="25671" y="32374"/>
                  </a:cubicBezTo>
                  <a:cubicBezTo>
                    <a:pt x="25742" y="32505"/>
                    <a:pt x="25838" y="32624"/>
                    <a:pt x="25933" y="32731"/>
                  </a:cubicBezTo>
                  <a:cubicBezTo>
                    <a:pt x="26123" y="32969"/>
                    <a:pt x="26349" y="33148"/>
                    <a:pt x="26516" y="33267"/>
                  </a:cubicBezTo>
                  <a:cubicBezTo>
                    <a:pt x="26850" y="33862"/>
                    <a:pt x="27373" y="34160"/>
                    <a:pt x="27564" y="34267"/>
                  </a:cubicBezTo>
                  <a:cubicBezTo>
                    <a:pt x="27659" y="34327"/>
                    <a:pt x="27766" y="34386"/>
                    <a:pt x="27885" y="34434"/>
                  </a:cubicBezTo>
                  <a:lnTo>
                    <a:pt x="27933" y="34493"/>
                  </a:lnTo>
                  <a:lnTo>
                    <a:pt x="28350" y="34731"/>
                  </a:lnTo>
                  <a:cubicBezTo>
                    <a:pt x="28528" y="34839"/>
                    <a:pt x="28695" y="34910"/>
                    <a:pt x="28802" y="34946"/>
                  </a:cubicBezTo>
                  <a:cubicBezTo>
                    <a:pt x="28862" y="34981"/>
                    <a:pt x="28909" y="35017"/>
                    <a:pt x="28933" y="35029"/>
                  </a:cubicBezTo>
                  <a:lnTo>
                    <a:pt x="28933" y="35041"/>
                  </a:lnTo>
                  <a:cubicBezTo>
                    <a:pt x="29052" y="35136"/>
                    <a:pt x="29302" y="35327"/>
                    <a:pt x="29659" y="35505"/>
                  </a:cubicBezTo>
                  <a:lnTo>
                    <a:pt x="29921" y="35648"/>
                  </a:lnTo>
                  <a:lnTo>
                    <a:pt x="30171" y="35708"/>
                  </a:lnTo>
                  <a:cubicBezTo>
                    <a:pt x="30207" y="35720"/>
                    <a:pt x="30302" y="35743"/>
                    <a:pt x="30505" y="35815"/>
                  </a:cubicBezTo>
                  <a:cubicBezTo>
                    <a:pt x="30576" y="35863"/>
                    <a:pt x="30648" y="35898"/>
                    <a:pt x="30695" y="35934"/>
                  </a:cubicBezTo>
                  <a:cubicBezTo>
                    <a:pt x="30910" y="36053"/>
                    <a:pt x="31136" y="36148"/>
                    <a:pt x="31374" y="36232"/>
                  </a:cubicBezTo>
                  <a:cubicBezTo>
                    <a:pt x="31386" y="36267"/>
                    <a:pt x="31410" y="36303"/>
                    <a:pt x="31433" y="36339"/>
                  </a:cubicBezTo>
                  <a:lnTo>
                    <a:pt x="31779" y="36827"/>
                  </a:lnTo>
                  <a:lnTo>
                    <a:pt x="32303" y="37101"/>
                  </a:lnTo>
                  <a:cubicBezTo>
                    <a:pt x="32410" y="37148"/>
                    <a:pt x="32517" y="37196"/>
                    <a:pt x="32588" y="37232"/>
                  </a:cubicBezTo>
                  <a:cubicBezTo>
                    <a:pt x="32791" y="37339"/>
                    <a:pt x="33005" y="37422"/>
                    <a:pt x="33124" y="37470"/>
                  </a:cubicBezTo>
                  <a:cubicBezTo>
                    <a:pt x="33196" y="37529"/>
                    <a:pt x="33267" y="37565"/>
                    <a:pt x="33338" y="37613"/>
                  </a:cubicBezTo>
                  <a:cubicBezTo>
                    <a:pt x="33708" y="37827"/>
                    <a:pt x="34112" y="37934"/>
                    <a:pt x="34553" y="37934"/>
                  </a:cubicBezTo>
                  <a:lnTo>
                    <a:pt x="34708" y="37934"/>
                  </a:lnTo>
                  <a:cubicBezTo>
                    <a:pt x="34910" y="38006"/>
                    <a:pt x="35124" y="38053"/>
                    <a:pt x="35351" y="38077"/>
                  </a:cubicBezTo>
                  <a:cubicBezTo>
                    <a:pt x="35446" y="38137"/>
                    <a:pt x="35553" y="38172"/>
                    <a:pt x="35660" y="38220"/>
                  </a:cubicBezTo>
                  <a:cubicBezTo>
                    <a:pt x="35732" y="38279"/>
                    <a:pt x="35815" y="38339"/>
                    <a:pt x="35898" y="38399"/>
                  </a:cubicBezTo>
                  <a:lnTo>
                    <a:pt x="35970" y="38446"/>
                  </a:lnTo>
                  <a:lnTo>
                    <a:pt x="36053" y="38494"/>
                  </a:lnTo>
                  <a:cubicBezTo>
                    <a:pt x="36113" y="38530"/>
                    <a:pt x="36184" y="38565"/>
                    <a:pt x="36255" y="38601"/>
                  </a:cubicBezTo>
                  <a:cubicBezTo>
                    <a:pt x="36303" y="38660"/>
                    <a:pt x="36363" y="38720"/>
                    <a:pt x="36422" y="38791"/>
                  </a:cubicBezTo>
                  <a:lnTo>
                    <a:pt x="36648" y="39018"/>
                  </a:lnTo>
                  <a:lnTo>
                    <a:pt x="36934" y="39184"/>
                  </a:lnTo>
                  <a:cubicBezTo>
                    <a:pt x="37303" y="39399"/>
                    <a:pt x="37732" y="39518"/>
                    <a:pt x="38172" y="39518"/>
                  </a:cubicBezTo>
                  <a:cubicBezTo>
                    <a:pt x="38327" y="39518"/>
                    <a:pt x="38470" y="39506"/>
                    <a:pt x="38601" y="39482"/>
                  </a:cubicBezTo>
                  <a:cubicBezTo>
                    <a:pt x="38649" y="39518"/>
                    <a:pt x="38684" y="39553"/>
                    <a:pt x="38732" y="39589"/>
                  </a:cubicBezTo>
                  <a:lnTo>
                    <a:pt x="38875" y="39708"/>
                  </a:lnTo>
                  <a:lnTo>
                    <a:pt x="39042" y="39803"/>
                  </a:lnTo>
                  <a:cubicBezTo>
                    <a:pt x="39292" y="39958"/>
                    <a:pt x="39577" y="40065"/>
                    <a:pt x="39839" y="40173"/>
                  </a:cubicBezTo>
                  <a:lnTo>
                    <a:pt x="39911" y="40196"/>
                  </a:lnTo>
                  <a:cubicBezTo>
                    <a:pt x="40042" y="40256"/>
                    <a:pt x="40435" y="40435"/>
                    <a:pt x="40589" y="40506"/>
                  </a:cubicBezTo>
                  <a:cubicBezTo>
                    <a:pt x="40697" y="40613"/>
                    <a:pt x="40875" y="40792"/>
                    <a:pt x="41149" y="41006"/>
                  </a:cubicBezTo>
                  <a:lnTo>
                    <a:pt x="41185" y="41030"/>
                  </a:lnTo>
                  <a:cubicBezTo>
                    <a:pt x="41506" y="41566"/>
                    <a:pt x="41875" y="41851"/>
                    <a:pt x="42090" y="42006"/>
                  </a:cubicBezTo>
                  <a:cubicBezTo>
                    <a:pt x="42125" y="42030"/>
                    <a:pt x="42173" y="42066"/>
                    <a:pt x="42221" y="42113"/>
                  </a:cubicBezTo>
                  <a:lnTo>
                    <a:pt x="42387" y="42256"/>
                  </a:lnTo>
                  <a:lnTo>
                    <a:pt x="42590" y="42363"/>
                  </a:lnTo>
                  <a:lnTo>
                    <a:pt x="42947" y="42566"/>
                  </a:lnTo>
                  <a:lnTo>
                    <a:pt x="43090" y="42590"/>
                  </a:lnTo>
                  <a:cubicBezTo>
                    <a:pt x="43113" y="42887"/>
                    <a:pt x="43185" y="43173"/>
                    <a:pt x="43304" y="43447"/>
                  </a:cubicBezTo>
                  <a:lnTo>
                    <a:pt x="43625" y="44149"/>
                  </a:lnTo>
                  <a:lnTo>
                    <a:pt x="44292" y="44542"/>
                  </a:lnTo>
                  <a:cubicBezTo>
                    <a:pt x="44471" y="44637"/>
                    <a:pt x="44661" y="44721"/>
                    <a:pt x="44792" y="44768"/>
                  </a:cubicBezTo>
                  <a:lnTo>
                    <a:pt x="44828" y="44792"/>
                  </a:lnTo>
                  <a:lnTo>
                    <a:pt x="44923" y="44840"/>
                  </a:lnTo>
                  <a:cubicBezTo>
                    <a:pt x="45102" y="44923"/>
                    <a:pt x="45328" y="45042"/>
                    <a:pt x="45519" y="45126"/>
                  </a:cubicBezTo>
                  <a:cubicBezTo>
                    <a:pt x="45769" y="45233"/>
                    <a:pt x="46054" y="45340"/>
                    <a:pt x="46400" y="45447"/>
                  </a:cubicBezTo>
                  <a:cubicBezTo>
                    <a:pt x="46685" y="45542"/>
                    <a:pt x="46995" y="45590"/>
                    <a:pt x="47328" y="45590"/>
                  </a:cubicBezTo>
                  <a:cubicBezTo>
                    <a:pt x="47388" y="45614"/>
                    <a:pt x="47483" y="45638"/>
                    <a:pt x="47578" y="45673"/>
                  </a:cubicBezTo>
                  <a:cubicBezTo>
                    <a:pt x="47578" y="45673"/>
                    <a:pt x="47721" y="45721"/>
                    <a:pt x="47769" y="45733"/>
                  </a:cubicBezTo>
                  <a:cubicBezTo>
                    <a:pt x="48019" y="45804"/>
                    <a:pt x="48281" y="45852"/>
                    <a:pt x="48543" y="45852"/>
                  </a:cubicBezTo>
                  <a:cubicBezTo>
                    <a:pt x="48912" y="45852"/>
                    <a:pt x="49293" y="45768"/>
                    <a:pt x="49638" y="45614"/>
                  </a:cubicBezTo>
                  <a:cubicBezTo>
                    <a:pt x="49686" y="45649"/>
                    <a:pt x="49745" y="45685"/>
                    <a:pt x="49793" y="45709"/>
                  </a:cubicBezTo>
                  <a:lnTo>
                    <a:pt x="49841" y="45745"/>
                  </a:lnTo>
                  <a:lnTo>
                    <a:pt x="49876" y="45768"/>
                  </a:lnTo>
                  <a:cubicBezTo>
                    <a:pt x="50436" y="46090"/>
                    <a:pt x="51007" y="46126"/>
                    <a:pt x="51436" y="46126"/>
                  </a:cubicBezTo>
                  <a:lnTo>
                    <a:pt x="51543" y="46126"/>
                  </a:lnTo>
                  <a:cubicBezTo>
                    <a:pt x="51746" y="46126"/>
                    <a:pt x="51948" y="46102"/>
                    <a:pt x="52138" y="46066"/>
                  </a:cubicBezTo>
                  <a:lnTo>
                    <a:pt x="52246" y="46066"/>
                  </a:lnTo>
                  <a:cubicBezTo>
                    <a:pt x="52365" y="46066"/>
                    <a:pt x="52484" y="46054"/>
                    <a:pt x="52615" y="46042"/>
                  </a:cubicBezTo>
                  <a:cubicBezTo>
                    <a:pt x="53174" y="45983"/>
                    <a:pt x="53698" y="45757"/>
                    <a:pt x="54151" y="45387"/>
                  </a:cubicBezTo>
                  <a:cubicBezTo>
                    <a:pt x="54377" y="45233"/>
                    <a:pt x="54960" y="44828"/>
                    <a:pt x="55067" y="44768"/>
                  </a:cubicBezTo>
                  <a:cubicBezTo>
                    <a:pt x="55175" y="44709"/>
                    <a:pt x="55329" y="44625"/>
                    <a:pt x="55496" y="44530"/>
                  </a:cubicBezTo>
                  <a:cubicBezTo>
                    <a:pt x="55591" y="44483"/>
                    <a:pt x="55675" y="44435"/>
                    <a:pt x="55758" y="44387"/>
                  </a:cubicBezTo>
                  <a:cubicBezTo>
                    <a:pt x="55806" y="44375"/>
                    <a:pt x="55925" y="44340"/>
                    <a:pt x="56151" y="44292"/>
                  </a:cubicBezTo>
                  <a:lnTo>
                    <a:pt x="60413" y="46495"/>
                  </a:lnTo>
                  <a:cubicBezTo>
                    <a:pt x="60733" y="46660"/>
                    <a:pt x="61086" y="46744"/>
                    <a:pt x="61438" y="46744"/>
                  </a:cubicBezTo>
                  <a:cubicBezTo>
                    <a:pt x="61821" y="46744"/>
                    <a:pt x="62204" y="46645"/>
                    <a:pt x="62544" y="46447"/>
                  </a:cubicBezTo>
                  <a:lnTo>
                    <a:pt x="63878" y="45673"/>
                  </a:lnTo>
                  <a:cubicBezTo>
                    <a:pt x="64878" y="45614"/>
                    <a:pt x="65676" y="45137"/>
                    <a:pt x="66093" y="44340"/>
                  </a:cubicBezTo>
                  <a:cubicBezTo>
                    <a:pt x="66093" y="44340"/>
                    <a:pt x="66093" y="44328"/>
                    <a:pt x="66104" y="44316"/>
                  </a:cubicBezTo>
                  <a:cubicBezTo>
                    <a:pt x="66235" y="44209"/>
                    <a:pt x="66354" y="44078"/>
                    <a:pt x="66462" y="43947"/>
                  </a:cubicBezTo>
                  <a:cubicBezTo>
                    <a:pt x="66831" y="43471"/>
                    <a:pt x="66938" y="43042"/>
                    <a:pt x="66986" y="42709"/>
                  </a:cubicBezTo>
                  <a:lnTo>
                    <a:pt x="66986" y="42685"/>
                  </a:lnTo>
                  <a:cubicBezTo>
                    <a:pt x="67152" y="41875"/>
                    <a:pt x="66974" y="41125"/>
                    <a:pt x="66497" y="40542"/>
                  </a:cubicBezTo>
                  <a:cubicBezTo>
                    <a:pt x="66295" y="40220"/>
                    <a:pt x="66009" y="39958"/>
                    <a:pt x="65676" y="39768"/>
                  </a:cubicBezTo>
                  <a:lnTo>
                    <a:pt x="65116" y="39446"/>
                  </a:lnTo>
                  <a:lnTo>
                    <a:pt x="64485" y="39446"/>
                  </a:lnTo>
                  <a:cubicBezTo>
                    <a:pt x="63949" y="39446"/>
                    <a:pt x="63414" y="39637"/>
                    <a:pt x="62949" y="39982"/>
                  </a:cubicBezTo>
                  <a:cubicBezTo>
                    <a:pt x="62902" y="40018"/>
                    <a:pt x="62854" y="40054"/>
                    <a:pt x="62806" y="40101"/>
                  </a:cubicBezTo>
                  <a:cubicBezTo>
                    <a:pt x="62675" y="40089"/>
                    <a:pt x="62556" y="40089"/>
                    <a:pt x="62437" y="40089"/>
                  </a:cubicBezTo>
                  <a:cubicBezTo>
                    <a:pt x="62068" y="40089"/>
                    <a:pt x="61723" y="40113"/>
                    <a:pt x="61342" y="40173"/>
                  </a:cubicBezTo>
                  <a:cubicBezTo>
                    <a:pt x="61020" y="40208"/>
                    <a:pt x="60735" y="40268"/>
                    <a:pt x="60532" y="40315"/>
                  </a:cubicBezTo>
                  <a:cubicBezTo>
                    <a:pt x="60485" y="40304"/>
                    <a:pt x="60425" y="40304"/>
                    <a:pt x="60389" y="40292"/>
                  </a:cubicBezTo>
                  <a:cubicBezTo>
                    <a:pt x="60187" y="40256"/>
                    <a:pt x="59973" y="40232"/>
                    <a:pt x="59723" y="40232"/>
                  </a:cubicBezTo>
                  <a:cubicBezTo>
                    <a:pt x="59580" y="40184"/>
                    <a:pt x="59413" y="40137"/>
                    <a:pt x="59223" y="40125"/>
                  </a:cubicBezTo>
                  <a:cubicBezTo>
                    <a:pt x="59151" y="40113"/>
                    <a:pt x="59080" y="40113"/>
                    <a:pt x="59008" y="40101"/>
                  </a:cubicBezTo>
                  <a:cubicBezTo>
                    <a:pt x="58842" y="40030"/>
                    <a:pt x="58675" y="39958"/>
                    <a:pt x="58508" y="39923"/>
                  </a:cubicBezTo>
                  <a:lnTo>
                    <a:pt x="57972" y="39613"/>
                  </a:lnTo>
                  <a:cubicBezTo>
                    <a:pt x="57580" y="39375"/>
                    <a:pt x="57127" y="39268"/>
                    <a:pt x="56568" y="39268"/>
                  </a:cubicBezTo>
                  <a:lnTo>
                    <a:pt x="56413" y="39268"/>
                  </a:lnTo>
                  <a:cubicBezTo>
                    <a:pt x="56329" y="39256"/>
                    <a:pt x="56222" y="39244"/>
                    <a:pt x="56151" y="39232"/>
                  </a:cubicBezTo>
                  <a:cubicBezTo>
                    <a:pt x="56044" y="39208"/>
                    <a:pt x="55925" y="39184"/>
                    <a:pt x="55806" y="39172"/>
                  </a:cubicBezTo>
                  <a:cubicBezTo>
                    <a:pt x="55591" y="39137"/>
                    <a:pt x="55401" y="39113"/>
                    <a:pt x="55222" y="39089"/>
                  </a:cubicBezTo>
                  <a:cubicBezTo>
                    <a:pt x="55175" y="39065"/>
                    <a:pt x="55139" y="39041"/>
                    <a:pt x="55079" y="39006"/>
                  </a:cubicBezTo>
                  <a:cubicBezTo>
                    <a:pt x="55055" y="38470"/>
                    <a:pt x="54889" y="38077"/>
                    <a:pt x="54817" y="37922"/>
                  </a:cubicBezTo>
                  <a:cubicBezTo>
                    <a:pt x="54543" y="37291"/>
                    <a:pt x="54115" y="36946"/>
                    <a:pt x="53615" y="36625"/>
                  </a:cubicBezTo>
                  <a:cubicBezTo>
                    <a:pt x="53662" y="36196"/>
                    <a:pt x="53603" y="35851"/>
                    <a:pt x="53543" y="35612"/>
                  </a:cubicBezTo>
                  <a:cubicBezTo>
                    <a:pt x="53555" y="35351"/>
                    <a:pt x="53531" y="34958"/>
                    <a:pt x="53353" y="34517"/>
                  </a:cubicBezTo>
                  <a:lnTo>
                    <a:pt x="53055" y="33755"/>
                  </a:lnTo>
                  <a:lnTo>
                    <a:pt x="52341" y="33338"/>
                  </a:lnTo>
                  <a:cubicBezTo>
                    <a:pt x="52222" y="33267"/>
                    <a:pt x="52103" y="33219"/>
                    <a:pt x="51984" y="33172"/>
                  </a:cubicBezTo>
                  <a:cubicBezTo>
                    <a:pt x="51805" y="32969"/>
                    <a:pt x="51591" y="32791"/>
                    <a:pt x="51353" y="32660"/>
                  </a:cubicBezTo>
                  <a:lnTo>
                    <a:pt x="51281" y="32612"/>
                  </a:lnTo>
                  <a:cubicBezTo>
                    <a:pt x="50745" y="32326"/>
                    <a:pt x="50210" y="32291"/>
                    <a:pt x="49817" y="32291"/>
                  </a:cubicBezTo>
                  <a:cubicBezTo>
                    <a:pt x="49674" y="32291"/>
                    <a:pt x="49531" y="32303"/>
                    <a:pt x="49412" y="32303"/>
                  </a:cubicBezTo>
                  <a:lnTo>
                    <a:pt x="49388" y="32314"/>
                  </a:lnTo>
                  <a:cubicBezTo>
                    <a:pt x="48828" y="32350"/>
                    <a:pt x="48436" y="32505"/>
                    <a:pt x="48150" y="32660"/>
                  </a:cubicBezTo>
                  <a:cubicBezTo>
                    <a:pt x="48221" y="32017"/>
                    <a:pt x="48031" y="31362"/>
                    <a:pt x="47614" y="30814"/>
                  </a:cubicBezTo>
                  <a:cubicBezTo>
                    <a:pt x="47483" y="30338"/>
                    <a:pt x="47209" y="29921"/>
                    <a:pt x="46793" y="29576"/>
                  </a:cubicBezTo>
                  <a:lnTo>
                    <a:pt x="47447" y="28528"/>
                  </a:lnTo>
                  <a:lnTo>
                    <a:pt x="46685" y="28088"/>
                  </a:lnTo>
                  <a:cubicBezTo>
                    <a:pt x="46673" y="28052"/>
                    <a:pt x="46662" y="28004"/>
                    <a:pt x="46662" y="27969"/>
                  </a:cubicBezTo>
                  <a:cubicBezTo>
                    <a:pt x="46400" y="26980"/>
                    <a:pt x="45661" y="26564"/>
                    <a:pt x="45388" y="26397"/>
                  </a:cubicBezTo>
                  <a:cubicBezTo>
                    <a:pt x="45280" y="26338"/>
                    <a:pt x="45161" y="26278"/>
                    <a:pt x="45042" y="26207"/>
                  </a:cubicBezTo>
                  <a:cubicBezTo>
                    <a:pt x="45138" y="25802"/>
                    <a:pt x="45149" y="25373"/>
                    <a:pt x="45042" y="24956"/>
                  </a:cubicBezTo>
                  <a:cubicBezTo>
                    <a:pt x="44899" y="24421"/>
                    <a:pt x="44602" y="23956"/>
                    <a:pt x="44161" y="23599"/>
                  </a:cubicBezTo>
                  <a:cubicBezTo>
                    <a:pt x="44328" y="23456"/>
                    <a:pt x="44495" y="23290"/>
                    <a:pt x="44685" y="23123"/>
                  </a:cubicBezTo>
                  <a:cubicBezTo>
                    <a:pt x="44852" y="22968"/>
                    <a:pt x="45054" y="22778"/>
                    <a:pt x="45149" y="22706"/>
                  </a:cubicBezTo>
                  <a:cubicBezTo>
                    <a:pt x="46042" y="21956"/>
                    <a:pt x="46816" y="20456"/>
                    <a:pt x="46816" y="20444"/>
                  </a:cubicBezTo>
                  <a:cubicBezTo>
                    <a:pt x="47221" y="19658"/>
                    <a:pt x="47174" y="18777"/>
                    <a:pt x="46709" y="18015"/>
                  </a:cubicBezTo>
                  <a:cubicBezTo>
                    <a:pt x="46709" y="17765"/>
                    <a:pt x="46673" y="17515"/>
                    <a:pt x="46602" y="17265"/>
                  </a:cubicBezTo>
                  <a:cubicBezTo>
                    <a:pt x="46507" y="16944"/>
                    <a:pt x="46376" y="16682"/>
                    <a:pt x="46292" y="16515"/>
                  </a:cubicBezTo>
                  <a:cubicBezTo>
                    <a:pt x="46066" y="15884"/>
                    <a:pt x="45661" y="15372"/>
                    <a:pt x="45114" y="15003"/>
                  </a:cubicBezTo>
                  <a:lnTo>
                    <a:pt x="45054" y="14955"/>
                  </a:lnTo>
                  <a:lnTo>
                    <a:pt x="44983" y="14919"/>
                  </a:lnTo>
                  <a:cubicBezTo>
                    <a:pt x="44352" y="14550"/>
                    <a:pt x="43875" y="14324"/>
                    <a:pt x="43578" y="14241"/>
                  </a:cubicBezTo>
                  <a:lnTo>
                    <a:pt x="43233" y="14134"/>
                  </a:lnTo>
                  <a:lnTo>
                    <a:pt x="42899" y="14134"/>
                  </a:lnTo>
                  <a:cubicBezTo>
                    <a:pt x="42768" y="14134"/>
                    <a:pt x="42649" y="14146"/>
                    <a:pt x="42518" y="14169"/>
                  </a:cubicBezTo>
                  <a:lnTo>
                    <a:pt x="42447" y="14062"/>
                  </a:lnTo>
                  <a:lnTo>
                    <a:pt x="42006" y="13812"/>
                  </a:lnTo>
                  <a:cubicBezTo>
                    <a:pt x="41494" y="13515"/>
                    <a:pt x="41030" y="13479"/>
                    <a:pt x="40816" y="13467"/>
                  </a:cubicBezTo>
                  <a:cubicBezTo>
                    <a:pt x="40589" y="13431"/>
                    <a:pt x="40375" y="13407"/>
                    <a:pt x="40173" y="13407"/>
                  </a:cubicBezTo>
                  <a:cubicBezTo>
                    <a:pt x="39958" y="13407"/>
                    <a:pt x="39792" y="13431"/>
                    <a:pt x="39720" y="13431"/>
                  </a:cubicBezTo>
                  <a:lnTo>
                    <a:pt x="39684" y="13443"/>
                  </a:lnTo>
                  <a:cubicBezTo>
                    <a:pt x="39613" y="13443"/>
                    <a:pt x="39351" y="13455"/>
                    <a:pt x="39196" y="13455"/>
                  </a:cubicBezTo>
                  <a:lnTo>
                    <a:pt x="39018" y="13455"/>
                  </a:lnTo>
                  <a:cubicBezTo>
                    <a:pt x="38756" y="13455"/>
                    <a:pt x="38494" y="13479"/>
                    <a:pt x="38256" y="13550"/>
                  </a:cubicBezTo>
                  <a:cubicBezTo>
                    <a:pt x="38101" y="13467"/>
                    <a:pt x="37899" y="13360"/>
                    <a:pt x="37589" y="13205"/>
                  </a:cubicBezTo>
                  <a:cubicBezTo>
                    <a:pt x="37577" y="13193"/>
                    <a:pt x="37553" y="13181"/>
                    <a:pt x="37541" y="13169"/>
                  </a:cubicBezTo>
                  <a:cubicBezTo>
                    <a:pt x="37244" y="12586"/>
                    <a:pt x="36791" y="12205"/>
                    <a:pt x="36565" y="12026"/>
                  </a:cubicBezTo>
                  <a:lnTo>
                    <a:pt x="36517" y="11979"/>
                  </a:lnTo>
                  <a:lnTo>
                    <a:pt x="36375" y="11871"/>
                  </a:lnTo>
                  <a:cubicBezTo>
                    <a:pt x="36172" y="11729"/>
                    <a:pt x="35910" y="11526"/>
                    <a:pt x="35529" y="11312"/>
                  </a:cubicBezTo>
                  <a:lnTo>
                    <a:pt x="35458" y="11276"/>
                  </a:lnTo>
                  <a:cubicBezTo>
                    <a:pt x="35363" y="11229"/>
                    <a:pt x="35267" y="11181"/>
                    <a:pt x="35172" y="11145"/>
                  </a:cubicBezTo>
                  <a:cubicBezTo>
                    <a:pt x="35017" y="10931"/>
                    <a:pt x="34827" y="10740"/>
                    <a:pt x="34612" y="10574"/>
                  </a:cubicBezTo>
                  <a:lnTo>
                    <a:pt x="34481" y="10478"/>
                  </a:lnTo>
                  <a:lnTo>
                    <a:pt x="34350" y="10407"/>
                  </a:lnTo>
                  <a:cubicBezTo>
                    <a:pt x="34255" y="10276"/>
                    <a:pt x="34124" y="10086"/>
                    <a:pt x="33934" y="9883"/>
                  </a:cubicBezTo>
                  <a:cubicBezTo>
                    <a:pt x="33993" y="9383"/>
                    <a:pt x="33922" y="8954"/>
                    <a:pt x="33874" y="8693"/>
                  </a:cubicBezTo>
                  <a:lnTo>
                    <a:pt x="33862" y="8609"/>
                  </a:lnTo>
                  <a:cubicBezTo>
                    <a:pt x="33850" y="8538"/>
                    <a:pt x="33839" y="8371"/>
                    <a:pt x="33815" y="8228"/>
                  </a:cubicBezTo>
                  <a:cubicBezTo>
                    <a:pt x="33803" y="8061"/>
                    <a:pt x="33791" y="7942"/>
                    <a:pt x="33767" y="7835"/>
                  </a:cubicBezTo>
                  <a:cubicBezTo>
                    <a:pt x="33767" y="7811"/>
                    <a:pt x="33779" y="7669"/>
                    <a:pt x="33779" y="7669"/>
                  </a:cubicBezTo>
                  <a:cubicBezTo>
                    <a:pt x="33779" y="7323"/>
                    <a:pt x="33791" y="7038"/>
                    <a:pt x="33779" y="6799"/>
                  </a:cubicBezTo>
                  <a:cubicBezTo>
                    <a:pt x="33791" y="6764"/>
                    <a:pt x="33803" y="6740"/>
                    <a:pt x="33815" y="6704"/>
                  </a:cubicBezTo>
                  <a:cubicBezTo>
                    <a:pt x="33874" y="6585"/>
                    <a:pt x="33946" y="6466"/>
                    <a:pt x="34005" y="6323"/>
                  </a:cubicBezTo>
                  <a:cubicBezTo>
                    <a:pt x="34196" y="6097"/>
                    <a:pt x="34350" y="5835"/>
                    <a:pt x="34458" y="5561"/>
                  </a:cubicBezTo>
                  <a:cubicBezTo>
                    <a:pt x="34791" y="5037"/>
                    <a:pt x="34874" y="4525"/>
                    <a:pt x="34910" y="4323"/>
                  </a:cubicBezTo>
                  <a:lnTo>
                    <a:pt x="34910" y="4287"/>
                  </a:lnTo>
                  <a:cubicBezTo>
                    <a:pt x="35005" y="3573"/>
                    <a:pt x="34862" y="2561"/>
                    <a:pt x="33684" y="1727"/>
                  </a:cubicBezTo>
                  <a:cubicBezTo>
                    <a:pt x="33350" y="1287"/>
                    <a:pt x="32946" y="989"/>
                    <a:pt x="32767" y="882"/>
                  </a:cubicBezTo>
                  <a:lnTo>
                    <a:pt x="32707" y="834"/>
                  </a:lnTo>
                  <a:lnTo>
                    <a:pt x="32648" y="799"/>
                  </a:lnTo>
                  <a:cubicBezTo>
                    <a:pt x="32207" y="549"/>
                    <a:pt x="31803" y="465"/>
                    <a:pt x="31529" y="418"/>
                  </a:cubicBezTo>
                  <a:cubicBezTo>
                    <a:pt x="31481" y="406"/>
                    <a:pt x="31422" y="382"/>
                    <a:pt x="31350" y="346"/>
                  </a:cubicBezTo>
                  <a:lnTo>
                    <a:pt x="31267" y="299"/>
                  </a:lnTo>
                  <a:cubicBezTo>
                    <a:pt x="30838" y="108"/>
                    <a:pt x="30386" y="1"/>
                    <a:pt x="29921" y="1"/>
                  </a:cubicBezTo>
                  <a:close/>
                </a:path>
              </a:pathLst>
            </a:custGeom>
            <a:solidFill>
              <a:srgbClr val="232B7E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4"/>
            <p:cNvSpPr/>
            <p:nvPr/>
          </p:nvSpPr>
          <p:spPr>
            <a:xfrm>
              <a:off x="2842102" y="1487396"/>
              <a:ext cx="3458461" cy="2360729"/>
            </a:xfrm>
            <a:custGeom>
              <a:avLst/>
              <a:gdLst/>
              <a:ahLst/>
              <a:cxnLst/>
              <a:rect l="l" t="t" r="r" b="b"/>
              <a:pathLst>
                <a:path w="64747" h="44196" extrusionOk="0">
                  <a:moveTo>
                    <a:pt x="28730" y="1"/>
                  </a:moveTo>
                  <a:cubicBezTo>
                    <a:pt x="28492" y="1"/>
                    <a:pt x="28242" y="48"/>
                    <a:pt x="28016" y="132"/>
                  </a:cubicBezTo>
                  <a:cubicBezTo>
                    <a:pt x="27778" y="227"/>
                    <a:pt x="27599" y="334"/>
                    <a:pt x="27468" y="453"/>
                  </a:cubicBezTo>
                  <a:cubicBezTo>
                    <a:pt x="27254" y="453"/>
                    <a:pt x="27052" y="501"/>
                    <a:pt x="26873" y="584"/>
                  </a:cubicBezTo>
                  <a:cubicBezTo>
                    <a:pt x="26456" y="774"/>
                    <a:pt x="26171" y="1179"/>
                    <a:pt x="26147" y="1644"/>
                  </a:cubicBezTo>
                  <a:cubicBezTo>
                    <a:pt x="26111" y="2406"/>
                    <a:pt x="26754" y="2870"/>
                    <a:pt x="27242" y="3156"/>
                  </a:cubicBezTo>
                  <a:cubicBezTo>
                    <a:pt x="27290" y="3180"/>
                    <a:pt x="27361" y="3227"/>
                    <a:pt x="27444" y="3287"/>
                  </a:cubicBezTo>
                  <a:cubicBezTo>
                    <a:pt x="27444" y="3346"/>
                    <a:pt x="27456" y="3418"/>
                    <a:pt x="27480" y="3489"/>
                  </a:cubicBezTo>
                  <a:cubicBezTo>
                    <a:pt x="27409" y="3644"/>
                    <a:pt x="27373" y="3799"/>
                    <a:pt x="27349" y="3953"/>
                  </a:cubicBezTo>
                  <a:cubicBezTo>
                    <a:pt x="27278" y="3989"/>
                    <a:pt x="27206" y="4025"/>
                    <a:pt x="27147" y="4073"/>
                  </a:cubicBezTo>
                  <a:cubicBezTo>
                    <a:pt x="26980" y="4180"/>
                    <a:pt x="26837" y="4334"/>
                    <a:pt x="26742" y="4513"/>
                  </a:cubicBezTo>
                  <a:cubicBezTo>
                    <a:pt x="26480" y="4596"/>
                    <a:pt x="26266" y="4715"/>
                    <a:pt x="26087" y="4823"/>
                  </a:cubicBezTo>
                  <a:cubicBezTo>
                    <a:pt x="26040" y="4858"/>
                    <a:pt x="25992" y="4882"/>
                    <a:pt x="25944" y="4906"/>
                  </a:cubicBezTo>
                  <a:cubicBezTo>
                    <a:pt x="25813" y="4977"/>
                    <a:pt x="25730" y="5037"/>
                    <a:pt x="25659" y="5096"/>
                  </a:cubicBezTo>
                  <a:cubicBezTo>
                    <a:pt x="25611" y="5108"/>
                    <a:pt x="25539" y="5120"/>
                    <a:pt x="25480" y="5132"/>
                  </a:cubicBezTo>
                  <a:cubicBezTo>
                    <a:pt x="25278" y="5180"/>
                    <a:pt x="25028" y="5227"/>
                    <a:pt x="24742" y="5335"/>
                  </a:cubicBezTo>
                  <a:cubicBezTo>
                    <a:pt x="24599" y="5382"/>
                    <a:pt x="24480" y="5442"/>
                    <a:pt x="24337" y="5501"/>
                  </a:cubicBezTo>
                  <a:cubicBezTo>
                    <a:pt x="24254" y="5406"/>
                    <a:pt x="24158" y="5323"/>
                    <a:pt x="24063" y="5263"/>
                  </a:cubicBezTo>
                  <a:cubicBezTo>
                    <a:pt x="24063" y="4989"/>
                    <a:pt x="23968" y="4668"/>
                    <a:pt x="23682" y="4346"/>
                  </a:cubicBezTo>
                  <a:cubicBezTo>
                    <a:pt x="23658" y="4001"/>
                    <a:pt x="23468" y="3549"/>
                    <a:pt x="22813" y="3203"/>
                  </a:cubicBezTo>
                  <a:lnTo>
                    <a:pt x="22753" y="3168"/>
                  </a:lnTo>
                  <a:lnTo>
                    <a:pt x="22694" y="3144"/>
                  </a:lnTo>
                  <a:cubicBezTo>
                    <a:pt x="22515" y="3072"/>
                    <a:pt x="22301" y="3037"/>
                    <a:pt x="21956" y="2965"/>
                  </a:cubicBezTo>
                  <a:cubicBezTo>
                    <a:pt x="21849" y="2953"/>
                    <a:pt x="21753" y="2941"/>
                    <a:pt x="21706" y="2930"/>
                  </a:cubicBezTo>
                  <a:lnTo>
                    <a:pt x="21682" y="2918"/>
                  </a:lnTo>
                  <a:cubicBezTo>
                    <a:pt x="21587" y="2894"/>
                    <a:pt x="21396" y="2846"/>
                    <a:pt x="21170" y="2846"/>
                  </a:cubicBezTo>
                  <a:cubicBezTo>
                    <a:pt x="20848" y="2846"/>
                    <a:pt x="20551" y="2930"/>
                    <a:pt x="20241" y="3108"/>
                  </a:cubicBezTo>
                  <a:cubicBezTo>
                    <a:pt x="20241" y="3108"/>
                    <a:pt x="20134" y="3168"/>
                    <a:pt x="19824" y="3191"/>
                  </a:cubicBezTo>
                  <a:lnTo>
                    <a:pt x="19729" y="3191"/>
                  </a:lnTo>
                  <a:cubicBezTo>
                    <a:pt x="19563" y="3191"/>
                    <a:pt x="19336" y="3215"/>
                    <a:pt x="19086" y="3322"/>
                  </a:cubicBezTo>
                  <a:cubicBezTo>
                    <a:pt x="18955" y="3382"/>
                    <a:pt x="18729" y="3430"/>
                    <a:pt x="18562" y="3453"/>
                  </a:cubicBezTo>
                  <a:cubicBezTo>
                    <a:pt x="18110" y="3537"/>
                    <a:pt x="16765" y="3668"/>
                    <a:pt x="16336" y="3668"/>
                  </a:cubicBezTo>
                  <a:lnTo>
                    <a:pt x="16050" y="3668"/>
                  </a:lnTo>
                  <a:cubicBezTo>
                    <a:pt x="15717" y="3668"/>
                    <a:pt x="15550" y="3703"/>
                    <a:pt x="15312" y="3787"/>
                  </a:cubicBezTo>
                  <a:cubicBezTo>
                    <a:pt x="15300" y="3799"/>
                    <a:pt x="15276" y="3811"/>
                    <a:pt x="15241" y="3822"/>
                  </a:cubicBezTo>
                  <a:cubicBezTo>
                    <a:pt x="15014" y="3894"/>
                    <a:pt x="13931" y="4227"/>
                    <a:pt x="13681" y="4299"/>
                  </a:cubicBezTo>
                  <a:cubicBezTo>
                    <a:pt x="13645" y="4311"/>
                    <a:pt x="13562" y="4323"/>
                    <a:pt x="13490" y="4334"/>
                  </a:cubicBezTo>
                  <a:cubicBezTo>
                    <a:pt x="13252" y="4287"/>
                    <a:pt x="13038" y="4251"/>
                    <a:pt x="12824" y="4239"/>
                  </a:cubicBezTo>
                  <a:lnTo>
                    <a:pt x="12776" y="4239"/>
                  </a:lnTo>
                  <a:cubicBezTo>
                    <a:pt x="12585" y="4239"/>
                    <a:pt x="12371" y="4263"/>
                    <a:pt x="12002" y="4311"/>
                  </a:cubicBezTo>
                  <a:cubicBezTo>
                    <a:pt x="11800" y="4334"/>
                    <a:pt x="11562" y="4358"/>
                    <a:pt x="11276" y="4382"/>
                  </a:cubicBezTo>
                  <a:cubicBezTo>
                    <a:pt x="11002" y="4418"/>
                    <a:pt x="10764" y="4430"/>
                    <a:pt x="10561" y="4430"/>
                  </a:cubicBezTo>
                  <a:cubicBezTo>
                    <a:pt x="10359" y="4430"/>
                    <a:pt x="10192" y="4418"/>
                    <a:pt x="10049" y="4394"/>
                  </a:cubicBezTo>
                  <a:cubicBezTo>
                    <a:pt x="10002" y="4382"/>
                    <a:pt x="9930" y="4358"/>
                    <a:pt x="9859" y="4334"/>
                  </a:cubicBezTo>
                  <a:cubicBezTo>
                    <a:pt x="9657" y="4275"/>
                    <a:pt x="9407" y="4203"/>
                    <a:pt x="9109" y="4203"/>
                  </a:cubicBezTo>
                  <a:cubicBezTo>
                    <a:pt x="8978" y="4203"/>
                    <a:pt x="8859" y="4215"/>
                    <a:pt x="8740" y="4251"/>
                  </a:cubicBezTo>
                  <a:lnTo>
                    <a:pt x="8668" y="4263"/>
                  </a:lnTo>
                  <a:lnTo>
                    <a:pt x="8537" y="4311"/>
                  </a:lnTo>
                  <a:cubicBezTo>
                    <a:pt x="8478" y="4334"/>
                    <a:pt x="8371" y="4370"/>
                    <a:pt x="8311" y="4382"/>
                  </a:cubicBezTo>
                  <a:cubicBezTo>
                    <a:pt x="8216" y="4382"/>
                    <a:pt x="8097" y="4370"/>
                    <a:pt x="7978" y="4358"/>
                  </a:cubicBezTo>
                  <a:cubicBezTo>
                    <a:pt x="7835" y="4334"/>
                    <a:pt x="7680" y="4323"/>
                    <a:pt x="7537" y="4311"/>
                  </a:cubicBezTo>
                  <a:lnTo>
                    <a:pt x="7394" y="4311"/>
                  </a:lnTo>
                  <a:cubicBezTo>
                    <a:pt x="6942" y="4311"/>
                    <a:pt x="6656" y="4454"/>
                    <a:pt x="6501" y="4537"/>
                  </a:cubicBezTo>
                  <a:cubicBezTo>
                    <a:pt x="6489" y="4537"/>
                    <a:pt x="6466" y="4549"/>
                    <a:pt x="6454" y="4561"/>
                  </a:cubicBezTo>
                  <a:cubicBezTo>
                    <a:pt x="6287" y="4620"/>
                    <a:pt x="5132" y="5204"/>
                    <a:pt x="4858" y="5442"/>
                  </a:cubicBezTo>
                  <a:cubicBezTo>
                    <a:pt x="4632" y="5608"/>
                    <a:pt x="4442" y="5882"/>
                    <a:pt x="4370" y="6228"/>
                  </a:cubicBezTo>
                  <a:cubicBezTo>
                    <a:pt x="4108" y="6275"/>
                    <a:pt x="3906" y="6359"/>
                    <a:pt x="3787" y="6406"/>
                  </a:cubicBezTo>
                  <a:cubicBezTo>
                    <a:pt x="3775" y="6418"/>
                    <a:pt x="3751" y="6430"/>
                    <a:pt x="3739" y="6430"/>
                  </a:cubicBezTo>
                  <a:cubicBezTo>
                    <a:pt x="3477" y="6525"/>
                    <a:pt x="3227" y="6692"/>
                    <a:pt x="2941" y="6882"/>
                  </a:cubicBezTo>
                  <a:lnTo>
                    <a:pt x="2870" y="6930"/>
                  </a:lnTo>
                  <a:cubicBezTo>
                    <a:pt x="2846" y="6954"/>
                    <a:pt x="2822" y="6966"/>
                    <a:pt x="2799" y="6978"/>
                  </a:cubicBezTo>
                  <a:cubicBezTo>
                    <a:pt x="2727" y="7013"/>
                    <a:pt x="2632" y="7073"/>
                    <a:pt x="2501" y="7192"/>
                  </a:cubicBezTo>
                  <a:lnTo>
                    <a:pt x="2120" y="7192"/>
                  </a:lnTo>
                  <a:cubicBezTo>
                    <a:pt x="1667" y="7204"/>
                    <a:pt x="584" y="7311"/>
                    <a:pt x="239" y="8144"/>
                  </a:cubicBezTo>
                  <a:cubicBezTo>
                    <a:pt x="132" y="8406"/>
                    <a:pt x="120" y="8692"/>
                    <a:pt x="191" y="8942"/>
                  </a:cubicBezTo>
                  <a:cubicBezTo>
                    <a:pt x="24" y="9276"/>
                    <a:pt x="1" y="9668"/>
                    <a:pt x="155" y="10061"/>
                  </a:cubicBezTo>
                  <a:cubicBezTo>
                    <a:pt x="227" y="10299"/>
                    <a:pt x="358" y="10573"/>
                    <a:pt x="417" y="10704"/>
                  </a:cubicBezTo>
                  <a:cubicBezTo>
                    <a:pt x="465" y="10835"/>
                    <a:pt x="572" y="11133"/>
                    <a:pt x="858" y="11419"/>
                  </a:cubicBezTo>
                  <a:lnTo>
                    <a:pt x="977" y="11550"/>
                  </a:lnTo>
                  <a:lnTo>
                    <a:pt x="1120" y="11633"/>
                  </a:lnTo>
                  <a:cubicBezTo>
                    <a:pt x="1394" y="11788"/>
                    <a:pt x="1656" y="11812"/>
                    <a:pt x="1798" y="11823"/>
                  </a:cubicBezTo>
                  <a:cubicBezTo>
                    <a:pt x="1822" y="11859"/>
                    <a:pt x="1846" y="11883"/>
                    <a:pt x="1882" y="11919"/>
                  </a:cubicBezTo>
                  <a:cubicBezTo>
                    <a:pt x="1917" y="11954"/>
                    <a:pt x="2001" y="12050"/>
                    <a:pt x="2191" y="12216"/>
                  </a:cubicBezTo>
                  <a:cubicBezTo>
                    <a:pt x="2096" y="12371"/>
                    <a:pt x="2025" y="12490"/>
                    <a:pt x="1989" y="12621"/>
                  </a:cubicBezTo>
                  <a:cubicBezTo>
                    <a:pt x="1870" y="12907"/>
                    <a:pt x="1810" y="13252"/>
                    <a:pt x="1775" y="13514"/>
                  </a:cubicBezTo>
                  <a:lnTo>
                    <a:pt x="1763" y="13526"/>
                  </a:lnTo>
                  <a:cubicBezTo>
                    <a:pt x="1679" y="13955"/>
                    <a:pt x="1775" y="14538"/>
                    <a:pt x="2620" y="14991"/>
                  </a:cubicBezTo>
                  <a:lnTo>
                    <a:pt x="2668" y="15014"/>
                  </a:lnTo>
                  <a:lnTo>
                    <a:pt x="2727" y="15038"/>
                  </a:lnTo>
                  <a:cubicBezTo>
                    <a:pt x="2941" y="15133"/>
                    <a:pt x="3275" y="15181"/>
                    <a:pt x="3513" y="15205"/>
                  </a:cubicBezTo>
                  <a:cubicBezTo>
                    <a:pt x="3632" y="15348"/>
                    <a:pt x="3787" y="15479"/>
                    <a:pt x="3965" y="15574"/>
                  </a:cubicBezTo>
                  <a:cubicBezTo>
                    <a:pt x="4192" y="15705"/>
                    <a:pt x="4418" y="15776"/>
                    <a:pt x="4573" y="15824"/>
                  </a:cubicBezTo>
                  <a:cubicBezTo>
                    <a:pt x="4620" y="15836"/>
                    <a:pt x="4656" y="15848"/>
                    <a:pt x="4692" y="15860"/>
                  </a:cubicBezTo>
                  <a:lnTo>
                    <a:pt x="4715" y="15872"/>
                  </a:lnTo>
                  <a:lnTo>
                    <a:pt x="4787" y="15895"/>
                  </a:lnTo>
                  <a:cubicBezTo>
                    <a:pt x="4942" y="15943"/>
                    <a:pt x="5168" y="16003"/>
                    <a:pt x="5394" y="16086"/>
                  </a:cubicBezTo>
                  <a:cubicBezTo>
                    <a:pt x="5454" y="16169"/>
                    <a:pt x="5537" y="16276"/>
                    <a:pt x="5644" y="16384"/>
                  </a:cubicBezTo>
                  <a:lnTo>
                    <a:pt x="5763" y="16515"/>
                  </a:lnTo>
                  <a:lnTo>
                    <a:pt x="5918" y="16598"/>
                  </a:lnTo>
                  <a:cubicBezTo>
                    <a:pt x="6037" y="16681"/>
                    <a:pt x="6168" y="16729"/>
                    <a:pt x="6287" y="16765"/>
                  </a:cubicBezTo>
                  <a:cubicBezTo>
                    <a:pt x="6394" y="17205"/>
                    <a:pt x="6728" y="17622"/>
                    <a:pt x="6978" y="17919"/>
                  </a:cubicBezTo>
                  <a:lnTo>
                    <a:pt x="7561" y="18943"/>
                  </a:lnTo>
                  <a:cubicBezTo>
                    <a:pt x="7644" y="19098"/>
                    <a:pt x="7728" y="19253"/>
                    <a:pt x="7823" y="19372"/>
                  </a:cubicBezTo>
                  <a:cubicBezTo>
                    <a:pt x="7954" y="19586"/>
                    <a:pt x="8133" y="19753"/>
                    <a:pt x="8335" y="19860"/>
                  </a:cubicBezTo>
                  <a:cubicBezTo>
                    <a:pt x="8406" y="19908"/>
                    <a:pt x="8490" y="19944"/>
                    <a:pt x="8561" y="19967"/>
                  </a:cubicBezTo>
                  <a:lnTo>
                    <a:pt x="8573" y="20003"/>
                  </a:lnTo>
                  <a:cubicBezTo>
                    <a:pt x="8704" y="20408"/>
                    <a:pt x="8930" y="20694"/>
                    <a:pt x="9228" y="20872"/>
                  </a:cubicBezTo>
                  <a:lnTo>
                    <a:pt x="9264" y="20884"/>
                  </a:lnTo>
                  <a:lnTo>
                    <a:pt x="9287" y="20896"/>
                  </a:lnTo>
                  <a:cubicBezTo>
                    <a:pt x="9537" y="21015"/>
                    <a:pt x="9764" y="21051"/>
                    <a:pt x="10323" y="21146"/>
                  </a:cubicBezTo>
                  <a:cubicBezTo>
                    <a:pt x="10514" y="21170"/>
                    <a:pt x="10609" y="21194"/>
                    <a:pt x="10716" y="21217"/>
                  </a:cubicBezTo>
                  <a:cubicBezTo>
                    <a:pt x="10788" y="21515"/>
                    <a:pt x="10954" y="21849"/>
                    <a:pt x="11323" y="22170"/>
                  </a:cubicBezTo>
                  <a:cubicBezTo>
                    <a:pt x="11407" y="22253"/>
                    <a:pt x="11490" y="22325"/>
                    <a:pt x="11585" y="22384"/>
                  </a:cubicBezTo>
                  <a:cubicBezTo>
                    <a:pt x="11752" y="22670"/>
                    <a:pt x="12014" y="22849"/>
                    <a:pt x="12228" y="22980"/>
                  </a:cubicBezTo>
                  <a:cubicBezTo>
                    <a:pt x="12347" y="23051"/>
                    <a:pt x="12478" y="23122"/>
                    <a:pt x="12597" y="23170"/>
                  </a:cubicBezTo>
                  <a:cubicBezTo>
                    <a:pt x="12657" y="23206"/>
                    <a:pt x="12705" y="23230"/>
                    <a:pt x="12740" y="23242"/>
                  </a:cubicBezTo>
                  <a:cubicBezTo>
                    <a:pt x="12824" y="23301"/>
                    <a:pt x="12919" y="23361"/>
                    <a:pt x="13121" y="23456"/>
                  </a:cubicBezTo>
                  <a:lnTo>
                    <a:pt x="13193" y="23492"/>
                  </a:lnTo>
                  <a:lnTo>
                    <a:pt x="13276" y="23515"/>
                  </a:lnTo>
                  <a:cubicBezTo>
                    <a:pt x="13514" y="23599"/>
                    <a:pt x="13728" y="23611"/>
                    <a:pt x="13919" y="23623"/>
                  </a:cubicBezTo>
                  <a:lnTo>
                    <a:pt x="14145" y="23742"/>
                  </a:lnTo>
                  <a:cubicBezTo>
                    <a:pt x="14419" y="23908"/>
                    <a:pt x="14669" y="23932"/>
                    <a:pt x="14991" y="23968"/>
                  </a:cubicBezTo>
                  <a:cubicBezTo>
                    <a:pt x="15038" y="23980"/>
                    <a:pt x="15086" y="24004"/>
                    <a:pt x="15133" y="24015"/>
                  </a:cubicBezTo>
                  <a:cubicBezTo>
                    <a:pt x="15252" y="24063"/>
                    <a:pt x="15372" y="24111"/>
                    <a:pt x="15491" y="24146"/>
                  </a:cubicBezTo>
                  <a:cubicBezTo>
                    <a:pt x="15693" y="24194"/>
                    <a:pt x="15848" y="24206"/>
                    <a:pt x="15955" y="24206"/>
                  </a:cubicBezTo>
                  <a:lnTo>
                    <a:pt x="16050" y="24206"/>
                  </a:lnTo>
                  <a:cubicBezTo>
                    <a:pt x="16098" y="24242"/>
                    <a:pt x="16145" y="24289"/>
                    <a:pt x="16217" y="24337"/>
                  </a:cubicBezTo>
                  <a:lnTo>
                    <a:pt x="16276" y="24385"/>
                  </a:lnTo>
                  <a:lnTo>
                    <a:pt x="16336" y="24420"/>
                  </a:lnTo>
                  <a:cubicBezTo>
                    <a:pt x="16610" y="24575"/>
                    <a:pt x="16872" y="24611"/>
                    <a:pt x="17003" y="24635"/>
                  </a:cubicBezTo>
                  <a:lnTo>
                    <a:pt x="17146" y="24646"/>
                  </a:lnTo>
                  <a:cubicBezTo>
                    <a:pt x="17196" y="24655"/>
                    <a:pt x="17241" y="24663"/>
                    <a:pt x="17283" y="24663"/>
                  </a:cubicBezTo>
                  <a:cubicBezTo>
                    <a:pt x="17301" y="24663"/>
                    <a:pt x="17319" y="24662"/>
                    <a:pt x="17336" y="24658"/>
                  </a:cubicBezTo>
                  <a:cubicBezTo>
                    <a:pt x="17431" y="24658"/>
                    <a:pt x="17515" y="24658"/>
                    <a:pt x="17598" y="24635"/>
                  </a:cubicBezTo>
                  <a:lnTo>
                    <a:pt x="17610" y="24635"/>
                  </a:lnTo>
                  <a:cubicBezTo>
                    <a:pt x="17693" y="24694"/>
                    <a:pt x="17800" y="24754"/>
                    <a:pt x="17860" y="24789"/>
                  </a:cubicBezTo>
                  <a:lnTo>
                    <a:pt x="17896" y="24813"/>
                  </a:lnTo>
                  <a:cubicBezTo>
                    <a:pt x="17955" y="24849"/>
                    <a:pt x="18039" y="24897"/>
                    <a:pt x="18134" y="24944"/>
                  </a:cubicBezTo>
                  <a:cubicBezTo>
                    <a:pt x="18181" y="24968"/>
                    <a:pt x="18241" y="24992"/>
                    <a:pt x="18300" y="25027"/>
                  </a:cubicBezTo>
                  <a:cubicBezTo>
                    <a:pt x="18455" y="25313"/>
                    <a:pt x="18681" y="25492"/>
                    <a:pt x="18836" y="25611"/>
                  </a:cubicBezTo>
                  <a:cubicBezTo>
                    <a:pt x="18860" y="25623"/>
                    <a:pt x="18884" y="25647"/>
                    <a:pt x="18896" y="25658"/>
                  </a:cubicBezTo>
                  <a:cubicBezTo>
                    <a:pt x="18908" y="25670"/>
                    <a:pt x="18908" y="25682"/>
                    <a:pt x="18920" y="25706"/>
                  </a:cubicBezTo>
                  <a:cubicBezTo>
                    <a:pt x="18955" y="25778"/>
                    <a:pt x="19015" y="25897"/>
                    <a:pt x="19134" y="26028"/>
                  </a:cubicBezTo>
                  <a:cubicBezTo>
                    <a:pt x="19193" y="26111"/>
                    <a:pt x="19277" y="26218"/>
                    <a:pt x="19396" y="26313"/>
                  </a:cubicBezTo>
                  <a:cubicBezTo>
                    <a:pt x="19420" y="26361"/>
                    <a:pt x="19443" y="26397"/>
                    <a:pt x="19467" y="26444"/>
                  </a:cubicBezTo>
                  <a:lnTo>
                    <a:pt x="19634" y="26694"/>
                  </a:lnTo>
                  <a:lnTo>
                    <a:pt x="19884" y="26837"/>
                  </a:lnTo>
                  <a:cubicBezTo>
                    <a:pt x="20194" y="27016"/>
                    <a:pt x="20479" y="27016"/>
                    <a:pt x="20586" y="27016"/>
                  </a:cubicBezTo>
                  <a:lnTo>
                    <a:pt x="20741" y="27016"/>
                  </a:lnTo>
                  <a:cubicBezTo>
                    <a:pt x="20825" y="27028"/>
                    <a:pt x="20884" y="27040"/>
                    <a:pt x="20932" y="27052"/>
                  </a:cubicBezTo>
                  <a:cubicBezTo>
                    <a:pt x="20967" y="27099"/>
                    <a:pt x="21003" y="27135"/>
                    <a:pt x="21039" y="27171"/>
                  </a:cubicBezTo>
                  <a:cubicBezTo>
                    <a:pt x="21003" y="27397"/>
                    <a:pt x="21039" y="27575"/>
                    <a:pt x="21051" y="27659"/>
                  </a:cubicBezTo>
                  <a:cubicBezTo>
                    <a:pt x="21122" y="28099"/>
                    <a:pt x="21396" y="28456"/>
                    <a:pt x="21860" y="28718"/>
                  </a:cubicBezTo>
                  <a:cubicBezTo>
                    <a:pt x="21944" y="28766"/>
                    <a:pt x="22027" y="28814"/>
                    <a:pt x="22110" y="28849"/>
                  </a:cubicBezTo>
                  <a:cubicBezTo>
                    <a:pt x="22146" y="28873"/>
                    <a:pt x="22170" y="28885"/>
                    <a:pt x="22194" y="28897"/>
                  </a:cubicBezTo>
                  <a:cubicBezTo>
                    <a:pt x="22277" y="28945"/>
                    <a:pt x="22444" y="29040"/>
                    <a:pt x="22622" y="29147"/>
                  </a:cubicBezTo>
                  <a:cubicBezTo>
                    <a:pt x="22849" y="29290"/>
                    <a:pt x="23111" y="29445"/>
                    <a:pt x="23253" y="29528"/>
                  </a:cubicBezTo>
                  <a:cubicBezTo>
                    <a:pt x="23504" y="29671"/>
                    <a:pt x="23658" y="29742"/>
                    <a:pt x="23777" y="29790"/>
                  </a:cubicBezTo>
                  <a:lnTo>
                    <a:pt x="23861" y="29826"/>
                  </a:lnTo>
                  <a:cubicBezTo>
                    <a:pt x="24170" y="29980"/>
                    <a:pt x="24504" y="29992"/>
                    <a:pt x="24718" y="29992"/>
                  </a:cubicBezTo>
                  <a:lnTo>
                    <a:pt x="24861" y="29992"/>
                  </a:lnTo>
                  <a:cubicBezTo>
                    <a:pt x="25016" y="30076"/>
                    <a:pt x="25182" y="30123"/>
                    <a:pt x="25361" y="30183"/>
                  </a:cubicBezTo>
                  <a:cubicBezTo>
                    <a:pt x="25409" y="30385"/>
                    <a:pt x="25492" y="30588"/>
                    <a:pt x="25647" y="30778"/>
                  </a:cubicBezTo>
                  <a:cubicBezTo>
                    <a:pt x="25790" y="30945"/>
                    <a:pt x="25968" y="31076"/>
                    <a:pt x="26111" y="31171"/>
                  </a:cubicBezTo>
                  <a:cubicBezTo>
                    <a:pt x="26147" y="31207"/>
                    <a:pt x="26194" y="31231"/>
                    <a:pt x="26230" y="31266"/>
                  </a:cubicBezTo>
                  <a:cubicBezTo>
                    <a:pt x="26242" y="31266"/>
                    <a:pt x="26254" y="31278"/>
                    <a:pt x="26266" y="31290"/>
                  </a:cubicBezTo>
                  <a:cubicBezTo>
                    <a:pt x="26421" y="31743"/>
                    <a:pt x="26802" y="31957"/>
                    <a:pt x="26968" y="32052"/>
                  </a:cubicBezTo>
                  <a:cubicBezTo>
                    <a:pt x="27123" y="32135"/>
                    <a:pt x="27278" y="32195"/>
                    <a:pt x="27421" y="32219"/>
                  </a:cubicBezTo>
                  <a:lnTo>
                    <a:pt x="27540" y="32397"/>
                  </a:lnTo>
                  <a:lnTo>
                    <a:pt x="27754" y="32516"/>
                  </a:lnTo>
                  <a:cubicBezTo>
                    <a:pt x="27885" y="32588"/>
                    <a:pt x="27992" y="32636"/>
                    <a:pt x="28087" y="32659"/>
                  </a:cubicBezTo>
                  <a:cubicBezTo>
                    <a:pt x="28099" y="32671"/>
                    <a:pt x="28123" y="32671"/>
                    <a:pt x="28135" y="32683"/>
                  </a:cubicBezTo>
                  <a:cubicBezTo>
                    <a:pt x="28290" y="32778"/>
                    <a:pt x="28421" y="32862"/>
                    <a:pt x="28468" y="32897"/>
                  </a:cubicBezTo>
                  <a:lnTo>
                    <a:pt x="28492" y="32909"/>
                  </a:lnTo>
                  <a:cubicBezTo>
                    <a:pt x="28587" y="32993"/>
                    <a:pt x="28766" y="33136"/>
                    <a:pt x="29016" y="33255"/>
                  </a:cubicBezTo>
                  <a:lnTo>
                    <a:pt x="29135" y="33326"/>
                  </a:lnTo>
                  <a:lnTo>
                    <a:pt x="29290" y="33362"/>
                  </a:lnTo>
                  <a:cubicBezTo>
                    <a:pt x="29302" y="33362"/>
                    <a:pt x="29397" y="33386"/>
                    <a:pt x="29826" y="33552"/>
                  </a:cubicBezTo>
                  <a:cubicBezTo>
                    <a:pt x="29826" y="33552"/>
                    <a:pt x="30028" y="33659"/>
                    <a:pt x="30100" y="33707"/>
                  </a:cubicBezTo>
                  <a:cubicBezTo>
                    <a:pt x="30433" y="33898"/>
                    <a:pt x="30743" y="33981"/>
                    <a:pt x="30945" y="34017"/>
                  </a:cubicBezTo>
                  <a:cubicBezTo>
                    <a:pt x="31028" y="34160"/>
                    <a:pt x="31124" y="34314"/>
                    <a:pt x="31231" y="34469"/>
                  </a:cubicBezTo>
                  <a:lnTo>
                    <a:pt x="31397" y="34707"/>
                  </a:lnTo>
                  <a:lnTo>
                    <a:pt x="31659" y="34850"/>
                  </a:lnTo>
                  <a:cubicBezTo>
                    <a:pt x="31731" y="34886"/>
                    <a:pt x="31802" y="34910"/>
                    <a:pt x="31874" y="34945"/>
                  </a:cubicBezTo>
                  <a:cubicBezTo>
                    <a:pt x="31886" y="34945"/>
                    <a:pt x="31897" y="34957"/>
                    <a:pt x="31909" y="34957"/>
                  </a:cubicBezTo>
                  <a:cubicBezTo>
                    <a:pt x="32136" y="35088"/>
                    <a:pt x="32421" y="35195"/>
                    <a:pt x="32445" y="35207"/>
                  </a:cubicBezTo>
                  <a:lnTo>
                    <a:pt x="32517" y="35231"/>
                  </a:lnTo>
                  <a:lnTo>
                    <a:pt x="32528" y="35243"/>
                  </a:lnTo>
                  <a:cubicBezTo>
                    <a:pt x="32600" y="35303"/>
                    <a:pt x="32671" y="35350"/>
                    <a:pt x="32743" y="35386"/>
                  </a:cubicBezTo>
                  <a:cubicBezTo>
                    <a:pt x="32933" y="35493"/>
                    <a:pt x="33136" y="35553"/>
                    <a:pt x="33362" y="35553"/>
                  </a:cubicBezTo>
                  <a:cubicBezTo>
                    <a:pt x="33469" y="35553"/>
                    <a:pt x="33600" y="35541"/>
                    <a:pt x="33719" y="35517"/>
                  </a:cubicBezTo>
                  <a:cubicBezTo>
                    <a:pt x="33731" y="35517"/>
                    <a:pt x="33743" y="35529"/>
                    <a:pt x="33743" y="35541"/>
                  </a:cubicBezTo>
                  <a:cubicBezTo>
                    <a:pt x="33957" y="35660"/>
                    <a:pt x="34207" y="35719"/>
                    <a:pt x="34517" y="35719"/>
                  </a:cubicBezTo>
                  <a:cubicBezTo>
                    <a:pt x="34529" y="35719"/>
                    <a:pt x="34588" y="35767"/>
                    <a:pt x="34588" y="35767"/>
                  </a:cubicBezTo>
                  <a:lnTo>
                    <a:pt x="34636" y="35791"/>
                  </a:lnTo>
                  <a:cubicBezTo>
                    <a:pt x="34779" y="35874"/>
                    <a:pt x="34922" y="35934"/>
                    <a:pt x="35088" y="35957"/>
                  </a:cubicBezTo>
                  <a:cubicBezTo>
                    <a:pt x="35160" y="36041"/>
                    <a:pt x="35255" y="36136"/>
                    <a:pt x="35374" y="36219"/>
                  </a:cubicBezTo>
                  <a:lnTo>
                    <a:pt x="35410" y="36243"/>
                  </a:lnTo>
                  <a:lnTo>
                    <a:pt x="35457" y="36267"/>
                  </a:lnTo>
                  <a:cubicBezTo>
                    <a:pt x="35588" y="36350"/>
                    <a:pt x="35719" y="36398"/>
                    <a:pt x="35850" y="36422"/>
                  </a:cubicBezTo>
                  <a:cubicBezTo>
                    <a:pt x="35910" y="36553"/>
                    <a:pt x="35981" y="36660"/>
                    <a:pt x="36077" y="36767"/>
                  </a:cubicBezTo>
                  <a:lnTo>
                    <a:pt x="36196" y="36886"/>
                  </a:lnTo>
                  <a:lnTo>
                    <a:pt x="36338" y="36969"/>
                  </a:lnTo>
                  <a:cubicBezTo>
                    <a:pt x="36529" y="37077"/>
                    <a:pt x="36755" y="37136"/>
                    <a:pt x="36981" y="37136"/>
                  </a:cubicBezTo>
                  <a:cubicBezTo>
                    <a:pt x="37208" y="37136"/>
                    <a:pt x="37398" y="37077"/>
                    <a:pt x="37589" y="37029"/>
                  </a:cubicBezTo>
                  <a:cubicBezTo>
                    <a:pt x="37636" y="37017"/>
                    <a:pt x="37684" y="36993"/>
                    <a:pt x="37743" y="36981"/>
                  </a:cubicBezTo>
                  <a:cubicBezTo>
                    <a:pt x="37755" y="36981"/>
                    <a:pt x="37767" y="36981"/>
                    <a:pt x="37779" y="36969"/>
                  </a:cubicBezTo>
                  <a:cubicBezTo>
                    <a:pt x="37946" y="37196"/>
                    <a:pt x="38136" y="37350"/>
                    <a:pt x="38291" y="37469"/>
                  </a:cubicBezTo>
                  <a:lnTo>
                    <a:pt x="38363" y="37529"/>
                  </a:lnTo>
                  <a:lnTo>
                    <a:pt x="38446" y="37577"/>
                  </a:lnTo>
                  <a:cubicBezTo>
                    <a:pt x="38624" y="37684"/>
                    <a:pt x="38851" y="37779"/>
                    <a:pt x="39077" y="37874"/>
                  </a:cubicBezTo>
                  <a:lnTo>
                    <a:pt x="39160" y="37898"/>
                  </a:lnTo>
                  <a:cubicBezTo>
                    <a:pt x="39339" y="37970"/>
                    <a:pt x="39863" y="38208"/>
                    <a:pt x="40006" y="38291"/>
                  </a:cubicBezTo>
                  <a:cubicBezTo>
                    <a:pt x="40089" y="38339"/>
                    <a:pt x="40172" y="38398"/>
                    <a:pt x="40196" y="38422"/>
                  </a:cubicBezTo>
                  <a:cubicBezTo>
                    <a:pt x="40220" y="38446"/>
                    <a:pt x="40244" y="38470"/>
                    <a:pt x="40256" y="38482"/>
                  </a:cubicBezTo>
                  <a:cubicBezTo>
                    <a:pt x="40339" y="38577"/>
                    <a:pt x="40470" y="38708"/>
                    <a:pt x="40672" y="38863"/>
                  </a:cubicBezTo>
                  <a:lnTo>
                    <a:pt x="40732" y="38910"/>
                  </a:lnTo>
                  <a:lnTo>
                    <a:pt x="40791" y="38946"/>
                  </a:lnTo>
                  <a:cubicBezTo>
                    <a:pt x="40827" y="38958"/>
                    <a:pt x="40863" y="38982"/>
                    <a:pt x="40899" y="38993"/>
                  </a:cubicBezTo>
                  <a:cubicBezTo>
                    <a:pt x="40934" y="39065"/>
                    <a:pt x="40970" y="39148"/>
                    <a:pt x="41006" y="39220"/>
                  </a:cubicBezTo>
                  <a:cubicBezTo>
                    <a:pt x="41208" y="39553"/>
                    <a:pt x="41446" y="39732"/>
                    <a:pt x="41613" y="39863"/>
                  </a:cubicBezTo>
                  <a:cubicBezTo>
                    <a:pt x="41661" y="39898"/>
                    <a:pt x="41720" y="39946"/>
                    <a:pt x="41803" y="40006"/>
                  </a:cubicBezTo>
                  <a:lnTo>
                    <a:pt x="41887" y="40077"/>
                  </a:lnTo>
                  <a:lnTo>
                    <a:pt x="41982" y="40136"/>
                  </a:lnTo>
                  <a:lnTo>
                    <a:pt x="42161" y="40232"/>
                  </a:lnTo>
                  <a:lnTo>
                    <a:pt x="42280" y="40256"/>
                  </a:lnTo>
                  <a:cubicBezTo>
                    <a:pt x="42292" y="40267"/>
                    <a:pt x="42292" y="40267"/>
                    <a:pt x="42303" y="40267"/>
                  </a:cubicBezTo>
                  <a:cubicBezTo>
                    <a:pt x="42434" y="40327"/>
                    <a:pt x="42554" y="40363"/>
                    <a:pt x="42661" y="40398"/>
                  </a:cubicBezTo>
                  <a:cubicBezTo>
                    <a:pt x="42756" y="40529"/>
                    <a:pt x="42875" y="40660"/>
                    <a:pt x="43054" y="40779"/>
                  </a:cubicBezTo>
                  <a:cubicBezTo>
                    <a:pt x="43065" y="40839"/>
                    <a:pt x="43089" y="40898"/>
                    <a:pt x="43113" y="40958"/>
                  </a:cubicBezTo>
                  <a:cubicBezTo>
                    <a:pt x="43065" y="41172"/>
                    <a:pt x="43065" y="41458"/>
                    <a:pt x="43208" y="41768"/>
                  </a:cubicBezTo>
                  <a:lnTo>
                    <a:pt x="43363" y="42125"/>
                  </a:lnTo>
                  <a:lnTo>
                    <a:pt x="43697" y="42315"/>
                  </a:lnTo>
                  <a:cubicBezTo>
                    <a:pt x="43816" y="42387"/>
                    <a:pt x="43947" y="42434"/>
                    <a:pt x="44054" y="42482"/>
                  </a:cubicBezTo>
                  <a:cubicBezTo>
                    <a:pt x="44089" y="42494"/>
                    <a:pt x="44113" y="42506"/>
                    <a:pt x="44125" y="42518"/>
                  </a:cubicBezTo>
                  <a:lnTo>
                    <a:pt x="44256" y="42577"/>
                  </a:lnTo>
                  <a:cubicBezTo>
                    <a:pt x="44423" y="42661"/>
                    <a:pt x="44649" y="42768"/>
                    <a:pt x="44816" y="42839"/>
                  </a:cubicBezTo>
                  <a:cubicBezTo>
                    <a:pt x="45018" y="42934"/>
                    <a:pt x="45268" y="43030"/>
                    <a:pt x="45554" y="43113"/>
                  </a:cubicBezTo>
                  <a:cubicBezTo>
                    <a:pt x="45816" y="43196"/>
                    <a:pt x="46030" y="43208"/>
                    <a:pt x="46173" y="43208"/>
                  </a:cubicBezTo>
                  <a:lnTo>
                    <a:pt x="46304" y="43208"/>
                  </a:lnTo>
                  <a:cubicBezTo>
                    <a:pt x="46423" y="43244"/>
                    <a:pt x="46685" y="43327"/>
                    <a:pt x="46780" y="43351"/>
                  </a:cubicBezTo>
                  <a:cubicBezTo>
                    <a:pt x="46840" y="43375"/>
                    <a:pt x="46887" y="43387"/>
                    <a:pt x="46923" y="43399"/>
                  </a:cubicBezTo>
                  <a:cubicBezTo>
                    <a:pt x="47066" y="43446"/>
                    <a:pt x="47209" y="43470"/>
                    <a:pt x="47352" y="43470"/>
                  </a:cubicBezTo>
                  <a:cubicBezTo>
                    <a:pt x="47721" y="43470"/>
                    <a:pt x="48126" y="43315"/>
                    <a:pt x="48411" y="43030"/>
                  </a:cubicBezTo>
                  <a:cubicBezTo>
                    <a:pt x="48435" y="43042"/>
                    <a:pt x="48459" y="43053"/>
                    <a:pt x="48483" y="43053"/>
                  </a:cubicBezTo>
                  <a:cubicBezTo>
                    <a:pt x="48566" y="43089"/>
                    <a:pt x="48780" y="43184"/>
                    <a:pt x="48935" y="43256"/>
                  </a:cubicBezTo>
                  <a:cubicBezTo>
                    <a:pt x="49007" y="43339"/>
                    <a:pt x="49102" y="43434"/>
                    <a:pt x="49245" y="43518"/>
                  </a:cubicBezTo>
                  <a:lnTo>
                    <a:pt x="49257" y="43530"/>
                  </a:lnTo>
                  <a:lnTo>
                    <a:pt x="49281" y="43542"/>
                  </a:lnTo>
                  <a:cubicBezTo>
                    <a:pt x="49602" y="43720"/>
                    <a:pt x="49947" y="43744"/>
                    <a:pt x="50245" y="43744"/>
                  </a:cubicBezTo>
                  <a:lnTo>
                    <a:pt x="50328" y="43744"/>
                  </a:lnTo>
                  <a:cubicBezTo>
                    <a:pt x="50543" y="43744"/>
                    <a:pt x="50697" y="43708"/>
                    <a:pt x="50828" y="43673"/>
                  </a:cubicBezTo>
                  <a:cubicBezTo>
                    <a:pt x="50888" y="43685"/>
                    <a:pt x="50971" y="43685"/>
                    <a:pt x="51055" y="43685"/>
                  </a:cubicBezTo>
                  <a:cubicBezTo>
                    <a:pt x="51138" y="43685"/>
                    <a:pt x="51209" y="43685"/>
                    <a:pt x="51281" y="43673"/>
                  </a:cubicBezTo>
                  <a:cubicBezTo>
                    <a:pt x="51781" y="43613"/>
                    <a:pt x="52090" y="43363"/>
                    <a:pt x="52233" y="43256"/>
                  </a:cubicBezTo>
                  <a:cubicBezTo>
                    <a:pt x="52412" y="43125"/>
                    <a:pt x="53138" y="42637"/>
                    <a:pt x="53281" y="42553"/>
                  </a:cubicBezTo>
                  <a:cubicBezTo>
                    <a:pt x="53400" y="42482"/>
                    <a:pt x="53567" y="42387"/>
                    <a:pt x="53733" y="42291"/>
                  </a:cubicBezTo>
                  <a:cubicBezTo>
                    <a:pt x="53853" y="42232"/>
                    <a:pt x="53972" y="42161"/>
                    <a:pt x="54067" y="42101"/>
                  </a:cubicBezTo>
                  <a:cubicBezTo>
                    <a:pt x="54198" y="42053"/>
                    <a:pt x="54543" y="41970"/>
                    <a:pt x="54662" y="41946"/>
                  </a:cubicBezTo>
                  <a:cubicBezTo>
                    <a:pt x="54746" y="41922"/>
                    <a:pt x="54805" y="41910"/>
                    <a:pt x="54853" y="41899"/>
                  </a:cubicBezTo>
                  <a:cubicBezTo>
                    <a:pt x="54924" y="41875"/>
                    <a:pt x="55162" y="41827"/>
                    <a:pt x="55269" y="41803"/>
                  </a:cubicBezTo>
                  <a:cubicBezTo>
                    <a:pt x="55317" y="41803"/>
                    <a:pt x="55365" y="41791"/>
                    <a:pt x="55400" y="41780"/>
                  </a:cubicBezTo>
                  <a:lnTo>
                    <a:pt x="55400" y="41780"/>
                  </a:lnTo>
                  <a:lnTo>
                    <a:pt x="55353" y="41958"/>
                  </a:lnTo>
                  <a:lnTo>
                    <a:pt x="59187" y="43946"/>
                  </a:lnTo>
                  <a:cubicBezTo>
                    <a:pt x="59512" y="44112"/>
                    <a:pt x="59865" y="44195"/>
                    <a:pt x="60216" y="44195"/>
                  </a:cubicBezTo>
                  <a:cubicBezTo>
                    <a:pt x="60597" y="44195"/>
                    <a:pt x="60977" y="44097"/>
                    <a:pt x="61318" y="43899"/>
                  </a:cubicBezTo>
                  <a:lnTo>
                    <a:pt x="62354" y="43292"/>
                  </a:lnTo>
                  <a:lnTo>
                    <a:pt x="62496" y="43292"/>
                  </a:lnTo>
                  <a:cubicBezTo>
                    <a:pt x="63306" y="43292"/>
                    <a:pt x="63675" y="42934"/>
                    <a:pt x="63842" y="42589"/>
                  </a:cubicBezTo>
                  <a:cubicBezTo>
                    <a:pt x="63901" y="42506"/>
                    <a:pt x="63949" y="42422"/>
                    <a:pt x="63997" y="42327"/>
                  </a:cubicBezTo>
                  <a:cubicBezTo>
                    <a:pt x="64116" y="42256"/>
                    <a:pt x="64235" y="42161"/>
                    <a:pt x="64330" y="42030"/>
                  </a:cubicBezTo>
                  <a:cubicBezTo>
                    <a:pt x="64544" y="41756"/>
                    <a:pt x="64592" y="41529"/>
                    <a:pt x="64616" y="41339"/>
                  </a:cubicBezTo>
                  <a:lnTo>
                    <a:pt x="64628" y="41291"/>
                  </a:lnTo>
                  <a:lnTo>
                    <a:pt x="64628" y="41256"/>
                  </a:lnTo>
                  <a:cubicBezTo>
                    <a:pt x="64747" y="40684"/>
                    <a:pt x="64556" y="40291"/>
                    <a:pt x="64342" y="40053"/>
                  </a:cubicBezTo>
                  <a:cubicBezTo>
                    <a:pt x="64211" y="39827"/>
                    <a:pt x="64044" y="39696"/>
                    <a:pt x="63901" y="39613"/>
                  </a:cubicBezTo>
                  <a:lnTo>
                    <a:pt x="63616" y="39446"/>
                  </a:lnTo>
                  <a:lnTo>
                    <a:pt x="63294" y="39446"/>
                  </a:lnTo>
                  <a:cubicBezTo>
                    <a:pt x="63008" y="39446"/>
                    <a:pt x="62747" y="39541"/>
                    <a:pt x="62485" y="39744"/>
                  </a:cubicBezTo>
                  <a:cubicBezTo>
                    <a:pt x="62366" y="39827"/>
                    <a:pt x="62270" y="39922"/>
                    <a:pt x="62211" y="39994"/>
                  </a:cubicBezTo>
                  <a:cubicBezTo>
                    <a:pt x="62175" y="40006"/>
                    <a:pt x="62139" y="40029"/>
                    <a:pt x="62115" y="40041"/>
                  </a:cubicBezTo>
                  <a:cubicBezTo>
                    <a:pt x="62068" y="40053"/>
                    <a:pt x="62020" y="40065"/>
                    <a:pt x="61985" y="40077"/>
                  </a:cubicBezTo>
                  <a:cubicBezTo>
                    <a:pt x="61913" y="40101"/>
                    <a:pt x="61889" y="40101"/>
                    <a:pt x="61794" y="40101"/>
                  </a:cubicBezTo>
                  <a:lnTo>
                    <a:pt x="61723" y="40101"/>
                  </a:lnTo>
                  <a:cubicBezTo>
                    <a:pt x="61532" y="40089"/>
                    <a:pt x="61389" y="40089"/>
                    <a:pt x="61246" y="40089"/>
                  </a:cubicBezTo>
                  <a:cubicBezTo>
                    <a:pt x="60925" y="40089"/>
                    <a:pt x="60651" y="40113"/>
                    <a:pt x="60306" y="40160"/>
                  </a:cubicBezTo>
                  <a:cubicBezTo>
                    <a:pt x="60008" y="40196"/>
                    <a:pt x="59746" y="40256"/>
                    <a:pt x="59556" y="40291"/>
                  </a:cubicBezTo>
                  <a:cubicBezTo>
                    <a:pt x="59496" y="40303"/>
                    <a:pt x="59448" y="40315"/>
                    <a:pt x="59413" y="40327"/>
                  </a:cubicBezTo>
                  <a:cubicBezTo>
                    <a:pt x="59306" y="40315"/>
                    <a:pt x="59103" y="40291"/>
                    <a:pt x="58972" y="40267"/>
                  </a:cubicBezTo>
                  <a:cubicBezTo>
                    <a:pt x="58817" y="40244"/>
                    <a:pt x="58651" y="40232"/>
                    <a:pt x="58425" y="40232"/>
                  </a:cubicBezTo>
                  <a:lnTo>
                    <a:pt x="58341" y="40232"/>
                  </a:lnTo>
                  <a:cubicBezTo>
                    <a:pt x="58210" y="40184"/>
                    <a:pt x="58067" y="40136"/>
                    <a:pt x="57901" y="40113"/>
                  </a:cubicBezTo>
                  <a:cubicBezTo>
                    <a:pt x="57841" y="40113"/>
                    <a:pt x="57782" y="40101"/>
                    <a:pt x="57722" y="40101"/>
                  </a:cubicBezTo>
                  <a:cubicBezTo>
                    <a:pt x="57663" y="40101"/>
                    <a:pt x="57603" y="40101"/>
                    <a:pt x="57532" y="40113"/>
                  </a:cubicBezTo>
                  <a:cubicBezTo>
                    <a:pt x="57508" y="40101"/>
                    <a:pt x="57472" y="40077"/>
                    <a:pt x="57436" y="40065"/>
                  </a:cubicBezTo>
                  <a:cubicBezTo>
                    <a:pt x="57151" y="39898"/>
                    <a:pt x="56841" y="39815"/>
                    <a:pt x="56651" y="39791"/>
                  </a:cubicBezTo>
                  <a:lnTo>
                    <a:pt x="56627" y="39696"/>
                  </a:lnTo>
                  <a:lnTo>
                    <a:pt x="56198" y="39446"/>
                  </a:lnTo>
                  <a:cubicBezTo>
                    <a:pt x="55972" y="39327"/>
                    <a:pt x="55734" y="39267"/>
                    <a:pt x="55377" y="39267"/>
                  </a:cubicBezTo>
                  <a:cubicBezTo>
                    <a:pt x="55305" y="39267"/>
                    <a:pt x="55234" y="39267"/>
                    <a:pt x="55174" y="39279"/>
                  </a:cubicBezTo>
                  <a:cubicBezTo>
                    <a:pt x="55091" y="39267"/>
                    <a:pt x="54900" y="39232"/>
                    <a:pt x="54757" y="39208"/>
                  </a:cubicBezTo>
                  <a:cubicBezTo>
                    <a:pt x="54650" y="39196"/>
                    <a:pt x="54543" y="39172"/>
                    <a:pt x="54424" y="39148"/>
                  </a:cubicBezTo>
                  <a:cubicBezTo>
                    <a:pt x="54162" y="39113"/>
                    <a:pt x="53912" y="39089"/>
                    <a:pt x="53710" y="39065"/>
                  </a:cubicBezTo>
                  <a:lnTo>
                    <a:pt x="53638" y="39065"/>
                  </a:lnTo>
                  <a:lnTo>
                    <a:pt x="53614" y="39053"/>
                  </a:lnTo>
                  <a:cubicBezTo>
                    <a:pt x="53519" y="38982"/>
                    <a:pt x="53388" y="38898"/>
                    <a:pt x="53174" y="38779"/>
                  </a:cubicBezTo>
                  <a:lnTo>
                    <a:pt x="53138" y="38767"/>
                  </a:lnTo>
                  <a:lnTo>
                    <a:pt x="53102" y="38743"/>
                  </a:lnTo>
                  <a:cubicBezTo>
                    <a:pt x="52924" y="38660"/>
                    <a:pt x="52769" y="38612"/>
                    <a:pt x="52579" y="38553"/>
                  </a:cubicBezTo>
                  <a:cubicBezTo>
                    <a:pt x="52602" y="38493"/>
                    <a:pt x="52638" y="38422"/>
                    <a:pt x="52650" y="38351"/>
                  </a:cubicBezTo>
                  <a:lnTo>
                    <a:pt x="52650" y="38327"/>
                  </a:lnTo>
                  <a:cubicBezTo>
                    <a:pt x="52793" y="37779"/>
                    <a:pt x="52602" y="37362"/>
                    <a:pt x="52531" y="37196"/>
                  </a:cubicBezTo>
                  <a:cubicBezTo>
                    <a:pt x="52352" y="36779"/>
                    <a:pt x="52031" y="36588"/>
                    <a:pt x="51459" y="36243"/>
                  </a:cubicBezTo>
                  <a:cubicBezTo>
                    <a:pt x="51352" y="36184"/>
                    <a:pt x="51174" y="36076"/>
                    <a:pt x="51078" y="36017"/>
                  </a:cubicBezTo>
                  <a:cubicBezTo>
                    <a:pt x="51078" y="35993"/>
                    <a:pt x="51078" y="35981"/>
                    <a:pt x="51066" y="35957"/>
                  </a:cubicBezTo>
                  <a:cubicBezTo>
                    <a:pt x="51102" y="35850"/>
                    <a:pt x="51162" y="35707"/>
                    <a:pt x="51197" y="35529"/>
                  </a:cubicBezTo>
                  <a:cubicBezTo>
                    <a:pt x="51317" y="35076"/>
                    <a:pt x="51209" y="34755"/>
                    <a:pt x="51162" y="34588"/>
                  </a:cubicBezTo>
                  <a:cubicBezTo>
                    <a:pt x="51150" y="34576"/>
                    <a:pt x="51150" y="34564"/>
                    <a:pt x="51150" y="34564"/>
                  </a:cubicBezTo>
                  <a:cubicBezTo>
                    <a:pt x="51150" y="34552"/>
                    <a:pt x="51150" y="34541"/>
                    <a:pt x="51150" y="34529"/>
                  </a:cubicBezTo>
                  <a:cubicBezTo>
                    <a:pt x="51162" y="34362"/>
                    <a:pt x="51186" y="34088"/>
                    <a:pt x="51066" y="33767"/>
                  </a:cubicBezTo>
                  <a:lnTo>
                    <a:pt x="50912" y="33386"/>
                  </a:lnTo>
                  <a:lnTo>
                    <a:pt x="50555" y="33183"/>
                  </a:lnTo>
                  <a:cubicBezTo>
                    <a:pt x="50376" y="33076"/>
                    <a:pt x="50209" y="33040"/>
                    <a:pt x="50078" y="33017"/>
                  </a:cubicBezTo>
                  <a:cubicBezTo>
                    <a:pt x="49995" y="32862"/>
                    <a:pt x="49840" y="32647"/>
                    <a:pt x="49566" y="32505"/>
                  </a:cubicBezTo>
                  <a:lnTo>
                    <a:pt x="49531" y="32481"/>
                  </a:lnTo>
                  <a:cubicBezTo>
                    <a:pt x="49221" y="32314"/>
                    <a:pt x="48900" y="32290"/>
                    <a:pt x="48626" y="32290"/>
                  </a:cubicBezTo>
                  <a:cubicBezTo>
                    <a:pt x="48507" y="32290"/>
                    <a:pt x="48376" y="32302"/>
                    <a:pt x="48292" y="32302"/>
                  </a:cubicBezTo>
                  <a:lnTo>
                    <a:pt x="48269" y="32302"/>
                  </a:lnTo>
                  <a:cubicBezTo>
                    <a:pt x="47888" y="32326"/>
                    <a:pt x="47649" y="32445"/>
                    <a:pt x="47471" y="32552"/>
                  </a:cubicBezTo>
                  <a:cubicBezTo>
                    <a:pt x="47447" y="32552"/>
                    <a:pt x="47435" y="32564"/>
                    <a:pt x="47411" y="32576"/>
                  </a:cubicBezTo>
                  <a:cubicBezTo>
                    <a:pt x="47268" y="32647"/>
                    <a:pt x="47102" y="32755"/>
                    <a:pt x="46947" y="32850"/>
                  </a:cubicBezTo>
                  <a:cubicBezTo>
                    <a:pt x="46899" y="32874"/>
                    <a:pt x="46852" y="32909"/>
                    <a:pt x="46804" y="32933"/>
                  </a:cubicBezTo>
                  <a:lnTo>
                    <a:pt x="46768" y="32933"/>
                  </a:lnTo>
                  <a:cubicBezTo>
                    <a:pt x="46721" y="32933"/>
                    <a:pt x="46542" y="32921"/>
                    <a:pt x="45971" y="32838"/>
                  </a:cubicBezTo>
                  <a:lnTo>
                    <a:pt x="45959" y="32838"/>
                  </a:lnTo>
                  <a:cubicBezTo>
                    <a:pt x="45875" y="32826"/>
                    <a:pt x="45816" y="32826"/>
                    <a:pt x="45732" y="32814"/>
                  </a:cubicBezTo>
                  <a:cubicBezTo>
                    <a:pt x="45637" y="32814"/>
                    <a:pt x="45494" y="32802"/>
                    <a:pt x="45054" y="32719"/>
                  </a:cubicBezTo>
                  <a:cubicBezTo>
                    <a:pt x="45030" y="32671"/>
                    <a:pt x="45018" y="32624"/>
                    <a:pt x="45006" y="32576"/>
                  </a:cubicBezTo>
                  <a:cubicBezTo>
                    <a:pt x="45030" y="32505"/>
                    <a:pt x="45054" y="32433"/>
                    <a:pt x="45078" y="32374"/>
                  </a:cubicBezTo>
                  <a:cubicBezTo>
                    <a:pt x="45518" y="32124"/>
                    <a:pt x="45685" y="31778"/>
                    <a:pt x="45756" y="31516"/>
                  </a:cubicBezTo>
                  <a:cubicBezTo>
                    <a:pt x="45816" y="31266"/>
                    <a:pt x="45852" y="30790"/>
                    <a:pt x="45435" y="30290"/>
                  </a:cubicBezTo>
                  <a:lnTo>
                    <a:pt x="45316" y="30147"/>
                  </a:lnTo>
                  <a:cubicBezTo>
                    <a:pt x="45280" y="29778"/>
                    <a:pt x="45078" y="29457"/>
                    <a:pt x="44720" y="29207"/>
                  </a:cubicBezTo>
                  <a:lnTo>
                    <a:pt x="44673" y="29183"/>
                  </a:lnTo>
                  <a:lnTo>
                    <a:pt x="44637" y="29159"/>
                  </a:lnTo>
                  <a:cubicBezTo>
                    <a:pt x="44518" y="29087"/>
                    <a:pt x="44387" y="29028"/>
                    <a:pt x="44185" y="28957"/>
                  </a:cubicBezTo>
                  <a:cubicBezTo>
                    <a:pt x="44113" y="28921"/>
                    <a:pt x="44018" y="28885"/>
                    <a:pt x="43923" y="28849"/>
                  </a:cubicBezTo>
                  <a:cubicBezTo>
                    <a:pt x="43935" y="28837"/>
                    <a:pt x="43947" y="28814"/>
                    <a:pt x="43958" y="28802"/>
                  </a:cubicBezTo>
                  <a:lnTo>
                    <a:pt x="44601" y="27754"/>
                  </a:lnTo>
                  <a:lnTo>
                    <a:pt x="44339" y="27611"/>
                  </a:lnTo>
                  <a:cubicBezTo>
                    <a:pt x="44375" y="27397"/>
                    <a:pt x="44351" y="27206"/>
                    <a:pt x="44316" y="27075"/>
                  </a:cubicBezTo>
                  <a:cubicBezTo>
                    <a:pt x="44185" y="26575"/>
                    <a:pt x="43804" y="26361"/>
                    <a:pt x="43601" y="26242"/>
                  </a:cubicBezTo>
                  <a:cubicBezTo>
                    <a:pt x="43494" y="26182"/>
                    <a:pt x="43363" y="26111"/>
                    <a:pt x="43256" y="26051"/>
                  </a:cubicBezTo>
                  <a:lnTo>
                    <a:pt x="43232" y="26039"/>
                  </a:lnTo>
                  <a:cubicBezTo>
                    <a:pt x="43185" y="26016"/>
                    <a:pt x="43137" y="25992"/>
                    <a:pt x="43113" y="25980"/>
                  </a:cubicBezTo>
                  <a:cubicBezTo>
                    <a:pt x="43065" y="25944"/>
                    <a:pt x="43006" y="25909"/>
                    <a:pt x="42923" y="25861"/>
                  </a:cubicBezTo>
                  <a:cubicBezTo>
                    <a:pt x="42732" y="25754"/>
                    <a:pt x="42625" y="25706"/>
                    <a:pt x="42589" y="25694"/>
                  </a:cubicBezTo>
                  <a:cubicBezTo>
                    <a:pt x="42434" y="25623"/>
                    <a:pt x="42280" y="25599"/>
                    <a:pt x="42137" y="25575"/>
                  </a:cubicBezTo>
                  <a:cubicBezTo>
                    <a:pt x="42256" y="25468"/>
                    <a:pt x="42399" y="25337"/>
                    <a:pt x="42518" y="25147"/>
                  </a:cubicBezTo>
                  <a:cubicBezTo>
                    <a:pt x="42720" y="24801"/>
                    <a:pt x="42792" y="24420"/>
                    <a:pt x="42696" y="24063"/>
                  </a:cubicBezTo>
                  <a:cubicBezTo>
                    <a:pt x="42601" y="23694"/>
                    <a:pt x="42363" y="23396"/>
                    <a:pt x="41994" y="23182"/>
                  </a:cubicBezTo>
                  <a:cubicBezTo>
                    <a:pt x="41768" y="23051"/>
                    <a:pt x="41494" y="22980"/>
                    <a:pt x="41125" y="22944"/>
                  </a:cubicBezTo>
                  <a:cubicBezTo>
                    <a:pt x="41053" y="22849"/>
                    <a:pt x="40982" y="22765"/>
                    <a:pt x="40899" y="22706"/>
                  </a:cubicBezTo>
                  <a:cubicBezTo>
                    <a:pt x="40899" y="22646"/>
                    <a:pt x="40875" y="22575"/>
                    <a:pt x="40851" y="22515"/>
                  </a:cubicBezTo>
                  <a:cubicBezTo>
                    <a:pt x="40922" y="22480"/>
                    <a:pt x="40982" y="22444"/>
                    <a:pt x="41065" y="22396"/>
                  </a:cubicBezTo>
                  <a:cubicBezTo>
                    <a:pt x="41482" y="22146"/>
                    <a:pt x="42006" y="21682"/>
                    <a:pt x="42684" y="21051"/>
                  </a:cubicBezTo>
                  <a:cubicBezTo>
                    <a:pt x="42887" y="20860"/>
                    <a:pt x="43089" y="20682"/>
                    <a:pt x="43196" y="20598"/>
                  </a:cubicBezTo>
                  <a:cubicBezTo>
                    <a:pt x="43863" y="20039"/>
                    <a:pt x="44554" y="18741"/>
                    <a:pt x="44566" y="18717"/>
                  </a:cubicBezTo>
                  <a:cubicBezTo>
                    <a:pt x="44720" y="18420"/>
                    <a:pt x="44875" y="17824"/>
                    <a:pt x="44292" y="17157"/>
                  </a:cubicBezTo>
                  <a:cubicBezTo>
                    <a:pt x="44339" y="16967"/>
                    <a:pt x="44351" y="16717"/>
                    <a:pt x="44268" y="16395"/>
                  </a:cubicBezTo>
                  <a:cubicBezTo>
                    <a:pt x="44197" y="16145"/>
                    <a:pt x="44078" y="15943"/>
                    <a:pt x="44006" y="15824"/>
                  </a:cubicBezTo>
                  <a:cubicBezTo>
                    <a:pt x="44006" y="15824"/>
                    <a:pt x="44006" y="15812"/>
                    <a:pt x="44006" y="15812"/>
                  </a:cubicBezTo>
                  <a:cubicBezTo>
                    <a:pt x="43947" y="15610"/>
                    <a:pt x="43780" y="15145"/>
                    <a:pt x="43268" y="14800"/>
                  </a:cubicBezTo>
                  <a:lnTo>
                    <a:pt x="43232" y="14776"/>
                  </a:lnTo>
                  <a:lnTo>
                    <a:pt x="43196" y="14764"/>
                  </a:lnTo>
                  <a:cubicBezTo>
                    <a:pt x="42994" y="14645"/>
                    <a:pt x="42339" y="14276"/>
                    <a:pt x="42053" y="14181"/>
                  </a:cubicBezTo>
                  <a:lnTo>
                    <a:pt x="41875" y="14133"/>
                  </a:lnTo>
                  <a:lnTo>
                    <a:pt x="41708" y="14133"/>
                  </a:lnTo>
                  <a:cubicBezTo>
                    <a:pt x="41458" y="14133"/>
                    <a:pt x="41220" y="14205"/>
                    <a:pt x="41018" y="14348"/>
                  </a:cubicBezTo>
                  <a:cubicBezTo>
                    <a:pt x="40934" y="14336"/>
                    <a:pt x="40863" y="14324"/>
                    <a:pt x="40779" y="14324"/>
                  </a:cubicBezTo>
                  <a:cubicBezTo>
                    <a:pt x="40732" y="14217"/>
                    <a:pt x="40672" y="14109"/>
                    <a:pt x="40589" y="13990"/>
                  </a:cubicBezTo>
                  <a:lnTo>
                    <a:pt x="40446" y="13776"/>
                  </a:lnTo>
                  <a:lnTo>
                    <a:pt x="40220" y="13645"/>
                  </a:lnTo>
                  <a:cubicBezTo>
                    <a:pt x="39934" y="13490"/>
                    <a:pt x="39672" y="13467"/>
                    <a:pt x="39529" y="13467"/>
                  </a:cubicBezTo>
                  <a:cubicBezTo>
                    <a:pt x="39506" y="13467"/>
                    <a:pt x="39482" y="13455"/>
                    <a:pt x="39470" y="13455"/>
                  </a:cubicBezTo>
                  <a:cubicBezTo>
                    <a:pt x="39291" y="13419"/>
                    <a:pt x="39136" y="13407"/>
                    <a:pt x="38982" y="13407"/>
                  </a:cubicBezTo>
                  <a:cubicBezTo>
                    <a:pt x="38839" y="13407"/>
                    <a:pt x="38732" y="13419"/>
                    <a:pt x="38660" y="13431"/>
                  </a:cubicBezTo>
                  <a:lnTo>
                    <a:pt x="38613" y="13431"/>
                  </a:lnTo>
                  <a:cubicBezTo>
                    <a:pt x="38541" y="13443"/>
                    <a:pt x="38208" y="13455"/>
                    <a:pt x="38005" y="13455"/>
                  </a:cubicBezTo>
                  <a:lnTo>
                    <a:pt x="37827" y="13455"/>
                  </a:lnTo>
                  <a:cubicBezTo>
                    <a:pt x="37636" y="13455"/>
                    <a:pt x="37481" y="13478"/>
                    <a:pt x="37362" y="13514"/>
                  </a:cubicBezTo>
                  <a:cubicBezTo>
                    <a:pt x="37208" y="13538"/>
                    <a:pt x="37089" y="13597"/>
                    <a:pt x="37005" y="13633"/>
                  </a:cubicBezTo>
                  <a:lnTo>
                    <a:pt x="36981" y="13633"/>
                  </a:lnTo>
                  <a:cubicBezTo>
                    <a:pt x="36958" y="13633"/>
                    <a:pt x="36946" y="13621"/>
                    <a:pt x="36934" y="13621"/>
                  </a:cubicBezTo>
                  <a:cubicBezTo>
                    <a:pt x="36767" y="13550"/>
                    <a:pt x="36588" y="13455"/>
                    <a:pt x="35803" y="13038"/>
                  </a:cubicBezTo>
                  <a:cubicBezTo>
                    <a:pt x="35696" y="12978"/>
                    <a:pt x="35529" y="12859"/>
                    <a:pt x="35374" y="12752"/>
                  </a:cubicBezTo>
                  <a:cubicBezTo>
                    <a:pt x="35231" y="12252"/>
                    <a:pt x="34838" y="11931"/>
                    <a:pt x="34624" y="11752"/>
                  </a:cubicBezTo>
                  <a:lnTo>
                    <a:pt x="34600" y="11728"/>
                  </a:lnTo>
                  <a:lnTo>
                    <a:pt x="34481" y="11645"/>
                  </a:lnTo>
                  <a:cubicBezTo>
                    <a:pt x="34302" y="11514"/>
                    <a:pt x="34064" y="11347"/>
                    <a:pt x="33755" y="11157"/>
                  </a:cubicBezTo>
                  <a:lnTo>
                    <a:pt x="33719" y="11145"/>
                  </a:lnTo>
                  <a:cubicBezTo>
                    <a:pt x="33552" y="11050"/>
                    <a:pt x="33362" y="10978"/>
                    <a:pt x="33195" y="10919"/>
                  </a:cubicBezTo>
                  <a:cubicBezTo>
                    <a:pt x="33088" y="10728"/>
                    <a:pt x="32945" y="10526"/>
                    <a:pt x="32695" y="10323"/>
                  </a:cubicBezTo>
                  <a:lnTo>
                    <a:pt x="32624" y="10276"/>
                  </a:lnTo>
                  <a:lnTo>
                    <a:pt x="32552" y="10240"/>
                  </a:lnTo>
                  <a:cubicBezTo>
                    <a:pt x="32481" y="10192"/>
                    <a:pt x="32409" y="10157"/>
                    <a:pt x="32350" y="10109"/>
                  </a:cubicBezTo>
                  <a:cubicBezTo>
                    <a:pt x="32314" y="10085"/>
                    <a:pt x="32243" y="9978"/>
                    <a:pt x="32195" y="9907"/>
                  </a:cubicBezTo>
                  <a:cubicBezTo>
                    <a:pt x="32076" y="9740"/>
                    <a:pt x="31909" y="9502"/>
                    <a:pt x="31647" y="9287"/>
                  </a:cubicBezTo>
                  <a:cubicBezTo>
                    <a:pt x="31612" y="9121"/>
                    <a:pt x="31552" y="8930"/>
                    <a:pt x="31516" y="8799"/>
                  </a:cubicBezTo>
                  <a:cubicBezTo>
                    <a:pt x="31516" y="8764"/>
                    <a:pt x="31528" y="8728"/>
                    <a:pt x="31540" y="8680"/>
                  </a:cubicBezTo>
                  <a:cubicBezTo>
                    <a:pt x="31612" y="8299"/>
                    <a:pt x="31552" y="7954"/>
                    <a:pt x="31505" y="7692"/>
                  </a:cubicBezTo>
                  <a:lnTo>
                    <a:pt x="31493" y="7597"/>
                  </a:lnTo>
                  <a:cubicBezTo>
                    <a:pt x="31481" y="7525"/>
                    <a:pt x="31457" y="7323"/>
                    <a:pt x="31445" y="7180"/>
                  </a:cubicBezTo>
                  <a:cubicBezTo>
                    <a:pt x="31421" y="6966"/>
                    <a:pt x="31409" y="6823"/>
                    <a:pt x="31385" y="6716"/>
                  </a:cubicBezTo>
                  <a:cubicBezTo>
                    <a:pt x="31385" y="6656"/>
                    <a:pt x="31397" y="6561"/>
                    <a:pt x="31397" y="6454"/>
                  </a:cubicBezTo>
                  <a:cubicBezTo>
                    <a:pt x="31409" y="5954"/>
                    <a:pt x="31409" y="5656"/>
                    <a:pt x="31385" y="5430"/>
                  </a:cubicBezTo>
                  <a:cubicBezTo>
                    <a:pt x="31385" y="5430"/>
                    <a:pt x="31385" y="5430"/>
                    <a:pt x="31385" y="5418"/>
                  </a:cubicBezTo>
                  <a:cubicBezTo>
                    <a:pt x="31433" y="5311"/>
                    <a:pt x="31469" y="5204"/>
                    <a:pt x="31505" y="5108"/>
                  </a:cubicBezTo>
                  <a:cubicBezTo>
                    <a:pt x="31516" y="5073"/>
                    <a:pt x="31528" y="5037"/>
                    <a:pt x="31540" y="5013"/>
                  </a:cubicBezTo>
                  <a:cubicBezTo>
                    <a:pt x="31647" y="4835"/>
                    <a:pt x="31743" y="4620"/>
                    <a:pt x="31790" y="4477"/>
                  </a:cubicBezTo>
                  <a:cubicBezTo>
                    <a:pt x="32028" y="4251"/>
                    <a:pt x="32136" y="4013"/>
                    <a:pt x="32195" y="3822"/>
                  </a:cubicBezTo>
                  <a:cubicBezTo>
                    <a:pt x="32457" y="3489"/>
                    <a:pt x="32517" y="3108"/>
                    <a:pt x="32540" y="2953"/>
                  </a:cubicBezTo>
                  <a:lnTo>
                    <a:pt x="32540" y="2930"/>
                  </a:lnTo>
                  <a:cubicBezTo>
                    <a:pt x="32648" y="2132"/>
                    <a:pt x="32076" y="1679"/>
                    <a:pt x="31635" y="1406"/>
                  </a:cubicBezTo>
                  <a:cubicBezTo>
                    <a:pt x="31397" y="1013"/>
                    <a:pt x="31016" y="739"/>
                    <a:pt x="30921" y="679"/>
                  </a:cubicBezTo>
                  <a:lnTo>
                    <a:pt x="30885" y="655"/>
                  </a:lnTo>
                  <a:lnTo>
                    <a:pt x="30862" y="644"/>
                  </a:lnTo>
                  <a:cubicBezTo>
                    <a:pt x="30552" y="465"/>
                    <a:pt x="30266" y="417"/>
                    <a:pt x="30040" y="393"/>
                  </a:cubicBezTo>
                  <a:cubicBezTo>
                    <a:pt x="29945" y="370"/>
                    <a:pt x="29754" y="274"/>
                    <a:pt x="29659" y="227"/>
                  </a:cubicBezTo>
                  <a:lnTo>
                    <a:pt x="29576" y="191"/>
                  </a:lnTo>
                  <a:cubicBezTo>
                    <a:pt x="29302" y="72"/>
                    <a:pt x="29028" y="1"/>
                    <a:pt x="28730" y="1"/>
                  </a:cubicBezTo>
                  <a:close/>
                </a:path>
              </a:pathLst>
            </a:custGeom>
            <a:solidFill>
              <a:srgbClr val="CCCCCC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4"/>
            <p:cNvSpPr/>
            <p:nvPr/>
          </p:nvSpPr>
          <p:spPr>
            <a:xfrm>
              <a:off x="4302379" y="1421906"/>
              <a:ext cx="76971" cy="321184"/>
            </a:xfrm>
            <a:custGeom>
              <a:avLst/>
              <a:gdLst/>
              <a:ahLst/>
              <a:cxnLst/>
              <a:rect l="l" t="t" r="r" b="b"/>
              <a:pathLst>
                <a:path w="1441" h="6013" extrusionOk="0">
                  <a:moveTo>
                    <a:pt x="0" y="0"/>
                  </a:moveTo>
                  <a:lnTo>
                    <a:pt x="0" y="2929"/>
                  </a:lnTo>
                  <a:cubicBezTo>
                    <a:pt x="0" y="3024"/>
                    <a:pt x="286" y="3227"/>
                    <a:pt x="488" y="3346"/>
                  </a:cubicBezTo>
                  <a:cubicBezTo>
                    <a:pt x="727" y="3489"/>
                    <a:pt x="1048" y="3751"/>
                    <a:pt x="1120" y="3786"/>
                  </a:cubicBezTo>
                  <a:cubicBezTo>
                    <a:pt x="1143" y="3798"/>
                    <a:pt x="1167" y="3834"/>
                    <a:pt x="1191" y="3870"/>
                  </a:cubicBezTo>
                  <a:lnTo>
                    <a:pt x="1191" y="5394"/>
                  </a:lnTo>
                  <a:cubicBezTo>
                    <a:pt x="1191" y="5489"/>
                    <a:pt x="1203" y="5584"/>
                    <a:pt x="1227" y="5656"/>
                  </a:cubicBezTo>
                  <a:cubicBezTo>
                    <a:pt x="1262" y="5775"/>
                    <a:pt x="1405" y="5977"/>
                    <a:pt x="1405" y="6013"/>
                  </a:cubicBezTo>
                  <a:lnTo>
                    <a:pt x="1417" y="4679"/>
                  </a:lnTo>
                  <a:cubicBezTo>
                    <a:pt x="1429" y="4703"/>
                    <a:pt x="1429" y="4727"/>
                    <a:pt x="1429" y="4739"/>
                  </a:cubicBezTo>
                  <a:lnTo>
                    <a:pt x="1441" y="1810"/>
                  </a:lnTo>
                  <a:cubicBezTo>
                    <a:pt x="1441" y="1762"/>
                    <a:pt x="1322" y="1548"/>
                    <a:pt x="1298" y="1512"/>
                  </a:cubicBezTo>
                  <a:cubicBezTo>
                    <a:pt x="1286" y="1477"/>
                    <a:pt x="1262" y="1346"/>
                    <a:pt x="1262" y="1238"/>
                  </a:cubicBezTo>
                  <a:lnTo>
                    <a:pt x="1262" y="1131"/>
                  </a:lnTo>
                  <a:cubicBezTo>
                    <a:pt x="1262" y="1048"/>
                    <a:pt x="1191" y="893"/>
                    <a:pt x="1131" y="857"/>
                  </a:cubicBezTo>
                  <a:cubicBezTo>
                    <a:pt x="1060" y="822"/>
                    <a:pt x="739" y="560"/>
                    <a:pt x="500" y="417"/>
                  </a:cubicBezTo>
                  <a:cubicBezTo>
                    <a:pt x="298" y="298"/>
                    <a:pt x="0" y="9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4"/>
            <p:cNvSpPr/>
            <p:nvPr/>
          </p:nvSpPr>
          <p:spPr>
            <a:xfrm>
              <a:off x="4453765" y="1478475"/>
              <a:ext cx="63617" cy="368937"/>
            </a:xfrm>
            <a:custGeom>
              <a:avLst/>
              <a:gdLst/>
              <a:ahLst/>
              <a:cxnLst/>
              <a:rect l="l" t="t" r="r" b="b"/>
              <a:pathLst>
                <a:path w="1191" h="6907" extrusionOk="0">
                  <a:moveTo>
                    <a:pt x="1191" y="1"/>
                  </a:moveTo>
                  <a:lnTo>
                    <a:pt x="1191" y="17"/>
                  </a:lnTo>
                  <a:lnTo>
                    <a:pt x="1191" y="17"/>
                  </a:lnTo>
                  <a:cubicBezTo>
                    <a:pt x="1191" y="16"/>
                    <a:pt x="1191" y="14"/>
                    <a:pt x="1191" y="13"/>
                  </a:cubicBezTo>
                  <a:cubicBezTo>
                    <a:pt x="1191" y="7"/>
                    <a:pt x="1191" y="4"/>
                    <a:pt x="1191" y="1"/>
                  </a:cubicBezTo>
                  <a:close/>
                  <a:moveTo>
                    <a:pt x="0" y="5545"/>
                  </a:moveTo>
                  <a:cubicBezTo>
                    <a:pt x="0" y="5547"/>
                    <a:pt x="0" y="5548"/>
                    <a:pt x="0" y="5549"/>
                  </a:cubicBezTo>
                  <a:lnTo>
                    <a:pt x="0" y="5545"/>
                  </a:lnTo>
                  <a:close/>
                  <a:moveTo>
                    <a:pt x="1191" y="17"/>
                  </a:moveTo>
                  <a:cubicBezTo>
                    <a:pt x="1190" y="51"/>
                    <a:pt x="1179" y="74"/>
                    <a:pt x="1179" y="108"/>
                  </a:cubicBezTo>
                  <a:cubicBezTo>
                    <a:pt x="1167" y="132"/>
                    <a:pt x="1155" y="156"/>
                    <a:pt x="1155" y="179"/>
                  </a:cubicBezTo>
                  <a:cubicBezTo>
                    <a:pt x="1143" y="203"/>
                    <a:pt x="1143" y="215"/>
                    <a:pt x="1131" y="239"/>
                  </a:cubicBezTo>
                  <a:cubicBezTo>
                    <a:pt x="1131" y="239"/>
                    <a:pt x="1131" y="251"/>
                    <a:pt x="1119" y="251"/>
                  </a:cubicBezTo>
                  <a:cubicBezTo>
                    <a:pt x="1107" y="287"/>
                    <a:pt x="1095" y="310"/>
                    <a:pt x="1083" y="322"/>
                  </a:cubicBezTo>
                  <a:cubicBezTo>
                    <a:pt x="1072" y="322"/>
                    <a:pt x="1072" y="334"/>
                    <a:pt x="1072" y="334"/>
                  </a:cubicBezTo>
                  <a:cubicBezTo>
                    <a:pt x="1048" y="358"/>
                    <a:pt x="1036" y="370"/>
                    <a:pt x="1000" y="382"/>
                  </a:cubicBezTo>
                  <a:cubicBezTo>
                    <a:pt x="1000" y="394"/>
                    <a:pt x="988" y="394"/>
                    <a:pt x="988" y="394"/>
                  </a:cubicBezTo>
                  <a:cubicBezTo>
                    <a:pt x="976" y="394"/>
                    <a:pt x="976" y="406"/>
                    <a:pt x="976" y="406"/>
                  </a:cubicBezTo>
                  <a:cubicBezTo>
                    <a:pt x="964" y="406"/>
                    <a:pt x="953" y="418"/>
                    <a:pt x="953" y="418"/>
                  </a:cubicBezTo>
                  <a:cubicBezTo>
                    <a:pt x="953" y="430"/>
                    <a:pt x="941" y="430"/>
                    <a:pt x="941" y="430"/>
                  </a:cubicBezTo>
                  <a:cubicBezTo>
                    <a:pt x="941" y="441"/>
                    <a:pt x="929" y="441"/>
                    <a:pt x="929" y="441"/>
                  </a:cubicBezTo>
                  <a:cubicBezTo>
                    <a:pt x="929" y="441"/>
                    <a:pt x="929" y="441"/>
                    <a:pt x="929" y="453"/>
                  </a:cubicBezTo>
                  <a:lnTo>
                    <a:pt x="917" y="453"/>
                  </a:lnTo>
                  <a:cubicBezTo>
                    <a:pt x="917" y="453"/>
                    <a:pt x="917" y="465"/>
                    <a:pt x="917" y="465"/>
                  </a:cubicBezTo>
                  <a:cubicBezTo>
                    <a:pt x="917" y="477"/>
                    <a:pt x="917" y="477"/>
                    <a:pt x="917" y="477"/>
                  </a:cubicBezTo>
                  <a:cubicBezTo>
                    <a:pt x="917" y="477"/>
                    <a:pt x="917" y="477"/>
                    <a:pt x="917" y="489"/>
                  </a:cubicBezTo>
                  <a:lnTo>
                    <a:pt x="905" y="489"/>
                  </a:lnTo>
                  <a:cubicBezTo>
                    <a:pt x="905" y="501"/>
                    <a:pt x="905" y="513"/>
                    <a:pt x="905" y="525"/>
                  </a:cubicBezTo>
                  <a:cubicBezTo>
                    <a:pt x="905" y="549"/>
                    <a:pt x="905" y="560"/>
                    <a:pt x="905" y="584"/>
                  </a:cubicBezTo>
                  <a:cubicBezTo>
                    <a:pt x="893" y="620"/>
                    <a:pt x="893" y="656"/>
                    <a:pt x="881" y="680"/>
                  </a:cubicBezTo>
                  <a:cubicBezTo>
                    <a:pt x="881" y="691"/>
                    <a:pt x="881" y="691"/>
                    <a:pt x="881" y="691"/>
                  </a:cubicBezTo>
                  <a:cubicBezTo>
                    <a:pt x="881" y="715"/>
                    <a:pt x="881" y="727"/>
                    <a:pt x="869" y="751"/>
                  </a:cubicBezTo>
                  <a:cubicBezTo>
                    <a:pt x="869" y="751"/>
                    <a:pt x="869" y="763"/>
                    <a:pt x="857" y="763"/>
                  </a:cubicBezTo>
                  <a:cubicBezTo>
                    <a:pt x="857" y="775"/>
                    <a:pt x="857" y="775"/>
                    <a:pt x="857" y="787"/>
                  </a:cubicBezTo>
                  <a:cubicBezTo>
                    <a:pt x="845" y="799"/>
                    <a:pt x="845" y="799"/>
                    <a:pt x="833" y="811"/>
                  </a:cubicBezTo>
                  <a:cubicBezTo>
                    <a:pt x="833" y="811"/>
                    <a:pt x="833" y="822"/>
                    <a:pt x="833" y="822"/>
                  </a:cubicBezTo>
                  <a:cubicBezTo>
                    <a:pt x="822" y="834"/>
                    <a:pt x="822" y="834"/>
                    <a:pt x="810" y="846"/>
                  </a:cubicBezTo>
                  <a:cubicBezTo>
                    <a:pt x="810" y="846"/>
                    <a:pt x="798" y="858"/>
                    <a:pt x="786" y="870"/>
                  </a:cubicBezTo>
                  <a:cubicBezTo>
                    <a:pt x="774" y="882"/>
                    <a:pt x="762" y="894"/>
                    <a:pt x="750" y="894"/>
                  </a:cubicBezTo>
                  <a:cubicBezTo>
                    <a:pt x="726" y="918"/>
                    <a:pt x="714" y="930"/>
                    <a:pt x="691" y="941"/>
                  </a:cubicBezTo>
                  <a:cubicBezTo>
                    <a:pt x="691" y="953"/>
                    <a:pt x="691" y="953"/>
                    <a:pt x="691" y="953"/>
                  </a:cubicBezTo>
                  <a:cubicBezTo>
                    <a:pt x="667" y="965"/>
                    <a:pt x="655" y="977"/>
                    <a:pt x="643" y="989"/>
                  </a:cubicBezTo>
                  <a:cubicBezTo>
                    <a:pt x="643" y="1001"/>
                    <a:pt x="643" y="1001"/>
                    <a:pt x="643" y="1001"/>
                  </a:cubicBezTo>
                  <a:cubicBezTo>
                    <a:pt x="643" y="1001"/>
                    <a:pt x="643" y="1001"/>
                    <a:pt x="643" y="1013"/>
                  </a:cubicBezTo>
                  <a:cubicBezTo>
                    <a:pt x="631" y="1025"/>
                    <a:pt x="619" y="1037"/>
                    <a:pt x="607" y="1061"/>
                  </a:cubicBezTo>
                  <a:cubicBezTo>
                    <a:pt x="583" y="1084"/>
                    <a:pt x="572" y="1120"/>
                    <a:pt x="560" y="1144"/>
                  </a:cubicBezTo>
                  <a:cubicBezTo>
                    <a:pt x="560" y="1144"/>
                    <a:pt x="560" y="1144"/>
                    <a:pt x="560" y="1156"/>
                  </a:cubicBezTo>
                  <a:cubicBezTo>
                    <a:pt x="548" y="1180"/>
                    <a:pt x="548" y="1203"/>
                    <a:pt x="536" y="1227"/>
                  </a:cubicBezTo>
                  <a:cubicBezTo>
                    <a:pt x="536" y="1227"/>
                    <a:pt x="536" y="1239"/>
                    <a:pt x="524" y="1251"/>
                  </a:cubicBezTo>
                  <a:cubicBezTo>
                    <a:pt x="524" y="1275"/>
                    <a:pt x="512" y="1287"/>
                    <a:pt x="500" y="1311"/>
                  </a:cubicBezTo>
                  <a:cubicBezTo>
                    <a:pt x="500" y="1322"/>
                    <a:pt x="500" y="1322"/>
                    <a:pt x="500" y="1334"/>
                  </a:cubicBezTo>
                  <a:cubicBezTo>
                    <a:pt x="488" y="1358"/>
                    <a:pt x="476" y="1382"/>
                    <a:pt x="464" y="1418"/>
                  </a:cubicBezTo>
                  <a:cubicBezTo>
                    <a:pt x="452" y="1418"/>
                    <a:pt x="452" y="1430"/>
                    <a:pt x="452" y="1442"/>
                  </a:cubicBezTo>
                  <a:cubicBezTo>
                    <a:pt x="441" y="1465"/>
                    <a:pt x="429" y="1501"/>
                    <a:pt x="405" y="1525"/>
                  </a:cubicBezTo>
                  <a:cubicBezTo>
                    <a:pt x="405" y="1525"/>
                    <a:pt x="405" y="1525"/>
                    <a:pt x="405" y="1537"/>
                  </a:cubicBezTo>
                  <a:cubicBezTo>
                    <a:pt x="393" y="1561"/>
                    <a:pt x="381" y="1584"/>
                    <a:pt x="369" y="1596"/>
                  </a:cubicBezTo>
                  <a:cubicBezTo>
                    <a:pt x="369" y="1608"/>
                    <a:pt x="369" y="1608"/>
                    <a:pt x="357" y="1620"/>
                  </a:cubicBezTo>
                  <a:cubicBezTo>
                    <a:pt x="357" y="1632"/>
                    <a:pt x="345" y="1644"/>
                    <a:pt x="333" y="1656"/>
                  </a:cubicBezTo>
                  <a:cubicBezTo>
                    <a:pt x="333" y="1668"/>
                    <a:pt x="321" y="1680"/>
                    <a:pt x="310" y="1692"/>
                  </a:cubicBezTo>
                  <a:cubicBezTo>
                    <a:pt x="310" y="1703"/>
                    <a:pt x="298" y="1727"/>
                    <a:pt x="286" y="1751"/>
                  </a:cubicBezTo>
                  <a:cubicBezTo>
                    <a:pt x="274" y="1763"/>
                    <a:pt x="274" y="1787"/>
                    <a:pt x="262" y="1823"/>
                  </a:cubicBezTo>
                  <a:lnTo>
                    <a:pt x="250" y="1823"/>
                  </a:lnTo>
                  <a:cubicBezTo>
                    <a:pt x="238" y="1870"/>
                    <a:pt x="226" y="1918"/>
                    <a:pt x="202" y="1965"/>
                  </a:cubicBezTo>
                  <a:cubicBezTo>
                    <a:pt x="191" y="2013"/>
                    <a:pt x="167" y="2073"/>
                    <a:pt x="143" y="2120"/>
                  </a:cubicBezTo>
                  <a:cubicBezTo>
                    <a:pt x="131" y="2156"/>
                    <a:pt x="119" y="2192"/>
                    <a:pt x="107" y="2215"/>
                  </a:cubicBezTo>
                  <a:cubicBezTo>
                    <a:pt x="107" y="2239"/>
                    <a:pt x="95" y="2263"/>
                    <a:pt x="83" y="2287"/>
                  </a:cubicBezTo>
                  <a:cubicBezTo>
                    <a:pt x="83" y="2299"/>
                    <a:pt x="83" y="2299"/>
                    <a:pt x="71" y="2311"/>
                  </a:cubicBezTo>
                  <a:cubicBezTo>
                    <a:pt x="71" y="2323"/>
                    <a:pt x="71" y="2346"/>
                    <a:pt x="60" y="2358"/>
                  </a:cubicBezTo>
                  <a:cubicBezTo>
                    <a:pt x="60" y="2382"/>
                    <a:pt x="48" y="2394"/>
                    <a:pt x="48" y="2418"/>
                  </a:cubicBezTo>
                  <a:cubicBezTo>
                    <a:pt x="36" y="2430"/>
                    <a:pt x="36" y="2442"/>
                    <a:pt x="36" y="2454"/>
                  </a:cubicBezTo>
                  <a:cubicBezTo>
                    <a:pt x="36" y="2465"/>
                    <a:pt x="24" y="2477"/>
                    <a:pt x="24" y="2477"/>
                  </a:cubicBezTo>
                  <a:cubicBezTo>
                    <a:pt x="24" y="2489"/>
                    <a:pt x="24" y="2489"/>
                    <a:pt x="24" y="2501"/>
                  </a:cubicBezTo>
                  <a:cubicBezTo>
                    <a:pt x="24" y="2525"/>
                    <a:pt x="12" y="2561"/>
                    <a:pt x="12" y="2585"/>
                  </a:cubicBezTo>
                  <a:cubicBezTo>
                    <a:pt x="12" y="2596"/>
                    <a:pt x="12" y="2596"/>
                    <a:pt x="12" y="2608"/>
                  </a:cubicBezTo>
                  <a:cubicBezTo>
                    <a:pt x="12" y="2608"/>
                    <a:pt x="12" y="2620"/>
                    <a:pt x="12" y="2620"/>
                  </a:cubicBezTo>
                  <a:lnTo>
                    <a:pt x="0" y="5545"/>
                  </a:lnTo>
                  <a:lnTo>
                    <a:pt x="0" y="5545"/>
                  </a:lnTo>
                  <a:cubicBezTo>
                    <a:pt x="0" y="5535"/>
                    <a:pt x="1" y="5524"/>
                    <a:pt x="12" y="5513"/>
                  </a:cubicBezTo>
                  <a:cubicBezTo>
                    <a:pt x="12" y="5490"/>
                    <a:pt x="12" y="5454"/>
                    <a:pt x="12" y="5430"/>
                  </a:cubicBezTo>
                  <a:cubicBezTo>
                    <a:pt x="24" y="5418"/>
                    <a:pt x="24" y="5406"/>
                    <a:pt x="24" y="5394"/>
                  </a:cubicBezTo>
                  <a:lnTo>
                    <a:pt x="24" y="6907"/>
                  </a:lnTo>
                  <a:cubicBezTo>
                    <a:pt x="24" y="6728"/>
                    <a:pt x="36" y="6383"/>
                    <a:pt x="36" y="6097"/>
                  </a:cubicBezTo>
                  <a:lnTo>
                    <a:pt x="36" y="5347"/>
                  </a:lnTo>
                  <a:cubicBezTo>
                    <a:pt x="36" y="5323"/>
                    <a:pt x="48" y="5311"/>
                    <a:pt x="48" y="5287"/>
                  </a:cubicBezTo>
                  <a:cubicBezTo>
                    <a:pt x="60" y="5275"/>
                    <a:pt x="60" y="5252"/>
                    <a:pt x="71" y="5240"/>
                  </a:cubicBezTo>
                  <a:cubicBezTo>
                    <a:pt x="83" y="5204"/>
                    <a:pt x="95" y="5180"/>
                    <a:pt x="107" y="5144"/>
                  </a:cubicBezTo>
                  <a:cubicBezTo>
                    <a:pt x="143" y="5061"/>
                    <a:pt x="167" y="4978"/>
                    <a:pt x="202" y="4894"/>
                  </a:cubicBezTo>
                  <a:cubicBezTo>
                    <a:pt x="214" y="4847"/>
                    <a:pt x="226" y="4811"/>
                    <a:pt x="238" y="4763"/>
                  </a:cubicBezTo>
                  <a:cubicBezTo>
                    <a:pt x="250" y="4763"/>
                    <a:pt x="250" y="4751"/>
                    <a:pt x="250" y="4740"/>
                  </a:cubicBezTo>
                  <a:cubicBezTo>
                    <a:pt x="262" y="4716"/>
                    <a:pt x="274" y="4692"/>
                    <a:pt x="274" y="4680"/>
                  </a:cubicBezTo>
                  <a:cubicBezTo>
                    <a:pt x="286" y="4656"/>
                    <a:pt x="298" y="4632"/>
                    <a:pt x="310" y="4621"/>
                  </a:cubicBezTo>
                  <a:cubicBezTo>
                    <a:pt x="310" y="4609"/>
                    <a:pt x="321" y="4597"/>
                    <a:pt x="321" y="4585"/>
                  </a:cubicBezTo>
                  <a:cubicBezTo>
                    <a:pt x="333" y="4573"/>
                    <a:pt x="345" y="4561"/>
                    <a:pt x="357" y="4549"/>
                  </a:cubicBezTo>
                  <a:cubicBezTo>
                    <a:pt x="357" y="4549"/>
                    <a:pt x="357" y="4537"/>
                    <a:pt x="357" y="4537"/>
                  </a:cubicBezTo>
                  <a:cubicBezTo>
                    <a:pt x="357" y="4537"/>
                    <a:pt x="357" y="4537"/>
                    <a:pt x="357" y="4525"/>
                  </a:cubicBezTo>
                  <a:cubicBezTo>
                    <a:pt x="369" y="4513"/>
                    <a:pt x="381" y="4490"/>
                    <a:pt x="393" y="4466"/>
                  </a:cubicBezTo>
                  <a:cubicBezTo>
                    <a:pt x="393" y="4454"/>
                    <a:pt x="405" y="4454"/>
                    <a:pt x="405" y="4454"/>
                  </a:cubicBezTo>
                  <a:cubicBezTo>
                    <a:pt x="417" y="4430"/>
                    <a:pt x="429" y="4394"/>
                    <a:pt x="441" y="4359"/>
                  </a:cubicBezTo>
                  <a:cubicBezTo>
                    <a:pt x="441" y="4359"/>
                    <a:pt x="452" y="4347"/>
                    <a:pt x="452" y="4347"/>
                  </a:cubicBezTo>
                  <a:cubicBezTo>
                    <a:pt x="464" y="4311"/>
                    <a:pt x="476" y="4287"/>
                    <a:pt x="488" y="4251"/>
                  </a:cubicBezTo>
                  <a:cubicBezTo>
                    <a:pt x="500" y="4228"/>
                    <a:pt x="512" y="4204"/>
                    <a:pt x="524" y="4180"/>
                  </a:cubicBezTo>
                  <a:cubicBezTo>
                    <a:pt x="524" y="4180"/>
                    <a:pt x="524" y="4168"/>
                    <a:pt x="524" y="4168"/>
                  </a:cubicBezTo>
                  <a:cubicBezTo>
                    <a:pt x="524" y="4168"/>
                    <a:pt x="524" y="4156"/>
                    <a:pt x="524" y="4156"/>
                  </a:cubicBezTo>
                  <a:cubicBezTo>
                    <a:pt x="536" y="4132"/>
                    <a:pt x="548" y="4109"/>
                    <a:pt x="548" y="4085"/>
                  </a:cubicBezTo>
                  <a:cubicBezTo>
                    <a:pt x="560" y="4073"/>
                    <a:pt x="560" y="4073"/>
                    <a:pt x="560" y="4073"/>
                  </a:cubicBezTo>
                  <a:cubicBezTo>
                    <a:pt x="572" y="4049"/>
                    <a:pt x="583" y="4013"/>
                    <a:pt x="595" y="3989"/>
                  </a:cubicBezTo>
                  <a:cubicBezTo>
                    <a:pt x="607" y="3966"/>
                    <a:pt x="619" y="3954"/>
                    <a:pt x="631" y="3942"/>
                  </a:cubicBezTo>
                  <a:cubicBezTo>
                    <a:pt x="631" y="3930"/>
                    <a:pt x="631" y="3930"/>
                    <a:pt x="643" y="3918"/>
                  </a:cubicBezTo>
                  <a:cubicBezTo>
                    <a:pt x="655" y="3906"/>
                    <a:pt x="667" y="3894"/>
                    <a:pt x="679" y="3882"/>
                  </a:cubicBezTo>
                  <a:cubicBezTo>
                    <a:pt x="679" y="3882"/>
                    <a:pt x="679" y="3870"/>
                    <a:pt x="691" y="3870"/>
                  </a:cubicBezTo>
                  <a:cubicBezTo>
                    <a:pt x="702" y="3859"/>
                    <a:pt x="726" y="3847"/>
                    <a:pt x="738" y="3835"/>
                  </a:cubicBezTo>
                  <a:cubicBezTo>
                    <a:pt x="750" y="3823"/>
                    <a:pt x="774" y="3811"/>
                    <a:pt x="786" y="3799"/>
                  </a:cubicBezTo>
                  <a:cubicBezTo>
                    <a:pt x="786" y="3787"/>
                    <a:pt x="798" y="3775"/>
                    <a:pt x="798" y="3775"/>
                  </a:cubicBezTo>
                  <a:cubicBezTo>
                    <a:pt x="810" y="3763"/>
                    <a:pt x="810" y="3763"/>
                    <a:pt x="822" y="3763"/>
                  </a:cubicBezTo>
                  <a:cubicBezTo>
                    <a:pt x="822" y="3751"/>
                    <a:pt x="822" y="3751"/>
                    <a:pt x="822" y="3751"/>
                  </a:cubicBezTo>
                  <a:cubicBezTo>
                    <a:pt x="822" y="3751"/>
                    <a:pt x="822" y="3739"/>
                    <a:pt x="833" y="3739"/>
                  </a:cubicBezTo>
                  <a:cubicBezTo>
                    <a:pt x="833" y="3739"/>
                    <a:pt x="833" y="3728"/>
                    <a:pt x="845" y="3716"/>
                  </a:cubicBezTo>
                  <a:cubicBezTo>
                    <a:pt x="845" y="3704"/>
                    <a:pt x="845" y="3704"/>
                    <a:pt x="857" y="3692"/>
                  </a:cubicBezTo>
                  <a:cubicBezTo>
                    <a:pt x="857" y="3692"/>
                    <a:pt x="857" y="3680"/>
                    <a:pt x="857" y="3680"/>
                  </a:cubicBezTo>
                  <a:cubicBezTo>
                    <a:pt x="869" y="3656"/>
                    <a:pt x="869" y="3644"/>
                    <a:pt x="881" y="3620"/>
                  </a:cubicBezTo>
                  <a:cubicBezTo>
                    <a:pt x="881" y="3620"/>
                    <a:pt x="881" y="3620"/>
                    <a:pt x="881" y="3608"/>
                  </a:cubicBezTo>
                  <a:cubicBezTo>
                    <a:pt x="881" y="3585"/>
                    <a:pt x="893" y="3549"/>
                    <a:pt x="893" y="3513"/>
                  </a:cubicBezTo>
                  <a:cubicBezTo>
                    <a:pt x="893" y="3489"/>
                    <a:pt x="893" y="3478"/>
                    <a:pt x="893" y="3454"/>
                  </a:cubicBezTo>
                  <a:cubicBezTo>
                    <a:pt x="905" y="3442"/>
                    <a:pt x="905" y="3430"/>
                    <a:pt x="905" y="3418"/>
                  </a:cubicBezTo>
                  <a:cubicBezTo>
                    <a:pt x="905" y="3418"/>
                    <a:pt x="905" y="3406"/>
                    <a:pt x="905" y="3406"/>
                  </a:cubicBezTo>
                  <a:cubicBezTo>
                    <a:pt x="905" y="3406"/>
                    <a:pt x="905" y="3406"/>
                    <a:pt x="905" y="3394"/>
                  </a:cubicBezTo>
                  <a:cubicBezTo>
                    <a:pt x="905" y="3394"/>
                    <a:pt x="917" y="3382"/>
                    <a:pt x="917" y="3382"/>
                  </a:cubicBezTo>
                  <a:cubicBezTo>
                    <a:pt x="917" y="3370"/>
                    <a:pt x="929" y="3370"/>
                    <a:pt x="929" y="3358"/>
                  </a:cubicBezTo>
                  <a:lnTo>
                    <a:pt x="941" y="3358"/>
                  </a:lnTo>
                  <a:cubicBezTo>
                    <a:pt x="953" y="3347"/>
                    <a:pt x="964" y="3335"/>
                    <a:pt x="976" y="3335"/>
                  </a:cubicBezTo>
                  <a:cubicBezTo>
                    <a:pt x="976" y="3323"/>
                    <a:pt x="988" y="3323"/>
                    <a:pt x="1000" y="3311"/>
                  </a:cubicBezTo>
                  <a:lnTo>
                    <a:pt x="1012" y="3311"/>
                  </a:lnTo>
                  <a:cubicBezTo>
                    <a:pt x="1024" y="3299"/>
                    <a:pt x="1036" y="3287"/>
                    <a:pt x="1048" y="3275"/>
                  </a:cubicBezTo>
                  <a:cubicBezTo>
                    <a:pt x="1060" y="3275"/>
                    <a:pt x="1060" y="3263"/>
                    <a:pt x="1060" y="3263"/>
                  </a:cubicBezTo>
                  <a:cubicBezTo>
                    <a:pt x="1072" y="3263"/>
                    <a:pt x="1072" y="3263"/>
                    <a:pt x="1072" y="3251"/>
                  </a:cubicBezTo>
                  <a:lnTo>
                    <a:pt x="1083" y="3251"/>
                  </a:lnTo>
                  <a:cubicBezTo>
                    <a:pt x="1083" y="3239"/>
                    <a:pt x="1095" y="3216"/>
                    <a:pt x="1107" y="3204"/>
                  </a:cubicBezTo>
                  <a:cubicBezTo>
                    <a:pt x="1107" y="3204"/>
                    <a:pt x="1107" y="3192"/>
                    <a:pt x="1119" y="3180"/>
                  </a:cubicBezTo>
                  <a:cubicBezTo>
                    <a:pt x="1119" y="3180"/>
                    <a:pt x="1119" y="3168"/>
                    <a:pt x="1119" y="3168"/>
                  </a:cubicBezTo>
                  <a:cubicBezTo>
                    <a:pt x="1131" y="3156"/>
                    <a:pt x="1131" y="3156"/>
                    <a:pt x="1131" y="3144"/>
                  </a:cubicBezTo>
                  <a:cubicBezTo>
                    <a:pt x="1143" y="3132"/>
                    <a:pt x="1143" y="3120"/>
                    <a:pt x="1143" y="3108"/>
                  </a:cubicBezTo>
                  <a:cubicBezTo>
                    <a:pt x="1155" y="3085"/>
                    <a:pt x="1155" y="3061"/>
                    <a:pt x="1167" y="3037"/>
                  </a:cubicBezTo>
                  <a:cubicBezTo>
                    <a:pt x="1167" y="3025"/>
                    <a:pt x="1167" y="3013"/>
                    <a:pt x="1167" y="3013"/>
                  </a:cubicBezTo>
                  <a:cubicBezTo>
                    <a:pt x="1179" y="2989"/>
                    <a:pt x="1179" y="2966"/>
                    <a:pt x="1179" y="2942"/>
                  </a:cubicBezTo>
                  <a:cubicBezTo>
                    <a:pt x="1179" y="2930"/>
                    <a:pt x="1179" y="2930"/>
                    <a:pt x="1179" y="2930"/>
                  </a:cubicBezTo>
                  <a:lnTo>
                    <a:pt x="1191" y="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4"/>
            <p:cNvSpPr/>
            <p:nvPr/>
          </p:nvSpPr>
          <p:spPr>
            <a:xfrm>
              <a:off x="4324654" y="1608227"/>
              <a:ext cx="5128" cy="169860"/>
            </a:xfrm>
            <a:custGeom>
              <a:avLst/>
              <a:gdLst/>
              <a:ahLst/>
              <a:cxnLst/>
              <a:rect l="l" t="t" r="r" b="b"/>
              <a:pathLst>
                <a:path w="96" h="3180" extrusionOk="0">
                  <a:moveTo>
                    <a:pt x="12" y="1"/>
                  </a:moveTo>
                  <a:lnTo>
                    <a:pt x="0" y="2930"/>
                  </a:lnTo>
                  <a:cubicBezTo>
                    <a:pt x="0" y="2977"/>
                    <a:pt x="12" y="3025"/>
                    <a:pt x="48" y="3061"/>
                  </a:cubicBezTo>
                  <a:cubicBezTo>
                    <a:pt x="71" y="3108"/>
                    <a:pt x="95" y="3144"/>
                    <a:pt x="95" y="3180"/>
                  </a:cubicBezTo>
                  <a:lnTo>
                    <a:pt x="95" y="251"/>
                  </a:lnTo>
                  <a:cubicBezTo>
                    <a:pt x="95" y="215"/>
                    <a:pt x="83" y="179"/>
                    <a:pt x="48" y="132"/>
                  </a:cubicBezTo>
                  <a:cubicBezTo>
                    <a:pt x="24" y="96"/>
                    <a:pt x="12" y="48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4"/>
            <p:cNvSpPr/>
            <p:nvPr/>
          </p:nvSpPr>
          <p:spPr>
            <a:xfrm>
              <a:off x="4053667" y="1613943"/>
              <a:ext cx="10897" cy="169860"/>
            </a:xfrm>
            <a:custGeom>
              <a:avLst/>
              <a:gdLst/>
              <a:ahLst/>
              <a:cxnLst/>
              <a:rect l="l" t="t" r="r" b="b"/>
              <a:pathLst>
                <a:path w="204" h="3180" extrusionOk="0">
                  <a:moveTo>
                    <a:pt x="203" y="1"/>
                  </a:moveTo>
                  <a:lnTo>
                    <a:pt x="203" y="1"/>
                  </a:lnTo>
                  <a:lnTo>
                    <a:pt x="203" y="1"/>
                  </a:lnTo>
                  <a:cubicBezTo>
                    <a:pt x="203" y="1"/>
                    <a:pt x="203" y="1"/>
                    <a:pt x="203" y="1"/>
                  </a:cubicBezTo>
                  <a:close/>
                  <a:moveTo>
                    <a:pt x="203" y="1"/>
                  </a:moveTo>
                  <a:lnTo>
                    <a:pt x="203" y="1"/>
                  </a:lnTo>
                  <a:cubicBezTo>
                    <a:pt x="203" y="13"/>
                    <a:pt x="191" y="13"/>
                    <a:pt x="191" y="25"/>
                  </a:cubicBezTo>
                  <a:cubicBezTo>
                    <a:pt x="191" y="25"/>
                    <a:pt x="191" y="25"/>
                    <a:pt x="191" y="37"/>
                  </a:cubicBezTo>
                  <a:cubicBezTo>
                    <a:pt x="191" y="37"/>
                    <a:pt x="180" y="49"/>
                    <a:pt x="180" y="60"/>
                  </a:cubicBezTo>
                  <a:cubicBezTo>
                    <a:pt x="168" y="72"/>
                    <a:pt x="168" y="84"/>
                    <a:pt x="156" y="96"/>
                  </a:cubicBezTo>
                  <a:cubicBezTo>
                    <a:pt x="144" y="108"/>
                    <a:pt x="132" y="132"/>
                    <a:pt x="108" y="144"/>
                  </a:cubicBezTo>
                  <a:cubicBezTo>
                    <a:pt x="108" y="144"/>
                    <a:pt x="108" y="144"/>
                    <a:pt x="96" y="156"/>
                  </a:cubicBezTo>
                  <a:cubicBezTo>
                    <a:pt x="96" y="156"/>
                    <a:pt x="96" y="156"/>
                    <a:pt x="96" y="168"/>
                  </a:cubicBezTo>
                  <a:cubicBezTo>
                    <a:pt x="84" y="168"/>
                    <a:pt x="72" y="180"/>
                    <a:pt x="72" y="180"/>
                  </a:cubicBezTo>
                  <a:cubicBezTo>
                    <a:pt x="61" y="180"/>
                    <a:pt x="61" y="191"/>
                    <a:pt x="61" y="191"/>
                  </a:cubicBezTo>
                  <a:cubicBezTo>
                    <a:pt x="49" y="203"/>
                    <a:pt x="37" y="215"/>
                    <a:pt x="25" y="227"/>
                  </a:cubicBezTo>
                  <a:cubicBezTo>
                    <a:pt x="25" y="227"/>
                    <a:pt x="25" y="239"/>
                    <a:pt x="13" y="239"/>
                  </a:cubicBezTo>
                  <a:cubicBezTo>
                    <a:pt x="13" y="239"/>
                    <a:pt x="13" y="239"/>
                    <a:pt x="13" y="251"/>
                  </a:cubicBezTo>
                  <a:cubicBezTo>
                    <a:pt x="13" y="251"/>
                    <a:pt x="13" y="251"/>
                    <a:pt x="13" y="263"/>
                  </a:cubicBezTo>
                  <a:cubicBezTo>
                    <a:pt x="13" y="263"/>
                    <a:pt x="13" y="263"/>
                    <a:pt x="1" y="275"/>
                  </a:cubicBezTo>
                  <a:lnTo>
                    <a:pt x="1" y="3180"/>
                  </a:lnTo>
                  <a:cubicBezTo>
                    <a:pt x="13" y="3168"/>
                    <a:pt x="13" y="3156"/>
                    <a:pt x="13" y="3156"/>
                  </a:cubicBezTo>
                  <a:cubicBezTo>
                    <a:pt x="25" y="3144"/>
                    <a:pt x="37" y="3132"/>
                    <a:pt x="49" y="3120"/>
                  </a:cubicBezTo>
                  <a:cubicBezTo>
                    <a:pt x="49" y="3120"/>
                    <a:pt x="61" y="3120"/>
                    <a:pt x="61" y="3108"/>
                  </a:cubicBezTo>
                  <a:cubicBezTo>
                    <a:pt x="72" y="3108"/>
                    <a:pt x="72" y="3097"/>
                    <a:pt x="84" y="3085"/>
                  </a:cubicBezTo>
                  <a:lnTo>
                    <a:pt x="96" y="3085"/>
                  </a:lnTo>
                  <a:cubicBezTo>
                    <a:pt x="96" y="3085"/>
                    <a:pt x="96" y="3073"/>
                    <a:pt x="96" y="3073"/>
                  </a:cubicBezTo>
                  <a:cubicBezTo>
                    <a:pt x="120" y="3061"/>
                    <a:pt x="132" y="3037"/>
                    <a:pt x="144" y="3025"/>
                  </a:cubicBezTo>
                  <a:cubicBezTo>
                    <a:pt x="156" y="3013"/>
                    <a:pt x="168" y="3001"/>
                    <a:pt x="168" y="2989"/>
                  </a:cubicBezTo>
                  <a:cubicBezTo>
                    <a:pt x="180" y="2977"/>
                    <a:pt x="180" y="2977"/>
                    <a:pt x="180" y="2966"/>
                  </a:cubicBezTo>
                  <a:cubicBezTo>
                    <a:pt x="180" y="2954"/>
                    <a:pt x="180" y="2954"/>
                    <a:pt x="180" y="2954"/>
                  </a:cubicBezTo>
                  <a:lnTo>
                    <a:pt x="191" y="2954"/>
                  </a:lnTo>
                  <a:cubicBezTo>
                    <a:pt x="191" y="2942"/>
                    <a:pt x="191" y="2942"/>
                    <a:pt x="191" y="2930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4"/>
            <p:cNvSpPr/>
            <p:nvPr/>
          </p:nvSpPr>
          <p:spPr>
            <a:xfrm>
              <a:off x="4096294" y="1678845"/>
              <a:ext cx="3899" cy="179368"/>
            </a:xfrm>
            <a:custGeom>
              <a:avLst/>
              <a:gdLst/>
              <a:ahLst/>
              <a:cxnLst/>
              <a:rect l="l" t="t" r="r" b="b"/>
              <a:pathLst>
                <a:path w="73" h="3358" extrusionOk="0">
                  <a:moveTo>
                    <a:pt x="72" y="0"/>
                  </a:moveTo>
                  <a:lnTo>
                    <a:pt x="72" y="8"/>
                  </a:lnTo>
                  <a:lnTo>
                    <a:pt x="72" y="8"/>
                  </a:lnTo>
                  <a:cubicBezTo>
                    <a:pt x="72" y="5"/>
                    <a:pt x="72" y="3"/>
                    <a:pt x="72" y="0"/>
                  </a:cubicBezTo>
                  <a:close/>
                  <a:moveTo>
                    <a:pt x="72" y="8"/>
                  </a:moveTo>
                  <a:lnTo>
                    <a:pt x="72" y="8"/>
                  </a:lnTo>
                  <a:cubicBezTo>
                    <a:pt x="71" y="88"/>
                    <a:pt x="60" y="169"/>
                    <a:pt x="48" y="238"/>
                  </a:cubicBezTo>
                  <a:cubicBezTo>
                    <a:pt x="36" y="274"/>
                    <a:pt x="36" y="298"/>
                    <a:pt x="25" y="322"/>
                  </a:cubicBezTo>
                  <a:cubicBezTo>
                    <a:pt x="25" y="322"/>
                    <a:pt x="25" y="334"/>
                    <a:pt x="25" y="334"/>
                  </a:cubicBezTo>
                  <a:cubicBezTo>
                    <a:pt x="25" y="334"/>
                    <a:pt x="25" y="346"/>
                    <a:pt x="25" y="346"/>
                  </a:cubicBezTo>
                  <a:cubicBezTo>
                    <a:pt x="13" y="381"/>
                    <a:pt x="13" y="393"/>
                    <a:pt x="13" y="417"/>
                  </a:cubicBezTo>
                  <a:lnTo>
                    <a:pt x="1" y="3346"/>
                  </a:lnTo>
                  <a:lnTo>
                    <a:pt x="1" y="3358"/>
                  </a:lnTo>
                  <a:cubicBezTo>
                    <a:pt x="1" y="3334"/>
                    <a:pt x="13" y="3310"/>
                    <a:pt x="13" y="3275"/>
                  </a:cubicBezTo>
                  <a:cubicBezTo>
                    <a:pt x="13" y="3275"/>
                    <a:pt x="13" y="3275"/>
                    <a:pt x="13" y="3263"/>
                  </a:cubicBezTo>
                  <a:cubicBezTo>
                    <a:pt x="25" y="3239"/>
                    <a:pt x="25" y="3203"/>
                    <a:pt x="36" y="3167"/>
                  </a:cubicBezTo>
                  <a:cubicBezTo>
                    <a:pt x="36" y="3167"/>
                    <a:pt x="36" y="3156"/>
                    <a:pt x="36" y="3156"/>
                  </a:cubicBezTo>
                  <a:cubicBezTo>
                    <a:pt x="48" y="3132"/>
                    <a:pt x="48" y="3096"/>
                    <a:pt x="60" y="3072"/>
                  </a:cubicBezTo>
                  <a:cubicBezTo>
                    <a:pt x="60" y="3060"/>
                    <a:pt x="60" y="3060"/>
                    <a:pt x="60" y="3060"/>
                  </a:cubicBezTo>
                  <a:cubicBezTo>
                    <a:pt x="60" y="3025"/>
                    <a:pt x="60" y="2989"/>
                    <a:pt x="60" y="2953"/>
                  </a:cubicBezTo>
                  <a:cubicBezTo>
                    <a:pt x="60" y="2941"/>
                    <a:pt x="60" y="2941"/>
                    <a:pt x="60" y="2929"/>
                  </a:cubicBezTo>
                  <a:lnTo>
                    <a:pt x="72" y="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4"/>
            <p:cNvSpPr/>
            <p:nvPr/>
          </p:nvSpPr>
          <p:spPr>
            <a:xfrm>
              <a:off x="3136593" y="1679486"/>
              <a:ext cx="47112" cy="227067"/>
            </a:xfrm>
            <a:custGeom>
              <a:avLst/>
              <a:gdLst/>
              <a:ahLst/>
              <a:cxnLst/>
              <a:rect l="l" t="t" r="r" b="b"/>
              <a:pathLst>
                <a:path w="882" h="4251" extrusionOk="0">
                  <a:moveTo>
                    <a:pt x="12" y="0"/>
                  </a:moveTo>
                  <a:lnTo>
                    <a:pt x="0" y="2929"/>
                  </a:lnTo>
                  <a:cubicBezTo>
                    <a:pt x="0" y="3024"/>
                    <a:pt x="48" y="3108"/>
                    <a:pt x="72" y="3167"/>
                  </a:cubicBezTo>
                  <a:cubicBezTo>
                    <a:pt x="131" y="3274"/>
                    <a:pt x="262" y="3417"/>
                    <a:pt x="322" y="3465"/>
                  </a:cubicBezTo>
                  <a:cubicBezTo>
                    <a:pt x="334" y="3477"/>
                    <a:pt x="334" y="3477"/>
                    <a:pt x="334" y="3477"/>
                  </a:cubicBezTo>
                  <a:lnTo>
                    <a:pt x="334" y="3727"/>
                  </a:lnTo>
                  <a:cubicBezTo>
                    <a:pt x="334" y="3727"/>
                    <a:pt x="334" y="3739"/>
                    <a:pt x="334" y="3739"/>
                  </a:cubicBezTo>
                  <a:cubicBezTo>
                    <a:pt x="345" y="3786"/>
                    <a:pt x="846" y="4227"/>
                    <a:pt x="881" y="4251"/>
                  </a:cubicBezTo>
                  <a:lnTo>
                    <a:pt x="881" y="1322"/>
                  </a:lnTo>
                  <a:cubicBezTo>
                    <a:pt x="857" y="1298"/>
                    <a:pt x="465" y="953"/>
                    <a:pt x="369" y="846"/>
                  </a:cubicBezTo>
                  <a:lnTo>
                    <a:pt x="369" y="619"/>
                  </a:lnTo>
                  <a:cubicBezTo>
                    <a:pt x="369" y="584"/>
                    <a:pt x="357" y="560"/>
                    <a:pt x="334" y="536"/>
                  </a:cubicBezTo>
                  <a:cubicBezTo>
                    <a:pt x="262" y="488"/>
                    <a:pt x="143" y="346"/>
                    <a:pt x="84" y="238"/>
                  </a:cubicBezTo>
                  <a:cubicBezTo>
                    <a:pt x="60" y="179"/>
                    <a:pt x="12" y="96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4"/>
            <p:cNvSpPr/>
            <p:nvPr/>
          </p:nvSpPr>
          <p:spPr>
            <a:xfrm>
              <a:off x="4456916" y="1774891"/>
              <a:ext cx="8333" cy="185724"/>
            </a:xfrm>
            <a:custGeom>
              <a:avLst/>
              <a:gdLst/>
              <a:ahLst/>
              <a:cxnLst/>
              <a:rect l="l" t="t" r="r" b="b"/>
              <a:pathLst>
                <a:path w="156" h="3477" extrusionOk="0">
                  <a:moveTo>
                    <a:pt x="155" y="0"/>
                  </a:moveTo>
                  <a:lnTo>
                    <a:pt x="155" y="3"/>
                  </a:lnTo>
                  <a:lnTo>
                    <a:pt x="155" y="3"/>
                  </a:lnTo>
                  <a:cubicBezTo>
                    <a:pt x="155" y="2"/>
                    <a:pt x="155" y="1"/>
                    <a:pt x="155" y="0"/>
                  </a:cubicBezTo>
                  <a:close/>
                  <a:moveTo>
                    <a:pt x="155" y="3"/>
                  </a:moveTo>
                  <a:cubicBezTo>
                    <a:pt x="155" y="49"/>
                    <a:pt x="143" y="96"/>
                    <a:pt x="143" y="143"/>
                  </a:cubicBezTo>
                  <a:cubicBezTo>
                    <a:pt x="132" y="167"/>
                    <a:pt x="132" y="191"/>
                    <a:pt x="120" y="226"/>
                  </a:cubicBezTo>
                  <a:cubicBezTo>
                    <a:pt x="120" y="226"/>
                    <a:pt x="120" y="238"/>
                    <a:pt x="120" y="238"/>
                  </a:cubicBezTo>
                  <a:cubicBezTo>
                    <a:pt x="108" y="262"/>
                    <a:pt x="108" y="274"/>
                    <a:pt x="96" y="298"/>
                  </a:cubicBezTo>
                  <a:cubicBezTo>
                    <a:pt x="96" y="298"/>
                    <a:pt x="96" y="310"/>
                    <a:pt x="84" y="310"/>
                  </a:cubicBezTo>
                  <a:cubicBezTo>
                    <a:pt x="84" y="334"/>
                    <a:pt x="72" y="357"/>
                    <a:pt x="72" y="369"/>
                  </a:cubicBezTo>
                  <a:cubicBezTo>
                    <a:pt x="60" y="393"/>
                    <a:pt x="48" y="417"/>
                    <a:pt x="36" y="441"/>
                  </a:cubicBezTo>
                  <a:cubicBezTo>
                    <a:pt x="36" y="441"/>
                    <a:pt x="36" y="441"/>
                    <a:pt x="36" y="453"/>
                  </a:cubicBezTo>
                  <a:cubicBezTo>
                    <a:pt x="24" y="476"/>
                    <a:pt x="12" y="500"/>
                    <a:pt x="12" y="524"/>
                  </a:cubicBezTo>
                  <a:cubicBezTo>
                    <a:pt x="12" y="536"/>
                    <a:pt x="12" y="536"/>
                    <a:pt x="12" y="548"/>
                  </a:cubicBezTo>
                  <a:lnTo>
                    <a:pt x="1" y="3453"/>
                  </a:lnTo>
                  <a:lnTo>
                    <a:pt x="1" y="3453"/>
                  </a:lnTo>
                  <a:cubicBezTo>
                    <a:pt x="12" y="3429"/>
                    <a:pt x="12" y="3405"/>
                    <a:pt x="24" y="3382"/>
                  </a:cubicBezTo>
                  <a:cubicBezTo>
                    <a:pt x="24" y="3382"/>
                    <a:pt x="24" y="3370"/>
                    <a:pt x="36" y="3370"/>
                  </a:cubicBezTo>
                  <a:cubicBezTo>
                    <a:pt x="36" y="3346"/>
                    <a:pt x="48" y="3322"/>
                    <a:pt x="60" y="3310"/>
                  </a:cubicBezTo>
                  <a:cubicBezTo>
                    <a:pt x="60" y="3286"/>
                    <a:pt x="72" y="3263"/>
                    <a:pt x="84" y="3251"/>
                  </a:cubicBezTo>
                  <a:cubicBezTo>
                    <a:pt x="84" y="3239"/>
                    <a:pt x="84" y="3239"/>
                    <a:pt x="84" y="3239"/>
                  </a:cubicBezTo>
                  <a:cubicBezTo>
                    <a:pt x="84" y="3227"/>
                    <a:pt x="84" y="3227"/>
                    <a:pt x="84" y="3227"/>
                  </a:cubicBezTo>
                  <a:cubicBezTo>
                    <a:pt x="96" y="3203"/>
                    <a:pt x="96" y="3191"/>
                    <a:pt x="108" y="3179"/>
                  </a:cubicBezTo>
                  <a:cubicBezTo>
                    <a:pt x="108" y="3167"/>
                    <a:pt x="108" y="3155"/>
                    <a:pt x="108" y="3143"/>
                  </a:cubicBezTo>
                  <a:cubicBezTo>
                    <a:pt x="120" y="3132"/>
                    <a:pt x="120" y="3108"/>
                    <a:pt x="132" y="3084"/>
                  </a:cubicBezTo>
                  <a:cubicBezTo>
                    <a:pt x="132" y="3084"/>
                    <a:pt x="132" y="3084"/>
                    <a:pt x="132" y="3072"/>
                  </a:cubicBezTo>
                  <a:cubicBezTo>
                    <a:pt x="143" y="3036"/>
                    <a:pt x="143" y="3001"/>
                    <a:pt x="143" y="2953"/>
                  </a:cubicBezTo>
                  <a:cubicBezTo>
                    <a:pt x="143" y="2941"/>
                    <a:pt x="143" y="2941"/>
                    <a:pt x="143" y="2929"/>
                  </a:cubicBezTo>
                  <a:lnTo>
                    <a:pt x="155" y="3"/>
                  </a:lnTo>
                  <a:close/>
                  <a:moveTo>
                    <a:pt x="1" y="3453"/>
                  </a:moveTo>
                  <a:cubicBezTo>
                    <a:pt x="1" y="3453"/>
                    <a:pt x="1" y="3453"/>
                    <a:pt x="1" y="3453"/>
                  </a:cubicBezTo>
                  <a:cubicBezTo>
                    <a:pt x="1" y="3465"/>
                    <a:pt x="1" y="3477"/>
                    <a:pt x="1" y="3477"/>
                  </a:cubicBezTo>
                  <a:lnTo>
                    <a:pt x="1" y="345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4"/>
            <p:cNvSpPr/>
            <p:nvPr/>
          </p:nvSpPr>
          <p:spPr>
            <a:xfrm>
              <a:off x="4472835" y="1856299"/>
              <a:ext cx="1282" cy="162221"/>
            </a:xfrm>
            <a:custGeom>
              <a:avLst/>
              <a:gdLst/>
              <a:ahLst/>
              <a:cxnLst/>
              <a:rect l="l" t="t" r="r" b="b"/>
              <a:pathLst>
                <a:path w="24" h="3037" extrusionOk="0">
                  <a:moveTo>
                    <a:pt x="24" y="0"/>
                  </a:moveTo>
                  <a:lnTo>
                    <a:pt x="24" y="1"/>
                  </a:lnTo>
                  <a:lnTo>
                    <a:pt x="24" y="1"/>
                  </a:lnTo>
                  <a:cubicBezTo>
                    <a:pt x="24" y="1"/>
                    <a:pt x="24" y="0"/>
                    <a:pt x="24" y="0"/>
                  </a:cubicBezTo>
                  <a:close/>
                  <a:moveTo>
                    <a:pt x="24" y="1"/>
                  </a:moveTo>
                  <a:cubicBezTo>
                    <a:pt x="24" y="24"/>
                    <a:pt x="12" y="36"/>
                    <a:pt x="12" y="60"/>
                  </a:cubicBezTo>
                  <a:cubicBezTo>
                    <a:pt x="12" y="72"/>
                    <a:pt x="12" y="95"/>
                    <a:pt x="12" y="107"/>
                  </a:cubicBezTo>
                  <a:lnTo>
                    <a:pt x="12" y="334"/>
                  </a:lnTo>
                  <a:lnTo>
                    <a:pt x="0" y="2989"/>
                  </a:lnTo>
                  <a:lnTo>
                    <a:pt x="12" y="2989"/>
                  </a:lnTo>
                  <a:cubicBezTo>
                    <a:pt x="12" y="2977"/>
                    <a:pt x="12" y="2953"/>
                    <a:pt x="12" y="2941"/>
                  </a:cubicBezTo>
                  <a:cubicBezTo>
                    <a:pt x="12" y="2929"/>
                    <a:pt x="12" y="2929"/>
                    <a:pt x="12" y="2929"/>
                  </a:cubicBezTo>
                  <a:lnTo>
                    <a:pt x="24" y="1"/>
                  </a:lnTo>
                  <a:close/>
                  <a:moveTo>
                    <a:pt x="0" y="2989"/>
                  </a:moveTo>
                  <a:cubicBezTo>
                    <a:pt x="0" y="3012"/>
                    <a:pt x="0" y="3024"/>
                    <a:pt x="0" y="3036"/>
                  </a:cubicBezTo>
                  <a:lnTo>
                    <a:pt x="0" y="2989"/>
                  </a:lnTo>
                  <a:close/>
                </a:path>
              </a:pathLst>
            </a:custGeom>
            <a:solidFill>
              <a:srgbClr val="00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4"/>
            <p:cNvSpPr/>
            <p:nvPr/>
          </p:nvSpPr>
          <p:spPr>
            <a:xfrm>
              <a:off x="4666153" y="2033753"/>
              <a:ext cx="4540" cy="164732"/>
            </a:xfrm>
            <a:custGeom>
              <a:avLst/>
              <a:gdLst/>
              <a:ahLst/>
              <a:cxnLst/>
              <a:rect l="l" t="t" r="r" b="b"/>
              <a:pathLst>
                <a:path w="85" h="3084" extrusionOk="0">
                  <a:moveTo>
                    <a:pt x="84" y="0"/>
                  </a:moveTo>
                  <a:cubicBezTo>
                    <a:pt x="72" y="24"/>
                    <a:pt x="72" y="36"/>
                    <a:pt x="72" y="60"/>
                  </a:cubicBezTo>
                  <a:cubicBezTo>
                    <a:pt x="60" y="71"/>
                    <a:pt x="60" y="83"/>
                    <a:pt x="48" y="83"/>
                  </a:cubicBezTo>
                  <a:cubicBezTo>
                    <a:pt x="48" y="107"/>
                    <a:pt x="36" y="119"/>
                    <a:pt x="25" y="131"/>
                  </a:cubicBezTo>
                  <a:cubicBezTo>
                    <a:pt x="25" y="131"/>
                    <a:pt x="25" y="131"/>
                    <a:pt x="25" y="143"/>
                  </a:cubicBezTo>
                  <a:lnTo>
                    <a:pt x="13" y="143"/>
                  </a:lnTo>
                  <a:cubicBezTo>
                    <a:pt x="13" y="143"/>
                    <a:pt x="13" y="155"/>
                    <a:pt x="13" y="155"/>
                  </a:cubicBezTo>
                  <a:lnTo>
                    <a:pt x="1" y="3084"/>
                  </a:lnTo>
                  <a:cubicBezTo>
                    <a:pt x="1" y="3084"/>
                    <a:pt x="13" y="3072"/>
                    <a:pt x="13" y="3072"/>
                  </a:cubicBezTo>
                  <a:cubicBezTo>
                    <a:pt x="13" y="3060"/>
                    <a:pt x="13" y="3060"/>
                    <a:pt x="25" y="3060"/>
                  </a:cubicBezTo>
                  <a:cubicBezTo>
                    <a:pt x="25" y="3048"/>
                    <a:pt x="36" y="3036"/>
                    <a:pt x="48" y="3012"/>
                  </a:cubicBezTo>
                  <a:cubicBezTo>
                    <a:pt x="48" y="3012"/>
                    <a:pt x="48" y="3000"/>
                    <a:pt x="60" y="3000"/>
                  </a:cubicBezTo>
                  <a:cubicBezTo>
                    <a:pt x="60" y="2988"/>
                    <a:pt x="60" y="2988"/>
                    <a:pt x="60" y="2988"/>
                  </a:cubicBezTo>
                  <a:cubicBezTo>
                    <a:pt x="60" y="2965"/>
                    <a:pt x="72" y="2953"/>
                    <a:pt x="72" y="2929"/>
                  </a:cubicBezTo>
                  <a:cubicBezTo>
                    <a:pt x="72" y="2929"/>
                    <a:pt x="72" y="2929"/>
                    <a:pt x="72" y="2917"/>
                  </a:cubicBezTo>
                  <a:cubicBezTo>
                    <a:pt x="84" y="2905"/>
                    <a:pt x="84" y="2905"/>
                    <a:pt x="84" y="289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00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4"/>
            <p:cNvSpPr/>
            <p:nvPr/>
          </p:nvSpPr>
          <p:spPr>
            <a:xfrm>
              <a:off x="4860807" y="2230865"/>
              <a:ext cx="305908" cy="803308"/>
            </a:xfrm>
            <a:custGeom>
              <a:avLst/>
              <a:gdLst/>
              <a:ahLst/>
              <a:cxnLst/>
              <a:rect l="l" t="t" r="r" b="b"/>
              <a:pathLst>
                <a:path w="5727" h="15039" extrusionOk="0">
                  <a:moveTo>
                    <a:pt x="5727" y="1287"/>
                  </a:moveTo>
                  <a:lnTo>
                    <a:pt x="5727" y="1287"/>
                  </a:lnTo>
                  <a:lnTo>
                    <a:pt x="5727" y="1287"/>
                  </a:lnTo>
                  <a:cubicBezTo>
                    <a:pt x="5727" y="1287"/>
                    <a:pt x="5727" y="1287"/>
                    <a:pt x="5727" y="1287"/>
                  </a:cubicBezTo>
                  <a:close/>
                  <a:moveTo>
                    <a:pt x="0" y="8431"/>
                  </a:moveTo>
                  <a:cubicBezTo>
                    <a:pt x="0" y="8431"/>
                    <a:pt x="0" y="8431"/>
                    <a:pt x="0" y="8431"/>
                  </a:cubicBezTo>
                  <a:cubicBezTo>
                    <a:pt x="0" y="8442"/>
                    <a:pt x="0" y="8442"/>
                    <a:pt x="0" y="8454"/>
                  </a:cubicBezTo>
                  <a:lnTo>
                    <a:pt x="0" y="8431"/>
                  </a:lnTo>
                  <a:close/>
                  <a:moveTo>
                    <a:pt x="5346" y="1"/>
                  </a:moveTo>
                  <a:cubicBezTo>
                    <a:pt x="5346" y="25"/>
                    <a:pt x="5346" y="49"/>
                    <a:pt x="5334" y="72"/>
                  </a:cubicBezTo>
                  <a:cubicBezTo>
                    <a:pt x="5334" y="72"/>
                    <a:pt x="5334" y="84"/>
                    <a:pt x="5334" y="84"/>
                  </a:cubicBezTo>
                  <a:cubicBezTo>
                    <a:pt x="5334" y="108"/>
                    <a:pt x="5322" y="120"/>
                    <a:pt x="5322" y="132"/>
                  </a:cubicBezTo>
                  <a:cubicBezTo>
                    <a:pt x="5310" y="144"/>
                    <a:pt x="5310" y="168"/>
                    <a:pt x="5298" y="180"/>
                  </a:cubicBezTo>
                  <a:cubicBezTo>
                    <a:pt x="5298" y="191"/>
                    <a:pt x="5298" y="203"/>
                    <a:pt x="5298" y="215"/>
                  </a:cubicBezTo>
                  <a:cubicBezTo>
                    <a:pt x="5286" y="239"/>
                    <a:pt x="5274" y="263"/>
                    <a:pt x="5274" y="287"/>
                  </a:cubicBezTo>
                  <a:cubicBezTo>
                    <a:pt x="5263" y="311"/>
                    <a:pt x="5263" y="322"/>
                    <a:pt x="5263" y="346"/>
                  </a:cubicBezTo>
                  <a:cubicBezTo>
                    <a:pt x="5263" y="358"/>
                    <a:pt x="5263" y="358"/>
                    <a:pt x="5263" y="358"/>
                  </a:cubicBezTo>
                  <a:lnTo>
                    <a:pt x="5263" y="2073"/>
                  </a:lnTo>
                  <a:cubicBezTo>
                    <a:pt x="5239" y="2108"/>
                    <a:pt x="5227" y="2132"/>
                    <a:pt x="5203" y="2156"/>
                  </a:cubicBezTo>
                  <a:cubicBezTo>
                    <a:pt x="5191" y="2180"/>
                    <a:pt x="5179" y="2192"/>
                    <a:pt x="5167" y="2204"/>
                  </a:cubicBezTo>
                  <a:cubicBezTo>
                    <a:pt x="5155" y="2239"/>
                    <a:pt x="5132" y="2275"/>
                    <a:pt x="5108" y="2299"/>
                  </a:cubicBezTo>
                  <a:cubicBezTo>
                    <a:pt x="5096" y="2311"/>
                    <a:pt x="5084" y="2335"/>
                    <a:pt x="5072" y="2346"/>
                  </a:cubicBezTo>
                  <a:cubicBezTo>
                    <a:pt x="5036" y="2382"/>
                    <a:pt x="5013" y="2430"/>
                    <a:pt x="4977" y="2477"/>
                  </a:cubicBezTo>
                  <a:cubicBezTo>
                    <a:pt x="4953" y="2501"/>
                    <a:pt x="4929" y="2537"/>
                    <a:pt x="4893" y="2573"/>
                  </a:cubicBezTo>
                  <a:cubicBezTo>
                    <a:pt x="4893" y="2585"/>
                    <a:pt x="4882" y="2585"/>
                    <a:pt x="4870" y="2597"/>
                  </a:cubicBezTo>
                  <a:cubicBezTo>
                    <a:pt x="4858" y="2620"/>
                    <a:pt x="4834" y="2644"/>
                    <a:pt x="4822" y="2656"/>
                  </a:cubicBezTo>
                  <a:cubicBezTo>
                    <a:pt x="4810" y="2668"/>
                    <a:pt x="4798" y="2680"/>
                    <a:pt x="4786" y="2692"/>
                  </a:cubicBezTo>
                  <a:cubicBezTo>
                    <a:pt x="4774" y="2704"/>
                    <a:pt x="4763" y="2727"/>
                    <a:pt x="4739" y="2739"/>
                  </a:cubicBezTo>
                  <a:cubicBezTo>
                    <a:pt x="4727" y="2751"/>
                    <a:pt x="4727" y="2763"/>
                    <a:pt x="4715" y="2775"/>
                  </a:cubicBezTo>
                  <a:cubicBezTo>
                    <a:pt x="4691" y="2799"/>
                    <a:pt x="4667" y="2811"/>
                    <a:pt x="4643" y="2835"/>
                  </a:cubicBezTo>
                  <a:cubicBezTo>
                    <a:pt x="4620" y="2858"/>
                    <a:pt x="4584" y="2882"/>
                    <a:pt x="4560" y="2906"/>
                  </a:cubicBezTo>
                  <a:cubicBezTo>
                    <a:pt x="4536" y="2930"/>
                    <a:pt x="4512" y="2942"/>
                    <a:pt x="4489" y="2966"/>
                  </a:cubicBezTo>
                  <a:cubicBezTo>
                    <a:pt x="4477" y="2978"/>
                    <a:pt x="4465" y="2989"/>
                    <a:pt x="4465" y="2989"/>
                  </a:cubicBezTo>
                  <a:cubicBezTo>
                    <a:pt x="4286" y="3144"/>
                    <a:pt x="4072" y="3359"/>
                    <a:pt x="3834" y="3561"/>
                  </a:cubicBezTo>
                  <a:cubicBezTo>
                    <a:pt x="3822" y="3573"/>
                    <a:pt x="3822" y="3573"/>
                    <a:pt x="3810" y="3585"/>
                  </a:cubicBezTo>
                  <a:cubicBezTo>
                    <a:pt x="3774" y="3620"/>
                    <a:pt x="3739" y="3656"/>
                    <a:pt x="3691" y="3692"/>
                  </a:cubicBezTo>
                  <a:cubicBezTo>
                    <a:pt x="3691" y="3704"/>
                    <a:pt x="3679" y="3716"/>
                    <a:pt x="3667" y="3716"/>
                  </a:cubicBezTo>
                  <a:cubicBezTo>
                    <a:pt x="3631" y="3751"/>
                    <a:pt x="3596" y="3787"/>
                    <a:pt x="3560" y="3823"/>
                  </a:cubicBezTo>
                  <a:cubicBezTo>
                    <a:pt x="3536" y="3835"/>
                    <a:pt x="3524" y="3847"/>
                    <a:pt x="3512" y="3859"/>
                  </a:cubicBezTo>
                  <a:cubicBezTo>
                    <a:pt x="3477" y="3882"/>
                    <a:pt x="3453" y="3918"/>
                    <a:pt x="3417" y="3942"/>
                  </a:cubicBezTo>
                  <a:cubicBezTo>
                    <a:pt x="3405" y="3954"/>
                    <a:pt x="3381" y="3966"/>
                    <a:pt x="3369" y="3990"/>
                  </a:cubicBezTo>
                  <a:cubicBezTo>
                    <a:pt x="3334" y="4013"/>
                    <a:pt x="3310" y="4037"/>
                    <a:pt x="3274" y="4061"/>
                  </a:cubicBezTo>
                  <a:cubicBezTo>
                    <a:pt x="3262" y="4073"/>
                    <a:pt x="3239" y="4085"/>
                    <a:pt x="3227" y="4109"/>
                  </a:cubicBezTo>
                  <a:cubicBezTo>
                    <a:pt x="3203" y="4132"/>
                    <a:pt x="3167" y="4156"/>
                    <a:pt x="3143" y="4168"/>
                  </a:cubicBezTo>
                  <a:cubicBezTo>
                    <a:pt x="3131" y="4192"/>
                    <a:pt x="3108" y="4204"/>
                    <a:pt x="3096" y="4216"/>
                  </a:cubicBezTo>
                  <a:cubicBezTo>
                    <a:pt x="3072" y="4240"/>
                    <a:pt x="3036" y="4251"/>
                    <a:pt x="3012" y="4275"/>
                  </a:cubicBezTo>
                  <a:cubicBezTo>
                    <a:pt x="3000" y="4287"/>
                    <a:pt x="2988" y="4299"/>
                    <a:pt x="2965" y="4311"/>
                  </a:cubicBezTo>
                  <a:cubicBezTo>
                    <a:pt x="2941" y="4335"/>
                    <a:pt x="2917" y="4347"/>
                    <a:pt x="2893" y="4371"/>
                  </a:cubicBezTo>
                  <a:cubicBezTo>
                    <a:pt x="2881" y="4382"/>
                    <a:pt x="2869" y="4394"/>
                    <a:pt x="2846" y="4406"/>
                  </a:cubicBezTo>
                  <a:cubicBezTo>
                    <a:pt x="2822" y="4418"/>
                    <a:pt x="2810" y="4430"/>
                    <a:pt x="2786" y="4454"/>
                  </a:cubicBezTo>
                  <a:cubicBezTo>
                    <a:pt x="2774" y="4466"/>
                    <a:pt x="2750" y="4466"/>
                    <a:pt x="2738" y="4478"/>
                  </a:cubicBezTo>
                  <a:cubicBezTo>
                    <a:pt x="2715" y="4490"/>
                    <a:pt x="2691" y="4513"/>
                    <a:pt x="2667" y="4525"/>
                  </a:cubicBezTo>
                  <a:cubicBezTo>
                    <a:pt x="2607" y="4561"/>
                    <a:pt x="2548" y="4597"/>
                    <a:pt x="2500" y="4621"/>
                  </a:cubicBezTo>
                  <a:cubicBezTo>
                    <a:pt x="2441" y="4656"/>
                    <a:pt x="2393" y="4680"/>
                    <a:pt x="2346" y="4716"/>
                  </a:cubicBezTo>
                  <a:cubicBezTo>
                    <a:pt x="2334" y="4716"/>
                    <a:pt x="2322" y="4728"/>
                    <a:pt x="2322" y="4728"/>
                  </a:cubicBezTo>
                  <a:cubicBezTo>
                    <a:pt x="2286" y="4752"/>
                    <a:pt x="2250" y="4775"/>
                    <a:pt x="2215" y="4787"/>
                  </a:cubicBezTo>
                  <a:cubicBezTo>
                    <a:pt x="2203" y="4799"/>
                    <a:pt x="2179" y="4811"/>
                    <a:pt x="2167" y="4811"/>
                  </a:cubicBezTo>
                  <a:cubicBezTo>
                    <a:pt x="2143" y="4835"/>
                    <a:pt x="2119" y="4847"/>
                    <a:pt x="2096" y="4859"/>
                  </a:cubicBezTo>
                  <a:cubicBezTo>
                    <a:pt x="2072" y="4871"/>
                    <a:pt x="2060" y="4871"/>
                    <a:pt x="2036" y="4883"/>
                  </a:cubicBezTo>
                  <a:cubicBezTo>
                    <a:pt x="2012" y="4894"/>
                    <a:pt x="1988" y="4906"/>
                    <a:pt x="1965" y="4918"/>
                  </a:cubicBezTo>
                  <a:cubicBezTo>
                    <a:pt x="1953" y="4930"/>
                    <a:pt x="1929" y="4942"/>
                    <a:pt x="1917" y="4942"/>
                  </a:cubicBezTo>
                  <a:cubicBezTo>
                    <a:pt x="1893" y="4954"/>
                    <a:pt x="1869" y="4966"/>
                    <a:pt x="1845" y="4978"/>
                  </a:cubicBezTo>
                  <a:cubicBezTo>
                    <a:pt x="1822" y="4990"/>
                    <a:pt x="1798" y="4990"/>
                    <a:pt x="1786" y="5002"/>
                  </a:cubicBezTo>
                  <a:cubicBezTo>
                    <a:pt x="1750" y="5013"/>
                    <a:pt x="1726" y="5025"/>
                    <a:pt x="1703" y="5037"/>
                  </a:cubicBezTo>
                  <a:cubicBezTo>
                    <a:pt x="1679" y="5037"/>
                    <a:pt x="1655" y="5049"/>
                    <a:pt x="1643" y="5049"/>
                  </a:cubicBezTo>
                  <a:cubicBezTo>
                    <a:pt x="1595" y="5061"/>
                    <a:pt x="1560" y="5085"/>
                    <a:pt x="1512" y="5097"/>
                  </a:cubicBezTo>
                  <a:cubicBezTo>
                    <a:pt x="1417" y="5121"/>
                    <a:pt x="1345" y="5144"/>
                    <a:pt x="1286" y="5168"/>
                  </a:cubicBezTo>
                  <a:cubicBezTo>
                    <a:pt x="1274" y="5180"/>
                    <a:pt x="1250" y="5180"/>
                    <a:pt x="1238" y="5180"/>
                  </a:cubicBezTo>
                  <a:cubicBezTo>
                    <a:pt x="1238" y="5192"/>
                    <a:pt x="1238" y="5192"/>
                    <a:pt x="1226" y="5192"/>
                  </a:cubicBezTo>
                  <a:cubicBezTo>
                    <a:pt x="1226" y="5192"/>
                    <a:pt x="1214" y="5192"/>
                    <a:pt x="1203" y="5204"/>
                  </a:cubicBezTo>
                  <a:lnTo>
                    <a:pt x="1191" y="5204"/>
                  </a:lnTo>
                  <a:cubicBezTo>
                    <a:pt x="1179" y="5204"/>
                    <a:pt x="1179" y="5204"/>
                    <a:pt x="1167" y="5216"/>
                  </a:cubicBezTo>
                  <a:lnTo>
                    <a:pt x="1143" y="5216"/>
                  </a:lnTo>
                  <a:cubicBezTo>
                    <a:pt x="1143" y="5228"/>
                    <a:pt x="1143" y="5228"/>
                    <a:pt x="1131" y="5228"/>
                  </a:cubicBezTo>
                  <a:lnTo>
                    <a:pt x="1119" y="5228"/>
                  </a:lnTo>
                  <a:cubicBezTo>
                    <a:pt x="1119" y="5228"/>
                    <a:pt x="1119" y="5228"/>
                    <a:pt x="1107" y="5240"/>
                  </a:cubicBezTo>
                  <a:lnTo>
                    <a:pt x="1095" y="5240"/>
                  </a:lnTo>
                  <a:cubicBezTo>
                    <a:pt x="1083" y="5240"/>
                    <a:pt x="1072" y="5252"/>
                    <a:pt x="1060" y="5252"/>
                  </a:cubicBezTo>
                  <a:lnTo>
                    <a:pt x="988" y="5252"/>
                  </a:lnTo>
                  <a:cubicBezTo>
                    <a:pt x="976" y="5264"/>
                    <a:pt x="964" y="5264"/>
                    <a:pt x="964" y="5264"/>
                  </a:cubicBezTo>
                  <a:cubicBezTo>
                    <a:pt x="893" y="5264"/>
                    <a:pt x="833" y="5264"/>
                    <a:pt x="774" y="5252"/>
                  </a:cubicBezTo>
                  <a:cubicBezTo>
                    <a:pt x="738" y="5252"/>
                    <a:pt x="702" y="5264"/>
                    <a:pt x="679" y="5264"/>
                  </a:cubicBezTo>
                  <a:lnTo>
                    <a:pt x="548" y="5264"/>
                  </a:lnTo>
                  <a:cubicBezTo>
                    <a:pt x="524" y="5264"/>
                    <a:pt x="500" y="5264"/>
                    <a:pt x="476" y="5275"/>
                  </a:cubicBezTo>
                  <a:lnTo>
                    <a:pt x="441" y="5275"/>
                  </a:lnTo>
                  <a:cubicBezTo>
                    <a:pt x="405" y="5287"/>
                    <a:pt x="369" y="5299"/>
                    <a:pt x="345" y="5299"/>
                  </a:cubicBezTo>
                  <a:cubicBezTo>
                    <a:pt x="333" y="5311"/>
                    <a:pt x="333" y="5311"/>
                    <a:pt x="321" y="5311"/>
                  </a:cubicBezTo>
                  <a:cubicBezTo>
                    <a:pt x="310" y="5311"/>
                    <a:pt x="310" y="5311"/>
                    <a:pt x="298" y="5323"/>
                  </a:cubicBezTo>
                  <a:cubicBezTo>
                    <a:pt x="286" y="5323"/>
                    <a:pt x="274" y="5335"/>
                    <a:pt x="262" y="5335"/>
                  </a:cubicBezTo>
                  <a:cubicBezTo>
                    <a:pt x="238" y="5347"/>
                    <a:pt x="226" y="5347"/>
                    <a:pt x="202" y="5359"/>
                  </a:cubicBezTo>
                  <a:cubicBezTo>
                    <a:pt x="191" y="5371"/>
                    <a:pt x="179" y="5371"/>
                    <a:pt x="167" y="5383"/>
                  </a:cubicBezTo>
                  <a:lnTo>
                    <a:pt x="155" y="5383"/>
                  </a:lnTo>
                  <a:cubicBezTo>
                    <a:pt x="131" y="5394"/>
                    <a:pt x="107" y="5418"/>
                    <a:pt x="83" y="5430"/>
                  </a:cubicBezTo>
                  <a:cubicBezTo>
                    <a:pt x="71" y="5442"/>
                    <a:pt x="60" y="5454"/>
                    <a:pt x="48" y="5466"/>
                  </a:cubicBezTo>
                  <a:cubicBezTo>
                    <a:pt x="36" y="5466"/>
                    <a:pt x="36" y="5478"/>
                    <a:pt x="36" y="5478"/>
                  </a:cubicBezTo>
                  <a:cubicBezTo>
                    <a:pt x="36" y="5478"/>
                    <a:pt x="24" y="5478"/>
                    <a:pt x="24" y="5490"/>
                  </a:cubicBezTo>
                  <a:cubicBezTo>
                    <a:pt x="24" y="5490"/>
                    <a:pt x="24" y="5490"/>
                    <a:pt x="12" y="5502"/>
                  </a:cubicBezTo>
                  <a:cubicBezTo>
                    <a:pt x="12" y="5502"/>
                    <a:pt x="12" y="5514"/>
                    <a:pt x="12" y="5514"/>
                  </a:cubicBezTo>
                  <a:cubicBezTo>
                    <a:pt x="12" y="5514"/>
                    <a:pt x="12" y="5525"/>
                    <a:pt x="12" y="5525"/>
                  </a:cubicBezTo>
                  <a:lnTo>
                    <a:pt x="0" y="8431"/>
                  </a:lnTo>
                  <a:lnTo>
                    <a:pt x="0" y="8431"/>
                  </a:lnTo>
                  <a:cubicBezTo>
                    <a:pt x="12" y="8431"/>
                    <a:pt x="12" y="8419"/>
                    <a:pt x="24" y="8419"/>
                  </a:cubicBezTo>
                  <a:cubicBezTo>
                    <a:pt x="24" y="8407"/>
                    <a:pt x="24" y="8407"/>
                    <a:pt x="24" y="8407"/>
                  </a:cubicBezTo>
                  <a:cubicBezTo>
                    <a:pt x="24" y="8407"/>
                    <a:pt x="36" y="8395"/>
                    <a:pt x="36" y="8395"/>
                  </a:cubicBezTo>
                  <a:cubicBezTo>
                    <a:pt x="48" y="8383"/>
                    <a:pt x="60" y="8371"/>
                    <a:pt x="83" y="8359"/>
                  </a:cubicBezTo>
                  <a:cubicBezTo>
                    <a:pt x="107" y="8347"/>
                    <a:pt x="131" y="8323"/>
                    <a:pt x="155" y="8312"/>
                  </a:cubicBezTo>
                  <a:cubicBezTo>
                    <a:pt x="167" y="8300"/>
                    <a:pt x="191" y="8300"/>
                    <a:pt x="202" y="8288"/>
                  </a:cubicBezTo>
                  <a:cubicBezTo>
                    <a:pt x="214" y="8276"/>
                    <a:pt x="226" y="8276"/>
                    <a:pt x="250" y="8264"/>
                  </a:cubicBezTo>
                  <a:cubicBezTo>
                    <a:pt x="262" y="8264"/>
                    <a:pt x="274" y="8252"/>
                    <a:pt x="286" y="8252"/>
                  </a:cubicBezTo>
                  <a:cubicBezTo>
                    <a:pt x="310" y="8240"/>
                    <a:pt x="321" y="8240"/>
                    <a:pt x="333" y="8240"/>
                  </a:cubicBezTo>
                  <a:cubicBezTo>
                    <a:pt x="369" y="8228"/>
                    <a:pt x="405" y="8216"/>
                    <a:pt x="429" y="8216"/>
                  </a:cubicBezTo>
                  <a:cubicBezTo>
                    <a:pt x="441" y="8204"/>
                    <a:pt x="452" y="8204"/>
                    <a:pt x="476" y="8204"/>
                  </a:cubicBezTo>
                  <a:cubicBezTo>
                    <a:pt x="500" y="8192"/>
                    <a:pt x="536" y="8192"/>
                    <a:pt x="572" y="8192"/>
                  </a:cubicBezTo>
                  <a:lnTo>
                    <a:pt x="976" y="8192"/>
                  </a:lnTo>
                  <a:cubicBezTo>
                    <a:pt x="988" y="8192"/>
                    <a:pt x="1000" y="8181"/>
                    <a:pt x="1012" y="8181"/>
                  </a:cubicBezTo>
                  <a:lnTo>
                    <a:pt x="1048" y="8181"/>
                  </a:lnTo>
                  <a:cubicBezTo>
                    <a:pt x="1060" y="8181"/>
                    <a:pt x="1072" y="8181"/>
                    <a:pt x="1083" y="8169"/>
                  </a:cubicBezTo>
                  <a:lnTo>
                    <a:pt x="1107" y="8169"/>
                  </a:lnTo>
                  <a:cubicBezTo>
                    <a:pt x="1119" y="8157"/>
                    <a:pt x="1143" y="8145"/>
                    <a:pt x="1167" y="8133"/>
                  </a:cubicBezTo>
                  <a:lnTo>
                    <a:pt x="1203" y="8133"/>
                  </a:lnTo>
                  <a:cubicBezTo>
                    <a:pt x="1203" y="8121"/>
                    <a:pt x="1214" y="8121"/>
                    <a:pt x="1214" y="8121"/>
                  </a:cubicBezTo>
                  <a:cubicBezTo>
                    <a:pt x="1226" y="8121"/>
                    <a:pt x="1226" y="8121"/>
                    <a:pt x="1238" y="8109"/>
                  </a:cubicBezTo>
                  <a:cubicBezTo>
                    <a:pt x="1250" y="8109"/>
                    <a:pt x="1262" y="8109"/>
                    <a:pt x="1274" y="8097"/>
                  </a:cubicBezTo>
                  <a:lnTo>
                    <a:pt x="1286" y="8097"/>
                  </a:lnTo>
                  <a:cubicBezTo>
                    <a:pt x="1322" y="8085"/>
                    <a:pt x="1357" y="8073"/>
                    <a:pt x="1417" y="8050"/>
                  </a:cubicBezTo>
                  <a:cubicBezTo>
                    <a:pt x="1441" y="8050"/>
                    <a:pt x="1476" y="8038"/>
                    <a:pt x="1512" y="8026"/>
                  </a:cubicBezTo>
                  <a:cubicBezTo>
                    <a:pt x="1536" y="8014"/>
                    <a:pt x="1548" y="8014"/>
                    <a:pt x="1572" y="8002"/>
                  </a:cubicBezTo>
                  <a:cubicBezTo>
                    <a:pt x="1595" y="8002"/>
                    <a:pt x="1607" y="7990"/>
                    <a:pt x="1631" y="7978"/>
                  </a:cubicBezTo>
                  <a:cubicBezTo>
                    <a:pt x="1655" y="7978"/>
                    <a:pt x="1667" y="7966"/>
                    <a:pt x="1691" y="7966"/>
                  </a:cubicBezTo>
                  <a:cubicBezTo>
                    <a:pt x="1715" y="7954"/>
                    <a:pt x="1750" y="7942"/>
                    <a:pt x="1774" y="7931"/>
                  </a:cubicBezTo>
                  <a:cubicBezTo>
                    <a:pt x="1798" y="7919"/>
                    <a:pt x="1810" y="7919"/>
                    <a:pt x="1834" y="7907"/>
                  </a:cubicBezTo>
                  <a:cubicBezTo>
                    <a:pt x="1845" y="7895"/>
                    <a:pt x="1869" y="7895"/>
                    <a:pt x="1881" y="7883"/>
                  </a:cubicBezTo>
                  <a:lnTo>
                    <a:pt x="1881" y="9109"/>
                  </a:lnTo>
                  <a:cubicBezTo>
                    <a:pt x="1667" y="9157"/>
                    <a:pt x="1464" y="9216"/>
                    <a:pt x="1357" y="9252"/>
                  </a:cubicBezTo>
                  <a:cubicBezTo>
                    <a:pt x="1334" y="9252"/>
                    <a:pt x="1310" y="9264"/>
                    <a:pt x="1286" y="9264"/>
                  </a:cubicBezTo>
                  <a:cubicBezTo>
                    <a:pt x="1274" y="9276"/>
                    <a:pt x="1262" y="9276"/>
                    <a:pt x="1250" y="9276"/>
                  </a:cubicBezTo>
                  <a:cubicBezTo>
                    <a:pt x="1226" y="9288"/>
                    <a:pt x="1191" y="9300"/>
                    <a:pt x="1167" y="9300"/>
                  </a:cubicBezTo>
                  <a:cubicBezTo>
                    <a:pt x="1167" y="9312"/>
                    <a:pt x="1155" y="9312"/>
                    <a:pt x="1155" y="9312"/>
                  </a:cubicBezTo>
                  <a:cubicBezTo>
                    <a:pt x="1131" y="9312"/>
                    <a:pt x="1107" y="9324"/>
                    <a:pt x="1083" y="9324"/>
                  </a:cubicBezTo>
                  <a:cubicBezTo>
                    <a:pt x="1072" y="9324"/>
                    <a:pt x="1060" y="9335"/>
                    <a:pt x="1060" y="9335"/>
                  </a:cubicBezTo>
                  <a:cubicBezTo>
                    <a:pt x="1024" y="9335"/>
                    <a:pt x="1000" y="9347"/>
                    <a:pt x="964" y="9347"/>
                  </a:cubicBezTo>
                  <a:lnTo>
                    <a:pt x="953" y="9347"/>
                  </a:lnTo>
                  <a:cubicBezTo>
                    <a:pt x="905" y="9359"/>
                    <a:pt x="869" y="9371"/>
                    <a:pt x="810" y="9371"/>
                  </a:cubicBezTo>
                  <a:cubicBezTo>
                    <a:pt x="786" y="9383"/>
                    <a:pt x="762" y="9383"/>
                    <a:pt x="738" y="9383"/>
                  </a:cubicBezTo>
                  <a:cubicBezTo>
                    <a:pt x="702" y="9383"/>
                    <a:pt x="679" y="9383"/>
                    <a:pt x="643" y="9395"/>
                  </a:cubicBezTo>
                  <a:lnTo>
                    <a:pt x="560" y="9395"/>
                  </a:lnTo>
                  <a:cubicBezTo>
                    <a:pt x="548" y="9395"/>
                    <a:pt x="536" y="9395"/>
                    <a:pt x="524" y="9407"/>
                  </a:cubicBezTo>
                  <a:lnTo>
                    <a:pt x="500" y="9407"/>
                  </a:lnTo>
                  <a:cubicBezTo>
                    <a:pt x="488" y="9407"/>
                    <a:pt x="476" y="9407"/>
                    <a:pt x="464" y="9419"/>
                  </a:cubicBezTo>
                  <a:lnTo>
                    <a:pt x="452" y="9419"/>
                  </a:lnTo>
                  <a:cubicBezTo>
                    <a:pt x="429" y="9431"/>
                    <a:pt x="405" y="9431"/>
                    <a:pt x="381" y="9443"/>
                  </a:cubicBezTo>
                  <a:cubicBezTo>
                    <a:pt x="381" y="9455"/>
                    <a:pt x="381" y="9455"/>
                    <a:pt x="381" y="9455"/>
                  </a:cubicBezTo>
                  <a:cubicBezTo>
                    <a:pt x="369" y="9455"/>
                    <a:pt x="369" y="9466"/>
                    <a:pt x="357" y="9466"/>
                  </a:cubicBezTo>
                  <a:cubicBezTo>
                    <a:pt x="345" y="9478"/>
                    <a:pt x="333" y="9490"/>
                    <a:pt x="310" y="9502"/>
                  </a:cubicBezTo>
                  <a:cubicBezTo>
                    <a:pt x="310" y="9502"/>
                    <a:pt x="298" y="9502"/>
                    <a:pt x="298" y="9514"/>
                  </a:cubicBezTo>
                  <a:cubicBezTo>
                    <a:pt x="286" y="9526"/>
                    <a:pt x="274" y="9526"/>
                    <a:pt x="262" y="9538"/>
                  </a:cubicBezTo>
                  <a:cubicBezTo>
                    <a:pt x="250" y="9550"/>
                    <a:pt x="250" y="9550"/>
                    <a:pt x="238" y="9550"/>
                  </a:cubicBezTo>
                  <a:cubicBezTo>
                    <a:pt x="226" y="9562"/>
                    <a:pt x="214" y="9574"/>
                    <a:pt x="202" y="9585"/>
                  </a:cubicBezTo>
                  <a:cubicBezTo>
                    <a:pt x="191" y="9597"/>
                    <a:pt x="191" y="9597"/>
                    <a:pt x="179" y="9609"/>
                  </a:cubicBezTo>
                  <a:cubicBezTo>
                    <a:pt x="179" y="9609"/>
                    <a:pt x="167" y="9621"/>
                    <a:pt x="155" y="9633"/>
                  </a:cubicBezTo>
                  <a:lnTo>
                    <a:pt x="143" y="9633"/>
                  </a:lnTo>
                  <a:cubicBezTo>
                    <a:pt x="131" y="9645"/>
                    <a:pt x="131" y="9657"/>
                    <a:pt x="119" y="9669"/>
                  </a:cubicBezTo>
                  <a:cubicBezTo>
                    <a:pt x="107" y="9681"/>
                    <a:pt x="95" y="9681"/>
                    <a:pt x="95" y="9693"/>
                  </a:cubicBezTo>
                  <a:cubicBezTo>
                    <a:pt x="83" y="9705"/>
                    <a:pt x="71" y="9716"/>
                    <a:pt x="60" y="9728"/>
                  </a:cubicBezTo>
                  <a:cubicBezTo>
                    <a:pt x="60" y="9740"/>
                    <a:pt x="48" y="9740"/>
                    <a:pt x="48" y="9740"/>
                  </a:cubicBezTo>
                  <a:cubicBezTo>
                    <a:pt x="48" y="9752"/>
                    <a:pt x="36" y="9752"/>
                    <a:pt x="36" y="9764"/>
                  </a:cubicBezTo>
                  <a:cubicBezTo>
                    <a:pt x="36" y="9764"/>
                    <a:pt x="24" y="9776"/>
                    <a:pt x="24" y="9788"/>
                  </a:cubicBezTo>
                  <a:lnTo>
                    <a:pt x="12" y="9788"/>
                  </a:lnTo>
                  <a:cubicBezTo>
                    <a:pt x="12" y="9788"/>
                    <a:pt x="12" y="9788"/>
                    <a:pt x="12" y="9800"/>
                  </a:cubicBezTo>
                  <a:cubicBezTo>
                    <a:pt x="12" y="9812"/>
                    <a:pt x="12" y="9812"/>
                    <a:pt x="0" y="9824"/>
                  </a:cubicBezTo>
                  <a:lnTo>
                    <a:pt x="0" y="12729"/>
                  </a:lnTo>
                  <a:cubicBezTo>
                    <a:pt x="12" y="12717"/>
                    <a:pt x="12" y="12717"/>
                    <a:pt x="12" y="12717"/>
                  </a:cubicBezTo>
                  <a:cubicBezTo>
                    <a:pt x="12" y="12705"/>
                    <a:pt x="24" y="12705"/>
                    <a:pt x="24" y="12693"/>
                  </a:cubicBezTo>
                  <a:cubicBezTo>
                    <a:pt x="36" y="12681"/>
                    <a:pt x="36" y="12681"/>
                    <a:pt x="36" y="12669"/>
                  </a:cubicBezTo>
                  <a:cubicBezTo>
                    <a:pt x="36" y="12669"/>
                    <a:pt x="48" y="12669"/>
                    <a:pt x="48" y="12657"/>
                  </a:cubicBezTo>
                  <a:cubicBezTo>
                    <a:pt x="60" y="12645"/>
                    <a:pt x="71" y="12633"/>
                    <a:pt x="83" y="12622"/>
                  </a:cubicBezTo>
                  <a:cubicBezTo>
                    <a:pt x="95" y="12610"/>
                    <a:pt x="95" y="12610"/>
                    <a:pt x="107" y="12598"/>
                  </a:cubicBezTo>
                  <a:cubicBezTo>
                    <a:pt x="119" y="12586"/>
                    <a:pt x="131" y="12574"/>
                    <a:pt x="143" y="12562"/>
                  </a:cubicBezTo>
                  <a:cubicBezTo>
                    <a:pt x="155" y="12562"/>
                    <a:pt x="155" y="12550"/>
                    <a:pt x="167" y="12538"/>
                  </a:cubicBezTo>
                  <a:cubicBezTo>
                    <a:pt x="179" y="12526"/>
                    <a:pt x="191" y="12526"/>
                    <a:pt x="191" y="12514"/>
                  </a:cubicBezTo>
                  <a:cubicBezTo>
                    <a:pt x="202" y="12502"/>
                    <a:pt x="214" y="12502"/>
                    <a:pt x="226" y="12491"/>
                  </a:cubicBezTo>
                  <a:cubicBezTo>
                    <a:pt x="238" y="12479"/>
                    <a:pt x="238" y="12479"/>
                    <a:pt x="250" y="12467"/>
                  </a:cubicBezTo>
                  <a:cubicBezTo>
                    <a:pt x="262" y="12467"/>
                    <a:pt x="262" y="12455"/>
                    <a:pt x="274" y="12455"/>
                  </a:cubicBezTo>
                  <a:cubicBezTo>
                    <a:pt x="286" y="12443"/>
                    <a:pt x="298" y="12431"/>
                    <a:pt x="310" y="12431"/>
                  </a:cubicBezTo>
                  <a:cubicBezTo>
                    <a:pt x="321" y="12419"/>
                    <a:pt x="333" y="12407"/>
                    <a:pt x="345" y="12395"/>
                  </a:cubicBezTo>
                  <a:cubicBezTo>
                    <a:pt x="357" y="12383"/>
                    <a:pt x="369" y="12383"/>
                    <a:pt x="381" y="12383"/>
                  </a:cubicBezTo>
                  <a:cubicBezTo>
                    <a:pt x="405" y="12360"/>
                    <a:pt x="417" y="12360"/>
                    <a:pt x="441" y="12348"/>
                  </a:cubicBezTo>
                  <a:lnTo>
                    <a:pt x="452" y="12348"/>
                  </a:lnTo>
                  <a:cubicBezTo>
                    <a:pt x="464" y="12336"/>
                    <a:pt x="476" y="12336"/>
                    <a:pt x="500" y="12336"/>
                  </a:cubicBezTo>
                  <a:lnTo>
                    <a:pt x="524" y="12336"/>
                  </a:lnTo>
                  <a:cubicBezTo>
                    <a:pt x="536" y="12324"/>
                    <a:pt x="536" y="12324"/>
                    <a:pt x="548" y="12324"/>
                  </a:cubicBezTo>
                  <a:lnTo>
                    <a:pt x="643" y="12324"/>
                  </a:lnTo>
                  <a:cubicBezTo>
                    <a:pt x="667" y="12312"/>
                    <a:pt x="702" y="12312"/>
                    <a:pt x="738" y="12312"/>
                  </a:cubicBezTo>
                  <a:cubicBezTo>
                    <a:pt x="762" y="12312"/>
                    <a:pt x="786" y="12312"/>
                    <a:pt x="810" y="12300"/>
                  </a:cubicBezTo>
                  <a:cubicBezTo>
                    <a:pt x="857" y="12300"/>
                    <a:pt x="905" y="12288"/>
                    <a:pt x="941" y="12288"/>
                  </a:cubicBezTo>
                  <a:cubicBezTo>
                    <a:pt x="941" y="12288"/>
                    <a:pt x="953" y="12276"/>
                    <a:pt x="953" y="12276"/>
                  </a:cubicBezTo>
                  <a:cubicBezTo>
                    <a:pt x="988" y="12276"/>
                    <a:pt x="1024" y="12264"/>
                    <a:pt x="1048" y="12264"/>
                  </a:cubicBezTo>
                  <a:cubicBezTo>
                    <a:pt x="1060" y="12264"/>
                    <a:pt x="1060" y="12252"/>
                    <a:pt x="1072" y="12252"/>
                  </a:cubicBezTo>
                  <a:cubicBezTo>
                    <a:pt x="1095" y="12252"/>
                    <a:pt x="1119" y="12241"/>
                    <a:pt x="1155" y="12241"/>
                  </a:cubicBezTo>
                  <a:cubicBezTo>
                    <a:pt x="1155" y="12241"/>
                    <a:pt x="1155" y="12241"/>
                    <a:pt x="1155" y="12229"/>
                  </a:cubicBezTo>
                  <a:cubicBezTo>
                    <a:pt x="1191" y="12229"/>
                    <a:pt x="1214" y="12217"/>
                    <a:pt x="1250" y="12205"/>
                  </a:cubicBezTo>
                  <a:lnTo>
                    <a:pt x="1262" y="12205"/>
                  </a:lnTo>
                  <a:cubicBezTo>
                    <a:pt x="1286" y="12193"/>
                    <a:pt x="1322" y="12181"/>
                    <a:pt x="1357" y="12181"/>
                  </a:cubicBezTo>
                  <a:cubicBezTo>
                    <a:pt x="1536" y="12121"/>
                    <a:pt x="1988" y="11991"/>
                    <a:pt x="2274" y="11943"/>
                  </a:cubicBezTo>
                  <a:lnTo>
                    <a:pt x="2286" y="11943"/>
                  </a:lnTo>
                  <a:cubicBezTo>
                    <a:pt x="2334" y="11931"/>
                    <a:pt x="2381" y="11919"/>
                    <a:pt x="2441" y="11907"/>
                  </a:cubicBezTo>
                  <a:cubicBezTo>
                    <a:pt x="2441" y="11895"/>
                    <a:pt x="2441" y="11895"/>
                    <a:pt x="2453" y="11895"/>
                  </a:cubicBezTo>
                  <a:lnTo>
                    <a:pt x="2477" y="11895"/>
                  </a:lnTo>
                  <a:cubicBezTo>
                    <a:pt x="2488" y="11883"/>
                    <a:pt x="2500" y="11883"/>
                    <a:pt x="2512" y="11871"/>
                  </a:cubicBezTo>
                  <a:cubicBezTo>
                    <a:pt x="2536" y="11871"/>
                    <a:pt x="2548" y="11860"/>
                    <a:pt x="2572" y="11860"/>
                  </a:cubicBezTo>
                  <a:cubicBezTo>
                    <a:pt x="2584" y="11848"/>
                    <a:pt x="2596" y="11848"/>
                    <a:pt x="2596" y="11848"/>
                  </a:cubicBezTo>
                  <a:cubicBezTo>
                    <a:pt x="2631" y="11836"/>
                    <a:pt x="2655" y="11824"/>
                    <a:pt x="2679" y="11812"/>
                  </a:cubicBezTo>
                  <a:cubicBezTo>
                    <a:pt x="2679" y="11812"/>
                    <a:pt x="2691" y="11800"/>
                    <a:pt x="2691" y="11800"/>
                  </a:cubicBezTo>
                  <a:cubicBezTo>
                    <a:pt x="2715" y="11788"/>
                    <a:pt x="2738" y="11776"/>
                    <a:pt x="2762" y="11764"/>
                  </a:cubicBezTo>
                  <a:cubicBezTo>
                    <a:pt x="2774" y="11764"/>
                    <a:pt x="2774" y="11764"/>
                    <a:pt x="2786" y="11752"/>
                  </a:cubicBezTo>
                  <a:cubicBezTo>
                    <a:pt x="2810" y="11740"/>
                    <a:pt x="2822" y="11740"/>
                    <a:pt x="2846" y="11729"/>
                  </a:cubicBezTo>
                  <a:cubicBezTo>
                    <a:pt x="2846" y="11729"/>
                    <a:pt x="2858" y="11717"/>
                    <a:pt x="2858" y="11717"/>
                  </a:cubicBezTo>
                  <a:cubicBezTo>
                    <a:pt x="2869" y="11705"/>
                    <a:pt x="2893" y="11705"/>
                    <a:pt x="2905" y="11693"/>
                  </a:cubicBezTo>
                  <a:cubicBezTo>
                    <a:pt x="2905" y="11693"/>
                    <a:pt x="2917" y="11693"/>
                    <a:pt x="2917" y="11681"/>
                  </a:cubicBezTo>
                  <a:cubicBezTo>
                    <a:pt x="2929" y="11681"/>
                    <a:pt x="2953" y="11669"/>
                    <a:pt x="2965" y="11657"/>
                  </a:cubicBezTo>
                  <a:cubicBezTo>
                    <a:pt x="2977" y="11645"/>
                    <a:pt x="2977" y="11645"/>
                    <a:pt x="2988" y="11645"/>
                  </a:cubicBezTo>
                  <a:cubicBezTo>
                    <a:pt x="2988" y="11645"/>
                    <a:pt x="2988" y="11633"/>
                    <a:pt x="2988" y="11633"/>
                  </a:cubicBezTo>
                  <a:cubicBezTo>
                    <a:pt x="3000" y="11633"/>
                    <a:pt x="3000" y="11621"/>
                    <a:pt x="3012" y="11621"/>
                  </a:cubicBezTo>
                  <a:cubicBezTo>
                    <a:pt x="3012" y="11621"/>
                    <a:pt x="3012" y="11610"/>
                    <a:pt x="3012" y="11610"/>
                  </a:cubicBezTo>
                  <a:cubicBezTo>
                    <a:pt x="3024" y="11598"/>
                    <a:pt x="3024" y="11598"/>
                    <a:pt x="3024" y="11586"/>
                  </a:cubicBezTo>
                  <a:cubicBezTo>
                    <a:pt x="3036" y="11586"/>
                    <a:pt x="3036" y="11574"/>
                    <a:pt x="3036" y="11574"/>
                  </a:cubicBezTo>
                  <a:cubicBezTo>
                    <a:pt x="3048" y="11562"/>
                    <a:pt x="3048" y="11562"/>
                    <a:pt x="3048" y="11550"/>
                  </a:cubicBezTo>
                  <a:cubicBezTo>
                    <a:pt x="3060" y="11550"/>
                    <a:pt x="3060" y="11538"/>
                    <a:pt x="3060" y="11538"/>
                  </a:cubicBezTo>
                  <a:cubicBezTo>
                    <a:pt x="3060" y="11538"/>
                    <a:pt x="3060" y="11526"/>
                    <a:pt x="3060" y="11526"/>
                  </a:cubicBezTo>
                  <a:cubicBezTo>
                    <a:pt x="3072" y="11526"/>
                    <a:pt x="3072" y="11526"/>
                    <a:pt x="3072" y="11514"/>
                  </a:cubicBezTo>
                  <a:cubicBezTo>
                    <a:pt x="3084" y="11502"/>
                    <a:pt x="3084" y="11490"/>
                    <a:pt x="3096" y="11479"/>
                  </a:cubicBezTo>
                  <a:cubicBezTo>
                    <a:pt x="3096" y="11479"/>
                    <a:pt x="3096" y="11467"/>
                    <a:pt x="3096" y="11467"/>
                  </a:cubicBezTo>
                  <a:cubicBezTo>
                    <a:pt x="3108" y="11443"/>
                    <a:pt x="3119" y="11431"/>
                    <a:pt x="3119" y="11419"/>
                  </a:cubicBezTo>
                  <a:cubicBezTo>
                    <a:pt x="3131" y="11407"/>
                    <a:pt x="3131" y="11407"/>
                    <a:pt x="3131" y="11395"/>
                  </a:cubicBezTo>
                  <a:cubicBezTo>
                    <a:pt x="3143" y="11371"/>
                    <a:pt x="3155" y="11348"/>
                    <a:pt x="3167" y="11324"/>
                  </a:cubicBezTo>
                  <a:cubicBezTo>
                    <a:pt x="3191" y="11252"/>
                    <a:pt x="3227" y="11181"/>
                    <a:pt x="3298" y="11026"/>
                  </a:cubicBezTo>
                  <a:cubicBezTo>
                    <a:pt x="3298" y="11014"/>
                    <a:pt x="3310" y="11002"/>
                    <a:pt x="3322" y="10990"/>
                  </a:cubicBezTo>
                  <a:cubicBezTo>
                    <a:pt x="3334" y="10979"/>
                    <a:pt x="3346" y="10967"/>
                    <a:pt x="3358" y="10955"/>
                  </a:cubicBezTo>
                  <a:cubicBezTo>
                    <a:pt x="3369" y="10943"/>
                    <a:pt x="3369" y="10931"/>
                    <a:pt x="3381" y="10931"/>
                  </a:cubicBezTo>
                  <a:cubicBezTo>
                    <a:pt x="3393" y="10919"/>
                    <a:pt x="3405" y="10895"/>
                    <a:pt x="3417" y="10883"/>
                  </a:cubicBezTo>
                  <a:cubicBezTo>
                    <a:pt x="3429" y="10883"/>
                    <a:pt x="3429" y="10871"/>
                    <a:pt x="3441" y="10871"/>
                  </a:cubicBezTo>
                  <a:cubicBezTo>
                    <a:pt x="3453" y="10859"/>
                    <a:pt x="3477" y="10836"/>
                    <a:pt x="3489" y="10824"/>
                  </a:cubicBezTo>
                  <a:cubicBezTo>
                    <a:pt x="3512" y="10800"/>
                    <a:pt x="3536" y="10776"/>
                    <a:pt x="3560" y="10764"/>
                  </a:cubicBezTo>
                  <a:cubicBezTo>
                    <a:pt x="3584" y="10740"/>
                    <a:pt x="3596" y="10728"/>
                    <a:pt x="3620" y="10705"/>
                  </a:cubicBezTo>
                  <a:cubicBezTo>
                    <a:pt x="3620" y="10705"/>
                    <a:pt x="3631" y="10693"/>
                    <a:pt x="3631" y="10693"/>
                  </a:cubicBezTo>
                  <a:cubicBezTo>
                    <a:pt x="3643" y="10681"/>
                    <a:pt x="3655" y="10669"/>
                    <a:pt x="3667" y="10657"/>
                  </a:cubicBezTo>
                  <a:lnTo>
                    <a:pt x="3667" y="11240"/>
                  </a:lnTo>
                  <a:cubicBezTo>
                    <a:pt x="3667" y="11252"/>
                    <a:pt x="3667" y="11252"/>
                    <a:pt x="3667" y="11252"/>
                  </a:cubicBezTo>
                  <a:cubicBezTo>
                    <a:pt x="3655" y="11264"/>
                    <a:pt x="3655" y="11276"/>
                    <a:pt x="3655" y="11276"/>
                  </a:cubicBezTo>
                  <a:cubicBezTo>
                    <a:pt x="3655" y="11288"/>
                    <a:pt x="3655" y="11288"/>
                    <a:pt x="3655" y="11288"/>
                  </a:cubicBezTo>
                  <a:lnTo>
                    <a:pt x="3655" y="14169"/>
                  </a:lnTo>
                  <a:cubicBezTo>
                    <a:pt x="3655" y="14157"/>
                    <a:pt x="3667" y="14157"/>
                    <a:pt x="3667" y="14146"/>
                  </a:cubicBezTo>
                  <a:cubicBezTo>
                    <a:pt x="3667" y="14146"/>
                    <a:pt x="3667" y="14146"/>
                    <a:pt x="3667" y="14134"/>
                  </a:cubicBezTo>
                  <a:cubicBezTo>
                    <a:pt x="3679" y="14134"/>
                    <a:pt x="3679" y="14122"/>
                    <a:pt x="3691" y="14110"/>
                  </a:cubicBezTo>
                  <a:cubicBezTo>
                    <a:pt x="3691" y="14110"/>
                    <a:pt x="3703" y="14098"/>
                    <a:pt x="3703" y="14098"/>
                  </a:cubicBezTo>
                  <a:lnTo>
                    <a:pt x="3715" y="14098"/>
                  </a:lnTo>
                  <a:cubicBezTo>
                    <a:pt x="3727" y="14086"/>
                    <a:pt x="3774" y="14050"/>
                    <a:pt x="3834" y="14015"/>
                  </a:cubicBezTo>
                  <a:cubicBezTo>
                    <a:pt x="3834" y="14015"/>
                    <a:pt x="3846" y="14003"/>
                    <a:pt x="3846" y="14003"/>
                  </a:cubicBezTo>
                  <a:cubicBezTo>
                    <a:pt x="3858" y="13991"/>
                    <a:pt x="3881" y="13979"/>
                    <a:pt x="3893" y="13967"/>
                  </a:cubicBezTo>
                  <a:cubicBezTo>
                    <a:pt x="3905" y="13967"/>
                    <a:pt x="3917" y="13955"/>
                    <a:pt x="3929" y="13955"/>
                  </a:cubicBezTo>
                  <a:cubicBezTo>
                    <a:pt x="3941" y="13943"/>
                    <a:pt x="3953" y="13931"/>
                    <a:pt x="3965" y="13931"/>
                  </a:cubicBezTo>
                  <a:cubicBezTo>
                    <a:pt x="3989" y="13907"/>
                    <a:pt x="4012" y="13896"/>
                    <a:pt x="4036" y="13884"/>
                  </a:cubicBezTo>
                  <a:cubicBezTo>
                    <a:pt x="4048" y="13884"/>
                    <a:pt x="4048" y="13884"/>
                    <a:pt x="4060" y="13872"/>
                  </a:cubicBezTo>
                  <a:cubicBezTo>
                    <a:pt x="4072" y="13872"/>
                    <a:pt x="4084" y="13860"/>
                    <a:pt x="4108" y="13860"/>
                  </a:cubicBezTo>
                  <a:cubicBezTo>
                    <a:pt x="4120" y="13848"/>
                    <a:pt x="4131" y="13848"/>
                    <a:pt x="4143" y="13848"/>
                  </a:cubicBezTo>
                  <a:lnTo>
                    <a:pt x="4191" y="13848"/>
                  </a:lnTo>
                  <a:cubicBezTo>
                    <a:pt x="4203" y="13848"/>
                    <a:pt x="4227" y="13860"/>
                    <a:pt x="4239" y="13860"/>
                  </a:cubicBezTo>
                  <a:lnTo>
                    <a:pt x="4251" y="13860"/>
                  </a:lnTo>
                  <a:cubicBezTo>
                    <a:pt x="4262" y="13860"/>
                    <a:pt x="4274" y="13872"/>
                    <a:pt x="4298" y="13872"/>
                  </a:cubicBezTo>
                  <a:cubicBezTo>
                    <a:pt x="4322" y="13884"/>
                    <a:pt x="4358" y="13896"/>
                    <a:pt x="4393" y="13907"/>
                  </a:cubicBezTo>
                  <a:cubicBezTo>
                    <a:pt x="4501" y="13955"/>
                    <a:pt x="4596" y="14003"/>
                    <a:pt x="4655" y="14026"/>
                  </a:cubicBezTo>
                  <a:lnTo>
                    <a:pt x="4655" y="15039"/>
                  </a:lnTo>
                  <a:cubicBezTo>
                    <a:pt x="4655" y="15027"/>
                    <a:pt x="4655" y="15003"/>
                    <a:pt x="4667" y="14991"/>
                  </a:cubicBezTo>
                  <a:cubicBezTo>
                    <a:pt x="4667" y="14967"/>
                    <a:pt x="4667" y="14943"/>
                    <a:pt x="4667" y="14919"/>
                  </a:cubicBezTo>
                  <a:cubicBezTo>
                    <a:pt x="4667" y="14908"/>
                    <a:pt x="4679" y="14896"/>
                    <a:pt x="4679" y="14872"/>
                  </a:cubicBezTo>
                  <a:cubicBezTo>
                    <a:pt x="4691" y="14860"/>
                    <a:pt x="4691" y="14836"/>
                    <a:pt x="4691" y="14824"/>
                  </a:cubicBezTo>
                  <a:cubicBezTo>
                    <a:pt x="4703" y="14800"/>
                    <a:pt x="4715" y="14788"/>
                    <a:pt x="4715" y="14765"/>
                  </a:cubicBezTo>
                  <a:cubicBezTo>
                    <a:pt x="4727" y="14753"/>
                    <a:pt x="4727" y="14741"/>
                    <a:pt x="4739" y="14729"/>
                  </a:cubicBezTo>
                  <a:cubicBezTo>
                    <a:pt x="4751" y="14693"/>
                    <a:pt x="4774" y="14669"/>
                    <a:pt x="4798" y="14634"/>
                  </a:cubicBezTo>
                  <a:cubicBezTo>
                    <a:pt x="4810" y="14610"/>
                    <a:pt x="4834" y="14598"/>
                    <a:pt x="4846" y="14574"/>
                  </a:cubicBezTo>
                  <a:cubicBezTo>
                    <a:pt x="4846" y="14574"/>
                    <a:pt x="4858" y="14562"/>
                    <a:pt x="4858" y="14550"/>
                  </a:cubicBezTo>
                  <a:cubicBezTo>
                    <a:pt x="4882" y="14538"/>
                    <a:pt x="4893" y="14527"/>
                    <a:pt x="4905" y="14503"/>
                  </a:cubicBezTo>
                  <a:cubicBezTo>
                    <a:pt x="4905" y="14503"/>
                    <a:pt x="4917" y="14491"/>
                    <a:pt x="4917" y="14491"/>
                  </a:cubicBezTo>
                  <a:cubicBezTo>
                    <a:pt x="4941" y="14467"/>
                    <a:pt x="4953" y="14455"/>
                    <a:pt x="4965" y="14443"/>
                  </a:cubicBezTo>
                  <a:cubicBezTo>
                    <a:pt x="4977" y="14431"/>
                    <a:pt x="4977" y="14431"/>
                    <a:pt x="4989" y="14419"/>
                  </a:cubicBezTo>
                  <a:cubicBezTo>
                    <a:pt x="5001" y="14407"/>
                    <a:pt x="5001" y="14407"/>
                    <a:pt x="5013" y="14396"/>
                  </a:cubicBezTo>
                  <a:cubicBezTo>
                    <a:pt x="5024" y="14384"/>
                    <a:pt x="5036" y="14372"/>
                    <a:pt x="5048" y="14360"/>
                  </a:cubicBezTo>
                  <a:cubicBezTo>
                    <a:pt x="5048" y="14360"/>
                    <a:pt x="5060" y="14360"/>
                    <a:pt x="5060" y="14348"/>
                  </a:cubicBezTo>
                  <a:cubicBezTo>
                    <a:pt x="5072" y="14336"/>
                    <a:pt x="5084" y="14336"/>
                    <a:pt x="5084" y="14324"/>
                  </a:cubicBezTo>
                  <a:cubicBezTo>
                    <a:pt x="5096" y="14324"/>
                    <a:pt x="5096" y="14312"/>
                    <a:pt x="5096" y="14312"/>
                  </a:cubicBezTo>
                  <a:cubicBezTo>
                    <a:pt x="5108" y="14312"/>
                    <a:pt x="5108" y="14300"/>
                    <a:pt x="5120" y="14300"/>
                  </a:cubicBezTo>
                  <a:cubicBezTo>
                    <a:pt x="5120" y="14288"/>
                    <a:pt x="5120" y="14288"/>
                    <a:pt x="5132" y="14288"/>
                  </a:cubicBezTo>
                  <a:cubicBezTo>
                    <a:pt x="5132" y="14288"/>
                    <a:pt x="5132" y="14277"/>
                    <a:pt x="5132" y="14277"/>
                  </a:cubicBezTo>
                  <a:cubicBezTo>
                    <a:pt x="5132" y="14277"/>
                    <a:pt x="5144" y="14265"/>
                    <a:pt x="5144" y="14265"/>
                  </a:cubicBezTo>
                  <a:lnTo>
                    <a:pt x="5144" y="13824"/>
                  </a:lnTo>
                  <a:cubicBezTo>
                    <a:pt x="5155" y="13824"/>
                    <a:pt x="5155" y="13812"/>
                    <a:pt x="5155" y="13812"/>
                  </a:cubicBezTo>
                  <a:cubicBezTo>
                    <a:pt x="5167" y="13812"/>
                    <a:pt x="5167" y="13800"/>
                    <a:pt x="5179" y="13800"/>
                  </a:cubicBezTo>
                  <a:cubicBezTo>
                    <a:pt x="5179" y="13788"/>
                    <a:pt x="5179" y="13788"/>
                    <a:pt x="5191" y="13788"/>
                  </a:cubicBezTo>
                  <a:cubicBezTo>
                    <a:pt x="5191" y="13788"/>
                    <a:pt x="5191" y="13788"/>
                    <a:pt x="5191" y="13776"/>
                  </a:cubicBezTo>
                  <a:lnTo>
                    <a:pt x="5203" y="13776"/>
                  </a:lnTo>
                  <a:cubicBezTo>
                    <a:pt x="5203" y="13776"/>
                    <a:pt x="5203" y="13765"/>
                    <a:pt x="5203" y="13765"/>
                  </a:cubicBezTo>
                  <a:cubicBezTo>
                    <a:pt x="5203" y="13765"/>
                    <a:pt x="5203" y="13753"/>
                    <a:pt x="5215" y="13753"/>
                  </a:cubicBezTo>
                  <a:cubicBezTo>
                    <a:pt x="5215" y="13741"/>
                    <a:pt x="5227" y="13729"/>
                    <a:pt x="5227" y="13717"/>
                  </a:cubicBezTo>
                  <a:cubicBezTo>
                    <a:pt x="5227" y="13705"/>
                    <a:pt x="5239" y="13681"/>
                    <a:pt x="5251" y="13669"/>
                  </a:cubicBezTo>
                  <a:cubicBezTo>
                    <a:pt x="5251" y="13657"/>
                    <a:pt x="5251" y="13657"/>
                    <a:pt x="5251" y="13657"/>
                  </a:cubicBezTo>
                  <a:cubicBezTo>
                    <a:pt x="5263" y="13634"/>
                    <a:pt x="5274" y="13622"/>
                    <a:pt x="5286" y="13598"/>
                  </a:cubicBezTo>
                  <a:lnTo>
                    <a:pt x="5298" y="13598"/>
                  </a:lnTo>
                  <a:cubicBezTo>
                    <a:pt x="5310" y="13574"/>
                    <a:pt x="5322" y="13562"/>
                    <a:pt x="5334" y="13550"/>
                  </a:cubicBezTo>
                  <a:cubicBezTo>
                    <a:pt x="5334" y="13550"/>
                    <a:pt x="5334" y="13550"/>
                    <a:pt x="5334" y="13538"/>
                  </a:cubicBezTo>
                  <a:cubicBezTo>
                    <a:pt x="5346" y="13538"/>
                    <a:pt x="5346" y="13526"/>
                    <a:pt x="5358" y="13515"/>
                  </a:cubicBezTo>
                  <a:cubicBezTo>
                    <a:pt x="5358" y="13515"/>
                    <a:pt x="5358" y="13503"/>
                    <a:pt x="5358" y="13503"/>
                  </a:cubicBezTo>
                  <a:cubicBezTo>
                    <a:pt x="5358" y="13503"/>
                    <a:pt x="5370" y="13503"/>
                    <a:pt x="5370" y="13491"/>
                  </a:cubicBezTo>
                  <a:cubicBezTo>
                    <a:pt x="5370" y="13491"/>
                    <a:pt x="5370" y="13479"/>
                    <a:pt x="5370" y="13479"/>
                  </a:cubicBezTo>
                  <a:lnTo>
                    <a:pt x="5370" y="10621"/>
                  </a:lnTo>
                  <a:lnTo>
                    <a:pt x="5370" y="10586"/>
                  </a:lnTo>
                  <a:lnTo>
                    <a:pt x="5358" y="10586"/>
                  </a:lnTo>
                  <a:cubicBezTo>
                    <a:pt x="5358" y="10598"/>
                    <a:pt x="5346" y="10609"/>
                    <a:pt x="5334" y="10621"/>
                  </a:cubicBezTo>
                  <a:cubicBezTo>
                    <a:pt x="5334" y="10633"/>
                    <a:pt x="5322" y="10645"/>
                    <a:pt x="5310" y="10657"/>
                  </a:cubicBezTo>
                  <a:cubicBezTo>
                    <a:pt x="5298" y="10669"/>
                    <a:pt x="5298" y="10669"/>
                    <a:pt x="5298" y="10669"/>
                  </a:cubicBezTo>
                  <a:cubicBezTo>
                    <a:pt x="5286" y="10693"/>
                    <a:pt x="5274" y="10705"/>
                    <a:pt x="5263" y="10728"/>
                  </a:cubicBezTo>
                  <a:cubicBezTo>
                    <a:pt x="5263" y="10728"/>
                    <a:pt x="5263" y="10728"/>
                    <a:pt x="5263" y="10740"/>
                  </a:cubicBezTo>
                  <a:cubicBezTo>
                    <a:pt x="5251" y="10752"/>
                    <a:pt x="5239" y="10776"/>
                    <a:pt x="5239" y="10788"/>
                  </a:cubicBezTo>
                  <a:cubicBezTo>
                    <a:pt x="5227" y="10800"/>
                    <a:pt x="5227" y="10812"/>
                    <a:pt x="5215" y="10824"/>
                  </a:cubicBezTo>
                  <a:cubicBezTo>
                    <a:pt x="5215" y="10836"/>
                    <a:pt x="5215" y="10836"/>
                    <a:pt x="5215" y="10836"/>
                  </a:cubicBezTo>
                  <a:cubicBezTo>
                    <a:pt x="5215" y="10836"/>
                    <a:pt x="5215" y="10848"/>
                    <a:pt x="5203" y="10848"/>
                  </a:cubicBezTo>
                  <a:cubicBezTo>
                    <a:pt x="5203" y="10848"/>
                    <a:pt x="5203" y="10859"/>
                    <a:pt x="5191" y="10859"/>
                  </a:cubicBezTo>
                  <a:cubicBezTo>
                    <a:pt x="5191" y="10859"/>
                    <a:pt x="5191" y="10859"/>
                    <a:pt x="5191" y="10871"/>
                  </a:cubicBezTo>
                  <a:cubicBezTo>
                    <a:pt x="5179" y="10871"/>
                    <a:pt x="5179" y="10883"/>
                    <a:pt x="5167" y="10883"/>
                  </a:cubicBezTo>
                  <a:cubicBezTo>
                    <a:pt x="5167" y="10883"/>
                    <a:pt x="5155" y="10895"/>
                    <a:pt x="5155" y="10895"/>
                  </a:cubicBezTo>
                  <a:cubicBezTo>
                    <a:pt x="5144" y="10907"/>
                    <a:pt x="5132" y="10907"/>
                    <a:pt x="5108" y="10919"/>
                  </a:cubicBezTo>
                  <a:cubicBezTo>
                    <a:pt x="5096" y="10931"/>
                    <a:pt x="5072" y="10943"/>
                    <a:pt x="5048" y="10955"/>
                  </a:cubicBezTo>
                  <a:cubicBezTo>
                    <a:pt x="5013" y="10979"/>
                    <a:pt x="4989" y="10990"/>
                    <a:pt x="4965" y="11002"/>
                  </a:cubicBezTo>
                  <a:cubicBezTo>
                    <a:pt x="4953" y="11014"/>
                    <a:pt x="4941" y="11014"/>
                    <a:pt x="4941" y="11026"/>
                  </a:cubicBezTo>
                  <a:cubicBezTo>
                    <a:pt x="4929" y="11026"/>
                    <a:pt x="4917" y="11038"/>
                    <a:pt x="4905" y="11038"/>
                  </a:cubicBezTo>
                  <a:cubicBezTo>
                    <a:pt x="4893" y="11050"/>
                    <a:pt x="4870" y="11062"/>
                    <a:pt x="4858" y="11074"/>
                  </a:cubicBezTo>
                  <a:lnTo>
                    <a:pt x="4846" y="11074"/>
                  </a:lnTo>
                  <a:cubicBezTo>
                    <a:pt x="4834" y="11086"/>
                    <a:pt x="4810" y="11098"/>
                    <a:pt x="4786" y="11109"/>
                  </a:cubicBezTo>
                  <a:lnTo>
                    <a:pt x="4751" y="11109"/>
                  </a:lnTo>
                  <a:cubicBezTo>
                    <a:pt x="4744" y="11113"/>
                    <a:pt x="4737" y="11114"/>
                    <a:pt x="4730" y="11114"/>
                  </a:cubicBezTo>
                  <a:cubicBezTo>
                    <a:pt x="4713" y="11114"/>
                    <a:pt x="4696" y="11106"/>
                    <a:pt x="4679" y="11098"/>
                  </a:cubicBezTo>
                  <a:cubicBezTo>
                    <a:pt x="4596" y="11062"/>
                    <a:pt x="4441" y="10990"/>
                    <a:pt x="4310" y="10943"/>
                  </a:cubicBezTo>
                  <a:cubicBezTo>
                    <a:pt x="4286" y="10943"/>
                    <a:pt x="4274" y="10943"/>
                    <a:pt x="4262" y="10931"/>
                  </a:cubicBezTo>
                  <a:lnTo>
                    <a:pt x="4251" y="10931"/>
                  </a:lnTo>
                  <a:cubicBezTo>
                    <a:pt x="4239" y="10931"/>
                    <a:pt x="4227" y="10931"/>
                    <a:pt x="4215" y="10919"/>
                  </a:cubicBezTo>
                  <a:lnTo>
                    <a:pt x="4155" y="10919"/>
                  </a:lnTo>
                  <a:lnTo>
                    <a:pt x="4155" y="10514"/>
                  </a:lnTo>
                  <a:cubicBezTo>
                    <a:pt x="4155" y="10514"/>
                    <a:pt x="4155" y="10502"/>
                    <a:pt x="4143" y="10502"/>
                  </a:cubicBezTo>
                  <a:cubicBezTo>
                    <a:pt x="4131" y="10490"/>
                    <a:pt x="4120" y="10490"/>
                    <a:pt x="4108" y="10490"/>
                  </a:cubicBezTo>
                  <a:lnTo>
                    <a:pt x="4096" y="10490"/>
                  </a:lnTo>
                  <a:cubicBezTo>
                    <a:pt x="4096" y="10490"/>
                    <a:pt x="4084" y="10478"/>
                    <a:pt x="4072" y="10478"/>
                  </a:cubicBezTo>
                  <a:lnTo>
                    <a:pt x="4012" y="10478"/>
                  </a:lnTo>
                  <a:cubicBezTo>
                    <a:pt x="4001" y="10478"/>
                    <a:pt x="4001" y="10478"/>
                    <a:pt x="3989" y="10467"/>
                  </a:cubicBezTo>
                  <a:lnTo>
                    <a:pt x="3977" y="10467"/>
                  </a:lnTo>
                  <a:lnTo>
                    <a:pt x="3977" y="10109"/>
                  </a:lnTo>
                  <a:cubicBezTo>
                    <a:pt x="3977" y="10109"/>
                    <a:pt x="3977" y="10109"/>
                    <a:pt x="3977" y="10097"/>
                  </a:cubicBezTo>
                  <a:cubicBezTo>
                    <a:pt x="3965" y="10086"/>
                    <a:pt x="3965" y="10062"/>
                    <a:pt x="3965" y="10038"/>
                  </a:cubicBezTo>
                  <a:lnTo>
                    <a:pt x="3965" y="10467"/>
                  </a:lnTo>
                  <a:lnTo>
                    <a:pt x="3750" y="10467"/>
                  </a:lnTo>
                  <a:lnTo>
                    <a:pt x="3750" y="7550"/>
                  </a:lnTo>
                  <a:cubicBezTo>
                    <a:pt x="3750" y="7561"/>
                    <a:pt x="3750" y="7585"/>
                    <a:pt x="3739" y="7597"/>
                  </a:cubicBezTo>
                  <a:cubicBezTo>
                    <a:pt x="3739" y="7597"/>
                    <a:pt x="3739" y="7609"/>
                    <a:pt x="3739" y="7609"/>
                  </a:cubicBezTo>
                  <a:cubicBezTo>
                    <a:pt x="3739" y="7633"/>
                    <a:pt x="3727" y="7645"/>
                    <a:pt x="3715" y="7669"/>
                  </a:cubicBezTo>
                  <a:cubicBezTo>
                    <a:pt x="3703" y="7692"/>
                    <a:pt x="3691" y="7704"/>
                    <a:pt x="3679" y="7716"/>
                  </a:cubicBezTo>
                  <a:cubicBezTo>
                    <a:pt x="3667" y="7740"/>
                    <a:pt x="3655" y="7752"/>
                    <a:pt x="3643" y="7764"/>
                  </a:cubicBezTo>
                  <a:cubicBezTo>
                    <a:pt x="3631" y="7764"/>
                    <a:pt x="3631" y="7776"/>
                    <a:pt x="3620" y="7776"/>
                  </a:cubicBezTo>
                  <a:cubicBezTo>
                    <a:pt x="3608" y="7800"/>
                    <a:pt x="3584" y="7811"/>
                    <a:pt x="3572" y="7835"/>
                  </a:cubicBezTo>
                  <a:cubicBezTo>
                    <a:pt x="3548" y="7847"/>
                    <a:pt x="3524" y="7871"/>
                    <a:pt x="3500" y="7895"/>
                  </a:cubicBezTo>
                  <a:cubicBezTo>
                    <a:pt x="3489" y="7907"/>
                    <a:pt x="3465" y="7919"/>
                    <a:pt x="3453" y="7942"/>
                  </a:cubicBezTo>
                  <a:lnTo>
                    <a:pt x="3441" y="7942"/>
                  </a:lnTo>
                  <a:cubicBezTo>
                    <a:pt x="3441" y="7954"/>
                    <a:pt x="3429" y="7954"/>
                    <a:pt x="3429" y="7954"/>
                  </a:cubicBezTo>
                  <a:cubicBezTo>
                    <a:pt x="3417" y="7966"/>
                    <a:pt x="3405" y="7990"/>
                    <a:pt x="3381" y="8002"/>
                  </a:cubicBezTo>
                  <a:cubicBezTo>
                    <a:pt x="3381" y="8002"/>
                    <a:pt x="3369" y="8014"/>
                    <a:pt x="3369" y="8026"/>
                  </a:cubicBezTo>
                  <a:cubicBezTo>
                    <a:pt x="3358" y="8038"/>
                    <a:pt x="3346" y="8050"/>
                    <a:pt x="3334" y="8061"/>
                  </a:cubicBezTo>
                  <a:cubicBezTo>
                    <a:pt x="3334" y="8061"/>
                    <a:pt x="3322" y="8061"/>
                    <a:pt x="3322" y="8073"/>
                  </a:cubicBezTo>
                  <a:cubicBezTo>
                    <a:pt x="3310" y="8085"/>
                    <a:pt x="3310" y="8097"/>
                    <a:pt x="3298" y="8097"/>
                  </a:cubicBezTo>
                  <a:cubicBezTo>
                    <a:pt x="3227" y="8252"/>
                    <a:pt x="3203" y="8323"/>
                    <a:pt x="3179" y="8395"/>
                  </a:cubicBezTo>
                  <a:cubicBezTo>
                    <a:pt x="3167" y="8419"/>
                    <a:pt x="3155" y="8442"/>
                    <a:pt x="3143" y="8466"/>
                  </a:cubicBezTo>
                  <a:cubicBezTo>
                    <a:pt x="3131" y="8478"/>
                    <a:pt x="3131" y="8478"/>
                    <a:pt x="3131" y="8490"/>
                  </a:cubicBezTo>
                  <a:cubicBezTo>
                    <a:pt x="3119" y="8502"/>
                    <a:pt x="3119" y="8514"/>
                    <a:pt x="3108" y="8526"/>
                  </a:cubicBezTo>
                  <a:cubicBezTo>
                    <a:pt x="3108" y="8538"/>
                    <a:pt x="3108" y="8550"/>
                    <a:pt x="3096" y="8550"/>
                  </a:cubicBezTo>
                  <a:cubicBezTo>
                    <a:pt x="3096" y="8562"/>
                    <a:pt x="3084" y="8573"/>
                    <a:pt x="3084" y="8585"/>
                  </a:cubicBezTo>
                  <a:cubicBezTo>
                    <a:pt x="3084" y="8585"/>
                    <a:pt x="3072" y="8597"/>
                    <a:pt x="3072" y="8597"/>
                  </a:cubicBezTo>
                  <a:cubicBezTo>
                    <a:pt x="3072" y="8609"/>
                    <a:pt x="3060" y="8609"/>
                    <a:pt x="3060" y="8621"/>
                  </a:cubicBezTo>
                  <a:cubicBezTo>
                    <a:pt x="3060" y="8633"/>
                    <a:pt x="3048" y="8633"/>
                    <a:pt x="3048" y="8645"/>
                  </a:cubicBezTo>
                  <a:cubicBezTo>
                    <a:pt x="3048" y="8645"/>
                    <a:pt x="3036" y="8657"/>
                    <a:pt x="3036" y="8657"/>
                  </a:cubicBezTo>
                  <a:cubicBezTo>
                    <a:pt x="3036" y="8669"/>
                    <a:pt x="3024" y="8669"/>
                    <a:pt x="3024" y="8681"/>
                  </a:cubicBezTo>
                  <a:cubicBezTo>
                    <a:pt x="3024" y="8681"/>
                    <a:pt x="3012" y="8681"/>
                    <a:pt x="3012" y="8693"/>
                  </a:cubicBezTo>
                  <a:cubicBezTo>
                    <a:pt x="3012" y="8693"/>
                    <a:pt x="3000" y="8704"/>
                    <a:pt x="3000" y="8704"/>
                  </a:cubicBezTo>
                  <a:cubicBezTo>
                    <a:pt x="3000" y="8704"/>
                    <a:pt x="2988" y="8716"/>
                    <a:pt x="2988" y="8716"/>
                  </a:cubicBezTo>
                  <a:cubicBezTo>
                    <a:pt x="2988" y="8716"/>
                    <a:pt x="2977" y="8716"/>
                    <a:pt x="2977" y="8728"/>
                  </a:cubicBezTo>
                  <a:lnTo>
                    <a:pt x="2965" y="8728"/>
                  </a:lnTo>
                  <a:cubicBezTo>
                    <a:pt x="2953" y="8740"/>
                    <a:pt x="2941" y="8740"/>
                    <a:pt x="2929" y="8752"/>
                  </a:cubicBezTo>
                  <a:cubicBezTo>
                    <a:pt x="2917" y="8752"/>
                    <a:pt x="2917" y="8764"/>
                    <a:pt x="2905" y="8764"/>
                  </a:cubicBezTo>
                  <a:cubicBezTo>
                    <a:pt x="2893" y="8776"/>
                    <a:pt x="2881" y="8776"/>
                    <a:pt x="2869" y="8788"/>
                  </a:cubicBezTo>
                  <a:cubicBezTo>
                    <a:pt x="2858" y="8788"/>
                    <a:pt x="2858" y="8800"/>
                    <a:pt x="2846" y="8800"/>
                  </a:cubicBezTo>
                  <a:cubicBezTo>
                    <a:pt x="2834" y="8812"/>
                    <a:pt x="2822" y="8812"/>
                    <a:pt x="2810" y="8823"/>
                  </a:cubicBezTo>
                  <a:cubicBezTo>
                    <a:pt x="2798" y="8823"/>
                    <a:pt x="2786" y="8835"/>
                    <a:pt x="2774" y="8835"/>
                  </a:cubicBezTo>
                  <a:cubicBezTo>
                    <a:pt x="2750" y="8847"/>
                    <a:pt x="2738" y="8859"/>
                    <a:pt x="2715" y="8859"/>
                  </a:cubicBezTo>
                  <a:cubicBezTo>
                    <a:pt x="2703" y="8871"/>
                    <a:pt x="2691" y="8883"/>
                    <a:pt x="2679" y="8883"/>
                  </a:cubicBezTo>
                  <a:cubicBezTo>
                    <a:pt x="2655" y="8895"/>
                    <a:pt x="2631" y="8907"/>
                    <a:pt x="2607" y="8907"/>
                  </a:cubicBezTo>
                  <a:cubicBezTo>
                    <a:pt x="2596" y="8919"/>
                    <a:pt x="2584" y="8919"/>
                    <a:pt x="2572" y="8931"/>
                  </a:cubicBezTo>
                  <a:cubicBezTo>
                    <a:pt x="2560" y="8931"/>
                    <a:pt x="2536" y="8943"/>
                    <a:pt x="2524" y="8943"/>
                  </a:cubicBezTo>
                  <a:cubicBezTo>
                    <a:pt x="2512" y="8954"/>
                    <a:pt x="2500" y="8954"/>
                    <a:pt x="2477" y="8966"/>
                  </a:cubicBezTo>
                  <a:cubicBezTo>
                    <a:pt x="2465" y="8966"/>
                    <a:pt x="2453" y="8966"/>
                    <a:pt x="2441" y="8978"/>
                  </a:cubicBezTo>
                  <a:cubicBezTo>
                    <a:pt x="2393" y="8990"/>
                    <a:pt x="2346" y="9002"/>
                    <a:pt x="2298" y="9014"/>
                  </a:cubicBezTo>
                  <a:lnTo>
                    <a:pt x="2286" y="9014"/>
                  </a:lnTo>
                  <a:cubicBezTo>
                    <a:pt x="2179" y="9026"/>
                    <a:pt x="2048" y="9062"/>
                    <a:pt x="1917" y="9097"/>
                  </a:cubicBezTo>
                  <a:cubicBezTo>
                    <a:pt x="1929" y="9085"/>
                    <a:pt x="1929" y="9074"/>
                    <a:pt x="1929" y="9062"/>
                  </a:cubicBezTo>
                  <a:cubicBezTo>
                    <a:pt x="1929" y="9050"/>
                    <a:pt x="1929" y="9038"/>
                    <a:pt x="1929" y="9038"/>
                  </a:cubicBezTo>
                  <a:cubicBezTo>
                    <a:pt x="1929" y="9038"/>
                    <a:pt x="1929" y="9026"/>
                    <a:pt x="1929" y="9026"/>
                  </a:cubicBezTo>
                  <a:lnTo>
                    <a:pt x="1941" y="7859"/>
                  </a:lnTo>
                  <a:cubicBezTo>
                    <a:pt x="1941" y="7859"/>
                    <a:pt x="1953" y="7859"/>
                    <a:pt x="1965" y="7847"/>
                  </a:cubicBezTo>
                  <a:cubicBezTo>
                    <a:pt x="1976" y="7835"/>
                    <a:pt x="2000" y="7823"/>
                    <a:pt x="2024" y="7823"/>
                  </a:cubicBezTo>
                  <a:cubicBezTo>
                    <a:pt x="2048" y="7811"/>
                    <a:pt x="2060" y="7800"/>
                    <a:pt x="2084" y="7788"/>
                  </a:cubicBezTo>
                  <a:cubicBezTo>
                    <a:pt x="2107" y="7776"/>
                    <a:pt x="2119" y="7764"/>
                    <a:pt x="2143" y="7752"/>
                  </a:cubicBezTo>
                  <a:cubicBezTo>
                    <a:pt x="2167" y="7740"/>
                    <a:pt x="2191" y="7728"/>
                    <a:pt x="2215" y="7716"/>
                  </a:cubicBezTo>
                  <a:cubicBezTo>
                    <a:pt x="2226" y="7704"/>
                    <a:pt x="2250" y="7692"/>
                    <a:pt x="2262" y="7692"/>
                  </a:cubicBezTo>
                  <a:cubicBezTo>
                    <a:pt x="2381" y="7621"/>
                    <a:pt x="2500" y="7550"/>
                    <a:pt x="2667" y="7454"/>
                  </a:cubicBezTo>
                  <a:cubicBezTo>
                    <a:pt x="2667" y="7442"/>
                    <a:pt x="2679" y="7442"/>
                    <a:pt x="2691" y="7442"/>
                  </a:cubicBezTo>
                  <a:cubicBezTo>
                    <a:pt x="2703" y="7430"/>
                    <a:pt x="2715" y="7419"/>
                    <a:pt x="2738" y="7407"/>
                  </a:cubicBezTo>
                  <a:cubicBezTo>
                    <a:pt x="2750" y="7395"/>
                    <a:pt x="2762" y="7395"/>
                    <a:pt x="2774" y="7383"/>
                  </a:cubicBezTo>
                  <a:cubicBezTo>
                    <a:pt x="2798" y="7359"/>
                    <a:pt x="2822" y="7347"/>
                    <a:pt x="2846" y="7323"/>
                  </a:cubicBezTo>
                  <a:cubicBezTo>
                    <a:pt x="2858" y="7323"/>
                    <a:pt x="2869" y="7311"/>
                    <a:pt x="2881" y="7299"/>
                  </a:cubicBezTo>
                  <a:cubicBezTo>
                    <a:pt x="2917" y="7276"/>
                    <a:pt x="2941" y="7264"/>
                    <a:pt x="2965" y="7240"/>
                  </a:cubicBezTo>
                  <a:cubicBezTo>
                    <a:pt x="2977" y="7228"/>
                    <a:pt x="2988" y="7216"/>
                    <a:pt x="3000" y="7204"/>
                  </a:cubicBezTo>
                  <a:cubicBezTo>
                    <a:pt x="3036" y="7180"/>
                    <a:pt x="3060" y="7157"/>
                    <a:pt x="3096" y="7133"/>
                  </a:cubicBezTo>
                  <a:cubicBezTo>
                    <a:pt x="3108" y="7121"/>
                    <a:pt x="3119" y="7121"/>
                    <a:pt x="3131" y="7109"/>
                  </a:cubicBezTo>
                  <a:cubicBezTo>
                    <a:pt x="3167" y="7073"/>
                    <a:pt x="3203" y="7049"/>
                    <a:pt x="3227" y="7026"/>
                  </a:cubicBezTo>
                  <a:cubicBezTo>
                    <a:pt x="3239" y="7014"/>
                    <a:pt x="3250" y="7002"/>
                    <a:pt x="3274" y="6990"/>
                  </a:cubicBezTo>
                  <a:cubicBezTo>
                    <a:pt x="3298" y="6966"/>
                    <a:pt x="3334" y="6930"/>
                    <a:pt x="3369" y="6907"/>
                  </a:cubicBezTo>
                  <a:cubicBezTo>
                    <a:pt x="3381" y="6895"/>
                    <a:pt x="3393" y="6883"/>
                    <a:pt x="3405" y="6871"/>
                  </a:cubicBezTo>
                  <a:cubicBezTo>
                    <a:pt x="3441" y="6835"/>
                    <a:pt x="3477" y="6811"/>
                    <a:pt x="3512" y="6776"/>
                  </a:cubicBezTo>
                  <a:cubicBezTo>
                    <a:pt x="3524" y="6764"/>
                    <a:pt x="3536" y="6764"/>
                    <a:pt x="3548" y="6752"/>
                  </a:cubicBezTo>
                  <a:cubicBezTo>
                    <a:pt x="3584" y="6716"/>
                    <a:pt x="3631" y="6680"/>
                    <a:pt x="3667" y="6645"/>
                  </a:cubicBezTo>
                  <a:cubicBezTo>
                    <a:pt x="3667" y="6633"/>
                    <a:pt x="3679" y="6633"/>
                    <a:pt x="3691" y="6621"/>
                  </a:cubicBezTo>
                  <a:cubicBezTo>
                    <a:pt x="3727" y="6585"/>
                    <a:pt x="3774" y="6549"/>
                    <a:pt x="3822" y="6502"/>
                  </a:cubicBezTo>
                  <a:cubicBezTo>
                    <a:pt x="4060" y="6287"/>
                    <a:pt x="4274" y="6073"/>
                    <a:pt x="4453" y="5918"/>
                  </a:cubicBezTo>
                  <a:cubicBezTo>
                    <a:pt x="4465" y="5918"/>
                    <a:pt x="4465" y="5906"/>
                    <a:pt x="4477" y="5906"/>
                  </a:cubicBezTo>
                  <a:cubicBezTo>
                    <a:pt x="4501" y="5883"/>
                    <a:pt x="4524" y="5859"/>
                    <a:pt x="4548" y="5835"/>
                  </a:cubicBezTo>
                  <a:cubicBezTo>
                    <a:pt x="4584" y="5811"/>
                    <a:pt x="4608" y="5787"/>
                    <a:pt x="4632" y="5764"/>
                  </a:cubicBezTo>
                  <a:cubicBezTo>
                    <a:pt x="4655" y="5752"/>
                    <a:pt x="4667" y="5728"/>
                    <a:pt x="4691" y="5716"/>
                  </a:cubicBezTo>
                  <a:cubicBezTo>
                    <a:pt x="4691" y="5716"/>
                    <a:pt x="4703" y="5704"/>
                    <a:pt x="4703" y="5704"/>
                  </a:cubicBezTo>
                  <a:cubicBezTo>
                    <a:pt x="4715" y="5692"/>
                    <a:pt x="4727" y="5680"/>
                    <a:pt x="4727" y="5668"/>
                  </a:cubicBezTo>
                  <a:cubicBezTo>
                    <a:pt x="4751" y="5656"/>
                    <a:pt x="4763" y="5645"/>
                    <a:pt x="4786" y="5621"/>
                  </a:cubicBezTo>
                  <a:cubicBezTo>
                    <a:pt x="4786" y="5609"/>
                    <a:pt x="4798" y="5597"/>
                    <a:pt x="4810" y="5597"/>
                  </a:cubicBezTo>
                  <a:cubicBezTo>
                    <a:pt x="4834" y="5573"/>
                    <a:pt x="4846" y="5549"/>
                    <a:pt x="4870" y="5525"/>
                  </a:cubicBezTo>
                  <a:cubicBezTo>
                    <a:pt x="4870" y="5514"/>
                    <a:pt x="4882" y="5514"/>
                    <a:pt x="4893" y="5502"/>
                  </a:cubicBezTo>
                  <a:cubicBezTo>
                    <a:pt x="4917" y="5466"/>
                    <a:pt x="4941" y="5442"/>
                    <a:pt x="4965" y="5406"/>
                  </a:cubicBezTo>
                  <a:cubicBezTo>
                    <a:pt x="5001" y="5359"/>
                    <a:pt x="5036" y="5323"/>
                    <a:pt x="5072" y="5275"/>
                  </a:cubicBezTo>
                  <a:cubicBezTo>
                    <a:pt x="5072" y="5264"/>
                    <a:pt x="5084" y="5252"/>
                    <a:pt x="5096" y="5228"/>
                  </a:cubicBezTo>
                  <a:cubicBezTo>
                    <a:pt x="5120" y="5204"/>
                    <a:pt x="5144" y="5168"/>
                    <a:pt x="5167" y="5133"/>
                  </a:cubicBezTo>
                  <a:cubicBezTo>
                    <a:pt x="5179" y="5121"/>
                    <a:pt x="5191" y="5109"/>
                    <a:pt x="5191" y="5097"/>
                  </a:cubicBezTo>
                  <a:cubicBezTo>
                    <a:pt x="5215" y="5061"/>
                    <a:pt x="5239" y="5025"/>
                    <a:pt x="5263" y="5002"/>
                  </a:cubicBezTo>
                  <a:cubicBezTo>
                    <a:pt x="5274" y="4978"/>
                    <a:pt x="5274" y="4966"/>
                    <a:pt x="5286" y="4954"/>
                  </a:cubicBezTo>
                  <a:cubicBezTo>
                    <a:pt x="5322" y="4906"/>
                    <a:pt x="5346" y="4871"/>
                    <a:pt x="5370" y="4823"/>
                  </a:cubicBezTo>
                  <a:cubicBezTo>
                    <a:pt x="5405" y="4775"/>
                    <a:pt x="5429" y="4740"/>
                    <a:pt x="5453" y="4692"/>
                  </a:cubicBezTo>
                  <a:cubicBezTo>
                    <a:pt x="5465" y="4680"/>
                    <a:pt x="5465" y="4680"/>
                    <a:pt x="5465" y="4668"/>
                  </a:cubicBezTo>
                  <a:cubicBezTo>
                    <a:pt x="5489" y="4632"/>
                    <a:pt x="5513" y="4609"/>
                    <a:pt x="5525" y="4573"/>
                  </a:cubicBezTo>
                  <a:cubicBezTo>
                    <a:pt x="5536" y="4561"/>
                    <a:pt x="5536" y="4561"/>
                    <a:pt x="5548" y="4549"/>
                  </a:cubicBezTo>
                  <a:cubicBezTo>
                    <a:pt x="5560" y="4513"/>
                    <a:pt x="5584" y="4490"/>
                    <a:pt x="5596" y="4466"/>
                  </a:cubicBezTo>
                  <a:cubicBezTo>
                    <a:pt x="5596" y="4454"/>
                    <a:pt x="5596" y="4454"/>
                    <a:pt x="5608" y="4442"/>
                  </a:cubicBezTo>
                  <a:cubicBezTo>
                    <a:pt x="5655" y="4359"/>
                    <a:pt x="5691" y="4299"/>
                    <a:pt x="5703" y="4275"/>
                  </a:cubicBezTo>
                  <a:cubicBezTo>
                    <a:pt x="5703" y="4263"/>
                    <a:pt x="5703" y="4263"/>
                    <a:pt x="5703" y="4263"/>
                  </a:cubicBezTo>
                  <a:cubicBezTo>
                    <a:pt x="5715" y="4251"/>
                    <a:pt x="5715" y="4251"/>
                    <a:pt x="5715" y="4240"/>
                  </a:cubicBezTo>
                  <a:cubicBezTo>
                    <a:pt x="5715" y="4240"/>
                    <a:pt x="5715" y="4228"/>
                    <a:pt x="5715" y="4216"/>
                  </a:cubicBezTo>
                  <a:lnTo>
                    <a:pt x="5727" y="1287"/>
                  </a:lnTo>
                  <a:lnTo>
                    <a:pt x="5727" y="1287"/>
                  </a:lnTo>
                  <a:cubicBezTo>
                    <a:pt x="5727" y="1311"/>
                    <a:pt x="5715" y="1323"/>
                    <a:pt x="5715" y="1346"/>
                  </a:cubicBezTo>
                  <a:cubicBezTo>
                    <a:pt x="5703" y="1358"/>
                    <a:pt x="5679" y="1394"/>
                    <a:pt x="5655" y="1430"/>
                  </a:cubicBezTo>
                  <a:cubicBezTo>
                    <a:pt x="5644" y="1454"/>
                    <a:pt x="5632" y="1489"/>
                    <a:pt x="5608" y="1513"/>
                  </a:cubicBezTo>
                  <a:cubicBezTo>
                    <a:pt x="5608" y="1525"/>
                    <a:pt x="5608" y="1525"/>
                    <a:pt x="5608" y="1537"/>
                  </a:cubicBezTo>
                  <a:cubicBezTo>
                    <a:pt x="5584" y="1561"/>
                    <a:pt x="5572" y="1584"/>
                    <a:pt x="5548" y="1620"/>
                  </a:cubicBezTo>
                  <a:cubicBezTo>
                    <a:pt x="5548" y="1632"/>
                    <a:pt x="5548" y="1632"/>
                    <a:pt x="5536" y="1644"/>
                  </a:cubicBezTo>
                  <a:cubicBezTo>
                    <a:pt x="5525" y="1680"/>
                    <a:pt x="5501" y="1704"/>
                    <a:pt x="5477" y="1739"/>
                  </a:cubicBezTo>
                  <a:cubicBezTo>
                    <a:pt x="5477" y="1751"/>
                    <a:pt x="5465" y="1751"/>
                    <a:pt x="5465" y="1763"/>
                  </a:cubicBezTo>
                  <a:cubicBezTo>
                    <a:pt x="5441" y="1811"/>
                    <a:pt x="5405" y="1846"/>
                    <a:pt x="5382" y="1894"/>
                  </a:cubicBezTo>
                  <a:cubicBezTo>
                    <a:pt x="5370" y="1918"/>
                    <a:pt x="5358" y="1930"/>
                    <a:pt x="5346" y="1954"/>
                  </a:cubicBezTo>
                  <a:lnTo>
                    <a:pt x="5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4"/>
            <p:cNvSpPr/>
            <p:nvPr/>
          </p:nvSpPr>
          <p:spPr>
            <a:xfrm>
              <a:off x="5173674" y="2947678"/>
              <a:ext cx="50958" cy="266487"/>
            </a:xfrm>
            <a:custGeom>
              <a:avLst/>
              <a:gdLst/>
              <a:ahLst/>
              <a:cxnLst/>
              <a:rect l="l" t="t" r="r" b="b"/>
              <a:pathLst>
                <a:path w="954" h="4989" extrusionOk="0">
                  <a:moveTo>
                    <a:pt x="953" y="953"/>
                  </a:moveTo>
                  <a:lnTo>
                    <a:pt x="953" y="953"/>
                  </a:lnTo>
                  <a:lnTo>
                    <a:pt x="953" y="953"/>
                  </a:lnTo>
                  <a:cubicBezTo>
                    <a:pt x="953" y="953"/>
                    <a:pt x="953" y="953"/>
                    <a:pt x="953" y="953"/>
                  </a:cubicBezTo>
                  <a:close/>
                  <a:moveTo>
                    <a:pt x="477" y="0"/>
                  </a:moveTo>
                  <a:cubicBezTo>
                    <a:pt x="477" y="12"/>
                    <a:pt x="477" y="24"/>
                    <a:pt x="465" y="24"/>
                  </a:cubicBezTo>
                  <a:cubicBezTo>
                    <a:pt x="465" y="36"/>
                    <a:pt x="453" y="48"/>
                    <a:pt x="441" y="60"/>
                  </a:cubicBezTo>
                  <a:cubicBezTo>
                    <a:pt x="430" y="60"/>
                    <a:pt x="418" y="72"/>
                    <a:pt x="406" y="84"/>
                  </a:cubicBezTo>
                  <a:cubicBezTo>
                    <a:pt x="406" y="84"/>
                    <a:pt x="394" y="96"/>
                    <a:pt x="394" y="96"/>
                  </a:cubicBezTo>
                  <a:cubicBezTo>
                    <a:pt x="382" y="107"/>
                    <a:pt x="370" y="107"/>
                    <a:pt x="358" y="119"/>
                  </a:cubicBezTo>
                  <a:cubicBezTo>
                    <a:pt x="346" y="131"/>
                    <a:pt x="322" y="143"/>
                    <a:pt x="310" y="155"/>
                  </a:cubicBezTo>
                  <a:cubicBezTo>
                    <a:pt x="310" y="155"/>
                    <a:pt x="310" y="167"/>
                    <a:pt x="299" y="167"/>
                  </a:cubicBezTo>
                  <a:cubicBezTo>
                    <a:pt x="287" y="179"/>
                    <a:pt x="275" y="179"/>
                    <a:pt x="275" y="191"/>
                  </a:cubicBezTo>
                  <a:cubicBezTo>
                    <a:pt x="263" y="191"/>
                    <a:pt x="263" y="191"/>
                    <a:pt x="263" y="203"/>
                  </a:cubicBezTo>
                  <a:cubicBezTo>
                    <a:pt x="251" y="203"/>
                    <a:pt x="251" y="215"/>
                    <a:pt x="239" y="215"/>
                  </a:cubicBezTo>
                  <a:cubicBezTo>
                    <a:pt x="239" y="215"/>
                    <a:pt x="239" y="226"/>
                    <a:pt x="239" y="226"/>
                  </a:cubicBezTo>
                  <a:lnTo>
                    <a:pt x="227" y="226"/>
                  </a:lnTo>
                  <a:cubicBezTo>
                    <a:pt x="227" y="238"/>
                    <a:pt x="227" y="238"/>
                    <a:pt x="227" y="238"/>
                  </a:cubicBezTo>
                  <a:cubicBezTo>
                    <a:pt x="227" y="238"/>
                    <a:pt x="227" y="238"/>
                    <a:pt x="227" y="250"/>
                  </a:cubicBezTo>
                  <a:lnTo>
                    <a:pt x="215" y="1881"/>
                  </a:lnTo>
                  <a:cubicBezTo>
                    <a:pt x="215" y="1881"/>
                    <a:pt x="203" y="1893"/>
                    <a:pt x="203" y="1893"/>
                  </a:cubicBezTo>
                  <a:cubicBezTo>
                    <a:pt x="168" y="1917"/>
                    <a:pt x="144" y="1941"/>
                    <a:pt x="108" y="1965"/>
                  </a:cubicBezTo>
                  <a:cubicBezTo>
                    <a:pt x="108" y="1965"/>
                    <a:pt x="108" y="1977"/>
                    <a:pt x="108" y="1977"/>
                  </a:cubicBezTo>
                  <a:cubicBezTo>
                    <a:pt x="96" y="1989"/>
                    <a:pt x="84" y="1989"/>
                    <a:pt x="72" y="2001"/>
                  </a:cubicBezTo>
                  <a:cubicBezTo>
                    <a:pt x="72" y="2001"/>
                    <a:pt x="72" y="2012"/>
                    <a:pt x="60" y="2012"/>
                  </a:cubicBezTo>
                  <a:cubicBezTo>
                    <a:pt x="49" y="2024"/>
                    <a:pt x="37" y="2036"/>
                    <a:pt x="25" y="2048"/>
                  </a:cubicBezTo>
                  <a:cubicBezTo>
                    <a:pt x="25" y="2048"/>
                    <a:pt x="25" y="2048"/>
                    <a:pt x="25" y="2060"/>
                  </a:cubicBezTo>
                  <a:lnTo>
                    <a:pt x="13" y="2060"/>
                  </a:lnTo>
                  <a:cubicBezTo>
                    <a:pt x="13" y="2060"/>
                    <a:pt x="13" y="2060"/>
                    <a:pt x="13" y="2072"/>
                  </a:cubicBezTo>
                  <a:cubicBezTo>
                    <a:pt x="1" y="2072"/>
                    <a:pt x="1" y="2084"/>
                    <a:pt x="1" y="2084"/>
                  </a:cubicBezTo>
                  <a:lnTo>
                    <a:pt x="1" y="4989"/>
                  </a:lnTo>
                  <a:cubicBezTo>
                    <a:pt x="13" y="4989"/>
                    <a:pt x="13" y="4989"/>
                    <a:pt x="13" y="4977"/>
                  </a:cubicBezTo>
                  <a:cubicBezTo>
                    <a:pt x="25" y="4965"/>
                    <a:pt x="37" y="4953"/>
                    <a:pt x="60" y="4941"/>
                  </a:cubicBezTo>
                  <a:cubicBezTo>
                    <a:pt x="60" y="4941"/>
                    <a:pt x="60" y="4929"/>
                    <a:pt x="60" y="4929"/>
                  </a:cubicBezTo>
                  <a:cubicBezTo>
                    <a:pt x="72" y="4918"/>
                    <a:pt x="84" y="4918"/>
                    <a:pt x="96" y="4906"/>
                  </a:cubicBezTo>
                  <a:cubicBezTo>
                    <a:pt x="96" y="4906"/>
                    <a:pt x="96" y="4894"/>
                    <a:pt x="108" y="4894"/>
                  </a:cubicBezTo>
                  <a:cubicBezTo>
                    <a:pt x="132" y="4870"/>
                    <a:pt x="168" y="4846"/>
                    <a:pt x="191" y="4822"/>
                  </a:cubicBezTo>
                  <a:cubicBezTo>
                    <a:pt x="203" y="4810"/>
                    <a:pt x="215" y="4810"/>
                    <a:pt x="215" y="4798"/>
                  </a:cubicBezTo>
                  <a:lnTo>
                    <a:pt x="227" y="4798"/>
                  </a:lnTo>
                  <a:cubicBezTo>
                    <a:pt x="227" y="4787"/>
                    <a:pt x="239" y="4787"/>
                    <a:pt x="239" y="4775"/>
                  </a:cubicBezTo>
                  <a:cubicBezTo>
                    <a:pt x="251" y="4775"/>
                    <a:pt x="251" y="4763"/>
                    <a:pt x="251" y="4763"/>
                  </a:cubicBezTo>
                  <a:cubicBezTo>
                    <a:pt x="251" y="4763"/>
                    <a:pt x="251" y="4763"/>
                    <a:pt x="251" y="4751"/>
                  </a:cubicBezTo>
                  <a:lnTo>
                    <a:pt x="263" y="4751"/>
                  </a:lnTo>
                  <a:cubicBezTo>
                    <a:pt x="263" y="4739"/>
                    <a:pt x="263" y="4739"/>
                    <a:pt x="263" y="4739"/>
                  </a:cubicBezTo>
                  <a:cubicBezTo>
                    <a:pt x="263" y="4739"/>
                    <a:pt x="263" y="4727"/>
                    <a:pt x="263" y="4727"/>
                  </a:cubicBezTo>
                  <a:cubicBezTo>
                    <a:pt x="275" y="4715"/>
                    <a:pt x="275" y="4703"/>
                    <a:pt x="275" y="4691"/>
                  </a:cubicBezTo>
                  <a:cubicBezTo>
                    <a:pt x="275" y="4691"/>
                    <a:pt x="275" y="4679"/>
                    <a:pt x="287" y="4668"/>
                  </a:cubicBezTo>
                  <a:cubicBezTo>
                    <a:pt x="287" y="4668"/>
                    <a:pt x="287" y="4656"/>
                    <a:pt x="287" y="4644"/>
                  </a:cubicBezTo>
                  <a:cubicBezTo>
                    <a:pt x="287" y="4632"/>
                    <a:pt x="299" y="4608"/>
                    <a:pt x="299" y="4584"/>
                  </a:cubicBezTo>
                  <a:cubicBezTo>
                    <a:pt x="299" y="4584"/>
                    <a:pt x="299" y="4584"/>
                    <a:pt x="299" y="4572"/>
                  </a:cubicBezTo>
                  <a:cubicBezTo>
                    <a:pt x="310" y="4548"/>
                    <a:pt x="310" y="4525"/>
                    <a:pt x="322" y="4501"/>
                  </a:cubicBezTo>
                  <a:cubicBezTo>
                    <a:pt x="322" y="4477"/>
                    <a:pt x="334" y="4453"/>
                    <a:pt x="334" y="4441"/>
                  </a:cubicBezTo>
                  <a:cubicBezTo>
                    <a:pt x="346" y="4429"/>
                    <a:pt x="346" y="4417"/>
                    <a:pt x="346" y="4406"/>
                  </a:cubicBezTo>
                  <a:cubicBezTo>
                    <a:pt x="346" y="4394"/>
                    <a:pt x="346" y="4394"/>
                    <a:pt x="346" y="4382"/>
                  </a:cubicBezTo>
                  <a:cubicBezTo>
                    <a:pt x="346" y="4370"/>
                    <a:pt x="358" y="4358"/>
                    <a:pt x="358" y="4346"/>
                  </a:cubicBezTo>
                  <a:cubicBezTo>
                    <a:pt x="358" y="4346"/>
                    <a:pt x="358" y="4346"/>
                    <a:pt x="358" y="4334"/>
                  </a:cubicBezTo>
                  <a:cubicBezTo>
                    <a:pt x="358" y="4334"/>
                    <a:pt x="358" y="4322"/>
                    <a:pt x="370" y="4322"/>
                  </a:cubicBezTo>
                  <a:cubicBezTo>
                    <a:pt x="370" y="4310"/>
                    <a:pt x="370" y="4310"/>
                    <a:pt x="370" y="4310"/>
                  </a:cubicBezTo>
                  <a:cubicBezTo>
                    <a:pt x="370" y="4298"/>
                    <a:pt x="382" y="4287"/>
                    <a:pt x="382" y="4287"/>
                  </a:cubicBezTo>
                  <a:cubicBezTo>
                    <a:pt x="382" y="4275"/>
                    <a:pt x="382" y="4275"/>
                    <a:pt x="394" y="4275"/>
                  </a:cubicBezTo>
                  <a:cubicBezTo>
                    <a:pt x="394" y="4263"/>
                    <a:pt x="394" y="4263"/>
                    <a:pt x="406" y="4251"/>
                  </a:cubicBezTo>
                  <a:cubicBezTo>
                    <a:pt x="406" y="4239"/>
                    <a:pt x="406" y="4239"/>
                    <a:pt x="418" y="4227"/>
                  </a:cubicBezTo>
                  <a:cubicBezTo>
                    <a:pt x="418" y="4227"/>
                    <a:pt x="430" y="4215"/>
                    <a:pt x="430" y="4203"/>
                  </a:cubicBezTo>
                  <a:cubicBezTo>
                    <a:pt x="441" y="4191"/>
                    <a:pt x="453" y="4179"/>
                    <a:pt x="465" y="4167"/>
                  </a:cubicBezTo>
                  <a:cubicBezTo>
                    <a:pt x="477" y="4156"/>
                    <a:pt x="489" y="4132"/>
                    <a:pt x="513" y="4120"/>
                  </a:cubicBezTo>
                  <a:cubicBezTo>
                    <a:pt x="525" y="4108"/>
                    <a:pt x="537" y="4096"/>
                    <a:pt x="549" y="4084"/>
                  </a:cubicBezTo>
                  <a:lnTo>
                    <a:pt x="560" y="4084"/>
                  </a:lnTo>
                  <a:cubicBezTo>
                    <a:pt x="584" y="4072"/>
                    <a:pt x="596" y="4072"/>
                    <a:pt x="608" y="4060"/>
                  </a:cubicBezTo>
                  <a:lnTo>
                    <a:pt x="620" y="4060"/>
                  </a:lnTo>
                  <a:cubicBezTo>
                    <a:pt x="632" y="4048"/>
                    <a:pt x="644" y="4048"/>
                    <a:pt x="668" y="4048"/>
                  </a:cubicBezTo>
                  <a:cubicBezTo>
                    <a:pt x="680" y="4048"/>
                    <a:pt x="691" y="4036"/>
                    <a:pt x="703" y="4036"/>
                  </a:cubicBezTo>
                  <a:lnTo>
                    <a:pt x="715" y="4036"/>
                  </a:lnTo>
                  <a:cubicBezTo>
                    <a:pt x="727" y="4036"/>
                    <a:pt x="739" y="4036"/>
                    <a:pt x="763" y="4025"/>
                  </a:cubicBezTo>
                  <a:cubicBezTo>
                    <a:pt x="775" y="4025"/>
                    <a:pt x="775" y="4025"/>
                    <a:pt x="787" y="4013"/>
                  </a:cubicBezTo>
                  <a:cubicBezTo>
                    <a:pt x="811" y="4013"/>
                    <a:pt x="834" y="4001"/>
                    <a:pt x="858" y="3989"/>
                  </a:cubicBezTo>
                  <a:cubicBezTo>
                    <a:pt x="858" y="3977"/>
                    <a:pt x="870" y="3977"/>
                    <a:pt x="870" y="3977"/>
                  </a:cubicBezTo>
                  <a:cubicBezTo>
                    <a:pt x="870" y="3977"/>
                    <a:pt x="882" y="3977"/>
                    <a:pt x="882" y="3965"/>
                  </a:cubicBezTo>
                  <a:lnTo>
                    <a:pt x="894" y="3965"/>
                  </a:lnTo>
                  <a:cubicBezTo>
                    <a:pt x="894" y="3953"/>
                    <a:pt x="906" y="3953"/>
                    <a:pt x="906" y="3953"/>
                  </a:cubicBezTo>
                  <a:cubicBezTo>
                    <a:pt x="906" y="3953"/>
                    <a:pt x="918" y="3941"/>
                    <a:pt x="918" y="3941"/>
                  </a:cubicBezTo>
                  <a:cubicBezTo>
                    <a:pt x="918" y="3929"/>
                    <a:pt x="918" y="3929"/>
                    <a:pt x="930" y="3929"/>
                  </a:cubicBezTo>
                  <a:cubicBezTo>
                    <a:pt x="930" y="3917"/>
                    <a:pt x="930" y="3917"/>
                    <a:pt x="930" y="3917"/>
                  </a:cubicBezTo>
                  <a:cubicBezTo>
                    <a:pt x="941" y="3906"/>
                    <a:pt x="941" y="3906"/>
                    <a:pt x="941" y="3894"/>
                  </a:cubicBezTo>
                  <a:cubicBezTo>
                    <a:pt x="941" y="3894"/>
                    <a:pt x="941" y="3882"/>
                    <a:pt x="941" y="3882"/>
                  </a:cubicBezTo>
                  <a:lnTo>
                    <a:pt x="953" y="953"/>
                  </a:lnTo>
                  <a:lnTo>
                    <a:pt x="953" y="953"/>
                  </a:lnTo>
                  <a:cubicBezTo>
                    <a:pt x="953" y="965"/>
                    <a:pt x="941" y="989"/>
                    <a:pt x="930" y="1000"/>
                  </a:cubicBezTo>
                  <a:cubicBezTo>
                    <a:pt x="930" y="1012"/>
                    <a:pt x="918" y="1024"/>
                    <a:pt x="906" y="1024"/>
                  </a:cubicBezTo>
                  <a:cubicBezTo>
                    <a:pt x="906" y="1036"/>
                    <a:pt x="894" y="1036"/>
                    <a:pt x="894" y="1036"/>
                  </a:cubicBezTo>
                  <a:cubicBezTo>
                    <a:pt x="882" y="1048"/>
                    <a:pt x="870" y="1048"/>
                    <a:pt x="870" y="1060"/>
                  </a:cubicBezTo>
                  <a:cubicBezTo>
                    <a:pt x="846" y="1072"/>
                    <a:pt x="822" y="1072"/>
                    <a:pt x="799" y="1084"/>
                  </a:cubicBezTo>
                  <a:cubicBezTo>
                    <a:pt x="787" y="1096"/>
                    <a:pt x="775" y="1096"/>
                    <a:pt x="763" y="1096"/>
                  </a:cubicBezTo>
                  <a:cubicBezTo>
                    <a:pt x="751" y="1108"/>
                    <a:pt x="739" y="1108"/>
                    <a:pt x="715" y="1108"/>
                  </a:cubicBezTo>
                  <a:cubicBezTo>
                    <a:pt x="691" y="1119"/>
                    <a:pt x="656" y="1119"/>
                    <a:pt x="620" y="1131"/>
                  </a:cubicBezTo>
                  <a:lnTo>
                    <a:pt x="608" y="1131"/>
                  </a:lnTo>
                  <a:cubicBezTo>
                    <a:pt x="596" y="1131"/>
                    <a:pt x="584" y="1143"/>
                    <a:pt x="572" y="1155"/>
                  </a:cubicBezTo>
                  <a:lnTo>
                    <a:pt x="560" y="1155"/>
                  </a:lnTo>
                  <a:cubicBezTo>
                    <a:pt x="549" y="1167"/>
                    <a:pt x="537" y="1179"/>
                    <a:pt x="513" y="1191"/>
                  </a:cubicBezTo>
                  <a:cubicBezTo>
                    <a:pt x="501" y="1203"/>
                    <a:pt x="489" y="1215"/>
                    <a:pt x="477" y="1239"/>
                  </a:cubicBezTo>
                  <a:lnTo>
                    <a:pt x="477" y="1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4"/>
            <p:cNvSpPr/>
            <p:nvPr/>
          </p:nvSpPr>
          <p:spPr>
            <a:xfrm>
              <a:off x="5506305" y="3163913"/>
              <a:ext cx="10256" cy="231554"/>
            </a:xfrm>
            <a:custGeom>
              <a:avLst/>
              <a:gdLst/>
              <a:ahLst/>
              <a:cxnLst/>
              <a:rect l="l" t="t" r="r" b="b"/>
              <a:pathLst>
                <a:path w="192" h="4335" extrusionOk="0">
                  <a:moveTo>
                    <a:pt x="191" y="822"/>
                  </a:moveTo>
                  <a:lnTo>
                    <a:pt x="191" y="846"/>
                  </a:lnTo>
                  <a:lnTo>
                    <a:pt x="191" y="846"/>
                  </a:lnTo>
                  <a:cubicBezTo>
                    <a:pt x="191" y="846"/>
                    <a:pt x="191" y="846"/>
                    <a:pt x="191" y="846"/>
                  </a:cubicBezTo>
                  <a:cubicBezTo>
                    <a:pt x="191" y="834"/>
                    <a:pt x="191" y="822"/>
                    <a:pt x="191" y="822"/>
                  </a:cubicBezTo>
                  <a:close/>
                  <a:moveTo>
                    <a:pt x="96" y="0"/>
                  </a:moveTo>
                  <a:cubicBezTo>
                    <a:pt x="96" y="48"/>
                    <a:pt x="96" y="84"/>
                    <a:pt x="84" y="131"/>
                  </a:cubicBezTo>
                  <a:cubicBezTo>
                    <a:pt x="84" y="167"/>
                    <a:pt x="84" y="215"/>
                    <a:pt x="84" y="250"/>
                  </a:cubicBezTo>
                  <a:cubicBezTo>
                    <a:pt x="84" y="262"/>
                    <a:pt x="84" y="274"/>
                    <a:pt x="84" y="286"/>
                  </a:cubicBezTo>
                  <a:lnTo>
                    <a:pt x="84" y="1227"/>
                  </a:lnTo>
                  <a:cubicBezTo>
                    <a:pt x="72" y="1239"/>
                    <a:pt x="72" y="1251"/>
                    <a:pt x="72" y="1262"/>
                  </a:cubicBezTo>
                  <a:cubicBezTo>
                    <a:pt x="60" y="1274"/>
                    <a:pt x="48" y="1298"/>
                    <a:pt x="48" y="1322"/>
                  </a:cubicBezTo>
                  <a:cubicBezTo>
                    <a:pt x="37" y="1358"/>
                    <a:pt x="25" y="1382"/>
                    <a:pt x="13" y="1405"/>
                  </a:cubicBezTo>
                  <a:cubicBezTo>
                    <a:pt x="13" y="1405"/>
                    <a:pt x="13" y="1417"/>
                    <a:pt x="13" y="1417"/>
                  </a:cubicBezTo>
                  <a:cubicBezTo>
                    <a:pt x="13" y="1429"/>
                    <a:pt x="13" y="1441"/>
                    <a:pt x="13" y="1441"/>
                  </a:cubicBezTo>
                  <a:cubicBezTo>
                    <a:pt x="13" y="1453"/>
                    <a:pt x="1" y="1453"/>
                    <a:pt x="1" y="1453"/>
                  </a:cubicBezTo>
                  <a:cubicBezTo>
                    <a:pt x="1" y="1465"/>
                    <a:pt x="1" y="1477"/>
                    <a:pt x="1" y="1501"/>
                  </a:cubicBezTo>
                  <a:cubicBezTo>
                    <a:pt x="1" y="1512"/>
                    <a:pt x="1" y="1524"/>
                    <a:pt x="1" y="1536"/>
                  </a:cubicBezTo>
                  <a:lnTo>
                    <a:pt x="1" y="4334"/>
                  </a:lnTo>
                  <a:cubicBezTo>
                    <a:pt x="13" y="4310"/>
                    <a:pt x="25" y="4287"/>
                    <a:pt x="37" y="4251"/>
                  </a:cubicBezTo>
                  <a:cubicBezTo>
                    <a:pt x="48" y="4227"/>
                    <a:pt x="48" y="4203"/>
                    <a:pt x="60" y="4179"/>
                  </a:cubicBezTo>
                  <a:cubicBezTo>
                    <a:pt x="72" y="4132"/>
                    <a:pt x="96" y="4096"/>
                    <a:pt x="108" y="4049"/>
                  </a:cubicBezTo>
                  <a:cubicBezTo>
                    <a:pt x="108" y="4037"/>
                    <a:pt x="120" y="4025"/>
                    <a:pt x="120" y="4013"/>
                  </a:cubicBezTo>
                  <a:cubicBezTo>
                    <a:pt x="132" y="3965"/>
                    <a:pt x="156" y="3918"/>
                    <a:pt x="168" y="3870"/>
                  </a:cubicBezTo>
                  <a:cubicBezTo>
                    <a:pt x="168" y="3858"/>
                    <a:pt x="168" y="3858"/>
                    <a:pt x="168" y="3846"/>
                  </a:cubicBezTo>
                  <a:cubicBezTo>
                    <a:pt x="168" y="3834"/>
                    <a:pt x="168" y="3834"/>
                    <a:pt x="168" y="3834"/>
                  </a:cubicBezTo>
                  <a:cubicBezTo>
                    <a:pt x="179" y="3810"/>
                    <a:pt x="179" y="3787"/>
                    <a:pt x="179" y="3775"/>
                  </a:cubicBezTo>
                  <a:cubicBezTo>
                    <a:pt x="179" y="3763"/>
                    <a:pt x="179" y="3763"/>
                    <a:pt x="179" y="3763"/>
                  </a:cubicBezTo>
                  <a:cubicBezTo>
                    <a:pt x="179" y="3751"/>
                    <a:pt x="179" y="3751"/>
                    <a:pt x="179" y="3751"/>
                  </a:cubicBezTo>
                  <a:lnTo>
                    <a:pt x="191" y="846"/>
                  </a:lnTo>
                  <a:lnTo>
                    <a:pt x="191" y="846"/>
                  </a:lnTo>
                  <a:cubicBezTo>
                    <a:pt x="179" y="858"/>
                    <a:pt x="179" y="882"/>
                    <a:pt x="179" y="905"/>
                  </a:cubicBezTo>
                  <a:cubicBezTo>
                    <a:pt x="179" y="917"/>
                    <a:pt x="179" y="929"/>
                    <a:pt x="168" y="941"/>
                  </a:cubicBezTo>
                  <a:cubicBezTo>
                    <a:pt x="156" y="989"/>
                    <a:pt x="144" y="1036"/>
                    <a:pt x="132" y="1084"/>
                  </a:cubicBezTo>
                  <a:cubicBezTo>
                    <a:pt x="120" y="1108"/>
                    <a:pt x="120" y="1120"/>
                    <a:pt x="108" y="1143"/>
                  </a:cubicBezTo>
                  <a:cubicBezTo>
                    <a:pt x="108" y="1155"/>
                    <a:pt x="96" y="1167"/>
                    <a:pt x="96" y="11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4"/>
            <p:cNvSpPr/>
            <p:nvPr/>
          </p:nvSpPr>
          <p:spPr>
            <a:xfrm>
              <a:off x="5575641" y="3357873"/>
              <a:ext cx="17841" cy="195926"/>
            </a:xfrm>
            <a:custGeom>
              <a:avLst/>
              <a:gdLst/>
              <a:ahLst/>
              <a:cxnLst/>
              <a:rect l="l" t="t" r="r" b="b"/>
              <a:pathLst>
                <a:path w="334" h="3668" extrusionOk="0">
                  <a:moveTo>
                    <a:pt x="334" y="1"/>
                  </a:moveTo>
                  <a:cubicBezTo>
                    <a:pt x="334" y="37"/>
                    <a:pt x="334" y="72"/>
                    <a:pt x="322" y="108"/>
                  </a:cubicBezTo>
                  <a:cubicBezTo>
                    <a:pt x="322" y="120"/>
                    <a:pt x="310" y="144"/>
                    <a:pt x="310" y="156"/>
                  </a:cubicBezTo>
                  <a:cubicBezTo>
                    <a:pt x="298" y="167"/>
                    <a:pt x="298" y="167"/>
                    <a:pt x="298" y="179"/>
                  </a:cubicBezTo>
                  <a:cubicBezTo>
                    <a:pt x="286" y="191"/>
                    <a:pt x="274" y="215"/>
                    <a:pt x="263" y="227"/>
                  </a:cubicBezTo>
                  <a:cubicBezTo>
                    <a:pt x="263" y="239"/>
                    <a:pt x="263" y="251"/>
                    <a:pt x="263" y="251"/>
                  </a:cubicBezTo>
                  <a:cubicBezTo>
                    <a:pt x="251" y="263"/>
                    <a:pt x="239" y="275"/>
                    <a:pt x="239" y="287"/>
                  </a:cubicBezTo>
                  <a:cubicBezTo>
                    <a:pt x="215" y="322"/>
                    <a:pt x="203" y="346"/>
                    <a:pt x="179" y="382"/>
                  </a:cubicBezTo>
                  <a:cubicBezTo>
                    <a:pt x="167" y="418"/>
                    <a:pt x="144" y="453"/>
                    <a:pt x="120" y="489"/>
                  </a:cubicBezTo>
                  <a:cubicBezTo>
                    <a:pt x="120" y="489"/>
                    <a:pt x="108" y="501"/>
                    <a:pt x="108" y="513"/>
                  </a:cubicBezTo>
                  <a:cubicBezTo>
                    <a:pt x="96" y="525"/>
                    <a:pt x="96" y="537"/>
                    <a:pt x="84" y="548"/>
                  </a:cubicBezTo>
                  <a:cubicBezTo>
                    <a:pt x="84" y="560"/>
                    <a:pt x="72" y="584"/>
                    <a:pt x="60" y="596"/>
                  </a:cubicBezTo>
                  <a:cubicBezTo>
                    <a:pt x="60" y="608"/>
                    <a:pt x="48" y="620"/>
                    <a:pt x="48" y="632"/>
                  </a:cubicBezTo>
                  <a:cubicBezTo>
                    <a:pt x="36" y="644"/>
                    <a:pt x="36" y="656"/>
                    <a:pt x="36" y="668"/>
                  </a:cubicBezTo>
                  <a:cubicBezTo>
                    <a:pt x="24" y="668"/>
                    <a:pt x="24" y="668"/>
                    <a:pt x="24" y="679"/>
                  </a:cubicBezTo>
                  <a:cubicBezTo>
                    <a:pt x="24" y="679"/>
                    <a:pt x="24" y="679"/>
                    <a:pt x="24" y="691"/>
                  </a:cubicBezTo>
                  <a:cubicBezTo>
                    <a:pt x="24" y="691"/>
                    <a:pt x="13" y="703"/>
                    <a:pt x="13" y="715"/>
                  </a:cubicBezTo>
                  <a:cubicBezTo>
                    <a:pt x="13" y="727"/>
                    <a:pt x="13" y="727"/>
                    <a:pt x="13" y="739"/>
                  </a:cubicBezTo>
                  <a:lnTo>
                    <a:pt x="1" y="3668"/>
                  </a:lnTo>
                  <a:lnTo>
                    <a:pt x="1" y="3668"/>
                  </a:lnTo>
                  <a:cubicBezTo>
                    <a:pt x="1" y="3656"/>
                    <a:pt x="13" y="3632"/>
                    <a:pt x="13" y="3620"/>
                  </a:cubicBezTo>
                  <a:cubicBezTo>
                    <a:pt x="13" y="3608"/>
                    <a:pt x="13" y="3608"/>
                    <a:pt x="24" y="3608"/>
                  </a:cubicBezTo>
                  <a:cubicBezTo>
                    <a:pt x="24" y="3585"/>
                    <a:pt x="36" y="3573"/>
                    <a:pt x="36" y="3561"/>
                  </a:cubicBezTo>
                  <a:cubicBezTo>
                    <a:pt x="48" y="3549"/>
                    <a:pt x="48" y="3537"/>
                    <a:pt x="48" y="3525"/>
                  </a:cubicBezTo>
                  <a:cubicBezTo>
                    <a:pt x="60" y="3513"/>
                    <a:pt x="72" y="3501"/>
                    <a:pt x="72" y="3477"/>
                  </a:cubicBezTo>
                  <a:cubicBezTo>
                    <a:pt x="84" y="3466"/>
                    <a:pt x="96" y="3454"/>
                    <a:pt x="96" y="3442"/>
                  </a:cubicBezTo>
                  <a:cubicBezTo>
                    <a:pt x="96" y="3430"/>
                    <a:pt x="108" y="3430"/>
                    <a:pt x="108" y="3418"/>
                  </a:cubicBezTo>
                  <a:cubicBezTo>
                    <a:pt x="132" y="3382"/>
                    <a:pt x="155" y="3346"/>
                    <a:pt x="179" y="3311"/>
                  </a:cubicBezTo>
                  <a:cubicBezTo>
                    <a:pt x="191" y="3275"/>
                    <a:pt x="215" y="3251"/>
                    <a:pt x="227" y="3227"/>
                  </a:cubicBezTo>
                  <a:cubicBezTo>
                    <a:pt x="227" y="3215"/>
                    <a:pt x="239" y="3204"/>
                    <a:pt x="251" y="3192"/>
                  </a:cubicBezTo>
                  <a:cubicBezTo>
                    <a:pt x="251" y="3192"/>
                    <a:pt x="251" y="3180"/>
                    <a:pt x="251" y="3180"/>
                  </a:cubicBezTo>
                  <a:cubicBezTo>
                    <a:pt x="251" y="3180"/>
                    <a:pt x="251" y="3168"/>
                    <a:pt x="263" y="3168"/>
                  </a:cubicBezTo>
                  <a:cubicBezTo>
                    <a:pt x="274" y="3144"/>
                    <a:pt x="274" y="3132"/>
                    <a:pt x="286" y="3108"/>
                  </a:cubicBezTo>
                  <a:cubicBezTo>
                    <a:pt x="286" y="3096"/>
                    <a:pt x="298" y="3096"/>
                    <a:pt x="298" y="3085"/>
                  </a:cubicBezTo>
                  <a:cubicBezTo>
                    <a:pt x="298" y="3085"/>
                    <a:pt x="310" y="3073"/>
                    <a:pt x="310" y="3061"/>
                  </a:cubicBezTo>
                  <a:cubicBezTo>
                    <a:pt x="310" y="3049"/>
                    <a:pt x="310" y="3049"/>
                    <a:pt x="322" y="3037"/>
                  </a:cubicBezTo>
                  <a:cubicBezTo>
                    <a:pt x="322" y="3025"/>
                    <a:pt x="322" y="3025"/>
                    <a:pt x="322" y="3013"/>
                  </a:cubicBezTo>
                  <a:cubicBezTo>
                    <a:pt x="322" y="2989"/>
                    <a:pt x="334" y="2965"/>
                    <a:pt x="334" y="2942"/>
                  </a:cubicBezTo>
                  <a:cubicBezTo>
                    <a:pt x="334" y="2930"/>
                    <a:pt x="334" y="2930"/>
                    <a:pt x="334" y="2930"/>
                  </a:cubicBezTo>
                  <a:lnTo>
                    <a:pt x="334" y="1"/>
                  </a:lnTo>
                  <a:close/>
                  <a:moveTo>
                    <a:pt x="1" y="3668"/>
                  </a:moveTo>
                  <a:cubicBezTo>
                    <a:pt x="1" y="3668"/>
                    <a:pt x="1" y="3668"/>
                    <a:pt x="1" y="3668"/>
                  </a:cubicBezTo>
                  <a:lnTo>
                    <a:pt x="1" y="36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4"/>
            <p:cNvSpPr/>
            <p:nvPr/>
          </p:nvSpPr>
          <p:spPr>
            <a:xfrm>
              <a:off x="2907592" y="1791397"/>
              <a:ext cx="2904547" cy="1969678"/>
            </a:xfrm>
            <a:custGeom>
              <a:avLst/>
              <a:gdLst/>
              <a:ahLst/>
              <a:cxnLst/>
              <a:rect l="l" t="t" r="r" b="b"/>
              <a:pathLst>
                <a:path w="54377" h="36875" extrusionOk="0">
                  <a:moveTo>
                    <a:pt x="108" y="1"/>
                  </a:moveTo>
                  <a:lnTo>
                    <a:pt x="108" y="1215"/>
                  </a:lnTo>
                  <a:cubicBezTo>
                    <a:pt x="84" y="1168"/>
                    <a:pt x="72" y="1120"/>
                    <a:pt x="72" y="1096"/>
                  </a:cubicBezTo>
                  <a:cubicBezTo>
                    <a:pt x="49" y="1013"/>
                    <a:pt x="13" y="965"/>
                    <a:pt x="13" y="918"/>
                  </a:cubicBezTo>
                  <a:lnTo>
                    <a:pt x="1" y="3846"/>
                  </a:lnTo>
                  <a:cubicBezTo>
                    <a:pt x="1" y="3894"/>
                    <a:pt x="49" y="3954"/>
                    <a:pt x="60" y="4025"/>
                  </a:cubicBezTo>
                  <a:cubicBezTo>
                    <a:pt x="96" y="4156"/>
                    <a:pt x="227" y="4442"/>
                    <a:pt x="263" y="4513"/>
                  </a:cubicBezTo>
                  <a:cubicBezTo>
                    <a:pt x="310" y="4585"/>
                    <a:pt x="322" y="4739"/>
                    <a:pt x="477" y="4906"/>
                  </a:cubicBezTo>
                  <a:cubicBezTo>
                    <a:pt x="489" y="4918"/>
                    <a:pt x="501" y="4918"/>
                    <a:pt x="513" y="4930"/>
                  </a:cubicBezTo>
                  <a:lnTo>
                    <a:pt x="537" y="4930"/>
                  </a:lnTo>
                  <a:cubicBezTo>
                    <a:pt x="549" y="4942"/>
                    <a:pt x="549" y="4942"/>
                    <a:pt x="561" y="4942"/>
                  </a:cubicBezTo>
                  <a:lnTo>
                    <a:pt x="608" y="4942"/>
                  </a:lnTo>
                  <a:cubicBezTo>
                    <a:pt x="620" y="4942"/>
                    <a:pt x="632" y="4954"/>
                    <a:pt x="656" y="4954"/>
                  </a:cubicBezTo>
                  <a:lnTo>
                    <a:pt x="751" y="4954"/>
                  </a:lnTo>
                  <a:cubicBezTo>
                    <a:pt x="751" y="4966"/>
                    <a:pt x="763" y="4966"/>
                    <a:pt x="763" y="4966"/>
                  </a:cubicBezTo>
                  <a:lnTo>
                    <a:pt x="822" y="4966"/>
                  </a:lnTo>
                  <a:cubicBezTo>
                    <a:pt x="834" y="4978"/>
                    <a:pt x="846" y="4978"/>
                    <a:pt x="870" y="4978"/>
                  </a:cubicBezTo>
                  <a:lnTo>
                    <a:pt x="882" y="4978"/>
                  </a:lnTo>
                  <a:cubicBezTo>
                    <a:pt x="906" y="4989"/>
                    <a:pt x="918" y="4989"/>
                    <a:pt x="942" y="4989"/>
                  </a:cubicBezTo>
                  <a:cubicBezTo>
                    <a:pt x="942" y="4989"/>
                    <a:pt x="942" y="4989"/>
                    <a:pt x="953" y="5001"/>
                  </a:cubicBezTo>
                  <a:cubicBezTo>
                    <a:pt x="989" y="5001"/>
                    <a:pt x="1013" y="5013"/>
                    <a:pt x="1037" y="5013"/>
                  </a:cubicBezTo>
                  <a:cubicBezTo>
                    <a:pt x="1049" y="5013"/>
                    <a:pt x="1049" y="5013"/>
                    <a:pt x="1061" y="5025"/>
                  </a:cubicBezTo>
                  <a:cubicBezTo>
                    <a:pt x="1084" y="5025"/>
                    <a:pt x="1096" y="5025"/>
                    <a:pt x="1120" y="5037"/>
                  </a:cubicBezTo>
                  <a:lnTo>
                    <a:pt x="1132" y="5037"/>
                  </a:lnTo>
                  <a:cubicBezTo>
                    <a:pt x="1156" y="5049"/>
                    <a:pt x="1180" y="5049"/>
                    <a:pt x="1192" y="5061"/>
                  </a:cubicBezTo>
                  <a:cubicBezTo>
                    <a:pt x="1287" y="5109"/>
                    <a:pt x="1406" y="5299"/>
                    <a:pt x="1537" y="5442"/>
                  </a:cubicBezTo>
                  <a:cubicBezTo>
                    <a:pt x="1573" y="5490"/>
                    <a:pt x="1644" y="5549"/>
                    <a:pt x="1704" y="5597"/>
                  </a:cubicBezTo>
                  <a:lnTo>
                    <a:pt x="1704" y="8073"/>
                  </a:lnTo>
                  <a:cubicBezTo>
                    <a:pt x="1704" y="8109"/>
                    <a:pt x="1775" y="8157"/>
                    <a:pt x="1942" y="8252"/>
                  </a:cubicBezTo>
                  <a:lnTo>
                    <a:pt x="1965" y="8252"/>
                  </a:lnTo>
                  <a:cubicBezTo>
                    <a:pt x="1965" y="8264"/>
                    <a:pt x="1965" y="8264"/>
                    <a:pt x="1965" y="8264"/>
                  </a:cubicBezTo>
                  <a:lnTo>
                    <a:pt x="1977" y="8264"/>
                  </a:lnTo>
                  <a:cubicBezTo>
                    <a:pt x="1989" y="8264"/>
                    <a:pt x="2001" y="8264"/>
                    <a:pt x="2013" y="8276"/>
                  </a:cubicBezTo>
                  <a:lnTo>
                    <a:pt x="2049" y="8276"/>
                  </a:lnTo>
                  <a:cubicBezTo>
                    <a:pt x="2073" y="8276"/>
                    <a:pt x="2085" y="8287"/>
                    <a:pt x="2108" y="8287"/>
                  </a:cubicBezTo>
                  <a:lnTo>
                    <a:pt x="2132" y="8287"/>
                  </a:lnTo>
                  <a:cubicBezTo>
                    <a:pt x="2168" y="8299"/>
                    <a:pt x="2192" y="8299"/>
                    <a:pt x="2227" y="8311"/>
                  </a:cubicBezTo>
                  <a:lnTo>
                    <a:pt x="2263" y="8311"/>
                  </a:lnTo>
                  <a:cubicBezTo>
                    <a:pt x="2287" y="8311"/>
                    <a:pt x="2323" y="8323"/>
                    <a:pt x="2346" y="8323"/>
                  </a:cubicBezTo>
                  <a:lnTo>
                    <a:pt x="2394" y="8323"/>
                  </a:lnTo>
                  <a:cubicBezTo>
                    <a:pt x="2430" y="8335"/>
                    <a:pt x="2466" y="8335"/>
                    <a:pt x="2513" y="8335"/>
                  </a:cubicBezTo>
                  <a:lnTo>
                    <a:pt x="2525" y="8335"/>
                  </a:lnTo>
                  <a:cubicBezTo>
                    <a:pt x="2549" y="8347"/>
                    <a:pt x="2573" y="8347"/>
                    <a:pt x="2596" y="8347"/>
                  </a:cubicBezTo>
                  <a:lnTo>
                    <a:pt x="2656" y="8347"/>
                  </a:lnTo>
                  <a:cubicBezTo>
                    <a:pt x="2668" y="8359"/>
                    <a:pt x="2680" y="8359"/>
                    <a:pt x="2692" y="8359"/>
                  </a:cubicBezTo>
                  <a:lnTo>
                    <a:pt x="2751" y="8359"/>
                  </a:lnTo>
                  <a:cubicBezTo>
                    <a:pt x="2763" y="8359"/>
                    <a:pt x="2775" y="8371"/>
                    <a:pt x="2775" y="8371"/>
                  </a:cubicBezTo>
                  <a:cubicBezTo>
                    <a:pt x="2799" y="8371"/>
                    <a:pt x="2823" y="8371"/>
                    <a:pt x="2847" y="8383"/>
                  </a:cubicBezTo>
                  <a:lnTo>
                    <a:pt x="2858" y="8383"/>
                  </a:lnTo>
                  <a:cubicBezTo>
                    <a:pt x="2894" y="8395"/>
                    <a:pt x="2930" y="8395"/>
                    <a:pt x="2966" y="8407"/>
                  </a:cubicBezTo>
                  <a:lnTo>
                    <a:pt x="2977" y="8407"/>
                  </a:lnTo>
                  <a:cubicBezTo>
                    <a:pt x="2989" y="8418"/>
                    <a:pt x="3013" y="8418"/>
                    <a:pt x="3037" y="8430"/>
                  </a:cubicBezTo>
                  <a:cubicBezTo>
                    <a:pt x="3120" y="8478"/>
                    <a:pt x="3049" y="8585"/>
                    <a:pt x="3180" y="8740"/>
                  </a:cubicBezTo>
                  <a:cubicBezTo>
                    <a:pt x="3216" y="8788"/>
                    <a:pt x="3263" y="8823"/>
                    <a:pt x="3323" y="8859"/>
                  </a:cubicBezTo>
                  <a:cubicBezTo>
                    <a:pt x="3370" y="8883"/>
                    <a:pt x="3418" y="8907"/>
                    <a:pt x="3466" y="8919"/>
                  </a:cubicBezTo>
                  <a:cubicBezTo>
                    <a:pt x="3466" y="8930"/>
                    <a:pt x="3466" y="8930"/>
                    <a:pt x="3466" y="8930"/>
                  </a:cubicBezTo>
                  <a:cubicBezTo>
                    <a:pt x="3478" y="8930"/>
                    <a:pt x="3489" y="8930"/>
                    <a:pt x="3501" y="8942"/>
                  </a:cubicBezTo>
                  <a:cubicBezTo>
                    <a:pt x="3549" y="8954"/>
                    <a:pt x="3597" y="8966"/>
                    <a:pt x="3644" y="8990"/>
                  </a:cubicBezTo>
                  <a:cubicBezTo>
                    <a:pt x="3704" y="9002"/>
                    <a:pt x="3775" y="9026"/>
                    <a:pt x="3835" y="9049"/>
                  </a:cubicBezTo>
                  <a:cubicBezTo>
                    <a:pt x="3882" y="9061"/>
                    <a:pt x="3954" y="9085"/>
                    <a:pt x="4025" y="9109"/>
                  </a:cubicBezTo>
                  <a:lnTo>
                    <a:pt x="4037" y="9109"/>
                  </a:lnTo>
                  <a:cubicBezTo>
                    <a:pt x="4073" y="9121"/>
                    <a:pt x="4109" y="9133"/>
                    <a:pt x="4132" y="9133"/>
                  </a:cubicBezTo>
                  <a:cubicBezTo>
                    <a:pt x="4144" y="9145"/>
                    <a:pt x="4156" y="9145"/>
                    <a:pt x="4168" y="9145"/>
                  </a:cubicBezTo>
                  <a:cubicBezTo>
                    <a:pt x="4204" y="9157"/>
                    <a:pt x="4228" y="9169"/>
                    <a:pt x="4263" y="9180"/>
                  </a:cubicBezTo>
                  <a:cubicBezTo>
                    <a:pt x="4275" y="9180"/>
                    <a:pt x="4287" y="9180"/>
                    <a:pt x="4311" y="9192"/>
                  </a:cubicBezTo>
                  <a:cubicBezTo>
                    <a:pt x="4335" y="9204"/>
                    <a:pt x="4359" y="9204"/>
                    <a:pt x="4382" y="9216"/>
                  </a:cubicBezTo>
                  <a:cubicBezTo>
                    <a:pt x="4406" y="9228"/>
                    <a:pt x="4430" y="9228"/>
                    <a:pt x="4442" y="9240"/>
                  </a:cubicBezTo>
                  <a:cubicBezTo>
                    <a:pt x="4466" y="9240"/>
                    <a:pt x="4490" y="9252"/>
                    <a:pt x="4513" y="9264"/>
                  </a:cubicBezTo>
                  <a:cubicBezTo>
                    <a:pt x="4537" y="9264"/>
                    <a:pt x="4561" y="9276"/>
                    <a:pt x="4585" y="9288"/>
                  </a:cubicBezTo>
                  <a:cubicBezTo>
                    <a:pt x="4609" y="9288"/>
                    <a:pt x="4632" y="9300"/>
                    <a:pt x="4644" y="9311"/>
                  </a:cubicBezTo>
                  <a:cubicBezTo>
                    <a:pt x="4680" y="9323"/>
                    <a:pt x="4704" y="9323"/>
                    <a:pt x="4728" y="9335"/>
                  </a:cubicBezTo>
                  <a:cubicBezTo>
                    <a:pt x="4763" y="9359"/>
                    <a:pt x="4811" y="9371"/>
                    <a:pt x="4847" y="9395"/>
                  </a:cubicBezTo>
                  <a:cubicBezTo>
                    <a:pt x="5061" y="9514"/>
                    <a:pt x="5049" y="9645"/>
                    <a:pt x="5275" y="9883"/>
                  </a:cubicBezTo>
                  <a:cubicBezTo>
                    <a:pt x="5299" y="9895"/>
                    <a:pt x="5323" y="9907"/>
                    <a:pt x="5347" y="9919"/>
                  </a:cubicBezTo>
                  <a:cubicBezTo>
                    <a:pt x="5359" y="9919"/>
                    <a:pt x="5371" y="9931"/>
                    <a:pt x="5394" y="9931"/>
                  </a:cubicBezTo>
                  <a:lnTo>
                    <a:pt x="5406" y="9931"/>
                  </a:lnTo>
                  <a:cubicBezTo>
                    <a:pt x="5406" y="9931"/>
                    <a:pt x="5406" y="9942"/>
                    <a:pt x="5418" y="9942"/>
                  </a:cubicBezTo>
                  <a:cubicBezTo>
                    <a:pt x="5442" y="9942"/>
                    <a:pt x="5466" y="9954"/>
                    <a:pt x="5490" y="9954"/>
                  </a:cubicBezTo>
                  <a:cubicBezTo>
                    <a:pt x="5502" y="9954"/>
                    <a:pt x="5514" y="9966"/>
                    <a:pt x="5514" y="9966"/>
                  </a:cubicBezTo>
                  <a:cubicBezTo>
                    <a:pt x="5549" y="9966"/>
                    <a:pt x="5573" y="9978"/>
                    <a:pt x="5609" y="9978"/>
                  </a:cubicBezTo>
                  <a:cubicBezTo>
                    <a:pt x="5633" y="9978"/>
                    <a:pt x="5656" y="9990"/>
                    <a:pt x="5692" y="9990"/>
                  </a:cubicBezTo>
                  <a:cubicBezTo>
                    <a:pt x="5716" y="10002"/>
                    <a:pt x="5752" y="10002"/>
                    <a:pt x="5775" y="10002"/>
                  </a:cubicBezTo>
                  <a:cubicBezTo>
                    <a:pt x="5787" y="10014"/>
                    <a:pt x="5811" y="10014"/>
                    <a:pt x="5823" y="10014"/>
                  </a:cubicBezTo>
                  <a:cubicBezTo>
                    <a:pt x="5847" y="10026"/>
                    <a:pt x="5859" y="10026"/>
                    <a:pt x="5871" y="10026"/>
                  </a:cubicBezTo>
                  <a:cubicBezTo>
                    <a:pt x="5895" y="10026"/>
                    <a:pt x="5906" y="10038"/>
                    <a:pt x="5930" y="10038"/>
                  </a:cubicBezTo>
                  <a:lnTo>
                    <a:pt x="5942" y="10038"/>
                  </a:lnTo>
                  <a:cubicBezTo>
                    <a:pt x="5966" y="10038"/>
                    <a:pt x="5990" y="10050"/>
                    <a:pt x="6014" y="10050"/>
                  </a:cubicBezTo>
                  <a:cubicBezTo>
                    <a:pt x="6037" y="10050"/>
                    <a:pt x="6061" y="10050"/>
                    <a:pt x="6085" y="10062"/>
                  </a:cubicBezTo>
                  <a:cubicBezTo>
                    <a:pt x="6121" y="10062"/>
                    <a:pt x="6156" y="10062"/>
                    <a:pt x="6204" y="10073"/>
                  </a:cubicBezTo>
                  <a:lnTo>
                    <a:pt x="6216" y="10073"/>
                  </a:lnTo>
                  <a:lnTo>
                    <a:pt x="6216" y="10812"/>
                  </a:lnTo>
                  <a:cubicBezTo>
                    <a:pt x="6216" y="10943"/>
                    <a:pt x="6692" y="11514"/>
                    <a:pt x="6716" y="11550"/>
                  </a:cubicBezTo>
                  <a:lnTo>
                    <a:pt x="6823" y="11728"/>
                  </a:lnTo>
                  <a:lnTo>
                    <a:pt x="7038" y="12097"/>
                  </a:lnTo>
                  <a:lnTo>
                    <a:pt x="7371" y="12693"/>
                  </a:lnTo>
                  <a:cubicBezTo>
                    <a:pt x="7407" y="12752"/>
                    <a:pt x="7478" y="12883"/>
                    <a:pt x="7573" y="13026"/>
                  </a:cubicBezTo>
                  <a:cubicBezTo>
                    <a:pt x="7609" y="13086"/>
                    <a:pt x="7657" y="13121"/>
                    <a:pt x="7692" y="13145"/>
                  </a:cubicBezTo>
                  <a:cubicBezTo>
                    <a:pt x="7704" y="13157"/>
                    <a:pt x="7716" y="13157"/>
                    <a:pt x="7728" y="13157"/>
                  </a:cubicBezTo>
                  <a:cubicBezTo>
                    <a:pt x="7740" y="13169"/>
                    <a:pt x="7740" y="13169"/>
                    <a:pt x="7752" y="13169"/>
                  </a:cubicBezTo>
                  <a:lnTo>
                    <a:pt x="7764" y="13169"/>
                  </a:lnTo>
                  <a:cubicBezTo>
                    <a:pt x="7764" y="13169"/>
                    <a:pt x="7764" y="13181"/>
                    <a:pt x="7764" y="13181"/>
                  </a:cubicBezTo>
                  <a:cubicBezTo>
                    <a:pt x="7788" y="13181"/>
                    <a:pt x="7811" y="13193"/>
                    <a:pt x="7835" y="13193"/>
                  </a:cubicBezTo>
                  <a:cubicBezTo>
                    <a:pt x="7847" y="13193"/>
                    <a:pt x="7871" y="13205"/>
                    <a:pt x="7895" y="13205"/>
                  </a:cubicBezTo>
                  <a:cubicBezTo>
                    <a:pt x="7895" y="13217"/>
                    <a:pt x="7907" y="13217"/>
                    <a:pt x="7907" y="13217"/>
                  </a:cubicBezTo>
                  <a:cubicBezTo>
                    <a:pt x="7930" y="13229"/>
                    <a:pt x="7966" y="13240"/>
                    <a:pt x="7990" y="13252"/>
                  </a:cubicBezTo>
                  <a:cubicBezTo>
                    <a:pt x="8169" y="13360"/>
                    <a:pt x="8216" y="13467"/>
                    <a:pt x="8288" y="13562"/>
                  </a:cubicBezTo>
                  <a:cubicBezTo>
                    <a:pt x="8371" y="13657"/>
                    <a:pt x="8454" y="13895"/>
                    <a:pt x="8454" y="13907"/>
                  </a:cubicBezTo>
                  <a:cubicBezTo>
                    <a:pt x="8466" y="13919"/>
                    <a:pt x="8514" y="14098"/>
                    <a:pt x="8597" y="14145"/>
                  </a:cubicBezTo>
                  <a:cubicBezTo>
                    <a:pt x="8597" y="14145"/>
                    <a:pt x="8597" y="14157"/>
                    <a:pt x="8609" y="14157"/>
                  </a:cubicBezTo>
                  <a:lnTo>
                    <a:pt x="8621" y="14157"/>
                  </a:lnTo>
                  <a:cubicBezTo>
                    <a:pt x="8621" y="14157"/>
                    <a:pt x="8633" y="14157"/>
                    <a:pt x="8633" y="14169"/>
                  </a:cubicBezTo>
                  <a:lnTo>
                    <a:pt x="8669" y="14169"/>
                  </a:lnTo>
                  <a:cubicBezTo>
                    <a:pt x="8669" y="14169"/>
                    <a:pt x="8681" y="14169"/>
                    <a:pt x="8681" y="14181"/>
                  </a:cubicBezTo>
                  <a:cubicBezTo>
                    <a:pt x="8692" y="14181"/>
                    <a:pt x="8716" y="14181"/>
                    <a:pt x="8728" y="14193"/>
                  </a:cubicBezTo>
                  <a:lnTo>
                    <a:pt x="8776" y="14193"/>
                  </a:lnTo>
                  <a:cubicBezTo>
                    <a:pt x="8800" y="14205"/>
                    <a:pt x="8812" y="14205"/>
                    <a:pt x="8823" y="14205"/>
                  </a:cubicBezTo>
                  <a:cubicBezTo>
                    <a:pt x="8847" y="14205"/>
                    <a:pt x="8859" y="14217"/>
                    <a:pt x="8871" y="14217"/>
                  </a:cubicBezTo>
                  <a:cubicBezTo>
                    <a:pt x="8895" y="14217"/>
                    <a:pt x="8919" y="14217"/>
                    <a:pt x="8943" y="14229"/>
                  </a:cubicBezTo>
                  <a:lnTo>
                    <a:pt x="8978" y="14229"/>
                  </a:lnTo>
                  <a:cubicBezTo>
                    <a:pt x="9014" y="14241"/>
                    <a:pt x="9062" y="14241"/>
                    <a:pt x="9097" y="14253"/>
                  </a:cubicBezTo>
                  <a:lnTo>
                    <a:pt x="9109" y="14253"/>
                  </a:lnTo>
                  <a:cubicBezTo>
                    <a:pt x="9157" y="14264"/>
                    <a:pt x="9204" y="14264"/>
                    <a:pt x="9264" y="14276"/>
                  </a:cubicBezTo>
                  <a:cubicBezTo>
                    <a:pt x="9312" y="14288"/>
                    <a:pt x="9347" y="14288"/>
                    <a:pt x="9383" y="14300"/>
                  </a:cubicBezTo>
                  <a:lnTo>
                    <a:pt x="9419" y="14300"/>
                  </a:lnTo>
                  <a:cubicBezTo>
                    <a:pt x="9443" y="14312"/>
                    <a:pt x="9466" y="14312"/>
                    <a:pt x="9490" y="14312"/>
                  </a:cubicBezTo>
                  <a:cubicBezTo>
                    <a:pt x="9502" y="14312"/>
                    <a:pt x="9514" y="14324"/>
                    <a:pt x="9526" y="14324"/>
                  </a:cubicBezTo>
                  <a:cubicBezTo>
                    <a:pt x="9550" y="14324"/>
                    <a:pt x="9585" y="14336"/>
                    <a:pt x="9609" y="14336"/>
                  </a:cubicBezTo>
                  <a:cubicBezTo>
                    <a:pt x="9633" y="14348"/>
                    <a:pt x="9669" y="14348"/>
                    <a:pt x="9693" y="14360"/>
                  </a:cubicBezTo>
                  <a:lnTo>
                    <a:pt x="9716" y="14360"/>
                  </a:lnTo>
                  <a:cubicBezTo>
                    <a:pt x="9740" y="14372"/>
                    <a:pt x="9764" y="14372"/>
                    <a:pt x="9800" y="14383"/>
                  </a:cubicBezTo>
                  <a:cubicBezTo>
                    <a:pt x="9800" y="14383"/>
                    <a:pt x="9812" y="14383"/>
                    <a:pt x="9824" y="14395"/>
                  </a:cubicBezTo>
                  <a:lnTo>
                    <a:pt x="9835" y="14395"/>
                  </a:lnTo>
                  <a:cubicBezTo>
                    <a:pt x="9859" y="14395"/>
                    <a:pt x="9883" y="14407"/>
                    <a:pt x="9907" y="14419"/>
                  </a:cubicBezTo>
                  <a:cubicBezTo>
                    <a:pt x="9919" y="14419"/>
                    <a:pt x="9931" y="14419"/>
                    <a:pt x="9943" y="14431"/>
                  </a:cubicBezTo>
                  <a:cubicBezTo>
                    <a:pt x="9966" y="14431"/>
                    <a:pt x="9990" y="14443"/>
                    <a:pt x="10014" y="14455"/>
                  </a:cubicBezTo>
                  <a:cubicBezTo>
                    <a:pt x="10026" y="14455"/>
                    <a:pt x="10038" y="14455"/>
                    <a:pt x="10050" y="14467"/>
                  </a:cubicBezTo>
                  <a:cubicBezTo>
                    <a:pt x="10086" y="14479"/>
                    <a:pt x="10121" y="14491"/>
                    <a:pt x="10157" y="14503"/>
                  </a:cubicBezTo>
                  <a:cubicBezTo>
                    <a:pt x="10228" y="14526"/>
                    <a:pt x="10300" y="14562"/>
                    <a:pt x="10657" y="14741"/>
                  </a:cubicBezTo>
                  <a:lnTo>
                    <a:pt x="10645" y="15241"/>
                  </a:lnTo>
                  <a:cubicBezTo>
                    <a:pt x="10645" y="15384"/>
                    <a:pt x="10776" y="15503"/>
                    <a:pt x="10895" y="15610"/>
                  </a:cubicBezTo>
                  <a:cubicBezTo>
                    <a:pt x="10955" y="15669"/>
                    <a:pt x="11014" y="15705"/>
                    <a:pt x="11252" y="15848"/>
                  </a:cubicBezTo>
                  <a:cubicBezTo>
                    <a:pt x="11383" y="15919"/>
                    <a:pt x="11336" y="15979"/>
                    <a:pt x="11383" y="16098"/>
                  </a:cubicBezTo>
                  <a:cubicBezTo>
                    <a:pt x="11395" y="16146"/>
                    <a:pt x="11479" y="16205"/>
                    <a:pt x="11586" y="16265"/>
                  </a:cubicBezTo>
                  <a:cubicBezTo>
                    <a:pt x="11776" y="16372"/>
                    <a:pt x="12026" y="16479"/>
                    <a:pt x="12133" y="16550"/>
                  </a:cubicBezTo>
                  <a:cubicBezTo>
                    <a:pt x="12181" y="16574"/>
                    <a:pt x="12229" y="16610"/>
                    <a:pt x="12419" y="16705"/>
                  </a:cubicBezTo>
                  <a:lnTo>
                    <a:pt x="12431" y="16705"/>
                  </a:lnTo>
                  <a:cubicBezTo>
                    <a:pt x="12455" y="16717"/>
                    <a:pt x="12467" y="16717"/>
                    <a:pt x="12491" y="16717"/>
                  </a:cubicBezTo>
                  <a:cubicBezTo>
                    <a:pt x="12502" y="16717"/>
                    <a:pt x="12514" y="16729"/>
                    <a:pt x="12526" y="16729"/>
                  </a:cubicBezTo>
                  <a:lnTo>
                    <a:pt x="12538" y="16729"/>
                  </a:lnTo>
                  <a:cubicBezTo>
                    <a:pt x="12562" y="16729"/>
                    <a:pt x="12586" y="16729"/>
                    <a:pt x="12610" y="16741"/>
                  </a:cubicBezTo>
                  <a:lnTo>
                    <a:pt x="13074" y="16741"/>
                  </a:lnTo>
                  <a:cubicBezTo>
                    <a:pt x="13098" y="16741"/>
                    <a:pt x="13134" y="16741"/>
                    <a:pt x="13157" y="16729"/>
                  </a:cubicBezTo>
                  <a:lnTo>
                    <a:pt x="13348" y="16729"/>
                  </a:lnTo>
                  <a:cubicBezTo>
                    <a:pt x="13360" y="16729"/>
                    <a:pt x="13384" y="16729"/>
                    <a:pt x="13407" y="16741"/>
                  </a:cubicBezTo>
                  <a:cubicBezTo>
                    <a:pt x="13491" y="16777"/>
                    <a:pt x="13431" y="16908"/>
                    <a:pt x="13503" y="17027"/>
                  </a:cubicBezTo>
                  <a:cubicBezTo>
                    <a:pt x="13503" y="17027"/>
                    <a:pt x="13515" y="17039"/>
                    <a:pt x="13526" y="17039"/>
                  </a:cubicBezTo>
                  <a:cubicBezTo>
                    <a:pt x="13538" y="17039"/>
                    <a:pt x="13538" y="17039"/>
                    <a:pt x="13550" y="17050"/>
                  </a:cubicBezTo>
                  <a:lnTo>
                    <a:pt x="13598" y="17050"/>
                  </a:lnTo>
                  <a:cubicBezTo>
                    <a:pt x="13598" y="17062"/>
                    <a:pt x="13610" y="17062"/>
                    <a:pt x="13622" y="17062"/>
                  </a:cubicBezTo>
                  <a:lnTo>
                    <a:pt x="13669" y="17062"/>
                  </a:lnTo>
                  <a:cubicBezTo>
                    <a:pt x="13741" y="17074"/>
                    <a:pt x="13848" y="17086"/>
                    <a:pt x="13991" y="17098"/>
                  </a:cubicBezTo>
                  <a:cubicBezTo>
                    <a:pt x="14003" y="17110"/>
                    <a:pt x="14026" y="17110"/>
                    <a:pt x="14050" y="17110"/>
                  </a:cubicBezTo>
                  <a:cubicBezTo>
                    <a:pt x="14050" y="17122"/>
                    <a:pt x="14062" y="17122"/>
                    <a:pt x="14074" y="17122"/>
                  </a:cubicBezTo>
                  <a:cubicBezTo>
                    <a:pt x="14086" y="17134"/>
                    <a:pt x="14098" y="17134"/>
                    <a:pt x="14110" y="17134"/>
                  </a:cubicBezTo>
                  <a:cubicBezTo>
                    <a:pt x="14122" y="17146"/>
                    <a:pt x="14134" y="17146"/>
                    <a:pt x="14146" y="17146"/>
                  </a:cubicBezTo>
                  <a:cubicBezTo>
                    <a:pt x="14157" y="17158"/>
                    <a:pt x="14181" y="17158"/>
                    <a:pt x="14193" y="17170"/>
                  </a:cubicBezTo>
                  <a:cubicBezTo>
                    <a:pt x="14205" y="17170"/>
                    <a:pt x="14217" y="17170"/>
                    <a:pt x="14229" y="17181"/>
                  </a:cubicBezTo>
                  <a:cubicBezTo>
                    <a:pt x="14241" y="17181"/>
                    <a:pt x="14253" y="17193"/>
                    <a:pt x="14265" y="17193"/>
                  </a:cubicBezTo>
                  <a:cubicBezTo>
                    <a:pt x="14324" y="17217"/>
                    <a:pt x="14384" y="17241"/>
                    <a:pt x="14443" y="17265"/>
                  </a:cubicBezTo>
                  <a:cubicBezTo>
                    <a:pt x="14491" y="17277"/>
                    <a:pt x="14538" y="17289"/>
                    <a:pt x="14574" y="17301"/>
                  </a:cubicBezTo>
                  <a:cubicBezTo>
                    <a:pt x="14586" y="17312"/>
                    <a:pt x="14598" y="17312"/>
                    <a:pt x="14610" y="17312"/>
                  </a:cubicBezTo>
                  <a:lnTo>
                    <a:pt x="14634" y="17312"/>
                  </a:lnTo>
                  <a:cubicBezTo>
                    <a:pt x="14646" y="17324"/>
                    <a:pt x="14658" y="17324"/>
                    <a:pt x="14658" y="17324"/>
                  </a:cubicBezTo>
                  <a:lnTo>
                    <a:pt x="15039" y="17324"/>
                  </a:lnTo>
                  <a:cubicBezTo>
                    <a:pt x="15039" y="17336"/>
                    <a:pt x="15050" y="17336"/>
                    <a:pt x="15062" y="17336"/>
                  </a:cubicBezTo>
                  <a:cubicBezTo>
                    <a:pt x="15086" y="17336"/>
                    <a:pt x="15122" y="17348"/>
                    <a:pt x="15158" y="17348"/>
                  </a:cubicBezTo>
                  <a:cubicBezTo>
                    <a:pt x="15181" y="17360"/>
                    <a:pt x="15205" y="17360"/>
                    <a:pt x="15217" y="17372"/>
                  </a:cubicBezTo>
                  <a:lnTo>
                    <a:pt x="15229" y="17372"/>
                  </a:lnTo>
                  <a:cubicBezTo>
                    <a:pt x="15253" y="17384"/>
                    <a:pt x="15277" y="17396"/>
                    <a:pt x="15300" y="17408"/>
                  </a:cubicBezTo>
                  <a:cubicBezTo>
                    <a:pt x="15312" y="17408"/>
                    <a:pt x="15324" y="17420"/>
                    <a:pt x="15324" y="17420"/>
                  </a:cubicBezTo>
                  <a:cubicBezTo>
                    <a:pt x="15360" y="17431"/>
                    <a:pt x="15396" y="17455"/>
                    <a:pt x="15431" y="17479"/>
                  </a:cubicBezTo>
                  <a:cubicBezTo>
                    <a:pt x="15586" y="17574"/>
                    <a:pt x="15574" y="17610"/>
                    <a:pt x="15693" y="17705"/>
                  </a:cubicBezTo>
                  <a:cubicBezTo>
                    <a:pt x="15705" y="17705"/>
                    <a:pt x="15717" y="17717"/>
                    <a:pt x="15741" y="17717"/>
                  </a:cubicBezTo>
                  <a:cubicBezTo>
                    <a:pt x="15753" y="17729"/>
                    <a:pt x="15765" y="17729"/>
                    <a:pt x="15777" y="17729"/>
                  </a:cubicBezTo>
                  <a:cubicBezTo>
                    <a:pt x="15777" y="17729"/>
                    <a:pt x="15777" y="17741"/>
                    <a:pt x="15777" y="17741"/>
                  </a:cubicBezTo>
                  <a:lnTo>
                    <a:pt x="15812" y="17741"/>
                  </a:lnTo>
                  <a:cubicBezTo>
                    <a:pt x="15836" y="17741"/>
                    <a:pt x="15848" y="17753"/>
                    <a:pt x="15860" y="17753"/>
                  </a:cubicBezTo>
                  <a:lnTo>
                    <a:pt x="15884" y="17753"/>
                  </a:lnTo>
                  <a:cubicBezTo>
                    <a:pt x="15908" y="17753"/>
                    <a:pt x="15931" y="17765"/>
                    <a:pt x="15967" y="17765"/>
                  </a:cubicBezTo>
                  <a:cubicBezTo>
                    <a:pt x="15991" y="17765"/>
                    <a:pt x="16015" y="17777"/>
                    <a:pt x="16039" y="17777"/>
                  </a:cubicBezTo>
                  <a:lnTo>
                    <a:pt x="16051" y="17777"/>
                  </a:lnTo>
                  <a:cubicBezTo>
                    <a:pt x="16051" y="17777"/>
                    <a:pt x="16051" y="17789"/>
                    <a:pt x="16062" y="17789"/>
                  </a:cubicBezTo>
                  <a:lnTo>
                    <a:pt x="16122" y="17789"/>
                  </a:lnTo>
                  <a:cubicBezTo>
                    <a:pt x="16122" y="17777"/>
                    <a:pt x="16134" y="17777"/>
                    <a:pt x="16134" y="17777"/>
                  </a:cubicBezTo>
                  <a:lnTo>
                    <a:pt x="16170" y="17777"/>
                  </a:lnTo>
                  <a:cubicBezTo>
                    <a:pt x="16170" y="17777"/>
                    <a:pt x="16170" y="17765"/>
                    <a:pt x="16170" y="17765"/>
                  </a:cubicBezTo>
                  <a:cubicBezTo>
                    <a:pt x="16193" y="17765"/>
                    <a:pt x="16217" y="17753"/>
                    <a:pt x="16241" y="17741"/>
                  </a:cubicBezTo>
                  <a:cubicBezTo>
                    <a:pt x="16265" y="17729"/>
                    <a:pt x="16277" y="17717"/>
                    <a:pt x="16289" y="17717"/>
                  </a:cubicBezTo>
                  <a:lnTo>
                    <a:pt x="16301" y="17717"/>
                  </a:lnTo>
                  <a:cubicBezTo>
                    <a:pt x="16301" y="17717"/>
                    <a:pt x="16312" y="17717"/>
                    <a:pt x="16312" y="17705"/>
                  </a:cubicBezTo>
                  <a:lnTo>
                    <a:pt x="16396" y="17705"/>
                  </a:lnTo>
                  <a:cubicBezTo>
                    <a:pt x="16396" y="17717"/>
                    <a:pt x="16396" y="17717"/>
                    <a:pt x="16396" y="17717"/>
                  </a:cubicBezTo>
                  <a:lnTo>
                    <a:pt x="16443" y="17717"/>
                  </a:lnTo>
                  <a:cubicBezTo>
                    <a:pt x="16455" y="17717"/>
                    <a:pt x="16479" y="17729"/>
                    <a:pt x="16503" y="17741"/>
                  </a:cubicBezTo>
                  <a:lnTo>
                    <a:pt x="16515" y="17741"/>
                  </a:lnTo>
                  <a:cubicBezTo>
                    <a:pt x="16574" y="17753"/>
                    <a:pt x="16646" y="17777"/>
                    <a:pt x="16741" y="17812"/>
                  </a:cubicBezTo>
                  <a:cubicBezTo>
                    <a:pt x="16789" y="17836"/>
                    <a:pt x="16848" y="17860"/>
                    <a:pt x="16908" y="17884"/>
                  </a:cubicBezTo>
                  <a:cubicBezTo>
                    <a:pt x="17015" y="17955"/>
                    <a:pt x="17170" y="18039"/>
                    <a:pt x="17253" y="18098"/>
                  </a:cubicBezTo>
                  <a:cubicBezTo>
                    <a:pt x="17360" y="18158"/>
                    <a:pt x="17563" y="18253"/>
                    <a:pt x="17717" y="18336"/>
                  </a:cubicBezTo>
                  <a:cubicBezTo>
                    <a:pt x="17884" y="18444"/>
                    <a:pt x="17920" y="18467"/>
                    <a:pt x="18027" y="18551"/>
                  </a:cubicBezTo>
                  <a:cubicBezTo>
                    <a:pt x="18134" y="18634"/>
                    <a:pt x="18063" y="18658"/>
                    <a:pt x="18110" y="18777"/>
                  </a:cubicBezTo>
                  <a:cubicBezTo>
                    <a:pt x="18170" y="18896"/>
                    <a:pt x="18444" y="19039"/>
                    <a:pt x="18587" y="19217"/>
                  </a:cubicBezTo>
                  <a:cubicBezTo>
                    <a:pt x="18729" y="19408"/>
                    <a:pt x="18753" y="19515"/>
                    <a:pt x="18813" y="19575"/>
                  </a:cubicBezTo>
                  <a:cubicBezTo>
                    <a:pt x="18860" y="19622"/>
                    <a:pt x="18884" y="19706"/>
                    <a:pt x="19051" y="19801"/>
                  </a:cubicBezTo>
                  <a:cubicBezTo>
                    <a:pt x="19099" y="19825"/>
                    <a:pt x="19122" y="19848"/>
                    <a:pt x="19158" y="19896"/>
                  </a:cubicBezTo>
                  <a:cubicBezTo>
                    <a:pt x="19194" y="19944"/>
                    <a:pt x="19146" y="19979"/>
                    <a:pt x="19241" y="20122"/>
                  </a:cubicBezTo>
                  <a:lnTo>
                    <a:pt x="19253" y="20122"/>
                  </a:lnTo>
                  <a:cubicBezTo>
                    <a:pt x="19253" y="20122"/>
                    <a:pt x="19265" y="20134"/>
                    <a:pt x="19265" y="20134"/>
                  </a:cubicBezTo>
                  <a:lnTo>
                    <a:pt x="19575" y="20134"/>
                  </a:lnTo>
                  <a:cubicBezTo>
                    <a:pt x="19587" y="20134"/>
                    <a:pt x="19611" y="20134"/>
                    <a:pt x="19622" y="20146"/>
                  </a:cubicBezTo>
                  <a:lnTo>
                    <a:pt x="19646" y="20146"/>
                  </a:lnTo>
                  <a:cubicBezTo>
                    <a:pt x="19670" y="20146"/>
                    <a:pt x="19706" y="20146"/>
                    <a:pt x="19730" y="20158"/>
                  </a:cubicBezTo>
                  <a:cubicBezTo>
                    <a:pt x="19777" y="20170"/>
                    <a:pt x="19825" y="20170"/>
                    <a:pt x="19861" y="20182"/>
                  </a:cubicBezTo>
                  <a:cubicBezTo>
                    <a:pt x="19896" y="20194"/>
                    <a:pt x="19932" y="20194"/>
                    <a:pt x="19956" y="20206"/>
                  </a:cubicBezTo>
                  <a:cubicBezTo>
                    <a:pt x="19968" y="20206"/>
                    <a:pt x="19980" y="20206"/>
                    <a:pt x="19992" y="20218"/>
                  </a:cubicBezTo>
                  <a:cubicBezTo>
                    <a:pt x="20027" y="20218"/>
                    <a:pt x="20063" y="20229"/>
                    <a:pt x="20087" y="20241"/>
                  </a:cubicBezTo>
                  <a:cubicBezTo>
                    <a:pt x="20099" y="20241"/>
                    <a:pt x="20111" y="20241"/>
                    <a:pt x="20122" y="20253"/>
                  </a:cubicBezTo>
                  <a:cubicBezTo>
                    <a:pt x="20218" y="20277"/>
                    <a:pt x="20301" y="20301"/>
                    <a:pt x="20420" y="20348"/>
                  </a:cubicBezTo>
                  <a:cubicBezTo>
                    <a:pt x="20515" y="20396"/>
                    <a:pt x="20527" y="20479"/>
                    <a:pt x="20611" y="20599"/>
                  </a:cubicBezTo>
                  <a:cubicBezTo>
                    <a:pt x="20658" y="20658"/>
                    <a:pt x="20706" y="20694"/>
                    <a:pt x="20968" y="20825"/>
                  </a:cubicBezTo>
                  <a:lnTo>
                    <a:pt x="20968" y="21099"/>
                  </a:lnTo>
                  <a:cubicBezTo>
                    <a:pt x="20968" y="21122"/>
                    <a:pt x="20968" y="21146"/>
                    <a:pt x="20980" y="21170"/>
                  </a:cubicBezTo>
                  <a:lnTo>
                    <a:pt x="20980" y="21706"/>
                  </a:lnTo>
                  <a:cubicBezTo>
                    <a:pt x="20980" y="21718"/>
                    <a:pt x="20980" y="21730"/>
                    <a:pt x="20992" y="21777"/>
                  </a:cubicBezTo>
                  <a:cubicBezTo>
                    <a:pt x="21004" y="21861"/>
                    <a:pt x="21111" y="21932"/>
                    <a:pt x="21218" y="22003"/>
                  </a:cubicBezTo>
                  <a:cubicBezTo>
                    <a:pt x="21337" y="22063"/>
                    <a:pt x="21468" y="22123"/>
                    <a:pt x="21551" y="22182"/>
                  </a:cubicBezTo>
                  <a:cubicBezTo>
                    <a:pt x="21730" y="22277"/>
                    <a:pt x="22361" y="22658"/>
                    <a:pt x="22611" y="22801"/>
                  </a:cubicBezTo>
                  <a:cubicBezTo>
                    <a:pt x="22861" y="22956"/>
                    <a:pt x="22992" y="23004"/>
                    <a:pt x="23135" y="23063"/>
                  </a:cubicBezTo>
                  <a:cubicBezTo>
                    <a:pt x="23135" y="23063"/>
                    <a:pt x="23147" y="23075"/>
                    <a:pt x="23147" y="23075"/>
                  </a:cubicBezTo>
                  <a:cubicBezTo>
                    <a:pt x="23159" y="23075"/>
                    <a:pt x="23170" y="23087"/>
                    <a:pt x="23182" y="23087"/>
                  </a:cubicBezTo>
                  <a:lnTo>
                    <a:pt x="23194" y="23087"/>
                  </a:lnTo>
                  <a:cubicBezTo>
                    <a:pt x="23206" y="23087"/>
                    <a:pt x="23218" y="23099"/>
                    <a:pt x="23242" y="23099"/>
                  </a:cubicBezTo>
                  <a:lnTo>
                    <a:pt x="23266" y="23099"/>
                  </a:lnTo>
                  <a:cubicBezTo>
                    <a:pt x="23266" y="23111"/>
                    <a:pt x="23278" y="23111"/>
                    <a:pt x="23290" y="23111"/>
                  </a:cubicBezTo>
                  <a:lnTo>
                    <a:pt x="23373" y="23111"/>
                  </a:lnTo>
                  <a:cubicBezTo>
                    <a:pt x="23385" y="23123"/>
                    <a:pt x="23409" y="23123"/>
                    <a:pt x="23421" y="23123"/>
                  </a:cubicBezTo>
                  <a:lnTo>
                    <a:pt x="23611" y="23123"/>
                  </a:lnTo>
                  <a:cubicBezTo>
                    <a:pt x="23647" y="23111"/>
                    <a:pt x="23671" y="23111"/>
                    <a:pt x="23694" y="23111"/>
                  </a:cubicBezTo>
                  <a:lnTo>
                    <a:pt x="23766" y="23111"/>
                  </a:lnTo>
                  <a:cubicBezTo>
                    <a:pt x="23802" y="23111"/>
                    <a:pt x="23837" y="23111"/>
                    <a:pt x="23861" y="23123"/>
                  </a:cubicBezTo>
                  <a:cubicBezTo>
                    <a:pt x="23873" y="23123"/>
                    <a:pt x="23885" y="23123"/>
                    <a:pt x="23897" y="23135"/>
                  </a:cubicBezTo>
                  <a:lnTo>
                    <a:pt x="23921" y="23135"/>
                  </a:lnTo>
                  <a:cubicBezTo>
                    <a:pt x="23932" y="23135"/>
                    <a:pt x="23932" y="23135"/>
                    <a:pt x="23932" y="23146"/>
                  </a:cubicBezTo>
                  <a:cubicBezTo>
                    <a:pt x="23956" y="23146"/>
                    <a:pt x="23980" y="23158"/>
                    <a:pt x="24004" y="23170"/>
                  </a:cubicBezTo>
                  <a:cubicBezTo>
                    <a:pt x="24028" y="23182"/>
                    <a:pt x="24052" y="23194"/>
                    <a:pt x="24087" y="23206"/>
                  </a:cubicBezTo>
                  <a:cubicBezTo>
                    <a:pt x="24111" y="23230"/>
                    <a:pt x="24159" y="23242"/>
                    <a:pt x="24194" y="23254"/>
                  </a:cubicBezTo>
                  <a:cubicBezTo>
                    <a:pt x="24194" y="23254"/>
                    <a:pt x="24194" y="23266"/>
                    <a:pt x="24194" y="23266"/>
                  </a:cubicBezTo>
                  <a:cubicBezTo>
                    <a:pt x="24254" y="23277"/>
                    <a:pt x="24302" y="23301"/>
                    <a:pt x="24349" y="23313"/>
                  </a:cubicBezTo>
                  <a:cubicBezTo>
                    <a:pt x="24373" y="23325"/>
                    <a:pt x="24397" y="23325"/>
                    <a:pt x="24409" y="23337"/>
                  </a:cubicBezTo>
                  <a:cubicBezTo>
                    <a:pt x="24444" y="23349"/>
                    <a:pt x="24480" y="23349"/>
                    <a:pt x="24516" y="23361"/>
                  </a:cubicBezTo>
                  <a:cubicBezTo>
                    <a:pt x="24528" y="23361"/>
                    <a:pt x="24528" y="23373"/>
                    <a:pt x="24540" y="23373"/>
                  </a:cubicBezTo>
                  <a:cubicBezTo>
                    <a:pt x="24564" y="23373"/>
                    <a:pt x="24587" y="23385"/>
                    <a:pt x="24611" y="23385"/>
                  </a:cubicBezTo>
                  <a:cubicBezTo>
                    <a:pt x="24635" y="23396"/>
                    <a:pt x="24671" y="23408"/>
                    <a:pt x="24706" y="23408"/>
                  </a:cubicBezTo>
                  <a:cubicBezTo>
                    <a:pt x="24706" y="23408"/>
                    <a:pt x="24706" y="23408"/>
                    <a:pt x="24718" y="23420"/>
                  </a:cubicBezTo>
                  <a:cubicBezTo>
                    <a:pt x="24730" y="23420"/>
                    <a:pt x="24754" y="23420"/>
                    <a:pt x="24778" y="23432"/>
                  </a:cubicBezTo>
                  <a:lnTo>
                    <a:pt x="24814" y="23432"/>
                  </a:lnTo>
                  <a:cubicBezTo>
                    <a:pt x="24849" y="23444"/>
                    <a:pt x="24885" y="23444"/>
                    <a:pt x="24921" y="23456"/>
                  </a:cubicBezTo>
                  <a:cubicBezTo>
                    <a:pt x="24956" y="23468"/>
                    <a:pt x="24992" y="23480"/>
                    <a:pt x="25028" y="23492"/>
                  </a:cubicBezTo>
                  <a:cubicBezTo>
                    <a:pt x="25040" y="23504"/>
                    <a:pt x="25052" y="23504"/>
                    <a:pt x="25052" y="23504"/>
                  </a:cubicBezTo>
                  <a:cubicBezTo>
                    <a:pt x="25087" y="23527"/>
                    <a:pt x="25123" y="23539"/>
                    <a:pt x="25171" y="23563"/>
                  </a:cubicBezTo>
                  <a:cubicBezTo>
                    <a:pt x="25266" y="23611"/>
                    <a:pt x="25266" y="23647"/>
                    <a:pt x="25266" y="23682"/>
                  </a:cubicBezTo>
                  <a:lnTo>
                    <a:pt x="25266" y="23706"/>
                  </a:lnTo>
                  <a:cubicBezTo>
                    <a:pt x="25266" y="23718"/>
                    <a:pt x="25266" y="23730"/>
                    <a:pt x="25278" y="23730"/>
                  </a:cubicBezTo>
                  <a:cubicBezTo>
                    <a:pt x="25278" y="23730"/>
                    <a:pt x="25278" y="23742"/>
                    <a:pt x="25278" y="23742"/>
                  </a:cubicBezTo>
                  <a:lnTo>
                    <a:pt x="25278" y="23980"/>
                  </a:lnTo>
                  <a:cubicBezTo>
                    <a:pt x="25278" y="24123"/>
                    <a:pt x="25278" y="24278"/>
                    <a:pt x="25326" y="24325"/>
                  </a:cubicBezTo>
                  <a:cubicBezTo>
                    <a:pt x="25397" y="24409"/>
                    <a:pt x="25576" y="24516"/>
                    <a:pt x="25718" y="24635"/>
                  </a:cubicBezTo>
                  <a:cubicBezTo>
                    <a:pt x="25861" y="24730"/>
                    <a:pt x="26040" y="24837"/>
                    <a:pt x="26159" y="24932"/>
                  </a:cubicBezTo>
                  <a:lnTo>
                    <a:pt x="26159" y="25194"/>
                  </a:lnTo>
                  <a:cubicBezTo>
                    <a:pt x="26159" y="25230"/>
                    <a:pt x="26207" y="25266"/>
                    <a:pt x="26326" y="25325"/>
                  </a:cubicBezTo>
                  <a:cubicBezTo>
                    <a:pt x="26338" y="25337"/>
                    <a:pt x="26349" y="25349"/>
                    <a:pt x="26361" y="25349"/>
                  </a:cubicBezTo>
                  <a:lnTo>
                    <a:pt x="26373" y="25349"/>
                  </a:lnTo>
                  <a:cubicBezTo>
                    <a:pt x="26373" y="25349"/>
                    <a:pt x="26385" y="25349"/>
                    <a:pt x="26385" y="25361"/>
                  </a:cubicBezTo>
                  <a:lnTo>
                    <a:pt x="26397" y="25361"/>
                  </a:lnTo>
                  <a:cubicBezTo>
                    <a:pt x="26421" y="25361"/>
                    <a:pt x="26433" y="25373"/>
                    <a:pt x="26445" y="25373"/>
                  </a:cubicBezTo>
                  <a:cubicBezTo>
                    <a:pt x="26469" y="25373"/>
                    <a:pt x="26492" y="25385"/>
                    <a:pt x="26516" y="25385"/>
                  </a:cubicBezTo>
                  <a:lnTo>
                    <a:pt x="26552" y="25385"/>
                  </a:lnTo>
                  <a:cubicBezTo>
                    <a:pt x="26564" y="25385"/>
                    <a:pt x="26588" y="25397"/>
                    <a:pt x="26599" y="25397"/>
                  </a:cubicBezTo>
                  <a:cubicBezTo>
                    <a:pt x="26635" y="25397"/>
                    <a:pt x="26659" y="25397"/>
                    <a:pt x="26683" y="25409"/>
                  </a:cubicBezTo>
                  <a:lnTo>
                    <a:pt x="26742" y="25409"/>
                  </a:lnTo>
                  <a:cubicBezTo>
                    <a:pt x="26754" y="25421"/>
                    <a:pt x="26778" y="25421"/>
                    <a:pt x="26790" y="25421"/>
                  </a:cubicBezTo>
                  <a:lnTo>
                    <a:pt x="26802" y="25421"/>
                  </a:lnTo>
                  <a:cubicBezTo>
                    <a:pt x="26814" y="25432"/>
                    <a:pt x="26838" y="25432"/>
                    <a:pt x="26850" y="25444"/>
                  </a:cubicBezTo>
                  <a:cubicBezTo>
                    <a:pt x="26957" y="25504"/>
                    <a:pt x="27004" y="25647"/>
                    <a:pt x="27111" y="25790"/>
                  </a:cubicBezTo>
                  <a:cubicBezTo>
                    <a:pt x="27135" y="25802"/>
                    <a:pt x="27159" y="25813"/>
                    <a:pt x="27183" y="25825"/>
                  </a:cubicBezTo>
                  <a:cubicBezTo>
                    <a:pt x="27195" y="25825"/>
                    <a:pt x="27195" y="25837"/>
                    <a:pt x="27195" y="25837"/>
                  </a:cubicBezTo>
                  <a:lnTo>
                    <a:pt x="27219" y="25837"/>
                  </a:lnTo>
                  <a:cubicBezTo>
                    <a:pt x="27242" y="25849"/>
                    <a:pt x="27266" y="25861"/>
                    <a:pt x="27302" y="25873"/>
                  </a:cubicBezTo>
                  <a:cubicBezTo>
                    <a:pt x="27314" y="25873"/>
                    <a:pt x="27326" y="25885"/>
                    <a:pt x="27338" y="25885"/>
                  </a:cubicBezTo>
                  <a:cubicBezTo>
                    <a:pt x="27385" y="25909"/>
                    <a:pt x="27433" y="25933"/>
                    <a:pt x="27481" y="25956"/>
                  </a:cubicBezTo>
                  <a:cubicBezTo>
                    <a:pt x="27647" y="26052"/>
                    <a:pt x="27862" y="26183"/>
                    <a:pt x="27969" y="26278"/>
                  </a:cubicBezTo>
                  <a:cubicBezTo>
                    <a:pt x="28052" y="26349"/>
                    <a:pt x="28159" y="26433"/>
                    <a:pt x="28314" y="26516"/>
                  </a:cubicBezTo>
                  <a:lnTo>
                    <a:pt x="28350" y="26516"/>
                  </a:lnTo>
                  <a:cubicBezTo>
                    <a:pt x="28350" y="26516"/>
                    <a:pt x="28362" y="26528"/>
                    <a:pt x="28374" y="26528"/>
                  </a:cubicBezTo>
                  <a:lnTo>
                    <a:pt x="28397" y="26528"/>
                  </a:lnTo>
                  <a:cubicBezTo>
                    <a:pt x="28397" y="26528"/>
                    <a:pt x="28409" y="26540"/>
                    <a:pt x="28409" y="26540"/>
                  </a:cubicBezTo>
                  <a:lnTo>
                    <a:pt x="28421" y="26540"/>
                  </a:lnTo>
                  <a:cubicBezTo>
                    <a:pt x="28433" y="26540"/>
                    <a:pt x="28457" y="26552"/>
                    <a:pt x="28469" y="26552"/>
                  </a:cubicBezTo>
                  <a:cubicBezTo>
                    <a:pt x="28493" y="26564"/>
                    <a:pt x="28504" y="26564"/>
                    <a:pt x="28528" y="26575"/>
                  </a:cubicBezTo>
                  <a:lnTo>
                    <a:pt x="28540" y="26575"/>
                  </a:lnTo>
                  <a:cubicBezTo>
                    <a:pt x="28564" y="26587"/>
                    <a:pt x="28588" y="26587"/>
                    <a:pt x="28612" y="26599"/>
                  </a:cubicBezTo>
                  <a:cubicBezTo>
                    <a:pt x="28635" y="26611"/>
                    <a:pt x="28659" y="26623"/>
                    <a:pt x="28695" y="26635"/>
                  </a:cubicBezTo>
                  <a:lnTo>
                    <a:pt x="28719" y="26635"/>
                  </a:lnTo>
                  <a:cubicBezTo>
                    <a:pt x="28743" y="26647"/>
                    <a:pt x="28778" y="26659"/>
                    <a:pt x="28802" y="26671"/>
                  </a:cubicBezTo>
                  <a:cubicBezTo>
                    <a:pt x="28814" y="26671"/>
                    <a:pt x="28826" y="26683"/>
                    <a:pt x="28838" y="26683"/>
                  </a:cubicBezTo>
                  <a:cubicBezTo>
                    <a:pt x="28862" y="26695"/>
                    <a:pt x="28897" y="26706"/>
                    <a:pt x="28933" y="26718"/>
                  </a:cubicBezTo>
                  <a:cubicBezTo>
                    <a:pt x="28945" y="26718"/>
                    <a:pt x="28957" y="26718"/>
                    <a:pt x="28969" y="26730"/>
                  </a:cubicBezTo>
                  <a:cubicBezTo>
                    <a:pt x="29005" y="26742"/>
                    <a:pt x="29052" y="26766"/>
                    <a:pt x="29100" y="26778"/>
                  </a:cubicBezTo>
                  <a:cubicBezTo>
                    <a:pt x="29207" y="26837"/>
                    <a:pt x="29326" y="26909"/>
                    <a:pt x="29457" y="26992"/>
                  </a:cubicBezTo>
                  <a:cubicBezTo>
                    <a:pt x="29493" y="27004"/>
                    <a:pt x="29540" y="27028"/>
                    <a:pt x="29576" y="27040"/>
                  </a:cubicBezTo>
                  <a:cubicBezTo>
                    <a:pt x="29588" y="27052"/>
                    <a:pt x="29588" y="27052"/>
                    <a:pt x="29600" y="27064"/>
                  </a:cubicBezTo>
                  <a:cubicBezTo>
                    <a:pt x="29612" y="27064"/>
                    <a:pt x="29624" y="27064"/>
                    <a:pt x="29636" y="27076"/>
                  </a:cubicBezTo>
                  <a:cubicBezTo>
                    <a:pt x="29647" y="27076"/>
                    <a:pt x="29659" y="27076"/>
                    <a:pt x="29659" y="27087"/>
                  </a:cubicBezTo>
                  <a:cubicBezTo>
                    <a:pt x="29695" y="27087"/>
                    <a:pt x="29719" y="27099"/>
                    <a:pt x="29743" y="27111"/>
                  </a:cubicBezTo>
                  <a:lnTo>
                    <a:pt x="29767" y="27111"/>
                  </a:lnTo>
                  <a:cubicBezTo>
                    <a:pt x="29778" y="27123"/>
                    <a:pt x="29778" y="27123"/>
                    <a:pt x="29790" y="27123"/>
                  </a:cubicBezTo>
                  <a:cubicBezTo>
                    <a:pt x="29814" y="27123"/>
                    <a:pt x="29826" y="27135"/>
                    <a:pt x="29850" y="27135"/>
                  </a:cubicBezTo>
                  <a:cubicBezTo>
                    <a:pt x="29862" y="27135"/>
                    <a:pt x="29862" y="27147"/>
                    <a:pt x="29874" y="27147"/>
                  </a:cubicBezTo>
                  <a:lnTo>
                    <a:pt x="29886" y="27147"/>
                  </a:lnTo>
                  <a:cubicBezTo>
                    <a:pt x="29933" y="27159"/>
                    <a:pt x="29969" y="27159"/>
                    <a:pt x="30005" y="27159"/>
                  </a:cubicBezTo>
                  <a:cubicBezTo>
                    <a:pt x="30005" y="27159"/>
                    <a:pt x="30005" y="27171"/>
                    <a:pt x="30005" y="27171"/>
                  </a:cubicBezTo>
                  <a:lnTo>
                    <a:pt x="30076" y="27171"/>
                  </a:lnTo>
                  <a:cubicBezTo>
                    <a:pt x="30088" y="27171"/>
                    <a:pt x="30088" y="27183"/>
                    <a:pt x="30100" y="27183"/>
                  </a:cubicBezTo>
                  <a:lnTo>
                    <a:pt x="30124" y="27183"/>
                  </a:lnTo>
                  <a:cubicBezTo>
                    <a:pt x="30136" y="27183"/>
                    <a:pt x="30148" y="27195"/>
                    <a:pt x="30159" y="27195"/>
                  </a:cubicBezTo>
                  <a:lnTo>
                    <a:pt x="30171" y="27195"/>
                  </a:lnTo>
                  <a:cubicBezTo>
                    <a:pt x="30171" y="27195"/>
                    <a:pt x="30183" y="27195"/>
                    <a:pt x="30183" y="27206"/>
                  </a:cubicBezTo>
                  <a:lnTo>
                    <a:pt x="30219" y="27206"/>
                  </a:lnTo>
                  <a:cubicBezTo>
                    <a:pt x="30243" y="27218"/>
                    <a:pt x="30267" y="27218"/>
                    <a:pt x="30290" y="27218"/>
                  </a:cubicBezTo>
                  <a:cubicBezTo>
                    <a:pt x="30314" y="27230"/>
                    <a:pt x="30350" y="27230"/>
                    <a:pt x="30374" y="27242"/>
                  </a:cubicBezTo>
                  <a:lnTo>
                    <a:pt x="30398" y="27242"/>
                  </a:lnTo>
                  <a:cubicBezTo>
                    <a:pt x="30409" y="27242"/>
                    <a:pt x="30433" y="27254"/>
                    <a:pt x="30445" y="27254"/>
                  </a:cubicBezTo>
                  <a:lnTo>
                    <a:pt x="30469" y="27254"/>
                  </a:lnTo>
                  <a:cubicBezTo>
                    <a:pt x="30481" y="27266"/>
                    <a:pt x="30505" y="27266"/>
                    <a:pt x="30517" y="27278"/>
                  </a:cubicBezTo>
                  <a:cubicBezTo>
                    <a:pt x="30529" y="27278"/>
                    <a:pt x="30540" y="27278"/>
                    <a:pt x="30540" y="27290"/>
                  </a:cubicBezTo>
                  <a:cubicBezTo>
                    <a:pt x="30576" y="27302"/>
                    <a:pt x="30600" y="27302"/>
                    <a:pt x="30624" y="27326"/>
                  </a:cubicBezTo>
                  <a:cubicBezTo>
                    <a:pt x="30660" y="27349"/>
                    <a:pt x="30695" y="27361"/>
                    <a:pt x="30707" y="27385"/>
                  </a:cubicBezTo>
                  <a:lnTo>
                    <a:pt x="30707" y="27564"/>
                  </a:lnTo>
                  <a:cubicBezTo>
                    <a:pt x="30707" y="27635"/>
                    <a:pt x="30743" y="27778"/>
                    <a:pt x="30969" y="28099"/>
                  </a:cubicBezTo>
                  <a:cubicBezTo>
                    <a:pt x="31052" y="28147"/>
                    <a:pt x="31160" y="28171"/>
                    <a:pt x="31231" y="28219"/>
                  </a:cubicBezTo>
                  <a:cubicBezTo>
                    <a:pt x="31398" y="28314"/>
                    <a:pt x="31636" y="28409"/>
                    <a:pt x="31648" y="28409"/>
                  </a:cubicBezTo>
                  <a:cubicBezTo>
                    <a:pt x="31648" y="28409"/>
                    <a:pt x="31672" y="28421"/>
                    <a:pt x="31707" y="28421"/>
                  </a:cubicBezTo>
                  <a:cubicBezTo>
                    <a:pt x="31719" y="28433"/>
                    <a:pt x="31731" y="28433"/>
                    <a:pt x="31743" y="28445"/>
                  </a:cubicBezTo>
                  <a:lnTo>
                    <a:pt x="31767" y="28445"/>
                  </a:lnTo>
                  <a:cubicBezTo>
                    <a:pt x="31791" y="28457"/>
                    <a:pt x="31803" y="28457"/>
                    <a:pt x="31826" y="28469"/>
                  </a:cubicBezTo>
                  <a:cubicBezTo>
                    <a:pt x="31838" y="28469"/>
                    <a:pt x="31850" y="28480"/>
                    <a:pt x="31850" y="28480"/>
                  </a:cubicBezTo>
                  <a:cubicBezTo>
                    <a:pt x="31862" y="28480"/>
                    <a:pt x="31874" y="28492"/>
                    <a:pt x="31886" y="28492"/>
                  </a:cubicBezTo>
                  <a:cubicBezTo>
                    <a:pt x="31898" y="28492"/>
                    <a:pt x="31898" y="28504"/>
                    <a:pt x="31910" y="28504"/>
                  </a:cubicBezTo>
                  <a:cubicBezTo>
                    <a:pt x="31922" y="28516"/>
                    <a:pt x="31945" y="28516"/>
                    <a:pt x="31957" y="28528"/>
                  </a:cubicBezTo>
                  <a:cubicBezTo>
                    <a:pt x="31981" y="28576"/>
                    <a:pt x="32064" y="28659"/>
                    <a:pt x="32100" y="28671"/>
                  </a:cubicBezTo>
                  <a:lnTo>
                    <a:pt x="32207" y="28671"/>
                  </a:lnTo>
                  <a:cubicBezTo>
                    <a:pt x="32219" y="28659"/>
                    <a:pt x="32231" y="28659"/>
                    <a:pt x="32243" y="28659"/>
                  </a:cubicBezTo>
                  <a:lnTo>
                    <a:pt x="32279" y="28659"/>
                  </a:lnTo>
                  <a:cubicBezTo>
                    <a:pt x="32279" y="28659"/>
                    <a:pt x="32291" y="28647"/>
                    <a:pt x="32291" y="28647"/>
                  </a:cubicBezTo>
                  <a:lnTo>
                    <a:pt x="32350" y="28647"/>
                  </a:lnTo>
                  <a:cubicBezTo>
                    <a:pt x="32350" y="28635"/>
                    <a:pt x="32362" y="28635"/>
                    <a:pt x="32362" y="28635"/>
                  </a:cubicBezTo>
                  <a:lnTo>
                    <a:pt x="32374" y="28635"/>
                  </a:lnTo>
                  <a:cubicBezTo>
                    <a:pt x="32398" y="28635"/>
                    <a:pt x="32410" y="28623"/>
                    <a:pt x="32422" y="28623"/>
                  </a:cubicBezTo>
                  <a:lnTo>
                    <a:pt x="32434" y="28623"/>
                  </a:lnTo>
                  <a:cubicBezTo>
                    <a:pt x="32457" y="28611"/>
                    <a:pt x="32469" y="28600"/>
                    <a:pt x="32493" y="28588"/>
                  </a:cubicBezTo>
                  <a:cubicBezTo>
                    <a:pt x="32505" y="28588"/>
                    <a:pt x="32529" y="28576"/>
                    <a:pt x="32541" y="28564"/>
                  </a:cubicBezTo>
                  <a:cubicBezTo>
                    <a:pt x="32553" y="28564"/>
                    <a:pt x="32553" y="28552"/>
                    <a:pt x="32565" y="28552"/>
                  </a:cubicBezTo>
                  <a:cubicBezTo>
                    <a:pt x="32588" y="28528"/>
                    <a:pt x="32624" y="28516"/>
                    <a:pt x="32648" y="28504"/>
                  </a:cubicBezTo>
                  <a:cubicBezTo>
                    <a:pt x="32648" y="28492"/>
                    <a:pt x="32660" y="28492"/>
                    <a:pt x="32672" y="28480"/>
                  </a:cubicBezTo>
                  <a:cubicBezTo>
                    <a:pt x="32695" y="28469"/>
                    <a:pt x="32719" y="28457"/>
                    <a:pt x="32743" y="28445"/>
                  </a:cubicBezTo>
                  <a:cubicBezTo>
                    <a:pt x="32755" y="28433"/>
                    <a:pt x="32779" y="28421"/>
                    <a:pt x="32791" y="28421"/>
                  </a:cubicBezTo>
                  <a:cubicBezTo>
                    <a:pt x="32800" y="28418"/>
                    <a:pt x="32810" y="28416"/>
                    <a:pt x="32820" y="28416"/>
                  </a:cubicBezTo>
                  <a:cubicBezTo>
                    <a:pt x="32846" y="28416"/>
                    <a:pt x="32875" y="28427"/>
                    <a:pt x="32910" y="28445"/>
                  </a:cubicBezTo>
                  <a:cubicBezTo>
                    <a:pt x="32910" y="28445"/>
                    <a:pt x="32922" y="28445"/>
                    <a:pt x="32922" y="28457"/>
                  </a:cubicBezTo>
                  <a:cubicBezTo>
                    <a:pt x="32946" y="28457"/>
                    <a:pt x="32969" y="28480"/>
                    <a:pt x="32993" y="28492"/>
                  </a:cubicBezTo>
                  <a:cubicBezTo>
                    <a:pt x="33029" y="28504"/>
                    <a:pt x="33041" y="28528"/>
                    <a:pt x="33053" y="28540"/>
                  </a:cubicBezTo>
                  <a:lnTo>
                    <a:pt x="33053" y="28719"/>
                  </a:lnTo>
                  <a:cubicBezTo>
                    <a:pt x="33053" y="28754"/>
                    <a:pt x="33076" y="28790"/>
                    <a:pt x="33112" y="28814"/>
                  </a:cubicBezTo>
                  <a:cubicBezTo>
                    <a:pt x="33112" y="28814"/>
                    <a:pt x="33112" y="28814"/>
                    <a:pt x="33124" y="28826"/>
                  </a:cubicBezTo>
                  <a:lnTo>
                    <a:pt x="33148" y="28826"/>
                  </a:lnTo>
                  <a:cubicBezTo>
                    <a:pt x="33160" y="28826"/>
                    <a:pt x="33172" y="28838"/>
                    <a:pt x="33172" y="28838"/>
                  </a:cubicBezTo>
                  <a:lnTo>
                    <a:pt x="33398" y="28838"/>
                  </a:lnTo>
                  <a:cubicBezTo>
                    <a:pt x="33434" y="28838"/>
                    <a:pt x="33481" y="28838"/>
                    <a:pt x="33517" y="28826"/>
                  </a:cubicBezTo>
                  <a:lnTo>
                    <a:pt x="33708" y="28826"/>
                  </a:lnTo>
                  <a:cubicBezTo>
                    <a:pt x="33719" y="28838"/>
                    <a:pt x="33731" y="28838"/>
                    <a:pt x="33743" y="28838"/>
                  </a:cubicBezTo>
                  <a:lnTo>
                    <a:pt x="33755" y="28838"/>
                  </a:lnTo>
                  <a:cubicBezTo>
                    <a:pt x="33767" y="28850"/>
                    <a:pt x="33791" y="28850"/>
                    <a:pt x="33803" y="28861"/>
                  </a:cubicBezTo>
                  <a:cubicBezTo>
                    <a:pt x="33886" y="28897"/>
                    <a:pt x="33898" y="29004"/>
                    <a:pt x="33993" y="29076"/>
                  </a:cubicBezTo>
                  <a:cubicBezTo>
                    <a:pt x="34005" y="29076"/>
                    <a:pt x="34005" y="29088"/>
                    <a:pt x="34017" y="29088"/>
                  </a:cubicBezTo>
                  <a:lnTo>
                    <a:pt x="34041" y="29088"/>
                  </a:lnTo>
                  <a:cubicBezTo>
                    <a:pt x="34041" y="29100"/>
                    <a:pt x="34053" y="29100"/>
                    <a:pt x="34053" y="29100"/>
                  </a:cubicBezTo>
                  <a:lnTo>
                    <a:pt x="34112" y="29100"/>
                  </a:lnTo>
                  <a:cubicBezTo>
                    <a:pt x="34136" y="29100"/>
                    <a:pt x="34160" y="29100"/>
                    <a:pt x="34184" y="29088"/>
                  </a:cubicBezTo>
                  <a:lnTo>
                    <a:pt x="34362" y="29088"/>
                  </a:lnTo>
                  <a:cubicBezTo>
                    <a:pt x="34374" y="29088"/>
                    <a:pt x="34374" y="29100"/>
                    <a:pt x="34374" y="29100"/>
                  </a:cubicBezTo>
                  <a:lnTo>
                    <a:pt x="34458" y="29100"/>
                  </a:lnTo>
                  <a:cubicBezTo>
                    <a:pt x="34553" y="29159"/>
                    <a:pt x="34553" y="29278"/>
                    <a:pt x="34672" y="29362"/>
                  </a:cubicBezTo>
                  <a:cubicBezTo>
                    <a:pt x="34708" y="29397"/>
                    <a:pt x="34720" y="29481"/>
                    <a:pt x="34815" y="29552"/>
                  </a:cubicBezTo>
                  <a:cubicBezTo>
                    <a:pt x="34827" y="29552"/>
                    <a:pt x="34839" y="29564"/>
                    <a:pt x="34851" y="29564"/>
                  </a:cubicBezTo>
                  <a:cubicBezTo>
                    <a:pt x="34851" y="29564"/>
                    <a:pt x="34862" y="29576"/>
                    <a:pt x="34862" y="29576"/>
                  </a:cubicBezTo>
                  <a:lnTo>
                    <a:pt x="34874" y="29576"/>
                  </a:lnTo>
                  <a:cubicBezTo>
                    <a:pt x="34886" y="29576"/>
                    <a:pt x="34898" y="29588"/>
                    <a:pt x="34910" y="29588"/>
                  </a:cubicBezTo>
                  <a:lnTo>
                    <a:pt x="34946" y="29588"/>
                  </a:lnTo>
                  <a:cubicBezTo>
                    <a:pt x="34958" y="29588"/>
                    <a:pt x="34970" y="29600"/>
                    <a:pt x="34981" y="29600"/>
                  </a:cubicBezTo>
                  <a:lnTo>
                    <a:pt x="35136" y="29600"/>
                  </a:lnTo>
                  <a:cubicBezTo>
                    <a:pt x="35136" y="29588"/>
                    <a:pt x="35148" y="29588"/>
                    <a:pt x="35160" y="29588"/>
                  </a:cubicBezTo>
                  <a:lnTo>
                    <a:pt x="35172" y="29588"/>
                  </a:lnTo>
                  <a:cubicBezTo>
                    <a:pt x="35196" y="29576"/>
                    <a:pt x="35220" y="29564"/>
                    <a:pt x="35255" y="29552"/>
                  </a:cubicBezTo>
                  <a:cubicBezTo>
                    <a:pt x="35267" y="29540"/>
                    <a:pt x="35267" y="29540"/>
                    <a:pt x="35279" y="29540"/>
                  </a:cubicBezTo>
                  <a:cubicBezTo>
                    <a:pt x="35303" y="29528"/>
                    <a:pt x="35339" y="29504"/>
                    <a:pt x="35362" y="29492"/>
                  </a:cubicBezTo>
                  <a:cubicBezTo>
                    <a:pt x="35374" y="29492"/>
                    <a:pt x="35374" y="29481"/>
                    <a:pt x="35386" y="29481"/>
                  </a:cubicBezTo>
                  <a:cubicBezTo>
                    <a:pt x="35422" y="29457"/>
                    <a:pt x="35458" y="29445"/>
                    <a:pt x="35493" y="29421"/>
                  </a:cubicBezTo>
                  <a:cubicBezTo>
                    <a:pt x="35505" y="29409"/>
                    <a:pt x="35529" y="29397"/>
                    <a:pt x="35553" y="29385"/>
                  </a:cubicBezTo>
                  <a:cubicBezTo>
                    <a:pt x="35577" y="29373"/>
                    <a:pt x="35613" y="29350"/>
                    <a:pt x="35636" y="29326"/>
                  </a:cubicBezTo>
                  <a:cubicBezTo>
                    <a:pt x="35660" y="29314"/>
                    <a:pt x="35672" y="29314"/>
                    <a:pt x="35696" y="29302"/>
                  </a:cubicBezTo>
                  <a:lnTo>
                    <a:pt x="35696" y="29302"/>
                  </a:lnTo>
                  <a:lnTo>
                    <a:pt x="35684" y="30219"/>
                  </a:lnTo>
                  <a:cubicBezTo>
                    <a:pt x="35684" y="30231"/>
                    <a:pt x="35696" y="30243"/>
                    <a:pt x="35696" y="30243"/>
                  </a:cubicBezTo>
                  <a:cubicBezTo>
                    <a:pt x="35696" y="30243"/>
                    <a:pt x="35708" y="30243"/>
                    <a:pt x="35708" y="30254"/>
                  </a:cubicBezTo>
                  <a:lnTo>
                    <a:pt x="35815" y="30254"/>
                  </a:lnTo>
                  <a:cubicBezTo>
                    <a:pt x="35815" y="30254"/>
                    <a:pt x="35815" y="30243"/>
                    <a:pt x="35815" y="30243"/>
                  </a:cubicBezTo>
                  <a:cubicBezTo>
                    <a:pt x="35839" y="30243"/>
                    <a:pt x="35863" y="30243"/>
                    <a:pt x="35886" y="30231"/>
                  </a:cubicBezTo>
                  <a:cubicBezTo>
                    <a:pt x="35898" y="30231"/>
                    <a:pt x="35910" y="30231"/>
                    <a:pt x="35922" y="30219"/>
                  </a:cubicBezTo>
                  <a:cubicBezTo>
                    <a:pt x="35934" y="30219"/>
                    <a:pt x="35958" y="30219"/>
                    <a:pt x="35970" y="30207"/>
                  </a:cubicBezTo>
                  <a:cubicBezTo>
                    <a:pt x="36005" y="30195"/>
                    <a:pt x="36041" y="30195"/>
                    <a:pt x="36077" y="30183"/>
                  </a:cubicBezTo>
                  <a:cubicBezTo>
                    <a:pt x="36089" y="30183"/>
                    <a:pt x="36089" y="30171"/>
                    <a:pt x="36089" y="30171"/>
                  </a:cubicBezTo>
                  <a:cubicBezTo>
                    <a:pt x="36124" y="30171"/>
                    <a:pt x="36160" y="30159"/>
                    <a:pt x="36208" y="30147"/>
                  </a:cubicBezTo>
                  <a:cubicBezTo>
                    <a:pt x="36255" y="30135"/>
                    <a:pt x="36291" y="30124"/>
                    <a:pt x="36327" y="30112"/>
                  </a:cubicBezTo>
                  <a:lnTo>
                    <a:pt x="36363" y="30112"/>
                  </a:lnTo>
                  <a:cubicBezTo>
                    <a:pt x="36398" y="30100"/>
                    <a:pt x="36422" y="30088"/>
                    <a:pt x="36458" y="30088"/>
                  </a:cubicBezTo>
                  <a:cubicBezTo>
                    <a:pt x="36470" y="30088"/>
                    <a:pt x="36482" y="30088"/>
                    <a:pt x="36494" y="30076"/>
                  </a:cubicBezTo>
                  <a:lnTo>
                    <a:pt x="36565" y="30076"/>
                  </a:lnTo>
                  <a:cubicBezTo>
                    <a:pt x="36577" y="30064"/>
                    <a:pt x="36589" y="30064"/>
                    <a:pt x="36601" y="30064"/>
                  </a:cubicBezTo>
                  <a:lnTo>
                    <a:pt x="36625" y="30064"/>
                  </a:lnTo>
                  <a:cubicBezTo>
                    <a:pt x="36672" y="30064"/>
                    <a:pt x="36708" y="30052"/>
                    <a:pt x="36756" y="30052"/>
                  </a:cubicBezTo>
                  <a:cubicBezTo>
                    <a:pt x="36803" y="30052"/>
                    <a:pt x="36851" y="30052"/>
                    <a:pt x="36898" y="30064"/>
                  </a:cubicBezTo>
                  <a:lnTo>
                    <a:pt x="36910" y="30064"/>
                  </a:lnTo>
                  <a:cubicBezTo>
                    <a:pt x="36958" y="30064"/>
                    <a:pt x="37006" y="30076"/>
                    <a:pt x="37053" y="30088"/>
                  </a:cubicBezTo>
                  <a:lnTo>
                    <a:pt x="37065" y="30088"/>
                  </a:lnTo>
                  <a:cubicBezTo>
                    <a:pt x="37101" y="30088"/>
                    <a:pt x="37137" y="30100"/>
                    <a:pt x="37184" y="30112"/>
                  </a:cubicBezTo>
                  <a:cubicBezTo>
                    <a:pt x="37196" y="30124"/>
                    <a:pt x="37220" y="30124"/>
                    <a:pt x="37232" y="30124"/>
                  </a:cubicBezTo>
                  <a:cubicBezTo>
                    <a:pt x="37291" y="30147"/>
                    <a:pt x="37351" y="30159"/>
                    <a:pt x="37410" y="30183"/>
                  </a:cubicBezTo>
                  <a:cubicBezTo>
                    <a:pt x="37422" y="30195"/>
                    <a:pt x="37434" y="30195"/>
                    <a:pt x="37434" y="30207"/>
                  </a:cubicBezTo>
                  <a:lnTo>
                    <a:pt x="37434" y="30421"/>
                  </a:lnTo>
                  <a:cubicBezTo>
                    <a:pt x="37434" y="30433"/>
                    <a:pt x="37434" y="30445"/>
                    <a:pt x="37446" y="30457"/>
                  </a:cubicBezTo>
                  <a:cubicBezTo>
                    <a:pt x="37470" y="30588"/>
                    <a:pt x="37613" y="30707"/>
                    <a:pt x="37803" y="30862"/>
                  </a:cubicBezTo>
                  <a:cubicBezTo>
                    <a:pt x="37827" y="30874"/>
                    <a:pt x="37851" y="30886"/>
                    <a:pt x="37887" y="30909"/>
                  </a:cubicBezTo>
                  <a:cubicBezTo>
                    <a:pt x="37887" y="30909"/>
                    <a:pt x="37899" y="30909"/>
                    <a:pt x="37910" y="30921"/>
                  </a:cubicBezTo>
                  <a:cubicBezTo>
                    <a:pt x="37934" y="30933"/>
                    <a:pt x="37958" y="30933"/>
                    <a:pt x="37982" y="30945"/>
                  </a:cubicBezTo>
                  <a:cubicBezTo>
                    <a:pt x="37982" y="30957"/>
                    <a:pt x="37994" y="30957"/>
                    <a:pt x="38006" y="30957"/>
                  </a:cubicBezTo>
                  <a:cubicBezTo>
                    <a:pt x="38041" y="30969"/>
                    <a:pt x="38065" y="30993"/>
                    <a:pt x="38101" y="31005"/>
                  </a:cubicBezTo>
                  <a:lnTo>
                    <a:pt x="38113" y="31005"/>
                  </a:lnTo>
                  <a:cubicBezTo>
                    <a:pt x="38208" y="31040"/>
                    <a:pt x="38303" y="31076"/>
                    <a:pt x="38375" y="31112"/>
                  </a:cubicBezTo>
                  <a:cubicBezTo>
                    <a:pt x="38541" y="31171"/>
                    <a:pt x="39196" y="31469"/>
                    <a:pt x="39399" y="31588"/>
                  </a:cubicBezTo>
                  <a:cubicBezTo>
                    <a:pt x="39518" y="31659"/>
                    <a:pt x="39661" y="31767"/>
                    <a:pt x="39756" y="31850"/>
                  </a:cubicBezTo>
                  <a:cubicBezTo>
                    <a:pt x="39887" y="31969"/>
                    <a:pt x="39958" y="32076"/>
                    <a:pt x="40161" y="32219"/>
                  </a:cubicBezTo>
                  <a:cubicBezTo>
                    <a:pt x="40196" y="32243"/>
                    <a:pt x="40244" y="32267"/>
                    <a:pt x="40292" y="32279"/>
                  </a:cubicBezTo>
                  <a:cubicBezTo>
                    <a:pt x="40292" y="32290"/>
                    <a:pt x="40292" y="32290"/>
                    <a:pt x="40292" y="32290"/>
                  </a:cubicBezTo>
                  <a:cubicBezTo>
                    <a:pt x="40327" y="32302"/>
                    <a:pt x="40351" y="32314"/>
                    <a:pt x="40375" y="32314"/>
                  </a:cubicBezTo>
                  <a:cubicBezTo>
                    <a:pt x="40399" y="32326"/>
                    <a:pt x="40423" y="32338"/>
                    <a:pt x="40446" y="32350"/>
                  </a:cubicBezTo>
                  <a:cubicBezTo>
                    <a:pt x="40458" y="32350"/>
                    <a:pt x="40482" y="32362"/>
                    <a:pt x="40494" y="32362"/>
                  </a:cubicBezTo>
                  <a:cubicBezTo>
                    <a:pt x="40530" y="32386"/>
                    <a:pt x="40566" y="32398"/>
                    <a:pt x="40601" y="32421"/>
                  </a:cubicBezTo>
                  <a:cubicBezTo>
                    <a:pt x="40792" y="32529"/>
                    <a:pt x="40685" y="32719"/>
                    <a:pt x="40804" y="32921"/>
                  </a:cubicBezTo>
                  <a:cubicBezTo>
                    <a:pt x="40923" y="33124"/>
                    <a:pt x="41030" y="33160"/>
                    <a:pt x="41328" y="33410"/>
                  </a:cubicBezTo>
                  <a:lnTo>
                    <a:pt x="41339" y="33410"/>
                  </a:lnTo>
                  <a:cubicBezTo>
                    <a:pt x="41339" y="33410"/>
                    <a:pt x="41339" y="33410"/>
                    <a:pt x="41351" y="33422"/>
                  </a:cubicBezTo>
                  <a:lnTo>
                    <a:pt x="41363" y="33422"/>
                  </a:lnTo>
                  <a:cubicBezTo>
                    <a:pt x="41375" y="33422"/>
                    <a:pt x="41387" y="33422"/>
                    <a:pt x="41399" y="33433"/>
                  </a:cubicBezTo>
                  <a:lnTo>
                    <a:pt x="41411" y="33433"/>
                  </a:lnTo>
                  <a:cubicBezTo>
                    <a:pt x="41423" y="33433"/>
                    <a:pt x="41435" y="33445"/>
                    <a:pt x="41447" y="33445"/>
                  </a:cubicBezTo>
                  <a:cubicBezTo>
                    <a:pt x="41458" y="33457"/>
                    <a:pt x="41458" y="33457"/>
                    <a:pt x="41458" y="33457"/>
                  </a:cubicBezTo>
                  <a:cubicBezTo>
                    <a:pt x="41470" y="33457"/>
                    <a:pt x="41482" y="33457"/>
                    <a:pt x="41494" y="33469"/>
                  </a:cubicBezTo>
                  <a:cubicBezTo>
                    <a:pt x="41506" y="33469"/>
                    <a:pt x="41518" y="33481"/>
                    <a:pt x="41542" y="33493"/>
                  </a:cubicBezTo>
                  <a:cubicBezTo>
                    <a:pt x="41554" y="33493"/>
                    <a:pt x="41578" y="33505"/>
                    <a:pt x="41589" y="33505"/>
                  </a:cubicBezTo>
                  <a:cubicBezTo>
                    <a:pt x="41613" y="33517"/>
                    <a:pt x="41625" y="33517"/>
                    <a:pt x="41637" y="33529"/>
                  </a:cubicBezTo>
                  <a:cubicBezTo>
                    <a:pt x="41649" y="33529"/>
                    <a:pt x="41661" y="33529"/>
                    <a:pt x="41673" y="33541"/>
                  </a:cubicBezTo>
                  <a:cubicBezTo>
                    <a:pt x="41709" y="33553"/>
                    <a:pt x="41732" y="33564"/>
                    <a:pt x="41768" y="33564"/>
                  </a:cubicBezTo>
                  <a:cubicBezTo>
                    <a:pt x="41768" y="33564"/>
                    <a:pt x="41780" y="33564"/>
                    <a:pt x="41780" y="33576"/>
                  </a:cubicBezTo>
                  <a:cubicBezTo>
                    <a:pt x="41828" y="33588"/>
                    <a:pt x="41875" y="33600"/>
                    <a:pt x="41923" y="33612"/>
                  </a:cubicBezTo>
                  <a:cubicBezTo>
                    <a:pt x="41970" y="33612"/>
                    <a:pt x="42006" y="33624"/>
                    <a:pt x="42054" y="33636"/>
                  </a:cubicBezTo>
                  <a:cubicBezTo>
                    <a:pt x="42066" y="33648"/>
                    <a:pt x="42078" y="33648"/>
                    <a:pt x="42090" y="33648"/>
                  </a:cubicBezTo>
                  <a:cubicBezTo>
                    <a:pt x="42101" y="33660"/>
                    <a:pt x="42125" y="33660"/>
                    <a:pt x="42149" y="33672"/>
                  </a:cubicBezTo>
                  <a:cubicBezTo>
                    <a:pt x="42161" y="33672"/>
                    <a:pt x="42173" y="33683"/>
                    <a:pt x="42185" y="33683"/>
                  </a:cubicBezTo>
                  <a:cubicBezTo>
                    <a:pt x="42220" y="33695"/>
                    <a:pt x="42256" y="33719"/>
                    <a:pt x="42292" y="33731"/>
                  </a:cubicBezTo>
                  <a:cubicBezTo>
                    <a:pt x="42340" y="33767"/>
                    <a:pt x="42375" y="33779"/>
                    <a:pt x="42387" y="33803"/>
                  </a:cubicBezTo>
                  <a:lnTo>
                    <a:pt x="42387" y="33981"/>
                  </a:lnTo>
                  <a:cubicBezTo>
                    <a:pt x="42387" y="34041"/>
                    <a:pt x="42459" y="34100"/>
                    <a:pt x="42554" y="34148"/>
                  </a:cubicBezTo>
                  <a:cubicBezTo>
                    <a:pt x="42625" y="34195"/>
                    <a:pt x="42732" y="34243"/>
                    <a:pt x="42816" y="34291"/>
                  </a:cubicBezTo>
                  <a:cubicBezTo>
                    <a:pt x="42982" y="34386"/>
                    <a:pt x="42959" y="34445"/>
                    <a:pt x="42971" y="34565"/>
                  </a:cubicBezTo>
                  <a:lnTo>
                    <a:pt x="42971" y="34767"/>
                  </a:lnTo>
                  <a:cubicBezTo>
                    <a:pt x="42971" y="34791"/>
                    <a:pt x="42971" y="34815"/>
                    <a:pt x="42994" y="34850"/>
                  </a:cubicBezTo>
                  <a:cubicBezTo>
                    <a:pt x="43006" y="34874"/>
                    <a:pt x="43030" y="34886"/>
                    <a:pt x="43042" y="34910"/>
                  </a:cubicBezTo>
                  <a:lnTo>
                    <a:pt x="43042" y="35529"/>
                  </a:lnTo>
                  <a:cubicBezTo>
                    <a:pt x="43042" y="35553"/>
                    <a:pt x="43054" y="35577"/>
                    <a:pt x="43054" y="35600"/>
                  </a:cubicBezTo>
                  <a:cubicBezTo>
                    <a:pt x="43149" y="35648"/>
                    <a:pt x="43340" y="35719"/>
                    <a:pt x="43423" y="35755"/>
                  </a:cubicBezTo>
                  <a:cubicBezTo>
                    <a:pt x="43542" y="35815"/>
                    <a:pt x="43875" y="35981"/>
                    <a:pt x="44066" y="36065"/>
                  </a:cubicBezTo>
                  <a:cubicBezTo>
                    <a:pt x="44114" y="36089"/>
                    <a:pt x="44173" y="36112"/>
                    <a:pt x="44233" y="36136"/>
                  </a:cubicBezTo>
                  <a:cubicBezTo>
                    <a:pt x="44268" y="36148"/>
                    <a:pt x="44292" y="36160"/>
                    <a:pt x="44328" y="36172"/>
                  </a:cubicBezTo>
                  <a:cubicBezTo>
                    <a:pt x="44352" y="36184"/>
                    <a:pt x="44387" y="36196"/>
                    <a:pt x="44411" y="36208"/>
                  </a:cubicBezTo>
                  <a:cubicBezTo>
                    <a:pt x="44495" y="36231"/>
                    <a:pt x="44590" y="36267"/>
                    <a:pt x="44673" y="36291"/>
                  </a:cubicBezTo>
                  <a:cubicBezTo>
                    <a:pt x="44685" y="36291"/>
                    <a:pt x="44685" y="36303"/>
                    <a:pt x="44697" y="36303"/>
                  </a:cubicBezTo>
                  <a:cubicBezTo>
                    <a:pt x="44709" y="36303"/>
                    <a:pt x="44733" y="36303"/>
                    <a:pt x="44745" y="36315"/>
                  </a:cubicBezTo>
                  <a:lnTo>
                    <a:pt x="44792" y="36315"/>
                  </a:lnTo>
                  <a:cubicBezTo>
                    <a:pt x="44804" y="36327"/>
                    <a:pt x="44804" y="36327"/>
                    <a:pt x="44816" y="36327"/>
                  </a:cubicBezTo>
                  <a:lnTo>
                    <a:pt x="45185" y="36327"/>
                  </a:lnTo>
                  <a:cubicBezTo>
                    <a:pt x="45197" y="36327"/>
                    <a:pt x="45221" y="36339"/>
                    <a:pt x="45245" y="36339"/>
                  </a:cubicBezTo>
                  <a:lnTo>
                    <a:pt x="45268" y="36339"/>
                  </a:lnTo>
                  <a:cubicBezTo>
                    <a:pt x="45292" y="36350"/>
                    <a:pt x="45316" y="36350"/>
                    <a:pt x="45340" y="36362"/>
                  </a:cubicBezTo>
                  <a:lnTo>
                    <a:pt x="45352" y="36362"/>
                  </a:lnTo>
                  <a:cubicBezTo>
                    <a:pt x="45376" y="36362"/>
                    <a:pt x="45399" y="36374"/>
                    <a:pt x="45423" y="36386"/>
                  </a:cubicBezTo>
                  <a:cubicBezTo>
                    <a:pt x="45459" y="36386"/>
                    <a:pt x="45483" y="36398"/>
                    <a:pt x="45507" y="36410"/>
                  </a:cubicBezTo>
                  <a:lnTo>
                    <a:pt x="45519" y="36410"/>
                  </a:lnTo>
                  <a:cubicBezTo>
                    <a:pt x="45554" y="36422"/>
                    <a:pt x="45578" y="36422"/>
                    <a:pt x="45602" y="36434"/>
                  </a:cubicBezTo>
                  <a:lnTo>
                    <a:pt x="45614" y="36434"/>
                  </a:lnTo>
                  <a:cubicBezTo>
                    <a:pt x="45638" y="36446"/>
                    <a:pt x="45661" y="36458"/>
                    <a:pt x="45685" y="36458"/>
                  </a:cubicBezTo>
                  <a:cubicBezTo>
                    <a:pt x="45697" y="36458"/>
                    <a:pt x="45697" y="36470"/>
                    <a:pt x="45709" y="36470"/>
                  </a:cubicBezTo>
                  <a:cubicBezTo>
                    <a:pt x="45733" y="36470"/>
                    <a:pt x="45745" y="36481"/>
                    <a:pt x="45769" y="36481"/>
                  </a:cubicBezTo>
                  <a:cubicBezTo>
                    <a:pt x="45780" y="36493"/>
                    <a:pt x="45804" y="36493"/>
                    <a:pt x="45816" y="36505"/>
                  </a:cubicBezTo>
                  <a:cubicBezTo>
                    <a:pt x="45828" y="36505"/>
                    <a:pt x="45840" y="36505"/>
                    <a:pt x="45852" y="36517"/>
                  </a:cubicBezTo>
                  <a:cubicBezTo>
                    <a:pt x="45900" y="36529"/>
                    <a:pt x="45947" y="36553"/>
                    <a:pt x="45995" y="36565"/>
                  </a:cubicBezTo>
                  <a:lnTo>
                    <a:pt x="46007" y="36565"/>
                  </a:lnTo>
                  <a:cubicBezTo>
                    <a:pt x="46019" y="36565"/>
                    <a:pt x="46030" y="36577"/>
                    <a:pt x="46042" y="36577"/>
                  </a:cubicBezTo>
                  <a:lnTo>
                    <a:pt x="46066" y="36577"/>
                  </a:lnTo>
                  <a:cubicBezTo>
                    <a:pt x="46066" y="36589"/>
                    <a:pt x="46078" y="36589"/>
                    <a:pt x="46078" y="36589"/>
                  </a:cubicBezTo>
                  <a:lnTo>
                    <a:pt x="46150" y="36589"/>
                  </a:lnTo>
                  <a:cubicBezTo>
                    <a:pt x="46150" y="36589"/>
                    <a:pt x="46161" y="36589"/>
                    <a:pt x="46161" y="36577"/>
                  </a:cubicBezTo>
                  <a:lnTo>
                    <a:pt x="46209" y="36577"/>
                  </a:lnTo>
                  <a:cubicBezTo>
                    <a:pt x="46209" y="36565"/>
                    <a:pt x="46209" y="36565"/>
                    <a:pt x="46209" y="36565"/>
                  </a:cubicBezTo>
                  <a:cubicBezTo>
                    <a:pt x="46257" y="36553"/>
                    <a:pt x="46292" y="36529"/>
                    <a:pt x="46316" y="36517"/>
                  </a:cubicBezTo>
                  <a:cubicBezTo>
                    <a:pt x="46316" y="36517"/>
                    <a:pt x="46316" y="36505"/>
                    <a:pt x="46316" y="36505"/>
                  </a:cubicBezTo>
                  <a:cubicBezTo>
                    <a:pt x="46328" y="36505"/>
                    <a:pt x="46328" y="36505"/>
                    <a:pt x="46328" y="36493"/>
                  </a:cubicBezTo>
                  <a:lnTo>
                    <a:pt x="46340" y="36493"/>
                  </a:lnTo>
                  <a:cubicBezTo>
                    <a:pt x="46340" y="36493"/>
                    <a:pt x="46340" y="36481"/>
                    <a:pt x="46340" y="36481"/>
                  </a:cubicBezTo>
                  <a:cubicBezTo>
                    <a:pt x="46340" y="36470"/>
                    <a:pt x="46340" y="36470"/>
                    <a:pt x="46340" y="36470"/>
                  </a:cubicBezTo>
                  <a:cubicBezTo>
                    <a:pt x="46340" y="36470"/>
                    <a:pt x="46352" y="36470"/>
                    <a:pt x="46352" y="36458"/>
                  </a:cubicBezTo>
                  <a:cubicBezTo>
                    <a:pt x="46352" y="36446"/>
                    <a:pt x="46352" y="36434"/>
                    <a:pt x="46352" y="36422"/>
                  </a:cubicBezTo>
                  <a:cubicBezTo>
                    <a:pt x="46352" y="36410"/>
                    <a:pt x="46364" y="36386"/>
                    <a:pt x="46364" y="36374"/>
                  </a:cubicBezTo>
                  <a:cubicBezTo>
                    <a:pt x="46364" y="36350"/>
                    <a:pt x="46376" y="36327"/>
                    <a:pt x="46376" y="36303"/>
                  </a:cubicBezTo>
                  <a:cubicBezTo>
                    <a:pt x="46388" y="36291"/>
                    <a:pt x="46388" y="36291"/>
                    <a:pt x="46388" y="36279"/>
                  </a:cubicBezTo>
                  <a:cubicBezTo>
                    <a:pt x="46388" y="36255"/>
                    <a:pt x="46400" y="36219"/>
                    <a:pt x="46411" y="36196"/>
                  </a:cubicBezTo>
                  <a:cubicBezTo>
                    <a:pt x="46411" y="36196"/>
                    <a:pt x="46411" y="36196"/>
                    <a:pt x="46411" y="36184"/>
                  </a:cubicBezTo>
                  <a:cubicBezTo>
                    <a:pt x="46423" y="36148"/>
                    <a:pt x="46447" y="36124"/>
                    <a:pt x="46459" y="36089"/>
                  </a:cubicBezTo>
                  <a:cubicBezTo>
                    <a:pt x="46459" y="36089"/>
                    <a:pt x="46459" y="36077"/>
                    <a:pt x="46471" y="36077"/>
                  </a:cubicBezTo>
                  <a:cubicBezTo>
                    <a:pt x="46471" y="36065"/>
                    <a:pt x="46483" y="36041"/>
                    <a:pt x="46495" y="36029"/>
                  </a:cubicBezTo>
                  <a:cubicBezTo>
                    <a:pt x="46507" y="36029"/>
                    <a:pt x="46507" y="36017"/>
                    <a:pt x="46519" y="36017"/>
                  </a:cubicBezTo>
                  <a:cubicBezTo>
                    <a:pt x="46519" y="36005"/>
                    <a:pt x="46531" y="35993"/>
                    <a:pt x="46542" y="35993"/>
                  </a:cubicBezTo>
                  <a:cubicBezTo>
                    <a:pt x="46554" y="35981"/>
                    <a:pt x="46554" y="35969"/>
                    <a:pt x="46566" y="35969"/>
                  </a:cubicBezTo>
                  <a:cubicBezTo>
                    <a:pt x="46578" y="35958"/>
                    <a:pt x="46578" y="35958"/>
                    <a:pt x="46590" y="35958"/>
                  </a:cubicBezTo>
                  <a:cubicBezTo>
                    <a:pt x="46614" y="35946"/>
                    <a:pt x="46638" y="35934"/>
                    <a:pt x="46662" y="35922"/>
                  </a:cubicBezTo>
                  <a:lnTo>
                    <a:pt x="46673" y="35922"/>
                  </a:lnTo>
                  <a:cubicBezTo>
                    <a:pt x="46697" y="35910"/>
                    <a:pt x="46721" y="35910"/>
                    <a:pt x="46733" y="35898"/>
                  </a:cubicBezTo>
                  <a:lnTo>
                    <a:pt x="46745" y="35898"/>
                  </a:lnTo>
                  <a:cubicBezTo>
                    <a:pt x="46769" y="35898"/>
                    <a:pt x="46792" y="35898"/>
                    <a:pt x="46816" y="35886"/>
                  </a:cubicBezTo>
                  <a:lnTo>
                    <a:pt x="46852" y="35886"/>
                  </a:lnTo>
                  <a:cubicBezTo>
                    <a:pt x="46864" y="35898"/>
                    <a:pt x="46876" y="35898"/>
                    <a:pt x="46888" y="35898"/>
                  </a:cubicBezTo>
                  <a:lnTo>
                    <a:pt x="46900" y="35898"/>
                  </a:lnTo>
                  <a:cubicBezTo>
                    <a:pt x="46900" y="35898"/>
                    <a:pt x="46912" y="35910"/>
                    <a:pt x="46912" y="35910"/>
                  </a:cubicBezTo>
                  <a:cubicBezTo>
                    <a:pt x="46935" y="35910"/>
                    <a:pt x="46947" y="35922"/>
                    <a:pt x="46959" y="35922"/>
                  </a:cubicBezTo>
                  <a:cubicBezTo>
                    <a:pt x="46959" y="35922"/>
                    <a:pt x="46971" y="35922"/>
                    <a:pt x="46971" y="35934"/>
                  </a:cubicBezTo>
                  <a:cubicBezTo>
                    <a:pt x="47007" y="35946"/>
                    <a:pt x="47054" y="35958"/>
                    <a:pt x="47090" y="35981"/>
                  </a:cubicBezTo>
                  <a:cubicBezTo>
                    <a:pt x="47090" y="35981"/>
                    <a:pt x="47102" y="35981"/>
                    <a:pt x="47102" y="35993"/>
                  </a:cubicBezTo>
                  <a:cubicBezTo>
                    <a:pt x="47138" y="36005"/>
                    <a:pt x="47185" y="36029"/>
                    <a:pt x="47221" y="36053"/>
                  </a:cubicBezTo>
                  <a:cubicBezTo>
                    <a:pt x="47257" y="36077"/>
                    <a:pt x="47293" y="36089"/>
                    <a:pt x="47316" y="36100"/>
                  </a:cubicBezTo>
                  <a:cubicBezTo>
                    <a:pt x="47328" y="36112"/>
                    <a:pt x="47340" y="36112"/>
                    <a:pt x="47352" y="36124"/>
                  </a:cubicBezTo>
                  <a:cubicBezTo>
                    <a:pt x="47364" y="36136"/>
                    <a:pt x="47388" y="36136"/>
                    <a:pt x="47412" y="36148"/>
                  </a:cubicBezTo>
                  <a:cubicBezTo>
                    <a:pt x="47412" y="36160"/>
                    <a:pt x="47424" y="36160"/>
                    <a:pt x="47435" y="36172"/>
                  </a:cubicBezTo>
                  <a:cubicBezTo>
                    <a:pt x="47459" y="36172"/>
                    <a:pt x="47483" y="36184"/>
                    <a:pt x="47507" y="36196"/>
                  </a:cubicBezTo>
                  <a:cubicBezTo>
                    <a:pt x="47519" y="36196"/>
                    <a:pt x="47519" y="36208"/>
                    <a:pt x="47531" y="36208"/>
                  </a:cubicBezTo>
                  <a:lnTo>
                    <a:pt x="47543" y="36208"/>
                  </a:lnTo>
                  <a:cubicBezTo>
                    <a:pt x="47566" y="36219"/>
                    <a:pt x="47602" y="36231"/>
                    <a:pt x="47650" y="36255"/>
                  </a:cubicBezTo>
                  <a:cubicBezTo>
                    <a:pt x="47674" y="36255"/>
                    <a:pt x="47697" y="36267"/>
                    <a:pt x="47721" y="36279"/>
                  </a:cubicBezTo>
                  <a:cubicBezTo>
                    <a:pt x="47912" y="36350"/>
                    <a:pt x="48245" y="36493"/>
                    <a:pt x="48388" y="36577"/>
                  </a:cubicBezTo>
                  <a:lnTo>
                    <a:pt x="48400" y="36577"/>
                  </a:lnTo>
                  <a:cubicBezTo>
                    <a:pt x="48412" y="36589"/>
                    <a:pt x="48436" y="36589"/>
                    <a:pt x="48447" y="36600"/>
                  </a:cubicBezTo>
                  <a:cubicBezTo>
                    <a:pt x="48555" y="36660"/>
                    <a:pt x="48567" y="36779"/>
                    <a:pt x="48650" y="36827"/>
                  </a:cubicBezTo>
                  <a:cubicBezTo>
                    <a:pt x="48650" y="36827"/>
                    <a:pt x="48662" y="36827"/>
                    <a:pt x="48662" y="36839"/>
                  </a:cubicBezTo>
                  <a:lnTo>
                    <a:pt x="48686" y="36839"/>
                  </a:lnTo>
                  <a:cubicBezTo>
                    <a:pt x="48697" y="36851"/>
                    <a:pt x="48709" y="36851"/>
                    <a:pt x="48721" y="36851"/>
                  </a:cubicBezTo>
                  <a:lnTo>
                    <a:pt x="48733" y="36851"/>
                  </a:lnTo>
                  <a:cubicBezTo>
                    <a:pt x="48745" y="36851"/>
                    <a:pt x="48757" y="36862"/>
                    <a:pt x="48769" y="36862"/>
                  </a:cubicBezTo>
                  <a:lnTo>
                    <a:pt x="48828" y="36862"/>
                  </a:lnTo>
                  <a:cubicBezTo>
                    <a:pt x="48864" y="36862"/>
                    <a:pt x="48888" y="36874"/>
                    <a:pt x="48924" y="36874"/>
                  </a:cubicBezTo>
                  <a:lnTo>
                    <a:pt x="49126" y="36874"/>
                  </a:lnTo>
                  <a:cubicBezTo>
                    <a:pt x="49126" y="36874"/>
                    <a:pt x="49138" y="36874"/>
                    <a:pt x="49138" y="36862"/>
                  </a:cubicBezTo>
                  <a:lnTo>
                    <a:pt x="49198" y="36862"/>
                  </a:lnTo>
                  <a:cubicBezTo>
                    <a:pt x="49209" y="36862"/>
                    <a:pt x="49233" y="36851"/>
                    <a:pt x="49245" y="36851"/>
                  </a:cubicBezTo>
                  <a:cubicBezTo>
                    <a:pt x="49257" y="36851"/>
                    <a:pt x="49257" y="36839"/>
                    <a:pt x="49257" y="36839"/>
                  </a:cubicBezTo>
                  <a:lnTo>
                    <a:pt x="49281" y="36839"/>
                  </a:lnTo>
                  <a:cubicBezTo>
                    <a:pt x="49293" y="36827"/>
                    <a:pt x="49317" y="36827"/>
                    <a:pt x="49329" y="36815"/>
                  </a:cubicBezTo>
                  <a:lnTo>
                    <a:pt x="49340" y="36815"/>
                  </a:lnTo>
                  <a:cubicBezTo>
                    <a:pt x="49352" y="36815"/>
                    <a:pt x="49376" y="36803"/>
                    <a:pt x="49400" y="36803"/>
                  </a:cubicBezTo>
                  <a:cubicBezTo>
                    <a:pt x="49412" y="36791"/>
                    <a:pt x="49424" y="36791"/>
                    <a:pt x="49448" y="36791"/>
                  </a:cubicBezTo>
                  <a:lnTo>
                    <a:pt x="49626" y="36791"/>
                  </a:lnTo>
                  <a:cubicBezTo>
                    <a:pt x="49650" y="36791"/>
                    <a:pt x="49674" y="36791"/>
                    <a:pt x="49698" y="36803"/>
                  </a:cubicBezTo>
                  <a:lnTo>
                    <a:pt x="49912" y="36803"/>
                  </a:lnTo>
                  <a:cubicBezTo>
                    <a:pt x="49924" y="36803"/>
                    <a:pt x="49936" y="36803"/>
                    <a:pt x="49948" y="36791"/>
                  </a:cubicBezTo>
                  <a:lnTo>
                    <a:pt x="49971" y="36791"/>
                  </a:lnTo>
                  <a:cubicBezTo>
                    <a:pt x="49983" y="36791"/>
                    <a:pt x="49995" y="36791"/>
                    <a:pt x="50007" y="36779"/>
                  </a:cubicBezTo>
                  <a:lnTo>
                    <a:pt x="50031" y="36779"/>
                  </a:lnTo>
                  <a:cubicBezTo>
                    <a:pt x="50043" y="36767"/>
                    <a:pt x="50055" y="36767"/>
                    <a:pt x="50067" y="36767"/>
                  </a:cubicBezTo>
                  <a:cubicBezTo>
                    <a:pt x="50067" y="36755"/>
                    <a:pt x="50079" y="36755"/>
                    <a:pt x="50091" y="36755"/>
                  </a:cubicBezTo>
                  <a:cubicBezTo>
                    <a:pt x="50102" y="36743"/>
                    <a:pt x="50102" y="36743"/>
                    <a:pt x="50114" y="36743"/>
                  </a:cubicBezTo>
                  <a:cubicBezTo>
                    <a:pt x="50114" y="36731"/>
                    <a:pt x="50126" y="36731"/>
                    <a:pt x="50126" y="36731"/>
                  </a:cubicBezTo>
                  <a:cubicBezTo>
                    <a:pt x="50162" y="36708"/>
                    <a:pt x="50186" y="36696"/>
                    <a:pt x="50210" y="36672"/>
                  </a:cubicBezTo>
                  <a:cubicBezTo>
                    <a:pt x="50233" y="36648"/>
                    <a:pt x="50257" y="36636"/>
                    <a:pt x="50269" y="36624"/>
                  </a:cubicBezTo>
                  <a:cubicBezTo>
                    <a:pt x="50269" y="36612"/>
                    <a:pt x="50281" y="36612"/>
                    <a:pt x="50293" y="36600"/>
                  </a:cubicBezTo>
                  <a:cubicBezTo>
                    <a:pt x="50317" y="36589"/>
                    <a:pt x="50341" y="36565"/>
                    <a:pt x="50376" y="36541"/>
                  </a:cubicBezTo>
                  <a:cubicBezTo>
                    <a:pt x="50388" y="36541"/>
                    <a:pt x="50388" y="36529"/>
                    <a:pt x="50400" y="36529"/>
                  </a:cubicBezTo>
                  <a:cubicBezTo>
                    <a:pt x="50412" y="36517"/>
                    <a:pt x="50424" y="36505"/>
                    <a:pt x="50448" y="36493"/>
                  </a:cubicBezTo>
                  <a:lnTo>
                    <a:pt x="50460" y="36493"/>
                  </a:lnTo>
                  <a:cubicBezTo>
                    <a:pt x="50507" y="36458"/>
                    <a:pt x="50555" y="36422"/>
                    <a:pt x="50614" y="36386"/>
                  </a:cubicBezTo>
                  <a:cubicBezTo>
                    <a:pt x="50733" y="36303"/>
                    <a:pt x="50864" y="36208"/>
                    <a:pt x="50995" y="36124"/>
                  </a:cubicBezTo>
                  <a:cubicBezTo>
                    <a:pt x="51031" y="36100"/>
                    <a:pt x="51055" y="36089"/>
                    <a:pt x="51091" y="36065"/>
                  </a:cubicBezTo>
                  <a:cubicBezTo>
                    <a:pt x="51091" y="36065"/>
                    <a:pt x="51091" y="36065"/>
                    <a:pt x="51091" y="36053"/>
                  </a:cubicBezTo>
                  <a:cubicBezTo>
                    <a:pt x="51114" y="36041"/>
                    <a:pt x="51150" y="36029"/>
                    <a:pt x="51174" y="36005"/>
                  </a:cubicBezTo>
                  <a:cubicBezTo>
                    <a:pt x="51174" y="36005"/>
                    <a:pt x="51186" y="36005"/>
                    <a:pt x="51186" y="35993"/>
                  </a:cubicBezTo>
                  <a:cubicBezTo>
                    <a:pt x="51210" y="35981"/>
                    <a:pt x="51234" y="35969"/>
                    <a:pt x="51257" y="35958"/>
                  </a:cubicBezTo>
                  <a:cubicBezTo>
                    <a:pt x="51257" y="35946"/>
                    <a:pt x="51269" y="35946"/>
                    <a:pt x="51269" y="35946"/>
                  </a:cubicBezTo>
                  <a:cubicBezTo>
                    <a:pt x="51293" y="35934"/>
                    <a:pt x="51305" y="35922"/>
                    <a:pt x="51317" y="35910"/>
                  </a:cubicBezTo>
                  <a:cubicBezTo>
                    <a:pt x="51329" y="35910"/>
                    <a:pt x="51341" y="35898"/>
                    <a:pt x="51341" y="35898"/>
                  </a:cubicBezTo>
                  <a:cubicBezTo>
                    <a:pt x="51353" y="35886"/>
                    <a:pt x="51364" y="35874"/>
                    <a:pt x="51376" y="35874"/>
                  </a:cubicBezTo>
                  <a:cubicBezTo>
                    <a:pt x="51388" y="35862"/>
                    <a:pt x="51400" y="35862"/>
                    <a:pt x="51400" y="35862"/>
                  </a:cubicBezTo>
                  <a:cubicBezTo>
                    <a:pt x="51424" y="35850"/>
                    <a:pt x="51436" y="35838"/>
                    <a:pt x="51448" y="35838"/>
                  </a:cubicBezTo>
                  <a:cubicBezTo>
                    <a:pt x="51662" y="35708"/>
                    <a:pt x="52019" y="35517"/>
                    <a:pt x="52269" y="35374"/>
                  </a:cubicBezTo>
                  <a:cubicBezTo>
                    <a:pt x="52293" y="35362"/>
                    <a:pt x="52305" y="35350"/>
                    <a:pt x="52329" y="35338"/>
                  </a:cubicBezTo>
                  <a:lnTo>
                    <a:pt x="52353" y="35338"/>
                  </a:lnTo>
                  <a:cubicBezTo>
                    <a:pt x="52365" y="35327"/>
                    <a:pt x="52377" y="35315"/>
                    <a:pt x="52400" y="35315"/>
                  </a:cubicBezTo>
                  <a:cubicBezTo>
                    <a:pt x="52400" y="35315"/>
                    <a:pt x="52412" y="35303"/>
                    <a:pt x="52424" y="35303"/>
                  </a:cubicBezTo>
                  <a:cubicBezTo>
                    <a:pt x="52436" y="35303"/>
                    <a:pt x="52460" y="35291"/>
                    <a:pt x="52472" y="35291"/>
                  </a:cubicBezTo>
                  <a:cubicBezTo>
                    <a:pt x="52484" y="35279"/>
                    <a:pt x="52496" y="35279"/>
                    <a:pt x="52507" y="35279"/>
                  </a:cubicBezTo>
                  <a:cubicBezTo>
                    <a:pt x="52519" y="35267"/>
                    <a:pt x="52531" y="35267"/>
                    <a:pt x="52543" y="35267"/>
                  </a:cubicBezTo>
                  <a:cubicBezTo>
                    <a:pt x="52555" y="35255"/>
                    <a:pt x="52567" y="35255"/>
                    <a:pt x="52591" y="35243"/>
                  </a:cubicBezTo>
                  <a:cubicBezTo>
                    <a:pt x="52603" y="35243"/>
                    <a:pt x="52627" y="35231"/>
                    <a:pt x="52650" y="35231"/>
                  </a:cubicBezTo>
                  <a:cubicBezTo>
                    <a:pt x="52674" y="35219"/>
                    <a:pt x="52698" y="35219"/>
                    <a:pt x="52710" y="35207"/>
                  </a:cubicBezTo>
                  <a:cubicBezTo>
                    <a:pt x="52734" y="35207"/>
                    <a:pt x="52746" y="35196"/>
                    <a:pt x="52758" y="35196"/>
                  </a:cubicBezTo>
                  <a:cubicBezTo>
                    <a:pt x="52781" y="35196"/>
                    <a:pt x="52793" y="35184"/>
                    <a:pt x="52817" y="35184"/>
                  </a:cubicBezTo>
                  <a:cubicBezTo>
                    <a:pt x="52829" y="35172"/>
                    <a:pt x="52841" y="35172"/>
                    <a:pt x="52853" y="35172"/>
                  </a:cubicBezTo>
                  <a:cubicBezTo>
                    <a:pt x="52888" y="35160"/>
                    <a:pt x="52912" y="35160"/>
                    <a:pt x="52948" y="35148"/>
                  </a:cubicBezTo>
                  <a:cubicBezTo>
                    <a:pt x="52960" y="35148"/>
                    <a:pt x="52972" y="35136"/>
                    <a:pt x="52984" y="35136"/>
                  </a:cubicBezTo>
                  <a:cubicBezTo>
                    <a:pt x="52996" y="35136"/>
                    <a:pt x="53019" y="35124"/>
                    <a:pt x="53031" y="35124"/>
                  </a:cubicBezTo>
                  <a:lnTo>
                    <a:pt x="53067" y="35124"/>
                  </a:lnTo>
                  <a:cubicBezTo>
                    <a:pt x="53127" y="35100"/>
                    <a:pt x="53186" y="35088"/>
                    <a:pt x="53234" y="35076"/>
                  </a:cubicBezTo>
                  <a:lnTo>
                    <a:pt x="53246" y="35076"/>
                  </a:lnTo>
                  <a:cubicBezTo>
                    <a:pt x="53269" y="35065"/>
                    <a:pt x="53281" y="35065"/>
                    <a:pt x="53293" y="35065"/>
                  </a:cubicBezTo>
                  <a:cubicBezTo>
                    <a:pt x="53305" y="35053"/>
                    <a:pt x="53317" y="35053"/>
                    <a:pt x="53329" y="35053"/>
                  </a:cubicBezTo>
                  <a:lnTo>
                    <a:pt x="53341" y="35053"/>
                  </a:lnTo>
                  <a:cubicBezTo>
                    <a:pt x="53353" y="35041"/>
                    <a:pt x="53365" y="35041"/>
                    <a:pt x="53365" y="35041"/>
                  </a:cubicBezTo>
                  <a:lnTo>
                    <a:pt x="53377" y="35041"/>
                  </a:lnTo>
                  <a:cubicBezTo>
                    <a:pt x="53520" y="35005"/>
                    <a:pt x="53781" y="34957"/>
                    <a:pt x="53912" y="34934"/>
                  </a:cubicBezTo>
                  <a:cubicBezTo>
                    <a:pt x="53960" y="34922"/>
                    <a:pt x="53984" y="34922"/>
                    <a:pt x="53996" y="34910"/>
                  </a:cubicBezTo>
                  <a:cubicBezTo>
                    <a:pt x="54008" y="34910"/>
                    <a:pt x="54210" y="34850"/>
                    <a:pt x="54317" y="34815"/>
                  </a:cubicBezTo>
                  <a:cubicBezTo>
                    <a:pt x="54329" y="34815"/>
                    <a:pt x="54341" y="34803"/>
                    <a:pt x="54353" y="34803"/>
                  </a:cubicBezTo>
                  <a:lnTo>
                    <a:pt x="54365" y="34803"/>
                  </a:lnTo>
                  <a:cubicBezTo>
                    <a:pt x="54365" y="34803"/>
                    <a:pt x="54365" y="34791"/>
                    <a:pt x="54365" y="34791"/>
                  </a:cubicBezTo>
                  <a:lnTo>
                    <a:pt x="54377" y="31862"/>
                  </a:lnTo>
                  <a:lnTo>
                    <a:pt x="54377" y="31862"/>
                  </a:lnTo>
                  <a:cubicBezTo>
                    <a:pt x="54377" y="31862"/>
                    <a:pt x="54365" y="31862"/>
                    <a:pt x="54365" y="31874"/>
                  </a:cubicBezTo>
                  <a:cubicBezTo>
                    <a:pt x="54353" y="31874"/>
                    <a:pt x="54341" y="31886"/>
                    <a:pt x="54329" y="31886"/>
                  </a:cubicBezTo>
                  <a:lnTo>
                    <a:pt x="54317" y="31886"/>
                  </a:lnTo>
                  <a:cubicBezTo>
                    <a:pt x="54305" y="31898"/>
                    <a:pt x="54293" y="31898"/>
                    <a:pt x="54270" y="31909"/>
                  </a:cubicBezTo>
                  <a:cubicBezTo>
                    <a:pt x="54198" y="31933"/>
                    <a:pt x="54103" y="31957"/>
                    <a:pt x="54043" y="31969"/>
                  </a:cubicBezTo>
                  <a:cubicBezTo>
                    <a:pt x="54020" y="31981"/>
                    <a:pt x="54008" y="31981"/>
                    <a:pt x="53996" y="31981"/>
                  </a:cubicBezTo>
                  <a:cubicBezTo>
                    <a:pt x="53996" y="31981"/>
                    <a:pt x="53960" y="31993"/>
                    <a:pt x="53912" y="32005"/>
                  </a:cubicBezTo>
                  <a:lnTo>
                    <a:pt x="53901" y="32005"/>
                  </a:lnTo>
                  <a:cubicBezTo>
                    <a:pt x="53758" y="32029"/>
                    <a:pt x="53520" y="32076"/>
                    <a:pt x="53389" y="32112"/>
                  </a:cubicBezTo>
                  <a:lnTo>
                    <a:pt x="53377" y="32112"/>
                  </a:lnTo>
                  <a:cubicBezTo>
                    <a:pt x="53365" y="32112"/>
                    <a:pt x="53365" y="32112"/>
                    <a:pt x="53353" y="32124"/>
                  </a:cubicBezTo>
                  <a:lnTo>
                    <a:pt x="53341" y="32124"/>
                  </a:lnTo>
                  <a:cubicBezTo>
                    <a:pt x="53329" y="32124"/>
                    <a:pt x="53317" y="32124"/>
                    <a:pt x="53305" y="32136"/>
                  </a:cubicBezTo>
                  <a:cubicBezTo>
                    <a:pt x="53293" y="32136"/>
                    <a:pt x="53281" y="32136"/>
                    <a:pt x="53258" y="32148"/>
                  </a:cubicBezTo>
                  <a:lnTo>
                    <a:pt x="53246" y="32148"/>
                  </a:lnTo>
                  <a:cubicBezTo>
                    <a:pt x="53198" y="32159"/>
                    <a:pt x="53139" y="32171"/>
                    <a:pt x="53079" y="32183"/>
                  </a:cubicBezTo>
                  <a:cubicBezTo>
                    <a:pt x="53067" y="32195"/>
                    <a:pt x="53055" y="32195"/>
                    <a:pt x="53031" y="32195"/>
                  </a:cubicBezTo>
                  <a:cubicBezTo>
                    <a:pt x="53019" y="32195"/>
                    <a:pt x="53008" y="32207"/>
                    <a:pt x="52996" y="32207"/>
                  </a:cubicBezTo>
                  <a:cubicBezTo>
                    <a:pt x="52972" y="32219"/>
                    <a:pt x="52936" y="32219"/>
                    <a:pt x="52912" y="32231"/>
                  </a:cubicBezTo>
                  <a:lnTo>
                    <a:pt x="52888" y="32231"/>
                  </a:lnTo>
                  <a:cubicBezTo>
                    <a:pt x="52865" y="32243"/>
                    <a:pt x="52841" y="32243"/>
                    <a:pt x="52805" y="32255"/>
                  </a:cubicBezTo>
                  <a:lnTo>
                    <a:pt x="52781" y="32255"/>
                  </a:lnTo>
                  <a:cubicBezTo>
                    <a:pt x="52710" y="32279"/>
                    <a:pt x="52650" y="32302"/>
                    <a:pt x="52579" y="32326"/>
                  </a:cubicBezTo>
                  <a:lnTo>
                    <a:pt x="52567" y="32326"/>
                  </a:lnTo>
                  <a:cubicBezTo>
                    <a:pt x="52543" y="32326"/>
                    <a:pt x="52519" y="32338"/>
                    <a:pt x="52507" y="32350"/>
                  </a:cubicBezTo>
                  <a:lnTo>
                    <a:pt x="52484" y="32350"/>
                  </a:lnTo>
                  <a:cubicBezTo>
                    <a:pt x="52460" y="32362"/>
                    <a:pt x="52448" y="32362"/>
                    <a:pt x="52424" y="32374"/>
                  </a:cubicBezTo>
                  <a:cubicBezTo>
                    <a:pt x="52424" y="32374"/>
                    <a:pt x="52412" y="32374"/>
                    <a:pt x="52412" y="32386"/>
                  </a:cubicBezTo>
                  <a:cubicBezTo>
                    <a:pt x="52388" y="32386"/>
                    <a:pt x="52377" y="32398"/>
                    <a:pt x="52365" y="32398"/>
                  </a:cubicBezTo>
                  <a:cubicBezTo>
                    <a:pt x="52353" y="32410"/>
                    <a:pt x="52341" y="32410"/>
                    <a:pt x="52341" y="32410"/>
                  </a:cubicBezTo>
                  <a:cubicBezTo>
                    <a:pt x="52317" y="32421"/>
                    <a:pt x="52305" y="32433"/>
                    <a:pt x="52281" y="32445"/>
                  </a:cubicBezTo>
                  <a:cubicBezTo>
                    <a:pt x="52031" y="32576"/>
                    <a:pt x="51662" y="32779"/>
                    <a:pt x="51448" y="32898"/>
                  </a:cubicBezTo>
                  <a:cubicBezTo>
                    <a:pt x="51448" y="32910"/>
                    <a:pt x="51436" y="32910"/>
                    <a:pt x="51424" y="32921"/>
                  </a:cubicBezTo>
                  <a:lnTo>
                    <a:pt x="51412" y="32921"/>
                  </a:lnTo>
                  <a:cubicBezTo>
                    <a:pt x="51400" y="32933"/>
                    <a:pt x="51400" y="32933"/>
                    <a:pt x="51388" y="32945"/>
                  </a:cubicBezTo>
                  <a:cubicBezTo>
                    <a:pt x="51376" y="32945"/>
                    <a:pt x="51364" y="32957"/>
                    <a:pt x="51353" y="32969"/>
                  </a:cubicBezTo>
                  <a:cubicBezTo>
                    <a:pt x="51341" y="32969"/>
                    <a:pt x="51341" y="32969"/>
                    <a:pt x="51329" y="32981"/>
                  </a:cubicBezTo>
                  <a:cubicBezTo>
                    <a:pt x="51317" y="32993"/>
                    <a:pt x="51293" y="33005"/>
                    <a:pt x="51281" y="33017"/>
                  </a:cubicBezTo>
                  <a:cubicBezTo>
                    <a:pt x="51269" y="33017"/>
                    <a:pt x="51269" y="33017"/>
                    <a:pt x="51257" y="33029"/>
                  </a:cubicBezTo>
                  <a:cubicBezTo>
                    <a:pt x="51234" y="33041"/>
                    <a:pt x="51222" y="33052"/>
                    <a:pt x="51198" y="33064"/>
                  </a:cubicBezTo>
                  <a:cubicBezTo>
                    <a:pt x="51186" y="33064"/>
                    <a:pt x="51186" y="33076"/>
                    <a:pt x="51186" y="33076"/>
                  </a:cubicBezTo>
                  <a:cubicBezTo>
                    <a:pt x="51150" y="33088"/>
                    <a:pt x="51126" y="33112"/>
                    <a:pt x="51103" y="33124"/>
                  </a:cubicBezTo>
                  <a:cubicBezTo>
                    <a:pt x="51103" y="33136"/>
                    <a:pt x="51103" y="33136"/>
                    <a:pt x="51091" y="33136"/>
                  </a:cubicBezTo>
                  <a:cubicBezTo>
                    <a:pt x="51067" y="33148"/>
                    <a:pt x="51031" y="33172"/>
                    <a:pt x="51007" y="33195"/>
                  </a:cubicBezTo>
                  <a:cubicBezTo>
                    <a:pt x="50781" y="33338"/>
                    <a:pt x="50543" y="33505"/>
                    <a:pt x="50400" y="33612"/>
                  </a:cubicBezTo>
                  <a:lnTo>
                    <a:pt x="50388" y="33612"/>
                  </a:lnTo>
                  <a:cubicBezTo>
                    <a:pt x="50376" y="33624"/>
                    <a:pt x="50352" y="33636"/>
                    <a:pt x="50341" y="33648"/>
                  </a:cubicBezTo>
                  <a:cubicBezTo>
                    <a:pt x="50329" y="33660"/>
                    <a:pt x="50317" y="33660"/>
                    <a:pt x="50305" y="33672"/>
                  </a:cubicBezTo>
                  <a:cubicBezTo>
                    <a:pt x="50293" y="33683"/>
                    <a:pt x="50281" y="33683"/>
                    <a:pt x="50281" y="33695"/>
                  </a:cubicBezTo>
                  <a:cubicBezTo>
                    <a:pt x="50257" y="33707"/>
                    <a:pt x="50245" y="33719"/>
                    <a:pt x="50221" y="33743"/>
                  </a:cubicBezTo>
                  <a:cubicBezTo>
                    <a:pt x="50198" y="33755"/>
                    <a:pt x="50174" y="33779"/>
                    <a:pt x="50138" y="33791"/>
                  </a:cubicBezTo>
                  <a:cubicBezTo>
                    <a:pt x="50138" y="33803"/>
                    <a:pt x="50126" y="33803"/>
                    <a:pt x="50126" y="33803"/>
                  </a:cubicBezTo>
                  <a:cubicBezTo>
                    <a:pt x="50114" y="33814"/>
                    <a:pt x="50102" y="33814"/>
                    <a:pt x="50102" y="33826"/>
                  </a:cubicBezTo>
                  <a:cubicBezTo>
                    <a:pt x="50091" y="33826"/>
                    <a:pt x="50079" y="33826"/>
                    <a:pt x="50067" y="33838"/>
                  </a:cubicBezTo>
                  <a:lnTo>
                    <a:pt x="50043" y="33838"/>
                  </a:lnTo>
                  <a:cubicBezTo>
                    <a:pt x="50031" y="33850"/>
                    <a:pt x="50019" y="33850"/>
                    <a:pt x="50007" y="33850"/>
                  </a:cubicBezTo>
                  <a:cubicBezTo>
                    <a:pt x="49995" y="33862"/>
                    <a:pt x="49995" y="33862"/>
                    <a:pt x="49983" y="33862"/>
                  </a:cubicBezTo>
                  <a:cubicBezTo>
                    <a:pt x="49960" y="33862"/>
                    <a:pt x="49948" y="33874"/>
                    <a:pt x="49924" y="33874"/>
                  </a:cubicBezTo>
                  <a:lnTo>
                    <a:pt x="49698" y="33874"/>
                  </a:lnTo>
                  <a:cubicBezTo>
                    <a:pt x="49674" y="33862"/>
                    <a:pt x="49650" y="33862"/>
                    <a:pt x="49626" y="33862"/>
                  </a:cubicBezTo>
                  <a:lnTo>
                    <a:pt x="49567" y="33862"/>
                  </a:lnTo>
                  <a:cubicBezTo>
                    <a:pt x="49555" y="33862"/>
                    <a:pt x="49543" y="33850"/>
                    <a:pt x="49531" y="33850"/>
                  </a:cubicBezTo>
                  <a:lnTo>
                    <a:pt x="49495" y="33850"/>
                  </a:lnTo>
                  <a:cubicBezTo>
                    <a:pt x="49483" y="33850"/>
                    <a:pt x="49471" y="33862"/>
                    <a:pt x="49459" y="33862"/>
                  </a:cubicBezTo>
                  <a:lnTo>
                    <a:pt x="49436" y="33862"/>
                  </a:lnTo>
                  <a:cubicBezTo>
                    <a:pt x="49424" y="33862"/>
                    <a:pt x="49412" y="33862"/>
                    <a:pt x="49400" y="33874"/>
                  </a:cubicBezTo>
                  <a:cubicBezTo>
                    <a:pt x="49329" y="33886"/>
                    <a:pt x="49293" y="33910"/>
                    <a:pt x="49257" y="33922"/>
                  </a:cubicBezTo>
                  <a:cubicBezTo>
                    <a:pt x="49233" y="33922"/>
                    <a:pt x="49221" y="33922"/>
                    <a:pt x="49198" y="33934"/>
                  </a:cubicBezTo>
                  <a:lnTo>
                    <a:pt x="49126" y="33934"/>
                  </a:lnTo>
                  <a:cubicBezTo>
                    <a:pt x="49114" y="33945"/>
                    <a:pt x="49102" y="33945"/>
                    <a:pt x="49090" y="33945"/>
                  </a:cubicBezTo>
                  <a:lnTo>
                    <a:pt x="48936" y="33945"/>
                  </a:lnTo>
                  <a:cubicBezTo>
                    <a:pt x="48900" y="33934"/>
                    <a:pt x="48864" y="33934"/>
                    <a:pt x="48840" y="33934"/>
                  </a:cubicBezTo>
                  <a:lnTo>
                    <a:pt x="48781" y="33934"/>
                  </a:lnTo>
                  <a:cubicBezTo>
                    <a:pt x="48769" y="33922"/>
                    <a:pt x="48757" y="33922"/>
                    <a:pt x="48745" y="33922"/>
                  </a:cubicBezTo>
                  <a:lnTo>
                    <a:pt x="48733" y="33922"/>
                  </a:lnTo>
                  <a:cubicBezTo>
                    <a:pt x="48721" y="33922"/>
                    <a:pt x="48709" y="33910"/>
                    <a:pt x="48697" y="33910"/>
                  </a:cubicBezTo>
                  <a:lnTo>
                    <a:pt x="48686" y="33910"/>
                  </a:lnTo>
                  <a:cubicBezTo>
                    <a:pt x="48674" y="33910"/>
                    <a:pt x="48662" y="33898"/>
                    <a:pt x="48650" y="33898"/>
                  </a:cubicBezTo>
                  <a:cubicBezTo>
                    <a:pt x="48578" y="33850"/>
                    <a:pt x="48567" y="33731"/>
                    <a:pt x="48447" y="33672"/>
                  </a:cubicBezTo>
                  <a:cubicBezTo>
                    <a:pt x="48436" y="33660"/>
                    <a:pt x="48424" y="33660"/>
                    <a:pt x="48400" y="33648"/>
                  </a:cubicBezTo>
                  <a:cubicBezTo>
                    <a:pt x="48376" y="33636"/>
                    <a:pt x="48352" y="33624"/>
                    <a:pt x="48328" y="33612"/>
                  </a:cubicBezTo>
                  <a:cubicBezTo>
                    <a:pt x="48328" y="33612"/>
                    <a:pt x="48328" y="33612"/>
                    <a:pt x="48328" y="33600"/>
                  </a:cubicBezTo>
                  <a:cubicBezTo>
                    <a:pt x="48293" y="33588"/>
                    <a:pt x="48269" y="33576"/>
                    <a:pt x="48245" y="33564"/>
                  </a:cubicBezTo>
                  <a:lnTo>
                    <a:pt x="48233" y="33564"/>
                  </a:lnTo>
                  <a:cubicBezTo>
                    <a:pt x="48197" y="33553"/>
                    <a:pt x="48174" y="33529"/>
                    <a:pt x="48138" y="33517"/>
                  </a:cubicBezTo>
                  <a:lnTo>
                    <a:pt x="48126" y="33517"/>
                  </a:lnTo>
                  <a:cubicBezTo>
                    <a:pt x="48102" y="33505"/>
                    <a:pt x="48066" y="33493"/>
                    <a:pt x="48043" y="33481"/>
                  </a:cubicBezTo>
                  <a:cubicBezTo>
                    <a:pt x="48031" y="33469"/>
                    <a:pt x="48031" y="33469"/>
                    <a:pt x="48019" y="33469"/>
                  </a:cubicBezTo>
                  <a:cubicBezTo>
                    <a:pt x="47995" y="33457"/>
                    <a:pt x="47959" y="33445"/>
                    <a:pt x="47935" y="33433"/>
                  </a:cubicBezTo>
                  <a:cubicBezTo>
                    <a:pt x="47924" y="33433"/>
                    <a:pt x="47912" y="33422"/>
                    <a:pt x="47912" y="33422"/>
                  </a:cubicBezTo>
                  <a:cubicBezTo>
                    <a:pt x="47876" y="33410"/>
                    <a:pt x="47852" y="33398"/>
                    <a:pt x="47828" y="33386"/>
                  </a:cubicBezTo>
                  <a:cubicBezTo>
                    <a:pt x="47816" y="33386"/>
                    <a:pt x="47816" y="33386"/>
                    <a:pt x="47805" y="33374"/>
                  </a:cubicBezTo>
                  <a:cubicBezTo>
                    <a:pt x="47745" y="33350"/>
                    <a:pt x="47697" y="33338"/>
                    <a:pt x="47662" y="33314"/>
                  </a:cubicBezTo>
                  <a:cubicBezTo>
                    <a:pt x="47614" y="33302"/>
                    <a:pt x="47578" y="33291"/>
                    <a:pt x="47543" y="33279"/>
                  </a:cubicBezTo>
                  <a:cubicBezTo>
                    <a:pt x="47531" y="33267"/>
                    <a:pt x="47519" y="33267"/>
                    <a:pt x="47519" y="33267"/>
                  </a:cubicBezTo>
                  <a:cubicBezTo>
                    <a:pt x="47495" y="33255"/>
                    <a:pt x="47471" y="33243"/>
                    <a:pt x="47447" y="33231"/>
                  </a:cubicBezTo>
                  <a:cubicBezTo>
                    <a:pt x="47435" y="33231"/>
                    <a:pt x="47424" y="33231"/>
                    <a:pt x="47412" y="33219"/>
                  </a:cubicBezTo>
                  <a:cubicBezTo>
                    <a:pt x="47400" y="33207"/>
                    <a:pt x="47376" y="33207"/>
                    <a:pt x="47352" y="33195"/>
                  </a:cubicBezTo>
                  <a:cubicBezTo>
                    <a:pt x="47340" y="33183"/>
                    <a:pt x="47340" y="33183"/>
                    <a:pt x="47328" y="33172"/>
                  </a:cubicBezTo>
                  <a:cubicBezTo>
                    <a:pt x="47293" y="33160"/>
                    <a:pt x="47269" y="33148"/>
                    <a:pt x="47233" y="33124"/>
                  </a:cubicBezTo>
                  <a:cubicBezTo>
                    <a:pt x="47197" y="33100"/>
                    <a:pt x="47150" y="33076"/>
                    <a:pt x="47114" y="33052"/>
                  </a:cubicBezTo>
                  <a:lnTo>
                    <a:pt x="47102" y="33052"/>
                  </a:lnTo>
                  <a:cubicBezTo>
                    <a:pt x="47054" y="33029"/>
                    <a:pt x="47019" y="33017"/>
                    <a:pt x="46983" y="33005"/>
                  </a:cubicBezTo>
                  <a:cubicBezTo>
                    <a:pt x="46983" y="32993"/>
                    <a:pt x="46983" y="32993"/>
                    <a:pt x="46971" y="32993"/>
                  </a:cubicBezTo>
                  <a:lnTo>
                    <a:pt x="46959" y="32993"/>
                  </a:lnTo>
                  <a:cubicBezTo>
                    <a:pt x="46947" y="32993"/>
                    <a:pt x="46935" y="32981"/>
                    <a:pt x="46923" y="32981"/>
                  </a:cubicBezTo>
                  <a:cubicBezTo>
                    <a:pt x="46923" y="32981"/>
                    <a:pt x="46912" y="32969"/>
                    <a:pt x="46912" y="32969"/>
                  </a:cubicBezTo>
                  <a:lnTo>
                    <a:pt x="46876" y="32969"/>
                  </a:lnTo>
                  <a:cubicBezTo>
                    <a:pt x="46876" y="32969"/>
                    <a:pt x="46864" y="32969"/>
                    <a:pt x="46864" y="32957"/>
                  </a:cubicBezTo>
                  <a:lnTo>
                    <a:pt x="46816" y="32957"/>
                  </a:lnTo>
                  <a:cubicBezTo>
                    <a:pt x="46804" y="32969"/>
                    <a:pt x="46781" y="32969"/>
                    <a:pt x="46745" y="32969"/>
                  </a:cubicBezTo>
                  <a:cubicBezTo>
                    <a:pt x="46721" y="32981"/>
                    <a:pt x="46709" y="32981"/>
                    <a:pt x="46685" y="32993"/>
                  </a:cubicBezTo>
                  <a:lnTo>
                    <a:pt x="46673" y="32993"/>
                  </a:lnTo>
                  <a:cubicBezTo>
                    <a:pt x="46650" y="33005"/>
                    <a:pt x="46626" y="33017"/>
                    <a:pt x="46602" y="33029"/>
                  </a:cubicBezTo>
                  <a:lnTo>
                    <a:pt x="46590" y="33029"/>
                  </a:lnTo>
                  <a:cubicBezTo>
                    <a:pt x="46590" y="33029"/>
                    <a:pt x="46590" y="33029"/>
                    <a:pt x="46578" y="33041"/>
                  </a:cubicBezTo>
                  <a:cubicBezTo>
                    <a:pt x="46566" y="33041"/>
                    <a:pt x="46554" y="33052"/>
                    <a:pt x="46542" y="33064"/>
                  </a:cubicBezTo>
                  <a:cubicBezTo>
                    <a:pt x="46531" y="33076"/>
                    <a:pt x="46531" y="33076"/>
                    <a:pt x="46531" y="33088"/>
                  </a:cubicBezTo>
                  <a:cubicBezTo>
                    <a:pt x="46519" y="33088"/>
                    <a:pt x="46519" y="33100"/>
                    <a:pt x="46507" y="33100"/>
                  </a:cubicBezTo>
                  <a:cubicBezTo>
                    <a:pt x="46507" y="33100"/>
                    <a:pt x="46507" y="33100"/>
                    <a:pt x="46507" y="33112"/>
                  </a:cubicBezTo>
                  <a:cubicBezTo>
                    <a:pt x="46495" y="33124"/>
                    <a:pt x="46483" y="33136"/>
                    <a:pt x="46471" y="33148"/>
                  </a:cubicBezTo>
                  <a:cubicBezTo>
                    <a:pt x="46471" y="33160"/>
                    <a:pt x="46471" y="33160"/>
                    <a:pt x="46471" y="33160"/>
                  </a:cubicBezTo>
                  <a:cubicBezTo>
                    <a:pt x="46447" y="33195"/>
                    <a:pt x="46435" y="33219"/>
                    <a:pt x="46423" y="33255"/>
                  </a:cubicBezTo>
                  <a:cubicBezTo>
                    <a:pt x="46423" y="33255"/>
                    <a:pt x="46423" y="33267"/>
                    <a:pt x="46423" y="33267"/>
                  </a:cubicBezTo>
                  <a:cubicBezTo>
                    <a:pt x="46411" y="33291"/>
                    <a:pt x="46400" y="33326"/>
                    <a:pt x="46400" y="33350"/>
                  </a:cubicBezTo>
                  <a:cubicBezTo>
                    <a:pt x="46388" y="33362"/>
                    <a:pt x="46388" y="33362"/>
                    <a:pt x="46388" y="33374"/>
                  </a:cubicBezTo>
                  <a:cubicBezTo>
                    <a:pt x="46376" y="33422"/>
                    <a:pt x="46364" y="33457"/>
                    <a:pt x="46364" y="33493"/>
                  </a:cubicBezTo>
                  <a:cubicBezTo>
                    <a:pt x="46364" y="33505"/>
                    <a:pt x="46364" y="33517"/>
                    <a:pt x="46352" y="33529"/>
                  </a:cubicBezTo>
                  <a:cubicBezTo>
                    <a:pt x="46352" y="33529"/>
                    <a:pt x="46352" y="33541"/>
                    <a:pt x="46352" y="33541"/>
                  </a:cubicBezTo>
                  <a:cubicBezTo>
                    <a:pt x="46352" y="33553"/>
                    <a:pt x="46352" y="33553"/>
                    <a:pt x="46340" y="33564"/>
                  </a:cubicBezTo>
                  <a:cubicBezTo>
                    <a:pt x="46340" y="33576"/>
                    <a:pt x="46328" y="33576"/>
                    <a:pt x="46328" y="33588"/>
                  </a:cubicBezTo>
                  <a:cubicBezTo>
                    <a:pt x="46316" y="33588"/>
                    <a:pt x="46304" y="33600"/>
                    <a:pt x="46292" y="33612"/>
                  </a:cubicBezTo>
                  <a:cubicBezTo>
                    <a:pt x="46269" y="33624"/>
                    <a:pt x="46245" y="33636"/>
                    <a:pt x="46221" y="33636"/>
                  </a:cubicBezTo>
                  <a:cubicBezTo>
                    <a:pt x="46221" y="33636"/>
                    <a:pt x="46209" y="33648"/>
                    <a:pt x="46209" y="33648"/>
                  </a:cubicBezTo>
                  <a:lnTo>
                    <a:pt x="46185" y="33648"/>
                  </a:lnTo>
                  <a:cubicBezTo>
                    <a:pt x="46173" y="33648"/>
                    <a:pt x="46161" y="33660"/>
                    <a:pt x="46161" y="33660"/>
                  </a:cubicBezTo>
                  <a:lnTo>
                    <a:pt x="46102" y="33660"/>
                  </a:lnTo>
                  <a:cubicBezTo>
                    <a:pt x="46090" y="33660"/>
                    <a:pt x="46066" y="33648"/>
                    <a:pt x="46054" y="33648"/>
                  </a:cubicBezTo>
                  <a:cubicBezTo>
                    <a:pt x="45995" y="33624"/>
                    <a:pt x="45840" y="33576"/>
                    <a:pt x="45685" y="33529"/>
                  </a:cubicBezTo>
                  <a:cubicBezTo>
                    <a:pt x="45673" y="33529"/>
                    <a:pt x="45661" y="33517"/>
                    <a:pt x="45649" y="33517"/>
                  </a:cubicBezTo>
                  <a:cubicBezTo>
                    <a:pt x="45626" y="33517"/>
                    <a:pt x="45614" y="33505"/>
                    <a:pt x="45602" y="33505"/>
                  </a:cubicBezTo>
                  <a:cubicBezTo>
                    <a:pt x="45578" y="33493"/>
                    <a:pt x="45554" y="33493"/>
                    <a:pt x="45530" y="33481"/>
                  </a:cubicBezTo>
                  <a:lnTo>
                    <a:pt x="45519" y="33481"/>
                  </a:lnTo>
                  <a:cubicBezTo>
                    <a:pt x="45423" y="33445"/>
                    <a:pt x="45340" y="33422"/>
                    <a:pt x="45280" y="33410"/>
                  </a:cubicBezTo>
                  <a:lnTo>
                    <a:pt x="45233" y="33410"/>
                  </a:lnTo>
                  <a:cubicBezTo>
                    <a:pt x="45221" y="33398"/>
                    <a:pt x="45209" y="33398"/>
                    <a:pt x="45197" y="33398"/>
                  </a:cubicBezTo>
                  <a:lnTo>
                    <a:pt x="44828" y="33398"/>
                  </a:lnTo>
                  <a:cubicBezTo>
                    <a:pt x="44816" y="33386"/>
                    <a:pt x="44792" y="33386"/>
                    <a:pt x="44768" y="33386"/>
                  </a:cubicBezTo>
                  <a:lnTo>
                    <a:pt x="44757" y="33386"/>
                  </a:lnTo>
                  <a:cubicBezTo>
                    <a:pt x="44733" y="33374"/>
                    <a:pt x="44709" y="33374"/>
                    <a:pt x="44685" y="33362"/>
                  </a:cubicBezTo>
                  <a:cubicBezTo>
                    <a:pt x="44602" y="33338"/>
                    <a:pt x="44506" y="33302"/>
                    <a:pt x="44423" y="33279"/>
                  </a:cubicBezTo>
                  <a:cubicBezTo>
                    <a:pt x="44387" y="33267"/>
                    <a:pt x="44364" y="33255"/>
                    <a:pt x="44340" y="33243"/>
                  </a:cubicBezTo>
                  <a:cubicBezTo>
                    <a:pt x="44245" y="33207"/>
                    <a:pt x="44161" y="33172"/>
                    <a:pt x="44078" y="33136"/>
                  </a:cubicBezTo>
                  <a:cubicBezTo>
                    <a:pt x="43875" y="33052"/>
                    <a:pt x="43554" y="32886"/>
                    <a:pt x="43435" y="32826"/>
                  </a:cubicBezTo>
                  <a:cubicBezTo>
                    <a:pt x="43375" y="32802"/>
                    <a:pt x="43256" y="32755"/>
                    <a:pt x="43161" y="32707"/>
                  </a:cubicBezTo>
                  <a:lnTo>
                    <a:pt x="43161" y="32171"/>
                  </a:lnTo>
                  <a:cubicBezTo>
                    <a:pt x="43161" y="32040"/>
                    <a:pt x="43054" y="32005"/>
                    <a:pt x="43006" y="31921"/>
                  </a:cubicBezTo>
                  <a:cubicBezTo>
                    <a:pt x="42994" y="31909"/>
                    <a:pt x="42994" y="31898"/>
                    <a:pt x="42994" y="31886"/>
                  </a:cubicBezTo>
                  <a:lnTo>
                    <a:pt x="42994" y="31755"/>
                  </a:lnTo>
                  <a:cubicBezTo>
                    <a:pt x="42994" y="31731"/>
                    <a:pt x="42994" y="31719"/>
                    <a:pt x="42982" y="31683"/>
                  </a:cubicBezTo>
                  <a:cubicBezTo>
                    <a:pt x="42959" y="31540"/>
                    <a:pt x="43006" y="31469"/>
                    <a:pt x="42828" y="31362"/>
                  </a:cubicBezTo>
                  <a:cubicBezTo>
                    <a:pt x="42744" y="31314"/>
                    <a:pt x="42637" y="31267"/>
                    <a:pt x="42554" y="31219"/>
                  </a:cubicBezTo>
                  <a:cubicBezTo>
                    <a:pt x="42494" y="31183"/>
                    <a:pt x="42447" y="31147"/>
                    <a:pt x="42423" y="31112"/>
                  </a:cubicBezTo>
                  <a:lnTo>
                    <a:pt x="42423" y="30933"/>
                  </a:lnTo>
                  <a:cubicBezTo>
                    <a:pt x="42423" y="30897"/>
                    <a:pt x="42399" y="30862"/>
                    <a:pt x="42304" y="30802"/>
                  </a:cubicBezTo>
                  <a:cubicBezTo>
                    <a:pt x="42268" y="30790"/>
                    <a:pt x="42232" y="30766"/>
                    <a:pt x="42197" y="30755"/>
                  </a:cubicBezTo>
                  <a:lnTo>
                    <a:pt x="42185" y="30755"/>
                  </a:lnTo>
                  <a:cubicBezTo>
                    <a:pt x="42185" y="30743"/>
                    <a:pt x="42173" y="30743"/>
                    <a:pt x="42161" y="30743"/>
                  </a:cubicBezTo>
                  <a:cubicBezTo>
                    <a:pt x="42137" y="30731"/>
                    <a:pt x="42113" y="30731"/>
                    <a:pt x="42090" y="30719"/>
                  </a:cubicBezTo>
                  <a:lnTo>
                    <a:pt x="42078" y="30719"/>
                  </a:lnTo>
                  <a:cubicBezTo>
                    <a:pt x="42078" y="30707"/>
                    <a:pt x="42066" y="30707"/>
                    <a:pt x="42066" y="30707"/>
                  </a:cubicBezTo>
                  <a:cubicBezTo>
                    <a:pt x="42018" y="30695"/>
                    <a:pt x="41970" y="30683"/>
                    <a:pt x="41923" y="30671"/>
                  </a:cubicBezTo>
                  <a:cubicBezTo>
                    <a:pt x="41887" y="30671"/>
                    <a:pt x="41839" y="30659"/>
                    <a:pt x="41792" y="30635"/>
                  </a:cubicBezTo>
                  <a:cubicBezTo>
                    <a:pt x="41756" y="30635"/>
                    <a:pt x="41720" y="30624"/>
                    <a:pt x="41673" y="30612"/>
                  </a:cubicBezTo>
                  <a:cubicBezTo>
                    <a:pt x="41673" y="30600"/>
                    <a:pt x="41661" y="30600"/>
                    <a:pt x="41649" y="30600"/>
                  </a:cubicBezTo>
                  <a:cubicBezTo>
                    <a:pt x="41613" y="30588"/>
                    <a:pt x="41589" y="30576"/>
                    <a:pt x="41554" y="30552"/>
                  </a:cubicBezTo>
                  <a:cubicBezTo>
                    <a:pt x="41530" y="30552"/>
                    <a:pt x="41518" y="30540"/>
                    <a:pt x="41494" y="30540"/>
                  </a:cubicBezTo>
                  <a:cubicBezTo>
                    <a:pt x="41482" y="30528"/>
                    <a:pt x="41470" y="30528"/>
                    <a:pt x="41470" y="30528"/>
                  </a:cubicBezTo>
                  <a:cubicBezTo>
                    <a:pt x="41470" y="30528"/>
                    <a:pt x="41458" y="30528"/>
                    <a:pt x="41458" y="30516"/>
                  </a:cubicBezTo>
                  <a:cubicBezTo>
                    <a:pt x="41447" y="30516"/>
                    <a:pt x="41423" y="30505"/>
                    <a:pt x="41411" y="30505"/>
                  </a:cubicBezTo>
                  <a:cubicBezTo>
                    <a:pt x="41399" y="30493"/>
                    <a:pt x="41387" y="30493"/>
                    <a:pt x="41375" y="30493"/>
                  </a:cubicBezTo>
                  <a:lnTo>
                    <a:pt x="41351" y="30493"/>
                  </a:lnTo>
                  <a:cubicBezTo>
                    <a:pt x="41351" y="30481"/>
                    <a:pt x="41351" y="30481"/>
                    <a:pt x="41351" y="30481"/>
                  </a:cubicBezTo>
                  <a:lnTo>
                    <a:pt x="41339" y="30481"/>
                  </a:lnTo>
                  <a:cubicBezTo>
                    <a:pt x="41042" y="30231"/>
                    <a:pt x="40935" y="30195"/>
                    <a:pt x="40816" y="29993"/>
                  </a:cubicBezTo>
                  <a:cubicBezTo>
                    <a:pt x="40685" y="29790"/>
                    <a:pt x="40804" y="29600"/>
                    <a:pt x="40613" y="29492"/>
                  </a:cubicBezTo>
                  <a:cubicBezTo>
                    <a:pt x="40577" y="29469"/>
                    <a:pt x="40542" y="29457"/>
                    <a:pt x="40506" y="29433"/>
                  </a:cubicBezTo>
                  <a:cubicBezTo>
                    <a:pt x="40482" y="29433"/>
                    <a:pt x="40470" y="29421"/>
                    <a:pt x="40458" y="29421"/>
                  </a:cubicBezTo>
                  <a:cubicBezTo>
                    <a:pt x="40446" y="29409"/>
                    <a:pt x="40435" y="29409"/>
                    <a:pt x="40423" y="29409"/>
                  </a:cubicBezTo>
                  <a:cubicBezTo>
                    <a:pt x="40411" y="29397"/>
                    <a:pt x="40399" y="29397"/>
                    <a:pt x="40387" y="29385"/>
                  </a:cubicBezTo>
                  <a:cubicBezTo>
                    <a:pt x="40351" y="29373"/>
                    <a:pt x="40327" y="29362"/>
                    <a:pt x="40292" y="29350"/>
                  </a:cubicBezTo>
                  <a:cubicBezTo>
                    <a:pt x="40256" y="29338"/>
                    <a:pt x="40208" y="29314"/>
                    <a:pt x="40161" y="29290"/>
                  </a:cubicBezTo>
                  <a:cubicBezTo>
                    <a:pt x="39970" y="29147"/>
                    <a:pt x="39899" y="29040"/>
                    <a:pt x="39768" y="28921"/>
                  </a:cubicBezTo>
                  <a:cubicBezTo>
                    <a:pt x="39673" y="28838"/>
                    <a:pt x="39518" y="28730"/>
                    <a:pt x="39411" y="28659"/>
                  </a:cubicBezTo>
                  <a:cubicBezTo>
                    <a:pt x="39196" y="28528"/>
                    <a:pt x="38553" y="28242"/>
                    <a:pt x="38375" y="28183"/>
                  </a:cubicBezTo>
                  <a:cubicBezTo>
                    <a:pt x="38327" y="28159"/>
                    <a:pt x="38268" y="28135"/>
                    <a:pt x="38196" y="28111"/>
                  </a:cubicBezTo>
                  <a:cubicBezTo>
                    <a:pt x="38172" y="28099"/>
                    <a:pt x="38149" y="28088"/>
                    <a:pt x="38137" y="28076"/>
                  </a:cubicBezTo>
                  <a:lnTo>
                    <a:pt x="38113" y="28076"/>
                  </a:lnTo>
                  <a:cubicBezTo>
                    <a:pt x="38077" y="28052"/>
                    <a:pt x="38041" y="28040"/>
                    <a:pt x="38006" y="28028"/>
                  </a:cubicBezTo>
                  <a:cubicBezTo>
                    <a:pt x="38006" y="28028"/>
                    <a:pt x="37994" y="28028"/>
                    <a:pt x="37994" y="28016"/>
                  </a:cubicBezTo>
                  <a:cubicBezTo>
                    <a:pt x="37970" y="28004"/>
                    <a:pt x="37934" y="27992"/>
                    <a:pt x="37910" y="27980"/>
                  </a:cubicBezTo>
                  <a:lnTo>
                    <a:pt x="37899" y="27980"/>
                  </a:lnTo>
                  <a:cubicBezTo>
                    <a:pt x="37863" y="27957"/>
                    <a:pt x="37839" y="27945"/>
                    <a:pt x="37815" y="27933"/>
                  </a:cubicBezTo>
                  <a:cubicBezTo>
                    <a:pt x="37648" y="27802"/>
                    <a:pt x="37529" y="27695"/>
                    <a:pt x="37470" y="27587"/>
                  </a:cubicBezTo>
                  <a:lnTo>
                    <a:pt x="37470" y="27337"/>
                  </a:lnTo>
                  <a:cubicBezTo>
                    <a:pt x="37470" y="27302"/>
                    <a:pt x="37458" y="27278"/>
                    <a:pt x="37422" y="27254"/>
                  </a:cubicBezTo>
                  <a:cubicBezTo>
                    <a:pt x="37363" y="27230"/>
                    <a:pt x="37303" y="27218"/>
                    <a:pt x="37244" y="27195"/>
                  </a:cubicBezTo>
                  <a:cubicBezTo>
                    <a:pt x="37232" y="27195"/>
                    <a:pt x="37220" y="27195"/>
                    <a:pt x="37196" y="27183"/>
                  </a:cubicBezTo>
                  <a:cubicBezTo>
                    <a:pt x="37160" y="27171"/>
                    <a:pt x="37113" y="27159"/>
                    <a:pt x="37065" y="27159"/>
                  </a:cubicBezTo>
                  <a:cubicBezTo>
                    <a:pt x="37029" y="27147"/>
                    <a:pt x="36994" y="27135"/>
                    <a:pt x="36958" y="27135"/>
                  </a:cubicBezTo>
                  <a:lnTo>
                    <a:pt x="36898" y="27135"/>
                  </a:lnTo>
                  <a:cubicBezTo>
                    <a:pt x="36898" y="27123"/>
                    <a:pt x="36886" y="27123"/>
                    <a:pt x="36875" y="27123"/>
                  </a:cubicBezTo>
                  <a:lnTo>
                    <a:pt x="36767" y="27123"/>
                  </a:lnTo>
                  <a:cubicBezTo>
                    <a:pt x="36720" y="27123"/>
                    <a:pt x="36672" y="27135"/>
                    <a:pt x="36636" y="27135"/>
                  </a:cubicBezTo>
                  <a:lnTo>
                    <a:pt x="36613" y="27135"/>
                  </a:lnTo>
                  <a:cubicBezTo>
                    <a:pt x="36601" y="27135"/>
                    <a:pt x="36577" y="27135"/>
                    <a:pt x="36565" y="27147"/>
                  </a:cubicBezTo>
                  <a:lnTo>
                    <a:pt x="36494" y="27147"/>
                  </a:lnTo>
                  <a:cubicBezTo>
                    <a:pt x="36494" y="27147"/>
                    <a:pt x="36482" y="27159"/>
                    <a:pt x="36470" y="27159"/>
                  </a:cubicBezTo>
                  <a:cubicBezTo>
                    <a:pt x="36434" y="27159"/>
                    <a:pt x="36398" y="27171"/>
                    <a:pt x="36363" y="27183"/>
                  </a:cubicBezTo>
                  <a:lnTo>
                    <a:pt x="36375" y="26623"/>
                  </a:lnTo>
                  <a:cubicBezTo>
                    <a:pt x="36375" y="26516"/>
                    <a:pt x="36279" y="26444"/>
                    <a:pt x="36184" y="26373"/>
                  </a:cubicBezTo>
                  <a:cubicBezTo>
                    <a:pt x="36124" y="26337"/>
                    <a:pt x="36089" y="26314"/>
                    <a:pt x="36041" y="26290"/>
                  </a:cubicBezTo>
                  <a:lnTo>
                    <a:pt x="35863" y="26290"/>
                  </a:lnTo>
                  <a:cubicBezTo>
                    <a:pt x="35851" y="26290"/>
                    <a:pt x="35851" y="26302"/>
                    <a:pt x="35839" y="26302"/>
                  </a:cubicBezTo>
                  <a:lnTo>
                    <a:pt x="35827" y="26302"/>
                  </a:lnTo>
                  <a:cubicBezTo>
                    <a:pt x="35827" y="26302"/>
                    <a:pt x="35815" y="26314"/>
                    <a:pt x="35803" y="26314"/>
                  </a:cubicBezTo>
                  <a:cubicBezTo>
                    <a:pt x="35803" y="26314"/>
                    <a:pt x="35791" y="26314"/>
                    <a:pt x="35791" y="26325"/>
                  </a:cubicBezTo>
                  <a:lnTo>
                    <a:pt x="35767" y="26325"/>
                  </a:lnTo>
                  <a:cubicBezTo>
                    <a:pt x="35755" y="26337"/>
                    <a:pt x="35743" y="26337"/>
                    <a:pt x="35732" y="26349"/>
                  </a:cubicBezTo>
                  <a:cubicBezTo>
                    <a:pt x="35732" y="26349"/>
                    <a:pt x="35720" y="26361"/>
                    <a:pt x="35720" y="26361"/>
                  </a:cubicBezTo>
                  <a:cubicBezTo>
                    <a:pt x="35696" y="26373"/>
                    <a:pt x="35672" y="26385"/>
                    <a:pt x="35648" y="26397"/>
                  </a:cubicBezTo>
                  <a:cubicBezTo>
                    <a:pt x="35613" y="26421"/>
                    <a:pt x="35577" y="26444"/>
                    <a:pt x="35553" y="26456"/>
                  </a:cubicBezTo>
                  <a:cubicBezTo>
                    <a:pt x="35529" y="26468"/>
                    <a:pt x="35517" y="26480"/>
                    <a:pt x="35505" y="26492"/>
                  </a:cubicBezTo>
                  <a:cubicBezTo>
                    <a:pt x="35470" y="26516"/>
                    <a:pt x="35434" y="26528"/>
                    <a:pt x="35398" y="26552"/>
                  </a:cubicBezTo>
                  <a:cubicBezTo>
                    <a:pt x="35386" y="26552"/>
                    <a:pt x="35374" y="26564"/>
                    <a:pt x="35374" y="26564"/>
                  </a:cubicBezTo>
                  <a:cubicBezTo>
                    <a:pt x="35339" y="26575"/>
                    <a:pt x="35315" y="26599"/>
                    <a:pt x="35291" y="26611"/>
                  </a:cubicBezTo>
                  <a:cubicBezTo>
                    <a:pt x="35279" y="26611"/>
                    <a:pt x="35267" y="26611"/>
                    <a:pt x="35267" y="26623"/>
                  </a:cubicBezTo>
                  <a:cubicBezTo>
                    <a:pt x="35232" y="26635"/>
                    <a:pt x="35208" y="26647"/>
                    <a:pt x="35172" y="26659"/>
                  </a:cubicBezTo>
                  <a:cubicBezTo>
                    <a:pt x="35160" y="26659"/>
                    <a:pt x="35148" y="26659"/>
                    <a:pt x="35136" y="26671"/>
                  </a:cubicBezTo>
                  <a:lnTo>
                    <a:pt x="34993" y="26671"/>
                  </a:lnTo>
                  <a:cubicBezTo>
                    <a:pt x="34981" y="26659"/>
                    <a:pt x="34970" y="26659"/>
                    <a:pt x="34946" y="26659"/>
                  </a:cubicBezTo>
                  <a:lnTo>
                    <a:pt x="34934" y="26659"/>
                  </a:lnTo>
                  <a:cubicBezTo>
                    <a:pt x="34922" y="26659"/>
                    <a:pt x="34898" y="26647"/>
                    <a:pt x="34886" y="26647"/>
                  </a:cubicBezTo>
                  <a:lnTo>
                    <a:pt x="34874" y="26647"/>
                  </a:lnTo>
                  <a:cubicBezTo>
                    <a:pt x="34862" y="26635"/>
                    <a:pt x="34839" y="26635"/>
                    <a:pt x="34827" y="26623"/>
                  </a:cubicBezTo>
                  <a:cubicBezTo>
                    <a:pt x="34731" y="26552"/>
                    <a:pt x="34708" y="26468"/>
                    <a:pt x="34672" y="26421"/>
                  </a:cubicBezTo>
                  <a:cubicBezTo>
                    <a:pt x="34565" y="26349"/>
                    <a:pt x="34565" y="26230"/>
                    <a:pt x="34470" y="26171"/>
                  </a:cubicBezTo>
                  <a:lnTo>
                    <a:pt x="34422" y="26171"/>
                  </a:lnTo>
                  <a:cubicBezTo>
                    <a:pt x="34410" y="26171"/>
                    <a:pt x="34398" y="26171"/>
                    <a:pt x="34386" y="26159"/>
                  </a:cubicBezTo>
                  <a:lnTo>
                    <a:pt x="34196" y="26159"/>
                  </a:lnTo>
                  <a:cubicBezTo>
                    <a:pt x="34172" y="26171"/>
                    <a:pt x="34148" y="26171"/>
                    <a:pt x="34124" y="26171"/>
                  </a:cubicBezTo>
                  <a:lnTo>
                    <a:pt x="34077" y="26171"/>
                  </a:lnTo>
                  <a:cubicBezTo>
                    <a:pt x="34065" y="26171"/>
                    <a:pt x="34053" y="26159"/>
                    <a:pt x="34041" y="26159"/>
                  </a:cubicBezTo>
                  <a:cubicBezTo>
                    <a:pt x="34029" y="26159"/>
                    <a:pt x="34017" y="26147"/>
                    <a:pt x="34005" y="26147"/>
                  </a:cubicBezTo>
                  <a:cubicBezTo>
                    <a:pt x="33910" y="26075"/>
                    <a:pt x="33886" y="25968"/>
                    <a:pt x="33815" y="25933"/>
                  </a:cubicBezTo>
                  <a:cubicBezTo>
                    <a:pt x="33803" y="25921"/>
                    <a:pt x="33779" y="25921"/>
                    <a:pt x="33767" y="25909"/>
                  </a:cubicBezTo>
                  <a:lnTo>
                    <a:pt x="33755" y="25909"/>
                  </a:lnTo>
                  <a:cubicBezTo>
                    <a:pt x="33743" y="25909"/>
                    <a:pt x="33731" y="25909"/>
                    <a:pt x="33719" y="25897"/>
                  </a:cubicBezTo>
                  <a:lnTo>
                    <a:pt x="33529" y="25897"/>
                  </a:lnTo>
                  <a:cubicBezTo>
                    <a:pt x="33517" y="25897"/>
                    <a:pt x="33505" y="25909"/>
                    <a:pt x="33481" y="25909"/>
                  </a:cubicBezTo>
                  <a:lnTo>
                    <a:pt x="33184" y="25909"/>
                  </a:lnTo>
                  <a:cubicBezTo>
                    <a:pt x="33172" y="25897"/>
                    <a:pt x="33160" y="25897"/>
                    <a:pt x="33148" y="25897"/>
                  </a:cubicBezTo>
                  <a:cubicBezTo>
                    <a:pt x="33136" y="25897"/>
                    <a:pt x="33124" y="25885"/>
                    <a:pt x="33112" y="25885"/>
                  </a:cubicBezTo>
                  <a:cubicBezTo>
                    <a:pt x="33100" y="25885"/>
                    <a:pt x="33100" y="25873"/>
                    <a:pt x="33088" y="25861"/>
                  </a:cubicBezTo>
                  <a:lnTo>
                    <a:pt x="33088" y="25682"/>
                  </a:lnTo>
                  <a:cubicBezTo>
                    <a:pt x="33088" y="25647"/>
                    <a:pt x="33076" y="25599"/>
                    <a:pt x="33005" y="25563"/>
                  </a:cubicBezTo>
                  <a:cubicBezTo>
                    <a:pt x="32981" y="25540"/>
                    <a:pt x="32957" y="25528"/>
                    <a:pt x="32934" y="25516"/>
                  </a:cubicBezTo>
                  <a:lnTo>
                    <a:pt x="32922" y="25516"/>
                  </a:lnTo>
                  <a:cubicBezTo>
                    <a:pt x="32910" y="25504"/>
                    <a:pt x="32910" y="25504"/>
                    <a:pt x="32898" y="25504"/>
                  </a:cubicBezTo>
                  <a:cubicBezTo>
                    <a:pt x="32886" y="25504"/>
                    <a:pt x="32886" y="25492"/>
                    <a:pt x="32874" y="25492"/>
                  </a:cubicBezTo>
                  <a:lnTo>
                    <a:pt x="32791" y="25492"/>
                  </a:lnTo>
                  <a:cubicBezTo>
                    <a:pt x="32779" y="25504"/>
                    <a:pt x="32767" y="25504"/>
                    <a:pt x="32755" y="25516"/>
                  </a:cubicBezTo>
                  <a:cubicBezTo>
                    <a:pt x="32743" y="25516"/>
                    <a:pt x="32731" y="25528"/>
                    <a:pt x="32719" y="25528"/>
                  </a:cubicBezTo>
                  <a:cubicBezTo>
                    <a:pt x="32707" y="25540"/>
                    <a:pt x="32695" y="25552"/>
                    <a:pt x="32684" y="25552"/>
                  </a:cubicBezTo>
                  <a:cubicBezTo>
                    <a:pt x="32672" y="25563"/>
                    <a:pt x="32648" y="25575"/>
                    <a:pt x="32636" y="25575"/>
                  </a:cubicBezTo>
                  <a:cubicBezTo>
                    <a:pt x="32624" y="25587"/>
                    <a:pt x="32600" y="25599"/>
                    <a:pt x="32576" y="25611"/>
                  </a:cubicBezTo>
                  <a:cubicBezTo>
                    <a:pt x="32565" y="25623"/>
                    <a:pt x="32553" y="25635"/>
                    <a:pt x="32541" y="25635"/>
                  </a:cubicBezTo>
                  <a:cubicBezTo>
                    <a:pt x="32529" y="25647"/>
                    <a:pt x="32517" y="25659"/>
                    <a:pt x="32505" y="25659"/>
                  </a:cubicBezTo>
                  <a:cubicBezTo>
                    <a:pt x="32481" y="25671"/>
                    <a:pt x="32457" y="25682"/>
                    <a:pt x="32445" y="25682"/>
                  </a:cubicBezTo>
                  <a:cubicBezTo>
                    <a:pt x="32445" y="25694"/>
                    <a:pt x="32434" y="25694"/>
                    <a:pt x="32434" y="25694"/>
                  </a:cubicBezTo>
                  <a:cubicBezTo>
                    <a:pt x="32422" y="25694"/>
                    <a:pt x="32398" y="25694"/>
                    <a:pt x="32386" y="25706"/>
                  </a:cubicBezTo>
                  <a:lnTo>
                    <a:pt x="32350" y="25706"/>
                  </a:lnTo>
                  <a:cubicBezTo>
                    <a:pt x="32350" y="25718"/>
                    <a:pt x="32338" y="25718"/>
                    <a:pt x="32326" y="25718"/>
                  </a:cubicBezTo>
                  <a:lnTo>
                    <a:pt x="32303" y="25718"/>
                  </a:lnTo>
                  <a:cubicBezTo>
                    <a:pt x="32291" y="25718"/>
                    <a:pt x="32291" y="25730"/>
                    <a:pt x="32279" y="25730"/>
                  </a:cubicBezTo>
                  <a:lnTo>
                    <a:pt x="32219" y="25730"/>
                  </a:lnTo>
                  <a:cubicBezTo>
                    <a:pt x="32207" y="25742"/>
                    <a:pt x="32207" y="25742"/>
                    <a:pt x="32207" y="25742"/>
                  </a:cubicBezTo>
                  <a:lnTo>
                    <a:pt x="32112" y="25742"/>
                  </a:lnTo>
                  <a:cubicBezTo>
                    <a:pt x="32076" y="25718"/>
                    <a:pt x="31993" y="25647"/>
                    <a:pt x="31969" y="25599"/>
                  </a:cubicBezTo>
                  <a:cubicBezTo>
                    <a:pt x="31957" y="25587"/>
                    <a:pt x="31933" y="25575"/>
                    <a:pt x="31922" y="25575"/>
                  </a:cubicBezTo>
                  <a:cubicBezTo>
                    <a:pt x="31910" y="25563"/>
                    <a:pt x="31898" y="25563"/>
                    <a:pt x="31898" y="25563"/>
                  </a:cubicBezTo>
                  <a:cubicBezTo>
                    <a:pt x="31886" y="25552"/>
                    <a:pt x="31874" y="25552"/>
                    <a:pt x="31862" y="25552"/>
                  </a:cubicBezTo>
                  <a:cubicBezTo>
                    <a:pt x="31862" y="25552"/>
                    <a:pt x="31850" y="25540"/>
                    <a:pt x="31850" y="25540"/>
                  </a:cubicBezTo>
                  <a:lnTo>
                    <a:pt x="31838" y="25540"/>
                  </a:lnTo>
                  <a:cubicBezTo>
                    <a:pt x="31814" y="25528"/>
                    <a:pt x="31791" y="25516"/>
                    <a:pt x="31767" y="25516"/>
                  </a:cubicBezTo>
                  <a:cubicBezTo>
                    <a:pt x="31743" y="25504"/>
                    <a:pt x="31731" y="25504"/>
                    <a:pt x="31707" y="25492"/>
                  </a:cubicBezTo>
                  <a:cubicBezTo>
                    <a:pt x="31683" y="25480"/>
                    <a:pt x="31660" y="25480"/>
                    <a:pt x="31660" y="25480"/>
                  </a:cubicBezTo>
                  <a:cubicBezTo>
                    <a:pt x="31648" y="25480"/>
                    <a:pt x="31410" y="25385"/>
                    <a:pt x="31243" y="25290"/>
                  </a:cubicBezTo>
                  <a:cubicBezTo>
                    <a:pt x="31160" y="25242"/>
                    <a:pt x="31064" y="25218"/>
                    <a:pt x="30981" y="25171"/>
                  </a:cubicBezTo>
                  <a:cubicBezTo>
                    <a:pt x="30838" y="24968"/>
                    <a:pt x="30767" y="24837"/>
                    <a:pt x="30743" y="24742"/>
                  </a:cubicBezTo>
                  <a:lnTo>
                    <a:pt x="30743" y="24504"/>
                  </a:lnTo>
                  <a:cubicBezTo>
                    <a:pt x="30743" y="24480"/>
                    <a:pt x="30719" y="24444"/>
                    <a:pt x="30636" y="24385"/>
                  </a:cubicBezTo>
                  <a:cubicBezTo>
                    <a:pt x="30612" y="24373"/>
                    <a:pt x="30576" y="24361"/>
                    <a:pt x="30552" y="24361"/>
                  </a:cubicBezTo>
                  <a:cubicBezTo>
                    <a:pt x="30552" y="24349"/>
                    <a:pt x="30552" y="24349"/>
                    <a:pt x="30552" y="24349"/>
                  </a:cubicBezTo>
                  <a:lnTo>
                    <a:pt x="30529" y="24349"/>
                  </a:lnTo>
                  <a:cubicBezTo>
                    <a:pt x="30517" y="24337"/>
                    <a:pt x="30493" y="24337"/>
                    <a:pt x="30481" y="24325"/>
                  </a:cubicBezTo>
                  <a:lnTo>
                    <a:pt x="30457" y="24325"/>
                  </a:lnTo>
                  <a:cubicBezTo>
                    <a:pt x="30433" y="24313"/>
                    <a:pt x="30421" y="24313"/>
                    <a:pt x="30398" y="24313"/>
                  </a:cubicBezTo>
                  <a:cubicBezTo>
                    <a:pt x="30386" y="24301"/>
                    <a:pt x="30386" y="24301"/>
                    <a:pt x="30386" y="24301"/>
                  </a:cubicBezTo>
                  <a:cubicBezTo>
                    <a:pt x="30362" y="24301"/>
                    <a:pt x="30326" y="24301"/>
                    <a:pt x="30302" y="24289"/>
                  </a:cubicBezTo>
                  <a:cubicBezTo>
                    <a:pt x="30279" y="24289"/>
                    <a:pt x="30255" y="24289"/>
                    <a:pt x="30231" y="24278"/>
                  </a:cubicBezTo>
                  <a:lnTo>
                    <a:pt x="30207" y="24278"/>
                  </a:lnTo>
                  <a:cubicBezTo>
                    <a:pt x="30195" y="24266"/>
                    <a:pt x="30183" y="24266"/>
                    <a:pt x="30171" y="24266"/>
                  </a:cubicBezTo>
                  <a:cubicBezTo>
                    <a:pt x="30159" y="24254"/>
                    <a:pt x="30159" y="24254"/>
                    <a:pt x="30159" y="24254"/>
                  </a:cubicBezTo>
                  <a:lnTo>
                    <a:pt x="30136" y="24254"/>
                  </a:lnTo>
                  <a:cubicBezTo>
                    <a:pt x="30124" y="24254"/>
                    <a:pt x="30112" y="24254"/>
                    <a:pt x="30112" y="24242"/>
                  </a:cubicBezTo>
                  <a:lnTo>
                    <a:pt x="30088" y="24242"/>
                  </a:lnTo>
                  <a:cubicBezTo>
                    <a:pt x="30064" y="24242"/>
                    <a:pt x="30040" y="24242"/>
                    <a:pt x="30005" y="24230"/>
                  </a:cubicBezTo>
                  <a:cubicBezTo>
                    <a:pt x="29981" y="24230"/>
                    <a:pt x="29945" y="24218"/>
                    <a:pt x="29898" y="24218"/>
                  </a:cubicBezTo>
                  <a:cubicBezTo>
                    <a:pt x="29886" y="24218"/>
                    <a:pt x="29874" y="24206"/>
                    <a:pt x="29862" y="24206"/>
                  </a:cubicBezTo>
                  <a:cubicBezTo>
                    <a:pt x="29838" y="24206"/>
                    <a:pt x="29814" y="24194"/>
                    <a:pt x="29802" y="24194"/>
                  </a:cubicBezTo>
                  <a:cubicBezTo>
                    <a:pt x="29778" y="24182"/>
                    <a:pt x="29767" y="24182"/>
                    <a:pt x="29755" y="24182"/>
                  </a:cubicBezTo>
                  <a:cubicBezTo>
                    <a:pt x="29731" y="24170"/>
                    <a:pt x="29695" y="24158"/>
                    <a:pt x="29671" y="24147"/>
                  </a:cubicBezTo>
                  <a:cubicBezTo>
                    <a:pt x="29659" y="24147"/>
                    <a:pt x="29636" y="24135"/>
                    <a:pt x="29612" y="24123"/>
                  </a:cubicBezTo>
                  <a:cubicBezTo>
                    <a:pt x="29600" y="24123"/>
                    <a:pt x="29588" y="24123"/>
                    <a:pt x="29576" y="24111"/>
                  </a:cubicBezTo>
                  <a:cubicBezTo>
                    <a:pt x="29540" y="24099"/>
                    <a:pt x="29505" y="24075"/>
                    <a:pt x="29469" y="24063"/>
                  </a:cubicBezTo>
                  <a:cubicBezTo>
                    <a:pt x="29326" y="23980"/>
                    <a:pt x="29207" y="23908"/>
                    <a:pt x="29112" y="23849"/>
                  </a:cubicBezTo>
                  <a:cubicBezTo>
                    <a:pt x="29064" y="23825"/>
                    <a:pt x="29016" y="23813"/>
                    <a:pt x="28969" y="23801"/>
                  </a:cubicBezTo>
                  <a:cubicBezTo>
                    <a:pt x="28957" y="23789"/>
                    <a:pt x="28957" y="23789"/>
                    <a:pt x="28945" y="23789"/>
                  </a:cubicBezTo>
                  <a:cubicBezTo>
                    <a:pt x="28909" y="23777"/>
                    <a:pt x="28874" y="23766"/>
                    <a:pt x="28838" y="23754"/>
                  </a:cubicBezTo>
                  <a:cubicBezTo>
                    <a:pt x="28838" y="23742"/>
                    <a:pt x="28826" y="23742"/>
                    <a:pt x="28814" y="23742"/>
                  </a:cubicBezTo>
                  <a:cubicBezTo>
                    <a:pt x="28778" y="23730"/>
                    <a:pt x="28755" y="23718"/>
                    <a:pt x="28731" y="23706"/>
                  </a:cubicBezTo>
                  <a:cubicBezTo>
                    <a:pt x="28719" y="23706"/>
                    <a:pt x="28707" y="23694"/>
                    <a:pt x="28683" y="23694"/>
                  </a:cubicBezTo>
                  <a:cubicBezTo>
                    <a:pt x="28683" y="23694"/>
                    <a:pt x="28671" y="23694"/>
                    <a:pt x="28659" y="23682"/>
                  </a:cubicBezTo>
                  <a:cubicBezTo>
                    <a:pt x="28528" y="23635"/>
                    <a:pt x="28445" y="23611"/>
                    <a:pt x="28397" y="23599"/>
                  </a:cubicBezTo>
                  <a:cubicBezTo>
                    <a:pt x="28385" y="23599"/>
                    <a:pt x="28374" y="23599"/>
                    <a:pt x="28374" y="23587"/>
                  </a:cubicBezTo>
                  <a:lnTo>
                    <a:pt x="28326" y="23587"/>
                  </a:lnTo>
                  <a:cubicBezTo>
                    <a:pt x="28171" y="23504"/>
                    <a:pt x="28064" y="23420"/>
                    <a:pt x="27981" y="23349"/>
                  </a:cubicBezTo>
                  <a:cubicBezTo>
                    <a:pt x="27873" y="23254"/>
                    <a:pt x="27659" y="23123"/>
                    <a:pt x="27492" y="23027"/>
                  </a:cubicBezTo>
                  <a:cubicBezTo>
                    <a:pt x="27445" y="23004"/>
                    <a:pt x="27397" y="22980"/>
                    <a:pt x="27350" y="22956"/>
                  </a:cubicBezTo>
                  <a:lnTo>
                    <a:pt x="27338" y="22956"/>
                  </a:lnTo>
                  <a:cubicBezTo>
                    <a:pt x="27326" y="22944"/>
                    <a:pt x="27314" y="22944"/>
                    <a:pt x="27302" y="22944"/>
                  </a:cubicBezTo>
                  <a:cubicBezTo>
                    <a:pt x="27266" y="22932"/>
                    <a:pt x="27242" y="22920"/>
                    <a:pt x="27207" y="22908"/>
                  </a:cubicBezTo>
                  <a:cubicBezTo>
                    <a:pt x="27207" y="22908"/>
                    <a:pt x="27207" y="22896"/>
                    <a:pt x="27195" y="22896"/>
                  </a:cubicBezTo>
                  <a:cubicBezTo>
                    <a:pt x="27171" y="22885"/>
                    <a:pt x="27147" y="22873"/>
                    <a:pt x="27123" y="22861"/>
                  </a:cubicBezTo>
                  <a:cubicBezTo>
                    <a:pt x="27016" y="22718"/>
                    <a:pt x="26969" y="22575"/>
                    <a:pt x="26861" y="22515"/>
                  </a:cubicBezTo>
                  <a:cubicBezTo>
                    <a:pt x="26850" y="22504"/>
                    <a:pt x="26850" y="22504"/>
                    <a:pt x="26838" y="22504"/>
                  </a:cubicBezTo>
                  <a:cubicBezTo>
                    <a:pt x="26826" y="22504"/>
                    <a:pt x="26814" y="22492"/>
                    <a:pt x="26814" y="22492"/>
                  </a:cubicBezTo>
                  <a:lnTo>
                    <a:pt x="26790" y="22492"/>
                  </a:lnTo>
                  <a:cubicBezTo>
                    <a:pt x="26778" y="22492"/>
                    <a:pt x="26766" y="22480"/>
                    <a:pt x="26754" y="22480"/>
                  </a:cubicBezTo>
                  <a:lnTo>
                    <a:pt x="26719" y="22480"/>
                  </a:lnTo>
                  <a:cubicBezTo>
                    <a:pt x="26707" y="22480"/>
                    <a:pt x="26695" y="22480"/>
                    <a:pt x="26695" y="22468"/>
                  </a:cubicBezTo>
                  <a:lnTo>
                    <a:pt x="26623" y="22468"/>
                  </a:lnTo>
                  <a:cubicBezTo>
                    <a:pt x="26599" y="22468"/>
                    <a:pt x="26564" y="22456"/>
                    <a:pt x="26528" y="22456"/>
                  </a:cubicBezTo>
                  <a:cubicBezTo>
                    <a:pt x="26516" y="22456"/>
                    <a:pt x="26504" y="22444"/>
                    <a:pt x="26492" y="22444"/>
                  </a:cubicBezTo>
                  <a:lnTo>
                    <a:pt x="26445" y="22444"/>
                  </a:lnTo>
                  <a:cubicBezTo>
                    <a:pt x="26421" y="22432"/>
                    <a:pt x="26409" y="22432"/>
                    <a:pt x="26397" y="22432"/>
                  </a:cubicBezTo>
                  <a:cubicBezTo>
                    <a:pt x="26397" y="22420"/>
                    <a:pt x="26385" y="22420"/>
                    <a:pt x="26385" y="22420"/>
                  </a:cubicBezTo>
                  <a:cubicBezTo>
                    <a:pt x="26361" y="22420"/>
                    <a:pt x="26349" y="22408"/>
                    <a:pt x="26338" y="22396"/>
                  </a:cubicBezTo>
                  <a:cubicBezTo>
                    <a:pt x="26302" y="22384"/>
                    <a:pt x="26266" y="22361"/>
                    <a:pt x="26242" y="22349"/>
                  </a:cubicBezTo>
                  <a:lnTo>
                    <a:pt x="26242" y="22111"/>
                  </a:lnTo>
                  <a:cubicBezTo>
                    <a:pt x="26242" y="22087"/>
                    <a:pt x="26230" y="22051"/>
                    <a:pt x="26183" y="22015"/>
                  </a:cubicBezTo>
                  <a:cubicBezTo>
                    <a:pt x="26076" y="21920"/>
                    <a:pt x="25873" y="21813"/>
                    <a:pt x="25730" y="21694"/>
                  </a:cubicBezTo>
                  <a:cubicBezTo>
                    <a:pt x="25587" y="21587"/>
                    <a:pt x="25409" y="21480"/>
                    <a:pt x="25326" y="21384"/>
                  </a:cubicBezTo>
                  <a:cubicBezTo>
                    <a:pt x="25302" y="21361"/>
                    <a:pt x="25290" y="21265"/>
                    <a:pt x="25290" y="21158"/>
                  </a:cubicBezTo>
                  <a:lnTo>
                    <a:pt x="25290" y="20860"/>
                  </a:lnTo>
                  <a:cubicBezTo>
                    <a:pt x="25290" y="20837"/>
                    <a:pt x="25290" y="20813"/>
                    <a:pt x="25278" y="20801"/>
                  </a:cubicBezTo>
                  <a:cubicBezTo>
                    <a:pt x="25278" y="20801"/>
                    <a:pt x="25278" y="20789"/>
                    <a:pt x="25278" y="20777"/>
                  </a:cubicBezTo>
                  <a:lnTo>
                    <a:pt x="25278" y="20753"/>
                  </a:lnTo>
                  <a:cubicBezTo>
                    <a:pt x="25278" y="20718"/>
                    <a:pt x="25278" y="20682"/>
                    <a:pt x="25183" y="20622"/>
                  </a:cubicBezTo>
                  <a:cubicBezTo>
                    <a:pt x="25135" y="20610"/>
                    <a:pt x="25099" y="20587"/>
                    <a:pt x="25064" y="20575"/>
                  </a:cubicBezTo>
                  <a:lnTo>
                    <a:pt x="25052" y="20575"/>
                  </a:lnTo>
                  <a:cubicBezTo>
                    <a:pt x="25052" y="20563"/>
                    <a:pt x="25040" y="20563"/>
                    <a:pt x="25040" y="20563"/>
                  </a:cubicBezTo>
                  <a:cubicBezTo>
                    <a:pt x="25004" y="20551"/>
                    <a:pt x="24968" y="20539"/>
                    <a:pt x="24945" y="20527"/>
                  </a:cubicBezTo>
                  <a:lnTo>
                    <a:pt x="24921" y="20527"/>
                  </a:lnTo>
                  <a:cubicBezTo>
                    <a:pt x="24897" y="20515"/>
                    <a:pt x="24861" y="20515"/>
                    <a:pt x="24825" y="20503"/>
                  </a:cubicBezTo>
                  <a:lnTo>
                    <a:pt x="24802" y="20503"/>
                  </a:lnTo>
                  <a:cubicBezTo>
                    <a:pt x="24778" y="20491"/>
                    <a:pt x="24754" y="20491"/>
                    <a:pt x="24718" y="20479"/>
                  </a:cubicBezTo>
                  <a:cubicBezTo>
                    <a:pt x="24683" y="20479"/>
                    <a:pt x="24647" y="20468"/>
                    <a:pt x="24623" y="20456"/>
                  </a:cubicBezTo>
                  <a:cubicBezTo>
                    <a:pt x="24587" y="20456"/>
                    <a:pt x="24552" y="20444"/>
                    <a:pt x="24528" y="20432"/>
                  </a:cubicBezTo>
                  <a:cubicBezTo>
                    <a:pt x="24492" y="20420"/>
                    <a:pt x="24456" y="20408"/>
                    <a:pt x="24421" y="20408"/>
                  </a:cubicBezTo>
                  <a:cubicBezTo>
                    <a:pt x="24397" y="20396"/>
                    <a:pt x="24385" y="20384"/>
                    <a:pt x="24361" y="20384"/>
                  </a:cubicBezTo>
                  <a:cubicBezTo>
                    <a:pt x="24313" y="20372"/>
                    <a:pt x="24254" y="20348"/>
                    <a:pt x="24206" y="20325"/>
                  </a:cubicBezTo>
                  <a:cubicBezTo>
                    <a:pt x="24171" y="20313"/>
                    <a:pt x="24135" y="20301"/>
                    <a:pt x="24087" y="20277"/>
                  </a:cubicBezTo>
                  <a:cubicBezTo>
                    <a:pt x="24075" y="20265"/>
                    <a:pt x="24052" y="20253"/>
                    <a:pt x="24028" y="20253"/>
                  </a:cubicBezTo>
                  <a:cubicBezTo>
                    <a:pt x="24028" y="20241"/>
                    <a:pt x="24016" y="20241"/>
                    <a:pt x="24016" y="20241"/>
                  </a:cubicBezTo>
                  <a:cubicBezTo>
                    <a:pt x="23992" y="20229"/>
                    <a:pt x="23968" y="20218"/>
                    <a:pt x="23944" y="20218"/>
                  </a:cubicBezTo>
                  <a:cubicBezTo>
                    <a:pt x="23944" y="20206"/>
                    <a:pt x="23944" y="20206"/>
                    <a:pt x="23944" y="20206"/>
                  </a:cubicBezTo>
                  <a:lnTo>
                    <a:pt x="23932" y="20206"/>
                  </a:lnTo>
                  <a:cubicBezTo>
                    <a:pt x="23921" y="20206"/>
                    <a:pt x="23921" y="20206"/>
                    <a:pt x="23909" y="20194"/>
                  </a:cubicBezTo>
                  <a:lnTo>
                    <a:pt x="23873" y="20194"/>
                  </a:lnTo>
                  <a:cubicBezTo>
                    <a:pt x="23861" y="20182"/>
                    <a:pt x="23861" y="20182"/>
                    <a:pt x="23849" y="20182"/>
                  </a:cubicBezTo>
                  <a:lnTo>
                    <a:pt x="23587" y="20182"/>
                  </a:lnTo>
                  <a:cubicBezTo>
                    <a:pt x="23540" y="20194"/>
                    <a:pt x="23504" y="20194"/>
                    <a:pt x="23456" y="20194"/>
                  </a:cubicBezTo>
                  <a:cubicBezTo>
                    <a:pt x="23444" y="20194"/>
                    <a:pt x="23432" y="20194"/>
                    <a:pt x="23432" y="20182"/>
                  </a:cubicBezTo>
                  <a:lnTo>
                    <a:pt x="23313" y="20182"/>
                  </a:lnTo>
                  <a:cubicBezTo>
                    <a:pt x="23301" y="20182"/>
                    <a:pt x="23290" y="20170"/>
                    <a:pt x="23278" y="20170"/>
                  </a:cubicBezTo>
                  <a:lnTo>
                    <a:pt x="23254" y="20170"/>
                  </a:lnTo>
                  <a:cubicBezTo>
                    <a:pt x="23230" y="20170"/>
                    <a:pt x="23218" y="20158"/>
                    <a:pt x="23194" y="20158"/>
                  </a:cubicBezTo>
                  <a:cubicBezTo>
                    <a:pt x="23170" y="20146"/>
                    <a:pt x="23159" y="20146"/>
                    <a:pt x="23135" y="20134"/>
                  </a:cubicBezTo>
                  <a:cubicBezTo>
                    <a:pt x="23004" y="20063"/>
                    <a:pt x="22873" y="20015"/>
                    <a:pt x="22623" y="19872"/>
                  </a:cubicBezTo>
                  <a:cubicBezTo>
                    <a:pt x="22361" y="19729"/>
                    <a:pt x="21742" y="19348"/>
                    <a:pt x="21563" y="19241"/>
                  </a:cubicBezTo>
                  <a:cubicBezTo>
                    <a:pt x="21480" y="19194"/>
                    <a:pt x="21349" y="19134"/>
                    <a:pt x="21230" y="19075"/>
                  </a:cubicBezTo>
                  <a:cubicBezTo>
                    <a:pt x="21194" y="19051"/>
                    <a:pt x="21158" y="19027"/>
                    <a:pt x="21123" y="19003"/>
                  </a:cubicBezTo>
                  <a:lnTo>
                    <a:pt x="21123" y="18551"/>
                  </a:lnTo>
                  <a:cubicBezTo>
                    <a:pt x="21099" y="18444"/>
                    <a:pt x="21063" y="18384"/>
                    <a:pt x="21039" y="18324"/>
                  </a:cubicBezTo>
                  <a:lnTo>
                    <a:pt x="21039" y="17979"/>
                  </a:lnTo>
                  <a:cubicBezTo>
                    <a:pt x="21039" y="17955"/>
                    <a:pt x="21027" y="17932"/>
                    <a:pt x="20980" y="17908"/>
                  </a:cubicBezTo>
                  <a:cubicBezTo>
                    <a:pt x="20718" y="17765"/>
                    <a:pt x="20670" y="17729"/>
                    <a:pt x="20623" y="17670"/>
                  </a:cubicBezTo>
                  <a:cubicBezTo>
                    <a:pt x="20527" y="17551"/>
                    <a:pt x="20527" y="17467"/>
                    <a:pt x="20432" y="17408"/>
                  </a:cubicBezTo>
                  <a:cubicBezTo>
                    <a:pt x="20313" y="17372"/>
                    <a:pt x="20218" y="17348"/>
                    <a:pt x="20134" y="17324"/>
                  </a:cubicBezTo>
                  <a:cubicBezTo>
                    <a:pt x="20122" y="17312"/>
                    <a:pt x="20111" y="17312"/>
                    <a:pt x="20111" y="17312"/>
                  </a:cubicBezTo>
                  <a:lnTo>
                    <a:pt x="20099" y="17312"/>
                  </a:lnTo>
                  <a:cubicBezTo>
                    <a:pt x="20063" y="17301"/>
                    <a:pt x="20027" y="17289"/>
                    <a:pt x="19992" y="17277"/>
                  </a:cubicBezTo>
                  <a:lnTo>
                    <a:pt x="19980" y="17277"/>
                  </a:lnTo>
                  <a:cubicBezTo>
                    <a:pt x="19944" y="17265"/>
                    <a:pt x="19908" y="17265"/>
                    <a:pt x="19872" y="17253"/>
                  </a:cubicBezTo>
                  <a:lnTo>
                    <a:pt x="19849" y="17253"/>
                  </a:lnTo>
                  <a:cubicBezTo>
                    <a:pt x="19813" y="17241"/>
                    <a:pt x="19777" y="17229"/>
                    <a:pt x="19741" y="17229"/>
                  </a:cubicBezTo>
                  <a:cubicBezTo>
                    <a:pt x="19718" y="17217"/>
                    <a:pt x="19706" y="17217"/>
                    <a:pt x="19682" y="17217"/>
                  </a:cubicBezTo>
                  <a:lnTo>
                    <a:pt x="19634" y="17217"/>
                  </a:lnTo>
                  <a:cubicBezTo>
                    <a:pt x="19622" y="17205"/>
                    <a:pt x="19622" y="17205"/>
                    <a:pt x="19611" y="17205"/>
                  </a:cubicBezTo>
                  <a:lnTo>
                    <a:pt x="19277" y="17205"/>
                  </a:lnTo>
                  <a:cubicBezTo>
                    <a:pt x="19265" y="17193"/>
                    <a:pt x="19265" y="17193"/>
                    <a:pt x="19253" y="17193"/>
                  </a:cubicBezTo>
                  <a:cubicBezTo>
                    <a:pt x="19158" y="17039"/>
                    <a:pt x="19206" y="17015"/>
                    <a:pt x="19158" y="16967"/>
                  </a:cubicBezTo>
                  <a:cubicBezTo>
                    <a:pt x="19134" y="16920"/>
                    <a:pt x="19110" y="16896"/>
                    <a:pt x="19051" y="16872"/>
                  </a:cubicBezTo>
                  <a:cubicBezTo>
                    <a:pt x="18896" y="16777"/>
                    <a:pt x="18872" y="16693"/>
                    <a:pt x="18813" y="16646"/>
                  </a:cubicBezTo>
                  <a:cubicBezTo>
                    <a:pt x="18765" y="16586"/>
                    <a:pt x="18741" y="16479"/>
                    <a:pt x="18598" y="16288"/>
                  </a:cubicBezTo>
                  <a:cubicBezTo>
                    <a:pt x="18456" y="16110"/>
                    <a:pt x="18182" y="15967"/>
                    <a:pt x="18122" y="15848"/>
                  </a:cubicBezTo>
                  <a:cubicBezTo>
                    <a:pt x="18063" y="15729"/>
                    <a:pt x="18146" y="15705"/>
                    <a:pt x="18039" y="15622"/>
                  </a:cubicBezTo>
                  <a:cubicBezTo>
                    <a:pt x="17932" y="15538"/>
                    <a:pt x="17896" y="15515"/>
                    <a:pt x="17729" y="15407"/>
                  </a:cubicBezTo>
                  <a:cubicBezTo>
                    <a:pt x="17563" y="15324"/>
                    <a:pt x="17372" y="15229"/>
                    <a:pt x="17265" y="15169"/>
                  </a:cubicBezTo>
                  <a:cubicBezTo>
                    <a:pt x="17182" y="15110"/>
                    <a:pt x="17027" y="15026"/>
                    <a:pt x="16920" y="14955"/>
                  </a:cubicBezTo>
                  <a:cubicBezTo>
                    <a:pt x="16801" y="14907"/>
                    <a:pt x="16705" y="14872"/>
                    <a:pt x="16622" y="14836"/>
                  </a:cubicBezTo>
                  <a:cubicBezTo>
                    <a:pt x="16586" y="14824"/>
                    <a:pt x="16551" y="14812"/>
                    <a:pt x="16527" y="14812"/>
                  </a:cubicBezTo>
                  <a:lnTo>
                    <a:pt x="16515" y="14812"/>
                  </a:lnTo>
                  <a:cubicBezTo>
                    <a:pt x="16515" y="14800"/>
                    <a:pt x="16515" y="14800"/>
                    <a:pt x="16515" y="14800"/>
                  </a:cubicBezTo>
                  <a:cubicBezTo>
                    <a:pt x="16491" y="14800"/>
                    <a:pt x="16467" y="14788"/>
                    <a:pt x="16443" y="14788"/>
                  </a:cubicBezTo>
                  <a:cubicBezTo>
                    <a:pt x="16432" y="14788"/>
                    <a:pt x="16420" y="14788"/>
                    <a:pt x="16408" y="14776"/>
                  </a:cubicBezTo>
                  <a:lnTo>
                    <a:pt x="16324" y="14776"/>
                  </a:lnTo>
                  <a:cubicBezTo>
                    <a:pt x="16324" y="14776"/>
                    <a:pt x="16312" y="14788"/>
                    <a:pt x="16312" y="14788"/>
                  </a:cubicBezTo>
                  <a:lnTo>
                    <a:pt x="16301" y="14788"/>
                  </a:lnTo>
                  <a:cubicBezTo>
                    <a:pt x="16289" y="14788"/>
                    <a:pt x="16265" y="14800"/>
                    <a:pt x="16253" y="14812"/>
                  </a:cubicBezTo>
                  <a:cubicBezTo>
                    <a:pt x="16229" y="14824"/>
                    <a:pt x="16205" y="14836"/>
                    <a:pt x="16182" y="14836"/>
                  </a:cubicBezTo>
                  <a:cubicBezTo>
                    <a:pt x="16182" y="14836"/>
                    <a:pt x="16182" y="14848"/>
                    <a:pt x="16170" y="14848"/>
                  </a:cubicBezTo>
                  <a:lnTo>
                    <a:pt x="16122" y="14848"/>
                  </a:lnTo>
                  <a:cubicBezTo>
                    <a:pt x="16110" y="14860"/>
                    <a:pt x="16098" y="14860"/>
                    <a:pt x="16086" y="14860"/>
                  </a:cubicBezTo>
                  <a:cubicBezTo>
                    <a:pt x="16074" y="14860"/>
                    <a:pt x="16062" y="14848"/>
                    <a:pt x="16051" y="14848"/>
                  </a:cubicBezTo>
                  <a:lnTo>
                    <a:pt x="16027" y="14848"/>
                  </a:lnTo>
                  <a:cubicBezTo>
                    <a:pt x="16015" y="14836"/>
                    <a:pt x="15991" y="14836"/>
                    <a:pt x="15979" y="14836"/>
                  </a:cubicBezTo>
                  <a:lnTo>
                    <a:pt x="15967" y="14836"/>
                  </a:lnTo>
                  <a:cubicBezTo>
                    <a:pt x="15943" y="14836"/>
                    <a:pt x="15920" y="14824"/>
                    <a:pt x="15884" y="14824"/>
                  </a:cubicBezTo>
                  <a:lnTo>
                    <a:pt x="15872" y="14824"/>
                  </a:lnTo>
                  <a:cubicBezTo>
                    <a:pt x="15848" y="14812"/>
                    <a:pt x="15824" y="14812"/>
                    <a:pt x="15789" y="14800"/>
                  </a:cubicBezTo>
                  <a:cubicBezTo>
                    <a:pt x="15765" y="14800"/>
                    <a:pt x="15729" y="14788"/>
                    <a:pt x="15705" y="14776"/>
                  </a:cubicBezTo>
                  <a:cubicBezTo>
                    <a:pt x="15586" y="14681"/>
                    <a:pt x="15598" y="14645"/>
                    <a:pt x="15443" y="14550"/>
                  </a:cubicBezTo>
                  <a:cubicBezTo>
                    <a:pt x="15420" y="14526"/>
                    <a:pt x="15396" y="14514"/>
                    <a:pt x="15372" y="14503"/>
                  </a:cubicBezTo>
                  <a:cubicBezTo>
                    <a:pt x="15360" y="14503"/>
                    <a:pt x="15360" y="14503"/>
                    <a:pt x="15348" y="14491"/>
                  </a:cubicBezTo>
                  <a:cubicBezTo>
                    <a:pt x="15336" y="14491"/>
                    <a:pt x="15312" y="14479"/>
                    <a:pt x="15300" y="14467"/>
                  </a:cubicBezTo>
                  <a:lnTo>
                    <a:pt x="15289" y="14467"/>
                  </a:lnTo>
                  <a:cubicBezTo>
                    <a:pt x="15265" y="14455"/>
                    <a:pt x="15253" y="14443"/>
                    <a:pt x="15229" y="14443"/>
                  </a:cubicBezTo>
                  <a:cubicBezTo>
                    <a:pt x="15205" y="14431"/>
                    <a:pt x="15193" y="14431"/>
                    <a:pt x="15169" y="14419"/>
                  </a:cubicBezTo>
                  <a:cubicBezTo>
                    <a:pt x="15146" y="14407"/>
                    <a:pt x="15110" y="14407"/>
                    <a:pt x="15086" y="14407"/>
                  </a:cubicBezTo>
                  <a:lnTo>
                    <a:pt x="15074" y="14407"/>
                  </a:lnTo>
                  <a:cubicBezTo>
                    <a:pt x="15062" y="14407"/>
                    <a:pt x="15050" y="14395"/>
                    <a:pt x="15039" y="14395"/>
                  </a:cubicBezTo>
                  <a:lnTo>
                    <a:pt x="14693" y="14395"/>
                  </a:lnTo>
                  <a:cubicBezTo>
                    <a:pt x="14681" y="14395"/>
                    <a:pt x="14669" y="14395"/>
                    <a:pt x="14646" y="14383"/>
                  </a:cubicBezTo>
                  <a:cubicBezTo>
                    <a:pt x="14622" y="14383"/>
                    <a:pt x="14610" y="14383"/>
                    <a:pt x="14586" y="14372"/>
                  </a:cubicBezTo>
                  <a:cubicBezTo>
                    <a:pt x="14550" y="14372"/>
                    <a:pt x="14503" y="14348"/>
                    <a:pt x="14455" y="14336"/>
                  </a:cubicBezTo>
                  <a:cubicBezTo>
                    <a:pt x="14455" y="14336"/>
                    <a:pt x="14455" y="14324"/>
                    <a:pt x="14443" y="14324"/>
                  </a:cubicBezTo>
                  <a:cubicBezTo>
                    <a:pt x="14396" y="14312"/>
                    <a:pt x="14336" y="14288"/>
                    <a:pt x="14277" y="14264"/>
                  </a:cubicBezTo>
                  <a:cubicBezTo>
                    <a:pt x="14265" y="14253"/>
                    <a:pt x="14253" y="14253"/>
                    <a:pt x="14241" y="14253"/>
                  </a:cubicBezTo>
                  <a:cubicBezTo>
                    <a:pt x="14229" y="14241"/>
                    <a:pt x="14217" y="14241"/>
                    <a:pt x="14193" y="14229"/>
                  </a:cubicBezTo>
                  <a:cubicBezTo>
                    <a:pt x="14181" y="14229"/>
                    <a:pt x="14169" y="14229"/>
                    <a:pt x="14157" y="14217"/>
                  </a:cubicBezTo>
                  <a:cubicBezTo>
                    <a:pt x="14146" y="14217"/>
                    <a:pt x="14134" y="14217"/>
                    <a:pt x="14122" y="14205"/>
                  </a:cubicBezTo>
                  <a:cubicBezTo>
                    <a:pt x="14110" y="14205"/>
                    <a:pt x="14098" y="14193"/>
                    <a:pt x="14086" y="14193"/>
                  </a:cubicBezTo>
                  <a:cubicBezTo>
                    <a:pt x="14074" y="14193"/>
                    <a:pt x="14062" y="14193"/>
                    <a:pt x="14062" y="14181"/>
                  </a:cubicBezTo>
                  <a:lnTo>
                    <a:pt x="14050" y="14181"/>
                  </a:lnTo>
                  <a:cubicBezTo>
                    <a:pt x="14026" y="14181"/>
                    <a:pt x="14015" y="14169"/>
                    <a:pt x="14003" y="14169"/>
                  </a:cubicBezTo>
                  <a:cubicBezTo>
                    <a:pt x="13896" y="14157"/>
                    <a:pt x="13812" y="14157"/>
                    <a:pt x="13741" y="14145"/>
                  </a:cubicBezTo>
                  <a:lnTo>
                    <a:pt x="13729" y="14145"/>
                  </a:lnTo>
                  <a:cubicBezTo>
                    <a:pt x="13717" y="14145"/>
                    <a:pt x="13705" y="14145"/>
                    <a:pt x="13693" y="14133"/>
                  </a:cubicBezTo>
                  <a:lnTo>
                    <a:pt x="13645" y="14133"/>
                  </a:lnTo>
                  <a:cubicBezTo>
                    <a:pt x="13622" y="14133"/>
                    <a:pt x="13610" y="14133"/>
                    <a:pt x="13598" y="14122"/>
                  </a:cubicBezTo>
                  <a:lnTo>
                    <a:pt x="13562" y="14122"/>
                  </a:lnTo>
                  <a:cubicBezTo>
                    <a:pt x="13562" y="14122"/>
                    <a:pt x="13550" y="14110"/>
                    <a:pt x="13538" y="14110"/>
                  </a:cubicBezTo>
                  <a:cubicBezTo>
                    <a:pt x="13526" y="14110"/>
                    <a:pt x="13526" y="14098"/>
                    <a:pt x="13515" y="14098"/>
                  </a:cubicBezTo>
                  <a:cubicBezTo>
                    <a:pt x="13443" y="13979"/>
                    <a:pt x="13503" y="13848"/>
                    <a:pt x="13419" y="13800"/>
                  </a:cubicBezTo>
                  <a:lnTo>
                    <a:pt x="13157" y="13800"/>
                  </a:lnTo>
                  <a:cubicBezTo>
                    <a:pt x="13145" y="13800"/>
                    <a:pt x="13134" y="13812"/>
                    <a:pt x="13122" y="13812"/>
                  </a:cubicBezTo>
                  <a:lnTo>
                    <a:pt x="12645" y="13812"/>
                  </a:lnTo>
                  <a:cubicBezTo>
                    <a:pt x="12610" y="13800"/>
                    <a:pt x="12574" y="13800"/>
                    <a:pt x="12538" y="13800"/>
                  </a:cubicBezTo>
                  <a:lnTo>
                    <a:pt x="12526" y="13800"/>
                  </a:lnTo>
                  <a:cubicBezTo>
                    <a:pt x="12491" y="13788"/>
                    <a:pt x="12455" y="13776"/>
                    <a:pt x="12419" y="13776"/>
                  </a:cubicBezTo>
                  <a:cubicBezTo>
                    <a:pt x="12229" y="13681"/>
                    <a:pt x="12181" y="13645"/>
                    <a:pt x="12145" y="13621"/>
                  </a:cubicBezTo>
                  <a:cubicBezTo>
                    <a:pt x="12026" y="13550"/>
                    <a:pt x="11788" y="13443"/>
                    <a:pt x="11598" y="13324"/>
                  </a:cubicBezTo>
                  <a:cubicBezTo>
                    <a:pt x="11490" y="13264"/>
                    <a:pt x="11407" y="13205"/>
                    <a:pt x="11395" y="13169"/>
                  </a:cubicBezTo>
                  <a:cubicBezTo>
                    <a:pt x="11348" y="13050"/>
                    <a:pt x="11383" y="12990"/>
                    <a:pt x="11264" y="12907"/>
                  </a:cubicBezTo>
                  <a:cubicBezTo>
                    <a:pt x="11026" y="12776"/>
                    <a:pt x="10967" y="12740"/>
                    <a:pt x="10907" y="12681"/>
                  </a:cubicBezTo>
                  <a:cubicBezTo>
                    <a:pt x="10883" y="12657"/>
                    <a:pt x="10859" y="12645"/>
                    <a:pt x="10836" y="12621"/>
                  </a:cubicBezTo>
                  <a:lnTo>
                    <a:pt x="10836" y="11943"/>
                  </a:lnTo>
                  <a:cubicBezTo>
                    <a:pt x="10836" y="11919"/>
                    <a:pt x="10824" y="11895"/>
                    <a:pt x="10800" y="11883"/>
                  </a:cubicBezTo>
                  <a:cubicBezTo>
                    <a:pt x="10324" y="11633"/>
                    <a:pt x="10240" y="11597"/>
                    <a:pt x="10169" y="11574"/>
                  </a:cubicBezTo>
                  <a:cubicBezTo>
                    <a:pt x="10121" y="11562"/>
                    <a:pt x="10086" y="11550"/>
                    <a:pt x="10050" y="11538"/>
                  </a:cubicBezTo>
                  <a:cubicBezTo>
                    <a:pt x="10050" y="11526"/>
                    <a:pt x="10038" y="11526"/>
                    <a:pt x="10026" y="11526"/>
                  </a:cubicBezTo>
                  <a:cubicBezTo>
                    <a:pt x="10002" y="11514"/>
                    <a:pt x="9978" y="11502"/>
                    <a:pt x="9955" y="11502"/>
                  </a:cubicBezTo>
                  <a:cubicBezTo>
                    <a:pt x="9943" y="11490"/>
                    <a:pt x="9931" y="11490"/>
                    <a:pt x="9919" y="11490"/>
                  </a:cubicBezTo>
                  <a:cubicBezTo>
                    <a:pt x="9895" y="11478"/>
                    <a:pt x="9871" y="11478"/>
                    <a:pt x="9859" y="11466"/>
                  </a:cubicBezTo>
                  <a:cubicBezTo>
                    <a:pt x="9812" y="11455"/>
                    <a:pt x="9764" y="11443"/>
                    <a:pt x="9728" y="11431"/>
                  </a:cubicBezTo>
                  <a:lnTo>
                    <a:pt x="9693" y="11431"/>
                  </a:lnTo>
                  <a:cubicBezTo>
                    <a:pt x="9669" y="11419"/>
                    <a:pt x="9645" y="11419"/>
                    <a:pt x="9621" y="11407"/>
                  </a:cubicBezTo>
                  <a:cubicBezTo>
                    <a:pt x="9585" y="11407"/>
                    <a:pt x="9562" y="11395"/>
                    <a:pt x="9538" y="11395"/>
                  </a:cubicBezTo>
                  <a:cubicBezTo>
                    <a:pt x="9526" y="11395"/>
                    <a:pt x="9514" y="11383"/>
                    <a:pt x="9502" y="11383"/>
                  </a:cubicBezTo>
                  <a:cubicBezTo>
                    <a:pt x="9478" y="11383"/>
                    <a:pt x="9454" y="11383"/>
                    <a:pt x="9431" y="11371"/>
                  </a:cubicBezTo>
                  <a:lnTo>
                    <a:pt x="9395" y="11371"/>
                  </a:lnTo>
                  <a:cubicBezTo>
                    <a:pt x="9359" y="11359"/>
                    <a:pt x="9312" y="11359"/>
                    <a:pt x="9276" y="11347"/>
                  </a:cubicBezTo>
                  <a:cubicBezTo>
                    <a:pt x="9216" y="11335"/>
                    <a:pt x="9157" y="11335"/>
                    <a:pt x="9109" y="11324"/>
                  </a:cubicBezTo>
                  <a:cubicBezTo>
                    <a:pt x="9062" y="11312"/>
                    <a:pt x="9026" y="11312"/>
                    <a:pt x="8990" y="11300"/>
                  </a:cubicBezTo>
                  <a:lnTo>
                    <a:pt x="8954" y="11300"/>
                  </a:lnTo>
                  <a:cubicBezTo>
                    <a:pt x="8931" y="11288"/>
                    <a:pt x="8907" y="11288"/>
                    <a:pt x="8871" y="11288"/>
                  </a:cubicBezTo>
                  <a:cubicBezTo>
                    <a:pt x="8859" y="11276"/>
                    <a:pt x="8847" y="11276"/>
                    <a:pt x="8835" y="11276"/>
                  </a:cubicBezTo>
                  <a:cubicBezTo>
                    <a:pt x="8812" y="11276"/>
                    <a:pt x="8800" y="11264"/>
                    <a:pt x="8776" y="11264"/>
                  </a:cubicBezTo>
                  <a:lnTo>
                    <a:pt x="8752" y="11264"/>
                  </a:lnTo>
                  <a:cubicBezTo>
                    <a:pt x="8740" y="11264"/>
                    <a:pt x="8740" y="11252"/>
                    <a:pt x="8728" y="11252"/>
                  </a:cubicBezTo>
                  <a:lnTo>
                    <a:pt x="8692" y="11252"/>
                  </a:lnTo>
                  <a:cubicBezTo>
                    <a:pt x="8681" y="11240"/>
                    <a:pt x="8681" y="11240"/>
                    <a:pt x="8669" y="11240"/>
                  </a:cubicBezTo>
                  <a:lnTo>
                    <a:pt x="8645" y="11240"/>
                  </a:lnTo>
                  <a:cubicBezTo>
                    <a:pt x="8645" y="11228"/>
                    <a:pt x="8633" y="11228"/>
                    <a:pt x="8633" y="11228"/>
                  </a:cubicBezTo>
                  <a:cubicBezTo>
                    <a:pt x="8621" y="11228"/>
                    <a:pt x="8609" y="11216"/>
                    <a:pt x="8597" y="11216"/>
                  </a:cubicBezTo>
                  <a:cubicBezTo>
                    <a:pt x="8526" y="11169"/>
                    <a:pt x="8466" y="10990"/>
                    <a:pt x="8466" y="10978"/>
                  </a:cubicBezTo>
                  <a:cubicBezTo>
                    <a:pt x="8466" y="10966"/>
                    <a:pt x="8383" y="10716"/>
                    <a:pt x="8300" y="10633"/>
                  </a:cubicBezTo>
                  <a:cubicBezTo>
                    <a:pt x="8228" y="10538"/>
                    <a:pt x="8181" y="10431"/>
                    <a:pt x="8002" y="10323"/>
                  </a:cubicBezTo>
                  <a:cubicBezTo>
                    <a:pt x="7978" y="10312"/>
                    <a:pt x="7954" y="10300"/>
                    <a:pt x="7930" y="10288"/>
                  </a:cubicBezTo>
                  <a:lnTo>
                    <a:pt x="7919" y="10288"/>
                  </a:lnTo>
                  <a:cubicBezTo>
                    <a:pt x="7907" y="10288"/>
                    <a:pt x="7907" y="10276"/>
                    <a:pt x="7895" y="10276"/>
                  </a:cubicBezTo>
                  <a:lnTo>
                    <a:pt x="7871" y="10276"/>
                  </a:lnTo>
                  <a:cubicBezTo>
                    <a:pt x="7859" y="10264"/>
                    <a:pt x="7847" y="10264"/>
                    <a:pt x="7847" y="10264"/>
                  </a:cubicBezTo>
                  <a:cubicBezTo>
                    <a:pt x="7823" y="10252"/>
                    <a:pt x="7800" y="10252"/>
                    <a:pt x="7776" y="10240"/>
                  </a:cubicBezTo>
                  <a:lnTo>
                    <a:pt x="7764" y="10240"/>
                  </a:lnTo>
                  <a:cubicBezTo>
                    <a:pt x="7740" y="10228"/>
                    <a:pt x="7716" y="10228"/>
                    <a:pt x="7704" y="10216"/>
                  </a:cubicBezTo>
                  <a:cubicBezTo>
                    <a:pt x="7657" y="10192"/>
                    <a:pt x="7621" y="10157"/>
                    <a:pt x="7585" y="10097"/>
                  </a:cubicBezTo>
                  <a:cubicBezTo>
                    <a:pt x="7490" y="9954"/>
                    <a:pt x="7419" y="9823"/>
                    <a:pt x="7383" y="9752"/>
                  </a:cubicBezTo>
                  <a:lnTo>
                    <a:pt x="7049" y="9169"/>
                  </a:lnTo>
                  <a:lnTo>
                    <a:pt x="6835" y="8799"/>
                  </a:lnTo>
                  <a:lnTo>
                    <a:pt x="6728" y="8621"/>
                  </a:lnTo>
                  <a:cubicBezTo>
                    <a:pt x="6728" y="8621"/>
                    <a:pt x="6728" y="8609"/>
                    <a:pt x="6728" y="8609"/>
                  </a:cubicBezTo>
                  <a:lnTo>
                    <a:pt x="6728" y="7406"/>
                  </a:lnTo>
                  <a:cubicBezTo>
                    <a:pt x="6728" y="7395"/>
                    <a:pt x="6728" y="7383"/>
                    <a:pt x="6728" y="7371"/>
                  </a:cubicBezTo>
                  <a:cubicBezTo>
                    <a:pt x="6692" y="7311"/>
                    <a:pt x="6645" y="7275"/>
                    <a:pt x="6597" y="7240"/>
                  </a:cubicBezTo>
                  <a:cubicBezTo>
                    <a:pt x="6573" y="7228"/>
                    <a:pt x="6561" y="7228"/>
                    <a:pt x="6537" y="7216"/>
                  </a:cubicBezTo>
                  <a:cubicBezTo>
                    <a:pt x="6526" y="7216"/>
                    <a:pt x="6514" y="7204"/>
                    <a:pt x="6514" y="7204"/>
                  </a:cubicBezTo>
                  <a:cubicBezTo>
                    <a:pt x="6502" y="7204"/>
                    <a:pt x="6490" y="7192"/>
                    <a:pt x="6478" y="7192"/>
                  </a:cubicBezTo>
                  <a:lnTo>
                    <a:pt x="6454" y="7192"/>
                  </a:lnTo>
                  <a:cubicBezTo>
                    <a:pt x="6442" y="7180"/>
                    <a:pt x="6418" y="7180"/>
                    <a:pt x="6395" y="7168"/>
                  </a:cubicBezTo>
                  <a:lnTo>
                    <a:pt x="6383" y="7168"/>
                  </a:lnTo>
                  <a:cubicBezTo>
                    <a:pt x="6371" y="7168"/>
                    <a:pt x="6359" y="7168"/>
                    <a:pt x="6335" y="7156"/>
                  </a:cubicBezTo>
                  <a:cubicBezTo>
                    <a:pt x="6299" y="7156"/>
                    <a:pt x="6276" y="7144"/>
                    <a:pt x="6240" y="7144"/>
                  </a:cubicBezTo>
                  <a:lnTo>
                    <a:pt x="6204" y="7144"/>
                  </a:lnTo>
                  <a:cubicBezTo>
                    <a:pt x="6168" y="7133"/>
                    <a:pt x="6133" y="7133"/>
                    <a:pt x="6097" y="7133"/>
                  </a:cubicBezTo>
                  <a:cubicBezTo>
                    <a:pt x="6073" y="7121"/>
                    <a:pt x="6049" y="7121"/>
                    <a:pt x="6025" y="7121"/>
                  </a:cubicBezTo>
                  <a:cubicBezTo>
                    <a:pt x="5990" y="7121"/>
                    <a:pt x="5966" y="7109"/>
                    <a:pt x="5942" y="7109"/>
                  </a:cubicBezTo>
                  <a:cubicBezTo>
                    <a:pt x="5918" y="7109"/>
                    <a:pt x="5906" y="7097"/>
                    <a:pt x="5883" y="7097"/>
                  </a:cubicBezTo>
                  <a:cubicBezTo>
                    <a:pt x="5847" y="7097"/>
                    <a:pt x="5811" y="7085"/>
                    <a:pt x="5775" y="7073"/>
                  </a:cubicBezTo>
                  <a:lnTo>
                    <a:pt x="5764" y="7073"/>
                  </a:lnTo>
                  <a:cubicBezTo>
                    <a:pt x="5740" y="7073"/>
                    <a:pt x="5716" y="7061"/>
                    <a:pt x="5692" y="7061"/>
                  </a:cubicBezTo>
                  <a:cubicBezTo>
                    <a:pt x="5668" y="7061"/>
                    <a:pt x="5644" y="7049"/>
                    <a:pt x="5609" y="7049"/>
                  </a:cubicBezTo>
                  <a:cubicBezTo>
                    <a:pt x="5585" y="7037"/>
                    <a:pt x="5549" y="7037"/>
                    <a:pt x="5525" y="7037"/>
                  </a:cubicBezTo>
                  <a:cubicBezTo>
                    <a:pt x="5490" y="7025"/>
                    <a:pt x="5454" y="7014"/>
                    <a:pt x="5418" y="7002"/>
                  </a:cubicBezTo>
                  <a:lnTo>
                    <a:pt x="5394" y="7002"/>
                  </a:lnTo>
                  <a:cubicBezTo>
                    <a:pt x="5359" y="6990"/>
                    <a:pt x="5323" y="6978"/>
                    <a:pt x="5287" y="6954"/>
                  </a:cubicBezTo>
                  <a:cubicBezTo>
                    <a:pt x="5061" y="6716"/>
                    <a:pt x="5073" y="6585"/>
                    <a:pt x="4859" y="6454"/>
                  </a:cubicBezTo>
                  <a:cubicBezTo>
                    <a:pt x="4823" y="6442"/>
                    <a:pt x="4787" y="6430"/>
                    <a:pt x="4740" y="6418"/>
                  </a:cubicBezTo>
                  <a:cubicBezTo>
                    <a:pt x="4740" y="6406"/>
                    <a:pt x="4740" y="6406"/>
                    <a:pt x="4728" y="6406"/>
                  </a:cubicBezTo>
                  <a:cubicBezTo>
                    <a:pt x="4716" y="6394"/>
                    <a:pt x="4692" y="6394"/>
                    <a:pt x="4680" y="6382"/>
                  </a:cubicBezTo>
                  <a:cubicBezTo>
                    <a:pt x="4644" y="6371"/>
                    <a:pt x="4621" y="6371"/>
                    <a:pt x="4585" y="6359"/>
                  </a:cubicBezTo>
                  <a:cubicBezTo>
                    <a:pt x="4573" y="6347"/>
                    <a:pt x="4549" y="6347"/>
                    <a:pt x="4537" y="6335"/>
                  </a:cubicBezTo>
                  <a:cubicBezTo>
                    <a:pt x="4513" y="6323"/>
                    <a:pt x="4478" y="6311"/>
                    <a:pt x="4454" y="6311"/>
                  </a:cubicBezTo>
                  <a:cubicBezTo>
                    <a:pt x="4430" y="6299"/>
                    <a:pt x="4418" y="6299"/>
                    <a:pt x="4406" y="6287"/>
                  </a:cubicBezTo>
                  <a:cubicBezTo>
                    <a:pt x="4371" y="6275"/>
                    <a:pt x="4347" y="6263"/>
                    <a:pt x="4311" y="6263"/>
                  </a:cubicBezTo>
                  <a:cubicBezTo>
                    <a:pt x="4299" y="6252"/>
                    <a:pt x="4287" y="6252"/>
                    <a:pt x="4275" y="6252"/>
                  </a:cubicBezTo>
                  <a:cubicBezTo>
                    <a:pt x="4240" y="6240"/>
                    <a:pt x="4204" y="6228"/>
                    <a:pt x="4180" y="6216"/>
                  </a:cubicBezTo>
                  <a:cubicBezTo>
                    <a:pt x="4168" y="6216"/>
                    <a:pt x="4156" y="6216"/>
                    <a:pt x="4144" y="6204"/>
                  </a:cubicBezTo>
                  <a:cubicBezTo>
                    <a:pt x="4109" y="6192"/>
                    <a:pt x="4085" y="6192"/>
                    <a:pt x="4049" y="6180"/>
                  </a:cubicBezTo>
                  <a:lnTo>
                    <a:pt x="4037" y="6180"/>
                  </a:lnTo>
                  <a:cubicBezTo>
                    <a:pt x="3966" y="6156"/>
                    <a:pt x="3894" y="6132"/>
                    <a:pt x="3847" y="6121"/>
                  </a:cubicBezTo>
                  <a:cubicBezTo>
                    <a:pt x="3775" y="6097"/>
                    <a:pt x="3716" y="6073"/>
                    <a:pt x="3644" y="6061"/>
                  </a:cubicBezTo>
                  <a:cubicBezTo>
                    <a:pt x="3609" y="6037"/>
                    <a:pt x="3561" y="6025"/>
                    <a:pt x="3513" y="6013"/>
                  </a:cubicBezTo>
                  <a:cubicBezTo>
                    <a:pt x="3501" y="6001"/>
                    <a:pt x="3489" y="6001"/>
                    <a:pt x="3466" y="5990"/>
                  </a:cubicBezTo>
                  <a:cubicBezTo>
                    <a:pt x="3418" y="5978"/>
                    <a:pt x="3382" y="5954"/>
                    <a:pt x="3335" y="5930"/>
                  </a:cubicBezTo>
                  <a:cubicBezTo>
                    <a:pt x="3275" y="5894"/>
                    <a:pt x="3228" y="5859"/>
                    <a:pt x="3180" y="5811"/>
                  </a:cubicBezTo>
                  <a:cubicBezTo>
                    <a:pt x="3061" y="5656"/>
                    <a:pt x="3132" y="5549"/>
                    <a:pt x="3049" y="5501"/>
                  </a:cubicBezTo>
                  <a:cubicBezTo>
                    <a:pt x="3025" y="5490"/>
                    <a:pt x="3001" y="5490"/>
                    <a:pt x="2977" y="5478"/>
                  </a:cubicBezTo>
                  <a:lnTo>
                    <a:pt x="2966" y="5478"/>
                  </a:lnTo>
                  <a:cubicBezTo>
                    <a:pt x="2942" y="5466"/>
                    <a:pt x="2906" y="5454"/>
                    <a:pt x="2870" y="5454"/>
                  </a:cubicBezTo>
                  <a:lnTo>
                    <a:pt x="2858" y="5454"/>
                  </a:lnTo>
                  <a:cubicBezTo>
                    <a:pt x="2835" y="5442"/>
                    <a:pt x="2811" y="5442"/>
                    <a:pt x="2787" y="5430"/>
                  </a:cubicBezTo>
                  <a:lnTo>
                    <a:pt x="2704" y="5430"/>
                  </a:lnTo>
                  <a:cubicBezTo>
                    <a:pt x="2692" y="5430"/>
                    <a:pt x="2680" y="5418"/>
                    <a:pt x="2668" y="5418"/>
                  </a:cubicBezTo>
                  <a:lnTo>
                    <a:pt x="2585" y="5418"/>
                  </a:lnTo>
                  <a:cubicBezTo>
                    <a:pt x="2573" y="5418"/>
                    <a:pt x="2549" y="5406"/>
                    <a:pt x="2537" y="5406"/>
                  </a:cubicBezTo>
                  <a:lnTo>
                    <a:pt x="2513" y="5406"/>
                  </a:lnTo>
                  <a:lnTo>
                    <a:pt x="2513" y="3263"/>
                  </a:lnTo>
                  <a:cubicBezTo>
                    <a:pt x="2513" y="3263"/>
                    <a:pt x="2513" y="3251"/>
                    <a:pt x="2513" y="3251"/>
                  </a:cubicBezTo>
                  <a:cubicBezTo>
                    <a:pt x="2430" y="3204"/>
                    <a:pt x="2215" y="3049"/>
                    <a:pt x="2144" y="3001"/>
                  </a:cubicBezTo>
                  <a:cubicBezTo>
                    <a:pt x="1965" y="2870"/>
                    <a:pt x="1668" y="2656"/>
                    <a:pt x="1549" y="2513"/>
                  </a:cubicBezTo>
                  <a:cubicBezTo>
                    <a:pt x="1418" y="2370"/>
                    <a:pt x="1287" y="2180"/>
                    <a:pt x="1203" y="2132"/>
                  </a:cubicBezTo>
                  <a:cubicBezTo>
                    <a:pt x="1180" y="2120"/>
                    <a:pt x="1168" y="2120"/>
                    <a:pt x="1144" y="2108"/>
                  </a:cubicBezTo>
                  <a:lnTo>
                    <a:pt x="1132" y="2108"/>
                  </a:lnTo>
                  <a:cubicBezTo>
                    <a:pt x="1108" y="2096"/>
                    <a:pt x="1084" y="2096"/>
                    <a:pt x="1072" y="2084"/>
                  </a:cubicBezTo>
                  <a:lnTo>
                    <a:pt x="1049" y="2084"/>
                  </a:lnTo>
                  <a:cubicBezTo>
                    <a:pt x="1025" y="2072"/>
                    <a:pt x="989" y="2072"/>
                    <a:pt x="965" y="2072"/>
                  </a:cubicBezTo>
                  <a:cubicBezTo>
                    <a:pt x="965" y="2072"/>
                    <a:pt x="965" y="2061"/>
                    <a:pt x="965" y="2061"/>
                  </a:cubicBezTo>
                  <a:lnTo>
                    <a:pt x="942" y="2061"/>
                  </a:lnTo>
                  <a:cubicBezTo>
                    <a:pt x="930" y="2061"/>
                    <a:pt x="906" y="2061"/>
                    <a:pt x="894" y="2049"/>
                  </a:cubicBezTo>
                  <a:lnTo>
                    <a:pt x="870" y="2049"/>
                  </a:lnTo>
                  <a:cubicBezTo>
                    <a:pt x="858" y="2049"/>
                    <a:pt x="846" y="2049"/>
                    <a:pt x="834" y="2037"/>
                  </a:cubicBezTo>
                  <a:lnTo>
                    <a:pt x="775" y="2037"/>
                  </a:lnTo>
                  <a:cubicBezTo>
                    <a:pt x="775" y="2037"/>
                    <a:pt x="763" y="2025"/>
                    <a:pt x="763" y="2025"/>
                  </a:cubicBezTo>
                  <a:lnTo>
                    <a:pt x="656" y="2025"/>
                  </a:lnTo>
                  <a:cubicBezTo>
                    <a:pt x="644" y="2013"/>
                    <a:pt x="620" y="2013"/>
                    <a:pt x="608" y="2013"/>
                  </a:cubicBezTo>
                  <a:lnTo>
                    <a:pt x="596" y="2013"/>
                  </a:lnTo>
                  <a:cubicBezTo>
                    <a:pt x="561" y="2013"/>
                    <a:pt x="525" y="2001"/>
                    <a:pt x="489" y="1977"/>
                  </a:cubicBezTo>
                  <a:cubicBezTo>
                    <a:pt x="465" y="1965"/>
                    <a:pt x="453" y="1941"/>
                    <a:pt x="441" y="1918"/>
                  </a:cubicBezTo>
                  <a:lnTo>
                    <a:pt x="441" y="370"/>
                  </a:lnTo>
                  <a:cubicBezTo>
                    <a:pt x="441" y="310"/>
                    <a:pt x="430" y="251"/>
                    <a:pt x="382" y="215"/>
                  </a:cubicBezTo>
                  <a:cubicBezTo>
                    <a:pt x="310" y="144"/>
                    <a:pt x="180" y="60"/>
                    <a:pt x="132" y="36"/>
                  </a:cubicBezTo>
                  <a:cubicBezTo>
                    <a:pt x="120" y="25"/>
                    <a:pt x="108" y="13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4"/>
            <p:cNvSpPr/>
            <p:nvPr/>
          </p:nvSpPr>
          <p:spPr>
            <a:xfrm>
              <a:off x="5828146" y="3516257"/>
              <a:ext cx="405153" cy="276049"/>
            </a:xfrm>
            <a:custGeom>
              <a:avLst/>
              <a:gdLst/>
              <a:ahLst/>
              <a:cxnLst/>
              <a:rect l="l" t="t" r="r" b="b"/>
              <a:pathLst>
                <a:path w="7585" h="5168" extrusionOk="0">
                  <a:moveTo>
                    <a:pt x="7585" y="12"/>
                  </a:moveTo>
                  <a:lnTo>
                    <a:pt x="7585" y="17"/>
                  </a:lnTo>
                  <a:lnTo>
                    <a:pt x="7585" y="17"/>
                  </a:lnTo>
                  <a:cubicBezTo>
                    <a:pt x="7585" y="16"/>
                    <a:pt x="7585" y="14"/>
                    <a:pt x="7585" y="12"/>
                  </a:cubicBezTo>
                  <a:close/>
                  <a:moveTo>
                    <a:pt x="12" y="0"/>
                  </a:moveTo>
                  <a:lnTo>
                    <a:pt x="0" y="2929"/>
                  </a:lnTo>
                  <a:lnTo>
                    <a:pt x="48" y="2953"/>
                  </a:lnTo>
                  <a:lnTo>
                    <a:pt x="4322" y="5168"/>
                  </a:lnTo>
                  <a:lnTo>
                    <a:pt x="5930" y="4239"/>
                  </a:lnTo>
                  <a:lnTo>
                    <a:pt x="6168" y="4108"/>
                  </a:lnTo>
                  <a:lnTo>
                    <a:pt x="6275" y="4108"/>
                  </a:lnTo>
                  <a:cubicBezTo>
                    <a:pt x="6287" y="4120"/>
                    <a:pt x="6299" y="4120"/>
                    <a:pt x="6311" y="4120"/>
                  </a:cubicBezTo>
                  <a:lnTo>
                    <a:pt x="6323" y="4120"/>
                  </a:lnTo>
                  <a:cubicBezTo>
                    <a:pt x="6418" y="4120"/>
                    <a:pt x="6537" y="4132"/>
                    <a:pt x="6644" y="4132"/>
                  </a:cubicBezTo>
                  <a:lnTo>
                    <a:pt x="6656" y="4132"/>
                  </a:lnTo>
                  <a:cubicBezTo>
                    <a:pt x="6656" y="4132"/>
                    <a:pt x="6656" y="4120"/>
                    <a:pt x="6668" y="4120"/>
                  </a:cubicBezTo>
                  <a:lnTo>
                    <a:pt x="6787" y="4120"/>
                  </a:lnTo>
                  <a:cubicBezTo>
                    <a:pt x="6787" y="4108"/>
                    <a:pt x="6787" y="4108"/>
                    <a:pt x="6787" y="4108"/>
                  </a:cubicBezTo>
                  <a:lnTo>
                    <a:pt x="6835" y="4108"/>
                  </a:lnTo>
                  <a:cubicBezTo>
                    <a:pt x="6835" y="4108"/>
                    <a:pt x="6835" y="4096"/>
                    <a:pt x="6835" y="4096"/>
                  </a:cubicBezTo>
                  <a:lnTo>
                    <a:pt x="6858" y="4096"/>
                  </a:lnTo>
                  <a:cubicBezTo>
                    <a:pt x="6858" y="4096"/>
                    <a:pt x="6858" y="4084"/>
                    <a:pt x="6858" y="4084"/>
                  </a:cubicBezTo>
                  <a:lnTo>
                    <a:pt x="6870" y="4084"/>
                  </a:lnTo>
                  <a:cubicBezTo>
                    <a:pt x="6870" y="4084"/>
                    <a:pt x="6870" y="4084"/>
                    <a:pt x="6870" y="4072"/>
                  </a:cubicBezTo>
                  <a:lnTo>
                    <a:pt x="6882" y="4072"/>
                  </a:lnTo>
                  <a:cubicBezTo>
                    <a:pt x="6882" y="4060"/>
                    <a:pt x="6894" y="4049"/>
                    <a:pt x="6894" y="4037"/>
                  </a:cubicBezTo>
                  <a:cubicBezTo>
                    <a:pt x="6906" y="4013"/>
                    <a:pt x="6930" y="3989"/>
                    <a:pt x="6942" y="3953"/>
                  </a:cubicBezTo>
                  <a:cubicBezTo>
                    <a:pt x="6977" y="3918"/>
                    <a:pt x="7001" y="3870"/>
                    <a:pt x="7013" y="3834"/>
                  </a:cubicBezTo>
                  <a:cubicBezTo>
                    <a:pt x="7013" y="3822"/>
                    <a:pt x="7013" y="3822"/>
                    <a:pt x="7025" y="3822"/>
                  </a:cubicBezTo>
                  <a:cubicBezTo>
                    <a:pt x="7025" y="3822"/>
                    <a:pt x="7025" y="3810"/>
                    <a:pt x="7025" y="3810"/>
                  </a:cubicBezTo>
                  <a:cubicBezTo>
                    <a:pt x="7025" y="3810"/>
                    <a:pt x="7025" y="3799"/>
                    <a:pt x="7025" y="3799"/>
                  </a:cubicBezTo>
                  <a:cubicBezTo>
                    <a:pt x="7025" y="3799"/>
                    <a:pt x="7025" y="3787"/>
                    <a:pt x="7025" y="3787"/>
                  </a:cubicBezTo>
                  <a:cubicBezTo>
                    <a:pt x="7037" y="3787"/>
                    <a:pt x="7037" y="3775"/>
                    <a:pt x="7037" y="3763"/>
                  </a:cubicBezTo>
                  <a:lnTo>
                    <a:pt x="7037" y="3644"/>
                  </a:lnTo>
                  <a:cubicBezTo>
                    <a:pt x="7037" y="3632"/>
                    <a:pt x="7049" y="3620"/>
                    <a:pt x="7061" y="3608"/>
                  </a:cubicBezTo>
                  <a:cubicBezTo>
                    <a:pt x="7073" y="3584"/>
                    <a:pt x="7097" y="3560"/>
                    <a:pt x="7120" y="3548"/>
                  </a:cubicBezTo>
                  <a:cubicBezTo>
                    <a:pt x="7120" y="3537"/>
                    <a:pt x="7132" y="3525"/>
                    <a:pt x="7144" y="3525"/>
                  </a:cubicBezTo>
                  <a:cubicBezTo>
                    <a:pt x="7144" y="3513"/>
                    <a:pt x="7156" y="3513"/>
                    <a:pt x="7156" y="3501"/>
                  </a:cubicBezTo>
                  <a:cubicBezTo>
                    <a:pt x="7204" y="3477"/>
                    <a:pt x="7239" y="3441"/>
                    <a:pt x="7263" y="3418"/>
                  </a:cubicBezTo>
                  <a:lnTo>
                    <a:pt x="7275" y="3418"/>
                  </a:lnTo>
                  <a:cubicBezTo>
                    <a:pt x="7275" y="3406"/>
                    <a:pt x="7275" y="3406"/>
                    <a:pt x="7275" y="3406"/>
                  </a:cubicBezTo>
                  <a:lnTo>
                    <a:pt x="7287" y="3406"/>
                  </a:lnTo>
                  <a:cubicBezTo>
                    <a:pt x="7287" y="3406"/>
                    <a:pt x="7287" y="3406"/>
                    <a:pt x="7287" y="3394"/>
                  </a:cubicBezTo>
                  <a:cubicBezTo>
                    <a:pt x="7287" y="3382"/>
                    <a:pt x="7287" y="3382"/>
                    <a:pt x="7287" y="3382"/>
                  </a:cubicBezTo>
                  <a:lnTo>
                    <a:pt x="7311" y="3382"/>
                  </a:lnTo>
                  <a:cubicBezTo>
                    <a:pt x="7323" y="3382"/>
                    <a:pt x="7335" y="3370"/>
                    <a:pt x="7347" y="3370"/>
                  </a:cubicBezTo>
                  <a:lnTo>
                    <a:pt x="7382" y="3370"/>
                  </a:lnTo>
                  <a:cubicBezTo>
                    <a:pt x="7382" y="3370"/>
                    <a:pt x="7382" y="3358"/>
                    <a:pt x="7394" y="3358"/>
                  </a:cubicBezTo>
                  <a:lnTo>
                    <a:pt x="7418" y="3358"/>
                  </a:lnTo>
                  <a:cubicBezTo>
                    <a:pt x="7430" y="3346"/>
                    <a:pt x="7442" y="3346"/>
                    <a:pt x="7454" y="3334"/>
                  </a:cubicBezTo>
                  <a:lnTo>
                    <a:pt x="7466" y="3334"/>
                  </a:lnTo>
                  <a:cubicBezTo>
                    <a:pt x="7466" y="3334"/>
                    <a:pt x="7478" y="3322"/>
                    <a:pt x="7478" y="3322"/>
                  </a:cubicBezTo>
                  <a:cubicBezTo>
                    <a:pt x="7489" y="3310"/>
                    <a:pt x="7489" y="3310"/>
                    <a:pt x="7501" y="3298"/>
                  </a:cubicBezTo>
                  <a:cubicBezTo>
                    <a:pt x="7501" y="3287"/>
                    <a:pt x="7501" y="3287"/>
                    <a:pt x="7501" y="3287"/>
                  </a:cubicBezTo>
                  <a:cubicBezTo>
                    <a:pt x="7513" y="3287"/>
                    <a:pt x="7513" y="3287"/>
                    <a:pt x="7513" y="3275"/>
                  </a:cubicBezTo>
                  <a:cubicBezTo>
                    <a:pt x="7513" y="3275"/>
                    <a:pt x="7513" y="3263"/>
                    <a:pt x="7513" y="3263"/>
                  </a:cubicBezTo>
                  <a:cubicBezTo>
                    <a:pt x="7513" y="3263"/>
                    <a:pt x="7525" y="3251"/>
                    <a:pt x="7525" y="3239"/>
                  </a:cubicBezTo>
                  <a:cubicBezTo>
                    <a:pt x="7525" y="3239"/>
                    <a:pt x="7525" y="3227"/>
                    <a:pt x="7525" y="3227"/>
                  </a:cubicBezTo>
                  <a:cubicBezTo>
                    <a:pt x="7525" y="3227"/>
                    <a:pt x="7525" y="3227"/>
                    <a:pt x="7525" y="3215"/>
                  </a:cubicBezTo>
                  <a:cubicBezTo>
                    <a:pt x="7525" y="3191"/>
                    <a:pt x="7537" y="3167"/>
                    <a:pt x="7537" y="3120"/>
                  </a:cubicBezTo>
                  <a:cubicBezTo>
                    <a:pt x="7549" y="3072"/>
                    <a:pt x="7561" y="3037"/>
                    <a:pt x="7561" y="3001"/>
                  </a:cubicBezTo>
                  <a:cubicBezTo>
                    <a:pt x="7561" y="2989"/>
                    <a:pt x="7573" y="2965"/>
                    <a:pt x="7573" y="2941"/>
                  </a:cubicBezTo>
                  <a:lnTo>
                    <a:pt x="7573" y="370"/>
                  </a:lnTo>
                  <a:lnTo>
                    <a:pt x="7585" y="17"/>
                  </a:lnTo>
                  <a:lnTo>
                    <a:pt x="7585" y="17"/>
                  </a:lnTo>
                  <a:cubicBezTo>
                    <a:pt x="7583" y="39"/>
                    <a:pt x="7573" y="62"/>
                    <a:pt x="7573" y="84"/>
                  </a:cubicBezTo>
                  <a:cubicBezTo>
                    <a:pt x="7573" y="84"/>
                    <a:pt x="7573" y="96"/>
                    <a:pt x="7573" y="96"/>
                  </a:cubicBezTo>
                  <a:cubicBezTo>
                    <a:pt x="7561" y="120"/>
                    <a:pt x="7561" y="155"/>
                    <a:pt x="7549" y="191"/>
                  </a:cubicBezTo>
                  <a:cubicBezTo>
                    <a:pt x="7537" y="250"/>
                    <a:pt x="7537" y="286"/>
                    <a:pt x="7537" y="310"/>
                  </a:cubicBezTo>
                  <a:lnTo>
                    <a:pt x="7525" y="310"/>
                  </a:lnTo>
                  <a:cubicBezTo>
                    <a:pt x="7525" y="322"/>
                    <a:pt x="7525" y="334"/>
                    <a:pt x="7525" y="334"/>
                  </a:cubicBezTo>
                  <a:cubicBezTo>
                    <a:pt x="7525" y="334"/>
                    <a:pt x="7525" y="334"/>
                    <a:pt x="7525" y="346"/>
                  </a:cubicBezTo>
                  <a:lnTo>
                    <a:pt x="7513" y="358"/>
                  </a:lnTo>
                  <a:cubicBezTo>
                    <a:pt x="7513" y="358"/>
                    <a:pt x="7513" y="358"/>
                    <a:pt x="7513" y="370"/>
                  </a:cubicBezTo>
                  <a:lnTo>
                    <a:pt x="7501" y="370"/>
                  </a:lnTo>
                  <a:cubicBezTo>
                    <a:pt x="7501" y="370"/>
                    <a:pt x="7501" y="381"/>
                    <a:pt x="7489" y="393"/>
                  </a:cubicBezTo>
                  <a:cubicBezTo>
                    <a:pt x="7489" y="393"/>
                    <a:pt x="7478" y="393"/>
                    <a:pt x="7478" y="405"/>
                  </a:cubicBezTo>
                  <a:lnTo>
                    <a:pt x="7466" y="405"/>
                  </a:lnTo>
                  <a:cubicBezTo>
                    <a:pt x="7454" y="417"/>
                    <a:pt x="7442" y="417"/>
                    <a:pt x="7430" y="417"/>
                  </a:cubicBezTo>
                  <a:cubicBezTo>
                    <a:pt x="7430" y="429"/>
                    <a:pt x="7418" y="429"/>
                    <a:pt x="7418" y="429"/>
                  </a:cubicBezTo>
                  <a:lnTo>
                    <a:pt x="7394" y="429"/>
                  </a:lnTo>
                  <a:lnTo>
                    <a:pt x="7382" y="441"/>
                  </a:lnTo>
                  <a:lnTo>
                    <a:pt x="7347" y="441"/>
                  </a:lnTo>
                  <a:cubicBezTo>
                    <a:pt x="7347" y="441"/>
                    <a:pt x="7335" y="441"/>
                    <a:pt x="7323" y="453"/>
                  </a:cubicBezTo>
                  <a:lnTo>
                    <a:pt x="7299" y="453"/>
                  </a:lnTo>
                  <a:cubicBezTo>
                    <a:pt x="7299" y="465"/>
                    <a:pt x="7299" y="465"/>
                    <a:pt x="7299" y="465"/>
                  </a:cubicBezTo>
                  <a:cubicBezTo>
                    <a:pt x="7287" y="477"/>
                    <a:pt x="7287" y="477"/>
                    <a:pt x="7287" y="477"/>
                  </a:cubicBezTo>
                  <a:cubicBezTo>
                    <a:pt x="7287" y="477"/>
                    <a:pt x="7287" y="477"/>
                    <a:pt x="7287" y="489"/>
                  </a:cubicBezTo>
                  <a:cubicBezTo>
                    <a:pt x="7275" y="489"/>
                    <a:pt x="7275" y="489"/>
                    <a:pt x="7263" y="501"/>
                  </a:cubicBezTo>
                  <a:cubicBezTo>
                    <a:pt x="7239" y="524"/>
                    <a:pt x="7204" y="548"/>
                    <a:pt x="7168" y="572"/>
                  </a:cubicBezTo>
                  <a:cubicBezTo>
                    <a:pt x="7156" y="584"/>
                    <a:pt x="7156" y="584"/>
                    <a:pt x="7156" y="596"/>
                  </a:cubicBezTo>
                  <a:cubicBezTo>
                    <a:pt x="7144" y="596"/>
                    <a:pt x="7132" y="608"/>
                    <a:pt x="7132" y="608"/>
                  </a:cubicBezTo>
                  <a:cubicBezTo>
                    <a:pt x="7132" y="608"/>
                    <a:pt x="7120" y="620"/>
                    <a:pt x="7120" y="620"/>
                  </a:cubicBezTo>
                  <a:cubicBezTo>
                    <a:pt x="7108" y="631"/>
                    <a:pt x="7085" y="655"/>
                    <a:pt x="7073" y="679"/>
                  </a:cubicBezTo>
                  <a:cubicBezTo>
                    <a:pt x="7061" y="691"/>
                    <a:pt x="7049" y="703"/>
                    <a:pt x="7049" y="703"/>
                  </a:cubicBezTo>
                  <a:cubicBezTo>
                    <a:pt x="7049" y="715"/>
                    <a:pt x="7037" y="715"/>
                    <a:pt x="7037" y="715"/>
                  </a:cubicBezTo>
                  <a:cubicBezTo>
                    <a:pt x="7037" y="727"/>
                    <a:pt x="7037" y="727"/>
                    <a:pt x="7037" y="727"/>
                  </a:cubicBezTo>
                  <a:cubicBezTo>
                    <a:pt x="7037" y="739"/>
                    <a:pt x="7037" y="739"/>
                    <a:pt x="7025" y="751"/>
                  </a:cubicBezTo>
                  <a:cubicBezTo>
                    <a:pt x="7025" y="751"/>
                    <a:pt x="7025" y="751"/>
                    <a:pt x="7025" y="762"/>
                  </a:cubicBezTo>
                  <a:lnTo>
                    <a:pt x="7025" y="893"/>
                  </a:lnTo>
                  <a:cubicBezTo>
                    <a:pt x="7025" y="893"/>
                    <a:pt x="7025" y="893"/>
                    <a:pt x="7025" y="905"/>
                  </a:cubicBezTo>
                  <a:cubicBezTo>
                    <a:pt x="7013" y="917"/>
                    <a:pt x="7013" y="929"/>
                    <a:pt x="7001" y="953"/>
                  </a:cubicBezTo>
                  <a:cubicBezTo>
                    <a:pt x="6989" y="977"/>
                    <a:pt x="6966" y="1001"/>
                    <a:pt x="6954" y="1024"/>
                  </a:cubicBezTo>
                  <a:cubicBezTo>
                    <a:pt x="6930" y="1072"/>
                    <a:pt x="6906" y="1108"/>
                    <a:pt x="6882" y="1143"/>
                  </a:cubicBezTo>
                  <a:cubicBezTo>
                    <a:pt x="6882" y="1143"/>
                    <a:pt x="6882" y="1155"/>
                    <a:pt x="6870" y="1155"/>
                  </a:cubicBezTo>
                  <a:cubicBezTo>
                    <a:pt x="6858" y="1167"/>
                    <a:pt x="6858" y="1167"/>
                    <a:pt x="6847" y="1167"/>
                  </a:cubicBezTo>
                  <a:cubicBezTo>
                    <a:pt x="6835" y="1179"/>
                    <a:pt x="6835" y="1179"/>
                    <a:pt x="6823" y="1179"/>
                  </a:cubicBezTo>
                  <a:lnTo>
                    <a:pt x="6799" y="1179"/>
                  </a:lnTo>
                  <a:cubicBezTo>
                    <a:pt x="6787" y="1179"/>
                    <a:pt x="6787" y="1191"/>
                    <a:pt x="6775" y="1191"/>
                  </a:cubicBezTo>
                  <a:lnTo>
                    <a:pt x="6680" y="1191"/>
                  </a:lnTo>
                  <a:cubicBezTo>
                    <a:pt x="6668" y="1191"/>
                    <a:pt x="6656" y="1191"/>
                    <a:pt x="6656" y="1203"/>
                  </a:cubicBezTo>
                  <a:lnTo>
                    <a:pt x="6525" y="1203"/>
                  </a:lnTo>
                  <a:cubicBezTo>
                    <a:pt x="6454" y="1191"/>
                    <a:pt x="6382" y="1191"/>
                    <a:pt x="6323" y="1191"/>
                  </a:cubicBezTo>
                  <a:cubicBezTo>
                    <a:pt x="6311" y="1191"/>
                    <a:pt x="6299" y="1191"/>
                    <a:pt x="6287" y="1179"/>
                  </a:cubicBezTo>
                  <a:lnTo>
                    <a:pt x="6180" y="1179"/>
                  </a:lnTo>
                  <a:lnTo>
                    <a:pt x="5942" y="1310"/>
                  </a:lnTo>
                  <a:lnTo>
                    <a:pt x="4334" y="2239"/>
                  </a:lnTo>
                  <a:lnTo>
                    <a:pt x="6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4"/>
            <p:cNvSpPr/>
            <p:nvPr/>
          </p:nvSpPr>
          <p:spPr>
            <a:xfrm>
              <a:off x="2903799" y="1394770"/>
              <a:ext cx="2908340" cy="2209832"/>
            </a:xfrm>
            <a:custGeom>
              <a:avLst/>
              <a:gdLst/>
              <a:ahLst/>
              <a:cxnLst/>
              <a:rect l="l" t="t" r="r" b="b"/>
              <a:pathLst>
                <a:path w="54448" h="41371" extrusionOk="0">
                  <a:moveTo>
                    <a:pt x="27575" y="1"/>
                  </a:moveTo>
                  <a:cubicBezTo>
                    <a:pt x="27470" y="1"/>
                    <a:pt x="27370" y="21"/>
                    <a:pt x="27278" y="56"/>
                  </a:cubicBezTo>
                  <a:cubicBezTo>
                    <a:pt x="27075" y="139"/>
                    <a:pt x="27040" y="211"/>
                    <a:pt x="26956" y="318"/>
                  </a:cubicBezTo>
                  <a:cubicBezTo>
                    <a:pt x="26873" y="449"/>
                    <a:pt x="26790" y="461"/>
                    <a:pt x="26635" y="473"/>
                  </a:cubicBezTo>
                  <a:cubicBezTo>
                    <a:pt x="26532" y="473"/>
                    <a:pt x="26428" y="451"/>
                    <a:pt x="26336" y="451"/>
                  </a:cubicBezTo>
                  <a:cubicBezTo>
                    <a:pt x="26289" y="451"/>
                    <a:pt x="26246" y="457"/>
                    <a:pt x="26206" y="473"/>
                  </a:cubicBezTo>
                  <a:cubicBezTo>
                    <a:pt x="26087" y="532"/>
                    <a:pt x="26444" y="794"/>
                    <a:pt x="26682" y="925"/>
                  </a:cubicBezTo>
                  <a:cubicBezTo>
                    <a:pt x="26921" y="1068"/>
                    <a:pt x="27242" y="1330"/>
                    <a:pt x="27313" y="1365"/>
                  </a:cubicBezTo>
                  <a:cubicBezTo>
                    <a:pt x="27385" y="1413"/>
                    <a:pt x="27456" y="1568"/>
                    <a:pt x="27444" y="1651"/>
                  </a:cubicBezTo>
                  <a:cubicBezTo>
                    <a:pt x="27432" y="1735"/>
                    <a:pt x="27456" y="1973"/>
                    <a:pt x="27480" y="2020"/>
                  </a:cubicBezTo>
                  <a:cubicBezTo>
                    <a:pt x="27504" y="2056"/>
                    <a:pt x="27623" y="2270"/>
                    <a:pt x="27623" y="2318"/>
                  </a:cubicBezTo>
                  <a:cubicBezTo>
                    <a:pt x="27623" y="2366"/>
                    <a:pt x="27504" y="2628"/>
                    <a:pt x="27432" y="2747"/>
                  </a:cubicBezTo>
                  <a:cubicBezTo>
                    <a:pt x="27349" y="2878"/>
                    <a:pt x="27373" y="3116"/>
                    <a:pt x="27409" y="3235"/>
                  </a:cubicBezTo>
                  <a:cubicBezTo>
                    <a:pt x="27444" y="3354"/>
                    <a:pt x="27599" y="3556"/>
                    <a:pt x="27599" y="3592"/>
                  </a:cubicBezTo>
                  <a:cubicBezTo>
                    <a:pt x="27599" y="3623"/>
                    <a:pt x="27510" y="3654"/>
                    <a:pt x="27393" y="3654"/>
                  </a:cubicBezTo>
                  <a:cubicBezTo>
                    <a:pt x="27375" y="3654"/>
                    <a:pt x="27356" y="3653"/>
                    <a:pt x="27337" y="3651"/>
                  </a:cubicBezTo>
                  <a:cubicBezTo>
                    <a:pt x="27230" y="3651"/>
                    <a:pt x="27159" y="3663"/>
                    <a:pt x="26980" y="3723"/>
                  </a:cubicBezTo>
                  <a:cubicBezTo>
                    <a:pt x="26825" y="3771"/>
                    <a:pt x="26706" y="3830"/>
                    <a:pt x="26659" y="3866"/>
                  </a:cubicBezTo>
                  <a:cubicBezTo>
                    <a:pt x="26611" y="3902"/>
                    <a:pt x="26587" y="4044"/>
                    <a:pt x="26647" y="4128"/>
                  </a:cubicBezTo>
                  <a:cubicBezTo>
                    <a:pt x="26718" y="4223"/>
                    <a:pt x="26718" y="4283"/>
                    <a:pt x="26623" y="4342"/>
                  </a:cubicBezTo>
                  <a:cubicBezTo>
                    <a:pt x="26516" y="4390"/>
                    <a:pt x="26230" y="4425"/>
                    <a:pt x="26028" y="4449"/>
                  </a:cubicBezTo>
                  <a:cubicBezTo>
                    <a:pt x="25825" y="4461"/>
                    <a:pt x="25623" y="4616"/>
                    <a:pt x="25373" y="4759"/>
                  </a:cubicBezTo>
                  <a:cubicBezTo>
                    <a:pt x="25123" y="4902"/>
                    <a:pt x="25158" y="4949"/>
                    <a:pt x="24908" y="5021"/>
                  </a:cubicBezTo>
                  <a:cubicBezTo>
                    <a:pt x="24670" y="5104"/>
                    <a:pt x="24349" y="5140"/>
                    <a:pt x="23992" y="5259"/>
                  </a:cubicBezTo>
                  <a:cubicBezTo>
                    <a:pt x="23849" y="5306"/>
                    <a:pt x="23730" y="5366"/>
                    <a:pt x="23539" y="5449"/>
                  </a:cubicBezTo>
                  <a:cubicBezTo>
                    <a:pt x="23420" y="5509"/>
                    <a:pt x="23301" y="5568"/>
                    <a:pt x="23194" y="5628"/>
                  </a:cubicBezTo>
                  <a:cubicBezTo>
                    <a:pt x="22991" y="5730"/>
                    <a:pt x="22691" y="5927"/>
                    <a:pt x="22448" y="5927"/>
                  </a:cubicBezTo>
                  <a:cubicBezTo>
                    <a:pt x="22434" y="5927"/>
                    <a:pt x="22421" y="5927"/>
                    <a:pt x="22408" y="5926"/>
                  </a:cubicBezTo>
                  <a:cubicBezTo>
                    <a:pt x="22360" y="5890"/>
                    <a:pt x="22360" y="5830"/>
                    <a:pt x="22337" y="5771"/>
                  </a:cubicBezTo>
                  <a:cubicBezTo>
                    <a:pt x="22313" y="5699"/>
                    <a:pt x="22420" y="5449"/>
                    <a:pt x="22396" y="5235"/>
                  </a:cubicBezTo>
                  <a:cubicBezTo>
                    <a:pt x="22360" y="5104"/>
                    <a:pt x="22241" y="5045"/>
                    <a:pt x="21932" y="4842"/>
                  </a:cubicBezTo>
                  <a:cubicBezTo>
                    <a:pt x="21598" y="4616"/>
                    <a:pt x="21634" y="4521"/>
                    <a:pt x="21551" y="4425"/>
                  </a:cubicBezTo>
                  <a:cubicBezTo>
                    <a:pt x="21479" y="4330"/>
                    <a:pt x="21634" y="4283"/>
                    <a:pt x="21706" y="4163"/>
                  </a:cubicBezTo>
                  <a:cubicBezTo>
                    <a:pt x="21777" y="4044"/>
                    <a:pt x="21634" y="3937"/>
                    <a:pt x="21515" y="3830"/>
                  </a:cubicBezTo>
                  <a:cubicBezTo>
                    <a:pt x="21396" y="3723"/>
                    <a:pt x="21336" y="3282"/>
                    <a:pt x="21336" y="3247"/>
                  </a:cubicBezTo>
                  <a:cubicBezTo>
                    <a:pt x="21336" y="3223"/>
                    <a:pt x="21265" y="3151"/>
                    <a:pt x="21098" y="3056"/>
                  </a:cubicBezTo>
                  <a:cubicBezTo>
                    <a:pt x="20967" y="3009"/>
                    <a:pt x="20432" y="2937"/>
                    <a:pt x="20265" y="2889"/>
                  </a:cubicBezTo>
                  <a:cubicBezTo>
                    <a:pt x="20182" y="2866"/>
                    <a:pt x="20107" y="2839"/>
                    <a:pt x="20018" y="2839"/>
                  </a:cubicBezTo>
                  <a:cubicBezTo>
                    <a:pt x="19929" y="2839"/>
                    <a:pt x="19824" y="2866"/>
                    <a:pt x="19682" y="2949"/>
                  </a:cubicBezTo>
                  <a:cubicBezTo>
                    <a:pt x="19384" y="3116"/>
                    <a:pt x="18967" y="3175"/>
                    <a:pt x="18789" y="3187"/>
                  </a:cubicBezTo>
                  <a:cubicBezTo>
                    <a:pt x="18744" y="3190"/>
                    <a:pt x="18704" y="3191"/>
                    <a:pt x="18667" y="3191"/>
                  </a:cubicBezTo>
                  <a:cubicBezTo>
                    <a:pt x="18631" y="3191"/>
                    <a:pt x="18598" y="3190"/>
                    <a:pt x="18568" y="3190"/>
                  </a:cubicBezTo>
                  <a:cubicBezTo>
                    <a:pt x="18509" y="3190"/>
                    <a:pt x="18461" y="3193"/>
                    <a:pt x="18419" y="3211"/>
                  </a:cubicBezTo>
                  <a:cubicBezTo>
                    <a:pt x="18336" y="3247"/>
                    <a:pt x="18122" y="3354"/>
                    <a:pt x="17610" y="3437"/>
                  </a:cubicBezTo>
                  <a:cubicBezTo>
                    <a:pt x="17117" y="3517"/>
                    <a:pt x="15728" y="3664"/>
                    <a:pt x="15202" y="3664"/>
                  </a:cubicBezTo>
                  <a:cubicBezTo>
                    <a:pt x="15181" y="3664"/>
                    <a:pt x="15163" y="3664"/>
                    <a:pt x="15145" y="3663"/>
                  </a:cubicBezTo>
                  <a:cubicBezTo>
                    <a:pt x="14657" y="3663"/>
                    <a:pt x="14740" y="3663"/>
                    <a:pt x="14478" y="3747"/>
                  </a:cubicBezTo>
                  <a:cubicBezTo>
                    <a:pt x="14228" y="3842"/>
                    <a:pt x="13109" y="4187"/>
                    <a:pt x="12812" y="4259"/>
                  </a:cubicBezTo>
                  <a:cubicBezTo>
                    <a:pt x="12574" y="4313"/>
                    <a:pt x="12414" y="4354"/>
                    <a:pt x="12288" y="4354"/>
                  </a:cubicBezTo>
                  <a:cubicBezTo>
                    <a:pt x="12249" y="4354"/>
                    <a:pt x="12214" y="4350"/>
                    <a:pt x="12181" y="4342"/>
                  </a:cubicBezTo>
                  <a:cubicBezTo>
                    <a:pt x="12050" y="4306"/>
                    <a:pt x="11847" y="4247"/>
                    <a:pt x="11645" y="4247"/>
                  </a:cubicBezTo>
                  <a:cubicBezTo>
                    <a:pt x="11630" y="4246"/>
                    <a:pt x="11614" y="4245"/>
                    <a:pt x="11596" y="4245"/>
                  </a:cubicBezTo>
                  <a:cubicBezTo>
                    <a:pt x="11377" y="4245"/>
                    <a:pt x="10955" y="4312"/>
                    <a:pt x="10228" y="4378"/>
                  </a:cubicBezTo>
                  <a:cubicBezTo>
                    <a:pt x="9902" y="4413"/>
                    <a:pt x="9636" y="4427"/>
                    <a:pt x="9412" y="4427"/>
                  </a:cubicBezTo>
                  <a:cubicBezTo>
                    <a:pt x="9104" y="4427"/>
                    <a:pt x="8878" y="4400"/>
                    <a:pt x="8692" y="4366"/>
                  </a:cubicBezTo>
                  <a:cubicBezTo>
                    <a:pt x="8413" y="4324"/>
                    <a:pt x="8160" y="4202"/>
                    <a:pt x="7942" y="4202"/>
                  </a:cubicBezTo>
                  <a:cubicBezTo>
                    <a:pt x="7910" y="4202"/>
                    <a:pt x="7878" y="4205"/>
                    <a:pt x="7847" y="4211"/>
                  </a:cubicBezTo>
                  <a:cubicBezTo>
                    <a:pt x="7656" y="4283"/>
                    <a:pt x="7370" y="4390"/>
                    <a:pt x="7180" y="4390"/>
                  </a:cubicBezTo>
                  <a:cubicBezTo>
                    <a:pt x="6930" y="4378"/>
                    <a:pt x="6597" y="4330"/>
                    <a:pt x="6311" y="4318"/>
                  </a:cubicBezTo>
                  <a:cubicBezTo>
                    <a:pt x="6277" y="4315"/>
                    <a:pt x="6246" y="4314"/>
                    <a:pt x="6218" y="4314"/>
                  </a:cubicBezTo>
                  <a:cubicBezTo>
                    <a:pt x="6007" y="4314"/>
                    <a:pt x="5931" y="4388"/>
                    <a:pt x="5763" y="4461"/>
                  </a:cubicBezTo>
                  <a:cubicBezTo>
                    <a:pt x="5573" y="4544"/>
                    <a:pt x="4572" y="5068"/>
                    <a:pt x="4442" y="5175"/>
                  </a:cubicBezTo>
                  <a:cubicBezTo>
                    <a:pt x="4311" y="5283"/>
                    <a:pt x="4394" y="5473"/>
                    <a:pt x="4442" y="5568"/>
                  </a:cubicBezTo>
                  <a:cubicBezTo>
                    <a:pt x="4501" y="5676"/>
                    <a:pt x="4620" y="5818"/>
                    <a:pt x="4692" y="5866"/>
                  </a:cubicBezTo>
                  <a:cubicBezTo>
                    <a:pt x="4763" y="5926"/>
                    <a:pt x="4692" y="6092"/>
                    <a:pt x="4703" y="6140"/>
                  </a:cubicBezTo>
                  <a:cubicBezTo>
                    <a:pt x="4703" y="6188"/>
                    <a:pt x="5215" y="6628"/>
                    <a:pt x="5239" y="6652"/>
                  </a:cubicBezTo>
                  <a:cubicBezTo>
                    <a:pt x="5227" y="6640"/>
                    <a:pt x="4834" y="6509"/>
                    <a:pt x="4168" y="6295"/>
                  </a:cubicBezTo>
                  <a:cubicBezTo>
                    <a:pt x="3940" y="6223"/>
                    <a:pt x="3760" y="6196"/>
                    <a:pt x="3613" y="6196"/>
                  </a:cubicBezTo>
                  <a:cubicBezTo>
                    <a:pt x="3322" y="6196"/>
                    <a:pt x="3159" y="6299"/>
                    <a:pt x="3001" y="6354"/>
                  </a:cubicBezTo>
                  <a:cubicBezTo>
                    <a:pt x="2834" y="6414"/>
                    <a:pt x="2572" y="6604"/>
                    <a:pt x="2382" y="6723"/>
                  </a:cubicBezTo>
                  <a:cubicBezTo>
                    <a:pt x="2310" y="6771"/>
                    <a:pt x="2251" y="6819"/>
                    <a:pt x="2215" y="6830"/>
                  </a:cubicBezTo>
                  <a:cubicBezTo>
                    <a:pt x="2096" y="6890"/>
                    <a:pt x="1905" y="7128"/>
                    <a:pt x="1905" y="7140"/>
                  </a:cubicBezTo>
                  <a:cubicBezTo>
                    <a:pt x="1820" y="7183"/>
                    <a:pt x="1511" y="7189"/>
                    <a:pt x="1254" y="7189"/>
                  </a:cubicBezTo>
                  <a:cubicBezTo>
                    <a:pt x="1151" y="7189"/>
                    <a:pt x="1057" y="7188"/>
                    <a:pt x="989" y="7188"/>
                  </a:cubicBezTo>
                  <a:cubicBezTo>
                    <a:pt x="751" y="7200"/>
                    <a:pt x="60" y="7319"/>
                    <a:pt x="203" y="7461"/>
                  </a:cubicBezTo>
                  <a:cubicBezTo>
                    <a:pt x="251" y="7485"/>
                    <a:pt x="381" y="7569"/>
                    <a:pt x="453" y="7640"/>
                  </a:cubicBezTo>
                  <a:cubicBezTo>
                    <a:pt x="524" y="7700"/>
                    <a:pt x="512" y="7795"/>
                    <a:pt x="501" y="7890"/>
                  </a:cubicBezTo>
                  <a:cubicBezTo>
                    <a:pt x="489" y="7997"/>
                    <a:pt x="393" y="8093"/>
                    <a:pt x="203" y="8212"/>
                  </a:cubicBezTo>
                  <a:cubicBezTo>
                    <a:pt x="0" y="8331"/>
                    <a:pt x="108" y="8390"/>
                    <a:pt x="143" y="8521"/>
                  </a:cubicBezTo>
                  <a:cubicBezTo>
                    <a:pt x="167" y="8652"/>
                    <a:pt x="310" y="8938"/>
                    <a:pt x="346" y="9009"/>
                  </a:cubicBezTo>
                  <a:cubicBezTo>
                    <a:pt x="381" y="9081"/>
                    <a:pt x="405" y="9247"/>
                    <a:pt x="560" y="9402"/>
                  </a:cubicBezTo>
                  <a:cubicBezTo>
                    <a:pt x="632" y="9450"/>
                    <a:pt x="703" y="9438"/>
                    <a:pt x="786" y="9450"/>
                  </a:cubicBezTo>
                  <a:cubicBezTo>
                    <a:pt x="893" y="9462"/>
                    <a:pt x="1167" y="9509"/>
                    <a:pt x="1274" y="9557"/>
                  </a:cubicBezTo>
                  <a:cubicBezTo>
                    <a:pt x="1358" y="9605"/>
                    <a:pt x="1489" y="9795"/>
                    <a:pt x="1620" y="9938"/>
                  </a:cubicBezTo>
                  <a:cubicBezTo>
                    <a:pt x="1739" y="10081"/>
                    <a:pt x="2036" y="10295"/>
                    <a:pt x="2215" y="10426"/>
                  </a:cubicBezTo>
                  <a:cubicBezTo>
                    <a:pt x="2286" y="10474"/>
                    <a:pt x="2501" y="10629"/>
                    <a:pt x="2584" y="10676"/>
                  </a:cubicBezTo>
                  <a:cubicBezTo>
                    <a:pt x="2656" y="10724"/>
                    <a:pt x="2036" y="11581"/>
                    <a:pt x="1941" y="11843"/>
                  </a:cubicBezTo>
                  <a:cubicBezTo>
                    <a:pt x="1846" y="12105"/>
                    <a:pt x="1786" y="12522"/>
                    <a:pt x="1775" y="12569"/>
                  </a:cubicBezTo>
                  <a:cubicBezTo>
                    <a:pt x="1775" y="12605"/>
                    <a:pt x="1846" y="12653"/>
                    <a:pt x="2025" y="12748"/>
                  </a:cubicBezTo>
                  <a:cubicBezTo>
                    <a:pt x="2072" y="12772"/>
                    <a:pt x="2322" y="12819"/>
                    <a:pt x="2608" y="12831"/>
                  </a:cubicBezTo>
                  <a:cubicBezTo>
                    <a:pt x="2882" y="12855"/>
                    <a:pt x="2953" y="12879"/>
                    <a:pt x="3120" y="12926"/>
                  </a:cubicBezTo>
                  <a:cubicBezTo>
                    <a:pt x="3203" y="12974"/>
                    <a:pt x="3132" y="13081"/>
                    <a:pt x="3251" y="13236"/>
                  </a:cubicBezTo>
                  <a:cubicBezTo>
                    <a:pt x="3299" y="13284"/>
                    <a:pt x="3346" y="13319"/>
                    <a:pt x="3406" y="13355"/>
                  </a:cubicBezTo>
                  <a:cubicBezTo>
                    <a:pt x="3560" y="13438"/>
                    <a:pt x="3739" y="13486"/>
                    <a:pt x="3918" y="13546"/>
                  </a:cubicBezTo>
                  <a:cubicBezTo>
                    <a:pt x="4132" y="13605"/>
                    <a:pt x="4549" y="13724"/>
                    <a:pt x="4930" y="13891"/>
                  </a:cubicBezTo>
                  <a:cubicBezTo>
                    <a:pt x="5144" y="14010"/>
                    <a:pt x="5132" y="14141"/>
                    <a:pt x="5358" y="14379"/>
                  </a:cubicBezTo>
                  <a:cubicBezTo>
                    <a:pt x="5501" y="14462"/>
                    <a:pt x="5715" y="14474"/>
                    <a:pt x="5858" y="14498"/>
                  </a:cubicBezTo>
                  <a:cubicBezTo>
                    <a:pt x="6025" y="14546"/>
                    <a:pt x="6204" y="14546"/>
                    <a:pt x="6406" y="14593"/>
                  </a:cubicBezTo>
                  <a:cubicBezTo>
                    <a:pt x="6525" y="14605"/>
                    <a:pt x="6597" y="14629"/>
                    <a:pt x="6668" y="14665"/>
                  </a:cubicBezTo>
                  <a:cubicBezTo>
                    <a:pt x="6716" y="14700"/>
                    <a:pt x="6763" y="14736"/>
                    <a:pt x="6799" y="14796"/>
                  </a:cubicBezTo>
                  <a:cubicBezTo>
                    <a:pt x="6870" y="14927"/>
                    <a:pt x="6370" y="15201"/>
                    <a:pt x="6299" y="15284"/>
                  </a:cubicBezTo>
                  <a:cubicBezTo>
                    <a:pt x="6216" y="15355"/>
                    <a:pt x="6775" y="16010"/>
                    <a:pt x="6799" y="16046"/>
                  </a:cubicBezTo>
                  <a:lnTo>
                    <a:pt x="6906" y="16224"/>
                  </a:lnTo>
                  <a:lnTo>
                    <a:pt x="7120" y="16594"/>
                  </a:lnTo>
                  <a:lnTo>
                    <a:pt x="7454" y="17189"/>
                  </a:lnTo>
                  <a:cubicBezTo>
                    <a:pt x="7490" y="17248"/>
                    <a:pt x="7561" y="17379"/>
                    <a:pt x="7656" y="17522"/>
                  </a:cubicBezTo>
                  <a:cubicBezTo>
                    <a:pt x="7692" y="17582"/>
                    <a:pt x="7728" y="17617"/>
                    <a:pt x="7775" y="17641"/>
                  </a:cubicBezTo>
                  <a:cubicBezTo>
                    <a:pt x="7859" y="17689"/>
                    <a:pt x="7942" y="17677"/>
                    <a:pt x="8073" y="17748"/>
                  </a:cubicBezTo>
                  <a:cubicBezTo>
                    <a:pt x="8252" y="17856"/>
                    <a:pt x="8299" y="17963"/>
                    <a:pt x="8371" y="18058"/>
                  </a:cubicBezTo>
                  <a:cubicBezTo>
                    <a:pt x="8454" y="18153"/>
                    <a:pt x="8537" y="18391"/>
                    <a:pt x="8537" y="18403"/>
                  </a:cubicBezTo>
                  <a:cubicBezTo>
                    <a:pt x="8537" y="18415"/>
                    <a:pt x="8597" y="18594"/>
                    <a:pt x="8668" y="18641"/>
                  </a:cubicBezTo>
                  <a:cubicBezTo>
                    <a:pt x="8740" y="18677"/>
                    <a:pt x="8954" y="18713"/>
                    <a:pt x="9347" y="18772"/>
                  </a:cubicBezTo>
                  <a:cubicBezTo>
                    <a:pt x="9728" y="18832"/>
                    <a:pt x="9883" y="18868"/>
                    <a:pt x="10240" y="18999"/>
                  </a:cubicBezTo>
                  <a:cubicBezTo>
                    <a:pt x="10311" y="19034"/>
                    <a:pt x="10395" y="19070"/>
                    <a:pt x="10871" y="19308"/>
                  </a:cubicBezTo>
                  <a:cubicBezTo>
                    <a:pt x="10978" y="19380"/>
                    <a:pt x="10823" y="19463"/>
                    <a:pt x="10752" y="19653"/>
                  </a:cubicBezTo>
                  <a:cubicBezTo>
                    <a:pt x="10680" y="19832"/>
                    <a:pt x="10823" y="19975"/>
                    <a:pt x="10978" y="20106"/>
                  </a:cubicBezTo>
                  <a:cubicBezTo>
                    <a:pt x="11038" y="20165"/>
                    <a:pt x="11097" y="20201"/>
                    <a:pt x="11335" y="20344"/>
                  </a:cubicBezTo>
                  <a:cubicBezTo>
                    <a:pt x="11454" y="20415"/>
                    <a:pt x="11419" y="20475"/>
                    <a:pt x="11466" y="20594"/>
                  </a:cubicBezTo>
                  <a:cubicBezTo>
                    <a:pt x="11478" y="20642"/>
                    <a:pt x="11561" y="20701"/>
                    <a:pt x="11669" y="20761"/>
                  </a:cubicBezTo>
                  <a:cubicBezTo>
                    <a:pt x="11859" y="20868"/>
                    <a:pt x="12097" y="20975"/>
                    <a:pt x="12216" y="21046"/>
                  </a:cubicBezTo>
                  <a:cubicBezTo>
                    <a:pt x="12252" y="21070"/>
                    <a:pt x="12300" y="21106"/>
                    <a:pt x="12490" y="21201"/>
                  </a:cubicBezTo>
                  <a:cubicBezTo>
                    <a:pt x="12633" y="21237"/>
                    <a:pt x="12800" y="21237"/>
                    <a:pt x="13026" y="21237"/>
                  </a:cubicBezTo>
                  <a:cubicBezTo>
                    <a:pt x="13052" y="21238"/>
                    <a:pt x="13075" y="21239"/>
                    <a:pt x="13096" y="21239"/>
                  </a:cubicBezTo>
                  <a:cubicBezTo>
                    <a:pt x="13203" y="21239"/>
                    <a:pt x="13244" y="21223"/>
                    <a:pt x="13330" y="21223"/>
                  </a:cubicBezTo>
                  <a:cubicBezTo>
                    <a:pt x="13370" y="21223"/>
                    <a:pt x="13420" y="21227"/>
                    <a:pt x="13490" y="21237"/>
                  </a:cubicBezTo>
                  <a:cubicBezTo>
                    <a:pt x="13574" y="21273"/>
                    <a:pt x="13514" y="21404"/>
                    <a:pt x="13586" y="21523"/>
                  </a:cubicBezTo>
                  <a:cubicBezTo>
                    <a:pt x="13645" y="21558"/>
                    <a:pt x="13764" y="21570"/>
                    <a:pt x="14074" y="21594"/>
                  </a:cubicBezTo>
                  <a:cubicBezTo>
                    <a:pt x="14228" y="21630"/>
                    <a:pt x="14502" y="21761"/>
                    <a:pt x="14657" y="21797"/>
                  </a:cubicBezTo>
                  <a:cubicBezTo>
                    <a:pt x="14712" y="21814"/>
                    <a:pt x="14764" y="21817"/>
                    <a:pt x="14822" y="21817"/>
                  </a:cubicBezTo>
                  <a:cubicBezTo>
                    <a:pt x="14860" y="21817"/>
                    <a:pt x="14901" y="21815"/>
                    <a:pt x="14946" y="21815"/>
                  </a:cubicBezTo>
                  <a:cubicBezTo>
                    <a:pt x="15025" y="21815"/>
                    <a:pt x="15119" y="21820"/>
                    <a:pt x="15240" y="21844"/>
                  </a:cubicBezTo>
                  <a:cubicBezTo>
                    <a:pt x="15312" y="21868"/>
                    <a:pt x="15395" y="21904"/>
                    <a:pt x="15514" y="21975"/>
                  </a:cubicBezTo>
                  <a:cubicBezTo>
                    <a:pt x="15669" y="22070"/>
                    <a:pt x="15657" y="22106"/>
                    <a:pt x="15776" y="22201"/>
                  </a:cubicBezTo>
                  <a:cubicBezTo>
                    <a:pt x="15883" y="22261"/>
                    <a:pt x="16026" y="22249"/>
                    <a:pt x="16122" y="22273"/>
                  </a:cubicBezTo>
                  <a:cubicBezTo>
                    <a:pt x="16137" y="22276"/>
                    <a:pt x="16152" y="22278"/>
                    <a:pt x="16166" y="22278"/>
                  </a:cubicBezTo>
                  <a:cubicBezTo>
                    <a:pt x="16255" y="22278"/>
                    <a:pt x="16331" y="22224"/>
                    <a:pt x="16372" y="22213"/>
                  </a:cubicBezTo>
                  <a:cubicBezTo>
                    <a:pt x="16385" y="22206"/>
                    <a:pt x="16404" y="22201"/>
                    <a:pt x="16435" y="22201"/>
                  </a:cubicBezTo>
                  <a:cubicBezTo>
                    <a:pt x="16511" y="22201"/>
                    <a:pt x="16661" y="22236"/>
                    <a:pt x="16991" y="22380"/>
                  </a:cubicBezTo>
                  <a:cubicBezTo>
                    <a:pt x="17098" y="22451"/>
                    <a:pt x="17253" y="22535"/>
                    <a:pt x="17336" y="22594"/>
                  </a:cubicBezTo>
                  <a:cubicBezTo>
                    <a:pt x="17443" y="22654"/>
                    <a:pt x="17634" y="22749"/>
                    <a:pt x="17800" y="22832"/>
                  </a:cubicBezTo>
                  <a:cubicBezTo>
                    <a:pt x="17967" y="22940"/>
                    <a:pt x="18003" y="22963"/>
                    <a:pt x="18110" y="23047"/>
                  </a:cubicBezTo>
                  <a:cubicBezTo>
                    <a:pt x="18217" y="23130"/>
                    <a:pt x="18134" y="23154"/>
                    <a:pt x="18193" y="23273"/>
                  </a:cubicBezTo>
                  <a:cubicBezTo>
                    <a:pt x="18253" y="23392"/>
                    <a:pt x="18527" y="23535"/>
                    <a:pt x="18669" y="23713"/>
                  </a:cubicBezTo>
                  <a:cubicBezTo>
                    <a:pt x="18812" y="23904"/>
                    <a:pt x="18836" y="24011"/>
                    <a:pt x="18884" y="24071"/>
                  </a:cubicBezTo>
                  <a:cubicBezTo>
                    <a:pt x="18943" y="24118"/>
                    <a:pt x="18967" y="24202"/>
                    <a:pt x="19122" y="24297"/>
                  </a:cubicBezTo>
                  <a:cubicBezTo>
                    <a:pt x="19181" y="24321"/>
                    <a:pt x="19205" y="24345"/>
                    <a:pt x="19229" y="24392"/>
                  </a:cubicBezTo>
                  <a:cubicBezTo>
                    <a:pt x="19277" y="24440"/>
                    <a:pt x="19229" y="24475"/>
                    <a:pt x="19324" y="24618"/>
                  </a:cubicBezTo>
                  <a:cubicBezTo>
                    <a:pt x="19348" y="24630"/>
                    <a:pt x="19381" y="24633"/>
                    <a:pt x="19424" y="24633"/>
                  </a:cubicBezTo>
                  <a:cubicBezTo>
                    <a:pt x="19459" y="24633"/>
                    <a:pt x="19500" y="24631"/>
                    <a:pt x="19548" y="24631"/>
                  </a:cubicBezTo>
                  <a:cubicBezTo>
                    <a:pt x="19620" y="24631"/>
                    <a:pt x="19708" y="24635"/>
                    <a:pt x="19812" y="24654"/>
                  </a:cubicBezTo>
                  <a:cubicBezTo>
                    <a:pt x="20110" y="24714"/>
                    <a:pt x="20229" y="24749"/>
                    <a:pt x="20503" y="24833"/>
                  </a:cubicBezTo>
                  <a:cubicBezTo>
                    <a:pt x="20598" y="24892"/>
                    <a:pt x="20598" y="24976"/>
                    <a:pt x="20694" y="25095"/>
                  </a:cubicBezTo>
                  <a:cubicBezTo>
                    <a:pt x="20741" y="25154"/>
                    <a:pt x="20789" y="25190"/>
                    <a:pt x="21051" y="25333"/>
                  </a:cubicBezTo>
                  <a:cubicBezTo>
                    <a:pt x="21158" y="25392"/>
                    <a:pt x="21098" y="25452"/>
                    <a:pt x="21051" y="25559"/>
                  </a:cubicBezTo>
                  <a:cubicBezTo>
                    <a:pt x="21015" y="25654"/>
                    <a:pt x="21122" y="25702"/>
                    <a:pt x="21194" y="25976"/>
                  </a:cubicBezTo>
                  <a:cubicBezTo>
                    <a:pt x="21182" y="26011"/>
                    <a:pt x="21158" y="26047"/>
                    <a:pt x="21134" y="26119"/>
                  </a:cubicBezTo>
                  <a:cubicBezTo>
                    <a:pt x="21075" y="26250"/>
                    <a:pt x="21039" y="26119"/>
                    <a:pt x="21075" y="26273"/>
                  </a:cubicBezTo>
                  <a:cubicBezTo>
                    <a:pt x="21086" y="26357"/>
                    <a:pt x="21182" y="26428"/>
                    <a:pt x="21301" y="26500"/>
                  </a:cubicBezTo>
                  <a:cubicBezTo>
                    <a:pt x="21420" y="26559"/>
                    <a:pt x="21551" y="26619"/>
                    <a:pt x="21634" y="26666"/>
                  </a:cubicBezTo>
                  <a:cubicBezTo>
                    <a:pt x="21813" y="26773"/>
                    <a:pt x="22432" y="27154"/>
                    <a:pt x="22694" y="27297"/>
                  </a:cubicBezTo>
                  <a:cubicBezTo>
                    <a:pt x="22944" y="27440"/>
                    <a:pt x="23075" y="27500"/>
                    <a:pt x="23206" y="27559"/>
                  </a:cubicBezTo>
                  <a:cubicBezTo>
                    <a:pt x="23295" y="27604"/>
                    <a:pt x="23420" y="27616"/>
                    <a:pt x="23549" y="27616"/>
                  </a:cubicBezTo>
                  <a:cubicBezTo>
                    <a:pt x="23626" y="27616"/>
                    <a:pt x="23705" y="27611"/>
                    <a:pt x="23777" y="27607"/>
                  </a:cubicBezTo>
                  <a:cubicBezTo>
                    <a:pt x="23801" y="27605"/>
                    <a:pt x="23823" y="27605"/>
                    <a:pt x="23843" y="27605"/>
                  </a:cubicBezTo>
                  <a:cubicBezTo>
                    <a:pt x="23979" y="27605"/>
                    <a:pt x="24023" y="27640"/>
                    <a:pt x="24158" y="27702"/>
                  </a:cubicBezTo>
                  <a:cubicBezTo>
                    <a:pt x="24313" y="27773"/>
                    <a:pt x="24504" y="27833"/>
                    <a:pt x="24682" y="27881"/>
                  </a:cubicBezTo>
                  <a:cubicBezTo>
                    <a:pt x="24873" y="27928"/>
                    <a:pt x="24992" y="27928"/>
                    <a:pt x="25254" y="28047"/>
                  </a:cubicBezTo>
                  <a:cubicBezTo>
                    <a:pt x="25385" y="28131"/>
                    <a:pt x="25337" y="28178"/>
                    <a:pt x="25349" y="28226"/>
                  </a:cubicBezTo>
                  <a:cubicBezTo>
                    <a:pt x="25361" y="28285"/>
                    <a:pt x="25325" y="28726"/>
                    <a:pt x="25397" y="28809"/>
                  </a:cubicBezTo>
                  <a:cubicBezTo>
                    <a:pt x="25480" y="28905"/>
                    <a:pt x="25658" y="29012"/>
                    <a:pt x="25801" y="29119"/>
                  </a:cubicBezTo>
                  <a:cubicBezTo>
                    <a:pt x="25944" y="29238"/>
                    <a:pt x="26147" y="29345"/>
                    <a:pt x="26254" y="29440"/>
                  </a:cubicBezTo>
                  <a:cubicBezTo>
                    <a:pt x="26373" y="29536"/>
                    <a:pt x="26301" y="29595"/>
                    <a:pt x="26254" y="29655"/>
                  </a:cubicBezTo>
                  <a:cubicBezTo>
                    <a:pt x="26206" y="29702"/>
                    <a:pt x="26254" y="29738"/>
                    <a:pt x="26409" y="29821"/>
                  </a:cubicBezTo>
                  <a:cubicBezTo>
                    <a:pt x="26540" y="29905"/>
                    <a:pt x="26778" y="29881"/>
                    <a:pt x="26932" y="29940"/>
                  </a:cubicBezTo>
                  <a:cubicBezTo>
                    <a:pt x="27040" y="30000"/>
                    <a:pt x="27087" y="30143"/>
                    <a:pt x="27194" y="30286"/>
                  </a:cubicBezTo>
                  <a:cubicBezTo>
                    <a:pt x="27290" y="30345"/>
                    <a:pt x="27432" y="30381"/>
                    <a:pt x="27563" y="30452"/>
                  </a:cubicBezTo>
                  <a:cubicBezTo>
                    <a:pt x="27730" y="30548"/>
                    <a:pt x="27944" y="30679"/>
                    <a:pt x="28052" y="30774"/>
                  </a:cubicBezTo>
                  <a:cubicBezTo>
                    <a:pt x="28135" y="30845"/>
                    <a:pt x="28242" y="30929"/>
                    <a:pt x="28397" y="31012"/>
                  </a:cubicBezTo>
                  <a:cubicBezTo>
                    <a:pt x="28456" y="31024"/>
                    <a:pt x="28587" y="31048"/>
                    <a:pt x="29183" y="31274"/>
                  </a:cubicBezTo>
                  <a:cubicBezTo>
                    <a:pt x="29278" y="31333"/>
                    <a:pt x="29397" y="31405"/>
                    <a:pt x="29540" y="31488"/>
                  </a:cubicBezTo>
                  <a:cubicBezTo>
                    <a:pt x="29873" y="31679"/>
                    <a:pt x="30171" y="31655"/>
                    <a:pt x="30242" y="31691"/>
                  </a:cubicBezTo>
                  <a:cubicBezTo>
                    <a:pt x="30314" y="31726"/>
                    <a:pt x="30516" y="31714"/>
                    <a:pt x="30707" y="31822"/>
                  </a:cubicBezTo>
                  <a:cubicBezTo>
                    <a:pt x="30861" y="31905"/>
                    <a:pt x="30802" y="31953"/>
                    <a:pt x="30790" y="32012"/>
                  </a:cubicBezTo>
                  <a:cubicBezTo>
                    <a:pt x="30778" y="32072"/>
                    <a:pt x="30754" y="32167"/>
                    <a:pt x="31052" y="32596"/>
                  </a:cubicBezTo>
                  <a:cubicBezTo>
                    <a:pt x="31135" y="32643"/>
                    <a:pt x="31231" y="32667"/>
                    <a:pt x="31314" y="32715"/>
                  </a:cubicBezTo>
                  <a:cubicBezTo>
                    <a:pt x="31481" y="32810"/>
                    <a:pt x="31719" y="32905"/>
                    <a:pt x="31731" y="32905"/>
                  </a:cubicBezTo>
                  <a:cubicBezTo>
                    <a:pt x="31743" y="32905"/>
                    <a:pt x="31933" y="32953"/>
                    <a:pt x="32040" y="33024"/>
                  </a:cubicBezTo>
                  <a:cubicBezTo>
                    <a:pt x="32064" y="33072"/>
                    <a:pt x="32147" y="33143"/>
                    <a:pt x="32183" y="33167"/>
                  </a:cubicBezTo>
                  <a:cubicBezTo>
                    <a:pt x="32186" y="33168"/>
                    <a:pt x="32191" y="33169"/>
                    <a:pt x="32198" y="33169"/>
                  </a:cubicBezTo>
                  <a:cubicBezTo>
                    <a:pt x="32259" y="33169"/>
                    <a:pt x="32463" y="33129"/>
                    <a:pt x="32516" y="33107"/>
                  </a:cubicBezTo>
                  <a:cubicBezTo>
                    <a:pt x="32576" y="33096"/>
                    <a:pt x="32731" y="32988"/>
                    <a:pt x="32826" y="32941"/>
                  </a:cubicBezTo>
                  <a:cubicBezTo>
                    <a:pt x="32854" y="32922"/>
                    <a:pt x="32877" y="32913"/>
                    <a:pt x="32904" y="32913"/>
                  </a:cubicBezTo>
                  <a:cubicBezTo>
                    <a:pt x="32946" y="32913"/>
                    <a:pt x="32996" y="32937"/>
                    <a:pt x="33076" y="32988"/>
                  </a:cubicBezTo>
                  <a:cubicBezTo>
                    <a:pt x="33171" y="33048"/>
                    <a:pt x="33171" y="33107"/>
                    <a:pt x="33147" y="33155"/>
                  </a:cubicBezTo>
                  <a:cubicBezTo>
                    <a:pt x="33124" y="33215"/>
                    <a:pt x="33136" y="33274"/>
                    <a:pt x="33183" y="33310"/>
                  </a:cubicBezTo>
                  <a:cubicBezTo>
                    <a:pt x="33216" y="33330"/>
                    <a:pt x="33299" y="33338"/>
                    <a:pt x="33389" y="33338"/>
                  </a:cubicBezTo>
                  <a:cubicBezTo>
                    <a:pt x="33463" y="33338"/>
                    <a:pt x="33541" y="33333"/>
                    <a:pt x="33600" y="33322"/>
                  </a:cubicBezTo>
                  <a:cubicBezTo>
                    <a:pt x="33644" y="33318"/>
                    <a:pt x="33675" y="33315"/>
                    <a:pt x="33703" y="33315"/>
                  </a:cubicBezTo>
                  <a:cubicBezTo>
                    <a:pt x="33759" y="33315"/>
                    <a:pt x="33798" y="33326"/>
                    <a:pt x="33886" y="33358"/>
                  </a:cubicBezTo>
                  <a:cubicBezTo>
                    <a:pt x="33957" y="33393"/>
                    <a:pt x="33981" y="33500"/>
                    <a:pt x="34076" y="33572"/>
                  </a:cubicBezTo>
                  <a:cubicBezTo>
                    <a:pt x="34106" y="33587"/>
                    <a:pt x="34140" y="33591"/>
                    <a:pt x="34180" y="33591"/>
                  </a:cubicBezTo>
                  <a:cubicBezTo>
                    <a:pt x="34232" y="33591"/>
                    <a:pt x="34294" y="33584"/>
                    <a:pt x="34371" y="33584"/>
                  </a:cubicBezTo>
                  <a:cubicBezTo>
                    <a:pt x="34418" y="33584"/>
                    <a:pt x="34470" y="33586"/>
                    <a:pt x="34529" y="33596"/>
                  </a:cubicBezTo>
                  <a:cubicBezTo>
                    <a:pt x="34636" y="33655"/>
                    <a:pt x="34636" y="33774"/>
                    <a:pt x="34743" y="33846"/>
                  </a:cubicBezTo>
                  <a:cubicBezTo>
                    <a:pt x="34779" y="33893"/>
                    <a:pt x="34802" y="33977"/>
                    <a:pt x="34898" y="34048"/>
                  </a:cubicBezTo>
                  <a:cubicBezTo>
                    <a:pt x="34969" y="34084"/>
                    <a:pt x="35064" y="34096"/>
                    <a:pt x="35160" y="34096"/>
                  </a:cubicBezTo>
                  <a:cubicBezTo>
                    <a:pt x="35164" y="34096"/>
                    <a:pt x="35168" y="34096"/>
                    <a:pt x="35173" y="34096"/>
                  </a:cubicBezTo>
                  <a:cubicBezTo>
                    <a:pt x="35284" y="34096"/>
                    <a:pt x="35490" y="33959"/>
                    <a:pt x="35719" y="33822"/>
                  </a:cubicBezTo>
                  <a:cubicBezTo>
                    <a:pt x="35885" y="33726"/>
                    <a:pt x="35904" y="33713"/>
                    <a:pt x="35986" y="33713"/>
                  </a:cubicBezTo>
                  <a:cubicBezTo>
                    <a:pt x="36016" y="33713"/>
                    <a:pt x="36055" y="33715"/>
                    <a:pt x="36112" y="33715"/>
                  </a:cubicBezTo>
                  <a:cubicBezTo>
                    <a:pt x="36160" y="33739"/>
                    <a:pt x="36195" y="33762"/>
                    <a:pt x="36255" y="33798"/>
                  </a:cubicBezTo>
                  <a:cubicBezTo>
                    <a:pt x="36374" y="33881"/>
                    <a:pt x="36469" y="33977"/>
                    <a:pt x="36434" y="34096"/>
                  </a:cubicBezTo>
                  <a:cubicBezTo>
                    <a:pt x="36398" y="34227"/>
                    <a:pt x="36088" y="34346"/>
                    <a:pt x="36005" y="34405"/>
                  </a:cubicBezTo>
                  <a:cubicBezTo>
                    <a:pt x="35934" y="34453"/>
                    <a:pt x="35719" y="34679"/>
                    <a:pt x="35779" y="34739"/>
                  </a:cubicBezTo>
                  <a:cubicBezTo>
                    <a:pt x="35790" y="34745"/>
                    <a:pt x="35805" y="34748"/>
                    <a:pt x="35825" y="34748"/>
                  </a:cubicBezTo>
                  <a:cubicBezTo>
                    <a:pt x="35911" y="34748"/>
                    <a:pt x="36075" y="34692"/>
                    <a:pt x="36279" y="34643"/>
                  </a:cubicBezTo>
                  <a:cubicBezTo>
                    <a:pt x="36553" y="34572"/>
                    <a:pt x="36672" y="34560"/>
                    <a:pt x="36838" y="34548"/>
                  </a:cubicBezTo>
                  <a:cubicBezTo>
                    <a:pt x="36853" y="34547"/>
                    <a:pt x="36868" y="34547"/>
                    <a:pt x="36883" y="34547"/>
                  </a:cubicBezTo>
                  <a:cubicBezTo>
                    <a:pt x="37048" y="34547"/>
                    <a:pt x="37276" y="34603"/>
                    <a:pt x="37493" y="34679"/>
                  </a:cubicBezTo>
                  <a:cubicBezTo>
                    <a:pt x="37600" y="34751"/>
                    <a:pt x="37493" y="34846"/>
                    <a:pt x="37517" y="34953"/>
                  </a:cubicBezTo>
                  <a:cubicBezTo>
                    <a:pt x="37553" y="35084"/>
                    <a:pt x="37696" y="35203"/>
                    <a:pt x="37886" y="35358"/>
                  </a:cubicBezTo>
                  <a:cubicBezTo>
                    <a:pt x="38041" y="35441"/>
                    <a:pt x="38315" y="35548"/>
                    <a:pt x="38446" y="35608"/>
                  </a:cubicBezTo>
                  <a:cubicBezTo>
                    <a:pt x="38612" y="35667"/>
                    <a:pt x="39267" y="35953"/>
                    <a:pt x="39482" y="36084"/>
                  </a:cubicBezTo>
                  <a:cubicBezTo>
                    <a:pt x="39589" y="36155"/>
                    <a:pt x="39744" y="36263"/>
                    <a:pt x="39839" y="36346"/>
                  </a:cubicBezTo>
                  <a:cubicBezTo>
                    <a:pt x="39970" y="36465"/>
                    <a:pt x="40029" y="36572"/>
                    <a:pt x="40232" y="36715"/>
                  </a:cubicBezTo>
                  <a:cubicBezTo>
                    <a:pt x="40363" y="36798"/>
                    <a:pt x="40517" y="36822"/>
                    <a:pt x="40684" y="36917"/>
                  </a:cubicBezTo>
                  <a:cubicBezTo>
                    <a:pt x="40875" y="37025"/>
                    <a:pt x="40756" y="37215"/>
                    <a:pt x="40875" y="37418"/>
                  </a:cubicBezTo>
                  <a:cubicBezTo>
                    <a:pt x="41006" y="37620"/>
                    <a:pt x="41113" y="37656"/>
                    <a:pt x="41410" y="37906"/>
                  </a:cubicBezTo>
                  <a:cubicBezTo>
                    <a:pt x="41422" y="37918"/>
                    <a:pt x="41434" y="37906"/>
                    <a:pt x="41625" y="37977"/>
                  </a:cubicBezTo>
                  <a:cubicBezTo>
                    <a:pt x="41946" y="38120"/>
                    <a:pt x="42125" y="38096"/>
                    <a:pt x="42375" y="38227"/>
                  </a:cubicBezTo>
                  <a:cubicBezTo>
                    <a:pt x="42542" y="38322"/>
                    <a:pt x="42482" y="38358"/>
                    <a:pt x="42470" y="38465"/>
                  </a:cubicBezTo>
                  <a:cubicBezTo>
                    <a:pt x="42458" y="38525"/>
                    <a:pt x="42530" y="38584"/>
                    <a:pt x="42625" y="38644"/>
                  </a:cubicBezTo>
                  <a:cubicBezTo>
                    <a:pt x="42708" y="38692"/>
                    <a:pt x="42815" y="38739"/>
                    <a:pt x="42899" y="38787"/>
                  </a:cubicBezTo>
                  <a:cubicBezTo>
                    <a:pt x="43077" y="38894"/>
                    <a:pt x="43030" y="38965"/>
                    <a:pt x="43053" y="39108"/>
                  </a:cubicBezTo>
                  <a:cubicBezTo>
                    <a:pt x="43077" y="39263"/>
                    <a:pt x="43018" y="39239"/>
                    <a:pt x="43077" y="39346"/>
                  </a:cubicBezTo>
                  <a:cubicBezTo>
                    <a:pt x="43125" y="39454"/>
                    <a:pt x="43280" y="39477"/>
                    <a:pt x="43208" y="39715"/>
                  </a:cubicBezTo>
                  <a:cubicBezTo>
                    <a:pt x="43137" y="39965"/>
                    <a:pt x="43101" y="40013"/>
                    <a:pt x="43137" y="40096"/>
                  </a:cubicBezTo>
                  <a:cubicBezTo>
                    <a:pt x="43220" y="40144"/>
                    <a:pt x="43423" y="40216"/>
                    <a:pt x="43506" y="40251"/>
                  </a:cubicBezTo>
                  <a:cubicBezTo>
                    <a:pt x="43613" y="40311"/>
                    <a:pt x="43946" y="40477"/>
                    <a:pt x="44149" y="40561"/>
                  </a:cubicBezTo>
                  <a:cubicBezTo>
                    <a:pt x="44339" y="40656"/>
                    <a:pt x="44554" y="40727"/>
                    <a:pt x="44756" y="40787"/>
                  </a:cubicBezTo>
                  <a:cubicBezTo>
                    <a:pt x="44850" y="40818"/>
                    <a:pt x="44935" y="40825"/>
                    <a:pt x="45016" y="40825"/>
                  </a:cubicBezTo>
                  <a:cubicBezTo>
                    <a:pt x="45067" y="40825"/>
                    <a:pt x="45117" y="40822"/>
                    <a:pt x="45166" y="40822"/>
                  </a:cubicBezTo>
                  <a:cubicBezTo>
                    <a:pt x="45216" y="40822"/>
                    <a:pt x="45265" y="40825"/>
                    <a:pt x="45316" y="40835"/>
                  </a:cubicBezTo>
                  <a:cubicBezTo>
                    <a:pt x="45506" y="40858"/>
                    <a:pt x="45994" y="41037"/>
                    <a:pt x="46125" y="41073"/>
                  </a:cubicBezTo>
                  <a:cubicBezTo>
                    <a:pt x="46147" y="41079"/>
                    <a:pt x="46170" y="41081"/>
                    <a:pt x="46192" y="41081"/>
                  </a:cubicBezTo>
                  <a:cubicBezTo>
                    <a:pt x="46304" y="41081"/>
                    <a:pt x="46413" y="41015"/>
                    <a:pt x="46423" y="40966"/>
                  </a:cubicBezTo>
                  <a:cubicBezTo>
                    <a:pt x="46435" y="40918"/>
                    <a:pt x="46447" y="40739"/>
                    <a:pt x="46542" y="40573"/>
                  </a:cubicBezTo>
                  <a:cubicBezTo>
                    <a:pt x="46637" y="40406"/>
                    <a:pt x="46816" y="40394"/>
                    <a:pt x="46887" y="40382"/>
                  </a:cubicBezTo>
                  <a:cubicBezTo>
                    <a:pt x="46892" y="40382"/>
                    <a:pt x="46897" y="40381"/>
                    <a:pt x="46903" y="40381"/>
                  </a:cubicBezTo>
                  <a:cubicBezTo>
                    <a:pt x="46992" y="40381"/>
                    <a:pt x="47169" y="40470"/>
                    <a:pt x="47304" y="40549"/>
                  </a:cubicBezTo>
                  <a:cubicBezTo>
                    <a:pt x="47447" y="40632"/>
                    <a:pt x="47542" y="40680"/>
                    <a:pt x="47733" y="40739"/>
                  </a:cubicBezTo>
                  <a:cubicBezTo>
                    <a:pt x="47911" y="40811"/>
                    <a:pt x="48411" y="41037"/>
                    <a:pt x="48518" y="41097"/>
                  </a:cubicBezTo>
                  <a:cubicBezTo>
                    <a:pt x="48638" y="41156"/>
                    <a:pt x="48649" y="41275"/>
                    <a:pt x="48721" y="41323"/>
                  </a:cubicBezTo>
                  <a:cubicBezTo>
                    <a:pt x="48804" y="41370"/>
                    <a:pt x="49019" y="41370"/>
                    <a:pt x="49161" y="41370"/>
                  </a:cubicBezTo>
                  <a:cubicBezTo>
                    <a:pt x="49316" y="41359"/>
                    <a:pt x="49328" y="41335"/>
                    <a:pt x="49471" y="41299"/>
                  </a:cubicBezTo>
                  <a:cubicBezTo>
                    <a:pt x="49508" y="41287"/>
                    <a:pt x="49548" y="41282"/>
                    <a:pt x="49590" y="41282"/>
                  </a:cubicBezTo>
                  <a:cubicBezTo>
                    <a:pt x="49685" y="41282"/>
                    <a:pt x="49790" y="41304"/>
                    <a:pt x="49905" y="41304"/>
                  </a:cubicBezTo>
                  <a:cubicBezTo>
                    <a:pt x="49934" y="41304"/>
                    <a:pt x="49964" y="41303"/>
                    <a:pt x="49995" y="41299"/>
                  </a:cubicBezTo>
                  <a:cubicBezTo>
                    <a:pt x="50197" y="41275"/>
                    <a:pt x="50281" y="41168"/>
                    <a:pt x="50352" y="41120"/>
                  </a:cubicBezTo>
                  <a:cubicBezTo>
                    <a:pt x="50412" y="41073"/>
                    <a:pt x="51305" y="40454"/>
                    <a:pt x="51519" y="40323"/>
                  </a:cubicBezTo>
                  <a:cubicBezTo>
                    <a:pt x="51733" y="40204"/>
                    <a:pt x="52102" y="40013"/>
                    <a:pt x="52352" y="39870"/>
                  </a:cubicBezTo>
                  <a:cubicBezTo>
                    <a:pt x="52602" y="39727"/>
                    <a:pt x="53221" y="39596"/>
                    <a:pt x="53376" y="39561"/>
                  </a:cubicBezTo>
                  <a:cubicBezTo>
                    <a:pt x="53531" y="39513"/>
                    <a:pt x="54055" y="39418"/>
                    <a:pt x="54067" y="39406"/>
                  </a:cubicBezTo>
                  <a:cubicBezTo>
                    <a:pt x="54079" y="39406"/>
                    <a:pt x="54448" y="39311"/>
                    <a:pt x="54436" y="39287"/>
                  </a:cubicBezTo>
                  <a:cubicBezTo>
                    <a:pt x="54419" y="39278"/>
                    <a:pt x="54325" y="39270"/>
                    <a:pt x="54212" y="39270"/>
                  </a:cubicBezTo>
                  <a:cubicBezTo>
                    <a:pt x="54165" y="39270"/>
                    <a:pt x="54116" y="39271"/>
                    <a:pt x="54067" y="39275"/>
                  </a:cubicBezTo>
                  <a:cubicBezTo>
                    <a:pt x="54055" y="39276"/>
                    <a:pt x="54043" y="39276"/>
                    <a:pt x="54030" y="39276"/>
                  </a:cubicBezTo>
                  <a:cubicBezTo>
                    <a:pt x="53840" y="39276"/>
                    <a:pt x="53490" y="39199"/>
                    <a:pt x="53079" y="39132"/>
                  </a:cubicBezTo>
                  <a:cubicBezTo>
                    <a:pt x="52638" y="39061"/>
                    <a:pt x="52186" y="39061"/>
                    <a:pt x="52067" y="39013"/>
                  </a:cubicBezTo>
                  <a:cubicBezTo>
                    <a:pt x="52007" y="38977"/>
                    <a:pt x="51912" y="38918"/>
                    <a:pt x="51816" y="38858"/>
                  </a:cubicBezTo>
                  <a:cubicBezTo>
                    <a:pt x="51709" y="38787"/>
                    <a:pt x="51602" y="38727"/>
                    <a:pt x="51435" y="38632"/>
                  </a:cubicBezTo>
                  <a:cubicBezTo>
                    <a:pt x="51257" y="38537"/>
                    <a:pt x="51054" y="38501"/>
                    <a:pt x="50650" y="38370"/>
                  </a:cubicBezTo>
                  <a:cubicBezTo>
                    <a:pt x="50495" y="38287"/>
                    <a:pt x="50412" y="38144"/>
                    <a:pt x="50316" y="38013"/>
                  </a:cubicBezTo>
                  <a:cubicBezTo>
                    <a:pt x="50185" y="37834"/>
                    <a:pt x="50066" y="37632"/>
                    <a:pt x="50031" y="37513"/>
                  </a:cubicBezTo>
                  <a:cubicBezTo>
                    <a:pt x="50007" y="37394"/>
                    <a:pt x="50304" y="37013"/>
                    <a:pt x="50340" y="36858"/>
                  </a:cubicBezTo>
                  <a:cubicBezTo>
                    <a:pt x="50376" y="36703"/>
                    <a:pt x="50340" y="36596"/>
                    <a:pt x="50281" y="36477"/>
                  </a:cubicBezTo>
                  <a:cubicBezTo>
                    <a:pt x="50233" y="36358"/>
                    <a:pt x="49388" y="35917"/>
                    <a:pt x="49138" y="35715"/>
                  </a:cubicBezTo>
                  <a:cubicBezTo>
                    <a:pt x="48888" y="35513"/>
                    <a:pt x="48864" y="35501"/>
                    <a:pt x="48804" y="35382"/>
                  </a:cubicBezTo>
                  <a:cubicBezTo>
                    <a:pt x="48745" y="35263"/>
                    <a:pt x="48709" y="34631"/>
                    <a:pt x="48733" y="34524"/>
                  </a:cubicBezTo>
                  <a:cubicBezTo>
                    <a:pt x="48757" y="34429"/>
                    <a:pt x="48840" y="34250"/>
                    <a:pt x="48888" y="34060"/>
                  </a:cubicBezTo>
                  <a:cubicBezTo>
                    <a:pt x="48935" y="33869"/>
                    <a:pt x="48876" y="33834"/>
                    <a:pt x="48828" y="33596"/>
                  </a:cubicBezTo>
                  <a:cubicBezTo>
                    <a:pt x="48768" y="33369"/>
                    <a:pt x="48852" y="33143"/>
                    <a:pt x="48804" y="33024"/>
                  </a:cubicBezTo>
                  <a:cubicBezTo>
                    <a:pt x="48745" y="32988"/>
                    <a:pt x="48626" y="32988"/>
                    <a:pt x="48316" y="32929"/>
                  </a:cubicBezTo>
                  <a:cubicBezTo>
                    <a:pt x="48245" y="32881"/>
                    <a:pt x="48221" y="32822"/>
                    <a:pt x="48102" y="32715"/>
                  </a:cubicBezTo>
                  <a:cubicBezTo>
                    <a:pt x="47911" y="32560"/>
                    <a:pt x="47923" y="32405"/>
                    <a:pt x="47816" y="32334"/>
                  </a:cubicBezTo>
                  <a:cubicBezTo>
                    <a:pt x="47756" y="32301"/>
                    <a:pt x="47623" y="32293"/>
                    <a:pt x="47486" y="32293"/>
                  </a:cubicBezTo>
                  <a:cubicBezTo>
                    <a:pt x="47377" y="32293"/>
                    <a:pt x="47264" y="32298"/>
                    <a:pt x="47185" y="32298"/>
                  </a:cubicBezTo>
                  <a:cubicBezTo>
                    <a:pt x="47006" y="32310"/>
                    <a:pt x="46971" y="32357"/>
                    <a:pt x="46804" y="32441"/>
                  </a:cubicBezTo>
                  <a:cubicBezTo>
                    <a:pt x="46637" y="32524"/>
                    <a:pt x="46387" y="32679"/>
                    <a:pt x="46197" y="32798"/>
                  </a:cubicBezTo>
                  <a:cubicBezTo>
                    <a:pt x="46006" y="32905"/>
                    <a:pt x="45816" y="32929"/>
                    <a:pt x="45613" y="32929"/>
                  </a:cubicBezTo>
                  <a:cubicBezTo>
                    <a:pt x="45411" y="32929"/>
                    <a:pt x="44863" y="32857"/>
                    <a:pt x="44649" y="32822"/>
                  </a:cubicBezTo>
                  <a:cubicBezTo>
                    <a:pt x="44435" y="32798"/>
                    <a:pt x="44363" y="32846"/>
                    <a:pt x="43363" y="32631"/>
                  </a:cubicBezTo>
                  <a:cubicBezTo>
                    <a:pt x="43268" y="32572"/>
                    <a:pt x="43161" y="32500"/>
                    <a:pt x="43030" y="32429"/>
                  </a:cubicBezTo>
                  <a:cubicBezTo>
                    <a:pt x="42887" y="32334"/>
                    <a:pt x="42851" y="32191"/>
                    <a:pt x="42780" y="31953"/>
                  </a:cubicBezTo>
                  <a:cubicBezTo>
                    <a:pt x="42696" y="31703"/>
                    <a:pt x="42518" y="31202"/>
                    <a:pt x="42494" y="31155"/>
                  </a:cubicBezTo>
                  <a:cubicBezTo>
                    <a:pt x="42482" y="31119"/>
                    <a:pt x="42661" y="31000"/>
                    <a:pt x="42720" y="30941"/>
                  </a:cubicBezTo>
                  <a:cubicBezTo>
                    <a:pt x="42780" y="30881"/>
                    <a:pt x="42768" y="30821"/>
                    <a:pt x="42827" y="30643"/>
                  </a:cubicBezTo>
                  <a:cubicBezTo>
                    <a:pt x="42875" y="30464"/>
                    <a:pt x="42839" y="30464"/>
                    <a:pt x="42958" y="30310"/>
                  </a:cubicBezTo>
                  <a:cubicBezTo>
                    <a:pt x="43089" y="30167"/>
                    <a:pt x="43173" y="30202"/>
                    <a:pt x="43292" y="30155"/>
                  </a:cubicBezTo>
                  <a:cubicBezTo>
                    <a:pt x="43399" y="30107"/>
                    <a:pt x="43518" y="30059"/>
                    <a:pt x="43363" y="29869"/>
                  </a:cubicBezTo>
                  <a:cubicBezTo>
                    <a:pt x="43196" y="29774"/>
                    <a:pt x="42780" y="29369"/>
                    <a:pt x="42732" y="29333"/>
                  </a:cubicBezTo>
                  <a:cubicBezTo>
                    <a:pt x="42672" y="29309"/>
                    <a:pt x="42875" y="29178"/>
                    <a:pt x="42934" y="29131"/>
                  </a:cubicBezTo>
                  <a:cubicBezTo>
                    <a:pt x="42994" y="29071"/>
                    <a:pt x="42982" y="29059"/>
                    <a:pt x="42887" y="28988"/>
                  </a:cubicBezTo>
                  <a:cubicBezTo>
                    <a:pt x="42780" y="28928"/>
                    <a:pt x="42375" y="28797"/>
                    <a:pt x="41910" y="28583"/>
                  </a:cubicBezTo>
                  <a:cubicBezTo>
                    <a:pt x="41851" y="28547"/>
                    <a:pt x="41803" y="28512"/>
                    <a:pt x="41625" y="28369"/>
                  </a:cubicBezTo>
                  <a:cubicBezTo>
                    <a:pt x="41577" y="28333"/>
                    <a:pt x="41541" y="28297"/>
                    <a:pt x="41482" y="28226"/>
                  </a:cubicBezTo>
                  <a:cubicBezTo>
                    <a:pt x="41422" y="28143"/>
                    <a:pt x="41375" y="28071"/>
                    <a:pt x="41351" y="28012"/>
                  </a:cubicBezTo>
                  <a:cubicBezTo>
                    <a:pt x="41279" y="27833"/>
                    <a:pt x="41268" y="27583"/>
                    <a:pt x="41434" y="27357"/>
                  </a:cubicBezTo>
                  <a:cubicBezTo>
                    <a:pt x="41613" y="27142"/>
                    <a:pt x="41744" y="27047"/>
                    <a:pt x="41791" y="26988"/>
                  </a:cubicBezTo>
                  <a:cubicBezTo>
                    <a:pt x="41787" y="26986"/>
                    <a:pt x="41779" y="26985"/>
                    <a:pt x="41768" y="26985"/>
                  </a:cubicBezTo>
                  <a:cubicBezTo>
                    <a:pt x="41718" y="26985"/>
                    <a:pt x="41606" y="27004"/>
                    <a:pt x="41470" y="27023"/>
                  </a:cubicBezTo>
                  <a:cubicBezTo>
                    <a:pt x="41256" y="27047"/>
                    <a:pt x="40922" y="27107"/>
                    <a:pt x="40708" y="27178"/>
                  </a:cubicBezTo>
                  <a:cubicBezTo>
                    <a:pt x="40649" y="27198"/>
                    <a:pt x="40608" y="27207"/>
                    <a:pt x="40577" y="27207"/>
                  </a:cubicBezTo>
                  <a:cubicBezTo>
                    <a:pt x="40552" y="27207"/>
                    <a:pt x="40533" y="27201"/>
                    <a:pt x="40517" y="27190"/>
                  </a:cubicBezTo>
                  <a:cubicBezTo>
                    <a:pt x="40482" y="27166"/>
                    <a:pt x="40446" y="27131"/>
                    <a:pt x="40375" y="27083"/>
                  </a:cubicBezTo>
                  <a:cubicBezTo>
                    <a:pt x="40244" y="26988"/>
                    <a:pt x="40303" y="26845"/>
                    <a:pt x="40351" y="26821"/>
                  </a:cubicBezTo>
                  <a:cubicBezTo>
                    <a:pt x="40398" y="26785"/>
                    <a:pt x="40684" y="26583"/>
                    <a:pt x="40779" y="26571"/>
                  </a:cubicBezTo>
                  <a:cubicBezTo>
                    <a:pt x="40784" y="26570"/>
                    <a:pt x="40788" y="26570"/>
                    <a:pt x="40793" y="26570"/>
                  </a:cubicBezTo>
                  <a:cubicBezTo>
                    <a:pt x="40911" y="26570"/>
                    <a:pt x="41201" y="26704"/>
                    <a:pt x="41315" y="26750"/>
                  </a:cubicBezTo>
                  <a:cubicBezTo>
                    <a:pt x="41341" y="26760"/>
                    <a:pt x="41362" y="26764"/>
                    <a:pt x="41383" y="26764"/>
                  </a:cubicBezTo>
                  <a:cubicBezTo>
                    <a:pt x="41458" y="26764"/>
                    <a:pt x="41516" y="26700"/>
                    <a:pt x="41684" y="26607"/>
                  </a:cubicBezTo>
                  <a:cubicBezTo>
                    <a:pt x="41887" y="26500"/>
                    <a:pt x="41839" y="26488"/>
                    <a:pt x="41899" y="26380"/>
                  </a:cubicBezTo>
                  <a:cubicBezTo>
                    <a:pt x="41958" y="26273"/>
                    <a:pt x="42018" y="26250"/>
                    <a:pt x="42006" y="26190"/>
                  </a:cubicBezTo>
                  <a:cubicBezTo>
                    <a:pt x="42006" y="26178"/>
                    <a:pt x="41934" y="26130"/>
                    <a:pt x="41851" y="26083"/>
                  </a:cubicBezTo>
                  <a:cubicBezTo>
                    <a:pt x="41756" y="26023"/>
                    <a:pt x="41649" y="25964"/>
                    <a:pt x="41541" y="25916"/>
                  </a:cubicBezTo>
                  <a:cubicBezTo>
                    <a:pt x="41446" y="25869"/>
                    <a:pt x="41375" y="25821"/>
                    <a:pt x="41327" y="25797"/>
                  </a:cubicBezTo>
                  <a:cubicBezTo>
                    <a:pt x="41315" y="25785"/>
                    <a:pt x="41244" y="25749"/>
                    <a:pt x="41172" y="25702"/>
                  </a:cubicBezTo>
                  <a:cubicBezTo>
                    <a:pt x="41101" y="25666"/>
                    <a:pt x="41018" y="25618"/>
                    <a:pt x="40970" y="25595"/>
                  </a:cubicBezTo>
                  <a:cubicBezTo>
                    <a:pt x="40898" y="25568"/>
                    <a:pt x="40767" y="25554"/>
                    <a:pt x="40690" y="25554"/>
                  </a:cubicBezTo>
                  <a:cubicBezTo>
                    <a:pt x="40665" y="25554"/>
                    <a:pt x="40645" y="25556"/>
                    <a:pt x="40637" y="25559"/>
                  </a:cubicBezTo>
                  <a:cubicBezTo>
                    <a:pt x="40613" y="25571"/>
                    <a:pt x="40589" y="25690"/>
                    <a:pt x="40613" y="25749"/>
                  </a:cubicBezTo>
                  <a:cubicBezTo>
                    <a:pt x="40625" y="25821"/>
                    <a:pt x="40458" y="25952"/>
                    <a:pt x="40422" y="25999"/>
                  </a:cubicBezTo>
                  <a:cubicBezTo>
                    <a:pt x="40375" y="26047"/>
                    <a:pt x="40244" y="26107"/>
                    <a:pt x="40327" y="26130"/>
                  </a:cubicBezTo>
                  <a:cubicBezTo>
                    <a:pt x="40371" y="26126"/>
                    <a:pt x="40425" y="26123"/>
                    <a:pt x="40484" y="26123"/>
                  </a:cubicBezTo>
                  <a:cubicBezTo>
                    <a:pt x="40585" y="26123"/>
                    <a:pt x="40696" y="26132"/>
                    <a:pt x="40779" y="26154"/>
                  </a:cubicBezTo>
                  <a:cubicBezTo>
                    <a:pt x="40863" y="26190"/>
                    <a:pt x="40565" y="26404"/>
                    <a:pt x="40458" y="26476"/>
                  </a:cubicBezTo>
                  <a:cubicBezTo>
                    <a:pt x="40435" y="26487"/>
                    <a:pt x="40405" y="26492"/>
                    <a:pt x="40371" y="26492"/>
                  </a:cubicBezTo>
                  <a:cubicBezTo>
                    <a:pt x="40234" y="26492"/>
                    <a:pt x="40032" y="26412"/>
                    <a:pt x="39946" y="26392"/>
                  </a:cubicBezTo>
                  <a:cubicBezTo>
                    <a:pt x="39930" y="26389"/>
                    <a:pt x="39914" y="26388"/>
                    <a:pt x="39898" y="26388"/>
                  </a:cubicBezTo>
                  <a:cubicBezTo>
                    <a:pt x="39797" y="26388"/>
                    <a:pt x="39697" y="26448"/>
                    <a:pt x="39553" y="26500"/>
                  </a:cubicBezTo>
                  <a:cubicBezTo>
                    <a:pt x="39459" y="26533"/>
                    <a:pt x="39335" y="26548"/>
                    <a:pt x="39193" y="26548"/>
                  </a:cubicBezTo>
                  <a:cubicBezTo>
                    <a:pt x="39084" y="26548"/>
                    <a:pt x="38963" y="26539"/>
                    <a:pt x="38839" y="26523"/>
                  </a:cubicBezTo>
                  <a:cubicBezTo>
                    <a:pt x="38779" y="26500"/>
                    <a:pt x="38720" y="26464"/>
                    <a:pt x="38553" y="26369"/>
                  </a:cubicBezTo>
                  <a:cubicBezTo>
                    <a:pt x="38505" y="26333"/>
                    <a:pt x="38458" y="26309"/>
                    <a:pt x="38386" y="26273"/>
                  </a:cubicBezTo>
                  <a:cubicBezTo>
                    <a:pt x="38315" y="26226"/>
                    <a:pt x="38220" y="26166"/>
                    <a:pt x="38136" y="26107"/>
                  </a:cubicBezTo>
                  <a:cubicBezTo>
                    <a:pt x="38053" y="26047"/>
                    <a:pt x="37958" y="25988"/>
                    <a:pt x="37767" y="25904"/>
                  </a:cubicBezTo>
                  <a:cubicBezTo>
                    <a:pt x="37672" y="25892"/>
                    <a:pt x="37398" y="25857"/>
                    <a:pt x="37219" y="25749"/>
                  </a:cubicBezTo>
                  <a:cubicBezTo>
                    <a:pt x="37124" y="25702"/>
                    <a:pt x="37041" y="25666"/>
                    <a:pt x="36660" y="25511"/>
                  </a:cubicBezTo>
                  <a:cubicBezTo>
                    <a:pt x="36565" y="25464"/>
                    <a:pt x="36862" y="25202"/>
                    <a:pt x="36993" y="25118"/>
                  </a:cubicBezTo>
                  <a:cubicBezTo>
                    <a:pt x="37124" y="25035"/>
                    <a:pt x="37219" y="25059"/>
                    <a:pt x="37446" y="25023"/>
                  </a:cubicBezTo>
                  <a:cubicBezTo>
                    <a:pt x="37684" y="24999"/>
                    <a:pt x="37815" y="24952"/>
                    <a:pt x="37993" y="24904"/>
                  </a:cubicBezTo>
                  <a:cubicBezTo>
                    <a:pt x="38172" y="24845"/>
                    <a:pt x="38636" y="24714"/>
                    <a:pt x="38922" y="24666"/>
                  </a:cubicBezTo>
                  <a:cubicBezTo>
                    <a:pt x="39208" y="24618"/>
                    <a:pt x="39494" y="24452"/>
                    <a:pt x="39601" y="24380"/>
                  </a:cubicBezTo>
                  <a:cubicBezTo>
                    <a:pt x="39660" y="24356"/>
                    <a:pt x="39708" y="24285"/>
                    <a:pt x="39815" y="24047"/>
                  </a:cubicBezTo>
                  <a:cubicBezTo>
                    <a:pt x="39839" y="23975"/>
                    <a:pt x="39863" y="23904"/>
                    <a:pt x="39934" y="23749"/>
                  </a:cubicBezTo>
                  <a:cubicBezTo>
                    <a:pt x="40041" y="23606"/>
                    <a:pt x="40256" y="23475"/>
                    <a:pt x="40351" y="23321"/>
                  </a:cubicBezTo>
                  <a:cubicBezTo>
                    <a:pt x="40458" y="23154"/>
                    <a:pt x="40339" y="23082"/>
                    <a:pt x="40244" y="23023"/>
                  </a:cubicBezTo>
                  <a:cubicBezTo>
                    <a:pt x="40136" y="22951"/>
                    <a:pt x="39875" y="22940"/>
                    <a:pt x="39660" y="22940"/>
                  </a:cubicBezTo>
                  <a:cubicBezTo>
                    <a:pt x="39565" y="22940"/>
                    <a:pt x="39482" y="22904"/>
                    <a:pt x="39410" y="22856"/>
                  </a:cubicBezTo>
                  <a:cubicBezTo>
                    <a:pt x="39303" y="22809"/>
                    <a:pt x="39232" y="22725"/>
                    <a:pt x="39160" y="22678"/>
                  </a:cubicBezTo>
                  <a:cubicBezTo>
                    <a:pt x="39053" y="22582"/>
                    <a:pt x="39065" y="22559"/>
                    <a:pt x="39005" y="22463"/>
                  </a:cubicBezTo>
                  <a:cubicBezTo>
                    <a:pt x="38958" y="22356"/>
                    <a:pt x="38827" y="22368"/>
                    <a:pt x="38636" y="22154"/>
                  </a:cubicBezTo>
                  <a:cubicBezTo>
                    <a:pt x="38446" y="21939"/>
                    <a:pt x="38541" y="21928"/>
                    <a:pt x="38577" y="21785"/>
                  </a:cubicBezTo>
                  <a:cubicBezTo>
                    <a:pt x="38589" y="21701"/>
                    <a:pt x="38553" y="21654"/>
                    <a:pt x="38351" y="21547"/>
                  </a:cubicBezTo>
                  <a:cubicBezTo>
                    <a:pt x="38299" y="21516"/>
                    <a:pt x="38233" y="21507"/>
                    <a:pt x="38161" y="21507"/>
                  </a:cubicBezTo>
                  <a:cubicBezTo>
                    <a:pt x="38065" y="21507"/>
                    <a:pt x="37958" y="21523"/>
                    <a:pt x="37862" y="21523"/>
                  </a:cubicBezTo>
                  <a:cubicBezTo>
                    <a:pt x="37684" y="21511"/>
                    <a:pt x="36874" y="21308"/>
                    <a:pt x="36696" y="21225"/>
                  </a:cubicBezTo>
                  <a:cubicBezTo>
                    <a:pt x="36624" y="21189"/>
                    <a:pt x="36624" y="21154"/>
                    <a:pt x="36719" y="21082"/>
                  </a:cubicBezTo>
                  <a:cubicBezTo>
                    <a:pt x="36850" y="20987"/>
                    <a:pt x="36969" y="20951"/>
                    <a:pt x="37112" y="20927"/>
                  </a:cubicBezTo>
                  <a:cubicBezTo>
                    <a:pt x="37184" y="20916"/>
                    <a:pt x="37261" y="20913"/>
                    <a:pt x="37343" y="20913"/>
                  </a:cubicBezTo>
                  <a:cubicBezTo>
                    <a:pt x="37425" y="20913"/>
                    <a:pt x="37511" y="20916"/>
                    <a:pt x="37600" y="20916"/>
                  </a:cubicBezTo>
                  <a:cubicBezTo>
                    <a:pt x="37767" y="20904"/>
                    <a:pt x="37684" y="20892"/>
                    <a:pt x="38148" y="20749"/>
                  </a:cubicBezTo>
                  <a:cubicBezTo>
                    <a:pt x="38624" y="20606"/>
                    <a:pt x="38803" y="20475"/>
                    <a:pt x="39303" y="20177"/>
                  </a:cubicBezTo>
                  <a:cubicBezTo>
                    <a:pt x="39815" y="19880"/>
                    <a:pt x="40863" y="18832"/>
                    <a:pt x="41279" y="18487"/>
                  </a:cubicBezTo>
                  <a:cubicBezTo>
                    <a:pt x="41696" y="18141"/>
                    <a:pt x="42280" y="17129"/>
                    <a:pt x="42351" y="16998"/>
                  </a:cubicBezTo>
                  <a:cubicBezTo>
                    <a:pt x="42411" y="16855"/>
                    <a:pt x="42184" y="16701"/>
                    <a:pt x="42077" y="16570"/>
                  </a:cubicBezTo>
                  <a:cubicBezTo>
                    <a:pt x="41982" y="16439"/>
                    <a:pt x="41875" y="16105"/>
                    <a:pt x="41910" y="15939"/>
                  </a:cubicBezTo>
                  <a:cubicBezTo>
                    <a:pt x="41946" y="15772"/>
                    <a:pt x="42018" y="15724"/>
                    <a:pt x="41970" y="15534"/>
                  </a:cubicBezTo>
                  <a:cubicBezTo>
                    <a:pt x="41910" y="15343"/>
                    <a:pt x="41780" y="15177"/>
                    <a:pt x="41744" y="15070"/>
                  </a:cubicBezTo>
                  <a:cubicBezTo>
                    <a:pt x="41696" y="14962"/>
                    <a:pt x="41684" y="14760"/>
                    <a:pt x="41446" y="14605"/>
                  </a:cubicBezTo>
                  <a:cubicBezTo>
                    <a:pt x="41184" y="14450"/>
                    <a:pt x="40637" y="14153"/>
                    <a:pt x="40565" y="14141"/>
                  </a:cubicBezTo>
                  <a:cubicBezTo>
                    <a:pt x="40561" y="14139"/>
                    <a:pt x="40556" y="14139"/>
                    <a:pt x="40552" y="14139"/>
                  </a:cubicBezTo>
                  <a:cubicBezTo>
                    <a:pt x="40486" y="14139"/>
                    <a:pt x="40426" y="14301"/>
                    <a:pt x="40303" y="14379"/>
                  </a:cubicBezTo>
                  <a:cubicBezTo>
                    <a:pt x="40256" y="14406"/>
                    <a:pt x="40195" y="14417"/>
                    <a:pt x="40125" y="14417"/>
                  </a:cubicBezTo>
                  <a:cubicBezTo>
                    <a:pt x="39982" y="14417"/>
                    <a:pt x="39808" y="14371"/>
                    <a:pt x="39672" y="14331"/>
                  </a:cubicBezTo>
                  <a:cubicBezTo>
                    <a:pt x="39634" y="14323"/>
                    <a:pt x="39601" y="14320"/>
                    <a:pt x="39572" y="14320"/>
                  </a:cubicBezTo>
                  <a:cubicBezTo>
                    <a:pt x="39481" y="14320"/>
                    <a:pt x="39417" y="14350"/>
                    <a:pt x="39301" y="14350"/>
                  </a:cubicBezTo>
                  <a:cubicBezTo>
                    <a:pt x="39243" y="14350"/>
                    <a:pt x="39172" y="14342"/>
                    <a:pt x="39077" y="14319"/>
                  </a:cubicBezTo>
                  <a:cubicBezTo>
                    <a:pt x="38910" y="14224"/>
                    <a:pt x="38732" y="14034"/>
                    <a:pt x="38684" y="13962"/>
                  </a:cubicBezTo>
                  <a:cubicBezTo>
                    <a:pt x="38612" y="13867"/>
                    <a:pt x="38589" y="13653"/>
                    <a:pt x="38470" y="13486"/>
                  </a:cubicBezTo>
                  <a:cubicBezTo>
                    <a:pt x="38398" y="13450"/>
                    <a:pt x="38279" y="13474"/>
                    <a:pt x="38077" y="13438"/>
                  </a:cubicBezTo>
                  <a:cubicBezTo>
                    <a:pt x="37970" y="13413"/>
                    <a:pt x="37892" y="13405"/>
                    <a:pt x="37826" y="13405"/>
                  </a:cubicBezTo>
                  <a:cubicBezTo>
                    <a:pt x="37737" y="13405"/>
                    <a:pt x="37671" y="13420"/>
                    <a:pt x="37589" y="13426"/>
                  </a:cubicBezTo>
                  <a:cubicBezTo>
                    <a:pt x="37463" y="13436"/>
                    <a:pt x="37081" y="13454"/>
                    <a:pt x="36857" y="13454"/>
                  </a:cubicBezTo>
                  <a:cubicBezTo>
                    <a:pt x="36805" y="13454"/>
                    <a:pt x="36761" y="13453"/>
                    <a:pt x="36731" y="13450"/>
                  </a:cubicBezTo>
                  <a:cubicBezTo>
                    <a:pt x="36709" y="13449"/>
                    <a:pt x="36688" y="13448"/>
                    <a:pt x="36669" y="13448"/>
                  </a:cubicBezTo>
                  <a:cubicBezTo>
                    <a:pt x="36554" y="13448"/>
                    <a:pt x="36493" y="13474"/>
                    <a:pt x="36493" y="13474"/>
                  </a:cubicBezTo>
                  <a:cubicBezTo>
                    <a:pt x="36326" y="13498"/>
                    <a:pt x="36255" y="13593"/>
                    <a:pt x="35898" y="13653"/>
                  </a:cubicBezTo>
                  <a:cubicBezTo>
                    <a:pt x="35855" y="13661"/>
                    <a:pt x="35815" y="13665"/>
                    <a:pt x="35777" y="13665"/>
                  </a:cubicBezTo>
                  <a:cubicBezTo>
                    <a:pt x="35593" y="13665"/>
                    <a:pt x="35460" y="13581"/>
                    <a:pt x="35303" y="13522"/>
                  </a:cubicBezTo>
                  <a:cubicBezTo>
                    <a:pt x="35100" y="13426"/>
                    <a:pt x="34898" y="13331"/>
                    <a:pt x="34064" y="12891"/>
                  </a:cubicBezTo>
                  <a:cubicBezTo>
                    <a:pt x="33779" y="12724"/>
                    <a:pt x="33326" y="12367"/>
                    <a:pt x="33136" y="12248"/>
                  </a:cubicBezTo>
                  <a:cubicBezTo>
                    <a:pt x="32909" y="12105"/>
                    <a:pt x="33040" y="12117"/>
                    <a:pt x="33064" y="12022"/>
                  </a:cubicBezTo>
                  <a:cubicBezTo>
                    <a:pt x="33088" y="11914"/>
                    <a:pt x="33171" y="11855"/>
                    <a:pt x="32707" y="11474"/>
                  </a:cubicBezTo>
                  <a:cubicBezTo>
                    <a:pt x="32505" y="11331"/>
                    <a:pt x="32314" y="11176"/>
                    <a:pt x="32004" y="11010"/>
                  </a:cubicBezTo>
                  <a:cubicBezTo>
                    <a:pt x="31766" y="10879"/>
                    <a:pt x="31314" y="10736"/>
                    <a:pt x="31171" y="10652"/>
                  </a:cubicBezTo>
                  <a:cubicBezTo>
                    <a:pt x="31016" y="10569"/>
                    <a:pt x="31100" y="10307"/>
                    <a:pt x="30802" y="10081"/>
                  </a:cubicBezTo>
                  <a:cubicBezTo>
                    <a:pt x="30719" y="10033"/>
                    <a:pt x="30623" y="9962"/>
                    <a:pt x="30504" y="9878"/>
                  </a:cubicBezTo>
                  <a:cubicBezTo>
                    <a:pt x="30159" y="9640"/>
                    <a:pt x="30028" y="9259"/>
                    <a:pt x="29730" y="9009"/>
                  </a:cubicBezTo>
                  <a:cubicBezTo>
                    <a:pt x="29623" y="8938"/>
                    <a:pt x="29516" y="8878"/>
                    <a:pt x="29397" y="8795"/>
                  </a:cubicBezTo>
                  <a:cubicBezTo>
                    <a:pt x="29361" y="8747"/>
                    <a:pt x="29409" y="8688"/>
                    <a:pt x="29385" y="8569"/>
                  </a:cubicBezTo>
                  <a:cubicBezTo>
                    <a:pt x="29361" y="8426"/>
                    <a:pt x="29254" y="8045"/>
                    <a:pt x="29207" y="7926"/>
                  </a:cubicBezTo>
                  <a:cubicBezTo>
                    <a:pt x="29159" y="7807"/>
                    <a:pt x="29123" y="7771"/>
                    <a:pt x="29087" y="7700"/>
                  </a:cubicBezTo>
                  <a:cubicBezTo>
                    <a:pt x="29064" y="7628"/>
                    <a:pt x="29183" y="7450"/>
                    <a:pt x="29218" y="7259"/>
                  </a:cubicBezTo>
                  <a:cubicBezTo>
                    <a:pt x="29254" y="7069"/>
                    <a:pt x="29195" y="6819"/>
                    <a:pt x="29171" y="6592"/>
                  </a:cubicBezTo>
                  <a:cubicBezTo>
                    <a:pt x="29135" y="6378"/>
                    <a:pt x="29064" y="5723"/>
                    <a:pt x="29052" y="5664"/>
                  </a:cubicBezTo>
                  <a:cubicBezTo>
                    <a:pt x="29028" y="5604"/>
                    <a:pt x="29087" y="4521"/>
                    <a:pt x="29040" y="4294"/>
                  </a:cubicBezTo>
                  <a:cubicBezTo>
                    <a:pt x="29016" y="4140"/>
                    <a:pt x="29040" y="3997"/>
                    <a:pt x="29123" y="3782"/>
                  </a:cubicBezTo>
                  <a:cubicBezTo>
                    <a:pt x="29218" y="3544"/>
                    <a:pt x="29290" y="3306"/>
                    <a:pt x="29349" y="3223"/>
                  </a:cubicBezTo>
                  <a:cubicBezTo>
                    <a:pt x="29409" y="3151"/>
                    <a:pt x="29504" y="2913"/>
                    <a:pt x="29552" y="2794"/>
                  </a:cubicBezTo>
                  <a:cubicBezTo>
                    <a:pt x="29588" y="2675"/>
                    <a:pt x="29623" y="2568"/>
                    <a:pt x="29766" y="2461"/>
                  </a:cubicBezTo>
                  <a:cubicBezTo>
                    <a:pt x="29909" y="2366"/>
                    <a:pt x="29897" y="2258"/>
                    <a:pt x="29921" y="2151"/>
                  </a:cubicBezTo>
                  <a:cubicBezTo>
                    <a:pt x="29933" y="2056"/>
                    <a:pt x="29909" y="2020"/>
                    <a:pt x="30016" y="1949"/>
                  </a:cubicBezTo>
                  <a:cubicBezTo>
                    <a:pt x="30135" y="1889"/>
                    <a:pt x="30171" y="1770"/>
                    <a:pt x="30207" y="1580"/>
                  </a:cubicBezTo>
                  <a:cubicBezTo>
                    <a:pt x="30219" y="1449"/>
                    <a:pt x="30052" y="1330"/>
                    <a:pt x="29695" y="1127"/>
                  </a:cubicBezTo>
                  <a:cubicBezTo>
                    <a:pt x="29588" y="1056"/>
                    <a:pt x="29516" y="961"/>
                    <a:pt x="29480" y="865"/>
                  </a:cubicBezTo>
                  <a:cubicBezTo>
                    <a:pt x="29457" y="770"/>
                    <a:pt x="29242" y="568"/>
                    <a:pt x="29111" y="473"/>
                  </a:cubicBezTo>
                  <a:cubicBezTo>
                    <a:pt x="29016" y="425"/>
                    <a:pt x="28909" y="401"/>
                    <a:pt x="28706" y="377"/>
                  </a:cubicBezTo>
                  <a:cubicBezTo>
                    <a:pt x="28480" y="353"/>
                    <a:pt x="28147" y="187"/>
                    <a:pt x="27921" y="80"/>
                  </a:cubicBezTo>
                  <a:cubicBezTo>
                    <a:pt x="27804" y="24"/>
                    <a:pt x="27687" y="1"/>
                    <a:pt x="27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4"/>
            <p:cNvSpPr/>
            <p:nvPr/>
          </p:nvSpPr>
          <p:spPr>
            <a:xfrm>
              <a:off x="2934301" y="1418060"/>
              <a:ext cx="2756374" cy="2162987"/>
            </a:xfrm>
            <a:custGeom>
              <a:avLst/>
              <a:gdLst/>
              <a:ahLst/>
              <a:cxnLst/>
              <a:rect l="l" t="t" r="r" b="b"/>
              <a:pathLst>
                <a:path w="51603" h="40494" extrusionOk="0">
                  <a:moveTo>
                    <a:pt x="40649" y="25802"/>
                  </a:moveTo>
                  <a:cubicBezTo>
                    <a:pt x="40685" y="25825"/>
                    <a:pt x="40720" y="25837"/>
                    <a:pt x="40756" y="25849"/>
                  </a:cubicBezTo>
                  <a:cubicBezTo>
                    <a:pt x="40720" y="25825"/>
                    <a:pt x="40685" y="25814"/>
                    <a:pt x="40649" y="25802"/>
                  </a:cubicBezTo>
                  <a:close/>
                  <a:moveTo>
                    <a:pt x="27004" y="1"/>
                  </a:moveTo>
                  <a:cubicBezTo>
                    <a:pt x="26957" y="1"/>
                    <a:pt x="26909" y="13"/>
                    <a:pt x="26850" y="25"/>
                  </a:cubicBezTo>
                  <a:cubicBezTo>
                    <a:pt x="26814" y="37"/>
                    <a:pt x="26802" y="48"/>
                    <a:pt x="26802" y="48"/>
                  </a:cubicBezTo>
                  <a:cubicBezTo>
                    <a:pt x="26790" y="60"/>
                    <a:pt x="26778" y="84"/>
                    <a:pt x="26766" y="96"/>
                  </a:cubicBezTo>
                  <a:lnTo>
                    <a:pt x="26742" y="132"/>
                  </a:lnTo>
                  <a:cubicBezTo>
                    <a:pt x="26695" y="203"/>
                    <a:pt x="26647" y="251"/>
                    <a:pt x="26588" y="298"/>
                  </a:cubicBezTo>
                  <a:cubicBezTo>
                    <a:pt x="26683" y="358"/>
                    <a:pt x="26766" y="418"/>
                    <a:pt x="26850" y="477"/>
                  </a:cubicBezTo>
                  <a:cubicBezTo>
                    <a:pt x="26897" y="513"/>
                    <a:pt x="26945" y="548"/>
                    <a:pt x="26957" y="560"/>
                  </a:cubicBezTo>
                  <a:cubicBezTo>
                    <a:pt x="27183" y="691"/>
                    <a:pt x="27314" y="1025"/>
                    <a:pt x="27302" y="1251"/>
                  </a:cubicBezTo>
                  <a:cubicBezTo>
                    <a:pt x="27302" y="1287"/>
                    <a:pt x="27314" y="1370"/>
                    <a:pt x="27314" y="1430"/>
                  </a:cubicBezTo>
                  <a:cubicBezTo>
                    <a:pt x="27433" y="1632"/>
                    <a:pt x="27481" y="1751"/>
                    <a:pt x="27481" y="1882"/>
                  </a:cubicBezTo>
                  <a:cubicBezTo>
                    <a:pt x="27481" y="2084"/>
                    <a:pt x="27290" y="2418"/>
                    <a:pt x="27242" y="2513"/>
                  </a:cubicBezTo>
                  <a:cubicBezTo>
                    <a:pt x="27231" y="2549"/>
                    <a:pt x="27242" y="2620"/>
                    <a:pt x="27254" y="2680"/>
                  </a:cubicBezTo>
                  <a:cubicBezTo>
                    <a:pt x="27266" y="2704"/>
                    <a:pt x="27314" y="2775"/>
                    <a:pt x="27338" y="2811"/>
                  </a:cubicBezTo>
                  <a:cubicBezTo>
                    <a:pt x="27397" y="2918"/>
                    <a:pt x="27457" y="3013"/>
                    <a:pt x="27457" y="3156"/>
                  </a:cubicBezTo>
                  <a:cubicBezTo>
                    <a:pt x="27457" y="3239"/>
                    <a:pt x="27421" y="3644"/>
                    <a:pt x="26802" y="3644"/>
                  </a:cubicBezTo>
                  <a:lnTo>
                    <a:pt x="26731" y="3644"/>
                  </a:lnTo>
                  <a:cubicBezTo>
                    <a:pt x="26707" y="3644"/>
                    <a:pt x="26647" y="3656"/>
                    <a:pt x="26552" y="3692"/>
                  </a:cubicBezTo>
                  <a:cubicBezTo>
                    <a:pt x="26564" y="3787"/>
                    <a:pt x="26564" y="3870"/>
                    <a:pt x="26540" y="3930"/>
                  </a:cubicBezTo>
                  <a:cubicBezTo>
                    <a:pt x="26528" y="4013"/>
                    <a:pt x="26457" y="4180"/>
                    <a:pt x="26242" y="4287"/>
                  </a:cubicBezTo>
                  <a:cubicBezTo>
                    <a:pt x="26028" y="4394"/>
                    <a:pt x="25611" y="4430"/>
                    <a:pt x="25492" y="4442"/>
                  </a:cubicBezTo>
                  <a:cubicBezTo>
                    <a:pt x="25433" y="4442"/>
                    <a:pt x="25290" y="4525"/>
                    <a:pt x="25183" y="4597"/>
                  </a:cubicBezTo>
                  <a:cubicBezTo>
                    <a:pt x="25123" y="4632"/>
                    <a:pt x="25064" y="4668"/>
                    <a:pt x="25004" y="4692"/>
                  </a:cubicBezTo>
                  <a:cubicBezTo>
                    <a:pt x="24933" y="4739"/>
                    <a:pt x="24897" y="4763"/>
                    <a:pt x="24861" y="4799"/>
                  </a:cubicBezTo>
                  <a:cubicBezTo>
                    <a:pt x="24766" y="4870"/>
                    <a:pt x="24671" y="4930"/>
                    <a:pt x="24468" y="5001"/>
                  </a:cubicBezTo>
                  <a:cubicBezTo>
                    <a:pt x="24349" y="5037"/>
                    <a:pt x="24230" y="5061"/>
                    <a:pt x="24099" y="5085"/>
                  </a:cubicBezTo>
                  <a:cubicBezTo>
                    <a:pt x="23921" y="5132"/>
                    <a:pt x="23754" y="5168"/>
                    <a:pt x="23563" y="5228"/>
                  </a:cubicBezTo>
                  <a:cubicBezTo>
                    <a:pt x="23444" y="5275"/>
                    <a:pt x="23337" y="5323"/>
                    <a:pt x="23159" y="5406"/>
                  </a:cubicBezTo>
                  <a:cubicBezTo>
                    <a:pt x="23063" y="5442"/>
                    <a:pt x="22992" y="5490"/>
                    <a:pt x="22909" y="5525"/>
                  </a:cubicBezTo>
                  <a:lnTo>
                    <a:pt x="22825" y="5573"/>
                  </a:lnTo>
                  <a:cubicBezTo>
                    <a:pt x="22778" y="5597"/>
                    <a:pt x="22742" y="5609"/>
                    <a:pt x="22694" y="5632"/>
                  </a:cubicBezTo>
                  <a:cubicBezTo>
                    <a:pt x="22468" y="5763"/>
                    <a:pt x="22194" y="5918"/>
                    <a:pt x="21897" y="5918"/>
                  </a:cubicBezTo>
                  <a:cubicBezTo>
                    <a:pt x="21861" y="5918"/>
                    <a:pt x="21825" y="5918"/>
                    <a:pt x="21789" y="5906"/>
                  </a:cubicBezTo>
                  <a:lnTo>
                    <a:pt x="21694" y="5894"/>
                  </a:lnTo>
                  <a:lnTo>
                    <a:pt x="21623" y="5859"/>
                  </a:lnTo>
                  <a:cubicBezTo>
                    <a:pt x="21420" y="5740"/>
                    <a:pt x="21373" y="5549"/>
                    <a:pt x="21361" y="5466"/>
                  </a:cubicBezTo>
                  <a:cubicBezTo>
                    <a:pt x="21313" y="5323"/>
                    <a:pt x="21337" y="5192"/>
                    <a:pt x="21361" y="5073"/>
                  </a:cubicBezTo>
                  <a:cubicBezTo>
                    <a:pt x="21373" y="5037"/>
                    <a:pt x="21385" y="4990"/>
                    <a:pt x="21385" y="4942"/>
                  </a:cubicBezTo>
                  <a:cubicBezTo>
                    <a:pt x="21349" y="4906"/>
                    <a:pt x="21277" y="4859"/>
                    <a:pt x="21206" y="4823"/>
                  </a:cubicBezTo>
                  <a:lnTo>
                    <a:pt x="21123" y="4763"/>
                  </a:lnTo>
                  <a:cubicBezTo>
                    <a:pt x="20813" y="4549"/>
                    <a:pt x="20718" y="4394"/>
                    <a:pt x="20646" y="4263"/>
                  </a:cubicBezTo>
                  <a:lnTo>
                    <a:pt x="20635" y="4239"/>
                  </a:lnTo>
                  <a:cubicBezTo>
                    <a:pt x="20587" y="4168"/>
                    <a:pt x="20444" y="3942"/>
                    <a:pt x="20611" y="3668"/>
                  </a:cubicBezTo>
                  <a:cubicBezTo>
                    <a:pt x="20456" y="3501"/>
                    <a:pt x="20384" y="3215"/>
                    <a:pt x="20361" y="3013"/>
                  </a:cubicBezTo>
                  <a:cubicBezTo>
                    <a:pt x="20277" y="3001"/>
                    <a:pt x="20075" y="2965"/>
                    <a:pt x="19956" y="2942"/>
                  </a:cubicBezTo>
                  <a:cubicBezTo>
                    <a:pt x="19801" y="2918"/>
                    <a:pt x="19670" y="2894"/>
                    <a:pt x="19587" y="2870"/>
                  </a:cubicBezTo>
                  <a:cubicBezTo>
                    <a:pt x="19563" y="2870"/>
                    <a:pt x="19539" y="2858"/>
                    <a:pt x="19515" y="2858"/>
                  </a:cubicBezTo>
                  <a:cubicBezTo>
                    <a:pt x="19492" y="2846"/>
                    <a:pt x="19456" y="2834"/>
                    <a:pt x="19444" y="2834"/>
                  </a:cubicBezTo>
                  <a:cubicBezTo>
                    <a:pt x="19444" y="2834"/>
                    <a:pt x="19408" y="2834"/>
                    <a:pt x="19325" y="2882"/>
                  </a:cubicBezTo>
                  <a:cubicBezTo>
                    <a:pt x="19063" y="3037"/>
                    <a:pt x="18706" y="3132"/>
                    <a:pt x="18253" y="3180"/>
                  </a:cubicBezTo>
                  <a:cubicBezTo>
                    <a:pt x="18182" y="3192"/>
                    <a:pt x="18122" y="3192"/>
                    <a:pt x="18063" y="3192"/>
                  </a:cubicBezTo>
                  <a:lnTo>
                    <a:pt x="17991" y="3192"/>
                  </a:lnTo>
                  <a:cubicBezTo>
                    <a:pt x="17872" y="3239"/>
                    <a:pt x="17610" y="3346"/>
                    <a:pt x="17110" y="3430"/>
                  </a:cubicBezTo>
                  <a:cubicBezTo>
                    <a:pt x="16622" y="3513"/>
                    <a:pt x="15170" y="3656"/>
                    <a:pt x="14610" y="3656"/>
                  </a:cubicBezTo>
                  <a:lnTo>
                    <a:pt x="14324" y="3656"/>
                  </a:lnTo>
                  <a:cubicBezTo>
                    <a:pt x="14217" y="3656"/>
                    <a:pt x="14217" y="3656"/>
                    <a:pt x="14158" y="3680"/>
                  </a:cubicBezTo>
                  <a:cubicBezTo>
                    <a:pt x="14122" y="3692"/>
                    <a:pt x="14086" y="3704"/>
                    <a:pt x="14050" y="3716"/>
                  </a:cubicBezTo>
                  <a:cubicBezTo>
                    <a:pt x="13777" y="3811"/>
                    <a:pt x="12645" y="4168"/>
                    <a:pt x="12336" y="4239"/>
                  </a:cubicBezTo>
                  <a:cubicBezTo>
                    <a:pt x="12098" y="4299"/>
                    <a:pt x="11907" y="4347"/>
                    <a:pt x="11729" y="4347"/>
                  </a:cubicBezTo>
                  <a:cubicBezTo>
                    <a:pt x="11645" y="4347"/>
                    <a:pt x="11574" y="4335"/>
                    <a:pt x="11502" y="4311"/>
                  </a:cubicBezTo>
                  <a:cubicBezTo>
                    <a:pt x="11324" y="4263"/>
                    <a:pt x="11169" y="4239"/>
                    <a:pt x="11050" y="4239"/>
                  </a:cubicBezTo>
                  <a:cubicBezTo>
                    <a:pt x="10955" y="4239"/>
                    <a:pt x="10740" y="4263"/>
                    <a:pt x="10443" y="4287"/>
                  </a:cubicBezTo>
                  <a:cubicBezTo>
                    <a:pt x="10240" y="4311"/>
                    <a:pt x="10002" y="4347"/>
                    <a:pt x="9705" y="4370"/>
                  </a:cubicBezTo>
                  <a:cubicBezTo>
                    <a:pt x="9383" y="4406"/>
                    <a:pt x="9097" y="4418"/>
                    <a:pt x="8835" y="4418"/>
                  </a:cubicBezTo>
                  <a:cubicBezTo>
                    <a:pt x="8538" y="4418"/>
                    <a:pt x="8288" y="4394"/>
                    <a:pt x="8038" y="4358"/>
                  </a:cubicBezTo>
                  <a:cubicBezTo>
                    <a:pt x="7907" y="4335"/>
                    <a:pt x="7776" y="4299"/>
                    <a:pt x="7669" y="4263"/>
                  </a:cubicBezTo>
                  <a:cubicBezTo>
                    <a:pt x="7561" y="4228"/>
                    <a:pt x="7442" y="4204"/>
                    <a:pt x="7383" y="4204"/>
                  </a:cubicBezTo>
                  <a:lnTo>
                    <a:pt x="7347" y="4204"/>
                  </a:lnTo>
                  <a:cubicBezTo>
                    <a:pt x="7145" y="4275"/>
                    <a:pt x="6871" y="4382"/>
                    <a:pt x="6621" y="4382"/>
                  </a:cubicBezTo>
                  <a:lnTo>
                    <a:pt x="6597" y="4382"/>
                  </a:lnTo>
                  <a:cubicBezTo>
                    <a:pt x="6442" y="4370"/>
                    <a:pt x="6264" y="4358"/>
                    <a:pt x="6085" y="4335"/>
                  </a:cubicBezTo>
                  <a:cubicBezTo>
                    <a:pt x="5966" y="4323"/>
                    <a:pt x="5835" y="4311"/>
                    <a:pt x="5716" y="4311"/>
                  </a:cubicBezTo>
                  <a:cubicBezTo>
                    <a:pt x="5692" y="4311"/>
                    <a:pt x="5680" y="4299"/>
                    <a:pt x="5668" y="4299"/>
                  </a:cubicBezTo>
                  <a:cubicBezTo>
                    <a:pt x="5597" y="4299"/>
                    <a:pt x="5585" y="4311"/>
                    <a:pt x="5502" y="4358"/>
                  </a:cubicBezTo>
                  <a:cubicBezTo>
                    <a:pt x="5454" y="4370"/>
                    <a:pt x="5406" y="4394"/>
                    <a:pt x="5359" y="4418"/>
                  </a:cubicBezTo>
                  <a:cubicBezTo>
                    <a:pt x="5204" y="4489"/>
                    <a:pt x="4585" y="4811"/>
                    <a:pt x="4287" y="4990"/>
                  </a:cubicBezTo>
                  <a:cubicBezTo>
                    <a:pt x="4323" y="5025"/>
                    <a:pt x="4359" y="5073"/>
                    <a:pt x="4382" y="5097"/>
                  </a:cubicBezTo>
                  <a:cubicBezTo>
                    <a:pt x="4561" y="5228"/>
                    <a:pt x="4585" y="5418"/>
                    <a:pt x="4585" y="5549"/>
                  </a:cubicBezTo>
                  <a:cubicBezTo>
                    <a:pt x="4680" y="5644"/>
                    <a:pt x="4823" y="5775"/>
                    <a:pt x="4954" y="5882"/>
                  </a:cubicBezTo>
                  <a:lnTo>
                    <a:pt x="4525" y="6621"/>
                  </a:lnTo>
                  <a:cubicBezTo>
                    <a:pt x="4490" y="6609"/>
                    <a:pt x="4109" y="6478"/>
                    <a:pt x="3454" y="6263"/>
                  </a:cubicBezTo>
                  <a:cubicBezTo>
                    <a:pt x="3299" y="6216"/>
                    <a:pt x="3156" y="6192"/>
                    <a:pt x="3037" y="6192"/>
                  </a:cubicBezTo>
                  <a:cubicBezTo>
                    <a:pt x="2894" y="6192"/>
                    <a:pt x="2823" y="6228"/>
                    <a:pt x="2704" y="6275"/>
                  </a:cubicBezTo>
                  <a:cubicBezTo>
                    <a:pt x="2656" y="6287"/>
                    <a:pt x="2620" y="6311"/>
                    <a:pt x="2585" y="6323"/>
                  </a:cubicBezTo>
                  <a:cubicBezTo>
                    <a:pt x="2477" y="6359"/>
                    <a:pt x="2251" y="6514"/>
                    <a:pt x="2120" y="6609"/>
                  </a:cubicBezTo>
                  <a:lnTo>
                    <a:pt x="2061" y="6644"/>
                  </a:lnTo>
                  <a:cubicBezTo>
                    <a:pt x="1966" y="6704"/>
                    <a:pt x="1906" y="6740"/>
                    <a:pt x="1846" y="6775"/>
                  </a:cubicBezTo>
                  <a:cubicBezTo>
                    <a:pt x="1811" y="6799"/>
                    <a:pt x="1739" y="6883"/>
                    <a:pt x="1668" y="6966"/>
                  </a:cubicBezTo>
                  <a:lnTo>
                    <a:pt x="1620" y="7037"/>
                  </a:lnTo>
                  <a:lnTo>
                    <a:pt x="1549" y="7073"/>
                  </a:lnTo>
                  <a:cubicBezTo>
                    <a:pt x="1370" y="7168"/>
                    <a:pt x="1132" y="7180"/>
                    <a:pt x="620" y="7180"/>
                  </a:cubicBezTo>
                  <a:cubicBezTo>
                    <a:pt x="549" y="7180"/>
                    <a:pt x="477" y="7180"/>
                    <a:pt x="418" y="7192"/>
                  </a:cubicBezTo>
                  <a:lnTo>
                    <a:pt x="358" y="7192"/>
                  </a:lnTo>
                  <a:cubicBezTo>
                    <a:pt x="382" y="7323"/>
                    <a:pt x="370" y="7442"/>
                    <a:pt x="358" y="7514"/>
                  </a:cubicBezTo>
                  <a:cubicBezTo>
                    <a:pt x="334" y="7752"/>
                    <a:pt x="180" y="7918"/>
                    <a:pt x="1" y="8038"/>
                  </a:cubicBezTo>
                  <a:cubicBezTo>
                    <a:pt x="49" y="8145"/>
                    <a:pt x="120" y="8311"/>
                    <a:pt x="144" y="8359"/>
                  </a:cubicBezTo>
                  <a:cubicBezTo>
                    <a:pt x="180" y="8419"/>
                    <a:pt x="191" y="8466"/>
                    <a:pt x="215" y="8514"/>
                  </a:cubicBezTo>
                  <a:cubicBezTo>
                    <a:pt x="215" y="8538"/>
                    <a:pt x="227" y="8561"/>
                    <a:pt x="239" y="8585"/>
                  </a:cubicBezTo>
                  <a:lnTo>
                    <a:pt x="263" y="8585"/>
                  </a:lnTo>
                  <a:cubicBezTo>
                    <a:pt x="370" y="8597"/>
                    <a:pt x="692" y="8657"/>
                    <a:pt x="846" y="8716"/>
                  </a:cubicBezTo>
                  <a:lnTo>
                    <a:pt x="882" y="8728"/>
                  </a:lnTo>
                  <a:lnTo>
                    <a:pt x="918" y="8740"/>
                  </a:lnTo>
                  <a:cubicBezTo>
                    <a:pt x="1049" y="8823"/>
                    <a:pt x="1144" y="8942"/>
                    <a:pt x="1263" y="9085"/>
                  </a:cubicBezTo>
                  <a:cubicBezTo>
                    <a:pt x="1299" y="9133"/>
                    <a:pt x="1334" y="9181"/>
                    <a:pt x="1370" y="9216"/>
                  </a:cubicBezTo>
                  <a:cubicBezTo>
                    <a:pt x="1430" y="9276"/>
                    <a:pt x="1608" y="9431"/>
                    <a:pt x="1882" y="9633"/>
                  </a:cubicBezTo>
                  <a:cubicBezTo>
                    <a:pt x="1930" y="9657"/>
                    <a:pt x="2001" y="9704"/>
                    <a:pt x="2073" y="9764"/>
                  </a:cubicBezTo>
                  <a:cubicBezTo>
                    <a:pt x="2144" y="9812"/>
                    <a:pt x="2204" y="9859"/>
                    <a:pt x="2239" y="9883"/>
                  </a:cubicBezTo>
                  <a:cubicBezTo>
                    <a:pt x="2644" y="10133"/>
                    <a:pt x="2406" y="10514"/>
                    <a:pt x="2061" y="11074"/>
                  </a:cubicBezTo>
                  <a:cubicBezTo>
                    <a:pt x="1966" y="11228"/>
                    <a:pt x="1799" y="11490"/>
                    <a:pt x="1775" y="11562"/>
                  </a:cubicBezTo>
                  <a:cubicBezTo>
                    <a:pt x="1739" y="11657"/>
                    <a:pt x="1704" y="11800"/>
                    <a:pt x="1680" y="11919"/>
                  </a:cubicBezTo>
                  <a:cubicBezTo>
                    <a:pt x="1775" y="11943"/>
                    <a:pt x="1906" y="11955"/>
                    <a:pt x="2061" y="11967"/>
                  </a:cubicBezTo>
                  <a:cubicBezTo>
                    <a:pt x="2370" y="11990"/>
                    <a:pt x="2466" y="12014"/>
                    <a:pt x="2680" y="12074"/>
                  </a:cubicBezTo>
                  <a:lnTo>
                    <a:pt x="2728" y="12086"/>
                  </a:lnTo>
                  <a:lnTo>
                    <a:pt x="2763" y="12121"/>
                  </a:lnTo>
                  <a:cubicBezTo>
                    <a:pt x="2978" y="12240"/>
                    <a:pt x="3013" y="12455"/>
                    <a:pt x="3025" y="12526"/>
                  </a:cubicBezTo>
                  <a:cubicBezTo>
                    <a:pt x="3025" y="12538"/>
                    <a:pt x="3037" y="12538"/>
                    <a:pt x="3049" y="12550"/>
                  </a:cubicBezTo>
                  <a:cubicBezTo>
                    <a:pt x="3120" y="12586"/>
                    <a:pt x="3228" y="12621"/>
                    <a:pt x="3335" y="12645"/>
                  </a:cubicBezTo>
                  <a:cubicBezTo>
                    <a:pt x="3382" y="12669"/>
                    <a:pt x="3430" y="12681"/>
                    <a:pt x="3478" y="12693"/>
                  </a:cubicBezTo>
                  <a:lnTo>
                    <a:pt x="3513" y="12705"/>
                  </a:lnTo>
                  <a:cubicBezTo>
                    <a:pt x="3751" y="12776"/>
                    <a:pt x="4156" y="12895"/>
                    <a:pt x="4525" y="13050"/>
                  </a:cubicBezTo>
                  <a:lnTo>
                    <a:pt x="4549" y="13062"/>
                  </a:lnTo>
                  <a:lnTo>
                    <a:pt x="4573" y="13074"/>
                  </a:lnTo>
                  <a:cubicBezTo>
                    <a:pt x="4787" y="13193"/>
                    <a:pt x="4883" y="13336"/>
                    <a:pt x="4954" y="13455"/>
                  </a:cubicBezTo>
                  <a:cubicBezTo>
                    <a:pt x="4978" y="13502"/>
                    <a:pt x="5002" y="13538"/>
                    <a:pt x="5049" y="13586"/>
                  </a:cubicBezTo>
                  <a:cubicBezTo>
                    <a:pt x="5097" y="13598"/>
                    <a:pt x="5156" y="13610"/>
                    <a:pt x="5204" y="13610"/>
                  </a:cubicBezTo>
                  <a:cubicBezTo>
                    <a:pt x="5264" y="13622"/>
                    <a:pt x="5323" y="13633"/>
                    <a:pt x="5383" y="13645"/>
                  </a:cubicBezTo>
                  <a:cubicBezTo>
                    <a:pt x="5454" y="13669"/>
                    <a:pt x="5537" y="13681"/>
                    <a:pt x="5645" y="13693"/>
                  </a:cubicBezTo>
                  <a:cubicBezTo>
                    <a:pt x="5728" y="13693"/>
                    <a:pt x="5823" y="13705"/>
                    <a:pt x="5918" y="13729"/>
                  </a:cubicBezTo>
                  <a:cubicBezTo>
                    <a:pt x="6049" y="13752"/>
                    <a:pt x="6180" y="13788"/>
                    <a:pt x="6311" y="13860"/>
                  </a:cubicBezTo>
                  <a:cubicBezTo>
                    <a:pt x="6430" y="13931"/>
                    <a:pt x="6526" y="14026"/>
                    <a:pt x="6597" y="14157"/>
                  </a:cubicBezTo>
                  <a:cubicBezTo>
                    <a:pt x="6788" y="14503"/>
                    <a:pt x="6526" y="14788"/>
                    <a:pt x="6276" y="14979"/>
                  </a:cubicBezTo>
                  <a:cubicBezTo>
                    <a:pt x="6359" y="15086"/>
                    <a:pt x="6454" y="15205"/>
                    <a:pt x="6561" y="15324"/>
                  </a:cubicBezTo>
                  <a:lnTo>
                    <a:pt x="6585" y="15360"/>
                  </a:lnTo>
                  <a:lnTo>
                    <a:pt x="7252" y="16539"/>
                  </a:lnTo>
                  <a:lnTo>
                    <a:pt x="7264" y="16550"/>
                  </a:lnTo>
                  <a:cubicBezTo>
                    <a:pt x="7323" y="16670"/>
                    <a:pt x="7383" y="16765"/>
                    <a:pt x="7430" y="16824"/>
                  </a:cubicBezTo>
                  <a:cubicBezTo>
                    <a:pt x="7502" y="16848"/>
                    <a:pt x="7597" y="16872"/>
                    <a:pt x="7716" y="16943"/>
                  </a:cubicBezTo>
                  <a:cubicBezTo>
                    <a:pt x="7942" y="17074"/>
                    <a:pt x="8038" y="17205"/>
                    <a:pt x="8109" y="17301"/>
                  </a:cubicBezTo>
                  <a:cubicBezTo>
                    <a:pt x="8109" y="17312"/>
                    <a:pt x="8121" y="17336"/>
                    <a:pt x="8133" y="17336"/>
                  </a:cubicBezTo>
                  <a:cubicBezTo>
                    <a:pt x="8252" y="17479"/>
                    <a:pt x="8335" y="17729"/>
                    <a:pt x="8371" y="17824"/>
                  </a:cubicBezTo>
                  <a:lnTo>
                    <a:pt x="8371" y="17836"/>
                  </a:lnTo>
                  <a:cubicBezTo>
                    <a:pt x="8490" y="17860"/>
                    <a:pt x="8669" y="17884"/>
                    <a:pt x="8835" y="17908"/>
                  </a:cubicBezTo>
                  <a:cubicBezTo>
                    <a:pt x="9240" y="17979"/>
                    <a:pt x="9431" y="18015"/>
                    <a:pt x="9812" y="18158"/>
                  </a:cubicBezTo>
                  <a:lnTo>
                    <a:pt x="9836" y="18170"/>
                  </a:lnTo>
                  <a:cubicBezTo>
                    <a:pt x="9919" y="18205"/>
                    <a:pt x="10014" y="18241"/>
                    <a:pt x="10490" y="18479"/>
                  </a:cubicBezTo>
                  <a:lnTo>
                    <a:pt x="10526" y="18503"/>
                  </a:lnTo>
                  <a:lnTo>
                    <a:pt x="10550" y="18515"/>
                  </a:lnTo>
                  <a:cubicBezTo>
                    <a:pt x="10621" y="18575"/>
                    <a:pt x="10943" y="18836"/>
                    <a:pt x="10633" y="19289"/>
                  </a:cubicBezTo>
                  <a:cubicBezTo>
                    <a:pt x="10657" y="19313"/>
                    <a:pt x="10681" y="19348"/>
                    <a:pt x="10693" y="19360"/>
                  </a:cubicBezTo>
                  <a:cubicBezTo>
                    <a:pt x="10717" y="19384"/>
                    <a:pt x="10740" y="19396"/>
                    <a:pt x="10967" y="19527"/>
                  </a:cubicBezTo>
                  <a:lnTo>
                    <a:pt x="10990" y="19539"/>
                  </a:lnTo>
                  <a:cubicBezTo>
                    <a:pt x="11193" y="19658"/>
                    <a:pt x="11252" y="19825"/>
                    <a:pt x="11276" y="19932"/>
                  </a:cubicBezTo>
                  <a:cubicBezTo>
                    <a:pt x="11288" y="19932"/>
                    <a:pt x="11300" y="19944"/>
                    <a:pt x="11312" y="19944"/>
                  </a:cubicBezTo>
                  <a:cubicBezTo>
                    <a:pt x="11395" y="19991"/>
                    <a:pt x="11491" y="20039"/>
                    <a:pt x="11598" y="20099"/>
                  </a:cubicBezTo>
                  <a:cubicBezTo>
                    <a:pt x="11705" y="20146"/>
                    <a:pt x="11800" y="20194"/>
                    <a:pt x="11872" y="20241"/>
                  </a:cubicBezTo>
                  <a:lnTo>
                    <a:pt x="11883" y="20253"/>
                  </a:lnTo>
                  <a:cubicBezTo>
                    <a:pt x="11907" y="20265"/>
                    <a:pt x="11943" y="20289"/>
                    <a:pt x="12074" y="20360"/>
                  </a:cubicBezTo>
                  <a:cubicBezTo>
                    <a:pt x="12145" y="20372"/>
                    <a:pt x="12253" y="20372"/>
                    <a:pt x="12372" y="20372"/>
                  </a:cubicBezTo>
                  <a:lnTo>
                    <a:pt x="12479" y="20372"/>
                  </a:lnTo>
                  <a:cubicBezTo>
                    <a:pt x="12538" y="20372"/>
                    <a:pt x="12562" y="20372"/>
                    <a:pt x="12598" y="20360"/>
                  </a:cubicBezTo>
                  <a:cubicBezTo>
                    <a:pt x="12645" y="20360"/>
                    <a:pt x="12693" y="20349"/>
                    <a:pt x="12764" y="20349"/>
                  </a:cubicBezTo>
                  <a:cubicBezTo>
                    <a:pt x="12824" y="20349"/>
                    <a:pt x="12884" y="20360"/>
                    <a:pt x="12967" y="20360"/>
                  </a:cubicBezTo>
                  <a:lnTo>
                    <a:pt x="13050" y="20372"/>
                  </a:lnTo>
                  <a:lnTo>
                    <a:pt x="13134" y="20420"/>
                  </a:lnTo>
                  <a:cubicBezTo>
                    <a:pt x="13265" y="20503"/>
                    <a:pt x="13336" y="20610"/>
                    <a:pt x="13360" y="20718"/>
                  </a:cubicBezTo>
                  <a:cubicBezTo>
                    <a:pt x="13384" y="20718"/>
                    <a:pt x="13562" y="20730"/>
                    <a:pt x="13562" y="20730"/>
                  </a:cubicBezTo>
                  <a:lnTo>
                    <a:pt x="13598" y="20741"/>
                  </a:lnTo>
                  <a:cubicBezTo>
                    <a:pt x="13705" y="20765"/>
                    <a:pt x="13848" y="20825"/>
                    <a:pt x="13979" y="20872"/>
                  </a:cubicBezTo>
                  <a:cubicBezTo>
                    <a:pt x="14062" y="20896"/>
                    <a:pt x="14158" y="20932"/>
                    <a:pt x="14205" y="20956"/>
                  </a:cubicBezTo>
                  <a:lnTo>
                    <a:pt x="14288" y="20956"/>
                  </a:lnTo>
                  <a:cubicBezTo>
                    <a:pt x="14312" y="20944"/>
                    <a:pt x="14348" y="20944"/>
                    <a:pt x="14372" y="20944"/>
                  </a:cubicBezTo>
                  <a:cubicBezTo>
                    <a:pt x="14455" y="20944"/>
                    <a:pt x="14586" y="20956"/>
                    <a:pt x="14753" y="20980"/>
                  </a:cubicBezTo>
                  <a:lnTo>
                    <a:pt x="14777" y="20991"/>
                  </a:lnTo>
                  <a:lnTo>
                    <a:pt x="14800" y="21003"/>
                  </a:lnTo>
                  <a:cubicBezTo>
                    <a:pt x="14920" y="21039"/>
                    <a:pt x="15027" y="21087"/>
                    <a:pt x="15158" y="21170"/>
                  </a:cubicBezTo>
                  <a:lnTo>
                    <a:pt x="15181" y="21170"/>
                  </a:lnTo>
                  <a:cubicBezTo>
                    <a:pt x="15301" y="21253"/>
                    <a:pt x="15360" y="21313"/>
                    <a:pt x="15408" y="21372"/>
                  </a:cubicBezTo>
                  <a:cubicBezTo>
                    <a:pt x="15420" y="21372"/>
                    <a:pt x="15420" y="21384"/>
                    <a:pt x="15431" y="21384"/>
                  </a:cubicBezTo>
                  <a:cubicBezTo>
                    <a:pt x="15443" y="21384"/>
                    <a:pt x="15467" y="21384"/>
                    <a:pt x="15491" y="21396"/>
                  </a:cubicBezTo>
                  <a:cubicBezTo>
                    <a:pt x="15515" y="21396"/>
                    <a:pt x="15551" y="21396"/>
                    <a:pt x="15574" y="21408"/>
                  </a:cubicBezTo>
                  <a:cubicBezTo>
                    <a:pt x="15598" y="21396"/>
                    <a:pt x="15622" y="21384"/>
                    <a:pt x="15658" y="21372"/>
                  </a:cubicBezTo>
                  <a:cubicBezTo>
                    <a:pt x="15717" y="21349"/>
                    <a:pt x="15789" y="21337"/>
                    <a:pt x="15860" y="21337"/>
                  </a:cubicBezTo>
                  <a:cubicBezTo>
                    <a:pt x="16027" y="21337"/>
                    <a:pt x="16229" y="21396"/>
                    <a:pt x="16586" y="21551"/>
                  </a:cubicBezTo>
                  <a:lnTo>
                    <a:pt x="16610" y="21563"/>
                  </a:lnTo>
                  <a:lnTo>
                    <a:pt x="16634" y="21575"/>
                  </a:lnTo>
                  <a:cubicBezTo>
                    <a:pt x="16741" y="21634"/>
                    <a:pt x="16896" y="21730"/>
                    <a:pt x="16991" y="21789"/>
                  </a:cubicBezTo>
                  <a:cubicBezTo>
                    <a:pt x="17027" y="21813"/>
                    <a:pt x="17086" y="21837"/>
                    <a:pt x="17146" y="21873"/>
                  </a:cubicBezTo>
                  <a:cubicBezTo>
                    <a:pt x="17241" y="21920"/>
                    <a:pt x="17348" y="21968"/>
                    <a:pt x="17444" y="22027"/>
                  </a:cubicBezTo>
                  <a:cubicBezTo>
                    <a:pt x="17598" y="22111"/>
                    <a:pt x="17658" y="22158"/>
                    <a:pt x="17741" y="22230"/>
                  </a:cubicBezTo>
                  <a:lnTo>
                    <a:pt x="17789" y="22265"/>
                  </a:lnTo>
                  <a:cubicBezTo>
                    <a:pt x="17932" y="22373"/>
                    <a:pt x="18003" y="22492"/>
                    <a:pt x="18027" y="22635"/>
                  </a:cubicBezTo>
                  <a:cubicBezTo>
                    <a:pt x="18051" y="22658"/>
                    <a:pt x="18075" y="22682"/>
                    <a:pt x="18098" y="22694"/>
                  </a:cubicBezTo>
                  <a:cubicBezTo>
                    <a:pt x="18206" y="22777"/>
                    <a:pt x="18337" y="22885"/>
                    <a:pt x="18444" y="23016"/>
                  </a:cubicBezTo>
                  <a:cubicBezTo>
                    <a:pt x="18551" y="23158"/>
                    <a:pt x="18610" y="23277"/>
                    <a:pt x="18646" y="23337"/>
                  </a:cubicBezTo>
                  <a:cubicBezTo>
                    <a:pt x="18646" y="23349"/>
                    <a:pt x="18646" y="23361"/>
                    <a:pt x="18658" y="23361"/>
                  </a:cubicBezTo>
                  <a:cubicBezTo>
                    <a:pt x="18670" y="23385"/>
                    <a:pt x="18682" y="23397"/>
                    <a:pt x="18706" y="23420"/>
                  </a:cubicBezTo>
                  <a:cubicBezTo>
                    <a:pt x="18718" y="23456"/>
                    <a:pt x="18730" y="23456"/>
                    <a:pt x="18765" y="23480"/>
                  </a:cubicBezTo>
                  <a:cubicBezTo>
                    <a:pt x="18884" y="23551"/>
                    <a:pt x="18956" y="23623"/>
                    <a:pt x="19003" y="23682"/>
                  </a:cubicBezTo>
                  <a:cubicBezTo>
                    <a:pt x="19027" y="23718"/>
                    <a:pt x="19039" y="23742"/>
                    <a:pt x="19051" y="23766"/>
                  </a:cubicBezTo>
                  <a:cubicBezTo>
                    <a:pt x="19146" y="23766"/>
                    <a:pt x="19230" y="23778"/>
                    <a:pt x="19313" y="23789"/>
                  </a:cubicBezTo>
                  <a:cubicBezTo>
                    <a:pt x="19622" y="23849"/>
                    <a:pt x="19765" y="23897"/>
                    <a:pt x="20003" y="23968"/>
                  </a:cubicBezTo>
                  <a:lnTo>
                    <a:pt x="20111" y="24004"/>
                  </a:lnTo>
                  <a:lnTo>
                    <a:pt x="20146" y="24028"/>
                  </a:lnTo>
                  <a:cubicBezTo>
                    <a:pt x="20313" y="24123"/>
                    <a:pt x="20384" y="24254"/>
                    <a:pt x="20420" y="24337"/>
                  </a:cubicBezTo>
                  <a:cubicBezTo>
                    <a:pt x="20432" y="24361"/>
                    <a:pt x="20444" y="24373"/>
                    <a:pt x="20456" y="24385"/>
                  </a:cubicBezTo>
                  <a:cubicBezTo>
                    <a:pt x="20468" y="24397"/>
                    <a:pt x="20527" y="24432"/>
                    <a:pt x="20682" y="24516"/>
                  </a:cubicBezTo>
                  <a:lnTo>
                    <a:pt x="20694" y="24516"/>
                  </a:lnTo>
                  <a:lnTo>
                    <a:pt x="20706" y="24528"/>
                  </a:lnTo>
                  <a:cubicBezTo>
                    <a:pt x="20801" y="24587"/>
                    <a:pt x="21063" y="24790"/>
                    <a:pt x="20932" y="25147"/>
                  </a:cubicBezTo>
                  <a:cubicBezTo>
                    <a:pt x="20968" y="25218"/>
                    <a:pt x="21004" y="25302"/>
                    <a:pt x="21039" y="25421"/>
                  </a:cubicBezTo>
                  <a:lnTo>
                    <a:pt x="21087" y="25575"/>
                  </a:lnTo>
                  <a:cubicBezTo>
                    <a:pt x="21087" y="25575"/>
                    <a:pt x="21016" y="25718"/>
                    <a:pt x="21016" y="25718"/>
                  </a:cubicBezTo>
                  <a:cubicBezTo>
                    <a:pt x="21051" y="25742"/>
                    <a:pt x="21087" y="25754"/>
                    <a:pt x="21111" y="25778"/>
                  </a:cubicBezTo>
                  <a:cubicBezTo>
                    <a:pt x="21170" y="25802"/>
                    <a:pt x="21230" y="25837"/>
                    <a:pt x="21277" y="25861"/>
                  </a:cubicBezTo>
                  <a:cubicBezTo>
                    <a:pt x="21361" y="25909"/>
                    <a:pt x="21539" y="26016"/>
                    <a:pt x="21730" y="26135"/>
                  </a:cubicBezTo>
                  <a:cubicBezTo>
                    <a:pt x="21956" y="26266"/>
                    <a:pt x="22194" y="26409"/>
                    <a:pt x="22337" y="26492"/>
                  </a:cubicBezTo>
                  <a:cubicBezTo>
                    <a:pt x="22516" y="26599"/>
                    <a:pt x="22623" y="26647"/>
                    <a:pt x="22730" y="26695"/>
                  </a:cubicBezTo>
                  <a:cubicBezTo>
                    <a:pt x="22754" y="26706"/>
                    <a:pt x="22790" y="26718"/>
                    <a:pt x="22813" y="26730"/>
                  </a:cubicBezTo>
                  <a:cubicBezTo>
                    <a:pt x="22825" y="26730"/>
                    <a:pt x="22861" y="26742"/>
                    <a:pt x="22992" y="26742"/>
                  </a:cubicBezTo>
                  <a:lnTo>
                    <a:pt x="23266" y="26742"/>
                  </a:lnTo>
                  <a:cubicBezTo>
                    <a:pt x="23492" y="26742"/>
                    <a:pt x="23611" y="26802"/>
                    <a:pt x="23730" y="26861"/>
                  </a:cubicBezTo>
                  <a:lnTo>
                    <a:pt x="23778" y="26885"/>
                  </a:lnTo>
                  <a:cubicBezTo>
                    <a:pt x="23909" y="26945"/>
                    <a:pt x="24087" y="26992"/>
                    <a:pt x="24230" y="27028"/>
                  </a:cubicBezTo>
                  <a:cubicBezTo>
                    <a:pt x="24278" y="27040"/>
                    <a:pt x="24314" y="27052"/>
                    <a:pt x="24349" y="27064"/>
                  </a:cubicBezTo>
                  <a:cubicBezTo>
                    <a:pt x="24480" y="27087"/>
                    <a:pt x="24635" y="27111"/>
                    <a:pt x="24873" y="27230"/>
                  </a:cubicBezTo>
                  <a:lnTo>
                    <a:pt x="24897" y="27242"/>
                  </a:lnTo>
                  <a:cubicBezTo>
                    <a:pt x="25099" y="27361"/>
                    <a:pt x="25207" y="27528"/>
                    <a:pt x="25207" y="27742"/>
                  </a:cubicBezTo>
                  <a:cubicBezTo>
                    <a:pt x="25218" y="27802"/>
                    <a:pt x="25218" y="27849"/>
                    <a:pt x="25218" y="27933"/>
                  </a:cubicBezTo>
                  <a:cubicBezTo>
                    <a:pt x="25218" y="27980"/>
                    <a:pt x="25207" y="28076"/>
                    <a:pt x="25218" y="28147"/>
                  </a:cubicBezTo>
                  <a:cubicBezTo>
                    <a:pt x="25254" y="28171"/>
                    <a:pt x="25290" y="28195"/>
                    <a:pt x="25326" y="28219"/>
                  </a:cubicBezTo>
                  <a:cubicBezTo>
                    <a:pt x="25385" y="28266"/>
                    <a:pt x="25445" y="28302"/>
                    <a:pt x="25492" y="28350"/>
                  </a:cubicBezTo>
                  <a:cubicBezTo>
                    <a:pt x="25552" y="28385"/>
                    <a:pt x="25623" y="28433"/>
                    <a:pt x="25683" y="28480"/>
                  </a:cubicBezTo>
                  <a:cubicBezTo>
                    <a:pt x="25790" y="28540"/>
                    <a:pt x="25885" y="28611"/>
                    <a:pt x="25957" y="28671"/>
                  </a:cubicBezTo>
                  <a:cubicBezTo>
                    <a:pt x="26111" y="28790"/>
                    <a:pt x="26159" y="28921"/>
                    <a:pt x="26171" y="29028"/>
                  </a:cubicBezTo>
                  <a:cubicBezTo>
                    <a:pt x="26278" y="29040"/>
                    <a:pt x="26397" y="29052"/>
                    <a:pt x="26516" y="29100"/>
                  </a:cubicBezTo>
                  <a:lnTo>
                    <a:pt x="26552" y="29112"/>
                  </a:lnTo>
                  <a:lnTo>
                    <a:pt x="26576" y="29123"/>
                  </a:lnTo>
                  <a:cubicBezTo>
                    <a:pt x="26742" y="29219"/>
                    <a:pt x="26826" y="29362"/>
                    <a:pt x="26897" y="29481"/>
                  </a:cubicBezTo>
                  <a:cubicBezTo>
                    <a:pt x="26897" y="29493"/>
                    <a:pt x="26909" y="29504"/>
                    <a:pt x="26909" y="29516"/>
                  </a:cubicBezTo>
                  <a:lnTo>
                    <a:pt x="26933" y="29516"/>
                  </a:lnTo>
                  <a:cubicBezTo>
                    <a:pt x="27004" y="29552"/>
                    <a:pt x="27112" y="29588"/>
                    <a:pt x="27207" y="29635"/>
                  </a:cubicBezTo>
                  <a:cubicBezTo>
                    <a:pt x="27373" y="29743"/>
                    <a:pt x="27612" y="29885"/>
                    <a:pt x="27754" y="30004"/>
                  </a:cubicBezTo>
                  <a:lnTo>
                    <a:pt x="27778" y="30016"/>
                  </a:lnTo>
                  <a:cubicBezTo>
                    <a:pt x="27838" y="30064"/>
                    <a:pt x="27897" y="30124"/>
                    <a:pt x="27981" y="30171"/>
                  </a:cubicBezTo>
                  <a:cubicBezTo>
                    <a:pt x="28076" y="30195"/>
                    <a:pt x="28266" y="30255"/>
                    <a:pt x="28766" y="30433"/>
                  </a:cubicBezTo>
                  <a:lnTo>
                    <a:pt x="28790" y="30445"/>
                  </a:lnTo>
                  <a:cubicBezTo>
                    <a:pt x="28790" y="30445"/>
                    <a:pt x="29112" y="30636"/>
                    <a:pt x="29183" y="30671"/>
                  </a:cubicBezTo>
                  <a:cubicBezTo>
                    <a:pt x="29350" y="30766"/>
                    <a:pt x="29505" y="30790"/>
                    <a:pt x="29612" y="30802"/>
                  </a:cubicBezTo>
                  <a:cubicBezTo>
                    <a:pt x="29683" y="30814"/>
                    <a:pt x="29755" y="30826"/>
                    <a:pt x="29814" y="30850"/>
                  </a:cubicBezTo>
                  <a:lnTo>
                    <a:pt x="29862" y="30850"/>
                  </a:lnTo>
                  <a:cubicBezTo>
                    <a:pt x="29969" y="30874"/>
                    <a:pt x="30148" y="30897"/>
                    <a:pt x="30350" y="31005"/>
                  </a:cubicBezTo>
                  <a:cubicBezTo>
                    <a:pt x="30683" y="31195"/>
                    <a:pt x="30695" y="31457"/>
                    <a:pt x="30660" y="31624"/>
                  </a:cubicBezTo>
                  <a:cubicBezTo>
                    <a:pt x="30671" y="31648"/>
                    <a:pt x="30707" y="31719"/>
                    <a:pt x="30767" y="31814"/>
                  </a:cubicBezTo>
                  <a:cubicBezTo>
                    <a:pt x="30826" y="31838"/>
                    <a:pt x="30886" y="31862"/>
                    <a:pt x="30945" y="31898"/>
                  </a:cubicBezTo>
                  <a:cubicBezTo>
                    <a:pt x="31064" y="31957"/>
                    <a:pt x="31219" y="32029"/>
                    <a:pt x="31291" y="32064"/>
                  </a:cubicBezTo>
                  <a:cubicBezTo>
                    <a:pt x="31386" y="32088"/>
                    <a:pt x="31564" y="32136"/>
                    <a:pt x="31695" y="32219"/>
                  </a:cubicBezTo>
                  <a:lnTo>
                    <a:pt x="31779" y="32279"/>
                  </a:lnTo>
                  <a:lnTo>
                    <a:pt x="31791" y="32279"/>
                  </a:lnTo>
                  <a:cubicBezTo>
                    <a:pt x="31826" y="32255"/>
                    <a:pt x="31886" y="32219"/>
                    <a:pt x="31922" y="32195"/>
                  </a:cubicBezTo>
                  <a:cubicBezTo>
                    <a:pt x="31957" y="32171"/>
                    <a:pt x="32005" y="32148"/>
                    <a:pt x="32029" y="32124"/>
                  </a:cubicBezTo>
                  <a:cubicBezTo>
                    <a:pt x="32124" y="32076"/>
                    <a:pt x="32231" y="32052"/>
                    <a:pt x="32326" y="32052"/>
                  </a:cubicBezTo>
                  <a:cubicBezTo>
                    <a:pt x="32493" y="32052"/>
                    <a:pt x="32612" y="32112"/>
                    <a:pt x="32731" y="32183"/>
                  </a:cubicBezTo>
                  <a:lnTo>
                    <a:pt x="32743" y="32195"/>
                  </a:lnTo>
                  <a:cubicBezTo>
                    <a:pt x="32862" y="32267"/>
                    <a:pt x="32934" y="32362"/>
                    <a:pt x="32981" y="32457"/>
                  </a:cubicBezTo>
                  <a:cubicBezTo>
                    <a:pt x="33041" y="32457"/>
                    <a:pt x="33088" y="32445"/>
                    <a:pt x="33136" y="32445"/>
                  </a:cubicBezTo>
                  <a:cubicBezTo>
                    <a:pt x="33255" y="32445"/>
                    <a:pt x="33350" y="32481"/>
                    <a:pt x="33446" y="32505"/>
                  </a:cubicBezTo>
                  <a:lnTo>
                    <a:pt x="33493" y="32517"/>
                  </a:lnTo>
                  <a:lnTo>
                    <a:pt x="33529" y="32541"/>
                  </a:lnTo>
                  <a:cubicBezTo>
                    <a:pt x="33624" y="32600"/>
                    <a:pt x="33684" y="32660"/>
                    <a:pt x="33719" y="32719"/>
                  </a:cubicBezTo>
                  <a:lnTo>
                    <a:pt x="33791" y="32719"/>
                  </a:lnTo>
                  <a:cubicBezTo>
                    <a:pt x="33874" y="32719"/>
                    <a:pt x="33958" y="32719"/>
                    <a:pt x="34041" y="32743"/>
                  </a:cubicBezTo>
                  <a:lnTo>
                    <a:pt x="34112" y="32755"/>
                  </a:lnTo>
                  <a:lnTo>
                    <a:pt x="34184" y="32791"/>
                  </a:lnTo>
                  <a:cubicBezTo>
                    <a:pt x="34327" y="32874"/>
                    <a:pt x="34398" y="32993"/>
                    <a:pt x="34434" y="33064"/>
                  </a:cubicBezTo>
                  <a:cubicBezTo>
                    <a:pt x="34434" y="33064"/>
                    <a:pt x="34434" y="33064"/>
                    <a:pt x="34446" y="33076"/>
                  </a:cubicBezTo>
                  <a:lnTo>
                    <a:pt x="34458" y="33088"/>
                  </a:lnTo>
                  <a:lnTo>
                    <a:pt x="34493" y="33124"/>
                  </a:lnTo>
                  <a:cubicBezTo>
                    <a:pt x="34529" y="33160"/>
                    <a:pt x="34553" y="33195"/>
                    <a:pt x="34565" y="33219"/>
                  </a:cubicBezTo>
                  <a:cubicBezTo>
                    <a:pt x="34636" y="33195"/>
                    <a:pt x="34779" y="33112"/>
                    <a:pt x="34874" y="33052"/>
                  </a:cubicBezTo>
                  <a:lnTo>
                    <a:pt x="34922" y="33017"/>
                  </a:lnTo>
                  <a:cubicBezTo>
                    <a:pt x="35101" y="32910"/>
                    <a:pt x="35208" y="32850"/>
                    <a:pt x="35410" y="32850"/>
                  </a:cubicBezTo>
                  <a:lnTo>
                    <a:pt x="35660" y="32850"/>
                  </a:lnTo>
                  <a:lnTo>
                    <a:pt x="35767" y="32910"/>
                  </a:lnTo>
                  <a:cubicBezTo>
                    <a:pt x="35791" y="32922"/>
                    <a:pt x="35827" y="32945"/>
                    <a:pt x="35875" y="32969"/>
                  </a:cubicBezTo>
                  <a:lnTo>
                    <a:pt x="35922" y="33005"/>
                  </a:lnTo>
                  <a:cubicBezTo>
                    <a:pt x="36267" y="33243"/>
                    <a:pt x="36315" y="33505"/>
                    <a:pt x="36291" y="33684"/>
                  </a:cubicBezTo>
                  <a:lnTo>
                    <a:pt x="36303" y="33684"/>
                  </a:lnTo>
                  <a:cubicBezTo>
                    <a:pt x="36589" y="33684"/>
                    <a:pt x="36898" y="33779"/>
                    <a:pt x="37065" y="33838"/>
                  </a:cubicBezTo>
                  <a:lnTo>
                    <a:pt x="37101" y="33850"/>
                  </a:lnTo>
                  <a:lnTo>
                    <a:pt x="37137" y="33874"/>
                  </a:lnTo>
                  <a:cubicBezTo>
                    <a:pt x="37232" y="33934"/>
                    <a:pt x="37446" y="34088"/>
                    <a:pt x="37399" y="34422"/>
                  </a:cubicBezTo>
                  <a:cubicBezTo>
                    <a:pt x="37434" y="34469"/>
                    <a:pt x="37506" y="34517"/>
                    <a:pt x="37553" y="34565"/>
                  </a:cubicBezTo>
                  <a:cubicBezTo>
                    <a:pt x="37660" y="34612"/>
                    <a:pt x="37827" y="34684"/>
                    <a:pt x="37946" y="34731"/>
                  </a:cubicBezTo>
                  <a:lnTo>
                    <a:pt x="38041" y="34767"/>
                  </a:lnTo>
                  <a:cubicBezTo>
                    <a:pt x="38208" y="34838"/>
                    <a:pt x="38887" y="35136"/>
                    <a:pt x="39125" y="35267"/>
                  </a:cubicBezTo>
                  <a:lnTo>
                    <a:pt x="39137" y="35279"/>
                  </a:lnTo>
                  <a:cubicBezTo>
                    <a:pt x="39256" y="35350"/>
                    <a:pt x="39423" y="35469"/>
                    <a:pt x="39554" y="35589"/>
                  </a:cubicBezTo>
                  <a:cubicBezTo>
                    <a:pt x="39613" y="35636"/>
                    <a:pt x="39649" y="35684"/>
                    <a:pt x="39696" y="35731"/>
                  </a:cubicBezTo>
                  <a:cubicBezTo>
                    <a:pt x="39756" y="35791"/>
                    <a:pt x="39815" y="35850"/>
                    <a:pt x="39899" y="35922"/>
                  </a:cubicBezTo>
                  <a:cubicBezTo>
                    <a:pt x="39935" y="35934"/>
                    <a:pt x="39970" y="35946"/>
                    <a:pt x="40018" y="35970"/>
                  </a:cubicBezTo>
                  <a:cubicBezTo>
                    <a:pt x="40101" y="36005"/>
                    <a:pt x="40208" y="36041"/>
                    <a:pt x="40327" y="36112"/>
                  </a:cubicBezTo>
                  <a:cubicBezTo>
                    <a:pt x="40625" y="36279"/>
                    <a:pt x="40661" y="36553"/>
                    <a:pt x="40673" y="36696"/>
                  </a:cubicBezTo>
                  <a:cubicBezTo>
                    <a:pt x="40673" y="36720"/>
                    <a:pt x="40673" y="36755"/>
                    <a:pt x="40685" y="36767"/>
                  </a:cubicBezTo>
                  <a:cubicBezTo>
                    <a:pt x="40720" y="36827"/>
                    <a:pt x="40732" y="36839"/>
                    <a:pt x="40863" y="36934"/>
                  </a:cubicBezTo>
                  <a:cubicBezTo>
                    <a:pt x="40911" y="36982"/>
                    <a:pt x="40970" y="37017"/>
                    <a:pt x="41042" y="37077"/>
                  </a:cubicBezTo>
                  <a:cubicBezTo>
                    <a:pt x="41089" y="37101"/>
                    <a:pt x="41149" y="37113"/>
                    <a:pt x="41220" y="37148"/>
                  </a:cubicBezTo>
                  <a:cubicBezTo>
                    <a:pt x="41339" y="37208"/>
                    <a:pt x="41435" y="37220"/>
                    <a:pt x="41530" y="37243"/>
                  </a:cubicBezTo>
                  <a:cubicBezTo>
                    <a:pt x="41673" y="37279"/>
                    <a:pt x="41828" y="37315"/>
                    <a:pt x="42018" y="37422"/>
                  </a:cubicBezTo>
                  <a:cubicBezTo>
                    <a:pt x="42221" y="37541"/>
                    <a:pt x="42340" y="37696"/>
                    <a:pt x="42352" y="37875"/>
                  </a:cubicBezTo>
                  <a:cubicBezTo>
                    <a:pt x="42363" y="37886"/>
                    <a:pt x="42375" y="37886"/>
                    <a:pt x="42387" y="37898"/>
                  </a:cubicBezTo>
                  <a:cubicBezTo>
                    <a:pt x="42435" y="37922"/>
                    <a:pt x="42494" y="37946"/>
                    <a:pt x="42542" y="37982"/>
                  </a:cubicBezTo>
                  <a:cubicBezTo>
                    <a:pt x="42840" y="38148"/>
                    <a:pt x="42899" y="38375"/>
                    <a:pt x="42911" y="38565"/>
                  </a:cubicBezTo>
                  <a:cubicBezTo>
                    <a:pt x="42911" y="38577"/>
                    <a:pt x="42911" y="38589"/>
                    <a:pt x="42911" y="38613"/>
                  </a:cubicBezTo>
                  <a:cubicBezTo>
                    <a:pt x="42923" y="38660"/>
                    <a:pt x="42923" y="38696"/>
                    <a:pt x="42923" y="38732"/>
                  </a:cubicBezTo>
                  <a:cubicBezTo>
                    <a:pt x="43018" y="38839"/>
                    <a:pt x="43161" y="39053"/>
                    <a:pt x="43054" y="39399"/>
                  </a:cubicBezTo>
                  <a:cubicBezTo>
                    <a:pt x="43078" y="39410"/>
                    <a:pt x="43102" y="39422"/>
                    <a:pt x="43125" y="39434"/>
                  </a:cubicBezTo>
                  <a:lnTo>
                    <a:pt x="43256" y="39494"/>
                  </a:lnTo>
                  <a:cubicBezTo>
                    <a:pt x="43399" y="39565"/>
                    <a:pt x="43614" y="39672"/>
                    <a:pt x="43745" y="39732"/>
                  </a:cubicBezTo>
                  <a:cubicBezTo>
                    <a:pt x="43899" y="39803"/>
                    <a:pt x="44090" y="39875"/>
                    <a:pt x="44316" y="39946"/>
                  </a:cubicBezTo>
                  <a:cubicBezTo>
                    <a:pt x="44352" y="39958"/>
                    <a:pt x="44387" y="39958"/>
                    <a:pt x="44447" y="39958"/>
                  </a:cubicBezTo>
                  <a:lnTo>
                    <a:pt x="44602" y="39958"/>
                  </a:lnTo>
                  <a:cubicBezTo>
                    <a:pt x="44661" y="39958"/>
                    <a:pt x="44733" y="39958"/>
                    <a:pt x="44816" y="39970"/>
                  </a:cubicBezTo>
                  <a:cubicBezTo>
                    <a:pt x="44971" y="39994"/>
                    <a:pt x="45221" y="40077"/>
                    <a:pt x="45495" y="40161"/>
                  </a:cubicBezTo>
                  <a:cubicBezTo>
                    <a:pt x="45519" y="40089"/>
                    <a:pt x="45554" y="40006"/>
                    <a:pt x="45602" y="39922"/>
                  </a:cubicBezTo>
                  <a:cubicBezTo>
                    <a:pt x="45792" y="39589"/>
                    <a:pt x="46126" y="39541"/>
                    <a:pt x="46245" y="39529"/>
                  </a:cubicBezTo>
                  <a:lnTo>
                    <a:pt x="46257" y="39529"/>
                  </a:lnTo>
                  <a:cubicBezTo>
                    <a:pt x="46281" y="39518"/>
                    <a:pt x="46304" y="39518"/>
                    <a:pt x="46340" y="39518"/>
                  </a:cubicBezTo>
                  <a:cubicBezTo>
                    <a:pt x="46447" y="39518"/>
                    <a:pt x="46614" y="39541"/>
                    <a:pt x="46947" y="39744"/>
                  </a:cubicBezTo>
                  <a:cubicBezTo>
                    <a:pt x="47066" y="39815"/>
                    <a:pt x="47138" y="39851"/>
                    <a:pt x="47305" y="39899"/>
                  </a:cubicBezTo>
                  <a:cubicBezTo>
                    <a:pt x="47483" y="39970"/>
                    <a:pt x="48019" y="40196"/>
                    <a:pt x="48162" y="40280"/>
                  </a:cubicBezTo>
                  <a:cubicBezTo>
                    <a:pt x="48281" y="40351"/>
                    <a:pt x="48352" y="40434"/>
                    <a:pt x="48400" y="40494"/>
                  </a:cubicBezTo>
                  <a:lnTo>
                    <a:pt x="48614" y="40494"/>
                  </a:lnTo>
                  <a:cubicBezTo>
                    <a:pt x="48626" y="40494"/>
                    <a:pt x="48638" y="40494"/>
                    <a:pt x="48650" y="40482"/>
                  </a:cubicBezTo>
                  <a:cubicBezTo>
                    <a:pt x="48686" y="40470"/>
                    <a:pt x="48733" y="40458"/>
                    <a:pt x="48793" y="40446"/>
                  </a:cubicBezTo>
                  <a:cubicBezTo>
                    <a:pt x="48864" y="40422"/>
                    <a:pt x="48936" y="40411"/>
                    <a:pt x="49019" y="40411"/>
                  </a:cubicBezTo>
                  <a:cubicBezTo>
                    <a:pt x="49079" y="40411"/>
                    <a:pt x="49138" y="40422"/>
                    <a:pt x="49198" y="40422"/>
                  </a:cubicBezTo>
                  <a:cubicBezTo>
                    <a:pt x="49245" y="40434"/>
                    <a:pt x="49281" y="40434"/>
                    <a:pt x="49329" y="40434"/>
                  </a:cubicBezTo>
                  <a:lnTo>
                    <a:pt x="49376" y="40434"/>
                  </a:lnTo>
                  <a:cubicBezTo>
                    <a:pt x="49400" y="40434"/>
                    <a:pt x="49412" y="40422"/>
                    <a:pt x="49460" y="40387"/>
                  </a:cubicBezTo>
                  <a:cubicBezTo>
                    <a:pt x="49483" y="40363"/>
                    <a:pt x="49495" y="40351"/>
                    <a:pt x="49519" y="40339"/>
                  </a:cubicBezTo>
                  <a:cubicBezTo>
                    <a:pt x="49591" y="40280"/>
                    <a:pt x="50495" y="39660"/>
                    <a:pt x="50734" y="39518"/>
                  </a:cubicBezTo>
                  <a:cubicBezTo>
                    <a:pt x="50864" y="39446"/>
                    <a:pt x="51043" y="39351"/>
                    <a:pt x="51222" y="39244"/>
                  </a:cubicBezTo>
                  <a:cubicBezTo>
                    <a:pt x="51341" y="39184"/>
                    <a:pt x="51460" y="39113"/>
                    <a:pt x="51567" y="39053"/>
                  </a:cubicBezTo>
                  <a:cubicBezTo>
                    <a:pt x="51579" y="39041"/>
                    <a:pt x="51591" y="39041"/>
                    <a:pt x="51603" y="39029"/>
                  </a:cubicBezTo>
                  <a:cubicBezTo>
                    <a:pt x="51484" y="39018"/>
                    <a:pt x="51412" y="39006"/>
                    <a:pt x="51341" y="38982"/>
                  </a:cubicBezTo>
                  <a:lnTo>
                    <a:pt x="51305" y="38970"/>
                  </a:lnTo>
                  <a:lnTo>
                    <a:pt x="51269" y="38946"/>
                  </a:lnTo>
                  <a:cubicBezTo>
                    <a:pt x="51222" y="38922"/>
                    <a:pt x="51138" y="38863"/>
                    <a:pt x="51055" y="38815"/>
                  </a:cubicBezTo>
                  <a:lnTo>
                    <a:pt x="51007" y="38779"/>
                  </a:lnTo>
                  <a:cubicBezTo>
                    <a:pt x="50924" y="38732"/>
                    <a:pt x="50829" y="38660"/>
                    <a:pt x="50674" y="38577"/>
                  </a:cubicBezTo>
                  <a:cubicBezTo>
                    <a:pt x="50567" y="38529"/>
                    <a:pt x="50448" y="38494"/>
                    <a:pt x="50257" y="38434"/>
                  </a:cubicBezTo>
                  <a:cubicBezTo>
                    <a:pt x="50162" y="38410"/>
                    <a:pt x="50067" y="38386"/>
                    <a:pt x="49948" y="38351"/>
                  </a:cubicBezTo>
                  <a:lnTo>
                    <a:pt x="49900" y="38339"/>
                  </a:lnTo>
                  <a:lnTo>
                    <a:pt x="49864" y="38315"/>
                  </a:lnTo>
                  <a:cubicBezTo>
                    <a:pt x="49650" y="38184"/>
                    <a:pt x="49519" y="38017"/>
                    <a:pt x="49424" y="37875"/>
                  </a:cubicBezTo>
                  <a:lnTo>
                    <a:pt x="49388" y="37827"/>
                  </a:lnTo>
                  <a:cubicBezTo>
                    <a:pt x="49293" y="37684"/>
                    <a:pt x="49102" y="37410"/>
                    <a:pt x="49043" y="37184"/>
                  </a:cubicBezTo>
                  <a:cubicBezTo>
                    <a:pt x="48983" y="36946"/>
                    <a:pt x="49114" y="36720"/>
                    <a:pt x="49257" y="36470"/>
                  </a:cubicBezTo>
                  <a:cubicBezTo>
                    <a:pt x="49293" y="36422"/>
                    <a:pt x="49329" y="36351"/>
                    <a:pt x="49352" y="36303"/>
                  </a:cubicBezTo>
                  <a:cubicBezTo>
                    <a:pt x="49352" y="36303"/>
                    <a:pt x="49352" y="36291"/>
                    <a:pt x="49352" y="36291"/>
                  </a:cubicBezTo>
                  <a:cubicBezTo>
                    <a:pt x="49257" y="36220"/>
                    <a:pt x="49043" y="36089"/>
                    <a:pt x="48900" y="36005"/>
                  </a:cubicBezTo>
                  <a:cubicBezTo>
                    <a:pt x="48662" y="35862"/>
                    <a:pt x="48424" y="35719"/>
                    <a:pt x="48293" y="35612"/>
                  </a:cubicBezTo>
                  <a:cubicBezTo>
                    <a:pt x="48019" y="35398"/>
                    <a:pt x="47959" y="35338"/>
                    <a:pt x="47852" y="35148"/>
                  </a:cubicBezTo>
                  <a:cubicBezTo>
                    <a:pt x="47733" y="34910"/>
                    <a:pt x="47686" y="34160"/>
                    <a:pt x="47745" y="33969"/>
                  </a:cubicBezTo>
                  <a:cubicBezTo>
                    <a:pt x="47757" y="33922"/>
                    <a:pt x="47781" y="33862"/>
                    <a:pt x="47805" y="33803"/>
                  </a:cubicBezTo>
                  <a:cubicBezTo>
                    <a:pt x="47840" y="33719"/>
                    <a:pt x="47876" y="33624"/>
                    <a:pt x="47900" y="33529"/>
                  </a:cubicBezTo>
                  <a:cubicBezTo>
                    <a:pt x="47900" y="33525"/>
                    <a:pt x="47900" y="33520"/>
                    <a:pt x="47900" y="33517"/>
                  </a:cubicBezTo>
                  <a:cubicBezTo>
                    <a:pt x="47900" y="33493"/>
                    <a:pt x="47888" y="33469"/>
                    <a:pt x="47888" y="33445"/>
                  </a:cubicBezTo>
                  <a:cubicBezTo>
                    <a:pt x="47864" y="33398"/>
                    <a:pt x="47852" y="33338"/>
                    <a:pt x="47828" y="33267"/>
                  </a:cubicBezTo>
                  <a:cubicBezTo>
                    <a:pt x="47805" y="33148"/>
                    <a:pt x="47793" y="33041"/>
                    <a:pt x="47793" y="32933"/>
                  </a:cubicBezTo>
                  <a:cubicBezTo>
                    <a:pt x="47757" y="32933"/>
                    <a:pt x="47697" y="32922"/>
                    <a:pt x="47650" y="32910"/>
                  </a:cubicBezTo>
                  <a:lnTo>
                    <a:pt x="47578" y="32898"/>
                  </a:lnTo>
                  <a:lnTo>
                    <a:pt x="47531" y="32862"/>
                  </a:lnTo>
                  <a:cubicBezTo>
                    <a:pt x="47435" y="32802"/>
                    <a:pt x="47376" y="32743"/>
                    <a:pt x="47340" y="32695"/>
                  </a:cubicBezTo>
                  <a:cubicBezTo>
                    <a:pt x="47305" y="32671"/>
                    <a:pt x="47293" y="32648"/>
                    <a:pt x="47245" y="32612"/>
                  </a:cubicBezTo>
                  <a:cubicBezTo>
                    <a:pt x="47114" y="32493"/>
                    <a:pt x="47043" y="32374"/>
                    <a:pt x="46995" y="32290"/>
                  </a:cubicBezTo>
                  <a:lnTo>
                    <a:pt x="46650" y="32290"/>
                  </a:lnTo>
                  <a:cubicBezTo>
                    <a:pt x="46590" y="32302"/>
                    <a:pt x="46590" y="32302"/>
                    <a:pt x="46531" y="32338"/>
                  </a:cubicBezTo>
                  <a:cubicBezTo>
                    <a:pt x="46495" y="32350"/>
                    <a:pt x="46471" y="32374"/>
                    <a:pt x="46435" y="32386"/>
                  </a:cubicBezTo>
                  <a:cubicBezTo>
                    <a:pt x="46328" y="32445"/>
                    <a:pt x="46185" y="32529"/>
                    <a:pt x="46042" y="32612"/>
                  </a:cubicBezTo>
                  <a:cubicBezTo>
                    <a:pt x="45971" y="32648"/>
                    <a:pt x="45911" y="32695"/>
                    <a:pt x="45840" y="32731"/>
                  </a:cubicBezTo>
                  <a:cubicBezTo>
                    <a:pt x="45554" y="32898"/>
                    <a:pt x="45280" y="32922"/>
                    <a:pt x="45042" y="32922"/>
                  </a:cubicBezTo>
                  <a:cubicBezTo>
                    <a:pt x="44840" y="32922"/>
                    <a:pt x="44411" y="32874"/>
                    <a:pt x="44018" y="32814"/>
                  </a:cubicBezTo>
                  <a:lnTo>
                    <a:pt x="43911" y="32814"/>
                  </a:lnTo>
                  <a:cubicBezTo>
                    <a:pt x="43733" y="32802"/>
                    <a:pt x="43495" y="32779"/>
                    <a:pt x="42697" y="32612"/>
                  </a:cubicBezTo>
                  <a:lnTo>
                    <a:pt x="42637" y="32600"/>
                  </a:lnTo>
                  <a:lnTo>
                    <a:pt x="42578" y="32564"/>
                  </a:lnTo>
                  <a:cubicBezTo>
                    <a:pt x="42518" y="32541"/>
                    <a:pt x="42471" y="32505"/>
                    <a:pt x="42411" y="32457"/>
                  </a:cubicBezTo>
                  <a:cubicBezTo>
                    <a:pt x="42363" y="32433"/>
                    <a:pt x="42304" y="32398"/>
                    <a:pt x="42232" y="32350"/>
                  </a:cubicBezTo>
                  <a:cubicBezTo>
                    <a:pt x="41959" y="32183"/>
                    <a:pt x="41887" y="31945"/>
                    <a:pt x="41816" y="31707"/>
                  </a:cubicBezTo>
                  <a:lnTo>
                    <a:pt x="41792" y="31648"/>
                  </a:lnTo>
                  <a:cubicBezTo>
                    <a:pt x="41768" y="31564"/>
                    <a:pt x="41697" y="31350"/>
                    <a:pt x="41530" y="30897"/>
                  </a:cubicBezTo>
                  <a:lnTo>
                    <a:pt x="41518" y="30862"/>
                  </a:lnTo>
                  <a:cubicBezTo>
                    <a:pt x="41423" y="30564"/>
                    <a:pt x="41637" y="30362"/>
                    <a:pt x="41804" y="30231"/>
                  </a:cubicBezTo>
                  <a:cubicBezTo>
                    <a:pt x="41804" y="30195"/>
                    <a:pt x="41816" y="30147"/>
                    <a:pt x="41840" y="30088"/>
                  </a:cubicBezTo>
                  <a:cubicBezTo>
                    <a:pt x="41851" y="30052"/>
                    <a:pt x="41851" y="30016"/>
                    <a:pt x="41851" y="30004"/>
                  </a:cubicBezTo>
                  <a:cubicBezTo>
                    <a:pt x="41887" y="29862"/>
                    <a:pt x="41923" y="29766"/>
                    <a:pt x="42054" y="29612"/>
                  </a:cubicBezTo>
                  <a:cubicBezTo>
                    <a:pt x="42090" y="29564"/>
                    <a:pt x="42137" y="29516"/>
                    <a:pt x="42173" y="29481"/>
                  </a:cubicBezTo>
                  <a:cubicBezTo>
                    <a:pt x="42125" y="29445"/>
                    <a:pt x="42090" y="29409"/>
                    <a:pt x="42042" y="29373"/>
                  </a:cubicBezTo>
                  <a:cubicBezTo>
                    <a:pt x="41982" y="29314"/>
                    <a:pt x="41935" y="29278"/>
                    <a:pt x="41911" y="29254"/>
                  </a:cubicBezTo>
                  <a:cubicBezTo>
                    <a:pt x="41792" y="29171"/>
                    <a:pt x="41720" y="29052"/>
                    <a:pt x="41720" y="28909"/>
                  </a:cubicBezTo>
                  <a:cubicBezTo>
                    <a:pt x="41709" y="28861"/>
                    <a:pt x="41720" y="28814"/>
                    <a:pt x="41720" y="28778"/>
                  </a:cubicBezTo>
                  <a:cubicBezTo>
                    <a:pt x="41566" y="28719"/>
                    <a:pt x="41363" y="28635"/>
                    <a:pt x="41149" y="28528"/>
                  </a:cubicBezTo>
                  <a:lnTo>
                    <a:pt x="41137" y="28528"/>
                  </a:lnTo>
                  <a:lnTo>
                    <a:pt x="41113" y="28516"/>
                  </a:lnTo>
                  <a:cubicBezTo>
                    <a:pt x="41042" y="28469"/>
                    <a:pt x="40970" y="28421"/>
                    <a:pt x="40780" y="28266"/>
                  </a:cubicBezTo>
                  <a:lnTo>
                    <a:pt x="40768" y="28254"/>
                  </a:lnTo>
                  <a:cubicBezTo>
                    <a:pt x="40708" y="28207"/>
                    <a:pt x="40649" y="28147"/>
                    <a:pt x="40577" y="28064"/>
                  </a:cubicBezTo>
                  <a:cubicBezTo>
                    <a:pt x="40494" y="27957"/>
                    <a:pt x="40423" y="27849"/>
                    <a:pt x="40375" y="27742"/>
                  </a:cubicBezTo>
                  <a:cubicBezTo>
                    <a:pt x="40304" y="27540"/>
                    <a:pt x="40280" y="27337"/>
                    <a:pt x="40316" y="27135"/>
                  </a:cubicBezTo>
                  <a:lnTo>
                    <a:pt x="40316" y="27135"/>
                  </a:lnTo>
                  <a:cubicBezTo>
                    <a:pt x="40304" y="27147"/>
                    <a:pt x="40292" y="27147"/>
                    <a:pt x="40280" y="27147"/>
                  </a:cubicBezTo>
                  <a:cubicBezTo>
                    <a:pt x="40173" y="27183"/>
                    <a:pt x="40089" y="27207"/>
                    <a:pt x="40006" y="27207"/>
                  </a:cubicBezTo>
                  <a:cubicBezTo>
                    <a:pt x="39911" y="27207"/>
                    <a:pt x="39815" y="27183"/>
                    <a:pt x="39732" y="27123"/>
                  </a:cubicBezTo>
                  <a:cubicBezTo>
                    <a:pt x="39673" y="27099"/>
                    <a:pt x="39625" y="27052"/>
                    <a:pt x="39601" y="27028"/>
                  </a:cubicBezTo>
                  <a:cubicBezTo>
                    <a:pt x="39589" y="27028"/>
                    <a:pt x="39589" y="27016"/>
                    <a:pt x="39565" y="27004"/>
                  </a:cubicBezTo>
                  <a:cubicBezTo>
                    <a:pt x="39387" y="26885"/>
                    <a:pt x="39280" y="26695"/>
                    <a:pt x="39292" y="26492"/>
                  </a:cubicBezTo>
                  <a:cubicBezTo>
                    <a:pt x="39292" y="26456"/>
                    <a:pt x="39292" y="26433"/>
                    <a:pt x="39304" y="26397"/>
                  </a:cubicBezTo>
                  <a:lnTo>
                    <a:pt x="39304" y="26397"/>
                  </a:lnTo>
                  <a:cubicBezTo>
                    <a:pt x="39292" y="26409"/>
                    <a:pt x="39292" y="26409"/>
                    <a:pt x="39292" y="26409"/>
                  </a:cubicBezTo>
                  <a:cubicBezTo>
                    <a:pt x="39244" y="26433"/>
                    <a:pt x="39184" y="26456"/>
                    <a:pt x="39125" y="26468"/>
                  </a:cubicBezTo>
                  <a:cubicBezTo>
                    <a:pt x="38994" y="26516"/>
                    <a:pt x="38827" y="26540"/>
                    <a:pt x="38637" y="26540"/>
                  </a:cubicBezTo>
                  <a:cubicBezTo>
                    <a:pt x="38494" y="26540"/>
                    <a:pt x="38351" y="26528"/>
                    <a:pt x="38196" y="26504"/>
                  </a:cubicBezTo>
                  <a:lnTo>
                    <a:pt x="38161" y="26504"/>
                  </a:lnTo>
                  <a:lnTo>
                    <a:pt x="38125" y="26492"/>
                  </a:lnTo>
                  <a:cubicBezTo>
                    <a:pt x="38018" y="26456"/>
                    <a:pt x="37934" y="26409"/>
                    <a:pt x="37744" y="26302"/>
                  </a:cubicBezTo>
                  <a:cubicBezTo>
                    <a:pt x="37708" y="26266"/>
                    <a:pt x="37660" y="26242"/>
                    <a:pt x="37589" y="26206"/>
                  </a:cubicBezTo>
                  <a:cubicBezTo>
                    <a:pt x="37518" y="26159"/>
                    <a:pt x="37422" y="26099"/>
                    <a:pt x="37327" y="26028"/>
                  </a:cubicBezTo>
                  <a:cubicBezTo>
                    <a:pt x="37256" y="25980"/>
                    <a:pt x="37196" y="25944"/>
                    <a:pt x="37065" y="25885"/>
                  </a:cubicBezTo>
                  <a:cubicBezTo>
                    <a:pt x="36910" y="25861"/>
                    <a:pt x="36648" y="25814"/>
                    <a:pt x="36434" y="25694"/>
                  </a:cubicBezTo>
                  <a:cubicBezTo>
                    <a:pt x="36386" y="25671"/>
                    <a:pt x="36339" y="25647"/>
                    <a:pt x="36160" y="25575"/>
                  </a:cubicBezTo>
                  <a:lnTo>
                    <a:pt x="35898" y="25456"/>
                  </a:lnTo>
                  <a:lnTo>
                    <a:pt x="35863" y="25444"/>
                  </a:lnTo>
                  <a:cubicBezTo>
                    <a:pt x="35732" y="25361"/>
                    <a:pt x="35648" y="25230"/>
                    <a:pt x="35636" y="25063"/>
                  </a:cubicBezTo>
                  <a:cubicBezTo>
                    <a:pt x="35636" y="24968"/>
                    <a:pt x="35624" y="24718"/>
                    <a:pt x="36172" y="24325"/>
                  </a:cubicBezTo>
                  <a:cubicBezTo>
                    <a:pt x="36363" y="24194"/>
                    <a:pt x="36529" y="24182"/>
                    <a:pt x="36672" y="24170"/>
                  </a:cubicBezTo>
                  <a:cubicBezTo>
                    <a:pt x="36720" y="24170"/>
                    <a:pt x="36767" y="24170"/>
                    <a:pt x="36827" y="24159"/>
                  </a:cubicBezTo>
                  <a:cubicBezTo>
                    <a:pt x="37006" y="24135"/>
                    <a:pt x="37113" y="24111"/>
                    <a:pt x="37268" y="24063"/>
                  </a:cubicBezTo>
                  <a:lnTo>
                    <a:pt x="37303" y="24051"/>
                  </a:lnTo>
                  <a:cubicBezTo>
                    <a:pt x="37446" y="24004"/>
                    <a:pt x="37946" y="23861"/>
                    <a:pt x="38280" y="23801"/>
                  </a:cubicBezTo>
                  <a:cubicBezTo>
                    <a:pt x="38446" y="23766"/>
                    <a:pt x="38649" y="23670"/>
                    <a:pt x="38756" y="23611"/>
                  </a:cubicBezTo>
                  <a:cubicBezTo>
                    <a:pt x="38780" y="23575"/>
                    <a:pt x="38803" y="23528"/>
                    <a:pt x="38839" y="23444"/>
                  </a:cubicBezTo>
                  <a:cubicBezTo>
                    <a:pt x="38875" y="23361"/>
                    <a:pt x="38911" y="23277"/>
                    <a:pt x="38970" y="23135"/>
                  </a:cubicBezTo>
                  <a:lnTo>
                    <a:pt x="38994" y="23099"/>
                  </a:lnTo>
                  <a:lnTo>
                    <a:pt x="39006" y="23075"/>
                  </a:lnTo>
                  <a:cubicBezTo>
                    <a:pt x="39042" y="23027"/>
                    <a:pt x="39089" y="22980"/>
                    <a:pt x="39125" y="22932"/>
                  </a:cubicBezTo>
                  <a:lnTo>
                    <a:pt x="39089" y="22932"/>
                  </a:lnTo>
                  <a:cubicBezTo>
                    <a:pt x="38923" y="22932"/>
                    <a:pt x="38768" y="22885"/>
                    <a:pt x="38613" y="22801"/>
                  </a:cubicBezTo>
                  <a:cubicBezTo>
                    <a:pt x="38518" y="22742"/>
                    <a:pt x="38434" y="22670"/>
                    <a:pt x="38375" y="22611"/>
                  </a:cubicBezTo>
                  <a:cubicBezTo>
                    <a:pt x="38351" y="22599"/>
                    <a:pt x="38339" y="22587"/>
                    <a:pt x="38315" y="22575"/>
                  </a:cubicBezTo>
                  <a:cubicBezTo>
                    <a:pt x="38184" y="22468"/>
                    <a:pt x="38137" y="22385"/>
                    <a:pt x="38089" y="22289"/>
                  </a:cubicBezTo>
                  <a:cubicBezTo>
                    <a:pt x="38006" y="22242"/>
                    <a:pt x="37887" y="22158"/>
                    <a:pt x="37744" y="22004"/>
                  </a:cubicBezTo>
                  <a:cubicBezTo>
                    <a:pt x="37589" y="21825"/>
                    <a:pt x="37518" y="21670"/>
                    <a:pt x="37518" y="21503"/>
                  </a:cubicBezTo>
                  <a:lnTo>
                    <a:pt x="37470" y="21503"/>
                  </a:lnTo>
                  <a:cubicBezTo>
                    <a:pt x="37410" y="21503"/>
                    <a:pt x="37351" y="21515"/>
                    <a:pt x="37291" y="21515"/>
                  </a:cubicBezTo>
                  <a:lnTo>
                    <a:pt x="37279" y="21515"/>
                  </a:lnTo>
                  <a:cubicBezTo>
                    <a:pt x="37029" y="21503"/>
                    <a:pt x="36160" y="21289"/>
                    <a:pt x="35934" y="21182"/>
                  </a:cubicBezTo>
                  <a:lnTo>
                    <a:pt x="35922" y="21170"/>
                  </a:lnTo>
                  <a:lnTo>
                    <a:pt x="35898" y="21170"/>
                  </a:lnTo>
                  <a:cubicBezTo>
                    <a:pt x="35684" y="21039"/>
                    <a:pt x="35648" y="20861"/>
                    <a:pt x="35636" y="20765"/>
                  </a:cubicBezTo>
                  <a:cubicBezTo>
                    <a:pt x="35636" y="20587"/>
                    <a:pt x="35720" y="20432"/>
                    <a:pt x="35886" y="20301"/>
                  </a:cubicBezTo>
                  <a:cubicBezTo>
                    <a:pt x="36065" y="20182"/>
                    <a:pt x="36244" y="20099"/>
                    <a:pt x="36470" y="20063"/>
                  </a:cubicBezTo>
                  <a:cubicBezTo>
                    <a:pt x="36589" y="20039"/>
                    <a:pt x="36696" y="20039"/>
                    <a:pt x="36791" y="20039"/>
                  </a:cubicBezTo>
                  <a:lnTo>
                    <a:pt x="37053" y="20039"/>
                  </a:lnTo>
                  <a:cubicBezTo>
                    <a:pt x="37125" y="20003"/>
                    <a:pt x="37232" y="19968"/>
                    <a:pt x="37458" y="19896"/>
                  </a:cubicBezTo>
                  <a:cubicBezTo>
                    <a:pt x="37791" y="19801"/>
                    <a:pt x="37946" y="19706"/>
                    <a:pt x="38280" y="19503"/>
                  </a:cubicBezTo>
                  <a:cubicBezTo>
                    <a:pt x="38351" y="19467"/>
                    <a:pt x="38422" y="19420"/>
                    <a:pt x="38518" y="19360"/>
                  </a:cubicBezTo>
                  <a:cubicBezTo>
                    <a:pt x="38827" y="19194"/>
                    <a:pt x="39423" y="18634"/>
                    <a:pt x="39863" y="18229"/>
                  </a:cubicBezTo>
                  <a:cubicBezTo>
                    <a:pt x="40089" y="18015"/>
                    <a:pt x="40292" y="17836"/>
                    <a:pt x="40435" y="17717"/>
                  </a:cubicBezTo>
                  <a:cubicBezTo>
                    <a:pt x="40697" y="17503"/>
                    <a:pt x="41101" y="16872"/>
                    <a:pt x="41292" y="16539"/>
                  </a:cubicBezTo>
                  <a:cubicBezTo>
                    <a:pt x="41256" y="16491"/>
                    <a:pt x="41209" y="16455"/>
                    <a:pt x="41173" y="16408"/>
                  </a:cubicBezTo>
                  <a:cubicBezTo>
                    <a:pt x="40994" y="16181"/>
                    <a:pt x="40851" y="15717"/>
                    <a:pt x="40911" y="15419"/>
                  </a:cubicBezTo>
                  <a:cubicBezTo>
                    <a:pt x="40935" y="15336"/>
                    <a:pt x="40958" y="15276"/>
                    <a:pt x="40970" y="15229"/>
                  </a:cubicBezTo>
                  <a:cubicBezTo>
                    <a:pt x="40970" y="15217"/>
                    <a:pt x="40970" y="15217"/>
                    <a:pt x="40982" y="15205"/>
                  </a:cubicBezTo>
                  <a:cubicBezTo>
                    <a:pt x="40958" y="15146"/>
                    <a:pt x="40923" y="15074"/>
                    <a:pt x="40875" y="15003"/>
                  </a:cubicBezTo>
                  <a:cubicBezTo>
                    <a:pt x="40839" y="14931"/>
                    <a:pt x="40792" y="14860"/>
                    <a:pt x="40768" y="14788"/>
                  </a:cubicBezTo>
                  <a:cubicBezTo>
                    <a:pt x="40756" y="14765"/>
                    <a:pt x="40744" y="14729"/>
                    <a:pt x="40732" y="14693"/>
                  </a:cubicBezTo>
                  <a:cubicBezTo>
                    <a:pt x="40708" y="14598"/>
                    <a:pt x="40697" y="14562"/>
                    <a:pt x="40649" y="14526"/>
                  </a:cubicBezTo>
                  <a:cubicBezTo>
                    <a:pt x="40482" y="14431"/>
                    <a:pt x="40244" y="14312"/>
                    <a:pt x="40077" y="14217"/>
                  </a:cubicBezTo>
                  <a:cubicBezTo>
                    <a:pt x="40042" y="14253"/>
                    <a:pt x="39994" y="14288"/>
                    <a:pt x="39946" y="14312"/>
                  </a:cubicBezTo>
                  <a:cubicBezTo>
                    <a:pt x="39839" y="14384"/>
                    <a:pt x="39708" y="14407"/>
                    <a:pt x="39554" y="14407"/>
                  </a:cubicBezTo>
                  <a:cubicBezTo>
                    <a:pt x="39363" y="14407"/>
                    <a:pt x="39161" y="14360"/>
                    <a:pt x="38994" y="14312"/>
                  </a:cubicBezTo>
                  <a:cubicBezTo>
                    <a:pt x="38982" y="14312"/>
                    <a:pt x="38970" y="14324"/>
                    <a:pt x="38958" y="14324"/>
                  </a:cubicBezTo>
                  <a:cubicBezTo>
                    <a:pt x="38911" y="14336"/>
                    <a:pt x="38839" y="14348"/>
                    <a:pt x="38744" y="14348"/>
                  </a:cubicBezTo>
                  <a:cubicBezTo>
                    <a:pt x="38637" y="14348"/>
                    <a:pt x="38518" y="14324"/>
                    <a:pt x="38399" y="14300"/>
                  </a:cubicBezTo>
                  <a:lnTo>
                    <a:pt x="38339" y="14276"/>
                  </a:lnTo>
                  <a:lnTo>
                    <a:pt x="38291" y="14253"/>
                  </a:lnTo>
                  <a:cubicBezTo>
                    <a:pt x="38077" y="14122"/>
                    <a:pt x="37839" y="13895"/>
                    <a:pt x="37744" y="13764"/>
                  </a:cubicBezTo>
                  <a:cubicBezTo>
                    <a:pt x="37696" y="13681"/>
                    <a:pt x="37660" y="13586"/>
                    <a:pt x="37637" y="13502"/>
                  </a:cubicBezTo>
                  <a:cubicBezTo>
                    <a:pt x="37625" y="13479"/>
                    <a:pt x="37613" y="13467"/>
                    <a:pt x="37613" y="13443"/>
                  </a:cubicBezTo>
                  <a:cubicBezTo>
                    <a:pt x="37553" y="13443"/>
                    <a:pt x="37494" y="13431"/>
                    <a:pt x="37422" y="13419"/>
                  </a:cubicBezTo>
                  <a:cubicBezTo>
                    <a:pt x="37351" y="13407"/>
                    <a:pt x="37303" y="13395"/>
                    <a:pt x="37256" y="13395"/>
                  </a:cubicBezTo>
                  <a:cubicBezTo>
                    <a:pt x="37208" y="13395"/>
                    <a:pt x="37172" y="13407"/>
                    <a:pt x="37125" y="13407"/>
                  </a:cubicBezTo>
                  <a:cubicBezTo>
                    <a:pt x="37101" y="13407"/>
                    <a:pt x="37077" y="13419"/>
                    <a:pt x="37053" y="13419"/>
                  </a:cubicBezTo>
                  <a:cubicBezTo>
                    <a:pt x="36922" y="13431"/>
                    <a:pt x="36506" y="13443"/>
                    <a:pt x="36279" y="13443"/>
                  </a:cubicBezTo>
                  <a:lnTo>
                    <a:pt x="36065" y="13443"/>
                  </a:lnTo>
                  <a:lnTo>
                    <a:pt x="36029" y="13455"/>
                  </a:lnTo>
                  <a:lnTo>
                    <a:pt x="35994" y="13467"/>
                  </a:lnTo>
                  <a:cubicBezTo>
                    <a:pt x="35970" y="13467"/>
                    <a:pt x="35946" y="13479"/>
                    <a:pt x="35898" y="13491"/>
                  </a:cubicBezTo>
                  <a:cubicBezTo>
                    <a:pt x="35803" y="13538"/>
                    <a:pt x="35648" y="13598"/>
                    <a:pt x="35398" y="13645"/>
                  </a:cubicBezTo>
                  <a:cubicBezTo>
                    <a:pt x="35339" y="13657"/>
                    <a:pt x="35267" y="13669"/>
                    <a:pt x="35208" y="13669"/>
                  </a:cubicBezTo>
                  <a:cubicBezTo>
                    <a:pt x="34958" y="13669"/>
                    <a:pt x="34779" y="13586"/>
                    <a:pt x="34648" y="13514"/>
                  </a:cubicBezTo>
                  <a:cubicBezTo>
                    <a:pt x="34624" y="13502"/>
                    <a:pt x="34601" y="13491"/>
                    <a:pt x="34565" y="13479"/>
                  </a:cubicBezTo>
                  <a:cubicBezTo>
                    <a:pt x="34339" y="13383"/>
                    <a:pt x="34112" y="13264"/>
                    <a:pt x="33291" y="12836"/>
                  </a:cubicBezTo>
                  <a:lnTo>
                    <a:pt x="33279" y="12824"/>
                  </a:lnTo>
                  <a:cubicBezTo>
                    <a:pt x="33077" y="12717"/>
                    <a:pt x="32827" y="12526"/>
                    <a:pt x="32612" y="12371"/>
                  </a:cubicBezTo>
                  <a:cubicBezTo>
                    <a:pt x="32493" y="12288"/>
                    <a:pt x="32386" y="12205"/>
                    <a:pt x="32326" y="12169"/>
                  </a:cubicBezTo>
                  <a:cubicBezTo>
                    <a:pt x="32231" y="12109"/>
                    <a:pt x="32041" y="11990"/>
                    <a:pt x="32005" y="11764"/>
                  </a:cubicBezTo>
                  <a:cubicBezTo>
                    <a:pt x="31993" y="11681"/>
                    <a:pt x="32005" y="11597"/>
                    <a:pt x="32029" y="11526"/>
                  </a:cubicBezTo>
                  <a:cubicBezTo>
                    <a:pt x="31993" y="11490"/>
                    <a:pt x="31945" y="11443"/>
                    <a:pt x="31874" y="11383"/>
                  </a:cubicBezTo>
                  <a:lnTo>
                    <a:pt x="31791" y="11324"/>
                  </a:lnTo>
                  <a:cubicBezTo>
                    <a:pt x="31624" y="11193"/>
                    <a:pt x="31457" y="11074"/>
                    <a:pt x="31231" y="10943"/>
                  </a:cubicBezTo>
                  <a:cubicBezTo>
                    <a:pt x="31124" y="10895"/>
                    <a:pt x="30957" y="10824"/>
                    <a:pt x="30802" y="10776"/>
                  </a:cubicBezTo>
                  <a:cubicBezTo>
                    <a:pt x="30612" y="10693"/>
                    <a:pt x="30481" y="10645"/>
                    <a:pt x="30386" y="10585"/>
                  </a:cubicBezTo>
                  <a:cubicBezTo>
                    <a:pt x="30171" y="10466"/>
                    <a:pt x="30112" y="10276"/>
                    <a:pt x="30076" y="10157"/>
                  </a:cubicBezTo>
                  <a:cubicBezTo>
                    <a:pt x="30052" y="10073"/>
                    <a:pt x="30040" y="10038"/>
                    <a:pt x="29993" y="9990"/>
                  </a:cubicBezTo>
                  <a:cubicBezTo>
                    <a:pt x="29886" y="9931"/>
                    <a:pt x="29779" y="9871"/>
                    <a:pt x="29683" y="9800"/>
                  </a:cubicBezTo>
                  <a:cubicBezTo>
                    <a:pt x="29433" y="9621"/>
                    <a:pt x="29278" y="9407"/>
                    <a:pt x="29147" y="9228"/>
                  </a:cubicBezTo>
                  <a:cubicBezTo>
                    <a:pt x="29064" y="9109"/>
                    <a:pt x="28993" y="9002"/>
                    <a:pt x="28897" y="8919"/>
                  </a:cubicBezTo>
                  <a:lnTo>
                    <a:pt x="28886" y="8907"/>
                  </a:lnTo>
                  <a:cubicBezTo>
                    <a:pt x="28790" y="8847"/>
                    <a:pt x="28695" y="8800"/>
                    <a:pt x="28588" y="8716"/>
                  </a:cubicBezTo>
                  <a:lnTo>
                    <a:pt x="28516" y="8680"/>
                  </a:lnTo>
                  <a:lnTo>
                    <a:pt x="28469" y="8621"/>
                  </a:lnTo>
                  <a:cubicBezTo>
                    <a:pt x="28350" y="8442"/>
                    <a:pt x="28374" y="8276"/>
                    <a:pt x="28385" y="8204"/>
                  </a:cubicBezTo>
                  <a:cubicBezTo>
                    <a:pt x="28362" y="8085"/>
                    <a:pt x="28266" y="7740"/>
                    <a:pt x="28231" y="7645"/>
                  </a:cubicBezTo>
                  <a:cubicBezTo>
                    <a:pt x="28219" y="7609"/>
                    <a:pt x="28207" y="7597"/>
                    <a:pt x="28195" y="7573"/>
                  </a:cubicBezTo>
                  <a:cubicBezTo>
                    <a:pt x="28171" y="7537"/>
                    <a:pt x="28147" y="7490"/>
                    <a:pt x="28112" y="7418"/>
                  </a:cubicBezTo>
                  <a:cubicBezTo>
                    <a:pt x="28040" y="7216"/>
                    <a:pt x="28112" y="7037"/>
                    <a:pt x="28159" y="6895"/>
                  </a:cubicBezTo>
                  <a:cubicBezTo>
                    <a:pt x="28183" y="6847"/>
                    <a:pt x="28207" y="6787"/>
                    <a:pt x="28219" y="6740"/>
                  </a:cubicBezTo>
                  <a:cubicBezTo>
                    <a:pt x="28231" y="6656"/>
                    <a:pt x="28207" y="6466"/>
                    <a:pt x="28183" y="6323"/>
                  </a:cubicBezTo>
                  <a:lnTo>
                    <a:pt x="28171" y="6228"/>
                  </a:lnTo>
                  <a:cubicBezTo>
                    <a:pt x="28147" y="6121"/>
                    <a:pt x="28124" y="5918"/>
                    <a:pt x="28112" y="5728"/>
                  </a:cubicBezTo>
                  <a:cubicBezTo>
                    <a:pt x="28088" y="5585"/>
                    <a:pt x="28064" y="5394"/>
                    <a:pt x="28064" y="5335"/>
                  </a:cubicBezTo>
                  <a:cubicBezTo>
                    <a:pt x="28040" y="5251"/>
                    <a:pt x="28040" y="5156"/>
                    <a:pt x="28040" y="4787"/>
                  </a:cubicBezTo>
                  <a:cubicBezTo>
                    <a:pt x="28052" y="4549"/>
                    <a:pt x="28064" y="4061"/>
                    <a:pt x="28040" y="3954"/>
                  </a:cubicBezTo>
                  <a:lnTo>
                    <a:pt x="28040" y="3930"/>
                  </a:lnTo>
                  <a:cubicBezTo>
                    <a:pt x="27993" y="3644"/>
                    <a:pt x="28076" y="3394"/>
                    <a:pt x="28159" y="3192"/>
                  </a:cubicBezTo>
                  <a:cubicBezTo>
                    <a:pt x="28195" y="3096"/>
                    <a:pt x="28219" y="3013"/>
                    <a:pt x="28243" y="2942"/>
                  </a:cubicBezTo>
                  <a:cubicBezTo>
                    <a:pt x="28302" y="2763"/>
                    <a:pt x="28350" y="2644"/>
                    <a:pt x="28421" y="2537"/>
                  </a:cubicBezTo>
                  <a:cubicBezTo>
                    <a:pt x="28457" y="2489"/>
                    <a:pt x="28528" y="2334"/>
                    <a:pt x="28576" y="2215"/>
                  </a:cubicBezTo>
                  <a:lnTo>
                    <a:pt x="28576" y="2203"/>
                  </a:lnTo>
                  <a:cubicBezTo>
                    <a:pt x="28624" y="2072"/>
                    <a:pt x="28683" y="1882"/>
                    <a:pt x="28909" y="1703"/>
                  </a:cubicBezTo>
                  <a:cubicBezTo>
                    <a:pt x="28909" y="1680"/>
                    <a:pt x="28921" y="1668"/>
                    <a:pt x="28921" y="1656"/>
                  </a:cubicBezTo>
                  <a:cubicBezTo>
                    <a:pt x="28921" y="1644"/>
                    <a:pt x="28921" y="1644"/>
                    <a:pt x="28921" y="1632"/>
                  </a:cubicBezTo>
                  <a:cubicBezTo>
                    <a:pt x="28933" y="1513"/>
                    <a:pt x="28957" y="1346"/>
                    <a:pt x="29136" y="1203"/>
                  </a:cubicBezTo>
                  <a:cubicBezTo>
                    <a:pt x="29076" y="1168"/>
                    <a:pt x="29005" y="1120"/>
                    <a:pt x="28909" y="1060"/>
                  </a:cubicBezTo>
                  <a:lnTo>
                    <a:pt x="28886" y="1060"/>
                  </a:lnTo>
                  <a:lnTo>
                    <a:pt x="28874" y="1037"/>
                  </a:lnTo>
                  <a:cubicBezTo>
                    <a:pt x="28695" y="918"/>
                    <a:pt x="28564" y="763"/>
                    <a:pt x="28516" y="596"/>
                  </a:cubicBezTo>
                  <a:cubicBezTo>
                    <a:pt x="28481" y="548"/>
                    <a:pt x="28385" y="465"/>
                    <a:pt x="28314" y="406"/>
                  </a:cubicBezTo>
                  <a:cubicBezTo>
                    <a:pt x="28278" y="394"/>
                    <a:pt x="28183" y="382"/>
                    <a:pt x="28076" y="370"/>
                  </a:cubicBezTo>
                  <a:cubicBezTo>
                    <a:pt x="27802" y="334"/>
                    <a:pt x="27481" y="191"/>
                    <a:pt x="27231" y="60"/>
                  </a:cubicBezTo>
                  <a:lnTo>
                    <a:pt x="27171" y="37"/>
                  </a:lnTo>
                  <a:cubicBezTo>
                    <a:pt x="27112" y="13"/>
                    <a:pt x="27064" y="1"/>
                    <a:pt x="270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4"/>
            <p:cNvSpPr/>
            <p:nvPr/>
          </p:nvSpPr>
          <p:spPr>
            <a:xfrm>
              <a:off x="5828787" y="3502048"/>
              <a:ext cx="406435" cy="133805"/>
            </a:xfrm>
            <a:custGeom>
              <a:avLst/>
              <a:gdLst/>
              <a:ahLst/>
              <a:cxnLst/>
              <a:rect l="l" t="t" r="r" b="b"/>
              <a:pathLst>
                <a:path w="7609" h="2505" extrusionOk="0">
                  <a:moveTo>
                    <a:pt x="7383" y="0"/>
                  </a:moveTo>
                  <a:cubicBezTo>
                    <a:pt x="7368" y="0"/>
                    <a:pt x="7343" y="13"/>
                    <a:pt x="7299" y="40"/>
                  </a:cubicBezTo>
                  <a:cubicBezTo>
                    <a:pt x="7120" y="171"/>
                    <a:pt x="7156" y="231"/>
                    <a:pt x="7013" y="302"/>
                  </a:cubicBezTo>
                  <a:cubicBezTo>
                    <a:pt x="6882" y="386"/>
                    <a:pt x="6727" y="528"/>
                    <a:pt x="6537" y="552"/>
                  </a:cubicBezTo>
                  <a:cubicBezTo>
                    <a:pt x="6357" y="573"/>
                    <a:pt x="6242" y="651"/>
                    <a:pt x="5892" y="651"/>
                  </a:cubicBezTo>
                  <a:cubicBezTo>
                    <a:pt x="5849" y="651"/>
                    <a:pt x="5802" y="650"/>
                    <a:pt x="5751" y="647"/>
                  </a:cubicBezTo>
                  <a:cubicBezTo>
                    <a:pt x="5604" y="640"/>
                    <a:pt x="5474" y="636"/>
                    <a:pt x="5351" y="636"/>
                  </a:cubicBezTo>
                  <a:cubicBezTo>
                    <a:pt x="5085" y="636"/>
                    <a:pt x="4853" y="654"/>
                    <a:pt x="4560" y="695"/>
                  </a:cubicBezTo>
                  <a:cubicBezTo>
                    <a:pt x="4132" y="755"/>
                    <a:pt x="3763" y="850"/>
                    <a:pt x="3608" y="874"/>
                  </a:cubicBezTo>
                  <a:cubicBezTo>
                    <a:pt x="3591" y="875"/>
                    <a:pt x="3572" y="876"/>
                    <a:pt x="3550" y="876"/>
                  </a:cubicBezTo>
                  <a:cubicBezTo>
                    <a:pt x="3369" y="876"/>
                    <a:pt x="3027" y="834"/>
                    <a:pt x="2846" y="802"/>
                  </a:cubicBezTo>
                  <a:cubicBezTo>
                    <a:pt x="2739" y="778"/>
                    <a:pt x="2608" y="772"/>
                    <a:pt x="2496" y="772"/>
                  </a:cubicBezTo>
                  <a:cubicBezTo>
                    <a:pt x="2385" y="772"/>
                    <a:pt x="2292" y="778"/>
                    <a:pt x="2263" y="778"/>
                  </a:cubicBezTo>
                  <a:cubicBezTo>
                    <a:pt x="2191" y="778"/>
                    <a:pt x="1941" y="659"/>
                    <a:pt x="1858" y="659"/>
                  </a:cubicBezTo>
                  <a:cubicBezTo>
                    <a:pt x="1840" y="657"/>
                    <a:pt x="1820" y="656"/>
                    <a:pt x="1798" y="656"/>
                  </a:cubicBezTo>
                  <a:cubicBezTo>
                    <a:pt x="1698" y="656"/>
                    <a:pt x="1558" y="676"/>
                    <a:pt x="1441" y="695"/>
                  </a:cubicBezTo>
                  <a:cubicBezTo>
                    <a:pt x="1420" y="699"/>
                    <a:pt x="1402" y="700"/>
                    <a:pt x="1386" y="700"/>
                  </a:cubicBezTo>
                  <a:cubicBezTo>
                    <a:pt x="1349" y="700"/>
                    <a:pt x="1323" y="692"/>
                    <a:pt x="1298" y="683"/>
                  </a:cubicBezTo>
                  <a:cubicBezTo>
                    <a:pt x="1274" y="671"/>
                    <a:pt x="1250" y="647"/>
                    <a:pt x="1203" y="612"/>
                  </a:cubicBezTo>
                  <a:cubicBezTo>
                    <a:pt x="1096" y="552"/>
                    <a:pt x="1108" y="552"/>
                    <a:pt x="929" y="445"/>
                  </a:cubicBezTo>
                  <a:cubicBezTo>
                    <a:pt x="762" y="350"/>
                    <a:pt x="500" y="314"/>
                    <a:pt x="465" y="302"/>
                  </a:cubicBezTo>
                  <a:lnTo>
                    <a:pt x="0" y="266"/>
                  </a:lnTo>
                  <a:lnTo>
                    <a:pt x="0" y="266"/>
                  </a:lnTo>
                  <a:lnTo>
                    <a:pt x="48" y="290"/>
                  </a:lnTo>
                  <a:lnTo>
                    <a:pt x="4322" y="2505"/>
                  </a:lnTo>
                  <a:lnTo>
                    <a:pt x="5930" y="1576"/>
                  </a:lnTo>
                  <a:lnTo>
                    <a:pt x="6168" y="1445"/>
                  </a:lnTo>
                  <a:cubicBezTo>
                    <a:pt x="6181" y="1445"/>
                    <a:pt x="6385" y="1464"/>
                    <a:pt x="6570" y="1464"/>
                  </a:cubicBezTo>
                  <a:cubicBezTo>
                    <a:pt x="6719" y="1464"/>
                    <a:pt x="6854" y="1452"/>
                    <a:pt x="6870" y="1409"/>
                  </a:cubicBezTo>
                  <a:cubicBezTo>
                    <a:pt x="6918" y="1302"/>
                    <a:pt x="7073" y="1159"/>
                    <a:pt x="7025" y="1052"/>
                  </a:cubicBezTo>
                  <a:cubicBezTo>
                    <a:pt x="6977" y="933"/>
                    <a:pt x="7299" y="755"/>
                    <a:pt x="7287" y="731"/>
                  </a:cubicBezTo>
                  <a:cubicBezTo>
                    <a:pt x="7263" y="707"/>
                    <a:pt x="7442" y="707"/>
                    <a:pt x="7477" y="659"/>
                  </a:cubicBezTo>
                  <a:cubicBezTo>
                    <a:pt x="7525" y="600"/>
                    <a:pt x="7513" y="612"/>
                    <a:pt x="7537" y="457"/>
                  </a:cubicBezTo>
                  <a:cubicBezTo>
                    <a:pt x="7561" y="302"/>
                    <a:pt x="7608" y="219"/>
                    <a:pt x="7489" y="159"/>
                  </a:cubicBezTo>
                  <a:cubicBezTo>
                    <a:pt x="7418" y="112"/>
                    <a:pt x="7430" y="16"/>
                    <a:pt x="7394" y="5"/>
                  </a:cubicBezTo>
                  <a:cubicBezTo>
                    <a:pt x="7391" y="2"/>
                    <a:pt x="7387" y="0"/>
                    <a:pt x="7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4"/>
            <p:cNvSpPr/>
            <p:nvPr/>
          </p:nvSpPr>
          <p:spPr>
            <a:xfrm>
              <a:off x="5977609" y="3554397"/>
              <a:ext cx="202924" cy="55391"/>
            </a:xfrm>
            <a:custGeom>
              <a:avLst/>
              <a:gdLst/>
              <a:ahLst/>
              <a:cxnLst/>
              <a:rect l="l" t="t" r="r" b="b"/>
              <a:pathLst>
                <a:path w="3799" h="1037" extrusionOk="0">
                  <a:moveTo>
                    <a:pt x="3798" y="1"/>
                  </a:moveTo>
                  <a:cubicBezTo>
                    <a:pt x="3763" y="13"/>
                    <a:pt x="3739" y="13"/>
                    <a:pt x="3691" y="25"/>
                  </a:cubicBezTo>
                  <a:cubicBezTo>
                    <a:pt x="3668" y="37"/>
                    <a:pt x="3644" y="37"/>
                    <a:pt x="3620" y="48"/>
                  </a:cubicBezTo>
                  <a:lnTo>
                    <a:pt x="3798" y="48"/>
                  </a:lnTo>
                  <a:cubicBezTo>
                    <a:pt x="3798" y="37"/>
                    <a:pt x="3798" y="25"/>
                    <a:pt x="3798" y="1"/>
                  </a:cubicBezTo>
                  <a:close/>
                  <a:moveTo>
                    <a:pt x="2548" y="96"/>
                  </a:moveTo>
                  <a:cubicBezTo>
                    <a:pt x="2298" y="96"/>
                    <a:pt x="2096" y="108"/>
                    <a:pt x="1834" y="144"/>
                  </a:cubicBezTo>
                  <a:cubicBezTo>
                    <a:pt x="1596" y="179"/>
                    <a:pt x="1370" y="227"/>
                    <a:pt x="1191" y="263"/>
                  </a:cubicBezTo>
                  <a:cubicBezTo>
                    <a:pt x="1048" y="287"/>
                    <a:pt x="953" y="310"/>
                    <a:pt x="870" y="322"/>
                  </a:cubicBezTo>
                  <a:lnTo>
                    <a:pt x="750" y="322"/>
                  </a:lnTo>
                  <a:cubicBezTo>
                    <a:pt x="524" y="322"/>
                    <a:pt x="191" y="287"/>
                    <a:pt x="0" y="251"/>
                  </a:cubicBezTo>
                  <a:lnTo>
                    <a:pt x="0" y="251"/>
                  </a:lnTo>
                  <a:lnTo>
                    <a:pt x="1524" y="1037"/>
                  </a:lnTo>
                  <a:lnTo>
                    <a:pt x="3132" y="108"/>
                  </a:lnTo>
                  <a:lnTo>
                    <a:pt x="3096" y="108"/>
                  </a:lnTo>
                  <a:cubicBezTo>
                    <a:pt x="3048" y="108"/>
                    <a:pt x="3001" y="108"/>
                    <a:pt x="2953" y="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4"/>
            <p:cNvSpPr/>
            <p:nvPr/>
          </p:nvSpPr>
          <p:spPr>
            <a:xfrm>
              <a:off x="5823072" y="3497614"/>
              <a:ext cx="412150" cy="137918"/>
            </a:xfrm>
            <a:custGeom>
              <a:avLst/>
              <a:gdLst/>
              <a:ahLst/>
              <a:cxnLst/>
              <a:rect l="l" t="t" r="r" b="b"/>
              <a:pathLst>
                <a:path w="7716" h="2582" extrusionOk="0">
                  <a:moveTo>
                    <a:pt x="7418" y="99"/>
                  </a:moveTo>
                  <a:cubicBezTo>
                    <a:pt x="7430" y="135"/>
                    <a:pt x="7442" y="195"/>
                    <a:pt x="7501" y="218"/>
                  </a:cubicBezTo>
                  <a:cubicBezTo>
                    <a:pt x="7573" y="266"/>
                    <a:pt x="7561" y="314"/>
                    <a:pt x="7549" y="421"/>
                  </a:cubicBezTo>
                  <a:cubicBezTo>
                    <a:pt x="7537" y="445"/>
                    <a:pt x="7537" y="469"/>
                    <a:pt x="7525" y="492"/>
                  </a:cubicBezTo>
                  <a:lnTo>
                    <a:pt x="7525" y="552"/>
                  </a:lnTo>
                  <a:cubicBezTo>
                    <a:pt x="7513" y="635"/>
                    <a:pt x="7513" y="635"/>
                    <a:pt x="7477" y="671"/>
                  </a:cubicBezTo>
                  <a:lnTo>
                    <a:pt x="7537" y="695"/>
                  </a:lnTo>
                  <a:lnTo>
                    <a:pt x="7465" y="683"/>
                  </a:lnTo>
                  <a:cubicBezTo>
                    <a:pt x="7442" y="695"/>
                    <a:pt x="7406" y="707"/>
                    <a:pt x="7370" y="707"/>
                  </a:cubicBezTo>
                  <a:cubicBezTo>
                    <a:pt x="7311" y="719"/>
                    <a:pt x="7275" y="742"/>
                    <a:pt x="7275" y="766"/>
                  </a:cubicBezTo>
                  <a:cubicBezTo>
                    <a:pt x="7263" y="778"/>
                    <a:pt x="7239" y="790"/>
                    <a:pt x="7227" y="802"/>
                  </a:cubicBezTo>
                  <a:cubicBezTo>
                    <a:pt x="7120" y="885"/>
                    <a:pt x="6977" y="1004"/>
                    <a:pt x="7013" y="1100"/>
                  </a:cubicBezTo>
                  <a:cubicBezTo>
                    <a:pt x="7037" y="1159"/>
                    <a:pt x="6989" y="1242"/>
                    <a:pt x="6942" y="1314"/>
                  </a:cubicBezTo>
                  <a:cubicBezTo>
                    <a:pt x="6906" y="1361"/>
                    <a:pt x="6882" y="1397"/>
                    <a:pt x="6870" y="1433"/>
                  </a:cubicBezTo>
                  <a:cubicBezTo>
                    <a:pt x="6834" y="1451"/>
                    <a:pt x="6739" y="1460"/>
                    <a:pt x="6622" y="1460"/>
                  </a:cubicBezTo>
                  <a:cubicBezTo>
                    <a:pt x="6504" y="1460"/>
                    <a:pt x="6364" y="1451"/>
                    <a:pt x="6239" y="1433"/>
                  </a:cubicBezTo>
                  <a:cubicBezTo>
                    <a:pt x="6215" y="1433"/>
                    <a:pt x="6191" y="1433"/>
                    <a:pt x="6180" y="1445"/>
                  </a:cubicBezTo>
                  <a:lnTo>
                    <a:pt x="4394" y="2493"/>
                  </a:lnTo>
                  <a:lnTo>
                    <a:pt x="286" y="361"/>
                  </a:lnTo>
                  <a:lnTo>
                    <a:pt x="286" y="361"/>
                  </a:lnTo>
                  <a:lnTo>
                    <a:pt x="524" y="385"/>
                  </a:lnTo>
                  <a:cubicBezTo>
                    <a:pt x="524" y="385"/>
                    <a:pt x="786" y="421"/>
                    <a:pt x="965" y="516"/>
                  </a:cubicBezTo>
                  <a:cubicBezTo>
                    <a:pt x="1060" y="576"/>
                    <a:pt x="1096" y="599"/>
                    <a:pt x="1131" y="623"/>
                  </a:cubicBezTo>
                  <a:cubicBezTo>
                    <a:pt x="1155" y="635"/>
                    <a:pt x="1179" y="659"/>
                    <a:pt x="1227" y="683"/>
                  </a:cubicBezTo>
                  <a:cubicBezTo>
                    <a:pt x="1250" y="695"/>
                    <a:pt x="1274" y="707"/>
                    <a:pt x="1286" y="719"/>
                  </a:cubicBezTo>
                  <a:cubicBezTo>
                    <a:pt x="1298" y="730"/>
                    <a:pt x="1310" y="742"/>
                    <a:pt x="1322" y="742"/>
                  </a:cubicBezTo>
                  <a:cubicBezTo>
                    <a:pt x="1353" y="765"/>
                    <a:pt x="1388" y="779"/>
                    <a:pt x="1439" y="779"/>
                  </a:cubicBezTo>
                  <a:cubicBezTo>
                    <a:pt x="1466" y="779"/>
                    <a:pt x="1498" y="775"/>
                    <a:pt x="1536" y="766"/>
                  </a:cubicBezTo>
                  <a:cubicBezTo>
                    <a:pt x="1711" y="734"/>
                    <a:pt x="1806" y="729"/>
                    <a:pt x="1861" y="729"/>
                  </a:cubicBezTo>
                  <a:cubicBezTo>
                    <a:pt x="1888" y="729"/>
                    <a:pt x="1905" y="730"/>
                    <a:pt x="1917" y="730"/>
                  </a:cubicBezTo>
                  <a:cubicBezTo>
                    <a:pt x="1941" y="730"/>
                    <a:pt x="2048" y="766"/>
                    <a:pt x="2119" y="790"/>
                  </a:cubicBezTo>
                  <a:cubicBezTo>
                    <a:pt x="2215" y="826"/>
                    <a:pt x="2274" y="850"/>
                    <a:pt x="2322" y="850"/>
                  </a:cubicBezTo>
                  <a:cubicBezTo>
                    <a:pt x="2326" y="853"/>
                    <a:pt x="2334" y="855"/>
                    <a:pt x="2344" y="855"/>
                  </a:cubicBezTo>
                  <a:cubicBezTo>
                    <a:pt x="2366" y="855"/>
                    <a:pt x="2397" y="850"/>
                    <a:pt x="2429" y="850"/>
                  </a:cubicBezTo>
                  <a:cubicBezTo>
                    <a:pt x="2548" y="850"/>
                    <a:pt x="2751" y="850"/>
                    <a:pt x="2893" y="873"/>
                  </a:cubicBezTo>
                  <a:cubicBezTo>
                    <a:pt x="3054" y="903"/>
                    <a:pt x="3382" y="950"/>
                    <a:pt x="3589" y="950"/>
                  </a:cubicBezTo>
                  <a:cubicBezTo>
                    <a:pt x="3628" y="950"/>
                    <a:pt x="3663" y="949"/>
                    <a:pt x="3691" y="945"/>
                  </a:cubicBezTo>
                  <a:cubicBezTo>
                    <a:pt x="3751" y="933"/>
                    <a:pt x="3858" y="921"/>
                    <a:pt x="3977" y="885"/>
                  </a:cubicBezTo>
                  <a:cubicBezTo>
                    <a:pt x="4167" y="850"/>
                    <a:pt x="4394" y="802"/>
                    <a:pt x="4644" y="766"/>
                  </a:cubicBezTo>
                  <a:cubicBezTo>
                    <a:pt x="4913" y="730"/>
                    <a:pt x="5130" y="716"/>
                    <a:pt x="5355" y="716"/>
                  </a:cubicBezTo>
                  <a:cubicBezTo>
                    <a:pt x="5498" y="716"/>
                    <a:pt x="5644" y="721"/>
                    <a:pt x="5810" y="730"/>
                  </a:cubicBezTo>
                  <a:cubicBezTo>
                    <a:pt x="5847" y="732"/>
                    <a:pt x="5882" y="732"/>
                    <a:pt x="5915" y="732"/>
                  </a:cubicBezTo>
                  <a:cubicBezTo>
                    <a:pt x="6191" y="732"/>
                    <a:pt x="6336" y="691"/>
                    <a:pt x="6453" y="659"/>
                  </a:cubicBezTo>
                  <a:cubicBezTo>
                    <a:pt x="6513" y="647"/>
                    <a:pt x="6561" y="635"/>
                    <a:pt x="6608" y="635"/>
                  </a:cubicBezTo>
                  <a:cubicBezTo>
                    <a:pt x="6691" y="623"/>
                    <a:pt x="6775" y="588"/>
                    <a:pt x="6870" y="540"/>
                  </a:cubicBezTo>
                  <a:cubicBezTo>
                    <a:pt x="6918" y="504"/>
                    <a:pt x="6965" y="480"/>
                    <a:pt x="7013" y="445"/>
                  </a:cubicBezTo>
                  <a:cubicBezTo>
                    <a:pt x="7049" y="421"/>
                    <a:pt x="7084" y="397"/>
                    <a:pt x="7120" y="373"/>
                  </a:cubicBezTo>
                  <a:cubicBezTo>
                    <a:pt x="7203" y="326"/>
                    <a:pt x="7227" y="290"/>
                    <a:pt x="7263" y="242"/>
                  </a:cubicBezTo>
                  <a:cubicBezTo>
                    <a:pt x="7299" y="207"/>
                    <a:pt x="7323" y="171"/>
                    <a:pt x="7418" y="99"/>
                  </a:cubicBezTo>
                  <a:close/>
                  <a:moveTo>
                    <a:pt x="7438" y="1"/>
                  </a:moveTo>
                  <a:cubicBezTo>
                    <a:pt x="7400" y="1"/>
                    <a:pt x="7366" y="18"/>
                    <a:pt x="7346" y="28"/>
                  </a:cubicBezTo>
                  <a:cubicBezTo>
                    <a:pt x="7334" y="40"/>
                    <a:pt x="7323" y="40"/>
                    <a:pt x="7299" y="64"/>
                  </a:cubicBezTo>
                  <a:cubicBezTo>
                    <a:pt x="7215" y="123"/>
                    <a:pt x="7180" y="171"/>
                    <a:pt x="7144" y="218"/>
                  </a:cubicBezTo>
                  <a:cubicBezTo>
                    <a:pt x="7108" y="254"/>
                    <a:pt x="7084" y="278"/>
                    <a:pt x="7025" y="314"/>
                  </a:cubicBezTo>
                  <a:cubicBezTo>
                    <a:pt x="6989" y="338"/>
                    <a:pt x="6953" y="373"/>
                    <a:pt x="6906" y="397"/>
                  </a:cubicBezTo>
                  <a:cubicBezTo>
                    <a:pt x="6870" y="421"/>
                    <a:pt x="6822" y="457"/>
                    <a:pt x="6775" y="480"/>
                  </a:cubicBezTo>
                  <a:cubicBezTo>
                    <a:pt x="6703" y="528"/>
                    <a:pt x="6644" y="552"/>
                    <a:pt x="6584" y="552"/>
                  </a:cubicBezTo>
                  <a:cubicBezTo>
                    <a:pt x="6513" y="564"/>
                    <a:pt x="6465" y="576"/>
                    <a:pt x="6406" y="588"/>
                  </a:cubicBezTo>
                  <a:cubicBezTo>
                    <a:pt x="6292" y="619"/>
                    <a:pt x="6170" y="649"/>
                    <a:pt x="5938" y="649"/>
                  </a:cubicBezTo>
                  <a:cubicBezTo>
                    <a:pt x="5902" y="649"/>
                    <a:pt x="5864" y="649"/>
                    <a:pt x="5822" y="647"/>
                  </a:cubicBezTo>
                  <a:cubicBezTo>
                    <a:pt x="5683" y="643"/>
                    <a:pt x="5556" y="641"/>
                    <a:pt x="5435" y="641"/>
                  </a:cubicBezTo>
                  <a:cubicBezTo>
                    <a:pt x="5165" y="641"/>
                    <a:pt x="4921" y="654"/>
                    <a:pt x="4608" y="695"/>
                  </a:cubicBezTo>
                  <a:cubicBezTo>
                    <a:pt x="4358" y="730"/>
                    <a:pt x="4108" y="778"/>
                    <a:pt x="3929" y="814"/>
                  </a:cubicBezTo>
                  <a:cubicBezTo>
                    <a:pt x="3810" y="838"/>
                    <a:pt x="3715" y="861"/>
                    <a:pt x="3655" y="873"/>
                  </a:cubicBezTo>
                  <a:cubicBezTo>
                    <a:pt x="3641" y="875"/>
                    <a:pt x="3624" y="875"/>
                    <a:pt x="3605" y="875"/>
                  </a:cubicBezTo>
                  <a:cubicBezTo>
                    <a:pt x="3443" y="875"/>
                    <a:pt x="3110" y="834"/>
                    <a:pt x="2929" y="802"/>
                  </a:cubicBezTo>
                  <a:cubicBezTo>
                    <a:pt x="2836" y="780"/>
                    <a:pt x="2718" y="776"/>
                    <a:pt x="2612" y="776"/>
                  </a:cubicBezTo>
                  <a:cubicBezTo>
                    <a:pt x="2541" y="776"/>
                    <a:pt x="2477" y="778"/>
                    <a:pt x="2429" y="778"/>
                  </a:cubicBezTo>
                  <a:lnTo>
                    <a:pt x="2334" y="778"/>
                  </a:lnTo>
                  <a:cubicBezTo>
                    <a:pt x="2322" y="778"/>
                    <a:pt x="2239" y="742"/>
                    <a:pt x="2179" y="730"/>
                  </a:cubicBezTo>
                  <a:cubicBezTo>
                    <a:pt x="2072" y="683"/>
                    <a:pt x="1989" y="659"/>
                    <a:pt x="1941" y="659"/>
                  </a:cubicBezTo>
                  <a:cubicBezTo>
                    <a:pt x="1926" y="654"/>
                    <a:pt x="1902" y="649"/>
                    <a:pt x="1857" y="649"/>
                  </a:cubicBezTo>
                  <a:cubicBezTo>
                    <a:pt x="1792" y="649"/>
                    <a:pt x="1684" y="659"/>
                    <a:pt x="1500" y="695"/>
                  </a:cubicBezTo>
                  <a:cubicBezTo>
                    <a:pt x="1477" y="701"/>
                    <a:pt x="1462" y="704"/>
                    <a:pt x="1450" y="704"/>
                  </a:cubicBezTo>
                  <a:cubicBezTo>
                    <a:pt x="1438" y="704"/>
                    <a:pt x="1429" y="701"/>
                    <a:pt x="1417" y="695"/>
                  </a:cubicBezTo>
                  <a:cubicBezTo>
                    <a:pt x="1417" y="683"/>
                    <a:pt x="1405" y="683"/>
                    <a:pt x="1393" y="671"/>
                  </a:cubicBezTo>
                  <a:cubicBezTo>
                    <a:pt x="1369" y="659"/>
                    <a:pt x="1357" y="647"/>
                    <a:pt x="1322" y="623"/>
                  </a:cubicBezTo>
                  <a:cubicBezTo>
                    <a:pt x="1274" y="599"/>
                    <a:pt x="1250" y="588"/>
                    <a:pt x="1227" y="564"/>
                  </a:cubicBezTo>
                  <a:cubicBezTo>
                    <a:pt x="1191" y="540"/>
                    <a:pt x="1155" y="516"/>
                    <a:pt x="1060" y="457"/>
                  </a:cubicBezTo>
                  <a:cubicBezTo>
                    <a:pt x="857" y="349"/>
                    <a:pt x="548" y="302"/>
                    <a:pt x="548" y="302"/>
                  </a:cubicBezTo>
                  <a:lnTo>
                    <a:pt x="84" y="266"/>
                  </a:lnTo>
                  <a:cubicBezTo>
                    <a:pt x="48" y="266"/>
                    <a:pt x="24" y="278"/>
                    <a:pt x="12" y="290"/>
                  </a:cubicBezTo>
                  <a:cubicBezTo>
                    <a:pt x="0" y="302"/>
                    <a:pt x="12" y="326"/>
                    <a:pt x="24" y="338"/>
                  </a:cubicBezTo>
                  <a:lnTo>
                    <a:pt x="4346" y="2564"/>
                  </a:lnTo>
                  <a:cubicBezTo>
                    <a:pt x="4358" y="2576"/>
                    <a:pt x="4376" y="2582"/>
                    <a:pt x="4394" y="2582"/>
                  </a:cubicBezTo>
                  <a:cubicBezTo>
                    <a:pt x="4411" y="2582"/>
                    <a:pt x="4429" y="2576"/>
                    <a:pt x="4441" y="2564"/>
                  </a:cubicBezTo>
                  <a:lnTo>
                    <a:pt x="6251" y="1516"/>
                  </a:lnTo>
                  <a:cubicBezTo>
                    <a:pt x="6327" y="1523"/>
                    <a:pt x="6488" y="1536"/>
                    <a:pt x="6642" y="1536"/>
                  </a:cubicBezTo>
                  <a:cubicBezTo>
                    <a:pt x="6776" y="1536"/>
                    <a:pt x="6904" y="1526"/>
                    <a:pt x="6965" y="1492"/>
                  </a:cubicBezTo>
                  <a:cubicBezTo>
                    <a:pt x="6977" y="1481"/>
                    <a:pt x="6989" y="1469"/>
                    <a:pt x="7001" y="1445"/>
                  </a:cubicBezTo>
                  <a:cubicBezTo>
                    <a:pt x="7013" y="1421"/>
                    <a:pt x="7037" y="1385"/>
                    <a:pt x="7061" y="1350"/>
                  </a:cubicBezTo>
                  <a:cubicBezTo>
                    <a:pt x="7120" y="1266"/>
                    <a:pt x="7180" y="1171"/>
                    <a:pt x="7144" y="1076"/>
                  </a:cubicBezTo>
                  <a:cubicBezTo>
                    <a:pt x="7120" y="1016"/>
                    <a:pt x="7263" y="909"/>
                    <a:pt x="7334" y="850"/>
                  </a:cubicBezTo>
                  <a:cubicBezTo>
                    <a:pt x="7370" y="826"/>
                    <a:pt x="7394" y="802"/>
                    <a:pt x="7418" y="778"/>
                  </a:cubicBezTo>
                  <a:cubicBezTo>
                    <a:pt x="7465" y="778"/>
                    <a:pt x="7513" y="766"/>
                    <a:pt x="7561" y="742"/>
                  </a:cubicBezTo>
                  <a:cubicBezTo>
                    <a:pt x="7573" y="730"/>
                    <a:pt x="7584" y="719"/>
                    <a:pt x="7608" y="707"/>
                  </a:cubicBezTo>
                  <a:cubicBezTo>
                    <a:pt x="7644" y="659"/>
                    <a:pt x="7644" y="647"/>
                    <a:pt x="7656" y="564"/>
                  </a:cubicBezTo>
                  <a:lnTo>
                    <a:pt x="7668" y="504"/>
                  </a:lnTo>
                  <a:cubicBezTo>
                    <a:pt x="7668" y="480"/>
                    <a:pt x="7668" y="457"/>
                    <a:pt x="7680" y="433"/>
                  </a:cubicBezTo>
                  <a:cubicBezTo>
                    <a:pt x="7704" y="314"/>
                    <a:pt x="7715" y="230"/>
                    <a:pt x="7596" y="171"/>
                  </a:cubicBezTo>
                  <a:cubicBezTo>
                    <a:pt x="7573" y="147"/>
                    <a:pt x="7561" y="111"/>
                    <a:pt x="7549" y="88"/>
                  </a:cubicBezTo>
                  <a:cubicBezTo>
                    <a:pt x="7537" y="52"/>
                    <a:pt x="7537" y="28"/>
                    <a:pt x="7501" y="16"/>
                  </a:cubicBezTo>
                  <a:cubicBezTo>
                    <a:pt x="7489" y="4"/>
                    <a:pt x="7477" y="4"/>
                    <a:pt x="7465" y="4"/>
                  </a:cubicBezTo>
                  <a:cubicBezTo>
                    <a:pt x="7456" y="2"/>
                    <a:pt x="7447" y="1"/>
                    <a:pt x="7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4"/>
            <p:cNvSpPr/>
            <p:nvPr/>
          </p:nvSpPr>
          <p:spPr>
            <a:xfrm>
              <a:off x="3574778" y="2381610"/>
              <a:ext cx="1379496" cy="716188"/>
            </a:xfrm>
            <a:custGeom>
              <a:avLst/>
              <a:gdLst/>
              <a:ahLst/>
              <a:cxnLst/>
              <a:rect l="l" t="t" r="r" b="b"/>
              <a:pathLst>
                <a:path w="25826" h="13408" extrusionOk="0">
                  <a:moveTo>
                    <a:pt x="5632" y="429"/>
                  </a:moveTo>
                  <a:cubicBezTo>
                    <a:pt x="5692" y="453"/>
                    <a:pt x="5823" y="501"/>
                    <a:pt x="5978" y="560"/>
                  </a:cubicBezTo>
                  <a:cubicBezTo>
                    <a:pt x="6013" y="572"/>
                    <a:pt x="6049" y="584"/>
                    <a:pt x="6085" y="596"/>
                  </a:cubicBezTo>
                  <a:cubicBezTo>
                    <a:pt x="6097" y="608"/>
                    <a:pt x="6108" y="608"/>
                    <a:pt x="6120" y="620"/>
                  </a:cubicBezTo>
                  <a:cubicBezTo>
                    <a:pt x="6132" y="620"/>
                    <a:pt x="6156" y="632"/>
                    <a:pt x="6168" y="632"/>
                  </a:cubicBezTo>
                  <a:cubicBezTo>
                    <a:pt x="6192" y="644"/>
                    <a:pt x="6228" y="656"/>
                    <a:pt x="6287" y="679"/>
                  </a:cubicBezTo>
                  <a:cubicBezTo>
                    <a:pt x="6323" y="691"/>
                    <a:pt x="6359" y="703"/>
                    <a:pt x="6394" y="715"/>
                  </a:cubicBezTo>
                  <a:cubicBezTo>
                    <a:pt x="6585" y="787"/>
                    <a:pt x="6740" y="834"/>
                    <a:pt x="6847" y="870"/>
                  </a:cubicBezTo>
                  <a:cubicBezTo>
                    <a:pt x="7061" y="929"/>
                    <a:pt x="7287" y="1013"/>
                    <a:pt x="7502" y="1096"/>
                  </a:cubicBezTo>
                  <a:cubicBezTo>
                    <a:pt x="7716" y="1179"/>
                    <a:pt x="7930" y="1263"/>
                    <a:pt x="8144" y="1322"/>
                  </a:cubicBezTo>
                  <a:cubicBezTo>
                    <a:pt x="8394" y="1406"/>
                    <a:pt x="8704" y="1418"/>
                    <a:pt x="8966" y="1429"/>
                  </a:cubicBezTo>
                  <a:cubicBezTo>
                    <a:pt x="9168" y="1453"/>
                    <a:pt x="9359" y="1453"/>
                    <a:pt x="9502" y="1501"/>
                  </a:cubicBezTo>
                  <a:cubicBezTo>
                    <a:pt x="9561" y="1513"/>
                    <a:pt x="9609" y="1537"/>
                    <a:pt x="9657" y="1560"/>
                  </a:cubicBezTo>
                  <a:cubicBezTo>
                    <a:pt x="9764" y="1620"/>
                    <a:pt x="9835" y="1703"/>
                    <a:pt x="9907" y="1787"/>
                  </a:cubicBezTo>
                  <a:cubicBezTo>
                    <a:pt x="9954" y="1846"/>
                    <a:pt x="10002" y="1906"/>
                    <a:pt x="10061" y="1953"/>
                  </a:cubicBezTo>
                  <a:cubicBezTo>
                    <a:pt x="10085" y="1965"/>
                    <a:pt x="10097" y="1977"/>
                    <a:pt x="10109" y="1989"/>
                  </a:cubicBezTo>
                  <a:cubicBezTo>
                    <a:pt x="10240" y="2061"/>
                    <a:pt x="10466" y="2108"/>
                    <a:pt x="10728" y="2168"/>
                  </a:cubicBezTo>
                  <a:cubicBezTo>
                    <a:pt x="10954" y="2215"/>
                    <a:pt x="11192" y="2263"/>
                    <a:pt x="11407" y="2334"/>
                  </a:cubicBezTo>
                  <a:cubicBezTo>
                    <a:pt x="11645" y="2418"/>
                    <a:pt x="11919" y="2501"/>
                    <a:pt x="12145" y="2572"/>
                  </a:cubicBezTo>
                  <a:cubicBezTo>
                    <a:pt x="12383" y="2644"/>
                    <a:pt x="12597" y="2703"/>
                    <a:pt x="12657" y="2739"/>
                  </a:cubicBezTo>
                  <a:cubicBezTo>
                    <a:pt x="12740" y="2799"/>
                    <a:pt x="13038" y="3073"/>
                    <a:pt x="13300" y="3334"/>
                  </a:cubicBezTo>
                  <a:lnTo>
                    <a:pt x="11192" y="4632"/>
                  </a:lnTo>
                  <a:cubicBezTo>
                    <a:pt x="11169" y="4644"/>
                    <a:pt x="11169" y="4668"/>
                    <a:pt x="11192" y="4680"/>
                  </a:cubicBezTo>
                  <a:lnTo>
                    <a:pt x="13824" y="6216"/>
                  </a:lnTo>
                  <a:lnTo>
                    <a:pt x="13764" y="6252"/>
                  </a:lnTo>
                  <a:lnTo>
                    <a:pt x="13717" y="6263"/>
                  </a:lnTo>
                  <a:lnTo>
                    <a:pt x="13681" y="6287"/>
                  </a:lnTo>
                  <a:lnTo>
                    <a:pt x="13633" y="6311"/>
                  </a:lnTo>
                  <a:cubicBezTo>
                    <a:pt x="13598" y="6323"/>
                    <a:pt x="13562" y="6335"/>
                    <a:pt x="13550" y="6335"/>
                  </a:cubicBezTo>
                  <a:lnTo>
                    <a:pt x="13467" y="6335"/>
                  </a:lnTo>
                  <a:cubicBezTo>
                    <a:pt x="13347" y="6335"/>
                    <a:pt x="13217" y="6335"/>
                    <a:pt x="13157" y="6371"/>
                  </a:cubicBezTo>
                  <a:cubicBezTo>
                    <a:pt x="13133" y="6382"/>
                    <a:pt x="13109" y="6406"/>
                    <a:pt x="13074" y="6430"/>
                  </a:cubicBezTo>
                  <a:cubicBezTo>
                    <a:pt x="13014" y="6478"/>
                    <a:pt x="12943" y="6537"/>
                    <a:pt x="12883" y="6573"/>
                  </a:cubicBezTo>
                  <a:cubicBezTo>
                    <a:pt x="12836" y="6609"/>
                    <a:pt x="12812" y="6609"/>
                    <a:pt x="12812" y="6609"/>
                  </a:cubicBezTo>
                  <a:cubicBezTo>
                    <a:pt x="12788" y="6597"/>
                    <a:pt x="12752" y="6597"/>
                    <a:pt x="12716" y="6585"/>
                  </a:cubicBezTo>
                  <a:cubicBezTo>
                    <a:pt x="12555" y="6542"/>
                    <a:pt x="12424" y="6506"/>
                    <a:pt x="12331" y="6506"/>
                  </a:cubicBezTo>
                  <a:cubicBezTo>
                    <a:pt x="12295" y="6506"/>
                    <a:pt x="12264" y="6512"/>
                    <a:pt x="12240" y="6525"/>
                  </a:cubicBezTo>
                  <a:cubicBezTo>
                    <a:pt x="12228" y="6537"/>
                    <a:pt x="12216" y="6549"/>
                    <a:pt x="12181" y="6561"/>
                  </a:cubicBezTo>
                  <a:cubicBezTo>
                    <a:pt x="12169" y="6573"/>
                    <a:pt x="12145" y="6585"/>
                    <a:pt x="12121" y="6597"/>
                  </a:cubicBezTo>
                  <a:cubicBezTo>
                    <a:pt x="12109" y="6621"/>
                    <a:pt x="12074" y="6633"/>
                    <a:pt x="12038" y="6668"/>
                  </a:cubicBezTo>
                  <a:cubicBezTo>
                    <a:pt x="12026" y="6680"/>
                    <a:pt x="12014" y="6680"/>
                    <a:pt x="12002" y="6692"/>
                  </a:cubicBezTo>
                  <a:cubicBezTo>
                    <a:pt x="11978" y="6704"/>
                    <a:pt x="11966" y="6716"/>
                    <a:pt x="11943" y="6728"/>
                  </a:cubicBezTo>
                  <a:lnTo>
                    <a:pt x="11740" y="6883"/>
                  </a:lnTo>
                  <a:cubicBezTo>
                    <a:pt x="11716" y="6906"/>
                    <a:pt x="11693" y="6918"/>
                    <a:pt x="11669" y="6930"/>
                  </a:cubicBezTo>
                  <a:cubicBezTo>
                    <a:pt x="11569" y="6993"/>
                    <a:pt x="11477" y="7022"/>
                    <a:pt x="11392" y="7022"/>
                  </a:cubicBezTo>
                  <a:cubicBezTo>
                    <a:pt x="11364" y="7022"/>
                    <a:pt x="11338" y="7019"/>
                    <a:pt x="11312" y="7014"/>
                  </a:cubicBezTo>
                  <a:cubicBezTo>
                    <a:pt x="11240" y="6990"/>
                    <a:pt x="11145" y="6966"/>
                    <a:pt x="11038" y="6930"/>
                  </a:cubicBezTo>
                  <a:cubicBezTo>
                    <a:pt x="10871" y="6883"/>
                    <a:pt x="10692" y="6835"/>
                    <a:pt x="10585" y="6823"/>
                  </a:cubicBezTo>
                  <a:cubicBezTo>
                    <a:pt x="10564" y="6821"/>
                    <a:pt x="10538" y="6821"/>
                    <a:pt x="10509" y="6821"/>
                  </a:cubicBezTo>
                  <a:cubicBezTo>
                    <a:pt x="10333" y="6821"/>
                    <a:pt x="10042" y="6848"/>
                    <a:pt x="9847" y="6859"/>
                  </a:cubicBezTo>
                  <a:lnTo>
                    <a:pt x="9752" y="6859"/>
                  </a:lnTo>
                  <a:cubicBezTo>
                    <a:pt x="9739" y="6860"/>
                    <a:pt x="9724" y="6860"/>
                    <a:pt x="9707" y="6860"/>
                  </a:cubicBezTo>
                  <a:cubicBezTo>
                    <a:pt x="9534" y="6860"/>
                    <a:pt x="9173" y="6810"/>
                    <a:pt x="9097" y="6799"/>
                  </a:cubicBezTo>
                  <a:lnTo>
                    <a:pt x="8990" y="6763"/>
                  </a:lnTo>
                  <a:lnTo>
                    <a:pt x="8930" y="6752"/>
                  </a:lnTo>
                  <a:lnTo>
                    <a:pt x="8859" y="6752"/>
                  </a:lnTo>
                  <a:lnTo>
                    <a:pt x="8811" y="6740"/>
                  </a:lnTo>
                  <a:lnTo>
                    <a:pt x="8775" y="6752"/>
                  </a:lnTo>
                  <a:lnTo>
                    <a:pt x="8716" y="6752"/>
                  </a:lnTo>
                  <a:lnTo>
                    <a:pt x="8680" y="6763"/>
                  </a:lnTo>
                  <a:lnTo>
                    <a:pt x="8621" y="6763"/>
                  </a:lnTo>
                  <a:cubicBezTo>
                    <a:pt x="8609" y="6775"/>
                    <a:pt x="8597" y="6775"/>
                    <a:pt x="8573" y="6775"/>
                  </a:cubicBezTo>
                  <a:lnTo>
                    <a:pt x="8537" y="6787"/>
                  </a:lnTo>
                  <a:cubicBezTo>
                    <a:pt x="8525" y="6775"/>
                    <a:pt x="8502" y="6775"/>
                    <a:pt x="8478" y="6763"/>
                  </a:cubicBezTo>
                  <a:cubicBezTo>
                    <a:pt x="8454" y="6752"/>
                    <a:pt x="8418" y="6728"/>
                    <a:pt x="8383" y="6716"/>
                  </a:cubicBezTo>
                  <a:cubicBezTo>
                    <a:pt x="8335" y="6680"/>
                    <a:pt x="8287" y="6644"/>
                    <a:pt x="8240" y="6597"/>
                  </a:cubicBezTo>
                  <a:cubicBezTo>
                    <a:pt x="8204" y="6549"/>
                    <a:pt x="8192" y="6513"/>
                    <a:pt x="8168" y="6478"/>
                  </a:cubicBezTo>
                  <a:cubicBezTo>
                    <a:pt x="8144" y="6418"/>
                    <a:pt x="8109" y="6371"/>
                    <a:pt x="8037" y="6323"/>
                  </a:cubicBezTo>
                  <a:cubicBezTo>
                    <a:pt x="8013" y="6311"/>
                    <a:pt x="7978" y="6299"/>
                    <a:pt x="7942" y="6287"/>
                  </a:cubicBezTo>
                  <a:lnTo>
                    <a:pt x="7847" y="6263"/>
                  </a:lnTo>
                  <a:cubicBezTo>
                    <a:pt x="7704" y="6216"/>
                    <a:pt x="7585" y="6180"/>
                    <a:pt x="7323" y="6132"/>
                  </a:cubicBezTo>
                  <a:cubicBezTo>
                    <a:pt x="7180" y="6109"/>
                    <a:pt x="7061" y="6109"/>
                    <a:pt x="6978" y="6109"/>
                  </a:cubicBezTo>
                  <a:lnTo>
                    <a:pt x="6859" y="6109"/>
                  </a:lnTo>
                  <a:cubicBezTo>
                    <a:pt x="6847" y="6097"/>
                    <a:pt x="6847" y="6097"/>
                    <a:pt x="6847" y="6085"/>
                  </a:cubicBezTo>
                  <a:cubicBezTo>
                    <a:pt x="6811" y="6037"/>
                    <a:pt x="6811" y="6001"/>
                    <a:pt x="6811" y="5978"/>
                  </a:cubicBezTo>
                  <a:cubicBezTo>
                    <a:pt x="6811" y="5954"/>
                    <a:pt x="6811" y="5918"/>
                    <a:pt x="6787" y="5894"/>
                  </a:cubicBezTo>
                  <a:cubicBezTo>
                    <a:pt x="6751" y="5847"/>
                    <a:pt x="6728" y="5811"/>
                    <a:pt x="6668" y="5787"/>
                  </a:cubicBezTo>
                  <a:cubicBezTo>
                    <a:pt x="6644" y="5775"/>
                    <a:pt x="6632" y="5763"/>
                    <a:pt x="6585" y="5740"/>
                  </a:cubicBezTo>
                  <a:cubicBezTo>
                    <a:pt x="6549" y="5716"/>
                    <a:pt x="6525" y="5680"/>
                    <a:pt x="6489" y="5632"/>
                  </a:cubicBezTo>
                  <a:cubicBezTo>
                    <a:pt x="6478" y="5609"/>
                    <a:pt x="6466" y="5585"/>
                    <a:pt x="6442" y="5573"/>
                  </a:cubicBezTo>
                  <a:cubicBezTo>
                    <a:pt x="6418" y="5549"/>
                    <a:pt x="6406" y="5525"/>
                    <a:pt x="6382" y="5478"/>
                  </a:cubicBezTo>
                  <a:cubicBezTo>
                    <a:pt x="6359" y="5418"/>
                    <a:pt x="6311" y="5335"/>
                    <a:pt x="6228" y="5216"/>
                  </a:cubicBezTo>
                  <a:cubicBezTo>
                    <a:pt x="6156" y="5120"/>
                    <a:pt x="6049" y="5037"/>
                    <a:pt x="5954" y="4966"/>
                  </a:cubicBezTo>
                  <a:cubicBezTo>
                    <a:pt x="5858" y="4894"/>
                    <a:pt x="5775" y="4835"/>
                    <a:pt x="5751" y="4787"/>
                  </a:cubicBezTo>
                  <a:cubicBezTo>
                    <a:pt x="5739" y="4739"/>
                    <a:pt x="5739" y="4704"/>
                    <a:pt x="5727" y="4680"/>
                  </a:cubicBezTo>
                  <a:cubicBezTo>
                    <a:pt x="5727" y="4644"/>
                    <a:pt x="5727" y="4608"/>
                    <a:pt x="5656" y="4549"/>
                  </a:cubicBezTo>
                  <a:lnTo>
                    <a:pt x="5597" y="4501"/>
                  </a:lnTo>
                  <a:cubicBezTo>
                    <a:pt x="5537" y="4454"/>
                    <a:pt x="5489" y="4418"/>
                    <a:pt x="5346" y="4335"/>
                  </a:cubicBezTo>
                  <a:cubicBezTo>
                    <a:pt x="5251" y="4275"/>
                    <a:pt x="5156" y="4227"/>
                    <a:pt x="5061" y="4180"/>
                  </a:cubicBezTo>
                  <a:cubicBezTo>
                    <a:pt x="4989" y="4144"/>
                    <a:pt x="4930" y="4108"/>
                    <a:pt x="4858" y="4073"/>
                  </a:cubicBezTo>
                  <a:cubicBezTo>
                    <a:pt x="4799" y="4037"/>
                    <a:pt x="4644" y="3942"/>
                    <a:pt x="4537" y="3870"/>
                  </a:cubicBezTo>
                  <a:cubicBezTo>
                    <a:pt x="4489" y="3846"/>
                    <a:pt x="4442" y="3823"/>
                    <a:pt x="4406" y="3811"/>
                  </a:cubicBezTo>
                  <a:cubicBezTo>
                    <a:pt x="4382" y="3799"/>
                    <a:pt x="4358" y="3775"/>
                    <a:pt x="4334" y="3751"/>
                  </a:cubicBezTo>
                  <a:cubicBezTo>
                    <a:pt x="4311" y="3739"/>
                    <a:pt x="4287" y="3715"/>
                    <a:pt x="4251" y="3692"/>
                  </a:cubicBezTo>
                  <a:cubicBezTo>
                    <a:pt x="4215" y="3668"/>
                    <a:pt x="4168" y="3656"/>
                    <a:pt x="4108" y="3656"/>
                  </a:cubicBezTo>
                  <a:cubicBezTo>
                    <a:pt x="4025" y="3668"/>
                    <a:pt x="3906" y="3680"/>
                    <a:pt x="3834" y="3704"/>
                  </a:cubicBezTo>
                  <a:cubicBezTo>
                    <a:pt x="3822" y="3704"/>
                    <a:pt x="3811" y="3715"/>
                    <a:pt x="3799" y="3727"/>
                  </a:cubicBezTo>
                  <a:cubicBezTo>
                    <a:pt x="3750" y="3747"/>
                    <a:pt x="3709" y="3766"/>
                    <a:pt x="3670" y="3766"/>
                  </a:cubicBezTo>
                  <a:cubicBezTo>
                    <a:pt x="3661" y="3766"/>
                    <a:pt x="3653" y="3765"/>
                    <a:pt x="3644" y="3763"/>
                  </a:cubicBezTo>
                  <a:cubicBezTo>
                    <a:pt x="3608" y="3751"/>
                    <a:pt x="3561" y="3751"/>
                    <a:pt x="3525" y="3739"/>
                  </a:cubicBezTo>
                  <a:cubicBezTo>
                    <a:pt x="3453" y="3727"/>
                    <a:pt x="3382" y="3727"/>
                    <a:pt x="3311" y="3680"/>
                  </a:cubicBezTo>
                  <a:cubicBezTo>
                    <a:pt x="3275" y="3656"/>
                    <a:pt x="3251" y="3632"/>
                    <a:pt x="3239" y="3608"/>
                  </a:cubicBezTo>
                  <a:cubicBezTo>
                    <a:pt x="3203" y="3573"/>
                    <a:pt x="3168" y="3537"/>
                    <a:pt x="3072" y="3477"/>
                  </a:cubicBezTo>
                  <a:cubicBezTo>
                    <a:pt x="3049" y="3465"/>
                    <a:pt x="3037" y="3454"/>
                    <a:pt x="3025" y="3442"/>
                  </a:cubicBezTo>
                  <a:cubicBezTo>
                    <a:pt x="2941" y="3394"/>
                    <a:pt x="2858" y="3358"/>
                    <a:pt x="2775" y="3334"/>
                  </a:cubicBezTo>
                  <a:cubicBezTo>
                    <a:pt x="2763" y="3334"/>
                    <a:pt x="2739" y="3323"/>
                    <a:pt x="2727" y="3323"/>
                  </a:cubicBezTo>
                  <a:cubicBezTo>
                    <a:pt x="2703" y="3311"/>
                    <a:pt x="2691" y="3311"/>
                    <a:pt x="2668" y="3311"/>
                  </a:cubicBezTo>
                  <a:cubicBezTo>
                    <a:pt x="2632" y="3299"/>
                    <a:pt x="2608" y="3299"/>
                    <a:pt x="2584" y="3287"/>
                  </a:cubicBezTo>
                  <a:cubicBezTo>
                    <a:pt x="2563" y="3283"/>
                    <a:pt x="2543" y="3282"/>
                    <a:pt x="2524" y="3282"/>
                  </a:cubicBezTo>
                  <a:cubicBezTo>
                    <a:pt x="2478" y="3282"/>
                    <a:pt x="2436" y="3290"/>
                    <a:pt x="2394" y="3299"/>
                  </a:cubicBezTo>
                  <a:cubicBezTo>
                    <a:pt x="2358" y="3299"/>
                    <a:pt x="2325" y="3302"/>
                    <a:pt x="2293" y="3302"/>
                  </a:cubicBezTo>
                  <a:cubicBezTo>
                    <a:pt x="2260" y="3302"/>
                    <a:pt x="2227" y="3299"/>
                    <a:pt x="2191" y="3287"/>
                  </a:cubicBezTo>
                  <a:cubicBezTo>
                    <a:pt x="2132" y="3275"/>
                    <a:pt x="2048" y="3239"/>
                    <a:pt x="1941" y="3204"/>
                  </a:cubicBezTo>
                  <a:cubicBezTo>
                    <a:pt x="1822" y="3156"/>
                    <a:pt x="1691" y="3108"/>
                    <a:pt x="1596" y="3084"/>
                  </a:cubicBezTo>
                  <a:cubicBezTo>
                    <a:pt x="1572" y="3084"/>
                    <a:pt x="1548" y="3073"/>
                    <a:pt x="1525" y="3073"/>
                  </a:cubicBezTo>
                  <a:lnTo>
                    <a:pt x="1548" y="3049"/>
                  </a:lnTo>
                  <a:cubicBezTo>
                    <a:pt x="1560" y="3037"/>
                    <a:pt x="1572" y="3025"/>
                    <a:pt x="1596" y="3025"/>
                  </a:cubicBezTo>
                  <a:cubicBezTo>
                    <a:pt x="1608" y="3001"/>
                    <a:pt x="1632" y="2989"/>
                    <a:pt x="1656" y="2977"/>
                  </a:cubicBezTo>
                  <a:cubicBezTo>
                    <a:pt x="1667" y="2965"/>
                    <a:pt x="1679" y="2953"/>
                    <a:pt x="1691" y="2942"/>
                  </a:cubicBezTo>
                  <a:cubicBezTo>
                    <a:pt x="1703" y="2930"/>
                    <a:pt x="1727" y="2918"/>
                    <a:pt x="1739" y="2906"/>
                  </a:cubicBezTo>
                  <a:lnTo>
                    <a:pt x="1763" y="2882"/>
                  </a:lnTo>
                  <a:cubicBezTo>
                    <a:pt x="1787" y="2858"/>
                    <a:pt x="1810" y="2846"/>
                    <a:pt x="1822" y="2823"/>
                  </a:cubicBezTo>
                  <a:cubicBezTo>
                    <a:pt x="1989" y="2656"/>
                    <a:pt x="1953" y="2406"/>
                    <a:pt x="1917" y="2215"/>
                  </a:cubicBezTo>
                  <a:cubicBezTo>
                    <a:pt x="1906" y="2144"/>
                    <a:pt x="1906" y="2096"/>
                    <a:pt x="1894" y="2037"/>
                  </a:cubicBezTo>
                  <a:cubicBezTo>
                    <a:pt x="1894" y="1989"/>
                    <a:pt x="1941" y="1930"/>
                    <a:pt x="2048" y="1870"/>
                  </a:cubicBezTo>
                  <a:cubicBezTo>
                    <a:pt x="2156" y="1799"/>
                    <a:pt x="2310" y="1751"/>
                    <a:pt x="2453" y="1691"/>
                  </a:cubicBezTo>
                  <a:cubicBezTo>
                    <a:pt x="2549" y="1656"/>
                    <a:pt x="2644" y="1620"/>
                    <a:pt x="2715" y="1584"/>
                  </a:cubicBezTo>
                  <a:cubicBezTo>
                    <a:pt x="2882" y="1501"/>
                    <a:pt x="3060" y="1501"/>
                    <a:pt x="3227" y="1501"/>
                  </a:cubicBezTo>
                  <a:cubicBezTo>
                    <a:pt x="3334" y="1501"/>
                    <a:pt x="3418" y="1501"/>
                    <a:pt x="3489" y="1477"/>
                  </a:cubicBezTo>
                  <a:cubicBezTo>
                    <a:pt x="3501" y="1465"/>
                    <a:pt x="3513" y="1465"/>
                    <a:pt x="3537" y="1453"/>
                  </a:cubicBezTo>
                  <a:cubicBezTo>
                    <a:pt x="3572" y="1429"/>
                    <a:pt x="3632" y="1382"/>
                    <a:pt x="3692" y="1322"/>
                  </a:cubicBezTo>
                  <a:cubicBezTo>
                    <a:pt x="3858" y="1156"/>
                    <a:pt x="4061" y="906"/>
                    <a:pt x="4132" y="787"/>
                  </a:cubicBezTo>
                  <a:cubicBezTo>
                    <a:pt x="4144" y="763"/>
                    <a:pt x="4168" y="739"/>
                    <a:pt x="4192" y="727"/>
                  </a:cubicBezTo>
                  <a:cubicBezTo>
                    <a:pt x="4346" y="644"/>
                    <a:pt x="4680" y="596"/>
                    <a:pt x="4954" y="572"/>
                  </a:cubicBezTo>
                  <a:cubicBezTo>
                    <a:pt x="5025" y="560"/>
                    <a:pt x="5085" y="560"/>
                    <a:pt x="5144" y="548"/>
                  </a:cubicBezTo>
                  <a:cubicBezTo>
                    <a:pt x="5204" y="537"/>
                    <a:pt x="5251" y="525"/>
                    <a:pt x="5299" y="525"/>
                  </a:cubicBezTo>
                  <a:lnTo>
                    <a:pt x="5335" y="513"/>
                  </a:lnTo>
                  <a:cubicBezTo>
                    <a:pt x="5382" y="501"/>
                    <a:pt x="5418" y="501"/>
                    <a:pt x="5466" y="489"/>
                  </a:cubicBezTo>
                  <a:cubicBezTo>
                    <a:pt x="5501" y="477"/>
                    <a:pt x="5525" y="465"/>
                    <a:pt x="5573" y="453"/>
                  </a:cubicBezTo>
                  <a:cubicBezTo>
                    <a:pt x="5597" y="441"/>
                    <a:pt x="5608" y="441"/>
                    <a:pt x="5632" y="429"/>
                  </a:cubicBezTo>
                  <a:close/>
                  <a:moveTo>
                    <a:pt x="13943" y="6263"/>
                  </a:moveTo>
                  <a:cubicBezTo>
                    <a:pt x="14133" y="6359"/>
                    <a:pt x="14919" y="6728"/>
                    <a:pt x="15574" y="7049"/>
                  </a:cubicBezTo>
                  <a:cubicBezTo>
                    <a:pt x="15610" y="7073"/>
                    <a:pt x="15645" y="7085"/>
                    <a:pt x="15681" y="7109"/>
                  </a:cubicBezTo>
                  <a:cubicBezTo>
                    <a:pt x="15729" y="7121"/>
                    <a:pt x="15764" y="7144"/>
                    <a:pt x="15800" y="7156"/>
                  </a:cubicBezTo>
                  <a:lnTo>
                    <a:pt x="15824" y="7180"/>
                  </a:lnTo>
                  <a:cubicBezTo>
                    <a:pt x="15872" y="7204"/>
                    <a:pt x="15919" y="7228"/>
                    <a:pt x="15955" y="7240"/>
                  </a:cubicBezTo>
                  <a:cubicBezTo>
                    <a:pt x="15979" y="7252"/>
                    <a:pt x="15991" y="7264"/>
                    <a:pt x="16014" y="7275"/>
                  </a:cubicBezTo>
                  <a:cubicBezTo>
                    <a:pt x="16026" y="7275"/>
                    <a:pt x="16050" y="7287"/>
                    <a:pt x="16062" y="7299"/>
                  </a:cubicBezTo>
                  <a:cubicBezTo>
                    <a:pt x="16157" y="7347"/>
                    <a:pt x="16241" y="7395"/>
                    <a:pt x="16288" y="7418"/>
                  </a:cubicBezTo>
                  <a:cubicBezTo>
                    <a:pt x="16395" y="7490"/>
                    <a:pt x="16443" y="7514"/>
                    <a:pt x="16467" y="7537"/>
                  </a:cubicBezTo>
                  <a:lnTo>
                    <a:pt x="16491" y="7549"/>
                  </a:lnTo>
                  <a:cubicBezTo>
                    <a:pt x="16503" y="7609"/>
                    <a:pt x="16503" y="7668"/>
                    <a:pt x="16491" y="7728"/>
                  </a:cubicBezTo>
                  <a:cubicBezTo>
                    <a:pt x="16491" y="7752"/>
                    <a:pt x="16479" y="7764"/>
                    <a:pt x="16479" y="7787"/>
                  </a:cubicBezTo>
                  <a:cubicBezTo>
                    <a:pt x="16467" y="7859"/>
                    <a:pt x="16443" y="7918"/>
                    <a:pt x="16467" y="7978"/>
                  </a:cubicBezTo>
                  <a:cubicBezTo>
                    <a:pt x="16491" y="8014"/>
                    <a:pt x="16538" y="8049"/>
                    <a:pt x="16574" y="8085"/>
                  </a:cubicBezTo>
                  <a:cubicBezTo>
                    <a:pt x="16646" y="8145"/>
                    <a:pt x="16717" y="8204"/>
                    <a:pt x="16705" y="8287"/>
                  </a:cubicBezTo>
                  <a:cubicBezTo>
                    <a:pt x="16681" y="8430"/>
                    <a:pt x="16574" y="8764"/>
                    <a:pt x="16562" y="8799"/>
                  </a:cubicBezTo>
                  <a:cubicBezTo>
                    <a:pt x="16538" y="8811"/>
                    <a:pt x="16538" y="8859"/>
                    <a:pt x="16503" y="9097"/>
                  </a:cubicBezTo>
                  <a:cubicBezTo>
                    <a:pt x="16479" y="9323"/>
                    <a:pt x="16431" y="9621"/>
                    <a:pt x="16395" y="9704"/>
                  </a:cubicBezTo>
                  <a:cubicBezTo>
                    <a:pt x="16384" y="9740"/>
                    <a:pt x="16372" y="9764"/>
                    <a:pt x="16360" y="9788"/>
                  </a:cubicBezTo>
                  <a:cubicBezTo>
                    <a:pt x="16300" y="9895"/>
                    <a:pt x="16229" y="10014"/>
                    <a:pt x="16419" y="10121"/>
                  </a:cubicBezTo>
                  <a:cubicBezTo>
                    <a:pt x="16443" y="10133"/>
                    <a:pt x="16479" y="10157"/>
                    <a:pt x="16515" y="10169"/>
                  </a:cubicBezTo>
                  <a:lnTo>
                    <a:pt x="16574" y="10192"/>
                  </a:lnTo>
                  <a:cubicBezTo>
                    <a:pt x="16681" y="10228"/>
                    <a:pt x="16788" y="10276"/>
                    <a:pt x="16860" y="10312"/>
                  </a:cubicBezTo>
                  <a:cubicBezTo>
                    <a:pt x="16967" y="10371"/>
                    <a:pt x="17015" y="10442"/>
                    <a:pt x="16967" y="10550"/>
                  </a:cubicBezTo>
                  <a:cubicBezTo>
                    <a:pt x="16919" y="10669"/>
                    <a:pt x="16717" y="10823"/>
                    <a:pt x="16562" y="10954"/>
                  </a:cubicBezTo>
                  <a:cubicBezTo>
                    <a:pt x="16395" y="11085"/>
                    <a:pt x="16300" y="11157"/>
                    <a:pt x="16288" y="11216"/>
                  </a:cubicBezTo>
                  <a:cubicBezTo>
                    <a:pt x="16276" y="11252"/>
                    <a:pt x="16276" y="11300"/>
                    <a:pt x="16276" y="11335"/>
                  </a:cubicBezTo>
                  <a:cubicBezTo>
                    <a:pt x="16276" y="11478"/>
                    <a:pt x="16336" y="11621"/>
                    <a:pt x="16491" y="11740"/>
                  </a:cubicBezTo>
                  <a:cubicBezTo>
                    <a:pt x="16765" y="11931"/>
                    <a:pt x="16884" y="12062"/>
                    <a:pt x="16860" y="12133"/>
                  </a:cubicBezTo>
                  <a:cubicBezTo>
                    <a:pt x="16848" y="12145"/>
                    <a:pt x="16848" y="12157"/>
                    <a:pt x="16836" y="12157"/>
                  </a:cubicBezTo>
                  <a:cubicBezTo>
                    <a:pt x="16812" y="12181"/>
                    <a:pt x="16788" y="12193"/>
                    <a:pt x="16776" y="12193"/>
                  </a:cubicBezTo>
                  <a:cubicBezTo>
                    <a:pt x="16729" y="12228"/>
                    <a:pt x="16681" y="12240"/>
                    <a:pt x="16634" y="12252"/>
                  </a:cubicBezTo>
                  <a:cubicBezTo>
                    <a:pt x="16610" y="12264"/>
                    <a:pt x="16598" y="12264"/>
                    <a:pt x="16586" y="12276"/>
                  </a:cubicBezTo>
                  <a:cubicBezTo>
                    <a:pt x="16562" y="12276"/>
                    <a:pt x="16538" y="12288"/>
                    <a:pt x="16503" y="12300"/>
                  </a:cubicBezTo>
                  <a:cubicBezTo>
                    <a:pt x="16479" y="12312"/>
                    <a:pt x="16443" y="12324"/>
                    <a:pt x="16407" y="12336"/>
                  </a:cubicBezTo>
                  <a:cubicBezTo>
                    <a:pt x="16395" y="12347"/>
                    <a:pt x="16384" y="12359"/>
                    <a:pt x="16360" y="12371"/>
                  </a:cubicBezTo>
                  <a:cubicBezTo>
                    <a:pt x="16336" y="12383"/>
                    <a:pt x="16324" y="12395"/>
                    <a:pt x="16288" y="12419"/>
                  </a:cubicBezTo>
                  <a:cubicBezTo>
                    <a:pt x="16265" y="12431"/>
                    <a:pt x="16241" y="12443"/>
                    <a:pt x="16217" y="12478"/>
                  </a:cubicBezTo>
                  <a:cubicBezTo>
                    <a:pt x="16193" y="12490"/>
                    <a:pt x="16169" y="12514"/>
                    <a:pt x="16145" y="12538"/>
                  </a:cubicBezTo>
                  <a:cubicBezTo>
                    <a:pt x="16038" y="12514"/>
                    <a:pt x="15943" y="12490"/>
                    <a:pt x="15895" y="12478"/>
                  </a:cubicBezTo>
                  <a:cubicBezTo>
                    <a:pt x="15884" y="12467"/>
                    <a:pt x="15860" y="12467"/>
                    <a:pt x="15836" y="12455"/>
                  </a:cubicBezTo>
                  <a:cubicBezTo>
                    <a:pt x="15776" y="12407"/>
                    <a:pt x="15681" y="12336"/>
                    <a:pt x="15610" y="12288"/>
                  </a:cubicBezTo>
                  <a:lnTo>
                    <a:pt x="15586" y="12252"/>
                  </a:lnTo>
                  <a:cubicBezTo>
                    <a:pt x="15455" y="12157"/>
                    <a:pt x="15229" y="12014"/>
                    <a:pt x="15086" y="11931"/>
                  </a:cubicBezTo>
                  <a:cubicBezTo>
                    <a:pt x="15014" y="11883"/>
                    <a:pt x="14931" y="11859"/>
                    <a:pt x="14860" y="11824"/>
                  </a:cubicBezTo>
                  <a:cubicBezTo>
                    <a:pt x="14800" y="11812"/>
                    <a:pt x="14752" y="11788"/>
                    <a:pt x="14717" y="11764"/>
                  </a:cubicBezTo>
                  <a:cubicBezTo>
                    <a:pt x="14693" y="11752"/>
                    <a:pt x="14669" y="11740"/>
                    <a:pt x="14669" y="11728"/>
                  </a:cubicBezTo>
                  <a:cubicBezTo>
                    <a:pt x="14657" y="11705"/>
                    <a:pt x="14645" y="11681"/>
                    <a:pt x="14633" y="11657"/>
                  </a:cubicBezTo>
                  <a:cubicBezTo>
                    <a:pt x="14598" y="11574"/>
                    <a:pt x="14550" y="11466"/>
                    <a:pt x="14455" y="11419"/>
                  </a:cubicBezTo>
                  <a:cubicBezTo>
                    <a:pt x="14443" y="11407"/>
                    <a:pt x="14431" y="11395"/>
                    <a:pt x="14407" y="11395"/>
                  </a:cubicBezTo>
                  <a:cubicBezTo>
                    <a:pt x="14348" y="11371"/>
                    <a:pt x="14276" y="11359"/>
                    <a:pt x="14193" y="11359"/>
                  </a:cubicBezTo>
                  <a:cubicBezTo>
                    <a:pt x="14086" y="11347"/>
                    <a:pt x="13990" y="11335"/>
                    <a:pt x="13931" y="11300"/>
                  </a:cubicBezTo>
                  <a:lnTo>
                    <a:pt x="13895" y="11288"/>
                  </a:lnTo>
                  <a:cubicBezTo>
                    <a:pt x="13776" y="11216"/>
                    <a:pt x="13764" y="11204"/>
                    <a:pt x="13800" y="11169"/>
                  </a:cubicBezTo>
                  <a:cubicBezTo>
                    <a:pt x="13848" y="11109"/>
                    <a:pt x="13919" y="11026"/>
                    <a:pt x="13788" y="10919"/>
                  </a:cubicBezTo>
                  <a:cubicBezTo>
                    <a:pt x="13728" y="10871"/>
                    <a:pt x="13645" y="10812"/>
                    <a:pt x="13550" y="10764"/>
                  </a:cubicBezTo>
                  <a:cubicBezTo>
                    <a:pt x="13478" y="10716"/>
                    <a:pt x="13395" y="10657"/>
                    <a:pt x="13336" y="10609"/>
                  </a:cubicBezTo>
                  <a:cubicBezTo>
                    <a:pt x="13288" y="10573"/>
                    <a:pt x="13228" y="10538"/>
                    <a:pt x="13181" y="10502"/>
                  </a:cubicBezTo>
                  <a:cubicBezTo>
                    <a:pt x="13074" y="10431"/>
                    <a:pt x="12978" y="10359"/>
                    <a:pt x="12943" y="10312"/>
                  </a:cubicBezTo>
                  <a:cubicBezTo>
                    <a:pt x="12895" y="10252"/>
                    <a:pt x="12895" y="10014"/>
                    <a:pt x="12895" y="9871"/>
                  </a:cubicBezTo>
                  <a:cubicBezTo>
                    <a:pt x="12907" y="9800"/>
                    <a:pt x="12907" y="9752"/>
                    <a:pt x="12895" y="9728"/>
                  </a:cubicBezTo>
                  <a:lnTo>
                    <a:pt x="12895" y="9704"/>
                  </a:lnTo>
                  <a:cubicBezTo>
                    <a:pt x="12895" y="9657"/>
                    <a:pt x="12883" y="9597"/>
                    <a:pt x="12776" y="9538"/>
                  </a:cubicBezTo>
                  <a:cubicBezTo>
                    <a:pt x="12764" y="9526"/>
                    <a:pt x="12740" y="9514"/>
                    <a:pt x="12716" y="9502"/>
                  </a:cubicBezTo>
                  <a:cubicBezTo>
                    <a:pt x="12574" y="9430"/>
                    <a:pt x="12466" y="9419"/>
                    <a:pt x="12359" y="9395"/>
                  </a:cubicBezTo>
                  <a:cubicBezTo>
                    <a:pt x="12300" y="9383"/>
                    <a:pt x="12252" y="9371"/>
                    <a:pt x="12193" y="9359"/>
                  </a:cubicBezTo>
                  <a:cubicBezTo>
                    <a:pt x="12014" y="9311"/>
                    <a:pt x="11835" y="9252"/>
                    <a:pt x="11693" y="9180"/>
                  </a:cubicBezTo>
                  <a:lnTo>
                    <a:pt x="11633" y="9169"/>
                  </a:lnTo>
                  <a:cubicBezTo>
                    <a:pt x="11533" y="9109"/>
                    <a:pt x="11475" y="9082"/>
                    <a:pt x="11340" y="9082"/>
                  </a:cubicBezTo>
                  <a:cubicBezTo>
                    <a:pt x="11314" y="9082"/>
                    <a:pt x="11285" y="9083"/>
                    <a:pt x="11252" y="9085"/>
                  </a:cubicBezTo>
                  <a:cubicBezTo>
                    <a:pt x="11208" y="9085"/>
                    <a:pt x="11157" y="9086"/>
                    <a:pt x="11104" y="9086"/>
                  </a:cubicBezTo>
                  <a:cubicBezTo>
                    <a:pt x="10971" y="9086"/>
                    <a:pt x="10825" y="9080"/>
                    <a:pt x="10740" y="9038"/>
                  </a:cubicBezTo>
                  <a:cubicBezTo>
                    <a:pt x="10704" y="9026"/>
                    <a:pt x="10669" y="9014"/>
                    <a:pt x="10645" y="9002"/>
                  </a:cubicBezTo>
                  <a:cubicBezTo>
                    <a:pt x="10526" y="8942"/>
                    <a:pt x="10419" y="8895"/>
                    <a:pt x="10228" y="8788"/>
                  </a:cubicBezTo>
                  <a:cubicBezTo>
                    <a:pt x="10085" y="8704"/>
                    <a:pt x="9835" y="8561"/>
                    <a:pt x="9609" y="8418"/>
                  </a:cubicBezTo>
                  <a:cubicBezTo>
                    <a:pt x="9418" y="8311"/>
                    <a:pt x="9252" y="8204"/>
                    <a:pt x="9168" y="8157"/>
                  </a:cubicBezTo>
                  <a:cubicBezTo>
                    <a:pt x="9133" y="8133"/>
                    <a:pt x="9073" y="8109"/>
                    <a:pt x="9026" y="8085"/>
                  </a:cubicBezTo>
                  <a:cubicBezTo>
                    <a:pt x="8966" y="8049"/>
                    <a:pt x="8895" y="8014"/>
                    <a:pt x="8835" y="7978"/>
                  </a:cubicBezTo>
                  <a:cubicBezTo>
                    <a:pt x="8728" y="7918"/>
                    <a:pt x="8645" y="7847"/>
                    <a:pt x="8633" y="7787"/>
                  </a:cubicBezTo>
                  <a:cubicBezTo>
                    <a:pt x="8621" y="7764"/>
                    <a:pt x="8621" y="7740"/>
                    <a:pt x="8621" y="7728"/>
                  </a:cubicBezTo>
                  <a:cubicBezTo>
                    <a:pt x="8645" y="7716"/>
                    <a:pt x="8668" y="7692"/>
                    <a:pt x="8680" y="7645"/>
                  </a:cubicBezTo>
                  <a:cubicBezTo>
                    <a:pt x="8692" y="7633"/>
                    <a:pt x="8692" y="7621"/>
                    <a:pt x="8692" y="7609"/>
                  </a:cubicBezTo>
                  <a:lnTo>
                    <a:pt x="8716" y="7561"/>
                  </a:lnTo>
                  <a:cubicBezTo>
                    <a:pt x="8728" y="7537"/>
                    <a:pt x="8740" y="7525"/>
                    <a:pt x="8752" y="7490"/>
                  </a:cubicBezTo>
                  <a:cubicBezTo>
                    <a:pt x="8764" y="7478"/>
                    <a:pt x="8764" y="7466"/>
                    <a:pt x="8764" y="7454"/>
                  </a:cubicBezTo>
                  <a:cubicBezTo>
                    <a:pt x="8775" y="7418"/>
                    <a:pt x="8787" y="7383"/>
                    <a:pt x="8775" y="7335"/>
                  </a:cubicBezTo>
                  <a:lnTo>
                    <a:pt x="8775" y="7323"/>
                  </a:lnTo>
                  <a:cubicBezTo>
                    <a:pt x="8764" y="7299"/>
                    <a:pt x="8752" y="7287"/>
                    <a:pt x="8740" y="7275"/>
                  </a:cubicBezTo>
                  <a:cubicBezTo>
                    <a:pt x="8728" y="7264"/>
                    <a:pt x="8704" y="7240"/>
                    <a:pt x="8692" y="7228"/>
                  </a:cubicBezTo>
                  <a:cubicBezTo>
                    <a:pt x="8633" y="7180"/>
                    <a:pt x="8585" y="7144"/>
                    <a:pt x="8609" y="7085"/>
                  </a:cubicBezTo>
                  <a:cubicBezTo>
                    <a:pt x="8621" y="7061"/>
                    <a:pt x="8621" y="7049"/>
                    <a:pt x="8633" y="7025"/>
                  </a:cubicBezTo>
                  <a:cubicBezTo>
                    <a:pt x="8656" y="6966"/>
                    <a:pt x="8692" y="6906"/>
                    <a:pt x="8645" y="6847"/>
                  </a:cubicBezTo>
                  <a:lnTo>
                    <a:pt x="8668" y="6847"/>
                  </a:lnTo>
                  <a:lnTo>
                    <a:pt x="8740" y="6823"/>
                  </a:lnTo>
                  <a:lnTo>
                    <a:pt x="8871" y="6823"/>
                  </a:lnTo>
                  <a:lnTo>
                    <a:pt x="8918" y="6835"/>
                  </a:lnTo>
                  <a:lnTo>
                    <a:pt x="8966" y="6847"/>
                  </a:lnTo>
                  <a:lnTo>
                    <a:pt x="9002" y="6847"/>
                  </a:lnTo>
                  <a:lnTo>
                    <a:pt x="9026" y="6859"/>
                  </a:lnTo>
                  <a:cubicBezTo>
                    <a:pt x="9049" y="6871"/>
                    <a:pt x="9061" y="6871"/>
                    <a:pt x="9073" y="6871"/>
                  </a:cubicBezTo>
                  <a:cubicBezTo>
                    <a:pt x="9127" y="6892"/>
                    <a:pt x="9517" y="6944"/>
                    <a:pt x="9712" y="6944"/>
                  </a:cubicBezTo>
                  <a:cubicBezTo>
                    <a:pt x="9732" y="6944"/>
                    <a:pt x="9749" y="6943"/>
                    <a:pt x="9764" y="6942"/>
                  </a:cubicBezTo>
                  <a:lnTo>
                    <a:pt x="9871" y="6930"/>
                  </a:lnTo>
                  <a:cubicBezTo>
                    <a:pt x="10025" y="6921"/>
                    <a:pt x="10296" y="6903"/>
                    <a:pt x="10470" y="6903"/>
                  </a:cubicBezTo>
                  <a:cubicBezTo>
                    <a:pt x="10510" y="6903"/>
                    <a:pt x="10546" y="6904"/>
                    <a:pt x="10573" y="6906"/>
                  </a:cubicBezTo>
                  <a:cubicBezTo>
                    <a:pt x="10657" y="6906"/>
                    <a:pt x="10823" y="6954"/>
                    <a:pt x="10978" y="7002"/>
                  </a:cubicBezTo>
                  <a:cubicBezTo>
                    <a:pt x="11085" y="7037"/>
                    <a:pt x="11181" y="7061"/>
                    <a:pt x="11264" y="7085"/>
                  </a:cubicBezTo>
                  <a:cubicBezTo>
                    <a:pt x="11306" y="7094"/>
                    <a:pt x="11349" y="7099"/>
                    <a:pt x="11392" y="7099"/>
                  </a:cubicBezTo>
                  <a:cubicBezTo>
                    <a:pt x="11516" y="7099"/>
                    <a:pt x="11640" y="7061"/>
                    <a:pt x="11764" y="6990"/>
                  </a:cubicBezTo>
                  <a:cubicBezTo>
                    <a:pt x="11788" y="6978"/>
                    <a:pt x="11812" y="6954"/>
                    <a:pt x="11847" y="6942"/>
                  </a:cubicBezTo>
                  <a:lnTo>
                    <a:pt x="11966" y="6847"/>
                  </a:lnTo>
                  <a:cubicBezTo>
                    <a:pt x="12038" y="6799"/>
                    <a:pt x="12109" y="6740"/>
                    <a:pt x="12193" y="6680"/>
                  </a:cubicBezTo>
                  <a:lnTo>
                    <a:pt x="12216" y="6668"/>
                  </a:lnTo>
                  <a:lnTo>
                    <a:pt x="12252" y="6644"/>
                  </a:lnTo>
                  <a:lnTo>
                    <a:pt x="12288" y="6621"/>
                  </a:lnTo>
                  <a:lnTo>
                    <a:pt x="12312" y="6597"/>
                  </a:lnTo>
                  <a:lnTo>
                    <a:pt x="12324" y="6585"/>
                  </a:lnTo>
                  <a:cubicBezTo>
                    <a:pt x="12328" y="6584"/>
                    <a:pt x="12333" y="6583"/>
                    <a:pt x="12340" y="6583"/>
                  </a:cubicBezTo>
                  <a:cubicBezTo>
                    <a:pt x="12406" y="6583"/>
                    <a:pt x="12581" y="6635"/>
                    <a:pt x="12657" y="6656"/>
                  </a:cubicBezTo>
                  <a:cubicBezTo>
                    <a:pt x="12693" y="6668"/>
                    <a:pt x="12728" y="6680"/>
                    <a:pt x="12752" y="6680"/>
                  </a:cubicBezTo>
                  <a:cubicBezTo>
                    <a:pt x="12764" y="6686"/>
                    <a:pt x="12776" y="6689"/>
                    <a:pt x="12788" y="6689"/>
                  </a:cubicBezTo>
                  <a:cubicBezTo>
                    <a:pt x="12800" y="6689"/>
                    <a:pt x="12812" y="6686"/>
                    <a:pt x="12824" y="6680"/>
                  </a:cubicBezTo>
                  <a:lnTo>
                    <a:pt x="12895" y="6668"/>
                  </a:lnTo>
                  <a:lnTo>
                    <a:pt x="12943" y="6644"/>
                  </a:lnTo>
                  <a:lnTo>
                    <a:pt x="12978" y="6633"/>
                  </a:lnTo>
                  <a:cubicBezTo>
                    <a:pt x="13050" y="6585"/>
                    <a:pt x="13121" y="6525"/>
                    <a:pt x="13181" y="6478"/>
                  </a:cubicBezTo>
                  <a:cubicBezTo>
                    <a:pt x="13205" y="6454"/>
                    <a:pt x="13228" y="6442"/>
                    <a:pt x="13240" y="6430"/>
                  </a:cubicBezTo>
                  <a:cubicBezTo>
                    <a:pt x="13276" y="6418"/>
                    <a:pt x="13407" y="6418"/>
                    <a:pt x="13467" y="6418"/>
                  </a:cubicBezTo>
                  <a:cubicBezTo>
                    <a:pt x="13502" y="6418"/>
                    <a:pt x="13538" y="6406"/>
                    <a:pt x="13562" y="6406"/>
                  </a:cubicBezTo>
                  <a:lnTo>
                    <a:pt x="13621" y="6406"/>
                  </a:lnTo>
                  <a:lnTo>
                    <a:pt x="13681" y="6382"/>
                  </a:lnTo>
                  <a:lnTo>
                    <a:pt x="13728" y="6359"/>
                  </a:lnTo>
                  <a:cubicBezTo>
                    <a:pt x="13740" y="6359"/>
                    <a:pt x="13752" y="6347"/>
                    <a:pt x="13788" y="6335"/>
                  </a:cubicBezTo>
                  <a:cubicBezTo>
                    <a:pt x="13800" y="6335"/>
                    <a:pt x="13812" y="6323"/>
                    <a:pt x="13836" y="6311"/>
                  </a:cubicBezTo>
                  <a:cubicBezTo>
                    <a:pt x="13859" y="6311"/>
                    <a:pt x="13871" y="6299"/>
                    <a:pt x="13895" y="6287"/>
                  </a:cubicBezTo>
                  <a:cubicBezTo>
                    <a:pt x="13907" y="6275"/>
                    <a:pt x="13919" y="6275"/>
                    <a:pt x="13943" y="6263"/>
                  </a:cubicBezTo>
                  <a:close/>
                  <a:moveTo>
                    <a:pt x="4751" y="1"/>
                  </a:moveTo>
                  <a:lnTo>
                    <a:pt x="4632" y="72"/>
                  </a:lnTo>
                  <a:cubicBezTo>
                    <a:pt x="4644" y="84"/>
                    <a:pt x="4656" y="96"/>
                    <a:pt x="4751" y="144"/>
                  </a:cubicBezTo>
                  <a:cubicBezTo>
                    <a:pt x="4799" y="167"/>
                    <a:pt x="4858" y="179"/>
                    <a:pt x="4906" y="191"/>
                  </a:cubicBezTo>
                  <a:cubicBezTo>
                    <a:pt x="4942" y="203"/>
                    <a:pt x="4989" y="215"/>
                    <a:pt x="5025" y="227"/>
                  </a:cubicBezTo>
                  <a:cubicBezTo>
                    <a:pt x="5061" y="227"/>
                    <a:pt x="5096" y="239"/>
                    <a:pt x="5132" y="251"/>
                  </a:cubicBezTo>
                  <a:cubicBezTo>
                    <a:pt x="5156" y="263"/>
                    <a:pt x="5180" y="263"/>
                    <a:pt x="5239" y="286"/>
                  </a:cubicBezTo>
                  <a:cubicBezTo>
                    <a:pt x="5263" y="298"/>
                    <a:pt x="5287" y="298"/>
                    <a:pt x="5335" y="322"/>
                  </a:cubicBezTo>
                  <a:cubicBezTo>
                    <a:pt x="5406" y="346"/>
                    <a:pt x="5454" y="358"/>
                    <a:pt x="5346" y="429"/>
                  </a:cubicBezTo>
                  <a:cubicBezTo>
                    <a:pt x="5323" y="429"/>
                    <a:pt x="5299" y="441"/>
                    <a:pt x="5239" y="453"/>
                  </a:cubicBezTo>
                  <a:cubicBezTo>
                    <a:pt x="5204" y="453"/>
                    <a:pt x="5156" y="465"/>
                    <a:pt x="5120" y="465"/>
                  </a:cubicBezTo>
                  <a:cubicBezTo>
                    <a:pt x="5061" y="477"/>
                    <a:pt x="4989" y="489"/>
                    <a:pt x="4930" y="489"/>
                  </a:cubicBezTo>
                  <a:cubicBezTo>
                    <a:pt x="4632" y="525"/>
                    <a:pt x="4275" y="572"/>
                    <a:pt x="4096" y="667"/>
                  </a:cubicBezTo>
                  <a:cubicBezTo>
                    <a:pt x="4049" y="691"/>
                    <a:pt x="4025" y="727"/>
                    <a:pt x="4001" y="751"/>
                  </a:cubicBezTo>
                  <a:cubicBezTo>
                    <a:pt x="3918" y="906"/>
                    <a:pt x="3620" y="1263"/>
                    <a:pt x="3418" y="1406"/>
                  </a:cubicBezTo>
                  <a:cubicBezTo>
                    <a:pt x="3382" y="1418"/>
                    <a:pt x="3311" y="1418"/>
                    <a:pt x="3215" y="1418"/>
                  </a:cubicBezTo>
                  <a:cubicBezTo>
                    <a:pt x="3060" y="1418"/>
                    <a:pt x="2834" y="1429"/>
                    <a:pt x="2632" y="1525"/>
                  </a:cubicBezTo>
                  <a:cubicBezTo>
                    <a:pt x="2560" y="1560"/>
                    <a:pt x="2465" y="1584"/>
                    <a:pt x="2370" y="1632"/>
                  </a:cubicBezTo>
                  <a:cubicBezTo>
                    <a:pt x="2227" y="1680"/>
                    <a:pt x="2072" y="1739"/>
                    <a:pt x="1953" y="1810"/>
                  </a:cubicBezTo>
                  <a:cubicBezTo>
                    <a:pt x="1822" y="1882"/>
                    <a:pt x="1763" y="1965"/>
                    <a:pt x="1763" y="2037"/>
                  </a:cubicBezTo>
                  <a:cubicBezTo>
                    <a:pt x="1763" y="2096"/>
                    <a:pt x="1775" y="2156"/>
                    <a:pt x="1787" y="2215"/>
                  </a:cubicBezTo>
                  <a:cubicBezTo>
                    <a:pt x="1810" y="2406"/>
                    <a:pt x="1858" y="2644"/>
                    <a:pt x="1715" y="2787"/>
                  </a:cubicBezTo>
                  <a:cubicBezTo>
                    <a:pt x="1691" y="2799"/>
                    <a:pt x="1667" y="2823"/>
                    <a:pt x="1620" y="2870"/>
                  </a:cubicBezTo>
                  <a:cubicBezTo>
                    <a:pt x="1608" y="2882"/>
                    <a:pt x="1584" y="2894"/>
                    <a:pt x="1572" y="2906"/>
                  </a:cubicBezTo>
                  <a:cubicBezTo>
                    <a:pt x="1560" y="2918"/>
                    <a:pt x="1536" y="2930"/>
                    <a:pt x="1525" y="2942"/>
                  </a:cubicBezTo>
                  <a:cubicBezTo>
                    <a:pt x="1501" y="2953"/>
                    <a:pt x="1489" y="2965"/>
                    <a:pt x="1477" y="2977"/>
                  </a:cubicBezTo>
                  <a:cubicBezTo>
                    <a:pt x="1453" y="3001"/>
                    <a:pt x="1441" y="3013"/>
                    <a:pt x="1417" y="3025"/>
                  </a:cubicBezTo>
                  <a:cubicBezTo>
                    <a:pt x="1406" y="3037"/>
                    <a:pt x="1382" y="3049"/>
                    <a:pt x="1370" y="3061"/>
                  </a:cubicBezTo>
                  <a:cubicBezTo>
                    <a:pt x="1275" y="3049"/>
                    <a:pt x="1179" y="3049"/>
                    <a:pt x="1120" y="3001"/>
                  </a:cubicBezTo>
                  <a:cubicBezTo>
                    <a:pt x="1108" y="2977"/>
                    <a:pt x="1108" y="2942"/>
                    <a:pt x="1108" y="2894"/>
                  </a:cubicBezTo>
                  <a:cubicBezTo>
                    <a:pt x="1108" y="2846"/>
                    <a:pt x="1108" y="2763"/>
                    <a:pt x="1036" y="2727"/>
                  </a:cubicBezTo>
                  <a:cubicBezTo>
                    <a:pt x="1013" y="2715"/>
                    <a:pt x="977" y="2703"/>
                    <a:pt x="929" y="2703"/>
                  </a:cubicBezTo>
                  <a:cubicBezTo>
                    <a:pt x="898" y="2700"/>
                    <a:pt x="872" y="2699"/>
                    <a:pt x="849" y="2699"/>
                  </a:cubicBezTo>
                  <a:cubicBezTo>
                    <a:pt x="794" y="2699"/>
                    <a:pt x="761" y="2707"/>
                    <a:pt x="727" y="2715"/>
                  </a:cubicBezTo>
                  <a:cubicBezTo>
                    <a:pt x="679" y="2715"/>
                    <a:pt x="644" y="2727"/>
                    <a:pt x="536" y="2727"/>
                  </a:cubicBezTo>
                  <a:lnTo>
                    <a:pt x="453" y="2727"/>
                  </a:lnTo>
                  <a:cubicBezTo>
                    <a:pt x="310" y="2727"/>
                    <a:pt x="191" y="2727"/>
                    <a:pt x="96" y="2703"/>
                  </a:cubicBezTo>
                  <a:lnTo>
                    <a:pt x="1" y="2763"/>
                  </a:lnTo>
                  <a:cubicBezTo>
                    <a:pt x="132" y="2799"/>
                    <a:pt x="274" y="2799"/>
                    <a:pt x="453" y="2799"/>
                  </a:cubicBezTo>
                  <a:lnTo>
                    <a:pt x="536" y="2799"/>
                  </a:lnTo>
                  <a:cubicBezTo>
                    <a:pt x="571" y="2802"/>
                    <a:pt x="601" y="2804"/>
                    <a:pt x="627" y="2804"/>
                  </a:cubicBezTo>
                  <a:cubicBezTo>
                    <a:pt x="689" y="2804"/>
                    <a:pt x="729" y="2795"/>
                    <a:pt x="763" y="2787"/>
                  </a:cubicBezTo>
                  <a:cubicBezTo>
                    <a:pt x="786" y="2781"/>
                    <a:pt x="807" y="2778"/>
                    <a:pt x="835" y="2778"/>
                  </a:cubicBezTo>
                  <a:cubicBezTo>
                    <a:pt x="864" y="2778"/>
                    <a:pt x="899" y="2781"/>
                    <a:pt x="953" y="2787"/>
                  </a:cubicBezTo>
                  <a:cubicBezTo>
                    <a:pt x="965" y="2799"/>
                    <a:pt x="977" y="2834"/>
                    <a:pt x="977" y="2894"/>
                  </a:cubicBezTo>
                  <a:cubicBezTo>
                    <a:pt x="977" y="2942"/>
                    <a:pt x="977" y="2977"/>
                    <a:pt x="989" y="3025"/>
                  </a:cubicBezTo>
                  <a:cubicBezTo>
                    <a:pt x="1001" y="3037"/>
                    <a:pt x="1013" y="3061"/>
                    <a:pt x="1036" y="3073"/>
                  </a:cubicBezTo>
                  <a:cubicBezTo>
                    <a:pt x="1120" y="3120"/>
                    <a:pt x="1263" y="3132"/>
                    <a:pt x="1394" y="3132"/>
                  </a:cubicBezTo>
                  <a:cubicBezTo>
                    <a:pt x="1453" y="3144"/>
                    <a:pt x="1513" y="3144"/>
                    <a:pt x="1548" y="3156"/>
                  </a:cubicBezTo>
                  <a:cubicBezTo>
                    <a:pt x="1632" y="3180"/>
                    <a:pt x="1763" y="3227"/>
                    <a:pt x="1870" y="3263"/>
                  </a:cubicBezTo>
                  <a:cubicBezTo>
                    <a:pt x="1977" y="3311"/>
                    <a:pt x="2060" y="3346"/>
                    <a:pt x="2132" y="3358"/>
                  </a:cubicBezTo>
                  <a:cubicBezTo>
                    <a:pt x="2185" y="3376"/>
                    <a:pt x="2239" y="3382"/>
                    <a:pt x="2288" y="3382"/>
                  </a:cubicBezTo>
                  <a:cubicBezTo>
                    <a:pt x="2337" y="3382"/>
                    <a:pt x="2382" y="3376"/>
                    <a:pt x="2418" y="3370"/>
                  </a:cubicBezTo>
                  <a:cubicBezTo>
                    <a:pt x="2441" y="3364"/>
                    <a:pt x="2465" y="3361"/>
                    <a:pt x="2487" y="3361"/>
                  </a:cubicBezTo>
                  <a:cubicBezTo>
                    <a:pt x="2510" y="3361"/>
                    <a:pt x="2531" y="3364"/>
                    <a:pt x="2549" y="3370"/>
                  </a:cubicBezTo>
                  <a:cubicBezTo>
                    <a:pt x="2572" y="3370"/>
                    <a:pt x="2596" y="3370"/>
                    <a:pt x="2715" y="3406"/>
                  </a:cubicBezTo>
                  <a:cubicBezTo>
                    <a:pt x="2787" y="3430"/>
                    <a:pt x="2858" y="3454"/>
                    <a:pt x="2918" y="3501"/>
                  </a:cubicBezTo>
                  <a:cubicBezTo>
                    <a:pt x="2941" y="3501"/>
                    <a:pt x="2953" y="3513"/>
                    <a:pt x="2965" y="3525"/>
                  </a:cubicBezTo>
                  <a:cubicBezTo>
                    <a:pt x="3060" y="3585"/>
                    <a:pt x="3084" y="3608"/>
                    <a:pt x="3108" y="3644"/>
                  </a:cubicBezTo>
                  <a:cubicBezTo>
                    <a:pt x="3132" y="3668"/>
                    <a:pt x="3156" y="3692"/>
                    <a:pt x="3239" y="3751"/>
                  </a:cubicBezTo>
                  <a:cubicBezTo>
                    <a:pt x="3311" y="3799"/>
                    <a:pt x="3406" y="3811"/>
                    <a:pt x="3489" y="3811"/>
                  </a:cubicBezTo>
                  <a:cubicBezTo>
                    <a:pt x="3525" y="3823"/>
                    <a:pt x="3572" y="3823"/>
                    <a:pt x="3596" y="3835"/>
                  </a:cubicBezTo>
                  <a:cubicBezTo>
                    <a:pt x="3618" y="3839"/>
                    <a:pt x="3640" y="3841"/>
                    <a:pt x="3661" y="3841"/>
                  </a:cubicBezTo>
                  <a:cubicBezTo>
                    <a:pt x="3754" y="3841"/>
                    <a:pt x="3838" y="3802"/>
                    <a:pt x="3906" y="3763"/>
                  </a:cubicBezTo>
                  <a:cubicBezTo>
                    <a:pt x="3931" y="3755"/>
                    <a:pt x="3980" y="3746"/>
                    <a:pt x="4053" y="3746"/>
                  </a:cubicBezTo>
                  <a:cubicBezTo>
                    <a:pt x="4083" y="3746"/>
                    <a:pt x="4117" y="3748"/>
                    <a:pt x="4156" y="3751"/>
                  </a:cubicBezTo>
                  <a:cubicBezTo>
                    <a:pt x="4180" y="3763"/>
                    <a:pt x="4203" y="3787"/>
                    <a:pt x="4227" y="3799"/>
                  </a:cubicBezTo>
                  <a:cubicBezTo>
                    <a:pt x="4251" y="3823"/>
                    <a:pt x="4275" y="3846"/>
                    <a:pt x="4323" y="3870"/>
                  </a:cubicBezTo>
                  <a:cubicBezTo>
                    <a:pt x="4358" y="3882"/>
                    <a:pt x="4394" y="3906"/>
                    <a:pt x="4442" y="3930"/>
                  </a:cubicBezTo>
                  <a:cubicBezTo>
                    <a:pt x="4549" y="4001"/>
                    <a:pt x="4704" y="4085"/>
                    <a:pt x="4787" y="4144"/>
                  </a:cubicBezTo>
                  <a:cubicBezTo>
                    <a:pt x="4835" y="4168"/>
                    <a:pt x="4906" y="4204"/>
                    <a:pt x="4977" y="4239"/>
                  </a:cubicBezTo>
                  <a:cubicBezTo>
                    <a:pt x="5061" y="4287"/>
                    <a:pt x="5156" y="4335"/>
                    <a:pt x="5251" y="4382"/>
                  </a:cubicBezTo>
                  <a:cubicBezTo>
                    <a:pt x="5382" y="4466"/>
                    <a:pt x="5430" y="4501"/>
                    <a:pt x="5489" y="4549"/>
                  </a:cubicBezTo>
                  <a:lnTo>
                    <a:pt x="5549" y="4597"/>
                  </a:lnTo>
                  <a:cubicBezTo>
                    <a:pt x="5597" y="4632"/>
                    <a:pt x="5597" y="4644"/>
                    <a:pt x="5597" y="4680"/>
                  </a:cubicBezTo>
                  <a:cubicBezTo>
                    <a:pt x="5597" y="4716"/>
                    <a:pt x="5597" y="4751"/>
                    <a:pt x="5620" y="4799"/>
                  </a:cubicBezTo>
                  <a:cubicBezTo>
                    <a:pt x="5656" y="4870"/>
                    <a:pt x="5739" y="4942"/>
                    <a:pt x="5847" y="5013"/>
                  </a:cubicBezTo>
                  <a:cubicBezTo>
                    <a:pt x="5930" y="5085"/>
                    <a:pt x="6037" y="5168"/>
                    <a:pt x="6108" y="5251"/>
                  </a:cubicBezTo>
                  <a:cubicBezTo>
                    <a:pt x="6192" y="5359"/>
                    <a:pt x="6228" y="5442"/>
                    <a:pt x="6263" y="5501"/>
                  </a:cubicBezTo>
                  <a:cubicBezTo>
                    <a:pt x="6287" y="5549"/>
                    <a:pt x="6299" y="5585"/>
                    <a:pt x="6323" y="5609"/>
                  </a:cubicBezTo>
                  <a:cubicBezTo>
                    <a:pt x="6335" y="5620"/>
                    <a:pt x="6359" y="5644"/>
                    <a:pt x="6370" y="5668"/>
                  </a:cubicBezTo>
                  <a:cubicBezTo>
                    <a:pt x="6394" y="5716"/>
                    <a:pt x="6430" y="5763"/>
                    <a:pt x="6513" y="5811"/>
                  </a:cubicBezTo>
                  <a:cubicBezTo>
                    <a:pt x="6537" y="5823"/>
                    <a:pt x="6561" y="5835"/>
                    <a:pt x="6573" y="5835"/>
                  </a:cubicBezTo>
                  <a:cubicBezTo>
                    <a:pt x="6620" y="5859"/>
                    <a:pt x="6632" y="5882"/>
                    <a:pt x="6668" y="5918"/>
                  </a:cubicBezTo>
                  <a:cubicBezTo>
                    <a:pt x="6680" y="5942"/>
                    <a:pt x="6680" y="5954"/>
                    <a:pt x="6680" y="5978"/>
                  </a:cubicBezTo>
                  <a:cubicBezTo>
                    <a:pt x="6680" y="6001"/>
                    <a:pt x="6680" y="6049"/>
                    <a:pt x="6716" y="6109"/>
                  </a:cubicBezTo>
                  <a:cubicBezTo>
                    <a:pt x="6728" y="6132"/>
                    <a:pt x="6751" y="6144"/>
                    <a:pt x="6763" y="6156"/>
                  </a:cubicBezTo>
                  <a:cubicBezTo>
                    <a:pt x="6823" y="6192"/>
                    <a:pt x="6906" y="6192"/>
                    <a:pt x="6990" y="6192"/>
                  </a:cubicBezTo>
                  <a:cubicBezTo>
                    <a:pt x="7019" y="6187"/>
                    <a:pt x="7053" y="6184"/>
                    <a:pt x="7091" y="6184"/>
                  </a:cubicBezTo>
                  <a:cubicBezTo>
                    <a:pt x="7144" y="6184"/>
                    <a:pt x="7206" y="6190"/>
                    <a:pt x="7275" y="6204"/>
                  </a:cubicBezTo>
                  <a:cubicBezTo>
                    <a:pt x="7525" y="6252"/>
                    <a:pt x="7644" y="6287"/>
                    <a:pt x="7787" y="6323"/>
                  </a:cubicBezTo>
                  <a:lnTo>
                    <a:pt x="7883" y="6359"/>
                  </a:lnTo>
                  <a:cubicBezTo>
                    <a:pt x="7906" y="6359"/>
                    <a:pt x="7930" y="6371"/>
                    <a:pt x="7942" y="6382"/>
                  </a:cubicBezTo>
                  <a:cubicBezTo>
                    <a:pt x="7990" y="6406"/>
                    <a:pt x="8013" y="6454"/>
                    <a:pt x="8037" y="6502"/>
                  </a:cubicBezTo>
                  <a:cubicBezTo>
                    <a:pt x="8061" y="6537"/>
                    <a:pt x="8085" y="6573"/>
                    <a:pt x="8121" y="6621"/>
                  </a:cubicBezTo>
                  <a:cubicBezTo>
                    <a:pt x="8168" y="6692"/>
                    <a:pt x="8228" y="6728"/>
                    <a:pt x="8299" y="6763"/>
                  </a:cubicBezTo>
                  <a:cubicBezTo>
                    <a:pt x="8335" y="6787"/>
                    <a:pt x="8371" y="6811"/>
                    <a:pt x="8394" y="6823"/>
                  </a:cubicBezTo>
                  <a:cubicBezTo>
                    <a:pt x="8430" y="6835"/>
                    <a:pt x="8454" y="6847"/>
                    <a:pt x="8490" y="6871"/>
                  </a:cubicBezTo>
                  <a:cubicBezTo>
                    <a:pt x="8549" y="6906"/>
                    <a:pt x="8537" y="6930"/>
                    <a:pt x="8502" y="7014"/>
                  </a:cubicBezTo>
                  <a:cubicBezTo>
                    <a:pt x="8490" y="7025"/>
                    <a:pt x="8490" y="7037"/>
                    <a:pt x="8478" y="7061"/>
                  </a:cubicBezTo>
                  <a:cubicBezTo>
                    <a:pt x="8442" y="7156"/>
                    <a:pt x="8514" y="7216"/>
                    <a:pt x="8573" y="7275"/>
                  </a:cubicBezTo>
                  <a:cubicBezTo>
                    <a:pt x="8597" y="7287"/>
                    <a:pt x="8609" y="7299"/>
                    <a:pt x="8645" y="7359"/>
                  </a:cubicBezTo>
                  <a:cubicBezTo>
                    <a:pt x="8645" y="7383"/>
                    <a:pt x="8645" y="7406"/>
                    <a:pt x="8633" y="7430"/>
                  </a:cubicBezTo>
                  <a:cubicBezTo>
                    <a:pt x="8633" y="7442"/>
                    <a:pt x="8621" y="7454"/>
                    <a:pt x="8621" y="7478"/>
                  </a:cubicBezTo>
                  <a:cubicBezTo>
                    <a:pt x="8609" y="7502"/>
                    <a:pt x="8597" y="7525"/>
                    <a:pt x="8585" y="7549"/>
                  </a:cubicBezTo>
                  <a:lnTo>
                    <a:pt x="8549" y="7621"/>
                  </a:lnTo>
                  <a:cubicBezTo>
                    <a:pt x="8537" y="7645"/>
                    <a:pt x="8537" y="7656"/>
                    <a:pt x="8514" y="7668"/>
                  </a:cubicBezTo>
                  <a:cubicBezTo>
                    <a:pt x="8478" y="7692"/>
                    <a:pt x="8478" y="7704"/>
                    <a:pt x="8490" y="7787"/>
                  </a:cubicBezTo>
                  <a:cubicBezTo>
                    <a:pt x="8514" y="7883"/>
                    <a:pt x="8621" y="7966"/>
                    <a:pt x="8752" y="8037"/>
                  </a:cubicBezTo>
                  <a:cubicBezTo>
                    <a:pt x="8811" y="8073"/>
                    <a:pt x="8871" y="8109"/>
                    <a:pt x="8930" y="8133"/>
                  </a:cubicBezTo>
                  <a:cubicBezTo>
                    <a:pt x="8990" y="8168"/>
                    <a:pt x="9037" y="8192"/>
                    <a:pt x="9073" y="8216"/>
                  </a:cubicBezTo>
                  <a:cubicBezTo>
                    <a:pt x="9156" y="8252"/>
                    <a:pt x="9323" y="8359"/>
                    <a:pt x="9514" y="8478"/>
                  </a:cubicBezTo>
                  <a:cubicBezTo>
                    <a:pt x="9740" y="8609"/>
                    <a:pt x="9990" y="8764"/>
                    <a:pt x="10133" y="8835"/>
                  </a:cubicBezTo>
                  <a:cubicBezTo>
                    <a:pt x="10323" y="8954"/>
                    <a:pt x="10442" y="9014"/>
                    <a:pt x="10561" y="9061"/>
                  </a:cubicBezTo>
                  <a:cubicBezTo>
                    <a:pt x="10585" y="9073"/>
                    <a:pt x="10621" y="9085"/>
                    <a:pt x="10657" y="9097"/>
                  </a:cubicBezTo>
                  <a:cubicBezTo>
                    <a:pt x="10764" y="9151"/>
                    <a:pt x="10912" y="9165"/>
                    <a:pt x="11051" y="9165"/>
                  </a:cubicBezTo>
                  <a:cubicBezTo>
                    <a:pt x="11127" y="9165"/>
                    <a:pt x="11201" y="9161"/>
                    <a:pt x="11264" y="9157"/>
                  </a:cubicBezTo>
                  <a:cubicBezTo>
                    <a:pt x="11288" y="9155"/>
                    <a:pt x="11310" y="9154"/>
                    <a:pt x="11329" y="9154"/>
                  </a:cubicBezTo>
                  <a:cubicBezTo>
                    <a:pt x="11421" y="9154"/>
                    <a:pt x="11461" y="9177"/>
                    <a:pt x="11550" y="9216"/>
                  </a:cubicBezTo>
                  <a:lnTo>
                    <a:pt x="11597" y="9240"/>
                  </a:lnTo>
                  <a:cubicBezTo>
                    <a:pt x="11764" y="9323"/>
                    <a:pt x="11954" y="9371"/>
                    <a:pt x="12133" y="9430"/>
                  </a:cubicBezTo>
                  <a:cubicBezTo>
                    <a:pt x="12204" y="9442"/>
                    <a:pt x="12264" y="9454"/>
                    <a:pt x="12324" y="9466"/>
                  </a:cubicBezTo>
                  <a:cubicBezTo>
                    <a:pt x="12419" y="9490"/>
                    <a:pt x="12502" y="9502"/>
                    <a:pt x="12633" y="9561"/>
                  </a:cubicBezTo>
                  <a:cubicBezTo>
                    <a:pt x="12645" y="9573"/>
                    <a:pt x="12669" y="9585"/>
                    <a:pt x="12681" y="9585"/>
                  </a:cubicBezTo>
                  <a:cubicBezTo>
                    <a:pt x="12764" y="9633"/>
                    <a:pt x="12764" y="9669"/>
                    <a:pt x="12764" y="9704"/>
                  </a:cubicBezTo>
                  <a:cubicBezTo>
                    <a:pt x="12764" y="9716"/>
                    <a:pt x="12764" y="9728"/>
                    <a:pt x="12764" y="9740"/>
                  </a:cubicBezTo>
                  <a:cubicBezTo>
                    <a:pt x="12776" y="9752"/>
                    <a:pt x="12764" y="9811"/>
                    <a:pt x="12764" y="9871"/>
                  </a:cubicBezTo>
                  <a:cubicBezTo>
                    <a:pt x="12764" y="10085"/>
                    <a:pt x="12764" y="10276"/>
                    <a:pt x="12824" y="10335"/>
                  </a:cubicBezTo>
                  <a:cubicBezTo>
                    <a:pt x="12871" y="10407"/>
                    <a:pt x="12966" y="10466"/>
                    <a:pt x="13074" y="10550"/>
                  </a:cubicBezTo>
                  <a:cubicBezTo>
                    <a:pt x="13121" y="10585"/>
                    <a:pt x="13181" y="10621"/>
                    <a:pt x="13228" y="10657"/>
                  </a:cubicBezTo>
                  <a:cubicBezTo>
                    <a:pt x="13300" y="10704"/>
                    <a:pt x="13371" y="10764"/>
                    <a:pt x="13455" y="10812"/>
                  </a:cubicBezTo>
                  <a:cubicBezTo>
                    <a:pt x="13538" y="10871"/>
                    <a:pt x="13621" y="10919"/>
                    <a:pt x="13681" y="10966"/>
                  </a:cubicBezTo>
                  <a:cubicBezTo>
                    <a:pt x="13764" y="11038"/>
                    <a:pt x="13728" y="11085"/>
                    <a:pt x="13669" y="11145"/>
                  </a:cubicBezTo>
                  <a:cubicBezTo>
                    <a:pt x="13609" y="11216"/>
                    <a:pt x="13669" y="11264"/>
                    <a:pt x="13836" y="11359"/>
                  </a:cubicBezTo>
                  <a:cubicBezTo>
                    <a:pt x="13919" y="11407"/>
                    <a:pt x="14050" y="11419"/>
                    <a:pt x="14169" y="11431"/>
                  </a:cubicBezTo>
                  <a:cubicBezTo>
                    <a:pt x="14240" y="11443"/>
                    <a:pt x="14300" y="11443"/>
                    <a:pt x="14360" y="11466"/>
                  </a:cubicBezTo>
                  <a:cubicBezTo>
                    <a:pt x="14431" y="11502"/>
                    <a:pt x="14479" y="11609"/>
                    <a:pt x="14514" y="11681"/>
                  </a:cubicBezTo>
                  <a:cubicBezTo>
                    <a:pt x="14514" y="11705"/>
                    <a:pt x="14526" y="11728"/>
                    <a:pt x="14538" y="11740"/>
                  </a:cubicBezTo>
                  <a:cubicBezTo>
                    <a:pt x="14550" y="11776"/>
                    <a:pt x="14586" y="11800"/>
                    <a:pt x="14621" y="11824"/>
                  </a:cubicBezTo>
                  <a:cubicBezTo>
                    <a:pt x="14669" y="11847"/>
                    <a:pt x="14729" y="11871"/>
                    <a:pt x="14788" y="11895"/>
                  </a:cubicBezTo>
                  <a:cubicBezTo>
                    <a:pt x="14860" y="11919"/>
                    <a:pt x="14931" y="11943"/>
                    <a:pt x="14991" y="11978"/>
                  </a:cubicBezTo>
                  <a:cubicBezTo>
                    <a:pt x="15145" y="12074"/>
                    <a:pt x="15360" y="12205"/>
                    <a:pt x="15503" y="12324"/>
                  </a:cubicBezTo>
                  <a:cubicBezTo>
                    <a:pt x="15598" y="12407"/>
                    <a:pt x="15681" y="12467"/>
                    <a:pt x="15741" y="12502"/>
                  </a:cubicBezTo>
                  <a:cubicBezTo>
                    <a:pt x="15776" y="12526"/>
                    <a:pt x="15812" y="12538"/>
                    <a:pt x="15848" y="12550"/>
                  </a:cubicBezTo>
                  <a:cubicBezTo>
                    <a:pt x="15895" y="12562"/>
                    <a:pt x="16026" y="12586"/>
                    <a:pt x="16145" y="12621"/>
                  </a:cubicBezTo>
                  <a:lnTo>
                    <a:pt x="16324" y="12657"/>
                  </a:lnTo>
                  <a:cubicBezTo>
                    <a:pt x="16336" y="12669"/>
                    <a:pt x="16348" y="12669"/>
                    <a:pt x="16395" y="12693"/>
                  </a:cubicBezTo>
                  <a:lnTo>
                    <a:pt x="16431" y="12657"/>
                  </a:lnTo>
                  <a:lnTo>
                    <a:pt x="16431" y="12657"/>
                  </a:lnTo>
                  <a:lnTo>
                    <a:pt x="16407" y="12693"/>
                  </a:lnTo>
                  <a:cubicBezTo>
                    <a:pt x="16443" y="12705"/>
                    <a:pt x="16467" y="12728"/>
                    <a:pt x="16503" y="12740"/>
                  </a:cubicBezTo>
                  <a:cubicBezTo>
                    <a:pt x="16526" y="12764"/>
                    <a:pt x="16562" y="12776"/>
                    <a:pt x="16598" y="12800"/>
                  </a:cubicBezTo>
                  <a:cubicBezTo>
                    <a:pt x="16646" y="12824"/>
                    <a:pt x="16693" y="12848"/>
                    <a:pt x="16741" y="12883"/>
                  </a:cubicBezTo>
                  <a:cubicBezTo>
                    <a:pt x="16812" y="12919"/>
                    <a:pt x="16884" y="12967"/>
                    <a:pt x="16967" y="13014"/>
                  </a:cubicBezTo>
                  <a:cubicBezTo>
                    <a:pt x="17217" y="13157"/>
                    <a:pt x="17443" y="13181"/>
                    <a:pt x="17586" y="13205"/>
                  </a:cubicBezTo>
                  <a:cubicBezTo>
                    <a:pt x="17610" y="13205"/>
                    <a:pt x="17658" y="13217"/>
                    <a:pt x="17669" y="13217"/>
                  </a:cubicBezTo>
                  <a:cubicBezTo>
                    <a:pt x="17705" y="13240"/>
                    <a:pt x="17753" y="13240"/>
                    <a:pt x="17812" y="13252"/>
                  </a:cubicBezTo>
                  <a:cubicBezTo>
                    <a:pt x="17908" y="13264"/>
                    <a:pt x="18015" y="13288"/>
                    <a:pt x="18122" y="13348"/>
                  </a:cubicBezTo>
                  <a:cubicBezTo>
                    <a:pt x="18170" y="13371"/>
                    <a:pt x="18193" y="13395"/>
                    <a:pt x="18205" y="13407"/>
                  </a:cubicBezTo>
                  <a:lnTo>
                    <a:pt x="18300" y="13348"/>
                  </a:lnTo>
                  <a:cubicBezTo>
                    <a:pt x="18289" y="13336"/>
                    <a:pt x="18277" y="13324"/>
                    <a:pt x="18241" y="13312"/>
                  </a:cubicBezTo>
                  <a:lnTo>
                    <a:pt x="25825" y="8383"/>
                  </a:lnTo>
                  <a:lnTo>
                    <a:pt x="25730" y="8335"/>
                  </a:lnTo>
                  <a:lnTo>
                    <a:pt x="18146" y="13252"/>
                  </a:lnTo>
                  <a:cubicBezTo>
                    <a:pt x="18039" y="13205"/>
                    <a:pt x="17931" y="13193"/>
                    <a:pt x="17848" y="13181"/>
                  </a:cubicBezTo>
                  <a:cubicBezTo>
                    <a:pt x="17812" y="13169"/>
                    <a:pt x="17765" y="13169"/>
                    <a:pt x="17753" y="13157"/>
                  </a:cubicBezTo>
                  <a:cubicBezTo>
                    <a:pt x="17717" y="13145"/>
                    <a:pt x="17669" y="13133"/>
                    <a:pt x="17610" y="13133"/>
                  </a:cubicBezTo>
                  <a:cubicBezTo>
                    <a:pt x="17479" y="13109"/>
                    <a:pt x="17277" y="13086"/>
                    <a:pt x="17062" y="12955"/>
                  </a:cubicBezTo>
                  <a:cubicBezTo>
                    <a:pt x="16979" y="12907"/>
                    <a:pt x="16907" y="12871"/>
                    <a:pt x="16836" y="12824"/>
                  </a:cubicBezTo>
                  <a:cubicBezTo>
                    <a:pt x="16776" y="12788"/>
                    <a:pt x="16717" y="12752"/>
                    <a:pt x="16657" y="12728"/>
                  </a:cubicBezTo>
                  <a:cubicBezTo>
                    <a:pt x="16634" y="12705"/>
                    <a:pt x="16610" y="12693"/>
                    <a:pt x="16598" y="12681"/>
                  </a:cubicBezTo>
                  <a:cubicBezTo>
                    <a:pt x="16562" y="12669"/>
                    <a:pt x="16526" y="12645"/>
                    <a:pt x="16443" y="12621"/>
                  </a:cubicBezTo>
                  <a:cubicBezTo>
                    <a:pt x="16419" y="12598"/>
                    <a:pt x="16395" y="12598"/>
                    <a:pt x="16372" y="12586"/>
                  </a:cubicBezTo>
                  <a:lnTo>
                    <a:pt x="16265" y="12562"/>
                  </a:lnTo>
                  <a:cubicBezTo>
                    <a:pt x="16288" y="12550"/>
                    <a:pt x="16312" y="12526"/>
                    <a:pt x="16336" y="12502"/>
                  </a:cubicBezTo>
                  <a:cubicBezTo>
                    <a:pt x="16360" y="12490"/>
                    <a:pt x="16372" y="12478"/>
                    <a:pt x="16407" y="12455"/>
                  </a:cubicBezTo>
                  <a:cubicBezTo>
                    <a:pt x="16419" y="12443"/>
                    <a:pt x="16443" y="12431"/>
                    <a:pt x="16503" y="12395"/>
                  </a:cubicBezTo>
                  <a:cubicBezTo>
                    <a:pt x="16538" y="12371"/>
                    <a:pt x="16586" y="12359"/>
                    <a:pt x="16646" y="12336"/>
                  </a:cubicBezTo>
                  <a:cubicBezTo>
                    <a:pt x="16669" y="12336"/>
                    <a:pt x="16693" y="12324"/>
                    <a:pt x="16884" y="12240"/>
                  </a:cubicBezTo>
                  <a:cubicBezTo>
                    <a:pt x="16907" y="12228"/>
                    <a:pt x="16919" y="12217"/>
                    <a:pt x="16943" y="12205"/>
                  </a:cubicBezTo>
                  <a:cubicBezTo>
                    <a:pt x="17110" y="12086"/>
                    <a:pt x="16860" y="11871"/>
                    <a:pt x="16598" y="11681"/>
                  </a:cubicBezTo>
                  <a:cubicBezTo>
                    <a:pt x="16419" y="11562"/>
                    <a:pt x="16384" y="11359"/>
                    <a:pt x="16419" y="11228"/>
                  </a:cubicBezTo>
                  <a:cubicBezTo>
                    <a:pt x="16431" y="11193"/>
                    <a:pt x="16550" y="11097"/>
                    <a:pt x="16669" y="11002"/>
                  </a:cubicBezTo>
                  <a:cubicBezTo>
                    <a:pt x="16836" y="10859"/>
                    <a:pt x="17038" y="10704"/>
                    <a:pt x="17098" y="10573"/>
                  </a:cubicBezTo>
                  <a:cubicBezTo>
                    <a:pt x="17157" y="10431"/>
                    <a:pt x="17086" y="10335"/>
                    <a:pt x="16943" y="10252"/>
                  </a:cubicBezTo>
                  <a:cubicBezTo>
                    <a:pt x="16860" y="10204"/>
                    <a:pt x="16753" y="10169"/>
                    <a:pt x="16646" y="10121"/>
                  </a:cubicBezTo>
                  <a:lnTo>
                    <a:pt x="16586" y="10097"/>
                  </a:lnTo>
                  <a:cubicBezTo>
                    <a:pt x="16550" y="10085"/>
                    <a:pt x="16526" y="10073"/>
                    <a:pt x="16515" y="10061"/>
                  </a:cubicBezTo>
                  <a:cubicBezTo>
                    <a:pt x="16384" y="9990"/>
                    <a:pt x="16431" y="9919"/>
                    <a:pt x="16479" y="9811"/>
                  </a:cubicBezTo>
                  <a:cubicBezTo>
                    <a:pt x="16503" y="9788"/>
                    <a:pt x="16515" y="9752"/>
                    <a:pt x="16526" y="9728"/>
                  </a:cubicBezTo>
                  <a:cubicBezTo>
                    <a:pt x="16562" y="9633"/>
                    <a:pt x="16610" y="9335"/>
                    <a:pt x="16634" y="9109"/>
                  </a:cubicBezTo>
                  <a:cubicBezTo>
                    <a:pt x="16657" y="8978"/>
                    <a:pt x="16669" y="8847"/>
                    <a:pt x="16681" y="8823"/>
                  </a:cubicBezTo>
                  <a:cubicBezTo>
                    <a:pt x="16705" y="8788"/>
                    <a:pt x="16824" y="8430"/>
                    <a:pt x="16836" y="8287"/>
                  </a:cubicBezTo>
                  <a:cubicBezTo>
                    <a:pt x="16848" y="8180"/>
                    <a:pt x="16765" y="8109"/>
                    <a:pt x="16681" y="8049"/>
                  </a:cubicBezTo>
                  <a:cubicBezTo>
                    <a:pt x="16646" y="8014"/>
                    <a:pt x="16610" y="7978"/>
                    <a:pt x="16598" y="7954"/>
                  </a:cubicBezTo>
                  <a:cubicBezTo>
                    <a:pt x="16586" y="7918"/>
                    <a:pt x="16598" y="7859"/>
                    <a:pt x="16610" y="7799"/>
                  </a:cubicBezTo>
                  <a:cubicBezTo>
                    <a:pt x="16610" y="7776"/>
                    <a:pt x="16622" y="7752"/>
                    <a:pt x="16622" y="7728"/>
                  </a:cubicBezTo>
                  <a:cubicBezTo>
                    <a:pt x="16634" y="7692"/>
                    <a:pt x="16634" y="7645"/>
                    <a:pt x="16634" y="7609"/>
                  </a:cubicBezTo>
                  <a:cubicBezTo>
                    <a:pt x="16634" y="7585"/>
                    <a:pt x="16622" y="7561"/>
                    <a:pt x="16622" y="7537"/>
                  </a:cubicBezTo>
                  <a:cubicBezTo>
                    <a:pt x="16610" y="7525"/>
                    <a:pt x="16598" y="7490"/>
                    <a:pt x="16384" y="7371"/>
                  </a:cubicBezTo>
                  <a:cubicBezTo>
                    <a:pt x="16265" y="7299"/>
                    <a:pt x="16086" y="7204"/>
                    <a:pt x="15764" y="7037"/>
                  </a:cubicBezTo>
                  <a:cubicBezTo>
                    <a:pt x="15157" y="6728"/>
                    <a:pt x="14383" y="6371"/>
                    <a:pt x="14074" y="6216"/>
                  </a:cubicBezTo>
                  <a:cubicBezTo>
                    <a:pt x="14109" y="6204"/>
                    <a:pt x="14133" y="6192"/>
                    <a:pt x="14193" y="6180"/>
                  </a:cubicBezTo>
                  <a:cubicBezTo>
                    <a:pt x="14229" y="6168"/>
                    <a:pt x="14252" y="6156"/>
                    <a:pt x="14324" y="6144"/>
                  </a:cubicBezTo>
                  <a:cubicBezTo>
                    <a:pt x="14360" y="6132"/>
                    <a:pt x="14383" y="6121"/>
                    <a:pt x="14455" y="6109"/>
                  </a:cubicBezTo>
                  <a:cubicBezTo>
                    <a:pt x="14479" y="6097"/>
                    <a:pt x="14514" y="6085"/>
                    <a:pt x="14574" y="6073"/>
                  </a:cubicBezTo>
                  <a:cubicBezTo>
                    <a:pt x="14598" y="6061"/>
                    <a:pt x="14633" y="6049"/>
                    <a:pt x="14693" y="6037"/>
                  </a:cubicBezTo>
                  <a:cubicBezTo>
                    <a:pt x="14717" y="6037"/>
                    <a:pt x="14741" y="6025"/>
                    <a:pt x="14788" y="6013"/>
                  </a:cubicBezTo>
                  <a:cubicBezTo>
                    <a:pt x="14812" y="6013"/>
                    <a:pt x="14836" y="6001"/>
                    <a:pt x="14907" y="5990"/>
                  </a:cubicBezTo>
                  <a:cubicBezTo>
                    <a:pt x="14943" y="5990"/>
                    <a:pt x="14991" y="6001"/>
                    <a:pt x="15038" y="6025"/>
                  </a:cubicBezTo>
                  <a:cubicBezTo>
                    <a:pt x="15110" y="6073"/>
                    <a:pt x="15181" y="6132"/>
                    <a:pt x="15229" y="6180"/>
                  </a:cubicBezTo>
                  <a:cubicBezTo>
                    <a:pt x="15276" y="6216"/>
                    <a:pt x="15324" y="6252"/>
                    <a:pt x="15395" y="6287"/>
                  </a:cubicBezTo>
                  <a:cubicBezTo>
                    <a:pt x="15524" y="6370"/>
                    <a:pt x="15680" y="6403"/>
                    <a:pt x="15892" y="6403"/>
                  </a:cubicBezTo>
                  <a:cubicBezTo>
                    <a:pt x="15956" y="6403"/>
                    <a:pt x="16024" y="6400"/>
                    <a:pt x="16098" y="6394"/>
                  </a:cubicBezTo>
                  <a:cubicBezTo>
                    <a:pt x="16205" y="6382"/>
                    <a:pt x="16300" y="6359"/>
                    <a:pt x="16372" y="6311"/>
                  </a:cubicBezTo>
                  <a:cubicBezTo>
                    <a:pt x="16467" y="6252"/>
                    <a:pt x="16526" y="6192"/>
                    <a:pt x="16586" y="6121"/>
                  </a:cubicBezTo>
                  <a:cubicBezTo>
                    <a:pt x="16634" y="6073"/>
                    <a:pt x="16681" y="6013"/>
                    <a:pt x="16753" y="5966"/>
                  </a:cubicBezTo>
                  <a:cubicBezTo>
                    <a:pt x="16823" y="5934"/>
                    <a:pt x="16938" y="5922"/>
                    <a:pt x="17062" y="5922"/>
                  </a:cubicBezTo>
                  <a:cubicBezTo>
                    <a:pt x="17170" y="5922"/>
                    <a:pt x="17284" y="5931"/>
                    <a:pt x="17384" y="5942"/>
                  </a:cubicBezTo>
                  <a:cubicBezTo>
                    <a:pt x="17463" y="5942"/>
                    <a:pt x="17532" y="5947"/>
                    <a:pt x="17587" y="5947"/>
                  </a:cubicBezTo>
                  <a:cubicBezTo>
                    <a:pt x="17614" y="5947"/>
                    <a:pt x="17638" y="5946"/>
                    <a:pt x="17658" y="5942"/>
                  </a:cubicBezTo>
                  <a:lnTo>
                    <a:pt x="17800" y="5942"/>
                  </a:lnTo>
                  <a:cubicBezTo>
                    <a:pt x="17826" y="5942"/>
                    <a:pt x="17854" y="5942"/>
                    <a:pt x="17883" y="5942"/>
                  </a:cubicBezTo>
                  <a:cubicBezTo>
                    <a:pt x="18061" y="5942"/>
                    <a:pt x="18309" y="5933"/>
                    <a:pt x="18574" y="5811"/>
                  </a:cubicBezTo>
                  <a:cubicBezTo>
                    <a:pt x="18658" y="5763"/>
                    <a:pt x="18777" y="5716"/>
                    <a:pt x="18920" y="5644"/>
                  </a:cubicBezTo>
                  <a:cubicBezTo>
                    <a:pt x="19241" y="5490"/>
                    <a:pt x="19670" y="5287"/>
                    <a:pt x="20098" y="5085"/>
                  </a:cubicBezTo>
                  <a:lnTo>
                    <a:pt x="20003" y="5025"/>
                  </a:lnTo>
                  <a:cubicBezTo>
                    <a:pt x="19586" y="5228"/>
                    <a:pt x="19146" y="5442"/>
                    <a:pt x="18836" y="5585"/>
                  </a:cubicBezTo>
                  <a:cubicBezTo>
                    <a:pt x="18693" y="5656"/>
                    <a:pt x="18574" y="5704"/>
                    <a:pt x="18491" y="5751"/>
                  </a:cubicBezTo>
                  <a:cubicBezTo>
                    <a:pt x="18259" y="5862"/>
                    <a:pt x="18053" y="5871"/>
                    <a:pt x="17887" y="5871"/>
                  </a:cubicBezTo>
                  <a:cubicBezTo>
                    <a:pt x="17857" y="5871"/>
                    <a:pt x="17828" y="5871"/>
                    <a:pt x="17800" y="5871"/>
                  </a:cubicBezTo>
                  <a:cubicBezTo>
                    <a:pt x="17771" y="5865"/>
                    <a:pt x="17741" y="5862"/>
                    <a:pt x="17713" y="5862"/>
                  </a:cubicBezTo>
                  <a:cubicBezTo>
                    <a:pt x="17684" y="5862"/>
                    <a:pt x="17658" y="5865"/>
                    <a:pt x="17634" y="5871"/>
                  </a:cubicBezTo>
                  <a:cubicBezTo>
                    <a:pt x="17586" y="5871"/>
                    <a:pt x="17491" y="5871"/>
                    <a:pt x="17396" y="5859"/>
                  </a:cubicBezTo>
                  <a:cubicBezTo>
                    <a:pt x="17294" y="5854"/>
                    <a:pt x="17183" y="5847"/>
                    <a:pt x="17075" y="5847"/>
                  </a:cubicBezTo>
                  <a:cubicBezTo>
                    <a:pt x="16916" y="5847"/>
                    <a:pt x="16764" y="5862"/>
                    <a:pt x="16657" y="5918"/>
                  </a:cubicBezTo>
                  <a:cubicBezTo>
                    <a:pt x="16574" y="5966"/>
                    <a:pt x="16515" y="6025"/>
                    <a:pt x="16467" y="6085"/>
                  </a:cubicBezTo>
                  <a:cubicBezTo>
                    <a:pt x="16372" y="6192"/>
                    <a:pt x="16253" y="6299"/>
                    <a:pt x="16074" y="6311"/>
                  </a:cubicBezTo>
                  <a:cubicBezTo>
                    <a:pt x="15993" y="6320"/>
                    <a:pt x="15923" y="6325"/>
                    <a:pt x="15860" y="6325"/>
                  </a:cubicBezTo>
                  <a:cubicBezTo>
                    <a:pt x="15684" y="6325"/>
                    <a:pt x="15572" y="6289"/>
                    <a:pt x="15467" y="6228"/>
                  </a:cubicBezTo>
                  <a:cubicBezTo>
                    <a:pt x="15431" y="6204"/>
                    <a:pt x="15383" y="6168"/>
                    <a:pt x="15348" y="6132"/>
                  </a:cubicBezTo>
                  <a:cubicBezTo>
                    <a:pt x="15276" y="6073"/>
                    <a:pt x="15205" y="6025"/>
                    <a:pt x="15133" y="5978"/>
                  </a:cubicBezTo>
                  <a:cubicBezTo>
                    <a:pt x="15097" y="5957"/>
                    <a:pt x="15061" y="5941"/>
                    <a:pt x="14981" y="5941"/>
                  </a:cubicBezTo>
                  <a:cubicBezTo>
                    <a:pt x="14877" y="5941"/>
                    <a:pt x="14698" y="5968"/>
                    <a:pt x="14348" y="6049"/>
                  </a:cubicBezTo>
                  <a:cubicBezTo>
                    <a:pt x="14300" y="6061"/>
                    <a:pt x="14264" y="6073"/>
                    <a:pt x="14145" y="6109"/>
                  </a:cubicBezTo>
                  <a:cubicBezTo>
                    <a:pt x="14062" y="6132"/>
                    <a:pt x="13990" y="6156"/>
                    <a:pt x="13943" y="6168"/>
                  </a:cubicBezTo>
                  <a:lnTo>
                    <a:pt x="11335" y="4656"/>
                  </a:lnTo>
                  <a:lnTo>
                    <a:pt x="13431" y="3358"/>
                  </a:lnTo>
                  <a:lnTo>
                    <a:pt x="15181" y="2239"/>
                  </a:lnTo>
                  <a:lnTo>
                    <a:pt x="15086" y="2191"/>
                  </a:lnTo>
                  <a:lnTo>
                    <a:pt x="13300" y="3168"/>
                  </a:lnTo>
                  <a:cubicBezTo>
                    <a:pt x="13288" y="3156"/>
                    <a:pt x="13276" y="3144"/>
                    <a:pt x="13252" y="3132"/>
                  </a:cubicBezTo>
                  <a:cubicBezTo>
                    <a:pt x="13228" y="3120"/>
                    <a:pt x="13217" y="3108"/>
                    <a:pt x="13193" y="3073"/>
                  </a:cubicBezTo>
                  <a:cubicBezTo>
                    <a:pt x="13157" y="3049"/>
                    <a:pt x="13121" y="3013"/>
                    <a:pt x="13074" y="2965"/>
                  </a:cubicBezTo>
                  <a:cubicBezTo>
                    <a:pt x="13062" y="2953"/>
                    <a:pt x="13050" y="2942"/>
                    <a:pt x="13014" y="2918"/>
                  </a:cubicBezTo>
                  <a:cubicBezTo>
                    <a:pt x="13002" y="2906"/>
                    <a:pt x="12990" y="2882"/>
                    <a:pt x="12955" y="2858"/>
                  </a:cubicBezTo>
                  <a:cubicBezTo>
                    <a:pt x="12943" y="2846"/>
                    <a:pt x="12931" y="2834"/>
                    <a:pt x="12728" y="2668"/>
                  </a:cubicBezTo>
                  <a:cubicBezTo>
                    <a:pt x="12669" y="2644"/>
                    <a:pt x="12502" y="2584"/>
                    <a:pt x="12204" y="2501"/>
                  </a:cubicBezTo>
                  <a:cubicBezTo>
                    <a:pt x="11978" y="2430"/>
                    <a:pt x="11716" y="2346"/>
                    <a:pt x="11478" y="2263"/>
                  </a:cubicBezTo>
                  <a:cubicBezTo>
                    <a:pt x="11252" y="2191"/>
                    <a:pt x="11002" y="2132"/>
                    <a:pt x="10776" y="2096"/>
                  </a:cubicBezTo>
                  <a:cubicBezTo>
                    <a:pt x="10526" y="2037"/>
                    <a:pt x="10311" y="2001"/>
                    <a:pt x="10169" y="1918"/>
                  </a:cubicBezTo>
                  <a:cubicBezTo>
                    <a:pt x="10121" y="1870"/>
                    <a:pt x="10073" y="1810"/>
                    <a:pt x="10026" y="1763"/>
                  </a:cubicBezTo>
                  <a:cubicBezTo>
                    <a:pt x="9954" y="1668"/>
                    <a:pt x="9871" y="1572"/>
                    <a:pt x="9752" y="1501"/>
                  </a:cubicBezTo>
                  <a:cubicBezTo>
                    <a:pt x="9692" y="1477"/>
                    <a:pt x="9633" y="1441"/>
                    <a:pt x="9549" y="1429"/>
                  </a:cubicBezTo>
                  <a:cubicBezTo>
                    <a:pt x="9395" y="1382"/>
                    <a:pt x="9192" y="1370"/>
                    <a:pt x="8978" y="1358"/>
                  </a:cubicBezTo>
                  <a:cubicBezTo>
                    <a:pt x="8716" y="1346"/>
                    <a:pt x="8442" y="1322"/>
                    <a:pt x="8204" y="1251"/>
                  </a:cubicBezTo>
                  <a:cubicBezTo>
                    <a:pt x="8002" y="1191"/>
                    <a:pt x="7775" y="1108"/>
                    <a:pt x="7573" y="1037"/>
                  </a:cubicBezTo>
                  <a:cubicBezTo>
                    <a:pt x="7359" y="953"/>
                    <a:pt x="7132" y="870"/>
                    <a:pt x="6906" y="798"/>
                  </a:cubicBezTo>
                  <a:cubicBezTo>
                    <a:pt x="6799" y="763"/>
                    <a:pt x="6644" y="715"/>
                    <a:pt x="6454" y="644"/>
                  </a:cubicBezTo>
                  <a:cubicBezTo>
                    <a:pt x="6359" y="620"/>
                    <a:pt x="6263" y="584"/>
                    <a:pt x="6168" y="548"/>
                  </a:cubicBezTo>
                  <a:cubicBezTo>
                    <a:pt x="5894" y="441"/>
                    <a:pt x="5668" y="346"/>
                    <a:pt x="5668" y="346"/>
                  </a:cubicBezTo>
                  <a:cubicBezTo>
                    <a:pt x="5656" y="346"/>
                    <a:pt x="5382" y="239"/>
                    <a:pt x="5180" y="179"/>
                  </a:cubicBezTo>
                  <a:cubicBezTo>
                    <a:pt x="5144" y="167"/>
                    <a:pt x="5108" y="167"/>
                    <a:pt x="5073" y="156"/>
                  </a:cubicBezTo>
                  <a:cubicBezTo>
                    <a:pt x="5037" y="144"/>
                    <a:pt x="5001" y="132"/>
                    <a:pt x="4965" y="120"/>
                  </a:cubicBezTo>
                  <a:cubicBezTo>
                    <a:pt x="4918" y="108"/>
                    <a:pt x="4870" y="96"/>
                    <a:pt x="4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4"/>
            <p:cNvSpPr/>
            <p:nvPr/>
          </p:nvSpPr>
          <p:spPr>
            <a:xfrm>
              <a:off x="4544681" y="2962315"/>
              <a:ext cx="1268179" cy="641728"/>
            </a:xfrm>
            <a:custGeom>
              <a:avLst/>
              <a:gdLst/>
              <a:ahLst/>
              <a:cxnLst/>
              <a:rect l="l" t="t" r="r" b="b"/>
              <a:pathLst>
                <a:path w="23742" h="12014" extrusionOk="0">
                  <a:moveTo>
                    <a:pt x="11954" y="0"/>
                  </a:moveTo>
                  <a:lnTo>
                    <a:pt x="11961" y="4"/>
                  </a:lnTo>
                  <a:lnTo>
                    <a:pt x="11961" y="4"/>
                  </a:lnTo>
                  <a:cubicBezTo>
                    <a:pt x="11958" y="2"/>
                    <a:pt x="11956" y="1"/>
                    <a:pt x="11954" y="0"/>
                  </a:cubicBezTo>
                  <a:close/>
                  <a:moveTo>
                    <a:pt x="16683" y="2960"/>
                  </a:moveTo>
                  <a:cubicBezTo>
                    <a:pt x="16875" y="2960"/>
                    <a:pt x="16994" y="2974"/>
                    <a:pt x="17038" y="3000"/>
                  </a:cubicBezTo>
                  <a:cubicBezTo>
                    <a:pt x="17074" y="3012"/>
                    <a:pt x="17098" y="3060"/>
                    <a:pt x="17122" y="3108"/>
                  </a:cubicBezTo>
                  <a:cubicBezTo>
                    <a:pt x="17158" y="3191"/>
                    <a:pt x="17205" y="3274"/>
                    <a:pt x="17312" y="3370"/>
                  </a:cubicBezTo>
                  <a:cubicBezTo>
                    <a:pt x="17372" y="3417"/>
                    <a:pt x="17408" y="3453"/>
                    <a:pt x="17431" y="3489"/>
                  </a:cubicBezTo>
                  <a:cubicBezTo>
                    <a:pt x="17467" y="3524"/>
                    <a:pt x="17491" y="3548"/>
                    <a:pt x="17527" y="3572"/>
                  </a:cubicBezTo>
                  <a:cubicBezTo>
                    <a:pt x="17574" y="3596"/>
                    <a:pt x="17622" y="3620"/>
                    <a:pt x="17705" y="3632"/>
                  </a:cubicBezTo>
                  <a:cubicBezTo>
                    <a:pt x="17777" y="3643"/>
                    <a:pt x="17836" y="3643"/>
                    <a:pt x="17896" y="3655"/>
                  </a:cubicBezTo>
                  <a:cubicBezTo>
                    <a:pt x="17967" y="3655"/>
                    <a:pt x="18003" y="3667"/>
                    <a:pt x="18027" y="3691"/>
                  </a:cubicBezTo>
                  <a:cubicBezTo>
                    <a:pt x="18039" y="3715"/>
                    <a:pt x="18027" y="3762"/>
                    <a:pt x="18027" y="3822"/>
                  </a:cubicBezTo>
                  <a:cubicBezTo>
                    <a:pt x="18003" y="3929"/>
                    <a:pt x="17979" y="4072"/>
                    <a:pt x="18027" y="4227"/>
                  </a:cubicBezTo>
                  <a:cubicBezTo>
                    <a:pt x="18039" y="4298"/>
                    <a:pt x="18050" y="4346"/>
                    <a:pt x="18062" y="4382"/>
                  </a:cubicBezTo>
                  <a:cubicBezTo>
                    <a:pt x="18098" y="4501"/>
                    <a:pt x="18122" y="4548"/>
                    <a:pt x="18086" y="4679"/>
                  </a:cubicBezTo>
                  <a:cubicBezTo>
                    <a:pt x="18062" y="4798"/>
                    <a:pt x="18015" y="4917"/>
                    <a:pt x="17979" y="5001"/>
                  </a:cubicBezTo>
                  <a:cubicBezTo>
                    <a:pt x="17967" y="5060"/>
                    <a:pt x="17943" y="5108"/>
                    <a:pt x="17931" y="5144"/>
                  </a:cubicBezTo>
                  <a:cubicBezTo>
                    <a:pt x="17908" y="5239"/>
                    <a:pt x="17943" y="5894"/>
                    <a:pt x="18003" y="6013"/>
                  </a:cubicBezTo>
                  <a:cubicBezTo>
                    <a:pt x="18074" y="6132"/>
                    <a:pt x="18098" y="6156"/>
                    <a:pt x="18348" y="6358"/>
                  </a:cubicBezTo>
                  <a:cubicBezTo>
                    <a:pt x="18455" y="6453"/>
                    <a:pt x="18693" y="6584"/>
                    <a:pt x="18908" y="6715"/>
                  </a:cubicBezTo>
                  <a:cubicBezTo>
                    <a:pt x="19146" y="6870"/>
                    <a:pt x="19455" y="7049"/>
                    <a:pt x="19479" y="7108"/>
                  </a:cubicBezTo>
                  <a:cubicBezTo>
                    <a:pt x="19539" y="7227"/>
                    <a:pt x="19574" y="7334"/>
                    <a:pt x="19539" y="7465"/>
                  </a:cubicBezTo>
                  <a:cubicBezTo>
                    <a:pt x="19527" y="7525"/>
                    <a:pt x="19455" y="7632"/>
                    <a:pt x="19396" y="7739"/>
                  </a:cubicBezTo>
                  <a:cubicBezTo>
                    <a:pt x="19301" y="7894"/>
                    <a:pt x="19205" y="8049"/>
                    <a:pt x="19229" y="8132"/>
                  </a:cubicBezTo>
                  <a:cubicBezTo>
                    <a:pt x="19265" y="8263"/>
                    <a:pt x="19396" y="8477"/>
                    <a:pt x="19515" y="8644"/>
                  </a:cubicBezTo>
                  <a:lnTo>
                    <a:pt x="19551" y="8692"/>
                  </a:lnTo>
                  <a:cubicBezTo>
                    <a:pt x="19646" y="8823"/>
                    <a:pt x="19729" y="8930"/>
                    <a:pt x="19860" y="9013"/>
                  </a:cubicBezTo>
                  <a:cubicBezTo>
                    <a:pt x="19908" y="9049"/>
                    <a:pt x="19967" y="9073"/>
                    <a:pt x="20039" y="9085"/>
                  </a:cubicBezTo>
                  <a:lnTo>
                    <a:pt x="20098" y="9096"/>
                  </a:lnTo>
                  <a:cubicBezTo>
                    <a:pt x="20313" y="9156"/>
                    <a:pt x="20491" y="9192"/>
                    <a:pt x="20658" y="9275"/>
                  </a:cubicBezTo>
                  <a:cubicBezTo>
                    <a:pt x="20682" y="9287"/>
                    <a:pt x="20706" y="9299"/>
                    <a:pt x="20741" y="9323"/>
                  </a:cubicBezTo>
                  <a:cubicBezTo>
                    <a:pt x="20837" y="9370"/>
                    <a:pt x="20956" y="9454"/>
                    <a:pt x="21063" y="9513"/>
                  </a:cubicBezTo>
                  <a:cubicBezTo>
                    <a:pt x="21170" y="9585"/>
                    <a:pt x="21229" y="9632"/>
                    <a:pt x="21277" y="9656"/>
                  </a:cubicBezTo>
                  <a:cubicBezTo>
                    <a:pt x="21313" y="9668"/>
                    <a:pt x="21337" y="9680"/>
                    <a:pt x="21349" y="9692"/>
                  </a:cubicBezTo>
                  <a:cubicBezTo>
                    <a:pt x="21384" y="9692"/>
                    <a:pt x="21432" y="9704"/>
                    <a:pt x="21563" y="9704"/>
                  </a:cubicBezTo>
                  <a:cubicBezTo>
                    <a:pt x="21753" y="9716"/>
                    <a:pt x="22039" y="9739"/>
                    <a:pt x="22313" y="9787"/>
                  </a:cubicBezTo>
                  <a:cubicBezTo>
                    <a:pt x="22420" y="9799"/>
                    <a:pt x="22527" y="9823"/>
                    <a:pt x="22622" y="9835"/>
                  </a:cubicBezTo>
                  <a:cubicBezTo>
                    <a:pt x="22892" y="9887"/>
                    <a:pt x="23116" y="9920"/>
                    <a:pt x="23272" y="9920"/>
                  </a:cubicBezTo>
                  <a:cubicBezTo>
                    <a:pt x="23295" y="9920"/>
                    <a:pt x="23317" y="9920"/>
                    <a:pt x="23337" y="9918"/>
                  </a:cubicBezTo>
                  <a:lnTo>
                    <a:pt x="23539" y="9918"/>
                  </a:lnTo>
                  <a:cubicBezTo>
                    <a:pt x="23480" y="9930"/>
                    <a:pt x="23420" y="9954"/>
                    <a:pt x="23384" y="9966"/>
                  </a:cubicBezTo>
                  <a:cubicBezTo>
                    <a:pt x="23325" y="9978"/>
                    <a:pt x="23301" y="9978"/>
                    <a:pt x="23289" y="9989"/>
                  </a:cubicBezTo>
                  <a:cubicBezTo>
                    <a:pt x="23265" y="9989"/>
                    <a:pt x="23194" y="10001"/>
                    <a:pt x="23111" y="10025"/>
                  </a:cubicBezTo>
                  <a:cubicBezTo>
                    <a:pt x="22944" y="10061"/>
                    <a:pt x="22694" y="10109"/>
                    <a:pt x="22599" y="10132"/>
                  </a:cubicBezTo>
                  <a:cubicBezTo>
                    <a:pt x="22563" y="10144"/>
                    <a:pt x="22515" y="10156"/>
                    <a:pt x="22444" y="10168"/>
                  </a:cubicBezTo>
                  <a:cubicBezTo>
                    <a:pt x="22194" y="10228"/>
                    <a:pt x="21765" y="10335"/>
                    <a:pt x="21563" y="10442"/>
                  </a:cubicBezTo>
                  <a:cubicBezTo>
                    <a:pt x="21468" y="10501"/>
                    <a:pt x="21349" y="10561"/>
                    <a:pt x="21229" y="10632"/>
                  </a:cubicBezTo>
                  <a:cubicBezTo>
                    <a:pt x="21051" y="10728"/>
                    <a:pt x="20860" y="10835"/>
                    <a:pt x="20741" y="10906"/>
                  </a:cubicBezTo>
                  <a:cubicBezTo>
                    <a:pt x="20515" y="11037"/>
                    <a:pt x="19610" y="11656"/>
                    <a:pt x="19563" y="11692"/>
                  </a:cubicBezTo>
                  <a:cubicBezTo>
                    <a:pt x="19551" y="11704"/>
                    <a:pt x="19527" y="11716"/>
                    <a:pt x="19515" y="11728"/>
                  </a:cubicBezTo>
                  <a:cubicBezTo>
                    <a:pt x="19491" y="11752"/>
                    <a:pt x="19455" y="11787"/>
                    <a:pt x="19408" y="11811"/>
                  </a:cubicBezTo>
                  <a:cubicBezTo>
                    <a:pt x="19360" y="11835"/>
                    <a:pt x="19301" y="11859"/>
                    <a:pt x="19241" y="11859"/>
                  </a:cubicBezTo>
                  <a:cubicBezTo>
                    <a:pt x="19199" y="11865"/>
                    <a:pt x="19161" y="11868"/>
                    <a:pt x="19122" y="11868"/>
                  </a:cubicBezTo>
                  <a:cubicBezTo>
                    <a:pt x="19083" y="11868"/>
                    <a:pt x="19045" y="11865"/>
                    <a:pt x="19003" y="11859"/>
                  </a:cubicBezTo>
                  <a:cubicBezTo>
                    <a:pt x="18955" y="11853"/>
                    <a:pt x="18905" y="11847"/>
                    <a:pt x="18854" y="11847"/>
                  </a:cubicBezTo>
                  <a:cubicBezTo>
                    <a:pt x="18804" y="11847"/>
                    <a:pt x="18753" y="11853"/>
                    <a:pt x="18705" y="11871"/>
                  </a:cubicBezTo>
                  <a:cubicBezTo>
                    <a:pt x="18658" y="11883"/>
                    <a:pt x="18622" y="11894"/>
                    <a:pt x="18598" y="11906"/>
                  </a:cubicBezTo>
                  <a:cubicBezTo>
                    <a:pt x="18539" y="11918"/>
                    <a:pt x="18503" y="11930"/>
                    <a:pt x="18420" y="11930"/>
                  </a:cubicBezTo>
                  <a:cubicBezTo>
                    <a:pt x="18380" y="11932"/>
                    <a:pt x="18344" y="11933"/>
                    <a:pt x="18312" y="11933"/>
                  </a:cubicBezTo>
                  <a:cubicBezTo>
                    <a:pt x="18115" y="11933"/>
                    <a:pt x="18059" y="11905"/>
                    <a:pt x="18039" y="11894"/>
                  </a:cubicBezTo>
                  <a:cubicBezTo>
                    <a:pt x="18015" y="11883"/>
                    <a:pt x="17991" y="11859"/>
                    <a:pt x="17979" y="11823"/>
                  </a:cubicBezTo>
                  <a:cubicBezTo>
                    <a:pt x="17943" y="11775"/>
                    <a:pt x="17908" y="11716"/>
                    <a:pt x="17836" y="11668"/>
                  </a:cubicBezTo>
                  <a:cubicBezTo>
                    <a:pt x="17717" y="11609"/>
                    <a:pt x="17217" y="11382"/>
                    <a:pt x="17027" y="11323"/>
                  </a:cubicBezTo>
                  <a:cubicBezTo>
                    <a:pt x="16860" y="11263"/>
                    <a:pt x="16765" y="11216"/>
                    <a:pt x="16622" y="11132"/>
                  </a:cubicBezTo>
                  <a:cubicBezTo>
                    <a:pt x="16369" y="10988"/>
                    <a:pt x="16246" y="10960"/>
                    <a:pt x="16176" y="10960"/>
                  </a:cubicBezTo>
                  <a:cubicBezTo>
                    <a:pt x="16153" y="10960"/>
                    <a:pt x="16136" y="10963"/>
                    <a:pt x="16122" y="10966"/>
                  </a:cubicBezTo>
                  <a:cubicBezTo>
                    <a:pt x="16074" y="10966"/>
                    <a:pt x="15979" y="10978"/>
                    <a:pt x="15895" y="11025"/>
                  </a:cubicBezTo>
                  <a:cubicBezTo>
                    <a:pt x="15836" y="11061"/>
                    <a:pt x="15788" y="11109"/>
                    <a:pt x="15753" y="11168"/>
                  </a:cubicBezTo>
                  <a:cubicBezTo>
                    <a:pt x="15669" y="11311"/>
                    <a:pt x="15645" y="11454"/>
                    <a:pt x="15634" y="11525"/>
                  </a:cubicBezTo>
                  <a:cubicBezTo>
                    <a:pt x="15634" y="11549"/>
                    <a:pt x="15634" y="11561"/>
                    <a:pt x="15634" y="11573"/>
                  </a:cubicBezTo>
                  <a:cubicBezTo>
                    <a:pt x="15622" y="11573"/>
                    <a:pt x="15610" y="11597"/>
                    <a:pt x="15574" y="11621"/>
                  </a:cubicBezTo>
                  <a:cubicBezTo>
                    <a:pt x="15548" y="11638"/>
                    <a:pt x="15509" y="11649"/>
                    <a:pt x="15471" y="11649"/>
                  </a:cubicBezTo>
                  <a:cubicBezTo>
                    <a:pt x="15457" y="11649"/>
                    <a:pt x="15444" y="11648"/>
                    <a:pt x="15431" y="11644"/>
                  </a:cubicBezTo>
                  <a:cubicBezTo>
                    <a:pt x="15395" y="11633"/>
                    <a:pt x="15348" y="11621"/>
                    <a:pt x="15300" y="11597"/>
                  </a:cubicBezTo>
                  <a:cubicBezTo>
                    <a:pt x="15086" y="11537"/>
                    <a:pt x="14764" y="11430"/>
                    <a:pt x="14610" y="11406"/>
                  </a:cubicBezTo>
                  <a:cubicBezTo>
                    <a:pt x="14568" y="11394"/>
                    <a:pt x="14526" y="11391"/>
                    <a:pt x="14486" y="11391"/>
                  </a:cubicBezTo>
                  <a:cubicBezTo>
                    <a:pt x="14446" y="11391"/>
                    <a:pt x="14407" y="11394"/>
                    <a:pt x="14371" y="11394"/>
                  </a:cubicBezTo>
                  <a:cubicBezTo>
                    <a:pt x="14264" y="11394"/>
                    <a:pt x="14169" y="11394"/>
                    <a:pt x="14062" y="11359"/>
                  </a:cubicBezTo>
                  <a:cubicBezTo>
                    <a:pt x="13824" y="11287"/>
                    <a:pt x="13621" y="11216"/>
                    <a:pt x="13467" y="11144"/>
                  </a:cubicBezTo>
                  <a:cubicBezTo>
                    <a:pt x="13312" y="11073"/>
                    <a:pt x="13086" y="10966"/>
                    <a:pt x="12943" y="10894"/>
                  </a:cubicBezTo>
                  <a:lnTo>
                    <a:pt x="12824" y="10835"/>
                  </a:lnTo>
                  <a:cubicBezTo>
                    <a:pt x="12788" y="10823"/>
                    <a:pt x="12740" y="10799"/>
                    <a:pt x="12681" y="10775"/>
                  </a:cubicBezTo>
                  <a:cubicBezTo>
                    <a:pt x="12621" y="10740"/>
                    <a:pt x="12502" y="10704"/>
                    <a:pt x="12443" y="10656"/>
                  </a:cubicBezTo>
                  <a:cubicBezTo>
                    <a:pt x="12443" y="10644"/>
                    <a:pt x="12455" y="10632"/>
                    <a:pt x="12455" y="10609"/>
                  </a:cubicBezTo>
                  <a:cubicBezTo>
                    <a:pt x="12478" y="10561"/>
                    <a:pt x="12502" y="10478"/>
                    <a:pt x="12550" y="10335"/>
                  </a:cubicBezTo>
                  <a:cubicBezTo>
                    <a:pt x="12609" y="10144"/>
                    <a:pt x="12538" y="10073"/>
                    <a:pt x="12478" y="10013"/>
                  </a:cubicBezTo>
                  <a:cubicBezTo>
                    <a:pt x="12455" y="9989"/>
                    <a:pt x="12431" y="9966"/>
                    <a:pt x="12419" y="9942"/>
                  </a:cubicBezTo>
                  <a:cubicBezTo>
                    <a:pt x="12395" y="9894"/>
                    <a:pt x="12395" y="9882"/>
                    <a:pt x="12395" y="9847"/>
                  </a:cubicBezTo>
                  <a:cubicBezTo>
                    <a:pt x="12407" y="9823"/>
                    <a:pt x="12407" y="9799"/>
                    <a:pt x="12395" y="9716"/>
                  </a:cubicBezTo>
                  <a:cubicBezTo>
                    <a:pt x="12395" y="9692"/>
                    <a:pt x="12395" y="9656"/>
                    <a:pt x="12395" y="9632"/>
                  </a:cubicBezTo>
                  <a:cubicBezTo>
                    <a:pt x="12383" y="9537"/>
                    <a:pt x="12383" y="9466"/>
                    <a:pt x="12216" y="9370"/>
                  </a:cubicBezTo>
                  <a:cubicBezTo>
                    <a:pt x="12181" y="9347"/>
                    <a:pt x="12133" y="9323"/>
                    <a:pt x="12085" y="9299"/>
                  </a:cubicBezTo>
                  <a:cubicBezTo>
                    <a:pt x="12038" y="9275"/>
                    <a:pt x="11990" y="9251"/>
                    <a:pt x="11954" y="9227"/>
                  </a:cubicBezTo>
                  <a:cubicBezTo>
                    <a:pt x="11871" y="9180"/>
                    <a:pt x="11812" y="9132"/>
                    <a:pt x="11812" y="9085"/>
                  </a:cubicBezTo>
                  <a:cubicBezTo>
                    <a:pt x="11824" y="9061"/>
                    <a:pt x="11824" y="9049"/>
                    <a:pt x="11824" y="9037"/>
                  </a:cubicBezTo>
                  <a:cubicBezTo>
                    <a:pt x="11847" y="8954"/>
                    <a:pt x="11859" y="8906"/>
                    <a:pt x="11693" y="8811"/>
                  </a:cubicBezTo>
                  <a:cubicBezTo>
                    <a:pt x="11681" y="8799"/>
                    <a:pt x="11669" y="8799"/>
                    <a:pt x="11657" y="8787"/>
                  </a:cubicBezTo>
                  <a:cubicBezTo>
                    <a:pt x="11538" y="8727"/>
                    <a:pt x="11443" y="8704"/>
                    <a:pt x="11323" y="8680"/>
                  </a:cubicBezTo>
                  <a:cubicBezTo>
                    <a:pt x="11216" y="8656"/>
                    <a:pt x="11097" y="8632"/>
                    <a:pt x="10942" y="8561"/>
                  </a:cubicBezTo>
                  <a:cubicBezTo>
                    <a:pt x="10823" y="8513"/>
                    <a:pt x="10764" y="8501"/>
                    <a:pt x="10740" y="8489"/>
                  </a:cubicBezTo>
                  <a:cubicBezTo>
                    <a:pt x="10728" y="8477"/>
                    <a:pt x="10704" y="8454"/>
                    <a:pt x="10645" y="8406"/>
                  </a:cubicBezTo>
                  <a:cubicBezTo>
                    <a:pt x="10585" y="8358"/>
                    <a:pt x="10538" y="8323"/>
                    <a:pt x="10490" y="8287"/>
                  </a:cubicBezTo>
                  <a:cubicBezTo>
                    <a:pt x="10383" y="8215"/>
                    <a:pt x="10311" y="8156"/>
                    <a:pt x="10228" y="8025"/>
                  </a:cubicBezTo>
                  <a:cubicBezTo>
                    <a:pt x="10180" y="7942"/>
                    <a:pt x="10169" y="7858"/>
                    <a:pt x="10157" y="7787"/>
                  </a:cubicBezTo>
                  <a:cubicBezTo>
                    <a:pt x="10157" y="7680"/>
                    <a:pt x="10145" y="7572"/>
                    <a:pt x="10014" y="7501"/>
                  </a:cubicBezTo>
                  <a:cubicBezTo>
                    <a:pt x="9930" y="7453"/>
                    <a:pt x="9835" y="7418"/>
                    <a:pt x="9764" y="7394"/>
                  </a:cubicBezTo>
                  <a:cubicBezTo>
                    <a:pt x="9692" y="7370"/>
                    <a:pt x="9621" y="7346"/>
                    <a:pt x="9573" y="7311"/>
                  </a:cubicBezTo>
                  <a:cubicBezTo>
                    <a:pt x="9549" y="7299"/>
                    <a:pt x="9526" y="7287"/>
                    <a:pt x="9514" y="7275"/>
                  </a:cubicBezTo>
                  <a:cubicBezTo>
                    <a:pt x="9442" y="7215"/>
                    <a:pt x="9383" y="7156"/>
                    <a:pt x="9323" y="7084"/>
                  </a:cubicBezTo>
                  <a:cubicBezTo>
                    <a:pt x="9287" y="7049"/>
                    <a:pt x="9240" y="7001"/>
                    <a:pt x="9180" y="6941"/>
                  </a:cubicBezTo>
                  <a:cubicBezTo>
                    <a:pt x="9085" y="6858"/>
                    <a:pt x="8942" y="6751"/>
                    <a:pt x="8811" y="6668"/>
                  </a:cubicBezTo>
                  <a:lnTo>
                    <a:pt x="8728" y="6620"/>
                  </a:lnTo>
                  <a:cubicBezTo>
                    <a:pt x="8609" y="6549"/>
                    <a:pt x="8061" y="6310"/>
                    <a:pt x="7835" y="6215"/>
                  </a:cubicBezTo>
                  <a:lnTo>
                    <a:pt x="12324" y="3108"/>
                  </a:lnTo>
                  <a:cubicBezTo>
                    <a:pt x="12359" y="3131"/>
                    <a:pt x="12407" y="3167"/>
                    <a:pt x="12443" y="3191"/>
                  </a:cubicBezTo>
                  <a:cubicBezTo>
                    <a:pt x="12502" y="3227"/>
                    <a:pt x="12550" y="3262"/>
                    <a:pt x="12597" y="3286"/>
                  </a:cubicBezTo>
                  <a:cubicBezTo>
                    <a:pt x="12645" y="3310"/>
                    <a:pt x="12705" y="3346"/>
                    <a:pt x="12752" y="3358"/>
                  </a:cubicBezTo>
                  <a:cubicBezTo>
                    <a:pt x="12776" y="3370"/>
                    <a:pt x="12788" y="3370"/>
                    <a:pt x="12800" y="3381"/>
                  </a:cubicBezTo>
                  <a:lnTo>
                    <a:pt x="12931" y="3429"/>
                  </a:lnTo>
                  <a:cubicBezTo>
                    <a:pt x="12955" y="3429"/>
                    <a:pt x="12967" y="3441"/>
                    <a:pt x="12990" y="3441"/>
                  </a:cubicBezTo>
                  <a:cubicBezTo>
                    <a:pt x="13050" y="3465"/>
                    <a:pt x="13109" y="3477"/>
                    <a:pt x="13240" y="3501"/>
                  </a:cubicBezTo>
                  <a:lnTo>
                    <a:pt x="13371" y="3501"/>
                  </a:lnTo>
                  <a:cubicBezTo>
                    <a:pt x="13490" y="3501"/>
                    <a:pt x="13574" y="3501"/>
                    <a:pt x="13645" y="3489"/>
                  </a:cubicBezTo>
                  <a:cubicBezTo>
                    <a:pt x="13709" y="3489"/>
                    <a:pt x="13756" y="3483"/>
                    <a:pt x="13813" y="3483"/>
                  </a:cubicBezTo>
                  <a:cubicBezTo>
                    <a:pt x="13841" y="3483"/>
                    <a:pt x="13871" y="3485"/>
                    <a:pt x="13907" y="3489"/>
                  </a:cubicBezTo>
                  <a:lnTo>
                    <a:pt x="13967" y="3501"/>
                  </a:lnTo>
                  <a:cubicBezTo>
                    <a:pt x="14217" y="3536"/>
                    <a:pt x="14693" y="3596"/>
                    <a:pt x="14883" y="3596"/>
                  </a:cubicBezTo>
                  <a:cubicBezTo>
                    <a:pt x="15086" y="3596"/>
                    <a:pt x="15300" y="3572"/>
                    <a:pt x="15514" y="3453"/>
                  </a:cubicBezTo>
                  <a:cubicBezTo>
                    <a:pt x="15586" y="3417"/>
                    <a:pt x="15645" y="3370"/>
                    <a:pt x="15717" y="3334"/>
                  </a:cubicBezTo>
                  <a:cubicBezTo>
                    <a:pt x="15860" y="3239"/>
                    <a:pt x="16015" y="3155"/>
                    <a:pt x="16122" y="3096"/>
                  </a:cubicBezTo>
                  <a:cubicBezTo>
                    <a:pt x="16157" y="3084"/>
                    <a:pt x="16181" y="3072"/>
                    <a:pt x="16205" y="3048"/>
                  </a:cubicBezTo>
                  <a:cubicBezTo>
                    <a:pt x="16300" y="3000"/>
                    <a:pt x="16348" y="2977"/>
                    <a:pt x="16467" y="2965"/>
                  </a:cubicBezTo>
                  <a:cubicBezTo>
                    <a:pt x="16547" y="2962"/>
                    <a:pt x="16619" y="2960"/>
                    <a:pt x="16683" y="2960"/>
                  </a:cubicBezTo>
                  <a:close/>
                  <a:moveTo>
                    <a:pt x="11961" y="4"/>
                  </a:moveTo>
                  <a:lnTo>
                    <a:pt x="11961" y="4"/>
                  </a:lnTo>
                  <a:cubicBezTo>
                    <a:pt x="11989" y="21"/>
                    <a:pt x="12055" y="77"/>
                    <a:pt x="12121" y="143"/>
                  </a:cubicBezTo>
                  <a:cubicBezTo>
                    <a:pt x="12276" y="274"/>
                    <a:pt x="12490" y="464"/>
                    <a:pt x="12609" y="536"/>
                  </a:cubicBezTo>
                  <a:cubicBezTo>
                    <a:pt x="12669" y="572"/>
                    <a:pt x="12716" y="595"/>
                    <a:pt x="12776" y="619"/>
                  </a:cubicBezTo>
                  <a:cubicBezTo>
                    <a:pt x="12752" y="667"/>
                    <a:pt x="12621" y="726"/>
                    <a:pt x="12526" y="762"/>
                  </a:cubicBezTo>
                  <a:cubicBezTo>
                    <a:pt x="12502" y="774"/>
                    <a:pt x="12478" y="774"/>
                    <a:pt x="12443" y="786"/>
                  </a:cubicBezTo>
                  <a:cubicBezTo>
                    <a:pt x="12371" y="798"/>
                    <a:pt x="12264" y="822"/>
                    <a:pt x="12181" y="929"/>
                  </a:cubicBezTo>
                  <a:cubicBezTo>
                    <a:pt x="12085" y="1048"/>
                    <a:pt x="12085" y="1084"/>
                    <a:pt x="12062" y="1155"/>
                  </a:cubicBezTo>
                  <a:cubicBezTo>
                    <a:pt x="12062" y="1179"/>
                    <a:pt x="12050" y="1215"/>
                    <a:pt x="12038" y="1262"/>
                  </a:cubicBezTo>
                  <a:cubicBezTo>
                    <a:pt x="12014" y="1322"/>
                    <a:pt x="12014" y="1381"/>
                    <a:pt x="12002" y="1417"/>
                  </a:cubicBezTo>
                  <a:cubicBezTo>
                    <a:pt x="11990" y="1488"/>
                    <a:pt x="11978" y="1524"/>
                    <a:pt x="11943" y="1548"/>
                  </a:cubicBezTo>
                  <a:cubicBezTo>
                    <a:pt x="11931" y="1572"/>
                    <a:pt x="11907" y="1584"/>
                    <a:pt x="11883" y="1596"/>
                  </a:cubicBezTo>
                  <a:cubicBezTo>
                    <a:pt x="11752" y="1715"/>
                    <a:pt x="11704" y="1762"/>
                    <a:pt x="11716" y="1798"/>
                  </a:cubicBezTo>
                  <a:lnTo>
                    <a:pt x="11740" y="1857"/>
                  </a:lnTo>
                  <a:cubicBezTo>
                    <a:pt x="11788" y="2000"/>
                    <a:pt x="11931" y="2381"/>
                    <a:pt x="11990" y="2584"/>
                  </a:cubicBezTo>
                  <a:lnTo>
                    <a:pt x="12014" y="2655"/>
                  </a:lnTo>
                  <a:cubicBezTo>
                    <a:pt x="12074" y="2846"/>
                    <a:pt x="12109" y="2965"/>
                    <a:pt x="12228" y="3048"/>
                  </a:cubicBezTo>
                  <a:lnTo>
                    <a:pt x="7692" y="6156"/>
                  </a:lnTo>
                  <a:cubicBezTo>
                    <a:pt x="7549" y="6096"/>
                    <a:pt x="7347" y="6025"/>
                    <a:pt x="7228" y="5953"/>
                  </a:cubicBezTo>
                  <a:cubicBezTo>
                    <a:pt x="7192" y="5929"/>
                    <a:pt x="7168" y="5918"/>
                    <a:pt x="7144" y="5894"/>
                  </a:cubicBezTo>
                  <a:cubicBezTo>
                    <a:pt x="7037" y="5798"/>
                    <a:pt x="6906" y="5691"/>
                    <a:pt x="6882" y="5572"/>
                  </a:cubicBezTo>
                  <a:cubicBezTo>
                    <a:pt x="6871" y="5537"/>
                    <a:pt x="6882" y="5489"/>
                    <a:pt x="6894" y="5453"/>
                  </a:cubicBezTo>
                  <a:cubicBezTo>
                    <a:pt x="6906" y="5394"/>
                    <a:pt x="6918" y="5334"/>
                    <a:pt x="6835" y="5275"/>
                  </a:cubicBezTo>
                  <a:cubicBezTo>
                    <a:pt x="6823" y="5275"/>
                    <a:pt x="6799" y="5263"/>
                    <a:pt x="6775" y="5251"/>
                  </a:cubicBezTo>
                  <a:cubicBezTo>
                    <a:pt x="6597" y="5191"/>
                    <a:pt x="6323" y="5132"/>
                    <a:pt x="6132" y="5132"/>
                  </a:cubicBezTo>
                  <a:cubicBezTo>
                    <a:pt x="5942" y="5144"/>
                    <a:pt x="5811" y="5156"/>
                    <a:pt x="5549" y="5227"/>
                  </a:cubicBezTo>
                  <a:cubicBezTo>
                    <a:pt x="5489" y="5239"/>
                    <a:pt x="5418" y="5263"/>
                    <a:pt x="5370" y="5275"/>
                  </a:cubicBezTo>
                  <a:cubicBezTo>
                    <a:pt x="5288" y="5306"/>
                    <a:pt x="5187" y="5336"/>
                    <a:pt x="5147" y="5336"/>
                  </a:cubicBezTo>
                  <a:cubicBezTo>
                    <a:pt x="5140" y="5336"/>
                    <a:pt x="5135" y="5336"/>
                    <a:pt x="5132" y="5334"/>
                  </a:cubicBezTo>
                  <a:cubicBezTo>
                    <a:pt x="5108" y="5298"/>
                    <a:pt x="5275" y="5096"/>
                    <a:pt x="5358" y="5048"/>
                  </a:cubicBezTo>
                  <a:cubicBezTo>
                    <a:pt x="5382" y="5036"/>
                    <a:pt x="5406" y="5025"/>
                    <a:pt x="5430" y="5013"/>
                  </a:cubicBezTo>
                  <a:cubicBezTo>
                    <a:pt x="5477" y="4989"/>
                    <a:pt x="5525" y="4953"/>
                    <a:pt x="5573" y="4929"/>
                  </a:cubicBezTo>
                  <a:cubicBezTo>
                    <a:pt x="5704" y="4858"/>
                    <a:pt x="5775" y="4786"/>
                    <a:pt x="5787" y="4727"/>
                  </a:cubicBezTo>
                  <a:cubicBezTo>
                    <a:pt x="5835" y="4584"/>
                    <a:pt x="5716" y="4477"/>
                    <a:pt x="5597" y="4405"/>
                  </a:cubicBezTo>
                  <a:lnTo>
                    <a:pt x="5549" y="4370"/>
                  </a:lnTo>
                  <a:cubicBezTo>
                    <a:pt x="5525" y="4346"/>
                    <a:pt x="5489" y="4334"/>
                    <a:pt x="5466" y="4310"/>
                  </a:cubicBezTo>
                  <a:cubicBezTo>
                    <a:pt x="5423" y="4289"/>
                    <a:pt x="5380" y="4272"/>
                    <a:pt x="5327" y="4272"/>
                  </a:cubicBezTo>
                  <a:cubicBezTo>
                    <a:pt x="5291" y="4272"/>
                    <a:pt x="5251" y="4279"/>
                    <a:pt x="5204" y="4298"/>
                  </a:cubicBezTo>
                  <a:cubicBezTo>
                    <a:pt x="5156" y="4310"/>
                    <a:pt x="5144" y="4310"/>
                    <a:pt x="4966" y="4429"/>
                  </a:cubicBezTo>
                  <a:lnTo>
                    <a:pt x="4918" y="4453"/>
                  </a:lnTo>
                  <a:cubicBezTo>
                    <a:pt x="4870" y="4489"/>
                    <a:pt x="4811" y="4513"/>
                    <a:pt x="4763" y="4548"/>
                  </a:cubicBezTo>
                  <a:cubicBezTo>
                    <a:pt x="4549" y="4667"/>
                    <a:pt x="4477" y="4679"/>
                    <a:pt x="4442" y="4679"/>
                  </a:cubicBezTo>
                  <a:cubicBezTo>
                    <a:pt x="4346" y="4679"/>
                    <a:pt x="4287" y="4667"/>
                    <a:pt x="4227" y="4632"/>
                  </a:cubicBezTo>
                  <a:cubicBezTo>
                    <a:pt x="4192" y="4608"/>
                    <a:pt x="4168" y="4560"/>
                    <a:pt x="4144" y="4524"/>
                  </a:cubicBezTo>
                  <a:cubicBezTo>
                    <a:pt x="4132" y="4501"/>
                    <a:pt x="4120" y="4477"/>
                    <a:pt x="4108" y="4453"/>
                  </a:cubicBezTo>
                  <a:cubicBezTo>
                    <a:pt x="4084" y="4429"/>
                    <a:pt x="4049" y="4405"/>
                    <a:pt x="4001" y="4382"/>
                  </a:cubicBezTo>
                  <a:cubicBezTo>
                    <a:pt x="3989" y="4346"/>
                    <a:pt x="3977" y="4251"/>
                    <a:pt x="3882" y="4203"/>
                  </a:cubicBezTo>
                  <a:cubicBezTo>
                    <a:pt x="3858" y="4179"/>
                    <a:pt x="3823" y="4167"/>
                    <a:pt x="3775" y="4167"/>
                  </a:cubicBezTo>
                  <a:cubicBezTo>
                    <a:pt x="3747" y="4163"/>
                    <a:pt x="3719" y="4162"/>
                    <a:pt x="3692" y="4162"/>
                  </a:cubicBezTo>
                  <a:cubicBezTo>
                    <a:pt x="3639" y="4162"/>
                    <a:pt x="3588" y="4167"/>
                    <a:pt x="3549" y="4167"/>
                  </a:cubicBezTo>
                  <a:cubicBezTo>
                    <a:pt x="3507" y="4173"/>
                    <a:pt x="3480" y="4176"/>
                    <a:pt x="3461" y="4176"/>
                  </a:cubicBezTo>
                  <a:cubicBezTo>
                    <a:pt x="3442" y="4176"/>
                    <a:pt x="3430" y="4173"/>
                    <a:pt x="3418" y="4167"/>
                  </a:cubicBezTo>
                  <a:cubicBezTo>
                    <a:pt x="3382" y="4143"/>
                    <a:pt x="3358" y="4096"/>
                    <a:pt x="3334" y="4060"/>
                  </a:cubicBezTo>
                  <a:cubicBezTo>
                    <a:pt x="3311" y="4024"/>
                    <a:pt x="3287" y="3977"/>
                    <a:pt x="3191" y="3929"/>
                  </a:cubicBezTo>
                  <a:cubicBezTo>
                    <a:pt x="3126" y="3910"/>
                    <a:pt x="3082" y="3901"/>
                    <a:pt x="3032" y="3901"/>
                  </a:cubicBezTo>
                  <a:cubicBezTo>
                    <a:pt x="2991" y="3901"/>
                    <a:pt x="2946" y="3907"/>
                    <a:pt x="2882" y="3917"/>
                  </a:cubicBezTo>
                  <a:cubicBezTo>
                    <a:pt x="2828" y="3922"/>
                    <a:pt x="2765" y="3925"/>
                    <a:pt x="2708" y="3925"/>
                  </a:cubicBezTo>
                  <a:cubicBezTo>
                    <a:pt x="2628" y="3925"/>
                    <a:pt x="2558" y="3919"/>
                    <a:pt x="2537" y="3905"/>
                  </a:cubicBezTo>
                  <a:cubicBezTo>
                    <a:pt x="2501" y="3893"/>
                    <a:pt x="2501" y="3846"/>
                    <a:pt x="2513" y="3798"/>
                  </a:cubicBezTo>
                  <a:cubicBezTo>
                    <a:pt x="2537" y="3739"/>
                    <a:pt x="2560" y="3667"/>
                    <a:pt x="2429" y="3584"/>
                  </a:cubicBezTo>
                  <a:cubicBezTo>
                    <a:pt x="2406" y="3572"/>
                    <a:pt x="2394" y="3560"/>
                    <a:pt x="2370" y="3548"/>
                  </a:cubicBezTo>
                  <a:cubicBezTo>
                    <a:pt x="2322" y="3524"/>
                    <a:pt x="2275" y="3501"/>
                    <a:pt x="2215" y="3501"/>
                  </a:cubicBezTo>
                  <a:cubicBezTo>
                    <a:pt x="2132" y="3501"/>
                    <a:pt x="2060" y="3548"/>
                    <a:pt x="1977" y="3596"/>
                  </a:cubicBezTo>
                  <a:cubicBezTo>
                    <a:pt x="1929" y="3620"/>
                    <a:pt x="1894" y="3643"/>
                    <a:pt x="1858" y="3667"/>
                  </a:cubicBezTo>
                  <a:cubicBezTo>
                    <a:pt x="1822" y="3691"/>
                    <a:pt x="1798" y="3703"/>
                    <a:pt x="1787" y="3703"/>
                  </a:cubicBezTo>
                  <a:cubicBezTo>
                    <a:pt x="1739" y="3727"/>
                    <a:pt x="1572" y="3751"/>
                    <a:pt x="1525" y="3751"/>
                  </a:cubicBezTo>
                  <a:cubicBezTo>
                    <a:pt x="1489" y="3739"/>
                    <a:pt x="1429" y="3679"/>
                    <a:pt x="1406" y="3632"/>
                  </a:cubicBezTo>
                  <a:cubicBezTo>
                    <a:pt x="1394" y="3632"/>
                    <a:pt x="1382" y="3620"/>
                    <a:pt x="1358" y="3608"/>
                  </a:cubicBezTo>
                  <a:cubicBezTo>
                    <a:pt x="1286" y="3560"/>
                    <a:pt x="1144" y="3512"/>
                    <a:pt x="1072" y="3501"/>
                  </a:cubicBezTo>
                  <a:cubicBezTo>
                    <a:pt x="1072" y="3501"/>
                    <a:pt x="834" y="3405"/>
                    <a:pt x="667" y="3310"/>
                  </a:cubicBezTo>
                  <a:cubicBezTo>
                    <a:pt x="620" y="3286"/>
                    <a:pt x="572" y="3262"/>
                    <a:pt x="513" y="3251"/>
                  </a:cubicBezTo>
                  <a:cubicBezTo>
                    <a:pt x="477" y="3227"/>
                    <a:pt x="441" y="3215"/>
                    <a:pt x="274" y="3120"/>
                  </a:cubicBezTo>
                  <a:cubicBezTo>
                    <a:pt x="274" y="3108"/>
                    <a:pt x="263" y="3096"/>
                    <a:pt x="203" y="3000"/>
                  </a:cubicBezTo>
                  <a:cubicBezTo>
                    <a:pt x="132" y="2810"/>
                    <a:pt x="155" y="2727"/>
                    <a:pt x="179" y="2608"/>
                  </a:cubicBezTo>
                  <a:cubicBezTo>
                    <a:pt x="191" y="2572"/>
                    <a:pt x="191" y="2536"/>
                    <a:pt x="143" y="2489"/>
                  </a:cubicBezTo>
                  <a:lnTo>
                    <a:pt x="48" y="2536"/>
                  </a:lnTo>
                  <a:cubicBezTo>
                    <a:pt x="60" y="2560"/>
                    <a:pt x="48" y="2584"/>
                    <a:pt x="36" y="2655"/>
                  </a:cubicBezTo>
                  <a:cubicBezTo>
                    <a:pt x="24" y="2715"/>
                    <a:pt x="1" y="2810"/>
                    <a:pt x="72" y="3012"/>
                  </a:cubicBezTo>
                  <a:cubicBezTo>
                    <a:pt x="72" y="3024"/>
                    <a:pt x="84" y="3036"/>
                    <a:pt x="132" y="3108"/>
                  </a:cubicBezTo>
                  <a:cubicBezTo>
                    <a:pt x="143" y="3131"/>
                    <a:pt x="155" y="3143"/>
                    <a:pt x="227" y="3203"/>
                  </a:cubicBezTo>
                  <a:cubicBezTo>
                    <a:pt x="239" y="3215"/>
                    <a:pt x="251" y="3215"/>
                    <a:pt x="310" y="3251"/>
                  </a:cubicBezTo>
                  <a:cubicBezTo>
                    <a:pt x="358" y="3274"/>
                    <a:pt x="394" y="3298"/>
                    <a:pt x="441" y="3310"/>
                  </a:cubicBezTo>
                  <a:cubicBezTo>
                    <a:pt x="489" y="3334"/>
                    <a:pt x="536" y="3346"/>
                    <a:pt x="572" y="3370"/>
                  </a:cubicBezTo>
                  <a:cubicBezTo>
                    <a:pt x="751" y="3465"/>
                    <a:pt x="989" y="3560"/>
                    <a:pt x="1013" y="3572"/>
                  </a:cubicBezTo>
                  <a:cubicBezTo>
                    <a:pt x="1120" y="3596"/>
                    <a:pt x="1239" y="3632"/>
                    <a:pt x="1275" y="3667"/>
                  </a:cubicBezTo>
                  <a:cubicBezTo>
                    <a:pt x="1310" y="3715"/>
                    <a:pt x="1394" y="3798"/>
                    <a:pt x="1441" y="3822"/>
                  </a:cubicBezTo>
                  <a:cubicBezTo>
                    <a:pt x="1458" y="3832"/>
                    <a:pt x="1485" y="3835"/>
                    <a:pt x="1517" y="3835"/>
                  </a:cubicBezTo>
                  <a:cubicBezTo>
                    <a:pt x="1645" y="3835"/>
                    <a:pt x="1858" y="3774"/>
                    <a:pt x="1858" y="3774"/>
                  </a:cubicBezTo>
                  <a:cubicBezTo>
                    <a:pt x="1882" y="3762"/>
                    <a:pt x="1918" y="3751"/>
                    <a:pt x="1953" y="3727"/>
                  </a:cubicBezTo>
                  <a:cubicBezTo>
                    <a:pt x="1989" y="3703"/>
                    <a:pt x="2037" y="3679"/>
                    <a:pt x="2072" y="3655"/>
                  </a:cubicBezTo>
                  <a:cubicBezTo>
                    <a:pt x="2132" y="3620"/>
                    <a:pt x="2191" y="3572"/>
                    <a:pt x="2215" y="3572"/>
                  </a:cubicBezTo>
                  <a:cubicBezTo>
                    <a:pt x="2227" y="3572"/>
                    <a:pt x="2251" y="3584"/>
                    <a:pt x="2275" y="3596"/>
                  </a:cubicBezTo>
                  <a:cubicBezTo>
                    <a:pt x="2299" y="3608"/>
                    <a:pt x="2310" y="3632"/>
                    <a:pt x="2334" y="3643"/>
                  </a:cubicBezTo>
                  <a:cubicBezTo>
                    <a:pt x="2406" y="3691"/>
                    <a:pt x="2406" y="3727"/>
                    <a:pt x="2382" y="3774"/>
                  </a:cubicBezTo>
                  <a:cubicBezTo>
                    <a:pt x="2358" y="3834"/>
                    <a:pt x="2358" y="3917"/>
                    <a:pt x="2441" y="3965"/>
                  </a:cubicBezTo>
                  <a:cubicBezTo>
                    <a:pt x="2494" y="3991"/>
                    <a:pt x="2605" y="3999"/>
                    <a:pt x="2710" y="3999"/>
                  </a:cubicBezTo>
                  <a:cubicBezTo>
                    <a:pt x="2794" y="3999"/>
                    <a:pt x="2875" y="3994"/>
                    <a:pt x="2918" y="3989"/>
                  </a:cubicBezTo>
                  <a:cubicBezTo>
                    <a:pt x="2957" y="3984"/>
                    <a:pt x="2985" y="3982"/>
                    <a:pt x="3009" y="3982"/>
                  </a:cubicBezTo>
                  <a:cubicBezTo>
                    <a:pt x="3052" y="3982"/>
                    <a:pt x="3083" y="3990"/>
                    <a:pt x="3144" y="4013"/>
                  </a:cubicBezTo>
                  <a:cubicBezTo>
                    <a:pt x="3168" y="4024"/>
                    <a:pt x="3191" y="4060"/>
                    <a:pt x="3215" y="4096"/>
                  </a:cubicBezTo>
                  <a:cubicBezTo>
                    <a:pt x="3227" y="4132"/>
                    <a:pt x="3263" y="4179"/>
                    <a:pt x="3334" y="4227"/>
                  </a:cubicBezTo>
                  <a:cubicBezTo>
                    <a:pt x="3370" y="4251"/>
                    <a:pt x="3412" y="4257"/>
                    <a:pt x="3455" y="4257"/>
                  </a:cubicBezTo>
                  <a:cubicBezTo>
                    <a:pt x="3498" y="4257"/>
                    <a:pt x="3543" y="4251"/>
                    <a:pt x="3584" y="4251"/>
                  </a:cubicBezTo>
                  <a:cubicBezTo>
                    <a:pt x="3612" y="4244"/>
                    <a:pt x="3643" y="4237"/>
                    <a:pt x="3683" y="4237"/>
                  </a:cubicBezTo>
                  <a:cubicBezTo>
                    <a:pt x="3713" y="4237"/>
                    <a:pt x="3747" y="4241"/>
                    <a:pt x="3787" y="4251"/>
                  </a:cubicBezTo>
                  <a:cubicBezTo>
                    <a:pt x="3846" y="4286"/>
                    <a:pt x="3870" y="4358"/>
                    <a:pt x="3930" y="4453"/>
                  </a:cubicBezTo>
                  <a:cubicBezTo>
                    <a:pt x="3953" y="4465"/>
                    <a:pt x="3977" y="4477"/>
                    <a:pt x="3989" y="4489"/>
                  </a:cubicBezTo>
                  <a:cubicBezTo>
                    <a:pt x="4001" y="4501"/>
                    <a:pt x="4001" y="4524"/>
                    <a:pt x="4013" y="4548"/>
                  </a:cubicBezTo>
                  <a:cubicBezTo>
                    <a:pt x="4037" y="4584"/>
                    <a:pt x="4061" y="4644"/>
                    <a:pt x="4144" y="4691"/>
                  </a:cubicBezTo>
                  <a:cubicBezTo>
                    <a:pt x="4227" y="4739"/>
                    <a:pt x="4334" y="4751"/>
                    <a:pt x="4442" y="4763"/>
                  </a:cubicBezTo>
                  <a:cubicBezTo>
                    <a:pt x="4537" y="4763"/>
                    <a:pt x="4644" y="4727"/>
                    <a:pt x="4858" y="4608"/>
                  </a:cubicBezTo>
                  <a:cubicBezTo>
                    <a:pt x="4906" y="4572"/>
                    <a:pt x="4966" y="4536"/>
                    <a:pt x="5013" y="4501"/>
                  </a:cubicBezTo>
                  <a:lnTo>
                    <a:pt x="5061" y="4477"/>
                  </a:lnTo>
                  <a:cubicBezTo>
                    <a:pt x="5227" y="4382"/>
                    <a:pt x="5251" y="4370"/>
                    <a:pt x="5358" y="4370"/>
                  </a:cubicBezTo>
                  <a:cubicBezTo>
                    <a:pt x="5394" y="4382"/>
                    <a:pt x="5418" y="4405"/>
                    <a:pt x="5442" y="4417"/>
                  </a:cubicBezTo>
                  <a:lnTo>
                    <a:pt x="5489" y="4453"/>
                  </a:lnTo>
                  <a:cubicBezTo>
                    <a:pt x="5597" y="4524"/>
                    <a:pt x="5692" y="4608"/>
                    <a:pt x="5656" y="4715"/>
                  </a:cubicBezTo>
                  <a:cubicBezTo>
                    <a:pt x="5644" y="4763"/>
                    <a:pt x="5585" y="4810"/>
                    <a:pt x="5477" y="4870"/>
                  </a:cubicBezTo>
                  <a:cubicBezTo>
                    <a:pt x="5430" y="4905"/>
                    <a:pt x="5382" y="4929"/>
                    <a:pt x="5347" y="4953"/>
                  </a:cubicBezTo>
                  <a:cubicBezTo>
                    <a:pt x="5311" y="4965"/>
                    <a:pt x="5287" y="4977"/>
                    <a:pt x="5251" y="5001"/>
                  </a:cubicBezTo>
                  <a:cubicBezTo>
                    <a:pt x="5192" y="5036"/>
                    <a:pt x="4930" y="5286"/>
                    <a:pt x="5037" y="5394"/>
                  </a:cubicBezTo>
                  <a:cubicBezTo>
                    <a:pt x="5058" y="5408"/>
                    <a:pt x="5085" y="5413"/>
                    <a:pt x="5117" y="5413"/>
                  </a:cubicBezTo>
                  <a:cubicBezTo>
                    <a:pt x="5195" y="5413"/>
                    <a:pt x="5304" y="5380"/>
                    <a:pt x="5430" y="5346"/>
                  </a:cubicBezTo>
                  <a:cubicBezTo>
                    <a:pt x="5477" y="5334"/>
                    <a:pt x="5537" y="5310"/>
                    <a:pt x="5608" y="5298"/>
                  </a:cubicBezTo>
                  <a:cubicBezTo>
                    <a:pt x="5870" y="5227"/>
                    <a:pt x="5989" y="5215"/>
                    <a:pt x="6144" y="5215"/>
                  </a:cubicBezTo>
                  <a:cubicBezTo>
                    <a:pt x="6158" y="5214"/>
                    <a:pt x="6172" y="5213"/>
                    <a:pt x="6187" y="5213"/>
                  </a:cubicBezTo>
                  <a:cubicBezTo>
                    <a:pt x="6322" y="5213"/>
                    <a:pt x="6526" y="5259"/>
                    <a:pt x="6740" y="5334"/>
                  </a:cubicBezTo>
                  <a:cubicBezTo>
                    <a:pt x="6775" y="5358"/>
                    <a:pt x="6775" y="5382"/>
                    <a:pt x="6751" y="5441"/>
                  </a:cubicBezTo>
                  <a:cubicBezTo>
                    <a:pt x="6751" y="5477"/>
                    <a:pt x="6728" y="5525"/>
                    <a:pt x="6751" y="5584"/>
                  </a:cubicBezTo>
                  <a:cubicBezTo>
                    <a:pt x="6787" y="5715"/>
                    <a:pt x="6918" y="5846"/>
                    <a:pt x="7037" y="5941"/>
                  </a:cubicBezTo>
                  <a:cubicBezTo>
                    <a:pt x="7061" y="5965"/>
                    <a:pt x="7097" y="5989"/>
                    <a:pt x="7132" y="6013"/>
                  </a:cubicBezTo>
                  <a:cubicBezTo>
                    <a:pt x="7263" y="6084"/>
                    <a:pt x="7454" y="6156"/>
                    <a:pt x="7609" y="6215"/>
                  </a:cubicBezTo>
                  <a:lnTo>
                    <a:pt x="7704" y="6251"/>
                  </a:lnTo>
                  <a:cubicBezTo>
                    <a:pt x="7871" y="6322"/>
                    <a:pt x="8525" y="6608"/>
                    <a:pt x="8716" y="6727"/>
                  </a:cubicBezTo>
                  <a:cubicBezTo>
                    <a:pt x="8835" y="6810"/>
                    <a:pt x="8978" y="6906"/>
                    <a:pt x="9073" y="6989"/>
                  </a:cubicBezTo>
                  <a:cubicBezTo>
                    <a:pt x="9121" y="7037"/>
                    <a:pt x="9168" y="7084"/>
                    <a:pt x="9204" y="7132"/>
                  </a:cubicBezTo>
                  <a:cubicBezTo>
                    <a:pt x="9264" y="7191"/>
                    <a:pt x="9323" y="7251"/>
                    <a:pt x="9407" y="7311"/>
                  </a:cubicBezTo>
                  <a:cubicBezTo>
                    <a:pt x="9430" y="7334"/>
                    <a:pt x="9454" y="7346"/>
                    <a:pt x="9478" y="7370"/>
                  </a:cubicBezTo>
                  <a:cubicBezTo>
                    <a:pt x="9538" y="7406"/>
                    <a:pt x="9609" y="7430"/>
                    <a:pt x="9680" y="7453"/>
                  </a:cubicBezTo>
                  <a:cubicBezTo>
                    <a:pt x="9764" y="7489"/>
                    <a:pt x="9847" y="7513"/>
                    <a:pt x="9919" y="7561"/>
                  </a:cubicBezTo>
                  <a:cubicBezTo>
                    <a:pt x="10014" y="7608"/>
                    <a:pt x="10014" y="7692"/>
                    <a:pt x="10026" y="7787"/>
                  </a:cubicBezTo>
                  <a:cubicBezTo>
                    <a:pt x="10038" y="7870"/>
                    <a:pt x="10049" y="7953"/>
                    <a:pt x="10097" y="8049"/>
                  </a:cubicBezTo>
                  <a:cubicBezTo>
                    <a:pt x="10192" y="8204"/>
                    <a:pt x="10276" y="8263"/>
                    <a:pt x="10383" y="8334"/>
                  </a:cubicBezTo>
                  <a:cubicBezTo>
                    <a:pt x="10430" y="8370"/>
                    <a:pt x="10478" y="8406"/>
                    <a:pt x="10538" y="8454"/>
                  </a:cubicBezTo>
                  <a:cubicBezTo>
                    <a:pt x="10597" y="8501"/>
                    <a:pt x="10621" y="8525"/>
                    <a:pt x="10681" y="8561"/>
                  </a:cubicBezTo>
                  <a:cubicBezTo>
                    <a:pt x="10716" y="8573"/>
                    <a:pt x="10800" y="8596"/>
                    <a:pt x="10859" y="8632"/>
                  </a:cubicBezTo>
                  <a:cubicBezTo>
                    <a:pt x="11038" y="8704"/>
                    <a:pt x="11169" y="8727"/>
                    <a:pt x="11288" y="8751"/>
                  </a:cubicBezTo>
                  <a:cubicBezTo>
                    <a:pt x="11395" y="8775"/>
                    <a:pt x="11478" y="8799"/>
                    <a:pt x="11609" y="8870"/>
                  </a:cubicBezTo>
                  <a:cubicBezTo>
                    <a:pt x="11716" y="8930"/>
                    <a:pt x="11716" y="8954"/>
                    <a:pt x="11693" y="9025"/>
                  </a:cubicBezTo>
                  <a:cubicBezTo>
                    <a:pt x="11693" y="9037"/>
                    <a:pt x="11681" y="9049"/>
                    <a:pt x="11681" y="9073"/>
                  </a:cubicBezTo>
                  <a:cubicBezTo>
                    <a:pt x="11669" y="9156"/>
                    <a:pt x="11752" y="9216"/>
                    <a:pt x="11859" y="9287"/>
                  </a:cubicBezTo>
                  <a:cubicBezTo>
                    <a:pt x="11907" y="9311"/>
                    <a:pt x="11954" y="9335"/>
                    <a:pt x="11990" y="9358"/>
                  </a:cubicBezTo>
                  <a:cubicBezTo>
                    <a:pt x="12038" y="9382"/>
                    <a:pt x="12085" y="9406"/>
                    <a:pt x="12121" y="9430"/>
                  </a:cubicBezTo>
                  <a:cubicBezTo>
                    <a:pt x="12252" y="9501"/>
                    <a:pt x="12252" y="9549"/>
                    <a:pt x="12264" y="9632"/>
                  </a:cubicBezTo>
                  <a:cubicBezTo>
                    <a:pt x="12264" y="9668"/>
                    <a:pt x="12264" y="9692"/>
                    <a:pt x="12264" y="9728"/>
                  </a:cubicBezTo>
                  <a:cubicBezTo>
                    <a:pt x="12276" y="9787"/>
                    <a:pt x="12276" y="9823"/>
                    <a:pt x="12264" y="9847"/>
                  </a:cubicBezTo>
                  <a:cubicBezTo>
                    <a:pt x="12264" y="9882"/>
                    <a:pt x="12252" y="9906"/>
                    <a:pt x="12288" y="9966"/>
                  </a:cubicBezTo>
                  <a:cubicBezTo>
                    <a:pt x="12312" y="10001"/>
                    <a:pt x="12335" y="10025"/>
                    <a:pt x="12359" y="10049"/>
                  </a:cubicBezTo>
                  <a:cubicBezTo>
                    <a:pt x="12419" y="10109"/>
                    <a:pt x="12466" y="10156"/>
                    <a:pt x="12419" y="10323"/>
                  </a:cubicBezTo>
                  <a:cubicBezTo>
                    <a:pt x="12371" y="10466"/>
                    <a:pt x="12347" y="10537"/>
                    <a:pt x="12335" y="10585"/>
                  </a:cubicBezTo>
                  <a:cubicBezTo>
                    <a:pt x="12324" y="10620"/>
                    <a:pt x="12312" y="10644"/>
                    <a:pt x="12312" y="10656"/>
                  </a:cubicBezTo>
                  <a:cubicBezTo>
                    <a:pt x="12300" y="10680"/>
                    <a:pt x="12324" y="10704"/>
                    <a:pt x="12371" y="10728"/>
                  </a:cubicBezTo>
                  <a:cubicBezTo>
                    <a:pt x="12419" y="10751"/>
                    <a:pt x="12490" y="10787"/>
                    <a:pt x="12597" y="10835"/>
                  </a:cubicBezTo>
                  <a:cubicBezTo>
                    <a:pt x="12657" y="10859"/>
                    <a:pt x="12705" y="10882"/>
                    <a:pt x="12740" y="10894"/>
                  </a:cubicBezTo>
                  <a:lnTo>
                    <a:pt x="12859" y="10954"/>
                  </a:lnTo>
                  <a:cubicBezTo>
                    <a:pt x="13002" y="11025"/>
                    <a:pt x="13228" y="11132"/>
                    <a:pt x="13383" y="11204"/>
                  </a:cubicBezTo>
                  <a:cubicBezTo>
                    <a:pt x="13550" y="11275"/>
                    <a:pt x="13752" y="11359"/>
                    <a:pt x="14002" y="11430"/>
                  </a:cubicBezTo>
                  <a:cubicBezTo>
                    <a:pt x="14098" y="11462"/>
                    <a:pt x="14182" y="11467"/>
                    <a:pt x="14260" y="11467"/>
                  </a:cubicBezTo>
                  <a:cubicBezTo>
                    <a:pt x="14299" y="11467"/>
                    <a:pt x="14336" y="11466"/>
                    <a:pt x="14371" y="11466"/>
                  </a:cubicBezTo>
                  <a:cubicBezTo>
                    <a:pt x="14443" y="11466"/>
                    <a:pt x="14514" y="11466"/>
                    <a:pt x="14574" y="11478"/>
                  </a:cubicBezTo>
                  <a:cubicBezTo>
                    <a:pt x="14705" y="11502"/>
                    <a:pt x="15038" y="11609"/>
                    <a:pt x="15229" y="11668"/>
                  </a:cubicBezTo>
                  <a:cubicBezTo>
                    <a:pt x="15288" y="11692"/>
                    <a:pt x="15336" y="11704"/>
                    <a:pt x="15360" y="11716"/>
                  </a:cubicBezTo>
                  <a:cubicBezTo>
                    <a:pt x="15390" y="11723"/>
                    <a:pt x="15422" y="11727"/>
                    <a:pt x="15456" y="11727"/>
                  </a:cubicBezTo>
                  <a:cubicBezTo>
                    <a:pt x="15528" y="11727"/>
                    <a:pt x="15604" y="11709"/>
                    <a:pt x="15669" y="11668"/>
                  </a:cubicBezTo>
                  <a:cubicBezTo>
                    <a:pt x="15717" y="11644"/>
                    <a:pt x="15753" y="11609"/>
                    <a:pt x="15764" y="11585"/>
                  </a:cubicBezTo>
                  <a:cubicBezTo>
                    <a:pt x="15764" y="11573"/>
                    <a:pt x="15764" y="11561"/>
                    <a:pt x="15764" y="11537"/>
                  </a:cubicBezTo>
                  <a:cubicBezTo>
                    <a:pt x="15776" y="11466"/>
                    <a:pt x="15812" y="11323"/>
                    <a:pt x="15884" y="11192"/>
                  </a:cubicBezTo>
                  <a:cubicBezTo>
                    <a:pt x="15907" y="11144"/>
                    <a:pt x="15943" y="11109"/>
                    <a:pt x="15991" y="11085"/>
                  </a:cubicBezTo>
                  <a:cubicBezTo>
                    <a:pt x="16050" y="11049"/>
                    <a:pt x="16110" y="11037"/>
                    <a:pt x="16181" y="11037"/>
                  </a:cubicBezTo>
                  <a:cubicBezTo>
                    <a:pt x="16205" y="11037"/>
                    <a:pt x="16312" y="11061"/>
                    <a:pt x="16526" y="11192"/>
                  </a:cubicBezTo>
                  <a:cubicBezTo>
                    <a:pt x="16681" y="11275"/>
                    <a:pt x="16777" y="11323"/>
                    <a:pt x="16955" y="11382"/>
                  </a:cubicBezTo>
                  <a:cubicBezTo>
                    <a:pt x="17134" y="11454"/>
                    <a:pt x="17634" y="11668"/>
                    <a:pt x="17741" y="11728"/>
                  </a:cubicBezTo>
                  <a:cubicBezTo>
                    <a:pt x="17789" y="11763"/>
                    <a:pt x="17824" y="11799"/>
                    <a:pt x="17848" y="11847"/>
                  </a:cubicBezTo>
                  <a:cubicBezTo>
                    <a:pt x="17872" y="11883"/>
                    <a:pt x="17896" y="11918"/>
                    <a:pt x="17943" y="11954"/>
                  </a:cubicBezTo>
                  <a:cubicBezTo>
                    <a:pt x="18015" y="12002"/>
                    <a:pt x="18170" y="12014"/>
                    <a:pt x="18431" y="12014"/>
                  </a:cubicBezTo>
                  <a:cubicBezTo>
                    <a:pt x="18551" y="12014"/>
                    <a:pt x="18598" y="11990"/>
                    <a:pt x="18670" y="11966"/>
                  </a:cubicBezTo>
                  <a:cubicBezTo>
                    <a:pt x="18693" y="11954"/>
                    <a:pt x="18729" y="11942"/>
                    <a:pt x="18765" y="11930"/>
                  </a:cubicBezTo>
                  <a:cubicBezTo>
                    <a:pt x="18785" y="11926"/>
                    <a:pt x="18806" y="11925"/>
                    <a:pt x="18828" y="11925"/>
                  </a:cubicBezTo>
                  <a:cubicBezTo>
                    <a:pt x="18873" y="11925"/>
                    <a:pt x="18924" y="11930"/>
                    <a:pt x="18979" y="11930"/>
                  </a:cubicBezTo>
                  <a:cubicBezTo>
                    <a:pt x="19038" y="11939"/>
                    <a:pt x="19103" y="11947"/>
                    <a:pt x="19174" y="11947"/>
                  </a:cubicBezTo>
                  <a:cubicBezTo>
                    <a:pt x="19203" y="11947"/>
                    <a:pt x="19234" y="11946"/>
                    <a:pt x="19265" y="11942"/>
                  </a:cubicBezTo>
                  <a:cubicBezTo>
                    <a:pt x="19360" y="11930"/>
                    <a:pt x="19432" y="11906"/>
                    <a:pt x="19503" y="11871"/>
                  </a:cubicBezTo>
                  <a:cubicBezTo>
                    <a:pt x="19563" y="11835"/>
                    <a:pt x="19598" y="11799"/>
                    <a:pt x="19670" y="11752"/>
                  </a:cubicBezTo>
                  <a:cubicBezTo>
                    <a:pt x="19729" y="11704"/>
                    <a:pt x="20622" y="11085"/>
                    <a:pt x="20837" y="10966"/>
                  </a:cubicBezTo>
                  <a:cubicBezTo>
                    <a:pt x="20956" y="10882"/>
                    <a:pt x="21146" y="10787"/>
                    <a:pt x="21325" y="10692"/>
                  </a:cubicBezTo>
                  <a:cubicBezTo>
                    <a:pt x="21444" y="10620"/>
                    <a:pt x="21563" y="10561"/>
                    <a:pt x="21658" y="10501"/>
                  </a:cubicBezTo>
                  <a:cubicBezTo>
                    <a:pt x="21849" y="10394"/>
                    <a:pt x="22253" y="10299"/>
                    <a:pt x="22503" y="10239"/>
                  </a:cubicBezTo>
                  <a:cubicBezTo>
                    <a:pt x="22575" y="10228"/>
                    <a:pt x="22622" y="10204"/>
                    <a:pt x="22658" y="10204"/>
                  </a:cubicBezTo>
                  <a:cubicBezTo>
                    <a:pt x="22753" y="10180"/>
                    <a:pt x="22992" y="10132"/>
                    <a:pt x="23158" y="10097"/>
                  </a:cubicBezTo>
                  <a:cubicBezTo>
                    <a:pt x="23361" y="10061"/>
                    <a:pt x="23349" y="10061"/>
                    <a:pt x="23361" y="10049"/>
                  </a:cubicBezTo>
                  <a:cubicBezTo>
                    <a:pt x="23373" y="10049"/>
                    <a:pt x="23408" y="10037"/>
                    <a:pt x="23444" y="10025"/>
                  </a:cubicBezTo>
                  <a:cubicBezTo>
                    <a:pt x="23611" y="9978"/>
                    <a:pt x="23706" y="9954"/>
                    <a:pt x="23742" y="9870"/>
                  </a:cubicBezTo>
                  <a:cubicBezTo>
                    <a:pt x="23696" y="9848"/>
                    <a:pt x="23589" y="9839"/>
                    <a:pt x="23483" y="9839"/>
                  </a:cubicBezTo>
                  <a:cubicBezTo>
                    <a:pt x="23422" y="9839"/>
                    <a:pt x="23361" y="9842"/>
                    <a:pt x="23313" y="9847"/>
                  </a:cubicBezTo>
                  <a:cubicBezTo>
                    <a:pt x="23300" y="9848"/>
                    <a:pt x="23286" y="9848"/>
                    <a:pt x="23271" y="9848"/>
                  </a:cubicBezTo>
                  <a:cubicBezTo>
                    <a:pt x="23141" y="9848"/>
                    <a:pt x="22914" y="9806"/>
                    <a:pt x="22658" y="9763"/>
                  </a:cubicBezTo>
                  <a:cubicBezTo>
                    <a:pt x="22563" y="9751"/>
                    <a:pt x="22456" y="9728"/>
                    <a:pt x="22349" y="9716"/>
                  </a:cubicBezTo>
                  <a:cubicBezTo>
                    <a:pt x="22063" y="9668"/>
                    <a:pt x="21777" y="9644"/>
                    <a:pt x="21575" y="9632"/>
                  </a:cubicBezTo>
                  <a:cubicBezTo>
                    <a:pt x="21503" y="9632"/>
                    <a:pt x="21420" y="9620"/>
                    <a:pt x="21372" y="9608"/>
                  </a:cubicBezTo>
                  <a:cubicBezTo>
                    <a:pt x="21325" y="9573"/>
                    <a:pt x="21241" y="9513"/>
                    <a:pt x="21158" y="9466"/>
                  </a:cubicBezTo>
                  <a:cubicBezTo>
                    <a:pt x="21051" y="9394"/>
                    <a:pt x="20932" y="9323"/>
                    <a:pt x="20837" y="9263"/>
                  </a:cubicBezTo>
                  <a:cubicBezTo>
                    <a:pt x="20801" y="9239"/>
                    <a:pt x="20765" y="9227"/>
                    <a:pt x="20741" y="9216"/>
                  </a:cubicBezTo>
                  <a:cubicBezTo>
                    <a:pt x="20563" y="9132"/>
                    <a:pt x="20372" y="9085"/>
                    <a:pt x="20086" y="9013"/>
                  </a:cubicBezTo>
                  <a:cubicBezTo>
                    <a:pt x="20039" y="9001"/>
                    <a:pt x="19991" y="8977"/>
                    <a:pt x="19955" y="8966"/>
                  </a:cubicBezTo>
                  <a:cubicBezTo>
                    <a:pt x="19836" y="8894"/>
                    <a:pt x="19765" y="8787"/>
                    <a:pt x="19682" y="8668"/>
                  </a:cubicBezTo>
                  <a:lnTo>
                    <a:pt x="19634" y="8608"/>
                  </a:lnTo>
                  <a:cubicBezTo>
                    <a:pt x="19491" y="8418"/>
                    <a:pt x="19384" y="8227"/>
                    <a:pt x="19360" y="8120"/>
                  </a:cubicBezTo>
                  <a:cubicBezTo>
                    <a:pt x="19348" y="8061"/>
                    <a:pt x="19444" y="7894"/>
                    <a:pt x="19527" y="7763"/>
                  </a:cubicBezTo>
                  <a:cubicBezTo>
                    <a:pt x="19586" y="7656"/>
                    <a:pt x="19658" y="7549"/>
                    <a:pt x="19670" y="7477"/>
                  </a:cubicBezTo>
                  <a:cubicBezTo>
                    <a:pt x="19705" y="7322"/>
                    <a:pt x="19670" y="7215"/>
                    <a:pt x="19610" y="7084"/>
                  </a:cubicBezTo>
                  <a:cubicBezTo>
                    <a:pt x="19574" y="7013"/>
                    <a:pt x="19360" y="6882"/>
                    <a:pt x="19003" y="6668"/>
                  </a:cubicBezTo>
                  <a:cubicBezTo>
                    <a:pt x="18789" y="6537"/>
                    <a:pt x="18562" y="6406"/>
                    <a:pt x="18455" y="6310"/>
                  </a:cubicBezTo>
                  <a:cubicBezTo>
                    <a:pt x="18205" y="6108"/>
                    <a:pt x="18193" y="6096"/>
                    <a:pt x="18134" y="5989"/>
                  </a:cubicBezTo>
                  <a:cubicBezTo>
                    <a:pt x="18074" y="5882"/>
                    <a:pt x="18039" y="5263"/>
                    <a:pt x="18062" y="5156"/>
                  </a:cubicBezTo>
                  <a:cubicBezTo>
                    <a:pt x="18074" y="5120"/>
                    <a:pt x="18098" y="5072"/>
                    <a:pt x="18110" y="5025"/>
                  </a:cubicBezTo>
                  <a:cubicBezTo>
                    <a:pt x="18146" y="4929"/>
                    <a:pt x="18193" y="4810"/>
                    <a:pt x="18217" y="4691"/>
                  </a:cubicBezTo>
                  <a:cubicBezTo>
                    <a:pt x="18253" y="4548"/>
                    <a:pt x="18229" y="4489"/>
                    <a:pt x="18205" y="4370"/>
                  </a:cubicBezTo>
                  <a:cubicBezTo>
                    <a:pt x="18181" y="4334"/>
                    <a:pt x="18170" y="4286"/>
                    <a:pt x="18158" y="4215"/>
                  </a:cubicBezTo>
                  <a:cubicBezTo>
                    <a:pt x="18122" y="4072"/>
                    <a:pt x="18134" y="3929"/>
                    <a:pt x="18158" y="3822"/>
                  </a:cubicBezTo>
                  <a:cubicBezTo>
                    <a:pt x="18170" y="3762"/>
                    <a:pt x="18170" y="3715"/>
                    <a:pt x="18170" y="3679"/>
                  </a:cubicBezTo>
                  <a:cubicBezTo>
                    <a:pt x="18158" y="3655"/>
                    <a:pt x="18146" y="3632"/>
                    <a:pt x="18110" y="3620"/>
                  </a:cubicBezTo>
                  <a:cubicBezTo>
                    <a:pt x="18062" y="3584"/>
                    <a:pt x="17991" y="3584"/>
                    <a:pt x="17908" y="3572"/>
                  </a:cubicBezTo>
                  <a:cubicBezTo>
                    <a:pt x="17860" y="3572"/>
                    <a:pt x="17800" y="3572"/>
                    <a:pt x="17741" y="3560"/>
                  </a:cubicBezTo>
                  <a:cubicBezTo>
                    <a:pt x="17681" y="3548"/>
                    <a:pt x="17658" y="3536"/>
                    <a:pt x="17622" y="3524"/>
                  </a:cubicBezTo>
                  <a:cubicBezTo>
                    <a:pt x="17598" y="3512"/>
                    <a:pt x="17586" y="3489"/>
                    <a:pt x="17550" y="3453"/>
                  </a:cubicBezTo>
                  <a:cubicBezTo>
                    <a:pt x="17527" y="3417"/>
                    <a:pt x="17491" y="3381"/>
                    <a:pt x="17419" y="3322"/>
                  </a:cubicBezTo>
                  <a:cubicBezTo>
                    <a:pt x="17324" y="3239"/>
                    <a:pt x="17288" y="3167"/>
                    <a:pt x="17253" y="3096"/>
                  </a:cubicBezTo>
                  <a:cubicBezTo>
                    <a:pt x="17241" y="3072"/>
                    <a:pt x="17229" y="3060"/>
                    <a:pt x="17229" y="3036"/>
                  </a:cubicBezTo>
                  <a:lnTo>
                    <a:pt x="16979" y="2893"/>
                  </a:lnTo>
                  <a:cubicBezTo>
                    <a:pt x="16907" y="2887"/>
                    <a:pt x="16824" y="2884"/>
                    <a:pt x="16735" y="2884"/>
                  </a:cubicBezTo>
                  <a:cubicBezTo>
                    <a:pt x="16646" y="2884"/>
                    <a:pt x="16550" y="2887"/>
                    <a:pt x="16455" y="2893"/>
                  </a:cubicBezTo>
                  <a:cubicBezTo>
                    <a:pt x="16288" y="2905"/>
                    <a:pt x="16217" y="2941"/>
                    <a:pt x="16110" y="3000"/>
                  </a:cubicBezTo>
                  <a:cubicBezTo>
                    <a:pt x="16086" y="3012"/>
                    <a:pt x="16062" y="3024"/>
                    <a:pt x="16026" y="3036"/>
                  </a:cubicBezTo>
                  <a:cubicBezTo>
                    <a:pt x="15919" y="3096"/>
                    <a:pt x="15764" y="3191"/>
                    <a:pt x="15622" y="3274"/>
                  </a:cubicBezTo>
                  <a:cubicBezTo>
                    <a:pt x="15550" y="3322"/>
                    <a:pt x="15491" y="3358"/>
                    <a:pt x="15419" y="3393"/>
                  </a:cubicBezTo>
                  <a:cubicBezTo>
                    <a:pt x="15253" y="3501"/>
                    <a:pt x="15086" y="3512"/>
                    <a:pt x="14883" y="3512"/>
                  </a:cubicBezTo>
                  <a:cubicBezTo>
                    <a:pt x="14705" y="3512"/>
                    <a:pt x="14229" y="3453"/>
                    <a:pt x="13943" y="3417"/>
                  </a:cubicBezTo>
                  <a:cubicBezTo>
                    <a:pt x="13877" y="3411"/>
                    <a:pt x="13821" y="3408"/>
                    <a:pt x="13769" y="3408"/>
                  </a:cubicBezTo>
                  <a:cubicBezTo>
                    <a:pt x="13717" y="3408"/>
                    <a:pt x="13669" y="3411"/>
                    <a:pt x="13621" y="3417"/>
                  </a:cubicBezTo>
                  <a:cubicBezTo>
                    <a:pt x="13550" y="3417"/>
                    <a:pt x="13478" y="3429"/>
                    <a:pt x="13371" y="3429"/>
                  </a:cubicBezTo>
                  <a:cubicBezTo>
                    <a:pt x="13336" y="3429"/>
                    <a:pt x="13300" y="3429"/>
                    <a:pt x="13193" y="3417"/>
                  </a:cubicBezTo>
                  <a:cubicBezTo>
                    <a:pt x="13145" y="3405"/>
                    <a:pt x="13109" y="3393"/>
                    <a:pt x="13002" y="3358"/>
                  </a:cubicBezTo>
                  <a:lnTo>
                    <a:pt x="12824" y="3298"/>
                  </a:lnTo>
                  <a:cubicBezTo>
                    <a:pt x="12776" y="3274"/>
                    <a:pt x="12740" y="3262"/>
                    <a:pt x="12693" y="3227"/>
                  </a:cubicBezTo>
                  <a:cubicBezTo>
                    <a:pt x="12645" y="3203"/>
                    <a:pt x="12597" y="3179"/>
                    <a:pt x="12550" y="3143"/>
                  </a:cubicBezTo>
                  <a:cubicBezTo>
                    <a:pt x="12490" y="3108"/>
                    <a:pt x="12443" y="3072"/>
                    <a:pt x="12359" y="3024"/>
                  </a:cubicBezTo>
                  <a:cubicBezTo>
                    <a:pt x="12240" y="2953"/>
                    <a:pt x="12205" y="2846"/>
                    <a:pt x="12145" y="2643"/>
                  </a:cubicBezTo>
                  <a:lnTo>
                    <a:pt x="12121" y="2572"/>
                  </a:lnTo>
                  <a:cubicBezTo>
                    <a:pt x="12062" y="2369"/>
                    <a:pt x="11919" y="1988"/>
                    <a:pt x="11871" y="1846"/>
                  </a:cubicBezTo>
                  <a:lnTo>
                    <a:pt x="11847" y="1786"/>
                  </a:lnTo>
                  <a:cubicBezTo>
                    <a:pt x="11847" y="1762"/>
                    <a:pt x="11954" y="1691"/>
                    <a:pt x="12002" y="1643"/>
                  </a:cubicBezTo>
                  <a:cubicBezTo>
                    <a:pt x="12026" y="1631"/>
                    <a:pt x="12038" y="1607"/>
                    <a:pt x="12062" y="1596"/>
                  </a:cubicBezTo>
                  <a:cubicBezTo>
                    <a:pt x="12109" y="1548"/>
                    <a:pt x="12121" y="1500"/>
                    <a:pt x="12133" y="1429"/>
                  </a:cubicBezTo>
                  <a:cubicBezTo>
                    <a:pt x="12145" y="1381"/>
                    <a:pt x="12157" y="1334"/>
                    <a:pt x="12169" y="1274"/>
                  </a:cubicBezTo>
                  <a:cubicBezTo>
                    <a:pt x="12181" y="1226"/>
                    <a:pt x="12193" y="1191"/>
                    <a:pt x="12193" y="1167"/>
                  </a:cubicBezTo>
                  <a:cubicBezTo>
                    <a:pt x="12216" y="1095"/>
                    <a:pt x="12216" y="1072"/>
                    <a:pt x="12300" y="965"/>
                  </a:cubicBezTo>
                  <a:cubicBezTo>
                    <a:pt x="12359" y="893"/>
                    <a:pt x="12407" y="869"/>
                    <a:pt x="12490" y="857"/>
                  </a:cubicBezTo>
                  <a:cubicBezTo>
                    <a:pt x="12514" y="845"/>
                    <a:pt x="12562" y="845"/>
                    <a:pt x="12609" y="822"/>
                  </a:cubicBezTo>
                  <a:cubicBezTo>
                    <a:pt x="12669" y="798"/>
                    <a:pt x="12740" y="774"/>
                    <a:pt x="12800" y="738"/>
                  </a:cubicBezTo>
                  <a:cubicBezTo>
                    <a:pt x="12847" y="703"/>
                    <a:pt x="12883" y="679"/>
                    <a:pt x="12895" y="655"/>
                  </a:cubicBezTo>
                  <a:cubicBezTo>
                    <a:pt x="12919" y="607"/>
                    <a:pt x="12907" y="584"/>
                    <a:pt x="12836" y="548"/>
                  </a:cubicBezTo>
                  <a:cubicBezTo>
                    <a:pt x="12800" y="536"/>
                    <a:pt x="12752" y="512"/>
                    <a:pt x="12693" y="476"/>
                  </a:cubicBezTo>
                  <a:cubicBezTo>
                    <a:pt x="12633" y="441"/>
                    <a:pt x="12526" y="357"/>
                    <a:pt x="12419" y="262"/>
                  </a:cubicBezTo>
                  <a:lnTo>
                    <a:pt x="1196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4"/>
            <p:cNvSpPr/>
            <p:nvPr/>
          </p:nvSpPr>
          <p:spPr>
            <a:xfrm>
              <a:off x="5045845" y="2788012"/>
              <a:ext cx="42679" cy="23182"/>
            </a:xfrm>
            <a:custGeom>
              <a:avLst/>
              <a:gdLst/>
              <a:ahLst/>
              <a:cxnLst/>
              <a:rect l="l" t="t" r="r" b="b"/>
              <a:pathLst>
                <a:path w="799" h="434" extrusionOk="0">
                  <a:moveTo>
                    <a:pt x="644" y="1"/>
                  </a:moveTo>
                  <a:lnTo>
                    <a:pt x="537" y="72"/>
                  </a:lnTo>
                  <a:cubicBezTo>
                    <a:pt x="572" y="72"/>
                    <a:pt x="608" y="72"/>
                    <a:pt x="632" y="84"/>
                  </a:cubicBezTo>
                  <a:cubicBezTo>
                    <a:pt x="620" y="132"/>
                    <a:pt x="441" y="275"/>
                    <a:pt x="310" y="346"/>
                  </a:cubicBezTo>
                  <a:cubicBezTo>
                    <a:pt x="300" y="353"/>
                    <a:pt x="284" y="356"/>
                    <a:pt x="265" y="356"/>
                  </a:cubicBezTo>
                  <a:cubicBezTo>
                    <a:pt x="220" y="356"/>
                    <a:pt x="155" y="339"/>
                    <a:pt x="96" y="322"/>
                  </a:cubicBezTo>
                  <a:lnTo>
                    <a:pt x="1" y="382"/>
                  </a:lnTo>
                  <a:cubicBezTo>
                    <a:pt x="87" y="405"/>
                    <a:pt x="193" y="434"/>
                    <a:pt x="283" y="434"/>
                  </a:cubicBezTo>
                  <a:cubicBezTo>
                    <a:pt x="330" y="434"/>
                    <a:pt x="373" y="426"/>
                    <a:pt x="406" y="406"/>
                  </a:cubicBezTo>
                  <a:cubicBezTo>
                    <a:pt x="417" y="406"/>
                    <a:pt x="798" y="168"/>
                    <a:pt x="763" y="60"/>
                  </a:cubicBezTo>
                  <a:cubicBezTo>
                    <a:pt x="763" y="48"/>
                    <a:pt x="751" y="37"/>
                    <a:pt x="727" y="25"/>
                  </a:cubicBezTo>
                  <a:cubicBezTo>
                    <a:pt x="727" y="25"/>
                    <a:pt x="715" y="13"/>
                    <a:pt x="703" y="13"/>
                  </a:cubicBezTo>
                  <a:cubicBezTo>
                    <a:pt x="679" y="13"/>
                    <a:pt x="667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4"/>
            <p:cNvSpPr/>
            <p:nvPr/>
          </p:nvSpPr>
          <p:spPr>
            <a:xfrm>
              <a:off x="3777017" y="1395571"/>
              <a:ext cx="746688" cy="515455"/>
            </a:xfrm>
            <a:custGeom>
              <a:avLst/>
              <a:gdLst/>
              <a:ahLst/>
              <a:cxnLst/>
              <a:rect l="l" t="t" r="r" b="b"/>
              <a:pathLst>
                <a:path w="13979" h="9650" extrusionOk="0">
                  <a:moveTo>
                    <a:pt x="11254" y="77"/>
                  </a:moveTo>
                  <a:cubicBezTo>
                    <a:pt x="11359" y="77"/>
                    <a:pt x="11462" y="102"/>
                    <a:pt x="11562" y="148"/>
                  </a:cubicBezTo>
                  <a:lnTo>
                    <a:pt x="11633" y="172"/>
                  </a:lnTo>
                  <a:cubicBezTo>
                    <a:pt x="11859" y="291"/>
                    <a:pt x="12157" y="422"/>
                    <a:pt x="12383" y="458"/>
                  </a:cubicBezTo>
                  <a:cubicBezTo>
                    <a:pt x="12586" y="481"/>
                    <a:pt x="12669" y="493"/>
                    <a:pt x="12740" y="541"/>
                  </a:cubicBezTo>
                  <a:cubicBezTo>
                    <a:pt x="12752" y="541"/>
                    <a:pt x="12764" y="553"/>
                    <a:pt x="12776" y="553"/>
                  </a:cubicBezTo>
                  <a:cubicBezTo>
                    <a:pt x="12883" y="624"/>
                    <a:pt x="13074" y="827"/>
                    <a:pt x="13098" y="910"/>
                  </a:cubicBezTo>
                  <a:cubicBezTo>
                    <a:pt x="13133" y="1005"/>
                    <a:pt x="13205" y="1100"/>
                    <a:pt x="13324" y="1184"/>
                  </a:cubicBezTo>
                  <a:cubicBezTo>
                    <a:pt x="13336" y="1196"/>
                    <a:pt x="13360" y="1208"/>
                    <a:pt x="13383" y="1220"/>
                  </a:cubicBezTo>
                  <a:cubicBezTo>
                    <a:pt x="13407" y="1231"/>
                    <a:pt x="13419" y="1243"/>
                    <a:pt x="13443" y="1255"/>
                  </a:cubicBezTo>
                  <a:cubicBezTo>
                    <a:pt x="13467" y="1267"/>
                    <a:pt x="13502" y="1291"/>
                    <a:pt x="13526" y="1303"/>
                  </a:cubicBezTo>
                  <a:cubicBezTo>
                    <a:pt x="13669" y="1386"/>
                    <a:pt x="13836" y="1493"/>
                    <a:pt x="13824" y="1601"/>
                  </a:cubicBezTo>
                  <a:cubicBezTo>
                    <a:pt x="13800" y="1779"/>
                    <a:pt x="13752" y="1898"/>
                    <a:pt x="13657" y="1958"/>
                  </a:cubicBezTo>
                  <a:lnTo>
                    <a:pt x="13633" y="1970"/>
                  </a:lnTo>
                  <a:cubicBezTo>
                    <a:pt x="13550" y="2017"/>
                    <a:pt x="13538" y="2065"/>
                    <a:pt x="13538" y="2124"/>
                  </a:cubicBezTo>
                  <a:cubicBezTo>
                    <a:pt x="13538" y="2136"/>
                    <a:pt x="13538" y="2160"/>
                    <a:pt x="13526" y="2184"/>
                  </a:cubicBezTo>
                  <a:lnTo>
                    <a:pt x="13526" y="2220"/>
                  </a:lnTo>
                  <a:cubicBezTo>
                    <a:pt x="13514" y="2315"/>
                    <a:pt x="13502" y="2398"/>
                    <a:pt x="13395" y="2470"/>
                  </a:cubicBezTo>
                  <a:cubicBezTo>
                    <a:pt x="13252" y="2577"/>
                    <a:pt x="13217" y="2684"/>
                    <a:pt x="13169" y="2803"/>
                  </a:cubicBezTo>
                  <a:lnTo>
                    <a:pt x="13169" y="2815"/>
                  </a:lnTo>
                  <a:cubicBezTo>
                    <a:pt x="13121" y="2946"/>
                    <a:pt x="13026" y="3172"/>
                    <a:pt x="12967" y="3244"/>
                  </a:cubicBezTo>
                  <a:cubicBezTo>
                    <a:pt x="12931" y="3291"/>
                    <a:pt x="12895" y="3398"/>
                    <a:pt x="12848" y="3541"/>
                  </a:cubicBezTo>
                  <a:cubicBezTo>
                    <a:pt x="12812" y="3625"/>
                    <a:pt x="12788" y="3708"/>
                    <a:pt x="12752" y="3803"/>
                  </a:cubicBezTo>
                  <a:cubicBezTo>
                    <a:pt x="12669" y="3994"/>
                    <a:pt x="12633" y="4137"/>
                    <a:pt x="12633" y="4268"/>
                  </a:cubicBezTo>
                  <a:cubicBezTo>
                    <a:pt x="12574" y="4256"/>
                    <a:pt x="12526" y="4244"/>
                    <a:pt x="12479" y="4232"/>
                  </a:cubicBezTo>
                  <a:cubicBezTo>
                    <a:pt x="12455" y="4220"/>
                    <a:pt x="12431" y="4220"/>
                    <a:pt x="12407" y="4220"/>
                  </a:cubicBezTo>
                  <a:cubicBezTo>
                    <a:pt x="12395" y="4208"/>
                    <a:pt x="12383" y="4208"/>
                    <a:pt x="12371" y="4208"/>
                  </a:cubicBezTo>
                  <a:cubicBezTo>
                    <a:pt x="12312" y="4184"/>
                    <a:pt x="12145" y="4172"/>
                    <a:pt x="11895" y="4148"/>
                  </a:cubicBezTo>
                  <a:lnTo>
                    <a:pt x="11836" y="4137"/>
                  </a:lnTo>
                  <a:cubicBezTo>
                    <a:pt x="11645" y="4125"/>
                    <a:pt x="11455" y="4065"/>
                    <a:pt x="11300" y="3982"/>
                  </a:cubicBezTo>
                  <a:lnTo>
                    <a:pt x="10871" y="3732"/>
                  </a:lnTo>
                  <a:cubicBezTo>
                    <a:pt x="10919" y="3720"/>
                    <a:pt x="10966" y="3720"/>
                    <a:pt x="11026" y="3720"/>
                  </a:cubicBezTo>
                  <a:cubicBezTo>
                    <a:pt x="11044" y="3721"/>
                    <a:pt x="11063" y="3722"/>
                    <a:pt x="11080" y="3722"/>
                  </a:cubicBezTo>
                  <a:cubicBezTo>
                    <a:pt x="11235" y="3722"/>
                    <a:pt x="11359" y="3677"/>
                    <a:pt x="11359" y="3613"/>
                  </a:cubicBezTo>
                  <a:cubicBezTo>
                    <a:pt x="11359" y="3601"/>
                    <a:pt x="11336" y="3553"/>
                    <a:pt x="11288" y="3482"/>
                  </a:cubicBezTo>
                  <a:cubicBezTo>
                    <a:pt x="11240" y="3410"/>
                    <a:pt x="11181" y="3327"/>
                    <a:pt x="11169" y="3255"/>
                  </a:cubicBezTo>
                  <a:cubicBezTo>
                    <a:pt x="11133" y="3136"/>
                    <a:pt x="11097" y="2910"/>
                    <a:pt x="11181" y="2791"/>
                  </a:cubicBezTo>
                  <a:cubicBezTo>
                    <a:pt x="11264" y="2672"/>
                    <a:pt x="11371" y="2410"/>
                    <a:pt x="11383" y="2351"/>
                  </a:cubicBezTo>
                  <a:cubicBezTo>
                    <a:pt x="11371" y="2303"/>
                    <a:pt x="11324" y="2196"/>
                    <a:pt x="11264" y="2089"/>
                  </a:cubicBezTo>
                  <a:cubicBezTo>
                    <a:pt x="11252" y="2065"/>
                    <a:pt x="11240" y="2053"/>
                    <a:pt x="11240" y="2041"/>
                  </a:cubicBezTo>
                  <a:cubicBezTo>
                    <a:pt x="11216" y="2005"/>
                    <a:pt x="11193" y="1767"/>
                    <a:pt x="11193" y="1684"/>
                  </a:cubicBezTo>
                  <a:cubicBezTo>
                    <a:pt x="11205" y="1612"/>
                    <a:pt x="11133" y="1422"/>
                    <a:pt x="11050" y="1374"/>
                  </a:cubicBezTo>
                  <a:cubicBezTo>
                    <a:pt x="11026" y="1362"/>
                    <a:pt x="10966" y="1315"/>
                    <a:pt x="10907" y="1267"/>
                  </a:cubicBezTo>
                  <a:cubicBezTo>
                    <a:pt x="10764" y="1172"/>
                    <a:pt x="10574" y="1029"/>
                    <a:pt x="10419" y="934"/>
                  </a:cubicBezTo>
                  <a:cubicBezTo>
                    <a:pt x="10133" y="767"/>
                    <a:pt x="9919" y="577"/>
                    <a:pt x="9942" y="541"/>
                  </a:cubicBezTo>
                  <a:cubicBezTo>
                    <a:pt x="9970" y="527"/>
                    <a:pt x="10002" y="521"/>
                    <a:pt x="10043" y="521"/>
                  </a:cubicBezTo>
                  <a:cubicBezTo>
                    <a:pt x="10072" y="521"/>
                    <a:pt x="10105" y="524"/>
                    <a:pt x="10145" y="529"/>
                  </a:cubicBezTo>
                  <a:cubicBezTo>
                    <a:pt x="10204" y="541"/>
                    <a:pt x="10264" y="541"/>
                    <a:pt x="10323" y="541"/>
                  </a:cubicBezTo>
                  <a:cubicBezTo>
                    <a:pt x="10502" y="529"/>
                    <a:pt x="10609" y="505"/>
                    <a:pt x="10704" y="374"/>
                  </a:cubicBezTo>
                  <a:lnTo>
                    <a:pt x="10728" y="338"/>
                  </a:lnTo>
                  <a:cubicBezTo>
                    <a:pt x="10800" y="243"/>
                    <a:pt x="10847" y="184"/>
                    <a:pt x="11002" y="124"/>
                  </a:cubicBezTo>
                  <a:cubicBezTo>
                    <a:pt x="11086" y="93"/>
                    <a:pt x="11171" y="77"/>
                    <a:pt x="11254" y="77"/>
                  </a:cubicBezTo>
                  <a:close/>
                  <a:moveTo>
                    <a:pt x="11260" y="0"/>
                  </a:moveTo>
                  <a:cubicBezTo>
                    <a:pt x="11150" y="0"/>
                    <a:pt x="11039" y="21"/>
                    <a:pt x="10931" y="65"/>
                  </a:cubicBezTo>
                  <a:cubicBezTo>
                    <a:pt x="10740" y="136"/>
                    <a:pt x="10681" y="207"/>
                    <a:pt x="10609" y="315"/>
                  </a:cubicBezTo>
                  <a:lnTo>
                    <a:pt x="10585" y="338"/>
                  </a:lnTo>
                  <a:cubicBezTo>
                    <a:pt x="10526" y="434"/>
                    <a:pt x="10490" y="458"/>
                    <a:pt x="10323" y="469"/>
                  </a:cubicBezTo>
                  <a:cubicBezTo>
                    <a:pt x="10276" y="469"/>
                    <a:pt x="10228" y="458"/>
                    <a:pt x="10169" y="458"/>
                  </a:cubicBezTo>
                  <a:cubicBezTo>
                    <a:pt x="10126" y="452"/>
                    <a:pt x="10079" y="447"/>
                    <a:pt x="10030" y="447"/>
                  </a:cubicBezTo>
                  <a:cubicBezTo>
                    <a:pt x="9969" y="447"/>
                    <a:pt x="9906" y="455"/>
                    <a:pt x="9847" y="481"/>
                  </a:cubicBezTo>
                  <a:cubicBezTo>
                    <a:pt x="9657" y="600"/>
                    <a:pt x="10312" y="981"/>
                    <a:pt x="10323" y="993"/>
                  </a:cubicBezTo>
                  <a:cubicBezTo>
                    <a:pt x="10478" y="1077"/>
                    <a:pt x="10657" y="1220"/>
                    <a:pt x="10800" y="1315"/>
                  </a:cubicBezTo>
                  <a:cubicBezTo>
                    <a:pt x="10871" y="1374"/>
                    <a:pt x="10931" y="1410"/>
                    <a:pt x="10955" y="1434"/>
                  </a:cubicBezTo>
                  <a:cubicBezTo>
                    <a:pt x="11002" y="1458"/>
                    <a:pt x="11074" y="1612"/>
                    <a:pt x="11062" y="1684"/>
                  </a:cubicBezTo>
                  <a:cubicBezTo>
                    <a:pt x="11062" y="1755"/>
                    <a:pt x="11085" y="2005"/>
                    <a:pt x="11109" y="2065"/>
                  </a:cubicBezTo>
                  <a:cubicBezTo>
                    <a:pt x="11109" y="2065"/>
                    <a:pt x="11121" y="2089"/>
                    <a:pt x="11133" y="2101"/>
                  </a:cubicBezTo>
                  <a:cubicBezTo>
                    <a:pt x="11169" y="2172"/>
                    <a:pt x="11240" y="2315"/>
                    <a:pt x="11240" y="2351"/>
                  </a:cubicBezTo>
                  <a:cubicBezTo>
                    <a:pt x="11240" y="2386"/>
                    <a:pt x="11133" y="2636"/>
                    <a:pt x="11050" y="2767"/>
                  </a:cubicBezTo>
                  <a:cubicBezTo>
                    <a:pt x="10943" y="2934"/>
                    <a:pt x="11026" y="3232"/>
                    <a:pt x="11038" y="3267"/>
                  </a:cubicBezTo>
                  <a:cubicBezTo>
                    <a:pt x="11062" y="3339"/>
                    <a:pt x="11109" y="3434"/>
                    <a:pt x="11157" y="3506"/>
                  </a:cubicBezTo>
                  <a:cubicBezTo>
                    <a:pt x="11193" y="3553"/>
                    <a:pt x="11216" y="3601"/>
                    <a:pt x="11216" y="3613"/>
                  </a:cubicBezTo>
                  <a:cubicBezTo>
                    <a:pt x="11199" y="3630"/>
                    <a:pt x="11156" y="3641"/>
                    <a:pt x="11102" y="3641"/>
                  </a:cubicBezTo>
                  <a:cubicBezTo>
                    <a:pt x="11082" y="3641"/>
                    <a:pt x="11060" y="3640"/>
                    <a:pt x="11038" y="3636"/>
                  </a:cubicBezTo>
                  <a:cubicBezTo>
                    <a:pt x="10907" y="3636"/>
                    <a:pt x="10824" y="3660"/>
                    <a:pt x="10728" y="3684"/>
                  </a:cubicBezTo>
                  <a:cubicBezTo>
                    <a:pt x="10704" y="3696"/>
                    <a:pt x="10681" y="3708"/>
                    <a:pt x="10633" y="3720"/>
                  </a:cubicBezTo>
                  <a:cubicBezTo>
                    <a:pt x="10490" y="3756"/>
                    <a:pt x="10383" y="3815"/>
                    <a:pt x="10335" y="3839"/>
                  </a:cubicBezTo>
                  <a:cubicBezTo>
                    <a:pt x="10323" y="3851"/>
                    <a:pt x="10312" y="3863"/>
                    <a:pt x="10300" y="3875"/>
                  </a:cubicBezTo>
                  <a:cubicBezTo>
                    <a:pt x="10228" y="3910"/>
                    <a:pt x="10204" y="4077"/>
                    <a:pt x="10276" y="4172"/>
                  </a:cubicBezTo>
                  <a:cubicBezTo>
                    <a:pt x="10347" y="4268"/>
                    <a:pt x="10323" y="4303"/>
                    <a:pt x="10264" y="4327"/>
                  </a:cubicBezTo>
                  <a:cubicBezTo>
                    <a:pt x="10181" y="4375"/>
                    <a:pt x="9919" y="4422"/>
                    <a:pt x="9716" y="4434"/>
                  </a:cubicBezTo>
                  <a:cubicBezTo>
                    <a:pt x="9550" y="4446"/>
                    <a:pt x="9407" y="4529"/>
                    <a:pt x="9264" y="4613"/>
                  </a:cubicBezTo>
                  <a:lnTo>
                    <a:pt x="9085" y="4720"/>
                  </a:lnTo>
                  <a:lnTo>
                    <a:pt x="8990" y="4768"/>
                  </a:lnTo>
                  <a:cubicBezTo>
                    <a:pt x="8895" y="4827"/>
                    <a:pt x="8847" y="4863"/>
                    <a:pt x="8811" y="4887"/>
                  </a:cubicBezTo>
                  <a:cubicBezTo>
                    <a:pt x="8752" y="4934"/>
                    <a:pt x="8692" y="4970"/>
                    <a:pt x="8573" y="5018"/>
                  </a:cubicBezTo>
                  <a:cubicBezTo>
                    <a:pt x="8478" y="5041"/>
                    <a:pt x="8359" y="5065"/>
                    <a:pt x="8240" y="5089"/>
                  </a:cubicBezTo>
                  <a:cubicBezTo>
                    <a:pt x="8073" y="5137"/>
                    <a:pt x="7871" y="5172"/>
                    <a:pt x="7656" y="5256"/>
                  </a:cubicBezTo>
                  <a:cubicBezTo>
                    <a:pt x="7537" y="5291"/>
                    <a:pt x="7418" y="5339"/>
                    <a:pt x="7204" y="5446"/>
                  </a:cubicBezTo>
                  <a:cubicBezTo>
                    <a:pt x="7109" y="5482"/>
                    <a:pt x="7037" y="5530"/>
                    <a:pt x="6954" y="5565"/>
                  </a:cubicBezTo>
                  <a:lnTo>
                    <a:pt x="6847" y="5613"/>
                  </a:lnTo>
                  <a:cubicBezTo>
                    <a:pt x="6799" y="5649"/>
                    <a:pt x="6728" y="5684"/>
                    <a:pt x="6668" y="5720"/>
                  </a:cubicBezTo>
                  <a:cubicBezTo>
                    <a:pt x="6537" y="5797"/>
                    <a:pt x="6335" y="5913"/>
                    <a:pt x="6193" y="5913"/>
                  </a:cubicBezTo>
                  <a:cubicBezTo>
                    <a:pt x="6180" y="5913"/>
                    <a:pt x="6168" y="5913"/>
                    <a:pt x="6156" y="5911"/>
                  </a:cubicBezTo>
                  <a:cubicBezTo>
                    <a:pt x="6144" y="5899"/>
                    <a:pt x="6132" y="5875"/>
                    <a:pt x="6121" y="5839"/>
                  </a:cubicBezTo>
                  <a:cubicBezTo>
                    <a:pt x="6121" y="5815"/>
                    <a:pt x="6109" y="5803"/>
                    <a:pt x="6109" y="5792"/>
                  </a:cubicBezTo>
                  <a:cubicBezTo>
                    <a:pt x="6097" y="5756"/>
                    <a:pt x="6121" y="5684"/>
                    <a:pt x="6132" y="5613"/>
                  </a:cubicBezTo>
                  <a:cubicBezTo>
                    <a:pt x="6156" y="5506"/>
                    <a:pt x="6180" y="5399"/>
                    <a:pt x="6168" y="5303"/>
                  </a:cubicBezTo>
                  <a:cubicBezTo>
                    <a:pt x="6168" y="5291"/>
                    <a:pt x="6168" y="5268"/>
                    <a:pt x="6156" y="5256"/>
                  </a:cubicBezTo>
                  <a:cubicBezTo>
                    <a:pt x="6121" y="5125"/>
                    <a:pt x="6013" y="5053"/>
                    <a:pt x="5775" y="4899"/>
                  </a:cubicBezTo>
                  <a:lnTo>
                    <a:pt x="5692" y="4839"/>
                  </a:lnTo>
                  <a:cubicBezTo>
                    <a:pt x="5454" y="4684"/>
                    <a:pt x="5406" y="4589"/>
                    <a:pt x="5370" y="4518"/>
                  </a:cubicBezTo>
                  <a:cubicBezTo>
                    <a:pt x="5359" y="4482"/>
                    <a:pt x="5335" y="4458"/>
                    <a:pt x="5311" y="4434"/>
                  </a:cubicBezTo>
                  <a:cubicBezTo>
                    <a:pt x="5287" y="4398"/>
                    <a:pt x="5311" y="4375"/>
                    <a:pt x="5370" y="4315"/>
                  </a:cubicBezTo>
                  <a:cubicBezTo>
                    <a:pt x="5406" y="4291"/>
                    <a:pt x="5442" y="4256"/>
                    <a:pt x="5466" y="4196"/>
                  </a:cubicBezTo>
                  <a:cubicBezTo>
                    <a:pt x="5549" y="4077"/>
                    <a:pt x="5406" y="3958"/>
                    <a:pt x="5275" y="3839"/>
                  </a:cubicBezTo>
                  <a:cubicBezTo>
                    <a:pt x="5168" y="3744"/>
                    <a:pt x="5109" y="3315"/>
                    <a:pt x="5109" y="3279"/>
                  </a:cubicBezTo>
                  <a:cubicBezTo>
                    <a:pt x="5109" y="3244"/>
                    <a:pt x="5025" y="3148"/>
                    <a:pt x="4918" y="3089"/>
                  </a:cubicBezTo>
                  <a:cubicBezTo>
                    <a:pt x="4894" y="3077"/>
                    <a:pt x="4870" y="3065"/>
                    <a:pt x="4835" y="3053"/>
                  </a:cubicBezTo>
                  <a:cubicBezTo>
                    <a:pt x="4751" y="3017"/>
                    <a:pt x="4537" y="2982"/>
                    <a:pt x="4323" y="2946"/>
                  </a:cubicBezTo>
                  <a:cubicBezTo>
                    <a:pt x="4192" y="2922"/>
                    <a:pt x="4061" y="2898"/>
                    <a:pt x="3989" y="2886"/>
                  </a:cubicBezTo>
                  <a:cubicBezTo>
                    <a:pt x="3977" y="2874"/>
                    <a:pt x="3954" y="2874"/>
                    <a:pt x="3942" y="2863"/>
                  </a:cubicBezTo>
                  <a:cubicBezTo>
                    <a:pt x="3877" y="2846"/>
                    <a:pt x="3807" y="2828"/>
                    <a:pt x="3723" y="2828"/>
                  </a:cubicBezTo>
                  <a:cubicBezTo>
                    <a:pt x="3621" y="2828"/>
                    <a:pt x="3497" y="2855"/>
                    <a:pt x="3335" y="2946"/>
                  </a:cubicBezTo>
                  <a:cubicBezTo>
                    <a:pt x="3096" y="3089"/>
                    <a:pt x="2739" y="3148"/>
                    <a:pt x="2489" y="3172"/>
                  </a:cubicBezTo>
                  <a:cubicBezTo>
                    <a:pt x="2418" y="3184"/>
                    <a:pt x="2370" y="3184"/>
                    <a:pt x="2311" y="3184"/>
                  </a:cubicBezTo>
                  <a:cubicBezTo>
                    <a:pt x="2239" y="3184"/>
                    <a:pt x="2156" y="3184"/>
                    <a:pt x="2096" y="3208"/>
                  </a:cubicBezTo>
                  <a:cubicBezTo>
                    <a:pt x="2025" y="3244"/>
                    <a:pt x="1811" y="3339"/>
                    <a:pt x="1299" y="3434"/>
                  </a:cubicBezTo>
                  <a:cubicBezTo>
                    <a:pt x="1049" y="3470"/>
                    <a:pt x="513" y="3541"/>
                    <a:pt x="1" y="3589"/>
                  </a:cubicBezTo>
                  <a:lnTo>
                    <a:pt x="120" y="3648"/>
                  </a:lnTo>
                  <a:cubicBezTo>
                    <a:pt x="608" y="3601"/>
                    <a:pt x="1096" y="3541"/>
                    <a:pt x="1346" y="3506"/>
                  </a:cubicBezTo>
                  <a:cubicBezTo>
                    <a:pt x="1870" y="3410"/>
                    <a:pt x="2096" y="3303"/>
                    <a:pt x="2180" y="3267"/>
                  </a:cubicBezTo>
                  <a:cubicBezTo>
                    <a:pt x="2203" y="3255"/>
                    <a:pt x="2239" y="3255"/>
                    <a:pt x="2311" y="3255"/>
                  </a:cubicBezTo>
                  <a:lnTo>
                    <a:pt x="2513" y="3255"/>
                  </a:lnTo>
                  <a:cubicBezTo>
                    <a:pt x="2787" y="3232"/>
                    <a:pt x="3168" y="3160"/>
                    <a:pt x="3430" y="3005"/>
                  </a:cubicBezTo>
                  <a:cubicBezTo>
                    <a:pt x="3560" y="2930"/>
                    <a:pt x="3647" y="2906"/>
                    <a:pt x="3722" y="2906"/>
                  </a:cubicBezTo>
                  <a:cubicBezTo>
                    <a:pt x="3778" y="2906"/>
                    <a:pt x="3827" y="2919"/>
                    <a:pt x="3882" y="2934"/>
                  </a:cubicBezTo>
                  <a:cubicBezTo>
                    <a:pt x="3906" y="2946"/>
                    <a:pt x="3918" y="2946"/>
                    <a:pt x="3942" y="2958"/>
                  </a:cubicBezTo>
                  <a:cubicBezTo>
                    <a:pt x="4013" y="2970"/>
                    <a:pt x="4144" y="2994"/>
                    <a:pt x="4287" y="3017"/>
                  </a:cubicBezTo>
                  <a:cubicBezTo>
                    <a:pt x="4466" y="3053"/>
                    <a:pt x="4704" y="3089"/>
                    <a:pt x="4763" y="3113"/>
                  </a:cubicBezTo>
                  <a:cubicBezTo>
                    <a:pt x="4787" y="3125"/>
                    <a:pt x="4811" y="3136"/>
                    <a:pt x="4835" y="3148"/>
                  </a:cubicBezTo>
                  <a:cubicBezTo>
                    <a:pt x="4906" y="3196"/>
                    <a:pt x="4978" y="3255"/>
                    <a:pt x="4978" y="3279"/>
                  </a:cubicBezTo>
                  <a:cubicBezTo>
                    <a:pt x="4978" y="3279"/>
                    <a:pt x="5025" y="3756"/>
                    <a:pt x="5180" y="3898"/>
                  </a:cubicBezTo>
                  <a:cubicBezTo>
                    <a:pt x="5287" y="3994"/>
                    <a:pt x="5394" y="4089"/>
                    <a:pt x="5347" y="4172"/>
                  </a:cubicBezTo>
                  <a:cubicBezTo>
                    <a:pt x="5323" y="4220"/>
                    <a:pt x="5287" y="4244"/>
                    <a:pt x="5251" y="4279"/>
                  </a:cubicBezTo>
                  <a:cubicBezTo>
                    <a:pt x="5192" y="4327"/>
                    <a:pt x="5132" y="4387"/>
                    <a:pt x="5192" y="4458"/>
                  </a:cubicBezTo>
                  <a:cubicBezTo>
                    <a:pt x="5216" y="4482"/>
                    <a:pt x="5228" y="4506"/>
                    <a:pt x="5240" y="4541"/>
                  </a:cubicBezTo>
                  <a:cubicBezTo>
                    <a:pt x="5275" y="4613"/>
                    <a:pt x="5335" y="4720"/>
                    <a:pt x="5585" y="4887"/>
                  </a:cubicBezTo>
                  <a:lnTo>
                    <a:pt x="5668" y="4946"/>
                  </a:lnTo>
                  <a:cubicBezTo>
                    <a:pt x="5847" y="5065"/>
                    <a:pt x="5942" y="5125"/>
                    <a:pt x="5990" y="5196"/>
                  </a:cubicBezTo>
                  <a:cubicBezTo>
                    <a:pt x="5966" y="5184"/>
                    <a:pt x="5930" y="5184"/>
                    <a:pt x="5871" y="5172"/>
                  </a:cubicBezTo>
                  <a:cubicBezTo>
                    <a:pt x="5847" y="5172"/>
                    <a:pt x="5835" y="5172"/>
                    <a:pt x="5787" y="5160"/>
                  </a:cubicBezTo>
                  <a:lnTo>
                    <a:pt x="5716" y="5160"/>
                  </a:lnTo>
                  <a:cubicBezTo>
                    <a:pt x="5691" y="5159"/>
                    <a:pt x="5664" y="5158"/>
                    <a:pt x="5633" y="5158"/>
                  </a:cubicBezTo>
                  <a:cubicBezTo>
                    <a:pt x="5440" y="5158"/>
                    <a:pt x="5131" y="5188"/>
                    <a:pt x="4823" y="5208"/>
                  </a:cubicBezTo>
                  <a:cubicBezTo>
                    <a:pt x="4728" y="5220"/>
                    <a:pt x="4632" y="5232"/>
                    <a:pt x="4537" y="5232"/>
                  </a:cubicBezTo>
                  <a:cubicBezTo>
                    <a:pt x="4335" y="5256"/>
                    <a:pt x="4097" y="5256"/>
                    <a:pt x="3894" y="5268"/>
                  </a:cubicBezTo>
                  <a:cubicBezTo>
                    <a:pt x="3549" y="5280"/>
                    <a:pt x="3477" y="5280"/>
                    <a:pt x="3442" y="5303"/>
                  </a:cubicBezTo>
                  <a:cubicBezTo>
                    <a:pt x="3346" y="5351"/>
                    <a:pt x="3263" y="5399"/>
                    <a:pt x="3192" y="5422"/>
                  </a:cubicBezTo>
                  <a:lnTo>
                    <a:pt x="3287" y="5482"/>
                  </a:lnTo>
                  <a:cubicBezTo>
                    <a:pt x="3382" y="5446"/>
                    <a:pt x="3465" y="5399"/>
                    <a:pt x="3525" y="5363"/>
                  </a:cubicBezTo>
                  <a:lnTo>
                    <a:pt x="3573" y="5363"/>
                  </a:lnTo>
                  <a:cubicBezTo>
                    <a:pt x="3644" y="5351"/>
                    <a:pt x="3787" y="5351"/>
                    <a:pt x="3906" y="5339"/>
                  </a:cubicBezTo>
                  <a:cubicBezTo>
                    <a:pt x="4108" y="5339"/>
                    <a:pt x="4358" y="5327"/>
                    <a:pt x="4561" y="5315"/>
                  </a:cubicBezTo>
                  <a:cubicBezTo>
                    <a:pt x="4656" y="5303"/>
                    <a:pt x="4751" y="5291"/>
                    <a:pt x="4847" y="5280"/>
                  </a:cubicBezTo>
                  <a:cubicBezTo>
                    <a:pt x="5145" y="5259"/>
                    <a:pt x="5443" y="5230"/>
                    <a:pt x="5626" y="5230"/>
                  </a:cubicBezTo>
                  <a:cubicBezTo>
                    <a:pt x="5655" y="5230"/>
                    <a:pt x="5681" y="5230"/>
                    <a:pt x="5704" y="5232"/>
                  </a:cubicBezTo>
                  <a:cubicBezTo>
                    <a:pt x="5728" y="5232"/>
                    <a:pt x="5751" y="5232"/>
                    <a:pt x="5799" y="5244"/>
                  </a:cubicBezTo>
                  <a:cubicBezTo>
                    <a:pt x="5811" y="5244"/>
                    <a:pt x="5835" y="5244"/>
                    <a:pt x="5894" y="5256"/>
                  </a:cubicBezTo>
                  <a:cubicBezTo>
                    <a:pt x="5906" y="5256"/>
                    <a:pt x="5930" y="5268"/>
                    <a:pt x="5942" y="5268"/>
                  </a:cubicBezTo>
                  <a:cubicBezTo>
                    <a:pt x="5966" y="5268"/>
                    <a:pt x="5978" y="5280"/>
                    <a:pt x="6037" y="5315"/>
                  </a:cubicBezTo>
                  <a:cubicBezTo>
                    <a:pt x="6049" y="5387"/>
                    <a:pt x="6025" y="5506"/>
                    <a:pt x="6002" y="5601"/>
                  </a:cubicBezTo>
                  <a:cubicBezTo>
                    <a:pt x="5978" y="5696"/>
                    <a:pt x="5966" y="5768"/>
                    <a:pt x="5978" y="5803"/>
                  </a:cubicBezTo>
                  <a:cubicBezTo>
                    <a:pt x="5978" y="5815"/>
                    <a:pt x="5990" y="5827"/>
                    <a:pt x="5990" y="5839"/>
                  </a:cubicBezTo>
                  <a:cubicBezTo>
                    <a:pt x="6002" y="5887"/>
                    <a:pt x="6013" y="5934"/>
                    <a:pt x="6097" y="5982"/>
                  </a:cubicBezTo>
                  <a:cubicBezTo>
                    <a:pt x="6097" y="6018"/>
                    <a:pt x="6085" y="6042"/>
                    <a:pt x="6085" y="6053"/>
                  </a:cubicBezTo>
                  <a:cubicBezTo>
                    <a:pt x="6085" y="6101"/>
                    <a:pt x="6085" y="6113"/>
                    <a:pt x="6085" y="6137"/>
                  </a:cubicBezTo>
                  <a:cubicBezTo>
                    <a:pt x="6109" y="6184"/>
                    <a:pt x="6204" y="6256"/>
                    <a:pt x="6311" y="6315"/>
                  </a:cubicBezTo>
                  <a:cubicBezTo>
                    <a:pt x="6335" y="6339"/>
                    <a:pt x="6371" y="6351"/>
                    <a:pt x="6454" y="6399"/>
                  </a:cubicBezTo>
                  <a:cubicBezTo>
                    <a:pt x="6549" y="6446"/>
                    <a:pt x="6621" y="6518"/>
                    <a:pt x="6704" y="6601"/>
                  </a:cubicBezTo>
                  <a:lnTo>
                    <a:pt x="6752" y="6637"/>
                  </a:lnTo>
                  <a:cubicBezTo>
                    <a:pt x="6799" y="6673"/>
                    <a:pt x="6835" y="6708"/>
                    <a:pt x="6883" y="6756"/>
                  </a:cubicBezTo>
                  <a:cubicBezTo>
                    <a:pt x="6894" y="6768"/>
                    <a:pt x="6906" y="6768"/>
                    <a:pt x="6918" y="6780"/>
                  </a:cubicBezTo>
                  <a:cubicBezTo>
                    <a:pt x="6930" y="6792"/>
                    <a:pt x="6954" y="6804"/>
                    <a:pt x="6966" y="6815"/>
                  </a:cubicBezTo>
                  <a:cubicBezTo>
                    <a:pt x="6978" y="6827"/>
                    <a:pt x="6990" y="6839"/>
                    <a:pt x="7025" y="6863"/>
                  </a:cubicBezTo>
                  <a:lnTo>
                    <a:pt x="6335" y="7244"/>
                  </a:lnTo>
                  <a:lnTo>
                    <a:pt x="6430" y="7292"/>
                  </a:lnTo>
                  <a:lnTo>
                    <a:pt x="7061" y="6946"/>
                  </a:lnTo>
                  <a:cubicBezTo>
                    <a:pt x="7073" y="6982"/>
                    <a:pt x="7085" y="7030"/>
                    <a:pt x="7097" y="7089"/>
                  </a:cubicBezTo>
                  <a:cubicBezTo>
                    <a:pt x="7097" y="7113"/>
                    <a:pt x="7109" y="7149"/>
                    <a:pt x="7109" y="7173"/>
                  </a:cubicBezTo>
                  <a:cubicBezTo>
                    <a:pt x="7121" y="7196"/>
                    <a:pt x="7121" y="7208"/>
                    <a:pt x="7121" y="7220"/>
                  </a:cubicBezTo>
                  <a:cubicBezTo>
                    <a:pt x="7133" y="7244"/>
                    <a:pt x="7133" y="7256"/>
                    <a:pt x="7133" y="7268"/>
                  </a:cubicBezTo>
                  <a:cubicBezTo>
                    <a:pt x="7145" y="7292"/>
                    <a:pt x="7145" y="7304"/>
                    <a:pt x="7145" y="7316"/>
                  </a:cubicBezTo>
                  <a:cubicBezTo>
                    <a:pt x="7145" y="7327"/>
                    <a:pt x="7156" y="7339"/>
                    <a:pt x="7156" y="7351"/>
                  </a:cubicBezTo>
                  <a:cubicBezTo>
                    <a:pt x="7156" y="7363"/>
                    <a:pt x="7168" y="7375"/>
                    <a:pt x="7168" y="7387"/>
                  </a:cubicBezTo>
                  <a:cubicBezTo>
                    <a:pt x="7180" y="7399"/>
                    <a:pt x="7180" y="7411"/>
                    <a:pt x="7192" y="7423"/>
                  </a:cubicBezTo>
                  <a:cubicBezTo>
                    <a:pt x="7216" y="7446"/>
                    <a:pt x="7240" y="7470"/>
                    <a:pt x="7275" y="7482"/>
                  </a:cubicBezTo>
                  <a:cubicBezTo>
                    <a:pt x="7371" y="7542"/>
                    <a:pt x="7514" y="7566"/>
                    <a:pt x="7633" y="7589"/>
                  </a:cubicBezTo>
                  <a:cubicBezTo>
                    <a:pt x="7668" y="7601"/>
                    <a:pt x="7704" y="7601"/>
                    <a:pt x="7728" y="7613"/>
                  </a:cubicBezTo>
                  <a:cubicBezTo>
                    <a:pt x="7764" y="7613"/>
                    <a:pt x="7776" y="7625"/>
                    <a:pt x="7823" y="7649"/>
                  </a:cubicBezTo>
                  <a:cubicBezTo>
                    <a:pt x="7907" y="7720"/>
                    <a:pt x="8061" y="8018"/>
                    <a:pt x="8121" y="8244"/>
                  </a:cubicBezTo>
                  <a:cubicBezTo>
                    <a:pt x="8133" y="8256"/>
                    <a:pt x="8133" y="8268"/>
                    <a:pt x="8133" y="8280"/>
                  </a:cubicBezTo>
                  <a:lnTo>
                    <a:pt x="8288" y="8363"/>
                  </a:lnTo>
                  <a:cubicBezTo>
                    <a:pt x="8288" y="8339"/>
                    <a:pt x="8276" y="8304"/>
                    <a:pt x="8264" y="8268"/>
                  </a:cubicBezTo>
                  <a:cubicBezTo>
                    <a:pt x="8216" y="8030"/>
                    <a:pt x="8037" y="7685"/>
                    <a:pt x="7883" y="7566"/>
                  </a:cubicBezTo>
                  <a:cubicBezTo>
                    <a:pt x="7847" y="7554"/>
                    <a:pt x="7811" y="7542"/>
                    <a:pt x="7776" y="7542"/>
                  </a:cubicBezTo>
                  <a:cubicBezTo>
                    <a:pt x="7740" y="7530"/>
                    <a:pt x="7704" y="7518"/>
                    <a:pt x="7668" y="7518"/>
                  </a:cubicBezTo>
                  <a:cubicBezTo>
                    <a:pt x="7585" y="7506"/>
                    <a:pt x="7490" y="7482"/>
                    <a:pt x="7418" y="7458"/>
                  </a:cubicBezTo>
                  <a:cubicBezTo>
                    <a:pt x="7395" y="7446"/>
                    <a:pt x="7383" y="7435"/>
                    <a:pt x="7371" y="7435"/>
                  </a:cubicBezTo>
                  <a:cubicBezTo>
                    <a:pt x="7347" y="7423"/>
                    <a:pt x="7323" y="7399"/>
                    <a:pt x="7287" y="7339"/>
                  </a:cubicBezTo>
                  <a:cubicBezTo>
                    <a:pt x="7240" y="7149"/>
                    <a:pt x="7180" y="6875"/>
                    <a:pt x="7145" y="6827"/>
                  </a:cubicBezTo>
                  <a:cubicBezTo>
                    <a:pt x="7133" y="6815"/>
                    <a:pt x="7121" y="6804"/>
                    <a:pt x="7097" y="6792"/>
                  </a:cubicBezTo>
                  <a:cubicBezTo>
                    <a:pt x="7037" y="6744"/>
                    <a:pt x="6942" y="6661"/>
                    <a:pt x="6871" y="6601"/>
                  </a:cubicBezTo>
                  <a:lnTo>
                    <a:pt x="6811" y="6554"/>
                  </a:lnTo>
                  <a:cubicBezTo>
                    <a:pt x="6728" y="6470"/>
                    <a:pt x="6644" y="6399"/>
                    <a:pt x="6561" y="6351"/>
                  </a:cubicBezTo>
                  <a:cubicBezTo>
                    <a:pt x="6537" y="6339"/>
                    <a:pt x="6525" y="6327"/>
                    <a:pt x="6478" y="6303"/>
                  </a:cubicBezTo>
                  <a:cubicBezTo>
                    <a:pt x="6454" y="6292"/>
                    <a:pt x="6430" y="6280"/>
                    <a:pt x="6406" y="6268"/>
                  </a:cubicBezTo>
                  <a:cubicBezTo>
                    <a:pt x="6347" y="6232"/>
                    <a:pt x="6287" y="6196"/>
                    <a:pt x="6240" y="6149"/>
                  </a:cubicBezTo>
                  <a:cubicBezTo>
                    <a:pt x="6228" y="6137"/>
                    <a:pt x="6216" y="6125"/>
                    <a:pt x="6216" y="6113"/>
                  </a:cubicBezTo>
                  <a:cubicBezTo>
                    <a:pt x="6216" y="6113"/>
                    <a:pt x="6216" y="6101"/>
                    <a:pt x="6216" y="6065"/>
                  </a:cubicBezTo>
                  <a:cubicBezTo>
                    <a:pt x="6228" y="6053"/>
                    <a:pt x="6228" y="6030"/>
                    <a:pt x="6228" y="6006"/>
                  </a:cubicBezTo>
                  <a:cubicBezTo>
                    <a:pt x="6359" y="5994"/>
                    <a:pt x="6525" y="5911"/>
                    <a:pt x="6752" y="5780"/>
                  </a:cubicBezTo>
                  <a:cubicBezTo>
                    <a:pt x="6823" y="5744"/>
                    <a:pt x="6883" y="5708"/>
                    <a:pt x="6942" y="5672"/>
                  </a:cubicBezTo>
                  <a:lnTo>
                    <a:pt x="7049" y="5625"/>
                  </a:lnTo>
                  <a:cubicBezTo>
                    <a:pt x="7121" y="5577"/>
                    <a:pt x="7204" y="5541"/>
                    <a:pt x="7359" y="5470"/>
                  </a:cubicBezTo>
                  <a:cubicBezTo>
                    <a:pt x="7490" y="5411"/>
                    <a:pt x="7609" y="5363"/>
                    <a:pt x="7728" y="5315"/>
                  </a:cubicBezTo>
                  <a:cubicBezTo>
                    <a:pt x="7930" y="5244"/>
                    <a:pt x="8121" y="5208"/>
                    <a:pt x="8288" y="5172"/>
                  </a:cubicBezTo>
                  <a:cubicBezTo>
                    <a:pt x="8418" y="5137"/>
                    <a:pt x="8538" y="5113"/>
                    <a:pt x="8645" y="5077"/>
                  </a:cubicBezTo>
                  <a:cubicBezTo>
                    <a:pt x="8776" y="5041"/>
                    <a:pt x="8847" y="4994"/>
                    <a:pt x="8919" y="4934"/>
                  </a:cubicBezTo>
                  <a:cubicBezTo>
                    <a:pt x="8954" y="4910"/>
                    <a:pt x="9002" y="4875"/>
                    <a:pt x="9085" y="4827"/>
                  </a:cubicBezTo>
                  <a:lnTo>
                    <a:pt x="9180" y="4768"/>
                  </a:lnTo>
                  <a:lnTo>
                    <a:pt x="9347" y="4672"/>
                  </a:lnTo>
                  <a:cubicBezTo>
                    <a:pt x="9478" y="4601"/>
                    <a:pt x="9609" y="4518"/>
                    <a:pt x="9728" y="4506"/>
                  </a:cubicBezTo>
                  <a:cubicBezTo>
                    <a:pt x="9895" y="4494"/>
                    <a:pt x="10228" y="4458"/>
                    <a:pt x="10359" y="4398"/>
                  </a:cubicBezTo>
                  <a:cubicBezTo>
                    <a:pt x="10526" y="4315"/>
                    <a:pt x="10431" y="4184"/>
                    <a:pt x="10407" y="4148"/>
                  </a:cubicBezTo>
                  <a:cubicBezTo>
                    <a:pt x="10347" y="4065"/>
                    <a:pt x="10371" y="3934"/>
                    <a:pt x="10395" y="3922"/>
                  </a:cubicBezTo>
                  <a:cubicBezTo>
                    <a:pt x="10407" y="3910"/>
                    <a:pt x="10419" y="3910"/>
                    <a:pt x="10431" y="3898"/>
                  </a:cubicBezTo>
                  <a:cubicBezTo>
                    <a:pt x="10466" y="3887"/>
                    <a:pt x="10562" y="3827"/>
                    <a:pt x="10752" y="3767"/>
                  </a:cubicBezTo>
                  <a:lnTo>
                    <a:pt x="11205" y="4029"/>
                  </a:lnTo>
                  <a:cubicBezTo>
                    <a:pt x="11383" y="4137"/>
                    <a:pt x="11597" y="4196"/>
                    <a:pt x="11812" y="4220"/>
                  </a:cubicBezTo>
                  <a:lnTo>
                    <a:pt x="11871" y="4220"/>
                  </a:lnTo>
                  <a:cubicBezTo>
                    <a:pt x="12026" y="4244"/>
                    <a:pt x="12264" y="4256"/>
                    <a:pt x="12312" y="4268"/>
                  </a:cubicBezTo>
                  <a:cubicBezTo>
                    <a:pt x="12324" y="4279"/>
                    <a:pt x="12359" y="4291"/>
                    <a:pt x="12395" y="4291"/>
                  </a:cubicBezTo>
                  <a:cubicBezTo>
                    <a:pt x="12467" y="4315"/>
                    <a:pt x="12550" y="4327"/>
                    <a:pt x="12657" y="4375"/>
                  </a:cubicBezTo>
                  <a:cubicBezTo>
                    <a:pt x="12681" y="4470"/>
                    <a:pt x="12681" y="4875"/>
                    <a:pt x="12669" y="5208"/>
                  </a:cubicBezTo>
                  <a:cubicBezTo>
                    <a:pt x="12657" y="5530"/>
                    <a:pt x="12657" y="5672"/>
                    <a:pt x="12669" y="5696"/>
                  </a:cubicBezTo>
                  <a:cubicBezTo>
                    <a:pt x="12681" y="5720"/>
                    <a:pt x="12705" y="5934"/>
                    <a:pt x="12729" y="6137"/>
                  </a:cubicBezTo>
                  <a:cubicBezTo>
                    <a:pt x="12740" y="6327"/>
                    <a:pt x="12764" y="6518"/>
                    <a:pt x="12788" y="6625"/>
                  </a:cubicBezTo>
                  <a:lnTo>
                    <a:pt x="12800" y="6708"/>
                  </a:lnTo>
                  <a:cubicBezTo>
                    <a:pt x="12824" y="6899"/>
                    <a:pt x="12860" y="7113"/>
                    <a:pt x="12836" y="7280"/>
                  </a:cubicBezTo>
                  <a:cubicBezTo>
                    <a:pt x="12812" y="7363"/>
                    <a:pt x="12788" y="7435"/>
                    <a:pt x="12752" y="7506"/>
                  </a:cubicBezTo>
                  <a:cubicBezTo>
                    <a:pt x="12717" y="7601"/>
                    <a:pt x="12693" y="7673"/>
                    <a:pt x="12705" y="7720"/>
                  </a:cubicBezTo>
                  <a:cubicBezTo>
                    <a:pt x="12717" y="7756"/>
                    <a:pt x="12740" y="7792"/>
                    <a:pt x="12752" y="7816"/>
                  </a:cubicBezTo>
                  <a:cubicBezTo>
                    <a:pt x="12776" y="7851"/>
                    <a:pt x="12800" y="7887"/>
                    <a:pt x="12824" y="7958"/>
                  </a:cubicBezTo>
                  <a:cubicBezTo>
                    <a:pt x="12871" y="8078"/>
                    <a:pt x="12979" y="8447"/>
                    <a:pt x="13002" y="8589"/>
                  </a:cubicBezTo>
                  <a:cubicBezTo>
                    <a:pt x="13014" y="8649"/>
                    <a:pt x="13002" y="8685"/>
                    <a:pt x="13002" y="8720"/>
                  </a:cubicBezTo>
                  <a:cubicBezTo>
                    <a:pt x="13002" y="8744"/>
                    <a:pt x="13002" y="8768"/>
                    <a:pt x="13002" y="8792"/>
                  </a:cubicBezTo>
                  <a:cubicBezTo>
                    <a:pt x="12979" y="8792"/>
                    <a:pt x="12955" y="8792"/>
                    <a:pt x="12931" y="8804"/>
                  </a:cubicBezTo>
                  <a:lnTo>
                    <a:pt x="12883" y="8816"/>
                  </a:lnTo>
                  <a:cubicBezTo>
                    <a:pt x="12748" y="8835"/>
                    <a:pt x="12567" y="8870"/>
                    <a:pt x="12395" y="8870"/>
                  </a:cubicBezTo>
                  <a:cubicBezTo>
                    <a:pt x="12355" y="8870"/>
                    <a:pt x="12315" y="8868"/>
                    <a:pt x="12276" y="8863"/>
                  </a:cubicBezTo>
                  <a:cubicBezTo>
                    <a:pt x="12217" y="8851"/>
                    <a:pt x="12157" y="8851"/>
                    <a:pt x="12109" y="8840"/>
                  </a:cubicBezTo>
                  <a:cubicBezTo>
                    <a:pt x="12018" y="8835"/>
                    <a:pt x="11925" y="8832"/>
                    <a:pt x="11836" y="8832"/>
                  </a:cubicBezTo>
                  <a:cubicBezTo>
                    <a:pt x="11684" y="8832"/>
                    <a:pt x="11545" y="8841"/>
                    <a:pt x="11455" y="8863"/>
                  </a:cubicBezTo>
                  <a:cubicBezTo>
                    <a:pt x="11431" y="8875"/>
                    <a:pt x="11407" y="8887"/>
                    <a:pt x="11359" y="8899"/>
                  </a:cubicBezTo>
                  <a:cubicBezTo>
                    <a:pt x="11300" y="8935"/>
                    <a:pt x="11193" y="8982"/>
                    <a:pt x="11074" y="9054"/>
                  </a:cubicBezTo>
                  <a:cubicBezTo>
                    <a:pt x="10990" y="9101"/>
                    <a:pt x="10931" y="9149"/>
                    <a:pt x="10859" y="9185"/>
                  </a:cubicBezTo>
                  <a:cubicBezTo>
                    <a:pt x="10847" y="9197"/>
                    <a:pt x="10835" y="9209"/>
                    <a:pt x="10812" y="9221"/>
                  </a:cubicBezTo>
                  <a:cubicBezTo>
                    <a:pt x="10740" y="9280"/>
                    <a:pt x="10681" y="9328"/>
                    <a:pt x="10633" y="9375"/>
                  </a:cubicBezTo>
                  <a:cubicBezTo>
                    <a:pt x="10609" y="9411"/>
                    <a:pt x="10574" y="9435"/>
                    <a:pt x="10538" y="9471"/>
                  </a:cubicBezTo>
                  <a:cubicBezTo>
                    <a:pt x="10502" y="9506"/>
                    <a:pt x="10454" y="9554"/>
                    <a:pt x="10407" y="9590"/>
                  </a:cubicBezTo>
                  <a:lnTo>
                    <a:pt x="10502" y="9649"/>
                  </a:lnTo>
                  <a:cubicBezTo>
                    <a:pt x="10562" y="9602"/>
                    <a:pt x="10609" y="9554"/>
                    <a:pt x="10669" y="9506"/>
                  </a:cubicBezTo>
                  <a:cubicBezTo>
                    <a:pt x="10693" y="9471"/>
                    <a:pt x="10728" y="9447"/>
                    <a:pt x="10752" y="9411"/>
                  </a:cubicBezTo>
                  <a:cubicBezTo>
                    <a:pt x="10812" y="9363"/>
                    <a:pt x="10883" y="9292"/>
                    <a:pt x="10966" y="9232"/>
                  </a:cubicBezTo>
                  <a:cubicBezTo>
                    <a:pt x="11026" y="9197"/>
                    <a:pt x="11097" y="9149"/>
                    <a:pt x="11169" y="9113"/>
                  </a:cubicBezTo>
                  <a:cubicBezTo>
                    <a:pt x="11288" y="9042"/>
                    <a:pt x="11383" y="8994"/>
                    <a:pt x="11466" y="8947"/>
                  </a:cubicBezTo>
                  <a:cubicBezTo>
                    <a:pt x="11478" y="8947"/>
                    <a:pt x="11502" y="8935"/>
                    <a:pt x="11514" y="8935"/>
                  </a:cubicBezTo>
                  <a:cubicBezTo>
                    <a:pt x="11588" y="8920"/>
                    <a:pt x="11707" y="8910"/>
                    <a:pt x="11849" y="8910"/>
                  </a:cubicBezTo>
                  <a:cubicBezTo>
                    <a:pt x="11937" y="8910"/>
                    <a:pt x="12033" y="8914"/>
                    <a:pt x="12133" y="8923"/>
                  </a:cubicBezTo>
                  <a:cubicBezTo>
                    <a:pt x="12169" y="8923"/>
                    <a:pt x="12205" y="8923"/>
                    <a:pt x="12240" y="8935"/>
                  </a:cubicBezTo>
                  <a:cubicBezTo>
                    <a:pt x="12300" y="8944"/>
                    <a:pt x="12361" y="8947"/>
                    <a:pt x="12422" y="8947"/>
                  </a:cubicBezTo>
                  <a:cubicBezTo>
                    <a:pt x="12604" y="8947"/>
                    <a:pt x="12785" y="8914"/>
                    <a:pt x="12919" y="8887"/>
                  </a:cubicBezTo>
                  <a:cubicBezTo>
                    <a:pt x="12943" y="8887"/>
                    <a:pt x="12955" y="8875"/>
                    <a:pt x="12979" y="8875"/>
                  </a:cubicBezTo>
                  <a:cubicBezTo>
                    <a:pt x="13002" y="8875"/>
                    <a:pt x="13026" y="8863"/>
                    <a:pt x="13050" y="8863"/>
                  </a:cubicBezTo>
                  <a:cubicBezTo>
                    <a:pt x="13062" y="8875"/>
                    <a:pt x="13074" y="8875"/>
                    <a:pt x="13086" y="8887"/>
                  </a:cubicBezTo>
                  <a:lnTo>
                    <a:pt x="13121" y="8911"/>
                  </a:lnTo>
                  <a:cubicBezTo>
                    <a:pt x="13145" y="8923"/>
                    <a:pt x="13169" y="8935"/>
                    <a:pt x="13205" y="8947"/>
                  </a:cubicBezTo>
                  <a:cubicBezTo>
                    <a:pt x="13252" y="8982"/>
                    <a:pt x="13312" y="9018"/>
                    <a:pt x="13360" y="9042"/>
                  </a:cubicBezTo>
                  <a:cubicBezTo>
                    <a:pt x="13371" y="9054"/>
                    <a:pt x="13383" y="9066"/>
                    <a:pt x="13407" y="9078"/>
                  </a:cubicBezTo>
                  <a:cubicBezTo>
                    <a:pt x="13419" y="9078"/>
                    <a:pt x="13431" y="9090"/>
                    <a:pt x="13467" y="9113"/>
                  </a:cubicBezTo>
                  <a:cubicBezTo>
                    <a:pt x="13479" y="9125"/>
                    <a:pt x="13502" y="9137"/>
                    <a:pt x="13538" y="9161"/>
                  </a:cubicBezTo>
                  <a:cubicBezTo>
                    <a:pt x="13550" y="9173"/>
                    <a:pt x="13562" y="9185"/>
                    <a:pt x="13574" y="9197"/>
                  </a:cubicBezTo>
                  <a:lnTo>
                    <a:pt x="13633" y="9185"/>
                  </a:lnTo>
                  <a:lnTo>
                    <a:pt x="13681" y="9149"/>
                  </a:lnTo>
                  <a:cubicBezTo>
                    <a:pt x="13669" y="9137"/>
                    <a:pt x="13657" y="9125"/>
                    <a:pt x="13622" y="9101"/>
                  </a:cubicBezTo>
                  <a:cubicBezTo>
                    <a:pt x="13598" y="9090"/>
                    <a:pt x="13586" y="9078"/>
                    <a:pt x="13538" y="9042"/>
                  </a:cubicBezTo>
                  <a:cubicBezTo>
                    <a:pt x="13526" y="9042"/>
                    <a:pt x="13514" y="9030"/>
                    <a:pt x="13502" y="9018"/>
                  </a:cubicBezTo>
                  <a:cubicBezTo>
                    <a:pt x="13491" y="9018"/>
                    <a:pt x="13479" y="9006"/>
                    <a:pt x="13455" y="8994"/>
                  </a:cubicBezTo>
                  <a:cubicBezTo>
                    <a:pt x="13371" y="8935"/>
                    <a:pt x="13276" y="8887"/>
                    <a:pt x="13217" y="8851"/>
                  </a:cubicBezTo>
                  <a:lnTo>
                    <a:pt x="13181" y="8828"/>
                  </a:lnTo>
                  <a:cubicBezTo>
                    <a:pt x="13169" y="8816"/>
                    <a:pt x="13145" y="8816"/>
                    <a:pt x="13145" y="8804"/>
                  </a:cubicBezTo>
                  <a:cubicBezTo>
                    <a:pt x="13133" y="8780"/>
                    <a:pt x="13133" y="8756"/>
                    <a:pt x="13133" y="8720"/>
                  </a:cubicBezTo>
                  <a:cubicBezTo>
                    <a:pt x="13145" y="8685"/>
                    <a:pt x="13145" y="8649"/>
                    <a:pt x="13133" y="8589"/>
                  </a:cubicBezTo>
                  <a:cubicBezTo>
                    <a:pt x="13110" y="8435"/>
                    <a:pt x="13002" y="8066"/>
                    <a:pt x="12955" y="7935"/>
                  </a:cubicBezTo>
                  <a:cubicBezTo>
                    <a:pt x="12931" y="7863"/>
                    <a:pt x="12907" y="7827"/>
                    <a:pt x="12883" y="7792"/>
                  </a:cubicBezTo>
                  <a:cubicBezTo>
                    <a:pt x="12871" y="7768"/>
                    <a:pt x="12848" y="7744"/>
                    <a:pt x="12836" y="7708"/>
                  </a:cubicBezTo>
                  <a:cubicBezTo>
                    <a:pt x="12824" y="7673"/>
                    <a:pt x="12860" y="7601"/>
                    <a:pt x="12883" y="7530"/>
                  </a:cubicBezTo>
                  <a:cubicBezTo>
                    <a:pt x="12919" y="7458"/>
                    <a:pt x="12943" y="7375"/>
                    <a:pt x="12967" y="7280"/>
                  </a:cubicBezTo>
                  <a:cubicBezTo>
                    <a:pt x="13002" y="7113"/>
                    <a:pt x="12967" y="6899"/>
                    <a:pt x="12931" y="6708"/>
                  </a:cubicBezTo>
                  <a:lnTo>
                    <a:pt x="12919" y="6613"/>
                  </a:lnTo>
                  <a:cubicBezTo>
                    <a:pt x="12895" y="6518"/>
                    <a:pt x="12883" y="6315"/>
                    <a:pt x="12860" y="6125"/>
                  </a:cubicBezTo>
                  <a:cubicBezTo>
                    <a:pt x="12824" y="5875"/>
                    <a:pt x="12812" y="5708"/>
                    <a:pt x="12800" y="5684"/>
                  </a:cubicBezTo>
                  <a:cubicBezTo>
                    <a:pt x="12788" y="5649"/>
                    <a:pt x="12800" y="5422"/>
                    <a:pt x="12800" y="5208"/>
                  </a:cubicBezTo>
                  <a:cubicBezTo>
                    <a:pt x="12812" y="4863"/>
                    <a:pt x="12824" y="4470"/>
                    <a:pt x="12788" y="4351"/>
                  </a:cubicBezTo>
                  <a:lnTo>
                    <a:pt x="12788" y="4315"/>
                  </a:lnTo>
                  <a:cubicBezTo>
                    <a:pt x="12764" y="4172"/>
                    <a:pt x="12788" y="4029"/>
                    <a:pt x="12883" y="3815"/>
                  </a:cubicBezTo>
                  <a:cubicBezTo>
                    <a:pt x="12919" y="3732"/>
                    <a:pt x="12943" y="3636"/>
                    <a:pt x="12979" y="3553"/>
                  </a:cubicBezTo>
                  <a:cubicBezTo>
                    <a:pt x="13026" y="3422"/>
                    <a:pt x="13062" y="3315"/>
                    <a:pt x="13098" y="3267"/>
                  </a:cubicBezTo>
                  <a:cubicBezTo>
                    <a:pt x="13157" y="3184"/>
                    <a:pt x="13264" y="2934"/>
                    <a:pt x="13300" y="2815"/>
                  </a:cubicBezTo>
                  <a:cubicBezTo>
                    <a:pt x="13348" y="2708"/>
                    <a:pt x="13371" y="2613"/>
                    <a:pt x="13502" y="2517"/>
                  </a:cubicBezTo>
                  <a:cubicBezTo>
                    <a:pt x="13633" y="2422"/>
                    <a:pt x="13645" y="2315"/>
                    <a:pt x="13657" y="2232"/>
                  </a:cubicBezTo>
                  <a:lnTo>
                    <a:pt x="13669" y="2184"/>
                  </a:lnTo>
                  <a:cubicBezTo>
                    <a:pt x="13669" y="2160"/>
                    <a:pt x="13669" y="2148"/>
                    <a:pt x="13669" y="2124"/>
                  </a:cubicBezTo>
                  <a:cubicBezTo>
                    <a:pt x="13681" y="2077"/>
                    <a:pt x="13681" y="2053"/>
                    <a:pt x="13752" y="2005"/>
                  </a:cubicBezTo>
                  <a:cubicBezTo>
                    <a:pt x="13883" y="1934"/>
                    <a:pt x="13919" y="1803"/>
                    <a:pt x="13955" y="1612"/>
                  </a:cubicBezTo>
                  <a:cubicBezTo>
                    <a:pt x="13979" y="1470"/>
                    <a:pt x="13788" y="1350"/>
                    <a:pt x="13622" y="1255"/>
                  </a:cubicBezTo>
                  <a:cubicBezTo>
                    <a:pt x="13598" y="1231"/>
                    <a:pt x="13562" y="1220"/>
                    <a:pt x="13538" y="1196"/>
                  </a:cubicBezTo>
                  <a:cubicBezTo>
                    <a:pt x="13514" y="1184"/>
                    <a:pt x="13491" y="1172"/>
                    <a:pt x="13467" y="1160"/>
                  </a:cubicBezTo>
                  <a:cubicBezTo>
                    <a:pt x="13455" y="1160"/>
                    <a:pt x="13443" y="1148"/>
                    <a:pt x="13431" y="1136"/>
                  </a:cubicBezTo>
                  <a:cubicBezTo>
                    <a:pt x="13324" y="1065"/>
                    <a:pt x="13264" y="981"/>
                    <a:pt x="13229" y="898"/>
                  </a:cubicBezTo>
                  <a:cubicBezTo>
                    <a:pt x="13205" y="791"/>
                    <a:pt x="12979" y="577"/>
                    <a:pt x="12871" y="505"/>
                  </a:cubicBezTo>
                  <a:cubicBezTo>
                    <a:pt x="12860" y="493"/>
                    <a:pt x="12848" y="493"/>
                    <a:pt x="12836" y="481"/>
                  </a:cubicBezTo>
                  <a:cubicBezTo>
                    <a:pt x="12729" y="422"/>
                    <a:pt x="12621" y="398"/>
                    <a:pt x="12407" y="374"/>
                  </a:cubicBezTo>
                  <a:cubicBezTo>
                    <a:pt x="12217" y="350"/>
                    <a:pt x="11931" y="219"/>
                    <a:pt x="11717" y="112"/>
                  </a:cubicBezTo>
                  <a:lnTo>
                    <a:pt x="11645" y="88"/>
                  </a:lnTo>
                  <a:cubicBezTo>
                    <a:pt x="11522" y="30"/>
                    <a:pt x="11392" y="0"/>
                    <a:pt x="11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4"/>
            <p:cNvSpPr/>
            <p:nvPr/>
          </p:nvSpPr>
          <p:spPr>
            <a:xfrm>
              <a:off x="4210768" y="1837817"/>
              <a:ext cx="153354" cy="235400"/>
            </a:xfrm>
            <a:custGeom>
              <a:avLst/>
              <a:gdLst/>
              <a:ahLst/>
              <a:cxnLst/>
              <a:rect l="l" t="t" r="r" b="b"/>
              <a:pathLst>
                <a:path w="2871" h="4407" extrusionOk="0">
                  <a:moveTo>
                    <a:pt x="13" y="1"/>
                  </a:moveTo>
                  <a:lnTo>
                    <a:pt x="13" y="1"/>
                  </a:lnTo>
                  <a:cubicBezTo>
                    <a:pt x="37" y="60"/>
                    <a:pt x="37" y="120"/>
                    <a:pt x="25" y="156"/>
                  </a:cubicBezTo>
                  <a:cubicBezTo>
                    <a:pt x="1" y="310"/>
                    <a:pt x="72" y="608"/>
                    <a:pt x="168" y="811"/>
                  </a:cubicBezTo>
                  <a:cubicBezTo>
                    <a:pt x="191" y="858"/>
                    <a:pt x="227" y="906"/>
                    <a:pt x="239" y="930"/>
                  </a:cubicBezTo>
                  <a:cubicBezTo>
                    <a:pt x="263" y="965"/>
                    <a:pt x="298" y="989"/>
                    <a:pt x="334" y="1013"/>
                  </a:cubicBezTo>
                  <a:cubicBezTo>
                    <a:pt x="346" y="1013"/>
                    <a:pt x="346" y="1025"/>
                    <a:pt x="358" y="1025"/>
                  </a:cubicBezTo>
                  <a:cubicBezTo>
                    <a:pt x="453" y="1084"/>
                    <a:pt x="596" y="1120"/>
                    <a:pt x="727" y="1168"/>
                  </a:cubicBezTo>
                  <a:cubicBezTo>
                    <a:pt x="846" y="1203"/>
                    <a:pt x="965" y="1239"/>
                    <a:pt x="1037" y="1275"/>
                  </a:cubicBezTo>
                  <a:cubicBezTo>
                    <a:pt x="1144" y="1346"/>
                    <a:pt x="1144" y="1370"/>
                    <a:pt x="1156" y="1430"/>
                  </a:cubicBezTo>
                  <a:cubicBezTo>
                    <a:pt x="1156" y="1465"/>
                    <a:pt x="1156" y="1489"/>
                    <a:pt x="1168" y="1537"/>
                  </a:cubicBezTo>
                  <a:cubicBezTo>
                    <a:pt x="1180" y="1549"/>
                    <a:pt x="1191" y="1573"/>
                    <a:pt x="1203" y="1584"/>
                  </a:cubicBezTo>
                  <a:lnTo>
                    <a:pt x="1215" y="1596"/>
                  </a:lnTo>
                  <a:cubicBezTo>
                    <a:pt x="1227" y="1608"/>
                    <a:pt x="1251" y="1620"/>
                    <a:pt x="1263" y="1632"/>
                  </a:cubicBezTo>
                  <a:lnTo>
                    <a:pt x="1299" y="1656"/>
                  </a:lnTo>
                  <a:cubicBezTo>
                    <a:pt x="1322" y="1656"/>
                    <a:pt x="1334" y="1668"/>
                    <a:pt x="1358" y="1680"/>
                  </a:cubicBezTo>
                  <a:cubicBezTo>
                    <a:pt x="1370" y="1692"/>
                    <a:pt x="1394" y="1692"/>
                    <a:pt x="1406" y="1704"/>
                  </a:cubicBezTo>
                  <a:lnTo>
                    <a:pt x="1441" y="1715"/>
                  </a:lnTo>
                  <a:cubicBezTo>
                    <a:pt x="1465" y="1727"/>
                    <a:pt x="1489" y="1739"/>
                    <a:pt x="1513" y="1739"/>
                  </a:cubicBezTo>
                  <a:lnTo>
                    <a:pt x="1537" y="1751"/>
                  </a:lnTo>
                  <a:cubicBezTo>
                    <a:pt x="1632" y="1775"/>
                    <a:pt x="1715" y="1799"/>
                    <a:pt x="1739" y="1811"/>
                  </a:cubicBezTo>
                  <a:lnTo>
                    <a:pt x="1763" y="1811"/>
                  </a:lnTo>
                  <a:lnTo>
                    <a:pt x="1799" y="1834"/>
                  </a:lnTo>
                  <a:lnTo>
                    <a:pt x="1811" y="1834"/>
                  </a:lnTo>
                  <a:lnTo>
                    <a:pt x="1846" y="1846"/>
                  </a:lnTo>
                  <a:lnTo>
                    <a:pt x="1870" y="1870"/>
                  </a:lnTo>
                  <a:lnTo>
                    <a:pt x="1894" y="1882"/>
                  </a:lnTo>
                  <a:lnTo>
                    <a:pt x="1930" y="1894"/>
                  </a:lnTo>
                  <a:lnTo>
                    <a:pt x="1953" y="1906"/>
                  </a:lnTo>
                  <a:lnTo>
                    <a:pt x="1989" y="1930"/>
                  </a:lnTo>
                  <a:lnTo>
                    <a:pt x="2013" y="1942"/>
                  </a:lnTo>
                  <a:cubicBezTo>
                    <a:pt x="2025" y="1954"/>
                    <a:pt x="2037" y="1954"/>
                    <a:pt x="2049" y="1965"/>
                  </a:cubicBezTo>
                  <a:lnTo>
                    <a:pt x="2073" y="1977"/>
                  </a:lnTo>
                  <a:cubicBezTo>
                    <a:pt x="2084" y="1989"/>
                    <a:pt x="2096" y="2001"/>
                    <a:pt x="2108" y="2013"/>
                  </a:cubicBezTo>
                  <a:lnTo>
                    <a:pt x="2120" y="2025"/>
                  </a:lnTo>
                  <a:cubicBezTo>
                    <a:pt x="2192" y="2108"/>
                    <a:pt x="2442" y="2692"/>
                    <a:pt x="2454" y="2823"/>
                  </a:cubicBezTo>
                  <a:cubicBezTo>
                    <a:pt x="2465" y="2858"/>
                    <a:pt x="2477" y="2918"/>
                    <a:pt x="2501" y="2989"/>
                  </a:cubicBezTo>
                  <a:cubicBezTo>
                    <a:pt x="2513" y="3001"/>
                    <a:pt x="2513" y="3025"/>
                    <a:pt x="2525" y="3037"/>
                  </a:cubicBezTo>
                  <a:cubicBezTo>
                    <a:pt x="2573" y="3180"/>
                    <a:pt x="2620" y="3358"/>
                    <a:pt x="2596" y="3513"/>
                  </a:cubicBezTo>
                  <a:cubicBezTo>
                    <a:pt x="2573" y="3585"/>
                    <a:pt x="2549" y="3656"/>
                    <a:pt x="2525" y="3716"/>
                  </a:cubicBezTo>
                  <a:cubicBezTo>
                    <a:pt x="2454" y="3918"/>
                    <a:pt x="2394" y="4097"/>
                    <a:pt x="2549" y="4240"/>
                  </a:cubicBezTo>
                  <a:cubicBezTo>
                    <a:pt x="2584" y="4275"/>
                    <a:pt x="2668" y="4347"/>
                    <a:pt x="2775" y="4406"/>
                  </a:cubicBezTo>
                  <a:lnTo>
                    <a:pt x="2870" y="4359"/>
                  </a:lnTo>
                  <a:cubicBezTo>
                    <a:pt x="2775" y="4287"/>
                    <a:pt x="2704" y="4240"/>
                    <a:pt x="2656" y="4192"/>
                  </a:cubicBezTo>
                  <a:cubicBezTo>
                    <a:pt x="2537" y="4073"/>
                    <a:pt x="2596" y="3918"/>
                    <a:pt x="2656" y="3739"/>
                  </a:cubicBezTo>
                  <a:cubicBezTo>
                    <a:pt x="2680" y="3668"/>
                    <a:pt x="2704" y="3597"/>
                    <a:pt x="2727" y="3525"/>
                  </a:cubicBezTo>
                  <a:cubicBezTo>
                    <a:pt x="2763" y="3335"/>
                    <a:pt x="2692" y="3120"/>
                    <a:pt x="2632" y="2966"/>
                  </a:cubicBezTo>
                  <a:cubicBezTo>
                    <a:pt x="2620" y="2906"/>
                    <a:pt x="2596" y="2847"/>
                    <a:pt x="2596" y="2811"/>
                  </a:cubicBezTo>
                  <a:cubicBezTo>
                    <a:pt x="2573" y="2680"/>
                    <a:pt x="2311" y="2085"/>
                    <a:pt x="2251" y="1989"/>
                  </a:cubicBezTo>
                  <a:cubicBezTo>
                    <a:pt x="2239" y="1989"/>
                    <a:pt x="2227" y="1977"/>
                    <a:pt x="2215" y="1965"/>
                  </a:cubicBezTo>
                  <a:cubicBezTo>
                    <a:pt x="2203" y="1954"/>
                    <a:pt x="2192" y="1942"/>
                    <a:pt x="2180" y="1930"/>
                  </a:cubicBezTo>
                  <a:lnTo>
                    <a:pt x="2156" y="1918"/>
                  </a:lnTo>
                  <a:cubicBezTo>
                    <a:pt x="2144" y="1918"/>
                    <a:pt x="2132" y="1906"/>
                    <a:pt x="2120" y="1894"/>
                  </a:cubicBezTo>
                  <a:lnTo>
                    <a:pt x="2108" y="1882"/>
                  </a:lnTo>
                  <a:cubicBezTo>
                    <a:pt x="2084" y="1882"/>
                    <a:pt x="2073" y="1870"/>
                    <a:pt x="2049" y="1858"/>
                  </a:cubicBezTo>
                  <a:cubicBezTo>
                    <a:pt x="2025" y="1846"/>
                    <a:pt x="2001" y="1834"/>
                    <a:pt x="1989" y="1823"/>
                  </a:cubicBezTo>
                  <a:lnTo>
                    <a:pt x="1965" y="1811"/>
                  </a:lnTo>
                  <a:cubicBezTo>
                    <a:pt x="1953" y="1811"/>
                    <a:pt x="1942" y="1799"/>
                    <a:pt x="1918" y="1787"/>
                  </a:cubicBezTo>
                  <a:cubicBezTo>
                    <a:pt x="1894" y="1775"/>
                    <a:pt x="1882" y="1775"/>
                    <a:pt x="1870" y="1763"/>
                  </a:cubicBezTo>
                  <a:lnTo>
                    <a:pt x="1870" y="1751"/>
                  </a:lnTo>
                  <a:cubicBezTo>
                    <a:pt x="1918" y="1715"/>
                    <a:pt x="1965" y="1680"/>
                    <a:pt x="1977" y="1668"/>
                  </a:cubicBezTo>
                  <a:cubicBezTo>
                    <a:pt x="1989" y="1656"/>
                    <a:pt x="2120" y="1573"/>
                    <a:pt x="2263" y="1453"/>
                  </a:cubicBezTo>
                  <a:cubicBezTo>
                    <a:pt x="2299" y="1430"/>
                    <a:pt x="2346" y="1394"/>
                    <a:pt x="2382" y="1370"/>
                  </a:cubicBezTo>
                  <a:lnTo>
                    <a:pt x="2287" y="1311"/>
                  </a:lnTo>
                  <a:cubicBezTo>
                    <a:pt x="2215" y="1370"/>
                    <a:pt x="2144" y="1418"/>
                    <a:pt x="2084" y="1465"/>
                  </a:cubicBezTo>
                  <a:cubicBezTo>
                    <a:pt x="1977" y="1549"/>
                    <a:pt x="1894" y="1608"/>
                    <a:pt x="1882" y="1620"/>
                  </a:cubicBezTo>
                  <a:cubicBezTo>
                    <a:pt x="1858" y="1620"/>
                    <a:pt x="1822" y="1668"/>
                    <a:pt x="1775" y="1692"/>
                  </a:cubicBezTo>
                  <a:cubicBezTo>
                    <a:pt x="1763" y="1704"/>
                    <a:pt x="1763" y="1715"/>
                    <a:pt x="1751" y="1727"/>
                  </a:cubicBezTo>
                  <a:cubicBezTo>
                    <a:pt x="1692" y="1704"/>
                    <a:pt x="1632" y="1692"/>
                    <a:pt x="1561" y="1668"/>
                  </a:cubicBezTo>
                  <a:cubicBezTo>
                    <a:pt x="1537" y="1656"/>
                    <a:pt x="1525" y="1656"/>
                    <a:pt x="1501" y="1644"/>
                  </a:cubicBezTo>
                  <a:lnTo>
                    <a:pt x="1489" y="1644"/>
                  </a:lnTo>
                  <a:cubicBezTo>
                    <a:pt x="1465" y="1632"/>
                    <a:pt x="1453" y="1632"/>
                    <a:pt x="1441" y="1620"/>
                  </a:cubicBezTo>
                  <a:lnTo>
                    <a:pt x="1418" y="1608"/>
                  </a:lnTo>
                  <a:lnTo>
                    <a:pt x="1382" y="1596"/>
                  </a:lnTo>
                  <a:lnTo>
                    <a:pt x="1358" y="1584"/>
                  </a:lnTo>
                  <a:lnTo>
                    <a:pt x="1334" y="1561"/>
                  </a:lnTo>
                  <a:lnTo>
                    <a:pt x="1322" y="1549"/>
                  </a:lnTo>
                  <a:cubicBezTo>
                    <a:pt x="1311" y="1537"/>
                    <a:pt x="1299" y="1537"/>
                    <a:pt x="1299" y="1525"/>
                  </a:cubicBezTo>
                  <a:cubicBezTo>
                    <a:pt x="1287" y="1489"/>
                    <a:pt x="1287" y="1465"/>
                    <a:pt x="1287" y="1430"/>
                  </a:cubicBezTo>
                  <a:cubicBezTo>
                    <a:pt x="1287" y="1370"/>
                    <a:pt x="1287" y="1311"/>
                    <a:pt x="1120" y="1215"/>
                  </a:cubicBezTo>
                  <a:cubicBezTo>
                    <a:pt x="1037" y="1168"/>
                    <a:pt x="918" y="1132"/>
                    <a:pt x="787" y="1096"/>
                  </a:cubicBezTo>
                  <a:cubicBezTo>
                    <a:pt x="668" y="1061"/>
                    <a:pt x="549" y="1025"/>
                    <a:pt x="465" y="977"/>
                  </a:cubicBezTo>
                  <a:cubicBezTo>
                    <a:pt x="453" y="977"/>
                    <a:pt x="453" y="977"/>
                    <a:pt x="453" y="965"/>
                  </a:cubicBezTo>
                  <a:cubicBezTo>
                    <a:pt x="418" y="953"/>
                    <a:pt x="382" y="930"/>
                    <a:pt x="370" y="906"/>
                  </a:cubicBezTo>
                  <a:cubicBezTo>
                    <a:pt x="346" y="870"/>
                    <a:pt x="322" y="822"/>
                    <a:pt x="298" y="775"/>
                  </a:cubicBezTo>
                  <a:cubicBezTo>
                    <a:pt x="203" y="584"/>
                    <a:pt x="132" y="310"/>
                    <a:pt x="168" y="168"/>
                  </a:cubicBezTo>
                  <a:cubicBezTo>
                    <a:pt x="168" y="144"/>
                    <a:pt x="168" y="120"/>
                    <a:pt x="168" y="84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4"/>
            <p:cNvSpPr/>
            <p:nvPr/>
          </p:nvSpPr>
          <p:spPr>
            <a:xfrm>
              <a:off x="3061542" y="1586593"/>
              <a:ext cx="1186133" cy="586443"/>
            </a:xfrm>
            <a:custGeom>
              <a:avLst/>
              <a:gdLst/>
              <a:ahLst/>
              <a:cxnLst/>
              <a:rect l="l" t="t" r="r" b="b"/>
              <a:pathLst>
                <a:path w="22206" h="10979" extrusionOk="0">
                  <a:moveTo>
                    <a:pt x="13395" y="1"/>
                  </a:moveTo>
                  <a:cubicBezTo>
                    <a:pt x="12930" y="49"/>
                    <a:pt x="12478" y="84"/>
                    <a:pt x="12252" y="84"/>
                  </a:cubicBezTo>
                  <a:cubicBezTo>
                    <a:pt x="12127" y="81"/>
                    <a:pt x="12038" y="78"/>
                    <a:pt x="11970" y="78"/>
                  </a:cubicBezTo>
                  <a:cubicBezTo>
                    <a:pt x="11819" y="78"/>
                    <a:pt x="11772" y="91"/>
                    <a:pt x="11656" y="132"/>
                  </a:cubicBezTo>
                  <a:cubicBezTo>
                    <a:pt x="11621" y="144"/>
                    <a:pt x="11597" y="156"/>
                    <a:pt x="11561" y="168"/>
                  </a:cubicBezTo>
                  <a:cubicBezTo>
                    <a:pt x="11287" y="263"/>
                    <a:pt x="10192" y="596"/>
                    <a:pt x="9894" y="680"/>
                  </a:cubicBezTo>
                  <a:cubicBezTo>
                    <a:pt x="9695" y="725"/>
                    <a:pt x="9537" y="763"/>
                    <a:pt x="9426" y="763"/>
                  </a:cubicBezTo>
                  <a:cubicBezTo>
                    <a:pt x="9391" y="763"/>
                    <a:pt x="9360" y="760"/>
                    <a:pt x="9335" y="751"/>
                  </a:cubicBezTo>
                  <a:cubicBezTo>
                    <a:pt x="9109" y="692"/>
                    <a:pt x="8930" y="656"/>
                    <a:pt x="8763" y="656"/>
                  </a:cubicBezTo>
                  <a:cubicBezTo>
                    <a:pt x="8632" y="656"/>
                    <a:pt x="8430" y="680"/>
                    <a:pt x="8073" y="715"/>
                  </a:cubicBezTo>
                  <a:cubicBezTo>
                    <a:pt x="7870" y="739"/>
                    <a:pt x="7632" y="763"/>
                    <a:pt x="7346" y="787"/>
                  </a:cubicBezTo>
                  <a:cubicBezTo>
                    <a:pt x="7005" y="821"/>
                    <a:pt x="6731" y="833"/>
                    <a:pt x="6510" y="833"/>
                  </a:cubicBezTo>
                  <a:cubicBezTo>
                    <a:pt x="6192" y="833"/>
                    <a:pt x="5982" y="808"/>
                    <a:pt x="5834" y="787"/>
                  </a:cubicBezTo>
                  <a:cubicBezTo>
                    <a:pt x="5691" y="751"/>
                    <a:pt x="5537" y="703"/>
                    <a:pt x="5418" y="656"/>
                  </a:cubicBezTo>
                  <a:cubicBezTo>
                    <a:pt x="5293" y="614"/>
                    <a:pt x="5196" y="582"/>
                    <a:pt x="5126" y="582"/>
                  </a:cubicBezTo>
                  <a:cubicBezTo>
                    <a:pt x="5115" y="582"/>
                    <a:pt x="5105" y="583"/>
                    <a:pt x="5096" y="584"/>
                  </a:cubicBezTo>
                  <a:cubicBezTo>
                    <a:pt x="5060" y="596"/>
                    <a:pt x="5013" y="608"/>
                    <a:pt x="4941" y="632"/>
                  </a:cubicBezTo>
                  <a:lnTo>
                    <a:pt x="4870" y="656"/>
                  </a:lnTo>
                  <a:cubicBezTo>
                    <a:pt x="4715" y="715"/>
                    <a:pt x="4465" y="799"/>
                    <a:pt x="4310" y="799"/>
                  </a:cubicBezTo>
                  <a:cubicBezTo>
                    <a:pt x="4179" y="787"/>
                    <a:pt x="4013" y="775"/>
                    <a:pt x="3846" y="763"/>
                  </a:cubicBezTo>
                  <a:cubicBezTo>
                    <a:pt x="3715" y="739"/>
                    <a:pt x="3572" y="727"/>
                    <a:pt x="3453" y="727"/>
                  </a:cubicBezTo>
                  <a:cubicBezTo>
                    <a:pt x="3414" y="724"/>
                    <a:pt x="3379" y="722"/>
                    <a:pt x="3346" y="722"/>
                  </a:cubicBezTo>
                  <a:cubicBezTo>
                    <a:pt x="3166" y="722"/>
                    <a:pt x="3067" y="772"/>
                    <a:pt x="2977" y="822"/>
                  </a:cubicBezTo>
                  <a:cubicBezTo>
                    <a:pt x="2941" y="846"/>
                    <a:pt x="2893" y="858"/>
                    <a:pt x="2858" y="882"/>
                  </a:cubicBezTo>
                  <a:cubicBezTo>
                    <a:pt x="2703" y="942"/>
                    <a:pt x="2036" y="1287"/>
                    <a:pt x="1703" y="1477"/>
                  </a:cubicBezTo>
                  <a:cubicBezTo>
                    <a:pt x="1619" y="1537"/>
                    <a:pt x="1560" y="1573"/>
                    <a:pt x="1524" y="1596"/>
                  </a:cubicBezTo>
                  <a:cubicBezTo>
                    <a:pt x="1393" y="1704"/>
                    <a:pt x="1441" y="1894"/>
                    <a:pt x="1512" y="2025"/>
                  </a:cubicBezTo>
                  <a:cubicBezTo>
                    <a:pt x="1572" y="2132"/>
                    <a:pt x="1703" y="2275"/>
                    <a:pt x="1774" y="2335"/>
                  </a:cubicBezTo>
                  <a:cubicBezTo>
                    <a:pt x="1810" y="2358"/>
                    <a:pt x="1786" y="2454"/>
                    <a:pt x="1774" y="2501"/>
                  </a:cubicBezTo>
                  <a:cubicBezTo>
                    <a:pt x="1774" y="2537"/>
                    <a:pt x="1762" y="2561"/>
                    <a:pt x="1774" y="2585"/>
                  </a:cubicBezTo>
                  <a:cubicBezTo>
                    <a:pt x="1774" y="2620"/>
                    <a:pt x="1977" y="2811"/>
                    <a:pt x="2167" y="2978"/>
                  </a:cubicBezTo>
                  <a:cubicBezTo>
                    <a:pt x="1977" y="2918"/>
                    <a:pt x="1691" y="2823"/>
                    <a:pt x="1334" y="2704"/>
                  </a:cubicBezTo>
                  <a:cubicBezTo>
                    <a:pt x="1095" y="2626"/>
                    <a:pt x="904" y="2597"/>
                    <a:pt x="747" y="2597"/>
                  </a:cubicBezTo>
                  <a:cubicBezTo>
                    <a:pt x="497" y="2597"/>
                    <a:pt x="334" y="2669"/>
                    <a:pt x="203" y="2727"/>
                  </a:cubicBezTo>
                  <a:cubicBezTo>
                    <a:pt x="167" y="2739"/>
                    <a:pt x="143" y="2751"/>
                    <a:pt x="107" y="2763"/>
                  </a:cubicBezTo>
                  <a:cubicBezTo>
                    <a:pt x="72" y="2775"/>
                    <a:pt x="36" y="2799"/>
                    <a:pt x="0" y="2811"/>
                  </a:cubicBezTo>
                  <a:lnTo>
                    <a:pt x="95" y="2870"/>
                  </a:lnTo>
                  <a:cubicBezTo>
                    <a:pt x="131" y="2858"/>
                    <a:pt x="155" y="2847"/>
                    <a:pt x="179" y="2835"/>
                  </a:cubicBezTo>
                  <a:cubicBezTo>
                    <a:pt x="215" y="2823"/>
                    <a:pt x="250" y="2799"/>
                    <a:pt x="286" y="2787"/>
                  </a:cubicBezTo>
                  <a:cubicBezTo>
                    <a:pt x="408" y="2737"/>
                    <a:pt x="542" y="2678"/>
                    <a:pt x="750" y="2678"/>
                  </a:cubicBezTo>
                  <a:cubicBezTo>
                    <a:pt x="887" y="2678"/>
                    <a:pt x="1056" y="2704"/>
                    <a:pt x="1274" y="2775"/>
                  </a:cubicBezTo>
                  <a:cubicBezTo>
                    <a:pt x="1929" y="2989"/>
                    <a:pt x="2334" y="3120"/>
                    <a:pt x="2346" y="3120"/>
                  </a:cubicBezTo>
                  <a:cubicBezTo>
                    <a:pt x="2358" y="3126"/>
                    <a:pt x="2373" y="3129"/>
                    <a:pt x="2387" y="3129"/>
                  </a:cubicBezTo>
                  <a:cubicBezTo>
                    <a:pt x="2402" y="3129"/>
                    <a:pt x="2417" y="3126"/>
                    <a:pt x="2429" y="3120"/>
                  </a:cubicBezTo>
                  <a:cubicBezTo>
                    <a:pt x="2453" y="3108"/>
                    <a:pt x="2453" y="3085"/>
                    <a:pt x="2429" y="3073"/>
                  </a:cubicBezTo>
                  <a:cubicBezTo>
                    <a:pt x="2191" y="2858"/>
                    <a:pt x="1917" y="2608"/>
                    <a:pt x="1905" y="2573"/>
                  </a:cubicBezTo>
                  <a:cubicBezTo>
                    <a:pt x="1905" y="2561"/>
                    <a:pt x="1905" y="2537"/>
                    <a:pt x="1917" y="2513"/>
                  </a:cubicBezTo>
                  <a:cubicBezTo>
                    <a:pt x="1929" y="2430"/>
                    <a:pt x="1941" y="2346"/>
                    <a:pt x="1881" y="2299"/>
                  </a:cubicBezTo>
                  <a:cubicBezTo>
                    <a:pt x="1822" y="2239"/>
                    <a:pt x="1691" y="2108"/>
                    <a:pt x="1643" y="2013"/>
                  </a:cubicBezTo>
                  <a:cubicBezTo>
                    <a:pt x="1560" y="1846"/>
                    <a:pt x="1548" y="1704"/>
                    <a:pt x="1631" y="1644"/>
                  </a:cubicBezTo>
                  <a:cubicBezTo>
                    <a:pt x="1655" y="1632"/>
                    <a:pt x="1691" y="1596"/>
                    <a:pt x="1798" y="1537"/>
                  </a:cubicBezTo>
                  <a:cubicBezTo>
                    <a:pt x="2131" y="1346"/>
                    <a:pt x="2786" y="1001"/>
                    <a:pt x="2941" y="942"/>
                  </a:cubicBezTo>
                  <a:cubicBezTo>
                    <a:pt x="2977" y="918"/>
                    <a:pt x="3024" y="906"/>
                    <a:pt x="3060" y="882"/>
                  </a:cubicBezTo>
                  <a:cubicBezTo>
                    <a:pt x="3153" y="830"/>
                    <a:pt x="3229" y="796"/>
                    <a:pt x="3372" y="796"/>
                  </a:cubicBezTo>
                  <a:cubicBezTo>
                    <a:pt x="3394" y="796"/>
                    <a:pt x="3417" y="797"/>
                    <a:pt x="3441" y="799"/>
                  </a:cubicBezTo>
                  <a:cubicBezTo>
                    <a:pt x="3560" y="811"/>
                    <a:pt x="3691" y="822"/>
                    <a:pt x="3822" y="834"/>
                  </a:cubicBezTo>
                  <a:cubicBezTo>
                    <a:pt x="4001" y="846"/>
                    <a:pt x="4167" y="870"/>
                    <a:pt x="4310" y="870"/>
                  </a:cubicBezTo>
                  <a:cubicBezTo>
                    <a:pt x="4321" y="871"/>
                    <a:pt x="4332" y="871"/>
                    <a:pt x="4344" y="871"/>
                  </a:cubicBezTo>
                  <a:cubicBezTo>
                    <a:pt x="4529" y="871"/>
                    <a:pt x="4763" y="783"/>
                    <a:pt x="4965" y="715"/>
                  </a:cubicBezTo>
                  <a:lnTo>
                    <a:pt x="7954" y="2382"/>
                  </a:lnTo>
                  <a:lnTo>
                    <a:pt x="8394" y="2632"/>
                  </a:lnTo>
                  <a:lnTo>
                    <a:pt x="8930" y="4894"/>
                  </a:lnTo>
                  <a:cubicBezTo>
                    <a:pt x="8858" y="4930"/>
                    <a:pt x="8775" y="4966"/>
                    <a:pt x="8668" y="5013"/>
                  </a:cubicBezTo>
                  <a:cubicBezTo>
                    <a:pt x="8644" y="5037"/>
                    <a:pt x="8608" y="5049"/>
                    <a:pt x="8561" y="5073"/>
                  </a:cubicBezTo>
                  <a:cubicBezTo>
                    <a:pt x="8537" y="5085"/>
                    <a:pt x="8513" y="5097"/>
                    <a:pt x="8442" y="5133"/>
                  </a:cubicBezTo>
                  <a:cubicBezTo>
                    <a:pt x="8418" y="5133"/>
                    <a:pt x="8406" y="5144"/>
                    <a:pt x="8335" y="5180"/>
                  </a:cubicBezTo>
                  <a:cubicBezTo>
                    <a:pt x="8323" y="5180"/>
                    <a:pt x="8299" y="5192"/>
                    <a:pt x="8239" y="5228"/>
                  </a:cubicBezTo>
                  <a:cubicBezTo>
                    <a:pt x="8204" y="5240"/>
                    <a:pt x="8180" y="5252"/>
                    <a:pt x="8156" y="5264"/>
                  </a:cubicBezTo>
                  <a:cubicBezTo>
                    <a:pt x="8096" y="5287"/>
                    <a:pt x="8049" y="5311"/>
                    <a:pt x="8001" y="5335"/>
                  </a:cubicBezTo>
                  <a:cubicBezTo>
                    <a:pt x="7858" y="5418"/>
                    <a:pt x="7751" y="5514"/>
                    <a:pt x="7692" y="5573"/>
                  </a:cubicBezTo>
                  <a:cubicBezTo>
                    <a:pt x="7668" y="5585"/>
                    <a:pt x="7644" y="5609"/>
                    <a:pt x="7632" y="5621"/>
                  </a:cubicBezTo>
                  <a:cubicBezTo>
                    <a:pt x="7525" y="5704"/>
                    <a:pt x="7620" y="5859"/>
                    <a:pt x="7787" y="5954"/>
                  </a:cubicBezTo>
                  <a:cubicBezTo>
                    <a:pt x="7894" y="6014"/>
                    <a:pt x="7942" y="6061"/>
                    <a:pt x="8025" y="6145"/>
                  </a:cubicBezTo>
                  <a:lnTo>
                    <a:pt x="8085" y="6204"/>
                  </a:lnTo>
                  <a:cubicBezTo>
                    <a:pt x="8132" y="6252"/>
                    <a:pt x="8156" y="6299"/>
                    <a:pt x="8180" y="6347"/>
                  </a:cubicBezTo>
                  <a:cubicBezTo>
                    <a:pt x="8216" y="6407"/>
                    <a:pt x="8239" y="6454"/>
                    <a:pt x="8311" y="6514"/>
                  </a:cubicBezTo>
                  <a:cubicBezTo>
                    <a:pt x="8335" y="6526"/>
                    <a:pt x="8358" y="6537"/>
                    <a:pt x="8382" y="6561"/>
                  </a:cubicBezTo>
                  <a:cubicBezTo>
                    <a:pt x="8370" y="6573"/>
                    <a:pt x="8347" y="6585"/>
                    <a:pt x="8335" y="6597"/>
                  </a:cubicBezTo>
                  <a:cubicBezTo>
                    <a:pt x="8168" y="6704"/>
                    <a:pt x="7882" y="6847"/>
                    <a:pt x="7620" y="6954"/>
                  </a:cubicBezTo>
                  <a:cubicBezTo>
                    <a:pt x="7525" y="6990"/>
                    <a:pt x="7430" y="7026"/>
                    <a:pt x="7334" y="7049"/>
                  </a:cubicBezTo>
                  <a:lnTo>
                    <a:pt x="7430" y="7109"/>
                  </a:lnTo>
                  <a:cubicBezTo>
                    <a:pt x="7739" y="7014"/>
                    <a:pt x="8216" y="6799"/>
                    <a:pt x="8442" y="6645"/>
                  </a:cubicBezTo>
                  <a:cubicBezTo>
                    <a:pt x="8454" y="6633"/>
                    <a:pt x="8466" y="6621"/>
                    <a:pt x="8501" y="6621"/>
                  </a:cubicBezTo>
                  <a:cubicBezTo>
                    <a:pt x="8525" y="6645"/>
                    <a:pt x="8561" y="6657"/>
                    <a:pt x="8597" y="6680"/>
                  </a:cubicBezTo>
                  <a:cubicBezTo>
                    <a:pt x="8656" y="6716"/>
                    <a:pt x="8716" y="6752"/>
                    <a:pt x="8799" y="6788"/>
                  </a:cubicBezTo>
                  <a:cubicBezTo>
                    <a:pt x="8978" y="6895"/>
                    <a:pt x="8847" y="7121"/>
                    <a:pt x="8799" y="7216"/>
                  </a:cubicBezTo>
                  <a:cubicBezTo>
                    <a:pt x="8751" y="7299"/>
                    <a:pt x="8870" y="7395"/>
                    <a:pt x="8978" y="7454"/>
                  </a:cubicBezTo>
                  <a:cubicBezTo>
                    <a:pt x="9013" y="7478"/>
                    <a:pt x="9037" y="7490"/>
                    <a:pt x="9085" y="7514"/>
                  </a:cubicBezTo>
                  <a:cubicBezTo>
                    <a:pt x="9132" y="7538"/>
                    <a:pt x="9347" y="7776"/>
                    <a:pt x="9370" y="7847"/>
                  </a:cubicBezTo>
                  <a:cubicBezTo>
                    <a:pt x="9370" y="7895"/>
                    <a:pt x="9454" y="8216"/>
                    <a:pt x="9644" y="8335"/>
                  </a:cubicBezTo>
                  <a:cubicBezTo>
                    <a:pt x="9740" y="8383"/>
                    <a:pt x="9871" y="8454"/>
                    <a:pt x="10001" y="8514"/>
                  </a:cubicBezTo>
                  <a:cubicBezTo>
                    <a:pt x="10085" y="8562"/>
                    <a:pt x="10168" y="8597"/>
                    <a:pt x="10240" y="8657"/>
                  </a:cubicBezTo>
                  <a:cubicBezTo>
                    <a:pt x="10252" y="8669"/>
                    <a:pt x="10252" y="8681"/>
                    <a:pt x="10252" y="8728"/>
                  </a:cubicBezTo>
                  <a:lnTo>
                    <a:pt x="10335" y="8597"/>
                  </a:lnTo>
                  <a:cubicBezTo>
                    <a:pt x="10323" y="8585"/>
                    <a:pt x="10311" y="8573"/>
                    <a:pt x="10299" y="8562"/>
                  </a:cubicBezTo>
                  <a:cubicBezTo>
                    <a:pt x="10263" y="8538"/>
                    <a:pt x="10180" y="8502"/>
                    <a:pt x="10085" y="8454"/>
                  </a:cubicBezTo>
                  <a:cubicBezTo>
                    <a:pt x="9966" y="8395"/>
                    <a:pt x="9823" y="8335"/>
                    <a:pt x="9704" y="8252"/>
                  </a:cubicBezTo>
                  <a:cubicBezTo>
                    <a:pt x="9585" y="8192"/>
                    <a:pt x="9513" y="7919"/>
                    <a:pt x="9501" y="7823"/>
                  </a:cubicBezTo>
                  <a:cubicBezTo>
                    <a:pt x="9466" y="7752"/>
                    <a:pt x="9263" y="7502"/>
                    <a:pt x="9144" y="7442"/>
                  </a:cubicBezTo>
                  <a:cubicBezTo>
                    <a:pt x="9132" y="7430"/>
                    <a:pt x="9109" y="7419"/>
                    <a:pt x="9085" y="7407"/>
                  </a:cubicBezTo>
                  <a:cubicBezTo>
                    <a:pt x="9001" y="7359"/>
                    <a:pt x="8894" y="7288"/>
                    <a:pt x="8918" y="7240"/>
                  </a:cubicBezTo>
                  <a:cubicBezTo>
                    <a:pt x="8978" y="7133"/>
                    <a:pt x="9132" y="6871"/>
                    <a:pt x="8894" y="6740"/>
                  </a:cubicBezTo>
                  <a:cubicBezTo>
                    <a:pt x="8811" y="6692"/>
                    <a:pt x="8751" y="6657"/>
                    <a:pt x="8692" y="6621"/>
                  </a:cubicBezTo>
                  <a:cubicBezTo>
                    <a:pt x="8632" y="6597"/>
                    <a:pt x="8597" y="6573"/>
                    <a:pt x="8513" y="6526"/>
                  </a:cubicBezTo>
                  <a:cubicBezTo>
                    <a:pt x="8477" y="6502"/>
                    <a:pt x="8454" y="6490"/>
                    <a:pt x="8418" y="6466"/>
                  </a:cubicBezTo>
                  <a:cubicBezTo>
                    <a:pt x="8358" y="6418"/>
                    <a:pt x="8335" y="6383"/>
                    <a:pt x="8311" y="6323"/>
                  </a:cubicBezTo>
                  <a:cubicBezTo>
                    <a:pt x="8287" y="6276"/>
                    <a:pt x="8263" y="6216"/>
                    <a:pt x="8192" y="6156"/>
                  </a:cubicBezTo>
                  <a:lnTo>
                    <a:pt x="8144" y="6109"/>
                  </a:lnTo>
                  <a:cubicBezTo>
                    <a:pt x="8061" y="6026"/>
                    <a:pt x="8001" y="5966"/>
                    <a:pt x="7882" y="5895"/>
                  </a:cubicBezTo>
                  <a:cubicBezTo>
                    <a:pt x="7739" y="5823"/>
                    <a:pt x="7680" y="5704"/>
                    <a:pt x="7739" y="5668"/>
                  </a:cubicBezTo>
                  <a:cubicBezTo>
                    <a:pt x="7751" y="5656"/>
                    <a:pt x="7775" y="5633"/>
                    <a:pt x="7799" y="5609"/>
                  </a:cubicBezTo>
                  <a:cubicBezTo>
                    <a:pt x="7870" y="5549"/>
                    <a:pt x="7966" y="5466"/>
                    <a:pt x="8096" y="5394"/>
                  </a:cubicBezTo>
                  <a:cubicBezTo>
                    <a:pt x="8144" y="5371"/>
                    <a:pt x="8192" y="5347"/>
                    <a:pt x="8239" y="5323"/>
                  </a:cubicBezTo>
                  <a:cubicBezTo>
                    <a:pt x="8263" y="5311"/>
                    <a:pt x="8287" y="5299"/>
                    <a:pt x="8323" y="5287"/>
                  </a:cubicBezTo>
                  <a:cubicBezTo>
                    <a:pt x="8347" y="5275"/>
                    <a:pt x="8382" y="5252"/>
                    <a:pt x="8418" y="5240"/>
                  </a:cubicBezTo>
                  <a:cubicBezTo>
                    <a:pt x="8620" y="5144"/>
                    <a:pt x="8870" y="5025"/>
                    <a:pt x="9049" y="4942"/>
                  </a:cubicBezTo>
                  <a:lnTo>
                    <a:pt x="11716" y="3442"/>
                  </a:lnTo>
                  <a:lnTo>
                    <a:pt x="15824" y="5823"/>
                  </a:lnTo>
                  <a:lnTo>
                    <a:pt x="18324" y="7966"/>
                  </a:lnTo>
                  <a:cubicBezTo>
                    <a:pt x="18288" y="7978"/>
                    <a:pt x="18241" y="8002"/>
                    <a:pt x="18181" y="8038"/>
                  </a:cubicBezTo>
                  <a:cubicBezTo>
                    <a:pt x="18157" y="8050"/>
                    <a:pt x="18133" y="8073"/>
                    <a:pt x="18098" y="8085"/>
                  </a:cubicBezTo>
                  <a:cubicBezTo>
                    <a:pt x="18074" y="8097"/>
                    <a:pt x="18062" y="8109"/>
                    <a:pt x="18038" y="8121"/>
                  </a:cubicBezTo>
                  <a:cubicBezTo>
                    <a:pt x="17919" y="8192"/>
                    <a:pt x="17764" y="8276"/>
                    <a:pt x="17538" y="8407"/>
                  </a:cubicBezTo>
                  <a:cubicBezTo>
                    <a:pt x="17526" y="8419"/>
                    <a:pt x="17502" y="8431"/>
                    <a:pt x="17455" y="8454"/>
                  </a:cubicBezTo>
                  <a:cubicBezTo>
                    <a:pt x="17443" y="8466"/>
                    <a:pt x="17419" y="8478"/>
                    <a:pt x="17371" y="8502"/>
                  </a:cubicBezTo>
                  <a:cubicBezTo>
                    <a:pt x="17348" y="8526"/>
                    <a:pt x="17312" y="8538"/>
                    <a:pt x="17288" y="8562"/>
                  </a:cubicBezTo>
                  <a:cubicBezTo>
                    <a:pt x="17014" y="8716"/>
                    <a:pt x="16836" y="8823"/>
                    <a:pt x="16776" y="8859"/>
                  </a:cubicBezTo>
                  <a:cubicBezTo>
                    <a:pt x="16562" y="9002"/>
                    <a:pt x="16443" y="9014"/>
                    <a:pt x="16312" y="9026"/>
                  </a:cubicBezTo>
                  <a:cubicBezTo>
                    <a:pt x="16133" y="9026"/>
                    <a:pt x="15978" y="9073"/>
                    <a:pt x="15812" y="9169"/>
                  </a:cubicBezTo>
                  <a:cubicBezTo>
                    <a:pt x="15657" y="9264"/>
                    <a:pt x="15466" y="9335"/>
                    <a:pt x="15371" y="9359"/>
                  </a:cubicBezTo>
                  <a:cubicBezTo>
                    <a:pt x="15359" y="9359"/>
                    <a:pt x="15312" y="9371"/>
                    <a:pt x="15240" y="9371"/>
                  </a:cubicBezTo>
                  <a:cubicBezTo>
                    <a:pt x="14966" y="9407"/>
                    <a:pt x="14716" y="9431"/>
                    <a:pt x="14621" y="9454"/>
                  </a:cubicBezTo>
                  <a:cubicBezTo>
                    <a:pt x="14597" y="9466"/>
                    <a:pt x="14573" y="9478"/>
                    <a:pt x="14538" y="9502"/>
                  </a:cubicBezTo>
                  <a:cubicBezTo>
                    <a:pt x="14359" y="9609"/>
                    <a:pt x="13919" y="9931"/>
                    <a:pt x="13895" y="10050"/>
                  </a:cubicBezTo>
                  <a:cubicBezTo>
                    <a:pt x="13895" y="10086"/>
                    <a:pt x="13871" y="10133"/>
                    <a:pt x="13847" y="10181"/>
                  </a:cubicBezTo>
                  <a:cubicBezTo>
                    <a:pt x="13835" y="10205"/>
                    <a:pt x="13823" y="10228"/>
                    <a:pt x="13811" y="10276"/>
                  </a:cubicBezTo>
                  <a:cubicBezTo>
                    <a:pt x="13800" y="10312"/>
                    <a:pt x="13788" y="10336"/>
                    <a:pt x="13692" y="10336"/>
                  </a:cubicBezTo>
                  <a:cubicBezTo>
                    <a:pt x="13657" y="10312"/>
                    <a:pt x="13609" y="10300"/>
                    <a:pt x="13573" y="10276"/>
                  </a:cubicBezTo>
                  <a:lnTo>
                    <a:pt x="13490" y="10228"/>
                  </a:lnTo>
                  <a:cubicBezTo>
                    <a:pt x="13252" y="10097"/>
                    <a:pt x="12883" y="9907"/>
                    <a:pt x="12561" y="9835"/>
                  </a:cubicBezTo>
                  <a:cubicBezTo>
                    <a:pt x="12454" y="9812"/>
                    <a:pt x="12359" y="9800"/>
                    <a:pt x="12264" y="9776"/>
                  </a:cubicBezTo>
                  <a:cubicBezTo>
                    <a:pt x="12157" y="9764"/>
                    <a:pt x="12049" y="9740"/>
                    <a:pt x="11954" y="9716"/>
                  </a:cubicBezTo>
                  <a:lnTo>
                    <a:pt x="11954" y="9716"/>
                  </a:lnTo>
                  <a:lnTo>
                    <a:pt x="12228" y="9847"/>
                  </a:lnTo>
                  <a:cubicBezTo>
                    <a:pt x="12323" y="9871"/>
                    <a:pt x="12418" y="9883"/>
                    <a:pt x="12514" y="9907"/>
                  </a:cubicBezTo>
                  <a:cubicBezTo>
                    <a:pt x="12811" y="9978"/>
                    <a:pt x="13169" y="10169"/>
                    <a:pt x="13395" y="10288"/>
                  </a:cubicBezTo>
                  <a:lnTo>
                    <a:pt x="13478" y="10336"/>
                  </a:lnTo>
                  <a:cubicBezTo>
                    <a:pt x="13526" y="10359"/>
                    <a:pt x="13573" y="10383"/>
                    <a:pt x="13681" y="10419"/>
                  </a:cubicBezTo>
                  <a:cubicBezTo>
                    <a:pt x="13704" y="10431"/>
                    <a:pt x="13740" y="10443"/>
                    <a:pt x="13776" y="10490"/>
                  </a:cubicBezTo>
                  <a:cubicBezTo>
                    <a:pt x="13788" y="10502"/>
                    <a:pt x="13800" y="10514"/>
                    <a:pt x="13811" y="10526"/>
                  </a:cubicBezTo>
                  <a:cubicBezTo>
                    <a:pt x="13895" y="10609"/>
                    <a:pt x="13942" y="10740"/>
                    <a:pt x="13978" y="10883"/>
                  </a:cubicBezTo>
                  <a:lnTo>
                    <a:pt x="14133" y="10978"/>
                  </a:lnTo>
                  <a:cubicBezTo>
                    <a:pt x="14133" y="10955"/>
                    <a:pt x="14121" y="10919"/>
                    <a:pt x="14121" y="10895"/>
                  </a:cubicBezTo>
                  <a:cubicBezTo>
                    <a:pt x="14073" y="10740"/>
                    <a:pt x="14026" y="10586"/>
                    <a:pt x="13919" y="10490"/>
                  </a:cubicBezTo>
                  <a:cubicBezTo>
                    <a:pt x="13919" y="10478"/>
                    <a:pt x="13907" y="10467"/>
                    <a:pt x="13907" y="10431"/>
                  </a:cubicBezTo>
                  <a:cubicBezTo>
                    <a:pt x="13907" y="10359"/>
                    <a:pt x="13942" y="10276"/>
                    <a:pt x="13978" y="10193"/>
                  </a:cubicBezTo>
                  <a:cubicBezTo>
                    <a:pt x="14002" y="10145"/>
                    <a:pt x="14026" y="10097"/>
                    <a:pt x="14026" y="10062"/>
                  </a:cubicBezTo>
                  <a:cubicBezTo>
                    <a:pt x="14050" y="9978"/>
                    <a:pt x="14431" y="9669"/>
                    <a:pt x="14633" y="9562"/>
                  </a:cubicBezTo>
                  <a:cubicBezTo>
                    <a:pt x="14669" y="9538"/>
                    <a:pt x="14681" y="9526"/>
                    <a:pt x="14693" y="9526"/>
                  </a:cubicBezTo>
                  <a:cubicBezTo>
                    <a:pt x="14764" y="9502"/>
                    <a:pt x="15097" y="9466"/>
                    <a:pt x="15264" y="9454"/>
                  </a:cubicBezTo>
                  <a:cubicBezTo>
                    <a:pt x="15371" y="9443"/>
                    <a:pt x="15395" y="9443"/>
                    <a:pt x="15419" y="9431"/>
                  </a:cubicBezTo>
                  <a:cubicBezTo>
                    <a:pt x="15490" y="9419"/>
                    <a:pt x="15728" y="9335"/>
                    <a:pt x="15907" y="9228"/>
                  </a:cubicBezTo>
                  <a:cubicBezTo>
                    <a:pt x="16086" y="9121"/>
                    <a:pt x="16217" y="9109"/>
                    <a:pt x="16729" y="9002"/>
                  </a:cubicBezTo>
                  <a:cubicBezTo>
                    <a:pt x="16740" y="8990"/>
                    <a:pt x="16764" y="8978"/>
                    <a:pt x="16788" y="8966"/>
                  </a:cubicBezTo>
                  <a:cubicBezTo>
                    <a:pt x="16812" y="8954"/>
                    <a:pt x="16848" y="8931"/>
                    <a:pt x="16871" y="8919"/>
                  </a:cubicBezTo>
                  <a:cubicBezTo>
                    <a:pt x="16943" y="8871"/>
                    <a:pt x="17110" y="8764"/>
                    <a:pt x="17383" y="8609"/>
                  </a:cubicBezTo>
                  <a:cubicBezTo>
                    <a:pt x="17407" y="8597"/>
                    <a:pt x="17443" y="8573"/>
                    <a:pt x="17491" y="8550"/>
                  </a:cubicBezTo>
                  <a:cubicBezTo>
                    <a:pt x="17514" y="8538"/>
                    <a:pt x="17526" y="8526"/>
                    <a:pt x="17574" y="8502"/>
                  </a:cubicBezTo>
                  <a:cubicBezTo>
                    <a:pt x="17598" y="8490"/>
                    <a:pt x="17621" y="8466"/>
                    <a:pt x="17657" y="8454"/>
                  </a:cubicBezTo>
                  <a:cubicBezTo>
                    <a:pt x="17919" y="8300"/>
                    <a:pt x="18181" y="8145"/>
                    <a:pt x="18336" y="8061"/>
                  </a:cubicBezTo>
                  <a:cubicBezTo>
                    <a:pt x="18346" y="8056"/>
                    <a:pt x="18357" y="8051"/>
                    <a:pt x="18375" y="8051"/>
                  </a:cubicBezTo>
                  <a:cubicBezTo>
                    <a:pt x="18398" y="8051"/>
                    <a:pt x="18431" y="8059"/>
                    <a:pt x="18491" y="8085"/>
                  </a:cubicBezTo>
                  <a:cubicBezTo>
                    <a:pt x="18503" y="8097"/>
                    <a:pt x="18514" y="8109"/>
                    <a:pt x="18550" y="8145"/>
                  </a:cubicBezTo>
                  <a:cubicBezTo>
                    <a:pt x="18574" y="8157"/>
                    <a:pt x="18586" y="8169"/>
                    <a:pt x="18610" y="8181"/>
                  </a:cubicBezTo>
                  <a:cubicBezTo>
                    <a:pt x="18634" y="8204"/>
                    <a:pt x="18657" y="8228"/>
                    <a:pt x="18693" y="8252"/>
                  </a:cubicBezTo>
                  <a:cubicBezTo>
                    <a:pt x="18812" y="8347"/>
                    <a:pt x="18931" y="8431"/>
                    <a:pt x="19050" y="8514"/>
                  </a:cubicBezTo>
                  <a:cubicBezTo>
                    <a:pt x="19086" y="8526"/>
                    <a:pt x="19110" y="8550"/>
                    <a:pt x="19145" y="8562"/>
                  </a:cubicBezTo>
                  <a:cubicBezTo>
                    <a:pt x="19324" y="8669"/>
                    <a:pt x="19491" y="8740"/>
                    <a:pt x="19634" y="8776"/>
                  </a:cubicBezTo>
                  <a:cubicBezTo>
                    <a:pt x="19872" y="8835"/>
                    <a:pt x="20158" y="8847"/>
                    <a:pt x="20336" y="8847"/>
                  </a:cubicBezTo>
                  <a:cubicBezTo>
                    <a:pt x="20408" y="8847"/>
                    <a:pt x="20467" y="8847"/>
                    <a:pt x="20479" y="8859"/>
                  </a:cubicBezTo>
                  <a:cubicBezTo>
                    <a:pt x="20574" y="8919"/>
                    <a:pt x="20884" y="9419"/>
                    <a:pt x="21050" y="9740"/>
                  </a:cubicBezTo>
                  <a:cubicBezTo>
                    <a:pt x="21134" y="9907"/>
                    <a:pt x="21265" y="10014"/>
                    <a:pt x="21396" y="10086"/>
                  </a:cubicBezTo>
                  <a:cubicBezTo>
                    <a:pt x="21443" y="10109"/>
                    <a:pt x="21491" y="10145"/>
                    <a:pt x="21539" y="10157"/>
                  </a:cubicBezTo>
                  <a:cubicBezTo>
                    <a:pt x="21574" y="10181"/>
                    <a:pt x="21598" y="10193"/>
                    <a:pt x="21622" y="10205"/>
                  </a:cubicBezTo>
                  <a:cubicBezTo>
                    <a:pt x="21705" y="10240"/>
                    <a:pt x="21896" y="10312"/>
                    <a:pt x="22110" y="10383"/>
                  </a:cubicBezTo>
                  <a:lnTo>
                    <a:pt x="22205" y="10324"/>
                  </a:lnTo>
                  <a:cubicBezTo>
                    <a:pt x="21991" y="10252"/>
                    <a:pt x="21789" y="10181"/>
                    <a:pt x="21717" y="10145"/>
                  </a:cubicBezTo>
                  <a:cubicBezTo>
                    <a:pt x="21682" y="10133"/>
                    <a:pt x="21658" y="10121"/>
                    <a:pt x="21634" y="10097"/>
                  </a:cubicBezTo>
                  <a:cubicBezTo>
                    <a:pt x="21586" y="10086"/>
                    <a:pt x="21551" y="10062"/>
                    <a:pt x="21491" y="10026"/>
                  </a:cubicBezTo>
                  <a:cubicBezTo>
                    <a:pt x="21372" y="9966"/>
                    <a:pt x="21265" y="9871"/>
                    <a:pt x="21181" y="9716"/>
                  </a:cubicBezTo>
                  <a:cubicBezTo>
                    <a:pt x="21158" y="9681"/>
                    <a:pt x="20765" y="8919"/>
                    <a:pt x="20515" y="8776"/>
                  </a:cubicBezTo>
                  <a:lnTo>
                    <a:pt x="20348" y="8776"/>
                  </a:lnTo>
                  <a:cubicBezTo>
                    <a:pt x="20169" y="8764"/>
                    <a:pt x="19907" y="8752"/>
                    <a:pt x="19693" y="8704"/>
                  </a:cubicBezTo>
                  <a:cubicBezTo>
                    <a:pt x="19562" y="8669"/>
                    <a:pt x="19407" y="8609"/>
                    <a:pt x="19241" y="8514"/>
                  </a:cubicBezTo>
                  <a:cubicBezTo>
                    <a:pt x="19217" y="8502"/>
                    <a:pt x="19181" y="8478"/>
                    <a:pt x="19145" y="8454"/>
                  </a:cubicBezTo>
                  <a:cubicBezTo>
                    <a:pt x="19038" y="8383"/>
                    <a:pt x="18919" y="8300"/>
                    <a:pt x="18800" y="8204"/>
                  </a:cubicBezTo>
                  <a:cubicBezTo>
                    <a:pt x="18741" y="8157"/>
                    <a:pt x="18693" y="8121"/>
                    <a:pt x="18634" y="8073"/>
                  </a:cubicBezTo>
                  <a:cubicBezTo>
                    <a:pt x="18550" y="8002"/>
                    <a:pt x="18503" y="7966"/>
                    <a:pt x="18467" y="7942"/>
                  </a:cubicBezTo>
                  <a:lnTo>
                    <a:pt x="15967" y="5799"/>
                  </a:lnTo>
                  <a:lnTo>
                    <a:pt x="19824" y="3716"/>
                  </a:lnTo>
                  <a:lnTo>
                    <a:pt x="19729" y="3668"/>
                  </a:lnTo>
                  <a:lnTo>
                    <a:pt x="18598" y="4275"/>
                  </a:lnTo>
                  <a:lnTo>
                    <a:pt x="15883" y="5740"/>
                  </a:lnTo>
                  <a:lnTo>
                    <a:pt x="11764" y="3359"/>
                  </a:lnTo>
                  <a:cubicBezTo>
                    <a:pt x="11752" y="3353"/>
                    <a:pt x="11737" y="3350"/>
                    <a:pt x="11720" y="3350"/>
                  </a:cubicBezTo>
                  <a:cubicBezTo>
                    <a:pt x="11704" y="3350"/>
                    <a:pt x="11686" y="3353"/>
                    <a:pt x="11668" y="3359"/>
                  </a:cubicBezTo>
                  <a:lnTo>
                    <a:pt x="9049" y="4835"/>
                  </a:lnTo>
                  <a:lnTo>
                    <a:pt x="8501" y="2585"/>
                  </a:lnTo>
                  <a:lnTo>
                    <a:pt x="8120" y="2358"/>
                  </a:lnTo>
                  <a:cubicBezTo>
                    <a:pt x="8216" y="2335"/>
                    <a:pt x="8406" y="2287"/>
                    <a:pt x="8608" y="2239"/>
                  </a:cubicBezTo>
                  <a:cubicBezTo>
                    <a:pt x="8656" y="2227"/>
                    <a:pt x="8716" y="2216"/>
                    <a:pt x="8763" y="2204"/>
                  </a:cubicBezTo>
                  <a:cubicBezTo>
                    <a:pt x="8811" y="2192"/>
                    <a:pt x="8870" y="2180"/>
                    <a:pt x="8918" y="2168"/>
                  </a:cubicBezTo>
                  <a:cubicBezTo>
                    <a:pt x="8966" y="2156"/>
                    <a:pt x="9013" y="2144"/>
                    <a:pt x="9085" y="2132"/>
                  </a:cubicBezTo>
                  <a:cubicBezTo>
                    <a:pt x="9120" y="2120"/>
                    <a:pt x="9168" y="2108"/>
                    <a:pt x="9204" y="2096"/>
                  </a:cubicBezTo>
                  <a:cubicBezTo>
                    <a:pt x="9324" y="2072"/>
                    <a:pt x="9411" y="2064"/>
                    <a:pt x="9478" y="2064"/>
                  </a:cubicBezTo>
                  <a:cubicBezTo>
                    <a:pt x="9577" y="2064"/>
                    <a:pt x="9630" y="2082"/>
                    <a:pt x="9680" y="2096"/>
                  </a:cubicBezTo>
                  <a:cubicBezTo>
                    <a:pt x="9716" y="2108"/>
                    <a:pt x="9751" y="2120"/>
                    <a:pt x="9799" y="2132"/>
                  </a:cubicBezTo>
                  <a:cubicBezTo>
                    <a:pt x="9814" y="2135"/>
                    <a:pt x="9839" y="2136"/>
                    <a:pt x="9872" y="2136"/>
                  </a:cubicBezTo>
                  <a:cubicBezTo>
                    <a:pt x="10171" y="2136"/>
                    <a:pt x="11122" y="2046"/>
                    <a:pt x="11347" y="2025"/>
                  </a:cubicBezTo>
                  <a:cubicBezTo>
                    <a:pt x="11679" y="1979"/>
                    <a:pt x="13128" y="1834"/>
                    <a:pt x="13319" y="1834"/>
                  </a:cubicBezTo>
                  <a:cubicBezTo>
                    <a:pt x="13326" y="1834"/>
                    <a:pt x="13332" y="1834"/>
                    <a:pt x="13335" y="1835"/>
                  </a:cubicBezTo>
                  <a:cubicBezTo>
                    <a:pt x="13383" y="1835"/>
                    <a:pt x="13597" y="1882"/>
                    <a:pt x="13776" y="1918"/>
                  </a:cubicBezTo>
                  <a:cubicBezTo>
                    <a:pt x="14050" y="1977"/>
                    <a:pt x="14323" y="2037"/>
                    <a:pt x="14431" y="2049"/>
                  </a:cubicBezTo>
                  <a:cubicBezTo>
                    <a:pt x="14442" y="2050"/>
                    <a:pt x="14454" y="2050"/>
                    <a:pt x="14466" y="2050"/>
                  </a:cubicBezTo>
                  <a:cubicBezTo>
                    <a:pt x="14595" y="2050"/>
                    <a:pt x="14766" y="1997"/>
                    <a:pt x="14907" y="1954"/>
                  </a:cubicBezTo>
                  <a:cubicBezTo>
                    <a:pt x="14990" y="1930"/>
                    <a:pt x="15085" y="1906"/>
                    <a:pt x="15121" y="1906"/>
                  </a:cubicBezTo>
                  <a:cubicBezTo>
                    <a:pt x="15135" y="1904"/>
                    <a:pt x="15158" y="1903"/>
                    <a:pt x="15190" y="1903"/>
                  </a:cubicBezTo>
                  <a:cubicBezTo>
                    <a:pt x="15322" y="1903"/>
                    <a:pt x="15592" y="1920"/>
                    <a:pt x="15824" y="1930"/>
                  </a:cubicBezTo>
                  <a:cubicBezTo>
                    <a:pt x="16062" y="1942"/>
                    <a:pt x="16288" y="1965"/>
                    <a:pt x="16383" y="1965"/>
                  </a:cubicBezTo>
                  <a:cubicBezTo>
                    <a:pt x="16478" y="1965"/>
                    <a:pt x="16586" y="1942"/>
                    <a:pt x="16681" y="1906"/>
                  </a:cubicBezTo>
                  <a:lnTo>
                    <a:pt x="16586" y="1846"/>
                  </a:lnTo>
                  <a:cubicBezTo>
                    <a:pt x="16502" y="1870"/>
                    <a:pt x="16443" y="1882"/>
                    <a:pt x="16383" y="1882"/>
                  </a:cubicBezTo>
                  <a:cubicBezTo>
                    <a:pt x="16300" y="1882"/>
                    <a:pt x="16074" y="1870"/>
                    <a:pt x="15836" y="1858"/>
                  </a:cubicBezTo>
                  <a:cubicBezTo>
                    <a:pt x="15443" y="1835"/>
                    <a:pt x="15193" y="1823"/>
                    <a:pt x="15121" y="1823"/>
                  </a:cubicBezTo>
                  <a:cubicBezTo>
                    <a:pt x="15062" y="1823"/>
                    <a:pt x="14978" y="1846"/>
                    <a:pt x="14847" y="1882"/>
                  </a:cubicBezTo>
                  <a:cubicBezTo>
                    <a:pt x="14730" y="1925"/>
                    <a:pt x="14575" y="1967"/>
                    <a:pt x="14484" y="1967"/>
                  </a:cubicBezTo>
                  <a:cubicBezTo>
                    <a:pt x="14473" y="1967"/>
                    <a:pt x="14463" y="1967"/>
                    <a:pt x="14454" y="1965"/>
                  </a:cubicBezTo>
                  <a:cubicBezTo>
                    <a:pt x="14431" y="1965"/>
                    <a:pt x="14395" y="1965"/>
                    <a:pt x="14347" y="1954"/>
                  </a:cubicBezTo>
                  <a:cubicBezTo>
                    <a:pt x="14216" y="1930"/>
                    <a:pt x="14002" y="1882"/>
                    <a:pt x="13823" y="1846"/>
                  </a:cubicBezTo>
                  <a:cubicBezTo>
                    <a:pt x="13609" y="1799"/>
                    <a:pt x="13478" y="1775"/>
                    <a:pt x="13347" y="1751"/>
                  </a:cubicBezTo>
                  <a:cubicBezTo>
                    <a:pt x="13240" y="1751"/>
                    <a:pt x="11573" y="1918"/>
                    <a:pt x="11323" y="1942"/>
                  </a:cubicBezTo>
                  <a:cubicBezTo>
                    <a:pt x="10989" y="1986"/>
                    <a:pt x="10073" y="2062"/>
                    <a:pt x="9867" y="2062"/>
                  </a:cubicBezTo>
                  <a:cubicBezTo>
                    <a:pt x="9853" y="2062"/>
                    <a:pt x="9842" y="2062"/>
                    <a:pt x="9835" y="2061"/>
                  </a:cubicBezTo>
                  <a:cubicBezTo>
                    <a:pt x="9799" y="2049"/>
                    <a:pt x="9775" y="2049"/>
                    <a:pt x="9751" y="2037"/>
                  </a:cubicBezTo>
                  <a:cubicBezTo>
                    <a:pt x="9685" y="2015"/>
                    <a:pt x="9609" y="1988"/>
                    <a:pt x="9476" y="1988"/>
                  </a:cubicBezTo>
                  <a:cubicBezTo>
                    <a:pt x="9394" y="1988"/>
                    <a:pt x="9292" y="1998"/>
                    <a:pt x="9156" y="2025"/>
                  </a:cubicBezTo>
                  <a:cubicBezTo>
                    <a:pt x="9132" y="2037"/>
                    <a:pt x="9109" y="2037"/>
                    <a:pt x="8823" y="2096"/>
                  </a:cubicBezTo>
                  <a:cubicBezTo>
                    <a:pt x="8811" y="2108"/>
                    <a:pt x="8787" y="2108"/>
                    <a:pt x="8739" y="2120"/>
                  </a:cubicBezTo>
                  <a:cubicBezTo>
                    <a:pt x="8442" y="2192"/>
                    <a:pt x="8120" y="2275"/>
                    <a:pt x="8013" y="2299"/>
                  </a:cubicBezTo>
                  <a:lnTo>
                    <a:pt x="7192" y="1846"/>
                  </a:lnTo>
                  <a:lnTo>
                    <a:pt x="5120" y="668"/>
                  </a:lnTo>
                  <a:cubicBezTo>
                    <a:pt x="5124" y="666"/>
                    <a:pt x="5128" y="666"/>
                    <a:pt x="5134" y="666"/>
                  </a:cubicBezTo>
                  <a:cubicBezTo>
                    <a:pt x="5179" y="666"/>
                    <a:pt x="5272" y="706"/>
                    <a:pt x="5346" y="727"/>
                  </a:cubicBezTo>
                  <a:cubicBezTo>
                    <a:pt x="5477" y="775"/>
                    <a:pt x="5632" y="822"/>
                    <a:pt x="5799" y="858"/>
                  </a:cubicBezTo>
                  <a:cubicBezTo>
                    <a:pt x="5957" y="887"/>
                    <a:pt x="6184" y="916"/>
                    <a:pt x="6527" y="916"/>
                  </a:cubicBezTo>
                  <a:cubicBezTo>
                    <a:pt x="6753" y="916"/>
                    <a:pt x="7030" y="903"/>
                    <a:pt x="7370" y="870"/>
                  </a:cubicBezTo>
                  <a:cubicBezTo>
                    <a:pt x="7656" y="834"/>
                    <a:pt x="7894" y="811"/>
                    <a:pt x="8096" y="787"/>
                  </a:cubicBezTo>
                  <a:cubicBezTo>
                    <a:pt x="8430" y="751"/>
                    <a:pt x="8644" y="727"/>
                    <a:pt x="8763" y="727"/>
                  </a:cubicBezTo>
                  <a:cubicBezTo>
                    <a:pt x="8906" y="739"/>
                    <a:pt x="9073" y="763"/>
                    <a:pt x="9275" y="822"/>
                  </a:cubicBezTo>
                  <a:cubicBezTo>
                    <a:pt x="9321" y="836"/>
                    <a:pt x="9369" y="841"/>
                    <a:pt x="9421" y="841"/>
                  </a:cubicBezTo>
                  <a:cubicBezTo>
                    <a:pt x="9561" y="841"/>
                    <a:pt x="9729" y="800"/>
                    <a:pt x="9954" y="739"/>
                  </a:cubicBezTo>
                  <a:cubicBezTo>
                    <a:pt x="10263" y="668"/>
                    <a:pt x="11383" y="322"/>
                    <a:pt x="11633" y="239"/>
                  </a:cubicBezTo>
                  <a:cubicBezTo>
                    <a:pt x="11668" y="227"/>
                    <a:pt x="11704" y="215"/>
                    <a:pt x="11728" y="203"/>
                  </a:cubicBezTo>
                  <a:cubicBezTo>
                    <a:pt x="11859" y="156"/>
                    <a:pt x="11859" y="156"/>
                    <a:pt x="12252" y="156"/>
                  </a:cubicBezTo>
                  <a:cubicBezTo>
                    <a:pt x="12514" y="156"/>
                    <a:pt x="13014" y="120"/>
                    <a:pt x="13514" y="72"/>
                  </a:cubicBezTo>
                  <a:lnTo>
                    <a:pt x="13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4"/>
            <p:cNvSpPr/>
            <p:nvPr/>
          </p:nvSpPr>
          <p:spPr>
            <a:xfrm>
              <a:off x="3964032" y="2290052"/>
              <a:ext cx="72538" cy="12766"/>
            </a:xfrm>
            <a:custGeom>
              <a:avLst/>
              <a:gdLst/>
              <a:ahLst/>
              <a:cxnLst/>
              <a:rect l="l" t="t" r="r" b="b"/>
              <a:pathLst>
                <a:path w="1358" h="239" extrusionOk="0">
                  <a:moveTo>
                    <a:pt x="702" y="1"/>
                  </a:moveTo>
                  <a:cubicBezTo>
                    <a:pt x="572" y="1"/>
                    <a:pt x="451" y="20"/>
                    <a:pt x="334" y="48"/>
                  </a:cubicBezTo>
                  <a:lnTo>
                    <a:pt x="0" y="238"/>
                  </a:lnTo>
                  <a:cubicBezTo>
                    <a:pt x="119" y="191"/>
                    <a:pt x="215" y="167"/>
                    <a:pt x="274" y="143"/>
                  </a:cubicBezTo>
                  <a:cubicBezTo>
                    <a:pt x="426" y="105"/>
                    <a:pt x="564" y="77"/>
                    <a:pt x="705" y="77"/>
                  </a:cubicBezTo>
                  <a:cubicBezTo>
                    <a:pt x="785" y="77"/>
                    <a:pt x="867" y="86"/>
                    <a:pt x="953" y="107"/>
                  </a:cubicBezTo>
                  <a:cubicBezTo>
                    <a:pt x="1143" y="155"/>
                    <a:pt x="1262" y="179"/>
                    <a:pt x="1358" y="179"/>
                  </a:cubicBezTo>
                  <a:lnTo>
                    <a:pt x="1167" y="72"/>
                  </a:lnTo>
                  <a:cubicBezTo>
                    <a:pt x="1119" y="72"/>
                    <a:pt x="1072" y="60"/>
                    <a:pt x="1000" y="36"/>
                  </a:cubicBezTo>
                  <a:cubicBezTo>
                    <a:pt x="895" y="11"/>
                    <a:pt x="796" y="1"/>
                    <a:pt x="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4"/>
            <p:cNvSpPr/>
            <p:nvPr/>
          </p:nvSpPr>
          <p:spPr>
            <a:xfrm>
              <a:off x="2907004" y="1736697"/>
              <a:ext cx="1074817" cy="792465"/>
            </a:xfrm>
            <a:custGeom>
              <a:avLst/>
              <a:gdLst/>
              <a:ahLst/>
              <a:cxnLst/>
              <a:rect l="l" t="t" r="r" b="b"/>
              <a:pathLst>
                <a:path w="20122" h="14836" extrusionOk="0">
                  <a:moveTo>
                    <a:pt x="11811" y="7942"/>
                  </a:moveTo>
                  <a:cubicBezTo>
                    <a:pt x="12002" y="7954"/>
                    <a:pt x="12537" y="7990"/>
                    <a:pt x="12716" y="8049"/>
                  </a:cubicBezTo>
                  <a:cubicBezTo>
                    <a:pt x="12768" y="8063"/>
                    <a:pt x="12829" y="8068"/>
                    <a:pt x="12893" y="8068"/>
                  </a:cubicBezTo>
                  <a:cubicBezTo>
                    <a:pt x="13003" y="8068"/>
                    <a:pt x="13122" y="8053"/>
                    <a:pt x="13228" y="8038"/>
                  </a:cubicBezTo>
                  <a:cubicBezTo>
                    <a:pt x="13311" y="8026"/>
                    <a:pt x="13383" y="8026"/>
                    <a:pt x="13430" y="8026"/>
                  </a:cubicBezTo>
                  <a:cubicBezTo>
                    <a:pt x="13466" y="8026"/>
                    <a:pt x="13561" y="8026"/>
                    <a:pt x="13668" y="8014"/>
                  </a:cubicBezTo>
                  <a:cubicBezTo>
                    <a:pt x="13780" y="8014"/>
                    <a:pt x="13970" y="8003"/>
                    <a:pt x="14102" y="8003"/>
                  </a:cubicBezTo>
                  <a:cubicBezTo>
                    <a:pt x="14168" y="8003"/>
                    <a:pt x="14220" y="8006"/>
                    <a:pt x="14240" y="8014"/>
                  </a:cubicBezTo>
                  <a:cubicBezTo>
                    <a:pt x="14264" y="8026"/>
                    <a:pt x="14371" y="8061"/>
                    <a:pt x="14859" y="8157"/>
                  </a:cubicBezTo>
                  <a:cubicBezTo>
                    <a:pt x="14883" y="8157"/>
                    <a:pt x="14907" y="8157"/>
                    <a:pt x="14954" y="8168"/>
                  </a:cubicBezTo>
                  <a:cubicBezTo>
                    <a:pt x="14978" y="8168"/>
                    <a:pt x="15002" y="8180"/>
                    <a:pt x="15050" y="8180"/>
                  </a:cubicBezTo>
                  <a:cubicBezTo>
                    <a:pt x="15061" y="8192"/>
                    <a:pt x="15085" y="8192"/>
                    <a:pt x="15109" y="8192"/>
                  </a:cubicBezTo>
                  <a:lnTo>
                    <a:pt x="15157" y="8204"/>
                  </a:lnTo>
                  <a:lnTo>
                    <a:pt x="15204" y="8216"/>
                  </a:lnTo>
                  <a:cubicBezTo>
                    <a:pt x="15228" y="8216"/>
                    <a:pt x="15240" y="8216"/>
                    <a:pt x="15264" y="8228"/>
                  </a:cubicBezTo>
                  <a:lnTo>
                    <a:pt x="15311" y="8228"/>
                  </a:lnTo>
                  <a:cubicBezTo>
                    <a:pt x="15335" y="8240"/>
                    <a:pt x="15359" y="8240"/>
                    <a:pt x="15407" y="8252"/>
                  </a:cubicBezTo>
                  <a:cubicBezTo>
                    <a:pt x="15490" y="8264"/>
                    <a:pt x="15573" y="8276"/>
                    <a:pt x="15669" y="8299"/>
                  </a:cubicBezTo>
                  <a:cubicBezTo>
                    <a:pt x="16002" y="8347"/>
                    <a:pt x="16395" y="8419"/>
                    <a:pt x="16871" y="8526"/>
                  </a:cubicBezTo>
                  <a:cubicBezTo>
                    <a:pt x="16871" y="8538"/>
                    <a:pt x="16871" y="8549"/>
                    <a:pt x="16871" y="8573"/>
                  </a:cubicBezTo>
                  <a:cubicBezTo>
                    <a:pt x="16871" y="8585"/>
                    <a:pt x="16871" y="8597"/>
                    <a:pt x="16871" y="8621"/>
                  </a:cubicBezTo>
                  <a:lnTo>
                    <a:pt x="16871" y="8669"/>
                  </a:lnTo>
                  <a:lnTo>
                    <a:pt x="16883" y="8716"/>
                  </a:lnTo>
                  <a:lnTo>
                    <a:pt x="16907" y="8752"/>
                  </a:lnTo>
                  <a:cubicBezTo>
                    <a:pt x="16919" y="8764"/>
                    <a:pt x="16931" y="8776"/>
                    <a:pt x="16943" y="8788"/>
                  </a:cubicBezTo>
                  <a:lnTo>
                    <a:pt x="16966" y="8800"/>
                  </a:lnTo>
                  <a:lnTo>
                    <a:pt x="17002" y="8823"/>
                  </a:lnTo>
                  <a:cubicBezTo>
                    <a:pt x="17038" y="8835"/>
                    <a:pt x="17085" y="8859"/>
                    <a:pt x="17145" y="8895"/>
                  </a:cubicBezTo>
                  <a:cubicBezTo>
                    <a:pt x="17252" y="8954"/>
                    <a:pt x="17359" y="9026"/>
                    <a:pt x="17347" y="9073"/>
                  </a:cubicBezTo>
                  <a:cubicBezTo>
                    <a:pt x="17252" y="9288"/>
                    <a:pt x="17216" y="9419"/>
                    <a:pt x="17300" y="9466"/>
                  </a:cubicBezTo>
                  <a:cubicBezTo>
                    <a:pt x="17359" y="9502"/>
                    <a:pt x="17717" y="9645"/>
                    <a:pt x="18038" y="9764"/>
                  </a:cubicBezTo>
                  <a:cubicBezTo>
                    <a:pt x="18038" y="9776"/>
                    <a:pt x="18062" y="9776"/>
                    <a:pt x="18074" y="9788"/>
                  </a:cubicBezTo>
                  <a:cubicBezTo>
                    <a:pt x="18264" y="9883"/>
                    <a:pt x="18788" y="10145"/>
                    <a:pt x="19217" y="10359"/>
                  </a:cubicBezTo>
                  <a:cubicBezTo>
                    <a:pt x="19252" y="10383"/>
                    <a:pt x="19300" y="10407"/>
                    <a:pt x="19336" y="10419"/>
                  </a:cubicBezTo>
                  <a:lnTo>
                    <a:pt x="19360" y="10443"/>
                  </a:lnTo>
                  <a:cubicBezTo>
                    <a:pt x="19383" y="10454"/>
                    <a:pt x="19419" y="10466"/>
                    <a:pt x="19443" y="10478"/>
                  </a:cubicBezTo>
                  <a:cubicBezTo>
                    <a:pt x="19455" y="10490"/>
                    <a:pt x="19467" y="10490"/>
                    <a:pt x="19479" y="10502"/>
                  </a:cubicBezTo>
                  <a:cubicBezTo>
                    <a:pt x="19502" y="10514"/>
                    <a:pt x="19526" y="10526"/>
                    <a:pt x="19550" y="10538"/>
                  </a:cubicBezTo>
                  <a:cubicBezTo>
                    <a:pt x="19562" y="10550"/>
                    <a:pt x="19586" y="10550"/>
                    <a:pt x="19610" y="10574"/>
                  </a:cubicBezTo>
                  <a:lnTo>
                    <a:pt x="19574" y="10585"/>
                  </a:lnTo>
                  <a:cubicBezTo>
                    <a:pt x="19348" y="10681"/>
                    <a:pt x="19062" y="10812"/>
                    <a:pt x="18895" y="10907"/>
                  </a:cubicBezTo>
                  <a:cubicBezTo>
                    <a:pt x="18871" y="10919"/>
                    <a:pt x="18860" y="10931"/>
                    <a:pt x="18848" y="10931"/>
                  </a:cubicBezTo>
                  <a:cubicBezTo>
                    <a:pt x="18812" y="10955"/>
                    <a:pt x="18788" y="10978"/>
                    <a:pt x="18764" y="10990"/>
                  </a:cubicBezTo>
                  <a:cubicBezTo>
                    <a:pt x="18681" y="11038"/>
                    <a:pt x="18609" y="11086"/>
                    <a:pt x="18538" y="11133"/>
                  </a:cubicBezTo>
                  <a:cubicBezTo>
                    <a:pt x="18431" y="11205"/>
                    <a:pt x="18348" y="11252"/>
                    <a:pt x="18264" y="11312"/>
                  </a:cubicBezTo>
                  <a:cubicBezTo>
                    <a:pt x="18240" y="11312"/>
                    <a:pt x="18217" y="11324"/>
                    <a:pt x="18193" y="11347"/>
                  </a:cubicBezTo>
                  <a:lnTo>
                    <a:pt x="18157" y="11359"/>
                  </a:lnTo>
                  <a:cubicBezTo>
                    <a:pt x="18145" y="11371"/>
                    <a:pt x="18121" y="11371"/>
                    <a:pt x="18109" y="11383"/>
                  </a:cubicBezTo>
                  <a:cubicBezTo>
                    <a:pt x="18098" y="11383"/>
                    <a:pt x="18062" y="11395"/>
                    <a:pt x="18002" y="11395"/>
                  </a:cubicBezTo>
                  <a:lnTo>
                    <a:pt x="17978" y="11395"/>
                  </a:lnTo>
                  <a:lnTo>
                    <a:pt x="17895" y="11407"/>
                  </a:lnTo>
                  <a:lnTo>
                    <a:pt x="17800" y="11407"/>
                  </a:lnTo>
                  <a:cubicBezTo>
                    <a:pt x="17776" y="11419"/>
                    <a:pt x="17752" y="11419"/>
                    <a:pt x="17693" y="11419"/>
                  </a:cubicBezTo>
                  <a:cubicBezTo>
                    <a:pt x="17669" y="11419"/>
                    <a:pt x="17633" y="11419"/>
                    <a:pt x="17574" y="11431"/>
                  </a:cubicBezTo>
                  <a:lnTo>
                    <a:pt x="17347" y="11431"/>
                  </a:lnTo>
                  <a:cubicBezTo>
                    <a:pt x="17317" y="11432"/>
                    <a:pt x="17287" y="11432"/>
                    <a:pt x="17258" y="11432"/>
                  </a:cubicBezTo>
                  <a:cubicBezTo>
                    <a:pt x="16952" y="11432"/>
                    <a:pt x="16755" y="11377"/>
                    <a:pt x="16657" y="11312"/>
                  </a:cubicBezTo>
                  <a:cubicBezTo>
                    <a:pt x="16621" y="11288"/>
                    <a:pt x="16538" y="11205"/>
                    <a:pt x="16454" y="11121"/>
                  </a:cubicBezTo>
                  <a:cubicBezTo>
                    <a:pt x="16323" y="10990"/>
                    <a:pt x="16193" y="10859"/>
                    <a:pt x="16097" y="10800"/>
                  </a:cubicBezTo>
                  <a:cubicBezTo>
                    <a:pt x="16040" y="10771"/>
                    <a:pt x="15775" y="10627"/>
                    <a:pt x="15340" y="10627"/>
                  </a:cubicBezTo>
                  <a:cubicBezTo>
                    <a:pt x="15233" y="10627"/>
                    <a:pt x="15116" y="10636"/>
                    <a:pt x="14990" y="10657"/>
                  </a:cubicBezTo>
                  <a:cubicBezTo>
                    <a:pt x="14514" y="10716"/>
                    <a:pt x="13287" y="10764"/>
                    <a:pt x="12775" y="10764"/>
                  </a:cubicBezTo>
                  <a:lnTo>
                    <a:pt x="12609" y="10764"/>
                  </a:lnTo>
                  <a:cubicBezTo>
                    <a:pt x="12562" y="10761"/>
                    <a:pt x="12510" y="10759"/>
                    <a:pt x="12455" y="10759"/>
                  </a:cubicBezTo>
                  <a:cubicBezTo>
                    <a:pt x="12093" y="10759"/>
                    <a:pt x="11595" y="10824"/>
                    <a:pt x="11430" y="10907"/>
                  </a:cubicBezTo>
                  <a:cubicBezTo>
                    <a:pt x="11418" y="10919"/>
                    <a:pt x="11394" y="10931"/>
                    <a:pt x="11359" y="10955"/>
                  </a:cubicBezTo>
                  <a:cubicBezTo>
                    <a:pt x="11323" y="10966"/>
                    <a:pt x="11299" y="10978"/>
                    <a:pt x="11263" y="11002"/>
                  </a:cubicBezTo>
                  <a:cubicBezTo>
                    <a:pt x="11228" y="11014"/>
                    <a:pt x="11204" y="11038"/>
                    <a:pt x="11156" y="11062"/>
                  </a:cubicBezTo>
                  <a:cubicBezTo>
                    <a:pt x="11120" y="11074"/>
                    <a:pt x="11097" y="11097"/>
                    <a:pt x="11061" y="11109"/>
                  </a:cubicBezTo>
                  <a:cubicBezTo>
                    <a:pt x="10954" y="11169"/>
                    <a:pt x="10870" y="11228"/>
                    <a:pt x="10823" y="11264"/>
                  </a:cubicBezTo>
                  <a:cubicBezTo>
                    <a:pt x="10787" y="11288"/>
                    <a:pt x="10763" y="11324"/>
                    <a:pt x="10728" y="11347"/>
                  </a:cubicBezTo>
                  <a:cubicBezTo>
                    <a:pt x="10704" y="11371"/>
                    <a:pt x="10692" y="11395"/>
                    <a:pt x="10668" y="11395"/>
                  </a:cubicBezTo>
                  <a:cubicBezTo>
                    <a:pt x="10620" y="11371"/>
                    <a:pt x="10561" y="11312"/>
                    <a:pt x="10501" y="11252"/>
                  </a:cubicBezTo>
                  <a:cubicBezTo>
                    <a:pt x="10430" y="11169"/>
                    <a:pt x="10347" y="11074"/>
                    <a:pt x="10251" y="11026"/>
                  </a:cubicBezTo>
                  <a:cubicBezTo>
                    <a:pt x="9716" y="10716"/>
                    <a:pt x="9358" y="10550"/>
                    <a:pt x="9156" y="10538"/>
                  </a:cubicBezTo>
                  <a:cubicBezTo>
                    <a:pt x="9131" y="10537"/>
                    <a:pt x="9103" y="10536"/>
                    <a:pt x="9073" y="10536"/>
                  </a:cubicBezTo>
                  <a:cubicBezTo>
                    <a:pt x="8755" y="10536"/>
                    <a:pt x="8168" y="10591"/>
                    <a:pt x="7918" y="10645"/>
                  </a:cubicBezTo>
                  <a:cubicBezTo>
                    <a:pt x="7894" y="10657"/>
                    <a:pt x="7858" y="10657"/>
                    <a:pt x="7799" y="10681"/>
                  </a:cubicBezTo>
                  <a:cubicBezTo>
                    <a:pt x="7763" y="10681"/>
                    <a:pt x="7739" y="10693"/>
                    <a:pt x="7715" y="10693"/>
                  </a:cubicBezTo>
                  <a:cubicBezTo>
                    <a:pt x="7691" y="10693"/>
                    <a:pt x="7680" y="10705"/>
                    <a:pt x="7668" y="10705"/>
                  </a:cubicBezTo>
                  <a:cubicBezTo>
                    <a:pt x="7644" y="10716"/>
                    <a:pt x="7620" y="10716"/>
                    <a:pt x="7584" y="10728"/>
                  </a:cubicBezTo>
                  <a:lnTo>
                    <a:pt x="7549" y="10728"/>
                  </a:lnTo>
                  <a:lnTo>
                    <a:pt x="7513" y="10740"/>
                  </a:lnTo>
                  <a:lnTo>
                    <a:pt x="7001" y="9847"/>
                  </a:lnTo>
                  <a:cubicBezTo>
                    <a:pt x="7037" y="9823"/>
                    <a:pt x="7060" y="9800"/>
                    <a:pt x="7084" y="9788"/>
                  </a:cubicBezTo>
                  <a:cubicBezTo>
                    <a:pt x="7179" y="9704"/>
                    <a:pt x="7275" y="9633"/>
                    <a:pt x="7334" y="9573"/>
                  </a:cubicBezTo>
                  <a:cubicBezTo>
                    <a:pt x="7418" y="9502"/>
                    <a:pt x="7477" y="9431"/>
                    <a:pt x="7537" y="9359"/>
                  </a:cubicBezTo>
                  <a:cubicBezTo>
                    <a:pt x="7615" y="9247"/>
                    <a:pt x="7683" y="9156"/>
                    <a:pt x="7801" y="9156"/>
                  </a:cubicBezTo>
                  <a:cubicBezTo>
                    <a:pt x="7808" y="9156"/>
                    <a:pt x="7815" y="9156"/>
                    <a:pt x="7822" y="9157"/>
                  </a:cubicBezTo>
                  <a:cubicBezTo>
                    <a:pt x="7906" y="9157"/>
                    <a:pt x="7977" y="9169"/>
                    <a:pt x="8061" y="9181"/>
                  </a:cubicBezTo>
                  <a:cubicBezTo>
                    <a:pt x="8177" y="9201"/>
                    <a:pt x="8306" y="9222"/>
                    <a:pt x="8465" y="9222"/>
                  </a:cubicBezTo>
                  <a:cubicBezTo>
                    <a:pt x="8582" y="9222"/>
                    <a:pt x="8714" y="9211"/>
                    <a:pt x="8870" y="9181"/>
                  </a:cubicBezTo>
                  <a:cubicBezTo>
                    <a:pt x="9192" y="9109"/>
                    <a:pt x="9346" y="9038"/>
                    <a:pt x="9442" y="9002"/>
                  </a:cubicBezTo>
                  <a:cubicBezTo>
                    <a:pt x="9454" y="8990"/>
                    <a:pt x="9477" y="8978"/>
                    <a:pt x="9489" y="8978"/>
                  </a:cubicBezTo>
                  <a:lnTo>
                    <a:pt x="9513" y="8990"/>
                  </a:lnTo>
                  <a:cubicBezTo>
                    <a:pt x="9571" y="9019"/>
                    <a:pt x="9677" y="9065"/>
                    <a:pt x="9818" y="9065"/>
                  </a:cubicBezTo>
                  <a:cubicBezTo>
                    <a:pt x="9910" y="9065"/>
                    <a:pt x="10015" y="9046"/>
                    <a:pt x="10132" y="8990"/>
                  </a:cubicBezTo>
                  <a:cubicBezTo>
                    <a:pt x="10192" y="8954"/>
                    <a:pt x="10251" y="8930"/>
                    <a:pt x="10311" y="8895"/>
                  </a:cubicBezTo>
                  <a:cubicBezTo>
                    <a:pt x="10442" y="8835"/>
                    <a:pt x="10573" y="8776"/>
                    <a:pt x="10668" y="8716"/>
                  </a:cubicBezTo>
                  <a:cubicBezTo>
                    <a:pt x="10787" y="8657"/>
                    <a:pt x="10859" y="8597"/>
                    <a:pt x="10894" y="8538"/>
                  </a:cubicBezTo>
                  <a:cubicBezTo>
                    <a:pt x="10930" y="8478"/>
                    <a:pt x="10954" y="8419"/>
                    <a:pt x="10966" y="8371"/>
                  </a:cubicBezTo>
                  <a:cubicBezTo>
                    <a:pt x="10989" y="8299"/>
                    <a:pt x="11013" y="8240"/>
                    <a:pt x="11061" y="8180"/>
                  </a:cubicBezTo>
                  <a:cubicBezTo>
                    <a:pt x="11085" y="8168"/>
                    <a:pt x="11097" y="8157"/>
                    <a:pt x="11144" y="8133"/>
                  </a:cubicBezTo>
                  <a:cubicBezTo>
                    <a:pt x="11347" y="8026"/>
                    <a:pt x="11644" y="7942"/>
                    <a:pt x="11811" y="7942"/>
                  </a:cubicBezTo>
                  <a:close/>
                  <a:moveTo>
                    <a:pt x="2893" y="1"/>
                  </a:moveTo>
                  <a:cubicBezTo>
                    <a:pt x="2858" y="25"/>
                    <a:pt x="2822" y="37"/>
                    <a:pt x="2786" y="60"/>
                  </a:cubicBezTo>
                  <a:cubicBezTo>
                    <a:pt x="2667" y="132"/>
                    <a:pt x="2536" y="215"/>
                    <a:pt x="2429" y="298"/>
                  </a:cubicBezTo>
                  <a:lnTo>
                    <a:pt x="2369" y="334"/>
                  </a:lnTo>
                  <a:cubicBezTo>
                    <a:pt x="2298" y="382"/>
                    <a:pt x="2238" y="418"/>
                    <a:pt x="2203" y="429"/>
                  </a:cubicBezTo>
                  <a:cubicBezTo>
                    <a:pt x="2096" y="501"/>
                    <a:pt x="1917" y="703"/>
                    <a:pt x="1881" y="751"/>
                  </a:cubicBezTo>
                  <a:cubicBezTo>
                    <a:pt x="1798" y="787"/>
                    <a:pt x="1417" y="787"/>
                    <a:pt x="1214" y="787"/>
                  </a:cubicBezTo>
                  <a:lnTo>
                    <a:pt x="1024" y="787"/>
                  </a:lnTo>
                  <a:cubicBezTo>
                    <a:pt x="774" y="787"/>
                    <a:pt x="107" y="906"/>
                    <a:pt x="83" y="906"/>
                  </a:cubicBezTo>
                  <a:cubicBezTo>
                    <a:pt x="24" y="918"/>
                    <a:pt x="0" y="953"/>
                    <a:pt x="12" y="977"/>
                  </a:cubicBezTo>
                  <a:cubicBezTo>
                    <a:pt x="12" y="1013"/>
                    <a:pt x="48" y="1049"/>
                    <a:pt x="95" y="1072"/>
                  </a:cubicBezTo>
                  <a:cubicBezTo>
                    <a:pt x="119" y="1084"/>
                    <a:pt x="143" y="1096"/>
                    <a:pt x="191" y="1120"/>
                  </a:cubicBezTo>
                  <a:cubicBezTo>
                    <a:pt x="238" y="1144"/>
                    <a:pt x="369" y="1227"/>
                    <a:pt x="441" y="1287"/>
                  </a:cubicBezTo>
                  <a:cubicBezTo>
                    <a:pt x="500" y="1346"/>
                    <a:pt x="488" y="1430"/>
                    <a:pt x="476" y="1513"/>
                  </a:cubicBezTo>
                  <a:cubicBezTo>
                    <a:pt x="464" y="1608"/>
                    <a:pt x="369" y="1703"/>
                    <a:pt x="191" y="1811"/>
                  </a:cubicBezTo>
                  <a:cubicBezTo>
                    <a:pt x="24" y="1918"/>
                    <a:pt x="48" y="1989"/>
                    <a:pt x="83" y="2073"/>
                  </a:cubicBezTo>
                  <a:cubicBezTo>
                    <a:pt x="95" y="2096"/>
                    <a:pt x="107" y="2120"/>
                    <a:pt x="119" y="2156"/>
                  </a:cubicBezTo>
                  <a:cubicBezTo>
                    <a:pt x="143" y="2287"/>
                    <a:pt x="286" y="2584"/>
                    <a:pt x="321" y="2644"/>
                  </a:cubicBezTo>
                  <a:cubicBezTo>
                    <a:pt x="333" y="2668"/>
                    <a:pt x="345" y="2704"/>
                    <a:pt x="357" y="2751"/>
                  </a:cubicBezTo>
                  <a:cubicBezTo>
                    <a:pt x="381" y="2823"/>
                    <a:pt x="405" y="2918"/>
                    <a:pt x="476" y="2989"/>
                  </a:cubicBezTo>
                  <a:cubicBezTo>
                    <a:pt x="500" y="3025"/>
                    <a:pt x="524" y="3049"/>
                    <a:pt x="560" y="3061"/>
                  </a:cubicBezTo>
                  <a:cubicBezTo>
                    <a:pt x="619" y="3096"/>
                    <a:pt x="702" y="3108"/>
                    <a:pt x="810" y="3120"/>
                  </a:cubicBezTo>
                  <a:cubicBezTo>
                    <a:pt x="917" y="3132"/>
                    <a:pt x="1179" y="3180"/>
                    <a:pt x="1262" y="3204"/>
                  </a:cubicBezTo>
                  <a:cubicBezTo>
                    <a:pt x="1322" y="3239"/>
                    <a:pt x="1405" y="3358"/>
                    <a:pt x="1476" y="3442"/>
                  </a:cubicBezTo>
                  <a:cubicBezTo>
                    <a:pt x="1512" y="3489"/>
                    <a:pt x="1560" y="3537"/>
                    <a:pt x="1595" y="3585"/>
                  </a:cubicBezTo>
                  <a:cubicBezTo>
                    <a:pt x="1715" y="3716"/>
                    <a:pt x="2012" y="3942"/>
                    <a:pt x="2155" y="4037"/>
                  </a:cubicBezTo>
                  <a:cubicBezTo>
                    <a:pt x="2167" y="4049"/>
                    <a:pt x="2191" y="4061"/>
                    <a:pt x="2203" y="4073"/>
                  </a:cubicBezTo>
                  <a:cubicBezTo>
                    <a:pt x="2238" y="4097"/>
                    <a:pt x="2310" y="4144"/>
                    <a:pt x="2369" y="4192"/>
                  </a:cubicBezTo>
                  <a:cubicBezTo>
                    <a:pt x="2441" y="4239"/>
                    <a:pt x="2512" y="4287"/>
                    <a:pt x="2560" y="4323"/>
                  </a:cubicBezTo>
                  <a:cubicBezTo>
                    <a:pt x="2560" y="4382"/>
                    <a:pt x="2369" y="4668"/>
                    <a:pt x="2238" y="4894"/>
                  </a:cubicBezTo>
                  <a:cubicBezTo>
                    <a:pt x="2096" y="5109"/>
                    <a:pt x="1953" y="5347"/>
                    <a:pt x="1917" y="5454"/>
                  </a:cubicBezTo>
                  <a:cubicBezTo>
                    <a:pt x="1834" y="5668"/>
                    <a:pt x="1786" y="5966"/>
                    <a:pt x="1762" y="6109"/>
                  </a:cubicBezTo>
                  <a:cubicBezTo>
                    <a:pt x="1762" y="6144"/>
                    <a:pt x="1750" y="6168"/>
                    <a:pt x="1750" y="6180"/>
                  </a:cubicBezTo>
                  <a:cubicBezTo>
                    <a:pt x="1738" y="6228"/>
                    <a:pt x="1822" y="6287"/>
                    <a:pt x="1893" y="6335"/>
                  </a:cubicBezTo>
                  <a:cubicBezTo>
                    <a:pt x="1965" y="6371"/>
                    <a:pt x="2024" y="6394"/>
                    <a:pt x="2024" y="6394"/>
                  </a:cubicBezTo>
                  <a:cubicBezTo>
                    <a:pt x="2084" y="6418"/>
                    <a:pt x="2346" y="6466"/>
                    <a:pt x="2631" y="6490"/>
                  </a:cubicBezTo>
                  <a:cubicBezTo>
                    <a:pt x="2905" y="6514"/>
                    <a:pt x="2965" y="6525"/>
                    <a:pt x="3108" y="6573"/>
                  </a:cubicBezTo>
                  <a:cubicBezTo>
                    <a:pt x="3119" y="6585"/>
                    <a:pt x="3131" y="6597"/>
                    <a:pt x="3131" y="6644"/>
                  </a:cubicBezTo>
                  <a:cubicBezTo>
                    <a:pt x="3143" y="6704"/>
                    <a:pt x="3155" y="6775"/>
                    <a:pt x="3227" y="6871"/>
                  </a:cubicBezTo>
                  <a:cubicBezTo>
                    <a:pt x="3274" y="6918"/>
                    <a:pt x="3334" y="6966"/>
                    <a:pt x="3393" y="7002"/>
                  </a:cubicBezTo>
                  <a:cubicBezTo>
                    <a:pt x="3512" y="7073"/>
                    <a:pt x="3643" y="7109"/>
                    <a:pt x="3727" y="7133"/>
                  </a:cubicBezTo>
                  <a:cubicBezTo>
                    <a:pt x="3750" y="7145"/>
                    <a:pt x="3774" y="7145"/>
                    <a:pt x="3786" y="7156"/>
                  </a:cubicBezTo>
                  <a:cubicBezTo>
                    <a:pt x="3798" y="7156"/>
                    <a:pt x="3822" y="7168"/>
                    <a:pt x="3917" y="7192"/>
                  </a:cubicBezTo>
                  <a:lnTo>
                    <a:pt x="3989" y="7216"/>
                  </a:lnTo>
                  <a:cubicBezTo>
                    <a:pt x="4203" y="7276"/>
                    <a:pt x="4572" y="7383"/>
                    <a:pt x="4798" y="7478"/>
                  </a:cubicBezTo>
                  <a:cubicBezTo>
                    <a:pt x="4846" y="7490"/>
                    <a:pt x="4882" y="7514"/>
                    <a:pt x="4917" y="7526"/>
                  </a:cubicBezTo>
                  <a:cubicBezTo>
                    <a:pt x="5036" y="7597"/>
                    <a:pt x="5072" y="7680"/>
                    <a:pt x="5120" y="7764"/>
                  </a:cubicBezTo>
                  <a:cubicBezTo>
                    <a:pt x="5144" y="7811"/>
                    <a:pt x="5179" y="7871"/>
                    <a:pt x="5215" y="7918"/>
                  </a:cubicBezTo>
                  <a:cubicBezTo>
                    <a:pt x="5251" y="7966"/>
                    <a:pt x="5286" y="7990"/>
                    <a:pt x="5334" y="8026"/>
                  </a:cubicBezTo>
                  <a:cubicBezTo>
                    <a:pt x="5453" y="8085"/>
                    <a:pt x="5596" y="8109"/>
                    <a:pt x="5727" y="8133"/>
                  </a:cubicBezTo>
                  <a:cubicBezTo>
                    <a:pt x="5775" y="8133"/>
                    <a:pt x="5810" y="8145"/>
                    <a:pt x="5858" y="8157"/>
                  </a:cubicBezTo>
                  <a:cubicBezTo>
                    <a:pt x="5953" y="8180"/>
                    <a:pt x="6060" y="8192"/>
                    <a:pt x="6167" y="8204"/>
                  </a:cubicBezTo>
                  <a:cubicBezTo>
                    <a:pt x="6251" y="8216"/>
                    <a:pt x="6334" y="8228"/>
                    <a:pt x="6417" y="8240"/>
                  </a:cubicBezTo>
                  <a:cubicBezTo>
                    <a:pt x="6513" y="8252"/>
                    <a:pt x="6584" y="8276"/>
                    <a:pt x="6644" y="8311"/>
                  </a:cubicBezTo>
                  <a:cubicBezTo>
                    <a:pt x="6691" y="8335"/>
                    <a:pt x="6727" y="8371"/>
                    <a:pt x="6751" y="8419"/>
                  </a:cubicBezTo>
                  <a:cubicBezTo>
                    <a:pt x="6798" y="8502"/>
                    <a:pt x="6548" y="8669"/>
                    <a:pt x="6406" y="8764"/>
                  </a:cubicBezTo>
                  <a:cubicBezTo>
                    <a:pt x="6346" y="8811"/>
                    <a:pt x="6287" y="8847"/>
                    <a:pt x="6263" y="8871"/>
                  </a:cubicBezTo>
                  <a:cubicBezTo>
                    <a:pt x="6179" y="8954"/>
                    <a:pt x="6548" y="9407"/>
                    <a:pt x="6763" y="9669"/>
                  </a:cubicBezTo>
                  <a:lnTo>
                    <a:pt x="6870" y="9847"/>
                  </a:lnTo>
                  <a:lnTo>
                    <a:pt x="7418" y="10800"/>
                  </a:lnTo>
                  <a:cubicBezTo>
                    <a:pt x="7453" y="10883"/>
                    <a:pt x="7525" y="11014"/>
                    <a:pt x="7608" y="11145"/>
                  </a:cubicBezTo>
                  <a:cubicBezTo>
                    <a:pt x="7656" y="11205"/>
                    <a:pt x="7703" y="11252"/>
                    <a:pt x="7739" y="11276"/>
                  </a:cubicBezTo>
                  <a:cubicBezTo>
                    <a:pt x="7787" y="11300"/>
                    <a:pt x="7834" y="11312"/>
                    <a:pt x="7882" y="11324"/>
                  </a:cubicBezTo>
                  <a:cubicBezTo>
                    <a:pt x="7941" y="11336"/>
                    <a:pt x="7989" y="11347"/>
                    <a:pt x="8049" y="11383"/>
                  </a:cubicBezTo>
                  <a:cubicBezTo>
                    <a:pt x="8180" y="11455"/>
                    <a:pt x="8227" y="11538"/>
                    <a:pt x="8287" y="11609"/>
                  </a:cubicBezTo>
                  <a:cubicBezTo>
                    <a:pt x="8299" y="11633"/>
                    <a:pt x="8311" y="11657"/>
                    <a:pt x="8334" y="11681"/>
                  </a:cubicBezTo>
                  <a:cubicBezTo>
                    <a:pt x="8394" y="11752"/>
                    <a:pt x="8465" y="11943"/>
                    <a:pt x="8489" y="12026"/>
                  </a:cubicBezTo>
                  <a:cubicBezTo>
                    <a:pt x="8537" y="12157"/>
                    <a:pt x="8584" y="12240"/>
                    <a:pt x="8644" y="12276"/>
                  </a:cubicBezTo>
                  <a:cubicBezTo>
                    <a:pt x="8739" y="12324"/>
                    <a:pt x="8942" y="12359"/>
                    <a:pt x="9346" y="12419"/>
                  </a:cubicBezTo>
                  <a:cubicBezTo>
                    <a:pt x="9751" y="12479"/>
                    <a:pt x="9894" y="12514"/>
                    <a:pt x="10061" y="12574"/>
                  </a:cubicBezTo>
                  <a:cubicBezTo>
                    <a:pt x="10073" y="12574"/>
                    <a:pt x="10097" y="12586"/>
                    <a:pt x="10120" y="12598"/>
                  </a:cubicBezTo>
                  <a:cubicBezTo>
                    <a:pt x="10132" y="12598"/>
                    <a:pt x="10156" y="12610"/>
                    <a:pt x="10216" y="12633"/>
                  </a:cubicBezTo>
                  <a:cubicBezTo>
                    <a:pt x="10287" y="12669"/>
                    <a:pt x="10370" y="12693"/>
                    <a:pt x="10489" y="12752"/>
                  </a:cubicBezTo>
                  <a:cubicBezTo>
                    <a:pt x="10513" y="12764"/>
                    <a:pt x="10525" y="12776"/>
                    <a:pt x="10549" y="12788"/>
                  </a:cubicBezTo>
                  <a:lnTo>
                    <a:pt x="10656" y="12836"/>
                  </a:lnTo>
                  <a:cubicBezTo>
                    <a:pt x="10716" y="12871"/>
                    <a:pt x="10763" y="12895"/>
                    <a:pt x="10787" y="12907"/>
                  </a:cubicBezTo>
                  <a:cubicBezTo>
                    <a:pt x="10811" y="12919"/>
                    <a:pt x="10823" y="12931"/>
                    <a:pt x="10835" y="12931"/>
                  </a:cubicBezTo>
                  <a:cubicBezTo>
                    <a:pt x="10870" y="12967"/>
                    <a:pt x="10859" y="12991"/>
                    <a:pt x="10799" y="13074"/>
                  </a:cubicBezTo>
                  <a:cubicBezTo>
                    <a:pt x="10763" y="13110"/>
                    <a:pt x="10728" y="13169"/>
                    <a:pt x="10704" y="13241"/>
                  </a:cubicBezTo>
                  <a:cubicBezTo>
                    <a:pt x="10620" y="13443"/>
                    <a:pt x="10799" y="13610"/>
                    <a:pt x="10930" y="13729"/>
                  </a:cubicBezTo>
                  <a:cubicBezTo>
                    <a:pt x="11001" y="13788"/>
                    <a:pt x="11061" y="13836"/>
                    <a:pt x="11109" y="13860"/>
                  </a:cubicBezTo>
                  <a:cubicBezTo>
                    <a:pt x="11132" y="13883"/>
                    <a:pt x="11168" y="13895"/>
                    <a:pt x="11192" y="13907"/>
                  </a:cubicBezTo>
                  <a:cubicBezTo>
                    <a:pt x="11228" y="13919"/>
                    <a:pt x="11251" y="13931"/>
                    <a:pt x="11299" y="13967"/>
                  </a:cubicBezTo>
                  <a:cubicBezTo>
                    <a:pt x="11370" y="14003"/>
                    <a:pt x="11370" y="14038"/>
                    <a:pt x="11382" y="14098"/>
                  </a:cubicBezTo>
                  <a:cubicBezTo>
                    <a:pt x="11382" y="14122"/>
                    <a:pt x="11394" y="14157"/>
                    <a:pt x="11406" y="14205"/>
                  </a:cubicBezTo>
                  <a:cubicBezTo>
                    <a:pt x="11430" y="14253"/>
                    <a:pt x="11525" y="14324"/>
                    <a:pt x="11632" y="14384"/>
                  </a:cubicBezTo>
                  <a:cubicBezTo>
                    <a:pt x="11799" y="14479"/>
                    <a:pt x="12013" y="14574"/>
                    <a:pt x="12097" y="14610"/>
                  </a:cubicBezTo>
                  <a:cubicBezTo>
                    <a:pt x="12109" y="14622"/>
                    <a:pt x="12121" y="14634"/>
                    <a:pt x="12156" y="14645"/>
                  </a:cubicBezTo>
                  <a:cubicBezTo>
                    <a:pt x="12192" y="14681"/>
                    <a:pt x="12252" y="14717"/>
                    <a:pt x="12311" y="14753"/>
                  </a:cubicBezTo>
                  <a:cubicBezTo>
                    <a:pt x="12371" y="14788"/>
                    <a:pt x="12418" y="14812"/>
                    <a:pt x="12502" y="14836"/>
                  </a:cubicBezTo>
                  <a:lnTo>
                    <a:pt x="12597" y="14776"/>
                  </a:lnTo>
                  <a:cubicBezTo>
                    <a:pt x="12573" y="14776"/>
                    <a:pt x="12561" y="14765"/>
                    <a:pt x="12537" y="14765"/>
                  </a:cubicBezTo>
                  <a:cubicBezTo>
                    <a:pt x="12502" y="14753"/>
                    <a:pt x="12454" y="14729"/>
                    <a:pt x="12418" y="14705"/>
                  </a:cubicBezTo>
                  <a:cubicBezTo>
                    <a:pt x="12359" y="14669"/>
                    <a:pt x="12299" y="14622"/>
                    <a:pt x="12252" y="14598"/>
                  </a:cubicBezTo>
                  <a:cubicBezTo>
                    <a:pt x="12228" y="14574"/>
                    <a:pt x="12204" y="14562"/>
                    <a:pt x="12180" y="14550"/>
                  </a:cubicBezTo>
                  <a:cubicBezTo>
                    <a:pt x="12013" y="14479"/>
                    <a:pt x="11847" y="14395"/>
                    <a:pt x="11728" y="14324"/>
                  </a:cubicBezTo>
                  <a:cubicBezTo>
                    <a:pt x="11621" y="14264"/>
                    <a:pt x="11549" y="14217"/>
                    <a:pt x="11537" y="14181"/>
                  </a:cubicBezTo>
                  <a:cubicBezTo>
                    <a:pt x="11525" y="14145"/>
                    <a:pt x="11525" y="14122"/>
                    <a:pt x="11513" y="14086"/>
                  </a:cubicBezTo>
                  <a:cubicBezTo>
                    <a:pt x="11501" y="14026"/>
                    <a:pt x="11501" y="13979"/>
                    <a:pt x="11370" y="13895"/>
                  </a:cubicBezTo>
                  <a:cubicBezTo>
                    <a:pt x="11347" y="13883"/>
                    <a:pt x="11311" y="13860"/>
                    <a:pt x="11275" y="13848"/>
                  </a:cubicBezTo>
                  <a:cubicBezTo>
                    <a:pt x="11251" y="13836"/>
                    <a:pt x="11228" y="13824"/>
                    <a:pt x="11204" y="13812"/>
                  </a:cubicBezTo>
                  <a:cubicBezTo>
                    <a:pt x="11156" y="13776"/>
                    <a:pt x="11109" y="13741"/>
                    <a:pt x="11049" y="13693"/>
                  </a:cubicBezTo>
                  <a:cubicBezTo>
                    <a:pt x="10894" y="13550"/>
                    <a:pt x="10763" y="13419"/>
                    <a:pt x="10835" y="13264"/>
                  </a:cubicBezTo>
                  <a:cubicBezTo>
                    <a:pt x="10859" y="13193"/>
                    <a:pt x="10894" y="13145"/>
                    <a:pt x="10918" y="13098"/>
                  </a:cubicBezTo>
                  <a:cubicBezTo>
                    <a:pt x="10978" y="13026"/>
                    <a:pt x="11025" y="12955"/>
                    <a:pt x="10930" y="12883"/>
                  </a:cubicBezTo>
                  <a:cubicBezTo>
                    <a:pt x="10918" y="12871"/>
                    <a:pt x="10906" y="12860"/>
                    <a:pt x="10882" y="12848"/>
                  </a:cubicBezTo>
                  <a:cubicBezTo>
                    <a:pt x="10847" y="12836"/>
                    <a:pt x="10799" y="12812"/>
                    <a:pt x="10739" y="12776"/>
                  </a:cubicBezTo>
                  <a:lnTo>
                    <a:pt x="10632" y="12729"/>
                  </a:lnTo>
                  <a:cubicBezTo>
                    <a:pt x="10620" y="12717"/>
                    <a:pt x="10597" y="12705"/>
                    <a:pt x="10525" y="12681"/>
                  </a:cubicBezTo>
                  <a:cubicBezTo>
                    <a:pt x="10442" y="12633"/>
                    <a:pt x="10370" y="12598"/>
                    <a:pt x="10251" y="12550"/>
                  </a:cubicBezTo>
                  <a:cubicBezTo>
                    <a:pt x="10227" y="12550"/>
                    <a:pt x="10216" y="12538"/>
                    <a:pt x="10192" y="12526"/>
                  </a:cubicBezTo>
                  <a:cubicBezTo>
                    <a:pt x="10168" y="12514"/>
                    <a:pt x="10144" y="12514"/>
                    <a:pt x="10108" y="12490"/>
                  </a:cubicBezTo>
                  <a:cubicBezTo>
                    <a:pt x="9918" y="12431"/>
                    <a:pt x="9751" y="12395"/>
                    <a:pt x="9382" y="12336"/>
                  </a:cubicBezTo>
                  <a:cubicBezTo>
                    <a:pt x="9073" y="12288"/>
                    <a:pt x="8799" y="12252"/>
                    <a:pt x="8739" y="12217"/>
                  </a:cubicBezTo>
                  <a:cubicBezTo>
                    <a:pt x="8715" y="12205"/>
                    <a:pt x="8668" y="12145"/>
                    <a:pt x="8620" y="12002"/>
                  </a:cubicBezTo>
                  <a:cubicBezTo>
                    <a:pt x="8620" y="11990"/>
                    <a:pt x="8537" y="11740"/>
                    <a:pt x="8453" y="11645"/>
                  </a:cubicBezTo>
                  <a:cubicBezTo>
                    <a:pt x="8442" y="11621"/>
                    <a:pt x="8418" y="11597"/>
                    <a:pt x="8406" y="11574"/>
                  </a:cubicBezTo>
                  <a:cubicBezTo>
                    <a:pt x="8346" y="11502"/>
                    <a:pt x="8287" y="11419"/>
                    <a:pt x="8144" y="11336"/>
                  </a:cubicBezTo>
                  <a:cubicBezTo>
                    <a:pt x="8061" y="11288"/>
                    <a:pt x="7989" y="11264"/>
                    <a:pt x="7941" y="11252"/>
                  </a:cubicBezTo>
                  <a:cubicBezTo>
                    <a:pt x="7906" y="11240"/>
                    <a:pt x="7870" y="11240"/>
                    <a:pt x="7834" y="11216"/>
                  </a:cubicBezTo>
                  <a:cubicBezTo>
                    <a:pt x="7811" y="11205"/>
                    <a:pt x="7775" y="11169"/>
                    <a:pt x="7739" y="11121"/>
                  </a:cubicBezTo>
                  <a:cubicBezTo>
                    <a:pt x="7656" y="10990"/>
                    <a:pt x="7584" y="10871"/>
                    <a:pt x="7584" y="10812"/>
                  </a:cubicBezTo>
                  <a:cubicBezTo>
                    <a:pt x="7608" y="10800"/>
                    <a:pt x="7632" y="10800"/>
                    <a:pt x="7691" y="10788"/>
                  </a:cubicBezTo>
                  <a:cubicBezTo>
                    <a:pt x="7715" y="10776"/>
                    <a:pt x="7739" y="10776"/>
                    <a:pt x="7870" y="10740"/>
                  </a:cubicBezTo>
                  <a:cubicBezTo>
                    <a:pt x="7906" y="10728"/>
                    <a:pt x="7941" y="10728"/>
                    <a:pt x="7965" y="10716"/>
                  </a:cubicBezTo>
                  <a:cubicBezTo>
                    <a:pt x="8181" y="10675"/>
                    <a:pt x="8699" y="10616"/>
                    <a:pt x="9012" y="10616"/>
                  </a:cubicBezTo>
                  <a:cubicBezTo>
                    <a:pt x="9062" y="10616"/>
                    <a:pt x="9107" y="10618"/>
                    <a:pt x="9144" y="10621"/>
                  </a:cubicBezTo>
                  <a:cubicBezTo>
                    <a:pt x="9239" y="10621"/>
                    <a:pt x="9489" y="10693"/>
                    <a:pt x="10156" y="11074"/>
                  </a:cubicBezTo>
                  <a:cubicBezTo>
                    <a:pt x="10239" y="11121"/>
                    <a:pt x="10311" y="11205"/>
                    <a:pt x="10382" y="11288"/>
                  </a:cubicBezTo>
                  <a:cubicBezTo>
                    <a:pt x="10454" y="11359"/>
                    <a:pt x="10513" y="11419"/>
                    <a:pt x="10573" y="11455"/>
                  </a:cubicBezTo>
                  <a:cubicBezTo>
                    <a:pt x="10597" y="11478"/>
                    <a:pt x="10632" y="11478"/>
                    <a:pt x="10668" y="11478"/>
                  </a:cubicBezTo>
                  <a:cubicBezTo>
                    <a:pt x="10704" y="11478"/>
                    <a:pt x="10739" y="11478"/>
                    <a:pt x="10763" y="11455"/>
                  </a:cubicBezTo>
                  <a:cubicBezTo>
                    <a:pt x="10799" y="11443"/>
                    <a:pt x="10823" y="11419"/>
                    <a:pt x="10847" y="11383"/>
                  </a:cubicBezTo>
                  <a:cubicBezTo>
                    <a:pt x="10870" y="11359"/>
                    <a:pt x="10894" y="11336"/>
                    <a:pt x="10930" y="11312"/>
                  </a:cubicBezTo>
                  <a:cubicBezTo>
                    <a:pt x="10978" y="11276"/>
                    <a:pt x="11049" y="11228"/>
                    <a:pt x="11156" y="11169"/>
                  </a:cubicBezTo>
                  <a:cubicBezTo>
                    <a:pt x="11287" y="11086"/>
                    <a:pt x="11430" y="11014"/>
                    <a:pt x="11525" y="10966"/>
                  </a:cubicBezTo>
                  <a:cubicBezTo>
                    <a:pt x="11656" y="10890"/>
                    <a:pt x="12155" y="10834"/>
                    <a:pt x="12503" y="10834"/>
                  </a:cubicBezTo>
                  <a:cubicBezTo>
                    <a:pt x="12536" y="10834"/>
                    <a:pt x="12567" y="10834"/>
                    <a:pt x="12597" y="10835"/>
                  </a:cubicBezTo>
                  <a:cubicBezTo>
                    <a:pt x="12653" y="10840"/>
                    <a:pt x="12746" y="10842"/>
                    <a:pt x="12865" y="10842"/>
                  </a:cubicBezTo>
                  <a:cubicBezTo>
                    <a:pt x="13427" y="10842"/>
                    <a:pt x="14562" y="10797"/>
                    <a:pt x="15014" y="10728"/>
                  </a:cubicBezTo>
                  <a:cubicBezTo>
                    <a:pt x="15122" y="10713"/>
                    <a:pt x="15222" y="10706"/>
                    <a:pt x="15314" y="10706"/>
                  </a:cubicBezTo>
                  <a:cubicBezTo>
                    <a:pt x="15716" y="10706"/>
                    <a:pt x="15956" y="10830"/>
                    <a:pt x="16014" y="10859"/>
                  </a:cubicBezTo>
                  <a:cubicBezTo>
                    <a:pt x="16085" y="10907"/>
                    <a:pt x="16228" y="11050"/>
                    <a:pt x="16335" y="11157"/>
                  </a:cubicBezTo>
                  <a:cubicBezTo>
                    <a:pt x="16431" y="11252"/>
                    <a:pt x="16502" y="11336"/>
                    <a:pt x="16574" y="11371"/>
                  </a:cubicBezTo>
                  <a:cubicBezTo>
                    <a:pt x="16693" y="11443"/>
                    <a:pt x="16955" y="11514"/>
                    <a:pt x="17347" y="11514"/>
                  </a:cubicBezTo>
                  <a:cubicBezTo>
                    <a:pt x="17407" y="11514"/>
                    <a:pt x="17455" y="11514"/>
                    <a:pt x="17502" y="11502"/>
                  </a:cubicBezTo>
                  <a:lnTo>
                    <a:pt x="17645" y="11502"/>
                  </a:lnTo>
                  <a:cubicBezTo>
                    <a:pt x="17657" y="11502"/>
                    <a:pt x="17681" y="11502"/>
                    <a:pt x="17705" y="11490"/>
                  </a:cubicBezTo>
                  <a:lnTo>
                    <a:pt x="17871" y="11490"/>
                  </a:lnTo>
                  <a:cubicBezTo>
                    <a:pt x="17812" y="11526"/>
                    <a:pt x="17752" y="11550"/>
                    <a:pt x="17693" y="11574"/>
                  </a:cubicBezTo>
                  <a:cubicBezTo>
                    <a:pt x="17586" y="11621"/>
                    <a:pt x="17478" y="11669"/>
                    <a:pt x="17383" y="11717"/>
                  </a:cubicBezTo>
                  <a:cubicBezTo>
                    <a:pt x="17359" y="11728"/>
                    <a:pt x="17336" y="11740"/>
                    <a:pt x="17312" y="11752"/>
                  </a:cubicBezTo>
                  <a:cubicBezTo>
                    <a:pt x="17133" y="11859"/>
                    <a:pt x="17133" y="11978"/>
                    <a:pt x="17121" y="12050"/>
                  </a:cubicBezTo>
                  <a:cubicBezTo>
                    <a:pt x="17121" y="12062"/>
                    <a:pt x="17121" y="12074"/>
                    <a:pt x="17121" y="12086"/>
                  </a:cubicBezTo>
                  <a:cubicBezTo>
                    <a:pt x="17109" y="12109"/>
                    <a:pt x="17121" y="12121"/>
                    <a:pt x="17133" y="12145"/>
                  </a:cubicBezTo>
                  <a:lnTo>
                    <a:pt x="17252" y="12050"/>
                  </a:lnTo>
                  <a:cubicBezTo>
                    <a:pt x="17252" y="12038"/>
                    <a:pt x="17264" y="12014"/>
                    <a:pt x="17264" y="11990"/>
                  </a:cubicBezTo>
                  <a:cubicBezTo>
                    <a:pt x="17264" y="11978"/>
                    <a:pt x="17276" y="11955"/>
                    <a:pt x="17288" y="11931"/>
                  </a:cubicBezTo>
                  <a:cubicBezTo>
                    <a:pt x="17300" y="11907"/>
                    <a:pt x="17312" y="11895"/>
                    <a:pt x="17336" y="11859"/>
                  </a:cubicBezTo>
                  <a:cubicBezTo>
                    <a:pt x="17359" y="11848"/>
                    <a:pt x="17383" y="11824"/>
                    <a:pt x="17419" y="11800"/>
                  </a:cubicBezTo>
                  <a:cubicBezTo>
                    <a:pt x="17431" y="11788"/>
                    <a:pt x="17455" y="11788"/>
                    <a:pt x="17478" y="11776"/>
                  </a:cubicBezTo>
                  <a:cubicBezTo>
                    <a:pt x="17562" y="11728"/>
                    <a:pt x="17669" y="11681"/>
                    <a:pt x="17776" y="11633"/>
                  </a:cubicBezTo>
                  <a:cubicBezTo>
                    <a:pt x="17812" y="11621"/>
                    <a:pt x="17847" y="11597"/>
                    <a:pt x="17883" y="11586"/>
                  </a:cubicBezTo>
                  <a:cubicBezTo>
                    <a:pt x="17990" y="11538"/>
                    <a:pt x="18098" y="11490"/>
                    <a:pt x="18181" y="11455"/>
                  </a:cubicBezTo>
                  <a:cubicBezTo>
                    <a:pt x="18252" y="11419"/>
                    <a:pt x="18312" y="11383"/>
                    <a:pt x="18359" y="11359"/>
                  </a:cubicBezTo>
                  <a:cubicBezTo>
                    <a:pt x="18443" y="11312"/>
                    <a:pt x="18526" y="11252"/>
                    <a:pt x="18645" y="11181"/>
                  </a:cubicBezTo>
                  <a:cubicBezTo>
                    <a:pt x="18705" y="11145"/>
                    <a:pt x="18776" y="11097"/>
                    <a:pt x="18860" y="11038"/>
                  </a:cubicBezTo>
                  <a:cubicBezTo>
                    <a:pt x="18883" y="11026"/>
                    <a:pt x="18919" y="11002"/>
                    <a:pt x="18943" y="10990"/>
                  </a:cubicBezTo>
                  <a:cubicBezTo>
                    <a:pt x="18990" y="10966"/>
                    <a:pt x="19038" y="10931"/>
                    <a:pt x="19110" y="10895"/>
                  </a:cubicBezTo>
                  <a:cubicBezTo>
                    <a:pt x="19276" y="10812"/>
                    <a:pt x="19526" y="10693"/>
                    <a:pt x="19788" y="10597"/>
                  </a:cubicBezTo>
                  <a:lnTo>
                    <a:pt x="20122" y="10407"/>
                  </a:lnTo>
                  <a:lnTo>
                    <a:pt x="20122" y="10407"/>
                  </a:lnTo>
                  <a:cubicBezTo>
                    <a:pt x="20086" y="10419"/>
                    <a:pt x="20038" y="10431"/>
                    <a:pt x="20003" y="10431"/>
                  </a:cubicBezTo>
                  <a:cubicBezTo>
                    <a:pt x="19979" y="10443"/>
                    <a:pt x="19955" y="10454"/>
                    <a:pt x="19824" y="10490"/>
                  </a:cubicBezTo>
                  <a:cubicBezTo>
                    <a:pt x="19812" y="10502"/>
                    <a:pt x="19788" y="10502"/>
                    <a:pt x="19693" y="10502"/>
                  </a:cubicBezTo>
                  <a:cubicBezTo>
                    <a:pt x="19669" y="10502"/>
                    <a:pt x="19657" y="10490"/>
                    <a:pt x="19610" y="10466"/>
                  </a:cubicBezTo>
                  <a:cubicBezTo>
                    <a:pt x="19574" y="10443"/>
                    <a:pt x="19550" y="10431"/>
                    <a:pt x="19514" y="10407"/>
                  </a:cubicBezTo>
                  <a:cubicBezTo>
                    <a:pt x="19050" y="10169"/>
                    <a:pt x="18383" y="9835"/>
                    <a:pt x="18145" y="9716"/>
                  </a:cubicBezTo>
                  <a:cubicBezTo>
                    <a:pt x="18109" y="9704"/>
                    <a:pt x="18086" y="9692"/>
                    <a:pt x="18074" y="9681"/>
                  </a:cubicBezTo>
                  <a:cubicBezTo>
                    <a:pt x="17740" y="9562"/>
                    <a:pt x="17502" y="9466"/>
                    <a:pt x="17395" y="9407"/>
                  </a:cubicBezTo>
                  <a:cubicBezTo>
                    <a:pt x="17371" y="9395"/>
                    <a:pt x="17359" y="9335"/>
                    <a:pt x="17478" y="9085"/>
                  </a:cubicBezTo>
                  <a:cubicBezTo>
                    <a:pt x="17502" y="9014"/>
                    <a:pt x="17395" y="8930"/>
                    <a:pt x="17252" y="8847"/>
                  </a:cubicBezTo>
                  <a:cubicBezTo>
                    <a:pt x="17205" y="8811"/>
                    <a:pt x="17145" y="8788"/>
                    <a:pt x="17097" y="8764"/>
                  </a:cubicBezTo>
                  <a:lnTo>
                    <a:pt x="17026" y="8728"/>
                  </a:lnTo>
                  <a:cubicBezTo>
                    <a:pt x="17002" y="8716"/>
                    <a:pt x="17002" y="8633"/>
                    <a:pt x="17002" y="8549"/>
                  </a:cubicBezTo>
                  <a:cubicBezTo>
                    <a:pt x="17014" y="8526"/>
                    <a:pt x="17014" y="8502"/>
                    <a:pt x="17026" y="8478"/>
                  </a:cubicBezTo>
                  <a:cubicBezTo>
                    <a:pt x="17026" y="8466"/>
                    <a:pt x="17050" y="8311"/>
                    <a:pt x="17026" y="8168"/>
                  </a:cubicBezTo>
                  <a:lnTo>
                    <a:pt x="16883" y="8097"/>
                  </a:lnTo>
                  <a:lnTo>
                    <a:pt x="16883" y="8097"/>
                  </a:lnTo>
                  <a:cubicBezTo>
                    <a:pt x="16883" y="8121"/>
                    <a:pt x="16895" y="8157"/>
                    <a:pt x="16895" y="8204"/>
                  </a:cubicBezTo>
                  <a:cubicBezTo>
                    <a:pt x="16895" y="8228"/>
                    <a:pt x="16895" y="8240"/>
                    <a:pt x="16907" y="8276"/>
                  </a:cubicBezTo>
                  <a:cubicBezTo>
                    <a:pt x="16907" y="8311"/>
                    <a:pt x="16895" y="8335"/>
                    <a:pt x="16895" y="8359"/>
                  </a:cubicBezTo>
                  <a:cubicBezTo>
                    <a:pt x="16895" y="8383"/>
                    <a:pt x="16895" y="8407"/>
                    <a:pt x="16847" y="8419"/>
                  </a:cubicBezTo>
                  <a:cubicBezTo>
                    <a:pt x="16812" y="8407"/>
                    <a:pt x="16776" y="8395"/>
                    <a:pt x="16740" y="8395"/>
                  </a:cubicBezTo>
                  <a:cubicBezTo>
                    <a:pt x="16716" y="8395"/>
                    <a:pt x="16693" y="8383"/>
                    <a:pt x="16669" y="8383"/>
                  </a:cubicBezTo>
                  <a:cubicBezTo>
                    <a:pt x="16621" y="8371"/>
                    <a:pt x="16585" y="8371"/>
                    <a:pt x="16550" y="8359"/>
                  </a:cubicBezTo>
                  <a:cubicBezTo>
                    <a:pt x="16514" y="8359"/>
                    <a:pt x="16490" y="8347"/>
                    <a:pt x="16454" y="8347"/>
                  </a:cubicBezTo>
                  <a:cubicBezTo>
                    <a:pt x="16419" y="8347"/>
                    <a:pt x="16395" y="8335"/>
                    <a:pt x="16359" y="8335"/>
                  </a:cubicBezTo>
                  <a:cubicBezTo>
                    <a:pt x="16323" y="8323"/>
                    <a:pt x="16276" y="8311"/>
                    <a:pt x="16240" y="8311"/>
                  </a:cubicBezTo>
                  <a:cubicBezTo>
                    <a:pt x="16216" y="8311"/>
                    <a:pt x="16181" y="8299"/>
                    <a:pt x="16157" y="8299"/>
                  </a:cubicBezTo>
                  <a:cubicBezTo>
                    <a:pt x="16109" y="8288"/>
                    <a:pt x="16073" y="8276"/>
                    <a:pt x="16038" y="8276"/>
                  </a:cubicBezTo>
                  <a:cubicBezTo>
                    <a:pt x="16002" y="8276"/>
                    <a:pt x="15978" y="8264"/>
                    <a:pt x="15954" y="8264"/>
                  </a:cubicBezTo>
                  <a:cubicBezTo>
                    <a:pt x="15907" y="8252"/>
                    <a:pt x="15859" y="8240"/>
                    <a:pt x="15812" y="8240"/>
                  </a:cubicBezTo>
                  <a:cubicBezTo>
                    <a:pt x="15788" y="8228"/>
                    <a:pt x="15776" y="8228"/>
                    <a:pt x="15752" y="8228"/>
                  </a:cubicBezTo>
                  <a:cubicBezTo>
                    <a:pt x="15704" y="8216"/>
                    <a:pt x="15657" y="8204"/>
                    <a:pt x="15609" y="8204"/>
                  </a:cubicBezTo>
                  <a:cubicBezTo>
                    <a:pt x="15585" y="8192"/>
                    <a:pt x="15561" y="8192"/>
                    <a:pt x="15550" y="8192"/>
                  </a:cubicBezTo>
                  <a:cubicBezTo>
                    <a:pt x="15502" y="8180"/>
                    <a:pt x="15454" y="8180"/>
                    <a:pt x="15347" y="8157"/>
                  </a:cubicBezTo>
                  <a:cubicBezTo>
                    <a:pt x="15300" y="8145"/>
                    <a:pt x="15252" y="8145"/>
                    <a:pt x="15157" y="8121"/>
                  </a:cubicBezTo>
                  <a:cubicBezTo>
                    <a:pt x="15121" y="8121"/>
                    <a:pt x="15073" y="8109"/>
                    <a:pt x="14990" y="8085"/>
                  </a:cubicBezTo>
                  <a:cubicBezTo>
                    <a:pt x="14942" y="8085"/>
                    <a:pt x="14907" y="8073"/>
                    <a:pt x="14823" y="8061"/>
                  </a:cubicBezTo>
                  <a:cubicBezTo>
                    <a:pt x="14788" y="8061"/>
                    <a:pt x="14764" y="8049"/>
                    <a:pt x="14680" y="8038"/>
                  </a:cubicBezTo>
                  <a:cubicBezTo>
                    <a:pt x="14657" y="8026"/>
                    <a:pt x="14633" y="8026"/>
                    <a:pt x="14561" y="8014"/>
                  </a:cubicBezTo>
                  <a:cubicBezTo>
                    <a:pt x="14538" y="8002"/>
                    <a:pt x="14514" y="8002"/>
                    <a:pt x="14335" y="7954"/>
                  </a:cubicBezTo>
                  <a:cubicBezTo>
                    <a:pt x="14302" y="7935"/>
                    <a:pt x="14233" y="7926"/>
                    <a:pt x="14105" y="7926"/>
                  </a:cubicBezTo>
                  <a:cubicBezTo>
                    <a:pt x="14000" y="7926"/>
                    <a:pt x="13854" y="7932"/>
                    <a:pt x="13656" y="7942"/>
                  </a:cubicBezTo>
                  <a:lnTo>
                    <a:pt x="13430" y="7942"/>
                  </a:lnTo>
                  <a:cubicBezTo>
                    <a:pt x="13371" y="7942"/>
                    <a:pt x="13287" y="7954"/>
                    <a:pt x="13204" y="7966"/>
                  </a:cubicBezTo>
                  <a:cubicBezTo>
                    <a:pt x="13105" y="7974"/>
                    <a:pt x="12984" y="7988"/>
                    <a:pt x="12887" y="7988"/>
                  </a:cubicBezTo>
                  <a:cubicBezTo>
                    <a:pt x="12844" y="7988"/>
                    <a:pt x="12805" y="7985"/>
                    <a:pt x="12775" y="7978"/>
                  </a:cubicBezTo>
                  <a:cubicBezTo>
                    <a:pt x="12549" y="7918"/>
                    <a:pt x="12002" y="7871"/>
                    <a:pt x="11811" y="7871"/>
                  </a:cubicBezTo>
                  <a:cubicBezTo>
                    <a:pt x="11585" y="7871"/>
                    <a:pt x="11251" y="7966"/>
                    <a:pt x="11049" y="8073"/>
                  </a:cubicBezTo>
                  <a:cubicBezTo>
                    <a:pt x="10906" y="8145"/>
                    <a:pt x="10870" y="8252"/>
                    <a:pt x="10835" y="8347"/>
                  </a:cubicBezTo>
                  <a:cubicBezTo>
                    <a:pt x="10823" y="8407"/>
                    <a:pt x="10799" y="8454"/>
                    <a:pt x="10775" y="8502"/>
                  </a:cubicBezTo>
                  <a:cubicBezTo>
                    <a:pt x="10739" y="8561"/>
                    <a:pt x="10680" y="8609"/>
                    <a:pt x="10573" y="8669"/>
                  </a:cubicBezTo>
                  <a:cubicBezTo>
                    <a:pt x="10478" y="8716"/>
                    <a:pt x="10358" y="8776"/>
                    <a:pt x="10227" y="8835"/>
                  </a:cubicBezTo>
                  <a:cubicBezTo>
                    <a:pt x="10168" y="8859"/>
                    <a:pt x="10108" y="8895"/>
                    <a:pt x="10037" y="8930"/>
                  </a:cubicBezTo>
                  <a:cubicBezTo>
                    <a:pt x="9951" y="8969"/>
                    <a:pt x="9879" y="8982"/>
                    <a:pt x="9817" y="8982"/>
                  </a:cubicBezTo>
                  <a:cubicBezTo>
                    <a:pt x="9724" y="8982"/>
                    <a:pt x="9654" y="8952"/>
                    <a:pt x="9596" y="8930"/>
                  </a:cubicBezTo>
                  <a:cubicBezTo>
                    <a:pt x="9561" y="8919"/>
                    <a:pt x="9537" y="8907"/>
                    <a:pt x="9513" y="8895"/>
                  </a:cubicBezTo>
                  <a:cubicBezTo>
                    <a:pt x="9454" y="8895"/>
                    <a:pt x="9418" y="8907"/>
                    <a:pt x="9358" y="8942"/>
                  </a:cubicBezTo>
                  <a:cubicBezTo>
                    <a:pt x="9263" y="8978"/>
                    <a:pt x="9120" y="9038"/>
                    <a:pt x="8823" y="9097"/>
                  </a:cubicBezTo>
                  <a:cubicBezTo>
                    <a:pt x="8665" y="9131"/>
                    <a:pt x="8537" y="9143"/>
                    <a:pt x="8424" y="9143"/>
                  </a:cubicBezTo>
                  <a:cubicBezTo>
                    <a:pt x="8298" y="9143"/>
                    <a:pt x="8191" y="9128"/>
                    <a:pt x="8084" y="9109"/>
                  </a:cubicBezTo>
                  <a:cubicBezTo>
                    <a:pt x="8001" y="9097"/>
                    <a:pt x="7930" y="9085"/>
                    <a:pt x="7834" y="9073"/>
                  </a:cubicBezTo>
                  <a:cubicBezTo>
                    <a:pt x="7751" y="9073"/>
                    <a:pt x="7668" y="9085"/>
                    <a:pt x="7608" y="9133"/>
                  </a:cubicBezTo>
                  <a:cubicBezTo>
                    <a:pt x="7525" y="9181"/>
                    <a:pt x="7465" y="9240"/>
                    <a:pt x="7406" y="9323"/>
                  </a:cubicBezTo>
                  <a:cubicBezTo>
                    <a:pt x="7358" y="9395"/>
                    <a:pt x="7299" y="9466"/>
                    <a:pt x="7227" y="9538"/>
                  </a:cubicBezTo>
                  <a:cubicBezTo>
                    <a:pt x="7203" y="9550"/>
                    <a:pt x="7191" y="9562"/>
                    <a:pt x="7132" y="9609"/>
                  </a:cubicBezTo>
                  <a:cubicBezTo>
                    <a:pt x="7120" y="9621"/>
                    <a:pt x="7096" y="9633"/>
                    <a:pt x="7060" y="9669"/>
                  </a:cubicBezTo>
                  <a:cubicBezTo>
                    <a:pt x="7025" y="9692"/>
                    <a:pt x="6989" y="9728"/>
                    <a:pt x="6953" y="9752"/>
                  </a:cubicBezTo>
                  <a:lnTo>
                    <a:pt x="6882" y="9633"/>
                  </a:lnTo>
                  <a:cubicBezTo>
                    <a:pt x="6620" y="9335"/>
                    <a:pt x="6358" y="8966"/>
                    <a:pt x="6382" y="8919"/>
                  </a:cubicBezTo>
                  <a:cubicBezTo>
                    <a:pt x="6406" y="8895"/>
                    <a:pt x="6453" y="8859"/>
                    <a:pt x="6513" y="8811"/>
                  </a:cubicBezTo>
                  <a:cubicBezTo>
                    <a:pt x="6751" y="8657"/>
                    <a:pt x="6941" y="8502"/>
                    <a:pt x="6882" y="8395"/>
                  </a:cubicBezTo>
                  <a:cubicBezTo>
                    <a:pt x="6846" y="8335"/>
                    <a:pt x="6798" y="8288"/>
                    <a:pt x="6739" y="8252"/>
                  </a:cubicBezTo>
                  <a:cubicBezTo>
                    <a:pt x="6668" y="8216"/>
                    <a:pt x="6572" y="8192"/>
                    <a:pt x="6453" y="8168"/>
                  </a:cubicBezTo>
                  <a:cubicBezTo>
                    <a:pt x="6370" y="8145"/>
                    <a:pt x="6275" y="8133"/>
                    <a:pt x="6191" y="8133"/>
                  </a:cubicBezTo>
                  <a:cubicBezTo>
                    <a:pt x="6096" y="8121"/>
                    <a:pt x="6001" y="8109"/>
                    <a:pt x="5906" y="8085"/>
                  </a:cubicBezTo>
                  <a:cubicBezTo>
                    <a:pt x="5858" y="8073"/>
                    <a:pt x="5810" y="8061"/>
                    <a:pt x="5751" y="8049"/>
                  </a:cubicBezTo>
                  <a:cubicBezTo>
                    <a:pt x="5644" y="8038"/>
                    <a:pt x="5525" y="8014"/>
                    <a:pt x="5429" y="7966"/>
                  </a:cubicBezTo>
                  <a:cubicBezTo>
                    <a:pt x="5394" y="7942"/>
                    <a:pt x="5358" y="7918"/>
                    <a:pt x="5334" y="7883"/>
                  </a:cubicBezTo>
                  <a:cubicBezTo>
                    <a:pt x="5298" y="7835"/>
                    <a:pt x="5274" y="7787"/>
                    <a:pt x="5251" y="7740"/>
                  </a:cubicBezTo>
                  <a:cubicBezTo>
                    <a:pt x="5203" y="7657"/>
                    <a:pt x="5155" y="7561"/>
                    <a:pt x="5001" y="7478"/>
                  </a:cubicBezTo>
                  <a:cubicBezTo>
                    <a:pt x="4965" y="7454"/>
                    <a:pt x="4929" y="7430"/>
                    <a:pt x="4882" y="7406"/>
                  </a:cubicBezTo>
                  <a:cubicBezTo>
                    <a:pt x="4643" y="7311"/>
                    <a:pt x="4262" y="7204"/>
                    <a:pt x="4036" y="7145"/>
                  </a:cubicBezTo>
                  <a:lnTo>
                    <a:pt x="3977" y="7121"/>
                  </a:lnTo>
                  <a:cubicBezTo>
                    <a:pt x="3881" y="7097"/>
                    <a:pt x="3870" y="7097"/>
                    <a:pt x="3858" y="7085"/>
                  </a:cubicBezTo>
                  <a:cubicBezTo>
                    <a:pt x="3846" y="7085"/>
                    <a:pt x="3822" y="7073"/>
                    <a:pt x="3786" y="7061"/>
                  </a:cubicBezTo>
                  <a:cubicBezTo>
                    <a:pt x="3715" y="7037"/>
                    <a:pt x="3584" y="7002"/>
                    <a:pt x="3489" y="6942"/>
                  </a:cubicBezTo>
                  <a:cubicBezTo>
                    <a:pt x="3429" y="6918"/>
                    <a:pt x="3381" y="6883"/>
                    <a:pt x="3346" y="6835"/>
                  </a:cubicBezTo>
                  <a:cubicBezTo>
                    <a:pt x="3286" y="6752"/>
                    <a:pt x="3274" y="6692"/>
                    <a:pt x="3274" y="6644"/>
                  </a:cubicBezTo>
                  <a:cubicBezTo>
                    <a:pt x="3262" y="6597"/>
                    <a:pt x="3250" y="6561"/>
                    <a:pt x="3227" y="6537"/>
                  </a:cubicBezTo>
                  <a:cubicBezTo>
                    <a:pt x="3322" y="6490"/>
                    <a:pt x="3536" y="6371"/>
                    <a:pt x="3727" y="6275"/>
                  </a:cubicBezTo>
                  <a:cubicBezTo>
                    <a:pt x="3762" y="6263"/>
                    <a:pt x="3786" y="6240"/>
                    <a:pt x="3834" y="6216"/>
                  </a:cubicBezTo>
                  <a:cubicBezTo>
                    <a:pt x="3870" y="6204"/>
                    <a:pt x="3893" y="6192"/>
                    <a:pt x="3929" y="6168"/>
                  </a:cubicBezTo>
                  <a:cubicBezTo>
                    <a:pt x="3953" y="6156"/>
                    <a:pt x="3977" y="6144"/>
                    <a:pt x="4024" y="6109"/>
                  </a:cubicBezTo>
                  <a:cubicBezTo>
                    <a:pt x="4108" y="6061"/>
                    <a:pt x="4262" y="5978"/>
                    <a:pt x="4441" y="5871"/>
                  </a:cubicBezTo>
                  <a:cubicBezTo>
                    <a:pt x="4929" y="5585"/>
                    <a:pt x="5679" y="5156"/>
                    <a:pt x="5906" y="5013"/>
                  </a:cubicBezTo>
                  <a:cubicBezTo>
                    <a:pt x="6167" y="4870"/>
                    <a:pt x="6346" y="4859"/>
                    <a:pt x="6501" y="4859"/>
                  </a:cubicBezTo>
                  <a:cubicBezTo>
                    <a:pt x="6548" y="4894"/>
                    <a:pt x="6608" y="4978"/>
                    <a:pt x="6656" y="5061"/>
                  </a:cubicBezTo>
                  <a:cubicBezTo>
                    <a:pt x="6679" y="5097"/>
                    <a:pt x="6691" y="5168"/>
                    <a:pt x="6703" y="5240"/>
                  </a:cubicBezTo>
                  <a:cubicBezTo>
                    <a:pt x="6715" y="5371"/>
                    <a:pt x="6739" y="5525"/>
                    <a:pt x="6870" y="5597"/>
                  </a:cubicBezTo>
                  <a:cubicBezTo>
                    <a:pt x="7049" y="5704"/>
                    <a:pt x="7537" y="5823"/>
                    <a:pt x="7739" y="5871"/>
                  </a:cubicBezTo>
                  <a:cubicBezTo>
                    <a:pt x="7758" y="5877"/>
                    <a:pt x="7778" y="5880"/>
                    <a:pt x="7799" y="5880"/>
                  </a:cubicBezTo>
                  <a:cubicBezTo>
                    <a:pt x="7855" y="5880"/>
                    <a:pt x="7916" y="5858"/>
                    <a:pt x="7977" y="5823"/>
                  </a:cubicBezTo>
                  <a:cubicBezTo>
                    <a:pt x="8156" y="5728"/>
                    <a:pt x="8311" y="5502"/>
                    <a:pt x="8334" y="5466"/>
                  </a:cubicBezTo>
                  <a:cubicBezTo>
                    <a:pt x="8358" y="5430"/>
                    <a:pt x="8394" y="5406"/>
                    <a:pt x="8442" y="5371"/>
                  </a:cubicBezTo>
                  <a:cubicBezTo>
                    <a:pt x="8507" y="5330"/>
                    <a:pt x="8588" y="5311"/>
                    <a:pt x="8653" y="5311"/>
                  </a:cubicBezTo>
                  <a:cubicBezTo>
                    <a:pt x="8682" y="5311"/>
                    <a:pt x="8708" y="5315"/>
                    <a:pt x="8727" y="5323"/>
                  </a:cubicBezTo>
                  <a:cubicBezTo>
                    <a:pt x="8763" y="5347"/>
                    <a:pt x="8811" y="5371"/>
                    <a:pt x="8858" y="5406"/>
                  </a:cubicBezTo>
                  <a:cubicBezTo>
                    <a:pt x="8918" y="5442"/>
                    <a:pt x="8977" y="5478"/>
                    <a:pt x="9025" y="5502"/>
                  </a:cubicBezTo>
                  <a:cubicBezTo>
                    <a:pt x="9061" y="5525"/>
                    <a:pt x="9096" y="5537"/>
                    <a:pt x="9120" y="5561"/>
                  </a:cubicBezTo>
                  <a:cubicBezTo>
                    <a:pt x="9192" y="5593"/>
                    <a:pt x="9290" y="5598"/>
                    <a:pt x="9389" y="5598"/>
                  </a:cubicBezTo>
                  <a:cubicBezTo>
                    <a:pt x="9439" y="5598"/>
                    <a:pt x="9489" y="5597"/>
                    <a:pt x="9537" y="5597"/>
                  </a:cubicBezTo>
                  <a:cubicBezTo>
                    <a:pt x="9567" y="5591"/>
                    <a:pt x="9596" y="5588"/>
                    <a:pt x="9623" y="5588"/>
                  </a:cubicBezTo>
                  <a:cubicBezTo>
                    <a:pt x="9650" y="5588"/>
                    <a:pt x="9674" y="5591"/>
                    <a:pt x="9692" y="5597"/>
                  </a:cubicBezTo>
                  <a:cubicBezTo>
                    <a:pt x="9763" y="5597"/>
                    <a:pt x="9811" y="5621"/>
                    <a:pt x="9942" y="5692"/>
                  </a:cubicBezTo>
                  <a:cubicBezTo>
                    <a:pt x="9989" y="5728"/>
                    <a:pt x="10073" y="5740"/>
                    <a:pt x="10168" y="5763"/>
                  </a:cubicBezTo>
                  <a:cubicBezTo>
                    <a:pt x="10204" y="5763"/>
                    <a:pt x="10239" y="5775"/>
                    <a:pt x="10275" y="5775"/>
                  </a:cubicBezTo>
                  <a:cubicBezTo>
                    <a:pt x="10323" y="5787"/>
                    <a:pt x="10370" y="5787"/>
                    <a:pt x="10466" y="5811"/>
                  </a:cubicBezTo>
                  <a:cubicBezTo>
                    <a:pt x="10561" y="5871"/>
                    <a:pt x="10680" y="6133"/>
                    <a:pt x="10775" y="6383"/>
                  </a:cubicBezTo>
                  <a:cubicBezTo>
                    <a:pt x="10823" y="6394"/>
                    <a:pt x="11823" y="6597"/>
                    <a:pt x="12002" y="6633"/>
                  </a:cubicBezTo>
                  <a:cubicBezTo>
                    <a:pt x="12046" y="6641"/>
                    <a:pt x="12103" y="6645"/>
                    <a:pt x="12166" y="6645"/>
                  </a:cubicBezTo>
                  <a:cubicBezTo>
                    <a:pt x="12371" y="6645"/>
                    <a:pt x="12637" y="6604"/>
                    <a:pt x="12728" y="6549"/>
                  </a:cubicBezTo>
                  <a:cubicBezTo>
                    <a:pt x="12775" y="6525"/>
                    <a:pt x="12799" y="6454"/>
                    <a:pt x="12847" y="6335"/>
                  </a:cubicBezTo>
                  <a:cubicBezTo>
                    <a:pt x="12871" y="6263"/>
                    <a:pt x="12906" y="6180"/>
                    <a:pt x="12942" y="6133"/>
                  </a:cubicBezTo>
                  <a:cubicBezTo>
                    <a:pt x="12972" y="6093"/>
                    <a:pt x="13034" y="6070"/>
                    <a:pt x="13082" y="6070"/>
                  </a:cubicBezTo>
                  <a:cubicBezTo>
                    <a:pt x="13091" y="6070"/>
                    <a:pt x="13101" y="6071"/>
                    <a:pt x="13109" y="6073"/>
                  </a:cubicBezTo>
                  <a:lnTo>
                    <a:pt x="13406" y="6240"/>
                  </a:lnTo>
                  <a:lnTo>
                    <a:pt x="13656" y="6383"/>
                  </a:lnTo>
                  <a:cubicBezTo>
                    <a:pt x="13776" y="6454"/>
                    <a:pt x="13930" y="6537"/>
                    <a:pt x="14073" y="6621"/>
                  </a:cubicBezTo>
                  <a:cubicBezTo>
                    <a:pt x="14216" y="6704"/>
                    <a:pt x="14347" y="6787"/>
                    <a:pt x="14442" y="6835"/>
                  </a:cubicBezTo>
                  <a:cubicBezTo>
                    <a:pt x="14645" y="6954"/>
                    <a:pt x="14847" y="6990"/>
                    <a:pt x="15061" y="7037"/>
                  </a:cubicBezTo>
                  <a:lnTo>
                    <a:pt x="14847" y="6906"/>
                  </a:lnTo>
                  <a:cubicBezTo>
                    <a:pt x="14740" y="6871"/>
                    <a:pt x="14633" y="6835"/>
                    <a:pt x="14538" y="6787"/>
                  </a:cubicBezTo>
                  <a:cubicBezTo>
                    <a:pt x="14478" y="6752"/>
                    <a:pt x="14395" y="6704"/>
                    <a:pt x="14299" y="6656"/>
                  </a:cubicBezTo>
                  <a:cubicBezTo>
                    <a:pt x="14121" y="6549"/>
                    <a:pt x="13907" y="6418"/>
                    <a:pt x="13740" y="6323"/>
                  </a:cubicBezTo>
                  <a:lnTo>
                    <a:pt x="13490" y="6180"/>
                  </a:lnTo>
                  <a:lnTo>
                    <a:pt x="13264" y="5990"/>
                  </a:lnTo>
                  <a:lnTo>
                    <a:pt x="13145" y="5942"/>
                  </a:lnTo>
                  <a:cubicBezTo>
                    <a:pt x="13133" y="5954"/>
                    <a:pt x="13133" y="5966"/>
                    <a:pt x="13025" y="5990"/>
                  </a:cubicBezTo>
                  <a:cubicBezTo>
                    <a:pt x="13002" y="6002"/>
                    <a:pt x="12978" y="6002"/>
                    <a:pt x="12954" y="6013"/>
                  </a:cubicBezTo>
                  <a:cubicBezTo>
                    <a:pt x="12930" y="6025"/>
                    <a:pt x="12906" y="6025"/>
                    <a:pt x="12894" y="6037"/>
                  </a:cubicBezTo>
                  <a:cubicBezTo>
                    <a:pt x="12859" y="6061"/>
                    <a:pt x="12835" y="6073"/>
                    <a:pt x="12823" y="6097"/>
                  </a:cubicBezTo>
                  <a:cubicBezTo>
                    <a:pt x="12775" y="6156"/>
                    <a:pt x="12740" y="6240"/>
                    <a:pt x="12716" y="6323"/>
                  </a:cubicBezTo>
                  <a:cubicBezTo>
                    <a:pt x="12692" y="6383"/>
                    <a:pt x="12644" y="6478"/>
                    <a:pt x="12621" y="6502"/>
                  </a:cubicBezTo>
                  <a:cubicBezTo>
                    <a:pt x="12572" y="6531"/>
                    <a:pt x="12327" y="6568"/>
                    <a:pt x="12154" y="6568"/>
                  </a:cubicBezTo>
                  <a:cubicBezTo>
                    <a:pt x="12114" y="6568"/>
                    <a:pt x="12078" y="6566"/>
                    <a:pt x="12049" y="6561"/>
                  </a:cubicBezTo>
                  <a:cubicBezTo>
                    <a:pt x="11894" y="6525"/>
                    <a:pt x="11049" y="6359"/>
                    <a:pt x="10859" y="6323"/>
                  </a:cubicBezTo>
                  <a:cubicBezTo>
                    <a:pt x="10823" y="6180"/>
                    <a:pt x="10728" y="5859"/>
                    <a:pt x="10549" y="5763"/>
                  </a:cubicBezTo>
                  <a:cubicBezTo>
                    <a:pt x="10525" y="5740"/>
                    <a:pt x="10501" y="5728"/>
                    <a:pt x="10466" y="5728"/>
                  </a:cubicBezTo>
                  <a:cubicBezTo>
                    <a:pt x="10406" y="5716"/>
                    <a:pt x="10358" y="5704"/>
                    <a:pt x="10311" y="5704"/>
                  </a:cubicBezTo>
                  <a:cubicBezTo>
                    <a:pt x="10275" y="5692"/>
                    <a:pt x="10239" y="5692"/>
                    <a:pt x="10204" y="5680"/>
                  </a:cubicBezTo>
                  <a:cubicBezTo>
                    <a:pt x="10132" y="5668"/>
                    <a:pt x="10073" y="5656"/>
                    <a:pt x="9954" y="5585"/>
                  </a:cubicBezTo>
                  <a:cubicBezTo>
                    <a:pt x="9894" y="5561"/>
                    <a:pt x="9823" y="5525"/>
                    <a:pt x="9716" y="5513"/>
                  </a:cubicBezTo>
                  <a:lnTo>
                    <a:pt x="9525" y="5513"/>
                  </a:lnTo>
                  <a:cubicBezTo>
                    <a:pt x="9482" y="5513"/>
                    <a:pt x="9434" y="5515"/>
                    <a:pt x="9386" y="5515"/>
                  </a:cubicBezTo>
                  <a:cubicBezTo>
                    <a:pt x="9315" y="5515"/>
                    <a:pt x="9246" y="5511"/>
                    <a:pt x="9204" y="5490"/>
                  </a:cubicBezTo>
                  <a:cubicBezTo>
                    <a:pt x="9180" y="5490"/>
                    <a:pt x="9156" y="5466"/>
                    <a:pt x="9120" y="5454"/>
                  </a:cubicBezTo>
                  <a:cubicBezTo>
                    <a:pt x="9073" y="5418"/>
                    <a:pt x="9013" y="5382"/>
                    <a:pt x="8954" y="5347"/>
                  </a:cubicBezTo>
                  <a:cubicBezTo>
                    <a:pt x="8918" y="5323"/>
                    <a:pt x="8894" y="5311"/>
                    <a:pt x="8870" y="5299"/>
                  </a:cubicBezTo>
                  <a:cubicBezTo>
                    <a:pt x="8882" y="5287"/>
                    <a:pt x="8906" y="5275"/>
                    <a:pt x="8965" y="5263"/>
                  </a:cubicBezTo>
                  <a:cubicBezTo>
                    <a:pt x="9013" y="5240"/>
                    <a:pt x="9049" y="5228"/>
                    <a:pt x="9084" y="5204"/>
                  </a:cubicBezTo>
                  <a:cubicBezTo>
                    <a:pt x="9120" y="5192"/>
                    <a:pt x="9144" y="5180"/>
                    <a:pt x="9168" y="5168"/>
                  </a:cubicBezTo>
                  <a:cubicBezTo>
                    <a:pt x="9263" y="5121"/>
                    <a:pt x="9263" y="5073"/>
                    <a:pt x="9275" y="5013"/>
                  </a:cubicBezTo>
                  <a:cubicBezTo>
                    <a:pt x="9287" y="4990"/>
                    <a:pt x="9287" y="4966"/>
                    <a:pt x="9299" y="4942"/>
                  </a:cubicBezTo>
                  <a:cubicBezTo>
                    <a:pt x="9311" y="4906"/>
                    <a:pt x="9311" y="4882"/>
                    <a:pt x="9323" y="4847"/>
                  </a:cubicBezTo>
                  <a:cubicBezTo>
                    <a:pt x="9346" y="4716"/>
                    <a:pt x="9394" y="4561"/>
                    <a:pt x="9525" y="4489"/>
                  </a:cubicBezTo>
                  <a:cubicBezTo>
                    <a:pt x="9596" y="4466"/>
                    <a:pt x="9692" y="4442"/>
                    <a:pt x="9787" y="4430"/>
                  </a:cubicBezTo>
                  <a:cubicBezTo>
                    <a:pt x="9823" y="4418"/>
                    <a:pt x="9858" y="4406"/>
                    <a:pt x="9894" y="4406"/>
                  </a:cubicBezTo>
                  <a:cubicBezTo>
                    <a:pt x="10037" y="4370"/>
                    <a:pt x="10168" y="4347"/>
                    <a:pt x="10323" y="4299"/>
                  </a:cubicBezTo>
                  <a:lnTo>
                    <a:pt x="10227" y="4239"/>
                  </a:lnTo>
                  <a:cubicBezTo>
                    <a:pt x="10108" y="4275"/>
                    <a:pt x="9989" y="4299"/>
                    <a:pt x="9846" y="4335"/>
                  </a:cubicBezTo>
                  <a:cubicBezTo>
                    <a:pt x="9811" y="4335"/>
                    <a:pt x="9775" y="4347"/>
                    <a:pt x="9739" y="4359"/>
                  </a:cubicBezTo>
                  <a:cubicBezTo>
                    <a:pt x="9644" y="4370"/>
                    <a:pt x="9525" y="4394"/>
                    <a:pt x="9442" y="4430"/>
                  </a:cubicBezTo>
                  <a:cubicBezTo>
                    <a:pt x="9263" y="4525"/>
                    <a:pt x="9215" y="4692"/>
                    <a:pt x="9192" y="4835"/>
                  </a:cubicBezTo>
                  <a:cubicBezTo>
                    <a:pt x="9180" y="4870"/>
                    <a:pt x="9180" y="4894"/>
                    <a:pt x="9168" y="4918"/>
                  </a:cubicBezTo>
                  <a:cubicBezTo>
                    <a:pt x="9156" y="4954"/>
                    <a:pt x="9156" y="4978"/>
                    <a:pt x="9144" y="5001"/>
                  </a:cubicBezTo>
                  <a:cubicBezTo>
                    <a:pt x="9144" y="5025"/>
                    <a:pt x="9144" y="5037"/>
                    <a:pt x="9132" y="5049"/>
                  </a:cubicBezTo>
                  <a:cubicBezTo>
                    <a:pt x="9120" y="5073"/>
                    <a:pt x="9108" y="5097"/>
                    <a:pt x="9073" y="5121"/>
                  </a:cubicBezTo>
                  <a:cubicBezTo>
                    <a:pt x="9061" y="5121"/>
                    <a:pt x="9037" y="5132"/>
                    <a:pt x="9013" y="5144"/>
                  </a:cubicBezTo>
                  <a:cubicBezTo>
                    <a:pt x="8977" y="5168"/>
                    <a:pt x="8930" y="5180"/>
                    <a:pt x="8846" y="5216"/>
                  </a:cubicBezTo>
                  <a:cubicBezTo>
                    <a:pt x="8823" y="5216"/>
                    <a:pt x="8787" y="5228"/>
                    <a:pt x="8739" y="5228"/>
                  </a:cubicBezTo>
                  <a:cubicBezTo>
                    <a:pt x="8724" y="5223"/>
                    <a:pt x="8706" y="5221"/>
                    <a:pt x="8686" y="5221"/>
                  </a:cubicBezTo>
                  <a:cubicBezTo>
                    <a:pt x="8590" y="5221"/>
                    <a:pt x="8442" y="5264"/>
                    <a:pt x="8334" y="5323"/>
                  </a:cubicBezTo>
                  <a:cubicBezTo>
                    <a:pt x="8287" y="5359"/>
                    <a:pt x="8239" y="5394"/>
                    <a:pt x="8215" y="5430"/>
                  </a:cubicBezTo>
                  <a:cubicBezTo>
                    <a:pt x="8132" y="5549"/>
                    <a:pt x="8001" y="5692"/>
                    <a:pt x="7882" y="5763"/>
                  </a:cubicBezTo>
                  <a:cubicBezTo>
                    <a:pt x="7846" y="5787"/>
                    <a:pt x="7811" y="5799"/>
                    <a:pt x="7787" y="5799"/>
                  </a:cubicBezTo>
                  <a:cubicBezTo>
                    <a:pt x="7465" y="5728"/>
                    <a:pt x="7096" y="5621"/>
                    <a:pt x="6953" y="5537"/>
                  </a:cubicBezTo>
                  <a:cubicBezTo>
                    <a:pt x="6894" y="5502"/>
                    <a:pt x="6870" y="5430"/>
                    <a:pt x="6858" y="5347"/>
                  </a:cubicBezTo>
                  <a:cubicBezTo>
                    <a:pt x="6846" y="5311"/>
                    <a:pt x="6846" y="5275"/>
                    <a:pt x="6834" y="5240"/>
                  </a:cubicBezTo>
                  <a:cubicBezTo>
                    <a:pt x="6822" y="5168"/>
                    <a:pt x="6822" y="5121"/>
                    <a:pt x="6798" y="5073"/>
                  </a:cubicBezTo>
                  <a:cubicBezTo>
                    <a:pt x="6798" y="5061"/>
                    <a:pt x="6787" y="5049"/>
                    <a:pt x="6775" y="5013"/>
                  </a:cubicBezTo>
                  <a:cubicBezTo>
                    <a:pt x="6727" y="4930"/>
                    <a:pt x="6668" y="4847"/>
                    <a:pt x="6596" y="4811"/>
                  </a:cubicBezTo>
                  <a:cubicBezTo>
                    <a:pt x="6557" y="4791"/>
                    <a:pt x="6518" y="4772"/>
                    <a:pt x="6473" y="4772"/>
                  </a:cubicBezTo>
                  <a:cubicBezTo>
                    <a:pt x="6463" y="4772"/>
                    <a:pt x="6452" y="4773"/>
                    <a:pt x="6441" y="4775"/>
                  </a:cubicBezTo>
                  <a:cubicBezTo>
                    <a:pt x="6251" y="4787"/>
                    <a:pt x="6048" y="4823"/>
                    <a:pt x="5775" y="4990"/>
                  </a:cubicBezTo>
                  <a:cubicBezTo>
                    <a:pt x="5691" y="5037"/>
                    <a:pt x="5501" y="5144"/>
                    <a:pt x="5274" y="5287"/>
                  </a:cubicBezTo>
                  <a:cubicBezTo>
                    <a:pt x="4977" y="5454"/>
                    <a:pt x="4620" y="5656"/>
                    <a:pt x="4346" y="5823"/>
                  </a:cubicBezTo>
                  <a:cubicBezTo>
                    <a:pt x="4167" y="5918"/>
                    <a:pt x="4012" y="6002"/>
                    <a:pt x="3893" y="6073"/>
                  </a:cubicBezTo>
                  <a:cubicBezTo>
                    <a:pt x="3881" y="6085"/>
                    <a:pt x="3858" y="6097"/>
                    <a:pt x="3810" y="6133"/>
                  </a:cubicBezTo>
                  <a:cubicBezTo>
                    <a:pt x="3786" y="6133"/>
                    <a:pt x="3762" y="6144"/>
                    <a:pt x="3715" y="6180"/>
                  </a:cubicBezTo>
                  <a:cubicBezTo>
                    <a:pt x="3691" y="6192"/>
                    <a:pt x="3667" y="6204"/>
                    <a:pt x="3608" y="6228"/>
                  </a:cubicBezTo>
                  <a:cubicBezTo>
                    <a:pt x="3584" y="6240"/>
                    <a:pt x="3560" y="6263"/>
                    <a:pt x="3489" y="6299"/>
                  </a:cubicBezTo>
                  <a:cubicBezTo>
                    <a:pt x="3465" y="6311"/>
                    <a:pt x="3441" y="6323"/>
                    <a:pt x="3417" y="6335"/>
                  </a:cubicBezTo>
                  <a:cubicBezTo>
                    <a:pt x="3405" y="6347"/>
                    <a:pt x="3381" y="6359"/>
                    <a:pt x="3358" y="6359"/>
                  </a:cubicBezTo>
                  <a:cubicBezTo>
                    <a:pt x="3346" y="6371"/>
                    <a:pt x="3334" y="6383"/>
                    <a:pt x="3310" y="6394"/>
                  </a:cubicBezTo>
                  <a:cubicBezTo>
                    <a:pt x="3239" y="6418"/>
                    <a:pt x="3179" y="6454"/>
                    <a:pt x="3119" y="6490"/>
                  </a:cubicBezTo>
                  <a:cubicBezTo>
                    <a:pt x="3000" y="6454"/>
                    <a:pt x="2917" y="6442"/>
                    <a:pt x="2643" y="6418"/>
                  </a:cubicBezTo>
                  <a:cubicBezTo>
                    <a:pt x="2369" y="6394"/>
                    <a:pt x="2131" y="6347"/>
                    <a:pt x="2096" y="6335"/>
                  </a:cubicBezTo>
                  <a:cubicBezTo>
                    <a:pt x="2072" y="6323"/>
                    <a:pt x="2036" y="6311"/>
                    <a:pt x="2000" y="6287"/>
                  </a:cubicBezTo>
                  <a:cubicBezTo>
                    <a:pt x="1941" y="6252"/>
                    <a:pt x="1881" y="6204"/>
                    <a:pt x="1881" y="6192"/>
                  </a:cubicBezTo>
                  <a:cubicBezTo>
                    <a:pt x="1881" y="6180"/>
                    <a:pt x="1893" y="6156"/>
                    <a:pt x="1893" y="6109"/>
                  </a:cubicBezTo>
                  <a:cubicBezTo>
                    <a:pt x="1917" y="5966"/>
                    <a:pt x="1965" y="5680"/>
                    <a:pt x="2048" y="5478"/>
                  </a:cubicBezTo>
                  <a:cubicBezTo>
                    <a:pt x="2084" y="5359"/>
                    <a:pt x="2226" y="5132"/>
                    <a:pt x="2369" y="4918"/>
                  </a:cubicBezTo>
                  <a:cubicBezTo>
                    <a:pt x="2679" y="4406"/>
                    <a:pt x="2727" y="4311"/>
                    <a:pt x="2667" y="4275"/>
                  </a:cubicBezTo>
                  <a:cubicBezTo>
                    <a:pt x="2631" y="4251"/>
                    <a:pt x="2548" y="4192"/>
                    <a:pt x="2477" y="4144"/>
                  </a:cubicBezTo>
                  <a:cubicBezTo>
                    <a:pt x="2417" y="4108"/>
                    <a:pt x="2369" y="4061"/>
                    <a:pt x="2334" y="4037"/>
                  </a:cubicBezTo>
                  <a:cubicBezTo>
                    <a:pt x="2453" y="4025"/>
                    <a:pt x="2584" y="4013"/>
                    <a:pt x="2715" y="4001"/>
                  </a:cubicBezTo>
                  <a:cubicBezTo>
                    <a:pt x="2762" y="3989"/>
                    <a:pt x="2798" y="3989"/>
                    <a:pt x="2869" y="3978"/>
                  </a:cubicBezTo>
                  <a:cubicBezTo>
                    <a:pt x="2905" y="3978"/>
                    <a:pt x="2929" y="3978"/>
                    <a:pt x="3000" y="3966"/>
                  </a:cubicBezTo>
                  <a:cubicBezTo>
                    <a:pt x="3024" y="3966"/>
                    <a:pt x="3048" y="3966"/>
                    <a:pt x="3215" y="3942"/>
                  </a:cubicBezTo>
                  <a:cubicBezTo>
                    <a:pt x="3346" y="3942"/>
                    <a:pt x="4048" y="3858"/>
                    <a:pt x="4334" y="3787"/>
                  </a:cubicBezTo>
                  <a:cubicBezTo>
                    <a:pt x="4405" y="3763"/>
                    <a:pt x="4453" y="3751"/>
                    <a:pt x="4489" y="3727"/>
                  </a:cubicBezTo>
                  <a:cubicBezTo>
                    <a:pt x="4596" y="3680"/>
                    <a:pt x="4584" y="3620"/>
                    <a:pt x="4584" y="3549"/>
                  </a:cubicBezTo>
                  <a:cubicBezTo>
                    <a:pt x="4584" y="3525"/>
                    <a:pt x="4584" y="3501"/>
                    <a:pt x="4584" y="3466"/>
                  </a:cubicBezTo>
                  <a:cubicBezTo>
                    <a:pt x="4584" y="3394"/>
                    <a:pt x="4536" y="3346"/>
                    <a:pt x="4477" y="3311"/>
                  </a:cubicBezTo>
                  <a:cubicBezTo>
                    <a:pt x="4429" y="3287"/>
                    <a:pt x="4382" y="3263"/>
                    <a:pt x="4322" y="3251"/>
                  </a:cubicBezTo>
                  <a:cubicBezTo>
                    <a:pt x="4286" y="3239"/>
                    <a:pt x="4251" y="3227"/>
                    <a:pt x="4215" y="3216"/>
                  </a:cubicBezTo>
                  <a:cubicBezTo>
                    <a:pt x="4179" y="3204"/>
                    <a:pt x="4131" y="3192"/>
                    <a:pt x="4108" y="3180"/>
                  </a:cubicBezTo>
                  <a:cubicBezTo>
                    <a:pt x="4024" y="3156"/>
                    <a:pt x="3858" y="3108"/>
                    <a:pt x="3667" y="3049"/>
                  </a:cubicBezTo>
                  <a:cubicBezTo>
                    <a:pt x="3489" y="2989"/>
                    <a:pt x="3286" y="2930"/>
                    <a:pt x="3108" y="2870"/>
                  </a:cubicBezTo>
                  <a:cubicBezTo>
                    <a:pt x="3060" y="2858"/>
                    <a:pt x="3012" y="2846"/>
                    <a:pt x="2988" y="2823"/>
                  </a:cubicBezTo>
                  <a:cubicBezTo>
                    <a:pt x="2965" y="2811"/>
                    <a:pt x="2953" y="2799"/>
                    <a:pt x="2941" y="2787"/>
                  </a:cubicBezTo>
                  <a:cubicBezTo>
                    <a:pt x="2929" y="2751"/>
                    <a:pt x="2988" y="2704"/>
                    <a:pt x="3048" y="2656"/>
                  </a:cubicBezTo>
                  <a:cubicBezTo>
                    <a:pt x="3072" y="2632"/>
                    <a:pt x="3096" y="2608"/>
                    <a:pt x="3119" y="2584"/>
                  </a:cubicBezTo>
                  <a:cubicBezTo>
                    <a:pt x="3163" y="2541"/>
                    <a:pt x="3207" y="2523"/>
                    <a:pt x="3267" y="2523"/>
                  </a:cubicBezTo>
                  <a:cubicBezTo>
                    <a:pt x="3323" y="2523"/>
                    <a:pt x="3392" y="2538"/>
                    <a:pt x="3489" y="2561"/>
                  </a:cubicBezTo>
                  <a:cubicBezTo>
                    <a:pt x="3584" y="2573"/>
                    <a:pt x="3858" y="2704"/>
                    <a:pt x="4036" y="2787"/>
                  </a:cubicBezTo>
                  <a:cubicBezTo>
                    <a:pt x="4155" y="2858"/>
                    <a:pt x="4262" y="2906"/>
                    <a:pt x="4310" y="2918"/>
                  </a:cubicBezTo>
                  <a:cubicBezTo>
                    <a:pt x="4358" y="2936"/>
                    <a:pt x="4428" y="2942"/>
                    <a:pt x="4506" y="2942"/>
                  </a:cubicBezTo>
                  <a:cubicBezTo>
                    <a:pt x="4741" y="2942"/>
                    <a:pt x="5051" y="2882"/>
                    <a:pt x="5060" y="2882"/>
                  </a:cubicBezTo>
                  <a:cubicBezTo>
                    <a:pt x="5066" y="2881"/>
                    <a:pt x="5074" y="2880"/>
                    <a:pt x="5084" y="2880"/>
                  </a:cubicBezTo>
                  <a:cubicBezTo>
                    <a:pt x="5152" y="2880"/>
                    <a:pt x="5308" y="2915"/>
                    <a:pt x="5536" y="2977"/>
                  </a:cubicBezTo>
                  <a:cubicBezTo>
                    <a:pt x="5615" y="3004"/>
                    <a:pt x="5789" y="3012"/>
                    <a:pt x="5965" y="3012"/>
                  </a:cubicBezTo>
                  <a:cubicBezTo>
                    <a:pt x="6107" y="3012"/>
                    <a:pt x="6250" y="3007"/>
                    <a:pt x="6346" y="3001"/>
                  </a:cubicBezTo>
                  <a:cubicBezTo>
                    <a:pt x="6453" y="2989"/>
                    <a:pt x="6525" y="2977"/>
                    <a:pt x="6596" y="2930"/>
                  </a:cubicBezTo>
                  <a:cubicBezTo>
                    <a:pt x="6668" y="2894"/>
                    <a:pt x="6703" y="2846"/>
                    <a:pt x="6739" y="2799"/>
                  </a:cubicBezTo>
                  <a:cubicBezTo>
                    <a:pt x="6763" y="2787"/>
                    <a:pt x="6775" y="2763"/>
                    <a:pt x="6798" y="2739"/>
                  </a:cubicBezTo>
                  <a:cubicBezTo>
                    <a:pt x="6858" y="2692"/>
                    <a:pt x="6941" y="2668"/>
                    <a:pt x="7037" y="2644"/>
                  </a:cubicBezTo>
                  <a:cubicBezTo>
                    <a:pt x="7072" y="2644"/>
                    <a:pt x="7108" y="2632"/>
                    <a:pt x="7191" y="2632"/>
                  </a:cubicBezTo>
                  <a:cubicBezTo>
                    <a:pt x="7275" y="2620"/>
                    <a:pt x="7322" y="2596"/>
                    <a:pt x="7358" y="2573"/>
                  </a:cubicBezTo>
                  <a:lnTo>
                    <a:pt x="7263" y="2525"/>
                  </a:lnTo>
                  <a:cubicBezTo>
                    <a:pt x="7251" y="2537"/>
                    <a:pt x="7215" y="2549"/>
                    <a:pt x="7120" y="2561"/>
                  </a:cubicBezTo>
                  <a:cubicBezTo>
                    <a:pt x="7060" y="2561"/>
                    <a:pt x="6989" y="2573"/>
                    <a:pt x="6929" y="2584"/>
                  </a:cubicBezTo>
                  <a:cubicBezTo>
                    <a:pt x="6870" y="2596"/>
                    <a:pt x="6810" y="2620"/>
                    <a:pt x="6751" y="2656"/>
                  </a:cubicBezTo>
                  <a:cubicBezTo>
                    <a:pt x="6727" y="2668"/>
                    <a:pt x="6703" y="2680"/>
                    <a:pt x="6691" y="2704"/>
                  </a:cubicBezTo>
                  <a:cubicBezTo>
                    <a:pt x="6668" y="2727"/>
                    <a:pt x="6644" y="2739"/>
                    <a:pt x="6620" y="2763"/>
                  </a:cubicBezTo>
                  <a:cubicBezTo>
                    <a:pt x="6572" y="2823"/>
                    <a:pt x="6513" y="2882"/>
                    <a:pt x="6429" y="2906"/>
                  </a:cubicBezTo>
                  <a:cubicBezTo>
                    <a:pt x="6406" y="2918"/>
                    <a:pt x="6370" y="2918"/>
                    <a:pt x="6334" y="2930"/>
                  </a:cubicBezTo>
                  <a:cubicBezTo>
                    <a:pt x="6221" y="2935"/>
                    <a:pt x="6089" y="2938"/>
                    <a:pt x="5967" y="2938"/>
                  </a:cubicBezTo>
                  <a:cubicBezTo>
                    <a:pt x="5796" y="2938"/>
                    <a:pt x="5645" y="2932"/>
                    <a:pt x="5596" y="2918"/>
                  </a:cubicBezTo>
                  <a:cubicBezTo>
                    <a:pt x="5431" y="2866"/>
                    <a:pt x="5213" y="2806"/>
                    <a:pt x="5072" y="2806"/>
                  </a:cubicBezTo>
                  <a:cubicBezTo>
                    <a:pt x="5050" y="2806"/>
                    <a:pt x="5030" y="2807"/>
                    <a:pt x="5013" y="2811"/>
                  </a:cubicBezTo>
                  <a:cubicBezTo>
                    <a:pt x="4879" y="2837"/>
                    <a:pt x="4644" y="2871"/>
                    <a:pt x="4495" y="2871"/>
                  </a:cubicBezTo>
                  <a:cubicBezTo>
                    <a:pt x="4445" y="2871"/>
                    <a:pt x="4405" y="2867"/>
                    <a:pt x="4382" y="2858"/>
                  </a:cubicBezTo>
                  <a:cubicBezTo>
                    <a:pt x="4346" y="2835"/>
                    <a:pt x="4227" y="2787"/>
                    <a:pt x="4120" y="2727"/>
                  </a:cubicBezTo>
                  <a:cubicBezTo>
                    <a:pt x="3846" y="2596"/>
                    <a:pt x="3643" y="2501"/>
                    <a:pt x="3477" y="2465"/>
                  </a:cubicBezTo>
                  <a:cubicBezTo>
                    <a:pt x="3417" y="2454"/>
                    <a:pt x="3349" y="2442"/>
                    <a:pt x="3279" y="2442"/>
                  </a:cubicBezTo>
                  <a:cubicBezTo>
                    <a:pt x="3209" y="2442"/>
                    <a:pt x="3137" y="2454"/>
                    <a:pt x="3072" y="2489"/>
                  </a:cubicBezTo>
                  <a:cubicBezTo>
                    <a:pt x="3048" y="2501"/>
                    <a:pt x="3024" y="2525"/>
                    <a:pt x="3012" y="2549"/>
                  </a:cubicBezTo>
                  <a:cubicBezTo>
                    <a:pt x="2988" y="2561"/>
                    <a:pt x="2965" y="2584"/>
                    <a:pt x="2929" y="2608"/>
                  </a:cubicBezTo>
                  <a:cubicBezTo>
                    <a:pt x="2858" y="2668"/>
                    <a:pt x="2786" y="2727"/>
                    <a:pt x="2810" y="2799"/>
                  </a:cubicBezTo>
                  <a:cubicBezTo>
                    <a:pt x="2822" y="2835"/>
                    <a:pt x="2858" y="2858"/>
                    <a:pt x="2893" y="2882"/>
                  </a:cubicBezTo>
                  <a:cubicBezTo>
                    <a:pt x="2929" y="2906"/>
                    <a:pt x="2977" y="2918"/>
                    <a:pt x="3036" y="2942"/>
                  </a:cubicBezTo>
                  <a:cubicBezTo>
                    <a:pt x="3227" y="3001"/>
                    <a:pt x="3429" y="3061"/>
                    <a:pt x="3608" y="3120"/>
                  </a:cubicBezTo>
                  <a:cubicBezTo>
                    <a:pt x="3750" y="3156"/>
                    <a:pt x="3870" y="3192"/>
                    <a:pt x="3965" y="3227"/>
                  </a:cubicBezTo>
                  <a:cubicBezTo>
                    <a:pt x="3989" y="3239"/>
                    <a:pt x="4012" y="3239"/>
                    <a:pt x="4036" y="3251"/>
                  </a:cubicBezTo>
                  <a:cubicBezTo>
                    <a:pt x="4072" y="3263"/>
                    <a:pt x="4108" y="3275"/>
                    <a:pt x="4155" y="3287"/>
                  </a:cubicBezTo>
                  <a:cubicBezTo>
                    <a:pt x="4239" y="3311"/>
                    <a:pt x="4310" y="3335"/>
                    <a:pt x="4382" y="3370"/>
                  </a:cubicBezTo>
                  <a:cubicBezTo>
                    <a:pt x="4405" y="3382"/>
                    <a:pt x="4417" y="3394"/>
                    <a:pt x="4429" y="3406"/>
                  </a:cubicBezTo>
                  <a:cubicBezTo>
                    <a:pt x="4441" y="3418"/>
                    <a:pt x="4453" y="3442"/>
                    <a:pt x="4453" y="3466"/>
                  </a:cubicBezTo>
                  <a:cubicBezTo>
                    <a:pt x="4441" y="3501"/>
                    <a:pt x="4453" y="3525"/>
                    <a:pt x="4453" y="3549"/>
                  </a:cubicBezTo>
                  <a:cubicBezTo>
                    <a:pt x="4465" y="3656"/>
                    <a:pt x="4441" y="3668"/>
                    <a:pt x="4286" y="3716"/>
                  </a:cubicBezTo>
                  <a:cubicBezTo>
                    <a:pt x="4012" y="3787"/>
                    <a:pt x="3334" y="3858"/>
                    <a:pt x="3203" y="3870"/>
                  </a:cubicBezTo>
                  <a:cubicBezTo>
                    <a:pt x="3131" y="3870"/>
                    <a:pt x="2643" y="3930"/>
                    <a:pt x="2226" y="3966"/>
                  </a:cubicBezTo>
                  <a:cubicBezTo>
                    <a:pt x="2084" y="3870"/>
                    <a:pt x="1822" y="3668"/>
                    <a:pt x="1715" y="3549"/>
                  </a:cubicBezTo>
                  <a:cubicBezTo>
                    <a:pt x="1679" y="3501"/>
                    <a:pt x="1643" y="3454"/>
                    <a:pt x="1595" y="3406"/>
                  </a:cubicBezTo>
                  <a:cubicBezTo>
                    <a:pt x="1488" y="3275"/>
                    <a:pt x="1429" y="3192"/>
                    <a:pt x="1322" y="3144"/>
                  </a:cubicBezTo>
                  <a:cubicBezTo>
                    <a:pt x="1226" y="3096"/>
                    <a:pt x="941" y="3049"/>
                    <a:pt x="845" y="3037"/>
                  </a:cubicBezTo>
                  <a:lnTo>
                    <a:pt x="774" y="3037"/>
                  </a:lnTo>
                  <a:cubicBezTo>
                    <a:pt x="726" y="3025"/>
                    <a:pt x="679" y="3025"/>
                    <a:pt x="643" y="3001"/>
                  </a:cubicBezTo>
                  <a:cubicBezTo>
                    <a:pt x="631" y="3001"/>
                    <a:pt x="607" y="2977"/>
                    <a:pt x="595" y="2954"/>
                  </a:cubicBezTo>
                  <a:cubicBezTo>
                    <a:pt x="536" y="2894"/>
                    <a:pt x="512" y="2799"/>
                    <a:pt x="488" y="2727"/>
                  </a:cubicBezTo>
                  <a:cubicBezTo>
                    <a:pt x="476" y="2692"/>
                    <a:pt x="464" y="2656"/>
                    <a:pt x="452" y="2632"/>
                  </a:cubicBezTo>
                  <a:cubicBezTo>
                    <a:pt x="405" y="2561"/>
                    <a:pt x="274" y="2263"/>
                    <a:pt x="250" y="2144"/>
                  </a:cubicBezTo>
                  <a:cubicBezTo>
                    <a:pt x="238" y="2108"/>
                    <a:pt x="226" y="2073"/>
                    <a:pt x="214" y="2049"/>
                  </a:cubicBezTo>
                  <a:cubicBezTo>
                    <a:pt x="179" y="1977"/>
                    <a:pt x="167" y="1942"/>
                    <a:pt x="286" y="1870"/>
                  </a:cubicBezTo>
                  <a:cubicBezTo>
                    <a:pt x="500" y="1739"/>
                    <a:pt x="595" y="1632"/>
                    <a:pt x="607" y="1525"/>
                  </a:cubicBezTo>
                  <a:cubicBezTo>
                    <a:pt x="619" y="1418"/>
                    <a:pt x="631" y="1322"/>
                    <a:pt x="548" y="1251"/>
                  </a:cubicBezTo>
                  <a:cubicBezTo>
                    <a:pt x="476" y="1180"/>
                    <a:pt x="333" y="1096"/>
                    <a:pt x="250" y="1049"/>
                  </a:cubicBezTo>
                  <a:cubicBezTo>
                    <a:pt x="226" y="1037"/>
                    <a:pt x="202" y="1025"/>
                    <a:pt x="191" y="1013"/>
                  </a:cubicBezTo>
                  <a:cubicBezTo>
                    <a:pt x="155" y="1001"/>
                    <a:pt x="143" y="989"/>
                    <a:pt x="143" y="977"/>
                  </a:cubicBezTo>
                  <a:cubicBezTo>
                    <a:pt x="274" y="953"/>
                    <a:pt x="822" y="870"/>
                    <a:pt x="1024" y="858"/>
                  </a:cubicBezTo>
                  <a:lnTo>
                    <a:pt x="1214" y="858"/>
                  </a:lnTo>
                  <a:cubicBezTo>
                    <a:pt x="1595" y="858"/>
                    <a:pt x="1881" y="858"/>
                    <a:pt x="2000" y="787"/>
                  </a:cubicBezTo>
                  <a:cubicBezTo>
                    <a:pt x="2048" y="727"/>
                    <a:pt x="2191" y="560"/>
                    <a:pt x="2298" y="489"/>
                  </a:cubicBezTo>
                  <a:cubicBezTo>
                    <a:pt x="2322" y="477"/>
                    <a:pt x="2369" y="453"/>
                    <a:pt x="2429" y="418"/>
                  </a:cubicBezTo>
                  <a:cubicBezTo>
                    <a:pt x="2465" y="441"/>
                    <a:pt x="2512" y="465"/>
                    <a:pt x="2572" y="501"/>
                  </a:cubicBezTo>
                  <a:cubicBezTo>
                    <a:pt x="2584" y="513"/>
                    <a:pt x="2607" y="525"/>
                    <a:pt x="2643" y="549"/>
                  </a:cubicBezTo>
                  <a:cubicBezTo>
                    <a:pt x="2667" y="560"/>
                    <a:pt x="2679" y="572"/>
                    <a:pt x="2727" y="596"/>
                  </a:cubicBezTo>
                  <a:cubicBezTo>
                    <a:pt x="2750" y="608"/>
                    <a:pt x="2762" y="620"/>
                    <a:pt x="2941" y="715"/>
                  </a:cubicBezTo>
                  <a:cubicBezTo>
                    <a:pt x="2953" y="727"/>
                    <a:pt x="2977" y="739"/>
                    <a:pt x="3024" y="763"/>
                  </a:cubicBezTo>
                  <a:cubicBezTo>
                    <a:pt x="3048" y="775"/>
                    <a:pt x="3060" y="775"/>
                    <a:pt x="3108" y="810"/>
                  </a:cubicBezTo>
                  <a:cubicBezTo>
                    <a:pt x="3131" y="822"/>
                    <a:pt x="3143" y="822"/>
                    <a:pt x="3572" y="1013"/>
                  </a:cubicBezTo>
                  <a:cubicBezTo>
                    <a:pt x="3596" y="1025"/>
                    <a:pt x="3608" y="1037"/>
                    <a:pt x="3631" y="1037"/>
                  </a:cubicBezTo>
                  <a:cubicBezTo>
                    <a:pt x="3914" y="1113"/>
                    <a:pt x="4074" y="1136"/>
                    <a:pt x="4194" y="1136"/>
                  </a:cubicBezTo>
                  <a:cubicBezTo>
                    <a:pt x="4260" y="1136"/>
                    <a:pt x="4314" y="1129"/>
                    <a:pt x="4370" y="1120"/>
                  </a:cubicBezTo>
                  <a:cubicBezTo>
                    <a:pt x="4379" y="1119"/>
                    <a:pt x="4390" y="1118"/>
                    <a:pt x="4402" y="1118"/>
                  </a:cubicBezTo>
                  <a:cubicBezTo>
                    <a:pt x="4530" y="1118"/>
                    <a:pt x="4802" y="1173"/>
                    <a:pt x="4965" y="1227"/>
                  </a:cubicBezTo>
                  <a:cubicBezTo>
                    <a:pt x="4977" y="1227"/>
                    <a:pt x="5001" y="1227"/>
                    <a:pt x="5024" y="1239"/>
                  </a:cubicBezTo>
                  <a:lnTo>
                    <a:pt x="4774" y="1096"/>
                  </a:lnTo>
                  <a:cubicBezTo>
                    <a:pt x="4647" y="1067"/>
                    <a:pt x="4504" y="1045"/>
                    <a:pt x="4397" y="1045"/>
                  </a:cubicBezTo>
                  <a:cubicBezTo>
                    <a:pt x="4374" y="1045"/>
                    <a:pt x="4353" y="1046"/>
                    <a:pt x="4334" y="1049"/>
                  </a:cubicBezTo>
                  <a:cubicBezTo>
                    <a:pt x="4292" y="1052"/>
                    <a:pt x="4252" y="1056"/>
                    <a:pt x="4204" y="1056"/>
                  </a:cubicBezTo>
                  <a:cubicBezTo>
                    <a:pt x="4100" y="1056"/>
                    <a:pt x="3960" y="1038"/>
                    <a:pt x="3691" y="965"/>
                  </a:cubicBezTo>
                  <a:cubicBezTo>
                    <a:pt x="3667" y="965"/>
                    <a:pt x="3631" y="953"/>
                    <a:pt x="3572" y="930"/>
                  </a:cubicBezTo>
                  <a:cubicBezTo>
                    <a:pt x="3548" y="918"/>
                    <a:pt x="3512" y="906"/>
                    <a:pt x="3441" y="870"/>
                  </a:cubicBezTo>
                  <a:cubicBezTo>
                    <a:pt x="3417" y="858"/>
                    <a:pt x="3393" y="846"/>
                    <a:pt x="3358" y="834"/>
                  </a:cubicBezTo>
                  <a:cubicBezTo>
                    <a:pt x="3346" y="822"/>
                    <a:pt x="3322" y="810"/>
                    <a:pt x="3310" y="810"/>
                  </a:cubicBezTo>
                  <a:cubicBezTo>
                    <a:pt x="3274" y="787"/>
                    <a:pt x="3250" y="775"/>
                    <a:pt x="3215" y="763"/>
                  </a:cubicBezTo>
                  <a:cubicBezTo>
                    <a:pt x="3203" y="751"/>
                    <a:pt x="3179" y="739"/>
                    <a:pt x="3155" y="727"/>
                  </a:cubicBezTo>
                  <a:cubicBezTo>
                    <a:pt x="3119" y="703"/>
                    <a:pt x="3084" y="691"/>
                    <a:pt x="3060" y="668"/>
                  </a:cubicBezTo>
                  <a:cubicBezTo>
                    <a:pt x="3036" y="656"/>
                    <a:pt x="3012" y="644"/>
                    <a:pt x="2988" y="632"/>
                  </a:cubicBezTo>
                  <a:cubicBezTo>
                    <a:pt x="2953" y="620"/>
                    <a:pt x="2917" y="596"/>
                    <a:pt x="2881" y="572"/>
                  </a:cubicBezTo>
                  <a:cubicBezTo>
                    <a:pt x="2858" y="560"/>
                    <a:pt x="2834" y="549"/>
                    <a:pt x="2798" y="525"/>
                  </a:cubicBezTo>
                  <a:cubicBezTo>
                    <a:pt x="2762" y="501"/>
                    <a:pt x="2727" y="489"/>
                    <a:pt x="2691" y="465"/>
                  </a:cubicBezTo>
                  <a:cubicBezTo>
                    <a:pt x="2667" y="441"/>
                    <a:pt x="2631" y="429"/>
                    <a:pt x="2596" y="406"/>
                  </a:cubicBezTo>
                  <a:cubicBezTo>
                    <a:pt x="2572" y="394"/>
                    <a:pt x="2536" y="370"/>
                    <a:pt x="2524" y="346"/>
                  </a:cubicBezTo>
                  <a:cubicBezTo>
                    <a:pt x="2679" y="239"/>
                    <a:pt x="2858" y="120"/>
                    <a:pt x="2988" y="60"/>
                  </a:cubicBezTo>
                  <a:lnTo>
                    <a:pt x="28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4"/>
            <p:cNvSpPr/>
            <p:nvPr/>
          </p:nvSpPr>
          <p:spPr>
            <a:xfrm>
              <a:off x="5047768" y="2756923"/>
              <a:ext cx="64258" cy="36109"/>
            </a:xfrm>
            <a:custGeom>
              <a:avLst/>
              <a:gdLst/>
              <a:ahLst/>
              <a:cxnLst/>
              <a:rect l="l" t="t" r="r" b="b"/>
              <a:pathLst>
                <a:path w="1203" h="676" extrusionOk="0">
                  <a:moveTo>
                    <a:pt x="572" y="1"/>
                  </a:moveTo>
                  <a:cubicBezTo>
                    <a:pt x="520" y="1"/>
                    <a:pt x="477" y="7"/>
                    <a:pt x="453" y="23"/>
                  </a:cubicBezTo>
                  <a:cubicBezTo>
                    <a:pt x="393" y="59"/>
                    <a:pt x="393" y="202"/>
                    <a:pt x="405" y="249"/>
                  </a:cubicBezTo>
                  <a:cubicBezTo>
                    <a:pt x="417" y="285"/>
                    <a:pt x="334" y="369"/>
                    <a:pt x="286" y="416"/>
                  </a:cubicBezTo>
                  <a:cubicBezTo>
                    <a:pt x="262" y="428"/>
                    <a:pt x="239" y="452"/>
                    <a:pt x="227" y="464"/>
                  </a:cubicBezTo>
                  <a:cubicBezTo>
                    <a:pt x="203" y="488"/>
                    <a:pt x="155" y="523"/>
                    <a:pt x="120" y="547"/>
                  </a:cubicBezTo>
                  <a:cubicBezTo>
                    <a:pt x="72" y="571"/>
                    <a:pt x="48" y="583"/>
                    <a:pt x="24" y="607"/>
                  </a:cubicBezTo>
                  <a:cubicBezTo>
                    <a:pt x="12" y="619"/>
                    <a:pt x="0" y="642"/>
                    <a:pt x="36" y="666"/>
                  </a:cubicBezTo>
                  <a:cubicBezTo>
                    <a:pt x="42" y="672"/>
                    <a:pt x="57" y="675"/>
                    <a:pt x="73" y="675"/>
                  </a:cubicBezTo>
                  <a:cubicBezTo>
                    <a:pt x="90" y="675"/>
                    <a:pt x="108" y="672"/>
                    <a:pt x="120" y="666"/>
                  </a:cubicBezTo>
                  <a:cubicBezTo>
                    <a:pt x="143" y="666"/>
                    <a:pt x="167" y="654"/>
                    <a:pt x="215" y="654"/>
                  </a:cubicBezTo>
                  <a:cubicBezTo>
                    <a:pt x="250" y="648"/>
                    <a:pt x="298" y="645"/>
                    <a:pt x="349" y="645"/>
                  </a:cubicBezTo>
                  <a:cubicBezTo>
                    <a:pt x="399" y="645"/>
                    <a:pt x="453" y="648"/>
                    <a:pt x="501" y="654"/>
                  </a:cubicBezTo>
                  <a:lnTo>
                    <a:pt x="608" y="583"/>
                  </a:lnTo>
                  <a:cubicBezTo>
                    <a:pt x="532" y="574"/>
                    <a:pt x="438" y="566"/>
                    <a:pt x="352" y="566"/>
                  </a:cubicBezTo>
                  <a:cubicBezTo>
                    <a:pt x="316" y="566"/>
                    <a:pt x="282" y="567"/>
                    <a:pt x="250" y="571"/>
                  </a:cubicBezTo>
                  <a:cubicBezTo>
                    <a:pt x="286" y="547"/>
                    <a:pt x="322" y="523"/>
                    <a:pt x="346" y="499"/>
                  </a:cubicBezTo>
                  <a:cubicBezTo>
                    <a:pt x="358" y="488"/>
                    <a:pt x="370" y="476"/>
                    <a:pt x="393" y="452"/>
                  </a:cubicBezTo>
                  <a:cubicBezTo>
                    <a:pt x="465" y="380"/>
                    <a:pt x="560" y="297"/>
                    <a:pt x="548" y="238"/>
                  </a:cubicBezTo>
                  <a:cubicBezTo>
                    <a:pt x="524" y="178"/>
                    <a:pt x="536" y="107"/>
                    <a:pt x="548" y="83"/>
                  </a:cubicBezTo>
                  <a:cubicBezTo>
                    <a:pt x="596" y="83"/>
                    <a:pt x="727" y="95"/>
                    <a:pt x="798" y="118"/>
                  </a:cubicBezTo>
                  <a:cubicBezTo>
                    <a:pt x="846" y="142"/>
                    <a:pt x="929" y="178"/>
                    <a:pt x="1001" y="226"/>
                  </a:cubicBezTo>
                  <a:cubicBezTo>
                    <a:pt x="1048" y="249"/>
                    <a:pt x="1084" y="273"/>
                    <a:pt x="1108" y="297"/>
                  </a:cubicBezTo>
                  <a:lnTo>
                    <a:pt x="1203" y="238"/>
                  </a:lnTo>
                  <a:cubicBezTo>
                    <a:pt x="1179" y="214"/>
                    <a:pt x="1132" y="190"/>
                    <a:pt x="1084" y="166"/>
                  </a:cubicBezTo>
                  <a:cubicBezTo>
                    <a:pt x="1012" y="118"/>
                    <a:pt x="929" y="83"/>
                    <a:pt x="882" y="59"/>
                  </a:cubicBezTo>
                  <a:cubicBezTo>
                    <a:pt x="810" y="27"/>
                    <a:pt x="675" y="1"/>
                    <a:pt x="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4"/>
            <p:cNvSpPr/>
            <p:nvPr/>
          </p:nvSpPr>
          <p:spPr>
            <a:xfrm>
              <a:off x="4026370" y="1887335"/>
              <a:ext cx="1146072" cy="942027"/>
            </a:xfrm>
            <a:custGeom>
              <a:avLst/>
              <a:gdLst/>
              <a:ahLst/>
              <a:cxnLst/>
              <a:rect l="l" t="t" r="r" b="b"/>
              <a:pathLst>
                <a:path w="21456" h="17636" extrusionOk="0">
                  <a:moveTo>
                    <a:pt x="13335" y="3872"/>
                  </a:moveTo>
                  <a:cubicBezTo>
                    <a:pt x="13359" y="3884"/>
                    <a:pt x="13383" y="3896"/>
                    <a:pt x="13406" y="3908"/>
                  </a:cubicBezTo>
                  <a:cubicBezTo>
                    <a:pt x="13418" y="3908"/>
                    <a:pt x="13442" y="3920"/>
                    <a:pt x="13454" y="3932"/>
                  </a:cubicBezTo>
                  <a:cubicBezTo>
                    <a:pt x="13478" y="3944"/>
                    <a:pt x="13502" y="3955"/>
                    <a:pt x="13537" y="3979"/>
                  </a:cubicBezTo>
                  <a:cubicBezTo>
                    <a:pt x="13549" y="3991"/>
                    <a:pt x="13573" y="4003"/>
                    <a:pt x="13597" y="4015"/>
                  </a:cubicBezTo>
                  <a:cubicBezTo>
                    <a:pt x="13621" y="4027"/>
                    <a:pt x="13633" y="4039"/>
                    <a:pt x="13656" y="4051"/>
                  </a:cubicBezTo>
                  <a:cubicBezTo>
                    <a:pt x="13883" y="4170"/>
                    <a:pt x="14085" y="4265"/>
                    <a:pt x="14264" y="4348"/>
                  </a:cubicBezTo>
                  <a:cubicBezTo>
                    <a:pt x="14299" y="4360"/>
                    <a:pt x="14335" y="4372"/>
                    <a:pt x="14359" y="4396"/>
                  </a:cubicBezTo>
                  <a:cubicBezTo>
                    <a:pt x="14482" y="4443"/>
                    <a:pt x="14604" y="4505"/>
                    <a:pt x="14775" y="4505"/>
                  </a:cubicBezTo>
                  <a:cubicBezTo>
                    <a:pt x="14819" y="4505"/>
                    <a:pt x="14867" y="4501"/>
                    <a:pt x="14919" y="4491"/>
                  </a:cubicBezTo>
                  <a:cubicBezTo>
                    <a:pt x="15133" y="4456"/>
                    <a:pt x="15252" y="4408"/>
                    <a:pt x="15347" y="4360"/>
                  </a:cubicBezTo>
                  <a:cubicBezTo>
                    <a:pt x="15407" y="4336"/>
                    <a:pt x="15454" y="4313"/>
                    <a:pt x="15526" y="4301"/>
                  </a:cubicBezTo>
                  <a:cubicBezTo>
                    <a:pt x="15535" y="4301"/>
                    <a:pt x="15575" y="4286"/>
                    <a:pt x="15658" y="4286"/>
                  </a:cubicBezTo>
                  <a:cubicBezTo>
                    <a:pt x="15679" y="4286"/>
                    <a:pt x="15702" y="4286"/>
                    <a:pt x="15728" y="4289"/>
                  </a:cubicBezTo>
                  <a:cubicBezTo>
                    <a:pt x="15758" y="4291"/>
                    <a:pt x="15802" y="4292"/>
                    <a:pt x="15855" y="4292"/>
                  </a:cubicBezTo>
                  <a:cubicBezTo>
                    <a:pt x="16082" y="4292"/>
                    <a:pt x="16472" y="4275"/>
                    <a:pt x="16597" y="4265"/>
                  </a:cubicBezTo>
                  <a:cubicBezTo>
                    <a:pt x="16609" y="4253"/>
                    <a:pt x="16633" y="4253"/>
                    <a:pt x="16657" y="4253"/>
                  </a:cubicBezTo>
                  <a:cubicBezTo>
                    <a:pt x="16716" y="4247"/>
                    <a:pt x="16767" y="4241"/>
                    <a:pt x="16827" y="4241"/>
                  </a:cubicBezTo>
                  <a:cubicBezTo>
                    <a:pt x="16886" y="4241"/>
                    <a:pt x="16955" y="4247"/>
                    <a:pt x="17050" y="4265"/>
                  </a:cubicBezTo>
                  <a:cubicBezTo>
                    <a:pt x="17145" y="4289"/>
                    <a:pt x="17228" y="4289"/>
                    <a:pt x="17288" y="4289"/>
                  </a:cubicBezTo>
                  <a:cubicBezTo>
                    <a:pt x="17359" y="4301"/>
                    <a:pt x="17395" y="4301"/>
                    <a:pt x="17419" y="4313"/>
                  </a:cubicBezTo>
                  <a:cubicBezTo>
                    <a:pt x="17431" y="4325"/>
                    <a:pt x="17443" y="4336"/>
                    <a:pt x="17455" y="4348"/>
                  </a:cubicBezTo>
                  <a:cubicBezTo>
                    <a:pt x="17478" y="4396"/>
                    <a:pt x="17502" y="4479"/>
                    <a:pt x="17526" y="4551"/>
                  </a:cubicBezTo>
                  <a:cubicBezTo>
                    <a:pt x="17550" y="4646"/>
                    <a:pt x="17574" y="4717"/>
                    <a:pt x="17609" y="4777"/>
                  </a:cubicBezTo>
                  <a:cubicBezTo>
                    <a:pt x="17645" y="4837"/>
                    <a:pt x="17836" y="5027"/>
                    <a:pt x="18026" y="5134"/>
                  </a:cubicBezTo>
                  <a:cubicBezTo>
                    <a:pt x="18086" y="5170"/>
                    <a:pt x="18145" y="5194"/>
                    <a:pt x="18205" y="5206"/>
                  </a:cubicBezTo>
                  <a:cubicBezTo>
                    <a:pt x="18240" y="5213"/>
                    <a:pt x="18270" y="5215"/>
                    <a:pt x="18298" y="5215"/>
                  </a:cubicBezTo>
                  <a:cubicBezTo>
                    <a:pt x="18365" y="5215"/>
                    <a:pt x="18413" y="5199"/>
                    <a:pt x="18455" y="5182"/>
                  </a:cubicBezTo>
                  <a:cubicBezTo>
                    <a:pt x="18491" y="5167"/>
                    <a:pt x="18519" y="5157"/>
                    <a:pt x="18557" y="5157"/>
                  </a:cubicBezTo>
                  <a:cubicBezTo>
                    <a:pt x="18581" y="5157"/>
                    <a:pt x="18609" y="5161"/>
                    <a:pt x="18645" y="5170"/>
                  </a:cubicBezTo>
                  <a:cubicBezTo>
                    <a:pt x="18796" y="5202"/>
                    <a:pt x="18979" y="5249"/>
                    <a:pt x="19133" y="5249"/>
                  </a:cubicBezTo>
                  <a:cubicBezTo>
                    <a:pt x="19210" y="5249"/>
                    <a:pt x="19280" y="5237"/>
                    <a:pt x="19336" y="5206"/>
                  </a:cubicBezTo>
                  <a:cubicBezTo>
                    <a:pt x="19407" y="5158"/>
                    <a:pt x="19455" y="5098"/>
                    <a:pt x="19502" y="5039"/>
                  </a:cubicBezTo>
                  <a:cubicBezTo>
                    <a:pt x="19514" y="5015"/>
                    <a:pt x="19538" y="4991"/>
                    <a:pt x="19550" y="4979"/>
                  </a:cubicBezTo>
                  <a:cubicBezTo>
                    <a:pt x="19669" y="5027"/>
                    <a:pt x="20145" y="5289"/>
                    <a:pt x="20384" y="5420"/>
                  </a:cubicBezTo>
                  <a:cubicBezTo>
                    <a:pt x="20443" y="5456"/>
                    <a:pt x="20491" y="5479"/>
                    <a:pt x="20503" y="5491"/>
                  </a:cubicBezTo>
                  <a:cubicBezTo>
                    <a:pt x="20574" y="5539"/>
                    <a:pt x="20610" y="5670"/>
                    <a:pt x="20634" y="5765"/>
                  </a:cubicBezTo>
                  <a:cubicBezTo>
                    <a:pt x="20645" y="5801"/>
                    <a:pt x="20657" y="5837"/>
                    <a:pt x="20669" y="5872"/>
                  </a:cubicBezTo>
                  <a:cubicBezTo>
                    <a:pt x="20681" y="5920"/>
                    <a:pt x="20705" y="5968"/>
                    <a:pt x="20741" y="6027"/>
                  </a:cubicBezTo>
                  <a:cubicBezTo>
                    <a:pt x="20800" y="6110"/>
                    <a:pt x="20848" y="6218"/>
                    <a:pt x="20884" y="6325"/>
                  </a:cubicBezTo>
                  <a:cubicBezTo>
                    <a:pt x="20919" y="6456"/>
                    <a:pt x="20895" y="6515"/>
                    <a:pt x="20872" y="6599"/>
                  </a:cubicBezTo>
                  <a:cubicBezTo>
                    <a:pt x="20848" y="6634"/>
                    <a:pt x="20836" y="6670"/>
                    <a:pt x="20824" y="6730"/>
                  </a:cubicBezTo>
                  <a:cubicBezTo>
                    <a:pt x="20788" y="6896"/>
                    <a:pt x="20895" y="7242"/>
                    <a:pt x="21003" y="7384"/>
                  </a:cubicBezTo>
                  <a:cubicBezTo>
                    <a:pt x="21038" y="7408"/>
                    <a:pt x="21074" y="7456"/>
                    <a:pt x="21110" y="7492"/>
                  </a:cubicBezTo>
                  <a:cubicBezTo>
                    <a:pt x="21205" y="7587"/>
                    <a:pt x="21312" y="7682"/>
                    <a:pt x="21265" y="7765"/>
                  </a:cubicBezTo>
                  <a:cubicBezTo>
                    <a:pt x="21217" y="7861"/>
                    <a:pt x="20872" y="8480"/>
                    <a:pt x="20514" y="8920"/>
                  </a:cubicBezTo>
                  <a:cubicBezTo>
                    <a:pt x="20407" y="9051"/>
                    <a:pt x="20312" y="9170"/>
                    <a:pt x="20205" y="9254"/>
                  </a:cubicBezTo>
                  <a:cubicBezTo>
                    <a:pt x="20074" y="9361"/>
                    <a:pt x="19883" y="9539"/>
                    <a:pt x="19657" y="9754"/>
                  </a:cubicBezTo>
                  <a:cubicBezTo>
                    <a:pt x="19181" y="10182"/>
                    <a:pt x="18586" y="10730"/>
                    <a:pt x="18252" y="10933"/>
                  </a:cubicBezTo>
                  <a:cubicBezTo>
                    <a:pt x="18169" y="10980"/>
                    <a:pt x="18086" y="11028"/>
                    <a:pt x="18014" y="11063"/>
                  </a:cubicBezTo>
                  <a:cubicBezTo>
                    <a:pt x="17669" y="11278"/>
                    <a:pt x="17478" y="11385"/>
                    <a:pt x="17121" y="11492"/>
                  </a:cubicBezTo>
                  <a:cubicBezTo>
                    <a:pt x="16907" y="11552"/>
                    <a:pt x="16800" y="11599"/>
                    <a:pt x="16740" y="11623"/>
                  </a:cubicBezTo>
                  <a:cubicBezTo>
                    <a:pt x="16669" y="11647"/>
                    <a:pt x="16669" y="11647"/>
                    <a:pt x="16585" y="11647"/>
                  </a:cubicBezTo>
                  <a:lnTo>
                    <a:pt x="16443" y="11647"/>
                  </a:lnTo>
                  <a:cubicBezTo>
                    <a:pt x="16323" y="11647"/>
                    <a:pt x="16204" y="11647"/>
                    <a:pt x="16097" y="11671"/>
                  </a:cubicBezTo>
                  <a:cubicBezTo>
                    <a:pt x="15919" y="11695"/>
                    <a:pt x="15788" y="11742"/>
                    <a:pt x="15669" y="11837"/>
                  </a:cubicBezTo>
                  <a:cubicBezTo>
                    <a:pt x="15597" y="11897"/>
                    <a:pt x="15573" y="11933"/>
                    <a:pt x="15573" y="11968"/>
                  </a:cubicBezTo>
                  <a:cubicBezTo>
                    <a:pt x="15585" y="11992"/>
                    <a:pt x="15609" y="12016"/>
                    <a:pt x="15645" y="12040"/>
                  </a:cubicBezTo>
                  <a:cubicBezTo>
                    <a:pt x="15669" y="12052"/>
                    <a:pt x="15692" y="12064"/>
                    <a:pt x="15704" y="12076"/>
                  </a:cubicBezTo>
                  <a:cubicBezTo>
                    <a:pt x="15823" y="12123"/>
                    <a:pt x="16645" y="12326"/>
                    <a:pt x="16847" y="12337"/>
                  </a:cubicBezTo>
                  <a:cubicBezTo>
                    <a:pt x="16907" y="12337"/>
                    <a:pt x="16966" y="12326"/>
                    <a:pt x="17014" y="12326"/>
                  </a:cubicBezTo>
                  <a:cubicBezTo>
                    <a:pt x="17062" y="12321"/>
                    <a:pt x="17105" y="12318"/>
                    <a:pt x="17143" y="12318"/>
                  </a:cubicBezTo>
                  <a:cubicBezTo>
                    <a:pt x="17210" y="12318"/>
                    <a:pt x="17262" y="12327"/>
                    <a:pt x="17300" y="12349"/>
                  </a:cubicBezTo>
                  <a:cubicBezTo>
                    <a:pt x="17324" y="12361"/>
                    <a:pt x="17336" y="12373"/>
                    <a:pt x="17347" y="12385"/>
                  </a:cubicBezTo>
                  <a:cubicBezTo>
                    <a:pt x="17371" y="12385"/>
                    <a:pt x="17383" y="12397"/>
                    <a:pt x="17431" y="12421"/>
                  </a:cubicBezTo>
                  <a:cubicBezTo>
                    <a:pt x="17490" y="12457"/>
                    <a:pt x="17514" y="12492"/>
                    <a:pt x="17502" y="12564"/>
                  </a:cubicBezTo>
                  <a:cubicBezTo>
                    <a:pt x="17490" y="12587"/>
                    <a:pt x="17478" y="12611"/>
                    <a:pt x="17478" y="12635"/>
                  </a:cubicBezTo>
                  <a:cubicBezTo>
                    <a:pt x="17443" y="12718"/>
                    <a:pt x="17431" y="12778"/>
                    <a:pt x="17574" y="12945"/>
                  </a:cubicBezTo>
                  <a:cubicBezTo>
                    <a:pt x="17681" y="13064"/>
                    <a:pt x="17776" y="13123"/>
                    <a:pt x="17836" y="13159"/>
                  </a:cubicBezTo>
                  <a:cubicBezTo>
                    <a:pt x="17883" y="13195"/>
                    <a:pt x="17919" y="13207"/>
                    <a:pt x="17943" y="13242"/>
                  </a:cubicBezTo>
                  <a:cubicBezTo>
                    <a:pt x="17955" y="13278"/>
                    <a:pt x="17967" y="13302"/>
                    <a:pt x="17978" y="13314"/>
                  </a:cubicBezTo>
                  <a:cubicBezTo>
                    <a:pt x="17990" y="13361"/>
                    <a:pt x="18014" y="13409"/>
                    <a:pt x="18098" y="13469"/>
                  </a:cubicBezTo>
                  <a:cubicBezTo>
                    <a:pt x="18121" y="13492"/>
                    <a:pt x="18133" y="13504"/>
                    <a:pt x="18145" y="13516"/>
                  </a:cubicBezTo>
                  <a:cubicBezTo>
                    <a:pt x="18205" y="13564"/>
                    <a:pt x="18276" y="13611"/>
                    <a:pt x="18348" y="13659"/>
                  </a:cubicBezTo>
                  <a:cubicBezTo>
                    <a:pt x="18431" y="13707"/>
                    <a:pt x="18538" y="13742"/>
                    <a:pt x="18657" y="13742"/>
                  </a:cubicBezTo>
                  <a:cubicBezTo>
                    <a:pt x="18919" y="13754"/>
                    <a:pt x="19110" y="13778"/>
                    <a:pt x="19181" y="13814"/>
                  </a:cubicBezTo>
                  <a:cubicBezTo>
                    <a:pt x="19276" y="13873"/>
                    <a:pt x="19360" y="13945"/>
                    <a:pt x="19276" y="14088"/>
                  </a:cubicBezTo>
                  <a:cubicBezTo>
                    <a:pt x="19229" y="14159"/>
                    <a:pt x="19157" y="14219"/>
                    <a:pt x="19074" y="14290"/>
                  </a:cubicBezTo>
                  <a:cubicBezTo>
                    <a:pt x="19002" y="14350"/>
                    <a:pt x="18943" y="14421"/>
                    <a:pt x="18895" y="14481"/>
                  </a:cubicBezTo>
                  <a:cubicBezTo>
                    <a:pt x="18836" y="14469"/>
                    <a:pt x="18776" y="14469"/>
                    <a:pt x="18729" y="14469"/>
                  </a:cubicBezTo>
                  <a:cubicBezTo>
                    <a:pt x="18694" y="14466"/>
                    <a:pt x="18657" y="14465"/>
                    <a:pt x="18619" y="14465"/>
                  </a:cubicBezTo>
                  <a:cubicBezTo>
                    <a:pt x="18452" y="14465"/>
                    <a:pt x="18263" y="14485"/>
                    <a:pt x="18098" y="14504"/>
                  </a:cubicBezTo>
                  <a:cubicBezTo>
                    <a:pt x="17963" y="14521"/>
                    <a:pt x="17816" y="14538"/>
                    <a:pt x="17717" y="14538"/>
                  </a:cubicBezTo>
                  <a:cubicBezTo>
                    <a:pt x="17675" y="14538"/>
                    <a:pt x="17642" y="14535"/>
                    <a:pt x="17621" y="14528"/>
                  </a:cubicBezTo>
                  <a:cubicBezTo>
                    <a:pt x="17609" y="14528"/>
                    <a:pt x="17586" y="14516"/>
                    <a:pt x="17562" y="14504"/>
                  </a:cubicBezTo>
                  <a:cubicBezTo>
                    <a:pt x="17466" y="14457"/>
                    <a:pt x="17347" y="14350"/>
                    <a:pt x="17240" y="14266"/>
                  </a:cubicBezTo>
                  <a:cubicBezTo>
                    <a:pt x="17109" y="14159"/>
                    <a:pt x="16978" y="14052"/>
                    <a:pt x="16871" y="13992"/>
                  </a:cubicBezTo>
                  <a:cubicBezTo>
                    <a:pt x="16633" y="13861"/>
                    <a:pt x="15502" y="13254"/>
                    <a:pt x="15371" y="13171"/>
                  </a:cubicBezTo>
                  <a:lnTo>
                    <a:pt x="7822" y="8873"/>
                  </a:lnTo>
                  <a:lnTo>
                    <a:pt x="7680" y="8801"/>
                  </a:lnTo>
                  <a:lnTo>
                    <a:pt x="6608" y="8206"/>
                  </a:lnTo>
                  <a:lnTo>
                    <a:pt x="7370" y="7765"/>
                  </a:lnTo>
                  <a:lnTo>
                    <a:pt x="8846" y="6908"/>
                  </a:lnTo>
                  <a:cubicBezTo>
                    <a:pt x="9013" y="6813"/>
                    <a:pt x="9001" y="6706"/>
                    <a:pt x="9001" y="6658"/>
                  </a:cubicBezTo>
                  <a:cubicBezTo>
                    <a:pt x="8977" y="6599"/>
                    <a:pt x="8739" y="5563"/>
                    <a:pt x="8727" y="5491"/>
                  </a:cubicBezTo>
                  <a:cubicBezTo>
                    <a:pt x="8727" y="5456"/>
                    <a:pt x="8799" y="5396"/>
                    <a:pt x="8954" y="5301"/>
                  </a:cubicBezTo>
                  <a:cubicBezTo>
                    <a:pt x="9013" y="5265"/>
                    <a:pt x="9084" y="5229"/>
                    <a:pt x="9144" y="5206"/>
                  </a:cubicBezTo>
                  <a:cubicBezTo>
                    <a:pt x="9192" y="5182"/>
                    <a:pt x="9227" y="5170"/>
                    <a:pt x="9263" y="5158"/>
                  </a:cubicBezTo>
                  <a:cubicBezTo>
                    <a:pt x="9370" y="5122"/>
                    <a:pt x="9477" y="5087"/>
                    <a:pt x="9537" y="5003"/>
                  </a:cubicBezTo>
                  <a:cubicBezTo>
                    <a:pt x="9620" y="4908"/>
                    <a:pt x="9465" y="4789"/>
                    <a:pt x="9335" y="4682"/>
                  </a:cubicBezTo>
                  <a:cubicBezTo>
                    <a:pt x="9275" y="4646"/>
                    <a:pt x="9239" y="4610"/>
                    <a:pt x="9204" y="4551"/>
                  </a:cubicBezTo>
                  <a:cubicBezTo>
                    <a:pt x="9227" y="4527"/>
                    <a:pt x="9323" y="4503"/>
                    <a:pt x="9382" y="4491"/>
                  </a:cubicBezTo>
                  <a:cubicBezTo>
                    <a:pt x="9418" y="4491"/>
                    <a:pt x="9442" y="4479"/>
                    <a:pt x="9454" y="4479"/>
                  </a:cubicBezTo>
                  <a:cubicBezTo>
                    <a:pt x="9501" y="4479"/>
                    <a:pt x="9608" y="4503"/>
                    <a:pt x="9692" y="4527"/>
                  </a:cubicBezTo>
                  <a:cubicBezTo>
                    <a:pt x="9763" y="4539"/>
                    <a:pt x="9835" y="4551"/>
                    <a:pt x="9894" y="4563"/>
                  </a:cubicBezTo>
                  <a:cubicBezTo>
                    <a:pt x="9917" y="4568"/>
                    <a:pt x="9944" y="4570"/>
                    <a:pt x="9975" y="4570"/>
                  </a:cubicBezTo>
                  <a:cubicBezTo>
                    <a:pt x="10090" y="4570"/>
                    <a:pt x="10260" y="4538"/>
                    <a:pt x="10466" y="4491"/>
                  </a:cubicBezTo>
                  <a:cubicBezTo>
                    <a:pt x="10537" y="4479"/>
                    <a:pt x="10597" y="4467"/>
                    <a:pt x="10644" y="4467"/>
                  </a:cubicBezTo>
                  <a:cubicBezTo>
                    <a:pt x="10775" y="4444"/>
                    <a:pt x="11073" y="4348"/>
                    <a:pt x="11299" y="4253"/>
                  </a:cubicBezTo>
                  <a:cubicBezTo>
                    <a:pt x="11347" y="4253"/>
                    <a:pt x="11656" y="4229"/>
                    <a:pt x="11942" y="4217"/>
                  </a:cubicBezTo>
                  <a:cubicBezTo>
                    <a:pt x="11978" y="4217"/>
                    <a:pt x="12097" y="4182"/>
                    <a:pt x="12252" y="4146"/>
                  </a:cubicBezTo>
                  <a:cubicBezTo>
                    <a:pt x="12513" y="4075"/>
                    <a:pt x="12883" y="3979"/>
                    <a:pt x="12966" y="3944"/>
                  </a:cubicBezTo>
                  <a:cubicBezTo>
                    <a:pt x="12990" y="3932"/>
                    <a:pt x="13014" y="3920"/>
                    <a:pt x="13061" y="3908"/>
                  </a:cubicBezTo>
                  <a:cubicBezTo>
                    <a:pt x="13085" y="3908"/>
                    <a:pt x="13109" y="3896"/>
                    <a:pt x="13156" y="3896"/>
                  </a:cubicBezTo>
                  <a:cubicBezTo>
                    <a:pt x="13192" y="3884"/>
                    <a:pt x="13228" y="3884"/>
                    <a:pt x="13264" y="3872"/>
                  </a:cubicBezTo>
                  <a:close/>
                  <a:moveTo>
                    <a:pt x="15323" y="13254"/>
                  </a:moveTo>
                  <a:cubicBezTo>
                    <a:pt x="15514" y="13361"/>
                    <a:pt x="16550" y="13921"/>
                    <a:pt x="16776" y="14052"/>
                  </a:cubicBezTo>
                  <a:cubicBezTo>
                    <a:pt x="16871" y="14111"/>
                    <a:pt x="17002" y="14207"/>
                    <a:pt x="17133" y="14314"/>
                  </a:cubicBezTo>
                  <a:cubicBezTo>
                    <a:pt x="17264" y="14421"/>
                    <a:pt x="17371" y="14504"/>
                    <a:pt x="17455" y="14552"/>
                  </a:cubicBezTo>
                  <a:cubicBezTo>
                    <a:pt x="17502" y="14576"/>
                    <a:pt x="17538" y="14600"/>
                    <a:pt x="17574" y="14612"/>
                  </a:cubicBezTo>
                  <a:cubicBezTo>
                    <a:pt x="17599" y="14615"/>
                    <a:pt x="17631" y="14616"/>
                    <a:pt x="17668" y="14616"/>
                  </a:cubicBezTo>
                  <a:cubicBezTo>
                    <a:pt x="17771" y="14616"/>
                    <a:pt x="17921" y="14605"/>
                    <a:pt x="18121" y="14588"/>
                  </a:cubicBezTo>
                  <a:cubicBezTo>
                    <a:pt x="18324" y="14564"/>
                    <a:pt x="18550" y="14540"/>
                    <a:pt x="18717" y="14540"/>
                  </a:cubicBezTo>
                  <a:cubicBezTo>
                    <a:pt x="18764" y="14540"/>
                    <a:pt x="18800" y="14552"/>
                    <a:pt x="18836" y="14552"/>
                  </a:cubicBezTo>
                  <a:cubicBezTo>
                    <a:pt x="18824" y="14564"/>
                    <a:pt x="18824" y="14588"/>
                    <a:pt x="18812" y="14600"/>
                  </a:cubicBezTo>
                  <a:lnTo>
                    <a:pt x="18800" y="14647"/>
                  </a:lnTo>
                  <a:cubicBezTo>
                    <a:pt x="18764" y="14719"/>
                    <a:pt x="18729" y="14826"/>
                    <a:pt x="18681" y="14933"/>
                  </a:cubicBezTo>
                  <a:lnTo>
                    <a:pt x="18538" y="14945"/>
                  </a:lnTo>
                  <a:lnTo>
                    <a:pt x="16728" y="14707"/>
                  </a:lnTo>
                  <a:lnTo>
                    <a:pt x="15514" y="14195"/>
                  </a:lnTo>
                  <a:lnTo>
                    <a:pt x="14276" y="13457"/>
                  </a:lnTo>
                  <a:lnTo>
                    <a:pt x="14311" y="13457"/>
                  </a:lnTo>
                  <a:lnTo>
                    <a:pt x="14323" y="13445"/>
                  </a:lnTo>
                  <a:lnTo>
                    <a:pt x="14407" y="13445"/>
                  </a:lnTo>
                  <a:lnTo>
                    <a:pt x="14430" y="13433"/>
                  </a:lnTo>
                  <a:lnTo>
                    <a:pt x="14454" y="13433"/>
                  </a:lnTo>
                  <a:lnTo>
                    <a:pt x="14478" y="13421"/>
                  </a:lnTo>
                  <a:lnTo>
                    <a:pt x="14538" y="13421"/>
                  </a:lnTo>
                  <a:lnTo>
                    <a:pt x="14561" y="13409"/>
                  </a:lnTo>
                  <a:lnTo>
                    <a:pt x="14585" y="13409"/>
                  </a:lnTo>
                  <a:lnTo>
                    <a:pt x="14621" y="13397"/>
                  </a:lnTo>
                  <a:lnTo>
                    <a:pt x="14645" y="13397"/>
                  </a:lnTo>
                  <a:cubicBezTo>
                    <a:pt x="14669" y="13385"/>
                    <a:pt x="14692" y="13385"/>
                    <a:pt x="14716" y="13385"/>
                  </a:cubicBezTo>
                  <a:lnTo>
                    <a:pt x="14740" y="13373"/>
                  </a:lnTo>
                  <a:cubicBezTo>
                    <a:pt x="14776" y="13373"/>
                    <a:pt x="14811" y="13361"/>
                    <a:pt x="14847" y="13361"/>
                  </a:cubicBezTo>
                  <a:cubicBezTo>
                    <a:pt x="14871" y="13349"/>
                    <a:pt x="14907" y="13349"/>
                    <a:pt x="14930" y="13338"/>
                  </a:cubicBezTo>
                  <a:cubicBezTo>
                    <a:pt x="14954" y="13338"/>
                    <a:pt x="14978" y="13326"/>
                    <a:pt x="15002" y="13326"/>
                  </a:cubicBezTo>
                  <a:cubicBezTo>
                    <a:pt x="15026" y="13314"/>
                    <a:pt x="15050" y="13314"/>
                    <a:pt x="15085" y="13302"/>
                  </a:cubicBezTo>
                  <a:cubicBezTo>
                    <a:pt x="15109" y="13302"/>
                    <a:pt x="15133" y="13302"/>
                    <a:pt x="15157" y="13290"/>
                  </a:cubicBezTo>
                  <a:cubicBezTo>
                    <a:pt x="15180" y="13290"/>
                    <a:pt x="15192" y="13278"/>
                    <a:pt x="15216" y="13278"/>
                  </a:cubicBezTo>
                  <a:cubicBezTo>
                    <a:pt x="15264" y="13266"/>
                    <a:pt x="15300" y="13266"/>
                    <a:pt x="15323" y="13254"/>
                  </a:cubicBezTo>
                  <a:close/>
                  <a:moveTo>
                    <a:pt x="8959" y="1"/>
                  </a:moveTo>
                  <a:cubicBezTo>
                    <a:pt x="8947" y="1"/>
                    <a:pt x="8933" y="1"/>
                    <a:pt x="8918" y="3"/>
                  </a:cubicBezTo>
                  <a:cubicBezTo>
                    <a:pt x="8930" y="26"/>
                    <a:pt x="8954" y="62"/>
                    <a:pt x="8977" y="110"/>
                  </a:cubicBezTo>
                  <a:cubicBezTo>
                    <a:pt x="9061" y="265"/>
                    <a:pt x="9204" y="526"/>
                    <a:pt x="9465" y="717"/>
                  </a:cubicBezTo>
                  <a:cubicBezTo>
                    <a:pt x="9585" y="800"/>
                    <a:pt x="9704" y="872"/>
                    <a:pt x="9787" y="919"/>
                  </a:cubicBezTo>
                  <a:cubicBezTo>
                    <a:pt x="9823" y="943"/>
                    <a:pt x="9858" y="967"/>
                    <a:pt x="9894" y="979"/>
                  </a:cubicBezTo>
                  <a:cubicBezTo>
                    <a:pt x="9918" y="991"/>
                    <a:pt x="9942" y="1003"/>
                    <a:pt x="9966" y="1015"/>
                  </a:cubicBezTo>
                  <a:cubicBezTo>
                    <a:pt x="10001" y="1038"/>
                    <a:pt x="10025" y="1050"/>
                    <a:pt x="10025" y="1062"/>
                  </a:cubicBezTo>
                  <a:cubicBezTo>
                    <a:pt x="10037" y="1074"/>
                    <a:pt x="10025" y="1110"/>
                    <a:pt x="10025" y="1134"/>
                  </a:cubicBezTo>
                  <a:cubicBezTo>
                    <a:pt x="10025" y="1181"/>
                    <a:pt x="10025" y="1229"/>
                    <a:pt x="10025" y="1277"/>
                  </a:cubicBezTo>
                  <a:cubicBezTo>
                    <a:pt x="10025" y="1360"/>
                    <a:pt x="10049" y="1443"/>
                    <a:pt x="10132" y="1479"/>
                  </a:cubicBezTo>
                  <a:cubicBezTo>
                    <a:pt x="10216" y="1527"/>
                    <a:pt x="10347" y="1586"/>
                    <a:pt x="10513" y="1646"/>
                  </a:cubicBezTo>
                  <a:cubicBezTo>
                    <a:pt x="10668" y="1705"/>
                    <a:pt x="10847" y="1777"/>
                    <a:pt x="10978" y="1836"/>
                  </a:cubicBezTo>
                  <a:cubicBezTo>
                    <a:pt x="11001" y="1848"/>
                    <a:pt x="11037" y="1872"/>
                    <a:pt x="11061" y="1884"/>
                  </a:cubicBezTo>
                  <a:cubicBezTo>
                    <a:pt x="11216" y="1979"/>
                    <a:pt x="11370" y="2086"/>
                    <a:pt x="11525" y="2193"/>
                  </a:cubicBezTo>
                  <a:cubicBezTo>
                    <a:pt x="11573" y="2229"/>
                    <a:pt x="11621" y="2265"/>
                    <a:pt x="11668" y="2301"/>
                  </a:cubicBezTo>
                  <a:cubicBezTo>
                    <a:pt x="11716" y="2336"/>
                    <a:pt x="11751" y="2372"/>
                    <a:pt x="11799" y="2384"/>
                  </a:cubicBezTo>
                  <a:cubicBezTo>
                    <a:pt x="11835" y="2420"/>
                    <a:pt x="11882" y="2431"/>
                    <a:pt x="11954" y="2467"/>
                  </a:cubicBezTo>
                  <a:cubicBezTo>
                    <a:pt x="11990" y="2491"/>
                    <a:pt x="12013" y="2503"/>
                    <a:pt x="12037" y="2551"/>
                  </a:cubicBezTo>
                  <a:cubicBezTo>
                    <a:pt x="12085" y="2622"/>
                    <a:pt x="12061" y="2670"/>
                    <a:pt x="12037" y="2729"/>
                  </a:cubicBezTo>
                  <a:cubicBezTo>
                    <a:pt x="12013" y="2753"/>
                    <a:pt x="12013" y="2777"/>
                    <a:pt x="12002" y="2812"/>
                  </a:cubicBezTo>
                  <a:cubicBezTo>
                    <a:pt x="11990" y="2836"/>
                    <a:pt x="11978" y="2848"/>
                    <a:pt x="11966" y="2860"/>
                  </a:cubicBezTo>
                  <a:cubicBezTo>
                    <a:pt x="11918" y="2932"/>
                    <a:pt x="11930" y="2967"/>
                    <a:pt x="12097" y="3074"/>
                  </a:cubicBezTo>
                  <a:cubicBezTo>
                    <a:pt x="12156" y="3110"/>
                    <a:pt x="12263" y="3193"/>
                    <a:pt x="12383" y="3277"/>
                  </a:cubicBezTo>
                  <a:cubicBezTo>
                    <a:pt x="12597" y="3432"/>
                    <a:pt x="12835" y="3610"/>
                    <a:pt x="13025" y="3717"/>
                  </a:cubicBezTo>
                  <a:cubicBezTo>
                    <a:pt x="13085" y="3753"/>
                    <a:pt x="13133" y="3777"/>
                    <a:pt x="12954" y="3848"/>
                  </a:cubicBezTo>
                  <a:cubicBezTo>
                    <a:pt x="12930" y="3860"/>
                    <a:pt x="12906" y="3872"/>
                    <a:pt x="12883" y="3872"/>
                  </a:cubicBezTo>
                  <a:cubicBezTo>
                    <a:pt x="12811" y="3908"/>
                    <a:pt x="12430" y="4015"/>
                    <a:pt x="12144" y="4086"/>
                  </a:cubicBezTo>
                  <a:cubicBezTo>
                    <a:pt x="12049" y="4110"/>
                    <a:pt x="11966" y="4134"/>
                    <a:pt x="11906" y="4146"/>
                  </a:cubicBezTo>
                  <a:cubicBezTo>
                    <a:pt x="11299" y="4170"/>
                    <a:pt x="11263" y="4182"/>
                    <a:pt x="11216" y="4194"/>
                  </a:cubicBezTo>
                  <a:cubicBezTo>
                    <a:pt x="10823" y="4348"/>
                    <a:pt x="10668" y="4384"/>
                    <a:pt x="10620" y="4396"/>
                  </a:cubicBezTo>
                  <a:cubicBezTo>
                    <a:pt x="10573" y="4396"/>
                    <a:pt x="10501" y="4408"/>
                    <a:pt x="10406" y="4432"/>
                  </a:cubicBezTo>
                  <a:cubicBezTo>
                    <a:pt x="10268" y="4453"/>
                    <a:pt x="10064" y="4493"/>
                    <a:pt x="9962" y="4493"/>
                  </a:cubicBezTo>
                  <a:cubicBezTo>
                    <a:pt x="9950" y="4493"/>
                    <a:pt x="9939" y="4493"/>
                    <a:pt x="9930" y="4491"/>
                  </a:cubicBezTo>
                  <a:cubicBezTo>
                    <a:pt x="9882" y="4479"/>
                    <a:pt x="9811" y="4467"/>
                    <a:pt x="9739" y="4444"/>
                  </a:cubicBezTo>
                  <a:cubicBezTo>
                    <a:pt x="9640" y="4423"/>
                    <a:pt x="9568" y="4409"/>
                    <a:pt x="9492" y="4409"/>
                  </a:cubicBezTo>
                  <a:cubicBezTo>
                    <a:pt x="9396" y="4409"/>
                    <a:pt x="9293" y="4431"/>
                    <a:pt x="9120" y="4491"/>
                  </a:cubicBezTo>
                  <a:cubicBezTo>
                    <a:pt x="9049" y="4479"/>
                    <a:pt x="8989" y="4467"/>
                    <a:pt x="8834" y="4432"/>
                  </a:cubicBezTo>
                  <a:cubicBezTo>
                    <a:pt x="8817" y="4426"/>
                    <a:pt x="8799" y="4423"/>
                    <a:pt x="8773" y="4423"/>
                  </a:cubicBezTo>
                  <a:cubicBezTo>
                    <a:pt x="8748" y="4423"/>
                    <a:pt x="8715" y="4426"/>
                    <a:pt x="8668" y="4432"/>
                  </a:cubicBezTo>
                  <a:cubicBezTo>
                    <a:pt x="8561" y="4432"/>
                    <a:pt x="8406" y="4432"/>
                    <a:pt x="8239" y="4420"/>
                  </a:cubicBezTo>
                  <a:cubicBezTo>
                    <a:pt x="8120" y="4408"/>
                    <a:pt x="7858" y="4336"/>
                    <a:pt x="7275" y="4027"/>
                  </a:cubicBezTo>
                  <a:cubicBezTo>
                    <a:pt x="7251" y="4015"/>
                    <a:pt x="7203" y="3991"/>
                    <a:pt x="7168" y="3967"/>
                  </a:cubicBezTo>
                  <a:cubicBezTo>
                    <a:pt x="6941" y="3836"/>
                    <a:pt x="6572" y="3610"/>
                    <a:pt x="6322" y="3432"/>
                  </a:cubicBezTo>
                  <a:lnTo>
                    <a:pt x="6227" y="3479"/>
                  </a:lnTo>
                  <a:cubicBezTo>
                    <a:pt x="6477" y="3658"/>
                    <a:pt x="6858" y="3896"/>
                    <a:pt x="7072" y="4027"/>
                  </a:cubicBezTo>
                  <a:cubicBezTo>
                    <a:pt x="7120" y="4051"/>
                    <a:pt x="7156" y="4075"/>
                    <a:pt x="7191" y="4086"/>
                  </a:cubicBezTo>
                  <a:cubicBezTo>
                    <a:pt x="7680" y="4348"/>
                    <a:pt x="8013" y="4479"/>
                    <a:pt x="8227" y="4491"/>
                  </a:cubicBezTo>
                  <a:cubicBezTo>
                    <a:pt x="8394" y="4503"/>
                    <a:pt x="8561" y="4503"/>
                    <a:pt x="8668" y="4503"/>
                  </a:cubicBezTo>
                  <a:cubicBezTo>
                    <a:pt x="8715" y="4503"/>
                    <a:pt x="8763" y="4503"/>
                    <a:pt x="9096" y="4622"/>
                  </a:cubicBezTo>
                  <a:cubicBezTo>
                    <a:pt x="9120" y="4658"/>
                    <a:pt x="9168" y="4694"/>
                    <a:pt x="9227" y="4729"/>
                  </a:cubicBezTo>
                  <a:cubicBezTo>
                    <a:pt x="9335" y="4813"/>
                    <a:pt x="9465" y="4920"/>
                    <a:pt x="9418" y="4967"/>
                  </a:cubicBezTo>
                  <a:cubicBezTo>
                    <a:pt x="9370" y="5039"/>
                    <a:pt x="9299" y="5063"/>
                    <a:pt x="9204" y="5098"/>
                  </a:cubicBezTo>
                  <a:cubicBezTo>
                    <a:pt x="9156" y="5110"/>
                    <a:pt x="9120" y="5122"/>
                    <a:pt x="9073" y="5134"/>
                  </a:cubicBezTo>
                  <a:cubicBezTo>
                    <a:pt x="9013" y="5170"/>
                    <a:pt x="8930" y="5206"/>
                    <a:pt x="8858" y="5253"/>
                  </a:cubicBezTo>
                  <a:cubicBezTo>
                    <a:pt x="8739" y="5313"/>
                    <a:pt x="8596" y="5420"/>
                    <a:pt x="8596" y="5491"/>
                  </a:cubicBezTo>
                  <a:cubicBezTo>
                    <a:pt x="8608" y="5575"/>
                    <a:pt x="8834" y="6539"/>
                    <a:pt x="8870" y="6670"/>
                  </a:cubicBezTo>
                  <a:cubicBezTo>
                    <a:pt x="8870" y="6718"/>
                    <a:pt x="8870" y="6789"/>
                    <a:pt x="8751" y="6849"/>
                  </a:cubicBezTo>
                  <a:lnTo>
                    <a:pt x="7358" y="7670"/>
                  </a:lnTo>
                  <a:lnTo>
                    <a:pt x="6251" y="5253"/>
                  </a:lnTo>
                  <a:cubicBezTo>
                    <a:pt x="6203" y="5241"/>
                    <a:pt x="5191" y="4979"/>
                    <a:pt x="4893" y="4908"/>
                  </a:cubicBezTo>
                  <a:cubicBezTo>
                    <a:pt x="4798" y="4884"/>
                    <a:pt x="4655" y="4848"/>
                    <a:pt x="4501" y="4801"/>
                  </a:cubicBezTo>
                  <a:cubicBezTo>
                    <a:pt x="4382" y="4765"/>
                    <a:pt x="4262" y="4729"/>
                    <a:pt x="4143" y="4694"/>
                  </a:cubicBezTo>
                  <a:lnTo>
                    <a:pt x="4048" y="4753"/>
                  </a:lnTo>
                  <a:cubicBezTo>
                    <a:pt x="4346" y="4848"/>
                    <a:pt x="4679" y="4944"/>
                    <a:pt x="4834" y="4979"/>
                  </a:cubicBezTo>
                  <a:cubicBezTo>
                    <a:pt x="5108" y="5051"/>
                    <a:pt x="6001" y="5265"/>
                    <a:pt x="6167" y="5313"/>
                  </a:cubicBezTo>
                  <a:lnTo>
                    <a:pt x="7251" y="7730"/>
                  </a:lnTo>
                  <a:lnTo>
                    <a:pt x="6477" y="8242"/>
                  </a:lnTo>
                  <a:lnTo>
                    <a:pt x="7537" y="8825"/>
                  </a:lnTo>
                  <a:lnTo>
                    <a:pt x="5203" y="10182"/>
                  </a:lnTo>
                  <a:cubicBezTo>
                    <a:pt x="4977" y="10063"/>
                    <a:pt x="4679" y="9897"/>
                    <a:pt x="4548" y="9825"/>
                  </a:cubicBezTo>
                  <a:cubicBezTo>
                    <a:pt x="4536" y="9825"/>
                    <a:pt x="4501" y="9801"/>
                    <a:pt x="4453" y="9766"/>
                  </a:cubicBezTo>
                  <a:cubicBezTo>
                    <a:pt x="4227" y="9635"/>
                    <a:pt x="4012" y="9504"/>
                    <a:pt x="3881" y="9420"/>
                  </a:cubicBezTo>
                  <a:cubicBezTo>
                    <a:pt x="3822" y="9385"/>
                    <a:pt x="3774" y="9361"/>
                    <a:pt x="3750" y="9349"/>
                  </a:cubicBezTo>
                  <a:lnTo>
                    <a:pt x="3691" y="9325"/>
                  </a:lnTo>
                  <a:cubicBezTo>
                    <a:pt x="2834" y="8932"/>
                    <a:pt x="2417" y="8730"/>
                    <a:pt x="2215" y="8635"/>
                  </a:cubicBezTo>
                  <a:cubicBezTo>
                    <a:pt x="2119" y="8587"/>
                    <a:pt x="2072" y="8563"/>
                    <a:pt x="2060" y="8551"/>
                  </a:cubicBezTo>
                  <a:cubicBezTo>
                    <a:pt x="1917" y="8468"/>
                    <a:pt x="1584" y="8206"/>
                    <a:pt x="1488" y="8063"/>
                  </a:cubicBezTo>
                  <a:cubicBezTo>
                    <a:pt x="1441" y="8004"/>
                    <a:pt x="1417" y="7932"/>
                    <a:pt x="1393" y="7873"/>
                  </a:cubicBezTo>
                  <a:cubicBezTo>
                    <a:pt x="1369" y="7789"/>
                    <a:pt x="1345" y="7718"/>
                    <a:pt x="1262" y="7646"/>
                  </a:cubicBezTo>
                  <a:cubicBezTo>
                    <a:pt x="1250" y="7634"/>
                    <a:pt x="1226" y="7611"/>
                    <a:pt x="1179" y="7575"/>
                  </a:cubicBezTo>
                  <a:cubicBezTo>
                    <a:pt x="1000" y="7480"/>
                    <a:pt x="714" y="7396"/>
                    <a:pt x="619" y="7384"/>
                  </a:cubicBezTo>
                  <a:cubicBezTo>
                    <a:pt x="583" y="7384"/>
                    <a:pt x="548" y="7396"/>
                    <a:pt x="500" y="7420"/>
                  </a:cubicBezTo>
                  <a:cubicBezTo>
                    <a:pt x="441" y="7456"/>
                    <a:pt x="381" y="7527"/>
                    <a:pt x="321" y="7575"/>
                  </a:cubicBezTo>
                  <a:cubicBezTo>
                    <a:pt x="298" y="7611"/>
                    <a:pt x="274" y="7634"/>
                    <a:pt x="262" y="7646"/>
                  </a:cubicBezTo>
                  <a:cubicBezTo>
                    <a:pt x="262" y="7646"/>
                    <a:pt x="258" y="7648"/>
                    <a:pt x="244" y="7648"/>
                  </a:cubicBezTo>
                  <a:cubicBezTo>
                    <a:pt x="217" y="7648"/>
                    <a:pt x="151" y="7642"/>
                    <a:pt x="0" y="7611"/>
                  </a:cubicBezTo>
                  <a:lnTo>
                    <a:pt x="0" y="7611"/>
                  </a:lnTo>
                  <a:lnTo>
                    <a:pt x="191" y="7718"/>
                  </a:lnTo>
                  <a:cubicBezTo>
                    <a:pt x="216" y="7721"/>
                    <a:pt x="238" y="7723"/>
                    <a:pt x="257" y="7723"/>
                  </a:cubicBezTo>
                  <a:cubicBezTo>
                    <a:pt x="310" y="7723"/>
                    <a:pt x="343" y="7711"/>
                    <a:pt x="369" y="7694"/>
                  </a:cubicBezTo>
                  <a:cubicBezTo>
                    <a:pt x="393" y="7670"/>
                    <a:pt x="417" y="7646"/>
                    <a:pt x="441" y="7623"/>
                  </a:cubicBezTo>
                  <a:cubicBezTo>
                    <a:pt x="488" y="7563"/>
                    <a:pt x="548" y="7504"/>
                    <a:pt x="607" y="7468"/>
                  </a:cubicBezTo>
                  <a:cubicBezTo>
                    <a:pt x="691" y="7480"/>
                    <a:pt x="941" y="7551"/>
                    <a:pt x="1083" y="7634"/>
                  </a:cubicBezTo>
                  <a:cubicBezTo>
                    <a:pt x="1107" y="7646"/>
                    <a:pt x="1131" y="7670"/>
                    <a:pt x="1155" y="7682"/>
                  </a:cubicBezTo>
                  <a:cubicBezTo>
                    <a:pt x="1214" y="7742"/>
                    <a:pt x="1238" y="7813"/>
                    <a:pt x="1262" y="7896"/>
                  </a:cubicBezTo>
                  <a:cubicBezTo>
                    <a:pt x="1286" y="7956"/>
                    <a:pt x="1322" y="8015"/>
                    <a:pt x="1369" y="8087"/>
                  </a:cubicBezTo>
                  <a:cubicBezTo>
                    <a:pt x="1476" y="8242"/>
                    <a:pt x="1810" y="8527"/>
                    <a:pt x="1988" y="8623"/>
                  </a:cubicBezTo>
                  <a:cubicBezTo>
                    <a:pt x="2119" y="8694"/>
                    <a:pt x="2631" y="8932"/>
                    <a:pt x="3512" y="9337"/>
                  </a:cubicBezTo>
                  <a:cubicBezTo>
                    <a:pt x="3548" y="9361"/>
                    <a:pt x="3572" y="9373"/>
                    <a:pt x="3608" y="9385"/>
                  </a:cubicBezTo>
                  <a:lnTo>
                    <a:pt x="3667" y="9420"/>
                  </a:lnTo>
                  <a:cubicBezTo>
                    <a:pt x="3679" y="9420"/>
                    <a:pt x="3727" y="9444"/>
                    <a:pt x="3786" y="9480"/>
                  </a:cubicBezTo>
                  <a:cubicBezTo>
                    <a:pt x="3941" y="9575"/>
                    <a:pt x="4227" y="9742"/>
                    <a:pt x="4358" y="9825"/>
                  </a:cubicBezTo>
                  <a:cubicBezTo>
                    <a:pt x="4405" y="9849"/>
                    <a:pt x="4441" y="9873"/>
                    <a:pt x="4489" y="9897"/>
                  </a:cubicBezTo>
                  <a:cubicBezTo>
                    <a:pt x="4655" y="9992"/>
                    <a:pt x="5191" y="10290"/>
                    <a:pt x="5215" y="10301"/>
                  </a:cubicBezTo>
                  <a:lnTo>
                    <a:pt x="6906" y="11266"/>
                  </a:lnTo>
                  <a:lnTo>
                    <a:pt x="6632" y="11444"/>
                  </a:lnTo>
                  <a:lnTo>
                    <a:pt x="6727" y="11492"/>
                  </a:lnTo>
                  <a:lnTo>
                    <a:pt x="7037" y="11302"/>
                  </a:lnTo>
                  <a:cubicBezTo>
                    <a:pt x="7060" y="11278"/>
                    <a:pt x="7060" y="11254"/>
                    <a:pt x="7037" y="11242"/>
                  </a:cubicBezTo>
                  <a:lnTo>
                    <a:pt x="5298" y="10242"/>
                  </a:lnTo>
                  <a:lnTo>
                    <a:pt x="7632" y="8885"/>
                  </a:lnTo>
                  <a:lnTo>
                    <a:pt x="15216" y="13195"/>
                  </a:lnTo>
                  <a:cubicBezTo>
                    <a:pt x="15180" y="13207"/>
                    <a:pt x="15133" y="13219"/>
                    <a:pt x="14990" y="13242"/>
                  </a:cubicBezTo>
                  <a:cubicBezTo>
                    <a:pt x="14954" y="13254"/>
                    <a:pt x="14907" y="13254"/>
                    <a:pt x="14859" y="13266"/>
                  </a:cubicBezTo>
                  <a:cubicBezTo>
                    <a:pt x="14823" y="13278"/>
                    <a:pt x="14776" y="13290"/>
                    <a:pt x="14716" y="13302"/>
                  </a:cubicBezTo>
                  <a:cubicBezTo>
                    <a:pt x="14680" y="13302"/>
                    <a:pt x="14633" y="13314"/>
                    <a:pt x="14573" y="13326"/>
                  </a:cubicBezTo>
                  <a:cubicBezTo>
                    <a:pt x="14538" y="13338"/>
                    <a:pt x="14490" y="13338"/>
                    <a:pt x="14442" y="13349"/>
                  </a:cubicBezTo>
                  <a:cubicBezTo>
                    <a:pt x="14407" y="13361"/>
                    <a:pt x="14371" y="13361"/>
                    <a:pt x="14311" y="13373"/>
                  </a:cubicBezTo>
                  <a:cubicBezTo>
                    <a:pt x="14276" y="13373"/>
                    <a:pt x="14240" y="13385"/>
                    <a:pt x="14216" y="13385"/>
                  </a:cubicBezTo>
                  <a:cubicBezTo>
                    <a:pt x="14192" y="13385"/>
                    <a:pt x="14157" y="13397"/>
                    <a:pt x="14085" y="13397"/>
                  </a:cubicBezTo>
                  <a:cubicBezTo>
                    <a:pt x="13990" y="13409"/>
                    <a:pt x="13883" y="13421"/>
                    <a:pt x="13752" y="13445"/>
                  </a:cubicBezTo>
                  <a:cubicBezTo>
                    <a:pt x="13728" y="13445"/>
                    <a:pt x="13692" y="13445"/>
                    <a:pt x="13656" y="13457"/>
                  </a:cubicBezTo>
                  <a:cubicBezTo>
                    <a:pt x="13287" y="13516"/>
                    <a:pt x="12823" y="13623"/>
                    <a:pt x="12371" y="13861"/>
                  </a:cubicBezTo>
                  <a:cubicBezTo>
                    <a:pt x="12144" y="13992"/>
                    <a:pt x="11847" y="14135"/>
                    <a:pt x="11549" y="14278"/>
                  </a:cubicBezTo>
                  <a:lnTo>
                    <a:pt x="11644" y="14338"/>
                  </a:lnTo>
                  <a:cubicBezTo>
                    <a:pt x="11942" y="14195"/>
                    <a:pt x="12228" y="14040"/>
                    <a:pt x="12466" y="13921"/>
                  </a:cubicBezTo>
                  <a:cubicBezTo>
                    <a:pt x="12894" y="13683"/>
                    <a:pt x="13347" y="13588"/>
                    <a:pt x="13704" y="13528"/>
                  </a:cubicBezTo>
                  <a:cubicBezTo>
                    <a:pt x="13859" y="13504"/>
                    <a:pt x="14002" y="13492"/>
                    <a:pt x="14121" y="13480"/>
                  </a:cubicBezTo>
                  <a:lnTo>
                    <a:pt x="15431" y="14254"/>
                  </a:lnTo>
                  <a:lnTo>
                    <a:pt x="16681" y="14778"/>
                  </a:lnTo>
                  <a:lnTo>
                    <a:pt x="18550" y="15016"/>
                  </a:lnTo>
                  <a:lnTo>
                    <a:pt x="18645" y="15016"/>
                  </a:lnTo>
                  <a:cubicBezTo>
                    <a:pt x="18609" y="15064"/>
                    <a:pt x="18574" y="15112"/>
                    <a:pt x="18550" y="15124"/>
                  </a:cubicBezTo>
                  <a:cubicBezTo>
                    <a:pt x="18443" y="15183"/>
                    <a:pt x="18169" y="15350"/>
                    <a:pt x="17895" y="15397"/>
                  </a:cubicBezTo>
                  <a:cubicBezTo>
                    <a:pt x="17597" y="15457"/>
                    <a:pt x="17109" y="15588"/>
                    <a:pt x="16931" y="15647"/>
                  </a:cubicBezTo>
                  <a:cubicBezTo>
                    <a:pt x="16764" y="15695"/>
                    <a:pt x="16645" y="15731"/>
                    <a:pt x="16431" y="15755"/>
                  </a:cubicBezTo>
                  <a:cubicBezTo>
                    <a:pt x="16371" y="15766"/>
                    <a:pt x="16312" y="15766"/>
                    <a:pt x="16264" y="15778"/>
                  </a:cubicBezTo>
                  <a:cubicBezTo>
                    <a:pt x="16145" y="15778"/>
                    <a:pt x="16050" y="15790"/>
                    <a:pt x="15942" y="15862"/>
                  </a:cubicBezTo>
                  <a:cubicBezTo>
                    <a:pt x="15931" y="15862"/>
                    <a:pt x="15550" y="16147"/>
                    <a:pt x="15573" y="16267"/>
                  </a:cubicBezTo>
                  <a:cubicBezTo>
                    <a:pt x="15573" y="16278"/>
                    <a:pt x="15597" y="16290"/>
                    <a:pt x="15764" y="16397"/>
                  </a:cubicBezTo>
                  <a:cubicBezTo>
                    <a:pt x="15800" y="16409"/>
                    <a:pt x="15847" y="16433"/>
                    <a:pt x="15907" y="16445"/>
                  </a:cubicBezTo>
                  <a:cubicBezTo>
                    <a:pt x="16014" y="16469"/>
                    <a:pt x="16085" y="16505"/>
                    <a:pt x="16169" y="16540"/>
                  </a:cubicBezTo>
                  <a:cubicBezTo>
                    <a:pt x="16181" y="16552"/>
                    <a:pt x="16204" y="16564"/>
                    <a:pt x="16228" y="16588"/>
                  </a:cubicBezTo>
                  <a:cubicBezTo>
                    <a:pt x="16347" y="16659"/>
                    <a:pt x="16597" y="16683"/>
                    <a:pt x="16752" y="16707"/>
                  </a:cubicBezTo>
                  <a:cubicBezTo>
                    <a:pt x="16764" y="16707"/>
                    <a:pt x="16800" y="16719"/>
                    <a:pt x="16835" y="16743"/>
                  </a:cubicBezTo>
                  <a:cubicBezTo>
                    <a:pt x="16907" y="16790"/>
                    <a:pt x="17002" y="16850"/>
                    <a:pt x="17085" y="16898"/>
                  </a:cubicBezTo>
                  <a:cubicBezTo>
                    <a:pt x="17169" y="16957"/>
                    <a:pt x="17252" y="17017"/>
                    <a:pt x="17383" y="17088"/>
                  </a:cubicBezTo>
                  <a:cubicBezTo>
                    <a:pt x="17419" y="17112"/>
                    <a:pt x="17455" y="17136"/>
                    <a:pt x="17502" y="17159"/>
                  </a:cubicBezTo>
                  <a:cubicBezTo>
                    <a:pt x="17538" y="17183"/>
                    <a:pt x="17574" y="17207"/>
                    <a:pt x="17609" y="17231"/>
                  </a:cubicBezTo>
                  <a:cubicBezTo>
                    <a:pt x="17657" y="17255"/>
                    <a:pt x="17693" y="17279"/>
                    <a:pt x="17728" y="17290"/>
                  </a:cubicBezTo>
                  <a:lnTo>
                    <a:pt x="17276" y="17588"/>
                  </a:lnTo>
                  <a:lnTo>
                    <a:pt x="17371" y="17636"/>
                  </a:lnTo>
                  <a:lnTo>
                    <a:pt x="17847" y="17326"/>
                  </a:lnTo>
                  <a:cubicBezTo>
                    <a:pt x="17871" y="17338"/>
                    <a:pt x="17895" y="17350"/>
                    <a:pt x="17931" y="17350"/>
                  </a:cubicBezTo>
                  <a:cubicBezTo>
                    <a:pt x="17993" y="17354"/>
                    <a:pt x="18063" y="17356"/>
                    <a:pt x="18134" y="17356"/>
                  </a:cubicBezTo>
                  <a:cubicBezTo>
                    <a:pt x="18293" y="17356"/>
                    <a:pt x="18462" y="17343"/>
                    <a:pt x="18586" y="17302"/>
                  </a:cubicBezTo>
                  <a:cubicBezTo>
                    <a:pt x="18633" y="17279"/>
                    <a:pt x="18681" y="17267"/>
                    <a:pt x="18729" y="17243"/>
                  </a:cubicBezTo>
                  <a:cubicBezTo>
                    <a:pt x="18797" y="17213"/>
                    <a:pt x="18850" y="17192"/>
                    <a:pt x="18886" y="17192"/>
                  </a:cubicBezTo>
                  <a:cubicBezTo>
                    <a:pt x="18894" y="17192"/>
                    <a:pt x="18901" y="17193"/>
                    <a:pt x="18907" y="17195"/>
                  </a:cubicBezTo>
                  <a:cubicBezTo>
                    <a:pt x="18943" y="17195"/>
                    <a:pt x="18979" y="17207"/>
                    <a:pt x="19086" y="17243"/>
                  </a:cubicBezTo>
                  <a:lnTo>
                    <a:pt x="19181" y="17183"/>
                  </a:lnTo>
                  <a:cubicBezTo>
                    <a:pt x="19145" y="17171"/>
                    <a:pt x="19110" y="17159"/>
                    <a:pt x="19086" y="17159"/>
                  </a:cubicBezTo>
                  <a:cubicBezTo>
                    <a:pt x="19038" y="17136"/>
                    <a:pt x="18990" y="17124"/>
                    <a:pt x="18955" y="17124"/>
                  </a:cubicBezTo>
                  <a:cubicBezTo>
                    <a:pt x="18929" y="17119"/>
                    <a:pt x="18904" y="17116"/>
                    <a:pt x="18880" y="17116"/>
                  </a:cubicBezTo>
                  <a:cubicBezTo>
                    <a:pt x="18794" y="17116"/>
                    <a:pt x="18720" y="17146"/>
                    <a:pt x="18645" y="17183"/>
                  </a:cubicBezTo>
                  <a:cubicBezTo>
                    <a:pt x="18609" y="17195"/>
                    <a:pt x="18562" y="17219"/>
                    <a:pt x="18514" y="17231"/>
                  </a:cubicBezTo>
                  <a:cubicBezTo>
                    <a:pt x="18419" y="17263"/>
                    <a:pt x="18276" y="17279"/>
                    <a:pt x="18139" y="17279"/>
                  </a:cubicBezTo>
                  <a:cubicBezTo>
                    <a:pt x="18070" y="17279"/>
                    <a:pt x="18002" y="17275"/>
                    <a:pt x="17943" y="17267"/>
                  </a:cubicBezTo>
                  <a:cubicBezTo>
                    <a:pt x="17919" y="17267"/>
                    <a:pt x="17895" y="17255"/>
                    <a:pt x="17859" y="17243"/>
                  </a:cubicBezTo>
                  <a:cubicBezTo>
                    <a:pt x="17812" y="17231"/>
                    <a:pt x="17752" y="17207"/>
                    <a:pt x="17705" y="17171"/>
                  </a:cubicBezTo>
                  <a:cubicBezTo>
                    <a:pt x="17669" y="17148"/>
                    <a:pt x="17633" y="17124"/>
                    <a:pt x="17597" y="17112"/>
                  </a:cubicBezTo>
                  <a:cubicBezTo>
                    <a:pt x="17562" y="17088"/>
                    <a:pt x="17526" y="17064"/>
                    <a:pt x="17431" y="17005"/>
                  </a:cubicBezTo>
                  <a:cubicBezTo>
                    <a:pt x="17359" y="16969"/>
                    <a:pt x="17264" y="16909"/>
                    <a:pt x="17181" y="16850"/>
                  </a:cubicBezTo>
                  <a:cubicBezTo>
                    <a:pt x="17074" y="16778"/>
                    <a:pt x="16990" y="16731"/>
                    <a:pt x="16931" y="16695"/>
                  </a:cubicBezTo>
                  <a:cubicBezTo>
                    <a:pt x="16859" y="16648"/>
                    <a:pt x="16824" y="16636"/>
                    <a:pt x="16752" y="16624"/>
                  </a:cubicBezTo>
                  <a:cubicBezTo>
                    <a:pt x="16645" y="16612"/>
                    <a:pt x="16419" y="16588"/>
                    <a:pt x="16323" y="16528"/>
                  </a:cubicBezTo>
                  <a:cubicBezTo>
                    <a:pt x="16300" y="16517"/>
                    <a:pt x="16276" y="16505"/>
                    <a:pt x="16264" y="16493"/>
                  </a:cubicBezTo>
                  <a:cubicBezTo>
                    <a:pt x="16169" y="16433"/>
                    <a:pt x="16073" y="16397"/>
                    <a:pt x="15954" y="16374"/>
                  </a:cubicBezTo>
                  <a:cubicBezTo>
                    <a:pt x="15919" y="16362"/>
                    <a:pt x="15883" y="16350"/>
                    <a:pt x="15764" y="16278"/>
                  </a:cubicBezTo>
                  <a:cubicBezTo>
                    <a:pt x="15740" y="16267"/>
                    <a:pt x="15728" y="16255"/>
                    <a:pt x="15704" y="16255"/>
                  </a:cubicBezTo>
                  <a:cubicBezTo>
                    <a:pt x="15681" y="16207"/>
                    <a:pt x="15883" y="16028"/>
                    <a:pt x="16038" y="15909"/>
                  </a:cubicBezTo>
                  <a:cubicBezTo>
                    <a:pt x="16109" y="15862"/>
                    <a:pt x="16169" y="15862"/>
                    <a:pt x="16288" y="15850"/>
                  </a:cubicBezTo>
                  <a:cubicBezTo>
                    <a:pt x="16335" y="15850"/>
                    <a:pt x="16395" y="15838"/>
                    <a:pt x="16466" y="15838"/>
                  </a:cubicBezTo>
                  <a:cubicBezTo>
                    <a:pt x="16693" y="15802"/>
                    <a:pt x="16824" y="15766"/>
                    <a:pt x="17026" y="15707"/>
                  </a:cubicBezTo>
                  <a:cubicBezTo>
                    <a:pt x="17240" y="15635"/>
                    <a:pt x="17669" y="15516"/>
                    <a:pt x="17931" y="15469"/>
                  </a:cubicBezTo>
                  <a:cubicBezTo>
                    <a:pt x="18240" y="15421"/>
                    <a:pt x="18538" y="15243"/>
                    <a:pt x="18645" y="15183"/>
                  </a:cubicBezTo>
                  <a:cubicBezTo>
                    <a:pt x="18705" y="15147"/>
                    <a:pt x="18752" y="15076"/>
                    <a:pt x="18812" y="14957"/>
                  </a:cubicBezTo>
                  <a:cubicBezTo>
                    <a:pt x="18812" y="14945"/>
                    <a:pt x="18824" y="14921"/>
                    <a:pt x="18836" y="14909"/>
                  </a:cubicBezTo>
                  <a:cubicBezTo>
                    <a:pt x="18836" y="14885"/>
                    <a:pt x="18848" y="14862"/>
                    <a:pt x="18860" y="14838"/>
                  </a:cubicBezTo>
                  <a:cubicBezTo>
                    <a:pt x="18883" y="14766"/>
                    <a:pt x="18919" y="14707"/>
                    <a:pt x="18943" y="14623"/>
                  </a:cubicBezTo>
                  <a:cubicBezTo>
                    <a:pt x="18955" y="14588"/>
                    <a:pt x="18967" y="14564"/>
                    <a:pt x="18990" y="14540"/>
                  </a:cubicBezTo>
                  <a:cubicBezTo>
                    <a:pt x="19038" y="14469"/>
                    <a:pt x="19110" y="14397"/>
                    <a:pt x="19181" y="14338"/>
                  </a:cubicBezTo>
                  <a:cubicBezTo>
                    <a:pt x="19264" y="14266"/>
                    <a:pt x="19348" y="14195"/>
                    <a:pt x="19395" y="14111"/>
                  </a:cubicBezTo>
                  <a:cubicBezTo>
                    <a:pt x="19514" y="13933"/>
                    <a:pt x="19407" y="13838"/>
                    <a:pt x="19276" y="13766"/>
                  </a:cubicBezTo>
                  <a:cubicBezTo>
                    <a:pt x="19157" y="13695"/>
                    <a:pt x="18871" y="13671"/>
                    <a:pt x="18657" y="13671"/>
                  </a:cubicBezTo>
                  <a:cubicBezTo>
                    <a:pt x="18574" y="13671"/>
                    <a:pt x="18502" y="13647"/>
                    <a:pt x="18443" y="13600"/>
                  </a:cubicBezTo>
                  <a:cubicBezTo>
                    <a:pt x="18371" y="13564"/>
                    <a:pt x="18312" y="13516"/>
                    <a:pt x="18264" y="13469"/>
                  </a:cubicBezTo>
                  <a:cubicBezTo>
                    <a:pt x="18240" y="13457"/>
                    <a:pt x="18228" y="13445"/>
                    <a:pt x="18205" y="13433"/>
                  </a:cubicBezTo>
                  <a:cubicBezTo>
                    <a:pt x="18133" y="13373"/>
                    <a:pt x="18121" y="13338"/>
                    <a:pt x="18109" y="13302"/>
                  </a:cubicBezTo>
                  <a:cubicBezTo>
                    <a:pt x="18098" y="13278"/>
                    <a:pt x="18086" y="13254"/>
                    <a:pt x="18074" y="13219"/>
                  </a:cubicBezTo>
                  <a:cubicBezTo>
                    <a:pt x="18038" y="13171"/>
                    <a:pt x="17990" y="13135"/>
                    <a:pt x="17931" y="13111"/>
                  </a:cubicBezTo>
                  <a:cubicBezTo>
                    <a:pt x="17871" y="13064"/>
                    <a:pt x="17788" y="13016"/>
                    <a:pt x="17693" y="12909"/>
                  </a:cubicBezTo>
                  <a:cubicBezTo>
                    <a:pt x="17562" y="12766"/>
                    <a:pt x="17574" y="12718"/>
                    <a:pt x="17609" y="12659"/>
                  </a:cubicBezTo>
                  <a:cubicBezTo>
                    <a:pt x="17621" y="12635"/>
                    <a:pt x="17621" y="12599"/>
                    <a:pt x="17633" y="12564"/>
                  </a:cubicBezTo>
                  <a:cubicBezTo>
                    <a:pt x="17657" y="12468"/>
                    <a:pt x="17597" y="12409"/>
                    <a:pt x="17395" y="12290"/>
                  </a:cubicBezTo>
                  <a:cubicBezTo>
                    <a:pt x="17332" y="12255"/>
                    <a:pt x="17252" y="12244"/>
                    <a:pt x="17170" y="12244"/>
                  </a:cubicBezTo>
                  <a:cubicBezTo>
                    <a:pt x="17113" y="12244"/>
                    <a:pt x="17056" y="12249"/>
                    <a:pt x="17002" y="12254"/>
                  </a:cubicBezTo>
                  <a:lnTo>
                    <a:pt x="16847" y="12254"/>
                  </a:lnTo>
                  <a:cubicBezTo>
                    <a:pt x="16693" y="12254"/>
                    <a:pt x="15895" y="12052"/>
                    <a:pt x="15716" y="11956"/>
                  </a:cubicBezTo>
                  <a:cubicBezTo>
                    <a:pt x="15704" y="11945"/>
                    <a:pt x="15716" y="11933"/>
                    <a:pt x="15776" y="11885"/>
                  </a:cubicBezTo>
                  <a:cubicBezTo>
                    <a:pt x="15883" y="11814"/>
                    <a:pt x="15978" y="11766"/>
                    <a:pt x="16133" y="11742"/>
                  </a:cubicBezTo>
                  <a:cubicBezTo>
                    <a:pt x="16228" y="11730"/>
                    <a:pt x="16335" y="11730"/>
                    <a:pt x="16443" y="11730"/>
                  </a:cubicBezTo>
                  <a:lnTo>
                    <a:pt x="16597" y="11730"/>
                  </a:lnTo>
                  <a:cubicBezTo>
                    <a:pt x="16704" y="11730"/>
                    <a:pt x="16740" y="11718"/>
                    <a:pt x="16824" y="11683"/>
                  </a:cubicBezTo>
                  <a:cubicBezTo>
                    <a:pt x="16883" y="11659"/>
                    <a:pt x="16978" y="11623"/>
                    <a:pt x="17181" y="11564"/>
                  </a:cubicBezTo>
                  <a:cubicBezTo>
                    <a:pt x="17562" y="11444"/>
                    <a:pt x="17752" y="11325"/>
                    <a:pt x="18109" y="11123"/>
                  </a:cubicBezTo>
                  <a:cubicBezTo>
                    <a:pt x="18181" y="11075"/>
                    <a:pt x="18264" y="11028"/>
                    <a:pt x="18348" y="10980"/>
                  </a:cubicBezTo>
                  <a:cubicBezTo>
                    <a:pt x="18693" y="10778"/>
                    <a:pt x="19288" y="10230"/>
                    <a:pt x="19764" y="9790"/>
                  </a:cubicBezTo>
                  <a:cubicBezTo>
                    <a:pt x="19991" y="9587"/>
                    <a:pt x="20193" y="9397"/>
                    <a:pt x="20324" y="9289"/>
                  </a:cubicBezTo>
                  <a:cubicBezTo>
                    <a:pt x="20419" y="9218"/>
                    <a:pt x="20514" y="9099"/>
                    <a:pt x="20622" y="8980"/>
                  </a:cubicBezTo>
                  <a:cubicBezTo>
                    <a:pt x="20979" y="8527"/>
                    <a:pt x="21348" y="7885"/>
                    <a:pt x="21396" y="7789"/>
                  </a:cubicBezTo>
                  <a:cubicBezTo>
                    <a:pt x="21455" y="7682"/>
                    <a:pt x="21336" y="7551"/>
                    <a:pt x="21229" y="7444"/>
                  </a:cubicBezTo>
                  <a:cubicBezTo>
                    <a:pt x="21193" y="7408"/>
                    <a:pt x="21157" y="7373"/>
                    <a:pt x="21134" y="7349"/>
                  </a:cubicBezTo>
                  <a:cubicBezTo>
                    <a:pt x="21026" y="7218"/>
                    <a:pt x="20931" y="6896"/>
                    <a:pt x="20955" y="6742"/>
                  </a:cubicBezTo>
                  <a:cubicBezTo>
                    <a:pt x="20967" y="6682"/>
                    <a:pt x="20991" y="6646"/>
                    <a:pt x="21003" y="6611"/>
                  </a:cubicBezTo>
                  <a:cubicBezTo>
                    <a:pt x="21026" y="6527"/>
                    <a:pt x="21050" y="6456"/>
                    <a:pt x="21015" y="6313"/>
                  </a:cubicBezTo>
                  <a:cubicBezTo>
                    <a:pt x="20979" y="6194"/>
                    <a:pt x="20919" y="6099"/>
                    <a:pt x="20872" y="6003"/>
                  </a:cubicBezTo>
                  <a:cubicBezTo>
                    <a:pt x="20836" y="5944"/>
                    <a:pt x="20812" y="5896"/>
                    <a:pt x="20800" y="5860"/>
                  </a:cubicBezTo>
                  <a:cubicBezTo>
                    <a:pt x="20788" y="5825"/>
                    <a:pt x="20776" y="5789"/>
                    <a:pt x="20765" y="5753"/>
                  </a:cubicBezTo>
                  <a:cubicBezTo>
                    <a:pt x="20729" y="5634"/>
                    <a:pt x="20705" y="5515"/>
                    <a:pt x="20610" y="5444"/>
                  </a:cubicBezTo>
                  <a:cubicBezTo>
                    <a:pt x="20586" y="5432"/>
                    <a:pt x="20538" y="5396"/>
                    <a:pt x="20479" y="5360"/>
                  </a:cubicBezTo>
                  <a:cubicBezTo>
                    <a:pt x="20205" y="5206"/>
                    <a:pt x="19669" y="4920"/>
                    <a:pt x="19586" y="4896"/>
                  </a:cubicBezTo>
                  <a:cubicBezTo>
                    <a:pt x="19571" y="4892"/>
                    <a:pt x="19557" y="4890"/>
                    <a:pt x="19544" y="4890"/>
                  </a:cubicBezTo>
                  <a:cubicBezTo>
                    <a:pt x="19481" y="4890"/>
                    <a:pt x="19430" y="4934"/>
                    <a:pt x="19371" y="5003"/>
                  </a:cubicBezTo>
                  <a:cubicBezTo>
                    <a:pt x="19336" y="5063"/>
                    <a:pt x="19300" y="5110"/>
                    <a:pt x="19241" y="5146"/>
                  </a:cubicBezTo>
                  <a:cubicBezTo>
                    <a:pt x="19212" y="5164"/>
                    <a:pt x="19168" y="5171"/>
                    <a:pt x="19114" y="5171"/>
                  </a:cubicBezTo>
                  <a:cubicBezTo>
                    <a:pt x="18989" y="5171"/>
                    <a:pt x="18814" y="5132"/>
                    <a:pt x="18681" y="5098"/>
                  </a:cubicBezTo>
                  <a:cubicBezTo>
                    <a:pt x="18628" y="5085"/>
                    <a:pt x="18584" y="5080"/>
                    <a:pt x="18545" y="5080"/>
                  </a:cubicBezTo>
                  <a:cubicBezTo>
                    <a:pt x="18478" y="5080"/>
                    <a:pt x="18428" y="5095"/>
                    <a:pt x="18383" y="5110"/>
                  </a:cubicBezTo>
                  <a:cubicBezTo>
                    <a:pt x="18348" y="5128"/>
                    <a:pt x="18320" y="5139"/>
                    <a:pt x="18284" y="5139"/>
                  </a:cubicBezTo>
                  <a:cubicBezTo>
                    <a:pt x="18271" y="5139"/>
                    <a:pt x="18256" y="5137"/>
                    <a:pt x="18240" y="5134"/>
                  </a:cubicBezTo>
                  <a:cubicBezTo>
                    <a:pt x="18205" y="5134"/>
                    <a:pt x="18169" y="5110"/>
                    <a:pt x="18121" y="5087"/>
                  </a:cubicBezTo>
                  <a:cubicBezTo>
                    <a:pt x="17978" y="5003"/>
                    <a:pt x="17788" y="4825"/>
                    <a:pt x="17740" y="4741"/>
                  </a:cubicBezTo>
                  <a:cubicBezTo>
                    <a:pt x="17705" y="4706"/>
                    <a:pt x="17681" y="4622"/>
                    <a:pt x="17657" y="4539"/>
                  </a:cubicBezTo>
                  <a:cubicBezTo>
                    <a:pt x="17633" y="4467"/>
                    <a:pt x="17609" y="4384"/>
                    <a:pt x="17574" y="4325"/>
                  </a:cubicBezTo>
                  <a:cubicBezTo>
                    <a:pt x="17562" y="4289"/>
                    <a:pt x="17538" y="4277"/>
                    <a:pt x="17514" y="4253"/>
                  </a:cubicBezTo>
                  <a:cubicBezTo>
                    <a:pt x="17455" y="4229"/>
                    <a:pt x="17383" y="4217"/>
                    <a:pt x="17300" y="4217"/>
                  </a:cubicBezTo>
                  <a:cubicBezTo>
                    <a:pt x="17240" y="4217"/>
                    <a:pt x="17181" y="4205"/>
                    <a:pt x="17097" y="4194"/>
                  </a:cubicBezTo>
                  <a:cubicBezTo>
                    <a:pt x="16984" y="4170"/>
                    <a:pt x="16898" y="4161"/>
                    <a:pt x="16818" y="4161"/>
                  </a:cubicBezTo>
                  <a:cubicBezTo>
                    <a:pt x="16737" y="4161"/>
                    <a:pt x="16663" y="4170"/>
                    <a:pt x="16574" y="4182"/>
                  </a:cubicBezTo>
                  <a:cubicBezTo>
                    <a:pt x="16458" y="4191"/>
                    <a:pt x="16085" y="4209"/>
                    <a:pt x="15865" y="4209"/>
                  </a:cubicBezTo>
                  <a:cubicBezTo>
                    <a:pt x="15813" y="4209"/>
                    <a:pt x="15770" y="4208"/>
                    <a:pt x="15740" y="4205"/>
                  </a:cubicBezTo>
                  <a:cubicBezTo>
                    <a:pt x="15720" y="4204"/>
                    <a:pt x="15701" y="4203"/>
                    <a:pt x="15683" y="4203"/>
                  </a:cubicBezTo>
                  <a:cubicBezTo>
                    <a:pt x="15572" y="4203"/>
                    <a:pt x="15497" y="4231"/>
                    <a:pt x="15466" y="4241"/>
                  </a:cubicBezTo>
                  <a:cubicBezTo>
                    <a:pt x="15395" y="4253"/>
                    <a:pt x="15335" y="4277"/>
                    <a:pt x="15264" y="4301"/>
                  </a:cubicBezTo>
                  <a:cubicBezTo>
                    <a:pt x="15180" y="4336"/>
                    <a:pt x="15073" y="4384"/>
                    <a:pt x="14871" y="4420"/>
                  </a:cubicBezTo>
                  <a:cubicBezTo>
                    <a:pt x="14837" y="4427"/>
                    <a:pt x="14804" y="4430"/>
                    <a:pt x="14773" y="4430"/>
                  </a:cubicBezTo>
                  <a:cubicBezTo>
                    <a:pt x="14654" y="4430"/>
                    <a:pt x="14556" y="4381"/>
                    <a:pt x="14442" y="4325"/>
                  </a:cubicBezTo>
                  <a:cubicBezTo>
                    <a:pt x="14418" y="4313"/>
                    <a:pt x="14383" y="4301"/>
                    <a:pt x="14347" y="4289"/>
                  </a:cubicBezTo>
                  <a:cubicBezTo>
                    <a:pt x="14168" y="4205"/>
                    <a:pt x="13978" y="4110"/>
                    <a:pt x="13752" y="3991"/>
                  </a:cubicBezTo>
                  <a:cubicBezTo>
                    <a:pt x="13716" y="3967"/>
                    <a:pt x="13668" y="3944"/>
                    <a:pt x="13621" y="3920"/>
                  </a:cubicBezTo>
                  <a:cubicBezTo>
                    <a:pt x="13597" y="3908"/>
                    <a:pt x="13573" y="3884"/>
                    <a:pt x="13502" y="3848"/>
                  </a:cubicBezTo>
                  <a:cubicBezTo>
                    <a:pt x="13478" y="3836"/>
                    <a:pt x="13442" y="3824"/>
                    <a:pt x="13395" y="3789"/>
                  </a:cubicBezTo>
                  <a:cubicBezTo>
                    <a:pt x="13347" y="3765"/>
                    <a:pt x="13299" y="3741"/>
                    <a:pt x="13252" y="3729"/>
                  </a:cubicBezTo>
                  <a:cubicBezTo>
                    <a:pt x="13216" y="3717"/>
                    <a:pt x="13168" y="3694"/>
                    <a:pt x="13121" y="3658"/>
                  </a:cubicBezTo>
                  <a:cubicBezTo>
                    <a:pt x="12942" y="3563"/>
                    <a:pt x="12692" y="3372"/>
                    <a:pt x="12490" y="3229"/>
                  </a:cubicBezTo>
                  <a:cubicBezTo>
                    <a:pt x="12371" y="3146"/>
                    <a:pt x="12263" y="3062"/>
                    <a:pt x="12192" y="3015"/>
                  </a:cubicBezTo>
                  <a:cubicBezTo>
                    <a:pt x="12061" y="2932"/>
                    <a:pt x="12073" y="2920"/>
                    <a:pt x="12097" y="2896"/>
                  </a:cubicBezTo>
                  <a:cubicBezTo>
                    <a:pt x="12109" y="2884"/>
                    <a:pt x="12121" y="2860"/>
                    <a:pt x="12132" y="2824"/>
                  </a:cubicBezTo>
                  <a:cubicBezTo>
                    <a:pt x="12144" y="2801"/>
                    <a:pt x="12144" y="2777"/>
                    <a:pt x="12156" y="2753"/>
                  </a:cubicBezTo>
                  <a:cubicBezTo>
                    <a:pt x="12192" y="2682"/>
                    <a:pt x="12216" y="2622"/>
                    <a:pt x="12156" y="2515"/>
                  </a:cubicBezTo>
                  <a:cubicBezTo>
                    <a:pt x="12121" y="2467"/>
                    <a:pt x="12097" y="2443"/>
                    <a:pt x="12049" y="2420"/>
                  </a:cubicBezTo>
                  <a:cubicBezTo>
                    <a:pt x="12037" y="2408"/>
                    <a:pt x="12013" y="2396"/>
                    <a:pt x="11990" y="2384"/>
                  </a:cubicBezTo>
                  <a:cubicBezTo>
                    <a:pt x="11966" y="2372"/>
                    <a:pt x="11930" y="2360"/>
                    <a:pt x="11894" y="2336"/>
                  </a:cubicBezTo>
                  <a:cubicBezTo>
                    <a:pt x="11859" y="2312"/>
                    <a:pt x="11811" y="2289"/>
                    <a:pt x="11763" y="2253"/>
                  </a:cubicBezTo>
                  <a:cubicBezTo>
                    <a:pt x="11716" y="2217"/>
                    <a:pt x="11668" y="2181"/>
                    <a:pt x="11621" y="2146"/>
                  </a:cubicBezTo>
                  <a:cubicBezTo>
                    <a:pt x="11466" y="2039"/>
                    <a:pt x="11323" y="1920"/>
                    <a:pt x="11156" y="1836"/>
                  </a:cubicBezTo>
                  <a:cubicBezTo>
                    <a:pt x="11132" y="1812"/>
                    <a:pt x="11097" y="1800"/>
                    <a:pt x="11061" y="1777"/>
                  </a:cubicBezTo>
                  <a:cubicBezTo>
                    <a:pt x="10930" y="1705"/>
                    <a:pt x="10751" y="1646"/>
                    <a:pt x="10585" y="1574"/>
                  </a:cubicBezTo>
                  <a:cubicBezTo>
                    <a:pt x="10442" y="1527"/>
                    <a:pt x="10299" y="1467"/>
                    <a:pt x="10227" y="1431"/>
                  </a:cubicBezTo>
                  <a:cubicBezTo>
                    <a:pt x="10156" y="1384"/>
                    <a:pt x="10156" y="1288"/>
                    <a:pt x="10156" y="1193"/>
                  </a:cubicBezTo>
                  <a:cubicBezTo>
                    <a:pt x="10156" y="1181"/>
                    <a:pt x="10156" y="1158"/>
                    <a:pt x="10168" y="1146"/>
                  </a:cubicBezTo>
                  <a:cubicBezTo>
                    <a:pt x="10168" y="1098"/>
                    <a:pt x="10168" y="1074"/>
                    <a:pt x="10168" y="1050"/>
                  </a:cubicBezTo>
                  <a:cubicBezTo>
                    <a:pt x="10156" y="1027"/>
                    <a:pt x="10120" y="991"/>
                    <a:pt x="10061" y="967"/>
                  </a:cubicBezTo>
                  <a:cubicBezTo>
                    <a:pt x="10037" y="955"/>
                    <a:pt x="10013" y="931"/>
                    <a:pt x="9989" y="919"/>
                  </a:cubicBezTo>
                  <a:cubicBezTo>
                    <a:pt x="9954" y="907"/>
                    <a:pt x="9906" y="884"/>
                    <a:pt x="9858" y="848"/>
                  </a:cubicBezTo>
                  <a:cubicBezTo>
                    <a:pt x="9775" y="800"/>
                    <a:pt x="9680" y="741"/>
                    <a:pt x="9573" y="669"/>
                  </a:cubicBezTo>
                  <a:cubicBezTo>
                    <a:pt x="9323" y="491"/>
                    <a:pt x="9192" y="241"/>
                    <a:pt x="9108" y="86"/>
                  </a:cubicBezTo>
                  <a:cubicBezTo>
                    <a:pt x="9087" y="43"/>
                    <a:pt x="9066" y="1"/>
                    <a:pt x="8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4"/>
            <p:cNvSpPr/>
            <p:nvPr/>
          </p:nvSpPr>
          <p:spPr>
            <a:xfrm>
              <a:off x="5049692" y="2769583"/>
              <a:ext cx="158375" cy="206769"/>
            </a:xfrm>
            <a:custGeom>
              <a:avLst/>
              <a:gdLst/>
              <a:ahLst/>
              <a:cxnLst/>
              <a:rect l="l" t="t" r="r" b="b"/>
              <a:pathLst>
                <a:path w="2965" h="3871" extrusionOk="0">
                  <a:moveTo>
                    <a:pt x="1167" y="1"/>
                  </a:moveTo>
                  <a:lnTo>
                    <a:pt x="1072" y="60"/>
                  </a:lnTo>
                  <a:cubicBezTo>
                    <a:pt x="1096" y="60"/>
                    <a:pt x="1096" y="72"/>
                    <a:pt x="1107" y="72"/>
                  </a:cubicBezTo>
                  <a:cubicBezTo>
                    <a:pt x="1107" y="84"/>
                    <a:pt x="1119" y="84"/>
                    <a:pt x="1131" y="84"/>
                  </a:cubicBezTo>
                  <a:cubicBezTo>
                    <a:pt x="1155" y="96"/>
                    <a:pt x="1191" y="120"/>
                    <a:pt x="1262" y="155"/>
                  </a:cubicBezTo>
                  <a:cubicBezTo>
                    <a:pt x="1357" y="215"/>
                    <a:pt x="1548" y="310"/>
                    <a:pt x="1667" y="382"/>
                  </a:cubicBezTo>
                  <a:cubicBezTo>
                    <a:pt x="1715" y="405"/>
                    <a:pt x="1762" y="441"/>
                    <a:pt x="1774" y="453"/>
                  </a:cubicBezTo>
                  <a:cubicBezTo>
                    <a:pt x="1774" y="465"/>
                    <a:pt x="1762" y="477"/>
                    <a:pt x="1738" y="513"/>
                  </a:cubicBezTo>
                  <a:cubicBezTo>
                    <a:pt x="1715" y="536"/>
                    <a:pt x="1691" y="572"/>
                    <a:pt x="1655" y="620"/>
                  </a:cubicBezTo>
                  <a:cubicBezTo>
                    <a:pt x="1643" y="643"/>
                    <a:pt x="1643" y="667"/>
                    <a:pt x="1631" y="691"/>
                  </a:cubicBezTo>
                  <a:cubicBezTo>
                    <a:pt x="1608" y="739"/>
                    <a:pt x="1608" y="763"/>
                    <a:pt x="1465" y="834"/>
                  </a:cubicBezTo>
                  <a:cubicBezTo>
                    <a:pt x="1405" y="870"/>
                    <a:pt x="1357" y="894"/>
                    <a:pt x="1310" y="917"/>
                  </a:cubicBezTo>
                  <a:cubicBezTo>
                    <a:pt x="1298" y="929"/>
                    <a:pt x="1274" y="941"/>
                    <a:pt x="1262" y="953"/>
                  </a:cubicBezTo>
                  <a:cubicBezTo>
                    <a:pt x="1234" y="967"/>
                    <a:pt x="1223" y="973"/>
                    <a:pt x="1211" y="973"/>
                  </a:cubicBezTo>
                  <a:cubicBezTo>
                    <a:pt x="1202" y="973"/>
                    <a:pt x="1194" y="970"/>
                    <a:pt x="1179" y="965"/>
                  </a:cubicBezTo>
                  <a:cubicBezTo>
                    <a:pt x="1155" y="965"/>
                    <a:pt x="1131" y="953"/>
                    <a:pt x="1107" y="941"/>
                  </a:cubicBezTo>
                  <a:cubicBezTo>
                    <a:pt x="884" y="839"/>
                    <a:pt x="747" y="781"/>
                    <a:pt x="645" y="781"/>
                  </a:cubicBezTo>
                  <a:cubicBezTo>
                    <a:pt x="628" y="781"/>
                    <a:pt x="611" y="783"/>
                    <a:pt x="595" y="786"/>
                  </a:cubicBezTo>
                  <a:cubicBezTo>
                    <a:pt x="560" y="786"/>
                    <a:pt x="500" y="810"/>
                    <a:pt x="417" y="858"/>
                  </a:cubicBezTo>
                  <a:cubicBezTo>
                    <a:pt x="345" y="905"/>
                    <a:pt x="262" y="953"/>
                    <a:pt x="203" y="1001"/>
                  </a:cubicBezTo>
                  <a:cubicBezTo>
                    <a:pt x="167" y="1024"/>
                    <a:pt x="143" y="1036"/>
                    <a:pt x="131" y="1048"/>
                  </a:cubicBezTo>
                  <a:cubicBezTo>
                    <a:pt x="60" y="1084"/>
                    <a:pt x="0" y="1251"/>
                    <a:pt x="167" y="1358"/>
                  </a:cubicBezTo>
                  <a:cubicBezTo>
                    <a:pt x="191" y="1370"/>
                    <a:pt x="214" y="1394"/>
                    <a:pt x="238" y="1417"/>
                  </a:cubicBezTo>
                  <a:cubicBezTo>
                    <a:pt x="262" y="1429"/>
                    <a:pt x="286" y="1453"/>
                    <a:pt x="310" y="1465"/>
                  </a:cubicBezTo>
                  <a:cubicBezTo>
                    <a:pt x="335" y="1484"/>
                    <a:pt x="371" y="1496"/>
                    <a:pt x="419" y="1496"/>
                  </a:cubicBezTo>
                  <a:cubicBezTo>
                    <a:pt x="460" y="1496"/>
                    <a:pt x="511" y="1487"/>
                    <a:pt x="572" y="1465"/>
                  </a:cubicBezTo>
                  <a:cubicBezTo>
                    <a:pt x="786" y="1394"/>
                    <a:pt x="1107" y="1322"/>
                    <a:pt x="1310" y="1310"/>
                  </a:cubicBezTo>
                  <a:cubicBezTo>
                    <a:pt x="1381" y="1298"/>
                    <a:pt x="1441" y="1286"/>
                    <a:pt x="1488" y="1286"/>
                  </a:cubicBezTo>
                  <a:lnTo>
                    <a:pt x="1500" y="1286"/>
                  </a:lnTo>
                  <a:cubicBezTo>
                    <a:pt x="1441" y="1346"/>
                    <a:pt x="1334" y="1429"/>
                    <a:pt x="1215" y="1596"/>
                  </a:cubicBezTo>
                  <a:cubicBezTo>
                    <a:pt x="1000" y="1870"/>
                    <a:pt x="1072" y="2156"/>
                    <a:pt x="1119" y="2275"/>
                  </a:cubicBezTo>
                  <a:cubicBezTo>
                    <a:pt x="1143" y="2334"/>
                    <a:pt x="1191" y="2406"/>
                    <a:pt x="1250" y="2477"/>
                  </a:cubicBezTo>
                  <a:cubicBezTo>
                    <a:pt x="1262" y="2501"/>
                    <a:pt x="1274" y="2513"/>
                    <a:pt x="1286" y="2525"/>
                  </a:cubicBezTo>
                  <a:cubicBezTo>
                    <a:pt x="1322" y="2560"/>
                    <a:pt x="1357" y="2596"/>
                    <a:pt x="1393" y="2632"/>
                  </a:cubicBezTo>
                  <a:cubicBezTo>
                    <a:pt x="1405" y="2644"/>
                    <a:pt x="1429" y="2668"/>
                    <a:pt x="1441" y="2679"/>
                  </a:cubicBezTo>
                  <a:cubicBezTo>
                    <a:pt x="1453" y="2691"/>
                    <a:pt x="1477" y="2703"/>
                    <a:pt x="1488" y="2715"/>
                  </a:cubicBezTo>
                  <a:cubicBezTo>
                    <a:pt x="1500" y="2727"/>
                    <a:pt x="1512" y="2739"/>
                    <a:pt x="1524" y="2739"/>
                  </a:cubicBezTo>
                  <a:lnTo>
                    <a:pt x="1536" y="2751"/>
                  </a:lnTo>
                  <a:cubicBezTo>
                    <a:pt x="1584" y="2787"/>
                    <a:pt x="1643" y="2822"/>
                    <a:pt x="1691" y="2846"/>
                  </a:cubicBezTo>
                  <a:cubicBezTo>
                    <a:pt x="1738" y="2882"/>
                    <a:pt x="1786" y="2906"/>
                    <a:pt x="1822" y="2918"/>
                  </a:cubicBezTo>
                  <a:cubicBezTo>
                    <a:pt x="1989" y="3001"/>
                    <a:pt x="2167" y="3060"/>
                    <a:pt x="2334" y="3132"/>
                  </a:cubicBezTo>
                  <a:cubicBezTo>
                    <a:pt x="2477" y="3179"/>
                    <a:pt x="2608" y="3239"/>
                    <a:pt x="2655" y="3263"/>
                  </a:cubicBezTo>
                  <a:cubicBezTo>
                    <a:pt x="2667" y="3263"/>
                    <a:pt x="2667" y="3263"/>
                    <a:pt x="2667" y="3275"/>
                  </a:cubicBezTo>
                  <a:cubicBezTo>
                    <a:pt x="2739" y="3322"/>
                    <a:pt x="2739" y="3322"/>
                    <a:pt x="2703" y="3346"/>
                  </a:cubicBezTo>
                  <a:cubicBezTo>
                    <a:pt x="2691" y="3370"/>
                    <a:pt x="2667" y="3382"/>
                    <a:pt x="2631" y="3406"/>
                  </a:cubicBezTo>
                  <a:cubicBezTo>
                    <a:pt x="2524" y="3489"/>
                    <a:pt x="2441" y="3549"/>
                    <a:pt x="2489" y="3596"/>
                  </a:cubicBezTo>
                  <a:lnTo>
                    <a:pt x="2965" y="3870"/>
                  </a:lnTo>
                  <a:cubicBezTo>
                    <a:pt x="2905" y="3811"/>
                    <a:pt x="2834" y="3751"/>
                    <a:pt x="2786" y="3703"/>
                  </a:cubicBezTo>
                  <a:cubicBezTo>
                    <a:pt x="2679" y="3620"/>
                    <a:pt x="2643" y="3584"/>
                    <a:pt x="2608" y="3560"/>
                  </a:cubicBezTo>
                  <a:cubicBezTo>
                    <a:pt x="2631" y="3537"/>
                    <a:pt x="2703" y="3489"/>
                    <a:pt x="2739" y="3453"/>
                  </a:cubicBezTo>
                  <a:cubicBezTo>
                    <a:pt x="2774" y="3430"/>
                    <a:pt x="2798" y="3406"/>
                    <a:pt x="2810" y="3394"/>
                  </a:cubicBezTo>
                  <a:cubicBezTo>
                    <a:pt x="2905" y="3322"/>
                    <a:pt x="2858" y="3287"/>
                    <a:pt x="2774" y="3215"/>
                  </a:cubicBezTo>
                  <a:lnTo>
                    <a:pt x="2751" y="3215"/>
                  </a:lnTo>
                  <a:cubicBezTo>
                    <a:pt x="2703" y="3179"/>
                    <a:pt x="2584" y="3132"/>
                    <a:pt x="2405" y="3060"/>
                  </a:cubicBezTo>
                  <a:cubicBezTo>
                    <a:pt x="2250" y="3001"/>
                    <a:pt x="2072" y="2929"/>
                    <a:pt x="1905" y="2858"/>
                  </a:cubicBezTo>
                  <a:cubicBezTo>
                    <a:pt x="1869" y="2846"/>
                    <a:pt x="1822" y="2822"/>
                    <a:pt x="1786" y="2798"/>
                  </a:cubicBezTo>
                  <a:cubicBezTo>
                    <a:pt x="1738" y="2775"/>
                    <a:pt x="1691" y="2739"/>
                    <a:pt x="1643" y="2703"/>
                  </a:cubicBezTo>
                  <a:lnTo>
                    <a:pt x="1631" y="2691"/>
                  </a:lnTo>
                  <a:cubicBezTo>
                    <a:pt x="1619" y="2679"/>
                    <a:pt x="1608" y="2679"/>
                    <a:pt x="1596" y="2668"/>
                  </a:cubicBezTo>
                  <a:cubicBezTo>
                    <a:pt x="1584" y="2656"/>
                    <a:pt x="1560" y="2644"/>
                    <a:pt x="1548" y="2632"/>
                  </a:cubicBezTo>
                  <a:cubicBezTo>
                    <a:pt x="1536" y="2620"/>
                    <a:pt x="1524" y="2608"/>
                    <a:pt x="1512" y="2596"/>
                  </a:cubicBezTo>
                  <a:cubicBezTo>
                    <a:pt x="1477" y="2560"/>
                    <a:pt x="1429" y="2525"/>
                    <a:pt x="1393" y="2489"/>
                  </a:cubicBezTo>
                  <a:cubicBezTo>
                    <a:pt x="1393" y="2477"/>
                    <a:pt x="1381" y="2465"/>
                    <a:pt x="1369" y="2453"/>
                  </a:cubicBezTo>
                  <a:cubicBezTo>
                    <a:pt x="1310" y="2382"/>
                    <a:pt x="1262" y="2310"/>
                    <a:pt x="1250" y="2251"/>
                  </a:cubicBezTo>
                  <a:cubicBezTo>
                    <a:pt x="1167" y="2036"/>
                    <a:pt x="1191" y="1798"/>
                    <a:pt x="1334" y="1620"/>
                  </a:cubicBezTo>
                  <a:cubicBezTo>
                    <a:pt x="1453" y="1465"/>
                    <a:pt x="1548" y="1382"/>
                    <a:pt x="1608" y="1334"/>
                  </a:cubicBezTo>
                  <a:cubicBezTo>
                    <a:pt x="1643" y="1298"/>
                    <a:pt x="1667" y="1286"/>
                    <a:pt x="1679" y="1274"/>
                  </a:cubicBezTo>
                  <a:cubicBezTo>
                    <a:pt x="1703" y="1239"/>
                    <a:pt x="1679" y="1215"/>
                    <a:pt x="1667" y="1203"/>
                  </a:cubicBezTo>
                  <a:cubicBezTo>
                    <a:pt x="1647" y="1193"/>
                    <a:pt x="1625" y="1189"/>
                    <a:pt x="1598" y="1189"/>
                  </a:cubicBezTo>
                  <a:cubicBezTo>
                    <a:pt x="1561" y="1189"/>
                    <a:pt x="1515" y="1196"/>
                    <a:pt x="1453" y="1203"/>
                  </a:cubicBezTo>
                  <a:cubicBezTo>
                    <a:pt x="1405" y="1215"/>
                    <a:pt x="1346" y="1227"/>
                    <a:pt x="1286" y="1227"/>
                  </a:cubicBezTo>
                  <a:cubicBezTo>
                    <a:pt x="1084" y="1251"/>
                    <a:pt x="726" y="1322"/>
                    <a:pt x="512" y="1394"/>
                  </a:cubicBezTo>
                  <a:cubicBezTo>
                    <a:pt x="468" y="1408"/>
                    <a:pt x="442" y="1418"/>
                    <a:pt x="423" y="1418"/>
                  </a:cubicBezTo>
                  <a:cubicBezTo>
                    <a:pt x="411" y="1418"/>
                    <a:pt x="402" y="1415"/>
                    <a:pt x="393" y="1405"/>
                  </a:cubicBezTo>
                  <a:cubicBezTo>
                    <a:pt x="381" y="1405"/>
                    <a:pt x="369" y="1394"/>
                    <a:pt x="357" y="1370"/>
                  </a:cubicBezTo>
                  <a:cubicBezTo>
                    <a:pt x="334" y="1358"/>
                    <a:pt x="298" y="1334"/>
                    <a:pt x="262" y="1298"/>
                  </a:cubicBezTo>
                  <a:cubicBezTo>
                    <a:pt x="143" y="1227"/>
                    <a:pt x="203" y="1108"/>
                    <a:pt x="226" y="1096"/>
                  </a:cubicBezTo>
                  <a:cubicBezTo>
                    <a:pt x="250" y="1084"/>
                    <a:pt x="274" y="1072"/>
                    <a:pt x="298" y="1048"/>
                  </a:cubicBezTo>
                  <a:cubicBezTo>
                    <a:pt x="357" y="1013"/>
                    <a:pt x="441" y="953"/>
                    <a:pt x="512" y="917"/>
                  </a:cubicBezTo>
                  <a:cubicBezTo>
                    <a:pt x="595" y="858"/>
                    <a:pt x="631" y="858"/>
                    <a:pt x="631" y="858"/>
                  </a:cubicBezTo>
                  <a:cubicBezTo>
                    <a:pt x="691" y="858"/>
                    <a:pt x="929" y="953"/>
                    <a:pt x="1024" y="1001"/>
                  </a:cubicBezTo>
                  <a:cubicBezTo>
                    <a:pt x="1060" y="1013"/>
                    <a:pt x="1084" y="1024"/>
                    <a:pt x="1107" y="1036"/>
                  </a:cubicBezTo>
                  <a:cubicBezTo>
                    <a:pt x="1144" y="1051"/>
                    <a:pt x="1178" y="1057"/>
                    <a:pt x="1208" y="1057"/>
                  </a:cubicBezTo>
                  <a:cubicBezTo>
                    <a:pt x="1275" y="1057"/>
                    <a:pt x="1325" y="1029"/>
                    <a:pt x="1357" y="1013"/>
                  </a:cubicBezTo>
                  <a:cubicBezTo>
                    <a:pt x="1369" y="1001"/>
                    <a:pt x="1393" y="989"/>
                    <a:pt x="1417" y="977"/>
                  </a:cubicBezTo>
                  <a:cubicBezTo>
                    <a:pt x="1453" y="953"/>
                    <a:pt x="1500" y="917"/>
                    <a:pt x="1560" y="894"/>
                  </a:cubicBezTo>
                  <a:cubicBezTo>
                    <a:pt x="1727" y="798"/>
                    <a:pt x="1738" y="763"/>
                    <a:pt x="1762" y="703"/>
                  </a:cubicBezTo>
                  <a:cubicBezTo>
                    <a:pt x="1774" y="691"/>
                    <a:pt x="1774" y="667"/>
                    <a:pt x="1786" y="643"/>
                  </a:cubicBezTo>
                  <a:cubicBezTo>
                    <a:pt x="1810" y="608"/>
                    <a:pt x="1834" y="572"/>
                    <a:pt x="1858" y="548"/>
                  </a:cubicBezTo>
                  <a:cubicBezTo>
                    <a:pt x="1893" y="513"/>
                    <a:pt x="1917" y="477"/>
                    <a:pt x="1905" y="441"/>
                  </a:cubicBezTo>
                  <a:cubicBezTo>
                    <a:pt x="1893" y="417"/>
                    <a:pt x="1858" y="382"/>
                    <a:pt x="1727" y="310"/>
                  </a:cubicBezTo>
                  <a:cubicBezTo>
                    <a:pt x="1643" y="262"/>
                    <a:pt x="1524" y="191"/>
                    <a:pt x="1357" y="108"/>
                  </a:cubicBezTo>
                  <a:cubicBezTo>
                    <a:pt x="1286" y="72"/>
                    <a:pt x="1227" y="36"/>
                    <a:pt x="1215" y="24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4"/>
            <p:cNvSpPr/>
            <p:nvPr/>
          </p:nvSpPr>
          <p:spPr>
            <a:xfrm>
              <a:off x="5451606" y="3116852"/>
              <a:ext cx="13407" cy="7692"/>
            </a:xfrm>
            <a:custGeom>
              <a:avLst/>
              <a:gdLst/>
              <a:ahLst/>
              <a:cxnLst/>
              <a:rect l="l" t="t" r="r" b="b"/>
              <a:pathLst>
                <a:path w="251" h="144" extrusionOk="0">
                  <a:moveTo>
                    <a:pt x="1" y="0"/>
                  </a:moveTo>
                  <a:lnTo>
                    <a:pt x="251" y="143"/>
                  </a:lnTo>
                  <a:cubicBezTo>
                    <a:pt x="227" y="107"/>
                    <a:pt x="203" y="72"/>
                    <a:pt x="156" y="48"/>
                  </a:cubicBezTo>
                  <a:cubicBezTo>
                    <a:pt x="120" y="24"/>
                    <a:pt x="60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4"/>
            <p:cNvSpPr/>
            <p:nvPr/>
          </p:nvSpPr>
          <p:spPr>
            <a:xfrm>
              <a:off x="3162020" y="1783598"/>
              <a:ext cx="180650" cy="91179"/>
            </a:xfrm>
            <a:custGeom>
              <a:avLst/>
              <a:gdLst/>
              <a:ahLst/>
              <a:cxnLst/>
              <a:rect l="l" t="t" r="r" b="b"/>
              <a:pathLst>
                <a:path w="3382" h="1707" extrusionOk="0">
                  <a:moveTo>
                    <a:pt x="1956" y="1"/>
                  </a:moveTo>
                  <a:cubicBezTo>
                    <a:pt x="1783" y="1"/>
                    <a:pt x="1620" y="16"/>
                    <a:pt x="1560" y="28"/>
                  </a:cubicBezTo>
                  <a:cubicBezTo>
                    <a:pt x="1465" y="52"/>
                    <a:pt x="1227" y="171"/>
                    <a:pt x="1024" y="302"/>
                  </a:cubicBezTo>
                  <a:cubicBezTo>
                    <a:pt x="991" y="316"/>
                    <a:pt x="888" y="322"/>
                    <a:pt x="766" y="322"/>
                  </a:cubicBezTo>
                  <a:cubicBezTo>
                    <a:pt x="578" y="322"/>
                    <a:pt x="344" y="307"/>
                    <a:pt x="250" y="278"/>
                  </a:cubicBezTo>
                  <a:cubicBezTo>
                    <a:pt x="203" y="254"/>
                    <a:pt x="108" y="230"/>
                    <a:pt x="0" y="218"/>
                  </a:cubicBezTo>
                  <a:lnTo>
                    <a:pt x="0" y="218"/>
                  </a:lnTo>
                  <a:lnTo>
                    <a:pt x="250" y="361"/>
                  </a:lnTo>
                  <a:cubicBezTo>
                    <a:pt x="368" y="381"/>
                    <a:pt x="578" y="400"/>
                    <a:pt x="766" y="400"/>
                  </a:cubicBezTo>
                  <a:cubicBezTo>
                    <a:pt x="921" y="400"/>
                    <a:pt x="1060" y="387"/>
                    <a:pt x="1120" y="349"/>
                  </a:cubicBezTo>
                  <a:cubicBezTo>
                    <a:pt x="1453" y="159"/>
                    <a:pt x="1572" y="111"/>
                    <a:pt x="1608" y="99"/>
                  </a:cubicBezTo>
                  <a:cubicBezTo>
                    <a:pt x="1661" y="87"/>
                    <a:pt x="1807" y="75"/>
                    <a:pt x="1955" y="75"/>
                  </a:cubicBezTo>
                  <a:cubicBezTo>
                    <a:pt x="2102" y="75"/>
                    <a:pt x="2251" y="87"/>
                    <a:pt x="2310" y="123"/>
                  </a:cubicBezTo>
                  <a:cubicBezTo>
                    <a:pt x="2334" y="135"/>
                    <a:pt x="2370" y="147"/>
                    <a:pt x="2417" y="171"/>
                  </a:cubicBezTo>
                  <a:cubicBezTo>
                    <a:pt x="2513" y="218"/>
                    <a:pt x="2679" y="302"/>
                    <a:pt x="2846" y="397"/>
                  </a:cubicBezTo>
                  <a:cubicBezTo>
                    <a:pt x="3048" y="516"/>
                    <a:pt x="3239" y="647"/>
                    <a:pt x="3239" y="742"/>
                  </a:cubicBezTo>
                  <a:cubicBezTo>
                    <a:pt x="3251" y="956"/>
                    <a:pt x="3167" y="1290"/>
                    <a:pt x="3108" y="1361"/>
                  </a:cubicBezTo>
                  <a:cubicBezTo>
                    <a:pt x="3084" y="1349"/>
                    <a:pt x="3048" y="1337"/>
                    <a:pt x="3037" y="1325"/>
                  </a:cubicBezTo>
                  <a:cubicBezTo>
                    <a:pt x="2987" y="1301"/>
                    <a:pt x="2909" y="1264"/>
                    <a:pt x="2822" y="1264"/>
                  </a:cubicBezTo>
                  <a:cubicBezTo>
                    <a:pt x="2783" y="1264"/>
                    <a:pt x="2743" y="1272"/>
                    <a:pt x="2703" y="1290"/>
                  </a:cubicBezTo>
                  <a:cubicBezTo>
                    <a:pt x="2691" y="1302"/>
                    <a:pt x="2679" y="1302"/>
                    <a:pt x="2667" y="1314"/>
                  </a:cubicBezTo>
                  <a:lnTo>
                    <a:pt x="2667" y="1325"/>
                  </a:lnTo>
                  <a:lnTo>
                    <a:pt x="2632" y="1337"/>
                  </a:lnTo>
                  <a:lnTo>
                    <a:pt x="2620" y="1349"/>
                  </a:lnTo>
                  <a:lnTo>
                    <a:pt x="2596" y="1373"/>
                  </a:lnTo>
                  <a:lnTo>
                    <a:pt x="2584" y="1385"/>
                  </a:lnTo>
                  <a:lnTo>
                    <a:pt x="2560" y="1409"/>
                  </a:lnTo>
                  <a:lnTo>
                    <a:pt x="2548" y="1421"/>
                  </a:lnTo>
                  <a:lnTo>
                    <a:pt x="2536" y="1445"/>
                  </a:lnTo>
                  <a:lnTo>
                    <a:pt x="2525" y="1468"/>
                  </a:lnTo>
                  <a:lnTo>
                    <a:pt x="2513" y="1480"/>
                  </a:lnTo>
                  <a:lnTo>
                    <a:pt x="2513" y="1504"/>
                  </a:lnTo>
                  <a:lnTo>
                    <a:pt x="2501" y="1516"/>
                  </a:lnTo>
                  <a:lnTo>
                    <a:pt x="2501" y="1540"/>
                  </a:lnTo>
                  <a:lnTo>
                    <a:pt x="2501" y="1552"/>
                  </a:lnTo>
                  <a:lnTo>
                    <a:pt x="2501" y="1587"/>
                  </a:lnTo>
                  <a:lnTo>
                    <a:pt x="2501" y="1611"/>
                  </a:lnTo>
                  <a:lnTo>
                    <a:pt x="2501" y="1635"/>
                  </a:lnTo>
                  <a:lnTo>
                    <a:pt x="2489" y="1635"/>
                  </a:lnTo>
                  <a:lnTo>
                    <a:pt x="2489" y="1647"/>
                  </a:lnTo>
                  <a:lnTo>
                    <a:pt x="2584" y="1706"/>
                  </a:lnTo>
                  <a:cubicBezTo>
                    <a:pt x="2632" y="1671"/>
                    <a:pt x="2632" y="1623"/>
                    <a:pt x="2632" y="1576"/>
                  </a:cubicBezTo>
                  <a:cubicBezTo>
                    <a:pt x="2620" y="1516"/>
                    <a:pt x="2679" y="1409"/>
                    <a:pt x="2786" y="1349"/>
                  </a:cubicBezTo>
                  <a:cubicBezTo>
                    <a:pt x="2798" y="1346"/>
                    <a:pt x="2809" y="1345"/>
                    <a:pt x="2819" y="1345"/>
                  </a:cubicBezTo>
                  <a:cubicBezTo>
                    <a:pt x="2850" y="1345"/>
                    <a:pt x="2879" y="1358"/>
                    <a:pt x="2941" y="1385"/>
                  </a:cubicBezTo>
                  <a:cubicBezTo>
                    <a:pt x="3001" y="1409"/>
                    <a:pt x="3048" y="1445"/>
                    <a:pt x="3108" y="1445"/>
                  </a:cubicBezTo>
                  <a:cubicBezTo>
                    <a:pt x="3132" y="1445"/>
                    <a:pt x="3156" y="1445"/>
                    <a:pt x="3191" y="1421"/>
                  </a:cubicBezTo>
                  <a:cubicBezTo>
                    <a:pt x="3322" y="1349"/>
                    <a:pt x="3382" y="921"/>
                    <a:pt x="3382" y="742"/>
                  </a:cubicBezTo>
                  <a:cubicBezTo>
                    <a:pt x="3370" y="623"/>
                    <a:pt x="3167" y="468"/>
                    <a:pt x="2941" y="337"/>
                  </a:cubicBezTo>
                  <a:cubicBezTo>
                    <a:pt x="2775" y="254"/>
                    <a:pt x="2608" y="171"/>
                    <a:pt x="2501" y="111"/>
                  </a:cubicBezTo>
                  <a:cubicBezTo>
                    <a:pt x="2453" y="87"/>
                    <a:pt x="2429" y="75"/>
                    <a:pt x="2405" y="63"/>
                  </a:cubicBezTo>
                  <a:cubicBezTo>
                    <a:pt x="2310" y="16"/>
                    <a:pt x="2129" y="1"/>
                    <a:pt x="1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9" name="Google Shape;2569;p44"/>
          <p:cNvSpPr/>
          <p:nvPr/>
        </p:nvSpPr>
        <p:spPr>
          <a:xfrm>
            <a:off x="6721225" y="1394775"/>
            <a:ext cx="1849800" cy="1849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44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sp>
        <p:nvSpPr>
          <p:cNvPr id="2571" name="Google Shape;2571;p44"/>
          <p:cNvSpPr txBox="1"/>
          <p:nvPr/>
        </p:nvSpPr>
        <p:spPr>
          <a:xfrm>
            <a:off x="6766975" y="3695700"/>
            <a:ext cx="1758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2" name="Google Shape;2572;p44"/>
          <p:cNvSpPr txBox="1"/>
          <p:nvPr/>
        </p:nvSpPr>
        <p:spPr>
          <a:xfrm>
            <a:off x="633800" y="3695700"/>
            <a:ext cx="1758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by diameter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3" name="Google Shape;2573;p44"/>
          <p:cNvSpPr/>
          <p:nvPr/>
        </p:nvSpPr>
        <p:spPr>
          <a:xfrm>
            <a:off x="588050" y="1394775"/>
            <a:ext cx="1849800" cy="184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4" name="Google Shape;2574;p44"/>
          <p:cNvGrpSpPr/>
          <p:nvPr/>
        </p:nvGrpSpPr>
        <p:grpSpPr>
          <a:xfrm>
            <a:off x="1013665" y="1809189"/>
            <a:ext cx="998561" cy="1135232"/>
            <a:chOff x="1226719" y="1723525"/>
            <a:chExt cx="1583258" cy="1799671"/>
          </a:xfrm>
        </p:grpSpPr>
        <p:sp>
          <p:nvSpPr>
            <p:cNvPr id="2575" name="Google Shape;2575;p44"/>
            <p:cNvSpPr/>
            <p:nvPr/>
          </p:nvSpPr>
          <p:spPr>
            <a:xfrm>
              <a:off x="1332503" y="1723525"/>
              <a:ext cx="1371690" cy="1799671"/>
            </a:xfrm>
            <a:custGeom>
              <a:avLst/>
              <a:gdLst/>
              <a:ahLst/>
              <a:cxnLst/>
              <a:rect l="l" t="t" r="r" b="b"/>
              <a:pathLst>
                <a:path w="10192" h="13372" extrusionOk="0">
                  <a:moveTo>
                    <a:pt x="0" y="0"/>
                  </a:moveTo>
                  <a:lnTo>
                    <a:pt x="0" y="10109"/>
                  </a:lnTo>
                  <a:cubicBezTo>
                    <a:pt x="0" y="11192"/>
                    <a:pt x="881" y="12073"/>
                    <a:pt x="1965" y="12073"/>
                  </a:cubicBezTo>
                  <a:lnTo>
                    <a:pt x="2715" y="12073"/>
                  </a:lnTo>
                  <a:cubicBezTo>
                    <a:pt x="3512" y="12073"/>
                    <a:pt x="4274" y="12419"/>
                    <a:pt x="4798" y="13026"/>
                  </a:cubicBezTo>
                  <a:lnTo>
                    <a:pt x="5096" y="13371"/>
                  </a:lnTo>
                  <a:cubicBezTo>
                    <a:pt x="5096" y="13371"/>
                    <a:pt x="5394" y="13026"/>
                    <a:pt x="5394" y="13026"/>
                  </a:cubicBezTo>
                  <a:cubicBezTo>
                    <a:pt x="5917" y="12419"/>
                    <a:pt x="6679" y="12073"/>
                    <a:pt x="7477" y="12073"/>
                  </a:cubicBezTo>
                  <a:lnTo>
                    <a:pt x="8227" y="12073"/>
                  </a:lnTo>
                  <a:cubicBezTo>
                    <a:pt x="9311" y="12073"/>
                    <a:pt x="10192" y="11192"/>
                    <a:pt x="10192" y="10109"/>
                  </a:cubicBezTo>
                  <a:lnTo>
                    <a:pt x="101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4"/>
            <p:cNvSpPr/>
            <p:nvPr/>
          </p:nvSpPr>
          <p:spPr>
            <a:xfrm>
              <a:off x="1912565" y="1986369"/>
              <a:ext cx="685845" cy="211568"/>
            </a:xfrm>
            <a:custGeom>
              <a:avLst/>
              <a:gdLst/>
              <a:ahLst/>
              <a:cxnLst/>
              <a:rect l="l" t="t" r="r" b="b"/>
              <a:pathLst>
                <a:path w="5096" h="1572" extrusionOk="0">
                  <a:moveTo>
                    <a:pt x="0" y="0"/>
                  </a:moveTo>
                  <a:lnTo>
                    <a:pt x="0" y="1572"/>
                  </a:lnTo>
                  <a:lnTo>
                    <a:pt x="5096" y="1572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rgbClr val="EFF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4"/>
            <p:cNvSpPr/>
            <p:nvPr/>
          </p:nvSpPr>
          <p:spPr>
            <a:xfrm>
              <a:off x="1438153" y="1986369"/>
              <a:ext cx="580196" cy="211568"/>
            </a:xfrm>
            <a:custGeom>
              <a:avLst/>
              <a:gdLst/>
              <a:ahLst/>
              <a:cxnLst/>
              <a:rect l="l" t="t" r="r" b="b"/>
              <a:pathLst>
                <a:path w="4311" h="1572" extrusionOk="0">
                  <a:moveTo>
                    <a:pt x="1" y="0"/>
                  </a:moveTo>
                  <a:lnTo>
                    <a:pt x="1" y="1572"/>
                  </a:lnTo>
                  <a:lnTo>
                    <a:pt x="4311" y="1572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4"/>
            <p:cNvSpPr/>
            <p:nvPr/>
          </p:nvSpPr>
          <p:spPr>
            <a:xfrm>
              <a:off x="1226719" y="1933477"/>
              <a:ext cx="1583258" cy="105918"/>
            </a:xfrm>
            <a:custGeom>
              <a:avLst/>
              <a:gdLst/>
              <a:ahLst/>
              <a:cxnLst/>
              <a:rect l="l" t="t" r="r" b="b"/>
              <a:pathLst>
                <a:path w="11764" h="787" extrusionOk="0">
                  <a:moveTo>
                    <a:pt x="0" y="0"/>
                  </a:moveTo>
                  <a:lnTo>
                    <a:pt x="0" y="786"/>
                  </a:lnTo>
                  <a:lnTo>
                    <a:pt x="11764" y="786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4"/>
            <p:cNvSpPr/>
            <p:nvPr/>
          </p:nvSpPr>
          <p:spPr>
            <a:xfrm>
              <a:off x="1226719" y="2144910"/>
              <a:ext cx="1583258" cy="105918"/>
            </a:xfrm>
            <a:custGeom>
              <a:avLst/>
              <a:gdLst/>
              <a:ahLst/>
              <a:cxnLst/>
              <a:rect l="l" t="t" r="r" b="b"/>
              <a:pathLst>
                <a:path w="11764" h="787" extrusionOk="0">
                  <a:moveTo>
                    <a:pt x="0" y="1"/>
                  </a:moveTo>
                  <a:lnTo>
                    <a:pt x="0" y="787"/>
                  </a:lnTo>
                  <a:lnTo>
                    <a:pt x="11764" y="787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4"/>
            <p:cNvSpPr/>
            <p:nvPr/>
          </p:nvSpPr>
          <p:spPr>
            <a:xfrm>
              <a:off x="1491044" y="2566431"/>
              <a:ext cx="421655" cy="477642"/>
            </a:xfrm>
            <a:custGeom>
              <a:avLst/>
              <a:gdLst/>
              <a:ahLst/>
              <a:cxnLst/>
              <a:rect l="l" t="t" r="r" b="b"/>
              <a:pathLst>
                <a:path w="3133" h="3549" extrusionOk="0">
                  <a:moveTo>
                    <a:pt x="1572" y="1536"/>
                  </a:moveTo>
                  <a:lnTo>
                    <a:pt x="1668" y="1988"/>
                  </a:lnTo>
                  <a:lnTo>
                    <a:pt x="1465" y="1988"/>
                  </a:lnTo>
                  <a:lnTo>
                    <a:pt x="1572" y="1536"/>
                  </a:lnTo>
                  <a:close/>
                  <a:moveTo>
                    <a:pt x="1120" y="0"/>
                  </a:moveTo>
                  <a:lnTo>
                    <a:pt x="477" y="2762"/>
                  </a:lnTo>
                  <a:lnTo>
                    <a:pt x="1" y="2762"/>
                  </a:lnTo>
                  <a:lnTo>
                    <a:pt x="1" y="3548"/>
                  </a:lnTo>
                  <a:lnTo>
                    <a:pt x="1096" y="3548"/>
                  </a:lnTo>
                  <a:lnTo>
                    <a:pt x="1275" y="2762"/>
                  </a:lnTo>
                  <a:lnTo>
                    <a:pt x="1858" y="2762"/>
                  </a:lnTo>
                  <a:lnTo>
                    <a:pt x="2037" y="3548"/>
                  </a:lnTo>
                  <a:lnTo>
                    <a:pt x="3132" y="3548"/>
                  </a:lnTo>
                  <a:lnTo>
                    <a:pt x="3132" y="2762"/>
                  </a:lnTo>
                  <a:lnTo>
                    <a:pt x="2656" y="2762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4"/>
            <p:cNvSpPr/>
            <p:nvPr/>
          </p:nvSpPr>
          <p:spPr>
            <a:xfrm>
              <a:off x="2123998" y="2566431"/>
              <a:ext cx="421655" cy="477642"/>
            </a:xfrm>
            <a:custGeom>
              <a:avLst/>
              <a:gdLst/>
              <a:ahLst/>
              <a:cxnLst/>
              <a:rect l="l" t="t" r="r" b="b"/>
              <a:pathLst>
                <a:path w="3133" h="3549" extrusionOk="0">
                  <a:moveTo>
                    <a:pt x="1572" y="1536"/>
                  </a:moveTo>
                  <a:lnTo>
                    <a:pt x="1668" y="1988"/>
                  </a:lnTo>
                  <a:lnTo>
                    <a:pt x="1465" y="1988"/>
                  </a:lnTo>
                  <a:lnTo>
                    <a:pt x="1572" y="1536"/>
                  </a:lnTo>
                  <a:close/>
                  <a:moveTo>
                    <a:pt x="1120" y="0"/>
                  </a:moveTo>
                  <a:lnTo>
                    <a:pt x="477" y="2774"/>
                  </a:lnTo>
                  <a:lnTo>
                    <a:pt x="1" y="2774"/>
                  </a:lnTo>
                  <a:lnTo>
                    <a:pt x="1" y="3548"/>
                  </a:lnTo>
                  <a:lnTo>
                    <a:pt x="1096" y="3548"/>
                  </a:lnTo>
                  <a:lnTo>
                    <a:pt x="1275" y="2774"/>
                  </a:lnTo>
                  <a:lnTo>
                    <a:pt x="1858" y="2774"/>
                  </a:lnTo>
                  <a:lnTo>
                    <a:pt x="2037" y="3548"/>
                  </a:lnTo>
                  <a:lnTo>
                    <a:pt x="3132" y="3548"/>
                  </a:lnTo>
                  <a:lnTo>
                    <a:pt x="3132" y="2774"/>
                  </a:lnTo>
                  <a:lnTo>
                    <a:pt x="2656" y="2774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4"/>
            <p:cNvSpPr/>
            <p:nvPr/>
          </p:nvSpPr>
          <p:spPr>
            <a:xfrm>
              <a:off x="1753889" y="2356478"/>
              <a:ext cx="581811" cy="793379"/>
            </a:xfrm>
            <a:custGeom>
              <a:avLst/>
              <a:gdLst/>
              <a:ahLst/>
              <a:cxnLst/>
              <a:rect l="l" t="t" r="r" b="b"/>
              <a:pathLst>
                <a:path w="4323" h="5895" extrusionOk="0">
                  <a:moveTo>
                    <a:pt x="0" y="0"/>
                  </a:moveTo>
                  <a:lnTo>
                    <a:pt x="0" y="786"/>
                  </a:lnTo>
                  <a:lnTo>
                    <a:pt x="1572" y="786"/>
                  </a:lnTo>
                  <a:lnTo>
                    <a:pt x="1572" y="5894"/>
                  </a:lnTo>
                  <a:lnTo>
                    <a:pt x="2358" y="5894"/>
                  </a:lnTo>
                  <a:lnTo>
                    <a:pt x="2358" y="2346"/>
                  </a:lnTo>
                  <a:lnTo>
                    <a:pt x="3144" y="2346"/>
                  </a:lnTo>
                  <a:lnTo>
                    <a:pt x="3144" y="1560"/>
                  </a:lnTo>
                  <a:lnTo>
                    <a:pt x="2358" y="1560"/>
                  </a:lnTo>
                  <a:lnTo>
                    <a:pt x="2358" y="786"/>
                  </a:lnTo>
                  <a:lnTo>
                    <a:pt x="4322" y="786"/>
                  </a:lnTo>
                  <a:lnTo>
                    <a:pt x="43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4"/>
            <p:cNvSpPr/>
            <p:nvPr/>
          </p:nvSpPr>
          <p:spPr>
            <a:xfrm>
              <a:off x="1332503" y="1723525"/>
              <a:ext cx="685845" cy="1799671"/>
            </a:xfrm>
            <a:custGeom>
              <a:avLst/>
              <a:gdLst/>
              <a:ahLst/>
              <a:cxnLst/>
              <a:rect l="l" t="t" r="r" b="b"/>
              <a:pathLst>
                <a:path w="5096" h="13372" extrusionOk="0">
                  <a:moveTo>
                    <a:pt x="0" y="0"/>
                  </a:moveTo>
                  <a:lnTo>
                    <a:pt x="0" y="10109"/>
                  </a:lnTo>
                  <a:cubicBezTo>
                    <a:pt x="0" y="11192"/>
                    <a:pt x="881" y="12073"/>
                    <a:pt x="1965" y="12073"/>
                  </a:cubicBezTo>
                  <a:lnTo>
                    <a:pt x="2715" y="12073"/>
                  </a:lnTo>
                  <a:cubicBezTo>
                    <a:pt x="3512" y="12073"/>
                    <a:pt x="4274" y="12419"/>
                    <a:pt x="4798" y="13026"/>
                  </a:cubicBezTo>
                  <a:lnTo>
                    <a:pt x="5096" y="13371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4" name="Google Shape;2584;p44"/>
          <p:cNvGrpSpPr/>
          <p:nvPr/>
        </p:nvGrpSpPr>
        <p:grpSpPr>
          <a:xfrm>
            <a:off x="7079110" y="1810392"/>
            <a:ext cx="1134029" cy="1134029"/>
            <a:chOff x="6767044" y="1810392"/>
            <a:chExt cx="1134029" cy="1134029"/>
          </a:xfrm>
        </p:grpSpPr>
        <p:sp>
          <p:nvSpPr>
            <p:cNvPr id="2585" name="Google Shape;2585;p44"/>
            <p:cNvSpPr/>
            <p:nvPr/>
          </p:nvSpPr>
          <p:spPr>
            <a:xfrm>
              <a:off x="6767044" y="1810392"/>
              <a:ext cx="1134029" cy="1134029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27621" y="0"/>
                  </a:moveTo>
                  <a:cubicBezTo>
                    <a:pt x="12352" y="0"/>
                    <a:pt x="0" y="12352"/>
                    <a:pt x="0" y="27621"/>
                  </a:cubicBezTo>
                  <a:lnTo>
                    <a:pt x="0" y="97398"/>
                  </a:lnTo>
                  <a:lnTo>
                    <a:pt x="45660" y="97398"/>
                  </a:lnTo>
                  <a:lnTo>
                    <a:pt x="45660" y="207467"/>
                  </a:lnTo>
                  <a:cubicBezTo>
                    <a:pt x="45660" y="208398"/>
                    <a:pt x="46420" y="209133"/>
                    <a:pt x="47351" y="209133"/>
                  </a:cubicBezTo>
                  <a:lnTo>
                    <a:pt x="161807" y="209133"/>
                  </a:lnTo>
                  <a:cubicBezTo>
                    <a:pt x="162738" y="209133"/>
                    <a:pt x="163474" y="208398"/>
                    <a:pt x="163474" y="207467"/>
                  </a:cubicBezTo>
                  <a:lnTo>
                    <a:pt x="163474" y="97398"/>
                  </a:lnTo>
                  <a:lnTo>
                    <a:pt x="209133" y="97398"/>
                  </a:lnTo>
                  <a:lnTo>
                    <a:pt x="209133" y="27621"/>
                  </a:lnTo>
                  <a:cubicBezTo>
                    <a:pt x="209133" y="12352"/>
                    <a:pt x="196781" y="0"/>
                    <a:pt x="18153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4"/>
            <p:cNvSpPr/>
            <p:nvPr/>
          </p:nvSpPr>
          <p:spPr>
            <a:xfrm>
              <a:off x="7585034" y="2167490"/>
              <a:ext cx="68448" cy="776930"/>
            </a:xfrm>
            <a:custGeom>
              <a:avLst/>
              <a:gdLst/>
              <a:ahLst/>
              <a:cxnLst/>
              <a:rect l="l" t="t" r="r" b="b"/>
              <a:pathLst>
                <a:path w="12623" h="143279" extrusionOk="0">
                  <a:moveTo>
                    <a:pt x="12623" y="0"/>
                  </a:moveTo>
                  <a:cubicBezTo>
                    <a:pt x="5662" y="0"/>
                    <a:pt x="0" y="5662"/>
                    <a:pt x="0" y="12622"/>
                  </a:cubicBezTo>
                  <a:lnTo>
                    <a:pt x="0" y="143278"/>
                  </a:lnTo>
                  <a:lnTo>
                    <a:pt x="10956" y="143278"/>
                  </a:lnTo>
                  <a:cubicBezTo>
                    <a:pt x="11887" y="143278"/>
                    <a:pt x="12623" y="142543"/>
                    <a:pt x="12623" y="141612"/>
                  </a:cubicBezTo>
                  <a:lnTo>
                    <a:pt x="12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4"/>
            <p:cNvSpPr/>
            <p:nvPr/>
          </p:nvSpPr>
          <p:spPr>
            <a:xfrm>
              <a:off x="6946187" y="2158316"/>
              <a:ext cx="68448" cy="180217"/>
            </a:xfrm>
            <a:custGeom>
              <a:avLst/>
              <a:gdLst/>
              <a:ahLst/>
              <a:cxnLst/>
              <a:rect l="l" t="t" r="r" b="b"/>
              <a:pathLst>
                <a:path w="12623" h="33235" extrusionOk="0">
                  <a:moveTo>
                    <a:pt x="12623" y="1"/>
                  </a:moveTo>
                  <a:cubicBezTo>
                    <a:pt x="5638" y="1"/>
                    <a:pt x="1" y="5662"/>
                    <a:pt x="1" y="12623"/>
                  </a:cubicBezTo>
                  <a:lnTo>
                    <a:pt x="1" y="33235"/>
                  </a:lnTo>
                  <a:lnTo>
                    <a:pt x="12623" y="33235"/>
                  </a:lnTo>
                  <a:lnTo>
                    <a:pt x="126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4"/>
            <p:cNvSpPr/>
            <p:nvPr/>
          </p:nvSpPr>
          <p:spPr>
            <a:xfrm>
              <a:off x="7682845" y="1810392"/>
              <a:ext cx="218229" cy="528141"/>
            </a:xfrm>
            <a:custGeom>
              <a:avLst/>
              <a:gdLst/>
              <a:ahLst/>
              <a:cxnLst/>
              <a:rect l="l" t="t" r="r" b="b"/>
              <a:pathLst>
                <a:path w="40245" h="97398" extrusionOk="0">
                  <a:moveTo>
                    <a:pt x="1" y="0"/>
                  </a:moveTo>
                  <a:cubicBezTo>
                    <a:pt x="15270" y="0"/>
                    <a:pt x="27622" y="12352"/>
                    <a:pt x="27622" y="27621"/>
                  </a:cubicBezTo>
                  <a:lnTo>
                    <a:pt x="27622" y="97398"/>
                  </a:lnTo>
                  <a:lnTo>
                    <a:pt x="40244" y="97398"/>
                  </a:lnTo>
                  <a:lnTo>
                    <a:pt x="40244" y="27621"/>
                  </a:lnTo>
                  <a:cubicBezTo>
                    <a:pt x="40244" y="12352"/>
                    <a:pt x="27892" y="0"/>
                    <a:pt x="12647" y="0"/>
                  </a:cubicBezTo>
                  <a:close/>
                </a:path>
              </a:pathLst>
            </a:custGeom>
            <a:solidFill>
              <a:srgbClr val="CC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4"/>
            <p:cNvSpPr/>
            <p:nvPr/>
          </p:nvSpPr>
          <p:spPr>
            <a:xfrm>
              <a:off x="7614402" y="1810392"/>
              <a:ext cx="218229" cy="491593"/>
            </a:xfrm>
            <a:custGeom>
              <a:avLst/>
              <a:gdLst/>
              <a:ahLst/>
              <a:cxnLst/>
              <a:rect l="l" t="t" r="r" b="b"/>
              <a:pathLst>
                <a:path w="40245" h="90658" extrusionOk="0">
                  <a:moveTo>
                    <a:pt x="1" y="0"/>
                  </a:moveTo>
                  <a:cubicBezTo>
                    <a:pt x="15270" y="0"/>
                    <a:pt x="27622" y="12352"/>
                    <a:pt x="27622" y="27621"/>
                  </a:cubicBezTo>
                  <a:lnTo>
                    <a:pt x="27622" y="90658"/>
                  </a:lnTo>
                  <a:lnTo>
                    <a:pt x="40244" y="90658"/>
                  </a:lnTo>
                  <a:lnTo>
                    <a:pt x="40244" y="27621"/>
                  </a:lnTo>
                  <a:cubicBezTo>
                    <a:pt x="40244" y="12352"/>
                    <a:pt x="27892" y="0"/>
                    <a:pt x="12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4"/>
            <p:cNvSpPr/>
            <p:nvPr/>
          </p:nvSpPr>
          <p:spPr>
            <a:xfrm>
              <a:off x="6835487" y="1810392"/>
              <a:ext cx="218223" cy="491593"/>
            </a:xfrm>
            <a:custGeom>
              <a:avLst/>
              <a:gdLst/>
              <a:ahLst/>
              <a:cxnLst/>
              <a:rect l="l" t="t" r="r" b="b"/>
              <a:pathLst>
                <a:path w="40244" h="90658" extrusionOk="0">
                  <a:moveTo>
                    <a:pt x="27621" y="0"/>
                  </a:moveTo>
                  <a:cubicBezTo>
                    <a:pt x="12352" y="0"/>
                    <a:pt x="0" y="12352"/>
                    <a:pt x="0" y="27621"/>
                  </a:cubicBezTo>
                  <a:lnTo>
                    <a:pt x="0" y="90658"/>
                  </a:lnTo>
                  <a:lnTo>
                    <a:pt x="12622" y="90658"/>
                  </a:lnTo>
                  <a:lnTo>
                    <a:pt x="12622" y="27621"/>
                  </a:lnTo>
                  <a:cubicBezTo>
                    <a:pt x="12622" y="12352"/>
                    <a:pt x="24974" y="0"/>
                    <a:pt x="40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4"/>
            <p:cNvSpPr/>
            <p:nvPr/>
          </p:nvSpPr>
          <p:spPr>
            <a:xfrm>
              <a:off x="6767044" y="2301979"/>
              <a:ext cx="247591" cy="73101"/>
            </a:xfrm>
            <a:custGeom>
              <a:avLst/>
              <a:gdLst/>
              <a:ahLst/>
              <a:cxnLst/>
              <a:rect l="l" t="t" r="r" b="b"/>
              <a:pathLst>
                <a:path w="45660" h="13481" extrusionOk="0">
                  <a:moveTo>
                    <a:pt x="0" y="1"/>
                  </a:moveTo>
                  <a:lnTo>
                    <a:pt x="0" y="10956"/>
                  </a:lnTo>
                  <a:cubicBezTo>
                    <a:pt x="0" y="12353"/>
                    <a:pt x="1127" y="13481"/>
                    <a:pt x="2524" y="13481"/>
                  </a:cubicBezTo>
                  <a:lnTo>
                    <a:pt x="45660" y="13481"/>
                  </a:lnTo>
                  <a:lnTo>
                    <a:pt x="45660" y="1"/>
                  </a:lnTo>
                  <a:close/>
                </a:path>
              </a:pathLst>
            </a:custGeom>
            <a:solidFill>
              <a:srgbClr val="617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4"/>
            <p:cNvSpPr/>
            <p:nvPr/>
          </p:nvSpPr>
          <p:spPr>
            <a:xfrm>
              <a:off x="6946187" y="2301979"/>
              <a:ext cx="68448" cy="73101"/>
            </a:xfrm>
            <a:custGeom>
              <a:avLst/>
              <a:gdLst/>
              <a:ahLst/>
              <a:cxnLst/>
              <a:rect l="l" t="t" r="r" b="b"/>
              <a:pathLst>
                <a:path w="12623" h="13481" extrusionOk="0">
                  <a:moveTo>
                    <a:pt x="1" y="1"/>
                  </a:moveTo>
                  <a:lnTo>
                    <a:pt x="1" y="13481"/>
                  </a:lnTo>
                  <a:lnTo>
                    <a:pt x="12623" y="13481"/>
                  </a:lnTo>
                  <a:lnTo>
                    <a:pt x="12623" y="1"/>
                  </a:lnTo>
                  <a:close/>
                </a:path>
              </a:pathLst>
            </a:custGeom>
            <a:solidFill>
              <a:srgbClr val="536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4"/>
            <p:cNvSpPr/>
            <p:nvPr/>
          </p:nvSpPr>
          <p:spPr>
            <a:xfrm>
              <a:off x="7653477" y="2301979"/>
              <a:ext cx="247597" cy="73101"/>
            </a:xfrm>
            <a:custGeom>
              <a:avLst/>
              <a:gdLst/>
              <a:ahLst/>
              <a:cxnLst/>
              <a:rect l="l" t="t" r="r" b="b"/>
              <a:pathLst>
                <a:path w="45661" h="13481" extrusionOk="0">
                  <a:moveTo>
                    <a:pt x="1" y="1"/>
                  </a:moveTo>
                  <a:lnTo>
                    <a:pt x="1" y="13481"/>
                  </a:lnTo>
                  <a:lnTo>
                    <a:pt x="43136" y="13481"/>
                  </a:lnTo>
                  <a:cubicBezTo>
                    <a:pt x="44533" y="13481"/>
                    <a:pt x="45660" y="12353"/>
                    <a:pt x="45660" y="10956"/>
                  </a:cubicBezTo>
                  <a:lnTo>
                    <a:pt x="45660" y="1"/>
                  </a:lnTo>
                  <a:close/>
                </a:path>
              </a:pathLst>
            </a:custGeom>
            <a:solidFill>
              <a:srgbClr val="617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4"/>
            <p:cNvSpPr/>
            <p:nvPr/>
          </p:nvSpPr>
          <p:spPr>
            <a:xfrm>
              <a:off x="7832625" y="2301979"/>
              <a:ext cx="68448" cy="73101"/>
            </a:xfrm>
            <a:custGeom>
              <a:avLst/>
              <a:gdLst/>
              <a:ahLst/>
              <a:cxnLst/>
              <a:rect l="l" t="t" r="r" b="b"/>
              <a:pathLst>
                <a:path w="12623" h="13481" extrusionOk="0">
                  <a:moveTo>
                    <a:pt x="0" y="1"/>
                  </a:moveTo>
                  <a:lnTo>
                    <a:pt x="0" y="13481"/>
                  </a:lnTo>
                  <a:lnTo>
                    <a:pt x="10098" y="13481"/>
                  </a:lnTo>
                  <a:cubicBezTo>
                    <a:pt x="11495" y="13481"/>
                    <a:pt x="12622" y="12353"/>
                    <a:pt x="12622" y="10956"/>
                  </a:cubicBezTo>
                  <a:lnTo>
                    <a:pt x="12622" y="1"/>
                  </a:lnTo>
                  <a:close/>
                </a:path>
              </a:pathLst>
            </a:custGeom>
            <a:solidFill>
              <a:srgbClr val="536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4"/>
            <p:cNvSpPr/>
            <p:nvPr/>
          </p:nvSpPr>
          <p:spPr>
            <a:xfrm>
              <a:off x="7299832" y="1810392"/>
              <a:ext cx="68448" cy="1132966"/>
            </a:xfrm>
            <a:custGeom>
              <a:avLst/>
              <a:gdLst/>
              <a:ahLst/>
              <a:cxnLst/>
              <a:rect l="l" t="t" r="r" b="b"/>
              <a:pathLst>
                <a:path w="12623" h="208938" extrusionOk="0">
                  <a:moveTo>
                    <a:pt x="1" y="0"/>
                  </a:moveTo>
                  <a:lnTo>
                    <a:pt x="1" y="208937"/>
                  </a:lnTo>
                  <a:lnTo>
                    <a:pt x="12623" y="208937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4"/>
            <p:cNvSpPr/>
            <p:nvPr/>
          </p:nvSpPr>
          <p:spPr>
            <a:xfrm>
              <a:off x="7095832" y="1810392"/>
              <a:ext cx="68448" cy="1134029"/>
            </a:xfrm>
            <a:custGeom>
              <a:avLst/>
              <a:gdLst/>
              <a:ahLst/>
              <a:cxnLst/>
              <a:rect l="l" t="t" r="r" b="b"/>
              <a:pathLst>
                <a:path w="12623" h="209134" extrusionOk="0">
                  <a:moveTo>
                    <a:pt x="1" y="0"/>
                  </a:moveTo>
                  <a:lnTo>
                    <a:pt x="1" y="209133"/>
                  </a:lnTo>
                  <a:lnTo>
                    <a:pt x="12623" y="209133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4"/>
            <p:cNvSpPr/>
            <p:nvPr/>
          </p:nvSpPr>
          <p:spPr>
            <a:xfrm>
              <a:off x="7503832" y="1810392"/>
              <a:ext cx="68584" cy="1134029"/>
            </a:xfrm>
            <a:custGeom>
              <a:avLst/>
              <a:gdLst/>
              <a:ahLst/>
              <a:cxnLst/>
              <a:rect l="l" t="t" r="r" b="b"/>
              <a:pathLst>
                <a:path w="12648" h="209134" extrusionOk="0">
                  <a:moveTo>
                    <a:pt x="1" y="0"/>
                  </a:moveTo>
                  <a:lnTo>
                    <a:pt x="1" y="209133"/>
                  </a:lnTo>
                  <a:lnTo>
                    <a:pt x="12647" y="209133"/>
                  </a:lnTo>
                  <a:lnTo>
                    <a:pt x="12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4"/>
            <p:cNvSpPr/>
            <p:nvPr/>
          </p:nvSpPr>
          <p:spPr>
            <a:xfrm>
              <a:off x="7164676" y="1810392"/>
              <a:ext cx="338765" cy="183671"/>
            </a:xfrm>
            <a:custGeom>
              <a:avLst/>
              <a:gdLst/>
              <a:ahLst/>
              <a:cxnLst/>
              <a:rect l="l" t="t" r="r" b="b"/>
              <a:pathLst>
                <a:path w="62474" h="33872" extrusionOk="0">
                  <a:moveTo>
                    <a:pt x="2672" y="0"/>
                  </a:moveTo>
                  <a:cubicBezTo>
                    <a:pt x="2672" y="0"/>
                    <a:pt x="0" y="33871"/>
                    <a:pt x="31249" y="33871"/>
                  </a:cubicBezTo>
                  <a:cubicBezTo>
                    <a:pt x="62473" y="33871"/>
                    <a:pt x="59802" y="74"/>
                    <a:pt x="59802" y="74"/>
                  </a:cubicBezTo>
                  <a:lnTo>
                    <a:pt x="2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4"/>
            <p:cNvSpPr/>
            <p:nvPr/>
          </p:nvSpPr>
          <p:spPr>
            <a:xfrm>
              <a:off x="7402548" y="215377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0" name="Google Shape;2600;p44"/>
          <p:cNvSpPr txBox="1"/>
          <p:nvPr/>
        </p:nvSpPr>
        <p:spPr>
          <a:xfrm>
            <a:off x="6826975" y="3408000"/>
            <a:ext cx="16383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01" name="Google Shape;2601;p44"/>
          <p:cNvSpPr txBox="1"/>
          <p:nvPr/>
        </p:nvSpPr>
        <p:spPr>
          <a:xfrm>
            <a:off x="693800" y="3408000"/>
            <a:ext cx="16383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02" name="Google Shape;2602;p44"/>
          <p:cNvGrpSpPr/>
          <p:nvPr/>
        </p:nvGrpSpPr>
        <p:grpSpPr>
          <a:xfrm>
            <a:off x="4014404" y="1986869"/>
            <a:ext cx="810391" cy="838237"/>
            <a:chOff x="9748326" y="1809206"/>
            <a:chExt cx="810391" cy="838237"/>
          </a:xfrm>
        </p:grpSpPr>
        <p:sp>
          <p:nvSpPr>
            <p:cNvPr id="2603" name="Google Shape;2603;p44"/>
            <p:cNvSpPr/>
            <p:nvPr/>
          </p:nvSpPr>
          <p:spPr>
            <a:xfrm>
              <a:off x="9755989" y="2521078"/>
              <a:ext cx="795066" cy="126366"/>
            </a:xfrm>
            <a:prstGeom prst="ellipse">
              <a:avLst/>
            </a:pr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4" name="Google Shape;2604;p44"/>
            <p:cNvGrpSpPr/>
            <p:nvPr/>
          </p:nvGrpSpPr>
          <p:grpSpPr>
            <a:xfrm>
              <a:off x="9748326" y="1809206"/>
              <a:ext cx="810391" cy="804268"/>
              <a:chOff x="9855600" y="3336153"/>
              <a:chExt cx="632970" cy="628187"/>
            </a:xfrm>
          </p:grpSpPr>
          <p:sp>
            <p:nvSpPr>
              <p:cNvPr id="2605" name="Google Shape;2605;p44"/>
              <p:cNvSpPr/>
              <p:nvPr/>
            </p:nvSpPr>
            <p:spPr>
              <a:xfrm>
                <a:off x="9858057" y="3360712"/>
                <a:ext cx="623535" cy="603627"/>
              </a:xfrm>
              <a:custGeom>
                <a:avLst/>
                <a:gdLst/>
                <a:ahLst/>
                <a:cxnLst/>
                <a:rect l="l" t="t" r="r" b="b"/>
                <a:pathLst>
                  <a:path w="157359" h="152335" extrusionOk="0">
                    <a:moveTo>
                      <a:pt x="48506" y="0"/>
                    </a:moveTo>
                    <a:cubicBezTo>
                      <a:pt x="37024" y="4828"/>
                      <a:pt x="26912" y="12298"/>
                      <a:pt x="18952" y="21660"/>
                    </a:cubicBezTo>
                    <a:lnTo>
                      <a:pt x="0" y="73069"/>
                    </a:lnTo>
                    <a:cubicBezTo>
                      <a:pt x="0" y="75482"/>
                      <a:pt x="98" y="77896"/>
                      <a:pt x="326" y="80278"/>
                    </a:cubicBezTo>
                    <a:cubicBezTo>
                      <a:pt x="1664" y="95283"/>
                      <a:pt x="7209" y="109081"/>
                      <a:pt x="15723" y="120498"/>
                    </a:cubicBezTo>
                    <a:lnTo>
                      <a:pt x="68763" y="151650"/>
                    </a:lnTo>
                    <a:cubicBezTo>
                      <a:pt x="72188" y="152106"/>
                      <a:pt x="75711" y="152335"/>
                      <a:pt x="79267" y="152335"/>
                    </a:cubicBezTo>
                    <a:cubicBezTo>
                      <a:pt x="85725" y="152335"/>
                      <a:pt x="92021" y="151552"/>
                      <a:pt x="98023" y="150084"/>
                    </a:cubicBezTo>
                    <a:lnTo>
                      <a:pt x="147475" y="113485"/>
                    </a:lnTo>
                    <a:cubicBezTo>
                      <a:pt x="152270" y="105427"/>
                      <a:pt x="155662" y="96424"/>
                      <a:pt x="157359" y="86834"/>
                    </a:cubicBezTo>
                    <a:lnTo>
                      <a:pt x="143691" y="26846"/>
                    </a:lnTo>
                    <a:cubicBezTo>
                      <a:pt x="135210" y="15070"/>
                      <a:pt x="123564" y="5709"/>
                      <a:pt x="110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4"/>
              <p:cNvSpPr/>
              <p:nvPr/>
            </p:nvSpPr>
            <p:spPr>
              <a:xfrm>
                <a:off x="10172148" y="3360712"/>
                <a:ext cx="309444" cy="603627"/>
              </a:xfrm>
              <a:custGeom>
                <a:avLst/>
                <a:gdLst/>
                <a:ahLst/>
                <a:cxnLst/>
                <a:rect l="l" t="t" r="r" b="b"/>
                <a:pathLst>
                  <a:path w="78093" h="152335" extrusionOk="0">
                    <a:moveTo>
                      <a:pt x="1" y="0"/>
                    </a:moveTo>
                    <a:lnTo>
                      <a:pt x="1" y="152335"/>
                    </a:lnTo>
                    <a:cubicBezTo>
                      <a:pt x="6459" y="152335"/>
                      <a:pt x="12755" y="151552"/>
                      <a:pt x="18757" y="150084"/>
                    </a:cubicBezTo>
                    <a:lnTo>
                      <a:pt x="68209" y="113485"/>
                    </a:lnTo>
                    <a:cubicBezTo>
                      <a:pt x="73004" y="105427"/>
                      <a:pt x="76396" y="96424"/>
                      <a:pt x="78093" y="86834"/>
                    </a:cubicBezTo>
                    <a:lnTo>
                      <a:pt x="64425" y="26846"/>
                    </a:lnTo>
                    <a:cubicBezTo>
                      <a:pt x="55944" y="15070"/>
                      <a:pt x="44298" y="5709"/>
                      <a:pt x="30761" y="0"/>
                    </a:cubicBezTo>
                    <a:close/>
                  </a:path>
                </a:pathLst>
              </a:custGeom>
              <a:solidFill>
                <a:srgbClr val="E9ED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4"/>
              <p:cNvSpPr/>
              <p:nvPr/>
            </p:nvSpPr>
            <p:spPr>
              <a:xfrm>
                <a:off x="10050131" y="3524609"/>
                <a:ext cx="244038" cy="231889"/>
              </a:xfrm>
              <a:custGeom>
                <a:avLst/>
                <a:gdLst/>
                <a:ahLst/>
                <a:cxnLst/>
                <a:rect l="l" t="t" r="r" b="b"/>
                <a:pathLst>
                  <a:path w="61587" h="58521" extrusionOk="0">
                    <a:moveTo>
                      <a:pt x="30794" y="0"/>
                    </a:moveTo>
                    <a:lnTo>
                      <a:pt x="0" y="22345"/>
                    </a:lnTo>
                    <a:lnTo>
                      <a:pt x="11776" y="58520"/>
                    </a:lnTo>
                    <a:lnTo>
                      <a:pt x="49811" y="58520"/>
                    </a:lnTo>
                    <a:lnTo>
                      <a:pt x="61587" y="22345"/>
                    </a:lnTo>
                    <a:lnTo>
                      <a:pt x="307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4"/>
              <p:cNvSpPr/>
              <p:nvPr/>
            </p:nvSpPr>
            <p:spPr>
              <a:xfrm>
                <a:off x="10172148" y="3524609"/>
                <a:ext cx="122021" cy="231889"/>
              </a:xfrm>
              <a:custGeom>
                <a:avLst/>
                <a:gdLst/>
                <a:ahLst/>
                <a:cxnLst/>
                <a:rect l="l" t="t" r="r" b="b"/>
                <a:pathLst>
                  <a:path w="30794" h="58521" extrusionOk="0">
                    <a:moveTo>
                      <a:pt x="1" y="0"/>
                    </a:moveTo>
                    <a:lnTo>
                      <a:pt x="1" y="58520"/>
                    </a:lnTo>
                    <a:lnTo>
                      <a:pt x="19018" y="58520"/>
                    </a:lnTo>
                    <a:lnTo>
                      <a:pt x="30794" y="223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4"/>
              <p:cNvSpPr/>
              <p:nvPr/>
            </p:nvSpPr>
            <p:spPr>
              <a:xfrm>
                <a:off x="10050262" y="3336153"/>
                <a:ext cx="243781" cy="113359"/>
              </a:xfrm>
              <a:custGeom>
                <a:avLst/>
                <a:gdLst/>
                <a:ahLst/>
                <a:cxnLst/>
                <a:rect l="l" t="t" r="r" b="b"/>
                <a:pathLst>
                  <a:path w="61522" h="28608" extrusionOk="0">
                    <a:moveTo>
                      <a:pt x="30761" y="0"/>
                    </a:moveTo>
                    <a:cubicBezTo>
                      <a:pt x="19866" y="0"/>
                      <a:pt x="9460" y="2218"/>
                      <a:pt x="0" y="6198"/>
                    </a:cubicBezTo>
                    <a:lnTo>
                      <a:pt x="30761" y="28608"/>
                    </a:lnTo>
                    <a:lnTo>
                      <a:pt x="61521" y="6198"/>
                    </a:lnTo>
                    <a:cubicBezTo>
                      <a:pt x="52061" y="2218"/>
                      <a:pt x="41656" y="0"/>
                      <a:pt x="30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4"/>
              <p:cNvSpPr/>
              <p:nvPr/>
            </p:nvSpPr>
            <p:spPr>
              <a:xfrm>
                <a:off x="10172148" y="3336153"/>
                <a:ext cx="121894" cy="113359"/>
              </a:xfrm>
              <a:custGeom>
                <a:avLst/>
                <a:gdLst/>
                <a:ahLst/>
                <a:cxnLst/>
                <a:rect l="l" t="t" r="r" b="b"/>
                <a:pathLst>
                  <a:path w="30762" h="28608" extrusionOk="0">
                    <a:moveTo>
                      <a:pt x="1" y="0"/>
                    </a:moveTo>
                    <a:lnTo>
                      <a:pt x="1" y="28608"/>
                    </a:lnTo>
                    <a:lnTo>
                      <a:pt x="30761" y="6198"/>
                    </a:lnTo>
                    <a:cubicBezTo>
                      <a:pt x="21301" y="2218"/>
                      <a:pt x="10896" y="0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44"/>
              <p:cNvSpPr/>
              <p:nvPr/>
            </p:nvSpPr>
            <p:spPr>
              <a:xfrm>
                <a:off x="10367844" y="3467089"/>
                <a:ext cx="120725" cy="237706"/>
              </a:xfrm>
              <a:custGeom>
                <a:avLst/>
                <a:gdLst/>
                <a:ahLst/>
                <a:cxnLst/>
                <a:rect l="l" t="t" r="r" b="b"/>
                <a:pathLst>
                  <a:path w="30467" h="59989" extrusionOk="0">
                    <a:moveTo>
                      <a:pt x="15038" y="0"/>
                    </a:moveTo>
                    <a:lnTo>
                      <a:pt x="0" y="34969"/>
                    </a:lnTo>
                    <a:lnTo>
                      <a:pt x="28706" y="59988"/>
                    </a:lnTo>
                    <a:cubicBezTo>
                      <a:pt x="30467" y="49876"/>
                      <a:pt x="30337" y="39242"/>
                      <a:pt x="27890" y="28608"/>
                    </a:cubicBezTo>
                    <a:cubicBezTo>
                      <a:pt x="25476" y="17974"/>
                      <a:pt x="21007" y="8351"/>
                      <a:pt x="15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4"/>
              <p:cNvSpPr/>
              <p:nvPr/>
            </p:nvSpPr>
            <p:spPr>
              <a:xfrm>
                <a:off x="9920359" y="3823318"/>
                <a:ext cx="210171" cy="138307"/>
              </a:xfrm>
              <a:custGeom>
                <a:avLst/>
                <a:gdLst/>
                <a:ahLst/>
                <a:cxnLst/>
                <a:rect l="l" t="t" r="r" b="b"/>
                <a:pathLst>
                  <a:path w="53040" h="34904" extrusionOk="0">
                    <a:moveTo>
                      <a:pt x="37904" y="1"/>
                    </a:moveTo>
                    <a:lnTo>
                      <a:pt x="0" y="3752"/>
                    </a:lnTo>
                    <a:cubicBezTo>
                      <a:pt x="6133" y="11972"/>
                      <a:pt x="13994" y="19148"/>
                      <a:pt x="23389" y="24661"/>
                    </a:cubicBezTo>
                    <a:cubicBezTo>
                      <a:pt x="32783" y="30174"/>
                      <a:pt x="42863" y="33566"/>
                      <a:pt x="53040" y="34904"/>
                    </a:cubicBezTo>
                    <a:lnTo>
                      <a:pt x="379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4"/>
              <p:cNvSpPr/>
              <p:nvPr/>
            </p:nvSpPr>
            <p:spPr>
              <a:xfrm>
                <a:off x="10246469" y="3810392"/>
                <a:ext cx="195958" cy="145031"/>
              </a:xfrm>
              <a:custGeom>
                <a:avLst/>
                <a:gdLst/>
                <a:ahLst/>
                <a:cxnLst/>
                <a:rect l="l" t="t" r="r" b="b"/>
                <a:pathLst>
                  <a:path w="49453" h="36601" extrusionOk="0">
                    <a:moveTo>
                      <a:pt x="49453" y="1"/>
                    </a:moveTo>
                    <a:lnTo>
                      <a:pt x="11385" y="294"/>
                    </a:lnTo>
                    <a:lnTo>
                      <a:pt x="1" y="36600"/>
                    </a:lnTo>
                    <a:cubicBezTo>
                      <a:pt x="9983" y="34186"/>
                      <a:pt x="19638" y="29783"/>
                      <a:pt x="28413" y="23291"/>
                    </a:cubicBezTo>
                    <a:cubicBezTo>
                      <a:pt x="37188" y="16800"/>
                      <a:pt x="44234" y="8841"/>
                      <a:pt x="49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4"/>
              <p:cNvSpPr/>
              <p:nvPr/>
            </p:nvSpPr>
            <p:spPr>
              <a:xfrm>
                <a:off x="9855600" y="3446536"/>
                <a:ext cx="125381" cy="232278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58619" extrusionOk="0">
                    <a:moveTo>
                      <a:pt x="19572" y="1"/>
                    </a:moveTo>
                    <a:cubicBezTo>
                      <a:pt x="12885" y="7797"/>
                      <a:pt x="7666" y="17028"/>
                      <a:pt x="4339" y="27434"/>
                    </a:cubicBezTo>
                    <a:cubicBezTo>
                      <a:pt x="1044" y="37807"/>
                      <a:pt x="1" y="48409"/>
                      <a:pt x="946" y="58619"/>
                    </a:cubicBezTo>
                    <a:lnTo>
                      <a:pt x="31642" y="36078"/>
                    </a:lnTo>
                    <a:lnTo>
                      <a:pt x="195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4" name="Imagen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96" y="-180479"/>
            <a:ext cx="1181237" cy="1173147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297" y="-180479"/>
            <a:ext cx="1181237" cy="1173147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826265" y="0"/>
            <a:ext cx="7571136" cy="220337"/>
          </a:xfrm>
          <a:prstGeom prst="rect">
            <a:avLst/>
          </a:prstGeom>
          <a:solidFill>
            <a:srgbClr val="7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PUBLICA ARGENTINA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 r="220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6291801" y="2371641"/>
            <a:ext cx="2484276" cy="21602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5777076" y="2785513"/>
            <a:ext cx="3202061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solidFill>
                  <a:srgbClr val="1D3E86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050" dirty="0">
              <a:solidFill>
                <a:srgbClr val="1D3E86"/>
              </a:solidFill>
              <a:cs typeface="Arial" pitchFamily="34" charset="0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6291801" y="1101294"/>
            <a:ext cx="2615434" cy="107249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4" name="Medio marco 53"/>
          <p:cNvSpPr/>
          <p:nvPr/>
        </p:nvSpPr>
        <p:spPr>
          <a:xfrm>
            <a:off x="-28028" y="-20171"/>
            <a:ext cx="774339" cy="515049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679" y="-578236"/>
            <a:ext cx="1580796" cy="15699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863" y="-629620"/>
            <a:ext cx="1580796" cy="15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86">
            <a:extLst>
              <a:ext uri="{FF2B5EF4-FFF2-40B4-BE49-F238E27FC236}">
                <a16:creationId xmlns:a16="http://schemas.microsoft.com/office/drawing/2014/main" id="{E2C7B898-A284-4359-8B72-5CD38D510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9" y="1026857"/>
            <a:ext cx="3966239" cy="769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164" y="2044521"/>
            <a:ext cx="3372656" cy="18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E2342788-4BF9-48AD-A053-B9B37EA2DD5B}"/>
              </a:ext>
            </a:extLst>
          </p:cNvPr>
          <p:cNvSpPr txBox="1"/>
          <p:nvPr/>
        </p:nvSpPr>
        <p:spPr>
          <a:xfrm>
            <a:off x="735903" y="1600517"/>
            <a:ext cx="364291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5" dirty="0">
                <a:solidFill>
                  <a:srgbClr val="53ADE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125" dirty="0">
              <a:solidFill>
                <a:srgbClr val="53ADE1"/>
              </a:solidFill>
              <a:cs typeface="Arial" pitchFamily="34" charset="0"/>
            </a:endParaRPr>
          </a:p>
          <a:p>
            <a:r>
              <a:rPr lang="en-US" altLang="ko-KR" sz="1125" dirty="0">
                <a:solidFill>
                  <a:srgbClr val="53ADE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400" dirty="0">
                <a:solidFill>
                  <a:srgbClr val="53ADE1"/>
                </a:solidFill>
              </a:rPr>
              <a:t>Free Template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6246106" y="1331318"/>
            <a:ext cx="922338" cy="1260475"/>
          </a:xfrm>
          <a:custGeom>
            <a:avLst/>
            <a:gdLst>
              <a:gd name="T0" fmla="*/ 10 w 245"/>
              <a:gd name="T1" fmla="*/ 234 h 335"/>
              <a:gd name="T2" fmla="*/ 4 w 245"/>
              <a:gd name="T3" fmla="*/ 219 h 335"/>
              <a:gd name="T4" fmla="*/ 30 w 245"/>
              <a:gd name="T5" fmla="*/ 32 h 335"/>
              <a:gd name="T6" fmla="*/ 83 w 245"/>
              <a:gd name="T7" fmla="*/ 7 h 335"/>
              <a:gd name="T8" fmla="*/ 101 w 245"/>
              <a:gd name="T9" fmla="*/ 72 h 335"/>
              <a:gd name="T10" fmla="*/ 108 w 245"/>
              <a:gd name="T11" fmla="*/ 71 h 335"/>
              <a:gd name="T12" fmla="*/ 113 w 245"/>
              <a:gd name="T13" fmla="*/ 42 h 335"/>
              <a:gd name="T14" fmla="*/ 134 w 245"/>
              <a:gd name="T15" fmla="*/ 42 h 335"/>
              <a:gd name="T16" fmla="*/ 139 w 245"/>
              <a:gd name="T17" fmla="*/ 71 h 335"/>
              <a:gd name="T18" fmla="*/ 146 w 245"/>
              <a:gd name="T19" fmla="*/ 72 h 335"/>
              <a:gd name="T20" fmla="*/ 164 w 245"/>
              <a:gd name="T21" fmla="*/ 8 h 335"/>
              <a:gd name="T22" fmla="*/ 222 w 245"/>
              <a:gd name="T23" fmla="*/ 44 h 335"/>
              <a:gd name="T24" fmla="*/ 243 w 245"/>
              <a:gd name="T25" fmla="*/ 179 h 335"/>
              <a:gd name="T26" fmla="*/ 207 w 245"/>
              <a:gd name="T27" fmla="*/ 179 h 335"/>
              <a:gd name="T28" fmla="*/ 196 w 245"/>
              <a:gd name="T29" fmla="*/ 77 h 335"/>
              <a:gd name="T30" fmla="*/ 186 w 245"/>
              <a:gd name="T31" fmla="*/ 78 h 335"/>
              <a:gd name="T32" fmla="*/ 200 w 245"/>
              <a:gd name="T33" fmla="*/ 335 h 335"/>
              <a:gd name="T34" fmla="*/ 183 w 245"/>
              <a:gd name="T35" fmla="*/ 320 h 335"/>
              <a:gd name="T36" fmla="*/ 153 w 245"/>
              <a:gd name="T37" fmla="*/ 285 h 335"/>
              <a:gd name="T38" fmla="*/ 132 w 245"/>
              <a:gd name="T39" fmla="*/ 226 h 335"/>
              <a:gd name="T40" fmla="*/ 111 w 245"/>
              <a:gd name="T41" fmla="*/ 223 h 335"/>
              <a:gd name="T42" fmla="*/ 88 w 245"/>
              <a:gd name="T43" fmla="*/ 198 h 335"/>
              <a:gd name="T44" fmla="*/ 58 w 245"/>
              <a:gd name="T45" fmla="*/ 187 h 335"/>
              <a:gd name="T46" fmla="*/ 58 w 245"/>
              <a:gd name="T47" fmla="*/ 78 h 335"/>
              <a:gd name="T48" fmla="*/ 51 w 245"/>
              <a:gd name="T49" fmla="*/ 87 h 335"/>
              <a:gd name="T50" fmla="*/ 43 w 245"/>
              <a:gd name="T51" fmla="*/ 204 h 335"/>
              <a:gd name="T52" fmla="*/ 38 w 245"/>
              <a:gd name="T53" fmla="*/ 233 h 335"/>
              <a:gd name="T54" fmla="*/ 10 w 245"/>
              <a:gd name="T55" fmla="*/ 23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45" h="335">
                <a:moveTo>
                  <a:pt x="10" y="234"/>
                </a:moveTo>
                <a:cubicBezTo>
                  <a:pt x="8" y="229"/>
                  <a:pt x="5" y="224"/>
                  <a:pt x="4" y="219"/>
                </a:cubicBezTo>
                <a:cubicBezTo>
                  <a:pt x="0" y="155"/>
                  <a:pt x="0" y="91"/>
                  <a:pt x="30" y="32"/>
                </a:cubicBezTo>
                <a:cubicBezTo>
                  <a:pt x="37" y="17"/>
                  <a:pt x="61" y="0"/>
                  <a:pt x="83" y="7"/>
                </a:cubicBezTo>
                <a:cubicBezTo>
                  <a:pt x="89" y="29"/>
                  <a:pt x="95" y="51"/>
                  <a:pt x="101" y="72"/>
                </a:cubicBezTo>
                <a:cubicBezTo>
                  <a:pt x="104" y="72"/>
                  <a:pt x="106" y="71"/>
                  <a:pt x="108" y="71"/>
                </a:cubicBezTo>
                <a:cubicBezTo>
                  <a:pt x="110" y="62"/>
                  <a:pt x="111" y="53"/>
                  <a:pt x="113" y="42"/>
                </a:cubicBezTo>
                <a:cubicBezTo>
                  <a:pt x="119" y="42"/>
                  <a:pt x="126" y="42"/>
                  <a:pt x="134" y="42"/>
                </a:cubicBezTo>
                <a:cubicBezTo>
                  <a:pt x="135" y="52"/>
                  <a:pt x="137" y="62"/>
                  <a:pt x="139" y="71"/>
                </a:cubicBezTo>
                <a:cubicBezTo>
                  <a:pt x="141" y="72"/>
                  <a:pt x="143" y="72"/>
                  <a:pt x="146" y="72"/>
                </a:cubicBezTo>
                <a:cubicBezTo>
                  <a:pt x="152" y="52"/>
                  <a:pt x="157" y="31"/>
                  <a:pt x="164" y="8"/>
                </a:cubicBezTo>
                <a:cubicBezTo>
                  <a:pt x="188" y="4"/>
                  <a:pt x="210" y="18"/>
                  <a:pt x="222" y="44"/>
                </a:cubicBezTo>
                <a:cubicBezTo>
                  <a:pt x="241" y="87"/>
                  <a:pt x="245" y="132"/>
                  <a:pt x="243" y="179"/>
                </a:cubicBezTo>
                <a:cubicBezTo>
                  <a:pt x="231" y="179"/>
                  <a:pt x="219" y="179"/>
                  <a:pt x="207" y="179"/>
                </a:cubicBezTo>
                <a:cubicBezTo>
                  <a:pt x="204" y="145"/>
                  <a:pt x="200" y="111"/>
                  <a:pt x="196" y="77"/>
                </a:cubicBezTo>
                <a:cubicBezTo>
                  <a:pt x="193" y="77"/>
                  <a:pt x="189" y="78"/>
                  <a:pt x="186" y="78"/>
                </a:cubicBezTo>
                <a:cubicBezTo>
                  <a:pt x="191" y="163"/>
                  <a:pt x="195" y="248"/>
                  <a:pt x="200" y="335"/>
                </a:cubicBezTo>
                <a:cubicBezTo>
                  <a:pt x="194" y="329"/>
                  <a:pt x="188" y="325"/>
                  <a:pt x="183" y="320"/>
                </a:cubicBezTo>
                <a:cubicBezTo>
                  <a:pt x="173" y="309"/>
                  <a:pt x="163" y="297"/>
                  <a:pt x="153" y="285"/>
                </a:cubicBezTo>
                <a:cubicBezTo>
                  <a:pt x="136" y="269"/>
                  <a:pt x="133" y="248"/>
                  <a:pt x="132" y="226"/>
                </a:cubicBezTo>
                <a:cubicBezTo>
                  <a:pt x="124" y="225"/>
                  <a:pt x="118" y="224"/>
                  <a:pt x="111" y="223"/>
                </a:cubicBezTo>
                <a:cubicBezTo>
                  <a:pt x="103" y="215"/>
                  <a:pt x="95" y="206"/>
                  <a:pt x="88" y="198"/>
                </a:cubicBezTo>
                <a:cubicBezTo>
                  <a:pt x="85" y="176"/>
                  <a:pt x="69" y="192"/>
                  <a:pt x="58" y="187"/>
                </a:cubicBezTo>
                <a:cubicBezTo>
                  <a:pt x="58" y="151"/>
                  <a:pt x="58" y="115"/>
                  <a:pt x="58" y="78"/>
                </a:cubicBezTo>
                <a:cubicBezTo>
                  <a:pt x="54" y="81"/>
                  <a:pt x="51" y="84"/>
                  <a:pt x="51" y="87"/>
                </a:cubicBezTo>
                <a:cubicBezTo>
                  <a:pt x="48" y="126"/>
                  <a:pt x="46" y="165"/>
                  <a:pt x="43" y="204"/>
                </a:cubicBezTo>
                <a:cubicBezTo>
                  <a:pt x="42" y="214"/>
                  <a:pt x="40" y="224"/>
                  <a:pt x="38" y="233"/>
                </a:cubicBezTo>
                <a:cubicBezTo>
                  <a:pt x="29" y="241"/>
                  <a:pt x="20" y="243"/>
                  <a:pt x="10" y="2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009569" y="3295055"/>
            <a:ext cx="725488" cy="1477963"/>
          </a:xfrm>
          <a:custGeom>
            <a:avLst/>
            <a:gdLst>
              <a:gd name="T0" fmla="*/ 33 w 193"/>
              <a:gd name="T1" fmla="*/ 141 h 393"/>
              <a:gd name="T2" fmla="*/ 29 w 193"/>
              <a:gd name="T3" fmla="*/ 210 h 393"/>
              <a:gd name="T4" fmla="*/ 29 w 193"/>
              <a:gd name="T5" fmla="*/ 229 h 393"/>
              <a:gd name="T6" fmla="*/ 16 w 193"/>
              <a:gd name="T7" fmla="*/ 242 h 393"/>
              <a:gd name="T8" fmla="*/ 3 w 193"/>
              <a:gd name="T9" fmla="*/ 231 h 393"/>
              <a:gd name="T10" fmla="*/ 14 w 193"/>
              <a:gd name="T11" fmla="*/ 121 h 393"/>
              <a:gd name="T12" fmla="*/ 64 w 193"/>
              <a:gd name="T13" fmla="*/ 87 h 393"/>
              <a:gd name="T14" fmla="*/ 144 w 193"/>
              <a:gd name="T15" fmla="*/ 83 h 393"/>
              <a:gd name="T16" fmla="*/ 162 w 193"/>
              <a:gd name="T17" fmla="*/ 77 h 393"/>
              <a:gd name="T18" fmla="*/ 123 w 193"/>
              <a:gd name="T19" fmla="*/ 48 h 393"/>
              <a:gd name="T20" fmla="*/ 114 w 193"/>
              <a:gd name="T21" fmla="*/ 63 h 393"/>
              <a:gd name="T22" fmla="*/ 61 w 193"/>
              <a:gd name="T23" fmla="*/ 71 h 393"/>
              <a:gd name="T24" fmla="*/ 56 w 193"/>
              <a:gd name="T25" fmla="*/ 17 h 393"/>
              <a:gd name="T26" fmla="*/ 109 w 193"/>
              <a:gd name="T27" fmla="*/ 14 h 393"/>
              <a:gd name="T28" fmla="*/ 128 w 193"/>
              <a:gd name="T29" fmla="*/ 23 h 393"/>
              <a:gd name="T30" fmla="*/ 185 w 193"/>
              <a:gd name="T31" fmla="*/ 68 h 393"/>
              <a:gd name="T32" fmla="*/ 161 w 193"/>
              <a:gd name="T33" fmla="*/ 107 h 393"/>
              <a:gd name="T34" fmla="*/ 131 w 193"/>
              <a:gd name="T35" fmla="*/ 120 h 393"/>
              <a:gd name="T36" fmla="*/ 129 w 193"/>
              <a:gd name="T37" fmla="*/ 153 h 393"/>
              <a:gd name="T38" fmla="*/ 129 w 193"/>
              <a:gd name="T39" fmla="*/ 353 h 393"/>
              <a:gd name="T40" fmla="*/ 129 w 193"/>
              <a:gd name="T41" fmla="*/ 363 h 393"/>
              <a:gd name="T42" fmla="*/ 107 w 193"/>
              <a:gd name="T43" fmla="*/ 392 h 393"/>
              <a:gd name="T44" fmla="*/ 87 w 193"/>
              <a:gd name="T45" fmla="*/ 363 h 393"/>
              <a:gd name="T46" fmla="*/ 87 w 193"/>
              <a:gd name="T47" fmla="*/ 247 h 393"/>
              <a:gd name="T48" fmla="*/ 82 w 193"/>
              <a:gd name="T49" fmla="*/ 227 h 393"/>
              <a:gd name="T50" fmla="*/ 81 w 193"/>
              <a:gd name="T51" fmla="*/ 241 h 393"/>
              <a:gd name="T52" fmla="*/ 81 w 193"/>
              <a:gd name="T53" fmla="*/ 359 h 393"/>
              <a:gd name="T54" fmla="*/ 60 w 193"/>
              <a:gd name="T55" fmla="*/ 392 h 393"/>
              <a:gd name="T56" fmla="*/ 39 w 193"/>
              <a:gd name="T57" fmla="*/ 358 h 393"/>
              <a:gd name="T58" fmla="*/ 39 w 193"/>
              <a:gd name="T59" fmla="*/ 142 h 393"/>
              <a:gd name="T60" fmla="*/ 33 w 193"/>
              <a:gd name="T61" fmla="*/ 141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3" h="393">
                <a:moveTo>
                  <a:pt x="33" y="141"/>
                </a:moveTo>
                <a:cubicBezTo>
                  <a:pt x="32" y="164"/>
                  <a:pt x="30" y="187"/>
                  <a:pt x="29" y="210"/>
                </a:cubicBezTo>
                <a:cubicBezTo>
                  <a:pt x="29" y="216"/>
                  <a:pt x="31" y="224"/>
                  <a:pt x="29" y="229"/>
                </a:cubicBezTo>
                <a:cubicBezTo>
                  <a:pt x="27" y="235"/>
                  <a:pt x="21" y="241"/>
                  <a:pt x="16" y="242"/>
                </a:cubicBezTo>
                <a:cubicBezTo>
                  <a:pt x="13" y="243"/>
                  <a:pt x="4" y="235"/>
                  <a:pt x="3" y="231"/>
                </a:cubicBezTo>
                <a:cubicBezTo>
                  <a:pt x="1" y="194"/>
                  <a:pt x="0" y="156"/>
                  <a:pt x="14" y="121"/>
                </a:cubicBezTo>
                <a:cubicBezTo>
                  <a:pt x="24" y="95"/>
                  <a:pt x="37" y="87"/>
                  <a:pt x="64" y="87"/>
                </a:cubicBezTo>
                <a:cubicBezTo>
                  <a:pt x="91" y="86"/>
                  <a:pt x="117" y="85"/>
                  <a:pt x="144" y="83"/>
                </a:cubicBezTo>
                <a:cubicBezTo>
                  <a:pt x="149" y="83"/>
                  <a:pt x="153" y="80"/>
                  <a:pt x="162" y="77"/>
                </a:cubicBezTo>
                <a:cubicBezTo>
                  <a:pt x="148" y="66"/>
                  <a:pt x="136" y="58"/>
                  <a:pt x="123" y="48"/>
                </a:cubicBezTo>
                <a:cubicBezTo>
                  <a:pt x="120" y="54"/>
                  <a:pt x="117" y="59"/>
                  <a:pt x="114" y="63"/>
                </a:cubicBezTo>
                <a:cubicBezTo>
                  <a:pt x="101" y="80"/>
                  <a:pt x="78" y="84"/>
                  <a:pt x="61" y="71"/>
                </a:cubicBezTo>
                <a:cubicBezTo>
                  <a:pt x="45" y="58"/>
                  <a:pt x="42" y="33"/>
                  <a:pt x="56" y="17"/>
                </a:cubicBezTo>
                <a:cubicBezTo>
                  <a:pt x="69" y="1"/>
                  <a:pt x="93" y="0"/>
                  <a:pt x="109" y="14"/>
                </a:cubicBezTo>
                <a:cubicBezTo>
                  <a:pt x="115" y="18"/>
                  <a:pt x="122" y="21"/>
                  <a:pt x="128" y="23"/>
                </a:cubicBezTo>
                <a:cubicBezTo>
                  <a:pt x="152" y="33"/>
                  <a:pt x="173" y="45"/>
                  <a:pt x="185" y="68"/>
                </a:cubicBezTo>
                <a:cubicBezTo>
                  <a:pt x="193" y="84"/>
                  <a:pt x="182" y="99"/>
                  <a:pt x="161" y="107"/>
                </a:cubicBezTo>
                <a:cubicBezTo>
                  <a:pt x="150" y="111"/>
                  <a:pt x="136" y="112"/>
                  <a:pt x="131" y="120"/>
                </a:cubicBezTo>
                <a:cubicBezTo>
                  <a:pt x="125" y="127"/>
                  <a:pt x="129" y="142"/>
                  <a:pt x="129" y="153"/>
                </a:cubicBezTo>
                <a:cubicBezTo>
                  <a:pt x="129" y="220"/>
                  <a:pt x="129" y="286"/>
                  <a:pt x="129" y="353"/>
                </a:cubicBezTo>
                <a:cubicBezTo>
                  <a:pt x="129" y="356"/>
                  <a:pt x="129" y="360"/>
                  <a:pt x="129" y="363"/>
                </a:cubicBezTo>
                <a:cubicBezTo>
                  <a:pt x="129" y="378"/>
                  <a:pt x="127" y="392"/>
                  <a:pt x="107" y="392"/>
                </a:cubicBezTo>
                <a:cubicBezTo>
                  <a:pt x="89" y="391"/>
                  <a:pt x="87" y="378"/>
                  <a:pt x="87" y="363"/>
                </a:cubicBezTo>
                <a:cubicBezTo>
                  <a:pt x="87" y="325"/>
                  <a:pt x="87" y="286"/>
                  <a:pt x="87" y="247"/>
                </a:cubicBezTo>
                <a:cubicBezTo>
                  <a:pt x="87" y="241"/>
                  <a:pt x="87" y="235"/>
                  <a:pt x="82" y="227"/>
                </a:cubicBezTo>
                <a:cubicBezTo>
                  <a:pt x="82" y="232"/>
                  <a:pt x="81" y="236"/>
                  <a:pt x="81" y="241"/>
                </a:cubicBezTo>
                <a:cubicBezTo>
                  <a:pt x="81" y="280"/>
                  <a:pt x="81" y="319"/>
                  <a:pt x="81" y="359"/>
                </a:cubicBezTo>
                <a:cubicBezTo>
                  <a:pt x="81" y="383"/>
                  <a:pt x="75" y="393"/>
                  <a:pt x="60" y="392"/>
                </a:cubicBezTo>
                <a:cubicBezTo>
                  <a:pt x="37" y="390"/>
                  <a:pt x="39" y="373"/>
                  <a:pt x="39" y="358"/>
                </a:cubicBezTo>
                <a:cubicBezTo>
                  <a:pt x="39" y="286"/>
                  <a:pt x="39" y="214"/>
                  <a:pt x="39" y="142"/>
                </a:cubicBezTo>
                <a:cubicBezTo>
                  <a:pt x="37" y="141"/>
                  <a:pt x="35" y="141"/>
                  <a:pt x="33" y="141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7377994" y="3298230"/>
            <a:ext cx="725488" cy="1470025"/>
          </a:xfrm>
          <a:custGeom>
            <a:avLst/>
            <a:gdLst>
              <a:gd name="T0" fmla="*/ 81 w 193"/>
              <a:gd name="T1" fmla="*/ 227 h 391"/>
              <a:gd name="T2" fmla="*/ 81 w 193"/>
              <a:gd name="T3" fmla="*/ 314 h 391"/>
              <a:gd name="T4" fmla="*/ 81 w 193"/>
              <a:gd name="T5" fmla="*/ 360 h 391"/>
              <a:gd name="T6" fmla="*/ 60 w 193"/>
              <a:gd name="T7" fmla="*/ 391 h 391"/>
              <a:gd name="T8" fmla="*/ 40 w 193"/>
              <a:gd name="T9" fmla="*/ 361 h 391"/>
              <a:gd name="T10" fmla="*/ 40 w 193"/>
              <a:gd name="T11" fmla="*/ 249 h 391"/>
              <a:gd name="T12" fmla="*/ 40 w 193"/>
              <a:gd name="T13" fmla="*/ 139 h 391"/>
              <a:gd name="T14" fmla="*/ 33 w 193"/>
              <a:gd name="T15" fmla="*/ 139 h 391"/>
              <a:gd name="T16" fmla="*/ 30 w 193"/>
              <a:gd name="T17" fmla="*/ 207 h 391"/>
              <a:gd name="T18" fmla="*/ 30 w 193"/>
              <a:gd name="T19" fmla="*/ 227 h 391"/>
              <a:gd name="T20" fmla="*/ 18 w 193"/>
              <a:gd name="T21" fmla="*/ 242 h 391"/>
              <a:gd name="T22" fmla="*/ 4 w 193"/>
              <a:gd name="T23" fmla="*/ 229 h 391"/>
              <a:gd name="T24" fmla="*/ 16 w 193"/>
              <a:gd name="T25" fmla="*/ 115 h 391"/>
              <a:gd name="T26" fmla="*/ 61 w 193"/>
              <a:gd name="T27" fmla="*/ 86 h 391"/>
              <a:gd name="T28" fmla="*/ 137 w 193"/>
              <a:gd name="T29" fmla="*/ 84 h 391"/>
              <a:gd name="T30" fmla="*/ 163 w 193"/>
              <a:gd name="T31" fmla="*/ 77 h 391"/>
              <a:gd name="T32" fmla="*/ 124 w 193"/>
              <a:gd name="T33" fmla="*/ 47 h 391"/>
              <a:gd name="T34" fmla="*/ 114 w 193"/>
              <a:gd name="T35" fmla="*/ 62 h 391"/>
              <a:gd name="T36" fmla="*/ 61 w 193"/>
              <a:gd name="T37" fmla="*/ 69 h 391"/>
              <a:gd name="T38" fmla="*/ 56 w 193"/>
              <a:gd name="T39" fmla="*/ 16 h 391"/>
              <a:gd name="T40" fmla="*/ 110 w 193"/>
              <a:gd name="T41" fmla="*/ 13 h 391"/>
              <a:gd name="T42" fmla="*/ 129 w 193"/>
              <a:gd name="T43" fmla="*/ 22 h 391"/>
              <a:gd name="T44" fmla="*/ 185 w 193"/>
              <a:gd name="T45" fmla="*/ 67 h 391"/>
              <a:gd name="T46" fmla="*/ 161 w 193"/>
              <a:gd name="T47" fmla="*/ 106 h 391"/>
              <a:gd name="T48" fmla="*/ 131 w 193"/>
              <a:gd name="T49" fmla="*/ 117 h 391"/>
              <a:gd name="T50" fmla="*/ 129 w 193"/>
              <a:gd name="T51" fmla="*/ 150 h 391"/>
              <a:gd name="T52" fmla="*/ 129 w 193"/>
              <a:gd name="T53" fmla="*/ 348 h 391"/>
              <a:gd name="T54" fmla="*/ 129 w 193"/>
              <a:gd name="T55" fmla="*/ 368 h 391"/>
              <a:gd name="T56" fmla="*/ 107 w 193"/>
              <a:gd name="T57" fmla="*/ 390 h 391"/>
              <a:gd name="T58" fmla="*/ 87 w 193"/>
              <a:gd name="T59" fmla="*/ 366 h 391"/>
              <a:gd name="T60" fmla="*/ 87 w 193"/>
              <a:gd name="T61" fmla="*/ 246 h 391"/>
              <a:gd name="T62" fmla="*/ 86 w 193"/>
              <a:gd name="T63" fmla="*/ 227 h 391"/>
              <a:gd name="T64" fmla="*/ 81 w 193"/>
              <a:gd name="T65" fmla="*/ 227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391">
                <a:moveTo>
                  <a:pt x="81" y="227"/>
                </a:moveTo>
                <a:cubicBezTo>
                  <a:pt x="81" y="256"/>
                  <a:pt x="81" y="285"/>
                  <a:pt x="81" y="314"/>
                </a:cubicBezTo>
                <a:cubicBezTo>
                  <a:pt x="81" y="329"/>
                  <a:pt x="81" y="344"/>
                  <a:pt x="81" y="360"/>
                </a:cubicBezTo>
                <a:cubicBezTo>
                  <a:pt x="81" y="375"/>
                  <a:pt x="81" y="391"/>
                  <a:pt x="60" y="391"/>
                </a:cubicBezTo>
                <a:cubicBezTo>
                  <a:pt x="41" y="391"/>
                  <a:pt x="39" y="376"/>
                  <a:pt x="40" y="361"/>
                </a:cubicBezTo>
                <a:cubicBezTo>
                  <a:pt x="40" y="323"/>
                  <a:pt x="40" y="286"/>
                  <a:pt x="40" y="249"/>
                </a:cubicBezTo>
                <a:cubicBezTo>
                  <a:pt x="40" y="212"/>
                  <a:pt x="40" y="176"/>
                  <a:pt x="40" y="139"/>
                </a:cubicBezTo>
                <a:cubicBezTo>
                  <a:pt x="38" y="139"/>
                  <a:pt x="36" y="139"/>
                  <a:pt x="33" y="139"/>
                </a:cubicBezTo>
                <a:cubicBezTo>
                  <a:pt x="32" y="162"/>
                  <a:pt x="31" y="185"/>
                  <a:pt x="30" y="207"/>
                </a:cubicBezTo>
                <a:cubicBezTo>
                  <a:pt x="29" y="214"/>
                  <a:pt x="32" y="221"/>
                  <a:pt x="30" y="227"/>
                </a:cubicBezTo>
                <a:cubicBezTo>
                  <a:pt x="28" y="233"/>
                  <a:pt x="22" y="237"/>
                  <a:pt x="18" y="242"/>
                </a:cubicBezTo>
                <a:cubicBezTo>
                  <a:pt x="13" y="238"/>
                  <a:pt x="4" y="234"/>
                  <a:pt x="4" y="229"/>
                </a:cubicBezTo>
                <a:cubicBezTo>
                  <a:pt x="1" y="191"/>
                  <a:pt x="0" y="152"/>
                  <a:pt x="16" y="115"/>
                </a:cubicBezTo>
                <a:cubicBezTo>
                  <a:pt x="24" y="96"/>
                  <a:pt x="38" y="85"/>
                  <a:pt x="61" y="86"/>
                </a:cubicBezTo>
                <a:cubicBezTo>
                  <a:pt x="86" y="86"/>
                  <a:pt x="112" y="85"/>
                  <a:pt x="137" y="84"/>
                </a:cubicBezTo>
                <a:cubicBezTo>
                  <a:pt x="144" y="83"/>
                  <a:pt x="151" y="80"/>
                  <a:pt x="163" y="77"/>
                </a:cubicBezTo>
                <a:cubicBezTo>
                  <a:pt x="148" y="65"/>
                  <a:pt x="136" y="57"/>
                  <a:pt x="124" y="47"/>
                </a:cubicBezTo>
                <a:cubicBezTo>
                  <a:pt x="120" y="54"/>
                  <a:pt x="117" y="58"/>
                  <a:pt x="114" y="62"/>
                </a:cubicBezTo>
                <a:cubicBezTo>
                  <a:pt x="101" y="80"/>
                  <a:pt x="78" y="83"/>
                  <a:pt x="61" y="69"/>
                </a:cubicBezTo>
                <a:cubicBezTo>
                  <a:pt x="45" y="56"/>
                  <a:pt x="43" y="31"/>
                  <a:pt x="56" y="16"/>
                </a:cubicBezTo>
                <a:cubicBezTo>
                  <a:pt x="70" y="0"/>
                  <a:pt x="94" y="0"/>
                  <a:pt x="110" y="13"/>
                </a:cubicBezTo>
                <a:cubicBezTo>
                  <a:pt x="115" y="17"/>
                  <a:pt x="123" y="20"/>
                  <a:pt x="129" y="22"/>
                </a:cubicBezTo>
                <a:cubicBezTo>
                  <a:pt x="152" y="32"/>
                  <a:pt x="174" y="44"/>
                  <a:pt x="185" y="67"/>
                </a:cubicBezTo>
                <a:cubicBezTo>
                  <a:pt x="193" y="84"/>
                  <a:pt x="182" y="99"/>
                  <a:pt x="161" y="106"/>
                </a:cubicBezTo>
                <a:cubicBezTo>
                  <a:pt x="151" y="109"/>
                  <a:pt x="136" y="110"/>
                  <a:pt x="131" y="117"/>
                </a:cubicBezTo>
                <a:cubicBezTo>
                  <a:pt x="126" y="125"/>
                  <a:pt x="129" y="139"/>
                  <a:pt x="129" y="150"/>
                </a:cubicBezTo>
                <a:cubicBezTo>
                  <a:pt x="129" y="216"/>
                  <a:pt x="129" y="282"/>
                  <a:pt x="129" y="348"/>
                </a:cubicBezTo>
                <a:cubicBezTo>
                  <a:pt x="129" y="355"/>
                  <a:pt x="130" y="361"/>
                  <a:pt x="129" y="368"/>
                </a:cubicBezTo>
                <a:cubicBezTo>
                  <a:pt x="127" y="380"/>
                  <a:pt x="124" y="391"/>
                  <a:pt x="107" y="390"/>
                </a:cubicBezTo>
                <a:cubicBezTo>
                  <a:pt x="91" y="390"/>
                  <a:pt x="87" y="379"/>
                  <a:pt x="87" y="366"/>
                </a:cubicBezTo>
                <a:cubicBezTo>
                  <a:pt x="87" y="326"/>
                  <a:pt x="87" y="286"/>
                  <a:pt x="87" y="246"/>
                </a:cubicBezTo>
                <a:cubicBezTo>
                  <a:pt x="87" y="240"/>
                  <a:pt x="87" y="233"/>
                  <a:pt x="86" y="227"/>
                </a:cubicBezTo>
                <a:cubicBezTo>
                  <a:pt x="85" y="227"/>
                  <a:pt x="83" y="227"/>
                  <a:pt x="81" y="227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4637969" y="3290293"/>
            <a:ext cx="722313" cy="1482725"/>
          </a:xfrm>
          <a:custGeom>
            <a:avLst/>
            <a:gdLst>
              <a:gd name="T0" fmla="*/ 81 w 192"/>
              <a:gd name="T1" fmla="*/ 229 h 394"/>
              <a:gd name="T2" fmla="*/ 81 w 192"/>
              <a:gd name="T3" fmla="*/ 247 h 394"/>
              <a:gd name="T4" fmla="*/ 81 w 192"/>
              <a:gd name="T5" fmla="*/ 365 h 394"/>
              <a:gd name="T6" fmla="*/ 61 w 192"/>
              <a:gd name="T7" fmla="*/ 393 h 394"/>
              <a:gd name="T8" fmla="*/ 40 w 192"/>
              <a:gd name="T9" fmla="*/ 365 h 394"/>
              <a:gd name="T10" fmla="*/ 40 w 192"/>
              <a:gd name="T11" fmla="*/ 161 h 394"/>
              <a:gd name="T12" fmla="*/ 40 w 192"/>
              <a:gd name="T13" fmla="*/ 142 h 394"/>
              <a:gd name="T14" fmla="*/ 34 w 192"/>
              <a:gd name="T15" fmla="*/ 141 h 394"/>
              <a:gd name="T16" fmla="*/ 30 w 192"/>
              <a:gd name="T17" fmla="*/ 216 h 394"/>
              <a:gd name="T18" fmla="*/ 30 w 192"/>
              <a:gd name="T19" fmla="*/ 232 h 394"/>
              <a:gd name="T20" fmla="*/ 17 w 192"/>
              <a:gd name="T21" fmla="*/ 244 h 394"/>
              <a:gd name="T22" fmla="*/ 4 w 192"/>
              <a:gd name="T23" fmla="*/ 233 h 394"/>
              <a:gd name="T24" fmla="*/ 17 w 192"/>
              <a:gd name="T25" fmla="*/ 117 h 394"/>
              <a:gd name="T26" fmla="*/ 62 w 192"/>
              <a:gd name="T27" fmla="*/ 88 h 394"/>
              <a:gd name="T28" fmla="*/ 144 w 192"/>
              <a:gd name="T29" fmla="*/ 84 h 394"/>
              <a:gd name="T30" fmla="*/ 164 w 192"/>
              <a:gd name="T31" fmla="*/ 79 h 394"/>
              <a:gd name="T32" fmla="*/ 124 w 192"/>
              <a:gd name="T33" fmla="*/ 49 h 394"/>
              <a:gd name="T34" fmla="*/ 113 w 192"/>
              <a:gd name="T35" fmla="*/ 66 h 394"/>
              <a:gd name="T36" fmla="*/ 65 w 192"/>
              <a:gd name="T37" fmla="*/ 73 h 394"/>
              <a:gd name="T38" fmla="*/ 52 w 192"/>
              <a:gd name="T39" fmla="*/ 24 h 394"/>
              <a:gd name="T40" fmla="*/ 99 w 192"/>
              <a:gd name="T41" fmla="*/ 8 h 394"/>
              <a:gd name="T42" fmla="*/ 149 w 192"/>
              <a:gd name="T43" fmla="*/ 34 h 394"/>
              <a:gd name="T44" fmla="*/ 159 w 192"/>
              <a:gd name="T45" fmla="*/ 41 h 394"/>
              <a:gd name="T46" fmla="*/ 187 w 192"/>
              <a:gd name="T47" fmla="*/ 85 h 394"/>
              <a:gd name="T48" fmla="*/ 144 w 192"/>
              <a:gd name="T49" fmla="*/ 112 h 394"/>
              <a:gd name="T50" fmla="*/ 130 w 192"/>
              <a:gd name="T51" fmla="*/ 132 h 394"/>
              <a:gd name="T52" fmla="*/ 130 w 192"/>
              <a:gd name="T53" fmla="*/ 356 h 394"/>
              <a:gd name="T54" fmla="*/ 108 w 192"/>
              <a:gd name="T55" fmla="*/ 393 h 394"/>
              <a:gd name="T56" fmla="*/ 88 w 192"/>
              <a:gd name="T57" fmla="*/ 356 h 394"/>
              <a:gd name="T58" fmla="*/ 88 w 192"/>
              <a:gd name="T59" fmla="*/ 229 h 394"/>
              <a:gd name="T60" fmla="*/ 81 w 192"/>
              <a:gd name="T61" fmla="*/ 229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2" h="394">
                <a:moveTo>
                  <a:pt x="81" y="229"/>
                </a:moveTo>
                <a:cubicBezTo>
                  <a:pt x="81" y="235"/>
                  <a:pt x="81" y="241"/>
                  <a:pt x="81" y="247"/>
                </a:cubicBezTo>
                <a:cubicBezTo>
                  <a:pt x="81" y="286"/>
                  <a:pt x="81" y="326"/>
                  <a:pt x="81" y="365"/>
                </a:cubicBezTo>
                <a:cubicBezTo>
                  <a:pt x="81" y="380"/>
                  <a:pt x="79" y="393"/>
                  <a:pt x="61" y="393"/>
                </a:cubicBezTo>
                <a:cubicBezTo>
                  <a:pt x="43" y="393"/>
                  <a:pt x="40" y="380"/>
                  <a:pt x="40" y="365"/>
                </a:cubicBezTo>
                <a:cubicBezTo>
                  <a:pt x="40" y="297"/>
                  <a:pt x="40" y="229"/>
                  <a:pt x="40" y="161"/>
                </a:cubicBezTo>
                <a:cubicBezTo>
                  <a:pt x="40" y="155"/>
                  <a:pt x="40" y="148"/>
                  <a:pt x="40" y="142"/>
                </a:cubicBezTo>
                <a:cubicBezTo>
                  <a:pt x="38" y="142"/>
                  <a:pt x="36" y="141"/>
                  <a:pt x="34" y="141"/>
                </a:cubicBezTo>
                <a:cubicBezTo>
                  <a:pt x="32" y="166"/>
                  <a:pt x="31" y="191"/>
                  <a:pt x="30" y="216"/>
                </a:cubicBezTo>
                <a:cubicBezTo>
                  <a:pt x="30" y="221"/>
                  <a:pt x="32" y="228"/>
                  <a:pt x="30" y="232"/>
                </a:cubicBezTo>
                <a:cubicBezTo>
                  <a:pt x="27" y="237"/>
                  <a:pt x="22" y="243"/>
                  <a:pt x="17" y="244"/>
                </a:cubicBezTo>
                <a:cubicBezTo>
                  <a:pt x="13" y="244"/>
                  <a:pt x="4" y="237"/>
                  <a:pt x="4" y="233"/>
                </a:cubicBezTo>
                <a:cubicBezTo>
                  <a:pt x="2" y="193"/>
                  <a:pt x="0" y="154"/>
                  <a:pt x="17" y="117"/>
                </a:cubicBezTo>
                <a:cubicBezTo>
                  <a:pt x="25" y="98"/>
                  <a:pt x="40" y="87"/>
                  <a:pt x="62" y="88"/>
                </a:cubicBezTo>
                <a:cubicBezTo>
                  <a:pt x="89" y="88"/>
                  <a:pt x="116" y="86"/>
                  <a:pt x="144" y="84"/>
                </a:cubicBezTo>
                <a:cubicBezTo>
                  <a:pt x="149" y="84"/>
                  <a:pt x="154" y="82"/>
                  <a:pt x="164" y="79"/>
                </a:cubicBezTo>
                <a:cubicBezTo>
                  <a:pt x="148" y="67"/>
                  <a:pt x="137" y="59"/>
                  <a:pt x="124" y="49"/>
                </a:cubicBezTo>
                <a:cubicBezTo>
                  <a:pt x="120" y="56"/>
                  <a:pt x="117" y="61"/>
                  <a:pt x="113" y="66"/>
                </a:cubicBezTo>
                <a:cubicBezTo>
                  <a:pt x="101" y="81"/>
                  <a:pt x="82" y="84"/>
                  <a:pt x="65" y="73"/>
                </a:cubicBezTo>
                <a:cubicBezTo>
                  <a:pt x="48" y="62"/>
                  <a:pt x="43" y="42"/>
                  <a:pt x="52" y="24"/>
                </a:cubicBezTo>
                <a:cubicBezTo>
                  <a:pt x="61" y="8"/>
                  <a:pt x="81" y="0"/>
                  <a:pt x="99" y="8"/>
                </a:cubicBezTo>
                <a:cubicBezTo>
                  <a:pt x="116" y="16"/>
                  <a:pt x="132" y="25"/>
                  <a:pt x="149" y="34"/>
                </a:cubicBezTo>
                <a:cubicBezTo>
                  <a:pt x="152" y="36"/>
                  <a:pt x="156" y="38"/>
                  <a:pt x="159" y="41"/>
                </a:cubicBezTo>
                <a:cubicBezTo>
                  <a:pt x="174" y="52"/>
                  <a:pt x="192" y="63"/>
                  <a:pt x="187" y="85"/>
                </a:cubicBezTo>
                <a:cubicBezTo>
                  <a:pt x="182" y="106"/>
                  <a:pt x="162" y="110"/>
                  <a:pt x="144" y="112"/>
                </a:cubicBezTo>
                <a:cubicBezTo>
                  <a:pt x="129" y="113"/>
                  <a:pt x="130" y="122"/>
                  <a:pt x="130" y="132"/>
                </a:cubicBezTo>
                <a:cubicBezTo>
                  <a:pt x="130" y="207"/>
                  <a:pt x="130" y="281"/>
                  <a:pt x="130" y="356"/>
                </a:cubicBezTo>
                <a:cubicBezTo>
                  <a:pt x="130" y="384"/>
                  <a:pt x="124" y="394"/>
                  <a:pt x="108" y="393"/>
                </a:cubicBezTo>
                <a:cubicBezTo>
                  <a:pt x="85" y="390"/>
                  <a:pt x="88" y="372"/>
                  <a:pt x="88" y="356"/>
                </a:cubicBezTo>
                <a:cubicBezTo>
                  <a:pt x="88" y="314"/>
                  <a:pt x="88" y="271"/>
                  <a:pt x="88" y="229"/>
                </a:cubicBezTo>
                <a:cubicBezTo>
                  <a:pt x="86" y="229"/>
                  <a:pt x="83" y="229"/>
                  <a:pt x="81" y="229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341231" y="3295055"/>
            <a:ext cx="717550" cy="1473200"/>
          </a:xfrm>
          <a:custGeom>
            <a:avLst/>
            <a:gdLst>
              <a:gd name="T0" fmla="*/ 159 w 191"/>
              <a:gd name="T1" fmla="*/ 77 h 392"/>
              <a:gd name="T2" fmla="*/ 119 w 191"/>
              <a:gd name="T3" fmla="*/ 48 h 392"/>
              <a:gd name="T4" fmla="*/ 110 w 191"/>
              <a:gd name="T5" fmla="*/ 62 h 392"/>
              <a:gd name="T6" fmla="*/ 58 w 191"/>
              <a:gd name="T7" fmla="*/ 71 h 392"/>
              <a:gd name="T8" fmla="*/ 52 w 191"/>
              <a:gd name="T9" fmla="*/ 17 h 392"/>
              <a:gd name="T10" fmla="*/ 105 w 191"/>
              <a:gd name="T11" fmla="*/ 14 h 392"/>
              <a:gd name="T12" fmla="*/ 126 w 191"/>
              <a:gd name="T13" fmla="*/ 24 h 392"/>
              <a:gd name="T14" fmla="*/ 180 w 191"/>
              <a:gd name="T15" fmla="*/ 69 h 392"/>
              <a:gd name="T16" fmla="*/ 166 w 191"/>
              <a:gd name="T17" fmla="*/ 102 h 392"/>
              <a:gd name="T18" fmla="*/ 124 w 191"/>
              <a:gd name="T19" fmla="*/ 115 h 392"/>
              <a:gd name="T20" fmla="*/ 124 w 191"/>
              <a:gd name="T21" fmla="*/ 148 h 392"/>
              <a:gd name="T22" fmla="*/ 124 w 191"/>
              <a:gd name="T23" fmla="*/ 364 h 392"/>
              <a:gd name="T24" fmla="*/ 104 w 191"/>
              <a:gd name="T25" fmla="*/ 392 h 392"/>
              <a:gd name="T26" fmla="*/ 84 w 191"/>
              <a:gd name="T27" fmla="*/ 365 h 392"/>
              <a:gd name="T28" fmla="*/ 84 w 191"/>
              <a:gd name="T29" fmla="*/ 245 h 392"/>
              <a:gd name="T30" fmla="*/ 83 w 191"/>
              <a:gd name="T31" fmla="*/ 227 h 392"/>
              <a:gd name="T32" fmla="*/ 76 w 191"/>
              <a:gd name="T33" fmla="*/ 227 h 392"/>
              <a:gd name="T34" fmla="*/ 76 w 191"/>
              <a:gd name="T35" fmla="*/ 265 h 392"/>
              <a:gd name="T36" fmla="*/ 76 w 191"/>
              <a:gd name="T37" fmla="*/ 363 h 392"/>
              <a:gd name="T38" fmla="*/ 55 w 191"/>
              <a:gd name="T39" fmla="*/ 392 h 392"/>
              <a:gd name="T40" fmla="*/ 36 w 191"/>
              <a:gd name="T41" fmla="*/ 364 h 392"/>
              <a:gd name="T42" fmla="*/ 36 w 191"/>
              <a:gd name="T43" fmla="*/ 140 h 392"/>
              <a:gd name="T44" fmla="*/ 30 w 191"/>
              <a:gd name="T45" fmla="*/ 139 h 392"/>
              <a:gd name="T46" fmla="*/ 25 w 191"/>
              <a:gd name="T47" fmla="*/ 182 h 392"/>
              <a:gd name="T48" fmla="*/ 24 w 191"/>
              <a:gd name="T49" fmla="*/ 228 h 392"/>
              <a:gd name="T50" fmla="*/ 13 w 191"/>
              <a:gd name="T51" fmla="*/ 243 h 392"/>
              <a:gd name="T52" fmla="*/ 0 w 191"/>
              <a:gd name="T53" fmla="*/ 230 h 392"/>
              <a:gd name="T54" fmla="*/ 10 w 191"/>
              <a:gd name="T55" fmla="*/ 122 h 392"/>
              <a:gd name="T56" fmla="*/ 60 w 191"/>
              <a:gd name="T57" fmla="*/ 87 h 392"/>
              <a:gd name="T58" fmla="*/ 140 w 191"/>
              <a:gd name="T59" fmla="*/ 83 h 392"/>
              <a:gd name="T60" fmla="*/ 159 w 191"/>
              <a:gd name="T61" fmla="*/ 7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1" h="392">
                <a:moveTo>
                  <a:pt x="159" y="77"/>
                </a:moveTo>
                <a:cubicBezTo>
                  <a:pt x="143" y="66"/>
                  <a:pt x="132" y="57"/>
                  <a:pt x="119" y="48"/>
                </a:cubicBezTo>
                <a:cubicBezTo>
                  <a:pt x="116" y="54"/>
                  <a:pt x="113" y="58"/>
                  <a:pt x="110" y="62"/>
                </a:cubicBezTo>
                <a:cubicBezTo>
                  <a:pt x="97" y="80"/>
                  <a:pt x="74" y="84"/>
                  <a:pt x="58" y="71"/>
                </a:cubicBezTo>
                <a:cubicBezTo>
                  <a:pt x="41" y="57"/>
                  <a:pt x="38" y="34"/>
                  <a:pt x="52" y="17"/>
                </a:cubicBezTo>
                <a:cubicBezTo>
                  <a:pt x="65" y="1"/>
                  <a:pt x="89" y="0"/>
                  <a:pt x="105" y="14"/>
                </a:cubicBezTo>
                <a:cubicBezTo>
                  <a:pt x="111" y="18"/>
                  <a:pt x="120" y="19"/>
                  <a:pt x="126" y="24"/>
                </a:cubicBezTo>
                <a:cubicBezTo>
                  <a:pt x="144" y="38"/>
                  <a:pt x="165" y="51"/>
                  <a:pt x="180" y="69"/>
                </a:cubicBezTo>
                <a:cubicBezTo>
                  <a:pt x="191" y="81"/>
                  <a:pt x="180" y="96"/>
                  <a:pt x="166" y="102"/>
                </a:cubicBezTo>
                <a:cubicBezTo>
                  <a:pt x="154" y="108"/>
                  <a:pt x="140" y="111"/>
                  <a:pt x="124" y="115"/>
                </a:cubicBezTo>
                <a:cubicBezTo>
                  <a:pt x="124" y="126"/>
                  <a:pt x="124" y="137"/>
                  <a:pt x="124" y="148"/>
                </a:cubicBezTo>
                <a:cubicBezTo>
                  <a:pt x="124" y="220"/>
                  <a:pt x="124" y="292"/>
                  <a:pt x="124" y="364"/>
                </a:cubicBezTo>
                <a:cubicBezTo>
                  <a:pt x="124" y="378"/>
                  <a:pt x="123" y="391"/>
                  <a:pt x="104" y="392"/>
                </a:cubicBezTo>
                <a:cubicBezTo>
                  <a:pt x="86" y="392"/>
                  <a:pt x="84" y="379"/>
                  <a:pt x="84" y="365"/>
                </a:cubicBezTo>
                <a:cubicBezTo>
                  <a:pt x="84" y="325"/>
                  <a:pt x="84" y="285"/>
                  <a:pt x="84" y="245"/>
                </a:cubicBezTo>
                <a:cubicBezTo>
                  <a:pt x="84" y="239"/>
                  <a:pt x="83" y="233"/>
                  <a:pt x="83" y="227"/>
                </a:cubicBezTo>
                <a:cubicBezTo>
                  <a:pt x="81" y="227"/>
                  <a:pt x="78" y="227"/>
                  <a:pt x="76" y="227"/>
                </a:cubicBezTo>
                <a:cubicBezTo>
                  <a:pt x="76" y="239"/>
                  <a:pt x="76" y="252"/>
                  <a:pt x="76" y="265"/>
                </a:cubicBezTo>
                <a:cubicBezTo>
                  <a:pt x="76" y="298"/>
                  <a:pt x="76" y="330"/>
                  <a:pt x="76" y="363"/>
                </a:cubicBezTo>
                <a:cubicBezTo>
                  <a:pt x="77" y="378"/>
                  <a:pt x="75" y="392"/>
                  <a:pt x="55" y="392"/>
                </a:cubicBezTo>
                <a:cubicBezTo>
                  <a:pt x="37" y="392"/>
                  <a:pt x="36" y="378"/>
                  <a:pt x="36" y="364"/>
                </a:cubicBezTo>
                <a:cubicBezTo>
                  <a:pt x="36" y="289"/>
                  <a:pt x="36" y="214"/>
                  <a:pt x="36" y="140"/>
                </a:cubicBezTo>
                <a:cubicBezTo>
                  <a:pt x="34" y="140"/>
                  <a:pt x="32" y="139"/>
                  <a:pt x="30" y="139"/>
                </a:cubicBezTo>
                <a:cubicBezTo>
                  <a:pt x="28" y="153"/>
                  <a:pt x="26" y="168"/>
                  <a:pt x="25" y="182"/>
                </a:cubicBezTo>
                <a:cubicBezTo>
                  <a:pt x="24" y="197"/>
                  <a:pt x="26" y="213"/>
                  <a:pt x="24" y="228"/>
                </a:cubicBezTo>
                <a:cubicBezTo>
                  <a:pt x="24" y="233"/>
                  <a:pt x="17" y="238"/>
                  <a:pt x="13" y="243"/>
                </a:cubicBezTo>
                <a:cubicBezTo>
                  <a:pt x="9" y="239"/>
                  <a:pt x="0" y="234"/>
                  <a:pt x="0" y="230"/>
                </a:cubicBezTo>
                <a:cubicBezTo>
                  <a:pt x="2" y="194"/>
                  <a:pt x="3" y="157"/>
                  <a:pt x="10" y="122"/>
                </a:cubicBezTo>
                <a:cubicBezTo>
                  <a:pt x="15" y="95"/>
                  <a:pt x="33" y="87"/>
                  <a:pt x="60" y="87"/>
                </a:cubicBezTo>
                <a:cubicBezTo>
                  <a:pt x="87" y="86"/>
                  <a:pt x="114" y="85"/>
                  <a:pt x="140" y="83"/>
                </a:cubicBezTo>
                <a:cubicBezTo>
                  <a:pt x="144" y="83"/>
                  <a:pt x="149" y="81"/>
                  <a:pt x="159" y="77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6709656" y="3298230"/>
            <a:ext cx="717550" cy="1470025"/>
          </a:xfrm>
          <a:custGeom>
            <a:avLst/>
            <a:gdLst>
              <a:gd name="T0" fmla="*/ 159 w 191"/>
              <a:gd name="T1" fmla="*/ 76 h 391"/>
              <a:gd name="T2" fmla="*/ 119 w 191"/>
              <a:gd name="T3" fmla="*/ 47 h 391"/>
              <a:gd name="T4" fmla="*/ 78 w 191"/>
              <a:gd name="T5" fmla="*/ 77 h 391"/>
              <a:gd name="T6" fmla="*/ 45 w 191"/>
              <a:gd name="T7" fmla="*/ 50 h 391"/>
              <a:gd name="T8" fmla="*/ 60 w 191"/>
              <a:gd name="T9" fmla="*/ 10 h 391"/>
              <a:gd name="T10" fmla="*/ 104 w 191"/>
              <a:gd name="T11" fmla="*/ 12 h 391"/>
              <a:gd name="T12" fmla="*/ 126 w 191"/>
              <a:gd name="T13" fmla="*/ 23 h 391"/>
              <a:gd name="T14" fmla="*/ 180 w 191"/>
              <a:gd name="T15" fmla="*/ 68 h 391"/>
              <a:gd name="T16" fmla="*/ 166 w 191"/>
              <a:gd name="T17" fmla="*/ 101 h 391"/>
              <a:gd name="T18" fmla="*/ 124 w 191"/>
              <a:gd name="T19" fmla="*/ 114 h 391"/>
              <a:gd name="T20" fmla="*/ 124 w 191"/>
              <a:gd name="T21" fmla="*/ 147 h 391"/>
              <a:gd name="T22" fmla="*/ 125 w 191"/>
              <a:gd name="T23" fmla="*/ 366 h 391"/>
              <a:gd name="T24" fmla="*/ 105 w 191"/>
              <a:gd name="T25" fmla="*/ 391 h 391"/>
              <a:gd name="T26" fmla="*/ 84 w 191"/>
              <a:gd name="T27" fmla="*/ 366 h 391"/>
              <a:gd name="T28" fmla="*/ 84 w 191"/>
              <a:gd name="T29" fmla="*/ 354 h 391"/>
              <a:gd name="T30" fmla="*/ 84 w 191"/>
              <a:gd name="T31" fmla="*/ 244 h 391"/>
              <a:gd name="T32" fmla="*/ 83 w 191"/>
              <a:gd name="T33" fmla="*/ 226 h 391"/>
              <a:gd name="T34" fmla="*/ 78 w 191"/>
              <a:gd name="T35" fmla="*/ 226 h 391"/>
              <a:gd name="T36" fmla="*/ 77 w 191"/>
              <a:gd name="T37" fmla="*/ 244 h 391"/>
              <a:gd name="T38" fmla="*/ 77 w 191"/>
              <a:gd name="T39" fmla="*/ 362 h 391"/>
              <a:gd name="T40" fmla="*/ 56 w 191"/>
              <a:gd name="T41" fmla="*/ 391 h 391"/>
              <a:gd name="T42" fmla="*/ 36 w 191"/>
              <a:gd name="T43" fmla="*/ 363 h 391"/>
              <a:gd name="T44" fmla="*/ 31 w 191"/>
              <a:gd name="T45" fmla="*/ 138 h 391"/>
              <a:gd name="T46" fmla="*/ 25 w 191"/>
              <a:gd name="T47" fmla="*/ 183 h 391"/>
              <a:gd name="T48" fmla="*/ 25 w 191"/>
              <a:gd name="T49" fmla="*/ 227 h 391"/>
              <a:gd name="T50" fmla="*/ 14 w 191"/>
              <a:gd name="T51" fmla="*/ 243 h 391"/>
              <a:gd name="T52" fmla="*/ 0 w 191"/>
              <a:gd name="T53" fmla="*/ 229 h 391"/>
              <a:gd name="T54" fmla="*/ 9 w 191"/>
              <a:gd name="T55" fmla="*/ 123 h 391"/>
              <a:gd name="T56" fmla="*/ 61 w 191"/>
              <a:gd name="T57" fmla="*/ 86 h 391"/>
              <a:gd name="T58" fmla="*/ 140 w 191"/>
              <a:gd name="T59" fmla="*/ 82 h 391"/>
              <a:gd name="T60" fmla="*/ 159 w 191"/>
              <a:gd name="T61" fmla="*/ 76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1" h="391">
                <a:moveTo>
                  <a:pt x="159" y="76"/>
                </a:moveTo>
                <a:cubicBezTo>
                  <a:pt x="144" y="65"/>
                  <a:pt x="132" y="57"/>
                  <a:pt x="119" y="47"/>
                </a:cubicBezTo>
                <a:cubicBezTo>
                  <a:pt x="110" y="65"/>
                  <a:pt x="98" y="79"/>
                  <a:pt x="78" y="77"/>
                </a:cubicBezTo>
                <a:cubicBezTo>
                  <a:pt x="61" y="76"/>
                  <a:pt x="49" y="66"/>
                  <a:pt x="45" y="50"/>
                </a:cubicBezTo>
                <a:cubicBezTo>
                  <a:pt x="41" y="34"/>
                  <a:pt x="45" y="19"/>
                  <a:pt x="60" y="10"/>
                </a:cubicBezTo>
                <a:cubicBezTo>
                  <a:pt x="75" y="0"/>
                  <a:pt x="90" y="2"/>
                  <a:pt x="104" y="12"/>
                </a:cubicBezTo>
                <a:cubicBezTo>
                  <a:pt x="111" y="17"/>
                  <a:pt x="120" y="18"/>
                  <a:pt x="126" y="23"/>
                </a:cubicBezTo>
                <a:cubicBezTo>
                  <a:pt x="145" y="37"/>
                  <a:pt x="165" y="50"/>
                  <a:pt x="180" y="68"/>
                </a:cubicBezTo>
                <a:cubicBezTo>
                  <a:pt x="191" y="80"/>
                  <a:pt x="180" y="95"/>
                  <a:pt x="166" y="101"/>
                </a:cubicBezTo>
                <a:cubicBezTo>
                  <a:pt x="154" y="107"/>
                  <a:pt x="140" y="110"/>
                  <a:pt x="124" y="114"/>
                </a:cubicBezTo>
                <a:cubicBezTo>
                  <a:pt x="124" y="124"/>
                  <a:pt x="124" y="135"/>
                  <a:pt x="124" y="147"/>
                </a:cubicBezTo>
                <a:cubicBezTo>
                  <a:pt x="124" y="220"/>
                  <a:pt x="124" y="293"/>
                  <a:pt x="125" y="366"/>
                </a:cubicBezTo>
                <a:cubicBezTo>
                  <a:pt x="125" y="380"/>
                  <a:pt x="121" y="391"/>
                  <a:pt x="105" y="391"/>
                </a:cubicBezTo>
                <a:cubicBezTo>
                  <a:pt x="89" y="391"/>
                  <a:pt x="83" y="381"/>
                  <a:pt x="84" y="366"/>
                </a:cubicBezTo>
                <a:cubicBezTo>
                  <a:pt x="84" y="362"/>
                  <a:pt x="84" y="358"/>
                  <a:pt x="84" y="354"/>
                </a:cubicBezTo>
                <a:cubicBezTo>
                  <a:pt x="84" y="317"/>
                  <a:pt x="84" y="281"/>
                  <a:pt x="84" y="244"/>
                </a:cubicBezTo>
                <a:cubicBezTo>
                  <a:pt x="84" y="238"/>
                  <a:pt x="83" y="232"/>
                  <a:pt x="83" y="226"/>
                </a:cubicBezTo>
                <a:cubicBezTo>
                  <a:pt x="81" y="226"/>
                  <a:pt x="80" y="226"/>
                  <a:pt x="78" y="226"/>
                </a:cubicBezTo>
                <a:cubicBezTo>
                  <a:pt x="77" y="232"/>
                  <a:pt x="77" y="238"/>
                  <a:pt x="77" y="244"/>
                </a:cubicBezTo>
                <a:cubicBezTo>
                  <a:pt x="76" y="283"/>
                  <a:pt x="76" y="323"/>
                  <a:pt x="77" y="362"/>
                </a:cubicBezTo>
                <a:cubicBezTo>
                  <a:pt x="77" y="377"/>
                  <a:pt x="75" y="391"/>
                  <a:pt x="56" y="391"/>
                </a:cubicBezTo>
                <a:cubicBezTo>
                  <a:pt x="37" y="391"/>
                  <a:pt x="36" y="377"/>
                  <a:pt x="36" y="363"/>
                </a:cubicBezTo>
                <a:cubicBezTo>
                  <a:pt x="36" y="288"/>
                  <a:pt x="36" y="213"/>
                  <a:pt x="31" y="138"/>
                </a:cubicBezTo>
                <a:cubicBezTo>
                  <a:pt x="29" y="153"/>
                  <a:pt x="26" y="168"/>
                  <a:pt x="25" y="183"/>
                </a:cubicBezTo>
                <a:cubicBezTo>
                  <a:pt x="24" y="198"/>
                  <a:pt x="26" y="212"/>
                  <a:pt x="25" y="227"/>
                </a:cubicBezTo>
                <a:cubicBezTo>
                  <a:pt x="24" y="232"/>
                  <a:pt x="17" y="237"/>
                  <a:pt x="14" y="243"/>
                </a:cubicBezTo>
                <a:cubicBezTo>
                  <a:pt x="9" y="238"/>
                  <a:pt x="0" y="234"/>
                  <a:pt x="0" y="229"/>
                </a:cubicBezTo>
                <a:cubicBezTo>
                  <a:pt x="2" y="194"/>
                  <a:pt x="3" y="158"/>
                  <a:pt x="9" y="123"/>
                </a:cubicBezTo>
                <a:cubicBezTo>
                  <a:pt x="15" y="95"/>
                  <a:pt x="32" y="87"/>
                  <a:pt x="61" y="86"/>
                </a:cubicBezTo>
                <a:cubicBezTo>
                  <a:pt x="87" y="85"/>
                  <a:pt x="114" y="84"/>
                  <a:pt x="140" y="82"/>
                </a:cubicBezTo>
                <a:cubicBezTo>
                  <a:pt x="145" y="82"/>
                  <a:pt x="149" y="80"/>
                  <a:pt x="159" y="76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8078081" y="3295055"/>
            <a:ext cx="690563" cy="1473200"/>
          </a:xfrm>
          <a:custGeom>
            <a:avLst/>
            <a:gdLst>
              <a:gd name="T0" fmla="*/ 159 w 184"/>
              <a:gd name="T1" fmla="*/ 78 h 392"/>
              <a:gd name="T2" fmla="*/ 119 w 184"/>
              <a:gd name="T3" fmla="*/ 48 h 392"/>
              <a:gd name="T4" fmla="*/ 76 w 184"/>
              <a:gd name="T5" fmla="*/ 78 h 392"/>
              <a:gd name="T6" fmla="*/ 44 w 184"/>
              <a:gd name="T7" fmla="*/ 48 h 392"/>
              <a:gd name="T8" fmla="*/ 62 w 184"/>
              <a:gd name="T9" fmla="*/ 9 h 392"/>
              <a:gd name="T10" fmla="*/ 106 w 184"/>
              <a:gd name="T11" fmla="*/ 14 h 392"/>
              <a:gd name="T12" fmla="*/ 125 w 184"/>
              <a:gd name="T13" fmla="*/ 23 h 392"/>
              <a:gd name="T14" fmla="*/ 181 w 184"/>
              <a:gd name="T15" fmla="*/ 69 h 392"/>
              <a:gd name="T16" fmla="*/ 174 w 184"/>
              <a:gd name="T17" fmla="*/ 97 h 392"/>
              <a:gd name="T18" fmla="*/ 157 w 184"/>
              <a:gd name="T19" fmla="*/ 107 h 392"/>
              <a:gd name="T20" fmla="*/ 128 w 184"/>
              <a:gd name="T21" fmla="*/ 116 h 392"/>
              <a:gd name="T22" fmla="*/ 125 w 184"/>
              <a:gd name="T23" fmla="*/ 155 h 392"/>
              <a:gd name="T24" fmla="*/ 125 w 184"/>
              <a:gd name="T25" fmla="*/ 364 h 392"/>
              <a:gd name="T26" fmla="*/ 105 w 184"/>
              <a:gd name="T27" fmla="*/ 392 h 392"/>
              <a:gd name="T28" fmla="*/ 84 w 184"/>
              <a:gd name="T29" fmla="*/ 364 h 392"/>
              <a:gd name="T30" fmla="*/ 84 w 184"/>
              <a:gd name="T31" fmla="*/ 227 h 392"/>
              <a:gd name="T32" fmla="*/ 79 w 184"/>
              <a:gd name="T33" fmla="*/ 226 h 392"/>
              <a:gd name="T34" fmla="*/ 77 w 184"/>
              <a:gd name="T35" fmla="*/ 241 h 392"/>
              <a:gd name="T36" fmla="*/ 77 w 184"/>
              <a:gd name="T37" fmla="*/ 365 h 392"/>
              <a:gd name="T38" fmla="*/ 56 w 184"/>
              <a:gd name="T39" fmla="*/ 392 h 392"/>
              <a:gd name="T40" fmla="*/ 36 w 184"/>
              <a:gd name="T41" fmla="*/ 364 h 392"/>
              <a:gd name="T42" fmla="*/ 36 w 184"/>
              <a:gd name="T43" fmla="*/ 140 h 392"/>
              <a:gd name="T44" fmla="*/ 31 w 184"/>
              <a:gd name="T45" fmla="*/ 140 h 392"/>
              <a:gd name="T46" fmla="*/ 25 w 184"/>
              <a:gd name="T47" fmla="*/ 187 h 392"/>
              <a:gd name="T48" fmla="*/ 25 w 184"/>
              <a:gd name="T49" fmla="*/ 231 h 392"/>
              <a:gd name="T50" fmla="*/ 13 w 184"/>
              <a:gd name="T51" fmla="*/ 242 h 392"/>
              <a:gd name="T52" fmla="*/ 1 w 184"/>
              <a:gd name="T53" fmla="*/ 231 h 392"/>
              <a:gd name="T54" fmla="*/ 11 w 184"/>
              <a:gd name="T55" fmla="*/ 121 h 392"/>
              <a:gd name="T56" fmla="*/ 60 w 184"/>
              <a:gd name="T57" fmla="*/ 87 h 392"/>
              <a:gd name="T58" fmla="*/ 140 w 184"/>
              <a:gd name="T59" fmla="*/ 83 h 392"/>
              <a:gd name="T60" fmla="*/ 159 w 184"/>
              <a:gd name="T61" fmla="*/ 7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4" h="392">
                <a:moveTo>
                  <a:pt x="159" y="78"/>
                </a:moveTo>
                <a:cubicBezTo>
                  <a:pt x="144" y="66"/>
                  <a:pt x="132" y="58"/>
                  <a:pt x="119" y="48"/>
                </a:cubicBezTo>
                <a:cubicBezTo>
                  <a:pt x="110" y="68"/>
                  <a:pt x="97" y="81"/>
                  <a:pt x="76" y="78"/>
                </a:cubicBezTo>
                <a:cubicBezTo>
                  <a:pt x="59" y="76"/>
                  <a:pt x="47" y="65"/>
                  <a:pt x="44" y="48"/>
                </a:cubicBezTo>
                <a:cubicBezTo>
                  <a:pt x="42" y="32"/>
                  <a:pt x="47" y="18"/>
                  <a:pt x="62" y="9"/>
                </a:cubicBezTo>
                <a:cubicBezTo>
                  <a:pt x="78" y="0"/>
                  <a:pt x="92" y="3"/>
                  <a:pt x="106" y="14"/>
                </a:cubicBezTo>
                <a:cubicBezTo>
                  <a:pt x="112" y="19"/>
                  <a:pt x="119" y="21"/>
                  <a:pt x="125" y="23"/>
                </a:cubicBezTo>
                <a:cubicBezTo>
                  <a:pt x="148" y="34"/>
                  <a:pt x="171" y="44"/>
                  <a:pt x="181" y="69"/>
                </a:cubicBezTo>
                <a:cubicBezTo>
                  <a:pt x="184" y="76"/>
                  <a:pt x="178" y="89"/>
                  <a:pt x="174" y="97"/>
                </a:cubicBezTo>
                <a:cubicBezTo>
                  <a:pt x="171" y="102"/>
                  <a:pt x="163" y="105"/>
                  <a:pt x="157" y="107"/>
                </a:cubicBezTo>
                <a:cubicBezTo>
                  <a:pt x="147" y="110"/>
                  <a:pt x="131" y="109"/>
                  <a:pt x="128" y="116"/>
                </a:cubicBezTo>
                <a:cubicBezTo>
                  <a:pt x="123" y="127"/>
                  <a:pt x="125" y="141"/>
                  <a:pt x="125" y="155"/>
                </a:cubicBezTo>
                <a:cubicBezTo>
                  <a:pt x="125" y="224"/>
                  <a:pt x="125" y="294"/>
                  <a:pt x="125" y="364"/>
                </a:cubicBezTo>
                <a:cubicBezTo>
                  <a:pt x="125" y="379"/>
                  <a:pt x="123" y="392"/>
                  <a:pt x="105" y="392"/>
                </a:cubicBezTo>
                <a:cubicBezTo>
                  <a:pt x="86" y="392"/>
                  <a:pt x="84" y="379"/>
                  <a:pt x="84" y="364"/>
                </a:cubicBezTo>
                <a:cubicBezTo>
                  <a:pt x="84" y="318"/>
                  <a:pt x="84" y="273"/>
                  <a:pt x="84" y="227"/>
                </a:cubicBezTo>
                <a:cubicBezTo>
                  <a:pt x="82" y="227"/>
                  <a:pt x="81" y="226"/>
                  <a:pt x="79" y="226"/>
                </a:cubicBezTo>
                <a:cubicBezTo>
                  <a:pt x="78" y="231"/>
                  <a:pt x="77" y="236"/>
                  <a:pt x="77" y="241"/>
                </a:cubicBezTo>
                <a:cubicBezTo>
                  <a:pt x="77" y="282"/>
                  <a:pt x="77" y="323"/>
                  <a:pt x="77" y="365"/>
                </a:cubicBezTo>
                <a:cubicBezTo>
                  <a:pt x="77" y="379"/>
                  <a:pt x="74" y="392"/>
                  <a:pt x="56" y="392"/>
                </a:cubicBezTo>
                <a:cubicBezTo>
                  <a:pt x="38" y="392"/>
                  <a:pt x="36" y="378"/>
                  <a:pt x="36" y="364"/>
                </a:cubicBezTo>
                <a:cubicBezTo>
                  <a:pt x="36" y="289"/>
                  <a:pt x="36" y="215"/>
                  <a:pt x="36" y="140"/>
                </a:cubicBezTo>
                <a:cubicBezTo>
                  <a:pt x="34" y="140"/>
                  <a:pt x="33" y="140"/>
                  <a:pt x="31" y="140"/>
                </a:cubicBezTo>
                <a:cubicBezTo>
                  <a:pt x="29" y="155"/>
                  <a:pt x="26" y="171"/>
                  <a:pt x="25" y="187"/>
                </a:cubicBezTo>
                <a:cubicBezTo>
                  <a:pt x="24" y="201"/>
                  <a:pt x="26" y="216"/>
                  <a:pt x="25" y="231"/>
                </a:cubicBezTo>
                <a:cubicBezTo>
                  <a:pt x="24" y="235"/>
                  <a:pt x="17" y="242"/>
                  <a:pt x="13" y="242"/>
                </a:cubicBezTo>
                <a:cubicBezTo>
                  <a:pt x="9" y="242"/>
                  <a:pt x="0" y="235"/>
                  <a:pt x="1" y="231"/>
                </a:cubicBezTo>
                <a:cubicBezTo>
                  <a:pt x="3" y="194"/>
                  <a:pt x="4" y="157"/>
                  <a:pt x="11" y="121"/>
                </a:cubicBezTo>
                <a:cubicBezTo>
                  <a:pt x="16" y="95"/>
                  <a:pt x="33" y="87"/>
                  <a:pt x="60" y="87"/>
                </a:cubicBezTo>
                <a:cubicBezTo>
                  <a:pt x="87" y="86"/>
                  <a:pt x="113" y="85"/>
                  <a:pt x="140" y="83"/>
                </a:cubicBezTo>
                <a:cubicBezTo>
                  <a:pt x="145" y="83"/>
                  <a:pt x="150" y="81"/>
                  <a:pt x="159" y="78"/>
                </a:cubicBezTo>
                <a:close/>
              </a:path>
            </a:pathLst>
          </a:custGeom>
          <a:solidFill>
            <a:srgbClr val="53AD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2"/>
          <p:cNvSpPr>
            <a:spLocks noEditPoints="1"/>
          </p:cNvSpPr>
          <p:nvPr/>
        </p:nvSpPr>
        <p:spPr bwMode="auto">
          <a:xfrm>
            <a:off x="6442956" y="726480"/>
            <a:ext cx="536575" cy="585788"/>
          </a:xfrm>
          <a:custGeom>
            <a:avLst/>
            <a:gdLst>
              <a:gd name="T0" fmla="*/ 19 w 143"/>
              <a:gd name="T1" fmla="*/ 80 h 156"/>
              <a:gd name="T2" fmla="*/ 12 w 143"/>
              <a:gd name="T3" fmla="*/ 42 h 156"/>
              <a:gd name="T4" fmla="*/ 135 w 143"/>
              <a:gd name="T5" fmla="*/ 48 h 156"/>
              <a:gd name="T6" fmla="*/ 125 w 143"/>
              <a:gd name="T7" fmla="*/ 79 h 156"/>
              <a:gd name="T8" fmla="*/ 73 w 143"/>
              <a:gd name="T9" fmla="*/ 154 h 156"/>
              <a:gd name="T10" fmla="*/ 19 w 143"/>
              <a:gd name="T11" fmla="*/ 80 h 156"/>
              <a:gd name="T12" fmla="*/ 23 w 143"/>
              <a:gd name="T13" fmla="*/ 63 h 156"/>
              <a:gd name="T14" fmla="*/ 119 w 143"/>
              <a:gd name="T15" fmla="*/ 63 h 156"/>
              <a:gd name="T16" fmla="*/ 23 w 143"/>
              <a:gd name="T17" fmla="*/ 63 h 156"/>
              <a:gd name="T18" fmla="*/ 88 w 143"/>
              <a:gd name="T19" fmla="*/ 28 h 156"/>
              <a:gd name="T20" fmla="*/ 51 w 143"/>
              <a:gd name="T21" fmla="*/ 28 h 156"/>
              <a:gd name="T22" fmla="*/ 88 w 143"/>
              <a:gd name="T23" fmla="*/ 2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3" h="156">
                <a:moveTo>
                  <a:pt x="19" y="80"/>
                </a:moveTo>
                <a:cubicBezTo>
                  <a:pt x="1" y="68"/>
                  <a:pt x="0" y="61"/>
                  <a:pt x="12" y="42"/>
                </a:cubicBezTo>
                <a:cubicBezTo>
                  <a:pt x="40" y="0"/>
                  <a:pt x="112" y="4"/>
                  <a:pt x="135" y="48"/>
                </a:cubicBezTo>
                <a:cubicBezTo>
                  <a:pt x="143" y="64"/>
                  <a:pt x="141" y="71"/>
                  <a:pt x="125" y="79"/>
                </a:cubicBezTo>
                <a:cubicBezTo>
                  <a:pt x="132" y="117"/>
                  <a:pt x="116" y="151"/>
                  <a:pt x="73" y="154"/>
                </a:cubicBezTo>
                <a:cubicBezTo>
                  <a:pt x="36" y="156"/>
                  <a:pt x="16" y="127"/>
                  <a:pt x="19" y="80"/>
                </a:cubicBezTo>
                <a:close/>
                <a:moveTo>
                  <a:pt x="23" y="63"/>
                </a:moveTo>
                <a:cubicBezTo>
                  <a:pt x="55" y="63"/>
                  <a:pt x="88" y="63"/>
                  <a:pt x="119" y="63"/>
                </a:cubicBezTo>
                <a:cubicBezTo>
                  <a:pt x="101" y="46"/>
                  <a:pt x="49" y="45"/>
                  <a:pt x="23" y="63"/>
                </a:cubicBezTo>
                <a:close/>
                <a:moveTo>
                  <a:pt x="88" y="28"/>
                </a:moveTo>
                <a:cubicBezTo>
                  <a:pt x="77" y="28"/>
                  <a:pt x="66" y="28"/>
                  <a:pt x="51" y="28"/>
                </a:cubicBezTo>
                <a:cubicBezTo>
                  <a:pt x="72" y="47"/>
                  <a:pt x="72" y="47"/>
                  <a:pt x="88" y="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6209594" y="2015530"/>
            <a:ext cx="1006475" cy="895350"/>
          </a:xfrm>
          <a:custGeom>
            <a:avLst/>
            <a:gdLst>
              <a:gd name="T0" fmla="*/ 163 w 268"/>
              <a:gd name="T1" fmla="*/ 103 h 238"/>
              <a:gd name="T2" fmla="*/ 193 w 268"/>
              <a:gd name="T3" fmla="*/ 138 h 238"/>
              <a:gd name="T4" fmla="*/ 253 w 268"/>
              <a:gd name="T5" fmla="*/ 214 h 238"/>
              <a:gd name="T6" fmla="*/ 268 w 268"/>
              <a:gd name="T7" fmla="*/ 232 h 238"/>
              <a:gd name="T8" fmla="*/ 266 w 268"/>
              <a:gd name="T9" fmla="*/ 238 h 238"/>
              <a:gd name="T10" fmla="*/ 249 w 268"/>
              <a:gd name="T11" fmla="*/ 230 h 238"/>
              <a:gd name="T12" fmla="*/ 159 w 268"/>
              <a:gd name="T13" fmla="*/ 144 h 238"/>
              <a:gd name="T14" fmla="*/ 152 w 268"/>
              <a:gd name="T15" fmla="*/ 141 h 238"/>
              <a:gd name="T16" fmla="*/ 152 w 268"/>
              <a:gd name="T17" fmla="*/ 141 h 238"/>
              <a:gd name="T18" fmla="*/ 117 w 268"/>
              <a:gd name="T19" fmla="*/ 107 h 238"/>
              <a:gd name="T20" fmla="*/ 89 w 268"/>
              <a:gd name="T21" fmla="*/ 104 h 238"/>
              <a:gd name="T22" fmla="*/ 69 w 268"/>
              <a:gd name="T23" fmla="*/ 131 h 238"/>
              <a:gd name="T24" fmla="*/ 45 w 268"/>
              <a:gd name="T25" fmla="*/ 131 h 238"/>
              <a:gd name="T26" fmla="*/ 47 w 268"/>
              <a:gd name="T27" fmla="*/ 111 h 238"/>
              <a:gd name="T28" fmla="*/ 62 w 268"/>
              <a:gd name="T29" fmla="*/ 85 h 238"/>
              <a:gd name="T30" fmla="*/ 11 w 268"/>
              <a:gd name="T31" fmla="*/ 74 h 238"/>
              <a:gd name="T32" fmla="*/ 0 w 268"/>
              <a:gd name="T33" fmla="*/ 56 h 238"/>
              <a:gd name="T34" fmla="*/ 20 w 268"/>
              <a:gd name="T35" fmla="*/ 52 h 238"/>
              <a:gd name="T36" fmla="*/ 48 w 268"/>
              <a:gd name="T37" fmla="*/ 51 h 238"/>
              <a:gd name="T38" fmla="*/ 63 w 268"/>
              <a:gd name="T39" fmla="*/ 16 h 238"/>
              <a:gd name="T40" fmla="*/ 98 w 268"/>
              <a:gd name="T41" fmla="*/ 16 h 238"/>
              <a:gd name="T42" fmla="*/ 121 w 268"/>
              <a:gd name="T43" fmla="*/ 41 h 238"/>
              <a:gd name="T44" fmla="*/ 127 w 268"/>
              <a:gd name="T45" fmla="*/ 73 h 238"/>
              <a:gd name="T46" fmla="*/ 163 w 268"/>
              <a:gd name="T47" fmla="*/ 10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238">
                <a:moveTo>
                  <a:pt x="163" y="103"/>
                </a:moveTo>
                <a:cubicBezTo>
                  <a:pt x="173" y="115"/>
                  <a:pt x="183" y="127"/>
                  <a:pt x="193" y="138"/>
                </a:cubicBezTo>
                <a:cubicBezTo>
                  <a:pt x="213" y="164"/>
                  <a:pt x="233" y="189"/>
                  <a:pt x="253" y="214"/>
                </a:cubicBezTo>
                <a:cubicBezTo>
                  <a:pt x="258" y="220"/>
                  <a:pt x="263" y="226"/>
                  <a:pt x="268" y="232"/>
                </a:cubicBezTo>
                <a:cubicBezTo>
                  <a:pt x="267" y="234"/>
                  <a:pt x="267" y="236"/>
                  <a:pt x="266" y="238"/>
                </a:cubicBezTo>
                <a:cubicBezTo>
                  <a:pt x="260" y="235"/>
                  <a:pt x="254" y="234"/>
                  <a:pt x="249" y="230"/>
                </a:cubicBezTo>
                <a:cubicBezTo>
                  <a:pt x="219" y="202"/>
                  <a:pt x="189" y="173"/>
                  <a:pt x="159" y="144"/>
                </a:cubicBezTo>
                <a:cubicBezTo>
                  <a:pt x="157" y="143"/>
                  <a:pt x="154" y="142"/>
                  <a:pt x="152" y="141"/>
                </a:cubicBezTo>
                <a:cubicBezTo>
                  <a:pt x="152" y="141"/>
                  <a:pt x="152" y="141"/>
                  <a:pt x="152" y="141"/>
                </a:cubicBezTo>
                <a:cubicBezTo>
                  <a:pt x="140" y="130"/>
                  <a:pt x="128" y="118"/>
                  <a:pt x="117" y="107"/>
                </a:cubicBezTo>
                <a:cubicBezTo>
                  <a:pt x="106" y="90"/>
                  <a:pt x="102" y="89"/>
                  <a:pt x="89" y="104"/>
                </a:cubicBezTo>
                <a:cubicBezTo>
                  <a:pt x="82" y="112"/>
                  <a:pt x="76" y="122"/>
                  <a:pt x="69" y="131"/>
                </a:cubicBezTo>
                <a:cubicBezTo>
                  <a:pt x="61" y="131"/>
                  <a:pt x="53" y="131"/>
                  <a:pt x="45" y="131"/>
                </a:cubicBezTo>
                <a:cubicBezTo>
                  <a:pt x="46" y="124"/>
                  <a:pt x="45" y="117"/>
                  <a:pt x="47" y="111"/>
                </a:cubicBezTo>
                <a:cubicBezTo>
                  <a:pt x="51" y="102"/>
                  <a:pt x="57" y="94"/>
                  <a:pt x="62" y="85"/>
                </a:cubicBezTo>
                <a:cubicBezTo>
                  <a:pt x="47" y="63"/>
                  <a:pt x="47" y="63"/>
                  <a:pt x="11" y="74"/>
                </a:cubicBezTo>
                <a:cubicBezTo>
                  <a:pt x="8" y="69"/>
                  <a:pt x="4" y="63"/>
                  <a:pt x="0" y="56"/>
                </a:cubicBezTo>
                <a:cubicBezTo>
                  <a:pt x="8" y="54"/>
                  <a:pt x="14" y="53"/>
                  <a:pt x="20" y="52"/>
                </a:cubicBezTo>
                <a:cubicBezTo>
                  <a:pt x="30" y="61"/>
                  <a:pt x="39" y="59"/>
                  <a:pt x="48" y="51"/>
                </a:cubicBezTo>
                <a:cubicBezTo>
                  <a:pt x="53" y="40"/>
                  <a:pt x="57" y="29"/>
                  <a:pt x="63" y="16"/>
                </a:cubicBezTo>
                <a:cubicBezTo>
                  <a:pt x="72" y="17"/>
                  <a:pt x="84" y="0"/>
                  <a:pt x="98" y="16"/>
                </a:cubicBezTo>
                <a:cubicBezTo>
                  <a:pt x="105" y="24"/>
                  <a:pt x="113" y="33"/>
                  <a:pt x="121" y="41"/>
                </a:cubicBezTo>
                <a:cubicBezTo>
                  <a:pt x="120" y="53"/>
                  <a:pt x="145" y="60"/>
                  <a:pt x="127" y="73"/>
                </a:cubicBezTo>
                <a:cubicBezTo>
                  <a:pt x="140" y="84"/>
                  <a:pt x="152" y="94"/>
                  <a:pt x="163" y="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6382631" y="2350493"/>
            <a:ext cx="269875" cy="552450"/>
          </a:xfrm>
          <a:custGeom>
            <a:avLst/>
            <a:gdLst>
              <a:gd name="T0" fmla="*/ 23 w 72"/>
              <a:gd name="T1" fmla="*/ 42 h 147"/>
              <a:gd name="T2" fmla="*/ 43 w 72"/>
              <a:gd name="T3" fmla="*/ 15 h 147"/>
              <a:gd name="T4" fmla="*/ 71 w 72"/>
              <a:gd name="T5" fmla="*/ 18 h 147"/>
              <a:gd name="T6" fmla="*/ 71 w 72"/>
              <a:gd name="T7" fmla="*/ 49 h 147"/>
              <a:gd name="T8" fmla="*/ 64 w 72"/>
              <a:gd name="T9" fmla="*/ 147 h 147"/>
              <a:gd name="T10" fmla="*/ 4 w 72"/>
              <a:gd name="T11" fmla="*/ 141 h 147"/>
              <a:gd name="T12" fmla="*/ 23 w 72"/>
              <a:gd name="T13" fmla="*/ 4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147">
                <a:moveTo>
                  <a:pt x="23" y="42"/>
                </a:moveTo>
                <a:cubicBezTo>
                  <a:pt x="30" y="33"/>
                  <a:pt x="36" y="23"/>
                  <a:pt x="43" y="15"/>
                </a:cubicBezTo>
                <a:cubicBezTo>
                  <a:pt x="56" y="0"/>
                  <a:pt x="60" y="1"/>
                  <a:pt x="71" y="18"/>
                </a:cubicBezTo>
                <a:cubicBezTo>
                  <a:pt x="71" y="28"/>
                  <a:pt x="72" y="38"/>
                  <a:pt x="71" y="49"/>
                </a:cubicBezTo>
                <a:cubicBezTo>
                  <a:pt x="69" y="80"/>
                  <a:pt x="67" y="112"/>
                  <a:pt x="64" y="147"/>
                </a:cubicBezTo>
                <a:cubicBezTo>
                  <a:pt x="44" y="145"/>
                  <a:pt x="25" y="143"/>
                  <a:pt x="4" y="141"/>
                </a:cubicBezTo>
                <a:cubicBezTo>
                  <a:pt x="11" y="107"/>
                  <a:pt x="0" y="72"/>
                  <a:pt x="23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5960356" y="1764705"/>
            <a:ext cx="298450" cy="330200"/>
          </a:xfrm>
          <a:custGeom>
            <a:avLst/>
            <a:gdLst>
              <a:gd name="T0" fmla="*/ 39 w 79"/>
              <a:gd name="T1" fmla="*/ 0 h 88"/>
              <a:gd name="T2" fmla="*/ 73 w 79"/>
              <a:gd name="T3" fmla="*/ 88 h 88"/>
              <a:gd name="T4" fmla="*/ 13 w 79"/>
              <a:gd name="T5" fmla="*/ 61 h 88"/>
              <a:gd name="T6" fmla="*/ 8 w 79"/>
              <a:gd name="T7" fmla="*/ 38 h 88"/>
              <a:gd name="T8" fmla="*/ 39 w 79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88">
                <a:moveTo>
                  <a:pt x="39" y="0"/>
                </a:moveTo>
                <a:cubicBezTo>
                  <a:pt x="79" y="19"/>
                  <a:pt x="78" y="51"/>
                  <a:pt x="73" y="88"/>
                </a:cubicBezTo>
                <a:cubicBezTo>
                  <a:pt x="52" y="79"/>
                  <a:pt x="32" y="71"/>
                  <a:pt x="13" y="61"/>
                </a:cubicBezTo>
                <a:cubicBezTo>
                  <a:pt x="3" y="56"/>
                  <a:pt x="0" y="48"/>
                  <a:pt x="8" y="38"/>
                </a:cubicBezTo>
                <a:cubicBezTo>
                  <a:pt x="18" y="25"/>
                  <a:pt x="29" y="12"/>
                  <a:pt x="3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6781094" y="2545755"/>
            <a:ext cx="250825" cy="357188"/>
          </a:xfrm>
          <a:custGeom>
            <a:avLst/>
            <a:gdLst>
              <a:gd name="T0" fmla="*/ 0 w 67"/>
              <a:gd name="T1" fmla="*/ 0 h 95"/>
              <a:gd name="T2" fmla="*/ 50 w 67"/>
              <a:gd name="T3" fmla="*/ 50 h 95"/>
              <a:gd name="T4" fmla="*/ 64 w 67"/>
              <a:gd name="T5" fmla="*/ 89 h 95"/>
              <a:gd name="T6" fmla="*/ 5 w 67"/>
              <a:gd name="T7" fmla="*/ 95 h 95"/>
              <a:gd name="T8" fmla="*/ 0 w 67"/>
              <a:gd name="T9" fmla="*/ 0 h 95"/>
              <a:gd name="T10" fmla="*/ 0 w 67"/>
              <a:gd name="T1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95">
                <a:moveTo>
                  <a:pt x="0" y="0"/>
                </a:moveTo>
                <a:cubicBezTo>
                  <a:pt x="16" y="17"/>
                  <a:pt x="31" y="36"/>
                  <a:pt x="50" y="50"/>
                </a:cubicBezTo>
                <a:cubicBezTo>
                  <a:pt x="63" y="61"/>
                  <a:pt x="67" y="72"/>
                  <a:pt x="64" y="89"/>
                </a:cubicBezTo>
                <a:cubicBezTo>
                  <a:pt x="46" y="91"/>
                  <a:pt x="27" y="93"/>
                  <a:pt x="5" y="95"/>
                </a:cubicBezTo>
                <a:cubicBezTo>
                  <a:pt x="3" y="62"/>
                  <a:pt x="2" y="3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6396919" y="2910880"/>
            <a:ext cx="219075" cy="142875"/>
          </a:xfrm>
          <a:custGeom>
            <a:avLst/>
            <a:gdLst>
              <a:gd name="T0" fmla="*/ 1 w 58"/>
              <a:gd name="T1" fmla="*/ 0 h 38"/>
              <a:gd name="T2" fmla="*/ 58 w 58"/>
              <a:gd name="T3" fmla="*/ 4 h 38"/>
              <a:gd name="T4" fmla="*/ 27 w 58"/>
              <a:gd name="T5" fmla="*/ 36 h 38"/>
              <a:gd name="T6" fmla="*/ 1 w 58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38">
                <a:moveTo>
                  <a:pt x="1" y="0"/>
                </a:moveTo>
                <a:cubicBezTo>
                  <a:pt x="20" y="1"/>
                  <a:pt x="39" y="3"/>
                  <a:pt x="58" y="4"/>
                </a:cubicBezTo>
                <a:cubicBezTo>
                  <a:pt x="56" y="25"/>
                  <a:pt x="44" y="38"/>
                  <a:pt x="27" y="36"/>
                </a:cubicBezTo>
                <a:cubicBezTo>
                  <a:pt x="11" y="35"/>
                  <a:pt x="0" y="21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6803319" y="2910880"/>
            <a:ext cx="233363" cy="150813"/>
          </a:xfrm>
          <a:custGeom>
            <a:avLst/>
            <a:gdLst>
              <a:gd name="T0" fmla="*/ 59 w 62"/>
              <a:gd name="T1" fmla="*/ 0 h 40"/>
              <a:gd name="T2" fmla="*/ 35 w 62"/>
              <a:gd name="T3" fmla="*/ 36 h 40"/>
              <a:gd name="T4" fmla="*/ 0 w 62"/>
              <a:gd name="T5" fmla="*/ 5 h 40"/>
              <a:gd name="T6" fmla="*/ 59 w 62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40">
                <a:moveTo>
                  <a:pt x="59" y="0"/>
                </a:moveTo>
                <a:cubicBezTo>
                  <a:pt x="62" y="22"/>
                  <a:pt x="52" y="32"/>
                  <a:pt x="35" y="36"/>
                </a:cubicBezTo>
                <a:cubicBezTo>
                  <a:pt x="19" y="40"/>
                  <a:pt x="7" y="29"/>
                  <a:pt x="0" y="5"/>
                </a:cubicBezTo>
                <a:cubicBezTo>
                  <a:pt x="19" y="3"/>
                  <a:pt x="38" y="1"/>
                  <a:pt x="5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7009694" y="2106018"/>
            <a:ext cx="153988" cy="123825"/>
          </a:xfrm>
          <a:custGeom>
            <a:avLst/>
            <a:gdLst>
              <a:gd name="T0" fmla="*/ 40 w 41"/>
              <a:gd name="T1" fmla="*/ 0 h 33"/>
              <a:gd name="T2" fmla="*/ 21 w 41"/>
              <a:gd name="T3" fmla="*/ 31 h 33"/>
              <a:gd name="T4" fmla="*/ 2 w 41"/>
              <a:gd name="T5" fmla="*/ 0 h 33"/>
              <a:gd name="T6" fmla="*/ 40 w 41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40" y="0"/>
                </a:moveTo>
                <a:cubicBezTo>
                  <a:pt x="41" y="15"/>
                  <a:pt x="40" y="29"/>
                  <a:pt x="21" y="31"/>
                </a:cubicBezTo>
                <a:cubicBezTo>
                  <a:pt x="7" y="33"/>
                  <a:pt x="0" y="22"/>
                  <a:pt x="2" y="0"/>
                </a:cubicBezTo>
                <a:cubicBezTo>
                  <a:pt x="14" y="0"/>
                  <a:pt x="26" y="0"/>
                  <a:pt x="4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6663619" y="1358305"/>
            <a:ext cx="120650" cy="96838"/>
          </a:xfrm>
          <a:custGeom>
            <a:avLst/>
            <a:gdLst>
              <a:gd name="T0" fmla="*/ 32 w 32"/>
              <a:gd name="T1" fmla="*/ 13 h 26"/>
              <a:gd name="T2" fmla="*/ 14 w 32"/>
              <a:gd name="T3" fmla="*/ 25 h 26"/>
              <a:gd name="T4" fmla="*/ 0 w 32"/>
              <a:gd name="T5" fmla="*/ 14 h 26"/>
              <a:gd name="T6" fmla="*/ 12 w 32"/>
              <a:gd name="T7" fmla="*/ 1 h 26"/>
              <a:gd name="T8" fmla="*/ 32 w 32"/>
              <a:gd name="T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6">
                <a:moveTo>
                  <a:pt x="32" y="13"/>
                </a:moveTo>
                <a:cubicBezTo>
                  <a:pt x="23" y="20"/>
                  <a:pt x="18" y="26"/>
                  <a:pt x="14" y="25"/>
                </a:cubicBezTo>
                <a:cubicBezTo>
                  <a:pt x="9" y="24"/>
                  <a:pt x="4" y="18"/>
                  <a:pt x="0" y="14"/>
                </a:cubicBezTo>
                <a:cubicBezTo>
                  <a:pt x="4" y="9"/>
                  <a:pt x="8" y="2"/>
                  <a:pt x="12" y="1"/>
                </a:cubicBezTo>
                <a:cubicBezTo>
                  <a:pt x="17" y="0"/>
                  <a:pt x="22" y="7"/>
                  <a:pt x="32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7017631" y="2045693"/>
            <a:ext cx="142875" cy="19050"/>
          </a:xfrm>
          <a:custGeom>
            <a:avLst/>
            <a:gdLst>
              <a:gd name="T0" fmla="*/ 37 w 38"/>
              <a:gd name="T1" fmla="*/ 5 h 5"/>
              <a:gd name="T2" fmla="*/ 0 w 38"/>
              <a:gd name="T3" fmla="*/ 5 h 5"/>
              <a:gd name="T4" fmla="*/ 0 w 38"/>
              <a:gd name="T5" fmla="*/ 0 h 5"/>
              <a:gd name="T6" fmla="*/ 38 w 38"/>
              <a:gd name="T7" fmla="*/ 0 h 5"/>
              <a:gd name="T8" fmla="*/ 37 w 38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">
                <a:moveTo>
                  <a:pt x="37" y="5"/>
                </a:moveTo>
                <a:cubicBezTo>
                  <a:pt x="25" y="5"/>
                  <a:pt x="13" y="5"/>
                  <a:pt x="0" y="5"/>
                </a:cubicBezTo>
                <a:cubicBezTo>
                  <a:pt x="0" y="4"/>
                  <a:pt x="0" y="2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2"/>
                  <a:pt x="38" y="4"/>
                  <a:pt x="37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7" name="Grupo 26"/>
          <p:cNvGrpSpPr/>
          <p:nvPr/>
        </p:nvGrpSpPr>
        <p:grpSpPr>
          <a:xfrm>
            <a:off x="42409" y="4966409"/>
            <a:ext cx="9144000" cy="230010"/>
            <a:chOff x="0" y="4913490"/>
            <a:chExt cx="9144000" cy="230010"/>
          </a:xfrm>
        </p:grpSpPr>
        <p:sp>
          <p:nvSpPr>
            <p:cNvPr id="28" name="Rectángulo 27"/>
            <p:cNvSpPr/>
            <p:nvPr/>
          </p:nvSpPr>
          <p:spPr>
            <a:xfrm>
              <a:off x="0" y="5025204"/>
              <a:ext cx="9144000" cy="118296"/>
            </a:xfrm>
            <a:prstGeom prst="rect">
              <a:avLst/>
            </a:prstGeom>
            <a:solidFill>
              <a:srgbClr val="7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0" y="4913490"/>
              <a:ext cx="9144000" cy="126024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96" y="-180479"/>
            <a:ext cx="1181237" cy="117314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297" y="-180479"/>
            <a:ext cx="1181237" cy="1173147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826265" y="0"/>
            <a:ext cx="7571136" cy="220337"/>
          </a:xfrm>
          <a:prstGeom prst="rect">
            <a:avLst/>
          </a:prstGeom>
          <a:solidFill>
            <a:srgbClr val="7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6069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230" y="1553136"/>
            <a:ext cx="2643750" cy="2227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0019" y="1692636"/>
            <a:ext cx="2478182" cy="2088000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1763380" y="122136"/>
            <a:ext cx="5981880" cy="107249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53ADE1"/>
                </a:solidFill>
                <a:latin typeface="Arial Black" panose="020B0A04020102020204" pitchFamily="34" charset="0"/>
                <a:cs typeface="Arial" pitchFamily="34" charset="0"/>
              </a:rPr>
              <a:t>THANK</a:t>
            </a:r>
            <a:r>
              <a:rPr lang="en-US" altLang="ko-KR" sz="3600" b="1" dirty="0">
                <a:solidFill>
                  <a:schemeClr val="accent4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YOU SO </a:t>
            </a:r>
            <a:r>
              <a:rPr lang="en-US" altLang="ko-KR" sz="3600" b="1" dirty="0">
                <a:solidFill>
                  <a:srgbClr val="53ADE1"/>
                </a:solidFill>
                <a:latin typeface="Arial Black" panose="020B0A04020102020204" pitchFamily="34" charset="0"/>
                <a:cs typeface="Arial" pitchFamily="34" charset="0"/>
              </a:rPr>
              <a:t>MUCH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25" y="1700467"/>
            <a:ext cx="4924767" cy="321516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5025204"/>
            <a:ext cx="9144000" cy="118296"/>
          </a:xfrm>
          <a:prstGeom prst="rect">
            <a:avLst/>
          </a:prstGeom>
          <a:solidFill>
            <a:srgbClr val="76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0" y="4913490"/>
            <a:ext cx="9144000" cy="126024"/>
          </a:xfrm>
          <a:prstGeom prst="rect">
            <a:avLst/>
          </a:pr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679" y="-578236"/>
            <a:ext cx="1580796" cy="15699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863" y="-629620"/>
            <a:ext cx="1580796" cy="15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4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EA0DD63C-8280-4A7A-8B3B-4D78B23D4E4A}"/>
              </a:ext>
            </a:extLst>
          </p:cNvPr>
          <p:cNvSpPr txBox="1"/>
          <p:nvPr/>
        </p:nvSpPr>
        <p:spPr>
          <a:xfrm>
            <a:off x="1571446" y="2426302"/>
            <a:ext cx="685916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700" dirty="0">
                <a:solidFill>
                  <a:schemeClr val="bg1"/>
                </a:solidFill>
              </a:rPr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3982442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38504" y="149075"/>
            <a:ext cx="7908131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44193"/>
                </a:solidFill>
              </a:rPr>
              <a:t>Illustrations PNG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133" y="3027434"/>
            <a:ext cx="5007963" cy="18257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488" y="149075"/>
            <a:ext cx="2327608" cy="30693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371" y="692000"/>
            <a:ext cx="2655117" cy="29179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762" y="551619"/>
            <a:ext cx="2112609" cy="226428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262" y="2944951"/>
            <a:ext cx="2886445" cy="199073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95" y="1081979"/>
            <a:ext cx="1321168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82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38504" y="149075"/>
            <a:ext cx="7908131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44193"/>
                </a:solidFill>
              </a:rPr>
              <a:t>Illustrations PNG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33" y="3140796"/>
            <a:ext cx="3091241" cy="18561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04" y="2442554"/>
            <a:ext cx="3307677" cy="2375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904" y="143988"/>
            <a:ext cx="2369096" cy="20842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653" y="1897469"/>
            <a:ext cx="1819080" cy="29205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04" y="846473"/>
            <a:ext cx="1338550" cy="12272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2099" y="985396"/>
            <a:ext cx="3960940" cy="7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10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38504" y="149075"/>
            <a:ext cx="7908131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44193"/>
                </a:solidFill>
              </a:rPr>
              <a:t>Illustrations PNG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4" y="1234349"/>
            <a:ext cx="3728926" cy="36287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00" y="3291749"/>
            <a:ext cx="1930549" cy="18517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785" y="1288749"/>
            <a:ext cx="1406250" cy="1406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83" y="918198"/>
            <a:ext cx="2257425" cy="19020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608" y="2867249"/>
            <a:ext cx="243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9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0193" y="175705"/>
            <a:ext cx="8679898" cy="54318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Fully Editable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3261438" y="954820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2632373" y="1007719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3263003" y="3225860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5866687" y="2576624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2627655" y="3317137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4486443" y="2567585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6975162" y="2536130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3890504" y="974743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4480649" y="974741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3784831" y="3299943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6956229" y="1731529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5071404" y="938664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5733799" y="903931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4456695" y="3286424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1991258" y="3937593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5080033" y="2494554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5660683" y="1743655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3902592" y="2526161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1947553" y="946350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5078037" y="1722695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6312081" y="2553296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2670548" y="1739388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4571047" y="1731334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3371449" y="1761087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4043259" y="1749722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3117345" y="3987209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1985916" y="1689432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3280538" y="2561360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2568551" y="3950163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4390167" y="4019824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6297852" y="4019824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5029132" y="4022128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6936817" y="4017273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5663492" y="4022128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2671659" y="2475818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978267" y="2494641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3911657" y="3943066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959562" y="3295768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6254201" y="1751285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6272405" y="990216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6877001" y="990266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5699990" y="3269225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5043709" y="3269225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6356272" y="3269225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7012553" y="3269225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A0DD63C-8280-4A7A-8B3B-4D78B23D4E4A}"/>
              </a:ext>
            </a:extLst>
          </p:cNvPr>
          <p:cNvSpPr txBox="1"/>
          <p:nvPr/>
        </p:nvSpPr>
        <p:spPr>
          <a:xfrm>
            <a:off x="5893662" y="4790144"/>
            <a:ext cx="45708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50" dirty="0"/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336508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1935217" y="915204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2570573" y="948420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3858646" y="937295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3199062" y="946110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4492639" y="1713640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5032678" y="940396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6320144" y="1012120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4539180" y="931469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5707299" y="932232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6997474" y="971749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5142692" y="1679108"/>
            <a:ext cx="244301" cy="397359"/>
            <a:chOff x="2071598" y="2060848"/>
            <a:chExt cx="1917605" cy="3137144"/>
          </a:xfrm>
          <a:solidFill>
            <a:srgbClr val="F1B136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5826083" y="1679108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3209547" y="1669830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3837553" y="1679086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2581058" y="1669830"/>
            <a:ext cx="376393" cy="415916"/>
            <a:chOff x="4835382" y="73243"/>
            <a:chExt cx="2920830" cy="3227535"/>
          </a:xfrm>
          <a:solidFill>
            <a:srgbClr val="F1B136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1965361" y="1692399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6312807" y="1679108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1994279" y="2535537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6905552" y="1679108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2593343" y="2535537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4496980" y="2548654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3848608" y="2576931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3211115" y="2549228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5091366" y="2549664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336784" y="3323773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6979361" y="2535537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5691113" y="2535537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320414" y="2535537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2586023" y="3363509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5144804" y="3351766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3845524" y="3455915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6908317" y="3382350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694124" y="4078452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4533384" y="3410772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5691113" y="3461118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6334688" y="3363509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1970077" y="3363509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2574529" y="4083350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1939273" y="4083350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3840511" y="4083350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3203019" y="4083350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4489550" y="4075439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5081648" y="4102806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6928807" y="4075439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381468" y="4076239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1B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CD5A8374-1A6A-4F5B-AE7C-72FB38DDF1BE}"/>
              </a:ext>
            </a:extLst>
          </p:cNvPr>
          <p:cNvSpPr txBox="1"/>
          <p:nvPr/>
        </p:nvSpPr>
        <p:spPr>
          <a:xfrm>
            <a:off x="5927108" y="4758699"/>
            <a:ext cx="45708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50" dirty="0"/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164" y="2044521"/>
            <a:ext cx="3372656" cy="18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200" name="Rectangle 2721">
            <a:extLst>
              <a:ext uri="{FF2B5EF4-FFF2-40B4-BE49-F238E27FC236}">
                <a16:creationId xmlns:a16="http://schemas.microsoft.com/office/drawing/2014/main" id="{B4941FBE-9275-48F7-BA73-041D688C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513" y="2474861"/>
            <a:ext cx="1526861" cy="8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14" name="TextBox 41">
            <a:extLst>
              <a:ext uri="{FF2B5EF4-FFF2-40B4-BE49-F238E27FC236}">
                <a16:creationId xmlns:a16="http://schemas.microsoft.com/office/drawing/2014/main" id="{08655467-632A-4367-89C3-84DFE049940C}"/>
              </a:ext>
            </a:extLst>
          </p:cNvPr>
          <p:cNvSpPr txBox="1"/>
          <p:nvPr/>
        </p:nvSpPr>
        <p:spPr>
          <a:xfrm>
            <a:off x="1045215" y="1568812"/>
            <a:ext cx="3642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3ADE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rgbClr val="53ADE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53ADE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495" y="1366801"/>
            <a:ext cx="2885625" cy="3543751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733986" y="226100"/>
            <a:ext cx="7908293" cy="543185"/>
          </a:xfrm>
        </p:spPr>
        <p:txBody>
          <a:bodyPr/>
          <a:lstStyle/>
          <a:p>
            <a:r>
              <a:rPr lang="es-PE" sz="4000" b="1" dirty="0">
                <a:solidFill>
                  <a:srgbClr val="53ADE1"/>
                </a:solidFill>
              </a:rPr>
              <a:t>Free Template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2409" y="4966409"/>
            <a:ext cx="9144000" cy="230010"/>
            <a:chOff x="0" y="4913490"/>
            <a:chExt cx="9144000" cy="230010"/>
          </a:xfrm>
        </p:grpSpPr>
        <p:sp>
          <p:nvSpPr>
            <p:cNvPr id="9" name="Rectángulo 8"/>
            <p:cNvSpPr/>
            <p:nvPr/>
          </p:nvSpPr>
          <p:spPr>
            <a:xfrm>
              <a:off x="0" y="5025204"/>
              <a:ext cx="9144000" cy="118296"/>
            </a:xfrm>
            <a:prstGeom prst="rect">
              <a:avLst/>
            </a:prstGeom>
            <a:solidFill>
              <a:srgbClr val="7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0" y="4913490"/>
              <a:ext cx="9144000" cy="126024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59492" y="459488"/>
            <a:ext cx="8854501" cy="701574"/>
            <a:chOff x="259492" y="459488"/>
            <a:chExt cx="8854501" cy="701574"/>
          </a:xfrm>
        </p:grpSpPr>
        <p:sp>
          <p:nvSpPr>
            <p:cNvPr id="16" name="Rectángulo 15"/>
            <p:cNvSpPr/>
            <p:nvPr/>
          </p:nvSpPr>
          <p:spPr>
            <a:xfrm>
              <a:off x="259492" y="765837"/>
              <a:ext cx="8625016" cy="149758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2419" y="459488"/>
              <a:ext cx="701574" cy="701574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" y="474881"/>
            <a:ext cx="701574" cy="7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164" y="2044521"/>
            <a:ext cx="3372656" cy="18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200" name="Rectangle 2721">
            <a:extLst>
              <a:ext uri="{FF2B5EF4-FFF2-40B4-BE49-F238E27FC236}">
                <a16:creationId xmlns:a16="http://schemas.microsoft.com/office/drawing/2014/main" id="{B4941FBE-9275-48F7-BA73-041D688C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513" y="2474861"/>
            <a:ext cx="1526861" cy="8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14" name="TextBox 41">
            <a:extLst>
              <a:ext uri="{FF2B5EF4-FFF2-40B4-BE49-F238E27FC236}">
                <a16:creationId xmlns:a16="http://schemas.microsoft.com/office/drawing/2014/main" id="{08655467-632A-4367-89C3-84DFE049940C}"/>
              </a:ext>
            </a:extLst>
          </p:cNvPr>
          <p:cNvSpPr txBox="1"/>
          <p:nvPr/>
        </p:nvSpPr>
        <p:spPr>
          <a:xfrm>
            <a:off x="5064915" y="2044521"/>
            <a:ext cx="364291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25" dirty="0">
                <a:solidFill>
                  <a:srgbClr val="53ADE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pPr algn="r"/>
            <a:endParaRPr lang="en-US" altLang="ko-KR" sz="1125" dirty="0">
              <a:solidFill>
                <a:srgbClr val="53ADE1"/>
              </a:solidFill>
              <a:cs typeface="Arial" pitchFamily="34" charset="0"/>
            </a:endParaRPr>
          </a:p>
          <a:p>
            <a:pPr algn="r"/>
            <a:r>
              <a:rPr lang="en-US" altLang="ko-KR" sz="1125" dirty="0">
                <a:solidFill>
                  <a:srgbClr val="53ADE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688703" y="253735"/>
            <a:ext cx="7908293" cy="543185"/>
          </a:xfrm>
        </p:spPr>
        <p:txBody>
          <a:bodyPr/>
          <a:lstStyle/>
          <a:p>
            <a:r>
              <a:rPr lang="es-PE" sz="4000" dirty="0"/>
              <a:t>Free Template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39" y="796920"/>
            <a:ext cx="2728496" cy="4071863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-1739" y="4916676"/>
            <a:ext cx="9144000" cy="230010"/>
            <a:chOff x="0" y="4913490"/>
            <a:chExt cx="9144000" cy="230010"/>
          </a:xfrm>
        </p:grpSpPr>
        <p:sp>
          <p:nvSpPr>
            <p:cNvPr id="10" name="Rectángulo 9"/>
            <p:cNvSpPr/>
            <p:nvPr/>
          </p:nvSpPr>
          <p:spPr>
            <a:xfrm>
              <a:off x="0" y="5025204"/>
              <a:ext cx="9144000" cy="118296"/>
            </a:xfrm>
            <a:prstGeom prst="rect">
              <a:avLst/>
            </a:prstGeom>
            <a:solidFill>
              <a:srgbClr val="7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0" y="4913490"/>
              <a:ext cx="9144000" cy="126024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96" y="-180479"/>
            <a:ext cx="1181237" cy="11731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297" y="-180479"/>
            <a:ext cx="1181237" cy="117314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826265" y="0"/>
            <a:ext cx="7571136" cy="220337"/>
          </a:xfrm>
          <a:prstGeom prst="rect">
            <a:avLst/>
          </a:prstGeom>
          <a:solidFill>
            <a:srgbClr val="7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170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8653" y="1221944"/>
            <a:ext cx="3154185" cy="3640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TextBox 41">
            <a:extLst>
              <a:ext uri="{FF2B5EF4-FFF2-40B4-BE49-F238E27FC236}">
                <a16:creationId xmlns:a16="http://schemas.microsoft.com/office/drawing/2014/main" id="{94E06E3F-62CD-4957-90AB-4A68A62FB980}"/>
              </a:ext>
            </a:extLst>
          </p:cNvPr>
          <p:cNvSpPr txBox="1"/>
          <p:nvPr/>
        </p:nvSpPr>
        <p:spPr>
          <a:xfrm>
            <a:off x="3697258" y="1172670"/>
            <a:ext cx="47297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9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58" name="그룹 2">
            <a:extLst>
              <a:ext uri="{FF2B5EF4-FFF2-40B4-BE49-F238E27FC236}">
                <a16:creationId xmlns:a16="http://schemas.microsoft.com/office/drawing/2014/main" id="{441BBE57-C098-47A6-9A56-CACD874B182E}"/>
              </a:ext>
            </a:extLst>
          </p:cNvPr>
          <p:cNvGrpSpPr/>
          <p:nvPr/>
        </p:nvGrpSpPr>
        <p:grpSpPr>
          <a:xfrm>
            <a:off x="5243382" y="3408815"/>
            <a:ext cx="1419940" cy="1438183"/>
            <a:chOff x="4986771" y="4640062"/>
            <a:chExt cx="1996552" cy="1917578"/>
          </a:xfrm>
        </p:grpSpPr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2870CC57-BC67-48A5-9DE2-030134BAACEE}"/>
                </a:ext>
              </a:extLst>
            </p:cNvPr>
            <p:cNvSpPr txBox="1"/>
            <p:nvPr/>
          </p:nvSpPr>
          <p:spPr>
            <a:xfrm>
              <a:off x="4986771" y="4640062"/>
              <a:ext cx="1996552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4AA14E0F-926D-4171-A46A-5AA10F50E162}"/>
                </a:ext>
              </a:extLst>
            </p:cNvPr>
            <p:cNvSpPr txBox="1"/>
            <p:nvPr/>
          </p:nvSpPr>
          <p:spPr>
            <a:xfrm>
              <a:off x="4986771" y="4957200"/>
              <a:ext cx="1989292" cy="160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23">
            <a:extLst>
              <a:ext uri="{FF2B5EF4-FFF2-40B4-BE49-F238E27FC236}">
                <a16:creationId xmlns:a16="http://schemas.microsoft.com/office/drawing/2014/main" id="{D31ED9B4-BB55-420D-987E-7B6AC93CB869}"/>
              </a:ext>
            </a:extLst>
          </p:cNvPr>
          <p:cNvGrpSpPr/>
          <p:nvPr/>
        </p:nvGrpSpPr>
        <p:grpSpPr>
          <a:xfrm>
            <a:off x="3666288" y="3408815"/>
            <a:ext cx="1419940" cy="1438183"/>
            <a:chOff x="3059832" y="4640062"/>
            <a:chExt cx="1996552" cy="1917578"/>
          </a:xfrm>
        </p:grpSpPr>
        <p:sp>
          <p:nvSpPr>
            <p:cNvPr id="62" name="TextBox 47">
              <a:extLst>
                <a:ext uri="{FF2B5EF4-FFF2-40B4-BE49-F238E27FC236}">
                  <a16:creationId xmlns:a16="http://schemas.microsoft.com/office/drawing/2014/main" id="{AF809FBC-C50A-49B8-94D0-EF4954D4B43E}"/>
                </a:ext>
              </a:extLst>
            </p:cNvPr>
            <p:cNvSpPr txBox="1"/>
            <p:nvPr/>
          </p:nvSpPr>
          <p:spPr>
            <a:xfrm>
              <a:off x="3059832" y="4640062"/>
              <a:ext cx="1996552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48">
              <a:extLst>
                <a:ext uri="{FF2B5EF4-FFF2-40B4-BE49-F238E27FC236}">
                  <a16:creationId xmlns:a16="http://schemas.microsoft.com/office/drawing/2014/main" id="{9397198B-1629-4A0C-9C78-9ADA4E4BAD95}"/>
                </a:ext>
              </a:extLst>
            </p:cNvPr>
            <p:cNvSpPr txBox="1"/>
            <p:nvPr/>
          </p:nvSpPr>
          <p:spPr>
            <a:xfrm>
              <a:off x="3059832" y="4957200"/>
              <a:ext cx="1989292" cy="160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1">
            <a:extLst>
              <a:ext uri="{FF2B5EF4-FFF2-40B4-BE49-F238E27FC236}">
                <a16:creationId xmlns:a16="http://schemas.microsoft.com/office/drawing/2014/main" id="{4491EBDF-E632-4FAF-934A-1C0A823C818D}"/>
              </a:ext>
            </a:extLst>
          </p:cNvPr>
          <p:cNvGrpSpPr/>
          <p:nvPr/>
        </p:nvGrpSpPr>
        <p:grpSpPr>
          <a:xfrm>
            <a:off x="6820473" y="3408815"/>
            <a:ext cx="1419940" cy="1438183"/>
            <a:chOff x="6913710" y="4640062"/>
            <a:chExt cx="1996552" cy="1917578"/>
          </a:xfrm>
        </p:grpSpPr>
        <p:sp>
          <p:nvSpPr>
            <p:cNvPr id="65" name="TextBox 51">
              <a:extLst>
                <a:ext uri="{FF2B5EF4-FFF2-40B4-BE49-F238E27FC236}">
                  <a16:creationId xmlns:a16="http://schemas.microsoft.com/office/drawing/2014/main" id="{477ACA43-61BE-4087-9AD0-650F62F59875}"/>
                </a:ext>
              </a:extLst>
            </p:cNvPr>
            <p:cNvSpPr txBox="1"/>
            <p:nvPr/>
          </p:nvSpPr>
          <p:spPr>
            <a:xfrm>
              <a:off x="6913710" y="4640062"/>
              <a:ext cx="1996552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52">
              <a:extLst>
                <a:ext uri="{FF2B5EF4-FFF2-40B4-BE49-F238E27FC236}">
                  <a16:creationId xmlns:a16="http://schemas.microsoft.com/office/drawing/2014/main" id="{501402C4-9584-4ADE-B059-F2E4346F815F}"/>
                </a:ext>
              </a:extLst>
            </p:cNvPr>
            <p:cNvSpPr txBox="1"/>
            <p:nvPr/>
          </p:nvSpPr>
          <p:spPr>
            <a:xfrm>
              <a:off x="6913710" y="4957200"/>
              <a:ext cx="1989292" cy="160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49">
            <a:extLst>
              <a:ext uri="{FF2B5EF4-FFF2-40B4-BE49-F238E27FC236}">
                <a16:creationId xmlns:a16="http://schemas.microsoft.com/office/drawing/2014/main" id="{4C663C96-85BF-46FC-B63C-8AEF266343EB}"/>
              </a:ext>
            </a:extLst>
          </p:cNvPr>
          <p:cNvSpPr>
            <a:spLocks/>
          </p:cNvSpPr>
          <p:nvPr/>
        </p:nvSpPr>
        <p:spPr bwMode="auto">
          <a:xfrm>
            <a:off x="7828939" y="1961392"/>
            <a:ext cx="548438" cy="1394522"/>
          </a:xfrm>
          <a:custGeom>
            <a:avLst/>
            <a:gdLst>
              <a:gd name="T0" fmla="*/ 2 w 15"/>
              <a:gd name="T1" fmla="*/ 24 h 24"/>
              <a:gd name="T2" fmla="*/ 0 w 15"/>
              <a:gd name="T3" fmla="*/ 23 h 24"/>
              <a:gd name="T4" fmla="*/ 13 w 15"/>
              <a:gd name="T5" fmla="*/ 0 h 24"/>
              <a:gd name="T6" fmla="*/ 15 w 15"/>
              <a:gd name="T7" fmla="*/ 2 h 24"/>
              <a:gd name="T8" fmla="*/ 2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2" y="24"/>
                </a:moveTo>
                <a:lnTo>
                  <a:pt x="0" y="23"/>
                </a:lnTo>
                <a:lnTo>
                  <a:pt x="13" y="0"/>
                </a:lnTo>
                <a:lnTo>
                  <a:pt x="15" y="2"/>
                </a:lnTo>
                <a:lnTo>
                  <a:pt x="2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69" name="Freeform 51">
            <a:extLst>
              <a:ext uri="{FF2B5EF4-FFF2-40B4-BE49-F238E27FC236}">
                <a16:creationId xmlns:a16="http://schemas.microsoft.com/office/drawing/2014/main" id="{F0EBA909-8A9D-406D-A693-A8D5FA7A9885}"/>
              </a:ext>
            </a:extLst>
          </p:cNvPr>
          <p:cNvSpPr>
            <a:spLocks/>
          </p:cNvSpPr>
          <p:nvPr/>
        </p:nvSpPr>
        <p:spPr bwMode="auto">
          <a:xfrm>
            <a:off x="7831319" y="1963774"/>
            <a:ext cx="584989" cy="1394522"/>
          </a:xfrm>
          <a:custGeom>
            <a:avLst/>
            <a:gdLst>
              <a:gd name="T0" fmla="*/ 3 w 16"/>
              <a:gd name="T1" fmla="*/ 24 h 24"/>
              <a:gd name="T2" fmla="*/ 0 w 16"/>
              <a:gd name="T3" fmla="*/ 22 h 24"/>
              <a:gd name="T4" fmla="*/ 13 w 16"/>
              <a:gd name="T5" fmla="*/ 0 h 24"/>
              <a:gd name="T6" fmla="*/ 16 w 16"/>
              <a:gd name="T7" fmla="*/ 1 h 24"/>
              <a:gd name="T8" fmla="*/ 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3" y="24"/>
                </a:moveTo>
                <a:lnTo>
                  <a:pt x="0" y="22"/>
                </a:lnTo>
                <a:lnTo>
                  <a:pt x="13" y="0"/>
                </a:lnTo>
                <a:lnTo>
                  <a:pt x="16" y="1"/>
                </a:lnTo>
                <a:lnTo>
                  <a:pt x="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70" name="Freeform 53">
            <a:extLst>
              <a:ext uri="{FF2B5EF4-FFF2-40B4-BE49-F238E27FC236}">
                <a16:creationId xmlns:a16="http://schemas.microsoft.com/office/drawing/2014/main" id="{87BA5A80-E4BB-462D-914A-BAE80C576780}"/>
              </a:ext>
            </a:extLst>
          </p:cNvPr>
          <p:cNvSpPr>
            <a:spLocks/>
          </p:cNvSpPr>
          <p:nvPr/>
        </p:nvSpPr>
        <p:spPr bwMode="auto">
          <a:xfrm>
            <a:off x="7834891" y="1964965"/>
            <a:ext cx="584989" cy="1394522"/>
          </a:xfrm>
          <a:custGeom>
            <a:avLst/>
            <a:gdLst>
              <a:gd name="T0" fmla="*/ 2 w 16"/>
              <a:gd name="T1" fmla="*/ 24 h 24"/>
              <a:gd name="T2" fmla="*/ 0 w 16"/>
              <a:gd name="T3" fmla="*/ 23 h 24"/>
              <a:gd name="T4" fmla="*/ 13 w 16"/>
              <a:gd name="T5" fmla="*/ 0 h 24"/>
              <a:gd name="T6" fmla="*/ 16 w 16"/>
              <a:gd name="T7" fmla="*/ 2 h 24"/>
              <a:gd name="T8" fmla="*/ 2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2" y="24"/>
                </a:moveTo>
                <a:lnTo>
                  <a:pt x="0" y="23"/>
                </a:lnTo>
                <a:lnTo>
                  <a:pt x="13" y="0"/>
                </a:lnTo>
                <a:lnTo>
                  <a:pt x="16" y="2"/>
                </a:lnTo>
                <a:lnTo>
                  <a:pt x="2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71" name="Freeform 55">
            <a:extLst>
              <a:ext uri="{FF2B5EF4-FFF2-40B4-BE49-F238E27FC236}">
                <a16:creationId xmlns:a16="http://schemas.microsoft.com/office/drawing/2014/main" id="{EB980BF2-0441-42D5-B819-36E081DE3DDA}"/>
              </a:ext>
            </a:extLst>
          </p:cNvPr>
          <p:cNvSpPr>
            <a:spLocks/>
          </p:cNvSpPr>
          <p:nvPr/>
        </p:nvSpPr>
        <p:spPr bwMode="auto">
          <a:xfrm>
            <a:off x="7849180" y="1962583"/>
            <a:ext cx="548438" cy="1394522"/>
          </a:xfrm>
          <a:custGeom>
            <a:avLst/>
            <a:gdLst>
              <a:gd name="T0" fmla="*/ 13 w 15"/>
              <a:gd name="T1" fmla="*/ 24 h 24"/>
              <a:gd name="T2" fmla="*/ 15 w 15"/>
              <a:gd name="T3" fmla="*/ 22 h 24"/>
              <a:gd name="T4" fmla="*/ 2 w 15"/>
              <a:gd name="T5" fmla="*/ 0 h 24"/>
              <a:gd name="T6" fmla="*/ 0 w 15"/>
              <a:gd name="T7" fmla="*/ 1 h 24"/>
              <a:gd name="T8" fmla="*/ 13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13" y="24"/>
                </a:moveTo>
                <a:lnTo>
                  <a:pt x="15" y="22"/>
                </a:lnTo>
                <a:lnTo>
                  <a:pt x="2" y="0"/>
                </a:lnTo>
                <a:lnTo>
                  <a:pt x="0" y="1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72" name="Freeform 57">
            <a:extLst>
              <a:ext uri="{FF2B5EF4-FFF2-40B4-BE49-F238E27FC236}">
                <a16:creationId xmlns:a16="http://schemas.microsoft.com/office/drawing/2014/main" id="{67AADE85-93E3-403D-9CE6-092BB52E5F64}"/>
              </a:ext>
            </a:extLst>
          </p:cNvPr>
          <p:cNvSpPr>
            <a:spLocks/>
          </p:cNvSpPr>
          <p:nvPr/>
        </p:nvSpPr>
        <p:spPr bwMode="auto">
          <a:xfrm>
            <a:off x="7845606" y="1963774"/>
            <a:ext cx="584989" cy="1394522"/>
          </a:xfrm>
          <a:custGeom>
            <a:avLst/>
            <a:gdLst>
              <a:gd name="T0" fmla="*/ 13 w 16"/>
              <a:gd name="T1" fmla="*/ 24 h 24"/>
              <a:gd name="T2" fmla="*/ 16 w 16"/>
              <a:gd name="T3" fmla="*/ 23 h 24"/>
              <a:gd name="T4" fmla="*/ 3 w 16"/>
              <a:gd name="T5" fmla="*/ 0 h 24"/>
              <a:gd name="T6" fmla="*/ 0 w 16"/>
              <a:gd name="T7" fmla="*/ 2 h 24"/>
              <a:gd name="T8" fmla="*/ 1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3" y="24"/>
                </a:moveTo>
                <a:lnTo>
                  <a:pt x="16" y="23"/>
                </a:lnTo>
                <a:lnTo>
                  <a:pt x="3" y="0"/>
                </a:lnTo>
                <a:lnTo>
                  <a:pt x="0" y="2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73" name="Freeform 59">
            <a:extLst>
              <a:ext uri="{FF2B5EF4-FFF2-40B4-BE49-F238E27FC236}">
                <a16:creationId xmlns:a16="http://schemas.microsoft.com/office/drawing/2014/main" id="{126C16CA-C7D2-4850-83D9-F3F8D464B066}"/>
              </a:ext>
            </a:extLst>
          </p:cNvPr>
          <p:cNvSpPr>
            <a:spLocks/>
          </p:cNvSpPr>
          <p:nvPr/>
        </p:nvSpPr>
        <p:spPr bwMode="auto">
          <a:xfrm>
            <a:off x="7842035" y="1966155"/>
            <a:ext cx="584989" cy="1394522"/>
          </a:xfrm>
          <a:custGeom>
            <a:avLst/>
            <a:gdLst>
              <a:gd name="T0" fmla="*/ 14 w 16"/>
              <a:gd name="T1" fmla="*/ 24 h 24"/>
              <a:gd name="T2" fmla="*/ 16 w 16"/>
              <a:gd name="T3" fmla="*/ 22 h 24"/>
              <a:gd name="T4" fmla="*/ 3 w 16"/>
              <a:gd name="T5" fmla="*/ 0 h 24"/>
              <a:gd name="T6" fmla="*/ 0 w 16"/>
              <a:gd name="T7" fmla="*/ 1 h 24"/>
              <a:gd name="T8" fmla="*/ 14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4" y="24"/>
                </a:moveTo>
                <a:lnTo>
                  <a:pt x="16" y="22"/>
                </a:lnTo>
                <a:lnTo>
                  <a:pt x="3" y="0"/>
                </a:lnTo>
                <a:lnTo>
                  <a:pt x="0" y="1"/>
                </a:lnTo>
                <a:lnTo>
                  <a:pt x="14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1564481" y="189358"/>
            <a:ext cx="7908293" cy="543185"/>
          </a:xfrm>
        </p:spPr>
        <p:txBody>
          <a:bodyPr/>
          <a:lstStyle/>
          <a:p>
            <a:r>
              <a:rPr lang="es-PE" sz="4000" b="1" dirty="0"/>
              <a:t>Free Template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54" y="1320703"/>
            <a:ext cx="2763586" cy="3422309"/>
          </a:xfrm>
          <a:prstGeom prst="rect">
            <a:avLst/>
          </a:prstGeom>
          <a:effectLst>
            <a:softEdge rad="152400"/>
          </a:effectLst>
        </p:spPr>
      </p:pic>
      <p:grpSp>
        <p:nvGrpSpPr>
          <p:cNvPr id="21" name="Grupo 20"/>
          <p:cNvGrpSpPr/>
          <p:nvPr/>
        </p:nvGrpSpPr>
        <p:grpSpPr>
          <a:xfrm>
            <a:off x="0" y="4907912"/>
            <a:ext cx="9144000" cy="230010"/>
            <a:chOff x="0" y="4913490"/>
            <a:chExt cx="9144000" cy="230010"/>
          </a:xfrm>
        </p:grpSpPr>
        <p:sp>
          <p:nvSpPr>
            <p:cNvPr id="22" name="Rectángulo 21"/>
            <p:cNvSpPr/>
            <p:nvPr/>
          </p:nvSpPr>
          <p:spPr>
            <a:xfrm>
              <a:off x="0" y="5025204"/>
              <a:ext cx="9144000" cy="118296"/>
            </a:xfrm>
            <a:prstGeom prst="rect">
              <a:avLst/>
            </a:prstGeom>
            <a:solidFill>
              <a:srgbClr val="7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0" y="4913490"/>
              <a:ext cx="9144000" cy="126024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AR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145" y="2615484"/>
            <a:ext cx="788078" cy="78807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566" y="2623212"/>
            <a:ext cx="788078" cy="78807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22" y="2615484"/>
            <a:ext cx="788078" cy="788078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259492" y="459488"/>
            <a:ext cx="8854501" cy="701574"/>
            <a:chOff x="259492" y="459488"/>
            <a:chExt cx="8854501" cy="701574"/>
          </a:xfrm>
        </p:grpSpPr>
        <p:sp>
          <p:nvSpPr>
            <p:cNvPr id="29" name="Rectángulo 28"/>
            <p:cNvSpPr/>
            <p:nvPr/>
          </p:nvSpPr>
          <p:spPr>
            <a:xfrm>
              <a:off x="259492" y="765837"/>
              <a:ext cx="8625016" cy="149758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2419" y="459488"/>
              <a:ext cx="701574" cy="701574"/>
            </a:xfrm>
            <a:prstGeom prst="rect">
              <a:avLst/>
            </a:prstGeom>
          </p:spPr>
        </p:pic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" y="474881"/>
            <a:ext cx="701574" cy="7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527" y="3978578"/>
            <a:ext cx="1580796" cy="1569969"/>
          </a:xfrm>
          <a:prstGeom prst="rect">
            <a:avLst/>
          </a:prstGeom>
        </p:spPr>
      </p:pic>
      <p:pic>
        <p:nvPicPr>
          <p:cNvPr id="388" name="Imagen 3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015" y="3927194"/>
            <a:ext cx="1580796" cy="1569969"/>
          </a:xfrm>
          <a:prstGeom prst="rect">
            <a:avLst/>
          </a:prstGeom>
        </p:spPr>
      </p:pic>
      <p:grpSp>
        <p:nvGrpSpPr>
          <p:cNvPr id="58" name="Google Shape;58;p15"/>
          <p:cNvGrpSpPr/>
          <p:nvPr/>
        </p:nvGrpSpPr>
        <p:grpSpPr>
          <a:xfrm>
            <a:off x="457198" y="1076653"/>
            <a:ext cx="8219818" cy="3785134"/>
            <a:chOff x="457198" y="1076653"/>
            <a:chExt cx="8219818" cy="3785134"/>
          </a:xfrm>
        </p:grpSpPr>
        <p:cxnSp>
          <p:nvCxnSpPr>
            <p:cNvPr id="59" name="Google Shape;59;p15"/>
            <p:cNvCxnSpPr/>
            <p:nvPr/>
          </p:nvCxnSpPr>
          <p:spPr>
            <a:xfrm rot="10800000">
              <a:off x="2562000" y="1514475"/>
              <a:ext cx="1228800" cy="5145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0" name="Google Shape;60;p15"/>
            <p:cNvSpPr/>
            <p:nvPr/>
          </p:nvSpPr>
          <p:spPr>
            <a:xfrm>
              <a:off x="2925749" y="3754520"/>
              <a:ext cx="536541" cy="123433"/>
            </a:xfrm>
            <a:custGeom>
              <a:avLst/>
              <a:gdLst/>
              <a:ahLst/>
              <a:cxnLst/>
              <a:rect l="l" t="t" r="r" b="b"/>
              <a:pathLst>
                <a:path w="15479" h="3561" extrusionOk="0">
                  <a:moveTo>
                    <a:pt x="14884" y="1"/>
                  </a:moveTo>
                  <a:lnTo>
                    <a:pt x="596" y="1"/>
                  </a:lnTo>
                  <a:cubicBezTo>
                    <a:pt x="263" y="1"/>
                    <a:pt x="1" y="263"/>
                    <a:pt x="1" y="596"/>
                  </a:cubicBezTo>
                  <a:lnTo>
                    <a:pt x="1" y="596"/>
                  </a:lnTo>
                  <a:cubicBezTo>
                    <a:pt x="1" y="918"/>
                    <a:pt x="263" y="1191"/>
                    <a:pt x="596" y="1191"/>
                  </a:cubicBezTo>
                  <a:lnTo>
                    <a:pt x="5704" y="1191"/>
                  </a:lnTo>
                  <a:cubicBezTo>
                    <a:pt x="6037" y="1191"/>
                    <a:pt x="6299" y="1453"/>
                    <a:pt x="6299" y="1775"/>
                  </a:cubicBezTo>
                  <a:lnTo>
                    <a:pt x="6299" y="1775"/>
                  </a:lnTo>
                  <a:cubicBezTo>
                    <a:pt x="6299" y="2108"/>
                    <a:pt x="6037" y="2370"/>
                    <a:pt x="5704" y="2370"/>
                  </a:cubicBezTo>
                  <a:lnTo>
                    <a:pt x="4049" y="2370"/>
                  </a:lnTo>
                  <a:cubicBezTo>
                    <a:pt x="3728" y="2370"/>
                    <a:pt x="3454" y="2644"/>
                    <a:pt x="3454" y="2965"/>
                  </a:cubicBezTo>
                  <a:lnTo>
                    <a:pt x="3454" y="2965"/>
                  </a:lnTo>
                  <a:cubicBezTo>
                    <a:pt x="3454" y="3287"/>
                    <a:pt x="3728" y="3561"/>
                    <a:pt x="4049" y="3561"/>
                  </a:cubicBezTo>
                  <a:lnTo>
                    <a:pt x="12586" y="3561"/>
                  </a:lnTo>
                  <a:cubicBezTo>
                    <a:pt x="12907" y="3561"/>
                    <a:pt x="13181" y="3287"/>
                    <a:pt x="13181" y="2965"/>
                  </a:cubicBezTo>
                  <a:lnTo>
                    <a:pt x="13181" y="2965"/>
                  </a:lnTo>
                  <a:cubicBezTo>
                    <a:pt x="13181" y="2644"/>
                    <a:pt x="12907" y="2370"/>
                    <a:pt x="12586" y="2370"/>
                  </a:cubicBezTo>
                  <a:lnTo>
                    <a:pt x="11717" y="2370"/>
                  </a:lnTo>
                  <a:cubicBezTo>
                    <a:pt x="11395" y="2370"/>
                    <a:pt x="11121" y="2108"/>
                    <a:pt x="11121" y="1775"/>
                  </a:cubicBezTo>
                  <a:lnTo>
                    <a:pt x="11121" y="1775"/>
                  </a:lnTo>
                  <a:cubicBezTo>
                    <a:pt x="11121" y="1453"/>
                    <a:pt x="11395" y="1191"/>
                    <a:pt x="11717" y="1191"/>
                  </a:cubicBezTo>
                  <a:lnTo>
                    <a:pt x="14884" y="1191"/>
                  </a:lnTo>
                  <a:cubicBezTo>
                    <a:pt x="15205" y="1191"/>
                    <a:pt x="15479" y="918"/>
                    <a:pt x="15479" y="596"/>
                  </a:cubicBezTo>
                  <a:lnTo>
                    <a:pt x="15479" y="596"/>
                  </a:lnTo>
                  <a:cubicBezTo>
                    <a:pt x="15479" y="263"/>
                    <a:pt x="15205" y="1"/>
                    <a:pt x="14884" y="1"/>
                  </a:cubicBezTo>
                  <a:close/>
                </a:path>
              </a:pathLst>
            </a:custGeom>
            <a:solidFill>
              <a:srgbClr val="75AAD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15"/>
            <p:cNvGrpSpPr/>
            <p:nvPr/>
          </p:nvGrpSpPr>
          <p:grpSpPr>
            <a:xfrm>
              <a:off x="4954545" y="4595195"/>
              <a:ext cx="735883" cy="123433"/>
              <a:chOff x="5036270" y="4662245"/>
              <a:chExt cx="735883" cy="123433"/>
            </a:xfrm>
          </p:grpSpPr>
          <p:sp>
            <p:nvSpPr>
              <p:cNvPr id="62" name="Google Shape;62;p15"/>
              <p:cNvSpPr/>
              <p:nvPr/>
            </p:nvSpPr>
            <p:spPr>
              <a:xfrm>
                <a:off x="5094051" y="4662245"/>
                <a:ext cx="678102" cy="123433"/>
              </a:xfrm>
              <a:custGeom>
                <a:avLst/>
                <a:gdLst/>
                <a:ahLst/>
                <a:cxnLst/>
                <a:rect l="l" t="t" r="r" b="b"/>
                <a:pathLst>
                  <a:path w="19563" h="3561" extrusionOk="0">
                    <a:moveTo>
                      <a:pt x="18967" y="0"/>
                    </a:moveTo>
                    <a:lnTo>
                      <a:pt x="596" y="0"/>
                    </a:lnTo>
                    <a:cubicBezTo>
                      <a:pt x="262" y="0"/>
                      <a:pt x="0" y="274"/>
                      <a:pt x="0" y="596"/>
                    </a:cubicBezTo>
                    <a:lnTo>
                      <a:pt x="0" y="596"/>
                    </a:lnTo>
                    <a:cubicBezTo>
                      <a:pt x="0" y="917"/>
                      <a:pt x="262" y="1191"/>
                      <a:pt x="596" y="1191"/>
                    </a:cubicBezTo>
                    <a:lnTo>
                      <a:pt x="9799" y="1191"/>
                    </a:lnTo>
                    <a:cubicBezTo>
                      <a:pt x="10133" y="1191"/>
                      <a:pt x="10395" y="1453"/>
                      <a:pt x="10395" y="1774"/>
                    </a:cubicBezTo>
                    <a:lnTo>
                      <a:pt x="10395" y="1786"/>
                    </a:lnTo>
                    <a:cubicBezTo>
                      <a:pt x="10395" y="2108"/>
                      <a:pt x="10133" y="2370"/>
                      <a:pt x="9799" y="2370"/>
                    </a:cubicBezTo>
                    <a:lnTo>
                      <a:pt x="4489" y="2370"/>
                    </a:lnTo>
                    <a:cubicBezTo>
                      <a:pt x="4156" y="2370"/>
                      <a:pt x="3894" y="2643"/>
                      <a:pt x="3894" y="2965"/>
                    </a:cubicBezTo>
                    <a:lnTo>
                      <a:pt x="3894" y="2965"/>
                    </a:lnTo>
                    <a:cubicBezTo>
                      <a:pt x="3894" y="3286"/>
                      <a:pt x="4156" y="3560"/>
                      <a:pt x="4489" y="3560"/>
                    </a:cubicBezTo>
                    <a:lnTo>
                      <a:pt x="16681" y="3560"/>
                    </a:lnTo>
                    <a:cubicBezTo>
                      <a:pt x="17003" y="3560"/>
                      <a:pt x="17264" y="3298"/>
                      <a:pt x="17264" y="2965"/>
                    </a:cubicBezTo>
                    <a:lnTo>
                      <a:pt x="17264" y="2965"/>
                    </a:lnTo>
                    <a:cubicBezTo>
                      <a:pt x="17264" y="2643"/>
                      <a:pt x="17003" y="2370"/>
                      <a:pt x="16681" y="2370"/>
                    </a:cubicBezTo>
                    <a:lnTo>
                      <a:pt x="15812" y="2370"/>
                    </a:lnTo>
                    <a:cubicBezTo>
                      <a:pt x="15479" y="2370"/>
                      <a:pt x="15217" y="2108"/>
                      <a:pt x="15217" y="1786"/>
                    </a:cubicBezTo>
                    <a:lnTo>
                      <a:pt x="15217" y="1774"/>
                    </a:lnTo>
                    <a:cubicBezTo>
                      <a:pt x="15217" y="1453"/>
                      <a:pt x="15479" y="1191"/>
                      <a:pt x="15812" y="1191"/>
                    </a:cubicBezTo>
                    <a:lnTo>
                      <a:pt x="18967" y="1191"/>
                    </a:lnTo>
                    <a:cubicBezTo>
                      <a:pt x="19300" y="1191"/>
                      <a:pt x="19562" y="917"/>
                      <a:pt x="19562" y="596"/>
                    </a:cubicBezTo>
                    <a:lnTo>
                      <a:pt x="19562" y="596"/>
                    </a:lnTo>
                    <a:cubicBezTo>
                      <a:pt x="19562" y="262"/>
                      <a:pt x="19300" y="0"/>
                      <a:pt x="18967" y="0"/>
                    </a:cubicBezTo>
                    <a:close/>
                  </a:path>
                </a:pathLst>
              </a:custGeom>
              <a:solidFill>
                <a:srgbClr val="75AAD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5036270" y="4662245"/>
                <a:ext cx="41318" cy="41283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1" extrusionOk="0">
                    <a:moveTo>
                      <a:pt x="596" y="0"/>
                    </a:moveTo>
                    <a:cubicBezTo>
                      <a:pt x="262" y="0"/>
                      <a:pt x="1" y="262"/>
                      <a:pt x="1" y="596"/>
                    </a:cubicBezTo>
                    <a:cubicBezTo>
                      <a:pt x="1" y="917"/>
                      <a:pt x="262" y="1191"/>
                      <a:pt x="596" y="1191"/>
                    </a:cubicBezTo>
                    <a:cubicBezTo>
                      <a:pt x="917" y="1191"/>
                      <a:pt x="1191" y="917"/>
                      <a:pt x="1191" y="596"/>
                    </a:cubicBezTo>
                    <a:cubicBezTo>
                      <a:pt x="1191" y="262"/>
                      <a:pt x="917" y="0"/>
                      <a:pt x="596" y="0"/>
                    </a:cubicBezTo>
                    <a:close/>
                  </a:path>
                </a:pathLst>
              </a:custGeom>
              <a:solidFill>
                <a:srgbClr val="75AAD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15"/>
            <p:cNvSpPr/>
            <p:nvPr/>
          </p:nvSpPr>
          <p:spPr>
            <a:xfrm>
              <a:off x="5793265" y="2779356"/>
              <a:ext cx="602573" cy="191094"/>
            </a:xfrm>
            <a:custGeom>
              <a:avLst/>
              <a:gdLst/>
              <a:ahLst/>
              <a:cxnLst/>
              <a:rect l="l" t="t" r="r" b="b"/>
              <a:pathLst>
                <a:path w="17384" h="5513" extrusionOk="0">
                  <a:moveTo>
                    <a:pt x="6858" y="0"/>
                  </a:moveTo>
                  <a:cubicBezTo>
                    <a:pt x="6608" y="0"/>
                    <a:pt x="6394" y="203"/>
                    <a:pt x="6394" y="453"/>
                  </a:cubicBezTo>
                  <a:lnTo>
                    <a:pt x="6394" y="643"/>
                  </a:lnTo>
                  <a:cubicBezTo>
                    <a:pt x="6394" y="893"/>
                    <a:pt x="6597" y="1096"/>
                    <a:pt x="6858" y="1096"/>
                  </a:cubicBezTo>
                  <a:lnTo>
                    <a:pt x="8240" y="1107"/>
                  </a:lnTo>
                  <a:lnTo>
                    <a:pt x="8240" y="1119"/>
                  </a:lnTo>
                  <a:lnTo>
                    <a:pt x="8263" y="1119"/>
                  </a:lnTo>
                  <a:cubicBezTo>
                    <a:pt x="8561" y="1119"/>
                    <a:pt x="8811" y="1357"/>
                    <a:pt x="8811" y="1667"/>
                  </a:cubicBezTo>
                  <a:cubicBezTo>
                    <a:pt x="8811" y="1965"/>
                    <a:pt x="8561" y="2215"/>
                    <a:pt x="8263" y="2215"/>
                  </a:cubicBezTo>
                  <a:lnTo>
                    <a:pt x="548" y="2215"/>
                  </a:lnTo>
                  <a:cubicBezTo>
                    <a:pt x="251" y="2215"/>
                    <a:pt x="0" y="2465"/>
                    <a:pt x="0" y="2762"/>
                  </a:cubicBezTo>
                  <a:cubicBezTo>
                    <a:pt x="0" y="3072"/>
                    <a:pt x="251" y="3310"/>
                    <a:pt x="548" y="3310"/>
                  </a:cubicBezTo>
                  <a:lnTo>
                    <a:pt x="7013" y="3310"/>
                  </a:lnTo>
                  <a:lnTo>
                    <a:pt x="7513" y="3322"/>
                  </a:lnTo>
                  <a:cubicBezTo>
                    <a:pt x="7811" y="3322"/>
                    <a:pt x="8061" y="3560"/>
                    <a:pt x="8061" y="3870"/>
                  </a:cubicBezTo>
                  <a:cubicBezTo>
                    <a:pt x="8061" y="4167"/>
                    <a:pt x="7811" y="4417"/>
                    <a:pt x="7513" y="4417"/>
                  </a:cubicBezTo>
                  <a:lnTo>
                    <a:pt x="6085" y="4417"/>
                  </a:lnTo>
                  <a:cubicBezTo>
                    <a:pt x="5775" y="4417"/>
                    <a:pt x="5537" y="4655"/>
                    <a:pt x="5537" y="4965"/>
                  </a:cubicBezTo>
                  <a:cubicBezTo>
                    <a:pt x="5537" y="5263"/>
                    <a:pt x="5775" y="5513"/>
                    <a:pt x="6085" y="5513"/>
                  </a:cubicBezTo>
                  <a:lnTo>
                    <a:pt x="13074" y="5513"/>
                  </a:lnTo>
                  <a:cubicBezTo>
                    <a:pt x="13371" y="5513"/>
                    <a:pt x="13621" y="5263"/>
                    <a:pt x="13621" y="4965"/>
                  </a:cubicBezTo>
                  <a:cubicBezTo>
                    <a:pt x="13621" y="4655"/>
                    <a:pt x="13371" y="4417"/>
                    <a:pt x="13074" y="4417"/>
                  </a:cubicBezTo>
                  <a:lnTo>
                    <a:pt x="12395" y="4417"/>
                  </a:lnTo>
                  <a:cubicBezTo>
                    <a:pt x="12359" y="4417"/>
                    <a:pt x="12323" y="4417"/>
                    <a:pt x="12288" y="4405"/>
                  </a:cubicBezTo>
                  <a:lnTo>
                    <a:pt x="11966" y="4405"/>
                  </a:lnTo>
                  <a:cubicBezTo>
                    <a:pt x="11657" y="4405"/>
                    <a:pt x="11419" y="4155"/>
                    <a:pt x="11419" y="3858"/>
                  </a:cubicBezTo>
                  <a:cubicBezTo>
                    <a:pt x="11419" y="3548"/>
                    <a:pt x="11669" y="3310"/>
                    <a:pt x="11966" y="3310"/>
                  </a:cubicBezTo>
                  <a:lnTo>
                    <a:pt x="14621" y="3310"/>
                  </a:lnTo>
                  <a:cubicBezTo>
                    <a:pt x="14871" y="3251"/>
                    <a:pt x="15050" y="3036"/>
                    <a:pt x="15050" y="2774"/>
                  </a:cubicBezTo>
                  <a:cubicBezTo>
                    <a:pt x="15050" y="2465"/>
                    <a:pt x="14800" y="2227"/>
                    <a:pt x="14502" y="2227"/>
                  </a:cubicBezTo>
                  <a:lnTo>
                    <a:pt x="11157" y="2215"/>
                  </a:lnTo>
                  <a:lnTo>
                    <a:pt x="11157" y="2203"/>
                  </a:lnTo>
                  <a:lnTo>
                    <a:pt x="10835" y="2203"/>
                  </a:lnTo>
                  <a:cubicBezTo>
                    <a:pt x="10538" y="2203"/>
                    <a:pt x="10287" y="1953"/>
                    <a:pt x="10287" y="1655"/>
                  </a:cubicBezTo>
                  <a:cubicBezTo>
                    <a:pt x="10287" y="1346"/>
                    <a:pt x="10538" y="1107"/>
                    <a:pt x="10835" y="1107"/>
                  </a:cubicBezTo>
                  <a:cubicBezTo>
                    <a:pt x="10883" y="1107"/>
                    <a:pt x="17026" y="1096"/>
                    <a:pt x="17062" y="1084"/>
                  </a:cubicBezTo>
                  <a:cubicBezTo>
                    <a:pt x="17193" y="1036"/>
                    <a:pt x="17384" y="810"/>
                    <a:pt x="17384" y="679"/>
                  </a:cubicBezTo>
                  <a:lnTo>
                    <a:pt x="17384" y="393"/>
                  </a:lnTo>
                  <a:cubicBezTo>
                    <a:pt x="17384" y="226"/>
                    <a:pt x="17134" y="0"/>
                    <a:pt x="16955" y="0"/>
                  </a:cubicBezTo>
                  <a:close/>
                </a:path>
              </a:pathLst>
            </a:custGeom>
            <a:solidFill>
              <a:srgbClr val="75AAD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15"/>
            <p:cNvGrpSpPr/>
            <p:nvPr/>
          </p:nvGrpSpPr>
          <p:grpSpPr>
            <a:xfrm>
              <a:off x="4800598" y="3653937"/>
              <a:ext cx="501878" cy="395389"/>
              <a:chOff x="4829098" y="3411375"/>
              <a:chExt cx="501878" cy="395389"/>
            </a:xfrm>
          </p:grpSpPr>
          <p:sp>
            <p:nvSpPr>
              <p:cNvPr id="66" name="Google Shape;66;p15"/>
              <p:cNvSpPr/>
              <p:nvPr/>
            </p:nvSpPr>
            <p:spPr>
              <a:xfrm>
                <a:off x="4863413" y="3411375"/>
                <a:ext cx="226554" cy="276537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7978" extrusionOk="0">
                    <a:moveTo>
                      <a:pt x="3059" y="1"/>
                    </a:moveTo>
                    <a:cubicBezTo>
                      <a:pt x="3059" y="1"/>
                      <a:pt x="3368" y="1465"/>
                      <a:pt x="2880" y="2144"/>
                    </a:cubicBezTo>
                    <a:cubicBezTo>
                      <a:pt x="2380" y="2822"/>
                      <a:pt x="2428" y="3430"/>
                      <a:pt x="2761" y="3763"/>
                    </a:cubicBezTo>
                    <a:cubicBezTo>
                      <a:pt x="2761" y="3763"/>
                      <a:pt x="2675" y="3729"/>
                      <a:pt x="2546" y="3729"/>
                    </a:cubicBezTo>
                    <a:cubicBezTo>
                      <a:pt x="2348" y="3729"/>
                      <a:pt x="2048" y="3808"/>
                      <a:pt x="1797" y="4203"/>
                    </a:cubicBezTo>
                    <a:cubicBezTo>
                      <a:pt x="1368" y="4870"/>
                      <a:pt x="1320" y="5573"/>
                      <a:pt x="35" y="5739"/>
                    </a:cubicBezTo>
                    <a:cubicBezTo>
                      <a:pt x="0" y="5739"/>
                      <a:pt x="460" y="5937"/>
                      <a:pt x="1098" y="5937"/>
                    </a:cubicBezTo>
                    <a:cubicBezTo>
                      <a:pt x="1780" y="5937"/>
                      <a:pt x="2667" y="5711"/>
                      <a:pt x="3368" y="4775"/>
                    </a:cubicBezTo>
                    <a:cubicBezTo>
                      <a:pt x="3368" y="4775"/>
                      <a:pt x="3773" y="5049"/>
                      <a:pt x="3999" y="6180"/>
                    </a:cubicBezTo>
                    <a:cubicBezTo>
                      <a:pt x="4142" y="6859"/>
                      <a:pt x="3940" y="7537"/>
                      <a:pt x="3749" y="7978"/>
                    </a:cubicBezTo>
                    <a:lnTo>
                      <a:pt x="6535" y="7978"/>
                    </a:lnTo>
                    <a:cubicBezTo>
                      <a:pt x="6428" y="6930"/>
                      <a:pt x="5964" y="4894"/>
                      <a:pt x="4023" y="3930"/>
                    </a:cubicBezTo>
                    <a:cubicBezTo>
                      <a:pt x="4023" y="3930"/>
                      <a:pt x="4380" y="2822"/>
                      <a:pt x="4285" y="1608"/>
                    </a:cubicBezTo>
                    <a:cubicBezTo>
                      <a:pt x="4190" y="382"/>
                      <a:pt x="3059" y="1"/>
                      <a:pt x="30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4829098" y="3687871"/>
                <a:ext cx="501878" cy="118892"/>
              </a:xfrm>
              <a:custGeom>
                <a:avLst/>
                <a:gdLst/>
                <a:ahLst/>
                <a:cxnLst/>
                <a:rect l="l" t="t" r="r" b="b"/>
                <a:pathLst>
                  <a:path w="14479" h="3430" extrusionOk="0">
                    <a:moveTo>
                      <a:pt x="1870" y="1"/>
                    </a:moveTo>
                    <a:cubicBezTo>
                      <a:pt x="1560" y="1"/>
                      <a:pt x="1298" y="263"/>
                      <a:pt x="1298" y="572"/>
                    </a:cubicBezTo>
                    <a:cubicBezTo>
                      <a:pt x="1298" y="894"/>
                      <a:pt x="1560" y="1144"/>
                      <a:pt x="1870" y="1144"/>
                    </a:cubicBezTo>
                    <a:lnTo>
                      <a:pt x="3441" y="1144"/>
                    </a:lnTo>
                    <a:cubicBezTo>
                      <a:pt x="3751" y="1144"/>
                      <a:pt x="4013" y="1406"/>
                      <a:pt x="4013" y="1715"/>
                    </a:cubicBezTo>
                    <a:lnTo>
                      <a:pt x="4013" y="1727"/>
                    </a:lnTo>
                    <a:cubicBezTo>
                      <a:pt x="4013" y="2037"/>
                      <a:pt x="3751" y="2287"/>
                      <a:pt x="3441" y="2287"/>
                    </a:cubicBezTo>
                    <a:lnTo>
                      <a:pt x="572" y="2287"/>
                    </a:lnTo>
                    <a:cubicBezTo>
                      <a:pt x="263" y="2287"/>
                      <a:pt x="1" y="2549"/>
                      <a:pt x="1" y="2858"/>
                    </a:cubicBezTo>
                    <a:lnTo>
                      <a:pt x="1" y="2870"/>
                    </a:lnTo>
                    <a:cubicBezTo>
                      <a:pt x="1" y="3180"/>
                      <a:pt x="263" y="3430"/>
                      <a:pt x="572" y="3430"/>
                    </a:cubicBezTo>
                    <a:lnTo>
                      <a:pt x="13907" y="3430"/>
                    </a:lnTo>
                    <a:cubicBezTo>
                      <a:pt x="14229" y="3430"/>
                      <a:pt x="14479" y="3180"/>
                      <a:pt x="14479" y="2870"/>
                    </a:cubicBezTo>
                    <a:lnTo>
                      <a:pt x="14479" y="2858"/>
                    </a:lnTo>
                    <a:cubicBezTo>
                      <a:pt x="14479" y="2549"/>
                      <a:pt x="14229" y="2287"/>
                      <a:pt x="13907" y="2287"/>
                    </a:cubicBezTo>
                    <a:lnTo>
                      <a:pt x="8073" y="2287"/>
                    </a:lnTo>
                    <a:cubicBezTo>
                      <a:pt x="7763" y="2275"/>
                      <a:pt x="7502" y="2025"/>
                      <a:pt x="7502" y="1715"/>
                    </a:cubicBezTo>
                    <a:lnTo>
                      <a:pt x="7502" y="1703"/>
                    </a:lnTo>
                    <a:cubicBezTo>
                      <a:pt x="7513" y="1394"/>
                      <a:pt x="7763" y="1144"/>
                      <a:pt x="8073" y="1144"/>
                    </a:cubicBezTo>
                    <a:lnTo>
                      <a:pt x="11038" y="1144"/>
                    </a:lnTo>
                    <a:cubicBezTo>
                      <a:pt x="11288" y="1084"/>
                      <a:pt x="11478" y="858"/>
                      <a:pt x="11478" y="584"/>
                    </a:cubicBezTo>
                    <a:cubicBezTo>
                      <a:pt x="11478" y="263"/>
                      <a:pt x="11228" y="13"/>
                      <a:pt x="10907" y="13"/>
                    </a:cubicBezTo>
                    <a:lnTo>
                      <a:pt x="1870" y="1"/>
                    </a:lnTo>
                    <a:close/>
                  </a:path>
                </a:pathLst>
              </a:custGeom>
              <a:solidFill>
                <a:srgbClr val="75AAD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15"/>
            <p:cNvGrpSpPr/>
            <p:nvPr/>
          </p:nvGrpSpPr>
          <p:grpSpPr>
            <a:xfrm>
              <a:off x="5378352" y="2571755"/>
              <a:ext cx="255497" cy="301731"/>
              <a:chOff x="5387877" y="3101430"/>
              <a:chExt cx="255497" cy="301731"/>
            </a:xfrm>
          </p:grpSpPr>
          <p:sp>
            <p:nvSpPr>
              <p:cNvPr id="69" name="Google Shape;69;p15"/>
              <p:cNvSpPr/>
              <p:nvPr/>
            </p:nvSpPr>
            <p:spPr>
              <a:xfrm>
                <a:off x="5439072" y="3107635"/>
                <a:ext cx="183677" cy="238582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6883" extrusionOk="0">
                    <a:moveTo>
                      <a:pt x="2631" y="1"/>
                    </a:moveTo>
                    <a:lnTo>
                      <a:pt x="0" y="6347"/>
                    </a:lnTo>
                    <a:lnTo>
                      <a:pt x="2703" y="6347"/>
                    </a:lnTo>
                    <a:lnTo>
                      <a:pt x="2703" y="6882"/>
                    </a:lnTo>
                    <a:lnTo>
                      <a:pt x="5298" y="6882"/>
                    </a:lnTo>
                    <a:lnTo>
                      <a:pt x="2631" y="1"/>
                    </a:lnTo>
                    <a:close/>
                  </a:path>
                </a:pathLst>
              </a:custGeom>
              <a:solidFill>
                <a:srgbClr val="3DB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5433699" y="3101430"/>
                <a:ext cx="206381" cy="278617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038" extrusionOk="0">
                    <a:moveTo>
                      <a:pt x="2786" y="1"/>
                    </a:moveTo>
                    <a:cubicBezTo>
                      <a:pt x="2739" y="1"/>
                      <a:pt x="2715" y="25"/>
                      <a:pt x="2715" y="72"/>
                    </a:cubicBezTo>
                    <a:lnTo>
                      <a:pt x="2715" y="6454"/>
                    </a:lnTo>
                    <a:lnTo>
                      <a:pt x="84" y="6454"/>
                    </a:lnTo>
                    <a:cubicBezTo>
                      <a:pt x="36" y="6454"/>
                      <a:pt x="0" y="6490"/>
                      <a:pt x="0" y="6526"/>
                    </a:cubicBezTo>
                    <a:cubicBezTo>
                      <a:pt x="0" y="6573"/>
                      <a:pt x="36" y="6609"/>
                      <a:pt x="84" y="6609"/>
                    </a:cubicBezTo>
                    <a:lnTo>
                      <a:pt x="2715" y="6609"/>
                    </a:lnTo>
                    <a:lnTo>
                      <a:pt x="2715" y="7657"/>
                    </a:lnTo>
                    <a:lnTo>
                      <a:pt x="3013" y="7657"/>
                    </a:lnTo>
                    <a:lnTo>
                      <a:pt x="2882" y="787"/>
                    </a:lnTo>
                    <a:lnTo>
                      <a:pt x="5799" y="7990"/>
                    </a:lnTo>
                    <a:cubicBezTo>
                      <a:pt x="5810" y="8014"/>
                      <a:pt x="5834" y="8038"/>
                      <a:pt x="5870" y="8038"/>
                    </a:cubicBezTo>
                    <a:cubicBezTo>
                      <a:pt x="5870" y="8038"/>
                      <a:pt x="5882" y="8026"/>
                      <a:pt x="5894" y="8026"/>
                    </a:cubicBezTo>
                    <a:cubicBezTo>
                      <a:pt x="5930" y="8014"/>
                      <a:pt x="5953" y="7966"/>
                      <a:pt x="5930" y="7930"/>
                    </a:cubicBezTo>
                    <a:lnTo>
                      <a:pt x="2870" y="370"/>
                    </a:lnTo>
                    <a:lnTo>
                      <a:pt x="2858" y="72"/>
                    </a:lnTo>
                    <a:cubicBezTo>
                      <a:pt x="2858" y="25"/>
                      <a:pt x="2822" y="1"/>
                      <a:pt x="2786" y="1"/>
                    </a:cubicBezTo>
                    <a:close/>
                  </a:path>
                </a:pathLst>
              </a:custGeom>
              <a:solidFill>
                <a:srgbClr val="BF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465068" y="3361427"/>
                <a:ext cx="130435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454" extrusionOk="0">
                    <a:moveTo>
                      <a:pt x="453" y="1"/>
                    </a:moveTo>
                    <a:lnTo>
                      <a:pt x="0" y="453"/>
                    </a:lnTo>
                    <a:lnTo>
                      <a:pt x="3762" y="453"/>
                    </a:lnTo>
                    <a:lnTo>
                      <a:pt x="3393" y="96"/>
                    </a:lnTo>
                    <a:cubicBezTo>
                      <a:pt x="3334" y="37"/>
                      <a:pt x="3262" y="1"/>
                      <a:pt x="3179" y="1"/>
                    </a:cubicBezTo>
                    <a:close/>
                  </a:path>
                </a:pathLst>
              </a:custGeom>
              <a:solidFill>
                <a:srgbClr val="FFB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387877" y="3372172"/>
                <a:ext cx="255497" cy="30988"/>
              </a:xfrm>
              <a:custGeom>
                <a:avLst/>
                <a:gdLst/>
                <a:ahLst/>
                <a:cxnLst/>
                <a:rect l="l" t="t" r="r" b="b"/>
                <a:pathLst>
                  <a:path w="7371" h="894" extrusionOk="0">
                    <a:moveTo>
                      <a:pt x="1227" y="0"/>
                    </a:moveTo>
                    <a:cubicBezTo>
                      <a:pt x="906" y="0"/>
                      <a:pt x="596" y="119"/>
                      <a:pt x="370" y="346"/>
                    </a:cubicBezTo>
                    <a:lnTo>
                      <a:pt x="96" y="620"/>
                    </a:lnTo>
                    <a:cubicBezTo>
                      <a:pt x="1" y="727"/>
                      <a:pt x="72" y="893"/>
                      <a:pt x="215" y="893"/>
                    </a:cubicBezTo>
                    <a:lnTo>
                      <a:pt x="6240" y="893"/>
                    </a:lnTo>
                    <a:cubicBezTo>
                      <a:pt x="6466" y="893"/>
                      <a:pt x="6668" y="810"/>
                      <a:pt x="6835" y="655"/>
                    </a:cubicBezTo>
                    <a:lnTo>
                      <a:pt x="7311" y="179"/>
                    </a:lnTo>
                    <a:cubicBezTo>
                      <a:pt x="7371" y="108"/>
                      <a:pt x="7323" y="0"/>
                      <a:pt x="7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15"/>
            <p:cNvGrpSpPr/>
            <p:nvPr/>
          </p:nvGrpSpPr>
          <p:grpSpPr>
            <a:xfrm>
              <a:off x="6010295" y="2229911"/>
              <a:ext cx="255913" cy="302112"/>
              <a:chOff x="5270270" y="2228198"/>
              <a:chExt cx="255913" cy="302112"/>
            </a:xfrm>
          </p:grpSpPr>
          <p:sp>
            <p:nvSpPr>
              <p:cNvPr id="74" name="Google Shape;74;p15"/>
              <p:cNvSpPr/>
              <p:nvPr/>
            </p:nvSpPr>
            <p:spPr>
              <a:xfrm>
                <a:off x="5321847" y="2234368"/>
                <a:ext cx="183261" cy="238582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6883" extrusionOk="0">
                    <a:moveTo>
                      <a:pt x="2620" y="1"/>
                    </a:moveTo>
                    <a:lnTo>
                      <a:pt x="1" y="6359"/>
                    </a:lnTo>
                    <a:lnTo>
                      <a:pt x="2691" y="6359"/>
                    </a:lnTo>
                    <a:lnTo>
                      <a:pt x="2703" y="6883"/>
                    </a:lnTo>
                    <a:lnTo>
                      <a:pt x="5287" y="6883"/>
                    </a:lnTo>
                    <a:lnTo>
                      <a:pt x="2620" y="1"/>
                    </a:lnTo>
                    <a:close/>
                  </a:path>
                </a:pathLst>
              </a:custGeom>
              <a:solidFill>
                <a:srgbClr val="3DB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316474" y="2228198"/>
                <a:ext cx="205999" cy="278617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8038" extrusionOk="0">
                    <a:moveTo>
                      <a:pt x="2787" y="0"/>
                    </a:moveTo>
                    <a:cubicBezTo>
                      <a:pt x="2739" y="0"/>
                      <a:pt x="2704" y="36"/>
                      <a:pt x="2704" y="72"/>
                    </a:cubicBezTo>
                    <a:lnTo>
                      <a:pt x="2704" y="6454"/>
                    </a:lnTo>
                    <a:lnTo>
                      <a:pt x="72" y="6454"/>
                    </a:lnTo>
                    <a:cubicBezTo>
                      <a:pt x="37" y="6454"/>
                      <a:pt x="1" y="6489"/>
                      <a:pt x="1" y="6537"/>
                    </a:cubicBezTo>
                    <a:cubicBezTo>
                      <a:pt x="1" y="6573"/>
                      <a:pt x="37" y="6608"/>
                      <a:pt x="72" y="6608"/>
                    </a:cubicBezTo>
                    <a:lnTo>
                      <a:pt x="2704" y="6608"/>
                    </a:lnTo>
                    <a:lnTo>
                      <a:pt x="2704" y="7656"/>
                    </a:lnTo>
                    <a:lnTo>
                      <a:pt x="3001" y="7656"/>
                    </a:lnTo>
                    <a:lnTo>
                      <a:pt x="2870" y="786"/>
                    </a:lnTo>
                    <a:lnTo>
                      <a:pt x="5787" y="7989"/>
                    </a:lnTo>
                    <a:cubicBezTo>
                      <a:pt x="5799" y="8013"/>
                      <a:pt x="5835" y="8037"/>
                      <a:pt x="5859" y="8037"/>
                    </a:cubicBezTo>
                    <a:cubicBezTo>
                      <a:pt x="5871" y="8037"/>
                      <a:pt x="5883" y="8037"/>
                      <a:pt x="5894" y="8025"/>
                    </a:cubicBezTo>
                    <a:cubicBezTo>
                      <a:pt x="5930" y="8013"/>
                      <a:pt x="5942" y="7966"/>
                      <a:pt x="5930" y="7930"/>
                    </a:cubicBezTo>
                    <a:lnTo>
                      <a:pt x="2858" y="369"/>
                    </a:lnTo>
                    <a:lnTo>
                      <a:pt x="2858" y="72"/>
                    </a:lnTo>
                    <a:cubicBezTo>
                      <a:pt x="2858" y="24"/>
                      <a:pt x="2823" y="0"/>
                      <a:pt x="2787" y="0"/>
                    </a:cubicBezTo>
                    <a:close/>
                  </a:path>
                </a:pathLst>
              </a:custGeom>
              <a:solidFill>
                <a:srgbClr val="BF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47843" y="2488612"/>
                <a:ext cx="130054" cy="15286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441" extrusionOk="0">
                    <a:moveTo>
                      <a:pt x="453" y="0"/>
                    </a:moveTo>
                    <a:lnTo>
                      <a:pt x="1" y="441"/>
                    </a:lnTo>
                    <a:lnTo>
                      <a:pt x="3751" y="441"/>
                    </a:lnTo>
                    <a:lnTo>
                      <a:pt x="3394" y="84"/>
                    </a:lnTo>
                    <a:cubicBezTo>
                      <a:pt x="3334" y="24"/>
                      <a:pt x="3263" y="0"/>
                      <a:pt x="3180" y="0"/>
                    </a:cubicBezTo>
                    <a:close/>
                  </a:path>
                </a:pathLst>
              </a:custGeom>
              <a:solidFill>
                <a:srgbClr val="FFB82F"/>
              </a:solidFill>
              <a:ln w="26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270270" y="2498906"/>
                <a:ext cx="255913" cy="31404"/>
              </a:xfrm>
              <a:custGeom>
                <a:avLst/>
                <a:gdLst/>
                <a:ahLst/>
                <a:cxnLst/>
                <a:rect l="l" t="t" r="r" b="b"/>
                <a:pathLst>
                  <a:path w="7383" h="906" extrusionOk="0">
                    <a:moveTo>
                      <a:pt x="1227" y="1"/>
                    </a:moveTo>
                    <a:cubicBezTo>
                      <a:pt x="917" y="1"/>
                      <a:pt x="608" y="120"/>
                      <a:pt x="381" y="346"/>
                    </a:cubicBezTo>
                    <a:lnTo>
                      <a:pt x="108" y="632"/>
                    </a:lnTo>
                    <a:cubicBezTo>
                      <a:pt x="0" y="727"/>
                      <a:pt x="72" y="906"/>
                      <a:pt x="215" y="906"/>
                    </a:cubicBezTo>
                    <a:lnTo>
                      <a:pt x="6251" y="906"/>
                    </a:lnTo>
                    <a:cubicBezTo>
                      <a:pt x="6465" y="906"/>
                      <a:pt x="6680" y="810"/>
                      <a:pt x="6835" y="656"/>
                    </a:cubicBezTo>
                    <a:lnTo>
                      <a:pt x="7311" y="179"/>
                    </a:lnTo>
                    <a:cubicBezTo>
                      <a:pt x="7382" y="120"/>
                      <a:pt x="7335" y="1"/>
                      <a:pt x="7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>
              <a:off x="3082391" y="2363728"/>
              <a:ext cx="358234" cy="416045"/>
              <a:chOff x="1244066" y="1124828"/>
              <a:chExt cx="358234" cy="416045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1397582" y="1131033"/>
                <a:ext cx="183677" cy="238582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6883" extrusionOk="0">
                    <a:moveTo>
                      <a:pt x="2632" y="0"/>
                    </a:moveTo>
                    <a:lnTo>
                      <a:pt x="0" y="6358"/>
                    </a:lnTo>
                    <a:lnTo>
                      <a:pt x="2703" y="6358"/>
                    </a:lnTo>
                    <a:lnTo>
                      <a:pt x="2715" y="6882"/>
                    </a:lnTo>
                    <a:lnTo>
                      <a:pt x="5299" y="6882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3DB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1392625" y="1124828"/>
                <a:ext cx="205965" cy="278617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8038" extrusionOk="0">
                    <a:moveTo>
                      <a:pt x="2775" y="1"/>
                    </a:moveTo>
                    <a:cubicBezTo>
                      <a:pt x="2739" y="1"/>
                      <a:pt x="2703" y="25"/>
                      <a:pt x="2703" y="72"/>
                    </a:cubicBezTo>
                    <a:lnTo>
                      <a:pt x="2703" y="6454"/>
                    </a:lnTo>
                    <a:lnTo>
                      <a:pt x="72" y="6454"/>
                    </a:lnTo>
                    <a:cubicBezTo>
                      <a:pt x="36" y="6454"/>
                      <a:pt x="0" y="6490"/>
                      <a:pt x="0" y="6537"/>
                    </a:cubicBezTo>
                    <a:cubicBezTo>
                      <a:pt x="0" y="6573"/>
                      <a:pt x="36" y="6609"/>
                      <a:pt x="72" y="6609"/>
                    </a:cubicBezTo>
                    <a:lnTo>
                      <a:pt x="2703" y="6609"/>
                    </a:lnTo>
                    <a:lnTo>
                      <a:pt x="2703" y="7657"/>
                    </a:lnTo>
                    <a:lnTo>
                      <a:pt x="3001" y="7657"/>
                    </a:lnTo>
                    <a:lnTo>
                      <a:pt x="2870" y="787"/>
                    </a:lnTo>
                    <a:lnTo>
                      <a:pt x="5787" y="7990"/>
                    </a:lnTo>
                    <a:cubicBezTo>
                      <a:pt x="5799" y="8014"/>
                      <a:pt x="5823" y="8038"/>
                      <a:pt x="5858" y="8038"/>
                    </a:cubicBezTo>
                    <a:cubicBezTo>
                      <a:pt x="5870" y="8038"/>
                      <a:pt x="5882" y="8038"/>
                      <a:pt x="5882" y="8026"/>
                    </a:cubicBezTo>
                    <a:cubicBezTo>
                      <a:pt x="5930" y="8014"/>
                      <a:pt x="5942" y="7966"/>
                      <a:pt x="5930" y="7930"/>
                    </a:cubicBezTo>
                    <a:lnTo>
                      <a:pt x="2858" y="370"/>
                    </a:lnTo>
                    <a:lnTo>
                      <a:pt x="2858" y="72"/>
                    </a:lnTo>
                    <a:cubicBezTo>
                      <a:pt x="2858" y="25"/>
                      <a:pt x="2822" y="1"/>
                      <a:pt x="2775" y="1"/>
                    </a:cubicBezTo>
                    <a:close/>
                  </a:path>
                </a:pathLst>
              </a:custGeom>
              <a:solidFill>
                <a:srgbClr val="BF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1423994" y="1385241"/>
                <a:ext cx="130019" cy="15321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442" extrusionOk="0">
                    <a:moveTo>
                      <a:pt x="441" y="1"/>
                    </a:moveTo>
                    <a:lnTo>
                      <a:pt x="0" y="441"/>
                    </a:lnTo>
                    <a:lnTo>
                      <a:pt x="3751" y="441"/>
                    </a:lnTo>
                    <a:lnTo>
                      <a:pt x="3394" y="84"/>
                    </a:lnTo>
                    <a:cubicBezTo>
                      <a:pt x="3334" y="25"/>
                      <a:pt x="3251" y="1"/>
                      <a:pt x="3179" y="1"/>
                    </a:cubicBezTo>
                    <a:close/>
                  </a:path>
                </a:pathLst>
              </a:custGeom>
              <a:solidFill>
                <a:srgbClr val="FFB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1346387" y="1395571"/>
                <a:ext cx="255913" cy="31404"/>
              </a:xfrm>
              <a:custGeom>
                <a:avLst/>
                <a:gdLst/>
                <a:ahLst/>
                <a:cxnLst/>
                <a:rect l="l" t="t" r="r" b="b"/>
                <a:pathLst>
                  <a:path w="7383" h="906" extrusionOk="0">
                    <a:moveTo>
                      <a:pt x="1227" y="0"/>
                    </a:moveTo>
                    <a:cubicBezTo>
                      <a:pt x="906" y="0"/>
                      <a:pt x="608" y="119"/>
                      <a:pt x="382" y="346"/>
                    </a:cubicBezTo>
                    <a:lnTo>
                      <a:pt x="108" y="631"/>
                    </a:lnTo>
                    <a:cubicBezTo>
                      <a:pt x="1" y="727"/>
                      <a:pt x="72" y="905"/>
                      <a:pt x="215" y="905"/>
                    </a:cubicBezTo>
                    <a:lnTo>
                      <a:pt x="6252" y="905"/>
                    </a:lnTo>
                    <a:cubicBezTo>
                      <a:pt x="6466" y="905"/>
                      <a:pt x="6680" y="810"/>
                      <a:pt x="6835" y="655"/>
                    </a:cubicBezTo>
                    <a:lnTo>
                      <a:pt x="7311" y="179"/>
                    </a:lnTo>
                    <a:cubicBezTo>
                      <a:pt x="7383" y="119"/>
                      <a:pt x="7335" y="0"/>
                      <a:pt x="7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1264689" y="1245347"/>
                <a:ext cx="183677" cy="238166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6871" extrusionOk="0">
                    <a:moveTo>
                      <a:pt x="2667" y="1"/>
                    </a:moveTo>
                    <a:lnTo>
                      <a:pt x="0" y="6870"/>
                    </a:lnTo>
                    <a:lnTo>
                      <a:pt x="2596" y="6870"/>
                    </a:lnTo>
                    <a:lnTo>
                      <a:pt x="2596" y="6347"/>
                    </a:lnTo>
                    <a:lnTo>
                      <a:pt x="5299" y="6347"/>
                    </a:lnTo>
                    <a:lnTo>
                      <a:pt x="2667" y="1"/>
                    </a:lnTo>
                    <a:close/>
                  </a:path>
                </a:pathLst>
              </a:custGeom>
              <a:solidFill>
                <a:srgbClr val="3DB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1247359" y="1238761"/>
                <a:ext cx="205965" cy="278583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8037" extrusionOk="0">
                    <a:moveTo>
                      <a:pt x="3167" y="0"/>
                    </a:moveTo>
                    <a:cubicBezTo>
                      <a:pt x="3120" y="0"/>
                      <a:pt x="3096" y="36"/>
                      <a:pt x="3084" y="71"/>
                    </a:cubicBezTo>
                    <a:lnTo>
                      <a:pt x="3084" y="369"/>
                    </a:lnTo>
                    <a:lnTo>
                      <a:pt x="12" y="7941"/>
                    </a:lnTo>
                    <a:cubicBezTo>
                      <a:pt x="0" y="7977"/>
                      <a:pt x="24" y="8025"/>
                      <a:pt x="60" y="8037"/>
                    </a:cubicBezTo>
                    <a:lnTo>
                      <a:pt x="84" y="8037"/>
                    </a:lnTo>
                    <a:cubicBezTo>
                      <a:pt x="119" y="8037"/>
                      <a:pt x="143" y="8025"/>
                      <a:pt x="155" y="7989"/>
                    </a:cubicBezTo>
                    <a:lnTo>
                      <a:pt x="3072" y="786"/>
                    </a:lnTo>
                    <a:lnTo>
                      <a:pt x="2941" y="7668"/>
                    </a:lnTo>
                    <a:lnTo>
                      <a:pt x="3239" y="7668"/>
                    </a:lnTo>
                    <a:lnTo>
                      <a:pt x="3239" y="6608"/>
                    </a:lnTo>
                    <a:lnTo>
                      <a:pt x="5870" y="6608"/>
                    </a:lnTo>
                    <a:cubicBezTo>
                      <a:pt x="5906" y="6608"/>
                      <a:pt x="5942" y="6584"/>
                      <a:pt x="5942" y="6537"/>
                    </a:cubicBezTo>
                    <a:cubicBezTo>
                      <a:pt x="5942" y="6501"/>
                      <a:pt x="5906" y="6465"/>
                      <a:pt x="5870" y="6465"/>
                    </a:cubicBezTo>
                    <a:lnTo>
                      <a:pt x="3239" y="6465"/>
                    </a:lnTo>
                    <a:lnTo>
                      <a:pt x="3239" y="83"/>
                    </a:lnTo>
                    <a:cubicBezTo>
                      <a:pt x="3239" y="36"/>
                      <a:pt x="3203" y="0"/>
                      <a:pt x="3167" y="0"/>
                    </a:cubicBezTo>
                    <a:close/>
                  </a:path>
                </a:pathLst>
              </a:custGeom>
              <a:solidFill>
                <a:srgbClr val="BF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1291933" y="1499140"/>
                <a:ext cx="130435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454" extrusionOk="0">
                    <a:moveTo>
                      <a:pt x="572" y="1"/>
                    </a:moveTo>
                    <a:cubicBezTo>
                      <a:pt x="500" y="1"/>
                      <a:pt x="417" y="37"/>
                      <a:pt x="369" y="96"/>
                    </a:cubicBezTo>
                    <a:lnTo>
                      <a:pt x="0" y="453"/>
                    </a:lnTo>
                    <a:lnTo>
                      <a:pt x="3763" y="453"/>
                    </a:lnTo>
                    <a:lnTo>
                      <a:pt x="3310" y="1"/>
                    </a:lnTo>
                    <a:close/>
                  </a:path>
                </a:pathLst>
              </a:custGeom>
              <a:solidFill>
                <a:srgbClr val="FFB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1244066" y="1509469"/>
                <a:ext cx="255497" cy="31404"/>
              </a:xfrm>
              <a:custGeom>
                <a:avLst/>
                <a:gdLst/>
                <a:ahLst/>
                <a:cxnLst/>
                <a:rect l="l" t="t" r="r" b="b"/>
                <a:pathLst>
                  <a:path w="7371" h="906" extrusionOk="0">
                    <a:moveTo>
                      <a:pt x="143" y="1"/>
                    </a:moveTo>
                    <a:cubicBezTo>
                      <a:pt x="48" y="1"/>
                      <a:pt x="0" y="120"/>
                      <a:pt x="60" y="191"/>
                    </a:cubicBezTo>
                    <a:lnTo>
                      <a:pt x="536" y="667"/>
                    </a:lnTo>
                    <a:cubicBezTo>
                      <a:pt x="691" y="822"/>
                      <a:pt x="905" y="905"/>
                      <a:pt x="1131" y="905"/>
                    </a:cubicBezTo>
                    <a:lnTo>
                      <a:pt x="7156" y="905"/>
                    </a:lnTo>
                    <a:cubicBezTo>
                      <a:pt x="7299" y="905"/>
                      <a:pt x="7370" y="739"/>
                      <a:pt x="7275" y="632"/>
                    </a:cubicBezTo>
                    <a:lnTo>
                      <a:pt x="6989" y="358"/>
                    </a:lnTo>
                    <a:cubicBezTo>
                      <a:pt x="6763" y="131"/>
                      <a:pt x="6465" y="1"/>
                      <a:pt x="61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15"/>
            <p:cNvSpPr txBox="1"/>
            <p:nvPr/>
          </p:nvSpPr>
          <p:spPr>
            <a:xfrm>
              <a:off x="6684406" y="1292575"/>
              <a:ext cx="19926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6684417" y="1568351"/>
              <a:ext cx="1992600" cy="9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Mars is a very cold place full of iron oxide dust. It was named after a god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457198" y="1280625"/>
              <a:ext cx="20181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457198" y="1568350"/>
              <a:ext cx="2018100" cy="93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464258" y="3192025"/>
              <a:ext cx="20181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" name="Google Shape;92;p15"/>
            <p:cNvSpPr txBox="1"/>
            <p:nvPr/>
          </p:nvSpPr>
          <p:spPr>
            <a:xfrm>
              <a:off x="464250" y="3479750"/>
              <a:ext cx="2018100" cy="9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 made of helium and </a:t>
              </a: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hydrogen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. It has several rings, and it’s a gas giant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5"/>
            <p:cNvSpPr txBox="1"/>
            <p:nvPr/>
          </p:nvSpPr>
          <p:spPr>
            <a:xfrm>
              <a:off x="6684325" y="3193006"/>
              <a:ext cx="1992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" name="Google Shape;94;p15"/>
            <p:cNvSpPr txBox="1"/>
            <p:nvPr/>
          </p:nvSpPr>
          <p:spPr>
            <a:xfrm>
              <a:off x="6684416" y="3481222"/>
              <a:ext cx="1992600" cy="9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5" name="Google Shape;95;p15"/>
            <p:cNvCxnSpPr/>
            <p:nvPr/>
          </p:nvCxnSpPr>
          <p:spPr>
            <a:xfrm flipH="1">
              <a:off x="2562000" y="3105150"/>
              <a:ext cx="1524000" cy="3240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96" name="Google Shape;96;p15"/>
            <p:cNvSpPr/>
            <p:nvPr/>
          </p:nvSpPr>
          <p:spPr>
            <a:xfrm>
              <a:off x="4257348" y="1947777"/>
              <a:ext cx="386152" cy="626421"/>
            </a:xfrm>
            <a:custGeom>
              <a:avLst/>
              <a:gdLst/>
              <a:ahLst/>
              <a:cxnLst/>
              <a:rect l="l" t="t" r="r" b="b"/>
              <a:pathLst>
                <a:path w="10228" h="16592" extrusionOk="0">
                  <a:moveTo>
                    <a:pt x="4100" y="0"/>
                  </a:moveTo>
                  <a:cubicBezTo>
                    <a:pt x="3789" y="0"/>
                    <a:pt x="2955" y="118"/>
                    <a:pt x="2786" y="245"/>
                  </a:cubicBezTo>
                  <a:cubicBezTo>
                    <a:pt x="2643" y="352"/>
                    <a:pt x="2310" y="518"/>
                    <a:pt x="2143" y="673"/>
                  </a:cubicBezTo>
                  <a:cubicBezTo>
                    <a:pt x="2131" y="685"/>
                    <a:pt x="2120" y="685"/>
                    <a:pt x="2120" y="697"/>
                  </a:cubicBezTo>
                  <a:cubicBezTo>
                    <a:pt x="2072" y="733"/>
                    <a:pt x="2048" y="780"/>
                    <a:pt x="2036" y="816"/>
                  </a:cubicBezTo>
                  <a:cubicBezTo>
                    <a:pt x="2001" y="1018"/>
                    <a:pt x="1822" y="1280"/>
                    <a:pt x="1620" y="1554"/>
                  </a:cubicBezTo>
                  <a:cubicBezTo>
                    <a:pt x="1429" y="1828"/>
                    <a:pt x="1084" y="2102"/>
                    <a:pt x="1084" y="2102"/>
                  </a:cubicBezTo>
                  <a:cubicBezTo>
                    <a:pt x="1060" y="2114"/>
                    <a:pt x="691" y="2400"/>
                    <a:pt x="691" y="2542"/>
                  </a:cubicBezTo>
                  <a:cubicBezTo>
                    <a:pt x="691" y="2542"/>
                    <a:pt x="691" y="2554"/>
                    <a:pt x="691" y="2578"/>
                  </a:cubicBezTo>
                  <a:cubicBezTo>
                    <a:pt x="703" y="2757"/>
                    <a:pt x="750" y="3269"/>
                    <a:pt x="584" y="3364"/>
                  </a:cubicBezTo>
                  <a:cubicBezTo>
                    <a:pt x="417" y="3459"/>
                    <a:pt x="0" y="3697"/>
                    <a:pt x="0" y="3828"/>
                  </a:cubicBezTo>
                  <a:cubicBezTo>
                    <a:pt x="0" y="3959"/>
                    <a:pt x="155" y="4709"/>
                    <a:pt x="179" y="4817"/>
                  </a:cubicBezTo>
                  <a:cubicBezTo>
                    <a:pt x="191" y="4912"/>
                    <a:pt x="310" y="6710"/>
                    <a:pt x="346" y="7484"/>
                  </a:cubicBezTo>
                  <a:cubicBezTo>
                    <a:pt x="512" y="7519"/>
                    <a:pt x="667" y="7555"/>
                    <a:pt x="762" y="7591"/>
                  </a:cubicBezTo>
                  <a:cubicBezTo>
                    <a:pt x="1072" y="7698"/>
                    <a:pt x="1298" y="7853"/>
                    <a:pt x="1429" y="8150"/>
                  </a:cubicBezTo>
                  <a:cubicBezTo>
                    <a:pt x="1545" y="8440"/>
                    <a:pt x="1672" y="8651"/>
                    <a:pt x="1778" y="8651"/>
                  </a:cubicBezTo>
                  <a:cubicBezTo>
                    <a:pt x="1780" y="8651"/>
                    <a:pt x="1783" y="8651"/>
                    <a:pt x="1786" y="8650"/>
                  </a:cubicBezTo>
                  <a:cubicBezTo>
                    <a:pt x="1863" y="8641"/>
                    <a:pt x="2153" y="8532"/>
                    <a:pt x="2296" y="8532"/>
                  </a:cubicBezTo>
                  <a:cubicBezTo>
                    <a:pt x="2331" y="8532"/>
                    <a:pt x="2358" y="8539"/>
                    <a:pt x="2370" y="8555"/>
                  </a:cubicBezTo>
                  <a:cubicBezTo>
                    <a:pt x="2429" y="8638"/>
                    <a:pt x="2608" y="9127"/>
                    <a:pt x="2536" y="9400"/>
                  </a:cubicBezTo>
                  <a:cubicBezTo>
                    <a:pt x="2465" y="9674"/>
                    <a:pt x="2239" y="9877"/>
                    <a:pt x="2120" y="10174"/>
                  </a:cubicBezTo>
                  <a:cubicBezTo>
                    <a:pt x="1989" y="10484"/>
                    <a:pt x="1870" y="11163"/>
                    <a:pt x="1870" y="11401"/>
                  </a:cubicBezTo>
                  <a:cubicBezTo>
                    <a:pt x="1870" y="11651"/>
                    <a:pt x="2120" y="13865"/>
                    <a:pt x="2131" y="13996"/>
                  </a:cubicBezTo>
                  <a:cubicBezTo>
                    <a:pt x="2143" y="14127"/>
                    <a:pt x="2120" y="15282"/>
                    <a:pt x="2120" y="15342"/>
                  </a:cubicBezTo>
                  <a:cubicBezTo>
                    <a:pt x="2120" y="15389"/>
                    <a:pt x="2143" y="16592"/>
                    <a:pt x="2143" y="16592"/>
                  </a:cubicBezTo>
                  <a:lnTo>
                    <a:pt x="2143" y="16485"/>
                  </a:lnTo>
                  <a:lnTo>
                    <a:pt x="6251" y="16485"/>
                  </a:lnTo>
                  <a:lnTo>
                    <a:pt x="6239" y="16330"/>
                  </a:lnTo>
                  <a:lnTo>
                    <a:pt x="6203" y="14663"/>
                  </a:lnTo>
                  <a:lnTo>
                    <a:pt x="7561" y="14663"/>
                  </a:lnTo>
                  <a:lnTo>
                    <a:pt x="10228" y="10174"/>
                  </a:lnTo>
                  <a:cubicBezTo>
                    <a:pt x="10228" y="10174"/>
                    <a:pt x="9716" y="8900"/>
                    <a:pt x="9573" y="8543"/>
                  </a:cubicBezTo>
                  <a:cubicBezTo>
                    <a:pt x="9430" y="8174"/>
                    <a:pt x="9109" y="7186"/>
                    <a:pt x="9097" y="6900"/>
                  </a:cubicBezTo>
                  <a:cubicBezTo>
                    <a:pt x="9085" y="6614"/>
                    <a:pt x="9013" y="6293"/>
                    <a:pt x="9287" y="5793"/>
                  </a:cubicBezTo>
                  <a:cubicBezTo>
                    <a:pt x="9561" y="5281"/>
                    <a:pt x="10168" y="4078"/>
                    <a:pt x="10097" y="3959"/>
                  </a:cubicBezTo>
                  <a:cubicBezTo>
                    <a:pt x="10025" y="3840"/>
                    <a:pt x="9656" y="3507"/>
                    <a:pt x="9501" y="3138"/>
                  </a:cubicBezTo>
                  <a:cubicBezTo>
                    <a:pt x="9406" y="2923"/>
                    <a:pt x="9382" y="2614"/>
                    <a:pt x="9406" y="2292"/>
                  </a:cubicBezTo>
                  <a:cubicBezTo>
                    <a:pt x="9406" y="2066"/>
                    <a:pt x="9442" y="1828"/>
                    <a:pt x="9478" y="1626"/>
                  </a:cubicBezTo>
                  <a:cubicBezTo>
                    <a:pt x="9561" y="1126"/>
                    <a:pt x="9573" y="959"/>
                    <a:pt x="9573" y="959"/>
                  </a:cubicBezTo>
                  <a:cubicBezTo>
                    <a:pt x="9573" y="959"/>
                    <a:pt x="8562" y="948"/>
                    <a:pt x="7768" y="948"/>
                  </a:cubicBezTo>
                  <a:cubicBezTo>
                    <a:pt x="7372" y="948"/>
                    <a:pt x="7029" y="951"/>
                    <a:pt x="6894" y="959"/>
                  </a:cubicBezTo>
                  <a:cubicBezTo>
                    <a:pt x="6835" y="964"/>
                    <a:pt x="6781" y="967"/>
                    <a:pt x="6733" y="967"/>
                  </a:cubicBezTo>
                  <a:cubicBezTo>
                    <a:pt x="6448" y="967"/>
                    <a:pt x="6327" y="884"/>
                    <a:pt x="6215" y="792"/>
                  </a:cubicBezTo>
                  <a:cubicBezTo>
                    <a:pt x="6084" y="673"/>
                    <a:pt x="5930" y="602"/>
                    <a:pt x="5632" y="602"/>
                  </a:cubicBezTo>
                  <a:cubicBezTo>
                    <a:pt x="5322" y="602"/>
                    <a:pt x="5013" y="530"/>
                    <a:pt x="4953" y="506"/>
                  </a:cubicBezTo>
                  <a:cubicBezTo>
                    <a:pt x="4894" y="471"/>
                    <a:pt x="4358" y="54"/>
                    <a:pt x="4191" y="6"/>
                  </a:cubicBezTo>
                  <a:cubicBezTo>
                    <a:pt x="4171" y="2"/>
                    <a:pt x="4140" y="0"/>
                    <a:pt x="4100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4542763" y="1784833"/>
              <a:ext cx="400121" cy="716541"/>
            </a:xfrm>
            <a:custGeom>
              <a:avLst/>
              <a:gdLst/>
              <a:ahLst/>
              <a:cxnLst/>
              <a:rect l="l" t="t" r="r" b="b"/>
              <a:pathLst>
                <a:path w="10598" h="18979" extrusionOk="0">
                  <a:moveTo>
                    <a:pt x="3049" y="0"/>
                  </a:moveTo>
                  <a:lnTo>
                    <a:pt x="2013" y="5275"/>
                  </a:lnTo>
                  <a:cubicBezTo>
                    <a:pt x="2013" y="5275"/>
                    <a:pt x="2001" y="5442"/>
                    <a:pt x="1918" y="5942"/>
                  </a:cubicBezTo>
                  <a:cubicBezTo>
                    <a:pt x="1882" y="6144"/>
                    <a:pt x="1846" y="6382"/>
                    <a:pt x="1846" y="6608"/>
                  </a:cubicBezTo>
                  <a:cubicBezTo>
                    <a:pt x="1822" y="6930"/>
                    <a:pt x="1846" y="7239"/>
                    <a:pt x="1941" y="7454"/>
                  </a:cubicBezTo>
                  <a:cubicBezTo>
                    <a:pt x="2096" y="7823"/>
                    <a:pt x="2465" y="8156"/>
                    <a:pt x="2537" y="8275"/>
                  </a:cubicBezTo>
                  <a:cubicBezTo>
                    <a:pt x="2608" y="8394"/>
                    <a:pt x="2001" y="9597"/>
                    <a:pt x="1727" y="10109"/>
                  </a:cubicBezTo>
                  <a:cubicBezTo>
                    <a:pt x="1453" y="10609"/>
                    <a:pt x="1525" y="10918"/>
                    <a:pt x="1537" y="11216"/>
                  </a:cubicBezTo>
                  <a:cubicBezTo>
                    <a:pt x="1549" y="11502"/>
                    <a:pt x="1870" y="12490"/>
                    <a:pt x="2013" y="12859"/>
                  </a:cubicBezTo>
                  <a:cubicBezTo>
                    <a:pt x="2156" y="13216"/>
                    <a:pt x="2668" y="14490"/>
                    <a:pt x="2668" y="14490"/>
                  </a:cubicBezTo>
                  <a:lnTo>
                    <a:pt x="1" y="18979"/>
                  </a:lnTo>
                  <a:lnTo>
                    <a:pt x="2501" y="18979"/>
                  </a:lnTo>
                  <a:cubicBezTo>
                    <a:pt x="2751" y="18979"/>
                    <a:pt x="2882" y="18836"/>
                    <a:pt x="2918" y="18777"/>
                  </a:cubicBezTo>
                  <a:cubicBezTo>
                    <a:pt x="2965" y="18717"/>
                    <a:pt x="4311" y="16979"/>
                    <a:pt x="4418" y="16848"/>
                  </a:cubicBezTo>
                  <a:cubicBezTo>
                    <a:pt x="4496" y="16762"/>
                    <a:pt x="4734" y="16732"/>
                    <a:pt x="4952" y="16732"/>
                  </a:cubicBezTo>
                  <a:cubicBezTo>
                    <a:pt x="5065" y="16732"/>
                    <a:pt x="5174" y="16740"/>
                    <a:pt x="5251" y="16753"/>
                  </a:cubicBezTo>
                  <a:cubicBezTo>
                    <a:pt x="5416" y="16785"/>
                    <a:pt x="5518" y="16836"/>
                    <a:pt x="5645" y="16836"/>
                  </a:cubicBezTo>
                  <a:cubicBezTo>
                    <a:pt x="5701" y="16836"/>
                    <a:pt x="5762" y="16826"/>
                    <a:pt x="5835" y="16800"/>
                  </a:cubicBezTo>
                  <a:cubicBezTo>
                    <a:pt x="6061" y="16717"/>
                    <a:pt x="6049" y="16205"/>
                    <a:pt x="6121" y="15967"/>
                  </a:cubicBezTo>
                  <a:cubicBezTo>
                    <a:pt x="6132" y="15907"/>
                    <a:pt x="6168" y="15883"/>
                    <a:pt x="6204" y="15860"/>
                  </a:cubicBezTo>
                  <a:cubicBezTo>
                    <a:pt x="6204" y="15860"/>
                    <a:pt x="6037" y="15514"/>
                    <a:pt x="6013" y="15479"/>
                  </a:cubicBezTo>
                  <a:cubicBezTo>
                    <a:pt x="6001" y="15431"/>
                    <a:pt x="5763" y="15240"/>
                    <a:pt x="5561" y="14990"/>
                  </a:cubicBezTo>
                  <a:cubicBezTo>
                    <a:pt x="5359" y="14728"/>
                    <a:pt x="5311" y="13919"/>
                    <a:pt x="5299" y="13562"/>
                  </a:cubicBezTo>
                  <a:cubicBezTo>
                    <a:pt x="5287" y="13204"/>
                    <a:pt x="5323" y="11871"/>
                    <a:pt x="5430" y="11454"/>
                  </a:cubicBezTo>
                  <a:cubicBezTo>
                    <a:pt x="5525" y="11038"/>
                    <a:pt x="6061" y="10823"/>
                    <a:pt x="6490" y="10490"/>
                  </a:cubicBezTo>
                  <a:cubicBezTo>
                    <a:pt x="6930" y="10156"/>
                    <a:pt x="7228" y="9573"/>
                    <a:pt x="7406" y="9371"/>
                  </a:cubicBezTo>
                  <a:cubicBezTo>
                    <a:pt x="7573" y="9168"/>
                    <a:pt x="8228" y="8097"/>
                    <a:pt x="8299" y="7918"/>
                  </a:cubicBezTo>
                  <a:cubicBezTo>
                    <a:pt x="8299" y="7894"/>
                    <a:pt x="8311" y="7882"/>
                    <a:pt x="8311" y="7859"/>
                  </a:cubicBezTo>
                  <a:cubicBezTo>
                    <a:pt x="8359" y="7644"/>
                    <a:pt x="8299" y="7228"/>
                    <a:pt x="8299" y="7228"/>
                  </a:cubicBezTo>
                  <a:cubicBezTo>
                    <a:pt x="8299" y="7228"/>
                    <a:pt x="8037" y="6632"/>
                    <a:pt x="8192" y="6418"/>
                  </a:cubicBezTo>
                  <a:cubicBezTo>
                    <a:pt x="8347" y="6204"/>
                    <a:pt x="8478" y="6204"/>
                    <a:pt x="8478" y="5870"/>
                  </a:cubicBezTo>
                  <a:cubicBezTo>
                    <a:pt x="8478" y="5549"/>
                    <a:pt x="8168" y="5072"/>
                    <a:pt x="8299" y="4751"/>
                  </a:cubicBezTo>
                  <a:cubicBezTo>
                    <a:pt x="8430" y="4430"/>
                    <a:pt x="8930" y="3715"/>
                    <a:pt x="9228" y="3477"/>
                  </a:cubicBezTo>
                  <a:cubicBezTo>
                    <a:pt x="9538" y="3239"/>
                    <a:pt x="10157" y="2144"/>
                    <a:pt x="10133" y="1941"/>
                  </a:cubicBezTo>
                  <a:cubicBezTo>
                    <a:pt x="10121" y="1774"/>
                    <a:pt x="9823" y="1465"/>
                    <a:pt x="9931" y="1167"/>
                  </a:cubicBezTo>
                  <a:cubicBezTo>
                    <a:pt x="9942" y="1132"/>
                    <a:pt x="9966" y="1096"/>
                    <a:pt x="9990" y="1060"/>
                  </a:cubicBezTo>
                  <a:cubicBezTo>
                    <a:pt x="10228" y="739"/>
                    <a:pt x="10597" y="274"/>
                    <a:pt x="10597" y="274"/>
                  </a:cubicBezTo>
                  <a:lnTo>
                    <a:pt x="5251" y="84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4593579" y="1157785"/>
              <a:ext cx="485484" cy="516971"/>
            </a:xfrm>
            <a:custGeom>
              <a:avLst/>
              <a:gdLst/>
              <a:ahLst/>
              <a:cxnLst/>
              <a:rect l="l" t="t" r="r" b="b"/>
              <a:pathLst>
                <a:path w="12859" h="13693" extrusionOk="0">
                  <a:moveTo>
                    <a:pt x="0" y="0"/>
                  </a:moveTo>
                  <a:lnTo>
                    <a:pt x="95" y="4989"/>
                  </a:lnTo>
                  <a:cubicBezTo>
                    <a:pt x="95" y="4989"/>
                    <a:pt x="1000" y="5334"/>
                    <a:pt x="1500" y="5572"/>
                  </a:cubicBezTo>
                  <a:cubicBezTo>
                    <a:pt x="2012" y="5799"/>
                    <a:pt x="1905" y="6001"/>
                    <a:pt x="1988" y="6144"/>
                  </a:cubicBezTo>
                  <a:cubicBezTo>
                    <a:pt x="2084" y="6287"/>
                    <a:pt x="3131" y="7061"/>
                    <a:pt x="3429" y="7263"/>
                  </a:cubicBezTo>
                  <a:cubicBezTo>
                    <a:pt x="3739" y="7465"/>
                    <a:pt x="5334" y="8597"/>
                    <a:pt x="5406" y="8680"/>
                  </a:cubicBezTo>
                  <a:cubicBezTo>
                    <a:pt x="5477" y="8763"/>
                    <a:pt x="5882" y="9728"/>
                    <a:pt x="6013" y="9918"/>
                  </a:cubicBezTo>
                  <a:cubicBezTo>
                    <a:pt x="6144" y="10109"/>
                    <a:pt x="6691" y="10180"/>
                    <a:pt x="6799" y="10275"/>
                  </a:cubicBezTo>
                  <a:cubicBezTo>
                    <a:pt x="6906" y="10382"/>
                    <a:pt x="7608" y="11252"/>
                    <a:pt x="7775" y="11430"/>
                  </a:cubicBezTo>
                  <a:cubicBezTo>
                    <a:pt x="7930" y="11609"/>
                    <a:pt x="8358" y="11609"/>
                    <a:pt x="8430" y="11609"/>
                  </a:cubicBezTo>
                  <a:cubicBezTo>
                    <a:pt x="8501" y="11609"/>
                    <a:pt x="9013" y="12109"/>
                    <a:pt x="9406" y="12407"/>
                  </a:cubicBezTo>
                  <a:cubicBezTo>
                    <a:pt x="9811" y="12716"/>
                    <a:pt x="10335" y="13073"/>
                    <a:pt x="10501" y="13276"/>
                  </a:cubicBezTo>
                  <a:cubicBezTo>
                    <a:pt x="10597" y="13371"/>
                    <a:pt x="10668" y="13550"/>
                    <a:pt x="10728" y="13692"/>
                  </a:cubicBezTo>
                  <a:cubicBezTo>
                    <a:pt x="10882" y="13478"/>
                    <a:pt x="10882" y="13288"/>
                    <a:pt x="10918" y="12740"/>
                  </a:cubicBezTo>
                  <a:cubicBezTo>
                    <a:pt x="10966" y="12133"/>
                    <a:pt x="11144" y="12014"/>
                    <a:pt x="11216" y="11811"/>
                  </a:cubicBezTo>
                  <a:cubicBezTo>
                    <a:pt x="11287" y="11609"/>
                    <a:pt x="11490" y="11680"/>
                    <a:pt x="11716" y="11573"/>
                  </a:cubicBezTo>
                  <a:cubicBezTo>
                    <a:pt x="11942" y="11454"/>
                    <a:pt x="11990" y="11168"/>
                    <a:pt x="12037" y="10918"/>
                  </a:cubicBezTo>
                  <a:cubicBezTo>
                    <a:pt x="12097" y="10668"/>
                    <a:pt x="12692" y="9978"/>
                    <a:pt x="12740" y="9942"/>
                  </a:cubicBezTo>
                  <a:cubicBezTo>
                    <a:pt x="12787" y="9894"/>
                    <a:pt x="12859" y="9632"/>
                    <a:pt x="12823" y="9454"/>
                  </a:cubicBezTo>
                  <a:cubicBezTo>
                    <a:pt x="12787" y="9275"/>
                    <a:pt x="12442" y="8716"/>
                    <a:pt x="12359" y="8513"/>
                  </a:cubicBezTo>
                  <a:cubicBezTo>
                    <a:pt x="12275" y="8311"/>
                    <a:pt x="12275" y="8108"/>
                    <a:pt x="11775" y="8108"/>
                  </a:cubicBezTo>
                  <a:cubicBezTo>
                    <a:pt x="11287" y="8108"/>
                    <a:pt x="10859" y="7835"/>
                    <a:pt x="10692" y="7704"/>
                  </a:cubicBezTo>
                  <a:cubicBezTo>
                    <a:pt x="10513" y="7585"/>
                    <a:pt x="10466" y="7454"/>
                    <a:pt x="10335" y="7442"/>
                  </a:cubicBezTo>
                  <a:cubicBezTo>
                    <a:pt x="10216" y="7430"/>
                    <a:pt x="9882" y="7382"/>
                    <a:pt x="9335" y="7084"/>
                  </a:cubicBezTo>
                  <a:cubicBezTo>
                    <a:pt x="8775" y="6775"/>
                    <a:pt x="7322" y="5751"/>
                    <a:pt x="6930" y="5334"/>
                  </a:cubicBezTo>
                  <a:cubicBezTo>
                    <a:pt x="6525" y="4918"/>
                    <a:pt x="6596" y="4989"/>
                    <a:pt x="6251" y="4906"/>
                  </a:cubicBezTo>
                  <a:cubicBezTo>
                    <a:pt x="5906" y="4822"/>
                    <a:pt x="4465" y="4382"/>
                    <a:pt x="4108" y="4239"/>
                  </a:cubicBezTo>
                  <a:cubicBezTo>
                    <a:pt x="3739" y="4096"/>
                    <a:pt x="3524" y="3989"/>
                    <a:pt x="3465" y="3822"/>
                  </a:cubicBezTo>
                  <a:cubicBezTo>
                    <a:pt x="3417" y="3655"/>
                    <a:pt x="3310" y="3405"/>
                    <a:pt x="3155" y="3239"/>
                  </a:cubicBezTo>
                  <a:cubicBezTo>
                    <a:pt x="3001" y="3060"/>
                    <a:pt x="2536" y="2786"/>
                    <a:pt x="1774" y="2251"/>
                  </a:cubicBezTo>
                  <a:cubicBezTo>
                    <a:pt x="1012" y="1703"/>
                    <a:pt x="679" y="1286"/>
                    <a:pt x="488" y="941"/>
                  </a:cubicBezTo>
                  <a:cubicBezTo>
                    <a:pt x="298" y="596"/>
                    <a:pt x="286" y="131"/>
                    <a:pt x="167" y="60"/>
                  </a:cubicBezTo>
                  <a:cubicBezTo>
                    <a:pt x="143" y="36"/>
                    <a:pt x="83" y="24"/>
                    <a:pt x="0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4131478" y="4581197"/>
              <a:ext cx="254163" cy="280591"/>
            </a:xfrm>
            <a:custGeom>
              <a:avLst/>
              <a:gdLst/>
              <a:ahLst/>
              <a:cxnLst/>
              <a:rect l="l" t="t" r="r" b="b"/>
              <a:pathLst>
                <a:path w="6732" h="7432" extrusionOk="0">
                  <a:moveTo>
                    <a:pt x="1" y="0"/>
                  </a:moveTo>
                  <a:lnTo>
                    <a:pt x="12" y="72"/>
                  </a:lnTo>
                  <a:lnTo>
                    <a:pt x="382" y="6870"/>
                  </a:lnTo>
                  <a:lnTo>
                    <a:pt x="3477" y="6870"/>
                  </a:lnTo>
                  <a:cubicBezTo>
                    <a:pt x="3477" y="6870"/>
                    <a:pt x="3868" y="7432"/>
                    <a:pt x="4071" y="7432"/>
                  </a:cubicBezTo>
                  <a:cubicBezTo>
                    <a:pt x="4089" y="7432"/>
                    <a:pt x="4105" y="7427"/>
                    <a:pt x="4120" y="7418"/>
                  </a:cubicBezTo>
                  <a:cubicBezTo>
                    <a:pt x="4311" y="7299"/>
                    <a:pt x="4632" y="7227"/>
                    <a:pt x="4763" y="7025"/>
                  </a:cubicBezTo>
                  <a:cubicBezTo>
                    <a:pt x="4882" y="6822"/>
                    <a:pt x="5430" y="6822"/>
                    <a:pt x="5454" y="6787"/>
                  </a:cubicBezTo>
                  <a:cubicBezTo>
                    <a:pt x="5455" y="6780"/>
                    <a:pt x="5460" y="6777"/>
                    <a:pt x="5467" y="6777"/>
                  </a:cubicBezTo>
                  <a:cubicBezTo>
                    <a:pt x="5501" y="6777"/>
                    <a:pt x="5595" y="6852"/>
                    <a:pt x="5686" y="6852"/>
                  </a:cubicBezTo>
                  <a:cubicBezTo>
                    <a:pt x="5700" y="6852"/>
                    <a:pt x="5714" y="6850"/>
                    <a:pt x="5727" y="6846"/>
                  </a:cubicBezTo>
                  <a:cubicBezTo>
                    <a:pt x="5835" y="6799"/>
                    <a:pt x="5811" y="6810"/>
                    <a:pt x="6049" y="6608"/>
                  </a:cubicBezTo>
                  <a:cubicBezTo>
                    <a:pt x="6299" y="6406"/>
                    <a:pt x="6454" y="6322"/>
                    <a:pt x="6454" y="6132"/>
                  </a:cubicBezTo>
                  <a:cubicBezTo>
                    <a:pt x="6454" y="5958"/>
                    <a:pt x="6732" y="5794"/>
                    <a:pt x="6526" y="5794"/>
                  </a:cubicBezTo>
                  <a:cubicBezTo>
                    <a:pt x="6507" y="5794"/>
                    <a:pt x="6483" y="5795"/>
                    <a:pt x="6454" y="5798"/>
                  </a:cubicBezTo>
                  <a:cubicBezTo>
                    <a:pt x="6120" y="5846"/>
                    <a:pt x="6073" y="5941"/>
                    <a:pt x="5835" y="5941"/>
                  </a:cubicBezTo>
                  <a:cubicBezTo>
                    <a:pt x="5701" y="5941"/>
                    <a:pt x="5529" y="5975"/>
                    <a:pt x="5369" y="5975"/>
                  </a:cubicBezTo>
                  <a:cubicBezTo>
                    <a:pt x="5259" y="5975"/>
                    <a:pt x="5155" y="5959"/>
                    <a:pt x="5073" y="5906"/>
                  </a:cubicBezTo>
                  <a:cubicBezTo>
                    <a:pt x="4870" y="5775"/>
                    <a:pt x="4644" y="5798"/>
                    <a:pt x="4287" y="5382"/>
                  </a:cubicBezTo>
                  <a:cubicBezTo>
                    <a:pt x="3918" y="4965"/>
                    <a:pt x="3668" y="4727"/>
                    <a:pt x="3215" y="4453"/>
                  </a:cubicBezTo>
                  <a:cubicBezTo>
                    <a:pt x="2775" y="4179"/>
                    <a:pt x="2310" y="4001"/>
                    <a:pt x="2156" y="3905"/>
                  </a:cubicBezTo>
                  <a:cubicBezTo>
                    <a:pt x="2001" y="3798"/>
                    <a:pt x="1727" y="3381"/>
                    <a:pt x="1620" y="3155"/>
                  </a:cubicBezTo>
                  <a:cubicBezTo>
                    <a:pt x="1501" y="2917"/>
                    <a:pt x="1203" y="2691"/>
                    <a:pt x="1155" y="2631"/>
                  </a:cubicBezTo>
                  <a:cubicBezTo>
                    <a:pt x="1108" y="2572"/>
                    <a:pt x="1060" y="2203"/>
                    <a:pt x="1001" y="2119"/>
                  </a:cubicBezTo>
                  <a:cubicBezTo>
                    <a:pt x="941" y="2024"/>
                    <a:pt x="751" y="1917"/>
                    <a:pt x="596" y="1834"/>
                  </a:cubicBezTo>
                  <a:cubicBezTo>
                    <a:pt x="441" y="1738"/>
                    <a:pt x="512" y="1679"/>
                    <a:pt x="512" y="1512"/>
                  </a:cubicBezTo>
                  <a:cubicBezTo>
                    <a:pt x="512" y="1334"/>
                    <a:pt x="524" y="1334"/>
                    <a:pt x="524" y="1048"/>
                  </a:cubicBezTo>
                  <a:cubicBezTo>
                    <a:pt x="524" y="762"/>
                    <a:pt x="370" y="488"/>
                    <a:pt x="334" y="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3869432" y="1769052"/>
              <a:ext cx="428852" cy="461283"/>
            </a:xfrm>
            <a:custGeom>
              <a:avLst/>
              <a:gdLst/>
              <a:ahLst/>
              <a:cxnLst/>
              <a:rect l="l" t="t" r="r" b="b"/>
              <a:pathLst>
                <a:path w="11359" h="12218" extrusionOk="0">
                  <a:moveTo>
                    <a:pt x="2527" y="0"/>
                  </a:moveTo>
                  <a:cubicBezTo>
                    <a:pt x="2299" y="0"/>
                    <a:pt x="1984" y="203"/>
                    <a:pt x="1643" y="264"/>
                  </a:cubicBezTo>
                  <a:cubicBezTo>
                    <a:pt x="1465" y="299"/>
                    <a:pt x="1203" y="335"/>
                    <a:pt x="929" y="383"/>
                  </a:cubicBezTo>
                  <a:lnTo>
                    <a:pt x="572" y="1097"/>
                  </a:lnTo>
                  <a:lnTo>
                    <a:pt x="36" y="2157"/>
                  </a:lnTo>
                  <a:cubicBezTo>
                    <a:pt x="36" y="2157"/>
                    <a:pt x="24" y="2181"/>
                    <a:pt x="0" y="2216"/>
                  </a:cubicBezTo>
                  <a:cubicBezTo>
                    <a:pt x="214" y="2312"/>
                    <a:pt x="429" y="2395"/>
                    <a:pt x="548" y="2454"/>
                  </a:cubicBezTo>
                  <a:cubicBezTo>
                    <a:pt x="857" y="2597"/>
                    <a:pt x="1512" y="3062"/>
                    <a:pt x="1715" y="3324"/>
                  </a:cubicBezTo>
                  <a:cubicBezTo>
                    <a:pt x="1917" y="3574"/>
                    <a:pt x="1917" y="4633"/>
                    <a:pt x="1917" y="4895"/>
                  </a:cubicBezTo>
                  <a:cubicBezTo>
                    <a:pt x="1917" y="5145"/>
                    <a:pt x="1715" y="5598"/>
                    <a:pt x="1715" y="5776"/>
                  </a:cubicBezTo>
                  <a:cubicBezTo>
                    <a:pt x="1715" y="5850"/>
                    <a:pt x="1745" y="5874"/>
                    <a:pt x="1796" y="5874"/>
                  </a:cubicBezTo>
                  <a:cubicBezTo>
                    <a:pt x="1875" y="5874"/>
                    <a:pt x="2005" y="5815"/>
                    <a:pt x="2143" y="5800"/>
                  </a:cubicBezTo>
                  <a:cubicBezTo>
                    <a:pt x="2237" y="5786"/>
                    <a:pt x="2370" y="5781"/>
                    <a:pt x="2515" y="5781"/>
                  </a:cubicBezTo>
                  <a:cubicBezTo>
                    <a:pt x="2739" y="5781"/>
                    <a:pt x="2989" y="5793"/>
                    <a:pt x="3155" y="5800"/>
                  </a:cubicBezTo>
                  <a:cubicBezTo>
                    <a:pt x="3429" y="5812"/>
                    <a:pt x="4036" y="6229"/>
                    <a:pt x="4298" y="6550"/>
                  </a:cubicBezTo>
                  <a:cubicBezTo>
                    <a:pt x="4548" y="6860"/>
                    <a:pt x="5918" y="8074"/>
                    <a:pt x="6489" y="8408"/>
                  </a:cubicBezTo>
                  <a:cubicBezTo>
                    <a:pt x="7049" y="8741"/>
                    <a:pt x="7156" y="9253"/>
                    <a:pt x="7156" y="9503"/>
                  </a:cubicBezTo>
                  <a:cubicBezTo>
                    <a:pt x="7156" y="9741"/>
                    <a:pt x="6906" y="10503"/>
                    <a:pt x="6882" y="10694"/>
                  </a:cubicBezTo>
                  <a:cubicBezTo>
                    <a:pt x="6870" y="10884"/>
                    <a:pt x="6989" y="11194"/>
                    <a:pt x="7323" y="11515"/>
                  </a:cubicBezTo>
                  <a:cubicBezTo>
                    <a:pt x="7656" y="11837"/>
                    <a:pt x="8061" y="12098"/>
                    <a:pt x="8061" y="12098"/>
                  </a:cubicBezTo>
                  <a:cubicBezTo>
                    <a:pt x="8168" y="12110"/>
                    <a:pt x="8263" y="12122"/>
                    <a:pt x="8323" y="12122"/>
                  </a:cubicBezTo>
                  <a:cubicBezTo>
                    <a:pt x="8561" y="12122"/>
                    <a:pt x="8835" y="12098"/>
                    <a:pt x="9204" y="12087"/>
                  </a:cubicBezTo>
                  <a:cubicBezTo>
                    <a:pt x="9263" y="12075"/>
                    <a:pt x="9311" y="12075"/>
                    <a:pt x="9370" y="12075"/>
                  </a:cubicBezTo>
                  <a:cubicBezTo>
                    <a:pt x="9393" y="12074"/>
                    <a:pt x="9417" y="12073"/>
                    <a:pt x="9442" y="12073"/>
                  </a:cubicBezTo>
                  <a:cubicBezTo>
                    <a:pt x="9758" y="12073"/>
                    <a:pt x="10246" y="12140"/>
                    <a:pt x="10621" y="12218"/>
                  </a:cubicBezTo>
                  <a:cubicBezTo>
                    <a:pt x="10585" y="11444"/>
                    <a:pt x="10466" y="9646"/>
                    <a:pt x="10454" y="9551"/>
                  </a:cubicBezTo>
                  <a:cubicBezTo>
                    <a:pt x="10430" y="9443"/>
                    <a:pt x="10275" y="8693"/>
                    <a:pt x="10275" y="8562"/>
                  </a:cubicBezTo>
                  <a:cubicBezTo>
                    <a:pt x="10275" y="8431"/>
                    <a:pt x="10692" y="8193"/>
                    <a:pt x="10859" y="8098"/>
                  </a:cubicBezTo>
                  <a:cubicBezTo>
                    <a:pt x="11025" y="8003"/>
                    <a:pt x="10978" y="7491"/>
                    <a:pt x="10966" y="7312"/>
                  </a:cubicBezTo>
                  <a:cubicBezTo>
                    <a:pt x="10966" y="7288"/>
                    <a:pt x="10966" y="7276"/>
                    <a:pt x="10966" y="7276"/>
                  </a:cubicBezTo>
                  <a:cubicBezTo>
                    <a:pt x="10966" y="7134"/>
                    <a:pt x="11335" y="6848"/>
                    <a:pt x="11359" y="6836"/>
                  </a:cubicBezTo>
                  <a:cubicBezTo>
                    <a:pt x="11359" y="6836"/>
                    <a:pt x="9787" y="4002"/>
                    <a:pt x="9823" y="3895"/>
                  </a:cubicBezTo>
                  <a:cubicBezTo>
                    <a:pt x="9870" y="3788"/>
                    <a:pt x="9216" y="3288"/>
                    <a:pt x="9097" y="3157"/>
                  </a:cubicBezTo>
                  <a:cubicBezTo>
                    <a:pt x="8977" y="3026"/>
                    <a:pt x="8573" y="2859"/>
                    <a:pt x="8489" y="2621"/>
                  </a:cubicBezTo>
                  <a:cubicBezTo>
                    <a:pt x="8394" y="2383"/>
                    <a:pt x="8013" y="1859"/>
                    <a:pt x="7846" y="1692"/>
                  </a:cubicBezTo>
                  <a:cubicBezTo>
                    <a:pt x="7692" y="1514"/>
                    <a:pt x="7299" y="1395"/>
                    <a:pt x="6977" y="1371"/>
                  </a:cubicBezTo>
                  <a:cubicBezTo>
                    <a:pt x="6964" y="1370"/>
                    <a:pt x="6952" y="1370"/>
                    <a:pt x="6939" y="1370"/>
                  </a:cubicBezTo>
                  <a:cubicBezTo>
                    <a:pt x="6638" y="1370"/>
                    <a:pt x="6418" y="1638"/>
                    <a:pt x="6132" y="1752"/>
                  </a:cubicBezTo>
                  <a:cubicBezTo>
                    <a:pt x="6013" y="1804"/>
                    <a:pt x="5869" y="1822"/>
                    <a:pt x="5706" y="1822"/>
                  </a:cubicBezTo>
                  <a:cubicBezTo>
                    <a:pt x="5459" y="1822"/>
                    <a:pt x="5171" y="1781"/>
                    <a:pt x="4870" y="1752"/>
                  </a:cubicBezTo>
                  <a:cubicBezTo>
                    <a:pt x="4370" y="1716"/>
                    <a:pt x="4441" y="1300"/>
                    <a:pt x="4405" y="1240"/>
                  </a:cubicBezTo>
                  <a:cubicBezTo>
                    <a:pt x="4358" y="1169"/>
                    <a:pt x="4120" y="1240"/>
                    <a:pt x="3560" y="978"/>
                  </a:cubicBezTo>
                  <a:cubicBezTo>
                    <a:pt x="3001" y="716"/>
                    <a:pt x="2953" y="347"/>
                    <a:pt x="2739" y="97"/>
                  </a:cubicBezTo>
                  <a:cubicBezTo>
                    <a:pt x="2681" y="27"/>
                    <a:pt x="2610" y="0"/>
                    <a:pt x="2527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904467" y="1481861"/>
              <a:ext cx="433836" cy="545287"/>
            </a:xfrm>
            <a:custGeom>
              <a:avLst/>
              <a:gdLst/>
              <a:ahLst/>
              <a:cxnLst/>
              <a:rect l="l" t="t" r="r" b="b"/>
              <a:pathLst>
                <a:path w="11491" h="14443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56" y="155"/>
                    <a:pt x="1430" y="239"/>
                    <a:pt x="1287" y="596"/>
                  </a:cubicBezTo>
                  <a:cubicBezTo>
                    <a:pt x="1156" y="965"/>
                    <a:pt x="1334" y="1346"/>
                    <a:pt x="1346" y="1429"/>
                  </a:cubicBezTo>
                  <a:cubicBezTo>
                    <a:pt x="1346" y="1453"/>
                    <a:pt x="1370" y="1513"/>
                    <a:pt x="1394" y="1596"/>
                  </a:cubicBezTo>
                  <a:cubicBezTo>
                    <a:pt x="1477" y="1870"/>
                    <a:pt x="1668" y="2394"/>
                    <a:pt x="1727" y="2763"/>
                  </a:cubicBezTo>
                  <a:cubicBezTo>
                    <a:pt x="1823" y="3239"/>
                    <a:pt x="1561" y="3430"/>
                    <a:pt x="1430" y="3799"/>
                  </a:cubicBezTo>
                  <a:cubicBezTo>
                    <a:pt x="1287" y="4168"/>
                    <a:pt x="1537" y="4406"/>
                    <a:pt x="1620" y="4608"/>
                  </a:cubicBezTo>
                  <a:cubicBezTo>
                    <a:pt x="1715" y="4823"/>
                    <a:pt x="1858" y="4977"/>
                    <a:pt x="1965" y="5204"/>
                  </a:cubicBezTo>
                  <a:cubicBezTo>
                    <a:pt x="2084" y="5430"/>
                    <a:pt x="2108" y="5573"/>
                    <a:pt x="1989" y="5823"/>
                  </a:cubicBezTo>
                  <a:cubicBezTo>
                    <a:pt x="1858" y="6085"/>
                    <a:pt x="1049" y="6061"/>
                    <a:pt x="870" y="6109"/>
                  </a:cubicBezTo>
                  <a:cubicBezTo>
                    <a:pt x="691" y="6156"/>
                    <a:pt x="179" y="7633"/>
                    <a:pt x="179" y="7633"/>
                  </a:cubicBezTo>
                  <a:lnTo>
                    <a:pt x="1" y="7990"/>
                  </a:lnTo>
                  <a:cubicBezTo>
                    <a:pt x="275" y="7942"/>
                    <a:pt x="537" y="7906"/>
                    <a:pt x="703" y="7871"/>
                  </a:cubicBezTo>
                  <a:cubicBezTo>
                    <a:pt x="1053" y="7810"/>
                    <a:pt x="1370" y="7607"/>
                    <a:pt x="1599" y="7607"/>
                  </a:cubicBezTo>
                  <a:cubicBezTo>
                    <a:pt x="1682" y="7607"/>
                    <a:pt x="1753" y="7634"/>
                    <a:pt x="1811" y="7704"/>
                  </a:cubicBezTo>
                  <a:cubicBezTo>
                    <a:pt x="2025" y="7954"/>
                    <a:pt x="2073" y="8323"/>
                    <a:pt x="2632" y="8585"/>
                  </a:cubicBezTo>
                  <a:cubicBezTo>
                    <a:pt x="3192" y="8847"/>
                    <a:pt x="3430" y="8776"/>
                    <a:pt x="3477" y="8847"/>
                  </a:cubicBezTo>
                  <a:cubicBezTo>
                    <a:pt x="3513" y="8907"/>
                    <a:pt x="3442" y="9323"/>
                    <a:pt x="3942" y="9359"/>
                  </a:cubicBezTo>
                  <a:cubicBezTo>
                    <a:pt x="4243" y="9388"/>
                    <a:pt x="4531" y="9429"/>
                    <a:pt x="4778" y="9429"/>
                  </a:cubicBezTo>
                  <a:cubicBezTo>
                    <a:pt x="4941" y="9429"/>
                    <a:pt x="5085" y="9411"/>
                    <a:pt x="5204" y="9359"/>
                  </a:cubicBezTo>
                  <a:cubicBezTo>
                    <a:pt x="5490" y="9245"/>
                    <a:pt x="5699" y="8977"/>
                    <a:pt x="6010" y="8977"/>
                  </a:cubicBezTo>
                  <a:cubicBezTo>
                    <a:pt x="6023" y="8977"/>
                    <a:pt x="6036" y="8977"/>
                    <a:pt x="6049" y="8978"/>
                  </a:cubicBezTo>
                  <a:cubicBezTo>
                    <a:pt x="6371" y="9002"/>
                    <a:pt x="6752" y="9121"/>
                    <a:pt x="6918" y="9299"/>
                  </a:cubicBezTo>
                  <a:cubicBezTo>
                    <a:pt x="7085" y="9466"/>
                    <a:pt x="7466" y="9990"/>
                    <a:pt x="7561" y="10228"/>
                  </a:cubicBezTo>
                  <a:cubicBezTo>
                    <a:pt x="7645" y="10466"/>
                    <a:pt x="8049" y="10633"/>
                    <a:pt x="8169" y="10764"/>
                  </a:cubicBezTo>
                  <a:cubicBezTo>
                    <a:pt x="8288" y="10895"/>
                    <a:pt x="8942" y="11395"/>
                    <a:pt x="8895" y="11502"/>
                  </a:cubicBezTo>
                  <a:cubicBezTo>
                    <a:pt x="8859" y="11609"/>
                    <a:pt x="10431" y="14443"/>
                    <a:pt x="10431" y="14443"/>
                  </a:cubicBezTo>
                  <a:cubicBezTo>
                    <a:pt x="10431" y="14443"/>
                    <a:pt x="10764" y="14169"/>
                    <a:pt x="10967" y="13895"/>
                  </a:cubicBezTo>
                  <a:cubicBezTo>
                    <a:pt x="11169" y="13621"/>
                    <a:pt x="11348" y="13359"/>
                    <a:pt x="11383" y="13157"/>
                  </a:cubicBezTo>
                  <a:cubicBezTo>
                    <a:pt x="11395" y="13121"/>
                    <a:pt x="11419" y="13074"/>
                    <a:pt x="11467" y="13038"/>
                  </a:cubicBezTo>
                  <a:cubicBezTo>
                    <a:pt x="11467" y="13026"/>
                    <a:pt x="11478" y="13026"/>
                    <a:pt x="11490" y="13014"/>
                  </a:cubicBezTo>
                  <a:cubicBezTo>
                    <a:pt x="11443" y="12895"/>
                    <a:pt x="11407" y="12752"/>
                    <a:pt x="11407" y="12586"/>
                  </a:cubicBezTo>
                  <a:cubicBezTo>
                    <a:pt x="11383" y="12216"/>
                    <a:pt x="11383" y="11526"/>
                    <a:pt x="11205" y="11109"/>
                  </a:cubicBezTo>
                  <a:cubicBezTo>
                    <a:pt x="11014" y="10692"/>
                    <a:pt x="10776" y="10442"/>
                    <a:pt x="10776" y="9966"/>
                  </a:cubicBezTo>
                  <a:cubicBezTo>
                    <a:pt x="10776" y="9669"/>
                    <a:pt x="10776" y="9049"/>
                    <a:pt x="10776" y="8633"/>
                  </a:cubicBezTo>
                  <a:cubicBezTo>
                    <a:pt x="10776" y="8395"/>
                    <a:pt x="10776" y="8216"/>
                    <a:pt x="10776" y="8216"/>
                  </a:cubicBezTo>
                  <a:lnTo>
                    <a:pt x="10776" y="7728"/>
                  </a:lnTo>
                  <a:lnTo>
                    <a:pt x="10776" y="7680"/>
                  </a:lnTo>
                  <a:cubicBezTo>
                    <a:pt x="10776" y="7680"/>
                    <a:pt x="10702" y="7584"/>
                    <a:pt x="10560" y="7584"/>
                  </a:cubicBezTo>
                  <a:cubicBezTo>
                    <a:pt x="10522" y="7584"/>
                    <a:pt x="10479" y="7591"/>
                    <a:pt x="10431" y="7609"/>
                  </a:cubicBezTo>
                  <a:cubicBezTo>
                    <a:pt x="10205" y="7680"/>
                    <a:pt x="9788" y="8014"/>
                    <a:pt x="9657" y="8025"/>
                  </a:cubicBezTo>
                  <a:cubicBezTo>
                    <a:pt x="9526" y="8025"/>
                    <a:pt x="9109" y="7787"/>
                    <a:pt x="9014" y="7585"/>
                  </a:cubicBezTo>
                  <a:cubicBezTo>
                    <a:pt x="8907" y="7383"/>
                    <a:pt x="8347" y="6192"/>
                    <a:pt x="8347" y="6192"/>
                  </a:cubicBezTo>
                  <a:cubicBezTo>
                    <a:pt x="8347" y="6192"/>
                    <a:pt x="9026" y="5299"/>
                    <a:pt x="8895" y="5049"/>
                  </a:cubicBezTo>
                  <a:cubicBezTo>
                    <a:pt x="8835" y="4942"/>
                    <a:pt x="8788" y="4846"/>
                    <a:pt x="8740" y="4763"/>
                  </a:cubicBezTo>
                  <a:cubicBezTo>
                    <a:pt x="8692" y="4668"/>
                    <a:pt x="8657" y="4585"/>
                    <a:pt x="8657" y="4513"/>
                  </a:cubicBezTo>
                  <a:cubicBezTo>
                    <a:pt x="8657" y="4382"/>
                    <a:pt x="8681" y="4239"/>
                    <a:pt x="8585" y="4108"/>
                  </a:cubicBezTo>
                  <a:cubicBezTo>
                    <a:pt x="8478" y="3989"/>
                    <a:pt x="8192" y="3811"/>
                    <a:pt x="8169" y="3620"/>
                  </a:cubicBezTo>
                  <a:cubicBezTo>
                    <a:pt x="8157" y="3465"/>
                    <a:pt x="8180" y="3096"/>
                    <a:pt x="8180" y="2930"/>
                  </a:cubicBezTo>
                  <a:cubicBezTo>
                    <a:pt x="8180" y="2894"/>
                    <a:pt x="8169" y="2870"/>
                    <a:pt x="8169" y="2858"/>
                  </a:cubicBezTo>
                  <a:cubicBezTo>
                    <a:pt x="8151" y="2807"/>
                    <a:pt x="7986" y="2712"/>
                    <a:pt x="7779" y="2712"/>
                  </a:cubicBezTo>
                  <a:cubicBezTo>
                    <a:pt x="7699" y="2712"/>
                    <a:pt x="7612" y="2726"/>
                    <a:pt x="7526" y="2763"/>
                  </a:cubicBezTo>
                  <a:cubicBezTo>
                    <a:pt x="7319" y="2854"/>
                    <a:pt x="6962" y="2980"/>
                    <a:pt x="6736" y="2980"/>
                  </a:cubicBezTo>
                  <a:cubicBezTo>
                    <a:pt x="6637" y="2980"/>
                    <a:pt x="6563" y="2956"/>
                    <a:pt x="6537" y="2894"/>
                  </a:cubicBezTo>
                  <a:cubicBezTo>
                    <a:pt x="6454" y="2691"/>
                    <a:pt x="6192" y="2049"/>
                    <a:pt x="6204" y="1775"/>
                  </a:cubicBezTo>
                  <a:cubicBezTo>
                    <a:pt x="6216" y="1501"/>
                    <a:pt x="6704" y="1084"/>
                    <a:pt x="6811" y="870"/>
                  </a:cubicBezTo>
                  <a:cubicBezTo>
                    <a:pt x="6906" y="655"/>
                    <a:pt x="7049" y="394"/>
                    <a:pt x="6918" y="298"/>
                  </a:cubicBezTo>
                  <a:cubicBezTo>
                    <a:pt x="6808" y="199"/>
                    <a:pt x="6627" y="69"/>
                    <a:pt x="6214" y="69"/>
                  </a:cubicBezTo>
                  <a:cubicBezTo>
                    <a:pt x="6180" y="69"/>
                    <a:pt x="6145" y="70"/>
                    <a:pt x="6109" y="72"/>
                  </a:cubicBezTo>
                  <a:cubicBezTo>
                    <a:pt x="6009" y="74"/>
                    <a:pt x="5835" y="75"/>
                    <a:pt x="5618" y="75"/>
                  </a:cubicBezTo>
                  <a:cubicBezTo>
                    <a:pt x="4751" y="75"/>
                    <a:pt x="3196" y="60"/>
                    <a:pt x="2930" y="60"/>
                  </a:cubicBezTo>
                  <a:cubicBezTo>
                    <a:pt x="2904" y="61"/>
                    <a:pt x="2873" y="62"/>
                    <a:pt x="2837" y="62"/>
                  </a:cubicBezTo>
                  <a:cubicBezTo>
                    <a:pt x="2541" y="62"/>
                    <a:pt x="1939" y="22"/>
                    <a:pt x="1620" y="1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311297" y="1512668"/>
              <a:ext cx="346585" cy="471628"/>
            </a:xfrm>
            <a:custGeom>
              <a:avLst/>
              <a:gdLst/>
              <a:ahLst/>
              <a:cxnLst/>
              <a:rect l="l" t="t" r="r" b="b"/>
              <a:pathLst>
                <a:path w="9180" h="12492" extrusionOk="0">
                  <a:moveTo>
                    <a:pt x="3194" y="0"/>
                  </a:moveTo>
                  <a:cubicBezTo>
                    <a:pt x="2896" y="0"/>
                    <a:pt x="2634" y="71"/>
                    <a:pt x="2512" y="90"/>
                  </a:cubicBezTo>
                  <a:cubicBezTo>
                    <a:pt x="2346" y="113"/>
                    <a:pt x="2215" y="387"/>
                    <a:pt x="2215" y="625"/>
                  </a:cubicBezTo>
                  <a:cubicBezTo>
                    <a:pt x="2215" y="863"/>
                    <a:pt x="2167" y="982"/>
                    <a:pt x="2107" y="1256"/>
                  </a:cubicBezTo>
                  <a:cubicBezTo>
                    <a:pt x="2048" y="1530"/>
                    <a:pt x="1869" y="1661"/>
                    <a:pt x="1845" y="1899"/>
                  </a:cubicBezTo>
                  <a:cubicBezTo>
                    <a:pt x="1845" y="1959"/>
                    <a:pt x="1845" y="2018"/>
                    <a:pt x="1834" y="2078"/>
                  </a:cubicBezTo>
                  <a:cubicBezTo>
                    <a:pt x="1834" y="2256"/>
                    <a:pt x="1845" y="2435"/>
                    <a:pt x="1845" y="2697"/>
                  </a:cubicBezTo>
                  <a:cubicBezTo>
                    <a:pt x="1845" y="3042"/>
                    <a:pt x="1381" y="3280"/>
                    <a:pt x="1191" y="3376"/>
                  </a:cubicBezTo>
                  <a:cubicBezTo>
                    <a:pt x="1000" y="3471"/>
                    <a:pt x="1036" y="3876"/>
                    <a:pt x="1036" y="3995"/>
                  </a:cubicBezTo>
                  <a:cubicBezTo>
                    <a:pt x="1036" y="4090"/>
                    <a:pt x="857" y="4614"/>
                    <a:pt x="774" y="4745"/>
                  </a:cubicBezTo>
                  <a:cubicBezTo>
                    <a:pt x="774" y="4745"/>
                    <a:pt x="774" y="4757"/>
                    <a:pt x="762" y="4757"/>
                  </a:cubicBezTo>
                  <a:cubicBezTo>
                    <a:pt x="691" y="4840"/>
                    <a:pt x="321" y="5340"/>
                    <a:pt x="310" y="5578"/>
                  </a:cubicBezTo>
                  <a:cubicBezTo>
                    <a:pt x="298" y="5816"/>
                    <a:pt x="369" y="6364"/>
                    <a:pt x="369" y="6531"/>
                  </a:cubicBezTo>
                  <a:cubicBezTo>
                    <a:pt x="369" y="6686"/>
                    <a:pt x="167" y="6864"/>
                    <a:pt x="0" y="6912"/>
                  </a:cubicBezTo>
                  <a:lnTo>
                    <a:pt x="0" y="7400"/>
                  </a:lnTo>
                  <a:cubicBezTo>
                    <a:pt x="0" y="7400"/>
                    <a:pt x="0" y="7579"/>
                    <a:pt x="0" y="7817"/>
                  </a:cubicBezTo>
                  <a:cubicBezTo>
                    <a:pt x="0" y="8233"/>
                    <a:pt x="0" y="8853"/>
                    <a:pt x="0" y="9150"/>
                  </a:cubicBezTo>
                  <a:cubicBezTo>
                    <a:pt x="0" y="9626"/>
                    <a:pt x="238" y="9876"/>
                    <a:pt x="429" y="10293"/>
                  </a:cubicBezTo>
                  <a:cubicBezTo>
                    <a:pt x="607" y="10710"/>
                    <a:pt x="607" y="11412"/>
                    <a:pt x="631" y="11770"/>
                  </a:cubicBezTo>
                  <a:cubicBezTo>
                    <a:pt x="631" y="11936"/>
                    <a:pt x="667" y="12079"/>
                    <a:pt x="702" y="12198"/>
                  </a:cubicBezTo>
                  <a:cubicBezTo>
                    <a:pt x="881" y="12043"/>
                    <a:pt x="1214" y="11877"/>
                    <a:pt x="1357" y="11770"/>
                  </a:cubicBezTo>
                  <a:cubicBezTo>
                    <a:pt x="1526" y="11643"/>
                    <a:pt x="2360" y="11525"/>
                    <a:pt x="2671" y="11525"/>
                  </a:cubicBezTo>
                  <a:cubicBezTo>
                    <a:pt x="2711" y="11525"/>
                    <a:pt x="2742" y="11527"/>
                    <a:pt x="2762" y="11531"/>
                  </a:cubicBezTo>
                  <a:cubicBezTo>
                    <a:pt x="2929" y="11579"/>
                    <a:pt x="3465" y="11996"/>
                    <a:pt x="3524" y="12031"/>
                  </a:cubicBezTo>
                  <a:cubicBezTo>
                    <a:pt x="3584" y="12055"/>
                    <a:pt x="3893" y="12127"/>
                    <a:pt x="4203" y="12127"/>
                  </a:cubicBezTo>
                  <a:cubicBezTo>
                    <a:pt x="4501" y="12127"/>
                    <a:pt x="4655" y="12198"/>
                    <a:pt x="4786" y="12317"/>
                  </a:cubicBezTo>
                  <a:cubicBezTo>
                    <a:pt x="4898" y="12409"/>
                    <a:pt x="5019" y="12492"/>
                    <a:pt x="5304" y="12492"/>
                  </a:cubicBezTo>
                  <a:cubicBezTo>
                    <a:pt x="5352" y="12492"/>
                    <a:pt x="5406" y="12489"/>
                    <a:pt x="5465" y="12484"/>
                  </a:cubicBezTo>
                  <a:cubicBezTo>
                    <a:pt x="5600" y="12476"/>
                    <a:pt x="5943" y="12473"/>
                    <a:pt x="6339" y="12473"/>
                  </a:cubicBezTo>
                  <a:cubicBezTo>
                    <a:pt x="7133" y="12473"/>
                    <a:pt x="8144" y="12484"/>
                    <a:pt x="8144" y="12484"/>
                  </a:cubicBezTo>
                  <a:lnTo>
                    <a:pt x="9180" y="7209"/>
                  </a:lnTo>
                  <a:lnTo>
                    <a:pt x="9180" y="232"/>
                  </a:lnTo>
                  <a:lnTo>
                    <a:pt x="7108" y="185"/>
                  </a:lnTo>
                  <a:lnTo>
                    <a:pt x="4727" y="149"/>
                  </a:lnTo>
                  <a:lnTo>
                    <a:pt x="4679" y="149"/>
                  </a:lnTo>
                  <a:lnTo>
                    <a:pt x="4679" y="137"/>
                  </a:lnTo>
                  <a:cubicBezTo>
                    <a:pt x="4477" y="125"/>
                    <a:pt x="3786" y="66"/>
                    <a:pt x="3441" y="18"/>
                  </a:cubicBezTo>
                  <a:cubicBezTo>
                    <a:pt x="3357" y="5"/>
                    <a:pt x="3275" y="0"/>
                    <a:pt x="3194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39540" y="1101948"/>
              <a:ext cx="657682" cy="494469"/>
            </a:xfrm>
            <a:custGeom>
              <a:avLst/>
              <a:gdLst/>
              <a:ahLst/>
              <a:cxnLst/>
              <a:rect l="l" t="t" r="r" b="b"/>
              <a:pathLst>
                <a:path w="17420" h="13097" extrusionOk="0">
                  <a:moveTo>
                    <a:pt x="13408" y="0"/>
                  </a:moveTo>
                  <a:cubicBezTo>
                    <a:pt x="13257" y="0"/>
                    <a:pt x="13141" y="5"/>
                    <a:pt x="13086" y="15"/>
                  </a:cubicBezTo>
                  <a:cubicBezTo>
                    <a:pt x="12812" y="51"/>
                    <a:pt x="12597" y="396"/>
                    <a:pt x="12502" y="586"/>
                  </a:cubicBezTo>
                  <a:cubicBezTo>
                    <a:pt x="12395" y="777"/>
                    <a:pt x="12300" y="1086"/>
                    <a:pt x="12276" y="1229"/>
                  </a:cubicBezTo>
                  <a:cubicBezTo>
                    <a:pt x="12252" y="1360"/>
                    <a:pt x="11954" y="1539"/>
                    <a:pt x="11895" y="1622"/>
                  </a:cubicBezTo>
                  <a:cubicBezTo>
                    <a:pt x="11823" y="1694"/>
                    <a:pt x="11609" y="2813"/>
                    <a:pt x="11609" y="2813"/>
                  </a:cubicBezTo>
                  <a:cubicBezTo>
                    <a:pt x="11609" y="2813"/>
                    <a:pt x="11466" y="2277"/>
                    <a:pt x="11216" y="1396"/>
                  </a:cubicBezTo>
                  <a:cubicBezTo>
                    <a:pt x="10966" y="515"/>
                    <a:pt x="10478" y="586"/>
                    <a:pt x="10157" y="503"/>
                  </a:cubicBezTo>
                  <a:cubicBezTo>
                    <a:pt x="10083" y="488"/>
                    <a:pt x="9985" y="483"/>
                    <a:pt x="9875" y="483"/>
                  </a:cubicBezTo>
                  <a:cubicBezTo>
                    <a:pt x="9631" y="483"/>
                    <a:pt x="9327" y="510"/>
                    <a:pt x="9097" y="527"/>
                  </a:cubicBezTo>
                  <a:cubicBezTo>
                    <a:pt x="9085" y="1074"/>
                    <a:pt x="9061" y="2122"/>
                    <a:pt x="9204" y="2503"/>
                  </a:cubicBezTo>
                  <a:cubicBezTo>
                    <a:pt x="9383" y="3015"/>
                    <a:pt x="9514" y="3110"/>
                    <a:pt x="9668" y="3206"/>
                  </a:cubicBezTo>
                  <a:cubicBezTo>
                    <a:pt x="9811" y="3301"/>
                    <a:pt x="9990" y="3694"/>
                    <a:pt x="10049" y="3896"/>
                  </a:cubicBezTo>
                  <a:cubicBezTo>
                    <a:pt x="10121" y="4087"/>
                    <a:pt x="10549" y="4623"/>
                    <a:pt x="10740" y="4623"/>
                  </a:cubicBezTo>
                  <a:cubicBezTo>
                    <a:pt x="10942" y="4623"/>
                    <a:pt x="11442" y="4623"/>
                    <a:pt x="11562" y="4682"/>
                  </a:cubicBezTo>
                  <a:cubicBezTo>
                    <a:pt x="11681" y="4730"/>
                    <a:pt x="12157" y="5123"/>
                    <a:pt x="12169" y="5373"/>
                  </a:cubicBezTo>
                  <a:cubicBezTo>
                    <a:pt x="12181" y="5623"/>
                    <a:pt x="12335" y="6801"/>
                    <a:pt x="12026" y="7123"/>
                  </a:cubicBezTo>
                  <a:cubicBezTo>
                    <a:pt x="11729" y="7420"/>
                    <a:pt x="11087" y="7919"/>
                    <a:pt x="10925" y="7919"/>
                  </a:cubicBezTo>
                  <a:cubicBezTo>
                    <a:pt x="10911" y="7919"/>
                    <a:pt x="10901" y="7916"/>
                    <a:pt x="10895" y="7909"/>
                  </a:cubicBezTo>
                  <a:cubicBezTo>
                    <a:pt x="10811" y="7813"/>
                    <a:pt x="10919" y="7516"/>
                    <a:pt x="10704" y="7492"/>
                  </a:cubicBezTo>
                  <a:cubicBezTo>
                    <a:pt x="10686" y="7490"/>
                    <a:pt x="10667" y="7489"/>
                    <a:pt x="10648" y="7489"/>
                  </a:cubicBezTo>
                  <a:cubicBezTo>
                    <a:pt x="10453" y="7489"/>
                    <a:pt x="10266" y="7598"/>
                    <a:pt x="10168" y="7706"/>
                  </a:cubicBezTo>
                  <a:cubicBezTo>
                    <a:pt x="10103" y="7779"/>
                    <a:pt x="10056" y="7820"/>
                    <a:pt x="9994" y="7820"/>
                  </a:cubicBezTo>
                  <a:cubicBezTo>
                    <a:pt x="9954" y="7820"/>
                    <a:pt x="9908" y="7803"/>
                    <a:pt x="9847" y="7766"/>
                  </a:cubicBezTo>
                  <a:cubicBezTo>
                    <a:pt x="9719" y="7677"/>
                    <a:pt x="9575" y="7572"/>
                    <a:pt x="9401" y="7572"/>
                  </a:cubicBezTo>
                  <a:cubicBezTo>
                    <a:pt x="9364" y="7572"/>
                    <a:pt x="9327" y="7577"/>
                    <a:pt x="9287" y="7587"/>
                  </a:cubicBezTo>
                  <a:cubicBezTo>
                    <a:pt x="9146" y="7624"/>
                    <a:pt x="9005" y="7689"/>
                    <a:pt x="8860" y="7689"/>
                  </a:cubicBezTo>
                  <a:cubicBezTo>
                    <a:pt x="8774" y="7689"/>
                    <a:pt x="8686" y="7666"/>
                    <a:pt x="8597" y="7599"/>
                  </a:cubicBezTo>
                  <a:cubicBezTo>
                    <a:pt x="8359" y="7420"/>
                    <a:pt x="8013" y="7063"/>
                    <a:pt x="7966" y="6932"/>
                  </a:cubicBezTo>
                  <a:cubicBezTo>
                    <a:pt x="7930" y="6789"/>
                    <a:pt x="7799" y="6397"/>
                    <a:pt x="7668" y="6337"/>
                  </a:cubicBezTo>
                  <a:cubicBezTo>
                    <a:pt x="7537" y="6266"/>
                    <a:pt x="7073" y="6004"/>
                    <a:pt x="7025" y="5813"/>
                  </a:cubicBezTo>
                  <a:cubicBezTo>
                    <a:pt x="6990" y="5635"/>
                    <a:pt x="6966" y="4753"/>
                    <a:pt x="6870" y="4575"/>
                  </a:cubicBezTo>
                  <a:cubicBezTo>
                    <a:pt x="6790" y="4415"/>
                    <a:pt x="6727" y="4246"/>
                    <a:pt x="6539" y="4246"/>
                  </a:cubicBezTo>
                  <a:cubicBezTo>
                    <a:pt x="6503" y="4246"/>
                    <a:pt x="6463" y="4252"/>
                    <a:pt x="6418" y="4265"/>
                  </a:cubicBezTo>
                  <a:cubicBezTo>
                    <a:pt x="6144" y="4337"/>
                    <a:pt x="5787" y="4277"/>
                    <a:pt x="5930" y="4765"/>
                  </a:cubicBezTo>
                  <a:cubicBezTo>
                    <a:pt x="6073" y="5254"/>
                    <a:pt x="6263" y="5837"/>
                    <a:pt x="6311" y="6051"/>
                  </a:cubicBezTo>
                  <a:cubicBezTo>
                    <a:pt x="6370" y="6266"/>
                    <a:pt x="6549" y="6575"/>
                    <a:pt x="6323" y="6789"/>
                  </a:cubicBezTo>
                  <a:cubicBezTo>
                    <a:pt x="6154" y="6949"/>
                    <a:pt x="6098" y="7076"/>
                    <a:pt x="5942" y="7076"/>
                  </a:cubicBezTo>
                  <a:cubicBezTo>
                    <a:pt x="5889" y="7076"/>
                    <a:pt x="5824" y="7061"/>
                    <a:pt x="5739" y="7028"/>
                  </a:cubicBezTo>
                  <a:cubicBezTo>
                    <a:pt x="5406" y="6897"/>
                    <a:pt x="4704" y="6432"/>
                    <a:pt x="4584" y="6337"/>
                  </a:cubicBezTo>
                  <a:cubicBezTo>
                    <a:pt x="4513" y="6277"/>
                    <a:pt x="4001" y="5920"/>
                    <a:pt x="3584" y="5635"/>
                  </a:cubicBezTo>
                  <a:cubicBezTo>
                    <a:pt x="3584" y="5670"/>
                    <a:pt x="3572" y="5706"/>
                    <a:pt x="3572" y="5718"/>
                  </a:cubicBezTo>
                  <a:cubicBezTo>
                    <a:pt x="3572" y="5861"/>
                    <a:pt x="3513" y="6266"/>
                    <a:pt x="3513" y="6397"/>
                  </a:cubicBezTo>
                  <a:cubicBezTo>
                    <a:pt x="3501" y="6539"/>
                    <a:pt x="1739" y="7254"/>
                    <a:pt x="1275" y="7551"/>
                  </a:cubicBezTo>
                  <a:cubicBezTo>
                    <a:pt x="822" y="7849"/>
                    <a:pt x="179" y="8397"/>
                    <a:pt x="84" y="8456"/>
                  </a:cubicBezTo>
                  <a:cubicBezTo>
                    <a:pt x="1" y="8528"/>
                    <a:pt x="12" y="8849"/>
                    <a:pt x="36" y="8921"/>
                  </a:cubicBezTo>
                  <a:cubicBezTo>
                    <a:pt x="48" y="8992"/>
                    <a:pt x="191" y="9278"/>
                    <a:pt x="393" y="9540"/>
                  </a:cubicBezTo>
                  <a:cubicBezTo>
                    <a:pt x="596" y="9802"/>
                    <a:pt x="632" y="9885"/>
                    <a:pt x="691" y="10052"/>
                  </a:cubicBezTo>
                  <a:cubicBezTo>
                    <a:pt x="691" y="10052"/>
                    <a:pt x="691" y="10064"/>
                    <a:pt x="691" y="10064"/>
                  </a:cubicBezTo>
                  <a:cubicBezTo>
                    <a:pt x="1010" y="10085"/>
                    <a:pt x="1612" y="10125"/>
                    <a:pt x="1908" y="10125"/>
                  </a:cubicBezTo>
                  <a:cubicBezTo>
                    <a:pt x="1944" y="10125"/>
                    <a:pt x="1975" y="10124"/>
                    <a:pt x="2001" y="10123"/>
                  </a:cubicBezTo>
                  <a:cubicBezTo>
                    <a:pt x="2267" y="10123"/>
                    <a:pt x="3822" y="10138"/>
                    <a:pt x="4689" y="10138"/>
                  </a:cubicBezTo>
                  <a:cubicBezTo>
                    <a:pt x="4906" y="10138"/>
                    <a:pt x="5080" y="10137"/>
                    <a:pt x="5180" y="10135"/>
                  </a:cubicBezTo>
                  <a:cubicBezTo>
                    <a:pt x="5216" y="10133"/>
                    <a:pt x="5251" y="10132"/>
                    <a:pt x="5285" y="10132"/>
                  </a:cubicBezTo>
                  <a:cubicBezTo>
                    <a:pt x="5698" y="10132"/>
                    <a:pt x="5879" y="10262"/>
                    <a:pt x="5989" y="10361"/>
                  </a:cubicBezTo>
                  <a:cubicBezTo>
                    <a:pt x="6120" y="10457"/>
                    <a:pt x="5977" y="10718"/>
                    <a:pt x="5882" y="10933"/>
                  </a:cubicBezTo>
                  <a:cubicBezTo>
                    <a:pt x="5775" y="11147"/>
                    <a:pt x="5287" y="11564"/>
                    <a:pt x="5275" y="11850"/>
                  </a:cubicBezTo>
                  <a:cubicBezTo>
                    <a:pt x="5263" y="12123"/>
                    <a:pt x="5525" y="12754"/>
                    <a:pt x="5608" y="12957"/>
                  </a:cubicBezTo>
                  <a:cubicBezTo>
                    <a:pt x="5634" y="13019"/>
                    <a:pt x="5708" y="13043"/>
                    <a:pt x="5807" y="13043"/>
                  </a:cubicBezTo>
                  <a:cubicBezTo>
                    <a:pt x="6033" y="13043"/>
                    <a:pt x="6390" y="12917"/>
                    <a:pt x="6597" y="12826"/>
                  </a:cubicBezTo>
                  <a:cubicBezTo>
                    <a:pt x="6683" y="12789"/>
                    <a:pt x="6770" y="12775"/>
                    <a:pt x="6850" y="12775"/>
                  </a:cubicBezTo>
                  <a:cubicBezTo>
                    <a:pt x="7057" y="12775"/>
                    <a:pt x="7222" y="12870"/>
                    <a:pt x="7240" y="12921"/>
                  </a:cubicBezTo>
                  <a:cubicBezTo>
                    <a:pt x="7240" y="12933"/>
                    <a:pt x="7251" y="12957"/>
                    <a:pt x="7251" y="12993"/>
                  </a:cubicBezTo>
                  <a:cubicBezTo>
                    <a:pt x="7359" y="13028"/>
                    <a:pt x="7501" y="13064"/>
                    <a:pt x="7644" y="13088"/>
                  </a:cubicBezTo>
                  <a:cubicBezTo>
                    <a:pt x="7690" y="13094"/>
                    <a:pt x="7729" y="13097"/>
                    <a:pt x="7762" y="13097"/>
                  </a:cubicBezTo>
                  <a:cubicBezTo>
                    <a:pt x="7925" y="13097"/>
                    <a:pt x="7960" y="13024"/>
                    <a:pt x="8168" y="12885"/>
                  </a:cubicBezTo>
                  <a:cubicBezTo>
                    <a:pt x="8394" y="12727"/>
                    <a:pt x="8706" y="12418"/>
                    <a:pt x="9013" y="12418"/>
                  </a:cubicBezTo>
                  <a:cubicBezTo>
                    <a:pt x="9029" y="12418"/>
                    <a:pt x="9045" y="12419"/>
                    <a:pt x="9061" y="12421"/>
                  </a:cubicBezTo>
                  <a:cubicBezTo>
                    <a:pt x="9216" y="12433"/>
                    <a:pt x="9383" y="12540"/>
                    <a:pt x="9526" y="12612"/>
                  </a:cubicBezTo>
                  <a:cubicBezTo>
                    <a:pt x="9680" y="12671"/>
                    <a:pt x="9835" y="12743"/>
                    <a:pt x="10002" y="12790"/>
                  </a:cubicBezTo>
                  <a:cubicBezTo>
                    <a:pt x="10322" y="12893"/>
                    <a:pt x="10901" y="12988"/>
                    <a:pt x="11337" y="12988"/>
                  </a:cubicBezTo>
                  <a:cubicBezTo>
                    <a:pt x="11404" y="12988"/>
                    <a:pt x="11467" y="12985"/>
                    <a:pt x="11526" y="12981"/>
                  </a:cubicBezTo>
                  <a:cubicBezTo>
                    <a:pt x="11573" y="12969"/>
                    <a:pt x="11633" y="12969"/>
                    <a:pt x="11681" y="12957"/>
                  </a:cubicBezTo>
                  <a:cubicBezTo>
                    <a:pt x="11692" y="12897"/>
                    <a:pt x="11692" y="12838"/>
                    <a:pt x="11692" y="12778"/>
                  </a:cubicBezTo>
                  <a:cubicBezTo>
                    <a:pt x="11716" y="12540"/>
                    <a:pt x="11895" y="12409"/>
                    <a:pt x="11954" y="12135"/>
                  </a:cubicBezTo>
                  <a:cubicBezTo>
                    <a:pt x="12014" y="11861"/>
                    <a:pt x="12062" y="11742"/>
                    <a:pt x="12062" y="11504"/>
                  </a:cubicBezTo>
                  <a:cubicBezTo>
                    <a:pt x="12062" y="11266"/>
                    <a:pt x="12193" y="10992"/>
                    <a:pt x="12359" y="10969"/>
                  </a:cubicBezTo>
                  <a:cubicBezTo>
                    <a:pt x="12481" y="10950"/>
                    <a:pt x="12743" y="10879"/>
                    <a:pt x="13041" y="10879"/>
                  </a:cubicBezTo>
                  <a:cubicBezTo>
                    <a:pt x="13122" y="10879"/>
                    <a:pt x="13204" y="10884"/>
                    <a:pt x="13288" y="10897"/>
                  </a:cubicBezTo>
                  <a:cubicBezTo>
                    <a:pt x="13633" y="10945"/>
                    <a:pt x="14324" y="11004"/>
                    <a:pt x="14526" y="11016"/>
                  </a:cubicBezTo>
                  <a:lnTo>
                    <a:pt x="17419" y="7230"/>
                  </a:lnTo>
                  <a:lnTo>
                    <a:pt x="17419" y="6468"/>
                  </a:lnTo>
                  <a:lnTo>
                    <a:pt x="17324" y="1479"/>
                  </a:lnTo>
                  <a:cubicBezTo>
                    <a:pt x="17086" y="1420"/>
                    <a:pt x="16681" y="1336"/>
                    <a:pt x="16526" y="1170"/>
                  </a:cubicBezTo>
                  <a:cubicBezTo>
                    <a:pt x="16324" y="943"/>
                    <a:pt x="16110" y="598"/>
                    <a:pt x="15895" y="336"/>
                  </a:cubicBezTo>
                  <a:cubicBezTo>
                    <a:pt x="15681" y="74"/>
                    <a:pt x="15491" y="134"/>
                    <a:pt x="15217" y="86"/>
                  </a:cubicBezTo>
                  <a:cubicBezTo>
                    <a:pt x="15001" y="58"/>
                    <a:pt x="13966" y="0"/>
                    <a:pt x="13408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742365" y="2043633"/>
              <a:ext cx="282780" cy="435270"/>
            </a:xfrm>
            <a:custGeom>
              <a:avLst/>
              <a:gdLst/>
              <a:ahLst/>
              <a:cxnLst/>
              <a:rect l="l" t="t" r="r" b="b"/>
              <a:pathLst>
                <a:path w="7490" h="11529" extrusionOk="0">
                  <a:moveTo>
                    <a:pt x="5465" y="0"/>
                  </a:moveTo>
                  <a:cubicBezTo>
                    <a:pt x="5213" y="0"/>
                    <a:pt x="4907" y="22"/>
                    <a:pt x="4632" y="99"/>
                  </a:cubicBezTo>
                  <a:cubicBezTo>
                    <a:pt x="4132" y="242"/>
                    <a:pt x="3370" y="313"/>
                    <a:pt x="3322" y="313"/>
                  </a:cubicBezTo>
                  <a:cubicBezTo>
                    <a:pt x="3286" y="313"/>
                    <a:pt x="3012" y="373"/>
                    <a:pt x="3012" y="373"/>
                  </a:cubicBezTo>
                  <a:cubicBezTo>
                    <a:pt x="3012" y="373"/>
                    <a:pt x="3072" y="789"/>
                    <a:pt x="3024" y="1004"/>
                  </a:cubicBezTo>
                  <a:cubicBezTo>
                    <a:pt x="3024" y="1027"/>
                    <a:pt x="3012" y="1039"/>
                    <a:pt x="3012" y="1063"/>
                  </a:cubicBezTo>
                  <a:cubicBezTo>
                    <a:pt x="2941" y="1242"/>
                    <a:pt x="2286" y="2313"/>
                    <a:pt x="2119" y="2516"/>
                  </a:cubicBezTo>
                  <a:cubicBezTo>
                    <a:pt x="1941" y="2718"/>
                    <a:pt x="1643" y="3301"/>
                    <a:pt x="1203" y="3635"/>
                  </a:cubicBezTo>
                  <a:cubicBezTo>
                    <a:pt x="774" y="3968"/>
                    <a:pt x="238" y="4183"/>
                    <a:pt x="143" y="4599"/>
                  </a:cubicBezTo>
                  <a:cubicBezTo>
                    <a:pt x="36" y="5016"/>
                    <a:pt x="0" y="6349"/>
                    <a:pt x="12" y="6707"/>
                  </a:cubicBezTo>
                  <a:cubicBezTo>
                    <a:pt x="24" y="7064"/>
                    <a:pt x="72" y="7873"/>
                    <a:pt x="274" y="8135"/>
                  </a:cubicBezTo>
                  <a:cubicBezTo>
                    <a:pt x="476" y="8385"/>
                    <a:pt x="714" y="8576"/>
                    <a:pt x="726" y="8624"/>
                  </a:cubicBezTo>
                  <a:cubicBezTo>
                    <a:pt x="750" y="8659"/>
                    <a:pt x="917" y="9005"/>
                    <a:pt x="917" y="9005"/>
                  </a:cubicBezTo>
                  <a:cubicBezTo>
                    <a:pt x="931" y="9001"/>
                    <a:pt x="947" y="8999"/>
                    <a:pt x="963" y="8999"/>
                  </a:cubicBezTo>
                  <a:cubicBezTo>
                    <a:pt x="1093" y="8999"/>
                    <a:pt x="1267" y="9112"/>
                    <a:pt x="1310" y="9112"/>
                  </a:cubicBezTo>
                  <a:cubicBezTo>
                    <a:pt x="1369" y="9112"/>
                    <a:pt x="1500" y="9481"/>
                    <a:pt x="1584" y="9647"/>
                  </a:cubicBezTo>
                  <a:cubicBezTo>
                    <a:pt x="1643" y="9755"/>
                    <a:pt x="1917" y="9898"/>
                    <a:pt x="2131" y="9993"/>
                  </a:cubicBezTo>
                  <a:cubicBezTo>
                    <a:pt x="2215" y="10040"/>
                    <a:pt x="2286" y="10076"/>
                    <a:pt x="2334" y="10100"/>
                  </a:cubicBezTo>
                  <a:cubicBezTo>
                    <a:pt x="2489" y="10207"/>
                    <a:pt x="3120" y="10338"/>
                    <a:pt x="3179" y="10350"/>
                  </a:cubicBezTo>
                  <a:cubicBezTo>
                    <a:pt x="3239" y="10362"/>
                    <a:pt x="3774" y="10838"/>
                    <a:pt x="3774" y="10838"/>
                  </a:cubicBezTo>
                  <a:cubicBezTo>
                    <a:pt x="3774" y="10838"/>
                    <a:pt x="4822" y="11255"/>
                    <a:pt x="5025" y="11291"/>
                  </a:cubicBezTo>
                  <a:cubicBezTo>
                    <a:pt x="5227" y="11314"/>
                    <a:pt x="5501" y="11529"/>
                    <a:pt x="5501" y="11529"/>
                  </a:cubicBezTo>
                  <a:cubicBezTo>
                    <a:pt x="5501" y="11457"/>
                    <a:pt x="5489" y="11386"/>
                    <a:pt x="5477" y="11314"/>
                  </a:cubicBezTo>
                  <a:cubicBezTo>
                    <a:pt x="5406" y="10957"/>
                    <a:pt x="5596" y="9755"/>
                    <a:pt x="5620" y="9374"/>
                  </a:cubicBezTo>
                  <a:cubicBezTo>
                    <a:pt x="5644" y="8981"/>
                    <a:pt x="5727" y="9100"/>
                    <a:pt x="5894" y="8981"/>
                  </a:cubicBezTo>
                  <a:cubicBezTo>
                    <a:pt x="6048" y="8862"/>
                    <a:pt x="6215" y="8838"/>
                    <a:pt x="6322" y="8588"/>
                  </a:cubicBezTo>
                  <a:cubicBezTo>
                    <a:pt x="6441" y="8350"/>
                    <a:pt x="6322" y="8350"/>
                    <a:pt x="6382" y="7909"/>
                  </a:cubicBezTo>
                  <a:cubicBezTo>
                    <a:pt x="6429" y="7457"/>
                    <a:pt x="6501" y="7016"/>
                    <a:pt x="6477" y="6635"/>
                  </a:cubicBezTo>
                  <a:cubicBezTo>
                    <a:pt x="6453" y="6242"/>
                    <a:pt x="6287" y="5671"/>
                    <a:pt x="6287" y="5421"/>
                  </a:cubicBezTo>
                  <a:cubicBezTo>
                    <a:pt x="6287" y="5171"/>
                    <a:pt x="6727" y="4873"/>
                    <a:pt x="6799" y="4778"/>
                  </a:cubicBezTo>
                  <a:cubicBezTo>
                    <a:pt x="6858" y="4683"/>
                    <a:pt x="6787" y="4397"/>
                    <a:pt x="6846" y="3754"/>
                  </a:cubicBezTo>
                  <a:cubicBezTo>
                    <a:pt x="6906" y="3111"/>
                    <a:pt x="7346" y="2468"/>
                    <a:pt x="7418" y="2278"/>
                  </a:cubicBezTo>
                  <a:cubicBezTo>
                    <a:pt x="7418" y="2278"/>
                    <a:pt x="7418" y="2266"/>
                    <a:pt x="7418" y="2266"/>
                  </a:cubicBezTo>
                  <a:cubicBezTo>
                    <a:pt x="7430" y="2254"/>
                    <a:pt x="7430" y="2254"/>
                    <a:pt x="7430" y="2242"/>
                  </a:cubicBezTo>
                  <a:cubicBezTo>
                    <a:pt x="7430" y="2218"/>
                    <a:pt x="7442" y="2182"/>
                    <a:pt x="7442" y="2158"/>
                  </a:cubicBezTo>
                  <a:cubicBezTo>
                    <a:pt x="7442" y="2147"/>
                    <a:pt x="7453" y="2123"/>
                    <a:pt x="7453" y="2111"/>
                  </a:cubicBezTo>
                  <a:cubicBezTo>
                    <a:pt x="7453" y="2087"/>
                    <a:pt x="7453" y="2051"/>
                    <a:pt x="7453" y="2016"/>
                  </a:cubicBezTo>
                  <a:cubicBezTo>
                    <a:pt x="7465" y="2004"/>
                    <a:pt x="7465" y="1992"/>
                    <a:pt x="7465" y="1968"/>
                  </a:cubicBezTo>
                  <a:cubicBezTo>
                    <a:pt x="7465" y="1944"/>
                    <a:pt x="7465" y="1932"/>
                    <a:pt x="7465" y="1908"/>
                  </a:cubicBezTo>
                  <a:cubicBezTo>
                    <a:pt x="7465" y="1885"/>
                    <a:pt x="7465" y="1861"/>
                    <a:pt x="7465" y="1837"/>
                  </a:cubicBezTo>
                  <a:cubicBezTo>
                    <a:pt x="7477" y="1658"/>
                    <a:pt x="7477" y="1468"/>
                    <a:pt x="7477" y="1373"/>
                  </a:cubicBezTo>
                  <a:cubicBezTo>
                    <a:pt x="7477" y="1325"/>
                    <a:pt x="7477" y="1289"/>
                    <a:pt x="7489" y="1265"/>
                  </a:cubicBezTo>
                  <a:cubicBezTo>
                    <a:pt x="7358" y="1170"/>
                    <a:pt x="6882" y="1015"/>
                    <a:pt x="6680" y="682"/>
                  </a:cubicBezTo>
                  <a:cubicBezTo>
                    <a:pt x="6477" y="349"/>
                    <a:pt x="6132" y="39"/>
                    <a:pt x="5941" y="27"/>
                  </a:cubicBezTo>
                  <a:cubicBezTo>
                    <a:pt x="5859" y="16"/>
                    <a:pt x="5682" y="0"/>
                    <a:pt x="5465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804232" y="1852714"/>
              <a:ext cx="369540" cy="443690"/>
            </a:xfrm>
            <a:custGeom>
              <a:avLst/>
              <a:gdLst/>
              <a:ahLst/>
              <a:cxnLst/>
              <a:rect l="l" t="t" r="r" b="b"/>
              <a:pathLst>
                <a:path w="9788" h="11752" extrusionOk="0">
                  <a:moveTo>
                    <a:pt x="1727" y="0"/>
                  </a:moveTo>
                  <a:cubicBezTo>
                    <a:pt x="1668" y="119"/>
                    <a:pt x="1525" y="369"/>
                    <a:pt x="1394" y="667"/>
                  </a:cubicBezTo>
                  <a:cubicBezTo>
                    <a:pt x="1227" y="1048"/>
                    <a:pt x="1418" y="1036"/>
                    <a:pt x="1418" y="1346"/>
                  </a:cubicBezTo>
                  <a:cubicBezTo>
                    <a:pt x="1418" y="1643"/>
                    <a:pt x="1310" y="1834"/>
                    <a:pt x="1227" y="2036"/>
                  </a:cubicBezTo>
                  <a:cubicBezTo>
                    <a:pt x="1156" y="2239"/>
                    <a:pt x="870" y="2655"/>
                    <a:pt x="858" y="2679"/>
                  </a:cubicBezTo>
                  <a:cubicBezTo>
                    <a:pt x="846" y="2703"/>
                    <a:pt x="620" y="3024"/>
                    <a:pt x="632" y="3132"/>
                  </a:cubicBezTo>
                  <a:cubicBezTo>
                    <a:pt x="632" y="3251"/>
                    <a:pt x="763" y="3477"/>
                    <a:pt x="1001" y="3894"/>
                  </a:cubicBezTo>
                  <a:cubicBezTo>
                    <a:pt x="1239" y="4298"/>
                    <a:pt x="1322" y="4477"/>
                    <a:pt x="1382" y="4703"/>
                  </a:cubicBezTo>
                  <a:cubicBezTo>
                    <a:pt x="1382" y="4715"/>
                    <a:pt x="1382" y="4727"/>
                    <a:pt x="1382" y="4739"/>
                  </a:cubicBezTo>
                  <a:cubicBezTo>
                    <a:pt x="1394" y="4763"/>
                    <a:pt x="1394" y="4787"/>
                    <a:pt x="1406" y="4822"/>
                  </a:cubicBezTo>
                  <a:cubicBezTo>
                    <a:pt x="1406" y="4846"/>
                    <a:pt x="1406" y="4870"/>
                    <a:pt x="1418" y="4906"/>
                  </a:cubicBezTo>
                  <a:cubicBezTo>
                    <a:pt x="1418" y="4918"/>
                    <a:pt x="1418" y="4941"/>
                    <a:pt x="1430" y="4965"/>
                  </a:cubicBezTo>
                  <a:cubicBezTo>
                    <a:pt x="1441" y="5072"/>
                    <a:pt x="1453" y="5191"/>
                    <a:pt x="1465" y="5310"/>
                  </a:cubicBezTo>
                  <a:cubicBezTo>
                    <a:pt x="1477" y="5334"/>
                    <a:pt x="1477" y="5346"/>
                    <a:pt x="1477" y="5370"/>
                  </a:cubicBezTo>
                  <a:cubicBezTo>
                    <a:pt x="1477" y="5406"/>
                    <a:pt x="1489" y="5441"/>
                    <a:pt x="1489" y="5477"/>
                  </a:cubicBezTo>
                  <a:cubicBezTo>
                    <a:pt x="1489" y="5489"/>
                    <a:pt x="1489" y="5513"/>
                    <a:pt x="1489" y="5537"/>
                  </a:cubicBezTo>
                  <a:cubicBezTo>
                    <a:pt x="1489" y="5572"/>
                    <a:pt x="1501" y="5596"/>
                    <a:pt x="1501" y="5632"/>
                  </a:cubicBezTo>
                  <a:cubicBezTo>
                    <a:pt x="1513" y="5763"/>
                    <a:pt x="1513" y="5870"/>
                    <a:pt x="1501" y="5941"/>
                  </a:cubicBezTo>
                  <a:cubicBezTo>
                    <a:pt x="1489" y="6144"/>
                    <a:pt x="1227" y="6132"/>
                    <a:pt x="906" y="6334"/>
                  </a:cubicBezTo>
                  <a:cubicBezTo>
                    <a:pt x="584" y="6537"/>
                    <a:pt x="501" y="6870"/>
                    <a:pt x="429" y="7192"/>
                  </a:cubicBezTo>
                  <a:cubicBezTo>
                    <a:pt x="358" y="7501"/>
                    <a:pt x="406" y="7608"/>
                    <a:pt x="394" y="7823"/>
                  </a:cubicBezTo>
                  <a:cubicBezTo>
                    <a:pt x="394" y="8037"/>
                    <a:pt x="263" y="8085"/>
                    <a:pt x="132" y="8299"/>
                  </a:cubicBezTo>
                  <a:cubicBezTo>
                    <a:pt x="1" y="8501"/>
                    <a:pt x="120" y="9359"/>
                    <a:pt x="120" y="9418"/>
                  </a:cubicBezTo>
                  <a:cubicBezTo>
                    <a:pt x="132" y="9466"/>
                    <a:pt x="72" y="9847"/>
                    <a:pt x="120" y="10037"/>
                  </a:cubicBezTo>
                  <a:cubicBezTo>
                    <a:pt x="167" y="10216"/>
                    <a:pt x="322" y="10347"/>
                    <a:pt x="501" y="10549"/>
                  </a:cubicBezTo>
                  <a:cubicBezTo>
                    <a:pt x="691" y="10740"/>
                    <a:pt x="739" y="10668"/>
                    <a:pt x="870" y="10835"/>
                  </a:cubicBezTo>
                  <a:cubicBezTo>
                    <a:pt x="1013" y="11002"/>
                    <a:pt x="691" y="11156"/>
                    <a:pt x="584" y="11335"/>
                  </a:cubicBezTo>
                  <a:cubicBezTo>
                    <a:pt x="513" y="11466"/>
                    <a:pt x="632" y="11609"/>
                    <a:pt x="739" y="11752"/>
                  </a:cubicBezTo>
                  <a:cubicBezTo>
                    <a:pt x="1013" y="11728"/>
                    <a:pt x="1287" y="11692"/>
                    <a:pt x="1489" y="11645"/>
                  </a:cubicBezTo>
                  <a:cubicBezTo>
                    <a:pt x="1965" y="11514"/>
                    <a:pt x="2346" y="10906"/>
                    <a:pt x="2656" y="10585"/>
                  </a:cubicBezTo>
                  <a:cubicBezTo>
                    <a:pt x="2763" y="10470"/>
                    <a:pt x="2917" y="10431"/>
                    <a:pt x="3092" y="10431"/>
                  </a:cubicBezTo>
                  <a:cubicBezTo>
                    <a:pt x="3404" y="10431"/>
                    <a:pt x="3783" y="10554"/>
                    <a:pt x="4073" y="10585"/>
                  </a:cubicBezTo>
                  <a:cubicBezTo>
                    <a:pt x="4525" y="10633"/>
                    <a:pt x="4704" y="11037"/>
                    <a:pt x="4894" y="11073"/>
                  </a:cubicBezTo>
                  <a:cubicBezTo>
                    <a:pt x="4908" y="11076"/>
                    <a:pt x="4925" y="11078"/>
                    <a:pt x="4945" y="11078"/>
                  </a:cubicBezTo>
                  <a:cubicBezTo>
                    <a:pt x="5223" y="11078"/>
                    <a:pt x="6073" y="10787"/>
                    <a:pt x="6394" y="10621"/>
                  </a:cubicBezTo>
                  <a:cubicBezTo>
                    <a:pt x="6444" y="10597"/>
                    <a:pt x="6499" y="10586"/>
                    <a:pt x="6557" y="10586"/>
                  </a:cubicBezTo>
                  <a:cubicBezTo>
                    <a:pt x="6903" y="10586"/>
                    <a:pt x="7373" y="10961"/>
                    <a:pt x="7668" y="11145"/>
                  </a:cubicBezTo>
                  <a:cubicBezTo>
                    <a:pt x="8014" y="11359"/>
                    <a:pt x="8264" y="11383"/>
                    <a:pt x="8264" y="11383"/>
                  </a:cubicBezTo>
                  <a:cubicBezTo>
                    <a:pt x="8264" y="11383"/>
                    <a:pt x="8192" y="10990"/>
                    <a:pt x="8109" y="10740"/>
                  </a:cubicBezTo>
                  <a:cubicBezTo>
                    <a:pt x="8085" y="10656"/>
                    <a:pt x="8037" y="10561"/>
                    <a:pt x="8014" y="10466"/>
                  </a:cubicBezTo>
                  <a:cubicBezTo>
                    <a:pt x="7990" y="10406"/>
                    <a:pt x="7966" y="10347"/>
                    <a:pt x="7954" y="10287"/>
                  </a:cubicBezTo>
                  <a:cubicBezTo>
                    <a:pt x="7954" y="10275"/>
                    <a:pt x="7954" y="10263"/>
                    <a:pt x="7954" y="10252"/>
                  </a:cubicBezTo>
                  <a:cubicBezTo>
                    <a:pt x="7942" y="10228"/>
                    <a:pt x="7942" y="10204"/>
                    <a:pt x="7942" y="10192"/>
                  </a:cubicBezTo>
                  <a:cubicBezTo>
                    <a:pt x="7942" y="10132"/>
                    <a:pt x="7954" y="10085"/>
                    <a:pt x="7990" y="10061"/>
                  </a:cubicBezTo>
                  <a:cubicBezTo>
                    <a:pt x="8110" y="9974"/>
                    <a:pt x="8279" y="9757"/>
                    <a:pt x="8617" y="9757"/>
                  </a:cubicBezTo>
                  <a:cubicBezTo>
                    <a:pt x="8648" y="9757"/>
                    <a:pt x="8681" y="9759"/>
                    <a:pt x="8716" y="9763"/>
                  </a:cubicBezTo>
                  <a:cubicBezTo>
                    <a:pt x="9014" y="9787"/>
                    <a:pt x="9466" y="9859"/>
                    <a:pt x="9788" y="9882"/>
                  </a:cubicBezTo>
                  <a:cubicBezTo>
                    <a:pt x="9788" y="9882"/>
                    <a:pt x="9383" y="9621"/>
                    <a:pt x="9050" y="9299"/>
                  </a:cubicBezTo>
                  <a:cubicBezTo>
                    <a:pt x="8716" y="8978"/>
                    <a:pt x="8597" y="8668"/>
                    <a:pt x="8609" y="8478"/>
                  </a:cubicBezTo>
                  <a:cubicBezTo>
                    <a:pt x="8633" y="8287"/>
                    <a:pt x="8883" y="7525"/>
                    <a:pt x="8883" y="7287"/>
                  </a:cubicBezTo>
                  <a:cubicBezTo>
                    <a:pt x="8883" y="7037"/>
                    <a:pt x="8776" y="6525"/>
                    <a:pt x="8204" y="6192"/>
                  </a:cubicBezTo>
                  <a:cubicBezTo>
                    <a:pt x="7645" y="5858"/>
                    <a:pt x="6275" y="4644"/>
                    <a:pt x="6025" y="4334"/>
                  </a:cubicBezTo>
                  <a:cubicBezTo>
                    <a:pt x="5763" y="4013"/>
                    <a:pt x="5156" y="3596"/>
                    <a:pt x="4882" y="3584"/>
                  </a:cubicBezTo>
                  <a:cubicBezTo>
                    <a:pt x="4716" y="3577"/>
                    <a:pt x="4466" y="3565"/>
                    <a:pt x="4242" y="3565"/>
                  </a:cubicBezTo>
                  <a:cubicBezTo>
                    <a:pt x="4097" y="3565"/>
                    <a:pt x="3964" y="3570"/>
                    <a:pt x="3870" y="3584"/>
                  </a:cubicBezTo>
                  <a:cubicBezTo>
                    <a:pt x="3732" y="3599"/>
                    <a:pt x="3602" y="3658"/>
                    <a:pt x="3523" y="3658"/>
                  </a:cubicBezTo>
                  <a:cubicBezTo>
                    <a:pt x="3472" y="3658"/>
                    <a:pt x="3442" y="3634"/>
                    <a:pt x="3442" y="3560"/>
                  </a:cubicBezTo>
                  <a:cubicBezTo>
                    <a:pt x="3442" y="3382"/>
                    <a:pt x="3644" y="2929"/>
                    <a:pt x="3644" y="2679"/>
                  </a:cubicBezTo>
                  <a:cubicBezTo>
                    <a:pt x="3644" y="2417"/>
                    <a:pt x="3644" y="1358"/>
                    <a:pt x="3442" y="1108"/>
                  </a:cubicBezTo>
                  <a:cubicBezTo>
                    <a:pt x="3239" y="846"/>
                    <a:pt x="2584" y="381"/>
                    <a:pt x="2275" y="238"/>
                  </a:cubicBezTo>
                  <a:cubicBezTo>
                    <a:pt x="2156" y="179"/>
                    <a:pt x="1941" y="96"/>
                    <a:pt x="1727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4846187" y="1715593"/>
              <a:ext cx="414921" cy="375845"/>
            </a:xfrm>
            <a:custGeom>
              <a:avLst/>
              <a:gdLst/>
              <a:ahLst/>
              <a:cxnLst/>
              <a:rect l="l" t="t" r="r" b="b"/>
              <a:pathLst>
                <a:path w="10990" h="9955" extrusionOk="0">
                  <a:moveTo>
                    <a:pt x="3084" y="1"/>
                  </a:moveTo>
                  <a:cubicBezTo>
                    <a:pt x="2965" y="96"/>
                    <a:pt x="2858" y="179"/>
                    <a:pt x="2834" y="215"/>
                  </a:cubicBezTo>
                  <a:cubicBezTo>
                    <a:pt x="2775" y="299"/>
                    <a:pt x="2739" y="572"/>
                    <a:pt x="2763" y="775"/>
                  </a:cubicBezTo>
                  <a:cubicBezTo>
                    <a:pt x="2798" y="977"/>
                    <a:pt x="2715" y="1239"/>
                    <a:pt x="2667" y="1489"/>
                  </a:cubicBezTo>
                  <a:cubicBezTo>
                    <a:pt x="2608" y="1751"/>
                    <a:pt x="2560" y="2120"/>
                    <a:pt x="2560" y="2120"/>
                  </a:cubicBezTo>
                  <a:cubicBezTo>
                    <a:pt x="2560" y="2120"/>
                    <a:pt x="2191" y="2573"/>
                    <a:pt x="1953" y="2894"/>
                  </a:cubicBezTo>
                  <a:cubicBezTo>
                    <a:pt x="1929" y="2930"/>
                    <a:pt x="1905" y="2966"/>
                    <a:pt x="1894" y="3001"/>
                  </a:cubicBezTo>
                  <a:cubicBezTo>
                    <a:pt x="1786" y="3299"/>
                    <a:pt x="2084" y="3608"/>
                    <a:pt x="2096" y="3775"/>
                  </a:cubicBezTo>
                  <a:cubicBezTo>
                    <a:pt x="2120" y="3978"/>
                    <a:pt x="1501" y="5073"/>
                    <a:pt x="1191" y="5311"/>
                  </a:cubicBezTo>
                  <a:cubicBezTo>
                    <a:pt x="893" y="5549"/>
                    <a:pt x="393" y="6264"/>
                    <a:pt x="262" y="6585"/>
                  </a:cubicBezTo>
                  <a:cubicBezTo>
                    <a:pt x="131" y="6906"/>
                    <a:pt x="441" y="7383"/>
                    <a:pt x="441" y="7716"/>
                  </a:cubicBezTo>
                  <a:cubicBezTo>
                    <a:pt x="441" y="8038"/>
                    <a:pt x="310" y="8038"/>
                    <a:pt x="155" y="8252"/>
                  </a:cubicBezTo>
                  <a:cubicBezTo>
                    <a:pt x="0" y="8466"/>
                    <a:pt x="262" y="9062"/>
                    <a:pt x="262" y="9062"/>
                  </a:cubicBezTo>
                  <a:cubicBezTo>
                    <a:pt x="262" y="9062"/>
                    <a:pt x="536" y="9002"/>
                    <a:pt x="572" y="9002"/>
                  </a:cubicBezTo>
                  <a:cubicBezTo>
                    <a:pt x="620" y="9002"/>
                    <a:pt x="1382" y="8931"/>
                    <a:pt x="1882" y="8788"/>
                  </a:cubicBezTo>
                  <a:cubicBezTo>
                    <a:pt x="2170" y="8707"/>
                    <a:pt x="2493" y="8687"/>
                    <a:pt x="2751" y="8687"/>
                  </a:cubicBezTo>
                  <a:cubicBezTo>
                    <a:pt x="2952" y="8687"/>
                    <a:pt x="3113" y="8699"/>
                    <a:pt x="3191" y="8704"/>
                  </a:cubicBezTo>
                  <a:cubicBezTo>
                    <a:pt x="3382" y="8728"/>
                    <a:pt x="3727" y="9038"/>
                    <a:pt x="3930" y="9371"/>
                  </a:cubicBezTo>
                  <a:cubicBezTo>
                    <a:pt x="4132" y="9704"/>
                    <a:pt x="4608" y="9859"/>
                    <a:pt x="4739" y="9954"/>
                  </a:cubicBezTo>
                  <a:cubicBezTo>
                    <a:pt x="4787" y="9835"/>
                    <a:pt x="4906" y="9800"/>
                    <a:pt x="5061" y="9609"/>
                  </a:cubicBezTo>
                  <a:cubicBezTo>
                    <a:pt x="5251" y="9371"/>
                    <a:pt x="5704" y="8740"/>
                    <a:pt x="5846" y="8526"/>
                  </a:cubicBezTo>
                  <a:cubicBezTo>
                    <a:pt x="5977" y="8323"/>
                    <a:pt x="6001" y="8240"/>
                    <a:pt x="6085" y="8097"/>
                  </a:cubicBezTo>
                  <a:cubicBezTo>
                    <a:pt x="6168" y="7966"/>
                    <a:pt x="6513" y="7823"/>
                    <a:pt x="6823" y="7573"/>
                  </a:cubicBezTo>
                  <a:cubicBezTo>
                    <a:pt x="7132" y="7323"/>
                    <a:pt x="7454" y="6918"/>
                    <a:pt x="7751" y="6573"/>
                  </a:cubicBezTo>
                  <a:cubicBezTo>
                    <a:pt x="8037" y="6228"/>
                    <a:pt x="8930" y="5228"/>
                    <a:pt x="9002" y="5121"/>
                  </a:cubicBezTo>
                  <a:cubicBezTo>
                    <a:pt x="9085" y="5013"/>
                    <a:pt x="10704" y="3501"/>
                    <a:pt x="10918" y="3216"/>
                  </a:cubicBezTo>
                  <a:cubicBezTo>
                    <a:pt x="10942" y="3192"/>
                    <a:pt x="10966" y="3168"/>
                    <a:pt x="10990" y="3144"/>
                  </a:cubicBezTo>
                  <a:cubicBezTo>
                    <a:pt x="10907" y="2989"/>
                    <a:pt x="10799" y="2751"/>
                    <a:pt x="10788" y="2704"/>
                  </a:cubicBezTo>
                  <a:cubicBezTo>
                    <a:pt x="10764" y="2620"/>
                    <a:pt x="10585" y="2370"/>
                    <a:pt x="10442" y="2180"/>
                  </a:cubicBezTo>
                  <a:cubicBezTo>
                    <a:pt x="10299" y="1989"/>
                    <a:pt x="10216" y="1727"/>
                    <a:pt x="10216" y="1442"/>
                  </a:cubicBezTo>
                  <a:lnTo>
                    <a:pt x="10216" y="620"/>
                  </a:lnTo>
                  <a:cubicBezTo>
                    <a:pt x="10180" y="608"/>
                    <a:pt x="10133" y="596"/>
                    <a:pt x="10085" y="584"/>
                  </a:cubicBezTo>
                  <a:cubicBezTo>
                    <a:pt x="9947" y="538"/>
                    <a:pt x="9794" y="521"/>
                    <a:pt x="9688" y="521"/>
                  </a:cubicBezTo>
                  <a:cubicBezTo>
                    <a:pt x="9657" y="521"/>
                    <a:pt x="9630" y="522"/>
                    <a:pt x="9609" y="525"/>
                  </a:cubicBezTo>
                  <a:cubicBezTo>
                    <a:pt x="9525" y="525"/>
                    <a:pt x="9299" y="715"/>
                    <a:pt x="9228" y="894"/>
                  </a:cubicBezTo>
                  <a:cubicBezTo>
                    <a:pt x="9162" y="1057"/>
                    <a:pt x="9077" y="1171"/>
                    <a:pt x="8945" y="1171"/>
                  </a:cubicBezTo>
                  <a:cubicBezTo>
                    <a:pt x="8932" y="1171"/>
                    <a:pt x="8920" y="1170"/>
                    <a:pt x="8906" y="1168"/>
                  </a:cubicBezTo>
                  <a:cubicBezTo>
                    <a:pt x="8740" y="1156"/>
                    <a:pt x="8442" y="977"/>
                    <a:pt x="8240" y="834"/>
                  </a:cubicBezTo>
                  <a:cubicBezTo>
                    <a:pt x="8113" y="739"/>
                    <a:pt x="7896" y="723"/>
                    <a:pt x="7642" y="723"/>
                  </a:cubicBezTo>
                  <a:cubicBezTo>
                    <a:pt x="7515" y="723"/>
                    <a:pt x="7378" y="727"/>
                    <a:pt x="7239" y="727"/>
                  </a:cubicBezTo>
                  <a:cubicBezTo>
                    <a:pt x="7217" y="727"/>
                    <a:pt x="7196" y="726"/>
                    <a:pt x="7175" y="726"/>
                  </a:cubicBezTo>
                  <a:cubicBezTo>
                    <a:pt x="6936" y="726"/>
                    <a:pt x="6836" y="767"/>
                    <a:pt x="6704" y="767"/>
                  </a:cubicBezTo>
                  <a:cubicBezTo>
                    <a:pt x="6639" y="767"/>
                    <a:pt x="6566" y="757"/>
                    <a:pt x="6466" y="727"/>
                  </a:cubicBezTo>
                  <a:cubicBezTo>
                    <a:pt x="6144" y="632"/>
                    <a:pt x="5835" y="418"/>
                    <a:pt x="5346" y="299"/>
                  </a:cubicBezTo>
                  <a:cubicBezTo>
                    <a:pt x="5156" y="251"/>
                    <a:pt x="4989" y="227"/>
                    <a:pt x="4822" y="203"/>
                  </a:cubicBezTo>
                  <a:lnTo>
                    <a:pt x="4775" y="203"/>
                  </a:lnTo>
                  <a:cubicBezTo>
                    <a:pt x="4751" y="203"/>
                    <a:pt x="4727" y="191"/>
                    <a:pt x="4703" y="191"/>
                  </a:cubicBezTo>
                  <a:cubicBezTo>
                    <a:pt x="4501" y="179"/>
                    <a:pt x="4322" y="168"/>
                    <a:pt x="4156" y="156"/>
                  </a:cubicBezTo>
                  <a:cubicBezTo>
                    <a:pt x="3810" y="132"/>
                    <a:pt x="3227" y="179"/>
                    <a:pt x="3108" y="37"/>
                  </a:cubicBezTo>
                  <a:cubicBezTo>
                    <a:pt x="3108" y="25"/>
                    <a:pt x="3096" y="13"/>
                    <a:pt x="3084" y="1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4487945" y="1346099"/>
              <a:ext cx="510666" cy="449126"/>
            </a:xfrm>
            <a:custGeom>
              <a:avLst/>
              <a:gdLst/>
              <a:ahLst/>
              <a:cxnLst/>
              <a:rect l="l" t="t" r="r" b="b"/>
              <a:pathLst>
                <a:path w="13526" h="11896" extrusionOk="0">
                  <a:moveTo>
                    <a:pt x="2893" y="1"/>
                  </a:moveTo>
                  <a:lnTo>
                    <a:pt x="2893" y="763"/>
                  </a:lnTo>
                  <a:lnTo>
                    <a:pt x="0" y="4549"/>
                  </a:lnTo>
                  <a:lnTo>
                    <a:pt x="0" y="4561"/>
                  </a:lnTo>
                  <a:lnTo>
                    <a:pt x="60" y="4561"/>
                  </a:lnTo>
                  <a:lnTo>
                    <a:pt x="2429" y="4597"/>
                  </a:lnTo>
                  <a:lnTo>
                    <a:pt x="4501" y="4644"/>
                  </a:lnTo>
                  <a:lnTo>
                    <a:pt x="4501" y="11621"/>
                  </a:lnTo>
                  <a:lnTo>
                    <a:pt x="6703" y="11705"/>
                  </a:lnTo>
                  <a:lnTo>
                    <a:pt x="12049" y="11895"/>
                  </a:lnTo>
                  <a:cubicBezTo>
                    <a:pt x="12049" y="11895"/>
                    <a:pt x="12097" y="11538"/>
                    <a:pt x="12156" y="11276"/>
                  </a:cubicBezTo>
                  <a:cubicBezTo>
                    <a:pt x="12204" y="11026"/>
                    <a:pt x="12287" y="10764"/>
                    <a:pt x="12252" y="10562"/>
                  </a:cubicBezTo>
                  <a:cubicBezTo>
                    <a:pt x="12228" y="10359"/>
                    <a:pt x="12264" y="10086"/>
                    <a:pt x="12323" y="10002"/>
                  </a:cubicBezTo>
                  <a:cubicBezTo>
                    <a:pt x="12347" y="9966"/>
                    <a:pt x="12454" y="9883"/>
                    <a:pt x="12573" y="9788"/>
                  </a:cubicBezTo>
                  <a:cubicBezTo>
                    <a:pt x="12502" y="9657"/>
                    <a:pt x="12621" y="9562"/>
                    <a:pt x="12704" y="9443"/>
                  </a:cubicBezTo>
                  <a:cubicBezTo>
                    <a:pt x="12787" y="9312"/>
                    <a:pt x="13252" y="9038"/>
                    <a:pt x="13466" y="8788"/>
                  </a:cubicBezTo>
                  <a:cubicBezTo>
                    <a:pt x="13490" y="8764"/>
                    <a:pt x="13514" y="8728"/>
                    <a:pt x="13526" y="8704"/>
                  </a:cubicBezTo>
                  <a:cubicBezTo>
                    <a:pt x="13466" y="8562"/>
                    <a:pt x="13395" y="8383"/>
                    <a:pt x="13299" y="8288"/>
                  </a:cubicBezTo>
                  <a:cubicBezTo>
                    <a:pt x="13133" y="8085"/>
                    <a:pt x="12609" y="7728"/>
                    <a:pt x="12204" y="7419"/>
                  </a:cubicBezTo>
                  <a:cubicBezTo>
                    <a:pt x="11811" y="7121"/>
                    <a:pt x="11299" y="6621"/>
                    <a:pt x="11228" y="6621"/>
                  </a:cubicBezTo>
                  <a:cubicBezTo>
                    <a:pt x="11156" y="6621"/>
                    <a:pt x="10728" y="6621"/>
                    <a:pt x="10573" y="6442"/>
                  </a:cubicBezTo>
                  <a:cubicBezTo>
                    <a:pt x="10406" y="6264"/>
                    <a:pt x="9704" y="5394"/>
                    <a:pt x="9597" y="5287"/>
                  </a:cubicBezTo>
                  <a:cubicBezTo>
                    <a:pt x="9489" y="5192"/>
                    <a:pt x="8942" y="5121"/>
                    <a:pt x="8811" y="4930"/>
                  </a:cubicBezTo>
                  <a:cubicBezTo>
                    <a:pt x="8680" y="4740"/>
                    <a:pt x="8275" y="3775"/>
                    <a:pt x="8204" y="3692"/>
                  </a:cubicBezTo>
                  <a:cubicBezTo>
                    <a:pt x="8132" y="3609"/>
                    <a:pt x="6537" y="2477"/>
                    <a:pt x="6227" y="2275"/>
                  </a:cubicBezTo>
                  <a:cubicBezTo>
                    <a:pt x="5929" y="2073"/>
                    <a:pt x="4882" y="1299"/>
                    <a:pt x="4786" y="1156"/>
                  </a:cubicBezTo>
                  <a:cubicBezTo>
                    <a:pt x="4703" y="1013"/>
                    <a:pt x="4810" y="811"/>
                    <a:pt x="4298" y="584"/>
                  </a:cubicBezTo>
                  <a:cubicBezTo>
                    <a:pt x="3798" y="346"/>
                    <a:pt x="2893" y="1"/>
                    <a:pt x="2893" y="1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4074848" y="1080013"/>
              <a:ext cx="330426" cy="320950"/>
            </a:xfrm>
            <a:custGeom>
              <a:avLst/>
              <a:gdLst/>
              <a:ahLst/>
              <a:cxnLst/>
              <a:rect l="l" t="t" r="r" b="b"/>
              <a:pathLst>
                <a:path w="8752" h="8501" extrusionOk="0">
                  <a:moveTo>
                    <a:pt x="2703" y="0"/>
                  </a:moveTo>
                  <a:cubicBezTo>
                    <a:pt x="2560" y="0"/>
                    <a:pt x="2608" y="262"/>
                    <a:pt x="2608" y="346"/>
                  </a:cubicBezTo>
                  <a:cubicBezTo>
                    <a:pt x="2608" y="417"/>
                    <a:pt x="2596" y="655"/>
                    <a:pt x="2560" y="798"/>
                  </a:cubicBezTo>
                  <a:cubicBezTo>
                    <a:pt x="2524" y="953"/>
                    <a:pt x="2393" y="1072"/>
                    <a:pt x="2239" y="1215"/>
                  </a:cubicBezTo>
                  <a:cubicBezTo>
                    <a:pt x="2084" y="1346"/>
                    <a:pt x="1846" y="1417"/>
                    <a:pt x="1512" y="1417"/>
                  </a:cubicBezTo>
                  <a:cubicBezTo>
                    <a:pt x="1179" y="1429"/>
                    <a:pt x="1191" y="1596"/>
                    <a:pt x="1024" y="1810"/>
                  </a:cubicBezTo>
                  <a:cubicBezTo>
                    <a:pt x="858" y="2025"/>
                    <a:pt x="548" y="2560"/>
                    <a:pt x="477" y="2691"/>
                  </a:cubicBezTo>
                  <a:cubicBezTo>
                    <a:pt x="405" y="2834"/>
                    <a:pt x="191" y="3072"/>
                    <a:pt x="107" y="3310"/>
                  </a:cubicBezTo>
                  <a:cubicBezTo>
                    <a:pt x="24" y="3537"/>
                    <a:pt x="131" y="3596"/>
                    <a:pt x="203" y="3703"/>
                  </a:cubicBezTo>
                  <a:cubicBezTo>
                    <a:pt x="274" y="3810"/>
                    <a:pt x="429" y="4108"/>
                    <a:pt x="465" y="4227"/>
                  </a:cubicBezTo>
                  <a:cubicBezTo>
                    <a:pt x="488" y="4346"/>
                    <a:pt x="310" y="4763"/>
                    <a:pt x="191" y="5108"/>
                  </a:cubicBezTo>
                  <a:cubicBezTo>
                    <a:pt x="96" y="5406"/>
                    <a:pt x="24" y="5977"/>
                    <a:pt x="0" y="6216"/>
                  </a:cubicBezTo>
                  <a:cubicBezTo>
                    <a:pt x="417" y="6501"/>
                    <a:pt x="929" y="6858"/>
                    <a:pt x="1000" y="6918"/>
                  </a:cubicBezTo>
                  <a:cubicBezTo>
                    <a:pt x="1120" y="7013"/>
                    <a:pt x="1822" y="7478"/>
                    <a:pt x="2155" y="7609"/>
                  </a:cubicBezTo>
                  <a:cubicBezTo>
                    <a:pt x="2240" y="7642"/>
                    <a:pt x="2305" y="7657"/>
                    <a:pt x="2358" y="7657"/>
                  </a:cubicBezTo>
                  <a:cubicBezTo>
                    <a:pt x="2514" y="7657"/>
                    <a:pt x="2570" y="7530"/>
                    <a:pt x="2739" y="7370"/>
                  </a:cubicBezTo>
                  <a:cubicBezTo>
                    <a:pt x="2965" y="7156"/>
                    <a:pt x="2786" y="6847"/>
                    <a:pt x="2727" y="6632"/>
                  </a:cubicBezTo>
                  <a:cubicBezTo>
                    <a:pt x="2679" y="6418"/>
                    <a:pt x="2489" y="5835"/>
                    <a:pt x="2346" y="5346"/>
                  </a:cubicBezTo>
                  <a:cubicBezTo>
                    <a:pt x="2203" y="4858"/>
                    <a:pt x="2560" y="4918"/>
                    <a:pt x="2834" y="4846"/>
                  </a:cubicBezTo>
                  <a:cubicBezTo>
                    <a:pt x="2878" y="4834"/>
                    <a:pt x="2916" y="4828"/>
                    <a:pt x="2950" y="4828"/>
                  </a:cubicBezTo>
                  <a:cubicBezTo>
                    <a:pt x="3139" y="4828"/>
                    <a:pt x="3196" y="5005"/>
                    <a:pt x="3286" y="5156"/>
                  </a:cubicBezTo>
                  <a:cubicBezTo>
                    <a:pt x="3382" y="5334"/>
                    <a:pt x="3406" y="6216"/>
                    <a:pt x="3441" y="6394"/>
                  </a:cubicBezTo>
                  <a:cubicBezTo>
                    <a:pt x="3489" y="6585"/>
                    <a:pt x="3953" y="6847"/>
                    <a:pt x="4084" y="6918"/>
                  </a:cubicBezTo>
                  <a:cubicBezTo>
                    <a:pt x="4215" y="6978"/>
                    <a:pt x="4346" y="7370"/>
                    <a:pt x="4382" y="7513"/>
                  </a:cubicBezTo>
                  <a:cubicBezTo>
                    <a:pt x="4429" y="7656"/>
                    <a:pt x="4775" y="8001"/>
                    <a:pt x="5013" y="8180"/>
                  </a:cubicBezTo>
                  <a:cubicBezTo>
                    <a:pt x="5102" y="8247"/>
                    <a:pt x="5190" y="8270"/>
                    <a:pt x="5276" y="8270"/>
                  </a:cubicBezTo>
                  <a:cubicBezTo>
                    <a:pt x="5421" y="8270"/>
                    <a:pt x="5562" y="8205"/>
                    <a:pt x="5703" y="8168"/>
                  </a:cubicBezTo>
                  <a:cubicBezTo>
                    <a:pt x="5743" y="8158"/>
                    <a:pt x="5780" y="8153"/>
                    <a:pt x="5816" y="8153"/>
                  </a:cubicBezTo>
                  <a:cubicBezTo>
                    <a:pt x="5987" y="8153"/>
                    <a:pt x="6125" y="8258"/>
                    <a:pt x="6263" y="8347"/>
                  </a:cubicBezTo>
                  <a:cubicBezTo>
                    <a:pt x="6324" y="8384"/>
                    <a:pt x="6370" y="8401"/>
                    <a:pt x="6410" y="8401"/>
                  </a:cubicBezTo>
                  <a:cubicBezTo>
                    <a:pt x="6472" y="8401"/>
                    <a:pt x="6519" y="8360"/>
                    <a:pt x="6584" y="8287"/>
                  </a:cubicBezTo>
                  <a:cubicBezTo>
                    <a:pt x="6682" y="8179"/>
                    <a:pt x="6869" y="8070"/>
                    <a:pt x="7064" y="8070"/>
                  </a:cubicBezTo>
                  <a:cubicBezTo>
                    <a:pt x="7083" y="8070"/>
                    <a:pt x="7102" y="8071"/>
                    <a:pt x="7120" y="8073"/>
                  </a:cubicBezTo>
                  <a:cubicBezTo>
                    <a:pt x="7335" y="8097"/>
                    <a:pt x="7227" y="8394"/>
                    <a:pt x="7311" y="8490"/>
                  </a:cubicBezTo>
                  <a:cubicBezTo>
                    <a:pt x="7317" y="8497"/>
                    <a:pt x="7327" y="8500"/>
                    <a:pt x="7341" y="8500"/>
                  </a:cubicBezTo>
                  <a:cubicBezTo>
                    <a:pt x="7503" y="8500"/>
                    <a:pt x="8144" y="8001"/>
                    <a:pt x="8430" y="7704"/>
                  </a:cubicBezTo>
                  <a:cubicBezTo>
                    <a:pt x="8751" y="7382"/>
                    <a:pt x="8597" y="6204"/>
                    <a:pt x="8585" y="5954"/>
                  </a:cubicBezTo>
                  <a:cubicBezTo>
                    <a:pt x="8573" y="5704"/>
                    <a:pt x="8097" y="5323"/>
                    <a:pt x="7978" y="5263"/>
                  </a:cubicBezTo>
                  <a:cubicBezTo>
                    <a:pt x="7858" y="5204"/>
                    <a:pt x="7358" y="5204"/>
                    <a:pt x="7156" y="5204"/>
                  </a:cubicBezTo>
                  <a:cubicBezTo>
                    <a:pt x="6965" y="5204"/>
                    <a:pt x="6537" y="4668"/>
                    <a:pt x="6465" y="4477"/>
                  </a:cubicBezTo>
                  <a:cubicBezTo>
                    <a:pt x="6406" y="4275"/>
                    <a:pt x="6227" y="3882"/>
                    <a:pt x="6084" y="3787"/>
                  </a:cubicBezTo>
                  <a:cubicBezTo>
                    <a:pt x="5930" y="3691"/>
                    <a:pt x="5799" y="3596"/>
                    <a:pt x="5620" y="3084"/>
                  </a:cubicBezTo>
                  <a:cubicBezTo>
                    <a:pt x="5477" y="2703"/>
                    <a:pt x="5501" y="1655"/>
                    <a:pt x="5513" y="1108"/>
                  </a:cubicBezTo>
                  <a:lnTo>
                    <a:pt x="5513" y="1108"/>
                  </a:lnTo>
                  <a:cubicBezTo>
                    <a:pt x="5382" y="1120"/>
                    <a:pt x="5275" y="1120"/>
                    <a:pt x="5215" y="1120"/>
                  </a:cubicBezTo>
                  <a:cubicBezTo>
                    <a:pt x="5209" y="1119"/>
                    <a:pt x="5203" y="1119"/>
                    <a:pt x="5196" y="1119"/>
                  </a:cubicBezTo>
                  <a:cubicBezTo>
                    <a:pt x="4982" y="1119"/>
                    <a:pt x="4501" y="1298"/>
                    <a:pt x="4501" y="1298"/>
                  </a:cubicBezTo>
                  <a:cubicBezTo>
                    <a:pt x="4310" y="1298"/>
                    <a:pt x="3870" y="798"/>
                    <a:pt x="3656" y="608"/>
                  </a:cubicBezTo>
                  <a:cubicBezTo>
                    <a:pt x="3453" y="417"/>
                    <a:pt x="2703" y="0"/>
                    <a:pt x="2703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3741297" y="3812082"/>
              <a:ext cx="575868" cy="736437"/>
            </a:xfrm>
            <a:custGeom>
              <a:avLst/>
              <a:gdLst/>
              <a:ahLst/>
              <a:cxnLst/>
              <a:rect l="l" t="t" r="r" b="b"/>
              <a:pathLst>
                <a:path w="15253" h="19506" extrusionOk="0">
                  <a:moveTo>
                    <a:pt x="11109" y="1"/>
                  </a:moveTo>
                  <a:lnTo>
                    <a:pt x="2632" y="739"/>
                  </a:lnTo>
                  <a:cubicBezTo>
                    <a:pt x="2680" y="977"/>
                    <a:pt x="2811" y="1941"/>
                    <a:pt x="2811" y="2144"/>
                  </a:cubicBezTo>
                  <a:cubicBezTo>
                    <a:pt x="2811" y="2156"/>
                    <a:pt x="2811" y="2167"/>
                    <a:pt x="2811" y="2179"/>
                  </a:cubicBezTo>
                  <a:cubicBezTo>
                    <a:pt x="2811" y="2203"/>
                    <a:pt x="2811" y="2215"/>
                    <a:pt x="2799" y="2227"/>
                  </a:cubicBezTo>
                  <a:cubicBezTo>
                    <a:pt x="2799" y="2251"/>
                    <a:pt x="2799" y="2263"/>
                    <a:pt x="2799" y="2287"/>
                  </a:cubicBezTo>
                  <a:cubicBezTo>
                    <a:pt x="2787" y="2489"/>
                    <a:pt x="2763" y="2775"/>
                    <a:pt x="2716" y="2989"/>
                  </a:cubicBezTo>
                  <a:cubicBezTo>
                    <a:pt x="2656" y="3251"/>
                    <a:pt x="2561" y="3465"/>
                    <a:pt x="2513" y="3739"/>
                  </a:cubicBezTo>
                  <a:cubicBezTo>
                    <a:pt x="2477" y="4013"/>
                    <a:pt x="2596" y="4192"/>
                    <a:pt x="2596" y="4513"/>
                  </a:cubicBezTo>
                  <a:cubicBezTo>
                    <a:pt x="2596" y="4834"/>
                    <a:pt x="2227" y="5013"/>
                    <a:pt x="2025" y="5406"/>
                  </a:cubicBezTo>
                  <a:cubicBezTo>
                    <a:pt x="1834" y="5799"/>
                    <a:pt x="1882" y="5942"/>
                    <a:pt x="1811" y="6347"/>
                  </a:cubicBezTo>
                  <a:cubicBezTo>
                    <a:pt x="1739" y="6751"/>
                    <a:pt x="1763" y="6358"/>
                    <a:pt x="1834" y="6835"/>
                  </a:cubicBezTo>
                  <a:cubicBezTo>
                    <a:pt x="1906" y="7323"/>
                    <a:pt x="2096" y="7418"/>
                    <a:pt x="2108" y="7763"/>
                  </a:cubicBezTo>
                  <a:cubicBezTo>
                    <a:pt x="2120" y="8109"/>
                    <a:pt x="2025" y="8097"/>
                    <a:pt x="1846" y="8252"/>
                  </a:cubicBezTo>
                  <a:cubicBezTo>
                    <a:pt x="1656" y="8406"/>
                    <a:pt x="1727" y="8764"/>
                    <a:pt x="1727" y="9073"/>
                  </a:cubicBezTo>
                  <a:cubicBezTo>
                    <a:pt x="1727" y="9383"/>
                    <a:pt x="1596" y="9442"/>
                    <a:pt x="1394" y="9680"/>
                  </a:cubicBezTo>
                  <a:cubicBezTo>
                    <a:pt x="1192" y="9918"/>
                    <a:pt x="1192" y="9823"/>
                    <a:pt x="1072" y="10026"/>
                  </a:cubicBezTo>
                  <a:cubicBezTo>
                    <a:pt x="965" y="10228"/>
                    <a:pt x="1061" y="10395"/>
                    <a:pt x="644" y="10680"/>
                  </a:cubicBezTo>
                  <a:cubicBezTo>
                    <a:pt x="227" y="10966"/>
                    <a:pt x="132" y="11014"/>
                    <a:pt x="60" y="11061"/>
                  </a:cubicBezTo>
                  <a:cubicBezTo>
                    <a:pt x="1" y="11121"/>
                    <a:pt x="96" y="11538"/>
                    <a:pt x="108" y="11704"/>
                  </a:cubicBezTo>
                  <a:cubicBezTo>
                    <a:pt x="132" y="11883"/>
                    <a:pt x="168" y="12395"/>
                    <a:pt x="203" y="12693"/>
                  </a:cubicBezTo>
                  <a:cubicBezTo>
                    <a:pt x="239" y="12978"/>
                    <a:pt x="310" y="13264"/>
                    <a:pt x="382" y="13526"/>
                  </a:cubicBezTo>
                  <a:cubicBezTo>
                    <a:pt x="465" y="13800"/>
                    <a:pt x="691" y="13871"/>
                    <a:pt x="799" y="14062"/>
                  </a:cubicBezTo>
                  <a:cubicBezTo>
                    <a:pt x="906" y="14252"/>
                    <a:pt x="1072" y="14919"/>
                    <a:pt x="1120" y="15086"/>
                  </a:cubicBezTo>
                  <a:cubicBezTo>
                    <a:pt x="1149" y="15186"/>
                    <a:pt x="1260" y="15226"/>
                    <a:pt x="1362" y="15226"/>
                  </a:cubicBezTo>
                  <a:cubicBezTo>
                    <a:pt x="1429" y="15226"/>
                    <a:pt x="1492" y="15209"/>
                    <a:pt x="1525" y="15181"/>
                  </a:cubicBezTo>
                  <a:cubicBezTo>
                    <a:pt x="1608" y="15121"/>
                    <a:pt x="1882" y="14871"/>
                    <a:pt x="2204" y="14717"/>
                  </a:cubicBezTo>
                  <a:cubicBezTo>
                    <a:pt x="2312" y="14662"/>
                    <a:pt x="2403" y="14643"/>
                    <a:pt x="2479" y="14643"/>
                  </a:cubicBezTo>
                  <a:cubicBezTo>
                    <a:pt x="2620" y="14643"/>
                    <a:pt x="2709" y="14709"/>
                    <a:pt x="2763" y="14740"/>
                  </a:cubicBezTo>
                  <a:cubicBezTo>
                    <a:pt x="2846" y="14788"/>
                    <a:pt x="2870" y="15074"/>
                    <a:pt x="2870" y="15324"/>
                  </a:cubicBezTo>
                  <a:cubicBezTo>
                    <a:pt x="2870" y="15562"/>
                    <a:pt x="2882" y="15717"/>
                    <a:pt x="2942" y="15955"/>
                  </a:cubicBezTo>
                  <a:cubicBezTo>
                    <a:pt x="3001" y="16205"/>
                    <a:pt x="3097" y="16943"/>
                    <a:pt x="3097" y="17134"/>
                  </a:cubicBezTo>
                  <a:cubicBezTo>
                    <a:pt x="3097" y="17312"/>
                    <a:pt x="2954" y="17491"/>
                    <a:pt x="2942" y="17622"/>
                  </a:cubicBezTo>
                  <a:cubicBezTo>
                    <a:pt x="2930" y="17753"/>
                    <a:pt x="3120" y="17931"/>
                    <a:pt x="3239" y="18062"/>
                  </a:cubicBezTo>
                  <a:cubicBezTo>
                    <a:pt x="3370" y="18181"/>
                    <a:pt x="3430" y="18158"/>
                    <a:pt x="3608" y="18217"/>
                  </a:cubicBezTo>
                  <a:cubicBezTo>
                    <a:pt x="3787" y="18288"/>
                    <a:pt x="3847" y="18515"/>
                    <a:pt x="4049" y="18658"/>
                  </a:cubicBezTo>
                  <a:cubicBezTo>
                    <a:pt x="4135" y="18714"/>
                    <a:pt x="4228" y="18730"/>
                    <a:pt x="4316" y="18730"/>
                  </a:cubicBezTo>
                  <a:cubicBezTo>
                    <a:pt x="4433" y="18730"/>
                    <a:pt x="4540" y="18700"/>
                    <a:pt x="4609" y="18693"/>
                  </a:cubicBezTo>
                  <a:cubicBezTo>
                    <a:pt x="4728" y="18681"/>
                    <a:pt x="6383" y="18539"/>
                    <a:pt x="6740" y="18539"/>
                  </a:cubicBezTo>
                  <a:cubicBezTo>
                    <a:pt x="7097" y="18539"/>
                    <a:pt x="7692" y="18562"/>
                    <a:pt x="8109" y="18574"/>
                  </a:cubicBezTo>
                  <a:cubicBezTo>
                    <a:pt x="8526" y="18574"/>
                    <a:pt x="9228" y="18920"/>
                    <a:pt x="9419" y="18979"/>
                  </a:cubicBezTo>
                  <a:cubicBezTo>
                    <a:pt x="9609" y="19050"/>
                    <a:pt x="10193" y="19360"/>
                    <a:pt x="10205" y="19360"/>
                  </a:cubicBezTo>
                  <a:cubicBezTo>
                    <a:pt x="10227" y="19360"/>
                    <a:pt x="10612" y="19505"/>
                    <a:pt x="10683" y="19505"/>
                  </a:cubicBezTo>
                  <a:cubicBezTo>
                    <a:pt x="10688" y="19505"/>
                    <a:pt x="10691" y="19505"/>
                    <a:pt x="10693" y="19503"/>
                  </a:cubicBezTo>
                  <a:cubicBezTo>
                    <a:pt x="10728" y="19467"/>
                    <a:pt x="10586" y="19289"/>
                    <a:pt x="10407" y="19158"/>
                  </a:cubicBezTo>
                  <a:cubicBezTo>
                    <a:pt x="10240" y="19027"/>
                    <a:pt x="10038" y="18598"/>
                    <a:pt x="9776" y="18122"/>
                  </a:cubicBezTo>
                  <a:cubicBezTo>
                    <a:pt x="9514" y="17646"/>
                    <a:pt x="9133" y="17265"/>
                    <a:pt x="9109" y="17181"/>
                  </a:cubicBezTo>
                  <a:cubicBezTo>
                    <a:pt x="9073" y="17098"/>
                    <a:pt x="9169" y="16300"/>
                    <a:pt x="9133" y="16014"/>
                  </a:cubicBezTo>
                  <a:cubicBezTo>
                    <a:pt x="9109" y="15729"/>
                    <a:pt x="9002" y="15502"/>
                    <a:pt x="8883" y="15205"/>
                  </a:cubicBezTo>
                  <a:cubicBezTo>
                    <a:pt x="8764" y="14895"/>
                    <a:pt x="8942" y="14550"/>
                    <a:pt x="9097" y="14181"/>
                  </a:cubicBezTo>
                  <a:cubicBezTo>
                    <a:pt x="9240" y="13812"/>
                    <a:pt x="9443" y="13419"/>
                    <a:pt x="9585" y="13216"/>
                  </a:cubicBezTo>
                  <a:cubicBezTo>
                    <a:pt x="9728" y="13026"/>
                    <a:pt x="10538" y="12728"/>
                    <a:pt x="10788" y="12538"/>
                  </a:cubicBezTo>
                  <a:cubicBezTo>
                    <a:pt x="11050" y="12347"/>
                    <a:pt x="11169" y="12157"/>
                    <a:pt x="11300" y="11942"/>
                  </a:cubicBezTo>
                  <a:cubicBezTo>
                    <a:pt x="11431" y="11716"/>
                    <a:pt x="11359" y="10383"/>
                    <a:pt x="11443" y="9871"/>
                  </a:cubicBezTo>
                  <a:cubicBezTo>
                    <a:pt x="11526" y="9359"/>
                    <a:pt x="11538" y="9335"/>
                    <a:pt x="11645" y="9109"/>
                  </a:cubicBezTo>
                  <a:cubicBezTo>
                    <a:pt x="11764" y="8894"/>
                    <a:pt x="12657" y="7942"/>
                    <a:pt x="12836" y="7823"/>
                  </a:cubicBezTo>
                  <a:cubicBezTo>
                    <a:pt x="13003" y="7692"/>
                    <a:pt x="13324" y="7513"/>
                    <a:pt x="13634" y="7275"/>
                  </a:cubicBezTo>
                  <a:cubicBezTo>
                    <a:pt x="13955" y="7037"/>
                    <a:pt x="13967" y="6930"/>
                    <a:pt x="14253" y="6549"/>
                  </a:cubicBezTo>
                  <a:cubicBezTo>
                    <a:pt x="14538" y="6168"/>
                    <a:pt x="14943" y="5906"/>
                    <a:pt x="15050" y="5775"/>
                  </a:cubicBezTo>
                  <a:cubicBezTo>
                    <a:pt x="15146" y="5656"/>
                    <a:pt x="15003" y="5561"/>
                    <a:pt x="14872" y="5335"/>
                  </a:cubicBezTo>
                  <a:cubicBezTo>
                    <a:pt x="14741" y="5108"/>
                    <a:pt x="14860" y="5061"/>
                    <a:pt x="14931" y="4668"/>
                  </a:cubicBezTo>
                  <a:cubicBezTo>
                    <a:pt x="15003" y="4287"/>
                    <a:pt x="15253" y="4072"/>
                    <a:pt x="15241" y="3882"/>
                  </a:cubicBezTo>
                  <a:cubicBezTo>
                    <a:pt x="15241" y="3703"/>
                    <a:pt x="14931" y="3441"/>
                    <a:pt x="14765" y="3310"/>
                  </a:cubicBezTo>
                  <a:cubicBezTo>
                    <a:pt x="14598" y="3168"/>
                    <a:pt x="14503" y="3203"/>
                    <a:pt x="14241" y="3191"/>
                  </a:cubicBezTo>
                  <a:cubicBezTo>
                    <a:pt x="14153" y="3183"/>
                    <a:pt x="14046" y="3181"/>
                    <a:pt x="13930" y="3181"/>
                  </a:cubicBezTo>
                  <a:cubicBezTo>
                    <a:pt x="13698" y="3181"/>
                    <a:pt x="13431" y="3191"/>
                    <a:pt x="13217" y="3191"/>
                  </a:cubicBezTo>
                  <a:cubicBezTo>
                    <a:pt x="12895" y="3191"/>
                    <a:pt x="12705" y="3060"/>
                    <a:pt x="12538" y="2894"/>
                  </a:cubicBezTo>
                  <a:cubicBezTo>
                    <a:pt x="12360" y="2715"/>
                    <a:pt x="12014" y="2156"/>
                    <a:pt x="11871" y="1929"/>
                  </a:cubicBezTo>
                  <a:cubicBezTo>
                    <a:pt x="11740" y="1715"/>
                    <a:pt x="11609" y="1715"/>
                    <a:pt x="11395" y="1489"/>
                  </a:cubicBezTo>
                  <a:cubicBezTo>
                    <a:pt x="11359" y="1453"/>
                    <a:pt x="11324" y="1417"/>
                    <a:pt x="11300" y="1370"/>
                  </a:cubicBezTo>
                  <a:cubicBezTo>
                    <a:pt x="11288" y="1358"/>
                    <a:pt x="11276" y="1346"/>
                    <a:pt x="11276" y="1334"/>
                  </a:cubicBezTo>
                  <a:cubicBezTo>
                    <a:pt x="11264" y="1322"/>
                    <a:pt x="11264" y="1310"/>
                    <a:pt x="11252" y="1298"/>
                  </a:cubicBezTo>
                  <a:cubicBezTo>
                    <a:pt x="11217" y="1239"/>
                    <a:pt x="11193" y="1179"/>
                    <a:pt x="11181" y="1108"/>
                  </a:cubicBezTo>
                  <a:cubicBezTo>
                    <a:pt x="11169" y="1084"/>
                    <a:pt x="11157" y="1060"/>
                    <a:pt x="11157" y="1036"/>
                  </a:cubicBezTo>
                  <a:cubicBezTo>
                    <a:pt x="11145" y="1013"/>
                    <a:pt x="11145" y="989"/>
                    <a:pt x="11145" y="965"/>
                  </a:cubicBezTo>
                  <a:cubicBezTo>
                    <a:pt x="11133" y="929"/>
                    <a:pt x="11121" y="893"/>
                    <a:pt x="11121" y="858"/>
                  </a:cubicBezTo>
                  <a:cubicBezTo>
                    <a:pt x="11109" y="834"/>
                    <a:pt x="11109" y="822"/>
                    <a:pt x="11098" y="798"/>
                  </a:cubicBezTo>
                  <a:cubicBezTo>
                    <a:pt x="11050" y="596"/>
                    <a:pt x="11098" y="310"/>
                    <a:pt x="11098" y="24"/>
                  </a:cubicBezTo>
                  <a:cubicBezTo>
                    <a:pt x="11098" y="12"/>
                    <a:pt x="11098" y="12"/>
                    <a:pt x="11109" y="1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770971" y="3356737"/>
              <a:ext cx="701741" cy="483256"/>
            </a:xfrm>
            <a:custGeom>
              <a:avLst/>
              <a:gdLst/>
              <a:ahLst/>
              <a:cxnLst/>
              <a:rect l="l" t="t" r="r" b="b"/>
              <a:pathLst>
                <a:path w="18587" h="12800" extrusionOk="0">
                  <a:moveTo>
                    <a:pt x="15384" y="1"/>
                  </a:moveTo>
                  <a:lnTo>
                    <a:pt x="846" y="798"/>
                  </a:lnTo>
                  <a:cubicBezTo>
                    <a:pt x="858" y="1084"/>
                    <a:pt x="751" y="1096"/>
                    <a:pt x="644" y="1179"/>
                  </a:cubicBezTo>
                  <a:cubicBezTo>
                    <a:pt x="548" y="1251"/>
                    <a:pt x="382" y="1358"/>
                    <a:pt x="144" y="1739"/>
                  </a:cubicBezTo>
                  <a:cubicBezTo>
                    <a:pt x="132" y="1763"/>
                    <a:pt x="120" y="1775"/>
                    <a:pt x="108" y="1798"/>
                  </a:cubicBezTo>
                  <a:cubicBezTo>
                    <a:pt x="96" y="1822"/>
                    <a:pt x="84" y="1834"/>
                    <a:pt x="72" y="1858"/>
                  </a:cubicBezTo>
                  <a:cubicBezTo>
                    <a:pt x="60" y="1882"/>
                    <a:pt x="60" y="1894"/>
                    <a:pt x="48" y="1917"/>
                  </a:cubicBezTo>
                  <a:cubicBezTo>
                    <a:pt x="36" y="1941"/>
                    <a:pt x="25" y="1965"/>
                    <a:pt x="25" y="2001"/>
                  </a:cubicBezTo>
                  <a:cubicBezTo>
                    <a:pt x="13" y="2013"/>
                    <a:pt x="13" y="2036"/>
                    <a:pt x="13" y="2048"/>
                  </a:cubicBezTo>
                  <a:cubicBezTo>
                    <a:pt x="13" y="2072"/>
                    <a:pt x="1" y="2084"/>
                    <a:pt x="1" y="2096"/>
                  </a:cubicBezTo>
                  <a:cubicBezTo>
                    <a:pt x="1" y="2132"/>
                    <a:pt x="1" y="2156"/>
                    <a:pt x="1" y="2179"/>
                  </a:cubicBezTo>
                  <a:cubicBezTo>
                    <a:pt x="1" y="2203"/>
                    <a:pt x="1" y="2227"/>
                    <a:pt x="1" y="2239"/>
                  </a:cubicBezTo>
                  <a:cubicBezTo>
                    <a:pt x="13" y="2382"/>
                    <a:pt x="48" y="2513"/>
                    <a:pt x="48" y="2644"/>
                  </a:cubicBezTo>
                  <a:cubicBezTo>
                    <a:pt x="60" y="2918"/>
                    <a:pt x="120" y="3263"/>
                    <a:pt x="120" y="3263"/>
                  </a:cubicBezTo>
                  <a:cubicBezTo>
                    <a:pt x="120" y="3263"/>
                    <a:pt x="251" y="3596"/>
                    <a:pt x="215" y="3691"/>
                  </a:cubicBezTo>
                  <a:cubicBezTo>
                    <a:pt x="167" y="3787"/>
                    <a:pt x="120" y="3965"/>
                    <a:pt x="120" y="4013"/>
                  </a:cubicBezTo>
                  <a:cubicBezTo>
                    <a:pt x="120" y="4061"/>
                    <a:pt x="394" y="4203"/>
                    <a:pt x="489" y="4227"/>
                  </a:cubicBezTo>
                  <a:cubicBezTo>
                    <a:pt x="517" y="4231"/>
                    <a:pt x="564" y="4233"/>
                    <a:pt x="622" y="4233"/>
                  </a:cubicBezTo>
                  <a:cubicBezTo>
                    <a:pt x="736" y="4233"/>
                    <a:pt x="890" y="4227"/>
                    <a:pt x="1001" y="4227"/>
                  </a:cubicBezTo>
                  <a:cubicBezTo>
                    <a:pt x="1156" y="4227"/>
                    <a:pt x="1156" y="4334"/>
                    <a:pt x="1144" y="4513"/>
                  </a:cubicBezTo>
                  <a:cubicBezTo>
                    <a:pt x="1132" y="4680"/>
                    <a:pt x="1048" y="4763"/>
                    <a:pt x="941" y="4823"/>
                  </a:cubicBezTo>
                  <a:cubicBezTo>
                    <a:pt x="846" y="4882"/>
                    <a:pt x="763" y="4977"/>
                    <a:pt x="763" y="5073"/>
                  </a:cubicBezTo>
                  <a:cubicBezTo>
                    <a:pt x="763" y="5168"/>
                    <a:pt x="953" y="5358"/>
                    <a:pt x="1084" y="5442"/>
                  </a:cubicBezTo>
                  <a:cubicBezTo>
                    <a:pt x="1215" y="5525"/>
                    <a:pt x="1239" y="5549"/>
                    <a:pt x="1275" y="5680"/>
                  </a:cubicBezTo>
                  <a:cubicBezTo>
                    <a:pt x="1322" y="5811"/>
                    <a:pt x="1144" y="5989"/>
                    <a:pt x="1132" y="6168"/>
                  </a:cubicBezTo>
                  <a:cubicBezTo>
                    <a:pt x="1108" y="6347"/>
                    <a:pt x="1334" y="6347"/>
                    <a:pt x="1441" y="6525"/>
                  </a:cubicBezTo>
                  <a:cubicBezTo>
                    <a:pt x="1549" y="6692"/>
                    <a:pt x="1298" y="6954"/>
                    <a:pt x="1298" y="6954"/>
                  </a:cubicBezTo>
                  <a:cubicBezTo>
                    <a:pt x="1298" y="6954"/>
                    <a:pt x="1310" y="7073"/>
                    <a:pt x="1287" y="7156"/>
                  </a:cubicBezTo>
                  <a:cubicBezTo>
                    <a:pt x="1263" y="7251"/>
                    <a:pt x="1144" y="7394"/>
                    <a:pt x="1132" y="7525"/>
                  </a:cubicBezTo>
                  <a:cubicBezTo>
                    <a:pt x="1108" y="7668"/>
                    <a:pt x="1191" y="7763"/>
                    <a:pt x="1275" y="7859"/>
                  </a:cubicBezTo>
                  <a:cubicBezTo>
                    <a:pt x="1324" y="7933"/>
                    <a:pt x="1528" y="7944"/>
                    <a:pt x="1779" y="7944"/>
                  </a:cubicBezTo>
                  <a:cubicBezTo>
                    <a:pt x="1890" y="7944"/>
                    <a:pt x="2011" y="7942"/>
                    <a:pt x="2132" y="7942"/>
                  </a:cubicBezTo>
                  <a:cubicBezTo>
                    <a:pt x="2240" y="7939"/>
                    <a:pt x="2313" y="7937"/>
                    <a:pt x="2363" y="7937"/>
                  </a:cubicBezTo>
                  <a:cubicBezTo>
                    <a:pt x="2500" y="7937"/>
                    <a:pt x="2470" y="7948"/>
                    <a:pt x="2549" y="7966"/>
                  </a:cubicBezTo>
                  <a:cubicBezTo>
                    <a:pt x="2656" y="7978"/>
                    <a:pt x="2632" y="8132"/>
                    <a:pt x="2620" y="8347"/>
                  </a:cubicBezTo>
                  <a:cubicBezTo>
                    <a:pt x="2608" y="8561"/>
                    <a:pt x="2549" y="8787"/>
                    <a:pt x="2334" y="8930"/>
                  </a:cubicBezTo>
                  <a:cubicBezTo>
                    <a:pt x="2227" y="9008"/>
                    <a:pt x="2063" y="9025"/>
                    <a:pt x="1910" y="9025"/>
                  </a:cubicBezTo>
                  <a:cubicBezTo>
                    <a:pt x="1779" y="9025"/>
                    <a:pt x="1655" y="9012"/>
                    <a:pt x="1581" y="9012"/>
                  </a:cubicBezTo>
                  <a:cubicBezTo>
                    <a:pt x="1569" y="9012"/>
                    <a:pt x="1558" y="9013"/>
                    <a:pt x="1549" y="9014"/>
                  </a:cubicBezTo>
                  <a:cubicBezTo>
                    <a:pt x="1406" y="9014"/>
                    <a:pt x="894" y="9168"/>
                    <a:pt x="858" y="9287"/>
                  </a:cubicBezTo>
                  <a:cubicBezTo>
                    <a:pt x="822" y="9418"/>
                    <a:pt x="1108" y="9466"/>
                    <a:pt x="1429" y="9585"/>
                  </a:cubicBezTo>
                  <a:cubicBezTo>
                    <a:pt x="1751" y="9716"/>
                    <a:pt x="1870" y="9799"/>
                    <a:pt x="2025" y="9930"/>
                  </a:cubicBezTo>
                  <a:cubicBezTo>
                    <a:pt x="2180" y="10061"/>
                    <a:pt x="2311" y="10347"/>
                    <a:pt x="2370" y="10597"/>
                  </a:cubicBezTo>
                  <a:cubicBezTo>
                    <a:pt x="2441" y="10847"/>
                    <a:pt x="2168" y="10871"/>
                    <a:pt x="2001" y="11085"/>
                  </a:cubicBezTo>
                  <a:cubicBezTo>
                    <a:pt x="1846" y="11300"/>
                    <a:pt x="1787" y="11585"/>
                    <a:pt x="1739" y="11823"/>
                  </a:cubicBezTo>
                  <a:cubicBezTo>
                    <a:pt x="1691" y="12062"/>
                    <a:pt x="1799" y="12562"/>
                    <a:pt x="1846" y="12800"/>
                  </a:cubicBezTo>
                  <a:lnTo>
                    <a:pt x="10312" y="12062"/>
                  </a:lnTo>
                  <a:cubicBezTo>
                    <a:pt x="10323" y="11788"/>
                    <a:pt x="10502" y="11573"/>
                    <a:pt x="10788" y="11157"/>
                  </a:cubicBezTo>
                  <a:cubicBezTo>
                    <a:pt x="11097" y="10728"/>
                    <a:pt x="11657" y="9847"/>
                    <a:pt x="11705" y="9787"/>
                  </a:cubicBezTo>
                  <a:cubicBezTo>
                    <a:pt x="11752" y="9716"/>
                    <a:pt x="12074" y="9680"/>
                    <a:pt x="12205" y="9656"/>
                  </a:cubicBezTo>
                  <a:cubicBezTo>
                    <a:pt x="12347" y="9621"/>
                    <a:pt x="12431" y="9514"/>
                    <a:pt x="12740" y="9299"/>
                  </a:cubicBezTo>
                  <a:cubicBezTo>
                    <a:pt x="13038" y="9085"/>
                    <a:pt x="13002" y="9061"/>
                    <a:pt x="13324" y="8942"/>
                  </a:cubicBezTo>
                  <a:cubicBezTo>
                    <a:pt x="13414" y="8912"/>
                    <a:pt x="13479" y="8901"/>
                    <a:pt x="13531" y="8901"/>
                  </a:cubicBezTo>
                  <a:cubicBezTo>
                    <a:pt x="13664" y="8901"/>
                    <a:pt x="13704" y="8976"/>
                    <a:pt x="13824" y="9002"/>
                  </a:cubicBezTo>
                  <a:cubicBezTo>
                    <a:pt x="13920" y="9015"/>
                    <a:pt x="14020" y="9029"/>
                    <a:pt x="14108" y="9029"/>
                  </a:cubicBezTo>
                  <a:cubicBezTo>
                    <a:pt x="14173" y="9029"/>
                    <a:pt x="14231" y="9022"/>
                    <a:pt x="14276" y="9002"/>
                  </a:cubicBezTo>
                  <a:cubicBezTo>
                    <a:pt x="14383" y="8942"/>
                    <a:pt x="14312" y="8930"/>
                    <a:pt x="14312" y="8644"/>
                  </a:cubicBezTo>
                  <a:cubicBezTo>
                    <a:pt x="14312" y="8359"/>
                    <a:pt x="14550" y="7418"/>
                    <a:pt x="14550" y="7335"/>
                  </a:cubicBezTo>
                  <a:cubicBezTo>
                    <a:pt x="14550" y="7251"/>
                    <a:pt x="14895" y="7239"/>
                    <a:pt x="15026" y="7216"/>
                  </a:cubicBezTo>
                  <a:cubicBezTo>
                    <a:pt x="15157" y="7180"/>
                    <a:pt x="15157" y="7144"/>
                    <a:pt x="15181" y="7001"/>
                  </a:cubicBezTo>
                  <a:cubicBezTo>
                    <a:pt x="15193" y="6847"/>
                    <a:pt x="15038" y="6275"/>
                    <a:pt x="14979" y="5763"/>
                  </a:cubicBezTo>
                  <a:cubicBezTo>
                    <a:pt x="14955" y="5620"/>
                    <a:pt x="14955" y="5454"/>
                    <a:pt x="14979" y="5299"/>
                  </a:cubicBezTo>
                  <a:cubicBezTo>
                    <a:pt x="14979" y="5287"/>
                    <a:pt x="14979" y="5275"/>
                    <a:pt x="14979" y="5275"/>
                  </a:cubicBezTo>
                  <a:cubicBezTo>
                    <a:pt x="14991" y="5251"/>
                    <a:pt x="14991" y="5227"/>
                    <a:pt x="14991" y="5192"/>
                  </a:cubicBezTo>
                  <a:cubicBezTo>
                    <a:pt x="15003" y="5168"/>
                    <a:pt x="15003" y="5132"/>
                    <a:pt x="15014" y="5108"/>
                  </a:cubicBezTo>
                  <a:cubicBezTo>
                    <a:pt x="15014" y="5073"/>
                    <a:pt x="15026" y="5049"/>
                    <a:pt x="15026" y="5013"/>
                  </a:cubicBezTo>
                  <a:cubicBezTo>
                    <a:pt x="15050" y="4930"/>
                    <a:pt x="15074" y="4846"/>
                    <a:pt x="15098" y="4763"/>
                  </a:cubicBezTo>
                  <a:cubicBezTo>
                    <a:pt x="15110" y="4727"/>
                    <a:pt x="15110" y="4703"/>
                    <a:pt x="15122" y="4680"/>
                  </a:cubicBezTo>
                  <a:cubicBezTo>
                    <a:pt x="15181" y="4525"/>
                    <a:pt x="15253" y="4382"/>
                    <a:pt x="15312" y="4275"/>
                  </a:cubicBezTo>
                  <a:cubicBezTo>
                    <a:pt x="15515" y="3953"/>
                    <a:pt x="15872" y="3584"/>
                    <a:pt x="16348" y="3406"/>
                  </a:cubicBezTo>
                  <a:cubicBezTo>
                    <a:pt x="16812" y="3227"/>
                    <a:pt x="17050" y="3215"/>
                    <a:pt x="17146" y="3179"/>
                  </a:cubicBezTo>
                  <a:cubicBezTo>
                    <a:pt x="17253" y="3144"/>
                    <a:pt x="17074" y="3072"/>
                    <a:pt x="16860" y="2929"/>
                  </a:cubicBezTo>
                  <a:cubicBezTo>
                    <a:pt x="16658" y="2787"/>
                    <a:pt x="16277" y="2608"/>
                    <a:pt x="15991" y="2525"/>
                  </a:cubicBezTo>
                  <a:cubicBezTo>
                    <a:pt x="15705" y="2453"/>
                    <a:pt x="15848" y="2346"/>
                    <a:pt x="15860" y="2108"/>
                  </a:cubicBezTo>
                  <a:cubicBezTo>
                    <a:pt x="15872" y="1858"/>
                    <a:pt x="16122" y="1715"/>
                    <a:pt x="16217" y="1715"/>
                  </a:cubicBezTo>
                  <a:cubicBezTo>
                    <a:pt x="16273" y="1715"/>
                    <a:pt x="16529" y="1683"/>
                    <a:pt x="16726" y="1683"/>
                  </a:cubicBezTo>
                  <a:cubicBezTo>
                    <a:pt x="16824" y="1683"/>
                    <a:pt x="16908" y="1691"/>
                    <a:pt x="16943" y="1715"/>
                  </a:cubicBezTo>
                  <a:cubicBezTo>
                    <a:pt x="17050" y="1775"/>
                    <a:pt x="17098" y="2239"/>
                    <a:pt x="17122" y="2417"/>
                  </a:cubicBezTo>
                  <a:cubicBezTo>
                    <a:pt x="17135" y="2512"/>
                    <a:pt x="17191" y="2530"/>
                    <a:pt x="17297" y="2530"/>
                  </a:cubicBezTo>
                  <a:cubicBezTo>
                    <a:pt x="17363" y="2530"/>
                    <a:pt x="17447" y="2523"/>
                    <a:pt x="17552" y="2523"/>
                  </a:cubicBezTo>
                  <a:cubicBezTo>
                    <a:pt x="17578" y="2523"/>
                    <a:pt x="17605" y="2524"/>
                    <a:pt x="17634" y="2525"/>
                  </a:cubicBezTo>
                  <a:cubicBezTo>
                    <a:pt x="17662" y="2526"/>
                    <a:pt x="17688" y="2526"/>
                    <a:pt x="17711" y="2526"/>
                  </a:cubicBezTo>
                  <a:cubicBezTo>
                    <a:pt x="17967" y="2526"/>
                    <a:pt x="17971" y="2468"/>
                    <a:pt x="18146" y="2370"/>
                  </a:cubicBezTo>
                  <a:cubicBezTo>
                    <a:pt x="18348" y="2275"/>
                    <a:pt x="18455" y="2275"/>
                    <a:pt x="18515" y="2191"/>
                  </a:cubicBezTo>
                  <a:cubicBezTo>
                    <a:pt x="18586" y="2108"/>
                    <a:pt x="18515" y="1132"/>
                    <a:pt x="18515" y="1060"/>
                  </a:cubicBezTo>
                  <a:cubicBezTo>
                    <a:pt x="18527" y="977"/>
                    <a:pt x="18527" y="608"/>
                    <a:pt x="18515" y="465"/>
                  </a:cubicBezTo>
                  <a:cubicBezTo>
                    <a:pt x="18491" y="322"/>
                    <a:pt x="18336" y="131"/>
                    <a:pt x="18289" y="131"/>
                  </a:cubicBezTo>
                  <a:cubicBezTo>
                    <a:pt x="18241" y="131"/>
                    <a:pt x="18062" y="274"/>
                    <a:pt x="17979" y="382"/>
                  </a:cubicBezTo>
                  <a:cubicBezTo>
                    <a:pt x="17896" y="501"/>
                    <a:pt x="17574" y="536"/>
                    <a:pt x="17467" y="572"/>
                  </a:cubicBezTo>
                  <a:cubicBezTo>
                    <a:pt x="17360" y="608"/>
                    <a:pt x="17170" y="584"/>
                    <a:pt x="17098" y="608"/>
                  </a:cubicBezTo>
                  <a:cubicBezTo>
                    <a:pt x="17039" y="632"/>
                    <a:pt x="17098" y="608"/>
                    <a:pt x="17205" y="691"/>
                  </a:cubicBezTo>
                  <a:cubicBezTo>
                    <a:pt x="17312" y="763"/>
                    <a:pt x="17491" y="941"/>
                    <a:pt x="17551" y="1084"/>
                  </a:cubicBezTo>
                  <a:cubicBezTo>
                    <a:pt x="17598" y="1227"/>
                    <a:pt x="17003" y="1286"/>
                    <a:pt x="16812" y="1286"/>
                  </a:cubicBezTo>
                  <a:cubicBezTo>
                    <a:pt x="16622" y="1286"/>
                    <a:pt x="16562" y="870"/>
                    <a:pt x="16491" y="751"/>
                  </a:cubicBezTo>
                  <a:cubicBezTo>
                    <a:pt x="16431" y="620"/>
                    <a:pt x="16241" y="632"/>
                    <a:pt x="16015" y="584"/>
                  </a:cubicBezTo>
                  <a:cubicBezTo>
                    <a:pt x="15788" y="524"/>
                    <a:pt x="15562" y="298"/>
                    <a:pt x="15431" y="120"/>
                  </a:cubicBezTo>
                  <a:cubicBezTo>
                    <a:pt x="15407" y="96"/>
                    <a:pt x="15395" y="48"/>
                    <a:pt x="15384" y="1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4444340" y="2383339"/>
              <a:ext cx="645072" cy="875449"/>
            </a:xfrm>
            <a:custGeom>
              <a:avLst/>
              <a:gdLst/>
              <a:ahLst/>
              <a:cxnLst/>
              <a:rect l="l" t="t" r="r" b="b"/>
              <a:pathLst>
                <a:path w="17086" h="23188" extrusionOk="0">
                  <a:moveTo>
                    <a:pt x="8857" y="1"/>
                  </a:moveTo>
                  <a:cubicBezTo>
                    <a:pt x="8841" y="1"/>
                    <a:pt x="8825" y="3"/>
                    <a:pt x="8811" y="7"/>
                  </a:cubicBezTo>
                  <a:cubicBezTo>
                    <a:pt x="8775" y="30"/>
                    <a:pt x="8739" y="54"/>
                    <a:pt x="8728" y="114"/>
                  </a:cubicBezTo>
                  <a:cubicBezTo>
                    <a:pt x="8656" y="352"/>
                    <a:pt x="8668" y="864"/>
                    <a:pt x="8442" y="947"/>
                  </a:cubicBezTo>
                  <a:cubicBezTo>
                    <a:pt x="8369" y="973"/>
                    <a:pt x="8308" y="983"/>
                    <a:pt x="8252" y="983"/>
                  </a:cubicBezTo>
                  <a:cubicBezTo>
                    <a:pt x="8125" y="983"/>
                    <a:pt x="8023" y="932"/>
                    <a:pt x="7858" y="900"/>
                  </a:cubicBezTo>
                  <a:cubicBezTo>
                    <a:pt x="7781" y="887"/>
                    <a:pt x="7672" y="879"/>
                    <a:pt x="7559" y="879"/>
                  </a:cubicBezTo>
                  <a:cubicBezTo>
                    <a:pt x="7341" y="879"/>
                    <a:pt x="7103" y="909"/>
                    <a:pt x="7025" y="995"/>
                  </a:cubicBezTo>
                  <a:cubicBezTo>
                    <a:pt x="6918" y="1126"/>
                    <a:pt x="5572" y="2864"/>
                    <a:pt x="5525" y="2924"/>
                  </a:cubicBezTo>
                  <a:cubicBezTo>
                    <a:pt x="5489" y="2983"/>
                    <a:pt x="5358" y="3126"/>
                    <a:pt x="5108" y="3126"/>
                  </a:cubicBezTo>
                  <a:lnTo>
                    <a:pt x="1250" y="3126"/>
                  </a:lnTo>
                  <a:lnTo>
                    <a:pt x="1286" y="4793"/>
                  </a:lnTo>
                  <a:lnTo>
                    <a:pt x="1298" y="4948"/>
                  </a:lnTo>
                  <a:lnTo>
                    <a:pt x="0" y="4948"/>
                  </a:lnTo>
                  <a:cubicBezTo>
                    <a:pt x="0" y="4948"/>
                    <a:pt x="83" y="17104"/>
                    <a:pt x="48" y="17104"/>
                  </a:cubicBezTo>
                  <a:cubicBezTo>
                    <a:pt x="48" y="17104"/>
                    <a:pt x="48" y="17104"/>
                    <a:pt x="48" y="17104"/>
                  </a:cubicBezTo>
                  <a:lnTo>
                    <a:pt x="12" y="19366"/>
                  </a:lnTo>
                  <a:lnTo>
                    <a:pt x="298" y="21152"/>
                  </a:lnTo>
                  <a:lnTo>
                    <a:pt x="1500" y="23045"/>
                  </a:lnTo>
                  <a:lnTo>
                    <a:pt x="1691" y="23188"/>
                  </a:lnTo>
                  <a:cubicBezTo>
                    <a:pt x="1893" y="23069"/>
                    <a:pt x="2143" y="22914"/>
                    <a:pt x="2322" y="22795"/>
                  </a:cubicBezTo>
                  <a:cubicBezTo>
                    <a:pt x="2382" y="22759"/>
                    <a:pt x="2429" y="22736"/>
                    <a:pt x="2489" y="22712"/>
                  </a:cubicBezTo>
                  <a:cubicBezTo>
                    <a:pt x="2798" y="22581"/>
                    <a:pt x="3167" y="22569"/>
                    <a:pt x="3453" y="22438"/>
                  </a:cubicBezTo>
                  <a:cubicBezTo>
                    <a:pt x="3798" y="22283"/>
                    <a:pt x="3810" y="22081"/>
                    <a:pt x="3810" y="21902"/>
                  </a:cubicBezTo>
                  <a:cubicBezTo>
                    <a:pt x="3810" y="21735"/>
                    <a:pt x="3632" y="21485"/>
                    <a:pt x="3453" y="21295"/>
                  </a:cubicBezTo>
                  <a:cubicBezTo>
                    <a:pt x="3263" y="21116"/>
                    <a:pt x="3370" y="20735"/>
                    <a:pt x="3405" y="20509"/>
                  </a:cubicBezTo>
                  <a:cubicBezTo>
                    <a:pt x="3441" y="20271"/>
                    <a:pt x="3489" y="20259"/>
                    <a:pt x="3596" y="20069"/>
                  </a:cubicBezTo>
                  <a:cubicBezTo>
                    <a:pt x="3691" y="19878"/>
                    <a:pt x="3584" y="19783"/>
                    <a:pt x="3727" y="19307"/>
                  </a:cubicBezTo>
                  <a:cubicBezTo>
                    <a:pt x="3882" y="18842"/>
                    <a:pt x="3977" y="18902"/>
                    <a:pt x="4203" y="18723"/>
                  </a:cubicBezTo>
                  <a:cubicBezTo>
                    <a:pt x="4429" y="18556"/>
                    <a:pt x="4358" y="18437"/>
                    <a:pt x="4370" y="18211"/>
                  </a:cubicBezTo>
                  <a:cubicBezTo>
                    <a:pt x="4382" y="17985"/>
                    <a:pt x="4144" y="17890"/>
                    <a:pt x="4001" y="17735"/>
                  </a:cubicBezTo>
                  <a:cubicBezTo>
                    <a:pt x="3846" y="17580"/>
                    <a:pt x="3465" y="16616"/>
                    <a:pt x="3441" y="16437"/>
                  </a:cubicBezTo>
                  <a:cubicBezTo>
                    <a:pt x="3417" y="16270"/>
                    <a:pt x="3429" y="16187"/>
                    <a:pt x="3667" y="16163"/>
                  </a:cubicBezTo>
                  <a:cubicBezTo>
                    <a:pt x="3722" y="16155"/>
                    <a:pt x="3773" y="16151"/>
                    <a:pt x="3821" y="16151"/>
                  </a:cubicBezTo>
                  <a:cubicBezTo>
                    <a:pt x="3982" y="16151"/>
                    <a:pt x="4110" y="16194"/>
                    <a:pt x="4239" y="16259"/>
                  </a:cubicBezTo>
                  <a:cubicBezTo>
                    <a:pt x="4394" y="16342"/>
                    <a:pt x="4513" y="16497"/>
                    <a:pt x="4656" y="16640"/>
                  </a:cubicBezTo>
                  <a:cubicBezTo>
                    <a:pt x="4810" y="16782"/>
                    <a:pt x="4763" y="16687"/>
                    <a:pt x="5358" y="16866"/>
                  </a:cubicBezTo>
                  <a:cubicBezTo>
                    <a:pt x="5763" y="16993"/>
                    <a:pt x="6051" y="17014"/>
                    <a:pt x="6453" y="17014"/>
                  </a:cubicBezTo>
                  <a:cubicBezTo>
                    <a:pt x="6653" y="17014"/>
                    <a:pt x="6882" y="17009"/>
                    <a:pt x="7168" y="17009"/>
                  </a:cubicBezTo>
                  <a:cubicBezTo>
                    <a:pt x="8025" y="17009"/>
                    <a:pt x="10418" y="16378"/>
                    <a:pt x="11275" y="16235"/>
                  </a:cubicBezTo>
                  <a:cubicBezTo>
                    <a:pt x="12133" y="16080"/>
                    <a:pt x="14097" y="15104"/>
                    <a:pt x="14347" y="14973"/>
                  </a:cubicBezTo>
                  <a:cubicBezTo>
                    <a:pt x="14597" y="14830"/>
                    <a:pt x="14633" y="14413"/>
                    <a:pt x="14728" y="14139"/>
                  </a:cubicBezTo>
                  <a:cubicBezTo>
                    <a:pt x="14835" y="13865"/>
                    <a:pt x="15240" y="13294"/>
                    <a:pt x="15502" y="13080"/>
                  </a:cubicBezTo>
                  <a:cubicBezTo>
                    <a:pt x="15764" y="12877"/>
                    <a:pt x="15919" y="12853"/>
                    <a:pt x="16145" y="12532"/>
                  </a:cubicBezTo>
                  <a:cubicBezTo>
                    <a:pt x="16383" y="12222"/>
                    <a:pt x="16502" y="11877"/>
                    <a:pt x="16633" y="11687"/>
                  </a:cubicBezTo>
                  <a:cubicBezTo>
                    <a:pt x="16764" y="11496"/>
                    <a:pt x="17038" y="11175"/>
                    <a:pt x="17062" y="10972"/>
                  </a:cubicBezTo>
                  <a:cubicBezTo>
                    <a:pt x="17086" y="10770"/>
                    <a:pt x="17038" y="9448"/>
                    <a:pt x="17002" y="9353"/>
                  </a:cubicBezTo>
                  <a:cubicBezTo>
                    <a:pt x="16996" y="9332"/>
                    <a:pt x="16979" y="9324"/>
                    <a:pt x="16954" y="9324"/>
                  </a:cubicBezTo>
                  <a:cubicBezTo>
                    <a:pt x="16851" y="9324"/>
                    <a:pt x="16614" y="9472"/>
                    <a:pt x="16431" y="9472"/>
                  </a:cubicBezTo>
                  <a:cubicBezTo>
                    <a:pt x="16193" y="9472"/>
                    <a:pt x="16062" y="9127"/>
                    <a:pt x="15955" y="8877"/>
                  </a:cubicBezTo>
                  <a:cubicBezTo>
                    <a:pt x="15859" y="8627"/>
                    <a:pt x="15645" y="8770"/>
                    <a:pt x="15538" y="8579"/>
                  </a:cubicBezTo>
                  <a:cubicBezTo>
                    <a:pt x="15419" y="8377"/>
                    <a:pt x="15586" y="7710"/>
                    <a:pt x="15669" y="7519"/>
                  </a:cubicBezTo>
                  <a:cubicBezTo>
                    <a:pt x="15752" y="7317"/>
                    <a:pt x="16050" y="6984"/>
                    <a:pt x="16145" y="6769"/>
                  </a:cubicBezTo>
                  <a:cubicBezTo>
                    <a:pt x="16252" y="6555"/>
                    <a:pt x="16074" y="6519"/>
                    <a:pt x="15943" y="6245"/>
                  </a:cubicBezTo>
                  <a:cubicBezTo>
                    <a:pt x="15800" y="5960"/>
                    <a:pt x="15681" y="5912"/>
                    <a:pt x="15538" y="5817"/>
                  </a:cubicBezTo>
                  <a:cubicBezTo>
                    <a:pt x="15383" y="5710"/>
                    <a:pt x="14895" y="5281"/>
                    <a:pt x="14788" y="5138"/>
                  </a:cubicBezTo>
                  <a:cubicBezTo>
                    <a:pt x="14669" y="4995"/>
                    <a:pt x="14550" y="4971"/>
                    <a:pt x="14550" y="4971"/>
                  </a:cubicBezTo>
                  <a:cubicBezTo>
                    <a:pt x="14371" y="4876"/>
                    <a:pt x="14169" y="4936"/>
                    <a:pt x="13776" y="4733"/>
                  </a:cubicBezTo>
                  <a:cubicBezTo>
                    <a:pt x="13490" y="4590"/>
                    <a:pt x="13526" y="4305"/>
                    <a:pt x="13478" y="4043"/>
                  </a:cubicBezTo>
                  <a:cubicBezTo>
                    <a:pt x="13442" y="3733"/>
                    <a:pt x="13419" y="3412"/>
                    <a:pt x="13407" y="3102"/>
                  </a:cubicBezTo>
                  <a:cubicBezTo>
                    <a:pt x="13407" y="3031"/>
                    <a:pt x="13407" y="2959"/>
                    <a:pt x="13407" y="2888"/>
                  </a:cubicBezTo>
                  <a:cubicBezTo>
                    <a:pt x="13407" y="2852"/>
                    <a:pt x="13407" y="2805"/>
                    <a:pt x="13407" y="2757"/>
                  </a:cubicBezTo>
                  <a:cubicBezTo>
                    <a:pt x="13407" y="2733"/>
                    <a:pt x="13407" y="2709"/>
                    <a:pt x="13407" y="2685"/>
                  </a:cubicBezTo>
                  <a:cubicBezTo>
                    <a:pt x="13407" y="2638"/>
                    <a:pt x="13407" y="2590"/>
                    <a:pt x="13407" y="2531"/>
                  </a:cubicBezTo>
                  <a:cubicBezTo>
                    <a:pt x="13407" y="2531"/>
                    <a:pt x="13121" y="2316"/>
                    <a:pt x="12919" y="2293"/>
                  </a:cubicBezTo>
                  <a:cubicBezTo>
                    <a:pt x="12716" y="2257"/>
                    <a:pt x="11668" y="1840"/>
                    <a:pt x="11668" y="1840"/>
                  </a:cubicBezTo>
                  <a:cubicBezTo>
                    <a:pt x="11668" y="1840"/>
                    <a:pt x="11133" y="1364"/>
                    <a:pt x="11073" y="1352"/>
                  </a:cubicBezTo>
                  <a:cubicBezTo>
                    <a:pt x="11014" y="1340"/>
                    <a:pt x="10383" y="1209"/>
                    <a:pt x="10228" y="1102"/>
                  </a:cubicBezTo>
                  <a:cubicBezTo>
                    <a:pt x="10180" y="1078"/>
                    <a:pt x="10109" y="1042"/>
                    <a:pt x="10025" y="995"/>
                  </a:cubicBezTo>
                  <a:cubicBezTo>
                    <a:pt x="9811" y="900"/>
                    <a:pt x="9537" y="757"/>
                    <a:pt x="9478" y="649"/>
                  </a:cubicBezTo>
                  <a:cubicBezTo>
                    <a:pt x="9394" y="483"/>
                    <a:pt x="9263" y="114"/>
                    <a:pt x="9204" y="114"/>
                  </a:cubicBezTo>
                  <a:cubicBezTo>
                    <a:pt x="9161" y="114"/>
                    <a:pt x="8987" y="1"/>
                    <a:pt x="8857" y="1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231875" y="1536226"/>
              <a:ext cx="241402" cy="298109"/>
            </a:xfrm>
            <a:custGeom>
              <a:avLst/>
              <a:gdLst/>
              <a:ahLst/>
              <a:cxnLst/>
              <a:rect l="l" t="t" r="r" b="b"/>
              <a:pathLst>
                <a:path w="6394" h="7896" extrusionOk="0">
                  <a:moveTo>
                    <a:pt x="3944" y="1"/>
                  </a:moveTo>
                  <a:cubicBezTo>
                    <a:pt x="3771" y="1"/>
                    <a:pt x="3691" y="651"/>
                    <a:pt x="3691" y="1049"/>
                  </a:cubicBezTo>
                  <a:cubicBezTo>
                    <a:pt x="3691" y="1442"/>
                    <a:pt x="3584" y="2097"/>
                    <a:pt x="3584" y="2216"/>
                  </a:cubicBezTo>
                  <a:cubicBezTo>
                    <a:pt x="3584" y="2323"/>
                    <a:pt x="3405" y="2621"/>
                    <a:pt x="3274" y="2728"/>
                  </a:cubicBezTo>
                  <a:cubicBezTo>
                    <a:pt x="3155" y="2835"/>
                    <a:pt x="2822" y="3216"/>
                    <a:pt x="2774" y="3299"/>
                  </a:cubicBezTo>
                  <a:cubicBezTo>
                    <a:pt x="2738" y="3371"/>
                    <a:pt x="2536" y="3764"/>
                    <a:pt x="2465" y="3847"/>
                  </a:cubicBezTo>
                  <a:cubicBezTo>
                    <a:pt x="2393" y="3907"/>
                    <a:pt x="1917" y="4192"/>
                    <a:pt x="1667" y="4311"/>
                  </a:cubicBezTo>
                  <a:cubicBezTo>
                    <a:pt x="1417" y="4419"/>
                    <a:pt x="1107" y="4788"/>
                    <a:pt x="953" y="4990"/>
                  </a:cubicBezTo>
                  <a:cubicBezTo>
                    <a:pt x="798" y="5204"/>
                    <a:pt x="655" y="5609"/>
                    <a:pt x="595" y="5657"/>
                  </a:cubicBezTo>
                  <a:cubicBezTo>
                    <a:pt x="579" y="5673"/>
                    <a:pt x="557" y="5680"/>
                    <a:pt x="532" y="5680"/>
                  </a:cubicBezTo>
                  <a:cubicBezTo>
                    <a:pt x="462" y="5680"/>
                    <a:pt x="364" y="5625"/>
                    <a:pt x="286" y="5538"/>
                  </a:cubicBezTo>
                  <a:cubicBezTo>
                    <a:pt x="202" y="5431"/>
                    <a:pt x="119" y="5407"/>
                    <a:pt x="0" y="5371"/>
                  </a:cubicBezTo>
                  <a:lnTo>
                    <a:pt x="0" y="6193"/>
                  </a:lnTo>
                  <a:cubicBezTo>
                    <a:pt x="0" y="6478"/>
                    <a:pt x="83" y="6740"/>
                    <a:pt x="226" y="6931"/>
                  </a:cubicBezTo>
                  <a:cubicBezTo>
                    <a:pt x="369" y="7121"/>
                    <a:pt x="548" y="7371"/>
                    <a:pt x="572" y="7455"/>
                  </a:cubicBezTo>
                  <a:cubicBezTo>
                    <a:pt x="583" y="7502"/>
                    <a:pt x="691" y="7740"/>
                    <a:pt x="774" y="7895"/>
                  </a:cubicBezTo>
                  <a:cubicBezTo>
                    <a:pt x="976" y="7645"/>
                    <a:pt x="1214" y="7455"/>
                    <a:pt x="1595" y="7228"/>
                  </a:cubicBezTo>
                  <a:cubicBezTo>
                    <a:pt x="2012" y="6966"/>
                    <a:pt x="2417" y="6669"/>
                    <a:pt x="2584" y="6609"/>
                  </a:cubicBezTo>
                  <a:cubicBezTo>
                    <a:pt x="2750" y="6538"/>
                    <a:pt x="3179" y="6288"/>
                    <a:pt x="3393" y="6145"/>
                  </a:cubicBezTo>
                  <a:cubicBezTo>
                    <a:pt x="3608" y="6002"/>
                    <a:pt x="3774" y="5883"/>
                    <a:pt x="4048" y="5859"/>
                  </a:cubicBezTo>
                  <a:cubicBezTo>
                    <a:pt x="4310" y="5823"/>
                    <a:pt x="4465" y="5669"/>
                    <a:pt x="4632" y="5538"/>
                  </a:cubicBezTo>
                  <a:cubicBezTo>
                    <a:pt x="4775" y="5405"/>
                    <a:pt x="4806" y="5334"/>
                    <a:pt x="4962" y="5334"/>
                  </a:cubicBezTo>
                  <a:cubicBezTo>
                    <a:pt x="4974" y="5334"/>
                    <a:pt x="4987" y="5334"/>
                    <a:pt x="5001" y="5335"/>
                  </a:cubicBezTo>
                  <a:cubicBezTo>
                    <a:pt x="5191" y="5335"/>
                    <a:pt x="5405" y="5192"/>
                    <a:pt x="5703" y="4942"/>
                  </a:cubicBezTo>
                  <a:cubicBezTo>
                    <a:pt x="6013" y="4692"/>
                    <a:pt x="5906" y="4061"/>
                    <a:pt x="5929" y="3859"/>
                  </a:cubicBezTo>
                  <a:cubicBezTo>
                    <a:pt x="5953" y="3657"/>
                    <a:pt x="6013" y="3478"/>
                    <a:pt x="6132" y="3311"/>
                  </a:cubicBezTo>
                  <a:cubicBezTo>
                    <a:pt x="6239" y="3156"/>
                    <a:pt x="6370" y="2680"/>
                    <a:pt x="6382" y="2490"/>
                  </a:cubicBezTo>
                  <a:cubicBezTo>
                    <a:pt x="6394" y="2287"/>
                    <a:pt x="6334" y="2180"/>
                    <a:pt x="6191" y="1954"/>
                  </a:cubicBezTo>
                  <a:cubicBezTo>
                    <a:pt x="6036" y="1728"/>
                    <a:pt x="6001" y="1204"/>
                    <a:pt x="5965" y="859"/>
                  </a:cubicBezTo>
                  <a:cubicBezTo>
                    <a:pt x="5929" y="525"/>
                    <a:pt x="5727" y="347"/>
                    <a:pt x="5453" y="287"/>
                  </a:cubicBezTo>
                  <a:cubicBezTo>
                    <a:pt x="5385" y="272"/>
                    <a:pt x="5325" y="265"/>
                    <a:pt x="5271" y="265"/>
                  </a:cubicBezTo>
                  <a:cubicBezTo>
                    <a:pt x="5107" y="265"/>
                    <a:pt x="4989" y="326"/>
                    <a:pt x="4810" y="406"/>
                  </a:cubicBezTo>
                  <a:cubicBezTo>
                    <a:pt x="4714" y="443"/>
                    <a:pt x="4641" y="460"/>
                    <a:pt x="4579" y="460"/>
                  </a:cubicBezTo>
                  <a:cubicBezTo>
                    <a:pt x="4480" y="460"/>
                    <a:pt x="4410" y="415"/>
                    <a:pt x="4322" y="335"/>
                  </a:cubicBezTo>
                  <a:cubicBezTo>
                    <a:pt x="4191" y="216"/>
                    <a:pt x="4131" y="13"/>
                    <a:pt x="3953" y="1"/>
                  </a:cubicBezTo>
                  <a:cubicBezTo>
                    <a:pt x="3950" y="1"/>
                    <a:pt x="3947" y="1"/>
                    <a:pt x="3944" y="1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212383" y="1570771"/>
              <a:ext cx="168611" cy="214105"/>
            </a:xfrm>
            <a:custGeom>
              <a:avLst/>
              <a:gdLst/>
              <a:ahLst/>
              <a:cxnLst/>
              <a:rect l="l" t="t" r="r" b="b"/>
              <a:pathLst>
                <a:path w="4466" h="5671" extrusionOk="0">
                  <a:moveTo>
                    <a:pt x="1786" y="0"/>
                  </a:moveTo>
                  <a:cubicBezTo>
                    <a:pt x="1479" y="0"/>
                    <a:pt x="1167" y="309"/>
                    <a:pt x="941" y="467"/>
                  </a:cubicBezTo>
                  <a:cubicBezTo>
                    <a:pt x="733" y="606"/>
                    <a:pt x="698" y="679"/>
                    <a:pt x="535" y="679"/>
                  </a:cubicBezTo>
                  <a:cubicBezTo>
                    <a:pt x="502" y="679"/>
                    <a:pt x="463" y="676"/>
                    <a:pt x="417" y="670"/>
                  </a:cubicBezTo>
                  <a:cubicBezTo>
                    <a:pt x="274" y="646"/>
                    <a:pt x="132" y="610"/>
                    <a:pt x="24" y="575"/>
                  </a:cubicBezTo>
                  <a:cubicBezTo>
                    <a:pt x="24" y="741"/>
                    <a:pt x="1" y="1110"/>
                    <a:pt x="13" y="1265"/>
                  </a:cubicBezTo>
                  <a:cubicBezTo>
                    <a:pt x="36" y="1456"/>
                    <a:pt x="322" y="1634"/>
                    <a:pt x="429" y="1753"/>
                  </a:cubicBezTo>
                  <a:cubicBezTo>
                    <a:pt x="525" y="1884"/>
                    <a:pt x="501" y="2039"/>
                    <a:pt x="501" y="2158"/>
                  </a:cubicBezTo>
                  <a:cubicBezTo>
                    <a:pt x="501" y="2230"/>
                    <a:pt x="536" y="2313"/>
                    <a:pt x="584" y="2408"/>
                  </a:cubicBezTo>
                  <a:cubicBezTo>
                    <a:pt x="632" y="2491"/>
                    <a:pt x="679" y="2587"/>
                    <a:pt x="739" y="2694"/>
                  </a:cubicBezTo>
                  <a:cubicBezTo>
                    <a:pt x="870" y="2944"/>
                    <a:pt x="191" y="3837"/>
                    <a:pt x="191" y="3837"/>
                  </a:cubicBezTo>
                  <a:cubicBezTo>
                    <a:pt x="191" y="3837"/>
                    <a:pt x="751" y="5028"/>
                    <a:pt x="858" y="5230"/>
                  </a:cubicBezTo>
                  <a:cubicBezTo>
                    <a:pt x="951" y="5428"/>
                    <a:pt x="1351" y="5671"/>
                    <a:pt x="1491" y="5671"/>
                  </a:cubicBezTo>
                  <a:cubicBezTo>
                    <a:pt x="1495" y="5671"/>
                    <a:pt x="1498" y="5671"/>
                    <a:pt x="1501" y="5670"/>
                  </a:cubicBezTo>
                  <a:cubicBezTo>
                    <a:pt x="1632" y="5659"/>
                    <a:pt x="2049" y="5325"/>
                    <a:pt x="2275" y="5254"/>
                  </a:cubicBezTo>
                  <a:cubicBezTo>
                    <a:pt x="2323" y="5236"/>
                    <a:pt x="2366" y="5229"/>
                    <a:pt x="2404" y="5229"/>
                  </a:cubicBezTo>
                  <a:cubicBezTo>
                    <a:pt x="2546" y="5229"/>
                    <a:pt x="2620" y="5325"/>
                    <a:pt x="2620" y="5325"/>
                  </a:cubicBezTo>
                  <a:lnTo>
                    <a:pt x="2620" y="5373"/>
                  </a:lnTo>
                  <a:cubicBezTo>
                    <a:pt x="2787" y="5325"/>
                    <a:pt x="2989" y="5147"/>
                    <a:pt x="2989" y="4992"/>
                  </a:cubicBezTo>
                  <a:cubicBezTo>
                    <a:pt x="2989" y="4825"/>
                    <a:pt x="2918" y="4277"/>
                    <a:pt x="2930" y="4039"/>
                  </a:cubicBezTo>
                  <a:cubicBezTo>
                    <a:pt x="2941" y="3801"/>
                    <a:pt x="3311" y="3301"/>
                    <a:pt x="3382" y="3218"/>
                  </a:cubicBezTo>
                  <a:cubicBezTo>
                    <a:pt x="3394" y="3218"/>
                    <a:pt x="3394" y="3206"/>
                    <a:pt x="3394" y="3206"/>
                  </a:cubicBezTo>
                  <a:cubicBezTo>
                    <a:pt x="3477" y="3075"/>
                    <a:pt x="3656" y="2551"/>
                    <a:pt x="3656" y="2456"/>
                  </a:cubicBezTo>
                  <a:cubicBezTo>
                    <a:pt x="3656" y="2337"/>
                    <a:pt x="3620" y="1932"/>
                    <a:pt x="3811" y="1837"/>
                  </a:cubicBezTo>
                  <a:cubicBezTo>
                    <a:pt x="4001" y="1741"/>
                    <a:pt x="4465" y="1503"/>
                    <a:pt x="4465" y="1158"/>
                  </a:cubicBezTo>
                  <a:cubicBezTo>
                    <a:pt x="4465" y="896"/>
                    <a:pt x="4454" y="717"/>
                    <a:pt x="4454" y="539"/>
                  </a:cubicBezTo>
                  <a:cubicBezTo>
                    <a:pt x="4406" y="551"/>
                    <a:pt x="4346" y="551"/>
                    <a:pt x="4299" y="563"/>
                  </a:cubicBezTo>
                  <a:cubicBezTo>
                    <a:pt x="4240" y="567"/>
                    <a:pt x="4177" y="570"/>
                    <a:pt x="4110" y="570"/>
                  </a:cubicBezTo>
                  <a:cubicBezTo>
                    <a:pt x="3674" y="570"/>
                    <a:pt x="3095" y="475"/>
                    <a:pt x="2775" y="372"/>
                  </a:cubicBezTo>
                  <a:cubicBezTo>
                    <a:pt x="2608" y="325"/>
                    <a:pt x="2453" y="253"/>
                    <a:pt x="2299" y="194"/>
                  </a:cubicBezTo>
                  <a:cubicBezTo>
                    <a:pt x="2156" y="122"/>
                    <a:pt x="1989" y="15"/>
                    <a:pt x="1834" y="3"/>
                  </a:cubicBezTo>
                  <a:cubicBezTo>
                    <a:pt x="1818" y="1"/>
                    <a:pt x="1802" y="0"/>
                    <a:pt x="1786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772783" y="2727424"/>
              <a:ext cx="250840" cy="556538"/>
            </a:xfrm>
            <a:custGeom>
              <a:avLst/>
              <a:gdLst/>
              <a:ahLst/>
              <a:cxnLst/>
              <a:rect l="l" t="t" r="r" b="b"/>
              <a:pathLst>
                <a:path w="6644" h="14741" extrusionOk="0">
                  <a:moveTo>
                    <a:pt x="2132" y="1"/>
                  </a:moveTo>
                  <a:cubicBezTo>
                    <a:pt x="2132" y="13"/>
                    <a:pt x="2132" y="13"/>
                    <a:pt x="2132" y="25"/>
                  </a:cubicBezTo>
                  <a:cubicBezTo>
                    <a:pt x="2120" y="203"/>
                    <a:pt x="1989" y="239"/>
                    <a:pt x="1810" y="346"/>
                  </a:cubicBezTo>
                  <a:cubicBezTo>
                    <a:pt x="1631" y="453"/>
                    <a:pt x="1643" y="620"/>
                    <a:pt x="1596" y="787"/>
                  </a:cubicBezTo>
                  <a:cubicBezTo>
                    <a:pt x="1596" y="810"/>
                    <a:pt x="1584" y="834"/>
                    <a:pt x="1572" y="858"/>
                  </a:cubicBezTo>
                  <a:cubicBezTo>
                    <a:pt x="1560" y="870"/>
                    <a:pt x="1560" y="870"/>
                    <a:pt x="1548" y="882"/>
                  </a:cubicBezTo>
                  <a:cubicBezTo>
                    <a:pt x="1548" y="894"/>
                    <a:pt x="1536" y="906"/>
                    <a:pt x="1524" y="918"/>
                  </a:cubicBezTo>
                  <a:cubicBezTo>
                    <a:pt x="1489" y="953"/>
                    <a:pt x="1453" y="989"/>
                    <a:pt x="1393" y="1025"/>
                  </a:cubicBezTo>
                  <a:cubicBezTo>
                    <a:pt x="1370" y="1037"/>
                    <a:pt x="1346" y="1049"/>
                    <a:pt x="1322" y="1072"/>
                  </a:cubicBezTo>
                  <a:cubicBezTo>
                    <a:pt x="1250" y="1108"/>
                    <a:pt x="1179" y="1144"/>
                    <a:pt x="1108" y="1191"/>
                  </a:cubicBezTo>
                  <a:cubicBezTo>
                    <a:pt x="1084" y="1203"/>
                    <a:pt x="1072" y="1215"/>
                    <a:pt x="1048" y="1227"/>
                  </a:cubicBezTo>
                  <a:cubicBezTo>
                    <a:pt x="979" y="1269"/>
                    <a:pt x="945" y="1279"/>
                    <a:pt x="926" y="1279"/>
                  </a:cubicBezTo>
                  <a:cubicBezTo>
                    <a:pt x="907" y="1279"/>
                    <a:pt x="904" y="1268"/>
                    <a:pt x="896" y="1268"/>
                  </a:cubicBezTo>
                  <a:cubicBezTo>
                    <a:pt x="885" y="1268"/>
                    <a:pt x="863" y="1290"/>
                    <a:pt x="774" y="1394"/>
                  </a:cubicBezTo>
                  <a:cubicBezTo>
                    <a:pt x="572" y="1644"/>
                    <a:pt x="667" y="2156"/>
                    <a:pt x="667" y="2453"/>
                  </a:cubicBezTo>
                  <a:cubicBezTo>
                    <a:pt x="667" y="2739"/>
                    <a:pt x="643" y="3811"/>
                    <a:pt x="643" y="4239"/>
                  </a:cubicBezTo>
                  <a:cubicBezTo>
                    <a:pt x="643" y="4668"/>
                    <a:pt x="679" y="4835"/>
                    <a:pt x="703" y="5061"/>
                  </a:cubicBezTo>
                  <a:cubicBezTo>
                    <a:pt x="715" y="5275"/>
                    <a:pt x="941" y="5454"/>
                    <a:pt x="1108" y="5609"/>
                  </a:cubicBezTo>
                  <a:cubicBezTo>
                    <a:pt x="1286" y="5752"/>
                    <a:pt x="1262" y="5823"/>
                    <a:pt x="1286" y="6061"/>
                  </a:cubicBezTo>
                  <a:cubicBezTo>
                    <a:pt x="1310" y="6299"/>
                    <a:pt x="1393" y="6537"/>
                    <a:pt x="1465" y="6764"/>
                  </a:cubicBezTo>
                  <a:cubicBezTo>
                    <a:pt x="1548" y="6990"/>
                    <a:pt x="1667" y="7085"/>
                    <a:pt x="1691" y="7395"/>
                  </a:cubicBezTo>
                  <a:cubicBezTo>
                    <a:pt x="1715" y="7704"/>
                    <a:pt x="1596" y="7728"/>
                    <a:pt x="1524" y="7823"/>
                  </a:cubicBezTo>
                  <a:cubicBezTo>
                    <a:pt x="1453" y="7918"/>
                    <a:pt x="774" y="8514"/>
                    <a:pt x="715" y="8704"/>
                  </a:cubicBezTo>
                  <a:cubicBezTo>
                    <a:pt x="643" y="8895"/>
                    <a:pt x="643" y="9216"/>
                    <a:pt x="596" y="9490"/>
                  </a:cubicBezTo>
                  <a:cubicBezTo>
                    <a:pt x="560" y="9776"/>
                    <a:pt x="572" y="10097"/>
                    <a:pt x="524" y="10323"/>
                  </a:cubicBezTo>
                  <a:cubicBezTo>
                    <a:pt x="477" y="10562"/>
                    <a:pt x="334" y="10597"/>
                    <a:pt x="203" y="10633"/>
                  </a:cubicBezTo>
                  <a:cubicBezTo>
                    <a:pt x="72" y="10681"/>
                    <a:pt x="84" y="10800"/>
                    <a:pt x="84" y="11014"/>
                  </a:cubicBezTo>
                  <a:cubicBezTo>
                    <a:pt x="84" y="11228"/>
                    <a:pt x="322" y="11395"/>
                    <a:pt x="369" y="11562"/>
                  </a:cubicBezTo>
                  <a:cubicBezTo>
                    <a:pt x="405" y="11728"/>
                    <a:pt x="203" y="12026"/>
                    <a:pt x="107" y="12205"/>
                  </a:cubicBezTo>
                  <a:cubicBezTo>
                    <a:pt x="12" y="12371"/>
                    <a:pt x="155" y="12598"/>
                    <a:pt x="155" y="12883"/>
                  </a:cubicBezTo>
                  <a:cubicBezTo>
                    <a:pt x="155" y="13169"/>
                    <a:pt x="131" y="13538"/>
                    <a:pt x="96" y="13764"/>
                  </a:cubicBezTo>
                  <a:cubicBezTo>
                    <a:pt x="60" y="13991"/>
                    <a:pt x="0" y="14288"/>
                    <a:pt x="48" y="14384"/>
                  </a:cubicBezTo>
                  <a:cubicBezTo>
                    <a:pt x="72" y="14455"/>
                    <a:pt x="131" y="14610"/>
                    <a:pt x="191" y="14741"/>
                  </a:cubicBezTo>
                  <a:cubicBezTo>
                    <a:pt x="393" y="14622"/>
                    <a:pt x="465" y="14145"/>
                    <a:pt x="500" y="13800"/>
                  </a:cubicBezTo>
                  <a:cubicBezTo>
                    <a:pt x="548" y="13407"/>
                    <a:pt x="858" y="13074"/>
                    <a:pt x="1048" y="12931"/>
                  </a:cubicBezTo>
                  <a:cubicBezTo>
                    <a:pt x="1239" y="12788"/>
                    <a:pt x="2191" y="12788"/>
                    <a:pt x="2596" y="12550"/>
                  </a:cubicBezTo>
                  <a:cubicBezTo>
                    <a:pt x="2989" y="12300"/>
                    <a:pt x="2894" y="11955"/>
                    <a:pt x="2810" y="11526"/>
                  </a:cubicBezTo>
                  <a:cubicBezTo>
                    <a:pt x="2715" y="11085"/>
                    <a:pt x="3048" y="11014"/>
                    <a:pt x="3334" y="10847"/>
                  </a:cubicBezTo>
                  <a:cubicBezTo>
                    <a:pt x="3632" y="10669"/>
                    <a:pt x="4727" y="9692"/>
                    <a:pt x="4799" y="9669"/>
                  </a:cubicBezTo>
                  <a:cubicBezTo>
                    <a:pt x="4870" y="9633"/>
                    <a:pt x="5453" y="9228"/>
                    <a:pt x="5692" y="9026"/>
                  </a:cubicBezTo>
                  <a:cubicBezTo>
                    <a:pt x="5918" y="8823"/>
                    <a:pt x="5858" y="8538"/>
                    <a:pt x="5965" y="8371"/>
                  </a:cubicBezTo>
                  <a:cubicBezTo>
                    <a:pt x="6061" y="8192"/>
                    <a:pt x="6406" y="8038"/>
                    <a:pt x="6584" y="7776"/>
                  </a:cubicBezTo>
                  <a:cubicBezTo>
                    <a:pt x="6644" y="7680"/>
                    <a:pt x="6632" y="7133"/>
                    <a:pt x="6584" y="6454"/>
                  </a:cubicBezTo>
                  <a:cubicBezTo>
                    <a:pt x="6501" y="5287"/>
                    <a:pt x="6334" y="3751"/>
                    <a:pt x="6323" y="3656"/>
                  </a:cubicBezTo>
                  <a:cubicBezTo>
                    <a:pt x="6299" y="3644"/>
                    <a:pt x="6287" y="3644"/>
                    <a:pt x="6287" y="3644"/>
                  </a:cubicBezTo>
                  <a:lnTo>
                    <a:pt x="6287" y="3358"/>
                  </a:lnTo>
                  <a:cubicBezTo>
                    <a:pt x="6245" y="3362"/>
                    <a:pt x="6205" y="3364"/>
                    <a:pt x="6168" y="3364"/>
                  </a:cubicBezTo>
                  <a:cubicBezTo>
                    <a:pt x="6077" y="3364"/>
                    <a:pt x="6006" y="3350"/>
                    <a:pt x="5989" y="3299"/>
                  </a:cubicBezTo>
                  <a:cubicBezTo>
                    <a:pt x="5930" y="3156"/>
                    <a:pt x="5834" y="2751"/>
                    <a:pt x="5703" y="2751"/>
                  </a:cubicBezTo>
                  <a:lnTo>
                    <a:pt x="5632" y="2751"/>
                  </a:lnTo>
                  <a:cubicBezTo>
                    <a:pt x="5608" y="2751"/>
                    <a:pt x="5572" y="2763"/>
                    <a:pt x="5537" y="2763"/>
                  </a:cubicBezTo>
                  <a:cubicBezTo>
                    <a:pt x="5311" y="2787"/>
                    <a:pt x="4965" y="2834"/>
                    <a:pt x="4763" y="2858"/>
                  </a:cubicBezTo>
                  <a:cubicBezTo>
                    <a:pt x="4725" y="2862"/>
                    <a:pt x="4687" y="2864"/>
                    <a:pt x="4649" y="2864"/>
                  </a:cubicBezTo>
                  <a:cubicBezTo>
                    <a:pt x="4437" y="2864"/>
                    <a:pt x="4235" y="2802"/>
                    <a:pt x="4144" y="2620"/>
                  </a:cubicBezTo>
                  <a:cubicBezTo>
                    <a:pt x="4048" y="2406"/>
                    <a:pt x="3941" y="1918"/>
                    <a:pt x="3810" y="1763"/>
                  </a:cubicBezTo>
                  <a:cubicBezTo>
                    <a:pt x="3691" y="1596"/>
                    <a:pt x="3215" y="1239"/>
                    <a:pt x="3072" y="1120"/>
                  </a:cubicBezTo>
                  <a:cubicBezTo>
                    <a:pt x="2917" y="1013"/>
                    <a:pt x="2632" y="548"/>
                    <a:pt x="2608" y="477"/>
                  </a:cubicBezTo>
                  <a:cubicBezTo>
                    <a:pt x="2584" y="406"/>
                    <a:pt x="2560" y="96"/>
                    <a:pt x="2132" y="1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4104069" y="2221075"/>
              <a:ext cx="251746" cy="466871"/>
            </a:xfrm>
            <a:custGeom>
              <a:avLst/>
              <a:gdLst/>
              <a:ahLst/>
              <a:cxnLst/>
              <a:rect l="l" t="t" r="r" b="b"/>
              <a:pathLst>
                <a:path w="6668" h="12366" extrusionOk="0">
                  <a:moveTo>
                    <a:pt x="675" y="0"/>
                  </a:moveTo>
                  <a:cubicBezTo>
                    <a:pt x="337" y="0"/>
                    <a:pt x="168" y="217"/>
                    <a:pt x="48" y="304"/>
                  </a:cubicBezTo>
                  <a:cubicBezTo>
                    <a:pt x="12" y="328"/>
                    <a:pt x="0" y="375"/>
                    <a:pt x="0" y="435"/>
                  </a:cubicBezTo>
                  <a:cubicBezTo>
                    <a:pt x="0" y="447"/>
                    <a:pt x="0" y="471"/>
                    <a:pt x="12" y="495"/>
                  </a:cubicBezTo>
                  <a:cubicBezTo>
                    <a:pt x="12" y="506"/>
                    <a:pt x="12" y="518"/>
                    <a:pt x="12" y="530"/>
                  </a:cubicBezTo>
                  <a:cubicBezTo>
                    <a:pt x="24" y="590"/>
                    <a:pt x="48" y="649"/>
                    <a:pt x="72" y="709"/>
                  </a:cubicBezTo>
                  <a:cubicBezTo>
                    <a:pt x="95" y="804"/>
                    <a:pt x="143" y="899"/>
                    <a:pt x="167" y="983"/>
                  </a:cubicBezTo>
                  <a:cubicBezTo>
                    <a:pt x="250" y="1233"/>
                    <a:pt x="322" y="1626"/>
                    <a:pt x="322" y="1626"/>
                  </a:cubicBezTo>
                  <a:cubicBezTo>
                    <a:pt x="322" y="1626"/>
                    <a:pt x="429" y="2197"/>
                    <a:pt x="560" y="2721"/>
                  </a:cubicBezTo>
                  <a:cubicBezTo>
                    <a:pt x="607" y="2947"/>
                    <a:pt x="667" y="3173"/>
                    <a:pt x="715" y="3328"/>
                  </a:cubicBezTo>
                  <a:cubicBezTo>
                    <a:pt x="893" y="3876"/>
                    <a:pt x="977" y="4519"/>
                    <a:pt x="1143" y="5078"/>
                  </a:cubicBezTo>
                  <a:cubicBezTo>
                    <a:pt x="1322" y="5638"/>
                    <a:pt x="1881" y="6055"/>
                    <a:pt x="2036" y="6460"/>
                  </a:cubicBezTo>
                  <a:cubicBezTo>
                    <a:pt x="2179" y="6876"/>
                    <a:pt x="1905" y="7281"/>
                    <a:pt x="1834" y="7650"/>
                  </a:cubicBezTo>
                  <a:cubicBezTo>
                    <a:pt x="1774" y="8019"/>
                    <a:pt x="2251" y="8626"/>
                    <a:pt x="2417" y="9293"/>
                  </a:cubicBezTo>
                  <a:cubicBezTo>
                    <a:pt x="2596" y="9960"/>
                    <a:pt x="2870" y="10758"/>
                    <a:pt x="2882" y="10912"/>
                  </a:cubicBezTo>
                  <a:cubicBezTo>
                    <a:pt x="2893" y="11043"/>
                    <a:pt x="2632" y="12091"/>
                    <a:pt x="2572" y="12365"/>
                  </a:cubicBezTo>
                  <a:lnTo>
                    <a:pt x="4906" y="12258"/>
                  </a:lnTo>
                  <a:lnTo>
                    <a:pt x="4906" y="9246"/>
                  </a:lnTo>
                  <a:lnTo>
                    <a:pt x="6203" y="9246"/>
                  </a:lnTo>
                  <a:cubicBezTo>
                    <a:pt x="6191" y="8960"/>
                    <a:pt x="6180" y="8150"/>
                    <a:pt x="6180" y="8103"/>
                  </a:cubicBezTo>
                  <a:cubicBezTo>
                    <a:pt x="6180" y="8043"/>
                    <a:pt x="6203" y="6888"/>
                    <a:pt x="6191" y="6757"/>
                  </a:cubicBezTo>
                  <a:cubicBezTo>
                    <a:pt x="6180" y="6626"/>
                    <a:pt x="5930" y="4412"/>
                    <a:pt x="5930" y="4162"/>
                  </a:cubicBezTo>
                  <a:cubicBezTo>
                    <a:pt x="5930" y="3924"/>
                    <a:pt x="6049" y="3245"/>
                    <a:pt x="6180" y="2935"/>
                  </a:cubicBezTo>
                  <a:cubicBezTo>
                    <a:pt x="6299" y="2638"/>
                    <a:pt x="6525" y="2435"/>
                    <a:pt x="6596" y="2161"/>
                  </a:cubicBezTo>
                  <a:cubicBezTo>
                    <a:pt x="6668" y="1888"/>
                    <a:pt x="6489" y="1399"/>
                    <a:pt x="6430" y="1316"/>
                  </a:cubicBezTo>
                  <a:cubicBezTo>
                    <a:pt x="6418" y="1300"/>
                    <a:pt x="6391" y="1293"/>
                    <a:pt x="6356" y="1293"/>
                  </a:cubicBezTo>
                  <a:cubicBezTo>
                    <a:pt x="6213" y="1293"/>
                    <a:pt x="5923" y="1402"/>
                    <a:pt x="5846" y="1411"/>
                  </a:cubicBezTo>
                  <a:cubicBezTo>
                    <a:pt x="5843" y="1412"/>
                    <a:pt x="5840" y="1412"/>
                    <a:pt x="5838" y="1412"/>
                  </a:cubicBezTo>
                  <a:cubicBezTo>
                    <a:pt x="5732" y="1412"/>
                    <a:pt x="5605" y="1201"/>
                    <a:pt x="5489" y="911"/>
                  </a:cubicBezTo>
                  <a:cubicBezTo>
                    <a:pt x="5358" y="614"/>
                    <a:pt x="5132" y="459"/>
                    <a:pt x="4822" y="352"/>
                  </a:cubicBezTo>
                  <a:cubicBezTo>
                    <a:pt x="4727" y="316"/>
                    <a:pt x="4572" y="280"/>
                    <a:pt x="4406" y="245"/>
                  </a:cubicBezTo>
                  <a:cubicBezTo>
                    <a:pt x="4031" y="167"/>
                    <a:pt x="3543" y="100"/>
                    <a:pt x="3227" y="100"/>
                  </a:cubicBezTo>
                  <a:cubicBezTo>
                    <a:pt x="3202" y="100"/>
                    <a:pt x="3178" y="101"/>
                    <a:pt x="3155" y="102"/>
                  </a:cubicBezTo>
                  <a:cubicBezTo>
                    <a:pt x="3096" y="102"/>
                    <a:pt x="3048" y="102"/>
                    <a:pt x="2989" y="114"/>
                  </a:cubicBezTo>
                  <a:cubicBezTo>
                    <a:pt x="2620" y="125"/>
                    <a:pt x="2346" y="149"/>
                    <a:pt x="2108" y="149"/>
                  </a:cubicBezTo>
                  <a:cubicBezTo>
                    <a:pt x="2048" y="149"/>
                    <a:pt x="1953" y="137"/>
                    <a:pt x="1846" y="125"/>
                  </a:cubicBezTo>
                  <a:cubicBezTo>
                    <a:pt x="1524" y="102"/>
                    <a:pt x="1072" y="30"/>
                    <a:pt x="774" y="6"/>
                  </a:cubicBezTo>
                  <a:cubicBezTo>
                    <a:pt x="739" y="2"/>
                    <a:pt x="706" y="0"/>
                    <a:pt x="675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3981786" y="2831737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3985372" y="2831284"/>
              <a:ext cx="491" cy="38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4010101" y="2570106"/>
              <a:ext cx="437422" cy="484162"/>
            </a:xfrm>
            <a:custGeom>
              <a:avLst/>
              <a:gdLst/>
              <a:ahLst/>
              <a:cxnLst/>
              <a:rect l="l" t="t" r="r" b="b"/>
              <a:pathLst>
                <a:path w="11586" h="12824" extrusionOk="0">
                  <a:moveTo>
                    <a:pt x="7395" y="1"/>
                  </a:moveTo>
                  <a:lnTo>
                    <a:pt x="7395" y="3013"/>
                  </a:lnTo>
                  <a:lnTo>
                    <a:pt x="5061" y="3120"/>
                  </a:lnTo>
                  <a:cubicBezTo>
                    <a:pt x="5049" y="3156"/>
                    <a:pt x="5037" y="3180"/>
                    <a:pt x="5037" y="3180"/>
                  </a:cubicBezTo>
                  <a:lnTo>
                    <a:pt x="3751" y="3215"/>
                  </a:lnTo>
                  <a:lnTo>
                    <a:pt x="1299" y="3287"/>
                  </a:lnTo>
                  <a:lnTo>
                    <a:pt x="1299" y="7811"/>
                  </a:lnTo>
                  <a:cubicBezTo>
                    <a:pt x="1299" y="7811"/>
                    <a:pt x="846" y="7799"/>
                    <a:pt x="751" y="7728"/>
                  </a:cubicBezTo>
                  <a:cubicBezTo>
                    <a:pt x="668" y="7656"/>
                    <a:pt x="513" y="7466"/>
                    <a:pt x="406" y="7466"/>
                  </a:cubicBezTo>
                  <a:cubicBezTo>
                    <a:pt x="358" y="7466"/>
                    <a:pt x="168" y="7502"/>
                    <a:pt x="1" y="7525"/>
                  </a:cubicBezTo>
                  <a:lnTo>
                    <a:pt x="1" y="7811"/>
                  </a:lnTo>
                  <a:cubicBezTo>
                    <a:pt x="1" y="7811"/>
                    <a:pt x="13" y="7811"/>
                    <a:pt x="37" y="7823"/>
                  </a:cubicBezTo>
                  <a:cubicBezTo>
                    <a:pt x="37" y="7823"/>
                    <a:pt x="37" y="7811"/>
                    <a:pt x="37" y="7811"/>
                  </a:cubicBezTo>
                  <a:cubicBezTo>
                    <a:pt x="37" y="7811"/>
                    <a:pt x="1060" y="8133"/>
                    <a:pt x="1227" y="8240"/>
                  </a:cubicBezTo>
                  <a:cubicBezTo>
                    <a:pt x="1394" y="8359"/>
                    <a:pt x="1239" y="8859"/>
                    <a:pt x="1227" y="9109"/>
                  </a:cubicBezTo>
                  <a:cubicBezTo>
                    <a:pt x="1215" y="9311"/>
                    <a:pt x="1263" y="9490"/>
                    <a:pt x="1489" y="9704"/>
                  </a:cubicBezTo>
                  <a:cubicBezTo>
                    <a:pt x="1537" y="9740"/>
                    <a:pt x="1584" y="9788"/>
                    <a:pt x="1644" y="9823"/>
                  </a:cubicBezTo>
                  <a:cubicBezTo>
                    <a:pt x="1739" y="9895"/>
                    <a:pt x="1834" y="9919"/>
                    <a:pt x="1930" y="9919"/>
                  </a:cubicBezTo>
                  <a:cubicBezTo>
                    <a:pt x="1938" y="9919"/>
                    <a:pt x="1946" y="9919"/>
                    <a:pt x="1955" y="9919"/>
                  </a:cubicBezTo>
                  <a:cubicBezTo>
                    <a:pt x="2212" y="9919"/>
                    <a:pt x="2480" y="9751"/>
                    <a:pt x="2716" y="9751"/>
                  </a:cubicBezTo>
                  <a:cubicBezTo>
                    <a:pt x="2724" y="9751"/>
                    <a:pt x="2732" y="9751"/>
                    <a:pt x="2739" y="9752"/>
                  </a:cubicBezTo>
                  <a:lnTo>
                    <a:pt x="2775" y="9752"/>
                  </a:lnTo>
                  <a:cubicBezTo>
                    <a:pt x="3120" y="9776"/>
                    <a:pt x="3454" y="10395"/>
                    <a:pt x="3608" y="10490"/>
                  </a:cubicBezTo>
                  <a:cubicBezTo>
                    <a:pt x="3763" y="10597"/>
                    <a:pt x="3942" y="10990"/>
                    <a:pt x="4549" y="11050"/>
                  </a:cubicBezTo>
                  <a:cubicBezTo>
                    <a:pt x="5144" y="11109"/>
                    <a:pt x="7002" y="11323"/>
                    <a:pt x="8169" y="11371"/>
                  </a:cubicBezTo>
                  <a:cubicBezTo>
                    <a:pt x="9335" y="11407"/>
                    <a:pt x="10050" y="12002"/>
                    <a:pt x="10371" y="12216"/>
                  </a:cubicBezTo>
                  <a:cubicBezTo>
                    <a:pt x="10669" y="12407"/>
                    <a:pt x="11431" y="12752"/>
                    <a:pt x="11586" y="12824"/>
                  </a:cubicBezTo>
                  <a:lnTo>
                    <a:pt x="11502" y="239"/>
                  </a:lnTo>
                  <a:lnTo>
                    <a:pt x="11502" y="1"/>
                  </a:ln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3832094" y="2246483"/>
              <a:ext cx="381244" cy="618568"/>
            </a:xfrm>
            <a:custGeom>
              <a:avLst/>
              <a:gdLst/>
              <a:ahLst/>
              <a:cxnLst/>
              <a:rect l="l" t="t" r="r" b="b"/>
              <a:pathLst>
                <a:path w="10098" h="16384" extrusionOk="0">
                  <a:moveTo>
                    <a:pt x="2354" y="1"/>
                  </a:moveTo>
                  <a:cubicBezTo>
                    <a:pt x="2179" y="1"/>
                    <a:pt x="2025" y="40"/>
                    <a:pt x="1918" y="155"/>
                  </a:cubicBezTo>
                  <a:cubicBezTo>
                    <a:pt x="1608" y="476"/>
                    <a:pt x="1227" y="1084"/>
                    <a:pt x="751" y="1215"/>
                  </a:cubicBezTo>
                  <a:cubicBezTo>
                    <a:pt x="549" y="1262"/>
                    <a:pt x="275" y="1298"/>
                    <a:pt x="1" y="1322"/>
                  </a:cubicBezTo>
                  <a:cubicBezTo>
                    <a:pt x="49" y="1381"/>
                    <a:pt x="96" y="1453"/>
                    <a:pt x="132" y="1500"/>
                  </a:cubicBezTo>
                  <a:cubicBezTo>
                    <a:pt x="203" y="1679"/>
                    <a:pt x="263" y="2108"/>
                    <a:pt x="322" y="2298"/>
                  </a:cubicBezTo>
                  <a:cubicBezTo>
                    <a:pt x="382" y="2489"/>
                    <a:pt x="584" y="2500"/>
                    <a:pt x="656" y="2631"/>
                  </a:cubicBezTo>
                  <a:cubicBezTo>
                    <a:pt x="680" y="2655"/>
                    <a:pt x="692" y="2691"/>
                    <a:pt x="703" y="2715"/>
                  </a:cubicBezTo>
                  <a:cubicBezTo>
                    <a:pt x="703" y="2727"/>
                    <a:pt x="703" y="2727"/>
                    <a:pt x="703" y="2727"/>
                  </a:cubicBezTo>
                  <a:cubicBezTo>
                    <a:pt x="715" y="2750"/>
                    <a:pt x="727" y="2762"/>
                    <a:pt x="727" y="2786"/>
                  </a:cubicBezTo>
                  <a:cubicBezTo>
                    <a:pt x="739" y="2810"/>
                    <a:pt x="739" y="2822"/>
                    <a:pt x="751" y="2846"/>
                  </a:cubicBezTo>
                  <a:cubicBezTo>
                    <a:pt x="775" y="2965"/>
                    <a:pt x="799" y="3096"/>
                    <a:pt x="787" y="3262"/>
                  </a:cubicBezTo>
                  <a:cubicBezTo>
                    <a:pt x="775" y="3548"/>
                    <a:pt x="715" y="3560"/>
                    <a:pt x="692" y="3763"/>
                  </a:cubicBezTo>
                  <a:cubicBezTo>
                    <a:pt x="656" y="3953"/>
                    <a:pt x="811" y="4072"/>
                    <a:pt x="858" y="4203"/>
                  </a:cubicBezTo>
                  <a:cubicBezTo>
                    <a:pt x="918" y="4334"/>
                    <a:pt x="1096" y="4310"/>
                    <a:pt x="1168" y="4322"/>
                  </a:cubicBezTo>
                  <a:cubicBezTo>
                    <a:pt x="1227" y="4346"/>
                    <a:pt x="1334" y="4405"/>
                    <a:pt x="1418" y="4477"/>
                  </a:cubicBezTo>
                  <a:cubicBezTo>
                    <a:pt x="1513" y="4548"/>
                    <a:pt x="1418" y="4751"/>
                    <a:pt x="1430" y="4894"/>
                  </a:cubicBezTo>
                  <a:cubicBezTo>
                    <a:pt x="1442" y="5036"/>
                    <a:pt x="1430" y="5489"/>
                    <a:pt x="1418" y="5644"/>
                  </a:cubicBezTo>
                  <a:cubicBezTo>
                    <a:pt x="1418" y="5810"/>
                    <a:pt x="1454" y="6132"/>
                    <a:pt x="1454" y="6418"/>
                  </a:cubicBezTo>
                  <a:cubicBezTo>
                    <a:pt x="1454" y="6715"/>
                    <a:pt x="1430" y="6787"/>
                    <a:pt x="1406" y="6989"/>
                  </a:cubicBezTo>
                  <a:cubicBezTo>
                    <a:pt x="1370" y="7203"/>
                    <a:pt x="1275" y="7168"/>
                    <a:pt x="1156" y="7394"/>
                  </a:cubicBezTo>
                  <a:cubicBezTo>
                    <a:pt x="1025" y="7608"/>
                    <a:pt x="1061" y="8049"/>
                    <a:pt x="906" y="8430"/>
                  </a:cubicBezTo>
                  <a:cubicBezTo>
                    <a:pt x="751" y="8823"/>
                    <a:pt x="608" y="9001"/>
                    <a:pt x="572" y="9120"/>
                  </a:cubicBezTo>
                  <a:cubicBezTo>
                    <a:pt x="537" y="9251"/>
                    <a:pt x="430" y="9406"/>
                    <a:pt x="441" y="9549"/>
                  </a:cubicBezTo>
                  <a:cubicBezTo>
                    <a:pt x="453" y="9692"/>
                    <a:pt x="441" y="9763"/>
                    <a:pt x="406" y="9870"/>
                  </a:cubicBezTo>
                  <a:cubicBezTo>
                    <a:pt x="358" y="9989"/>
                    <a:pt x="275" y="9989"/>
                    <a:pt x="168" y="10192"/>
                  </a:cubicBezTo>
                  <a:cubicBezTo>
                    <a:pt x="60" y="10394"/>
                    <a:pt x="334" y="10394"/>
                    <a:pt x="501" y="10740"/>
                  </a:cubicBezTo>
                  <a:cubicBezTo>
                    <a:pt x="680" y="11073"/>
                    <a:pt x="715" y="11228"/>
                    <a:pt x="787" y="11466"/>
                  </a:cubicBezTo>
                  <a:cubicBezTo>
                    <a:pt x="870" y="11704"/>
                    <a:pt x="715" y="11823"/>
                    <a:pt x="608" y="12109"/>
                  </a:cubicBezTo>
                  <a:cubicBezTo>
                    <a:pt x="501" y="12395"/>
                    <a:pt x="561" y="12561"/>
                    <a:pt x="561" y="12740"/>
                  </a:cubicBezTo>
                  <a:cubicBezTo>
                    <a:pt x="989" y="12835"/>
                    <a:pt x="1013" y="13145"/>
                    <a:pt x="1037" y="13216"/>
                  </a:cubicBezTo>
                  <a:cubicBezTo>
                    <a:pt x="1061" y="13287"/>
                    <a:pt x="1346" y="13752"/>
                    <a:pt x="1501" y="13859"/>
                  </a:cubicBezTo>
                  <a:cubicBezTo>
                    <a:pt x="1644" y="13978"/>
                    <a:pt x="2120" y="14335"/>
                    <a:pt x="2239" y="14502"/>
                  </a:cubicBezTo>
                  <a:cubicBezTo>
                    <a:pt x="2370" y="14657"/>
                    <a:pt x="2477" y="15145"/>
                    <a:pt x="2573" y="15359"/>
                  </a:cubicBezTo>
                  <a:cubicBezTo>
                    <a:pt x="2664" y="15541"/>
                    <a:pt x="2857" y="15603"/>
                    <a:pt x="3074" y="15603"/>
                  </a:cubicBezTo>
                  <a:cubicBezTo>
                    <a:pt x="3113" y="15603"/>
                    <a:pt x="3152" y="15601"/>
                    <a:pt x="3192" y="15597"/>
                  </a:cubicBezTo>
                  <a:cubicBezTo>
                    <a:pt x="3299" y="15585"/>
                    <a:pt x="3454" y="15562"/>
                    <a:pt x="3597" y="15538"/>
                  </a:cubicBezTo>
                  <a:cubicBezTo>
                    <a:pt x="3728" y="15526"/>
                    <a:pt x="3859" y="15514"/>
                    <a:pt x="3966" y="15502"/>
                  </a:cubicBezTo>
                  <a:cubicBezTo>
                    <a:pt x="4001" y="15502"/>
                    <a:pt x="4037" y="15502"/>
                    <a:pt x="4061" y="15490"/>
                  </a:cubicBezTo>
                  <a:lnTo>
                    <a:pt x="4132" y="15490"/>
                  </a:lnTo>
                  <a:cubicBezTo>
                    <a:pt x="4263" y="15490"/>
                    <a:pt x="4359" y="15895"/>
                    <a:pt x="4418" y="16038"/>
                  </a:cubicBezTo>
                  <a:cubicBezTo>
                    <a:pt x="4435" y="16089"/>
                    <a:pt x="4506" y="16103"/>
                    <a:pt x="4597" y="16103"/>
                  </a:cubicBezTo>
                  <a:cubicBezTo>
                    <a:pt x="4634" y="16103"/>
                    <a:pt x="4674" y="16101"/>
                    <a:pt x="4716" y="16097"/>
                  </a:cubicBezTo>
                  <a:cubicBezTo>
                    <a:pt x="4883" y="16074"/>
                    <a:pt x="5073" y="16038"/>
                    <a:pt x="5121" y="16038"/>
                  </a:cubicBezTo>
                  <a:cubicBezTo>
                    <a:pt x="5228" y="16038"/>
                    <a:pt x="5383" y="16228"/>
                    <a:pt x="5466" y="16300"/>
                  </a:cubicBezTo>
                  <a:cubicBezTo>
                    <a:pt x="5561" y="16371"/>
                    <a:pt x="6014" y="16383"/>
                    <a:pt x="6014" y="16383"/>
                  </a:cubicBezTo>
                  <a:lnTo>
                    <a:pt x="6014" y="11859"/>
                  </a:lnTo>
                  <a:lnTo>
                    <a:pt x="8466" y="11787"/>
                  </a:lnTo>
                  <a:lnTo>
                    <a:pt x="9752" y="11752"/>
                  </a:lnTo>
                  <a:cubicBezTo>
                    <a:pt x="9752" y="11752"/>
                    <a:pt x="9764" y="11728"/>
                    <a:pt x="9776" y="11692"/>
                  </a:cubicBezTo>
                  <a:cubicBezTo>
                    <a:pt x="9836" y="11418"/>
                    <a:pt x="10097" y="10370"/>
                    <a:pt x="10086" y="10239"/>
                  </a:cubicBezTo>
                  <a:cubicBezTo>
                    <a:pt x="10086" y="10085"/>
                    <a:pt x="9800" y="9287"/>
                    <a:pt x="9621" y="8620"/>
                  </a:cubicBezTo>
                  <a:cubicBezTo>
                    <a:pt x="9455" y="7953"/>
                    <a:pt x="8978" y="7346"/>
                    <a:pt x="9038" y="6977"/>
                  </a:cubicBezTo>
                  <a:cubicBezTo>
                    <a:pt x="9109" y="6608"/>
                    <a:pt x="9383" y="6203"/>
                    <a:pt x="9240" y="5787"/>
                  </a:cubicBezTo>
                  <a:cubicBezTo>
                    <a:pt x="9085" y="5382"/>
                    <a:pt x="8526" y="4965"/>
                    <a:pt x="8347" y="4405"/>
                  </a:cubicBezTo>
                  <a:cubicBezTo>
                    <a:pt x="8181" y="3846"/>
                    <a:pt x="8097" y="3203"/>
                    <a:pt x="7919" y="2655"/>
                  </a:cubicBezTo>
                  <a:cubicBezTo>
                    <a:pt x="7871" y="2500"/>
                    <a:pt x="7811" y="2274"/>
                    <a:pt x="7764" y="2048"/>
                  </a:cubicBezTo>
                  <a:cubicBezTo>
                    <a:pt x="7633" y="1524"/>
                    <a:pt x="7526" y="953"/>
                    <a:pt x="7526" y="953"/>
                  </a:cubicBezTo>
                  <a:cubicBezTo>
                    <a:pt x="7526" y="953"/>
                    <a:pt x="7276" y="929"/>
                    <a:pt x="6930" y="715"/>
                  </a:cubicBezTo>
                  <a:cubicBezTo>
                    <a:pt x="6635" y="531"/>
                    <a:pt x="6165" y="156"/>
                    <a:pt x="5819" y="156"/>
                  </a:cubicBezTo>
                  <a:cubicBezTo>
                    <a:pt x="5761" y="156"/>
                    <a:pt x="5706" y="167"/>
                    <a:pt x="5656" y="191"/>
                  </a:cubicBezTo>
                  <a:cubicBezTo>
                    <a:pt x="5335" y="357"/>
                    <a:pt x="4485" y="648"/>
                    <a:pt x="4207" y="648"/>
                  </a:cubicBezTo>
                  <a:cubicBezTo>
                    <a:pt x="4187" y="648"/>
                    <a:pt x="4170" y="646"/>
                    <a:pt x="4156" y="643"/>
                  </a:cubicBezTo>
                  <a:cubicBezTo>
                    <a:pt x="3966" y="607"/>
                    <a:pt x="3787" y="203"/>
                    <a:pt x="3335" y="155"/>
                  </a:cubicBezTo>
                  <a:cubicBezTo>
                    <a:pt x="3045" y="124"/>
                    <a:pt x="2666" y="1"/>
                    <a:pt x="2354" y="1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731858" y="2865451"/>
              <a:ext cx="758373" cy="521464"/>
            </a:xfrm>
            <a:custGeom>
              <a:avLst/>
              <a:gdLst/>
              <a:ahLst/>
              <a:cxnLst/>
              <a:rect l="l" t="t" r="r" b="b"/>
              <a:pathLst>
                <a:path w="20087" h="13812" extrusionOk="0">
                  <a:moveTo>
                    <a:pt x="7407" y="0"/>
                  </a:moveTo>
                  <a:lnTo>
                    <a:pt x="7407" y="0"/>
                  </a:lnTo>
                  <a:cubicBezTo>
                    <a:pt x="7418" y="95"/>
                    <a:pt x="7585" y="1631"/>
                    <a:pt x="7668" y="2798"/>
                  </a:cubicBezTo>
                  <a:cubicBezTo>
                    <a:pt x="7716" y="3477"/>
                    <a:pt x="7728" y="4024"/>
                    <a:pt x="7668" y="4120"/>
                  </a:cubicBezTo>
                  <a:cubicBezTo>
                    <a:pt x="7490" y="4382"/>
                    <a:pt x="7145" y="4536"/>
                    <a:pt x="7049" y="4715"/>
                  </a:cubicBezTo>
                  <a:cubicBezTo>
                    <a:pt x="6942" y="4882"/>
                    <a:pt x="7002" y="5167"/>
                    <a:pt x="6776" y="5370"/>
                  </a:cubicBezTo>
                  <a:cubicBezTo>
                    <a:pt x="6537" y="5572"/>
                    <a:pt x="5954" y="5977"/>
                    <a:pt x="5883" y="6013"/>
                  </a:cubicBezTo>
                  <a:cubicBezTo>
                    <a:pt x="5811" y="6036"/>
                    <a:pt x="4716" y="7013"/>
                    <a:pt x="4418" y="7191"/>
                  </a:cubicBezTo>
                  <a:cubicBezTo>
                    <a:pt x="4132" y="7358"/>
                    <a:pt x="3799" y="7429"/>
                    <a:pt x="3894" y="7870"/>
                  </a:cubicBezTo>
                  <a:cubicBezTo>
                    <a:pt x="3978" y="8299"/>
                    <a:pt x="4073" y="8644"/>
                    <a:pt x="3668" y="8894"/>
                  </a:cubicBezTo>
                  <a:cubicBezTo>
                    <a:pt x="3275" y="9132"/>
                    <a:pt x="2323" y="9132"/>
                    <a:pt x="2132" y="9275"/>
                  </a:cubicBezTo>
                  <a:cubicBezTo>
                    <a:pt x="1942" y="9418"/>
                    <a:pt x="1632" y="9751"/>
                    <a:pt x="1584" y="10144"/>
                  </a:cubicBezTo>
                  <a:cubicBezTo>
                    <a:pt x="1549" y="10489"/>
                    <a:pt x="1477" y="10966"/>
                    <a:pt x="1275" y="11085"/>
                  </a:cubicBezTo>
                  <a:cubicBezTo>
                    <a:pt x="1239" y="11109"/>
                    <a:pt x="1215" y="11120"/>
                    <a:pt x="1180" y="11120"/>
                  </a:cubicBezTo>
                  <a:cubicBezTo>
                    <a:pt x="1147" y="11125"/>
                    <a:pt x="1115" y="11127"/>
                    <a:pt x="1085" y="11127"/>
                  </a:cubicBezTo>
                  <a:cubicBezTo>
                    <a:pt x="866" y="11127"/>
                    <a:pt x="718" y="11025"/>
                    <a:pt x="560" y="11025"/>
                  </a:cubicBezTo>
                  <a:cubicBezTo>
                    <a:pt x="406" y="11025"/>
                    <a:pt x="191" y="11037"/>
                    <a:pt x="1" y="11097"/>
                  </a:cubicBezTo>
                  <a:cubicBezTo>
                    <a:pt x="37" y="11180"/>
                    <a:pt x="72" y="11251"/>
                    <a:pt x="84" y="11299"/>
                  </a:cubicBezTo>
                  <a:cubicBezTo>
                    <a:pt x="96" y="11323"/>
                    <a:pt x="108" y="11359"/>
                    <a:pt x="108" y="11394"/>
                  </a:cubicBezTo>
                  <a:cubicBezTo>
                    <a:pt x="108" y="11394"/>
                    <a:pt x="108" y="11406"/>
                    <a:pt x="120" y="11418"/>
                  </a:cubicBezTo>
                  <a:cubicBezTo>
                    <a:pt x="120" y="11430"/>
                    <a:pt x="120" y="11442"/>
                    <a:pt x="120" y="11454"/>
                  </a:cubicBezTo>
                  <a:cubicBezTo>
                    <a:pt x="120" y="11501"/>
                    <a:pt x="120" y="11549"/>
                    <a:pt x="132" y="11609"/>
                  </a:cubicBezTo>
                  <a:cubicBezTo>
                    <a:pt x="132" y="11799"/>
                    <a:pt x="120" y="12061"/>
                    <a:pt x="120" y="12382"/>
                  </a:cubicBezTo>
                  <a:cubicBezTo>
                    <a:pt x="120" y="12942"/>
                    <a:pt x="406" y="13156"/>
                    <a:pt x="418" y="13264"/>
                  </a:cubicBezTo>
                  <a:cubicBezTo>
                    <a:pt x="429" y="13371"/>
                    <a:pt x="608" y="13537"/>
                    <a:pt x="608" y="13811"/>
                  </a:cubicBezTo>
                  <a:lnTo>
                    <a:pt x="15146" y="13014"/>
                  </a:lnTo>
                  <a:cubicBezTo>
                    <a:pt x="15098" y="12823"/>
                    <a:pt x="15134" y="12561"/>
                    <a:pt x="15134" y="12311"/>
                  </a:cubicBezTo>
                  <a:cubicBezTo>
                    <a:pt x="15122" y="12001"/>
                    <a:pt x="15217" y="11323"/>
                    <a:pt x="15158" y="11228"/>
                  </a:cubicBezTo>
                  <a:cubicBezTo>
                    <a:pt x="15086" y="11120"/>
                    <a:pt x="14884" y="10835"/>
                    <a:pt x="14896" y="10644"/>
                  </a:cubicBezTo>
                  <a:cubicBezTo>
                    <a:pt x="14919" y="10442"/>
                    <a:pt x="14884" y="10299"/>
                    <a:pt x="14824" y="10156"/>
                  </a:cubicBezTo>
                  <a:cubicBezTo>
                    <a:pt x="14753" y="10013"/>
                    <a:pt x="14812" y="9882"/>
                    <a:pt x="14788" y="9727"/>
                  </a:cubicBezTo>
                  <a:cubicBezTo>
                    <a:pt x="14765" y="9585"/>
                    <a:pt x="15396" y="9465"/>
                    <a:pt x="15634" y="9442"/>
                  </a:cubicBezTo>
                  <a:cubicBezTo>
                    <a:pt x="15653" y="9440"/>
                    <a:pt x="15671" y="9439"/>
                    <a:pt x="15687" y="9439"/>
                  </a:cubicBezTo>
                  <a:cubicBezTo>
                    <a:pt x="15881" y="9439"/>
                    <a:pt x="15939" y="9560"/>
                    <a:pt x="16158" y="9692"/>
                  </a:cubicBezTo>
                  <a:cubicBezTo>
                    <a:pt x="16396" y="9846"/>
                    <a:pt x="16562" y="9894"/>
                    <a:pt x="16801" y="9966"/>
                  </a:cubicBezTo>
                  <a:cubicBezTo>
                    <a:pt x="17027" y="10037"/>
                    <a:pt x="17598" y="10239"/>
                    <a:pt x="17920" y="10406"/>
                  </a:cubicBezTo>
                  <a:cubicBezTo>
                    <a:pt x="18229" y="10573"/>
                    <a:pt x="18706" y="10573"/>
                    <a:pt x="18896" y="10573"/>
                  </a:cubicBezTo>
                  <a:cubicBezTo>
                    <a:pt x="19087" y="10573"/>
                    <a:pt x="19587" y="10239"/>
                    <a:pt x="19932" y="10025"/>
                  </a:cubicBezTo>
                  <a:cubicBezTo>
                    <a:pt x="19980" y="9989"/>
                    <a:pt x="20039" y="9966"/>
                    <a:pt x="20087" y="9942"/>
                  </a:cubicBezTo>
                  <a:cubicBezTo>
                    <a:pt x="20051" y="9870"/>
                    <a:pt x="20003" y="9799"/>
                    <a:pt x="19956" y="9739"/>
                  </a:cubicBezTo>
                  <a:cubicBezTo>
                    <a:pt x="19658" y="9418"/>
                    <a:pt x="19003" y="9073"/>
                    <a:pt x="18908" y="8894"/>
                  </a:cubicBezTo>
                  <a:cubicBezTo>
                    <a:pt x="18825" y="8703"/>
                    <a:pt x="19051" y="7846"/>
                    <a:pt x="19051" y="7429"/>
                  </a:cubicBezTo>
                  <a:cubicBezTo>
                    <a:pt x="19051" y="7013"/>
                    <a:pt x="18979" y="5013"/>
                    <a:pt x="18979" y="5013"/>
                  </a:cubicBezTo>
                  <a:cubicBezTo>
                    <a:pt x="18979" y="5013"/>
                    <a:pt x="18968" y="5013"/>
                    <a:pt x="18956" y="5001"/>
                  </a:cubicBezTo>
                  <a:lnTo>
                    <a:pt x="18956" y="5013"/>
                  </a:lnTo>
                  <a:cubicBezTo>
                    <a:pt x="18956" y="5013"/>
                    <a:pt x="18051" y="4608"/>
                    <a:pt x="17717" y="4393"/>
                  </a:cubicBezTo>
                  <a:cubicBezTo>
                    <a:pt x="17694" y="4382"/>
                    <a:pt x="17658" y="4358"/>
                    <a:pt x="17622" y="4334"/>
                  </a:cubicBezTo>
                  <a:cubicBezTo>
                    <a:pt x="17265" y="4084"/>
                    <a:pt x="16586" y="3584"/>
                    <a:pt x="15515" y="3548"/>
                  </a:cubicBezTo>
                  <a:cubicBezTo>
                    <a:pt x="14348" y="3500"/>
                    <a:pt x="12491" y="3286"/>
                    <a:pt x="11883" y="3227"/>
                  </a:cubicBezTo>
                  <a:cubicBezTo>
                    <a:pt x="11276" y="3167"/>
                    <a:pt x="11109" y="2762"/>
                    <a:pt x="10943" y="2667"/>
                  </a:cubicBezTo>
                  <a:cubicBezTo>
                    <a:pt x="10788" y="2572"/>
                    <a:pt x="10455" y="1953"/>
                    <a:pt x="10121" y="1929"/>
                  </a:cubicBezTo>
                  <a:cubicBezTo>
                    <a:pt x="9876" y="1940"/>
                    <a:pt x="9609" y="2098"/>
                    <a:pt x="9351" y="2098"/>
                  </a:cubicBezTo>
                  <a:cubicBezTo>
                    <a:pt x="9334" y="2098"/>
                    <a:pt x="9317" y="2097"/>
                    <a:pt x="9300" y="2096"/>
                  </a:cubicBezTo>
                  <a:cubicBezTo>
                    <a:pt x="9192" y="2096"/>
                    <a:pt x="9085" y="2072"/>
                    <a:pt x="8990" y="2000"/>
                  </a:cubicBezTo>
                  <a:cubicBezTo>
                    <a:pt x="8942" y="1976"/>
                    <a:pt x="8895" y="1941"/>
                    <a:pt x="8859" y="1905"/>
                  </a:cubicBezTo>
                  <a:cubicBezTo>
                    <a:pt x="8609" y="1691"/>
                    <a:pt x="8561" y="1500"/>
                    <a:pt x="8573" y="1286"/>
                  </a:cubicBezTo>
                  <a:cubicBezTo>
                    <a:pt x="8585" y="1036"/>
                    <a:pt x="8740" y="536"/>
                    <a:pt x="8573" y="417"/>
                  </a:cubicBezTo>
                  <a:cubicBezTo>
                    <a:pt x="8419" y="321"/>
                    <a:pt x="7573" y="48"/>
                    <a:pt x="7407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4066316" y="2936466"/>
              <a:ext cx="16650" cy="8117"/>
            </a:xfrm>
            <a:custGeom>
              <a:avLst/>
              <a:gdLst/>
              <a:ahLst/>
              <a:cxnLst/>
              <a:rect l="l" t="t" r="r" b="b"/>
              <a:pathLst>
                <a:path w="441" h="215" extrusionOk="0">
                  <a:moveTo>
                    <a:pt x="0" y="0"/>
                  </a:moveTo>
                  <a:cubicBezTo>
                    <a:pt x="0" y="0"/>
                    <a:pt x="0" y="12"/>
                    <a:pt x="0" y="24"/>
                  </a:cubicBezTo>
                  <a:cubicBezTo>
                    <a:pt x="48" y="60"/>
                    <a:pt x="83" y="95"/>
                    <a:pt x="131" y="119"/>
                  </a:cubicBezTo>
                  <a:cubicBezTo>
                    <a:pt x="226" y="191"/>
                    <a:pt x="333" y="215"/>
                    <a:pt x="441" y="215"/>
                  </a:cubicBezTo>
                  <a:cubicBezTo>
                    <a:pt x="345" y="215"/>
                    <a:pt x="250" y="191"/>
                    <a:pt x="155" y="119"/>
                  </a:cubicBezTo>
                  <a:cubicBezTo>
                    <a:pt x="95" y="84"/>
                    <a:pt x="48" y="36"/>
                    <a:pt x="0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113960" y="2938240"/>
              <a:ext cx="333560" cy="116472"/>
            </a:xfrm>
            <a:custGeom>
              <a:avLst/>
              <a:gdLst/>
              <a:ahLst/>
              <a:cxnLst/>
              <a:rect l="l" t="t" r="r" b="b"/>
              <a:pathLst>
                <a:path w="8835" h="3085" extrusionOk="0">
                  <a:moveTo>
                    <a:pt x="0" y="1"/>
                  </a:moveTo>
                  <a:cubicBezTo>
                    <a:pt x="334" y="25"/>
                    <a:pt x="667" y="644"/>
                    <a:pt x="822" y="739"/>
                  </a:cubicBezTo>
                  <a:cubicBezTo>
                    <a:pt x="988" y="846"/>
                    <a:pt x="1155" y="1239"/>
                    <a:pt x="1762" y="1299"/>
                  </a:cubicBezTo>
                  <a:cubicBezTo>
                    <a:pt x="2370" y="1358"/>
                    <a:pt x="4227" y="1572"/>
                    <a:pt x="5394" y="1620"/>
                  </a:cubicBezTo>
                  <a:cubicBezTo>
                    <a:pt x="6465" y="1656"/>
                    <a:pt x="7144" y="2156"/>
                    <a:pt x="7501" y="2406"/>
                  </a:cubicBezTo>
                  <a:cubicBezTo>
                    <a:pt x="7537" y="2430"/>
                    <a:pt x="7573" y="2454"/>
                    <a:pt x="7596" y="2465"/>
                  </a:cubicBezTo>
                  <a:cubicBezTo>
                    <a:pt x="7930" y="2680"/>
                    <a:pt x="8835" y="3085"/>
                    <a:pt x="8835" y="3085"/>
                  </a:cubicBezTo>
                  <a:lnTo>
                    <a:pt x="8835" y="3073"/>
                  </a:lnTo>
                  <a:cubicBezTo>
                    <a:pt x="8680" y="3001"/>
                    <a:pt x="7918" y="2656"/>
                    <a:pt x="7620" y="2465"/>
                  </a:cubicBezTo>
                  <a:cubicBezTo>
                    <a:pt x="7299" y="2251"/>
                    <a:pt x="6584" y="1656"/>
                    <a:pt x="5418" y="1620"/>
                  </a:cubicBezTo>
                  <a:cubicBezTo>
                    <a:pt x="4251" y="1572"/>
                    <a:pt x="2393" y="1358"/>
                    <a:pt x="1798" y="1299"/>
                  </a:cubicBezTo>
                  <a:cubicBezTo>
                    <a:pt x="1191" y="1239"/>
                    <a:pt x="1012" y="834"/>
                    <a:pt x="857" y="739"/>
                  </a:cubicBezTo>
                  <a:cubicBezTo>
                    <a:pt x="703" y="644"/>
                    <a:pt x="369" y="25"/>
                    <a:pt x="24" y="1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011460" y="2864998"/>
              <a:ext cx="54895" cy="72375"/>
            </a:xfrm>
            <a:custGeom>
              <a:avLst/>
              <a:gdLst/>
              <a:ahLst/>
              <a:cxnLst/>
              <a:rect l="l" t="t" r="r" b="b"/>
              <a:pathLst>
                <a:path w="1454" h="1917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67" y="60"/>
                    <a:pt x="1013" y="333"/>
                    <a:pt x="1167" y="429"/>
                  </a:cubicBezTo>
                  <a:cubicBezTo>
                    <a:pt x="1334" y="548"/>
                    <a:pt x="1179" y="1048"/>
                    <a:pt x="1167" y="1298"/>
                  </a:cubicBezTo>
                  <a:cubicBezTo>
                    <a:pt x="1155" y="1512"/>
                    <a:pt x="1203" y="1703"/>
                    <a:pt x="1453" y="1917"/>
                  </a:cubicBezTo>
                  <a:cubicBezTo>
                    <a:pt x="1453" y="1905"/>
                    <a:pt x="1453" y="1893"/>
                    <a:pt x="1453" y="1893"/>
                  </a:cubicBezTo>
                  <a:cubicBezTo>
                    <a:pt x="1227" y="1679"/>
                    <a:pt x="1179" y="1500"/>
                    <a:pt x="1191" y="1298"/>
                  </a:cubicBezTo>
                  <a:cubicBezTo>
                    <a:pt x="1203" y="1048"/>
                    <a:pt x="1358" y="548"/>
                    <a:pt x="1191" y="429"/>
                  </a:cubicBezTo>
                  <a:cubicBezTo>
                    <a:pt x="1024" y="32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728725" y="1076653"/>
              <a:ext cx="1748180" cy="3474990"/>
            </a:xfrm>
            <a:custGeom>
              <a:avLst/>
              <a:gdLst/>
              <a:ahLst/>
              <a:cxnLst/>
              <a:rect l="l" t="t" r="r" b="b"/>
              <a:pathLst>
                <a:path w="46304" h="92042" extrusionOk="0">
                  <a:moveTo>
                    <a:pt x="11859" y="185"/>
                  </a:moveTo>
                  <a:cubicBezTo>
                    <a:pt x="12014" y="268"/>
                    <a:pt x="12597" y="601"/>
                    <a:pt x="12764" y="756"/>
                  </a:cubicBezTo>
                  <a:cubicBezTo>
                    <a:pt x="12812" y="804"/>
                    <a:pt x="12859" y="851"/>
                    <a:pt x="12931" y="923"/>
                  </a:cubicBezTo>
                  <a:cubicBezTo>
                    <a:pt x="13240" y="1232"/>
                    <a:pt x="13502" y="1471"/>
                    <a:pt x="13669" y="1471"/>
                  </a:cubicBezTo>
                  <a:lnTo>
                    <a:pt x="13705" y="1471"/>
                  </a:lnTo>
                  <a:cubicBezTo>
                    <a:pt x="13824" y="1423"/>
                    <a:pt x="14193" y="1292"/>
                    <a:pt x="14371" y="1292"/>
                  </a:cubicBezTo>
                  <a:cubicBezTo>
                    <a:pt x="14387" y="1296"/>
                    <a:pt x="14406" y="1297"/>
                    <a:pt x="14427" y="1297"/>
                  </a:cubicBezTo>
                  <a:cubicBezTo>
                    <a:pt x="14471" y="1297"/>
                    <a:pt x="14526" y="1292"/>
                    <a:pt x="14598" y="1292"/>
                  </a:cubicBezTo>
                  <a:cubicBezTo>
                    <a:pt x="14586" y="1363"/>
                    <a:pt x="14586" y="1435"/>
                    <a:pt x="14586" y="1518"/>
                  </a:cubicBezTo>
                  <a:cubicBezTo>
                    <a:pt x="14586" y="1518"/>
                    <a:pt x="14586" y="1530"/>
                    <a:pt x="14586" y="1530"/>
                  </a:cubicBezTo>
                  <a:cubicBezTo>
                    <a:pt x="14586" y="1566"/>
                    <a:pt x="14586" y="1602"/>
                    <a:pt x="14586" y="1625"/>
                  </a:cubicBezTo>
                  <a:cubicBezTo>
                    <a:pt x="14586" y="1637"/>
                    <a:pt x="14586" y="1649"/>
                    <a:pt x="14586" y="1661"/>
                  </a:cubicBezTo>
                  <a:cubicBezTo>
                    <a:pt x="14586" y="1697"/>
                    <a:pt x="14586" y="1733"/>
                    <a:pt x="14586" y="1756"/>
                  </a:cubicBezTo>
                  <a:lnTo>
                    <a:pt x="14586" y="1804"/>
                  </a:lnTo>
                  <a:lnTo>
                    <a:pt x="14586" y="1887"/>
                  </a:lnTo>
                  <a:lnTo>
                    <a:pt x="14586" y="1947"/>
                  </a:lnTo>
                  <a:cubicBezTo>
                    <a:pt x="14586" y="1971"/>
                    <a:pt x="14586" y="1994"/>
                    <a:pt x="14586" y="2030"/>
                  </a:cubicBezTo>
                  <a:cubicBezTo>
                    <a:pt x="14586" y="2042"/>
                    <a:pt x="14586" y="2066"/>
                    <a:pt x="14586" y="2090"/>
                  </a:cubicBezTo>
                  <a:cubicBezTo>
                    <a:pt x="14586" y="2114"/>
                    <a:pt x="14586" y="2137"/>
                    <a:pt x="14586" y="2161"/>
                  </a:cubicBezTo>
                  <a:cubicBezTo>
                    <a:pt x="14586" y="2185"/>
                    <a:pt x="14586" y="2209"/>
                    <a:pt x="14586" y="2233"/>
                  </a:cubicBezTo>
                  <a:cubicBezTo>
                    <a:pt x="14586" y="2256"/>
                    <a:pt x="14586" y="2280"/>
                    <a:pt x="14586" y="2304"/>
                  </a:cubicBezTo>
                  <a:cubicBezTo>
                    <a:pt x="14586" y="2328"/>
                    <a:pt x="14598" y="2352"/>
                    <a:pt x="14598" y="2364"/>
                  </a:cubicBezTo>
                  <a:cubicBezTo>
                    <a:pt x="14598" y="2387"/>
                    <a:pt x="14598" y="2411"/>
                    <a:pt x="14598" y="2435"/>
                  </a:cubicBezTo>
                  <a:cubicBezTo>
                    <a:pt x="14598" y="2459"/>
                    <a:pt x="14598" y="2483"/>
                    <a:pt x="14598" y="2506"/>
                  </a:cubicBezTo>
                  <a:cubicBezTo>
                    <a:pt x="14598" y="2530"/>
                    <a:pt x="14598" y="2554"/>
                    <a:pt x="14609" y="2566"/>
                  </a:cubicBezTo>
                  <a:cubicBezTo>
                    <a:pt x="14609" y="2590"/>
                    <a:pt x="14609" y="2614"/>
                    <a:pt x="14609" y="2637"/>
                  </a:cubicBezTo>
                  <a:cubicBezTo>
                    <a:pt x="14609" y="2661"/>
                    <a:pt x="14609" y="2673"/>
                    <a:pt x="14609" y="2697"/>
                  </a:cubicBezTo>
                  <a:cubicBezTo>
                    <a:pt x="14609" y="2721"/>
                    <a:pt x="14621" y="2745"/>
                    <a:pt x="14621" y="2768"/>
                  </a:cubicBezTo>
                  <a:cubicBezTo>
                    <a:pt x="14621" y="2780"/>
                    <a:pt x="14621" y="2804"/>
                    <a:pt x="14621" y="2816"/>
                  </a:cubicBezTo>
                  <a:cubicBezTo>
                    <a:pt x="14633" y="2840"/>
                    <a:pt x="14633" y="2864"/>
                    <a:pt x="14633" y="2876"/>
                  </a:cubicBezTo>
                  <a:cubicBezTo>
                    <a:pt x="14633" y="2899"/>
                    <a:pt x="14633" y="2911"/>
                    <a:pt x="14645" y="2923"/>
                  </a:cubicBezTo>
                  <a:cubicBezTo>
                    <a:pt x="14645" y="2947"/>
                    <a:pt x="14645" y="2971"/>
                    <a:pt x="14645" y="2995"/>
                  </a:cubicBezTo>
                  <a:cubicBezTo>
                    <a:pt x="14657" y="3007"/>
                    <a:pt x="14657" y="3018"/>
                    <a:pt x="14657" y="3030"/>
                  </a:cubicBezTo>
                  <a:cubicBezTo>
                    <a:pt x="14657" y="3054"/>
                    <a:pt x="14669" y="3078"/>
                    <a:pt x="14669" y="3090"/>
                  </a:cubicBezTo>
                  <a:cubicBezTo>
                    <a:pt x="14669" y="3102"/>
                    <a:pt x="14681" y="3114"/>
                    <a:pt x="14681" y="3126"/>
                  </a:cubicBezTo>
                  <a:cubicBezTo>
                    <a:pt x="14681" y="3149"/>
                    <a:pt x="14693" y="3173"/>
                    <a:pt x="14705" y="3197"/>
                  </a:cubicBezTo>
                  <a:cubicBezTo>
                    <a:pt x="14895" y="3745"/>
                    <a:pt x="15038" y="3840"/>
                    <a:pt x="15205" y="3947"/>
                  </a:cubicBezTo>
                  <a:cubicBezTo>
                    <a:pt x="15312" y="4019"/>
                    <a:pt x="15479" y="4364"/>
                    <a:pt x="15550" y="4590"/>
                  </a:cubicBezTo>
                  <a:cubicBezTo>
                    <a:pt x="15622" y="4804"/>
                    <a:pt x="16074" y="5388"/>
                    <a:pt x="16324" y="5388"/>
                  </a:cubicBezTo>
                  <a:cubicBezTo>
                    <a:pt x="16895" y="5388"/>
                    <a:pt x="17062" y="5412"/>
                    <a:pt x="17110" y="5435"/>
                  </a:cubicBezTo>
                  <a:cubicBezTo>
                    <a:pt x="17229" y="5483"/>
                    <a:pt x="17657" y="5852"/>
                    <a:pt x="17669" y="6043"/>
                  </a:cubicBezTo>
                  <a:cubicBezTo>
                    <a:pt x="17669" y="6078"/>
                    <a:pt x="17669" y="6138"/>
                    <a:pt x="17681" y="6209"/>
                  </a:cubicBezTo>
                  <a:cubicBezTo>
                    <a:pt x="17705" y="6555"/>
                    <a:pt x="17777" y="7483"/>
                    <a:pt x="17538" y="7733"/>
                  </a:cubicBezTo>
                  <a:cubicBezTo>
                    <a:pt x="17479" y="7793"/>
                    <a:pt x="17419" y="7852"/>
                    <a:pt x="17348" y="7912"/>
                  </a:cubicBezTo>
                  <a:cubicBezTo>
                    <a:pt x="17324" y="7936"/>
                    <a:pt x="17300" y="7959"/>
                    <a:pt x="17276" y="7983"/>
                  </a:cubicBezTo>
                  <a:cubicBezTo>
                    <a:pt x="17169" y="8067"/>
                    <a:pt x="17074" y="8150"/>
                    <a:pt x="16979" y="8221"/>
                  </a:cubicBezTo>
                  <a:cubicBezTo>
                    <a:pt x="16788" y="8364"/>
                    <a:pt x="16610" y="8471"/>
                    <a:pt x="16538" y="8495"/>
                  </a:cubicBezTo>
                  <a:cubicBezTo>
                    <a:pt x="16526" y="8471"/>
                    <a:pt x="16526" y="8436"/>
                    <a:pt x="16526" y="8400"/>
                  </a:cubicBezTo>
                  <a:cubicBezTo>
                    <a:pt x="16514" y="8293"/>
                    <a:pt x="16503" y="8090"/>
                    <a:pt x="16288" y="8067"/>
                  </a:cubicBezTo>
                  <a:lnTo>
                    <a:pt x="16229" y="8067"/>
                  </a:lnTo>
                  <a:cubicBezTo>
                    <a:pt x="16169" y="8067"/>
                    <a:pt x="16122" y="8079"/>
                    <a:pt x="16074" y="8090"/>
                  </a:cubicBezTo>
                  <a:lnTo>
                    <a:pt x="16050" y="8090"/>
                  </a:lnTo>
                  <a:cubicBezTo>
                    <a:pt x="16003" y="8114"/>
                    <a:pt x="15967" y="8126"/>
                    <a:pt x="15919" y="8150"/>
                  </a:cubicBezTo>
                  <a:cubicBezTo>
                    <a:pt x="15919" y="8150"/>
                    <a:pt x="15907" y="8150"/>
                    <a:pt x="15907" y="8162"/>
                  </a:cubicBezTo>
                  <a:cubicBezTo>
                    <a:pt x="15860" y="8174"/>
                    <a:pt x="15824" y="8198"/>
                    <a:pt x="15788" y="8233"/>
                  </a:cubicBezTo>
                  <a:lnTo>
                    <a:pt x="15776" y="8233"/>
                  </a:lnTo>
                  <a:cubicBezTo>
                    <a:pt x="15741" y="8257"/>
                    <a:pt x="15717" y="8293"/>
                    <a:pt x="15693" y="8317"/>
                  </a:cubicBezTo>
                  <a:cubicBezTo>
                    <a:pt x="15633" y="8376"/>
                    <a:pt x="15610" y="8400"/>
                    <a:pt x="15574" y="8400"/>
                  </a:cubicBezTo>
                  <a:cubicBezTo>
                    <a:pt x="15550" y="8400"/>
                    <a:pt x="15526" y="8388"/>
                    <a:pt x="15479" y="8352"/>
                  </a:cubicBezTo>
                  <a:lnTo>
                    <a:pt x="15431" y="8329"/>
                  </a:lnTo>
                  <a:cubicBezTo>
                    <a:pt x="15336" y="8269"/>
                    <a:pt x="15229" y="8198"/>
                    <a:pt x="15110" y="8174"/>
                  </a:cubicBezTo>
                  <a:cubicBezTo>
                    <a:pt x="15062" y="8162"/>
                    <a:pt x="15026" y="8162"/>
                    <a:pt x="14979" y="8162"/>
                  </a:cubicBezTo>
                  <a:cubicBezTo>
                    <a:pt x="14931" y="8162"/>
                    <a:pt x="14895" y="8162"/>
                    <a:pt x="14848" y="8174"/>
                  </a:cubicBezTo>
                  <a:cubicBezTo>
                    <a:pt x="14800" y="8186"/>
                    <a:pt x="14752" y="8198"/>
                    <a:pt x="14705" y="8210"/>
                  </a:cubicBezTo>
                  <a:cubicBezTo>
                    <a:pt x="14609" y="8241"/>
                    <a:pt x="14520" y="8266"/>
                    <a:pt x="14437" y="8266"/>
                  </a:cubicBezTo>
                  <a:cubicBezTo>
                    <a:pt x="14364" y="8266"/>
                    <a:pt x="14295" y="8247"/>
                    <a:pt x="14228" y="8198"/>
                  </a:cubicBezTo>
                  <a:cubicBezTo>
                    <a:pt x="13978" y="8007"/>
                    <a:pt x="13669" y="7674"/>
                    <a:pt x="13633" y="7567"/>
                  </a:cubicBezTo>
                  <a:cubicBezTo>
                    <a:pt x="13526" y="7198"/>
                    <a:pt x="13407" y="6983"/>
                    <a:pt x="13288" y="6924"/>
                  </a:cubicBezTo>
                  <a:cubicBezTo>
                    <a:pt x="13062" y="6817"/>
                    <a:pt x="12728" y="6578"/>
                    <a:pt x="12693" y="6471"/>
                  </a:cubicBezTo>
                  <a:cubicBezTo>
                    <a:pt x="12681" y="6400"/>
                    <a:pt x="12669" y="6233"/>
                    <a:pt x="12657" y="6066"/>
                  </a:cubicBezTo>
                  <a:cubicBezTo>
                    <a:pt x="12621" y="5638"/>
                    <a:pt x="12597" y="5328"/>
                    <a:pt x="12526" y="5197"/>
                  </a:cubicBezTo>
                  <a:lnTo>
                    <a:pt x="12502" y="5150"/>
                  </a:lnTo>
                  <a:cubicBezTo>
                    <a:pt x="12431" y="5007"/>
                    <a:pt x="12335" y="4828"/>
                    <a:pt x="12121" y="4828"/>
                  </a:cubicBezTo>
                  <a:cubicBezTo>
                    <a:pt x="12073" y="4828"/>
                    <a:pt x="12026" y="4828"/>
                    <a:pt x="11990" y="4840"/>
                  </a:cubicBezTo>
                  <a:cubicBezTo>
                    <a:pt x="11931" y="4864"/>
                    <a:pt x="11883" y="4864"/>
                    <a:pt x="11835" y="4876"/>
                  </a:cubicBezTo>
                  <a:cubicBezTo>
                    <a:pt x="11681" y="4900"/>
                    <a:pt x="11526" y="4935"/>
                    <a:pt x="11442" y="5066"/>
                  </a:cubicBezTo>
                  <a:cubicBezTo>
                    <a:pt x="11383" y="5162"/>
                    <a:pt x="11371" y="5293"/>
                    <a:pt x="11431" y="5459"/>
                  </a:cubicBezTo>
                  <a:cubicBezTo>
                    <a:pt x="11490" y="5697"/>
                    <a:pt x="11573" y="5959"/>
                    <a:pt x="11645" y="6197"/>
                  </a:cubicBezTo>
                  <a:cubicBezTo>
                    <a:pt x="11728" y="6436"/>
                    <a:pt x="11788" y="6638"/>
                    <a:pt x="11812" y="6745"/>
                  </a:cubicBezTo>
                  <a:cubicBezTo>
                    <a:pt x="11823" y="6793"/>
                    <a:pt x="11847" y="6840"/>
                    <a:pt x="11859" y="6900"/>
                  </a:cubicBezTo>
                  <a:cubicBezTo>
                    <a:pt x="11942" y="7114"/>
                    <a:pt x="11978" y="7269"/>
                    <a:pt x="11847" y="7400"/>
                  </a:cubicBezTo>
                  <a:cubicBezTo>
                    <a:pt x="11800" y="7436"/>
                    <a:pt x="11764" y="7483"/>
                    <a:pt x="11728" y="7519"/>
                  </a:cubicBezTo>
                  <a:cubicBezTo>
                    <a:pt x="11645" y="7614"/>
                    <a:pt x="11597" y="7662"/>
                    <a:pt x="11526" y="7662"/>
                  </a:cubicBezTo>
                  <a:cubicBezTo>
                    <a:pt x="11478" y="7662"/>
                    <a:pt x="11431" y="7638"/>
                    <a:pt x="11359" y="7614"/>
                  </a:cubicBezTo>
                  <a:cubicBezTo>
                    <a:pt x="11026" y="7483"/>
                    <a:pt x="10335" y="7031"/>
                    <a:pt x="10228" y="6936"/>
                  </a:cubicBezTo>
                  <a:cubicBezTo>
                    <a:pt x="10216" y="6924"/>
                    <a:pt x="10204" y="6912"/>
                    <a:pt x="10180" y="6900"/>
                  </a:cubicBezTo>
                  <a:cubicBezTo>
                    <a:pt x="10168" y="6900"/>
                    <a:pt x="10168" y="6888"/>
                    <a:pt x="10157" y="6888"/>
                  </a:cubicBezTo>
                  <a:cubicBezTo>
                    <a:pt x="10133" y="6864"/>
                    <a:pt x="10109" y="6852"/>
                    <a:pt x="10085" y="6828"/>
                  </a:cubicBezTo>
                  <a:cubicBezTo>
                    <a:pt x="10073" y="6828"/>
                    <a:pt x="10061" y="6817"/>
                    <a:pt x="10049" y="6805"/>
                  </a:cubicBezTo>
                  <a:cubicBezTo>
                    <a:pt x="10026" y="6793"/>
                    <a:pt x="10002" y="6769"/>
                    <a:pt x="9966" y="6757"/>
                  </a:cubicBezTo>
                  <a:cubicBezTo>
                    <a:pt x="9942" y="6733"/>
                    <a:pt x="9918" y="6709"/>
                    <a:pt x="9883" y="6686"/>
                  </a:cubicBezTo>
                  <a:cubicBezTo>
                    <a:pt x="9871" y="6686"/>
                    <a:pt x="9859" y="6674"/>
                    <a:pt x="9835" y="6662"/>
                  </a:cubicBezTo>
                  <a:cubicBezTo>
                    <a:pt x="9787" y="6626"/>
                    <a:pt x="9752" y="6602"/>
                    <a:pt x="9704" y="6566"/>
                  </a:cubicBezTo>
                  <a:lnTo>
                    <a:pt x="9692" y="6566"/>
                  </a:lnTo>
                  <a:cubicBezTo>
                    <a:pt x="9549" y="6459"/>
                    <a:pt x="9395" y="6352"/>
                    <a:pt x="9264" y="6257"/>
                  </a:cubicBezTo>
                  <a:cubicBezTo>
                    <a:pt x="9287" y="5959"/>
                    <a:pt x="9359" y="5471"/>
                    <a:pt x="9442" y="5221"/>
                  </a:cubicBezTo>
                  <a:cubicBezTo>
                    <a:pt x="9478" y="5126"/>
                    <a:pt x="9514" y="5019"/>
                    <a:pt x="9549" y="4923"/>
                  </a:cubicBezTo>
                  <a:cubicBezTo>
                    <a:pt x="9668" y="4590"/>
                    <a:pt x="9740" y="4411"/>
                    <a:pt x="9716" y="4304"/>
                  </a:cubicBezTo>
                  <a:cubicBezTo>
                    <a:pt x="9680" y="4161"/>
                    <a:pt x="9526" y="3852"/>
                    <a:pt x="9454" y="3745"/>
                  </a:cubicBezTo>
                  <a:cubicBezTo>
                    <a:pt x="9430" y="3721"/>
                    <a:pt x="9418" y="3697"/>
                    <a:pt x="9406" y="3685"/>
                  </a:cubicBezTo>
                  <a:cubicBezTo>
                    <a:pt x="9347" y="3602"/>
                    <a:pt x="9311" y="3566"/>
                    <a:pt x="9359" y="3423"/>
                  </a:cubicBezTo>
                  <a:cubicBezTo>
                    <a:pt x="9406" y="3292"/>
                    <a:pt x="9514" y="3137"/>
                    <a:pt x="9597" y="3018"/>
                  </a:cubicBezTo>
                  <a:cubicBezTo>
                    <a:pt x="9645" y="2935"/>
                    <a:pt x="9692" y="2876"/>
                    <a:pt x="9716" y="2828"/>
                  </a:cubicBezTo>
                  <a:cubicBezTo>
                    <a:pt x="9787" y="2685"/>
                    <a:pt x="10097" y="2161"/>
                    <a:pt x="10264" y="1947"/>
                  </a:cubicBezTo>
                  <a:cubicBezTo>
                    <a:pt x="10299" y="1899"/>
                    <a:pt x="10335" y="1840"/>
                    <a:pt x="10359" y="1792"/>
                  </a:cubicBezTo>
                  <a:cubicBezTo>
                    <a:pt x="10442" y="1661"/>
                    <a:pt x="10478" y="1602"/>
                    <a:pt x="10680" y="1602"/>
                  </a:cubicBezTo>
                  <a:cubicBezTo>
                    <a:pt x="11038" y="1590"/>
                    <a:pt x="11288" y="1518"/>
                    <a:pt x="11466" y="1363"/>
                  </a:cubicBezTo>
                  <a:cubicBezTo>
                    <a:pt x="11633" y="1221"/>
                    <a:pt x="11776" y="1090"/>
                    <a:pt x="11812" y="911"/>
                  </a:cubicBezTo>
                  <a:cubicBezTo>
                    <a:pt x="11859" y="756"/>
                    <a:pt x="11859" y="506"/>
                    <a:pt x="11859" y="435"/>
                  </a:cubicBezTo>
                  <a:cubicBezTo>
                    <a:pt x="11859" y="411"/>
                    <a:pt x="11859" y="399"/>
                    <a:pt x="11859" y="375"/>
                  </a:cubicBezTo>
                  <a:cubicBezTo>
                    <a:pt x="11847" y="280"/>
                    <a:pt x="11847" y="209"/>
                    <a:pt x="11859" y="185"/>
                  </a:cubicBezTo>
                  <a:close/>
                  <a:moveTo>
                    <a:pt x="18967" y="756"/>
                  </a:moveTo>
                  <a:cubicBezTo>
                    <a:pt x="19515" y="756"/>
                    <a:pt x="20575" y="816"/>
                    <a:pt x="20789" y="851"/>
                  </a:cubicBezTo>
                  <a:cubicBezTo>
                    <a:pt x="20860" y="863"/>
                    <a:pt x="20920" y="863"/>
                    <a:pt x="20979" y="863"/>
                  </a:cubicBezTo>
                  <a:cubicBezTo>
                    <a:pt x="21158" y="875"/>
                    <a:pt x="21277" y="887"/>
                    <a:pt x="21408" y="1066"/>
                  </a:cubicBezTo>
                  <a:cubicBezTo>
                    <a:pt x="21503" y="1173"/>
                    <a:pt x="21598" y="1316"/>
                    <a:pt x="21694" y="1435"/>
                  </a:cubicBezTo>
                  <a:cubicBezTo>
                    <a:pt x="21813" y="1613"/>
                    <a:pt x="21932" y="1768"/>
                    <a:pt x="22039" y="1899"/>
                  </a:cubicBezTo>
                  <a:cubicBezTo>
                    <a:pt x="22194" y="2066"/>
                    <a:pt x="22539" y="2149"/>
                    <a:pt x="22801" y="2221"/>
                  </a:cubicBezTo>
                  <a:lnTo>
                    <a:pt x="22825" y="2221"/>
                  </a:lnTo>
                  <a:lnTo>
                    <a:pt x="22837" y="2935"/>
                  </a:lnTo>
                  <a:lnTo>
                    <a:pt x="22908" y="7138"/>
                  </a:lnTo>
                  <a:lnTo>
                    <a:pt x="22908" y="7876"/>
                  </a:lnTo>
                  <a:lnTo>
                    <a:pt x="20063" y="11591"/>
                  </a:lnTo>
                  <a:lnTo>
                    <a:pt x="19955" y="11591"/>
                  </a:lnTo>
                  <a:cubicBezTo>
                    <a:pt x="19932" y="11579"/>
                    <a:pt x="19896" y="11579"/>
                    <a:pt x="19872" y="11579"/>
                  </a:cubicBezTo>
                  <a:lnTo>
                    <a:pt x="19824" y="11579"/>
                  </a:lnTo>
                  <a:cubicBezTo>
                    <a:pt x="19789" y="11567"/>
                    <a:pt x="19741" y="11567"/>
                    <a:pt x="19705" y="11567"/>
                  </a:cubicBezTo>
                  <a:cubicBezTo>
                    <a:pt x="19693" y="11567"/>
                    <a:pt x="19693" y="11567"/>
                    <a:pt x="19682" y="11555"/>
                  </a:cubicBezTo>
                  <a:cubicBezTo>
                    <a:pt x="19646" y="11555"/>
                    <a:pt x="19598" y="11555"/>
                    <a:pt x="19551" y="11543"/>
                  </a:cubicBezTo>
                  <a:lnTo>
                    <a:pt x="19527" y="11543"/>
                  </a:lnTo>
                  <a:cubicBezTo>
                    <a:pt x="19467" y="11543"/>
                    <a:pt x="19420" y="11531"/>
                    <a:pt x="19372" y="11531"/>
                  </a:cubicBezTo>
                  <a:lnTo>
                    <a:pt x="19348" y="11531"/>
                  </a:lnTo>
                  <a:cubicBezTo>
                    <a:pt x="19301" y="11519"/>
                    <a:pt x="19241" y="11519"/>
                    <a:pt x="19193" y="11508"/>
                  </a:cubicBezTo>
                  <a:lnTo>
                    <a:pt x="19170" y="11508"/>
                  </a:lnTo>
                  <a:cubicBezTo>
                    <a:pt x="19122" y="11508"/>
                    <a:pt x="19074" y="11496"/>
                    <a:pt x="19027" y="11496"/>
                  </a:cubicBezTo>
                  <a:lnTo>
                    <a:pt x="19015" y="11496"/>
                  </a:lnTo>
                  <a:cubicBezTo>
                    <a:pt x="18967" y="11484"/>
                    <a:pt x="18931" y="11484"/>
                    <a:pt x="18884" y="11472"/>
                  </a:cubicBezTo>
                  <a:cubicBezTo>
                    <a:pt x="18812" y="11460"/>
                    <a:pt x="18729" y="11460"/>
                    <a:pt x="18646" y="11460"/>
                  </a:cubicBezTo>
                  <a:cubicBezTo>
                    <a:pt x="18408" y="11460"/>
                    <a:pt x="18193" y="11508"/>
                    <a:pt x="18050" y="11531"/>
                  </a:cubicBezTo>
                  <a:cubicBezTo>
                    <a:pt x="18003" y="11543"/>
                    <a:pt x="17955" y="11543"/>
                    <a:pt x="17931" y="11555"/>
                  </a:cubicBezTo>
                  <a:cubicBezTo>
                    <a:pt x="17705" y="11579"/>
                    <a:pt x="17562" y="11900"/>
                    <a:pt x="17562" y="12174"/>
                  </a:cubicBezTo>
                  <a:cubicBezTo>
                    <a:pt x="17562" y="12293"/>
                    <a:pt x="17550" y="12377"/>
                    <a:pt x="17527" y="12460"/>
                  </a:cubicBezTo>
                  <a:cubicBezTo>
                    <a:pt x="17515" y="12520"/>
                    <a:pt x="17503" y="12579"/>
                    <a:pt x="17491" y="12651"/>
                  </a:cubicBezTo>
                  <a:lnTo>
                    <a:pt x="17455" y="12782"/>
                  </a:lnTo>
                  <a:cubicBezTo>
                    <a:pt x="17419" y="12901"/>
                    <a:pt x="17372" y="12984"/>
                    <a:pt x="17324" y="13079"/>
                  </a:cubicBezTo>
                  <a:cubicBezTo>
                    <a:pt x="17300" y="13115"/>
                    <a:pt x="17288" y="13151"/>
                    <a:pt x="17265" y="13186"/>
                  </a:cubicBezTo>
                  <a:cubicBezTo>
                    <a:pt x="17229" y="13258"/>
                    <a:pt x="17205" y="13341"/>
                    <a:pt x="17193" y="13436"/>
                  </a:cubicBezTo>
                  <a:cubicBezTo>
                    <a:pt x="17193" y="13472"/>
                    <a:pt x="17181" y="13508"/>
                    <a:pt x="17181" y="13544"/>
                  </a:cubicBezTo>
                  <a:cubicBezTo>
                    <a:pt x="17157" y="13555"/>
                    <a:pt x="17122" y="13555"/>
                    <a:pt x="17098" y="13555"/>
                  </a:cubicBezTo>
                  <a:cubicBezTo>
                    <a:pt x="17039" y="13562"/>
                    <a:pt x="16972" y="13565"/>
                    <a:pt x="16901" y="13565"/>
                  </a:cubicBezTo>
                  <a:cubicBezTo>
                    <a:pt x="16729" y="13565"/>
                    <a:pt x="16530" y="13548"/>
                    <a:pt x="16336" y="13532"/>
                  </a:cubicBezTo>
                  <a:cubicBezTo>
                    <a:pt x="16062" y="13496"/>
                    <a:pt x="15800" y="13436"/>
                    <a:pt x="15610" y="13377"/>
                  </a:cubicBezTo>
                  <a:cubicBezTo>
                    <a:pt x="15455" y="13329"/>
                    <a:pt x="15312" y="13270"/>
                    <a:pt x="15145" y="13198"/>
                  </a:cubicBezTo>
                  <a:cubicBezTo>
                    <a:pt x="15098" y="13174"/>
                    <a:pt x="15062" y="13163"/>
                    <a:pt x="15026" y="13139"/>
                  </a:cubicBezTo>
                  <a:cubicBezTo>
                    <a:pt x="14907" y="13079"/>
                    <a:pt x="14776" y="13008"/>
                    <a:pt x="14645" y="12996"/>
                  </a:cubicBezTo>
                  <a:cubicBezTo>
                    <a:pt x="14538" y="12996"/>
                    <a:pt x="14431" y="13020"/>
                    <a:pt x="14324" y="13055"/>
                  </a:cubicBezTo>
                  <a:cubicBezTo>
                    <a:pt x="14157" y="13127"/>
                    <a:pt x="13990" y="13258"/>
                    <a:pt x="13847" y="13365"/>
                  </a:cubicBezTo>
                  <a:cubicBezTo>
                    <a:pt x="13788" y="13413"/>
                    <a:pt x="13740" y="13448"/>
                    <a:pt x="13693" y="13484"/>
                  </a:cubicBezTo>
                  <a:cubicBezTo>
                    <a:pt x="13645" y="13520"/>
                    <a:pt x="13597" y="13544"/>
                    <a:pt x="13562" y="13579"/>
                  </a:cubicBezTo>
                  <a:cubicBezTo>
                    <a:pt x="13457" y="13655"/>
                    <a:pt x="13421" y="13678"/>
                    <a:pt x="13325" y="13678"/>
                  </a:cubicBezTo>
                  <a:cubicBezTo>
                    <a:pt x="13301" y="13678"/>
                    <a:pt x="13274" y="13677"/>
                    <a:pt x="13240" y="13674"/>
                  </a:cubicBezTo>
                  <a:cubicBezTo>
                    <a:pt x="13193" y="13663"/>
                    <a:pt x="13133" y="13651"/>
                    <a:pt x="13074" y="13639"/>
                  </a:cubicBezTo>
                  <a:cubicBezTo>
                    <a:pt x="13050" y="13639"/>
                    <a:pt x="13038" y="13627"/>
                    <a:pt x="13014" y="13627"/>
                  </a:cubicBezTo>
                  <a:cubicBezTo>
                    <a:pt x="12978" y="13615"/>
                    <a:pt x="12943" y="13603"/>
                    <a:pt x="12919" y="13591"/>
                  </a:cubicBezTo>
                  <a:cubicBezTo>
                    <a:pt x="12907" y="13579"/>
                    <a:pt x="12907" y="13579"/>
                    <a:pt x="12907" y="13567"/>
                  </a:cubicBezTo>
                  <a:cubicBezTo>
                    <a:pt x="12871" y="13460"/>
                    <a:pt x="12645" y="13353"/>
                    <a:pt x="12431" y="13353"/>
                  </a:cubicBezTo>
                  <a:cubicBezTo>
                    <a:pt x="12335" y="13353"/>
                    <a:pt x="12240" y="13377"/>
                    <a:pt x="12145" y="13413"/>
                  </a:cubicBezTo>
                  <a:cubicBezTo>
                    <a:pt x="11931" y="13508"/>
                    <a:pt x="11597" y="13615"/>
                    <a:pt x="11395" y="13615"/>
                  </a:cubicBezTo>
                  <a:cubicBezTo>
                    <a:pt x="11311" y="13615"/>
                    <a:pt x="11276" y="13603"/>
                    <a:pt x="11276" y="13591"/>
                  </a:cubicBezTo>
                  <a:cubicBezTo>
                    <a:pt x="11109" y="13222"/>
                    <a:pt x="10930" y="12722"/>
                    <a:pt x="10942" y="12520"/>
                  </a:cubicBezTo>
                  <a:cubicBezTo>
                    <a:pt x="10954" y="12424"/>
                    <a:pt x="11038" y="12293"/>
                    <a:pt x="11133" y="12162"/>
                  </a:cubicBezTo>
                  <a:cubicBezTo>
                    <a:pt x="11192" y="12103"/>
                    <a:pt x="11240" y="12043"/>
                    <a:pt x="11288" y="11984"/>
                  </a:cubicBezTo>
                  <a:cubicBezTo>
                    <a:pt x="11407" y="11853"/>
                    <a:pt x="11502" y="11734"/>
                    <a:pt x="11538" y="11639"/>
                  </a:cubicBezTo>
                  <a:lnTo>
                    <a:pt x="11561" y="11591"/>
                  </a:lnTo>
                  <a:cubicBezTo>
                    <a:pt x="11609" y="11508"/>
                    <a:pt x="11645" y="11412"/>
                    <a:pt x="11681" y="11329"/>
                  </a:cubicBezTo>
                  <a:cubicBezTo>
                    <a:pt x="11704" y="11269"/>
                    <a:pt x="11716" y="11210"/>
                    <a:pt x="11716" y="11162"/>
                  </a:cubicBezTo>
                  <a:cubicBezTo>
                    <a:pt x="11716" y="11079"/>
                    <a:pt x="11692" y="11007"/>
                    <a:pt x="11633" y="10960"/>
                  </a:cubicBezTo>
                  <a:cubicBezTo>
                    <a:pt x="11514" y="10865"/>
                    <a:pt x="11359" y="10769"/>
                    <a:pt x="11109" y="10734"/>
                  </a:cubicBezTo>
                  <a:cubicBezTo>
                    <a:pt x="11026" y="10722"/>
                    <a:pt x="10930" y="10710"/>
                    <a:pt x="10823" y="10710"/>
                  </a:cubicBezTo>
                  <a:lnTo>
                    <a:pt x="10752" y="10710"/>
                  </a:lnTo>
                  <a:cubicBezTo>
                    <a:pt x="10597" y="10716"/>
                    <a:pt x="10243" y="10719"/>
                    <a:pt x="9825" y="10719"/>
                  </a:cubicBezTo>
                  <a:cubicBezTo>
                    <a:pt x="9406" y="10719"/>
                    <a:pt x="8924" y="10716"/>
                    <a:pt x="8513" y="10710"/>
                  </a:cubicBezTo>
                  <a:lnTo>
                    <a:pt x="7335" y="10710"/>
                  </a:lnTo>
                  <a:cubicBezTo>
                    <a:pt x="7311" y="10698"/>
                    <a:pt x="7287" y="10698"/>
                    <a:pt x="7263" y="10698"/>
                  </a:cubicBezTo>
                  <a:lnTo>
                    <a:pt x="7097" y="10698"/>
                  </a:lnTo>
                  <a:cubicBezTo>
                    <a:pt x="7061" y="10698"/>
                    <a:pt x="7025" y="10686"/>
                    <a:pt x="7001" y="10686"/>
                  </a:cubicBezTo>
                  <a:lnTo>
                    <a:pt x="6823" y="10686"/>
                  </a:lnTo>
                  <a:cubicBezTo>
                    <a:pt x="6787" y="10674"/>
                    <a:pt x="6751" y="10674"/>
                    <a:pt x="6716" y="10674"/>
                  </a:cubicBezTo>
                  <a:lnTo>
                    <a:pt x="6632" y="10674"/>
                  </a:lnTo>
                  <a:cubicBezTo>
                    <a:pt x="6597" y="10674"/>
                    <a:pt x="6573" y="10662"/>
                    <a:pt x="6537" y="10662"/>
                  </a:cubicBezTo>
                  <a:lnTo>
                    <a:pt x="6478" y="10662"/>
                  </a:lnTo>
                  <a:cubicBezTo>
                    <a:pt x="6442" y="10662"/>
                    <a:pt x="6406" y="10662"/>
                    <a:pt x="6370" y="10650"/>
                  </a:cubicBezTo>
                  <a:lnTo>
                    <a:pt x="6347" y="10650"/>
                  </a:lnTo>
                  <a:cubicBezTo>
                    <a:pt x="6287" y="10507"/>
                    <a:pt x="6239" y="10412"/>
                    <a:pt x="6049" y="10150"/>
                  </a:cubicBezTo>
                  <a:cubicBezTo>
                    <a:pt x="5846" y="9888"/>
                    <a:pt x="5716" y="9626"/>
                    <a:pt x="5704" y="9567"/>
                  </a:cubicBezTo>
                  <a:cubicBezTo>
                    <a:pt x="5692" y="9495"/>
                    <a:pt x="5692" y="9245"/>
                    <a:pt x="5727" y="9198"/>
                  </a:cubicBezTo>
                  <a:cubicBezTo>
                    <a:pt x="5751" y="9186"/>
                    <a:pt x="5787" y="9150"/>
                    <a:pt x="5846" y="9102"/>
                  </a:cubicBezTo>
                  <a:cubicBezTo>
                    <a:pt x="6073" y="8912"/>
                    <a:pt x="6549" y="8531"/>
                    <a:pt x="6906" y="8293"/>
                  </a:cubicBezTo>
                  <a:cubicBezTo>
                    <a:pt x="7109" y="8174"/>
                    <a:pt x="7561" y="7959"/>
                    <a:pt x="7990" y="7757"/>
                  </a:cubicBezTo>
                  <a:cubicBezTo>
                    <a:pt x="9014" y="7281"/>
                    <a:pt x="9180" y="7186"/>
                    <a:pt x="9180" y="7078"/>
                  </a:cubicBezTo>
                  <a:cubicBezTo>
                    <a:pt x="9192" y="7007"/>
                    <a:pt x="9204" y="6864"/>
                    <a:pt x="9216" y="6733"/>
                  </a:cubicBezTo>
                  <a:cubicBezTo>
                    <a:pt x="9228" y="6638"/>
                    <a:pt x="9240" y="6531"/>
                    <a:pt x="9240" y="6459"/>
                  </a:cubicBezTo>
                  <a:cubicBezTo>
                    <a:pt x="9311" y="6507"/>
                    <a:pt x="9371" y="6555"/>
                    <a:pt x="9442" y="6590"/>
                  </a:cubicBezTo>
                  <a:cubicBezTo>
                    <a:pt x="9454" y="6602"/>
                    <a:pt x="9466" y="6614"/>
                    <a:pt x="9478" y="6626"/>
                  </a:cubicBezTo>
                  <a:cubicBezTo>
                    <a:pt x="9514" y="6650"/>
                    <a:pt x="9537" y="6662"/>
                    <a:pt x="9561" y="6686"/>
                  </a:cubicBezTo>
                  <a:cubicBezTo>
                    <a:pt x="9597" y="6709"/>
                    <a:pt x="9633" y="6733"/>
                    <a:pt x="9656" y="6745"/>
                  </a:cubicBezTo>
                  <a:cubicBezTo>
                    <a:pt x="9668" y="6757"/>
                    <a:pt x="9680" y="6769"/>
                    <a:pt x="9692" y="6781"/>
                  </a:cubicBezTo>
                  <a:cubicBezTo>
                    <a:pt x="9728" y="6805"/>
                    <a:pt x="9764" y="6828"/>
                    <a:pt x="9799" y="6840"/>
                  </a:cubicBezTo>
                  <a:cubicBezTo>
                    <a:pt x="9811" y="6852"/>
                    <a:pt x="9811" y="6864"/>
                    <a:pt x="9823" y="6864"/>
                  </a:cubicBezTo>
                  <a:cubicBezTo>
                    <a:pt x="9859" y="6888"/>
                    <a:pt x="9883" y="6912"/>
                    <a:pt x="9907" y="6924"/>
                  </a:cubicBezTo>
                  <a:cubicBezTo>
                    <a:pt x="9918" y="6936"/>
                    <a:pt x="9930" y="6936"/>
                    <a:pt x="9942" y="6947"/>
                  </a:cubicBezTo>
                  <a:cubicBezTo>
                    <a:pt x="9966" y="6959"/>
                    <a:pt x="9990" y="6983"/>
                    <a:pt x="10002" y="6995"/>
                  </a:cubicBezTo>
                  <a:cubicBezTo>
                    <a:pt x="10014" y="6995"/>
                    <a:pt x="10026" y="7007"/>
                    <a:pt x="10037" y="7007"/>
                  </a:cubicBezTo>
                  <a:cubicBezTo>
                    <a:pt x="10049" y="7019"/>
                    <a:pt x="10061" y="7031"/>
                    <a:pt x="10073" y="7043"/>
                  </a:cubicBezTo>
                  <a:cubicBezTo>
                    <a:pt x="10097" y="7055"/>
                    <a:pt x="10109" y="7067"/>
                    <a:pt x="10121" y="7078"/>
                  </a:cubicBezTo>
                  <a:cubicBezTo>
                    <a:pt x="10240" y="7174"/>
                    <a:pt x="10942" y="7638"/>
                    <a:pt x="11300" y="7781"/>
                  </a:cubicBezTo>
                  <a:cubicBezTo>
                    <a:pt x="11392" y="7816"/>
                    <a:pt x="11467" y="7832"/>
                    <a:pt x="11531" y="7832"/>
                  </a:cubicBezTo>
                  <a:cubicBezTo>
                    <a:pt x="11681" y="7832"/>
                    <a:pt x="11767" y="7747"/>
                    <a:pt x="11859" y="7638"/>
                  </a:cubicBezTo>
                  <a:cubicBezTo>
                    <a:pt x="11895" y="7602"/>
                    <a:pt x="11931" y="7567"/>
                    <a:pt x="11966" y="7519"/>
                  </a:cubicBezTo>
                  <a:cubicBezTo>
                    <a:pt x="12169" y="7328"/>
                    <a:pt x="12109" y="7090"/>
                    <a:pt x="12050" y="6900"/>
                  </a:cubicBezTo>
                  <a:cubicBezTo>
                    <a:pt x="12038" y="6876"/>
                    <a:pt x="12038" y="6852"/>
                    <a:pt x="12026" y="6840"/>
                  </a:cubicBezTo>
                  <a:cubicBezTo>
                    <a:pt x="12014" y="6793"/>
                    <a:pt x="12002" y="6745"/>
                    <a:pt x="11990" y="6697"/>
                  </a:cubicBezTo>
                  <a:cubicBezTo>
                    <a:pt x="11954" y="6590"/>
                    <a:pt x="11895" y="6376"/>
                    <a:pt x="11812" y="6138"/>
                  </a:cubicBezTo>
                  <a:cubicBezTo>
                    <a:pt x="11740" y="5912"/>
                    <a:pt x="11669" y="5650"/>
                    <a:pt x="11597" y="5412"/>
                  </a:cubicBezTo>
                  <a:cubicBezTo>
                    <a:pt x="11561" y="5293"/>
                    <a:pt x="11561" y="5209"/>
                    <a:pt x="11585" y="5150"/>
                  </a:cubicBezTo>
                  <a:cubicBezTo>
                    <a:pt x="11633" y="5090"/>
                    <a:pt x="11740" y="5066"/>
                    <a:pt x="11859" y="5054"/>
                  </a:cubicBezTo>
                  <a:cubicBezTo>
                    <a:pt x="11919" y="5042"/>
                    <a:pt x="11978" y="5031"/>
                    <a:pt x="12026" y="5019"/>
                  </a:cubicBezTo>
                  <a:cubicBezTo>
                    <a:pt x="12057" y="5010"/>
                    <a:pt x="12085" y="5005"/>
                    <a:pt x="12109" y="5005"/>
                  </a:cubicBezTo>
                  <a:cubicBezTo>
                    <a:pt x="12216" y="5005"/>
                    <a:pt x="12268" y="5086"/>
                    <a:pt x="12335" y="5221"/>
                  </a:cubicBezTo>
                  <a:lnTo>
                    <a:pt x="12371" y="5281"/>
                  </a:lnTo>
                  <a:cubicBezTo>
                    <a:pt x="12431" y="5388"/>
                    <a:pt x="12454" y="5804"/>
                    <a:pt x="12478" y="6078"/>
                  </a:cubicBezTo>
                  <a:cubicBezTo>
                    <a:pt x="12502" y="6269"/>
                    <a:pt x="12514" y="6436"/>
                    <a:pt x="12526" y="6507"/>
                  </a:cubicBezTo>
                  <a:cubicBezTo>
                    <a:pt x="12585" y="6769"/>
                    <a:pt x="13205" y="7078"/>
                    <a:pt x="13216" y="7078"/>
                  </a:cubicBezTo>
                  <a:cubicBezTo>
                    <a:pt x="13264" y="7114"/>
                    <a:pt x="13359" y="7293"/>
                    <a:pt x="13466" y="7626"/>
                  </a:cubicBezTo>
                  <a:cubicBezTo>
                    <a:pt x="13526" y="7805"/>
                    <a:pt x="13919" y="8186"/>
                    <a:pt x="14121" y="8340"/>
                  </a:cubicBezTo>
                  <a:cubicBezTo>
                    <a:pt x="14219" y="8414"/>
                    <a:pt x="14330" y="8440"/>
                    <a:pt x="14442" y="8440"/>
                  </a:cubicBezTo>
                  <a:cubicBezTo>
                    <a:pt x="14548" y="8440"/>
                    <a:pt x="14654" y="8417"/>
                    <a:pt x="14752" y="8388"/>
                  </a:cubicBezTo>
                  <a:cubicBezTo>
                    <a:pt x="14800" y="8364"/>
                    <a:pt x="14848" y="8352"/>
                    <a:pt x="14895" y="8340"/>
                  </a:cubicBezTo>
                  <a:cubicBezTo>
                    <a:pt x="14913" y="8335"/>
                    <a:pt x="14931" y="8332"/>
                    <a:pt x="14950" y="8332"/>
                  </a:cubicBezTo>
                  <a:cubicBezTo>
                    <a:pt x="14970" y="8332"/>
                    <a:pt x="14990" y="8335"/>
                    <a:pt x="15014" y="8340"/>
                  </a:cubicBezTo>
                  <a:cubicBezTo>
                    <a:pt x="15121" y="8352"/>
                    <a:pt x="15241" y="8412"/>
                    <a:pt x="15336" y="8483"/>
                  </a:cubicBezTo>
                  <a:lnTo>
                    <a:pt x="15383" y="8507"/>
                  </a:lnTo>
                  <a:cubicBezTo>
                    <a:pt x="15458" y="8553"/>
                    <a:pt x="15520" y="8571"/>
                    <a:pt x="15575" y="8571"/>
                  </a:cubicBezTo>
                  <a:cubicBezTo>
                    <a:pt x="15679" y="8571"/>
                    <a:pt x="15754" y="8506"/>
                    <a:pt x="15824" y="8436"/>
                  </a:cubicBezTo>
                  <a:cubicBezTo>
                    <a:pt x="15914" y="8335"/>
                    <a:pt x="16078" y="8244"/>
                    <a:pt x="16246" y="8244"/>
                  </a:cubicBezTo>
                  <a:cubicBezTo>
                    <a:pt x="16256" y="8244"/>
                    <a:pt x="16266" y="8245"/>
                    <a:pt x="16276" y="8245"/>
                  </a:cubicBezTo>
                  <a:cubicBezTo>
                    <a:pt x="16324" y="8257"/>
                    <a:pt x="16336" y="8269"/>
                    <a:pt x="16348" y="8412"/>
                  </a:cubicBezTo>
                  <a:cubicBezTo>
                    <a:pt x="16360" y="8495"/>
                    <a:pt x="16360" y="8579"/>
                    <a:pt x="16419" y="8638"/>
                  </a:cubicBezTo>
                  <a:cubicBezTo>
                    <a:pt x="16431" y="8662"/>
                    <a:pt x="16467" y="8686"/>
                    <a:pt x="16514" y="8686"/>
                  </a:cubicBezTo>
                  <a:cubicBezTo>
                    <a:pt x="16729" y="8686"/>
                    <a:pt x="17419" y="8102"/>
                    <a:pt x="17669" y="7852"/>
                  </a:cubicBezTo>
                  <a:cubicBezTo>
                    <a:pt x="17967" y="7543"/>
                    <a:pt x="17896" y="6626"/>
                    <a:pt x="17848" y="6185"/>
                  </a:cubicBezTo>
                  <a:cubicBezTo>
                    <a:pt x="17848" y="6126"/>
                    <a:pt x="17848" y="6078"/>
                    <a:pt x="17848" y="6043"/>
                  </a:cubicBezTo>
                  <a:cubicBezTo>
                    <a:pt x="17836" y="5745"/>
                    <a:pt x="17324" y="5328"/>
                    <a:pt x="17181" y="5269"/>
                  </a:cubicBezTo>
                  <a:cubicBezTo>
                    <a:pt x="17086" y="5233"/>
                    <a:pt x="16836" y="5209"/>
                    <a:pt x="16324" y="5209"/>
                  </a:cubicBezTo>
                  <a:cubicBezTo>
                    <a:pt x="16193" y="5209"/>
                    <a:pt x="15788" y="4733"/>
                    <a:pt x="15717" y="4531"/>
                  </a:cubicBezTo>
                  <a:cubicBezTo>
                    <a:pt x="15669" y="4376"/>
                    <a:pt x="15491" y="3923"/>
                    <a:pt x="15300" y="3792"/>
                  </a:cubicBezTo>
                  <a:cubicBezTo>
                    <a:pt x="15157" y="3709"/>
                    <a:pt x="15038" y="3638"/>
                    <a:pt x="14871" y="3137"/>
                  </a:cubicBezTo>
                  <a:cubicBezTo>
                    <a:pt x="14860" y="3114"/>
                    <a:pt x="14848" y="3066"/>
                    <a:pt x="14836" y="3018"/>
                  </a:cubicBezTo>
                  <a:cubicBezTo>
                    <a:pt x="14836" y="3007"/>
                    <a:pt x="14836" y="2983"/>
                    <a:pt x="14824" y="2971"/>
                  </a:cubicBezTo>
                  <a:cubicBezTo>
                    <a:pt x="14824" y="2935"/>
                    <a:pt x="14812" y="2911"/>
                    <a:pt x="14812" y="2864"/>
                  </a:cubicBezTo>
                  <a:cubicBezTo>
                    <a:pt x="14812" y="2840"/>
                    <a:pt x="14800" y="2816"/>
                    <a:pt x="14800" y="2792"/>
                  </a:cubicBezTo>
                  <a:cubicBezTo>
                    <a:pt x="14800" y="2756"/>
                    <a:pt x="14788" y="2721"/>
                    <a:pt x="14788" y="2673"/>
                  </a:cubicBezTo>
                  <a:cubicBezTo>
                    <a:pt x="14788" y="2649"/>
                    <a:pt x="14788" y="2614"/>
                    <a:pt x="14788" y="2578"/>
                  </a:cubicBezTo>
                  <a:cubicBezTo>
                    <a:pt x="14776" y="2542"/>
                    <a:pt x="14776" y="2495"/>
                    <a:pt x="14776" y="2447"/>
                  </a:cubicBezTo>
                  <a:cubicBezTo>
                    <a:pt x="14776" y="2411"/>
                    <a:pt x="14776" y="2375"/>
                    <a:pt x="14764" y="2340"/>
                  </a:cubicBezTo>
                  <a:cubicBezTo>
                    <a:pt x="14764" y="2292"/>
                    <a:pt x="14764" y="2245"/>
                    <a:pt x="14764" y="2185"/>
                  </a:cubicBezTo>
                  <a:cubicBezTo>
                    <a:pt x="14764" y="2149"/>
                    <a:pt x="14764" y="2102"/>
                    <a:pt x="14764" y="2054"/>
                  </a:cubicBezTo>
                  <a:cubicBezTo>
                    <a:pt x="14764" y="2006"/>
                    <a:pt x="14764" y="1959"/>
                    <a:pt x="14764" y="1899"/>
                  </a:cubicBezTo>
                  <a:cubicBezTo>
                    <a:pt x="14764" y="1852"/>
                    <a:pt x="14764" y="1804"/>
                    <a:pt x="14764" y="1756"/>
                  </a:cubicBezTo>
                  <a:cubicBezTo>
                    <a:pt x="14764" y="1697"/>
                    <a:pt x="14764" y="1637"/>
                    <a:pt x="14764" y="1578"/>
                  </a:cubicBezTo>
                  <a:cubicBezTo>
                    <a:pt x="14764" y="1530"/>
                    <a:pt x="14764" y="1483"/>
                    <a:pt x="14764" y="1423"/>
                  </a:cubicBezTo>
                  <a:cubicBezTo>
                    <a:pt x="14764" y="1375"/>
                    <a:pt x="14764" y="1328"/>
                    <a:pt x="14764" y="1280"/>
                  </a:cubicBezTo>
                  <a:lnTo>
                    <a:pt x="14788" y="1280"/>
                  </a:lnTo>
                  <a:cubicBezTo>
                    <a:pt x="14999" y="1265"/>
                    <a:pt x="15248" y="1250"/>
                    <a:pt x="15445" y="1250"/>
                  </a:cubicBezTo>
                  <a:cubicBezTo>
                    <a:pt x="15559" y="1250"/>
                    <a:pt x="15655" y="1255"/>
                    <a:pt x="15717" y="1268"/>
                  </a:cubicBezTo>
                  <a:cubicBezTo>
                    <a:pt x="15764" y="1280"/>
                    <a:pt x="15812" y="1280"/>
                    <a:pt x="15872" y="1292"/>
                  </a:cubicBezTo>
                  <a:cubicBezTo>
                    <a:pt x="16169" y="1340"/>
                    <a:pt x="16514" y="1387"/>
                    <a:pt x="16717" y="2090"/>
                  </a:cubicBezTo>
                  <a:cubicBezTo>
                    <a:pt x="16967" y="2959"/>
                    <a:pt x="17098" y="3495"/>
                    <a:pt x="17098" y="3507"/>
                  </a:cubicBezTo>
                  <a:cubicBezTo>
                    <a:pt x="17110" y="3542"/>
                    <a:pt x="17146" y="3566"/>
                    <a:pt x="17193" y="3566"/>
                  </a:cubicBezTo>
                  <a:cubicBezTo>
                    <a:pt x="17229" y="3566"/>
                    <a:pt x="17265" y="3542"/>
                    <a:pt x="17276" y="3495"/>
                  </a:cubicBezTo>
                  <a:cubicBezTo>
                    <a:pt x="17384" y="2983"/>
                    <a:pt x="17515" y="2411"/>
                    <a:pt x="17550" y="2340"/>
                  </a:cubicBezTo>
                  <a:cubicBezTo>
                    <a:pt x="17562" y="2328"/>
                    <a:pt x="17610" y="2292"/>
                    <a:pt x="17657" y="2256"/>
                  </a:cubicBezTo>
                  <a:cubicBezTo>
                    <a:pt x="17777" y="2149"/>
                    <a:pt x="17931" y="2042"/>
                    <a:pt x="17943" y="1911"/>
                  </a:cubicBezTo>
                  <a:cubicBezTo>
                    <a:pt x="17967" y="1792"/>
                    <a:pt x="18062" y="1483"/>
                    <a:pt x="18158" y="1304"/>
                  </a:cubicBezTo>
                  <a:cubicBezTo>
                    <a:pt x="18324" y="994"/>
                    <a:pt x="18515" y="792"/>
                    <a:pt x="18681" y="768"/>
                  </a:cubicBezTo>
                  <a:cubicBezTo>
                    <a:pt x="18717" y="768"/>
                    <a:pt x="18789" y="756"/>
                    <a:pt x="18967" y="756"/>
                  </a:cubicBezTo>
                  <a:close/>
                  <a:moveTo>
                    <a:pt x="23003" y="2268"/>
                  </a:moveTo>
                  <a:lnTo>
                    <a:pt x="23003" y="2268"/>
                  </a:lnTo>
                  <a:cubicBezTo>
                    <a:pt x="23015" y="2280"/>
                    <a:pt x="23027" y="2280"/>
                    <a:pt x="23027" y="2280"/>
                  </a:cubicBezTo>
                  <a:cubicBezTo>
                    <a:pt x="23063" y="2304"/>
                    <a:pt x="23099" y="2459"/>
                    <a:pt x="23122" y="2566"/>
                  </a:cubicBezTo>
                  <a:cubicBezTo>
                    <a:pt x="23170" y="2733"/>
                    <a:pt x="23218" y="2947"/>
                    <a:pt x="23325" y="3126"/>
                  </a:cubicBezTo>
                  <a:cubicBezTo>
                    <a:pt x="23480" y="3411"/>
                    <a:pt x="23777" y="3864"/>
                    <a:pt x="24623" y="4471"/>
                  </a:cubicBezTo>
                  <a:cubicBezTo>
                    <a:pt x="24908" y="4673"/>
                    <a:pt x="25158" y="4840"/>
                    <a:pt x="25349" y="4971"/>
                  </a:cubicBezTo>
                  <a:cubicBezTo>
                    <a:pt x="25682" y="5197"/>
                    <a:pt x="25909" y="5340"/>
                    <a:pt x="25992" y="5447"/>
                  </a:cubicBezTo>
                  <a:cubicBezTo>
                    <a:pt x="26111" y="5566"/>
                    <a:pt x="26206" y="5745"/>
                    <a:pt x="26290" y="6007"/>
                  </a:cubicBezTo>
                  <a:cubicBezTo>
                    <a:pt x="26361" y="6209"/>
                    <a:pt x="26611" y="6316"/>
                    <a:pt x="26980" y="6471"/>
                  </a:cubicBezTo>
                  <a:cubicBezTo>
                    <a:pt x="27361" y="6614"/>
                    <a:pt x="28802" y="7055"/>
                    <a:pt x="29135" y="7138"/>
                  </a:cubicBezTo>
                  <a:cubicBezTo>
                    <a:pt x="29195" y="7150"/>
                    <a:pt x="29230" y="7162"/>
                    <a:pt x="29266" y="7174"/>
                  </a:cubicBezTo>
                  <a:cubicBezTo>
                    <a:pt x="29457" y="7209"/>
                    <a:pt x="29457" y="7209"/>
                    <a:pt x="29766" y="7543"/>
                  </a:cubicBezTo>
                  <a:cubicBezTo>
                    <a:pt x="30183" y="7983"/>
                    <a:pt x="31647" y="9007"/>
                    <a:pt x="32195" y="9305"/>
                  </a:cubicBezTo>
                  <a:cubicBezTo>
                    <a:pt x="32778" y="9626"/>
                    <a:pt x="33124" y="9662"/>
                    <a:pt x="33243" y="9674"/>
                  </a:cubicBezTo>
                  <a:cubicBezTo>
                    <a:pt x="33278" y="9686"/>
                    <a:pt x="33302" y="9710"/>
                    <a:pt x="33362" y="9769"/>
                  </a:cubicBezTo>
                  <a:cubicBezTo>
                    <a:pt x="33409" y="9817"/>
                    <a:pt x="33469" y="9876"/>
                    <a:pt x="33540" y="9924"/>
                  </a:cubicBezTo>
                  <a:cubicBezTo>
                    <a:pt x="33933" y="10198"/>
                    <a:pt x="34326" y="10353"/>
                    <a:pt x="34683" y="10353"/>
                  </a:cubicBezTo>
                  <a:cubicBezTo>
                    <a:pt x="35064" y="10353"/>
                    <a:pt x="35100" y="10460"/>
                    <a:pt x="35160" y="10626"/>
                  </a:cubicBezTo>
                  <a:cubicBezTo>
                    <a:pt x="35160" y="10650"/>
                    <a:pt x="35172" y="10674"/>
                    <a:pt x="35183" y="10698"/>
                  </a:cubicBezTo>
                  <a:cubicBezTo>
                    <a:pt x="35219" y="10781"/>
                    <a:pt x="35291" y="10924"/>
                    <a:pt x="35374" y="11079"/>
                  </a:cubicBezTo>
                  <a:cubicBezTo>
                    <a:pt x="35481" y="11281"/>
                    <a:pt x="35624" y="11531"/>
                    <a:pt x="35636" y="11627"/>
                  </a:cubicBezTo>
                  <a:cubicBezTo>
                    <a:pt x="35672" y="11769"/>
                    <a:pt x="35612" y="11996"/>
                    <a:pt x="35588" y="12031"/>
                  </a:cubicBezTo>
                  <a:cubicBezTo>
                    <a:pt x="35576" y="12031"/>
                    <a:pt x="34922" y="12758"/>
                    <a:pt x="34862" y="13055"/>
                  </a:cubicBezTo>
                  <a:lnTo>
                    <a:pt x="34850" y="13103"/>
                  </a:lnTo>
                  <a:cubicBezTo>
                    <a:pt x="34802" y="13329"/>
                    <a:pt x="34767" y="13544"/>
                    <a:pt x="34588" y="13639"/>
                  </a:cubicBezTo>
                  <a:cubicBezTo>
                    <a:pt x="34505" y="13674"/>
                    <a:pt x="34433" y="13686"/>
                    <a:pt x="34362" y="13710"/>
                  </a:cubicBezTo>
                  <a:cubicBezTo>
                    <a:pt x="34243" y="13734"/>
                    <a:pt x="34100" y="13758"/>
                    <a:pt x="34040" y="13936"/>
                  </a:cubicBezTo>
                  <a:cubicBezTo>
                    <a:pt x="34017" y="13984"/>
                    <a:pt x="33993" y="14020"/>
                    <a:pt x="33969" y="14079"/>
                  </a:cubicBezTo>
                  <a:cubicBezTo>
                    <a:pt x="33886" y="14222"/>
                    <a:pt x="33779" y="14425"/>
                    <a:pt x="33743" y="14889"/>
                  </a:cubicBezTo>
                  <a:lnTo>
                    <a:pt x="33731" y="15032"/>
                  </a:lnTo>
                  <a:cubicBezTo>
                    <a:pt x="33707" y="15341"/>
                    <a:pt x="33695" y="15508"/>
                    <a:pt x="33648" y="15651"/>
                  </a:cubicBezTo>
                  <a:cubicBezTo>
                    <a:pt x="33648" y="15639"/>
                    <a:pt x="33636" y="15627"/>
                    <a:pt x="33636" y="15627"/>
                  </a:cubicBezTo>
                  <a:cubicBezTo>
                    <a:pt x="33612" y="15579"/>
                    <a:pt x="33600" y="15544"/>
                    <a:pt x="33576" y="15508"/>
                  </a:cubicBezTo>
                  <a:cubicBezTo>
                    <a:pt x="33564" y="15496"/>
                    <a:pt x="33564" y="15484"/>
                    <a:pt x="33552" y="15472"/>
                  </a:cubicBezTo>
                  <a:cubicBezTo>
                    <a:pt x="33529" y="15437"/>
                    <a:pt x="33505" y="15401"/>
                    <a:pt x="33481" y="15365"/>
                  </a:cubicBezTo>
                  <a:cubicBezTo>
                    <a:pt x="33398" y="15258"/>
                    <a:pt x="33219" y="15127"/>
                    <a:pt x="33028" y="14972"/>
                  </a:cubicBezTo>
                  <a:cubicBezTo>
                    <a:pt x="32909" y="14889"/>
                    <a:pt x="32778" y="14794"/>
                    <a:pt x="32659" y="14698"/>
                  </a:cubicBezTo>
                  <a:cubicBezTo>
                    <a:pt x="32564" y="14627"/>
                    <a:pt x="32469" y="14556"/>
                    <a:pt x="32374" y="14484"/>
                  </a:cubicBezTo>
                  <a:cubicBezTo>
                    <a:pt x="32183" y="14341"/>
                    <a:pt x="31969" y="14151"/>
                    <a:pt x="31790" y="13996"/>
                  </a:cubicBezTo>
                  <a:cubicBezTo>
                    <a:pt x="31469" y="13722"/>
                    <a:pt x="31409" y="13663"/>
                    <a:pt x="31338" y="13663"/>
                  </a:cubicBezTo>
                  <a:cubicBezTo>
                    <a:pt x="31052" y="13663"/>
                    <a:pt x="30826" y="13615"/>
                    <a:pt x="30742" y="13520"/>
                  </a:cubicBezTo>
                  <a:cubicBezTo>
                    <a:pt x="30683" y="13448"/>
                    <a:pt x="30528" y="13270"/>
                    <a:pt x="30361" y="13067"/>
                  </a:cubicBezTo>
                  <a:cubicBezTo>
                    <a:pt x="30350" y="13055"/>
                    <a:pt x="30338" y="13032"/>
                    <a:pt x="30314" y="13008"/>
                  </a:cubicBezTo>
                  <a:cubicBezTo>
                    <a:pt x="30135" y="12793"/>
                    <a:pt x="29992" y="12615"/>
                    <a:pt x="29897" y="12496"/>
                  </a:cubicBezTo>
                  <a:cubicBezTo>
                    <a:pt x="29838" y="12436"/>
                    <a:pt x="29790" y="12389"/>
                    <a:pt x="29766" y="12365"/>
                  </a:cubicBezTo>
                  <a:cubicBezTo>
                    <a:pt x="29707" y="12305"/>
                    <a:pt x="29611" y="12281"/>
                    <a:pt x="29445" y="12222"/>
                  </a:cubicBezTo>
                  <a:cubicBezTo>
                    <a:pt x="29278" y="12174"/>
                    <a:pt x="29052" y="12103"/>
                    <a:pt x="28992" y="12020"/>
                  </a:cubicBezTo>
                  <a:cubicBezTo>
                    <a:pt x="28933" y="11924"/>
                    <a:pt x="28778" y="11591"/>
                    <a:pt x="28647" y="11317"/>
                  </a:cubicBezTo>
                  <a:cubicBezTo>
                    <a:pt x="28504" y="11007"/>
                    <a:pt x="28445" y="10853"/>
                    <a:pt x="28397" y="10793"/>
                  </a:cubicBezTo>
                  <a:cubicBezTo>
                    <a:pt x="28397" y="10781"/>
                    <a:pt x="28385" y="10781"/>
                    <a:pt x="28385" y="10769"/>
                  </a:cubicBezTo>
                  <a:cubicBezTo>
                    <a:pt x="28314" y="10686"/>
                    <a:pt x="27206" y="9912"/>
                    <a:pt x="26659" y="9531"/>
                  </a:cubicBezTo>
                  <a:cubicBezTo>
                    <a:pt x="26540" y="9448"/>
                    <a:pt x="26444" y="9376"/>
                    <a:pt x="26397" y="9341"/>
                  </a:cubicBezTo>
                  <a:cubicBezTo>
                    <a:pt x="26039" y="9102"/>
                    <a:pt x="25051" y="8364"/>
                    <a:pt x="24980" y="8245"/>
                  </a:cubicBezTo>
                  <a:cubicBezTo>
                    <a:pt x="24968" y="8221"/>
                    <a:pt x="24956" y="8186"/>
                    <a:pt x="24944" y="8150"/>
                  </a:cubicBezTo>
                  <a:cubicBezTo>
                    <a:pt x="24908" y="8019"/>
                    <a:pt x="24861" y="7829"/>
                    <a:pt x="24444" y="7638"/>
                  </a:cubicBezTo>
                  <a:cubicBezTo>
                    <a:pt x="24396" y="7614"/>
                    <a:pt x="24349" y="7590"/>
                    <a:pt x="24289" y="7567"/>
                  </a:cubicBezTo>
                  <a:cubicBezTo>
                    <a:pt x="24277" y="7567"/>
                    <a:pt x="24277" y="7555"/>
                    <a:pt x="24265" y="7555"/>
                  </a:cubicBezTo>
                  <a:cubicBezTo>
                    <a:pt x="24206" y="7531"/>
                    <a:pt x="24158" y="7507"/>
                    <a:pt x="24099" y="7483"/>
                  </a:cubicBezTo>
                  <a:cubicBezTo>
                    <a:pt x="24087" y="7483"/>
                    <a:pt x="24075" y="7471"/>
                    <a:pt x="24063" y="7471"/>
                  </a:cubicBezTo>
                  <a:cubicBezTo>
                    <a:pt x="24004" y="7448"/>
                    <a:pt x="23944" y="7424"/>
                    <a:pt x="23884" y="7400"/>
                  </a:cubicBezTo>
                  <a:cubicBezTo>
                    <a:pt x="23884" y="7400"/>
                    <a:pt x="23884" y="7400"/>
                    <a:pt x="23873" y="7388"/>
                  </a:cubicBezTo>
                  <a:cubicBezTo>
                    <a:pt x="23813" y="7364"/>
                    <a:pt x="23753" y="7340"/>
                    <a:pt x="23694" y="7317"/>
                  </a:cubicBezTo>
                  <a:lnTo>
                    <a:pt x="23682" y="7317"/>
                  </a:lnTo>
                  <a:cubicBezTo>
                    <a:pt x="23623" y="7293"/>
                    <a:pt x="23563" y="7269"/>
                    <a:pt x="23503" y="7245"/>
                  </a:cubicBezTo>
                  <a:cubicBezTo>
                    <a:pt x="23503" y="7245"/>
                    <a:pt x="23492" y="7233"/>
                    <a:pt x="23480" y="7233"/>
                  </a:cubicBezTo>
                  <a:cubicBezTo>
                    <a:pt x="23432" y="7209"/>
                    <a:pt x="23372" y="7198"/>
                    <a:pt x="23325" y="7174"/>
                  </a:cubicBezTo>
                  <a:cubicBezTo>
                    <a:pt x="23218" y="7126"/>
                    <a:pt x="23134" y="7102"/>
                    <a:pt x="23087" y="7078"/>
                  </a:cubicBezTo>
                  <a:lnTo>
                    <a:pt x="23003" y="2268"/>
                  </a:lnTo>
                  <a:close/>
                  <a:moveTo>
                    <a:pt x="14598" y="13173"/>
                  </a:moveTo>
                  <a:cubicBezTo>
                    <a:pt x="14610" y="13173"/>
                    <a:pt x="14622" y="13173"/>
                    <a:pt x="14633" y="13174"/>
                  </a:cubicBezTo>
                  <a:cubicBezTo>
                    <a:pt x="14729" y="13186"/>
                    <a:pt x="14836" y="13246"/>
                    <a:pt x="14943" y="13293"/>
                  </a:cubicBezTo>
                  <a:cubicBezTo>
                    <a:pt x="14990" y="13317"/>
                    <a:pt x="15026" y="13341"/>
                    <a:pt x="15074" y="13353"/>
                  </a:cubicBezTo>
                  <a:cubicBezTo>
                    <a:pt x="15241" y="13436"/>
                    <a:pt x="15395" y="13496"/>
                    <a:pt x="15550" y="13544"/>
                  </a:cubicBezTo>
                  <a:cubicBezTo>
                    <a:pt x="15886" y="13656"/>
                    <a:pt x="16485" y="13742"/>
                    <a:pt x="16911" y="13742"/>
                  </a:cubicBezTo>
                  <a:cubicBezTo>
                    <a:pt x="16983" y="13742"/>
                    <a:pt x="17050" y="13739"/>
                    <a:pt x="17110" y="13734"/>
                  </a:cubicBezTo>
                  <a:lnTo>
                    <a:pt x="17181" y="13734"/>
                  </a:lnTo>
                  <a:cubicBezTo>
                    <a:pt x="17181" y="13734"/>
                    <a:pt x="17181" y="13746"/>
                    <a:pt x="17181" y="13746"/>
                  </a:cubicBezTo>
                  <a:cubicBezTo>
                    <a:pt x="17181" y="13805"/>
                    <a:pt x="17181" y="13853"/>
                    <a:pt x="17181" y="13913"/>
                  </a:cubicBezTo>
                  <a:cubicBezTo>
                    <a:pt x="17193" y="14008"/>
                    <a:pt x="17193" y="14115"/>
                    <a:pt x="17193" y="14246"/>
                  </a:cubicBezTo>
                  <a:cubicBezTo>
                    <a:pt x="17193" y="14544"/>
                    <a:pt x="16753" y="14758"/>
                    <a:pt x="16586" y="14841"/>
                  </a:cubicBezTo>
                  <a:cubicBezTo>
                    <a:pt x="16360" y="14960"/>
                    <a:pt x="16372" y="15318"/>
                    <a:pt x="16384" y="15484"/>
                  </a:cubicBezTo>
                  <a:lnTo>
                    <a:pt x="16384" y="15544"/>
                  </a:lnTo>
                  <a:cubicBezTo>
                    <a:pt x="16384" y="15568"/>
                    <a:pt x="16360" y="15663"/>
                    <a:pt x="16324" y="15770"/>
                  </a:cubicBezTo>
                  <a:cubicBezTo>
                    <a:pt x="16264" y="15937"/>
                    <a:pt x="16181" y="16175"/>
                    <a:pt x="16133" y="16246"/>
                  </a:cubicBezTo>
                  <a:cubicBezTo>
                    <a:pt x="16133" y="16246"/>
                    <a:pt x="15955" y="16472"/>
                    <a:pt x="15812" y="16711"/>
                  </a:cubicBezTo>
                  <a:cubicBezTo>
                    <a:pt x="15729" y="16853"/>
                    <a:pt x="15657" y="17008"/>
                    <a:pt x="15657" y="17127"/>
                  </a:cubicBezTo>
                  <a:cubicBezTo>
                    <a:pt x="15645" y="17270"/>
                    <a:pt x="15669" y="17532"/>
                    <a:pt x="15693" y="17746"/>
                  </a:cubicBezTo>
                  <a:cubicBezTo>
                    <a:pt x="15705" y="17889"/>
                    <a:pt x="15717" y="18020"/>
                    <a:pt x="15717" y="18080"/>
                  </a:cubicBezTo>
                  <a:cubicBezTo>
                    <a:pt x="15717" y="18104"/>
                    <a:pt x="15705" y="18116"/>
                    <a:pt x="15693" y="18139"/>
                  </a:cubicBezTo>
                  <a:cubicBezTo>
                    <a:pt x="15693" y="18151"/>
                    <a:pt x="15693" y="18151"/>
                    <a:pt x="15693" y="18151"/>
                  </a:cubicBezTo>
                  <a:cubicBezTo>
                    <a:pt x="15681" y="18175"/>
                    <a:pt x="15657" y="18199"/>
                    <a:pt x="15645" y="18223"/>
                  </a:cubicBezTo>
                  <a:lnTo>
                    <a:pt x="15633" y="18223"/>
                  </a:lnTo>
                  <a:cubicBezTo>
                    <a:pt x="15610" y="18246"/>
                    <a:pt x="15598" y="18270"/>
                    <a:pt x="15574" y="18282"/>
                  </a:cubicBezTo>
                  <a:cubicBezTo>
                    <a:pt x="15574" y="18282"/>
                    <a:pt x="15562" y="18294"/>
                    <a:pt x="15562" y="18294"/>
                  </a:cubicBezTo>
                  <a:cubicBezTo>
                    <a:pt x="15538" y="18306"/>
                    <a:pt x="15514" y="18330"/>
                    <a:pt x="15491" y="18342"/>
                  </a:cubicBezTo>
                  <a:lnTo>
                    <a:pt x="15479" y="18342"/>
                  </a:lnTo>
                  <a:cubicBezTo>
                    <a:pt x="15479" y="18342"/>
                    <a:pt x="15467" y="18342"/>
                    <a:pt x="15467" y="18330"/>
                  </a:cubicBezTo>
                  <a:cubicBezTo>
                    <a:pt x="15419" y="18282"/>
                    <a:pt x="15324" y="18223"/>
                    <a:pt x="15205" y="18223"/>
                  </a:cubicBezTo>
                  <a:cubicBezTo>
                    <a:pt x="15157" y="18223"/>
                    <a:pt x="15110" y="18235"/>
                    <a:pt x="15062" y="18258"/>
                  </a:cubicBezTo>
                  <a:cubicBezTo>
                    <a:pt x="14943" y="18294"/>
                    <a:pt x="14788" y="18389"/>
                    <a:pt x="14645" y="18485"/>
                  </a:cubicBezTo>
                  <a:cubicBezTo>
                    <a:pt x="14526" y="18556"/>
                    <a:pt x="14359" y="18663"/>
                    <a:pt x="14312" y="18675"/>
                  </a:cubicBezTo>
                  <a:cubicBezTo>
                    <a:pt x="14217" y="18675"/>
                    <a:pt x="13836" y="18449"/>
                    <a:pt x="13752" y="18270"/>
                  </a:cubicBezTo>
                  <a:cubicBezTo>
                    <a:pt x="13657" y="18104"/>
                    <a:pt x="13216" y="17151"/>
                    <a:pt x="13109" y="16937"/>
                  </a:cubicBezTo>
                  <a:cubicBezTo>
                    <a:pt x="13300" y="16675"/>
                    <a:pt x="13764" y="15996"/>
                    <a:pt x="13633" y="15746"/>
                  </a:cubicBezTo>
                  <a:cubicBezTo>
                    <a:pt x="13597" y="15675"/>
                    <a:pt x="13562" y="15627"/>
                    <a:pt x="13538" y="15568"/>
                  </a:cubicBezTo>
                  <a:cubicBezTo>
                    <a:pt x="13514" y="15532"/>
                    <a:pt x="13490" y="15496"/>
                    <a:pt x="13478" y="15460"/>
                  </a:cubicBezTo>
                  <a:cubicBezTo>
                    <a:pt x="13431" y="15389"/>
                    <a:pt x="13395" y="15306"/>
                    <a:pt x="13395" y="15246"/>
                  </a:cubicBezTo>
                  <a:cubicBezTo>
                    <a:pt x="13395" y="15234"/>
                    <a:pt x="13395" y="15210"/>
                    <a:pt x="13395" y="15187"/>
                  </a:cubicBezTo>
                  <a:cubicBezTo>
                    <a:pt x="13407" y="15068"/>
                    <a:pt x="13407" y="14925"/>
                    <a:pt x="13300" y="14794"/>
                  </a:cubicBezTo>
                  <a:cubicBezTo>
                    <a:pt x="13264" y="14746"/>
                    <a:pt x="13205" y="14698"/>
                    <a:pt x="13145" y="14639"/>
                  </a:cubicBezTo>
                  <a:cubicBezTo>
                    <a:pt x="13050" y="14556"/>
                    <a:pt x="12919" y="14436"/>
                    <a:pt x="12907" y="14341"/>
                  </a:cubicBezTo>
                  <a:cubicBezTo>
                    <a:pt x="12907" y="14329"/>
                    <a:pt x="12907" y="14294"/>
                    <a:pt x="12907" y="14270"/>
                  </a:cubicBezTo>
                  <a:cubicBezTo>
                    <a:pt x="12907" y="14234"/>
                    <a:pt x="12907" y="14198"/>
                    <a:pt x="12907" y="14163"/>
                  </a:cubicBezTo>
                  <a:cubicBezTo>
                    <a:pt x="12907" y="14079"/>
                    <a:pt x="12907" y="13996"/>
                    <a:pt x="12919" y="13925"/>
                  </a:cubicBezTo>
                  <a:cubicBezTo>
                    <a:pt x="12919" y="13877"/>
                    <a:pt x="12919" y="13829"/>
                    <a:pt x="12919" y="13782"/>
                  </a:cubicBezTo>
                  <a:cubicBezTo>
                    <a:pt x="12943" y="13794"/>
                    <a:pt x="12966" y="13794"/>
                    <a:pt x="12990" y="13794"/>
                  </a:cubicBezTo>
                  <a:cubicBezTo>
                    <a:pt x="13002" y="13805"/>
                    <a:pt x="13026" y="13805"/>
                    <a:pt x="13050" y="13817"/>
                  </a:cubicBezTo>
                  <a:cubicBezTo>
                    <a:pt x="13109" y="13829"/>
                    <a:pt x="13169" y="13841"/>
                    <a:pt x="13216" y="13841"/>
                  </a:cubicBezTo>
                  <a:cubicBezTo>
                    <a:pt x="13264" y="13853"/>
                    <a:pt x="13288" y="13853"/>
                    <a:pt x="13324" y="13853"/>
                  </a:cubicBezTo>
                  <a:lnTo>
                    <a:pt x="13359" y="13853"/>
                  </a:lnTo>
                  <a:cubicBezTo>
                    <a:pt x="13502" y="13853"/>
                    <a:pt x="13562" y="13794"/>
                    <a:pt x="13669" y="13722"/>
                  </a:cubicBezTo>
                  <a:cubicBezTo>
                    <a:pt x="13705" y="13686"/>
                    <a:pt x="13740" y="13663"/>
                    <a:pt x="13800" y="13627"/>
                  </a:cubicBezTo>
                  <a:cubicBezTo>
                    <a:pt x="13847" y="13591"/>
                    <a:pt x="13895" y="13544"/>
                    <a:pt x="13955" y="13508"/>
                  </a:cubicBezTo>
                  <a:cubicBezTo>
                    <a:pt x="14146" y="13361"/>
                    <a:pt x="14391" y="13173"/>
                    <a:pt x="14598" y="13173"/>
                  </a:cubicBezTo>
                  <a:close/>
                  <a:moveTo>
                    <a:pt x="23087" y="7269"/>
                  </a:moveTo>
                  <a:cubicBezTo>
                    <a:pt x="23134" y="7281"/>
                    <a:pt x="23182" y="7305"/>
                    <a:pt x="23242" y="7328"/>
                  </a:cubicBezTo>
                  <a:cubicBezTo>
                    <a:pt x="23265" y="7340"/>
                    <a:pt x="23289" y="7352"/>
                    <a:pt x="23313" y="7352"/>
                  </a:cubicBezTo>
                  <a:cubicBezTo>
                    <a:pt x="23325" y="7364"/>
                    <a:pt x="23349" y="7376"/>
                    <a:pt x="23361" y="7376"/>
                  </a:cubicBezTo>
                  <a:cubicBezTo>
                    <a:pt x="23408" y="7400"/>
                    <a:pt x="23456" y="7412"/>
                    <a:pt x="23503" y="7436"/>
                  </a:cubicBezTo>
                  <a:cubicBezTo>
                    <a:pt x="23503" y="7436"/>
                    <a:pt x="23515" y="7436"/>
                    <a:pt x="23527" y="7448"/>
                  </a:cubicBezTo>
                  <a:cubicBezTo>
                    <a:pt x="23575" y="7459"/>
                    <a:pt x="23611" y="7483"/>
                    <a:pt x="23658" y="7495"/>
                  </a:cubicBezTo>
                  <a:cubicBezTo>
                    <a:pt x="23670" y="7495"/>
                    <a:pt x="23682" y="7507"/>
                    <a:pt x="23694" y="7507"/>
                  </a:cubicBezTo>
                  <a:cubicBezTo>
                    <a:pt x="23753" y="7531"/>
                    <a:pt x="23801" y="7555"/>
                    <a:pt x="23861" y="7578"/>
                  </a:cubicBezTo>
                  <a:cubicBezTo>
                    <a:pt x="23861" y="7578"/>
                    <a:pt x="23873" y="7578"/>
                    <a:pt x="23884" y="7590"/>
                  </a:cubicBezTo>
                  <a:cubicBezTo>
                    <a:pt x="23932" y="7602"/>
                    <a:pt x="23980" y="7626"/>
                    <a:pt x="24039" y="7650"/>
                  </a:cubicBezTo>
                  <a:cubicBezTo>
                    <a:pt x="24039" y="7650"/>
                    <a:pt x="24051" y="7650"/>
                    <a:pt x="24051" y="7662"/>
                  </a:cubicBezTo>
                  <a:cubicBezTo>
                    <a:pt x="24099" y="7674"/>
                    <a:pt x="24158" y="7698"/>
                    <a:pt x="24206" y="7721"/>
                  </a:cubicBezTo>
                  <a:cubicBezTo>
                    <a:pt x="24218" y="7721"/>
                    <a:pt x="24230" y="7733"/>
                    <a:pt x="24230" y="7733"/>
                  </a:cubicBezTo>
                  <a:cubicBezTo>
                    <a:pt x="24289" y="7757"/>
                    <a:pt x="24337" y="7781"/>
                    <a:pt x="24373" y="7793"/>
                  </a:cubicBezTo>
                  <a:cubicBezTo>
                    <a:pt x="24670" y="7936"/>
                    <a:pt x="24730" y="8043"/>
                    <a:pt x="24766" y="8150"/>
                  </a:cubicBezTo>
                  <a:cubicBezTo>
                    <a:pt x="24766" y="8162"/>
                    <a:pt x="24766" y="8186"/>
                    <a:pt x="24777" y="8198"/>
                  </a:cubicBezTo>
                  <a:cubicBezTo>
                    <a:pt x="24789" y="8245"/>
                    <a:pt x="24801" y="8293"/>
                    <a:pt x="24825" y="8340"/>
                  </a:cubicBezTo>
                  <a:cubicBezTo>
                    <a:pt x="24932" y="8507"/>
                    <a:pt x="26039" y="9329"/>
                    <a:pt x="26290" y="9495"/>
                  </a:cubicBezTo>
                  <a:cubicBezTo>
                    <a:pt x="26647" y="9722"/>
                    <a:pt x="28159" y="10793"/>
                    <a:pt x="28242" y="10888"/>
                  </a:cubicBezTo>
                  <a:cubicBezTo>
                    <a:pt x="28254" y="10888"/>
                    <a:pt x="28266" y="10912"/>
                    <a:pt x="28278" y="10948"/>
                  </a:cubicBezTo>
                  <a:cubicBezTo>
                    <a:pt x="28337" y="11043"/>
                    <a:pt x="28421" y="11234"/>
                    <a:pt x="28492" y="11388"/>
                  </a:cubicBezTo>
                  <a:cubicBezTo>
                    <a:pt x="28611" y="11650"/>
                    <a:pt x="28742" y="11936"/>
                    <a:pt x="28814" y="12067"/>
                  </a:cubicBezTo>
                  <a:cubicBezTo>
                    <a:pt x="28826" y="12091"/>
                    <a:pt x="28837" y="12103"/>
                    <a:pt x="28849" y="12115"/>
                  </a:cubicBezTo>
                  <a:cubicBezTo>
                    <a:pt x="28945" y="12258"/>
                    <a:pt x="29183" y="12329"/>
                    <a:pt x="29385" y="12389"/>
                  </a:cubicBezTo>
                  <a:cubicBezTo>
                    <a:pt x="29492" y="12424"/>
                    <a:pt x="29623" y="12460"/>
                    <a:pt x="29647" y="12496"/>
                  </a:cubicBezTo>
                  <a:cubicBezTo>
                    <a:pt x="29659" y="12496"/>
                    <a:pt x="29671" y="12508"/>
                    <a:pt x="29683" y="12520"/>
                  </a:cubicBezTo>
                  <a:cubicBezTo>
                    <a:pt x="29707" y="12555"/>
                    <a:pt x="29742" y="12591"/>
                    <a:pt x="29778" y="12639"/>
                  </a:cubicBezTo>
                  <a:cubicBezTo>
                    <a:pt x="29838" y="12710"/>
                    <a:pt x="29909" y="12793"/>
                    <a:pt x="29980" y="12877"/>
                  </a:cubicBezTo>
                  <a:cubicBezTo>
                    <a:pt x="29992" y="12901"/>
                    <a:pt x="30016" y="12912"/>
                    <a:pt x="30028" y="12936"/>
                  </a:cubicBezTo>
                  <a:cubicBezTo>
                    <a:pt x="30076" y="12996"/>
                    <a:pt x="30135" y="13067"/>
                    <a:pt x="30183" y="13127"/>
                  </a:cubicBezTo>
                  <a:cubicBezTo>
                    <a:pt x="30361" y="13353"/>
                    <a:pt x="30540" y="13555"/>
                    <a:pt x="30611" y="13639"/>
                  </a:cubicBezTo>
                  <a:cubicBezTo>
                    <a:pt x="30778" y="13817"/>
                    <a:pt x="31135" y="13841"/>
                    <a:pt x="31314" y="13841"/>
                  </a:cubicBezTo>
                  <a:cubicBezTo>
                    <a:pt x="31362" y="13853"/>
                    <a:pt x="31528" y="13996"/>
                    <a:pt x="31671" y="14127"/>
                  </a:cubicBezTo>
                  <a:cubicBezTo>
                    <a:pt x="31850" y="14282"/>
                    <a:pt x="32076" y="14484"/>
                    <a:pt x="32266" y="14627"/>
                  </a:cubicBezTo>
                  <a:cubicBezTo>
                    <a:pt x="32362" y="14698"/>
                    <a:pt x="32457" y="14770"/>
                    <a:pt x="32552" y="14841"/>
                  </a:cubicBezTo>
                  <a:cubicBezTo>
                    <a:pt x="32874" y="15079"/>
                    <a:pt x="33219" y="15329"/>
                    <a:pt x="33350" y="15484"/>
                  </a:cubicBezTo>
                  <a:cubicBezTo>
                    <a:pt x="33362" y="15496"/>
                    <a:pt x="33374" y="15520"/>
                    <a:pt x="33398" y="15544"/>
                  </a:cubicBezTo>
                  <a:cubicBezTo>
                    <a:pt x="33398" y="15556"/>
                    <a:pt x="33409" y="15568"/>
                    <a:pt x="33409" y="15579"/>
                  </a:cubicBezTo>
                  <a:cubicBezTo>
                    <a:pt x="33421" y="15591"/>
                    <a:pt x="33433" y="15615"/>
                    <a:pt x="33445" y="15627"/>
                  </a:cubicBezTo>
                  <a:cubicBezTo>
                    <a:pt x="33445" y="15639"/>
                    <a:pt x="33457" y="15663"/>
                    <a:pt x="33469" y="15675"/>
                  </a:cubicBezTo>
                  <a:cubicBezTo>
                    <a:pt x="33469" y="15687"/>
                    <a:pt x="33481" y="15710"/>
                    <a:pt x="33493" y="15734"/>
                  </a:cubicBezTo>
                  <a:cubicBezTo>
                    <a:pt x="33505" y="15746"/>
                    <a:pt x="33505" y="15770"/>
                    <a:pt x="33517" y="15782"/>
                  </a:cubicBezTo>
                  <a:cubicBezTo>
                    <a:pt x="33529" y="15806"/>
                    <a:pt x="33529" y="15818"/>
                    <a:pt x="33540" y="15830"/>
                  </a:cubicBezTo>
                  <a:cubicBezTo>
                    <a:pt x="33529" y="15841"/>
                    <a:pt x="33517" y="15853"/>
                    <a:pt x="33517" y="15865"/>
                  </a:cubicBezTo>
                  <a:cubicBezTo>
                    <a:pt x="33398" y="15996"/>
                    <a:pt x="33219" y="16127"/>
                    <a:pt x="33064" y="16246"/>
                  </a:cubicBezTo>
                  <a:cubicBezTo>
                    <a:pt x="32909" y="16365"/>
                    <a:pt x="32790" y="16449"/>
                    <a:pt x="32743" y="16532"/>
                  </a:cubicBezTo>
                  <a:cubicBezTo>
                    <a:pt x="32731" y="16544"/>
                    <a:pt x="32707" y="16568"/>
                    <a:pt x="32695" y="16592"/>
                  </a:cubicBezTo>
                  <a:cubicBezTo>
                    <a:pt x="32636" y="16675"/>
                    <a:pt x="32552" y="16770"/>
                    <a:pt x="32576" y="16901"/>
                  </a:cubicBezTo>
                  <a:cubicBezTo>
                    <a:pt x="32552" y="16925"/>
                    <a:pt x="32516" y="16949"/>
                    <a:pt x="32493" y="16961"/>
                  </a:cubicBezTo>
                  <a:cubicBezTo>
                    <a:pt x="32409" y="17032"/>
                    <a:pt x="32386" y="17056"/>
                    <a:pt x="32362" y="17080"/>
                  </a:cubicBezTo>
                  <a:cubicBezTo>
                    <a:pt x="32362" y="17080"/>
                    <a:pt x="32362" y="17080"/>
                    <a:pt x="32362" y="17092"/>
                  </a:cubicBezTo>
                  <a:cubicBezTo>
                    <a:pt x="32362" y="17092"/>
                    <a:pt x="32350" y="17103"/>
                    <a:pt x="32350" y="17115"/>
                  </a:cubicBezTo>
                  <a:cubicBezTo>
                    <a:pt x="32338" y="17127"/>
                    <a:pt x="32338" y="17127"/>
                    <a:pt x="32338" y="17139"/>
                  </a:cubicBezTo>
                  <a:cubicBezTo>
                    <a:pt x="32326" y="17151"/>
                    <a:pt x="32326" y="17151"/>
                    <a:pt x="32326" y="17163"/>
                  </a:cubicBezTo>
                  <a:cubicBezTo>
                    <a:pt x="32326" y="17175"/>
                    <a:pt x="32314" y="17187"/>
                    <a:pt x="32314" y="17199"/>
                  </a:cubicBezTo>
                  <a:cubicBezTo>
                    <a:pt x="32314" y="17199"/>
                    <a:pt x="32314" y="17211"/>
                    <a:pt x="32314" y="17211"/>
                  </a:cubicBezTo>
                  <a:cubicBezTo>
                    <a:pt x="32266" y="17354"/>
                    <a:pt x="32255" y="17556"/>
                    <a:pt x="32278" y="17711"/>
                  </a:cubicBezTo>
                  <a:cubicBezTo>
                    <a:pt x="32278" y="17723"/>
                    <a:pt x="32278" y="17746"/>
                    <a:pt x="32278" y="17770"/>
                  </a:cubicBezTo>
                  <a:cubicBezTo>
                    <a:pt x="32290" y="17913"/>
                    <a:pt x="32243" y="18104"/>
                    <a:pt x="32195" y="18294"/>
                  </a:cubicBezTo>
                  <a:lnTo>
                    <a:pt x="32171" y="18401"/>
                  </a:lnTo>
                  <a:cubicBezTo>
                    <a:pt x="32147" y="18508"/>
                    <a:pt x="32124" y="18627"/>
                    <a:pt x="32112" y="18747"/>
                  </a:cubicBezTo>
                  <a:cubicBezTo>
                    <a:pt x="32112" y="18758"/>
                    <a:pt x="32100" y="18782"/>
                    <a:pt x="32100" y="18794"/>
                  </a:cubicBezTo>
                  <a:cubicBezTo>
                    <a:pt x="32100" y="18830"/>
                    <a:pt x="32088" y="18854"/>
                    <a:pt x="32088" y="18878"/>
                  </a:cubicBezTo>
                  <a:cubicBezTo>
                    <a:pt x="32088" y="18889"/>
                    <a:pt x="32088" y="18913"/>
                    <a:pt x="32076" y="18925"/>
                  </a:cubicBezTo>
                  <a:cubicBezTo>
                    <a:pt x="32076" y="18925"/>
                    <a:pt x="32076" y="18937"/>
                    <a:pt x="32076" y="18949"/>
                  </a:cubicBezTo>
                  <a:lnTo>
                    <a:pt x="24706" y="18675"/>
                  </a:lnTo>
                  <a:lnTo>
                    <a:pt x="24706" y="11781"/>
                  </a:lnTo>
                  <a:cubicBezTo>
                    <a:pt x="24706" y="11734"/>
                    <a:pt x="24658" y="11686"/>
                    <a:pt x="24611" y="11686"/>
                  </a:cubicBezTo>
                  <a:lnTo>
                    <a:pt x="20277" y="11603"/>
                  </a:lnTo>
                  <a:lnTo>
                    <a:pt x="23075" y="7959"/>
                  </a:lnTo>
                  <a:cubicBezTo>
                    <a:pt x="23087" y="7948"/>
                    <a:pt x="23087" y="7924"/>
                    <a:pt x="23087" y="7900"/>
                  </a:cubicBezTo>
                  <a:lnTo>
                    <a:pt x="23087" y="7269"/>
                  </a:lnTo>
                  <a:close/>
                  <a:moveTo>
                    <a:pt x="43756" y="12258"/>
                  </a:moveTo>
                  <a:cubicBezTo>
                    <a:pt x="43827" y="12270"/>
                    <a:pt x="43875" y="12317"/>
                    <a:pt x="43946" y="12412"/>
                  </a:cubicBezTo>
                  <a:cubicBezTo>
                    <a:pt x="43982" y="12472"/>
                    <a:pt x="44018" y="12531"/>
                    <a:pt x="44077" y="12579"/>
                  </a:cubicBezTo>
                  <a:cubicBezTo>
                    <a:pt x="44175" y="12669"/>
                    <a:pt x="44268" y="12726"/>
                    <a:pt x="44392" y="12726"/>
                  </a:cubicBezTo>
                  <a:cubicBezTo>
                    <a:pt x="44464" y="12726"/>
                    <a:pt x="44548" y="12706"/>
                    <a:pt x="44649" y="12662"/>
                  </a:cubicBezTo>
                  <a:lnTo>
                    <a:pt x="44720" y="12627"/>
                  </a:lnTo>
                  <a:cubicBezTo>
                    <a:pt x="44861" y="12569"/>
                    <a:pt x="44961" y="12534"/>
                    <a:pt x="45077" y="12534"/>
                  </a:cubicBezTo>
                  <a:cubicBezTo>
                    <a:pt x="45128" y="12534"/>
                    <a:pt x="45182" y="12541"/>
                    <a:pt x="45244" y="12555"/>
                  </a:cubicBezTo>
                  <a:cubicBezTo>
                    <a:pt x="45518" y="12603"/>
                    <a:pt x="45661" y="12770"/>
                    <a:pt x="45697" y="13043"/>
                  </a:cubicBezTo>
                  <a:lnTo>
                    <a:pt x="45697" y="13139"/>
                  </a:lnTo>
                  <a:cubicBezTo>
                    <a:pt x="45732" y="13508"/>
                    <a:pt x="45780" y="13948"/>
                    <a:pt x="45935" y="14175"/>
                  </a:cubicBezTo>
                  <a:cubicBezTo>
                    <a:pt x="46078" y="14401"/>
                    <a:pt x="46125" y="14496"/>
                    <a:pt x="46113" y="14651"/>
                  </a:cubicBezTo>
                  <a:cubicBezTo>
                    <a:pt x="46090" y="14841"/>
                    <a:pt x="45971" y="15294"/>
                    <a:pt x="45875" y="15437"/>
                  </a:cubicBezTo>
                  <a:cubicBezTo>
                    <a:pt x="45756" y="15603"/>
                    <a:pt x="45673" y="15806"/>
                    <a:pt x="45661" y="16020"/>
                  </a:cubicBezTo>
                  <a:cubicBezTo>
                    <a:pt x="45649" y="16080"/>
                    <a:pt x="45649" y="16151"/>
                    <a:pt x="45649" y="16234"/>
                  </a:cubicBezTo>
                  <a:cubicBezTo>
                    <a:pt x="45661" y="16484"/>
                    <a:pt x="45661" y="16877"/>
                    <a:pt x="45470" y="17044"/>
                  </a:cubicBezTo>
                  <a:cubicBezTo>
                    <a:pt x="45197" y="17270"/>
                    <a:pt x="44982" y="17413"/>
                    <a:pt x="44816" y="17413"/>
                  </a:cubicBezTo>
                  <a:lnTo>
                    <a:pt x="44792" y="17413"/>
                  </a:lnTo>
                  <a:cubicBezTo>
                    <a:pt x="44625" y="17413"/>
                    <a:pt x="44566" y="17473"/>
                    <a:pt x="44470" y="17556"/>
                  </a:cubicBezTo>
                  <a:cubicBezTo>
                    <a:pt x="44447" y="17580"/>
                    <a:pt x="44423" y="17604"/>
                    <a:pt x="44387" y="17639"/>
                  </a:cubicBezTo>
                  <a:lnTo>
                    <a:pt x="44316" y="17699"/>
                  </a:lnTo>
                  <a:cubicBezTo>
                    <a:pt x="44185" y="17806"/>
                    <a:pt x="44054" y="17925"/>
                    <a:pt x="43851" y="17949"/>
                  </a:cubicBezTo>
                  <a:cubicBezTo>
                    <a:pt x="43565" y="17973"/>
                    <a:pt x="43387" y="18104"/>
                    <a:pt x="43184" y="18235"/>
                  </a:cubicBezTo>
                  <a:lnTo>
                    <a:pt x="43161" y="18246"/>
                  </a:lnTo>
                  <a:cubicBezTo>
                    <a:pt x="42934" y="18389"/>
                    <a:pt x="42518" y="18639"/>
                    <a:pt x="42375" y="18699"/>
                  </a:cubicBezTo>
                  <a:cubicBezTo>
                    <a:pt x="42256" y="18735"/>
                    <a:pt x="42077" y="18866"/>
                    <a:pt x="41827" y="19020"/>
                  </a:cubicBezTo>
                  <a:cubicBezTo>
                    <a:pt x="41684" y="19116"/>
                    <a:pt x="41530" y="19223"/>
                    <a:pt x="41363" y="19330"/>
                  </a:cubicBezTo>
                  <a:cubicBezTo>
                    <a:pt x="41018" y="19532"/>
                    <a:pt x="40791" y="19711"/>
                    <a:pt x="40601" y="19901"/>
                  </a:cubicBezTo>
                  <a:cubicBezTo>
                    <a:pt x="40589" y="19866"/>
                    <a:pt x="40577" y="19830"/>
                    <a:pt x="40553" y="19794"/>
                  </a:cubicBezTo>
                  <a:cubicBezTo>
                    <a:pt x="40541" y="19770"/>
                    <a:pt x="40529" y="19747"/>
                    <a:pt x="40529" y="19723"/>
                  </a:cubicBezTo>
                  <a:cubicBezTo>
                    <a:pt x="40517" y="19723"/>
                    <a:pt x="40517" y="19723"/>
                    <a:pt x="40517" y="19711"/>
                  </a:cubicBezTo>
                  <a:cubicBezTo>
                    <a:pt x="40506" y="19687"/>
                    <a:pt x="40494" y="19663"/>
                    <a:pt x="40494" y="19651"/>
                  </a:cubicBezTo>
                  <a:cubicBezTo>
                    <a:pt x="40494" y="19640"/>
                    <a:pt x="40482" y="19640"/>
                    <a:pt x="40482" y="19640"/>
                  </a:cubicBezTo>
                  <a:cubicBezTo>
                    <a:pt x="40482" y="19616"/>
                    <a:pt x="40470" y="19604"/>
                    <a:pt x="40470" y="19592"/>
                  </a:cubicBezTo>
                  <a:cubicBezTo>
                    <a:pt x="40446" y="19520"/>
                    <a:pt x="40327" y="19354"/>
                    <a:pt x="40148" y="19104"/>
                  </a:cubicBezTo>
                  <a:lnTo>
                    <a:pt x="40113" y="19056"/>
                  </a:lnTo>
                  <a:cubicBezTo>
                    <a:pt x="39982" y="18866"/>
                    <a:pt x="39898" y="18627"/>
                    <a:pt x="39898" y="18366"/>
                  </a:cubicBezTo>
                  <a:lnTo>
                    <a:pt x="39898" y="17663"/>
                  </a:lnTo>
                  <a:cubicBezTo>
                    <a:pt x="39946" y="17687"/>
                    <a:pt x="39994" y="17711"/>
                    <a:pt x="40029" y="17758"/>
                  </a:cubicBezTo>
                  <a:cubicBezTo>
                    <a:pt x="40127" y="17880"/>
                    <a:pt x="40251" y="17946"/>
                    <a:pt x="40351" y="17946"/>
                  </a:cubicBezTo>
                  <a:cubicBezTo>
                    <a:pt x="40398" y="17946"/>
                    <a:pt x="40439" y="17932"/>
                    <a:pt x="40470" y="17901"/>
                  </a:cubicBezTo>
                  <a:cubicBezTo>
                    <a:pt x="40506" y="17865"/>
                    <a:pt x="40541" y="17794"/>
                    <a:pt x="40613" y="17651"/>
                  </a:cubicBezTo>
                  <a:cubicBezTo>
                    <a:pt x="40672" y="17508"/>
                    <a:pt x="40756" y="17330"/>
                    <a:pt x="40839" y="17223"/>
                  </a:cubicBezTo>
                  <a:cubicBezTo>
                    <a:pt x="40982" y="17020"/>
                    <a:pt x="41279" y="16675"/>
                    <a:pt x="41518" y="16568"/>
                  </a:cubicBezTo>
                  <a:cubicBezTo>
                    <a:pt x="41768" y="16449"/>
                    <a:pt x="42256" y="16163"/>
                    <a:pt x="42339" y="16080"/>
                  </a:cubicBezTo>
                  <a:cubicBezTo>
                    <a:pt x="42399" y="16020"/>
                    <a:pt x="42494" y="15853"/>
                    <a:pt x="42625" y="15591"/>
                  </a:cubicBezTo>
                  <a:cubicBezTo>
                    <a:pt x="42649" y="15556"/>
                    <a:pt x="42661" y="15532"/>
                    <a:pt x="42673" y="15508"/>
                  </a:cubicBezTo>
                  <a:cubicBezTo>
                    <a:pt x="42708" y="15449"/>
                    <a:pt x="43030" y="15079"/>
                    <a:pt x="43149" y="14972"/>
                  </a:cubicBezTo>
                  <a:cubicBezTo>
                    <a:pt x="43280" y="14865"/>
                    <a:pt x="43482" y="14544"/>
                    <a:pt x="43482" y="14389"/>
                  </a:cubicBezTo>
                  <a:cubicBezTo>
                    <a:pt x="43482" y="14353"/>
                    <a:pt x="43494" y="14246"/>
                    <a:pt x="43518" y="14115"/>
                  </a:cubicBezTo>
                  <a:cubicBezTo>
                    <a:pt x="43542" y="13841"/>
                    <a:pt x="43589" y="13484"/>
                    <a:pt x="43589" y="13222"/>
                  </a:cubicBezTo>
                  <a:cubicBezTo>
                    <a:pt x="43589" y="12758"/>
                    <a:pt x="43685" y="12293"/>
                    <a:pt x="43756" y="12258"/>
                  </a:cubicBezTo>
                  <a:close/>
                  <a:moveTo>
                    <a:pt x="18646" y="11639"/>
                  </a:moveTo>
                  <a:cubicBezTo>
                    <a:pt x="18717" y="11639"/>
                    <a:pt x="18800" y="11639"/>
                    <a:pt x="18860" y="11650"/>
                  </a:cubicBezTo>
                  <a:cubicBezTo>
                    <a:pt x="18908" y="11650"/>
                    <a:pt x="18955" y="11662"/>
                    <a:pt x="19003" y="11662"/>
                  </a:cubicBezTo>
                  <a:cubicBezTo>
                    <a:pt x="19003" y="11662"/>
                    <a:pt x="19015" y="11674"/>
                    <a:pt x="19015" y="11674"/>
                  </a:cubicBezTo>
                  <a:cubicBezTo>
                    <a:pt x="19062" y="11674"/>
                    <a:pt x="19110" y="11686"/>
                    <a:pt x="19170" y="11686"/>
                  </a:cubicBezTo>
                  <a:lnTo>
                    <a:pt x="19181" y="11686"/>
                  </a:lnTo>
                  <a:cubicBezTo>
                    <a:pt x="19229" y="11698"/>
                    <a:pt x="19289" y="11698"/>
                    <a:pt x="19348" y="11710"/>
                  </a:cubicBezTo>
                  <a:lnTo>
                    <a:pt x="19360" y="11710"/>
                  </a:lnTo>
                  <a:cubicBezTo>
                    <a:pt x="19420" y="11710"/>
                    <a:pt x="19467" y="11722"/>
                    <a:pt x="19515" y="11722"/>
                  </a:cubicBezTo>
                  <a:lnTo>
                    <a:pt x="19562" y="11722"/>
                  </a:lnTo>
                  <a:cubicBezTo>
                    <a:pt x="19598" y="11734"/>
                    <a:pt x="19646" y="11734"/>
                    <a:pt x="19682" y="11734"/>
                  </a:cubicBezTo>
                  <a:cubicBezTo>
                    <a:pt x="19705" y="11746"/>
                    <a:pt x="19729" y="11746"/>
                    <a:pt x="19753" y="11746"/>
                  </a:cubicBezTo>
                  <a:lnTo>
                    <a:pt x="19813" y="11746"/>
                  </a:lnTo>
                  <a:cubicBezTo>
                    <a:pt x="19920" y="11758"/>
                    <a:pt x="20015" y="11769"/>
                    <a:pt x="20074" y="11769"/>
                  </a:cubicBezTo>
                  <a:cubicBezTo>
                    <a:pt x="20086" y="11781"/>
                    <a:pt x="20098" y="11781"/>
                    <a:pt x="20110" y="11781"/>
                  </a:cubicBezTo>
                  <a:lnTo>
                    <a:pt x="24527" y="11865"/>
                  </a:lnTo>
                  <a:lnTo>
                    <a:pt x="24527" y="18747"/>
                  </a:lnTo>
                  <a:lnTo>
                    <a:pt x="23503" y="23950"/>
                  </a:lnTo>
                  <a:cubicBezTo>
                    <a:pt x="23384" y="23950"/>
                    <a:pt x="23146" y="23938"/>
                    <a:pt x="22849" y="23938"/>
                  </a:cubicBezTo>
                  <a:lnTo>
                    <a:pt x="21777" y="23938"/>
                  </a:lnTo>
                  <a:cubicBezTo>
                    <a:pt x="21313" y="23938"/>
                    <a:pt x="21015" y="23938"/>
                    <a:pt x="20896" y="23950"/>
                  </a:cubicBezTo>
                  <a:cubicBezTo>
                    <a:pt x="20851" y="23952"/>
                    <a:pt x="20810" y="23954"/>
                    <a:pt x="20772" y="23954"/>
                  </a:cubicBezTo>
                  <a:cubicBezTo>
                    <a:pt x="20487" y="23954"/>
                    <a:pt x="20382" y="23879"/>
                    <a:pt x="20277" y="23795"/>
                  </a:cubicBezTo>
                  <a:cubicBezTo>
                    <a:pt x="20110" y="23652"/>
                    <a:pt x="19920" y="23592"/>
                    <a:pt x="19634" y="23592"/>
                  </a:cubicBezTo>
                  <a:cubicBezTo>
                    <a:pt x="19324" y="23592"/>
                    <a:pt x="19027" y="23509"/>
                    <a:pt x="18991" y="23497"/>
                  </a:cubicBezTo>
                  <a:cubicBezTo>
                    <a:pt x="18979" y="23485"/>
                    <a:pt x="18931" y="23449"/>
                    <a:pt x="18860" y="23402"/>
                  </a:cubicBezTo>
                  <a:cubicBezTo>
                    <a:pt x="18753" y="23330"/>
                    <a:pt x="18658" y="23259"/>
                    <a:pt x="18574" y="23199"/>
                  </a:cubicBezTo>
                  <a:cubicBezTo>
                    <a:pt x="18419" y="23092"/>
                    <a:pt x="18289" y="23021"/>
                    <a:pt x="18217" y="22997"/>
                  </a:cubicBezTo>
                  <a:cubicBezTo>
                    <a:pt x="18181" y="22997"/>
                    <a:pt x="18134" y="22985"/>
                    <a:pt x="18086" y="22985"/>
                  </a:cubicBezTo>
                  <a:cubicBezTo>
                    <a:pt x="17777" y="22985"/>
                    <a:pt x="16931" y="23092"/>
                    <a:pt x="16741" y="23247"/>
                  </a:cubicBezTo>
                  <a:cubicBezTo>
                    <a:pt x="16681" y="23283"/>
                    <a:pt x="16598" y="23342"/>
                    <a:pt x="16503" y="23390"/>
                  </a:cubicBezTo>
                  <a:cubicBezTo>
                    <a:pt x="16467" y="23414"/>
                    <a:pt x="16419" y="23449"/>
                    <a:pt x="16372" y="23473"/>
                  </a:cubicBezTo>
                  <a:cubicBezTo>
                    <a:pt x="16360" y="23485"/>
                    <a:pt x="16348" y="23497"/>
                    <a:pt x="16324" y="23497"/>
                  </a:cubicBezTo>
                  <a:cubicBezTo>
                    <a:pt x="16288" y="23521"/>
                    <a:pt x="16253" y="23557"/>
                    <a:pt x="16217" y="23580"/>
                  </a:cubicBezTo>
                  <a:cubicBezTo>
                    <a:pt x="16205" y="23580"/>
                    <a:pt x="16193" y="23592"/>
                    <a:pt x="16193" y="23592"/>
                  </a:cubicBezTo>
                  <a:cubicBezTo>
                    <a:pt x="16181" y="23580"/>
                    <a:pt x="16181" y="23557"/>
                    <a:pt x="16181" y="23545"/>
                  </a:cubicBezTo>
                  <a:cubicBezTo>
                    <a:pt x="16169" y="23521"/>
                    <a:pt x="16169" y="23509"/>
                    <a:pt x="16169" y="23485"/>
                  </a:cubicBezTo>
                  <a:cubicBezTo>
                    <a:pt x="16157" y="23426"/>
                    <a:pt x="16145" y="23366"/>
                    <a:pt x="16145" y="23307"/>
                  </a:cubicBezTo>
                  <a:lnTo>
                    <a:pt x="16145" y="23176"/>
                  </a:lnTo>
                  <a:cubicBezTo>
                    <a:pt x="16133" y="22783"/>
                    <a:pt x="16110" y="22199"/>
                    <a:pt x="15943" y="21806"/>
                  </a:cubicBezTo>
                  <a:cubicBezTo>
                    <a:pt x="15883" y="21687"/>
                    <a:pt x="15824" y="21592"/>
                    <a:pt x="15776" y="21485"/>
                  </a:cubicBezTo>
                  <a:cubicBezTo>
                    <a:pt x="15633" y="21235"/>
                    <a:pt x="15526" y="21021"/>
                    <a:pt x="15514" y="20699"/>
                  </a:cubicBezTo>
                  <a:cubicBezTo>
                    <a:pt x="15514" y="20390"/>
                    <a:pt x="15514" y="19782"/>
                    <a:pt x="15514" y="19366"/>
                  </a:cubicBezTo>
                  <a:lnTo>
                    <a:pt x="15514" y="18949"/>
                  </a:lnTo>
                  <a:lnTo>
                    <a:pt x="15514" y="18520"/>
                  </a:lnTo>
                  <a:lnTo>
                    <a:pt x="15526" y="18520"/>
                  </a:lnTo>
                  <a:cubicBezTo>
                    <a:pt x="15526" y="18520"/>
                    <a:pt x="15538" y="18520"/>
                    <a:pt x="15538" y="18508"/>
                  </a:cubicBezTo>
                  <a:cubicBezTo>
                    <a:pt x="15562" y="18508"/>
                    <a:pt x="15574" y="18497"/>
                    <a:pt x="15586" y="18485"/>
                  </a:cubicBezTo>
                  <a:cubicBezTo>
                    <a:pt x="15598" y="18485"/>
                    <a:pt x="15610" y="18473"/>
                    <a:pt x="15622" y="18473"/>
                  </a:cubicBezTo>
                  <a:cubicBezTo>
                    <a:pt x="15633" y="18461"/>
                    <a:pt x="15645" y="18449"/>
                    <a:pt x="15657" y="18437"/>
                  </a:cubicBezTo>
                  <a:cubicBezTo>
                    <a:pt x="15669" y="18437"/>
                    <a:pt x="15681" y="18425"/>
                    <a:pt x="15681" y="18413"/>
                  </a:cubicBezTo>
                  <a:cubicBezTo>
                    <a:pt x="15705" y="18413"/>
                    <a:pt x="15717" y="18401"/>
                    <a:pt x="15729" y="18389"/>
                  </a:cubicBezTo>
                  <a:cubicBezTo>
                    <a:pt x="15729" y="18377"/>
                    <a:pt x="15741" y="18366"/>
                    <a:pt x="15752" y="18366"/>
                  </a:cubicBezTo>
                  <a:cubicBezTo>
                    <a:pt x="15764" y="18354"/>
                    <a:pt x="15776" y="18342"/>
                    <a:pt x="15788" y="18318"/>
                  </a:cubicBezTo>
                  <a:cubicBezTo>
                    <a:pt x="15788" y="18318"/>
                    <a:pt x="15800" y="18306"/>
                    <a:pt x="15800" y="18294"/>
                  </a:cubicBezTo>
                  <a:cubicBezTo>
                    <a:pt x="15812" y="18282"/>
                    <a:pt x="15824" y="18270"/>
                    <a:pt x="15836" y="18258"/>
                  </a:cubicBezTo>
                  <a:cubicBezTo>
                    <a:pt x="15836" y="18246"/>
                    <a:pt x="15848" y="18235"/>
                    <a:pt x="15848" y="18223"/>
                  </a:cubicBezTo>
                  <a:cubicBezTo>
                    <a:pt x="15860" y="18211"/>
                    <a:pt x="15860" y="18199"/>
                    <a:pt x="15872" y="18175"/>
                  </a:cubicBezTo>
                  <a:cubicBezTo>
                    <a:pt x="15872" y="18175"/>
                    <a:pt x="15872" y="18163"/>
                    <a:pt x="15872" y="18151"/>
                  </a:cubicBezTo>
                  <a:cubicBezTo>
                    <a:pt x="15883" y="18127"/>
                    <a:pt x="15883" y="18104"/>
                    <a:pt x="15883" y="18080"/>
                  </a:cubicBezTo>
                  <a:cubicBezTo>
                    <a:pt x="15883" y="18056"/>
                    <a:pt x="15883" y="18044"/>
                    <a:pt x="15883" y="18020"/>
                  </a:cubicBezTo>
                  <a:cubicBezTo>
                    <a:pt x="15883" y="17949"/>
                    <a:pt x="15872" y="17842"/>
                    <a:pt x="15872" y="17735"/>
                  </a:cubicBezTo>
                  <a:cubicBezTo>
                    <a:pt x="15848" y="17580"/>
                    <a:pt x="15836" y="17389"/>
                    <a:pt x="15836" y="17258"/>
                  </a:cubicBezTo>
                  <a:cubicBezTo>
                    <a:pt x="15836" y="17211"/>
                    <a:pt x="15836" y="17163"/>
                    <a:pt x="15836" y="17127"/>
                  </a:cubicBezTo>
                  <a:cubicBezTo>
                    <a:pt x="15848" y="16949"/>
                    <a:pt x="16157" y="16484"/>
                    <a:pt x="16264" y="16365"/>
                  </a:cubicBezTo>
                  <a:cubicBezTo>
                    <a:pt x="16264" y="16353"/>
                    <a:pt x="16276" y="16341"/>
                    <a:pt x="16288" y="16341"/>
                  </a:cubicBezTo>
                  <a:cubicBezTo>
                    <a:pt x="16372" y="16211"/>
                    <a:pt x="16562" y="15663"/>
                    <a:pt x="16562" y="15544"/>
                  </a:cubicBezTo>
                  <a:lnTo>
                    <a:pt x="16550" y="15484"/>
                  </a:lnTo>
                  <a:cubicBezTo>
                    <a:pt x="16550" y="15365"/>
                    <a:pt x="16538" y="15068"/>
                    <a:pt x="16657" y="14996"/>
                  </a:cubicBezTo>
                  <a:cubicBezTo>
                    <a:pt x="16848" y="14901"/>
                    <a:pt x="17372" y="14651"/>
                    <a:pt x="17372" y="14246"/>
                  </a:cubicBezTo>
                  <a:cubicBezTo>
                    <a:pt x="17372" y="14115"/>
                    <a:pt x="17360" y="14008"/>
                    <a:pt x="17360" y="13901"/>
                  </a:cubicBezTo>
                  <a:cubicBezTo>
                    <a:pt x="17360" y="13805"/>
                    <a:pt x="17360" y="13710"/>
                    <a:pt x="17360" y="13627"/>
                  </a:cubicBezTo>
                  <a:cubicBezTo>
                    <a:pt x="17360" y="13567"/>
                    <a:pt x="17360" y="13508"/>
                    <a:pt x="17372" y="13448"/>
                  </a:cubicBezTo>
                  <a:cubicBezTo>
                    <a:pt x="17372" y="13341"/>
                    <a:pt x="17419" y="13258"/>
                    <a:pt x="17479" y="13163"/>
                  </a:cubicBezTo>
                  <a:cubicBezTo>
                    <a:pt x="17527" y="13067"/>
                    <a:pt x="17586" y="12960"/>
                    <a:pt x="17622" y="12829"/>
                  </a:cubicBezTo>
                  <a:lnTo>
                    <a:pt x="17657" y="12698"/>
                  </a:lnTo>
                  <a:cubicBezTo>
                    <a:pt x="17693" y="12555"/>
                    <a:pt x="17717" y="12448"/>
                    <a:pt x="17729" y="12317"/>
                  </a:cubicBezTo>
                  <a:cubicBezTo>
                    <a:pt x="17729" y="12281"/>
                    <a:pt x="17741" y="12234"/>
                    <a:pt x="17741" y="12174"/>
                  </a:cubicBezTo>
                  <a:cubicBezTo>
                    <a:pt x="17741" y="11960"/>
                    <a:pt x="17860" y="11734"/>
                    <a:pt x="17955" y="11722"/>
                  </a:cubicBezTo>
                  <a:cubicBezTo>
                    <a:pt x="17991" y="11722"/>
                    <a:pt x="18027" y="11710"/>
                    <a:pt x="18086" y="11698"/>
                  </a:cubicBezTo>
                  <a:cubicBezTo>
                    <a:pt x="18229" y="11674"/>
                    <a:pt x="18431" y="11639"/>
                    <a:pt x="18646" y="11639"/>
                  </a:cubicBezTo>
                  <a:close/>
                  <a:moveTo>
                    <a:pt x="6382" y="10829"/>
                  </a:moveTo>
                  <a:cubicBezTo>
                    <a:pt x="6406" y="10841"/>
                    <a:pt x="6442" y="10841"/>
                    <a:pt x="6478" y="10841"/>
                  </a:cubicBezTo>
                  <a:lnTo>
                    <a:pt x="6549" y="10841"/>
                  </a:lnTo>
                  <a:cubicBezTo>
                    <a:pt x="6573" y="10841"/>
                    <a:pt x="6608" y="10841"/>
                    <a:pt x="6632" y="10853"/>
                  </a:cubicBezTo>
                  <a:lnTo>
                    <a:pt x="6811" y="10853"/>
                  </a:lnTo>
                  <a:cubicBezTo>
                    <a:pt x="6847" y="10865"/>
                    <a:pt x="6882" y="10865"/>
                    <a:pt x="6918" y="10865"/>
                  </a:cubicBezTo>
                  <a:lnTo>
                    <a:pt x="7001" y="10865"/>
                  </a:lnTo>
                  <a:cubicBezTo>
                    <a:pt x="7037" y="10865"/>
                    <a:pt x="7061" y="10865"/>
                    <a:pt x="7097" y="10877"/>
                  </a:cubicBezTo>
                  <a:lnTo>
                    <a:pt x="7335" y="10877"/>
                  </a:lnTo>
                  <a:cubicBezTo>
                    <a:pt x="7370" y="10877"/>
                    <a:pt x="7406" y="10888"/>
                    <a:pt x="7430" y="10888"/>
                  </a:cubicBezTo>
                  <a:lnTo>
                    <a:pt x="8680" y="10888"/>
                  </a:lnTo>
                  <a:cubicBezTo>
                    <a:pt x="9212" y="10888"/>
                    <a:pt x="9828" y="10894"/>
                    <a:pt x="10269" y="10894"/>
                  </a:cubicBezTo>
                  <a:cubicBezTo>
                    <a:pt x="10489" y="10894"/>
                    <a:pt x="10665" y="10892"/>
                    <a:pt x="10764" y="10888"/>
                  </a:cubicBezTo>
                  <a:lnTo>
                    <a:pt x="10823" y="10888"/>
                  </a:lnTo>
                  <a:cubicBezTo>
                    <a:pt x="11252" y="10888"/>
                    <a:pt x="11431" y="11019"/>
                    <a:pt x="11526" y="11103"/>
                  </a:cubicBezTo>
                  <a:cubicBezTo>
                    <a:pt x="11585" y="11150"/>
                    <a:pt x="11478" y="11377"/>
                    <a:pt x="11407" y="11519"/>
                  </a:cubicBezTo>
                  <a:lnTo>
                    <a:pt x="11383" y="11567"/>
                  </a:lnTo>
                  <a:cubicBezTo>
                    <a:pt x="11347" y="11639"/>
                    <a:pt x="11252" y="11746"/>
                    <a:pt x="11157" y="11865"/>
                  </a:cubicBezTo>
                  <a:cubicBezTo>
                    <a:pt x="11002" y="12055"/>
                    <a:pt x="10835" y="12258"/>
                    <a:pt x="10788" y="12436"/>
                  </a:cubicBezTo>
                  <a:cubicBezTo>
                    <a:pt x="10776" y="12460"/>
                    <a:pt x="10776" y="12484"/>
                    <a:pt x="10776" y="12508"/>
                  </a:cubicBezTo>
                  <a:cubicBezTo>
                    <a:pt x="10752" y="12805"/>
                    <a:pt x="11026" y="13460"/>
                    <a:pt x="11109" y="13663"/>
                  </a:cubicBezTo>
                  <a:cubicBezTo>
                    <a:pt x="11133" y="13722"/>
                    <a:pt x="11204" y="13794"/>
                    <a:pt x="11395" y="13794"/>
                  </a:cubicBezTo>
                  <a:cubicBezTo>
                    <a:pt x="11681" y="13794"/>
                    <a:pt x="12133" y="13615"/>
                    <a:pt x="12216" y="13579"/>
                  </a:cubicBezTo>
                  <a:cubicBezTo>
                    <a:pt x="12288" y="13544"/>
                    <a:pt x="12359" y="13532"/>
                    <a:pt x="12431" y="13532"/>
                  </a:cubicBezTo>
                  <a:cubicBezTo>
                    <a:pt x="12466" y="13532"/>
                    <a:pt x="12514" y="13532"/>
                    <a:pt x="12550" y="13544"/>
                  </a:cubicBezTo>
                  <a:cubicBezTo>
                    <a:pt x="12657" y="13567"/>
                    <a:pt x="12728" y="13603"/>
                    <a:pt x="12740" y="13615"/>
                  </a:cubicBezTo>
                  <a:cubicBezTo>
                    <a:pt x="12740" y="13627"/>
                    <a:pt x="12740" y="13639"/>
                    <a:pt x="12740" y="13663"/>
                  </a:cubicBezTo>
                  <a:cubicBezTo>
                    <a:pt x="12740" y="13722"/>
                    <a:pt x="12740" y="13817"/>
                    <a:pt x="12740" y="13913"/>
                  </a:cubicBezTo>
                  <a:cubicBezTo>
                    <a:pt x="12728" y="13996"/>
                    <a:pt x="12728" y="14091"/>
                    <a:pt x="12728" y="14163"/>
                  </a:cubicBezTo>
                  <a:cubicBezTo>
                    <a:pt x="12728" y="14246"/>
                    <a:pt x="12728" y="14317"/>
                    <a:pt x="12740" y="14365"/>
                  </a:cubicBezTo>
                  <a:cubicBezTo>
                    <a:pt x="12752" y="14532"/>
                    <a:pt x="12907" y="14651"/>
                    <a:pt x="13038" y="14770"/>
                  </a:cubicBezTo>
                  <a:cubicBezTo>
                    <a:pt x="13085" y="14817"/>
                    <a:pt x="13133" y="14865"/>
                    <a:pt x="13169" y="14901"/>
                  </a:cubicBezTo>
                  <a:cubicBezTo>
                    <a:pt x="13228" y="14984"/>
                    <a:pt x="13228" y="15068"/>
                    <a:pt x="13216" y="15175"/>
                  </a:cubicBezTo>
                  <a:cubicBezTo>
                    <a:pt x="13216" y="15198"/>
                    <a:pt x="13216" y="15222"/>
                    <a:pt x="13216" y="15246"/>
                  </a:cubicBezTo>
                  <a:cubicBezTo>
                    <a:pt x="13216" y="15341"/>
                    <a:pt x="13264" y="15437"/>
                    <a:pt x="13324" y="15544"/>
                  </a:cubicBezTo>
                  <a:cubicBezTo>
                    <a:pt x="13336" y="15579"/>
                    <a:pt x="13359" y="15615"/>
                    <a:pt x="13383" y="15651"/>
                  </a:cubicBezTo>
                  <a:cubicBezTo>
                    <a:pt x="13407" y="15710"/>
                    <a:pt x="13443" y="15758"/>
                    <a:pt x="13478" y="15830"/>
                  </a:cubicBezTo>
                  <a:cubicBezTo>
                    <a:pt x="13538" y="15937"/>
                    <a:pt x="13240" y="16461"/>
                    <a:pt x="12931" y="16865"/>
                  </a:cubicBezTo>
                  <a:cubicBezTo>
                    <a:pt x="12919" y="16889"/>
                    <a:pt x="12907" y="16925"/>
                    <a:pt x="12931" y="16961"/>
                  </a:cubicBezTo>
                  <a:cubicBezTo>
                    <a:pt x="12955" y="17008"/>
                    <a:pt x="13490" y="18151"/>
                    <a:pt x="13586" y="18354"/>
                  </a:cubicBezTo>
                  <a:cubicBezTo>
                    <a:pt x="13705" y="18568"/>
                    <a:pt x="14133" y="18842"/>
                    <a:pt x="14312" y="18842"/>
                  </a:cubicBezTo>
                  <a:lnTo>
                    <a:pt x="14324" y="18842"/>
                  </a:lnTo>
                  <a:cubicBezTo>
                    <a:pt x="14407" y="18842"/>
                    <a:pt x="14538" y="18758"/>
                    <a:pt x="14740" y="18639"/>
                  </a:cubicBezTo>
                  <a:cubicBezTo>
                    <a:pt x="14871" y="18556"/>
                    <a:pt x="15026" y="18461"/>
                    <a:pt x="15121" y="18425"/>
                  </a:cubicBezTo>
                  <a:cubicBezTo>
                    <a:pt x="15150" y="18414"/>
                    <a:pt x="15179" y="18410"/>
                    <a:pt x="15206" y="18410"/>
                  </a:cubicBezTo>
                  <a:cubicBezTo>
                    <a:pt x="15268" y="18410"/>
                    <a:pt x="15319" y="18432"/>
                    <a:pt x="15336" y="18449"/>
                  </a:cubicBezTo>
                  <a:lnTo>
                    <a:pt x="15336" y="18461"/>
                  </a:lnTo>
                  <a:lnTo>
                    <a:pt x="15336" y="18949"/>
                  </a:lnTo>
                  <a:lnTo>
                    <a:pt x="15336" y="19366"/>
                  </a:lnTo>
                  <a:cubicBezTo>
                    <a:pt x="15336" y="19782"/>
                    <a:pt x="15336" y="20402"/>
                    <a:pt x="15336" y="20699"/>
                  </a:cubicBezTo>
                  <a:cubicBezTo>
                    <a:pt x="15348" y="21056"/>
                    <a:pt x="15479" y="21306"/>
                    <a:pt x="15622" y="21568"/>
                  </a:cubicBezTo>
                  <a:cubicBezTo>
                    <a:pt x="15669" y="21664"/>
                    <a:pt x="15729" y="21771"/>
                    <a:pt x="15776" y="21878"/>
                  </a:cubicBezTo>
                  <a:cubicBezTo>
                    <a:pt x="15931" y="22235"/>
                    <a:pt x="15955" y="22807"/>
                    <a:pt x="15967" y="23188"/>
                  </a:cubicBezTo>
                  <a:lnTo>
                    <a:pt x="15967" y="23319"/>
                  </a:lnTo>
                  <a:cubicBezTo>
                    <a:pt x="15979" y="23390"/>
                    <a:pt x="15979" y="23461"/>
                    <a:pt x="15991" y="23533"/>
                  </a:cubicBezTo>
                  <a:cubicBezTo>
                    <a:pt x="16003" y="23557"/>
                    <a:pt x="16003" y="23580"/>
                    <a:pt x="16014" y="23604"/>
                  </a:cubicBezTo>
                  <a:cubicBezTo>
                    <a:pt x="16026" y="23652"/>
                    <a:pt x="16026" y="23688"/>
                    <a:pt x="16038" y="23723"/>
                  </a:cubicBezTo>
                  <a:cubicBezTo>
                    <a:pt x="16026" y="23735"/>
                    <a:pt x="16014" y="23759"/>
                    <a:pt x="16014" y="23771"/>
                  </a:cubicBezTo>
                  <a:cubicBezTo>
                    <a:pt x="16003" y="23783"/>
                    <a:pt x="15991" y="23783"/>
                    <a:pt x="15991" y="23795"/>
                  </a:cubicBezTo>
                  <a:cubicBezTo>
                    <a:pt x="15979" y="23819"/>
                    <a:pt x="15967" y="23842"/>
                    <a:pt x="15955" y="23878"/>
                  </a:cubicBezTo>
                  <a:cubicBezTo>
                    <a:pt x="15919" y="24069"/>
                    <a:pt x="15741" y="24319"/>
                    <a:pt x="15550" y="24581"/>
                  </a:cubicBezTo>
                  <a:cubicBezTo>
                    <a:pt x="15526" y="24616"/>
                    <a:pt x="15491" y="24652"/>
                    <a:pt x="15455" y="24700"/>
                  </a:cubicBezTo>
                  <a:cubicBezTo>
                    <a:pt x="15443" y="24712"/>
                    <a:pt x="15431" y="24723"/>
                    <a:pt x="15431" y="24735"/>
                  </a:cubicBezTo>
                  <a:cubicBezTo>
                    <a:pt x="15395" y="24759"/>
                    <a:pt x="15371" y="24795"/>
                    <a:pt x="15336" y="24831"/>
                  </a:cubicBezTo>
                  <a:cubicBezTo>
                    <a:pt x="15336" y="24831"/>
                    <a:pt x="15324" y="24843"/>
                    <a:pt x="15324" y="24843"/>
                  </a:cubicBezTo>
                  <a:cubicBezTo>
                    <a:pt x="15276" y="24878"/>
                    <a:pt x="15241" y="24914"/>
                    <a:pt x="15205" y="24950"/>
                  </a:cubicBezTo>
                  <a:cubicBezTo>
                    <a:pt x="15169" y="24985"/>
                    <a:pt x="15133" y="25009"/>
                    <a:pt x="15110" y="25033"/>
                  </a:cubicBezTo>
                  <a:cubicBezTo>
                    <a:pt x="15098" y="25009"/>
                    <a:pt x="15086" y="24985"/>
                    <a:pt x="15074" y="24962"/>
                  </a:cubicBezTo>
                  <a:cubicBezTo>
                    <a:pt x="15062" y="24938"/>
                    <a:pt x="15050" y="24926"/>
                    <a:pt x="15038" y="24902"/>
                  </a:cubicBezTo>
                  <a:cubicBezTo>
                    <a:pt x="15014" y="24854"/>
                    <a:pt x="14990" y="24819"/>
                    <a:pt x="14967" y="24771"/>
                  </a:cubicBezTo>
                  <a:cubicBezTo>
                    <a:pt x="14943" y="24747"/>
                    <a:pt x="14931" y="24712"/>
                    <a:pt x="14919" y="24688"/>
                  </a:cubicBezTo>
                  <a:cubicBezTo>
                    <a:pt x="14895" y="24640"/>
                    <a:pt x="14871" y="24604"/>
                    <a:pt x="14848" y="24557"/>
                  </a:cubicBezTo>
                  <a:cubicBezTo>
                    <a:pt x="14836" y="24533"/>
                    <a:pt x="14812" y="24497"/>
                    <a:pt x="14800" y="24473"/>
                  </a:cubicBezTo>
                  <a:cubicBezTo>
                    <a:pt x="14776" y="24426"/>
                    <a:pt x="14752" y="24390"/>
                    <a:pt x="14729" y="24342"/>
                  </a:cubicBezTo>
                  <a:cubicBezTo>
                    <a:pt x="14717" y="24307"/>
                    <a:pt x="14693" y="24271"/>
                    <a:pt x="14669" y="24247"/>
                  </a:cubicBezTo>
                  <a:cubicBezTo>
                    <a:pt x="14657" y="24200"/>
                    <a:pt x="14633" y="24164"/>
                    <a:pt x="14609" y="24128"/>
                  </a:cubicBezTo>
                  <a:cubicBezTo>
                    <a:pt x="14586" y="24092"/>
                    <a:pt x="14574" y="24057"/>
                    <a:pt x="14550" y="24009"/>
                  </a:cubicBezTo>
                  <a:cubicBezTo>
                    <a:pt x="14526" y="23985"/>
                    <a:pt x="14514" y="23950"/>
                    <a:pt x="14490" y="23914"/>
                  </a:cubicBezTo>
                  <a:cubicBezTo>
                    <a:pt x="14479" y="23878"/>
                    <a:pt x="14455" y="23830"/>
                    <a:pt x="14431" y="23783"/>
                  </a:cubicBezTo>
                  <a:cubicBezTo>
                    <a:pt x="14407" y="23759"/>
                    <a:pt x="14395" y="23723"/>
                    <a:pt x="14383" y="23700"/>
                  </a:cubicBezTo>
                  <a:cubicBezTo>
                    <a:pt x="14359" y="23652"/>
                    <a:pt x="14336" y="23604"/>
                    <a:pt x="14312" y="23569"/>
                  </a:cubicBezTo>
                  <a:cubicBezTo>
                    <a:pt x="14288" y="23533"/>
                    <a:pt x="14276" y="23509"/>
                    <a:pt x="14264" y="23473"/>
                  </a:cubicBezTo>
                  <a:cubicBezTo>
                    <a:pt x="14240" y="23438"/>
                    <a:pt x="14217" y="23402"/>
                    <a:pt x="14193" y="23354"/>
                  </a:cubicBezTo>
                  <a:cubicBezTo>
                    <a:pt x="14181" y="23330"/>
                    <a:pt x="14157" y="23295"/>
                    <a:pt x="14145" y="23259"/>
                  </a:cubicBezTo>
                  <a:cubicBezTo>
                    <a:pt x="14121" y="23223"/>
                    <a:pt x="14109" y="23188"/>
                    <a:pt x="14086" y="23152"/>
                  </a:cubicBezTo>
                  <a:cubicBezTo>
                    <a:pt x="14074" y="23128"/>
                    <a:pt x="14062" y="23092"/>
                    <a:pt x="14038" y="23068"/>
                  </a:cubicBezTo>
                  <a:cubicBezTo>
                    <a:pt x="14026" y="23033"/>
                    <a:pt x="14002" y="22997"/>
                    <a:pt x="13990" y="22961"/>
                  </a:cubicBezTo>
                  <a:cubicBezTo>
                    <a:pt x="13978" y="22938"/>
                    <a:pt x="13955" y="22914"/>
                    <a:pt x="13943" y="22878"/>
                  </a:cubicBezTo>
                  <a:cubicBezTo>
                    <a:pt x="13931" y="22854"/>
                    <a:pt x="13919" y="22818"/>
                    <a:pt x="13895" y="22795"/>
                  </a:cubicBezTo>
                  <a:cubicBezTo>
                    <a:pt x="13883" y="22759"/>
                    <a:pt x="13871" y="22735"/>
                    <a:pt x="13859" y="22699"/>
                  </a:cubicBezTo>
                  <a:cubicBezTo>
                    <a:pt x="13847" y="22676"/>
                    <a:pt x="13836" y="22652"/>
                    <a:pt x="13824" y="22628"/>
                  </a:cubicBezTo>
                  <a:cubicBezTo>
                    <a:pt x="13800" y="22604"/>
                    <a:pt x="13800" y="22580"/>
                    <a:pt x="13788" y="22557"/>
                  </a:cubicBezTo>
                  <a:cubicBezTo>
                    <a:pt x="13776" y="22533"/>
                    <a:pt x="13764" y="22521"/>
                    <a:pt x="13752" y="22497"/>
                  </a:cubicBezTo>
                  <a:cubicBezTo>
                    <a:pt x="13740" y="22473"/>
                    <a:pt x="13728" y="22461"/>
                    <a:pt x="13728" y="22437"/>
                  </a:cubicBezTo>
                  <a:cubicBezTo>
                    <a:pt x="13717" y="22426"/>
                    <a:pt x="13705" y="22402"/>
                    <a:pt x="13693" y="22390"/>
                  </a:cubicBezTo>
                  <a:cubicBezTo>
                    <a:pt x="13693" y="22366"/>
                    <a:pt x="13681" y="22342"/>
                    <a:pt x="13669" y="22330"/>
                  </a:cubicBezTo>
                  <a:cubicBezTo>
                    <a:pt x="13669" y="22318"/>
                    <a:pt x="13669" y="22306"/>
                    <a:pt x="13657" y="22295"/>
                  </a:cubicBezTo>
                  <a:cubicBezTo>
                    <a:pt x="13657" y="22283"/>
                    <a:pt x="13645" y="22259"/>
                    <a:pt x="13645" y="22247"/>
                  </a:cubicBezTo>
                  <a:cubicBezTo>
                    <a:pt x="13657" y="22128"/>
                    <a:pt x="13514" y="21985"/>
                    <a:pt x="13097" y="21628"/>
                  </a:cubicBezTo>
                  <a:cubicBezTo>
                    <a:pt x="13002" y="21545"/>
                    <a:pt x="12919" y="21473"/>
                    <a:pt x="12895" y="21437"/>
                  </a:cubicBezTo>
                  <a:cubicBezTo>
                    <a:pt x="12835" y="21390"/>
                    <a:pt x="12764" y="21342"/>
                    <a:pt x="12669" y="21283"/>
                  </a:cubicBezTo>
                  <a:cubicBezTo>
                    <a:pt x="12526" y="21175"/>
                    <a:pt x="12347" y="21056"/>
                    <a:pt x="12300" y="20925"/>
                  </a:cubicBezTo>
                  <a:cubicBezTo>
                    <a:pt x="12204" y="20663"/>
                    <a:pt x="11788" y="20140"/>
                    <a:pt x="11645" y="19973"/>
                  </a:cubicBezTo>
                  <a:cubicBezTo>
                    <a:pt x="11454" y="19770"/>
                    <a:pt x="11026" y="19640"/>
                    <a:pt x="10704" y="19616"/>
                  </a:cubicBezTo>
                  <a:cubicBezTo>
                    <a:pt x="10693" y="19615"/>
                    <a:pt x="10682" y="19615"/>
                    <a:pt x="10671" y="19615"/>
                  </a:cubicBezTo>
                  <a:cubicBezTo>
                    <a:pt x="10449" y="19615"/>
                    <a:pt x="10279" y="19728"/>
                    <a:pt x="10109" y="19842"/>
                  </a:cubicBezTo>
                  <a:cubicBezTo>
                    <a:pt x="10014" y="19913"/>
                    <a:pt x="9918" y="19973"/>
                    <a:pt x="9823" y="20021"/>
                  </a:cubicBezTo>
                  <a:cubicBezTo>
                    <a:pt x="9728" y="20056"/>
                    <a:pt x="9609" y="20080"/>
                    <a:pt x="9442" y="20080"/>
                  </a:cubicBezTo>
                  <a:cubicBezTo>
                    <a:pt x="9275" y="20080"/>
                    <a:pt x="9085" y="20056"/>
                    <a:pt x="8894" y="20032"/>
                  </a:cubicBezTo>
                  <a:cubicBezTo>
                    <a:pt x="8799" y="20032"/>
                    <a:pt x="8704" y="20021"/>
                    <a:pt x="8609" y="20009"/>
                  </a:cubicBezTo>
                  <a:cubicBezTo>
                    <a:pt x="8275" y="19985"/>
                    <a:pt x="8252" y="19782"/>
                    <a:pt x="8240" y="19651"/>
                  </a:cubicBezTo>
                  <a:cubicBezTo>
                    <a:pt x="8228" y="19604"/>
                    <a:pt x="8228" y="19556"/>
                    <a:pt x="8204" y="19532"/>
                  </a:cubicBezTo>
                  <a:cubicBezTo>
                    <a:pt x="8168" y="19473"/>
                    <a:pt x="8109" y="19461"/>
                    <a:pt x="8013" y="19449"/>
                  </a:cubicBezTo>
                  <a:cubicBezTo>
                    <a:pt x="7882" y="19425"/>
                    <a:pt x="7668" y="19401"/>
                    <a:pt x="7323" y="19235"/>
                  </a:cubicBezTo>
                  <a:cubicBezTo>
                    <a:pt x="6954" y="19068"/>
                    <a:pt x="6823" y="18842"/>
                    <a:pt x="6704" y="18639"/>
                  </a:cubicBezTo>
                  <a:cubicBezTo>
                    <a:pt x="6656" y="18544"/>
                    <a:pt x="6597" y="18461"/>
                    <a:pt x="6537" y="18377"/>
                  </a:cubicBezTo>
                  <a:cubicBezTo>
                    <a:pt x="6466" y="18294"/>
                    <a:pt x="6370" y="18246"/>
                    <a:pt x="6251" y="18246"/>
                  </a:cubicBezTo>
                  <a:cubicBezTo>
                    <a:pt x="6227" y="18246"/>
                    <a:pt x="6192" y="18258"/>
                    <a:pt x="6156" y="18258"/>
                  </a:cubicBezTo>
                  <a:cubicBezTo>
                    <a:pt x="6037" y="18282"/>
                    <a:pt x="5930" y="18330"/>
                    <a:pt x="5799" y="18377"/>
                  </a:cubicBezTo>
                  <a:cubicBezTo>
                    <a:pt x="5656" y="18437"/>
                    <a:pt x="5501" y="18497"/>
                    <a:pt x="5346" y="18520"/>
                  </a:cubicBezTo>
                  <a:cubicBezTo>
                    <a:pt x="5311" y="18532"/>
                    <a:pt x="5263" y="18532"/>
                    <a:pt x="5204" y="18544"/>
                  </a:cubicBezTo>
                  <a:lnTo>
                    <a:pt x="5192" y="18544"/>
                  </a:lnTo>
                  <a:cubicBezTo>
                    <a:pt x="5144" y="18556"/>
                    <a:pt x="5096" y="18568"/>
                    <a:pt x="5037" y="18568"/>
                  </a:cubicBezTo>
                  <a:cubicBezTo>
                    <a:pt x="5037" y="18568"/>
                    <a:pt x="5025" y="18568"/>
                    <a:pt x="5025" y="18580"/>
                  </a:cubicBezTo>
                  <a:cubicBezTo>
                    <a:pt x="4977" y="18580"/>
                    <a:pt x="4918" y="18592"/>
                    <a:pt x="4858" y="18604"/>
                  </a:cubicBezTo>
                  <a:lnTo>
                    <a:pt x="4811" y="18604"/>
                  </a:lnTo>
                  <a:lnTo>
                    <a:pt x="4918" y="18389"/>
                  </a:lnTo>
                  <a:cubicBezTo>
                    <a:pt x="5144" y="17735"/>
                    <a:pt x="5454" y="16996"/>
                    <a:pt x="5549" y="16925"/>
                  </a:cubicBezTo>
                  <a:cubicBezTo>
                    <a:pt x="5585" y="16913"/>
                    <a:pt x="5692" y="16901"/>
                    <a:pt x="5799" y="16901"/>
                  </a:cubicBezTo>
                  <a:cubicBezTo>
                    <a:pt x="6239" y="16853"/>
                    <a:pt x="6608" y="16806"/>
                    <a:pt x="6716" y="16603"/>
                  </a:cubicBezTo>
                  <a:cubicBezTo>
                    <a:pt x="6870" y="16318"/>
                    <a:pt x="6823" y="16127"/>
                    <a:pt x="6704" y="15889"/>
                  </a:cubicBezTo>
                  <a:cubicBezTo>
                    <a:pt x="6644" y="15794"/>
                    <a:pt x="6597" y="15699"/>
                    <a:pt x="6537" y="15615"/>
                  </a:cubicBezTo>
                  <a:cubicBezTo>
                    <a:pt x="6466" y="15520"/>
                    <a:pt x="6406" y="15425"/>
                    <a:pt x="6358" y="15306"/>
                  </a:cubicBezTo>
                  <a:cubicBezTo>
                    <a:pt x="6335" y="15258"/>
                    <a:pt x="6311" y="15198"/>
                    <a:pt x="6275" y="15151"/>
                  </a:cubicBezTo>
                  <a:cubicBezTo>
                    <a:pt x="6180" y="14972"/>
                    <a:pt x="6073" y="14806"/>
                    <a:pt x="6168" y="14556"/>
                  </a:cubicBezTo>
                  <a:cubicBezTo>
                    <a:pt x="6204" y="14460"/>
                    <a:pt x="6251" y="14365"/>
                    <a:pt x="6299" y="14282"/>
                  </a:cubicBezTo>
                  <a:cubicBezTo>
                    <a:pt x="6418" y="14067"/>
                    <a:pt x="6537" y="13841"/>
                    <a:pt x="6478" y="13472"/>
                  </a:cubicBezTo>
                  <a:cubicBezTo>
                    <a:pt x="6418" y="13139"/>
                    <a:pt x="6251" y="12674"/>
                    <a:pt x="6156" y="12389"/>
                  </a:cubicBezTo>
                  <a:lnTo>
                    <a:pt x="6132" y="12305"/>
                  </a:lnTo>
                  <a:cubicBezTo>
                    <a:pt x="6108" y="12222"/>
                    <a:pt x="6085" y="12174"/>
                    <a:pt x="6085" y="12150"/>
                  </a:cubicBezTo>
                  <a:cubicBezTo>
                    <a:pt x="6085" y="12139"/>
                    <a:pt x="6073" y="12103"/>
                    <a:pt x="6061" y="12055"/>
                  </a:cubicBezTo>
                  <a:cubicBezTo>
                    <a:pt x="6013" y="11912"/>
                    <a:pt x="5930" y="11627"/>
                    <a:pt x="6025" y="11353"/>
                  </a:cubicBezTo>
                  <a:cubicBezTo>
                    <a:pt x="6097" y="11198"/>
                    <a:pt x="6180" y="11091"/>
                    <a:pt x="6239" y="11007"/>
                  </a:cubicBezTo>
                  <a:cubicBezTo>
                    <a:pt x="6287" y="10960"/>
                    <a:pt x="6335" y="10900"/>
                    <a:pt x="6358" y="10829"/>
                  </a:cubicBezTo>
                  <a:close/>
                  <a:moveTo>
                    <a:pt x="32671" y="17044"/>
                  </a:moveTo>
                  <a:cubicBezTo>
                    <a:pt x="32802" y="17139"/>
                    <a:pt x="33064" y="17151"/>
                    <a:pt x="33445" y="17163"/>
                  </a:cubicBezTo>
                  <a:lnTo>
                    <a:pt x="33743" y="17163"/>
                  </a:lnTo>
                  <a:lnTo>
                    <a:pt x="33921" y="17175"/>
                  </a:lnTo>
                  <a:cubicBezTo>
                    <a:pt x="34040" y="17187"/>
                    <a:pt x="34160" y="17187"/>
                    <a:pt x="34291" y="17199"/>
                  </a:cubicBezTo>
                  <a:lnTo>
                    <a:pt x="34326" y="17211"/>
                  </a:lnTo>
                  <a:lnTo>
                    <a:pt x="34374" y="17211"/>
                  </a:lnTo>
                  <a:cubicBezTo>
                    <a:pt x="34386" y="17211"/>
                    <a:pt x="34398" y="17211"/>
                    <a:pt x="34410" y="17223"/>
                  </a:cubicBezTo>
                  <a:cubicBezTo>
                    <a:pt x="34612" y="17246"/>
                    <a:pt x="34767" y="17270"/>
                    <a:pt x="34933" y="17306"/>
                  </a:cubicBezTo>
                  <a:cubicBezTo>
                    <a:pt x="35207" y="17377"/>
                    <a:pt x="35422" y="17473"/>
                    <a:pt x="35624" y="17568"/>
                  </a:cubicBezTo>
                  <a:cubicBezTo>
                    <a:pt x="35767" y="17627"/>
                    <a:pt x="35898" y="17687"/>
                    <a:pt x="36041" y="17735"/>
                  </a:cubicBezTo>
                  <a:cubicBezTo>
                    <a:pt x="36145" y="17762"/>
                    <a:pt x="36230" y="17774"/>
                    <a:pt x="36310" y="17774"/>
                  </a:cubicBezTo>
                  <a:cubicBezTo>
                    <a:pt x="36367" y="17774"/>
                    <a:pt x="36422" y="17768"/>
                    <a:pt x="36481" y="17758"/>
                  </a:cubicBezTo>
                  <a:cubicBezTo>
                    <a:pt x="36565" y="17746"/>
                    <a:pt x="36660" y="17735"/>
                    <a:pt x="36791" y="17735"/>
                  </a:cubicBezTo>
                  <a:lnTo>
                    <a:pt x="37243" y="17735"/>
                  </a:lnTo>
                  <a:cubicBezTo>
                    <a:pt x="37446" y="17735"/>
                    <a:pt x="37672" y="17746"/>
                    <a:pt x="37791" y="17830"/>
                  </a:cubicBezTo>
                  <a:cubicBezTo>
                    <a:pt x="37946" y="17937"/>
                    <a:pt x="38291" y="18163"/>
                    <a:pt x="38493" y="18187"/>
                  </a:cubicBezTo>
                  <a:cubicBezTo>
                    <a:pt x="38504" y="18188"/>
                    <a:pt x="38515" y="18188"/>
                    <a:pt x="38525" y="18188"/>
                  </a:cubicBezTo>
                  <a:cubicBezTo>
                    <a:pt x="38765" y="18188"/>
                    <a:pt x="38875" y="17933"/>
                    <a:pt x="38898" y="17854"/>
                  </a:cubicBezTo>
                  <a:cubicBezTo>
                    <a:pt x="38970" y="17699"/>
                    <a:pt x="39172" y="17544"/>
                    <a:pt x="39220" y="17532"/>
                  </a:cubicBezTo>
                  <a:lnTo>
                    <a:pt x="39279" y="17532"/>
                  </a:lnTo>
                  <a:cubicBezTo>
                    <a:pt x="39327" y="17532"/>
                    <a:pt x="39494" y="17532"/>
                    <a:pt x="39660" y="17592"/>
                  </a:cubicBezTo>
                  <a:lnTo>
                    <a:pt x="39684" y="17592"/>
                  </a:lnTo>
                  <a:cubicBezTo>
                    <a:pt x="39696" y="17604"/>
                    <a:pt x="39708" y="17604"/>
                    <a:pt x="39732" y="17604"/>
                  </a:cubicBezTo>
                  <a:lnTo>
                    <a:pt x="39732" y="18366"/>
                  </a:lnTo>
                  <a:cubicBezTo>
                    <a:pt x="39732" y="18663"/>
                    <a:pt x="39815" y="18937"/>
                    <a:pt x="39970" y="19151"/>
                  </a:cubicBezTo>
                  <a:lnTo>
                    <a:pt x="40006" y="19211"/>
                  </a:lnTo>
                  <a:cubicBezTo>
                    <a:pt x="40113" y="19354"/>
                    <a:pt x="40291" y="19592"/>
                    <a:pt x="40303" y="19651"/>
                  </a:cubicBezTo>
                  <a:cubicBezTo>
                    <a:pt x="40303" y="19663"/>
                    <a:pt x="40315" y="19675"/>
                    <a:pt x="40327" y="19699"/>
                  </a:cubicBezTo>
                  <a:cubicBezTo>
                    <a:pt x="40327" y="19711"/>
                    <a:pt x="40339" y="19735"/>
                    <a:pt x="40339" y="19759"/>
                  </a:cubicBezTo>
                  <a:cubicBezTo>
                    <a:pt x="40351" y="19770"/>
                    <a:pt x="40351" y="19770"/>
                    <a:pt x="40363" y="19794"/>
                  </a:cubicBezTo>
                  <a:cubicBezTo>
                    <a:pt x="40375" y="19818"/>
                    <a:pt x="40387" y="19854"/>
                    <a:pt x="40410" y="19890"/>
                  </a:cubicBezTo>
                  <a:cubicBezTo>
                    <a:pt x="40410" y="19890"/>
                    <a:pt x="40410" y="19901"/>
                    <a:pt x="40410" y="19913"/>
                  </a:cubicBezTo>
                  <a:cubicBezTo>
                    <a:pt x="40434" y="19949"/>
                    <a:pt x="40446" y="19985"/>
                    <a:pt x="40470" y="20032"/>
                  </a:cubicBezTo>
                  <a:cubicBezTo>
                    <a:pt x="40470" y="20044"/>
                    <a:pt x="40482" y="20044"/>
                    <a:pt x="40482" y="20056"/>
                  </a:cubicBezTo>
                  <a:lnTo>
                    <a:pt x="40470" y="20056"/>
                  </a:lnTo>
                  <a:lnTo>
                    <a:pt x="40458" y="20092"/>
                  </a:lnTo>
                  <a:cubicBezTo>
                    <a:pt x="40327" y="20247"/>
                    <a:pt x="39732" y="20830"/>
                    <a:pt x="39244" y="21294"/>
                  </a:cubicBezTo>
                  <a:cubicBezTo>
                    <a:pt x="38767" y="21759"/>
                    <a:pt x="38565" y="21949"/>
                    <a:pt x="38529" y="21997"/>
                  </a:cubicBezTo>
                  <a:cubicBezTo>
                    <a:pt x="38493" y="22056"/>
                    <a:pt x="38208" y="22390"/>
                    <a:pt x="37946" y="22676"/>
                  </a:cubicBezTo>
                  <a:cubicBezTo>
                    <a:pt x="37684" y="22973"/>
                    <a:pt x="37410" y="23271"/>
                    <a:pt x="37279" y="23438"/>
                  </a:cubicBezTo>
                  <a:lnTo>
                    <a:pt x="37160" y="23580"/>
                  </a:lnTo>
                  <a:cubicBezTo>
                    <a:pt x="36910" y="23878"/>
                    <a:pt x="36636" y="24223"/>
                    <a:pt x="36374" y="24426"/>
                  </a:cubicBezTo>
                  <a:cubicBezTo>
                    <a:pt x="36231" y="24533"/>
                    <a:pt x="36088" y="24628"/>
                    <a:pt x="35969" y="24700"/>
                  </a:cubicBezTo>
                  <a:cubicBezTo>
                    <a:pt x="35803" y="24807"/>
                    <a:pt x="35672" y="24878"/>
                    <a:pt x="35612" y="24973"/>
                  </a:cubicBezTo>
                  <a:cubicBezTo>
                    <a:pt x="35564" y="25033"/>
                    <a:pt x="35541" y="25093"/>
                    <a:pt x="35517" y="25152"/>
                  </a:cubicBezTo>
                  <a:cubicBezTo>
                    <a:pt x="35481" y="25224"/>
                    <a:pt x="35445" y="25295"/>
                    <a:pt x="35374" y="25402"/>
                  </a:cubicBezTo>
                  <a:cubicBezTo>
                    <a:pt x="35231" y="25616"/>
                    <a:pt x="34791" y="26247"/>
                    <a:pt x="34588" y="26474"/>
                  </a:cubicBezTo>
                  <a:cubicBezTo>
                    <a:pt x="34529" y="26557"/>
                    <a:pt x="34469" y="26617"/>
                    <a:pt x="34410" y="26652"/>
                  </a:cubicBezTo>
                  <a:cubicBezTo>
                    <a:pt x="34374" y="26688"/>
                    <a:pt x="34338" y="26724"/>
                    <a:pt x="34314" y="26759"/>
                  </a:cubicBezTo>
                  <a:cubicBezTo>
                    <a:pt x="34291" y="26748"/>
                    <a:pt x="34267" y="26736"/>
                    <a:pt x="34243" y="26724"/>
                  </a:cubicBezTo>
                  <a:cubicBezTo>
                    <a:pt x="34040" y="26628"/>
                    <a:pt x="33743" y="26486"/>
                    <a:pt x="33600" y="26247"/>
                  </a:cubicBezTo>
                  <a:cubicBezTo>
                    <a:pt x="33409" y="25926"/>
                    <a:pt x="33040" y="25569"/>
                    <a:pt x="32802" y="25545"/>
                  </a:cubicBezTo>
                  <a:lnTo>
                    <a:pt x="32767" y="25545"/>
                  </a:lnTo>
                  <a:cubicBezTo>
                    <a:pt x="32671" y="25533"/>
                    <a:pt x="32505" y="25521"/>
                    <a:pt x="32302" y="25521"/>
                  </a:cubicBezTo>
                  <a:cubicBezTo>
                    <a:pt x="31969" y="25521"/>
                    <a:pt x="31695" y="25557"/>
                    <a:pt x="31457" y="25616"/>
                  </a:cubicBezTo>
                  <a:cubicBezTo>
                    <a:pt x="30969" y="25759"/>
                    <a:pt x="30219" y="25831"/>
                    <a:pt x="30171" y="25831"/>
                  </a:cubicBezTo>
                  <a:cubicBezTo>
                    <a:pt x="30147" y="25831"/>
                    <a:pt x="30052" y="25855"/>
                    <a:pt x="29957" y="25866"/>
                  </a:cubicBezTo>
                  <a:cubicBezTo>
                    <a:pt x="29945" y="25878"/>
                    <a:pt x="29921" y="25878"/>
                    <a:pt x="29909" y="25878"/>
                  </a:cubicBezTo>
                  <a:cubicBezTo>
                    <a:pt x="29897" y="25843"/>
                    <a:pt x="29885" y="25795"/>
                    <a:pt x="29873" y="25759"/>
                  </a:cubicBezTo>
                  <a:cubicBezTo>
                    <a:pt x="29873" y="25759"/>
                    <a:pt x="29873" y="25759"/>
                    <a:pt x="29873" y="25747"/>
                  </a:cubicBezTo>
                  <a:cubicBezTo>
                    <a:pt x="29861" y="25724"/>
                    <a:pt x="29849" y="25688"/>
                    <a:pt x="29838" y="25664"/>
                  </a:cubicBezTo>
                  <a:cubicBezTo>
                    <a:pt x="29838" y="25652"/>
                    <a:pt x="29838" y="25640"/>
                    <a:pt x="29838" y="25640"/>
                  </a:cubicBezTo>
                  <a:cubicBezTo>
                    <a:pt x="29826" y="25616"/>
                    <a:pt x="29826" y="25593"/>
                    <a:pt x="29826" y="25569"/>
                  </a:cubicBezTo>
                  <a:cubicBezTo>
                    <a:pt x="29814" y="25557"/>
                    <a:pt x="29814" y="25545"/>
                    <a:pt x="29814" y="25533"/>
                  </a:cubicBezTo>
                  <a:cubicBezTo>
                    <a:pt x="29814" y="25509"/>
                    <a:pt x="29802" y="25497"/>
                    <a:pt x="29802" y="25474"/>
                  </a:cubicBezTo>
                  <a:cubicBezTo>
                    <a:pt x="29802" y="25462"/>
                    <a:pt x="29802" y="25450"/>
                    <a:pt x="29802" y="25438"/>
                  </a:cubicBezTo>
                  <a:cubicBezTo>
                    <a:pt x="29802" y="25414"/>
                    <a:pt x="29802" y="25402"/>
                    <a:pt x="29802" y="25390"/>
                  </a:cubicBezTo>
                  <a:cubicBezTo>
                    <a:pt x="29802" y="25378"/>
                    <a:pt x="29802" y="25366"/>
                    <a:pt x="29802" y="25343"/>
                  </a:cubicBezTo>
                  <a:cubicBezTo>
                    <a:pt x="29802" y="25331"/>
                    <a:pt x="29802" y="25331"/>
                    <a:pt x="29802" y="25319"/>
                  </a:cubicBezTo>
                  <a:cubicBezTo>
                    <a:pt x="29802" y="25307"/>
                    <a:pt x="29802" y="25283"/>
                    <a:pt x="29802" y="25283"/>
                  </a:cubicBezTo>
                  <a:cubicBezTo>
                    <a:pt x="29814" y="25259"/>
                    <a:pt x="29814" y="25247"/>
                    <a:pt x="29826" y="25235"/>
                  </a:cubicBezTo>
                  <a:cubicBezTo>
                    <a:pt x="29826" y="25235"/>
                    <a:pt x="29826" y="25224"/>
                    <a:pt x="29826" y="25224"/>
                  </a:cubicBezTo>
                  <a:cubicBezTo>
                    <a:pt x="29873" y="25164"/>
                    <a:pt x="29909" y="25128"/>
                    <a:pt x="29945" y="25081"/>
                  </a:cubicBezTo>
                  <a:cubicBezTo>
                    <a:pt x="30040" y="24985"/>
                    <a:pt x="30123" y="24902"/>
                    <a:pt x="30123" y="24628"/>
                  </a:cubicBezTo>
                  <a:cubicBezTo>
                    <a:pt x="30123" y="24485"/>
                    <a:pt x="30076" y="24331"/>
                    <a:pt x="30028" y="24164"/>
                  </a:cubicBezTo>
                  <a:cubicBezTo>
                    <a:pt x="29969" y="23985"/>
                    <a:pt x="29909" y="23807"/>
                    <a:pt x="29921" y="23652"/>
                  </a:cubicBezTo>
                  <a:cubicBezTo>
                    <a:pt x="29933" y="23616"/>
                    <a:pt x="29933" y="23580"/>
                    <a:pt x="29945" y="23545"/>
                  </a:cubicBezTo>
                  <a:cubicBezTo>
                    <a:pt x="29957" y="23509"/>
                    <a:pt x="29980" y="23461"/>
                    <a:pt x="30004" y="23426"/>
                  </a:cubicBezTo>
                  <a:cubicBezTo>
                    <a:pt x="30004" y="23414"/>
                    <a:pt x="30004" y="23414"/>
                    <a:pt x="30004" y="23414"/>
                  </a:cubicBezTo>
                  <a:cubicBezTo>
                    <a:pt x="30016" y="23402"/>
                    <a:pt x="30028" y="23390"/>
                    <a:pt x="30028" y="23378"/>
                  </a:cubicBezTo>
                  <a:cubicBezTo>
                    <a:pt x="30219" y="23021"/>
                    <a:pt x="30600" y="22497"/>
                    <a:pt x="30850" y="22306"/>
                  </a:cubicBezTo>
                  <a:cubicBezTo>
                    <a:pt x="30909" y="22259"/>
                    <a:pt x="30969" y="22187"/>
                    <a:pt x="31052" y="22092"/>
                  </a:cubicBezTo>
                  <a:cubicBezTo>
                    <a:pt x="31052" y="22092"/>
                    <a:pt x="31052" y="22080"/>
                    <a:pt x="31052" y="22080"/>
                  </a:cubicBezTo>
                  <a:cubicBezTo>
                    <a:pt x="31373" y="21675"/>
                    <a:pt x="31802" y="20913"/>
                    <a:pt x="31790" y="20699"/>
                  </a:cubicBezTo>
                  <a:cubicBezTo>
                    <a:pt x="31790" y="20699"/>
                    <a:pt x="31790" y="20699"/>
                    <a:pt x="31790" y="20687"/>
                  </a:cubicBezTo>
                  <a:cubicBezTo>
                    <a:pt x="31778" y="20652"/>
                    <a:pt x="31766" y="20616"/>
                    <a:pt x="31754" y="20568"/>
                  </a:cubicBezTo>
                  <a:cubicBezTo>
                    <a:pt x="31731" y="20521"/>
                    <a:pt x="31707" y="20485"/>
                    <a:pt x="31683" y="20437"/>
                  </a:cubicBezTo>
                  <a:cubicBezTo>
                    <a:pt x="31635" y="20330"/>
                    <a:pt x="31576" y="20211"/>
                    <a:pt x="31564" y="20092"/>
                  </a:cubicBezTo>
                  <a:cubicBezTo>
                    <a:pt x="31552" y="20044"/>
                    <a:pt x="31564" y="19997"/>
                    <a:pt x="31576" y="19949"/>
                  </a:cubicBezTo>
                  <a:cubicBezTo>
                    <a:pt x="31576" y="19937"/>
                    <a:pt x="31588" y="19925"/>
                    <a:pt x="31600" y="19913"/>
                  </a:cubicBezTo>
                  <a:cubicBezTo>
                    <a:pt x="31600" y="19901"/>
                    <a:pt x="31612" y="19878"/>
                    <a:pt x="31624" y="19866"/>
                  </a:cubicBezTo>
                  <a:cubicBezTo>
                    <a:pt x="31850" y="19556"/>
                    <a:pt x="32219" y="19104"/>
                    <a:pt x="32219" y="19092"/>
                  </a:cubicBezTo>
                  <a:cubicBezTo>
                    <a:pt x="32231" y="19080"/>
                    <a:pt x="32243" y="19068"/>
                    <a:pt x="32243" y="19056"/>
                  </a:cubicBezTo>
                  <a:cubicBezTo>
                    <a:pt x="32243" y="19044"/>
                    <a:pt x="32290" y="18687"/>
                    <a:pt x="32350" y="18437"/>
                  </a:cubicBezTo>
                  <a:lnTo>
                    <a:pt x="32374" y="18318"/>
                  </a:lnTo>
                  <a:cubicBezTo>
                    <a:pt x="32421" y="18116"/>
                    <a:pt x="32469" y="17913"/>
                    <a:pt x="32457" y="17735"/>
                  </a:cubicBezTo>
                  <a:cubicBezTo>
                    <a:pt x="32457" y="17723"/>
                    <a:pt x="32457" y="17699"/>
                    <a:pt x="32457" y="17687"/>
                  </a:cubicBezTo>
                  <a:cubicBezTo>
                    <a:pt x="32433" y="17556"/>
                    <a:pt x="32445" y="17413"/>
                    <a:pt x="32469" y="17306"/>
                  </a:cubicBezTo>
                  <a:cubicBezTo>
                    <a:pt x="32481" y="17246"/>
                    <a:pt x="32493" y="17211"/>
                    <a:pt x="32505" y="17187"/>
                  </a:cubicBezTo>
                  <a:cubicBezTo>
                    <a:pt x="32516" y="17187"/>
                    <a:pt x="32528" y="17163"/>
                    <a:pt x="32612" y="17103"/>
                  </a:cubicBezTo>
                  <a:cubicBezTo>
                    <a:pt x="32624" y="17080"/>
                    <a:pt x="32647" y="17068"/>
                    <a:pt x="32671" y="17044"/>
                  </a:cubicBezTo>
                  <a:close/>
                  <a:moveTo>
                    <a:pt x="6259" y="18431"/>
                  </a:moveTo>
                  <a:cubicBezTo>
                    <a:pt x="6315" y="18431"/>
                    <a:pt x="6360" y="18447"/>
                    <a:pt x="6394" y="18485"/>
                  </a:cubicBezTo>
                  <a:cubicBezTo>
                    <a:pt x="6454" y="18556"/>
                    <a:pt x="6501" y="18639"/>
                    <a:pt x="6549" y="18723"/>
                  </a:cubicBezTo>
                  <a:cubicBezTo>
                    <a:pt x="6680" y="18949"/>
                    <a:pt x="6823" y="19199"/>
                    <a:pt x="7251" y="19401"/>
                  </a:cubicBezTo>
                  <a:cubicBezTo>
                    <a:pt x="7347" y="19437"/>
                    <a:pt x="7430" y="19473"/>
                    <a:pt x="7501" y="19509"/>
                  </a:cubicBezTo>
                  <a:cubicBezTo>
                    <a:pt x="7728" y="19592"/>
                    <a:pt x="7882" y="19616"/>
                    <a:pt x="7990" y="19628"/>
                  </a:cubicBezTo>
                  <a:cubicBezTo>
                    <a:pt x="8013" y="19628"/>
                    <a:pt x="8037" y="19628"/>
                    <a:pt x="8061" y="19640"/>
                  </a:cubicBezTo>
                  <a:cubicBezTo>
                    <a:pt x="8061" y="19651"/>
                    <a:pt x="8061" y="19651"/>
                    <a:pt x="8061" y="19663"/>
                  </a:cubicBezTo>
                  <a:cubicBezTo>
                    <a:pt x="8073" y="19806"/>
                    <a:pt x="8121" y="20140"/>
                    <a:pt x="8585" y="20187"/>
                  </a:cubicBezTo>
                  <a:cubicBezTo>
                    <a:pt x="8692" y="20199"/>
                    <a:pt x="8787" y="20199"/>
                    <a:pt x="8871" y="20211"/>
                  </a:cubicBezTo>
                  <a:cubicBezTo>
                    <a:pt x="9073" y="20235"/>
                    <a:pt x="9264" y="20259"/>
                    <a:pt x="9442" y="20259"/>
                  </a:cubicBezTo>
                  <a:cubicBezTo>
                    <a:pt x="9633" y="20259"/>
                    <a:pt x="9776" y="20235"/>
                    <a:pt x="9895" y="20175"/>
                  </a:cubicBezTo>
                  <a:cubicBezTo>
                    <a:pt x="10014" y="20128"/>
                    <a:pt x="10109" y="20056"/>
                    <a:pt x="10204" y="19997"/>
                  </a:cubicBezTo>
                  <a:cubicBezTo>
                    <a:pt x="10371" y="19890"/>
                    <a:pt x="10502" y="19794"/>
                    <a:pt x="10669" y="19794"/>
                  </a:cubicBezTo>
                  <a:lnTo>
                    <a:pt x="10692" y="19794"/>
                  </a:lnTo>
                  <a:cubicBezTo>
                    <a:pt x="10740" y="19794"/>
                    <a:pt x="10776" y="19806"/>
                    <a:pt x="10811" y="19806"/>
                  </a:cubicBezTo>
                  <a:cubicBezTo>
                    <a:pt x="11097" y="19854"/>
                    <a:pt x="11395" y="19961"/>
                    <a:pt x="11514" y="20092"/>
                  </a:cubicBezTo>
                  <a:cubicBezTo>
                    <a:pt x="11645" y="20235"/>
                    <a:pt x="11954" y="20652"/>
                    <a:pt x="12085" y="20902"/>
                  </a:cubicBezTo>
                  <a:cubicBezTo>
                    <a:pt x="12109" y="20925"/>
                    <a:pt x="12121" y="20961"/>
                    <a:pt x="12133" y="20997"/>
                  </a:cubicBezTo>
                  <a:cubicBezTo>
                    <a:pt x="12193" y="21175"/>
                    <a:pt x="12407" y="21318"/>
                    <a:pt x="12574" y="21425"/>
                  </a:cubicBezTo>
                  <a:cubicBezTo>
                    <a:pt x="12657" y="21473"/>
                    <a:pt x="12728" y="21521"/>
                    <a:pt x="12764" y="21556"/>
                  </a:cubicBezTo>
                  <a:cubicBezTo>
                    <a:pt x="12800" y="21604"/>
                    <a:pt x="12883" y="21675"/>
                    <a:pt x="12978" y="21759"/>
                  </a:cubicBezTo>
                  <a:cubicBezTo>
                    <a:pt x="13121" y="21878"/>
                    <a:pt x="13431" y="22140"/>
                    <a:pt x="13466" y="22223"/>
                  </a:cubicBezTo>
                  <a:cubicBezTo>
                    <a:pt x="13466" y="22235"/>
                    <a:pt x="13466" y="22235"/>
                    <a:pt x="13466" y="22247"/>
                  </a:cubicBezTo>
                  <a:cubicBezTo>
                    <a:pt x="13466" y="22247"/>
                    <a:pt x="13466" y="22259"/>
                    <a:pt x="13466" y="22259"/>
                  </a:cubicBezTo>
                  <a:cubicBezTo>
                    <a:pt x="13466" y="22271"/>
                    <a:pt x="13466" y="22271"/>
                    <a:pt x="13478" y="22283"/>
                  </a:cubicBezTo>
                  <a:cubicBezTo>
                    <a:pt x="13478" y="22283"/>
                    <a:pt x="13478" y="22295"/>
                    <a:pt x="13478" y="22295"/>
                  </a:cubicBezTo>
                  <a:cubicBezTo>
                    <a:pt x="13478" y="22306"/>
                    <a:pt x="13478" y="22306"/>
                    <a:pt x="13490" y="22318"/>
                  </a:cubicBezTo>
                  <a:cubicBezTo>
                    <a:pt x="13490" y="22330"/>
                    <a:pt x="13502" y="22342"/>
                    <a:pt x="13502" y="22354"/>
                  </a:cubicBezTo>
                  <a:cubicBezTo>
                    <a:pt x="13502" y="22366"/>
                    <a:pt x="13502" y="22366"/>
                    <a:pt x="13514" y="22378"/>
                  </a:cubicBezTo>
                  <a:cubicBezTo>
                    <a:pt x="13514" y="22390"/>
                    <a:pt x="13526" y="22414"/>
                    <a:pt x="13526" y="22437"/>
                  </a:cubicBezTo>
                  <a:cubicBezTo>
                    <a:pt x="13538" y="22437"/>
                    <a:pt x="13538" y="22449"/>
                    <a:pt x="13538" y="22449"/>
                  </a:cubicBezTo>
                  <a:cubicBezTo>
                    <a:pt x="13550" y="22473"/>
                    <a:pt x="13562" y="22497"/>
                    <a:pt x="13574" y="22509"/>
                  </a:cubicBezTo>
                  <a:cubicBezTo>
                    <a:pt x="13574" y="22521"/>
                    <a:pt x="13574" y="22533"/>
                    <a:pt x="13586" y="22545"/>
                  </a:cubicBezTo>
                  <a:cubicBezTo>
                    <a:pt x="13597" y="22568"/>
                    <a:pt x="13609" y="22592"/>
                    <a:pt x="13621" y="22616"/>
                  </a:cubicBezTo>
                  <a:cubicBezTo>
                    <a:pt x="13621" y="22640"/>
                    <a:pt x="13633" y="22652"/>
                    <a:pt x="13633" y="22664"/>
                  </a:cubicBezTo>
                  <a:cubicBezTo>
                    <a:pt x="13657" y="22699"/>
                    <a:pt x="13669" y="22735"/>
                    <a:pt x="13693" y="22759"/>
                  </a:cubicBezTo>
                  <a:cubicBezTo>
                    <a:pt x="13693" y="22783"/>
                    <a:pt x="13705" y="22795"/>
                    <a:pt x="13705" y="22807"/>
                  </a:cubicBezTo>
                  <a:cubicBezTo>
                    <a:pt x="13728" y="22842"/>
                    <a:pt x="13752" y="22878"/>
                    <a:pt x="13764" y="22926"/>
                  </a:cubicBezTo>
                  <a:cubicBezTo>
                    <a:pt x="13776" y="22938"/>
                    <a:pt x="13788" y="22961"/>
                    <a:pt x="13800" y="22973"/>
                  </a:cubicBezTo>
                  <a:cubicBezTo>
                    <a:pt x="13812" y="23021"/>
                    <a:pt x="13836" y="23068"/>
                    <a:pt x="13871" y="23116"/>
                  </a:cubicBezTo>
                  <a:cubicBezTo>
                    <a:pt x="13871" y="23140"/>
                    <a:pt x="13883" y="23152"/>
                    <a:pt x="13895" y="23176"/>
                  </a:cubicBezTo>
                  <a:cubicBezTo>
                    <a:pt x="13931" y="23235"/>
                    <a:pt x="13955" y="23295"/>
                    <a:pt x="13990" y="23354"/>
                  </a:cubicBezTo>
                  <a:cubicBezTo>
                    <a:pt x="14002" y="23378"/>
                    <a:pt x="14014" y="23390"/>
                    <a:pt x="14026" y="23414"/>
                  </a:cubicBezTo>
                  <a:cubicBezTo>
                    <a:pt x="14062" y="23473"/>
                    <a:pt x="14098" y="23557"/>
                    <a:pt x="14133" y="23628"/>
                  </a:cubicBezTo>
                  <a:cubicBezTo>
                    <a:pt x="14145" y="23640"/>
                    <a:pt x="14157" y="23664"/>
                    <a:pt x="14169" y="23676"/>
                  </a:cubicBezTo>
                  <a:cubicBezTo>
                    <a:pt x="14205" y="23747"/>
                    <a:pt x="14252" y="23830"/>
                    <a:pt x="14288" y="23914"/>
                  </a:cubicBezTo>
                  <a:cubicBezTo>
                    <a:pt x="14300" y="23938"/>
                    <a:pt x="14312" y="23961"/>
                    <a:pt x="14336" y="23985"/>
                  </a:cubicBezTo>
                  <a:cubicBezTo>
                    <a:pt x="14371" y="24069"/>
                    <a:pt x="14431" y="24164"/>
                    <a:pt x="14479" y="24247"/>
                  </a:cubicBezTo>
                  <a:cubicBezTo>
                    <a:pt x="14490" y="24283"/>
                    <a:pt x="14502" y="24307"/>
                    <a:pt x="14526" y="24331"/>
                  </a:cubicBezTo>
                  <a:cubicBezTo>
                    <a:pt x="14574" y="24426"/>
                    <a:pt x="14633" y="24533"/>
                    <a:pt x="14681" y="24628"/>
                  </a:cubicBezTo>
                  <a:cubicBezTo>
                    <a:pt x="14705" y="24664"/>
                    <a:pt x="14717" y="24700"/>
                    <a:pt x="14740" y="24723"/>
                  </a:cubicBezTo>
                  <a:cubicBezTo>
                    <a:pt x="14788" y="24831"/>
                    <a:pt x="14848" y="24938"/>
                    <a:pt x="14907" y="25045"/>
                  </a:cubicBezTo>
                  <a:cubicBezTo>
                    <a:pt x="14931" y="25081"/>
                    <a:pt x="14955" y="25116"/>
                    <a:pt x="14967" y="25152"/>
                  </a:cubicBezTo>
                  <a:cubicBezTo>
                    <a:pt x="14967" y="25152"/>
                    <a:pt x="14955" y="25164"/>
                    <a:pt x="14955" y="25164"/>
                  </a:cubicBezTo>
                  <a:cubicBezTo>
                    <a:pt x="14943" y="25176"/>
                    <a:pt x="14943" y="25176"/>
                    <a:pt x="14931" y="25188"/>
                  </a:cubicBezTo>
                  <a:cubicBezTo>
                    <a:pt x="14919" y="25200"/>
                    <a:pt x="14895" y="25212"/>
                    <a:pt x="14883" y="25224"/>
                  </a:cubicBezTo>
                  <a:cubicBezTo>
                    <a:pt x="14883" y="25235"/>
                    <a:pt x="14871" y="25235"/>
                    <a:pt x="14871" y="25235"/>
                  </a:cubicBezTo>
                  <a:cubicBezTo>
                    <a:pt x="14848" y="25259"/>
                    <a:pt x="14824" y="25283"/>
                    <a:pt x="14800" y="25307"/>
                  </a:cubicBezTo>
                  <a:cubicBezTo>
                    <a:pt x="14788" y="25307"/>
                    <a:pt x="14788" y="25319"/>
                    <a:pt x="14776" y="25319"/>
                  </a:cubicBezTo>
                  <a:cubicBezTo>
                    <a:pt x="14764" y="25343"/>
                    <a:pt x="14752" y="25354"/>
                    <a:pt x="14740" y="25378"/>
                  </a:cubicBezTo>
                  <a:cubicBezTo>
                    <a:pt x="14729" y="25378"/>
                    <a:pt x="14717" y="25390"/>
                    <a:pt x="14717" y="25402"/>
                  </a:cubicBezTo>
                  <a:cubicBezTo>
                    <a:pt x="14705" y="25414"/>
                    <a:pt x="14693" y="25426"/>
                    <a:pt x="14681" y="25450"/>
                  </a:cubicBezTo>
                  <a:cubicBezTo>
                    <a:pt x="14669" y="25450"/>
                    <a:pt x="14669" y="25462"/>
                    <a:pt x="14657" y="25474"/>
                  </a:cubicBezTo>
                  <a:cubicBezTo>
                    <a:pt x="14645" y="25485"/>
                    <a:pt x="14645" y="25509"/>
                    <a:pt x="14633" y="25521"/>
                  </a:cubicBezTo>
                  <a:cubicBezTo>
                    <a:pt x="14633" y="25533"/>
                    <a:pt x="14621" y="25533"/>
                    <a:pt x="14621" y="25545"/>
                  </a:cubicBezTo>
                  <a:cubicBezTo>
                    <a:pt x="14609" y="25569"/>
                    <a:pt x="14609" y="25593"/>
                    <a:pt x="14609" y="25616"/>
                  </a:cubicBezTo>
                  <a:cubicBezTo>
                    <a:pt x="14609" y="25628"/>
                    <a:pt x="14609" y="25640"/>
                    <a:pt x="14609" y="25652"/>
                  </a:cubicBezTo>
                  <a:lnTo>
                    <a:pt x="14609" y="25724"/>
                  </a:lnTo>
                  <a:cubicBezTo>
                    <a:pt x="14633" y="26105"/>
                    <a:pt x="14609" y="26319"/>
                    <a:pt x="14538" y="26367"/>
                  </a:cubicBezTo>
                  <a:cubicBezTo>
                    <a:pt x="14145" y="26593"/>
                    <a:pt x="13919" y="26759"/>
                    <a:pt x="13919" y="26902"/>
                  </a:cubicBezTo>
                  <a:cubicBezTo>
                    <a:pt x="13919" y="27009"/>
                    <a:pt x="14002" y="27450"/>
                    <a:pt x="14062" y="27783"/>
                  </a:cubicBezTo>
                  <a:cubicBezTo>
                    <a:pt x="14074" y="27831"/>
                    <a:pt x="14086" y="27879"/>
                    <a:pt x="14098" y="27914"/>
                  </a:cubicBezTo>
                  <a:cubicBezTo>
                    <a:pt x="14098" y="27914"/>
                    <a:pt x="14098" y="27926"/>
                    <a:pt x="14098" y="27950"/>
                  </a:cubicBezTo>
                  <a:cubicBezTo>
                    <a:pt x="14098" y="27962"/>
                    <a:pt x="14098" y="27974"/>
                    <a:pt x="14098" y="27986"/>
                  </a:cubicBezTo>
                  <a:cubicBezTo>
                    <a:pt x="14098" y="27998"/>
                    <a:pt x="14098" y="28010"/>
                    <a:pt x="14098" y="28021"/>
                  </a:cubicBezTo>
                  <a:cubicBezTo>
                    <a:pt x="14109" y="28033"/>
                    <a:pt x="14109" y="28057"/>
                    <a:pt x="14109" y="28069"/>
                  </a:cubicBezTo>
                  <a:cubicBezTo>
                    <a:pt x="14109" y="28081"/>
                    <a:pt x="14109" y="28105"/>
                    <a:pt x="14109" y="28117"/>
                  </a:cubicBezTo>
                  <a:cubicBezTo>
                    <a:pt x="14109" y="28141"/>
                    <a:pt x="14109" y="28164"/>
                    <a:pt x="14121" y="28188"/>
                  </a:cubicBezTo>
                  <a:cubicBezTo>
                    <a:pt x="14121" y="28200"/>
                    <a:pt x="14121" y="28224"/>
                    <a:pt x="14121" y="28236"/>
                  </a:cubicBezTo>
                  <a:cubicBezTo>
                    <a:pt x="14121" y="28272"/>
                    <a:pt x="14121" y="28295"/>
                    <a:pt x="14121" y="28331"/>
                  </a:cubicBezTo>
                  <a:cubicBezTo>
                    <a:pt x="14133" y="28343"/>
                    <a:pt x="14133" y="28367"/>
                    <a:pt x="14133" y="28391"/>
                  </a:cubicBezTo>
                  <a:cubicBezTo>
                    <a:pt x="14133" y="28414"/>
                    <a:pt x="14133" y="28450"/>
                    <a:pt x="14133" y="28486"/>
                  </a:cubicBezTo>
                  <a:cubicBezTo>
                    <a:pt x="14145" y="28510"/>
                    <a:pt x="14145" y="28533"/>
                    <a:pt x="14145" y="28557"/>
                  </a:cubicBezTo>
                  <a:cubicBezTo>
                    <a:pt x="14145" y="28581"/>
                    <a:pt x="14145" y="28617"/>
                    <a:pt x="14145" y="28653"/>
                  </a:cubicBezTo>
                  <a:cubicBezTo>
                    <a:pt x="14145" y="28676"/>
                    <a:pt x="14157" y="28712"/>
                    <a:pt x="14157" y="28748"/>
                  </a:cubicBezTo>
                  <a:cubicBezTo>
                    <a:pt x="14157" y="28772"/>
                    <a:pt x="14157" y="28807"/>
                    <a:pt x="14157" y="28831"/>
                  </a:cubicBezTo>
                  <a:cubicBezTo>
                    <a:pt x="14169" y="28867"/>
                    <a:pt x="14169" y="28903"/>
                    <a:pt x="14169" y="28938"/>
                  </a:cubicBezTo>
                  <a:cubicBezTo>
                    <a:pt x="14169" y="28974"/>
                    <a:pt x="14169" y="29010"/>
                    <a:pt x="14169" y="29045"/>
                  </a:cubicBezTo>
                  <a:cubicBezTo>
                    <a:pt x="14181" y="29069"/>
                    <a:pt x="14181" y="29105"/>
                    <a:pt x="14181" y="29141"/>
                  </a:cubicBezTo>
                  <a:cubicBezTo>
                    <a:pt x="14181" y="29176"/>
                    <a:pt x="14181" y="29212"/>
                    <a:pt x="14193" y="29248"/>
                  </a:cubicBezTo>
                  <a:cubicBezTo>
                    <a:pt x="14193" y="29284"/>
                    <a:pt x="14193" y="29307"/>
                    <a:pt x="14193" y="29343"/>
                  </a:cubicBezTo>
                  <a:cubicBezTo>
                    <a:pt x="14193" y="29391"/>
                    <a:pt x="14193" y="29426"/>
                    <a:pt x="14205" y="29474"/>
                  </a:cubicBezTo>
                  <a:cubicBezTo>
                    <a:pt x="14205" y="29498"/>
                    <a:pt x="14205" y="29522"/>
                    <a:pt x="14205" y="29545"/>
                  </a:cubicBezTo>
                  <a:cubicBezTo>
                    <a:pt x="14205" y="29593"/>
                    <a:pt x="14205" y="29641"/>
                    <a:pt x="14217" y="29676"/>
                  </a:cubicBezTo>
                  <a:cubicBezTo>
                    <a:pt x="14217" y="29700"/>
                    <a:pt x="14217" y="29724"/>
                    <a:pt x="14217" y="29748"/>
                  </a:cubicBezTo>
                  <a:cubicBezTo>
                    <a:pt x="14217" y="29796"/>
                    <a:pt x="14217" y="29843"/>
                    <a:pt x="14228" y="29891"/>
                  </a:cubicBezTo>
                  <a:cubicBezTo>
                    <a:pt x="14228" y="29903"/>
                    <a:pt x="14228" y="29926"/>
                    <a:pt x="14228" y="29938"/>
                  </a:cubicBezTo>
                  <a:cubicBezTo>
                    <a:pt x="14228" y="29986"/>
                    <a:pt x="14228" y="30046"/>
                    <a:pt x="14240" y="30093"/>
                  </a:cubicBezTo>
                  <a:cubicBezTo>
                    <a:pt x="14240" y="30105"/>
                    <a:pt x="14240" y="30117"/>
                    <a:pt x="14240" y="30129"/>
                  </a:cubicBezTo>
                  <a:cubicBezTo>
                    <a:pt x="14240" y="30177"/>
                    <a:pt x="14240" y="30224"/>
                    <a:pt x="14240" y="30272"/>
                  </a:cubicBezTo>
                  <a:cubicBezTo>
                    <a:pt x="14240" y="30284"/>
                    <a:pt x="14240" y="30284"/>
                    <a:pt x="14240" y="30296"/>
                  </a:cubicBezTo>
                  <a:cubicBezTo>
                    <a:pt x="14252" y="30343"/>
                    <a:pt x="14252" y="30391"/>
                    <a:pt x="14252" y="30438"/>
                  </a:cubicBezTo>
                  <a:cubicBezTo>
                    <a:pt x="14252" y="30438"/>
                    <a:pt x="14252" y="30450"/>
                    <a:pt x="14252" y="30450"/>
                  </a:cubicBezTo>
                  <a:lnTo>
                    <a:pt x="14240" y="30450"/>
                  </a:lnTo>
                  <a:cubicBezTo>
                    <a:pt x="14169" y="30438"/>
                    <a:pt x="14098" y="30415"/>
                    <a:pt x="14014" y="30415"/>
                  </a:cubicBezTo>
                  <a:cubicBezTo>
                    <a:pt x="13990" y="30403"/>
                    <a:pt x="13967" y="30403"/>
                    <a:pt x="13931" y="30391"/>
                  </a:cubicBezTo>
                  <a:cubicBezTo>
                    <a:pt x="13871" y="30391"/>
                    <a:pt x="13812" y="30379"/>
                    <a:pt x="13740" y="30367"/>
                  </a:cubicBezTo>
                  <a:cubicBezTo>
                    <a:pt x="13705" y="30367"/>
                    <a:pt x="13669" y="30367"/>
                    <a:pt x="13645" y="30355"/>
                  </a:cubicBezTo>
                  <a:cubicBezTo>
                    <a:pt x="13586" y="30355"/>
                    <a:pt x="13526" y="30343"/>
                    <a:pt x="13466" y="30343"/>
                  </a:cubicBezTo>
                  <a:lnTo>
                    <a:pt x="13395" y="30343"/>
                  </a:lnTo>
                  <a:cubicBezTo>
                    <a:pt x="13324" y="30331"/>
                    <a:pt x="13252" y="30331"/>
                    <a:pt x="13181" y="30331"/>
                  </a:cubicBezTo>
                  <a:lnTo>
                    <a:pt x="12931" y="30331"/>
                  </a:lnTo>
                  <a:cubicBezTo>
                    <a:pt x="12788" y="30343"/>
                    <a:pt x="12657" y="30343"/>
                    <a:pt x="12538" y="30355"/>
                  </a:cubicBezTo>
                  <a:cubicBezTo>
                    <a:pt x="12347" y="30367"/>
                    <a:pt x="12193" y="30367"/>
                    <a:pt x="12050" y="30367"/>
                  </a:cubicBezTo>
                  <a:lnTo>
                    <a:pt x="11871" y="30367"/>
                  </a:lnTo>
                  <a:cubicBezTo>
                    <a:pt x="11847" y="30355"/>
                    <a:pt x="11835" y="30355"/>
                    <a:pt x="11812" y="30355"/>
                  </a:cubicBezTo>
                  <a:cubicBezTo>
                    <a:pt x="11800" y="30355"/>
                    <a:pt x="11788" y="30343"/>
                    <a:pt x="11776" y="30331"/>
                  </a:cubicBezTo>
                  <a:lnTo>
                    <a:pt x="11764" y="30331"/>
                  </a:lnTo>
                  <a:cubicBezTo>
                    <a:pt x="11752" y="30319"/>
                    <a:pt x="11728" y="30296"/>
                    <a:pt x="11716" y="30284"/>
                  </a:cubicBezTo>
                  <a:cubicBezTo>
                    <a:pt x="11704" y="30284"/>
                    <a:pt x="11692" y="30272"/>
                    <a:pt x="11692" y="30272"/>
                  </a:cubicBezTo>
                  <a:cubicBezTo>
                    <a:pt x="11669" y="30260"/>
                    <a:pt x="11657" y="30248"/>
                    <a:pt x="11633" y="30224"/>
                  </a:cubicBezTo>
                  <a:cubicBezTo>
                    <a:pt x="11621" y="30224"/>
                    <a:pt x="11609" y="30212"/>
                    <a:pt x="11597" y="30200"/>
                  </a:cubicBezTo>
                  <a:cubicBezTo>
                    <a:pt x="11573" y="30188"/>
                    <a:pt x="11561" y="30177"/>
                    <a:pt x="11538" y="30153"/>
                  </a:cubicBezTo>
                  <a:cubicBezTo>
                    <a:pt x="11526" y="30153"/>
                    <a:pt x="11514" y="30141"/>
                    <a:pt x="11502" y="30129"/>
                  </a:cubicBezTo>
                  <a:cubicBezTo>
                    <a:pt x="11478" y="30105"/>
                    <a:pt x="11454" y="30093"/>
                    <a:pt x="11431" y="30081"/>
                  </a:cubicBezTo>
                  <a:cubicBezTo>
                    <a:pt x="11419" y="30057"/>
                    <a:pt x="11407" y="30046"/>
                    <a:pt x="11383" y="30034"/>
                  </a:cubicBezTo>
                  <a:cubicBezTo>
                    <a:pt x="11359" y="30022"/>
                    <a:pt x="11347" y="30010"/>
                    <a:pt x="11323" y="29986"/>
                  </a:cubicBezTo>
                  <a:cubicBezTo>
                    <a:pt x="11311" y="29974"/>
                    <a:pt x="11288" y="29950"/>
                    <a:pt x="11264" y="29938"/>
                  </a:cubicBezTo>
                  <a:cubicBezTo>
                    <a:pt x="11252" y="29915"/>
                    <a:pt x="11228" y="29903"/>
                    <a:pt x="11216" y="29891"/>
                  </a:cubicBezTo>
                  <a:cubicBezTo>
                    <a:pt x="11180" y="29855"/>
                    <a:pt x="11145" y="29831"/>
                    <a:pt x="11109" y="29796"/>
                  </a:cubicBezTo>
                  <a:cubicBezTo>
                    <a:pt x="10788" y="29486"/>
                    <a:pt x="10692" y="29200"/>
                    <a:pt x="10704" y="29045"/>
                  </a:cubicBezTo>
                  <a:cubicBezTo>
                    <a:pt x="10704" y="28974"/>
                    <a:pt x="10764" y="28783"/>
                    <a:pt x="10811" y="28593"/>
                  </a:cubicBezTo>
                  <a:cubicBezTo>
                    <a:pt x="10895" y="28295"/>
                    <a:pt x="10978" y="27998"/>
                    <a:pt x="10978" y="27843"/>
                  </a:cubicBezTo>
                  <a:cubicBezTo>
                    <a:pt x="10978" y="27712"/>
                    <a:pt x="10942" y="27069"/>
                    <a:pt x="10252" y="26664"/>
                  </a:cubicBezTo>
                  <a:cubicBezTo>
                    <a:pt x="10145" y="26605"/>
                    <a:pt x="10014" y="26509"/>
                    <a:pt x="9871" y="26402"/>
                  </a:cubicBezTo>
                  <a:cubicBezTo>
                    <a:pt x="9216" y="25914"/>
                    <a:pt x="8287" y="25069"/>
                    <a:pt x="8085" y="24831"/>
                  </a:cubicBezTo>
                  <a:cubicBezTo>
                    <a:pt x="7823" y="24497"/>
                    <a:pt x="7204" y="24069"/>
                    <a:pt x="6882" y="24045"/>
                  </a:cubicBezTo>
                  <a:cubicBezTo>
                    <a:pt x="6739" y="24045"/>
                    <a:pt x="6501" y="24033"/>
                    <a:pt x="6275" y="24033"/>
                  </a:cubicBezTo>
                  <a:cubicBezTo>
                    <a:pt x="6097" y="24033"/>
                    <a:pt x="5954" y="24033"/>
                    <a:pt x="5870" y="24045"/>
                  </a:cubicBezTo>
                  <a:cubicBezTo>
                    <a:pt x="5787" y="24057"/>
                    <a:pt x="5716" y="24081"/>
                    <a:pt x="5656" y="24092"/>
                  </a:cubicBezTo>
                  <a:cubicBezTo>
                    <a:pt x="5608" y="24116"/>
                    <a:pt x="5561" y="24128"/>
                    <a:pt x="5537" y="24128"/>
                  </a:cubicBezTo>
                  <a:cubicBezTo>
                    <a:pt x="5537" y="24128"/>
                    <a:pt x="5537" y="24128"/>
                    <a:pt x="5537" y="24116"/>
                  </a:cubicBezTo>
                  <a:cubicBezTo>
                    <a:pt x="5537" y="24045"/>
                    <a:pt x="5573" y="23914"/>
                    <a:pt x="5620" y="23771"/>
                  </a:cubicBezTo>
                  <a:cubicBezTo>
                    <a:pt x="5668" y="23580"/>
                    <a:pt x="5727" y="23378"/>
                    <a:pt x="5727" y="23235"/>
                  </a:cubicBezTo>
                  <a:cubicBezTo>
                    <a:pt x="5727" y="22330"/>
                    <a:pt x="5656" y="21795"/>
                    <a:pt x="5513" y="21604"/>
                  </a:cubicBezTo>
                  <a:cubicBezTo>
                    <a:pt x="5299" y="21330"/>
                    <a:pt x="4620" y="20866"/>
                    <a:pt x="4311" y="20711"/>
                  </a:cubicBezTo>
                  <a:cubicBezTo>
                    <a:pt x="4287" y="20699"/>
                    <a:pt x="4251" y="20687"/>
                    <a:pt x="4203" y="20663"/>
                  </a:cubicBezTo>
                  <a:cubicBezTo>
                    <a:pt x="4192" y="20663"/>
                    <a:pt x="4168" y="20652"/>
                    <a:pt x="4144" y="20640"/>
                  </a:cubicBezTo>
                  <a:cubicBezTo>
                    <a:pt x="4120" y="20628"/>
                    <a:pt x="4108" y="20628"/>
                    <a:pt x="4084" y="20616"/>
                  </a:cubicBezTo>
                  <a:cubicBezTo>
                    <a:pt x="4049" y="20604"/>
                    <a:pt x="4025" y="20592"/>
                    <a:pt x="4001" y="20580"/>
                  </a:cubicBezTo>
                  <a:cubicBezTo>
                    <a:pt x="3977" y="20568"/>
                    <a:pt x="3965" y="20568"/>
                    <a:pt x="3953" y="20556"/>
                  </a:cubicBezTo>
                  <a:cubicBezTo>
                    <a:pt x="3918" y="20544"/>
                    <a:pt x="3882" y="20532"/>
                    <a:pt x="3846" y="20521"/>
                  </a:cubicBezTo>
                  <a:lnTo>
                    <a:pt x="4715" y="18806"/>
                  </a:lnTo>
                  <a:cubicBezTo>
                    <a:pt x="4739" y="18794"/>
                    <a:pt x="4763" y="18794"/>
                    <a:pt x="4787" y="18794"/>
                  </a:cubicBezTo>
                  <a:cubicBezTo>
                    <a:pt x="4823" y="18782"/>
                    <a:pt x="4858" y="18782"/>
                    <a:pt x="4894" y="18770"/>
                  </a:cubicBezTo>
                  <a:cubicBezTo>
                    <a:pt x="4918" y="18770"/>
                    <a:pt x="4942" y="18770"/>
                    <a:pt x="4965" y="18758"/>
                  </a:cubicBezTo>
                  <a:cubicBezTo>
                    <a:pt x="5001" y="18758"/>
                    <a:pt x="5037" y="18747"/>
                    <a:pt x="5073" y="18747"/>
                  </a:cubicBezTo>
                  <a:cubicBezTo>
                    <a:pt x="5108" y="18735"/>
                    <a:pt x="5144" y="18735"/>
                    <a:pt x="5168" y="18735"/>
                  </a:cubicBezTo>
                  <a:cubicBezTo>
                    <a:pt x="5192" y="18723"/>
                    <a:pt x="5215" y="18723"/>
                    <a:pt x="5239" y="18723"/>
                  </a:cubicBezTo>
                  <a:cubicBezTo>
                    <a:pt x="5287" y="18711"/>
                    <a:pt x="5335" y="18699"/>
                    <a:pt x="5382" y="18699"/>
                  </a:cubicBezTo>
                  <a:cubicBezTo>
                    <a:pt x="5561" y="18663"/>
                    <a:pt x="5716" y="18592"/>
                    <a:pt x="5870" y="18544"/>
                  </a:cubicBezTo>
                  <a:cubicBezTo>
                    <a:pt x="6024" y="18483"/>
                    <a:pt x="6158" y="18431"/>
                    <a:pt x="6259" y="18431"/>
                  </a:cubicBezTo>
                  <a:close/>
                  <a:moveTo>
                    <a:pt x="3763" y="20675"/>
                  </a:moveTo>
                  <a:cubicBezTo>
                    <a:pt x="3787" y="20687"/>
                    <a:pt x="3822" y="20699"/>
                    <a:pt x="3846" y="20699"/>
                  </a:cubicBezTo>
                  <a:cubicBezTo>
                    <a:pt x="3858" y="20711"/>
                    <a:pt x="3870" y="20711"/>
                    <a:pt x="3882" y="20723"/>
                  </a:cubicBezTo>
                  <a:cubicBezTo>
                    <a:pt x="3918" y="20735"/>
                    <a:pt x="3953" y="20747"/>
                    <a:pt x="3989" y="20771"/>
                  </a:cubicBezTo>
                  <a:cubicBezTo>
                    <a:pt x="4001" y="20771"/>
                    <a:pt x="4025" y="20783"/>
                    <a:pt x="4037" y="20783"/>
                  </a:cubicBezTo>
                  <a:cubicBezTo>
                    <a:pt x="4061" y="20794"/>
                    <a:pt x="4084" y="20806"/>
                    <a:pt x="4108" y="20818"/>
                  </a:cubicBezTo>
                  <a:cubicBezTo>
                    <a:pt x="4120" y="20830"/>
                    <a:pt x="4144" y="20830"/>
                    <a:pt x="4156" y="20830"/>
                  </a:cubicBezTo>
                  <a:cubicBezTo>
                    <a:pt x="4180" y="20854"/>
                    <a:pt x="4215" y="20866"/>
                    <a:pt x="4239" y="20878"/>
                  </a:cubicBezTo>
                  <a:cubicBezTo>
                    <a:pt x="4525" y="21009"/>
                    <a:pt x="5180" y="21461"/>
                    <a:pt x="5370" y="21711"/>
                  </a:cubicBezTo>
                  <a:cubicBezTo>
                    <a:pt x="5442" y="21806"/>
                    <a:pt x="5561" y="22116"/>
                    <a:pt x="5561" y="23235"/>
                  </a:cubicBezTo>
                  <a:cubicBezTo>
                    <a:pt x="5561" y="23354"/>
                    <a:pt x="5501" y="23545"/>
                    <a:pt x="5454" y="23723"/>
                  </a:cubicBezTo>
                  <a:cubicBezTo>
                    <a:pt x="5394" y="23878"/>
                    <a:pt x="5358" y="24021"/>
                    <a:pt x="5358" y="24116"/>
                  </a:cubicBezTo>
                  <a:cubicBezTo>
                    <a:pt x="5358" y="24164"/>
                    <a:pt x="5370" y="24188"/>
                    <a:pt x="5382" y="24211"/>
                  </a:cubicBezTo>
                  <a:cubicBezTo>
                    <a:pt x="5406" y="24271"/>
                    <a:pt x="5454" y="24307"/>
                    <a:pt x="5525" y="24307"/>
                  </a:cubicBezTo>
                  <a:cubicBezTo>
                    <a:pt x="5573" y="24307"/>
                    <a:pt x="5632" y="24283"/>
                    <a:pt x="5704" y="24271"/>
                  </a:cubicBezTo>
                  <a:cubicBezTo>
                    <a:pt x="5763" y="24247"/>
                    <a:pt x="5823" y="24235"/>
                    <a:pt x="5882" y="24223"/>
                  </a:cubicBezTo>
                  <a:cubicBezTo>
                    <a:pt x="5966" y="24211"/>
                    <a:pt x="6108" y="24211"/>
                    <a:pt x="6275" y="24211"/>
                  </a:cubicBezTo>
                  <a:cubicBezTo>
                    <a:pt x="6501" y="24211"/>
                    <a:pt x="6728" y="24223"/>
                    <a:pt x="6882" y="24223"/>
                  </a:cubicBezTo>
                  <a:cubicBezTo>
                    <a:pt x="7109" y="24235"/>
                    <a:pt x="7692" y="24628"/>
                    <a:pt x="7954" y="24938"/>
                  </a:cubicBezTo>
                  <a:cubicBezTo>
                    <a:pt x="7990" y="24985"/>
                    <a:pt x="8037" y="25033"/>
                    <a:pt x="8097" y="25093"/>
                  </a:cubicBezTo>
                  <a:cubicBezTo>
                    <a:pt x="8537" y="25545"/>
                    <a:pt x="9656" y="26521"/>
                    <a:pt x="10168" y="26819"/>
                  </a:cubicBezTo>
                  <a:cubicBezTo>
                    <a:pt x="10764" y="27176"/>
                    <a:pt x="10799" y="27736"/>
                    <a:pt x="10799" y="27843"/>
                  </a:cubicBezTo>
                  <a:cubicBezTo>
                    <a:pt x="10799" y="27974"/>
                    <a:pt x="10716" y="28283"/>
                    <a:pt x="10645" y="28545"/>
                  </a:cubicBezTo>
                  <a:cubicBezTo>
                    <a:pt x="10585" y="28760"/>
                    <a:pt x="10538" y="28938"/>
                    <a:pt x="10526" y="29034"/>
                  </a:cubicBezTo>
                  <a:cubicBezTo>
                    <a:pt x="10514" y="29236"/>
                    <a:pt x="10621" y="29569"/>
                    <a:pt x="10990" y="29915"/>
                  </a:cubicBezTo>
                  <a:cubicBezTo>
                    <a:pt x="11061" y="29998"/>
                    <a:pt x="11145" y="30057"/>
                    <a:pt x="11216" y="30129"/>
                  </a:cubicBezTo>
                  <a:cubicBezTo>
                    <a:pt x="11228" y="30129"/>
                    <a:pt x="11228" y="30141"/>
                    <a:pt x="11240" y="30141"/>
                  </a:cubicBezTo>
                  <a:cubicBezTo>
                    <a:pt x="11311" y="30200"/>
                    <a:pt x="11383" y="30260"/>
                    <a:pt x="11442" y="30307"/>
                  </a:cubicBezTo>
                  <a:cubicBezTo>
                    <a:pt x="11454" y="30307"/>
                    <a:pt x="11454" y="30319"/>
                    <a:pt x="11454" y="30319"/>
                  </a:cubicBezTo>
                  <a:cubicBezTo>
                    <a:pt x="11442" y="30319"/>
                    <a:pt x="11419" y="30307"/>
                    <a:pt x="11407" y="30307"/>
                  </a:cubicBezTo>
                  <a:cubicBezTo>
                    <a:pt x="11335" y="30307"/>
                    <a:pt x="11264" y="30296"/>
                    <a:pt x="11192" y="30284"/>
                  </a:cubicBezTo>
                  <a:cubicBezTo>
                    <a:pt x="11026" y="30260"/>
                    <a:pt x="10859" y="30248"/>
                    <a:pt x="10728" y="30224"/>
                  </a:cubicBezTo>
                  <a:cubicBezTo>
                    <a:pt x="10693" y="30220"/>
                    <a:pt x="10659" y="30219"/>
                    <a:pt x="10626" y="30219"/>
                  </a:cubicBezTo>
                  <a:cubicBezTo>
                    <a:pt x="10352" y="30219"/>
                    <a:pt x="10178" y="30344"/>
                    <a:pt x="10061" y="30450"/>
                  </a:cubicBezTo>
                  <a:cubicBezTo>
                    <a:pt x="10037" y="30462"/>
                    <a:pt x="10026" y="30474"/>
                    <a:pt x="10002" y="30498"/>
                  </a:cubicBezTo>
                  <a:cubicBezTo>
                    <a:pt x="9978" y="30510"/>
                    <a:pt x="9966" y="30534"/>
                    <a:pt x="9942" y="30546"/>
                  </a:cubicBezTo>
                  <a:cubicBezTo>
                    <a:pt x="9883" y="30593"/>
                    <a:pt x="9859" y="30653"/>
                    <a:pt x="9859" y="30748"/>
                  </a:cubicBezTo>
                  <a:cubicBezTo>
                    <a:pt x="9859" y="30772"/>
                    <a:pt x="9859" y="30796"/>
                    <a:pt x="9859" y="30819"/>
                  </a:cubicBezTo>
                  <a:cubicBezTo>
                    <a:pt x="9871" y="30831"/>
                    <a:pt x="9871" y="30843"/>
                    <a:pt x="9871" y="30855"/>
                  </a:cubicBezTo>
                  <a:cubicBezTo>
                    <a:pt x="9883" y="30915"/>
                    <a:pt x="9907" y="30986"/>
                    <a:pt x="9930" y="31058"/>
                  </a:cubicBezTo>
                  <a:cubicBezTo>
                    <a:pt x="9942" y="31105"/>
                    <a:pt x="9966" y="31153"/>
                    <a:pt x="9978" y="31200"/>
                  </a:cubicBezTo>
                  <a:cubicBezTo>
                    <a:pt x="10002" y="31236"/>
                    <a:pt x="10014" y="31284"/>
                    <a:pt x="10026" y="31320"/>
                  </a:cubicBezTo>
                  <a:cubicBezTo>
                    <a:pt x="10037" y="31355"/>
                    <a:pt x="10049" y="31403"/>
                    <a:pt x="10061" y="31439"/>
                  </a:cubicBezTo>
                  <a:cubicBezTo>
                    <a:pt x="10061" y="31450"/>
                    <a:pt x="10073" y="31462"/>
                    <a:pt x="10073" y="31474"/>
                  </a:cubicBezTo>
                  <a:cubicBezTo>
                    <a:pt x="10085" y="31498"/>
                    <a:pt x="10085" y="31534"/>
                    <a:pt x="10097" y="31558"/>
                  </a:cubicBezTo>
                  <a:cubicBezTo>
                    <a:pt x="10097" y="31570"/>
                    <a:pt x="10109" y="31593"/>
                    <a:pt x="10109" y="31605"/>
                  </a:cubicBezTo>
                  <a:cubicBezTo>
                    <a:pt x="10109" y="31629"/>
                    <a:pt x="10121" y="31653"/>
                    <a:pt x="10121" y="31689"/>
                  </a:cubicBezTo>
                  <a:cubicBezTo>
                    <a:pt x="10133" y="31701"/>
                    <a:pt x="10133" y="31712"/>
                    <a:pt x="10133" y="31724"/>
                  </a:cubicBezTo>
                  <a:cubicBezTo>
                    <a:pt x="10145" y="31760"/>
                    <a:pt x="10145" y="31784"/>
                    <a:pt x="10157" y="31820"/>
                  </a:cubicBezTo>
                  <a:lnTo>
                    <a:pt x="10145" y="31820"/>
                  </a:lnTo>
                  <a:cubicBezTo>
                    <a:pt x="10121" y="31820"/>
                    <a:pt x="10109" y="31808"/>
                    <a:pt x="10085" y="31808"/>
                  </a:cubicBezTo>
                  <a:cubicBezTo>
                    <a:pt x="10073" y="31796"/>
                    <a:pt x="10061" y="31796"/>
                    <a:pt x="10049" y="31796"/>
                  </a:cubicBezTo>
                  <a:cubicBezTo>
                    <a:pt x="10037" y="31784"/>
                    <a:pt x="10014" y="31772"/>
                    <a:pt x="9990" y="31772"/>
                  </a:cubicBezTo>
                  <a:cubicBezTo>
                    <a:pt x="9978" y="31760"/>
                    <a:pt x="9966" y="31760"/>
                    <a:pt x="9954" y="31748"/>
                  </a:cubicBezTo>
                  <a:cubicBezTo>
                    <a:pt x="9930" y="31736"/>
                    <a:pt x="9907" y="31724"/>
                    <a:pt x="9883" y="31712"/>
                  </a:cubicBezTo>
                  <a:cubicBezTo>
                    <a:pt x="9859" y="31712"/>
                    <a:pt x="9847" y="31701"/>
                    <a:pt x="9835" y="31701"/>
                  </a:cubicBezTo>
                  <a:cubicBezTo>
                    <a:pt x="9799" y="31677"/>
                    <a:pt x="9752" y="31653"/>
                    <a:pt x="9716" y="31629"/>
                  </a:cubicBezTo>
                  <a:cubicBezTo>
                    <a:pt x="9656" y="31593"/>
                    <a:pt x="9585" y="31546"/>
                    <a:pt x="9526" y="31498"/>
                  </a:cubicBezTo>
                  <a:cubicBezTo>
                    <a:pt x="9335" y="31379"/>
                    <a:pt x="9121" y="31236"/>
                    <a:pt x="8918" y="31141"/>
                  </a:cubicBezTo>
                  <a:cubicBezTo>
                    <a:pt x="8799" y="31093"/>
                    <a:pt x="8668" y="31058"/>
                    <a:pt x="8561" y="31058"/>
                  </a:cubicBezTo>
                  <a:cubicBezTo>
                    <a:pt x="8478" y="31058"/>
                    <a:pt x="8406" y="31069"/>
                    <a:pt x="8347" y="31105"/>
                  </a:cubicBezTo>
                  <a:cubicBezTo>
                    <a:pt x="8037" y="31260"/>
                    <a:pt x="7192" y="31546"/>
                    <a:pt x="6942" y="31546"/>
                  </a:cubicBezTo>
                  <a:lnTo>
                    <a:pt x="6918" y="31546"/>
                  </a:lnTo>
                  <a:cubicBezTo>
                    <a:pt x="6870" y="31534"/>
                    <a:pt x="6799" y="31474"/>
                    <a:pt x="6728" y="31403"/>
                  </a:cubicBezTo>
                  <a:cubicBezTo>
                    <a:pt x="6597" y="31272"/>
                    <a:pt x="6394" y="31093"/>
                    <a:pt x="6085" y="31058"/>
                  </a:cubicBezTo>
                  <a:cubicBezTo>
                    <a:pt x="5977" y="31046"/>
                    <a:pt x="5846" y="31022"/>
                    <a:pt x="5716" y="30986"/>
                  </a:cubicBezTo>
                  <a:cubicBezTo>
                    <a:pt x="5513" y="30950"/>
                    <a:pt x="5287" y="30903"/>
                    <a:pt x="5096" y="30903"/>
                  </a:cubicBezTo>
                  <a:cubicBezTo>
                    <a:pt x="4870" y="30903"/>
                    <a:pt x="4703" y="30962"/>
                    <a:pt x="4584" y="31081"/>
                  </a:cubicBezTo>
                  <a:cubicBezTo>
                    <a:pt x="4513" y="31165"/>
                    <a:pt x="4430" y="31260"/>
                    <a:pt x="4346" y="31355"/>
                  </a:cubicBezTo>
                  <a:cubicBezTo>
                    <a:pt x="4108" y="31653"/>
                    <a:pt x="3799" y="32022"/>
                    <a:pt x="3465" y="32105"/>
                  </a:cubicBezTo>
                  <a:cubicBezTo>
                    <a:pt x="3418" y="32117"/>
                    <a:pt x="3382" y="32129"/>
                    <a:pt x="3334" y="32141"/>
                  </a:cubicBezTo>
                  <a:cubicBezTo>
                    <a:pt x="3310" y="32141"/>
                    <a:pt x="3299" y="32141"/>
                    <a:pt x="3275" y="32153"/>
                  </a:cubicBezTo>
                  <a:cubicBezTo>
                    <a:pt x="3239" y="32153"/>
                    <a:pt x="3203" y="32165"/>
                    <a:pt x="3168" y="32165"/>
                  </a:cubicBezTo>
                  <a:cubicBezTo>
                    <a:pt x="3144" y="32177"/>
                    <a:pt x="3120" y="32177"/>
                    <a:pt x="3096" y="32177"/>
                  </a:cubicBezTo>
                  <a:cubicBezTo>
                    <a:pt x="3060" y="32189"/>
                    <a:pt x="3013" y="32189"/>
                    <a:pt x="2977" y="32189"/>
                  </a:cubicBezTo>
                  <a:cubicBezTo>
                    <a:pt x="2941" y="32201"/>
                    <a:pt x="2906" y="32201"/>
                    <a:pt x="2870" y="32201"/>
                  </a:cubicBezTo>
                  <a:cubicBezTo>
                    <a:pt x="2846" y="32212"/>
                    <a:pt x="2810" y="32212"/>
                    <a:pt x="2787" y="32212"/>
                  </a:cubicBezTo>
                  <a:cubicBezTo>
                    <a:pt x="2703" y="32105"/>
                    <a:pt x="2620" y="31998"/>
                    <a:pt x="2656" y="31939"/>
                  </a:cubicBezTo>
                  <a:cubicBezTo>
                    <a:pt x="2691" y="31891"/>
                    <a:pt x="2751" y="31831"/>
                    <a:pt x="2798" y="31784"/>
                  </a:cubicBezTo>
                  <a:cubicBezTo>
                    <a:pt x="2918" y="31665"/>
                    <a:pt x="3084" y="31510"/>
                    <a:pt x="2941" y="31331"/>
                  </a:cubicBezTo>
                  <a:cubicBezTo>
                    <a:pt x="2858" y="31236"/>
                    <a:pt x="2810" y="31212"/>
                    <a:pt x="2751" y="31177"/>
                  </a:cubicBezTo>
                  <a:cubicBezTo>
                    <a:pt x="2703" y="31153"/>
                    <a:pt x="2656" y="31129"/>
                    <a:pt x="2572" y="31034"/>
                  </a:cubicBezTo>
                  <a:lnTo>
                    <a:pt x="2501" y="30974"/>
                  </a:lnTo>
                  <a:cubicBezTo>
                    <a:pt x="2358" y="30819"/>
                    <a:pt x="2251" y="30712"/>
                    <a:pt x="2203" y="30569"/>
                  </a:cubicBezTo>
                  <a:cubicBezTo>
                    <a:pt x="2179" y="30450"/>
                    <a:pt x="2191" y="30224"/>
                    <a:pt x="2203" y="30093"/>
                  </a:cubicBezTo>
                  <a:cubicBezTo>
                    <a:pt x="2215" y="30010"/>
                    <a:pt x="2215" y="29986"/>
                    <a:pt x="2215" y="29962"/>
                  </a:cubicBezTo>
                  <a:cubicBezTo>
                    <a:pt x="2156" y="29534"/>
                    <a:pt x="2132" y="29022"/>
                    <a:pt x="2203" y="28903"/>
                  </a:cubicBezTo>
                  <a:cubicBezTo>
                    <a:pt x="2251" y="28831"/>
                    <a:pt x="2287" y="28783"/>
                    <a:pt x="2322" y="28736"/>
                  </a:cubicBezTo>
                  <a:cubicBezTo>
                    <a:pt x="2406" y="28641"/>
                    <a:pt x="2477" y="28557"/>
                    <a:pt x="2489" y="28379"/>
                  </a:cubicBezTo>
                  <a:cubicBezTo>
                    <a:pt x="2489" y="28307"/>
                    <a:pt x="2489" y="28248"/>
                    <a:pt x="2477" y="28188"/>
                  </a:cubicBezTo>
                  <a:cubicBezTo>
                    <a:pt x="2477" y="28069"/>
                    <a:pt x="2465" y="27962"/>
                    <a:pt x="2513" y="27760"/>
                  </a:cubicBezTo>
                  <a:cubicBezTo>
                    <a:pt x="2584" y="27426"/>
                    <a:pt x="2668" y="27140"/>
                    <a:pt x="2953" y="26962"/>
                  </a:cubicBezTo>
                  <a:cubicBezTo>
                    <a:pt x="3072" y="26890"/>
                    <a:pt x="3168" y="26855"/>
                    <a:pt x="3263" y="26807"/>
                  </a:cubicBezTo>
                  <a:cubicBezTo>
                    <a:pt x="3430" y="26748"/>
                    <a:pt x="3572" y="26688"/>
                    <a:pt x="3596" y="26497"/>
                  </a:cubicBezTo>
                  <a:cubicBezTo>
                    <a:pt x="3596" y="26438"/>
                    <a:pt x="3596" y="26331"/>
                    <a:pt x="3584" y="26164"/>
                  </a:cubicBezTo>
                  <a:lnTo>
                    <a:pt x="3572" y="26021"/>
                  </a:lnTo>
                  <a:cubicBezTo>
                    <a:pt x="3572" y="25986"/>
                    <a:pt x="3572" y="25950"/>
                    <a:pt x="3560" y="25926"/>
                  </a:cubicBezTo>
                  <a:cubicBezTo>
                    <a:pt x="3560" y="25902"/>
                    <a:pt x="3560" y="25878"/>
                    <a:pt x="3560" y="25855"/>
                  </a:cubicBezTo>
                  <a:cubicBezTo>
                    <a:pt x="3549" y="25735"/>
                    <a:pt x="3525" y="25616"/>
                    <a:pt x="3513" y="25509"/>
                  </a:cubicBezTo>
                  <a:lnTo>
                    <a:pt x="3501" y="25450"/>
                  </a:lnTo>
                  <a:cubicBezTo>
                    <a:pt x="3501" y="25414"/>
                    <a:pt x="3489" y="25390"/>
                    <a:pt x="3489" y="25366"/>
                  </a:cubicBezTo>
                  <a:cubicBezTo>
                    <a:pt x="3477" y="25331"/>
                    <a:pt x="3477" y="25295"/>
                    <a:pt x="3465" y="25271"/>
                  </a:cubicBezTo>
                  <a:cubicBezTo>
                    <a:pt x="3465" y="25259"/>
                    <a:pt x="3465" y="25247"/>
                    <a:pt x="3465" y="25235"/>
                  </a:cubicBezTo>
                  <a:cubicBezTo>
                    <a:pt x="3394" y="24997"/>
                    <a:pt x="3310" y="24807"/>
                    <a:pt x="3084" y="24402"/>
                  </a:cubicBezTo>
                  <a:cubicBezTo>
                    <a:pt x="2894" y="24069"/>
                    <a:pt x="2727" y="23783"/>
                    <a:pt x="2715" y="23688"/>
                  </a:cubicBezTo>
                  <a:cubicBezTo>
                    <a:pt x="2715" y="23652"/>
                    <a:pt x="2775" y="23521"/>
                    <a:pt x="2929" y="23283"/>
                  </a:cubicBezTo>
                  <a:cubicBezTo>
                    <a:pt x="3001" y="23176"/>
                    <a:pt x="3251" y="22818"/>
                    <a:pt x="3310" y="22616"/>
                  </a:cubicBezTo>
                  <a:cubicBezTo>
                    <a:pt x="3334" y="22568"/>
                    <a:pt x="3346" y="22533"/>
                    <a:pt x="3370" y="22485"/>
                  </a:cubicBezTo>
                  <a:cubicBezTo>
                    <a:pt x="3430" y="22330"/>
                    <a:pt x="3513" y="22152"/>
                    <a:pt x="3513" y="21902"/>
                  </a:cubicBezTo>
                  <a:cubicBezTo>
                    <a:pt x="3513" y="21771"/>
                    <a:pt x="3477" y="21687"/>
                    <a:pt x="3453" y="21616"/>
                  </a:cubicBezTo>
                  <a:cubicBezTo>
                    <a:pt x="3406" y="21521"/>
                    <a:pt x="3382" y="21461"/>
                    <a:pt x="3477" y="21259"/>
                  </a:cubicBezTo>
                  <a:cubicBezTo>
                    <a:pt x="3596" y="21009"/>
                    <a:pt x="3703" y="20783"/>
                    <a:pt x="3763" y="20675"/>
                  </a:cubicBezTo>
                  <a:close/>
                  <a:moveTo>
                    <a:pt x="32290" y="25700"/>
                  </a:moveTo>
                  <a:cubicBezTo>
                    <a:pt x="32493" y="25700"/>
                    <a:pt x="32659" y="25712"/>
                    <a:pt x="32755" y="25724"/>
                  </a:cubicBezTo>
                  <a:lnTo>
                    <a:pt x="32790" y="25724"/>
                  </a:lnTo>
                  <a:cubicBezTo>
                    <a:pt x="32921" y="25735"/>
                    <a:pt x="33255" y="26009"/>
                    <a:pt x="33457" y="26343"/>
                  </a:cubicBezTo>
                  <a:cubicBezTo>
                    <a:pt x="33624" y="26617"/>
                    <a:pt x="33957" y="26783"/>
                    <a:pt x="34160" y="26878"/>
                  </a:cubicBezTo>
                  <a:cubicBezTo>
                    <a:pt x="34171" y="26890"/>
                    <a:pt x="34183" y="26890"/>
                    <a:pt x="34195" y="26902"/>
                  </a:cubicBezTo>
                  <a:cubicBezTo>
                    <a:pt x="34207" y="26902"/>
                    <a:pt x="34219" y="26914"/>
                    <a:pt x="34243" y="26914"/>
                  </a:cubicBezTo>
                  <a:cubicBezTo>
                    <a:pt x="34231" y="26938"/>
                    <a:pt x="34231" y="26962"/>
                    <a:pt x="34231" y="26986"/>
                  </a:cubicBezTo>
                  <a:lnTo>
                    <a:pt x="34231" y="27033"/>
                  </a:lnTo>
                  <a:cubicBezTo>
                    <a:pt x="34231" y="27140"/>
                    <a:pt x="34231" y="27295"/>
                    <a:pt x="34231" y="27438"/>
                  </a:cubicBezTo>
                  <a:lnTo>
                    <a:pt x="34231" y="27521"/>
                  </a:lnTo>
                  <a:cubicBezTo>
                    <a:pt x="34219" y="27533"/>
                    <a:pt x="34219" y="27557"/>
                    <a:pt x="34219" y="27581"/>
                  </a:cubicBezTo>
                  <a:cubicBezTo>
                    <a:pt x="34219" y="27593"/>
                    <a:pt x="34219" y="27605"/>
                    <a:pt x="34219" y="27629"/>
                  </a:cubicBezTo>
                  <a:cubicBezTo>
                    <a:pt x="34219" y="27664"/>
                    <a:pt x="34219" y="27688"/>
                    <a:pt x="34207" y="27724"/>
                  </a:cubicBezTo>
                  <a:lnTo>
                    <a:pt x="34207" y="27760"/>
                  </a:lnTo>
                  <a:cubicBezTo>
                    <a:pt x="34195" y="27783"/>
                    <a:pt x="34195" y="27807"/>
                    <a:pt x="34183" y="27843"/>
                  </a:cubicBezTo>
                  <a:lnTo>
                    <a:pt x="34279" y="27867"/>
                  </a:lnTo>
                  <a:lnTo>
                    <a:pt x="34183" y="27867"/>
                  </a:lnTo>
                  <a:cubicBezTo>
                    <a:pt x="34171" y="27902"/>
                    <a:pt x="34124" y="27986"/>
                    <a:pt x="34076" y="28069"/>
                  </a:cubicBezTo>
                  <a:cubicBezTo>
                    <a:pt x="33921" y="28367"/>
                    <a:pt x="33659" y="28855"/>
                    <a:pt x="33612" y="29355"/>
                  </a:cubicBezTo>
                  <a:cubicBezTo>
                    <a:pt x="33576" y="29700"/>
                    <a:pt x="33576" y="29938"/>
                    <a:pt x="33576" y="30105"/>
                  </a:cubicBezTo>
                  <a:cubicBezTo>
                    <a:pt x="33588" y="30212"/>
                    <a:pt x="33588" y="30319"/>
                    <a:pt x="33576" y="30343"/>
                  </a:cubicBezTo>
                  <a:cubicBezTo>
                    <a:pt x="33564" y="30355"/>
                    <a:pt x="33505" y="30403"/>
                    <a:pt x="33457" y="30438"/>
                  </a:cubicBezTo>
                  <a:cubicBezTo>
                    <a:pt x="33302" y="30593"/>
                    <a:pt x="33040" y="30819"/>
                    <a:pt x="33040" y="31034"/>
                  </a:cubicBezTo>
                  <a:cubicBezTo>
                    <a:pt x="33040" y="31165"/>
                    <a:pt x="33088" y="31367"/>
                    <a:pt x="33136" y="31593"/>
                  </a:cubicBezTo>
                  <a:cubicBezTo>
                    <a:pt x="33171" y="31808"/>
                    <a:pt x="33231" y="32058"/>
                    <a:pt x="33243" y="32248"/>
                  </a:cubicBezTo>
                  <a:cubicBezTo>
                    <a:pt x="33255" y="32546"/>
                    <a:pt x="33219" y="32879"/>
                    <a:pt x="33171" y="33236"/>
                  </a:cubicBezTo>
                  <a:cubicBezTo>
                    <a:pt x="33159" y="33332"/>
                    <a:pt x="33148" y="33415"/>
                    <a:pt x="33136" y="33510"/>
                  </a:cubicBezTo>
                  <a:cubicBezTo>
                    <a:pt x="33112" y="33725"/>
                    <a:pt x="33124" y="33844"/>
                    <a:pt x="33136" y="33927"/>
                  </a:cubicBezTo>
                  <a:cubicBezTo>
                    <a:pt x="33148" y="34022"/>
                    <a:pt x="33148" y="34058"/>
                    <a:pt x="33100" y="34165"/>
                  </a:cubicBezTo>
                  <a:cubicBezTo>
                    <a:pt x="33028" y="34320"/>
                    <a:pt x="32945" y="34368"/>
                    <a:pt x="32826" y="34427"/>
                  </a:cubicBezTo>
                  <a:cubicBezTo>
                    <a:pt x="32778" y="34463"/>
                    <a:pt x="32731" y="34487"/>
                    <a:pt x="32683" y="34522"/>
                  </a:cubicBezTo>
                  <a:cubicBezTo>
                    <a:pt x="32647" y="34546"/>
                    <a:pt x="32612" y="34558"/>
                    <a:pt x="32588" y="34570"/>
                  </a:cubicBezTo>
                  <a:cubicBezTo>
                    <a:pt x="32445" y="34629"/>
                    <a:pt x="32397" y="34689"/>
                    <a:pt x="32386" y="34975"/>
                  </a:cubicBezTo>
                  <a:cubicBezTo>
                    <a:pt x="32374" y="35094"/>
                    <a:pt x="32350" y="35296"/>
                    <a:pt x="32326" y="35534"/>
                  </a:cubicBezTo>
                  <a:cubicBezTo>
                    <a:pt x="32266" y="36046"/>
                    <a:pt x="32183" y="36689"/>
                    <a:pt x="32243" y="36939"/>
                  </a:cubicBezTo>
                  <a:cubicBezTo>
                    <a:pt x="32243" y="36951"/>
                    <a:pt x="32243" y="36951"/>
                    <a:pt x="32243" y="36963"/>
                  </a:cubicBezTo>
                  <a:cubicBezTo>
                    <a:pt x="32243" y="36963"/>
                    <a:pt x="32231" y="36963"/>
                    <a:pt x="32231" y="36951"/>
                  </a:cubicBezTo>
                  <a:cubicBezTo>
                    <a:pt x="32219" y="36951"/>
                    <a:pt x="32207" y="36939"/>
                    <a:pt x="32183" y="36927"/>
                  </a:cubicBezTo>
                  <a:cubicBezTo>
                    <a:pt x="32171" y="36927"/>
                    <a:pt x="32159" y="36915"/>
                    <a:pt x="32147" y="36904"/>
                  </a:cubicBezTo>
                  <a:cubicBezTo>
                    <a:pt x="32135" y="36904"/>
                    <a:pt x="32124" y="36892"/>
                    <a:pt x="32100" y="36880"/>
                  </a:cubicBezTo>
                  <a:cubicBezTo>
                    <a:pt x="32088" y="36880"/>
                    <a:pt x="32076" y="36868"/>
                    <a:pt x="32064" y="36868"/>
                  </a:cubicBezTo>
                  <a:cubicBezTo>
                    <a:pt x="32040" y="36856"/>
                    <a:pt x="32028" y="36856"/>
                    <a:pt x="32005" y="36844"/>
                  </a:cubicBezTo>
                  <a:cubicBezTo>
                    <a:pt x="31993" y="36844"/>
                    <a:pt x="31981" y="36832"/>
                    <a:pt x="31969" y="36832"/>
                  </a:cubicBezTo>
                  <a:cubicBezTo>
                    <a:pt x="31945" y="36820"/>
                    <a:pt x="31909" y="36820"/>
                    <a:pt x="31885" y="36808"/>
                  </a:cubicBezTo>
                  <a:cubicBezTo>
                    <a:pt x="31731" y="36784"/>
                    <a:pt x="30969" y="36499"/>
                    <a:pt x="30671" y="36380"/>
                  </a:cubicBezTo>
                  <a:cubicBezTo>
                    <a:pt x="30123" y="35892"/>
                    <a:pt x="30076" y="35880"/>
                    <a:pt x="30052" y="35880"/>
                  </a:cubicBezTo>
                  <a:lnTo>
                    <a:pt x="30004" y="35868"/>
                  </a:lnTo>
                  <a:cubicBezTo>
                    <a:pt x="29695" y="35796"/>
                    <a:pt x="29504" y="35749"/>
                    <a:pt x="29385" y="35701"/>
                  </a:cubicBezTo>
                  <a:cubicBezTo>
                    <a:pt x="29349" y="35701"/>
                    <a:pt x="29326" y="35689"/>
                    <a:pt x="29302" y="35677"/>
                  </a:cubicBezTo>
                  <a:cubicBezTo>
                    <a:pt x="29266" y="35665"/>
                    <a:pt x="29242" y="35653"/>
                    <a:pt x="29230" y="35641"/>
                  </a:cubicBezTo>
                  <a:cubicBezTo>
                    <a:pt x="29183" y="35618"/>
                    <a:pt x="29111" y="35570"/>
                    <a:pt x="29016" y="35534"/>
                  </a:cubicBezTo>
                  <a:lnTo>
                    <a:pt x="28992" y="35522"/>
                  </a:lnTo>
                  <a:cubicBezTo>
                    <a:pt x="28826" y="35439"/>
                    <a:pt x="28552" y="35296"/>
                    <a:pt x="28504" y="35213"/>
                  </a:cubicBezTo>
                  <a:cubicBezTo>
                    <a:pt x="28480" y="35165"/>
                    <a:pt x="28445" y="35082"/>
                    <a:pt x="28409" y="34999"/>
                  </a:cubicBezTo>
                  <a:cubicBezTo>
                    <a:pt x="28290" y="34725"/>
                    <a:pt x="28254" y="34641"/>
                    <a:pt x="28171" y="34641"/>
                  </a:cubicBezTo>
                  <a:cubicBezTo>
                    <a:pt x="28159" y="34629"/>
                    <a:pt x="28135" y="34618"/>
                    <a:pt x="28111" y="34606"/>
                  </a:cubicBezTo>
                  <a:cubicBezTo>
                    <a:pt x="28028" y="34570"/>
                    <a:pt x="27921" y="34522"/>
                    <a:pt x="27814" y="34522"/>
                  </a:cubicBezTo>
                  <a:cubicBezTo>
                    <a:pt x="27802" y="34487"/>
                    <a:pt x="27790" y="34463"/>
                    <a:pt x="27766" y="34427"/>
                  </a:cubicBezTo>
                  <a:cubicBezTo>
                    <a:pt x="27766" y="34427"/>
                    <a:pt x="27766" y="34415"/>
                    <a:pt x="27766" y="34415"/>
                  </a:cubicBezTo>
                  <a:cubicBezTo>
                    <a:pt x="27742" y="34379"/>
                    <a:pt x="27730" y="34356"/>
                    <a:pt x="27718" y="34320"/>
                  </a:cubicBezTo>
                  <a:cubicBezTo>
                    <a:pt x="27706" y="34284"/>
                    <a:pt x="27694" y="34260"/>
                    <a:pt x="27683" y="34248"/>
                  </a:cubicBezTo>
                  <a:cubicBezTo>
                    <a:pt x="27683" y="34248"/>
                    <a:pt x="27683" y="34248"/>
                    <a:pt x="27683" y="34237"/>
                  </a:cubicBezTo>
                  <a:cubicBezTo>
                    <a:pt x="27671" y="34225"/>
                    <a:pt x="27671" y="34213"/>
                    <a:pt x="27659" y="34201"/>
                  </a:cubicBezTo>
                  <a:cubicBezTo>
                    <a:pt x="27647" y="34165"/>
                    <a:pt x="27623" y="34129"/>
                    <a:pt x="27528" y="34058"/>
                  </a:cubicBezTo>
                  <a:cubicBezTo>
                    <a:pt x="27444" y="33975"/>
                    <a:pt x="27302" y="33844"/>
                    <a:pt x="27194" y="33689"/>
                  </a:cubicBezTo>
                  <a:cubicBezTo>
                    <a:pt x="27099" y="33570"/>
                    <a:pt x="26992" y="33248"/>
                    <a:pt x="26944" y="32320"/>
                  </a:cubicBezTo>
                  <a:cubicBezTo>
                    <a:pt x="26932" y="31951"/>
                    <a:pt x="26980" y="30641"/>
                    <a:pt x="27075" y="30236"/>
                  </a:cubicBezTo>
                  <a:cubicBezTo>
                    <a:pt x="27147" y="29962"/>
                    <a:pt x="27433" y="29772"/>
                    <a:pt x="27742" y="29569"/>
                  </a:cubicBezTo>
                  <a:cubicBezTo>
                    <a:pt x="27861" y="29498"/>
                    <a:pt x="27992" y="29415"/>
                    <a:pt x="28111" y="29319"/>
                  </a:cubicBezTo>
                  <a:cubicBezTo>
                    <a:pt x="28421" y="29081"/>
                    <a:pt x="28671" y="28712"/>
                    <a:pt x="28849" y="28450"/>
                  </a:cubicBezTo>
                  <a:cubicBezTo>
                    <a:pt x="28921" y="28331"/>
                    <a:pt x="28980" y="28236"/>
                    <a:pt x="29028" y="28188"/>
                  </a:cubicBezTo>
                  <a:cubicBezTo>
                    <a:pt x="29207" y="27974"/>
                    <a:pt x="29861" y="26890"/>
                    <a:pt x="29933" y="26700"/>
                  </a:cubicBezTo>
                  <a:cubicBezTo>
                    <a:pt x="29945" y="26688"/>
                    <a:pt x="29957" y="26664"/>
                    <a:pt x="29957" y="26640"/>
                  </a:cubicBezTo>
                  <a:cubicBezTo>
                    <a:pt x="29969" y="26593"/>
                    <a:pt x="29969" y="26557"/>
                    <a:pt x="29969" y="26509"/>
                  </a:cubicBezTo>
                  <a:cubicBezTo>
                    <a:pt x="29969" y="26497"/>
                    <a:pt x="29980" y="26486"/>
                    <a:pt x="29980" y="26474"/>
                  </a:cubicBezTo>
                  <a:cubicBezTo>
                    <a:pt x="29980" y="26426"/>
                    <a:pt x="29980" y="26378"/>
                    <a:pt x="29980" y="26331"/>
                  </a:cubicBezTo>
                  <a:cubicBezTo>
                    <a:pt x="29969" y="26283"/>
                    <a:pt x="29969" y="26236"/>
                    <a:pt x="29969" y="26188"/>
                  </a:cubicBezTo>
                  <a:cubicBezTo>
                    <a:pt x="29969" y="26176"/>
                    <a:pt x="29969" y="26164"/>
                    <a:pt x="29969" y="26164"/>
                  </a:cubicBezTo>
                  <a:cubicBezTo>
                    <a:pt x="29957" y="26116"/>
                    <a:pt x="29957" y="26081"/>
                    <a:pt x="29957" y="26057"/>
                  </a:cubicBezTo>
                  <a:cubicBezTo>
                    <a:pt x="29980" y="26045"/>
                    <a:pt x="29992" y="26045"/>
                    <a:pt x="30016" y="26033"/>
                  </a:cubicBezTo>
                  <a:cubicBezTo>
                    <a:pt x="30100" y="26021"/>
                    <a:pt x="30159" y="26009"/>
                    <a:pt x="30171" y="26009"/>
                  </a:cubicBezTo>
                  <a:cubicBezTo>
                    <a:pt x="30207" y="26009"/>
                    <a:pt x="30445" y="25986"/>
                    <a:pt x="30731" y="25950"/>
                  </a:cubicBezTo>
                  <a:cubicBezTo>
                    <a:pt x="30742" y="25950"/>
                    <a:pt x="30754" y="25938"/>
                    <a:pt x="30778" y="25938"/>
                  </a:cubicBezTo>
                  <a:cubicBezTo>
                    <a:pt x="30945" y="25914"/>
                    <a:pt x="31135" y="25878"/>
                    <a:pt x="31302" y="25843"/>
                  </a:cubicBezTo>
                  <a:cubicBezTo>
                    <a:pt x="31373" y="25831"/>
                    <a:pt x="31445" y="25807"/>
                    <a:pt x="31504" y="25795"/>
                  </a:cubicBezTo>
                  <a:cubicBezTo>
                    <a:pt x="31719" y="25735"/>
                    <a:pt x="31981" y="25700"/>
                    <a:pt x="32290" y="25700"/>
                  </a:cubicBezTo>
                  <a:close/>
                  <a:moveTo>
                    <a:pt x="24682" y="18854"/>
                  </a:moveTo>
                  <a:lnTo>
                    <a:pt x="31981" y="19116"/>
                  </a:lnTo>
                  <a:cubicBezTo>
                    <a:pt x="31897" y="19223"/>
                    <a:pt x="31778" y="19366"/>
                    <a:pt x="31671" y="19509"/>
                  </a:cubicBezTo>
                  <a:cubicBezTo>
                    <a:pt x="31659" y="19520"/>
                    <a:pt x="31647" y="19532"/>
                    <a:pt x="31647" y="19544"/>
                  </a:cubicBezTo>
                  <a:cubicBezTo>
                    <a:pt x="31624" y="19580"/>
                    <a:pt x="31600" y="19604"/>
                    <a:pt x="31576" y="19640"/>
                  </a:cubicBezTo>
                  <a:cubicBezTo>
                    <a:pt x="31564" y="19651"/>
                    <a:pt x="31552" y="19663"/>
                    <a:pt x="31540" y="19675"/>
                  </a:cubicBezTo>
                  <a:cubicBezTo>
                    <a:pt x="31516" y="19711"/>
                    <a:pt x="31493" y="19735"/>
                    <a:pt x="31481" y="19759"/>
                  </a:cubicBezTo>
                  <a:cubicBezTo>
                    <a:pt x="31457" y="19782"/>
                    <a:pt x="31457" y="19806"/>
                    <a:pt x="31445" y="19830"/>
                  </a:cubicBezTo>
                  <a:cubicBezTo>
                    <a:pt x="31433" y="19854"/>
                    <a:pt x="31421" y="19866"/>
                    <a:pt x="31409" y="19890"/>
                  </a:cubicBezTo>
                  <a:cubicBezTo>
                    <a:pt x="31362" y="20044"/>
                    <a:pt x="31385" y="20175"/>
                    <a:pt x="31433" y="20306"/>
                  </a:cubicBezTo>
                  <a:cubicBezTo>
                    <a:pt x="31457" y="20390"/>
                    <a:pt x="31504" y="20461"/>
                    <a:pt x="31528" y="20521"/>
                  </a:cubicBezTo>
                  <a:cubicBezTo>
                    <a:pt x="31552" y="20556"/>
                    <a:pt x="31576" y="20592"/>
                    <a:pt x="31588" y="20628"/>
                  </a:cubicBezTo>
                  <a:cubicBezTo>
                    <a:pt x="31600" y="20663"/>
                    <a:pt x="31612" y="20687"/>
                    <a:pt x="31612" y="20711"/>
                  </a:cubicBezTo>
                  <a:cubicBezTo>
                    <a:pt x="31612" y="20723"/>
                    <a:pt x="31612" y="20735"/>
                    <a:pt x="31612" y="20747"/>
                  </a:cubicBezTo>
                  <a:cubicBezTo>
                    <a:pt x="31564" y="20937"/>
                    <a:pt x="31254" y="21521"/>
                    <a:pt x="30981" y="21890"/>
                  </a:cubicBezTo>
                  <a:cubicBezTo>
                    <a:pt x="30897" y="22009"/>
                    <a:pt x="30802" y="22116"/>
                    <a:pt x="30742" y="22164"/>
                  </a:cubicBezTo>
                  <a:cubicBezTo>
                    <a:pt x="30481" y="22366"/>
                    <a:pt x="30088" y="22902"/>
                    <a:pt x="29885" y="23271"/>
                  </a:cubicBezTo>
                  <a:cubicBezTo>
                    <a:pt x="29838" y="23342"/>
                    <a:pt x="29802" y="23414"/>
                    <a:pt x="29778" y="23473"/>
                  </a:cubicBezTo>
                  <a:cubicBezTo>
                    <a:pt x="29766" y="23533"/>
                    <a:pt x="29754" y="23580"/>
                    <a:pt x="29742" y="23640"/>
                  </a:cubicBezTo>
                  <a:cubicBezTo>
                    <a:pt x="29730" y="23819"/>
                    <a:pt x="29790" y="24021"/>
                    <a:pt x="29849" y="24223"/>
                  </a:cubicBezTo>
                  <a:cubicBezTo>
                    <a:pt x="29897" y="24378"/>
                    <a:pt x="29945" y="24521"/>
                    <a:pt x="29945" y="24640"/>
                  </a:cubicBezTo>
                  <a:cubicBezTo>
                    <a:pt x="29945" y="24831"/>
                    <a:pt x="29897" y="24878"/>
                    <a:pt x="29814" y="24962"/>
                  </a:cubicBezTo>
                  <a:cubicBezTo>
                    <a:pt x="29778" y="25009"/>
                    <a:pt x="29730" y="25057"/>
                    <a:pt x="29683" y="25128"/>
                  </a:cubicBezTo>
                  <a:cubicBezTo>
                    <a:pt x="29659" y="25152"/>
                    <a:pt x="29647" y="25188"/>
                    <a:pt x="29635" y="25224"/>
                  </a:cubicBezTo>
                  <a:cubicBezTo>
                    <a:pt x="29635" y="25235"/>
                    <a:pt x="29635" y="25247"/>
                    <a:pt x="29635" y="25259"/>
                  </a:cubicBezTo>
                  <a:cubicBezTo>
                    <a:pt x="29623" y="25283"/>
                    <a:pt x="29623" y="25319"/>
                    <a:pt x="29623" y="25354"/>
                  </a:cubicBezTo>
                  <a:cubicBezTo>
                    <a:pt x="29623" y="25366"/>
                    <a:pt x="29623" y="25390"/>
                    <a:pt x="29623" y="25402"/>
                  </a:cubicBezTo>
                  <a:cubicBezTo>
                    <a:pt x="29623" y="25438"/>
                    <a:pt x="29623" y="25462"/>
                    <a:pt x="29623" y="25485"/>
                  </a:cubicBezTo>
                  <a:cubicBezTo>
                    <a:pt x="29635" y="25509"/>
                    <a:pt x="29635" y="25533"/>
                    <a:pt x="29635" y="25557"/>
                  </a:cubicBezTo>
                  <a:cubicBezTo>
                    <a:pt x="29647" y="25581"/>
                    <a:pt x="29647" y="25605"/>
                    <a:pt x="29647" y="25628"/>
                  </a:cubicBezTo>
                  <a:cubicBezTo>
                    <a:pt x="29659" y="25652"/>
                    <a:pt x="29671" y="25688"/>
                    <a:pt x="29671" y="25724"/>
                  </a:cubicBezTo>
                  <a:cubicBezTo>
                    <a:pt x="29683" y="25724"/>
                    <a:pt x="29683" y="25735"/>
                    <a:pt x="29683" y="25747"/>
                  </a:cubicBezTo>
                  <a:cubicBezTo>
                    <a:pt x="29719" y="25878"/>
                    <a:pt x="29754" y="25974"/>
                    <a:pt x="29766" y="26009"/>
                  </a:cubicBezTo>
                  <a:cubicBezTo>
                    <a:pt x="29766" y="26009"/>
                    <a:pt x="29778" y="26009"/>
                    <a:pt x="29778" y="26021"/>
                  </a:cubicBezTo>
                  <a:cubicBezTo>
                    <a:pt x="29778" y="26045"/>
                    <a:pt x="29778" y="26093"/>
                    <a:pt x="29790" y="26152"/>
                  </a:cubicBezTo>
                  <a:cubicBezTo>
                    <a:pt x="29790" y="26164"/>
                    <a:pt x="29790" y="26176"/>
                    <a:pt x="29790" y="26188"/>
                  </a:cubicBezTo>
                  <a:cubicBezTo>
                    <a:pt x="29790" y="26188"/>
                    <a:pt x="29790" y="26200"/>
                    <a:pt x="29790" y="26212"/>
                  </a:cubicBezTo>
                  <a:cubicBezTo>
                    <a:pt x="29790" y="26236"/>
                    <a:pt x="29790" y="26247"/>
                    <a:pt x="29802" y="26271"/>
                  </a:cubicBezTo>
                  <a:cubicBezTo>
                    <a:pt x="29802" y="26283"/>
                    <a:pt x="29802" y="26283"/>
                    <a:pt x="29802" y="26283"/>
                  </a:cubicBezTo>
                  <a:cubicBezTo>
                    <a:pt x="29802" y="26343"/>
                    <a:pt x="29802" y="26402"/>
                    <a:pt x="29802" y="26450"/>
                  </a:cubicBezTo>
                  <a:cubicBezTo>
                    <a:pt x="29802" y="26450"/>
                    <a:pt x="29802" y="26462"/>
                    <a:pt x="29802" y="26462"/>
                  </a:cubicBezTo>
                  <a:cubicBezTo>
                    <a:pt x="29802" y="26486"/>
                    <a:pt x="29802" y="26509"/>
                    <a:pt x="29802" y="26533"/>
                  </a:cubicBezTo>
                  <a:cubicBezTo>
                    <a:pt x="29790" y="26557"/>
                    <a:pt x="29790" y="26581"/>
                    <a:pt x="29790" y="26605"/>
                  </a:cubicBezTo>
                  <a:cubicBezTo>
                    <a:pt x="29778" y="26617"/>
                    <a:pt x="29778" y="26628"/>
                    <a:pt x="29778" y="26640"/>
                  </a:cubicBezTo>
                  <a:cubicBezTo>
                    <a:pt x="29707" y="26819"/>
                    <a:pt x="29064" y="27867"/>
                    <a:pt x="28897" y="28069"/>
                  </a:cubicBezTo>
                  <a:cubicBezTo>
                    <a:pt x="28837" y="28129"/>
                    <a:pt x="28778" y="28236"/>
                    <a:pt x="28695" y="28343"/>
                  </a:cubicBezTo>
                  <a:cubicBezTo>
                    <a:pt x="28528" y="28605"/>
                    <a:pt x="28290" y="28962"/>
                    <a:pt x="28004" y="29176"/>
                  </a:cubicBezTo>
                  <a:cubicBezTo>
                    <a:pt x="27885" y="29272"/>
                    <a:pt x="27766" y="29355"/>
                    <a:pt x="27647" y="29426"/>
                  </a:cubicBezTo>
                  <a:cubicBezTo>
                    <a:pt x="27397" y="29593"/>
                    <a:pt x="27147" y="29748"/>
                    <a:pt x="27004" y="29962"/>
                  </a:cubicBezTo>
                  <a:cubicBezTo>
                    <a:pt x="26956" y="30034"/>
                    <a:pt x="26921" y="30105"/>
                    <a:pt x="26909" y="30188"/>
                  </a:cubicBezTo>
                  <a:cubicBezTo>
                    <a:pt x="26801" y="30617"/>
                    <a:pt x="26754" y="31951"/>
                    <a:pt x="26778" y="32320"/>
                  </a:cubicBezTo>
                  <a:cubicBezTo>
                    <a:pt x="26801" y="33117"/>
                    <a:pt x="26897" y="33606"/>
                    <a:pt x="27052" y="33796"/>
                  </a:cubicBezTo>
                  <a:cubicBezTo>
                    <a:pt x="27171" y="33963"/>
                    <a:pt x="27313" y="34094"/>
                    <a:pt x="27409" y="34177"/>
                  </a:cubicBezTo>
                  <a:cubicBezTo>
                    <a:pt x="27444" y="34225"/>
                    <a:pt x="27492" y="34260"/>
                    <a:pt x="27492" y="34260"/>
                  </a:cubicBezTo>
                  <a:cubicBezTo>
                    <a:pt x="27504" y="34272"/>
                    <a:pt x="27504" y="34272"/>
                    <a:pt x="27504" y="34284"/>
                  </a:cubicBezTo>
                  <a:cubicBezTo>
                    <a:pt x="27504" y="34284"/>
                    <a:pt x="27516" y="34296"/>
                    <a:pt x="27516" y="34296"/>
                  </a:cubicBezTo>
                  <a:cubicBezTo>
                    <a:pt x="27516" y="34308"/>
                    <a:pt x="27516" y="34320"/>
                    <a:pt x="27528" y="34332"/>
                  </a:cubicBezTo>
                  <a:cubicBezTo>
                    <a:pt x="27528" y="34332"/>
                    <a:pt x="27528" y="34332"/>
                    <a:pt x="27528" y="34344"/>
                  </a:cubicBezTo>
                  <a:cubicBezTo>
                    <a:pt x="27540" y="34356"/>
                    <a:pt x="27540" y="34368"/>
                    <a:pt x="27552" y="34379"/>
                  </a:cubicBezTo>
                  <a:cubicBezTo>
                    <a:pt x="27552" y="34379"/>
                    <a:pt x="27552" y="34391"/>
                    <a:pt x="27552" y="34391"/>
                  </a:cubicBezTo>
                  <a:cubicBezTo>
                    <a:pt x="27575" y="34427"/>
                    <a:pt x="27599" y="34475"/>
                    <a:pt x="27611" y="34510"/>
                  </a:cubicBezTo>
                  <a:cubicBezTo>
                    <a:pt x="27611" y="34510"/>
                    <a:pt x="27623" y="34522"/>
                    <a:pt x="27623" y="34522"/>
                  </a:cubicBezTo>
                  <a:cubicBezTo>
                    <a:pt x="27623" y="34534"/>
                    <a:pt x="27635" y="34546"/>
                    <a:pt x="27635" y="34558"/>
                  </a:cubicBezTo>
                  <a:cubicBezTo>
                    <a:pt x="27647" y="34570"/>
                    <a:pt x="27647" y="34582"/>
                    <a:pt x="27659" y="34594"/>
                  </a:cubicBezTo>
                  <a:cubicBezTo>
                    <a:pt x="27647" y="34606"/>
                    <a:pt x="27647" y="34606"/>
                    <a:pt x="27635" y="34618"/>
                  </a:cubicBezTo>
                  <a:cubicBezTo>
                    <a:pt x="27635" y="34629"/>
                    <a:pt x="27623" y="34629"/>
                    <a:pt x="27623" y="34641"/>
                  </a:cubicBezTo>
                  <a:cubicBezTo>
                    <a:pt x="27611" y="34653"/>
                    <a:pt x="27599" y="34677"/>
                    <a:pt x="27599" y="34701"/>
                  </a:cubicBezTo>
                  <a:cubicBezTo>
                    <a:pt x="27575" y="34772"/>
                    <a:pt x="27563" y="34868"/>
                    <a:pt x="27552" y="34975"/>
                  </a:cubicBezTo>
                  <a:cubicBezTo>
                    <a:pt x="27516" y="35177"/>
                    <a:pt x="27480" y="35439"/>
                    <a:pt x="27361" y="35475"/>
                  </a:cubicBezTo>
                  <a:cubicBezTo>
                    <a:pt x="27325" y="35487"/>
                    <a:pt x="27302" y="35499"/>
                    <a:pt x="27266" y="35499"/>
                  </a:cubicBezTo>
                  <a:cubicBezTo>
                    <a:pt x="27243" y="35502"/>
                    <a:pt x="27222" y="35503"/>
                    <a:pt x="27200" y="35503"/>
                  </a:cubicBezTo>
                  <a:cubicBezTo>
                    <a:pt x="27142" y="35503"/>
                    <a:pt x="27082" y="35492"/>
                    <a:pt x="27004" y="35475"/>
                  </a:cubicBezTo>
                  <a:cubicBezTo>
                    <a:pt x="26956" y="35451"/>
                    <a:pt x="26897" y="35439"/>
                    <a:pt x="26837" y="35427"/>
                  </a:cubicBezTo>
                  <a:cubicBezTo>
                    <a:pt x="26790" y="35415"/>
                    <a:pt x="26730" y="35415"/>
                    <a:pt x="26671" y="35403"/>
                  </a:cubicBezTo>
                  <a:lnTo>
                    <a:pt x="26492" y="35403"/>
                  </a:lnTo>
                  <a:cubicBezTo>
                    <a:pt x="26361" y="35403"/>
                    <a:pt x="26206" y="35415"/>
                    <a:pt x="26087" y="35451"/>
                  </a:cubicBezTo>
                  <a:cubicBezTo>
                    <a:pt x="26016" y="35475"/>
                    <a:pt x="25956" y="35499"/>
                    <a:pt x="25920" y="35546"/>
                  </a:cubicBezTo>
                  <a:cubicBezTo>
                    <a:pt x="25789" y="35689"/>
                    <a:pt x="24420" y="37463"/>
                    <a:pt x="24408" y="37475"/>
                  </a:cubicBezTo>
                  <a:cubicBezTo>
                    <a:pt x="24373" y="37535"/>
                    <a:pt x="24265" y="37642"/>
                    <a:pt x="24063" y="37642"/>
                  </a:cubicBezTo>
                  <a:lnTo>
                    <a:pt x="21718" y="37642"/>
                  </a:lnTo>
                  <a:lnTo>
                    <a:pt x="24301" y="33296"/>
                  </a:lnTo>
                  <a:cubicBezTo>
                    <a:pt x="24313" y="33272"/>
                    <a:pt x="24313" y="33248"/>
                    <a:pt x="24313" y="33225"/>
                  </a:cubicBezTo>
                  <a:cubicBezTo>
                    <a:pt x="24313" y="33225"/>
                    <a:pt x="23801" y="31939"/>
                    <a:pt x="23658" y="31581"/>
                  </a:cubicBezTo>
                  <a:cubicBezTo>
                    <a:pt x="23515" y="31212"/>
                    <a:pt x="23206" y="30236"/>
                    <a:pt x="23194" y="29962"/>
                  </a:cubicBezTo>
                  <a:cubicBezTo>
                    <a:pt x="23194" y="29926"/>
                    <a:pt x="23182" y="29879"/>
                    <a:pt x="23182" y="29843"/>
                  </a:cubicBezTo>
                  <a:cubicBezTo>
                    <a:pt x="23158" y="29593"/>
                    <a:pt x="23134" y="29319"/>
                    <a:pt x="23361" y="28903"/>
                  </a:cubicBezTo>
                  <a:cubicBezTo>
                    <a:pt x="23456" y="28724"/>
                    <a:pt x="24301" y="27188"/>
                    <a:pt x="24170" y="26986"/>
                  </a:cubicBezTo>
                  <a:cubicBezTo>
                    <a:pt x="24146" y="26950"/>
                    <a:pt x="24099" y="26890"/>
                    <a:pt x="24039" y="26819"/>
                  </a:cubicBezTo>
                  <a:cubicBezTo>
                    <a:pt x="23896" y="26664"/>
                    <a:pt x="23694" y="26426"/>
                    <a:pt x="23587" y="26176"/>
                  </a:cubicBezTo>
                  <a:cubicBezTo>
                    <a:pt x="23503" y="25997"/>
                    <a:pt x="23480" y="25712"/>
                    <a:pt x="23492" y="25366"/>
                  </a:cubicBezTo>
                  <a:cubicBezTo>
                    <a:pt x="23503" y="25164"/>
                    <a:pt x="23527" y="24950"/>
                    <a:pt x="23563" y="24712"/>
                  </a:cubicBezTo>
                  <a:cubicBezTo>
                    <a:pt x="23575" y="24652"/>
                    <a:pt x="23587" y="24592"/>
                    <a:pt x="23587" y="24545"/>
                  </a:cubicBezTo>
                  <a:cubicBezTo>
                    <a:pt x="23587" y="24545"/>
                    <a:pt x="23587" y="24545"/>
                    <a:pt x="23587" y="24533"/>
                  </a:cubicBezTo>
                  <a:cubicBezTo>
                    <a:pt x="23634" y="24295"/>
                    <a:pt x="23646" y="24164"/>
                    <a:pt x="23658" y="24104"/>
                  </a:cubicBezTo>
                  <a:cubicBezTo>
                    <a:pt x="23658" y="24069"/>
                    <a:pt x="23658" y="24057"/>
                    <a:pt x="23670" y="24045"/>
                  </a:cubicBezTo>
                  <a:lnTo>
                    <a:pt x="24682" y="18854"/>
                  </a:lnTo>
                  <a:close/>
                  <a:moveTo>
                    <a:pt x="18074" y="23164"/>
                  </a:moveTo>
                  <a:cubicBezTo>
                    <a:pt x="18146" y="23164"/>
                    <a:pt x="18158" y="23176"/>
                    <a:pt x="18169" y="23176"/>
                  </a:cubicBezTo>
                  <a:cubicBezTo>
                    <a:pt x="18277" y="23199"/>
                    <a:pt x="18598" y="23438"/>
                    <a:pt x="18753" y="23545"/>
                  </a:cubicBezTo>
                  <a:cubicBezTo>
                    <a:pt x="18860" y="23616"/>
                    <a:pt x="18896" y="23640"/>
                    <a:pt x="18920" y="23652"/>
                  </a:cubicBezTo>
                  <a:cubicBezTo>
                    <a:pt x="18991" y="23700"/>
                    <a:pt x="19324" y="23759"/>
                    <a:pt x="19634" y="23759"/>
                  </a:cubicBezTo>
                  <a:cubicBezTo>
                    <a:pt x="19932" y="23759"/>
                    <a:pt x="20063" y="23842"/>
                    <a:pt x="20158" y="23926"/>
                  </a:cubicBezTo>
                  <a:cubicBezTo>
                    <a:pt x="20182" y="23950"/>
                    <a:pt x="20194" y="23961"/>
                    <a:pt x="20217" y="23973"/>
                  </a:cubicBezTo>
                  <a:cubicBezTo>
                    <a:pt x="20229" y="23985"/>
                    <a:pt x="20241" y="23985"/>
                    <a:pt x="20253" y="23997"/>
                  </a:cubicBezTo>
                  <a:cubicBezTo>
                    <a:pt x="20253" y="24009"/>
                    <a:pt x="20265" y="24009"/>
                    <a:pt x="20277" y="24021"/>
                  </a:cubicBezTo>
                  <a:cubicBezTo>
                    <a:pt x="20289" y="24021"/>
                    <a:pt x="20301" y="24033"/>
                    <a:pt x="20313" y="24045"/>
                  </a:cubicBezTo>
                  <a:lnTo>
                    <a:pt x="20336" y="24045"/>
                  </a:lnTo>
                  <a:cubicBezTo>
                    <a:pt x="20348" y="24057"/>
                    <a:pt x="20372" y="24069"/>
                    <a:pt x="20384" y="24069"/>
                  </a:cubicBezTo>
                  <a:cubicBezTo>
                    <a:pt x="20396" y="24081"/>
                    <a:pt x="20396" y="24081"/>
                    <a:pt x="20408" y="24081"/>
                  </a:cubicBezTo>
                  <a:cubicBezTo>
                    <a:pt x="20420" y="24081"/>
                    <a:pt x="20444" y="24092"/>
                    <a:pt x="20467" y="24092"/>
                  </a:cubicBezTo>
                  <a:cubicBezTo>
                    <a:pt x="20467" y="24104"/>
                    <a:pt x="20479" y="24104"/>
                    <a:pt x="20479" y="24104"/>
                  </a:cubicBezTo>
                  <a:cubicBezTo>
                    <a:pt x="20503" y="24104"/>
                    <a:pt x="20527" y="24116"/>
                    <a:pt x="20551" y="24116"/>
                  </a:cubicBezTo>
                  <a:lnTo>
                    <a:pt x="20563" y="24116"/>
                  </a:lnTo>
                  <a:cubicBezTo>
                    <a:pt x="20610" y="24128"/>
                    <a:pt x="20646" y="24128"/>
                    <a:pt x="20694" y="24128"/>
                  </a:cubicBezTo>
                  <a:lnTo>
                    <a:pt x="20908" y="24128"/>
                  </a:lnTo>
                  <a:cubicBezTo>
                    <a:pt x="21027" y="24116"/>
                    <a:pt x="21313" y="24116"/>
                    <a:pt x="21777" y="24116"/>
                  </a:cubicBezTo>
                  <a:lnTo>
                    <a:pt x="23206" y="24116"/>
                  </a:lnTo>
                  <a:cubicBezTo>
                    <a:pt x="23313" y="24116"/>
                    <a:pt x="23408" y="24128"/>
                    <a:pt x="23480" y="24128"/>
                  </a:cubicBezTo>
                  <a:cubicBezTo>
                    <a:pt x="23480" y="24128"/>
                    <a:pt x="23480" y="24140"/>
                    <a:pt x="23468" y="24152"/>
                  </a:cubicBezTo>
                  <a:cubicBezTo>
                    <a:pt x="23468" y="24164"/>
                    <a:pt x="23468" y="24176"/>
                    <a:pt x="23468" y="24188"/>
                  </a:cubicBezTo>
                  <a:cubicBezTo>
                    <a:pt x="23468" y="24200"/>
                    <a:pt x="23468" y="24223"/>
                    <a:pt x="23456" y="24247"/>
                  </a:cubicBezTo>
                  <a:cubicBezTo>
                    <a:pt x="23456" y="24259"/>
                    <a:pt x="23456" y="24271"/>
                    <a:pt x="23456" y="24283"/>
                  </a:cubicBezTo>
                  <a:cubicBezTo>
                    <a:pt x="23456" y="24307"/>
                    <a:pt x="23444" y="24331"/>
                    <a:pt x="23444" y="24354"/>
                  </a:cubicBezTo>
                  <a:cubicBezTo>
                    <a:pt x="23444" y="24378"/>
                    <a:pt x="23432" y="24402"/>
                    <a:pt x="23432" y="24426"/>
                  </a:cubicBezTo>
                  <a:cubicBezTo>
                    <a:pt x="23432" y="24450"/>
                    <a:pt x="23420" y="24473"/>
                    <a:pt x="23420" y="24509"/>
                  </a:cubicBezTo>
                  <a:cubicBezTo>
                    <a:pt x="23408" y="24557"/>
                    <a:pt x="23396" y="24616"/>
                    <a:pt x="23384" y="24688"/>
                  </a:cubicBezTo>
                  <a:cubicBezTo>
                    <a:pt x="23349" y="24926"/>
                    <a:pt x="23325" y="25152"/>
                    <a:pt x="23313" y="25366"/>
                  </a:cubicBezTo>
                  <a:cubicBezTo>
                    <a:pt x="23301" y="25735"/>
                    <a:pt x="23337" y="26033"/>
                    <a:pt x="23420" y="26247"/>
                  </a:cubicBezTo>
                  <a:cubicBezTo>
                    <a:pt x="23539" y="26521"/>
                    <a:pt x="23765" y="26771"/>
                    <a:pt x="23908" y="26938"/>
                  </a:cubicBezTo>
                  <a:cubicBezTo>
                    <a:pt x="23956" y="26998"/>
                    <a:pt x="24004" y="27057"/>
                    <a:pt x="24015" y="27057"/>
                  </a:cubicBezTo>
                  <a:cubicBezTo>
                    <a:pt x="24027" y="27200"/>
                    <a:pt x="23575" y="28141"/>
                    <a:pt x="23206" y="28819"/>
                  </a:cubicBezTo>
                  <a:cubicBezTo>
                    <a:pt x="22956" y="29272"/>
                    <a:pt x="22980" y="29593"/>
                    <a:pt x="23003" y="29855"/>
                  </a:cubicBezTo>
                  <a:cubicBezTo>
                    <a:pt x="23003" y="29891"/>
                    <a:pt x="23015" y="29938"/>
                    <a:pt x="23015" y="29974"/>
                  </a:cubicBezTo>
                  <a:cubicBezTo>
                    <a:pt x="23027" y="30284"/>
                    <a:pt x="23361" y="31308"/>
                    <a:pt x="23492" y="31641"/>
                  </a:cubicBezTo>
                  <a:cubicBezTo>
                    <a:pt x="23623" y="31962"/>
                    <a:pt x="24039" y="33022"/>
                    <a:pt x="24123" y="33248"/>
                  </a:cubicBezTo>
                  <a:lnTo>
                    <a:pt x="21515" y="37642"/>
                  </a:lnTo>
                  <a:lnTo>
                    <a:pt x="20205" y="37642"/>
                  </a:lnTo>
                  <a:cubicBezTo>
                    <a:pt x="20182" y="37642"/>
                    <a:pt x="20158" y="37654"/>
                    <a:pt x="20146" y="37677"/>
                  </a:cubicBezTo>
                  <a:cubicBezTo>
                    <a:pt x="20122" y="37689"/>
                    <a:pt x="20122" y="37713"/>
                    <a:pt x="20122" y="37737"/>
                  </a:cubicBezTo>
                  <a:lnTo>
                    <a:pt x="20158" y="39475"/>
                  </a:lnTo>
                  <a:lnTo>
                    <a:pt x="16229" y="39475"/>
                  </a:lnTo>
                  <a:cubicBezTo>
                    <a:pt x="16217" y="39094"/>
                    <a:pt x="16205" y="38594"/>
                    <a:pt x="16205" y="38451"/>
                  </a:cubicBezTo>
                  <a:cubicBezTo>
                    <a:pt x="16205" y="38428"/>
                    <a:pt x="16205" y="38416"/>
                    <a:pt x="16205" y="38416"/>
                  </a:cubicBezTo>
                  <a:cubicBezTo>
                    <a:pt x="16205" y="38404"/>
                    <a:pt x="16205" y="38344"/>
                    <a:pt x="16205" y="38249"/>
                  </a:cubicBezTo>
                  <a:cubicBezTo>
                    <a:pt x="16205" y="38177"/>
                    <a:pt x="16205" y="38118"/>
                    <a:pt x="16217" y="38047"/>
                  </a:cubicBezTo>
                  <a:cubicBezTo>
                    <a:pt x="16217" y="37701"/>
                    <a:pt x="16229" y="37392"/>
                    <a:pt x="16217" y="37213"/>
                  </a:cubicBezTo>
                  <a:cubicBezTo>
                    <a:pt x="16217" y="37142"/>
                    <a:pt x="16217" y="37082"/>
                    <a:pt x="16217" y="37058"/>
                  </a:cubicBezTo>
                  <a:lnTo>
                    <a:pt x="16205" y="36963"/>
                  </a:lnTo>
                  <a:cubicBezTo>
                    <a:pt x="16133" y="36273"/>
                    <a:pt x="16074" y="35772"/>
                    <a:pt x="16038" y="35403"/>
                  </a:cubicBezTo>
                  <a:cubicBezTo>
                    <a:pt x="16038" y="35332"/>
                    <a:pt x="16026" y="35260"/>
                    <a:pt x="16026" y="35201"/>
                  </a:cubicBezTo>
                  <a:cubicBezTo>
                    <a:pt x="16014" y="35141"/>
                    <a:pt x="16014" y="35082"/>
                    <a:pt x="16003" y="35034"/>
                  </a:cubicBezTo>
                  <a:cubicBezTo>
                    <a:pt x="16003" y="34963"/>
                    <a:pt x="15991" y="34903"/>
                    <a:pt x="15991" y="34844"/>
                  </a:cubicBezTo>
                  <a:cubicBezTo>
                    <a:pt x="15979" y="34820"/>
                    <a:pt x="15979" y="34796"/>
                    <a:pt x="15979" y="34772"/>
                  </a:cubicBezTo>
                  <a:cubicBezTo>
                    <a:pt x="15967" y="34594"/>
                    <a:pt x="15955" y="34510"/>
                    <a:pt x="15955" y="34475"/>
                  </a:cubicBezTo>
                  <a:cubicBezTo>
                    <a:pt x="15955" y="34237"/>
                    <a:pt x="16074" y="33582"/>
                    <a:pt x="16193" y="33284"/>
                  </a:cubicBezTo>
                  <a:cubicBezTo>
                    <a:pt x="16253" y="33165"/>
                    <a:pt x="16324" y="33058"/>
                    <a:pt x="16395" y="32951"/>
                  </a:cubicBezTo>
                  <a:cubicBezTo>
                    <a:pt x="16491" y="32796"/>
                    <a:pt x="16574" y="32665"/>
                    <a:pt x="16622" y="32498"/>
                  </a:cubicBezTo>
                  <a:cubicBezTo>
                    <a:pt x="16693" y="32201"/>
                    <a:pt x="16514" y="31689"/>
                    <a:pt x="16455" y="31581"/>
                  </a:cubicBezTo>
                  <a:cubicBezTo>
                    <a:pt x="16419" y="31534"/>
                    <a:pt x="16372" y="31510"/>
                    <a:pt x="16300" y="31510"/>
                  </a:cubicBezTo>
                  <a:cubicBezTo>
                    <a:pt x="16193" y="31510"/>
                    <a:pt x="16038" y="31558"/>
                    <a:pt x="15907" y="31605"/>
                  </a:cubicBezTo>
                  <a:cubicBezTo>
                    <a:pt x="15848" y="31617"/>
                    <a:pt x="15800" y="31641"/>
                    <a:pt x="15776" y="31641"/>
                  </a:cubicBezTo>
                  <a:cubicBezTo>
                    <a:pt x="15776" y="31641"/>
                    <a:pt x="15681" y="31605"/>
                    <a:pt x="15514" y="31189"/>
                  </a:cubicBezTo>
                  <a:cubicBezTo>
                    <a:pt x="15360" y="30831"/>
                    <a:pt x="15074" y="30677"/>
                    <a:pt x="14788" y="30581"/>
                  </a:cubicBezTo>
                  <a:cubicBezTo>
                    <a:pt x="14764" y="30569"/>
                    <a:pt x="14729" y="30558"/>
                    <a:pt x="14705" y="30546"/>
                  </a:cubicBezTo>
                  <a:cubicBezTo>
                    <a:pt x="14693" y="30546"/>
                    <a:pt x="14681" y="30546"/>
                    <a:pt x="14669" y="30534"/>
                  </a:cubicBezTo>
                  <a:cubicBezTo>
                    <a:pt x="14645" y="30534"/>
                    <a:pt x="14621" y="30522"/>
                    <a:pt x="14598" y="30522"/>
                  </a:cubicBezTo>
                  <a:cubicBezTo>
                    <a:pt x="14586" y="30522"/>
                    <a:pt x="14574" y="30510"/>
                    <a:pt x="14550" y="30510"/>
                  </a:cubicBezTo>
                  <a:cubicBezTo>
                    <a:pt x="14526" y="30510"/>
                    <a:pt x="14514" y="30498"/>
                    <a:pt x="14490" y="30498"/>
                  </a:cubicBezTo>
                  <a:cubicBezTo>
                    <a:pt x="14479" y="30498"/>
                    <a:pt x="14467" y="30486"/>
                    <a:pt x="14455" y="30486"/>
                  </a:cubicBezTo>
                  <a:lnTo>
                    <a:pt x="14431" y="30486"/>
                  </a:lnTo>
                  <a:cubicBezTo>
                    <a:pt x="14431" y="30474"/>
                    <a:pt x="14431" y="30474"/>
                    <a:pt x="14431" y="30474"/>
                  </a:cubicBezTo>
                  <a:cubicBezTo>
                    <a:pt x="14431" y="30427"/>
                    <a:pt x="14431" y="30379"/>
                    <a:pt x="14419" y="30331"/>
                  </a:cubicBezTo>
                  <a:cubicBezTo>
                    <a:pt x="14419" y="30331"/>
                    <a:pt x="14419" y="30319"/>
                    <a:pt x="14419" y="30319"/>
                  </a:cubicBezTo>
                  <a:cubicBezTo>
                    <a:pt x="14419" y="30272"/>
                    <a:pt x="14419" y="30212"/>
                    <a:pt x="14419" y="30165"/>
                  </a:cubicBezTo>
                  <a:cubicBezTo>
                    <a:pt x="14419" y="30153"/>
                    <a:pt x="14419" y="30141"/>
                    <a:pt x="14419" y="30129"/>
                  </a:cubicBezTo>
                  <a:cubicBezTo>
                    <a:pt x="14407" y="30081"/>
                    <a:pt x="14407" y="30034"/>
                    <a:pt x="14407" y="29974"/>
                  </a:cubicBezTo>
                  <a:cubicBezTo>
                    <a:pt x="14407" y="29962"/>
                    <a:pt x="14407" y="29938"/>
                    <a:pt x="14407" y="29926"/>
                  </a:cubicBezTo>
                  <a:cubicBezTo>
                    <a:pt x="14395" y="29879"/>
                    <a:pt x="14395" y="29831"/>
                    <a:pt x="14395" y="29784"/>
                  </a:cubicBezTo>
                  <a:cubicBezTo>
                    <a:pt x="14395" y="29748"/>
                    <a:pt x="14395" y="29724"/>
                    <a:pt x="14395" y="29700"/>
                  </a:cubicBezTo>
                  <a:cubicBezTo>
                    <a:pt x="14383" y="29665"/>
                    <a:pt x="14383" y="29617"/>
                    <a:pt x="14383" y="29581"/>
                  </a:cubicBezTo>
                  <a:cubicBezTo>
                    <a:pt x="14383" y="29545"/>
                    <a:pt x="14383" y="29522"/>
                    <a:pt x="14383" y="29486"/>
                  </a:cubicBezTo>
                  <a:cubicBezTo>
                    <a:pt x="14371" y="29450"/>
                    <a:pt x="14371" y="29403"/>
                    <a:pt x="14371" y="29367"/>
                  </a:cubicBezTo>
                  <a:cubicBezTo>
                    <a:pt x="14371" y="29319"/>
                    <a:pt x="14371" y="29272"/>
                    <a:pt x="14359" y="29224"/>
                  </a:cubicBezTo>
                  <a:cubicBezTo>
                    <a:pt x="14359" y="29200"/>
                    <a:pt x="14359" y="29188"/>
                    <a:pt x="14359" y="29164"/>
                  </a:cubicBezTo>
                  <a:cubicBezTo>
                    <a:pt x="14359" y="29105"/>
                    <a:pt x="14348" y="29045"/>
                    <a:pt x="14348" y="28986"/>
                  </a:cubicBezTo>
                  <a:cubicBezTo>
                    <a:pt x="14348" y="28974"/>
                    <a:pt x="14348" y="28974"/>
                    <a:pt x="14348" y="28962"/>
                  </a:cubicBezTo>
                  <a:cubicBezTo>
                    <a:pt x="14336" y="28760"/>
                    <a:pt x="14324" y="28557"/>
                    <a:pt x="14312" y="28391"/>
                  </a:cubicBezTo>
                  <a:cubicBezTo>
                    <a:pt x="14300" y="28283"/>
                    <a:pt x="14288" y="28188"/>
                    <a:pt x="14288" y="28105"/>
                  </a:cubicBezTo>
                  <a:cubicBezTo>
                    <a:pt x="14276" y="27986"/>
                    <a:pt x="14264" y="27902"/>
                    <a:pt x="14264" y="27879"/>
                  </a:cubicBezTo>
                  <a:cubicBezTo>
                    <a:pt x="14157" y="27355"/>
                    <a:pt x="14098" y="26974"/>
                    <a:pt x="14098" y="26902"/>
                  </a:cubicBezTo>
                  <a:cubicBezTo>
                    <a:pt x="14098" y="26867"/>
                    <a:pt x="14181" y="26771"/>
                    <a:pt x="14633" y="26509"/>
                  </a:cubicBezTo>
                  <a:cubicBezTo>
                    <a:pt x="14812" y="26402"/>
                    <a:pt x="14812" y="26057"/>
                    <a:pt x="14788" y="25712"/>
                  </a:cubicBezTo>
                  <a:lnTo>
                    <a:pt x="14788" y="25616"/>
                  </a:lnTo>
                  <a:cubicBezTo>
                    <a:pt x="14788" y="25605"/>
                    <a:pt x="14788" y="25593"/>
                    <a:pt x="14800" y="25581"/>
                  </a:cubicBezTo>
                  <a:cubicBezTo>
                    <a:pt x="14824" y="25533"/>
                    <a:pt x="14883" y="25474"/>
                    <a:pt x="14955" y="25390"/>
                  </a:cubicBezTo>
                  <a:cubicBezTo>
                    <a:pt x="15014" y="25343"/>
                    <a:pt x="15086" y="25283"/>
                    <a:pt x="15145" y="25247"/>
                  </a:cubicBezTo>
                  <a:cubicBezTo>
                    <a:pt x="15157" y="25235"/>
                    <a:pt x="15491" y="24962"/>
                    <a:pt x="15693" y="24676"/>
                  </a:cubicBezTo>
                  <a:cubicBezTo>
                    <a:pt x="15895" y="24414"/>
                    <a:pt x="16086" y="24140"/>
                    <a:pt x="16133" y="23914"/>
                  </a:cubicBezTo>
                  <a:cubicBezTo>
                    <a:pt x="16133" y="23902"/>
                    <a:pt x="16145" y="23878"/>
                    <a:pt x="16181" y="23830"/>
                  </a:cubicBezTo>
                  <a:cubicBezTo>
                    <a:pt x="16181" y="23819"/>
                    <a:pt x="16193" y="23819"/>
                    <a:pt x="16205" y="23819"/>
                  </a:cubicBezTo>
                  <a:cubicBezTo>
                    <a:pt x="16300" y="23723"/>
                    <a:pt x="16455" y="23628"/>
                    <a:pt x="16598" y="23545"/>
                  </a:cubicBezTo>
                  <a:cubicBezTo>
                    <a:pt x="16693" y="23485"/>
                    <a:pt x="16788" y="23438"/>
                    <a:pt x="16848" y="23390"/>
                  </a:cubicBezTo>
                  <a:cubicBezTo>
                    <a:pt x="16979" y="23283"/>
                    <a:pt x="17753" y="23164"/>
                    <a:pt x="18074" y="23164"/>
                  </a:cubicBezTo>
                  <a:close/>
                  <a:moveTo>
                    <a:pt x="10704" y="30403"/>
                  </a:moveTo>
                  <a:cubicBezTo>
                    <a:pt x="10835" y="30415"/>
                    <a:pt x="11002" y="30438"/>
                    <a:pt x="11169" y="30462"/>
                  </a:cubicBezTo>
                  <a:cubicBezTo>
                    <a:pt x="11216" y="30462"/>
                    <a:pt x="11276" y="30474"/>
                    <a:pt x="11323" y="30474"/>
                  </a:cubicBezTo>
                  <a:cubicBezTo>
                    <a:pt x="11490" y="30498"/>
                    <a:pt x="11645" y="30522"/>
                    <a:pt x="11776" y="30534"/>
                  </a:cubicBezTo>
                  <a:cubicBezTo>
                    <a:pt x="11883" y="30546"/>
                    <a:pt x="11990" y="30546"/>
                    <a:pt x="12050" y="30546"/>
                  </a:cubicBezTo>
                  <a:cubicBezTo>
                    <a:pt x="12193" y="30546"/>
                    <a:pt x="12359" y="30546"/>
                    <a:pt x="12550" y="30534"/>
                  </a:cubicBezTo>
                  <a:cubicBezTo>
                    <a:pt x="12669" y="30522"/>
                    <a:pt x="12800" y="30522"/>
                    <a:pt x="12943" y="30510"/>
                  </a:cubicBezTo>
                  <a:lnTo>
                    <a:pt x="13097" y="30510"/>
                  </a:lnTo>
                  <a:lnTo>
                    <a:pt x="13157" y="30498"/>
                  </a:lnTo>
                  <a:cubicBezTo>
                    <a:pt x="13443" y="30498"/>
                    <a:pt x="13919" y="30558"/>
                    <a:pt x="14324" y="30641"/>
                  </a:cubicBezTo>
                  <a:cubicBezTo>
                    <a:pt x="14502" y="30677"/>
                    <a:pt x="14645" y="30712"/>
                    <a:pt x="14729" y="30748"/>
                  </a:cubicBezTo>
                  <a:cubicBezTo>
                    <a:pt x="15014" y="30843"/>
                    <a:pt x="15229" y="30974"/>
                    <a:pt x="15348" y="31260"/>
                  </a:cubicBezTo>
                  <a:cubicBezTo>
                    <a:pt x="15550" y="31748"/>
                    <a:pt x="15693" y="31820"/>
                    <a:pt x="15800" y="31820"/>
                  </a:cubicBezTo>
                  <a:cubicBezTo>
                    <a:pt x="15824" y="31808"/>
                    <a:pt x="15895" y="31796"/>
                    <a:pt x="15967" y="31772"/>
                  </a:cubicBezTo>
                  <a:cubicBezTo>
                    <a:pt x="16074" y="31736"/>
                    <a:pt x="16217" y="31689"/>
                    <a:pt x="16312" y="31689"/>
                  </a:cubicBezTo>
                  <a:cubicBezTo>
                    <a:pt x="16372" y="31808"/>
                    <a:pt x="16503" y="32224"/>
                    <a:pt x="16443" y="32451"/>
                  </a:cubicBezTo>
                  <a:cubicBezTo>
                    <a:pt x="16407" y="32593"/>
                    <a:pt x="16336" y="32713"/>
                    <a:pt x="16241" y="32844"/>
                  </a:cubicBezTo>
                  <a:cubicBezTo>
                    <a:pt x="16169" y="32963"/>
                    <a:pt x="16098" y="33082"/>
                    <a:pt x="16038" y="33225"/>
                  </a:cubicBezTo>
                  <a:cubicBezTo>
                    <a:pt x="15895" y="33534"/>
                    <a:pt x="15788" y="34225"/>
                    <a:pt x="15788" y="34475"/>
                  </a:cubicBezTo>
                  <a:cubicBezTo>
                    <a:pt x="15788" y="34629"/>
                    <a:pt x="15872" y="35463"/>
                    <a:pt x="16026" y="36975"/>
                  </a:cubicBezTo>
                  <a:lnTo>
                    <a:pt x="16038" y="37082"/>
                  </a:lnTo>
                  <a:cubicBezTo>
                    <a:pt x="16050" y="37177"/>
                    <a:pt x="16038" y="37951"/>
                    <a:pt x="16026" y="38249"/>
                  </a:cubicBezTo>
                  <a:cubicBezTo>
                    <a:pt x="16026" y="38332"/>
                    <a:pt x="16026" y="38404"/>
                    <a:pt x="16026" y="38416"/>
                  </a:cubicBezTo>
                  <a:cubicBezTo>
                    <a:pt x="16026" y="38416"/>
                    <a:pt x="16026" y="38416"/>
                    <a:pt x="16026" y="38428"/>
                  </a:cubicBezTo>
                  <a:cubicBezTo>
                    <a:pt x="16026" y="38439"/>
                    <a:pt x="16026" y="38439"/>
                    <a:pt x="16026" y="38451"/>
                  </a:cubicBezTo>
                  <a:cubicBezTo>
                    <a:pt x="16026" y="38451"/>
                    <a:pt x="16026" y="38463"/>
                    <a:pt x="16026" y="38463"/>
                  </a:cubicBezTo>
                  <a:cubicBezTo>
                    <a:pt x="16026" y="38475"/>
                    <a:pt x="16026" y="38475"/>
                    <a:pt x="16026" y="38487"/>
                  </a:cubicBezTo>
                  <a:cubicBezTo>
                    <a:pt x="16026" y="38499"/>
                    <a:pt x="16026" y="38499"/>
                    <a:pt x="16026" y="38511"/>
                  </a:cubicBezTo>
                  <a:cubicBezTo>
                    <a:pt x="16026" y="38558"/>
                    <a:pt x="16026" y="38606"/>
                    <a:pt x="16038" y="38666"/>
                  </a:cubicBezTo>
                  <a:cubicBezTo>
                    <a:pt x="16038" y="38678"/>
                    <a:pt x="16038" y="38678"/>
                    <a:pt x="16038" y="38678"/>
                  </a:cubicBezTo>
                  <a:cubicBezTo>
                    <a:pt x="16038" y="38916"/>
                    <a:pt x="16050" y="39261"/>
                    <a:pt x="16050" y="39475"/>
                  </a:cubicBezTo>
                  <a:lnTo>
                    <a:pt x="14848" y="39475"/>
                  </a:lnTo>
                  <a:cubicBezTo>
                    <a:pt x="14800" y="39475"/>
                    <a:pt x="14764" y="39511"/>
                    <a:pt x="14764" y="39559"/>
                  </a:cubicBezTo>
                  <a:lnTo>
                    <a:pt x="14764" y="42476"/>
                  </a:lnTo>
                  <a:lnTo>
                    <a:pt x="12621" y="42583"/>
                  </a:lnTo>
                  <a:cubicBezTo>
                    <a:pt x="12645" y="42511"/>
                    <a:pt x="12657" y="42428"/>
                    <a:pt x="12681" y="42333"/>
                  </a:cubicBezTo>
                  <a:cubicBezTo>
                    <a:pt x="12693" y="42297"/>
                    <a:pt x="12704" y="42249"/>
                    <a:pt x="12716" y="42214"/>
                  </a:cubicBezTo>
                  <a:cubicBezTo>
                    <a:pt x="12716" y="42214"/>
                    <a:pt x="12716" y="42202"/>
                    <a:pt x="12716" y="42202"/>
                  </a:cubicBezTo>
                  <a:cubicBezTo>
                    <a:pt x="12728" y="42166"/>
                    <a:pt x="12728" y="42142"/>
                    <a:pt x="12740" y="42107"/>
                  </a:cubicBezTo>
                  <a:cubicBezTo>
                    <a:pt x="12740" y="42083"/>
                    <a:pt x="12752" y="42071"/>
                    <a:pt x="12752" y="42047"/>
                  </a:cubicBezTo>
                  <a:cubicBezTo>
                    <a:pt x="12752" y="42035"/>
                    <a:pt x="12764" y="42011"/>
                    <a:pt x="12764" y="41987"/>
                  </a:cubicBezTo>
                  <a:cubicBezTo>
                    <a:pt x="12764" y="41976"/>
                    <a:pt x="12776" y="41952"/>
                    <a:pt x="12776" y="41928"/>
                  </a:cubicBezTo>
                  <a:cubicBezTo>
                    <a:pt x="12788" y="41916"/>
                    <a:pt x="12788" y="41892"/>
                    <a:pt x="12788" y="41868"/>
                  </a:cubicBezTo>
                  <a:cubicBezTo>
                    <a:pt x="12800" y="41857"/>
                    <a:pt x="12800" y="41833"/>
                    <a:pt x="12800" y="41821"/>
                  </a:cubicBezTo>
                  <a:cubicBezTo>
                    <a:pt x="12812" y="41797"/>
                    <a:pt x="12812" y="41773"/>
                    <a:pt x="12824" y="41749"/>
                  </a:cubicBezTo>
                  <a:cubicBezTo>
                    <a:pt x="12824" y="41737"/>
                    <a:pt x="12824" y="41726"/>
                    <a:pt x="12824" y="41714"/>
                  </a:cubicBezTo>
                  <a:cubicBezTo>
                    <a:pt x="12835" y="41678"/>
                    <a:pt x="12847" y="41642"/>
                    <a:pt x="12847" y="41606"/>
                  </a:cubicBezTo>
                  <a:cubicBezTo>
                    <a:pt x="12847" y="41595"/>
                    <a:pt x="12847" y="41595"/>
                    <a:pt x="12859" y="41583"/>
                  </a:cubicBezTo>
                  <a:cubicBezTo>
                    <a:pt x="12859" y="41559"/>
                    <a:pt x="12859" y="41535"/>
                    <a:pt x="12871" y="41511"/>
                  </a:cubicBezTo>
                  <a:cubicBezTo>
                    <a:pt x="12871" y="41499"/>
                    <a:pt x="12871" y="41487"/>
                    <a:pt x="12871" y="41476"/>
                  </a:cubicBezTo>
                  <a:cubicBezTo>
                    <a:pt x="12883" y="41452"/>
                    <a:pt x="12883" y="41440"/>
                    <a:pt x="12883" y="41416"/>
                  </a:cubicBezTo>
                  <a:cubicBezTo>
                    <a:pt x="12883" y="41404"/>
                    <a:pt x="12895" y="41392"/>
                    <a:pt x="12895" y="41392"/>
                  </a:cubicBezTo>
                  <a:cubicBezTo>
                    <a:pt x="12895" y="41368"/>
                    <a:pt x="12895" y="41356"/>
                    <a:pt x="12895" y="41345"/>
                  </a:cubicBezTo>
                  <a:cubicBezTo>
                    <a:pt x="12907" y="41333"/>
                    <a:pt x="12907" y="41321"/>
                    <a:pt x="12907" y="41321"/>
                  </a:cubicBezTo>
                  <a:cubicBezTo>
                    <a:pt x="12907" y="41297"/>
                    <a:pt x="12907" y="41285"/>
                    <a:pt x="12907" y="41273"/>
                  </a:cubicBezTo>
                  <a:cubicBezTo>
                    <a:pt x="12907" y="41273"/>
                    <a:pt x="12907" y="41261"/>
                    <a:pt x="12907" y="41261"/>
                  </a:cubicBezTo>
                  <a:cubicBezTo>
                    <a:pt x="12907" y="41249"/>
                    <a:pt x="12919" y="41225"/>
                    <a:pt x="12907" y="41225"/>
                  </a:cubicBezTo>
                  <a:cubicBezTo>
                    <a:pt x="12907" y="41202"/>
                    <a:pt x="12907" y="41166"/>
                    <a:pt x="12895" y="41130"/>
                  </a:cubicBezTo>
                  <a:cubicBezTo>
                    <a:pt x="12871" y="41023"/>
                    <a:pt x="12812" y="40833"/>
                    <a:pt x="12728" y="40535"/>
                  </a:cubicBezTo>
                  <a:cubicBezTo>
                    <a:pt x="12657" y="40321"/>
                    <a:pt x="12585" y="40071"/>
                    <a:pt x="12514" y="39821"/>
                  </a:cubicBezTo>
                  <a:cubicBezTo>
                    <a:pt x="12490" y="39749"/>
                    <a:pt x="12466" y="39666"/>
                    <a:pt x="12454" y="39582"/>
                  </a:cubicBezTo>
                  <a:cubicBezTo>
                    <a:pt x="12371" y="39285"/>
                    <a:pt x="12228" y="38999"/>
                    <a:pt x="12109" y="38737"/>
                  </a:cubicBezTo>
                  <a:cubicBezTo>
                    <a:pt x="11966" y="38428"/>
                    <a:pt x="11835" y="38154"/>
                    <a:pt x="11871" y="37975"/>
                  </a:cubicBezTo>
                  <a:cubicBezTo>
                    <a:pt x="11883" y="37868"/>
                    <a:pt x="11931" y="37749"/>
                    <a:pt x="11966" y="37630"/>
                  </a:cubicBezTo>
                  <a:cubicBezTo>
                    <a:pt x="12062" y="37356"/>
                    <a:pt x="12169" y="37058"/>
                    <a:pt x="12062" y="36749"/>
                  </a:cubicBezTo>
                  <a:cubicBezTo>
                    <a:pt x="11990" y="36546"/>
                    <a:pt x="11835" y="36356"/>
                    <a:pt x="11669" y="36153"/>
                  </a:cubicBezTo>
                  <a:cubicBezTo>
                    <a:pt x="11466" y="35915"/>
                    <a:pt x="11264" y="35665"/>
                    <a:pt x="11169" y="35368"/>
                  </a:cubicBezTo>
                  <a:cubicBezTo>
                    <a:pt x="11085" y="35094"/>
                    <a:pt x="11026" y="34796"/>
                    <a:pt x="10966" y="34510"/>
                  </a:cubicBezTo>
                  <a:cubicBezTo>
                    <a:pt x="10895" y="34213"/>
                    <a:pt x="10835" y="33891"/>
                    <a:pt x="10740" y="33617"/>
                  </a:cubicBezTo>
                  <a:cubicBezTo>
                    <a:pt x="10692" y="33475"/>
                    <a:pt x="10645" y="33284"/>
                    <a:pt x="10585" y="33022"/>
                  </a:cubicBezTo>
                  <a:cubicBezTo>
                    <a:pt x="10549" y="32891"/>
                    <a:pt x="10526" y="32760"/>
                    <a:pt x="10502" y="32629"/>
                  </a:cubicBezTo>
                  <a:cubicBezTo>
                    <a:pt x="10478" y="32534"/>
                    <a:pt x="10454" y="32439"/>
                    <a:pt x="10442" y="32355"/>
                  </a:cubicBezTo>
                  <a:cubicBezTo>
                    <a:pt x="10395" y="32105"/>
                    <a:pt x="10359" y="31927"/>
                    <a:pt x="10359" y="31915"/>
                  </a:cubicBezTo>
                  <a:cubicBezTo>
                    <a:pt x="10347" y="31903"/>
                    <a:pt x="10276" y="31510"/>
                    <a:pt x="10192" y="31260"/>
                  </a:cubicBezTo>
                  <a:cubicBezTo>
                    <a:pt x="10180" y="31224"/>
                    <a:pt x="10157" y="31177"/>
                    <a:pt x="10145" y="31141"/>
                  </a:cubicBezTo>
                  <a:cubicBezTo>
                    <a:pt x="10133" y="31093"/>
                    <a:pt x="10109" y="31046"/>
                    <a:pt x="10097" y="30998"/>
                  </a:cubicBezTo>
                  <a:cubicBezTo>
                    <a:pt x="10073" y="30939"/>
                    <a:pt x="10049" y="30879"/>
                    <a:pt x="10037" y="30819"/>
                  </a:cubicBezTo>
                  <a:lnTo>
                    <a:pt x="10037" y="30796"/>
                  </a:lnTo>
                  <a:cubicBezTo>
                    <a:pt x="10037" y="30772"/>
                    <a:pt x="10037" y="30760"/>
                    <a:pt x="10037" y="30748"/>
                  </a:cubicBezTo>
                  <a:cubicBezTo>
                    <a:pt x="10037" y="30724"/>
                    <a:pt x="10037" y="30700"/>
                    <a:pt x="10049" y="30688"/>
                  </a:cubicBezTo>
                  <a:cubicBezTo>
                    <a:pt x="10073" y="30677"/>
                    <a:pt x="10097" y="30653"/>
                    <a:pt x="10121" y="30629"/>
                  </a:cubicBezTo>
                  <a:cubicBezTo>
                    <a:pt x="10145" y="30605"/>
                    <a:pt x="10168" y="30581"/>
                    <a:pt x="10192" y="30558"/>
                  </a:cubicBezTo>
                  <a:cubicBezTo>
                    <a:pt x="10204" y="30558"/>
                    <a:pt x="10204" y="30546"/>
                    <a:pt x="10216" y="30546"/>
                  </a:cubicBezTo>
                  <a:cubicBezTo>
                    <a:pt x="10240" y="30522"/>
                    <a:pt x="10276" y="30498"/>
                    <a:pt x="10311" y="30486"/>
                  </a:cubicBezTo>
                  <a:cubicBezTo>
                    <a:pt x="10311" y="30474"/>
                    <a:pt x="10323" y="30474"/>
                    <a:pt x="10335" y="30474"/>
                  </a:cubicBezTo>
                  <a:cubicBezTo>
                    <a:pt x="10371" y="30450"/>
                    <a:pt x="10407" y="30438"/>
                    <a:pt x="10442" y="30427"/>
                  </a:cubicBezTo>
                  <a:cubicBezTo>
                    <a:pt x="10454" y="30427"/>
                    <a:pt x="10466" y="30415"/>
                    <a:pt x="10466" y="30415"/>
                  </a:cubicBezTo>
                  <a:cubicBezTo>
                    <a:pt x="10514" y="30403"/>
                    <a:pt x="10561" y="30403"/>
                    <a:pt x="10609" y="30403"/>
                  </a:cubicBezTo>
                  <a:close/>
                  <a:moveTo>
                    <a:pt x="5096" y="31081"/>
                  </a:moveTo>
                  <a:cubicBezTo>
                    <a:pt x="5275" y="31081"/>
                    <a:pt x="5477" y="31117"/>
                    <a:pt x="5680" y="31165"/>
                  </a:cubicBezTo>
                  <a:cubicBezTo>
                    <a:pt x="5823" y="31189"/>
                    <a:pt x="5942" y="31212"/>
                    <a:pt x="6073" y="31236"/>
                  </a:cubicBezTo>
                  <a:cubicBezTo>
                    <a:pt x="6323" y="31260"/>
                    <a:pt x="6478" y="31403"/>
                    <a:pt x="6608" y="31534"/>
                  </a:cubicBezTo>
                  <a:cubicBezTo>
                    <a:pt x="6704" y="31617"/>
                    <a:pt x="6775" y="31701"/>
                    <a:pt x="6882" y="31724"/>
                  </a:cubicBezTo>
                  <a:lnTo>
                    <a:pt x="6942" y="31724"/>
                  </a:lnTo>
                  <a:cubicBezTo>
                    <a:pt x="7240" y="31724"/>
                    <a:pt x="8121" y="31415"/>
                    <a:pt x="8430" y="31260"/>
                  </a:cubicBezTo>
                  <a:cubicBezTo>
                    <a:pt x="8466" y="31236"/>
                    <a:pt x="8513" y="31236"/>
                    <a:pt x="8561" y="31236"/>
                  </a:cubicBezTo>
                  <a:cubicBezTo>
                    <a:pt x="8811" y="31236"/>
                    <a:pt x="9145" y="31462"/>
                    <a:pt x="9418" y="31641"/>
                  </a:cubicBezTo>
                  <a:cubicBezTo>
                    <a:pt x="9490" y="31689"/>
                    <a:pt x="9561" y="31736"/>
                    <a:pt x="9621" y="31772"/>
                  </a:cubicBezTo>
                  <a:cubicBezTo>
                    <a:pt x="9680" y="31808"/>
                    <a:pt x="9728" y="31843"/>
                    <a:pt x="9787" y="31867"/>
                  </a:cubicBezTo>
                  <a:cubicBezTo>
                    <a:pt x="9799" y="31879"/>
                    <a:pt x="9811" y="31879"/>
                    <a:pt x="9823" y="31891"/>
                  </a:cubicBezTo>
                  <a:cubicBezTo>
                    <a:pt x="9871" y="31903"/>
                    <a:pt x="9907" y="31927"/>
                    <a:pt x="9942" y="31939"/>
                  </a:cubicBezTo>
                  <a:cubicBezTo>
                    <a:pt x="9954" y="31939"/>
                    <a:pt x="9966" y="31951"/>
                    <a:pt x="9966" y="31951"/>
                  </a:cubicBezTo>
                  <a:cubicBezTo>
                    <a:pt x="10014" y="31962"/>
                    <a:pt x="10049" y="31974"/>
                    <a:pt x="10085" y="31986"/>
                  </a:cubicBezTo>
                  <a:cubicBezTo>
                    <a:pt x="10097" y="31986"/>
                    <a:pt x="10109" y="31998"/>
                    <a:pt x="10109" y="31998"/>
                  </a:cubicBezTo>
                  <a:cubicBezTo>
                    <a:pt x="10145" y="31998"/>
                    <a:pt x="10157" y="32010"/>
                    <a:pt x="10180" y="32010"/>
                  </a:cubicBezTo>
                  <a:lnTo>
                    <a:pt x="10192" y="32010"/>
                  </a:lnTo>
                  <a:cubicBezTo>
                    <a:pt x="10192" y="32022"/>
                    <a:pt x="10192" y="32022"/>
                    <a:pt x="10192" y="32034"/>
                  </a:cubicBezTo>
                  <a:cubicBezTo>
                    <a:pt x="10192" y="32046"/>
                    <a:pt x="10204" y="32058"/>
                    <a:pt x="10204" y="32070"/>
                  </a:cubicBezTo>
                  <a:cubicBezTo>
                    <a:pt x="10204" y="32082"/>
                    <a:pt x="10216" y="32105"/>
                    <a:pt x="10216" y="32129"/>
                  </a:cubicBezTo>
                  <a:cubicBezTo>
                    <a:pt x="10216" y="32141"/>
                    <a:pt x="10216" y="32165"/>
                    <a:pt x="10228" y="32177"/>
                  </a:cubicBezTo>
                  <a:cubicBezTo>
                    <a:pt x="10228" y="32212"/>
                    <a:pt x="10240" y="32248"/>
                    <a:pt x="10240" y="32284"/>
                  </a:cubicBezTo>
                  <a:cubicBezTo>
                    <a:pt x="10252" y="32308"/>
                    <a:pt x="10252" y="32332"/>
                    <a:pt x="10264" y="32355"/>
                  </a:cubicBezTo>
                  <a:cubicBezTo>
                    <a:pt x="10264" y="32391"/>
                    <a:pt x="10276" y="32415"/>
                    <a:pt x="10276" y="32451"/>
                  </a:cubicBezTo>
                  <a:cubicBezTo>
                    <a:pt x="10288" y="32474"/>
                    <a:pt x="10288" y="32498"/>
                    <a:pt x="10299" y="32522"/>
                  </a:cubicBezTo>
                  <a:cubicBezTo>
                    <a:pt x="10299" y="32558"/>
                    <a:pt x="10311" y="32593"/>
                    <a:pt x="10311" y="32617"/>
                  </a:cubicBezTo>
                  <a:cubicBezTo>
                    <a:pt x="10323" y="32653"/>
                    <a:pt x="10323" y="32677"/>
                    <a:pt x="10335" y="32701"/>
                  </a:cubicBezTo>
                  <a:cubicBezTo>
                    <a:pt x="10335" y="32736"/>
                    <a:pt x="10347" y="32772"/>
                    <a:pt x="10359" y="32808"/>
                  </a:cubicBezTo>
                  <a:cubicBezTo>
                    <a:pt x="10359" y="32832"/>
                    <a:pt x="10359" y="32855"/>
                    <a:pt x="10371" y="32879"/>
                  </a:cubicBezTo>
                  <a:cubicBezTo>
                    <a:pt x="10383" y="32939"/>
                    <a:pt x="10395" y="32998"/>
                    <a:pt x="10407" y="33058"/>
                  </a:cubicBezTo>
                  <a:cubicBezTo>
                    <a:pt x="10478" y="33320"/>
                    <a:pt x="10526" y="33522"/>
                    <a:pt x="10573" y="33665"/>
                  </a:cubicBezTo>
                  <a:cubicBezTo>
                    <a:pt x="10657" y="33939"/>
                    <a:pt x="10728" y="34248"/>
                    <a:pt x="10788" y="34546"/>
                  </a:cubicBezTo>
                  <a:cubicBezTo>
                    <a:pt x="10859" y="34844"/>
                    <a:pt x="10919" y="35141"/>
                    <a:pt x="11002" y="35415"/>
                  </a:cubicBezTo>
                  <a:cubicBezTo>
                    <a:pt x="11026" y="35499"/>
                    <a:pt x="11061" y="35582"/>
                    <a:pt x="11097" y="35653"/>
                  </a:cubicBezTo>
                  <a:cubicBezTo>
                    <a:pt x="11216" y="35880"/>
                    <a:pt x="11383" y="36082"/>
                    <a:pt x="11526" y="36273"/>
                  </a:cubicBezTo>
                  <a:cubicBezTo>
                    <a:pt x="11645" y="36415"/>
                    <a:pt x="11752" y="36546"/>
                    <a:pt x="11835" y="36677"/>
                  </a:cubicBezTo>
                  <a:cubicBezTo>
                    <a:pt x="11859" y="36725"/>
                    <a:pt x="11871" y="36761"/>
                    <a:pt x="11895" y="36808"/>
                  </a:cubicBezTo>
                  <a:cubicBezTo>
                    <a:pt x="11978" y="37058"/>
                    <a:pt x="11895" y="37320"/>
                    <a:pt x="11800" y="37570"/>
                  </a:cubicBezTo>
                  <a:cubicBezTo>
                    <a:pt x="11764" y="37701"/>
                    <a:pt x="11716" y="37820"/>
                    <a:pt x="11692" y="37951"/>
                  </a:cubicBezTo>
                  <a:cubicBezTo>
                    <a:pt x="11657" y="38177"/>
                    <a:pt x="11788" y="38475"/>
                    <a:pt x="11954" y="38820"/>
                  </a:cubicBezTo>
                  <a:cubicBezTo>
                    <a:pt x="12073" y="39059"/>
                    <a:pt x="12204" y="39344"/>
                    <a:pt x="12276" y="39630"/>
                  </a:cubicBezTo>
                  <a:cubicBezTo>
                    <a:pt x="12359" y="39952"/>
                    <a:pt x="12466" y="40285"/>
                    <a:pt x="12562" y="40594"/>
                  </a:cubicBezTo>
                  <a:cubicBezTo>
                    <a:pt x="12645" y="40880"/>
                    <a:pt x="12728" y="41166"/>
                    <a:pt x="12740" y="41225"/>
                  </a:cubicBezTo>
                  <a:cubicBezTo>
                    <a:pt x="12740" y="41249"/>
                    <a:pt x="12728" y="41273"/>
                    <a:pt x="12728" y="41309"/>
                  </a:cubicBezTo>
                  <a:cubicBezTo>
                    <a:pt x="12693" y="41511"/>
                    <a:pt x="12574" y="42071"/>
                    <a:pt x="12443" y="42595"/>
                  </a:cubicBezTo>
                  <a:cubicBezTo>
                    <a:pt x="12431" y="42607"/>
                    <a:pt x="12431" y="42630"/>
                    <a:pt x="12431" y="42642"/>
                  </a:cubicBezTo>
                  <a:cubicBezTo>
                    <a:pt x="12419" y="42654"/>
                    <a:pt x="12419" y="42654"/>
                    <a:pt x="12419" y="42654"/>
                  </a:cubicBezTo>
                  <a:lnTo>
                    <a:pt x="8752" y="42761"/>
                  </a:lnTo>
                  <a:cubicBezTo>
                    <a:pt x="8704" y="42761"/>
                    <a:pt x="8668" y="42797"/>
                    <a:pt x="8668" y="42845"/>
                  </a:cubicBezTo>
                  <a:lnTo>
                    <a:pt x="8668" y="42904"/>
                  </a:lnTo>
                  <a:lnTo>
                    <a:pt x="11204" y="42821"/>
                  </a:lnTo>
                  <a:lnTo>
                    <a:pt x="9859" y="42869"/>
                  </a:lnTo>
                  <a:lnTo>
                    <a:pt x="8668" y="42904"/>
                  </a:lnTo>
                  <a:lnTo>
                    <a:pt x="8668" y="47274"/>
                  </a:lnTo>
                  <a:cubicBezTo>
                    <a:pt x="8478" y="47262"/>
                    <a:pt x="8299" y="47238"/>
                    <a:pt x="8263" y="47214"/>
                  </a:cubicBezTo>
                  <a:cubicBezTo>
                    <a:pt x="8240" y="47202"/>
                    <a:pt x="8216" y="47167"/>
                    <a:pt x="8192" y="47143"/>
                  </a:cubicBezTo>
                  <a:cubicBezTo>
                    <a:pt x="8085" y="47048"/>
                    <a:pt x="7978" y="46940"/>
                    <a:pt x="7859" y="46940"/>
                  </a:cubicBezTo>
                  <a:cubicBezTo>
                    <a:pt x="7835" y="46940"/>
                    <a:pt x="7775" y="46940"/>
                    <a:pt x="7704" y="46952"/>
                  </a:cubicBezTo>
                  <a:cubicBezTo>
                    <a:pt x="7656" y="46964"/>
                    <a:pt x="7597" y="46976"/>
                    <a:pt x="7549" y="46976"/>
                  </a:cubicBezTo>
                  <a:cubicBezTo>
                    <a:pt x="7490" y="46988"/>
                    <a:pt x="7430" y="47000"/>
                    <a:pt x="7370" y="47000"/>
                  </a:cubicBezTo>
                  <a:lnTo>
                    <a:pt x="7347" y="47000"/>
                  </a:lnTo>
                  <a:cubicBezTo>
                    <a:pt x="7263" y="47000"/>
                    <a:pt x="7240" y="46988"/>
                    <a:pt x="7240" y="46988"/>
                  </a:cubicBezTo>
                  <a:cubicBezTo>
                    <a:pt x="7228" y="46964"/>
                    <a:pt x="7216" y="46917"/>
                    <a:pt x="7192" y="46869"/>
                  </a:cubicBezTo>
                  <a:cubicBezTo>
                    <a:pt x="7120" y="46643"/>
                    <a:pt x="7037" y="46393"/>
                    <a:pt x="6870" y="46393"/>
                  </a:cubicBezTo>
                  <a:lnTo>
                    <a:pt x="6775" y="46393"/>
                  </a:lnTo>
                  <a:cubicBezTo>
                    <a:pt x="6739" y="46393"/>
                    <a:pt x="6716" y="46393"/>
                    <a:pt x="6680" y="46405"/>
                  </a:cubicBezTo>
                  <a:lnTo>
                    <a:pt x="6644" y="46405"/>
                  </a:lnTo>
                  <a:cubicBezTo>
                    <a:pt x="6608" y="46405"/>
                    <a:pt x="6585" y="46417"/>
                    <a:pt x="6549" y="46417"/>
                  </a:cubicBezTo>
                  <a:cubicBezTo>
                    <a:pt x="6478" y="46429"/>
                    <a:pt x="6406" y="46429"/>
                    <a:pt x="6323" y="46440"/>
                  </a:cubicBezTo>
                  <a:lnTo>
                    <a:pt x="5918" y="46488"/>
                  </a:lnTo>
                  <a:cubicBezTo>
                    <a:pt x="5882" y="46500"/>
                    <a:pt x="5835" y="46500"/>
                    <a:pt x="5799" y="46500"/>
                  </a:cubicBezTo>
                  <a:cubicBezTo>
                    <a:pt x="5644" y="46500"/>
                    <a:pt x="5525" y="46464"/>
                    <a:pt x="5454" y="46393"/>
                  </a:cubicBezTo>
                  <a:cubicBezTo>
                    <a:pt x="5430" y="46369"/>
                    <a:pt x="5406" y="46345"/>
                    <a:pt x="5394" y="46309"/>
                  </a:cubicBezTo>
                  <a:cubicBezTo>
                    <a:pt x="5358" y="46226"/>
                    <a:pt x="5323" y="46107"/>
                    <a:pt x="5275" y="45976"/>
                  </a:cubicBezTo>
                  <a:cubicBezTo>
                    <a:pt x="5204" y="45762"/>
                    <a:pt x="5144" y="45536"/>
                    <a:pt x="5049" y="45428"/>
                  </a:cubicBezTo>
                  <a:cubicBezTo>
                    <a:pt x="4942" y="45286"/>
                    <a:pt x="4596" y="45024"/>
                    <a:pt x="4394" y="44857"/>
                  </a:cubicBezTo>
                  <a:lnTo>
                    <a:pt x="4287" y="44785"/>
                  </a:lnTo>
                  <a:cubicBezTo>
                    <a:pt x="4156" y="44678"/>
                    <a:pt x="3882" y="44238"/>
                    <a:pt x="3858" y="44166"/>
                  </a:cubicBezTo>
                  <a:cubicBezTo>
                    <a:pt x="3846" y="44166"/>
                    <a:pt x="3846" y="44154"/>
                    <a:pt x="3846" y="44143"/>
                  </a:cubicBezTo>
                  <a:cubicBezTo>
                    <a:pt x="3846" y="44131"/>
                    <a:pt x="3834" y="44107"/>
                    <a:pt x="3834" y="44095"/>
                  </a:cubicBezTo>
                  <a:cubicBezTo>
                    <a:pt x="3834" y="44083"/>
                    <a:pt x="3834" y="44083"/>
                    <a:pt x="3822" y="44071"/>
                  </a:cubicBezTo>
                  <a:cubicBezTo>
                    <a:pt x="3822" y="44059"/>
                    <a:pt x="3822" y="44047"/>
                    <a:pt x="3811" y="44035"/>
                  </a:cubicBezTo>
                  <a:cubicBezTo>
                    <a:pt x="3811" y="44023"/>
                    <a:pt x="3811" y="44012"/>
                    <a:pt x="3799" y="44000"/>
                  </a:cubicBezTo>
                  <a:cubicBezTo>
                    <a:pt x="3799" y="43988"/>
                    <a:pt x="3787" y="43976"/>
                    <a:pt x="3787" y="43964"/>
                  </a:cubicBezTo>
                  <a:cubicBezTo>
                    <a:pt x="3775" y="43952"/>
                    <a:pt x="3775" y="43940"/>
                    <a:pt x="3763" y="43928"/>
                  </a:cubicBezTo>
                  <a:cubicBezTo>
                    <a:pt x="3751" y="43916"/>
                    <a:pt x="3751" y="43904"/>
                    <a:pt x="3739" y="43892"/>
                  </a:cubicBezTo>
                  <a:cubicBezTo>
                    <a:pt x="3727" y="43881"/>
                    <a:pt x="3715" y="43869"/>
                    <a:pt x="3715" y="43857"/>
                  </a:cubicBezTo>
                  <a:cubicBezTo>
                    <a:pt x="3703" y="43845"/>
                    <a:pt x="3691" y="43833"/>
                    <a:pt x="3680" y="43821"/>
                  </a:cubicBezTo>
                  <a:cubicBezTo>
                    <a:pt x="3668" y="43809"/>
                    <a:pt x="3656" y="43797"/>
                    <a:pt x="3644" y="43785"/>
                  </a:cubicBezTo>
                  <a:cubicBezTo>
                    <a:pt x="3620" y="43773"/>
                    <a:pt x="3608" y="43762"/>
                    <a:pt x="3596" y="43750"/>
                  </a:cubicBezTo>
                  <a:cubicBezTo>
                    <a:pt x="3572" y="43738"/>
                    <a:pt x="3560" y="43738"/>
                    <a:pt x="3549" y="43726"/>
                  </a:cubicBezTo>
                  <a:cubicBezTo>
                    <a:pt x="3525" y="43714"/>
                    <a:pt x="3501" y="43702"/>
                    <a:pt x="3477" y="43690"/>
                  </a:cubicBezTo>
                  <a:cubicBezTo>
                    <a:pt x="3465" y="43690"/>
                    <a:pt x="3441" y="43678"/>
                    <a:pt x="3430" y="43678"/>
                  </a:cubicBezTo>
                  <a:cubicBezTo>
                    <a:pt x="3406" y="43666"/>
                    <a:pt x="3394" y="43666"/>
                    <a:pt x="3382" y="43654"/>
                  </a:cubicBezTo>
                  <a:cubicBezTo>
                    <a:pt x="3382" y="43631"/>
                    <a:pt x="3382" y="43607"/>
                    <a:pt x="3382" y="43571"/>
                  </a:cubicBezTo>
                  <a:cubicBezTo>
                    <a:pt x="3370" y="43452"/>
                    <a:pt x="3358" y="43309"/>
                    <a:pt x="3418" y="43130"/>
                  </a:cubicBezTo>
                  <a:cubicBezTo>
                    <a:pt x="3453" y="43047"/>
                    <a:pt x="3489" y="42976"/>
                    <a:pt x="3525" y="42904"/>
                  </a:cubicBezTo>
                  <a:cubicBezTo>
                    <a:pt x="3608" y="42761"/>
                    <a:pt x="3680" y="42619"/>
                    <a:pt x="3608" y="42428"/>
                  </a:cubicBezTo>
                  <a:lnTo>
                    <a:pt x="3572" y="42309"/>
                  </a:lnTo>
                  <a:cubicBezTo>
                    <a:pt x="3513" y="42130"/>
                    <a:pt x="3465" y="41964"/>
                    <a:pt x="3322" y="41678"/>
                  </a:cubicBezTo>
                  <a:cubicBezTo>
                    <a:pt x="3239" y="41523"/>
                    <a:pt x="3132" y="41428"/>
                    <a:pt x="3060" y="41356"/>
                  </a:cubicBezTo>
                  <a:cubicBezTo>
                    <a:pt x="2953" y="41273"/>
                    <a:pt x="2965" y="41261"/>
                    <a:pt x="2989" y="41214"/>
                  </a:cubicBezTo>
                  <a:cubicBezTo>
                    <a:pt x="3037" y="41118"/>
                    <a:pt x="3084" y="41083"/>
                    <a:pt x="3120" y="41035"/>
                  </a:cubicBezTo>
                  <a:cubicBezTo>
                    <a:pt x="3156" y="40999"/>
                    <a:pt x="3191" y="40964"/>
                    <a:pt x="3227" y="40892"/>
                  </a:cubicBezTo>
                  <a:cubicBezTo>
                    <a:pt x="3263" y="40761"/>
                    <a:pt x="3287" y="40690"/>
                    <a:pt x="3275" y="40523"/>
                  </a:cubicBezTo>
                  <a:cubicBezTo>
                    <a:pt x="3263" y="40452"/>
                    <a:pt x="3299" y="40356"/>
                    <a:pt x="3346" y="40273"/>
                  </a:cubicBezTo>
                  <a:cubicBezTo>
                    <a:pt x="3358" y="40225"/>
                    <a:pt x="3382" y="40178"/>
                    <a:pt x="3394" y="40130"/>
                  </a:cubicBezTo>
                  <a:cubicBezTo>
                    <a:pt x="3406" y="40094"/>
                    <a:pt x="3441" y="40035"/>
                    <a:pt x="3477" y="39963"/>
                  </a:cubicBezTo>
                  <a:cubicBezTo>
                    <a:pt x="3549" y="39844"/>
                    <a:pt x="3632" y="39690"/>
                    <a:pt x="3727" y="39451"/>
                  </a:cubicBezTo>
                  <a:cubicBezTo>
                    <a:pt x="3799" y="39249"/>
                    <a:pt x="3834" y="39035"/>
                    <a:pt x="3858" y="38844"/>
                  </a:cubicBezTo>
                  <a:cubicBezTo>
                    <a:pt x="3882" y="38666"/>
                    <a:pt x="3906" y="38511"/>
                    <a:pt x="3965" y="38416"/>
                  </a:cubicBezTo>
                  <a:cubicBezTo>
                    <a:pt x="4013" y="38332"/>
                    <a:pt x="4061" y="38297"/>
                    <a:pt x="4096" y="38261"/>
                  </a:cubicBezTo>
                  <a:cubicBezTo>
                    <a:pt x="4156" y="38201"/>
                    <a:pt x="4203" y="38142"/>
                    <a:pt x="4227" y="37987"/>
                  </a:cubicBezTo>
                  <a:lnTo>
                    <a:pt x="4239" y="37880"/>
                  </a:lnTo>
                  <a:cubicBezTo>
                    <a:pt x="4263" y="37749"/>
                    <a:pt x="4275" y="37654"/>
                    <a:pt x="4275" y="37404"/>
                  </a:cubicBezTo>
                  <a:cubicBezTo>
                    <a:pt x="4275" y="37261"/>
                    <a:pt x="4275" y="37106"/>
                    <a:pt x="4263" y="36963"/>
                  </a:cubicBezTo>
                  <a:cubicBezTo>
                    <a:pt x="4251" y="36832"/>
                    <a:pt x="4251" y="36713"/>
                    <a:pt x="4251" y="36642"/>
                  </a:cubicBezTo>
                  <a:cubicBezTo>
                    <a:pt x="4263" y="36475"/>
                    <a:pt x="4263" y="36022"/>
                    <a:pt x="4251" y="35880"/>
                  </a:cubicBezTo>
                  <a:cubicBezTo>
                    <a:pt x="4251" y="35832"/>
                    <a:pt x="4263" y="35784"/>
                    <a:pt x="4275" y="35725"/>
                  </a:cubicBezTo>
                  <a:cubicBezTo>
                    <a:pt x="4287" y="35606"/>
                    <a:pt x="4311" y="35475"/>
                    <a:pt x="4215" y="35391"/>
                  </a:cubicBezTo>
                  <a:cubicBezTo>
                    <a:pt x="4144" y="35332"/>
                    <a:pt x="4013" y="35249"/>
                    <a:pt x="3918" y="35225"/>
                  </a:cubicBezTo>
                  <a:lnTo>
                    <a:pt x="3846" y="35225"/>
                  </a:lnTo>
                  <a:cubicBezTo>
                    <a:pt x="3775" y="35213"/>
                    <a:pt x="3703" y="35201"/>
                    <a:pt x="3680" y="35165"/>
                  </a:cubicBezTo>
                  <a:cubicBezTo>
                    <a:pt x="3668" y="35106"/>
                    <a:pt x="3632" y="35070"/>
                    <a:pt x="3608" y="35022"/>
                  </a:cubicBezTo>
                  <a:cubicBezTo>
                    <a:pt x="3549" y="34939"/>
                    <a:pt x="3501" y="34856"/>
                    <a:pt x="3513" y="34760"/>
                  </a:cubicBezTo>
                  <a:cubicBezTo>
                    <a:pt x="3525" y="34689"/>
                    <a:pt x="3537" y="34641"/>
                    <a:pt x="3549" y="34594"/>
                  </a:cubicBezTo>
                  <a:cubicBezTo>
                    <a:pt x="3584" y="34510"/>
                    <a:pt x="3608" y="34439"/>
                    <a:pt x="3620" y="34248"/>
                  </a:cubicBezTo>
                  <a:cubicBezTo>
                    <a:pt x="3620" y="34094"/>
                    <a:pt x="3608" y="33939"/>
                    <a:pt x="3572" y="33808"/>
                  </a:cubicBezTo>
                  <a:cubicBezTo>
                    <a:pt x="3560" y="33784"/>
                    <a:pt x="3560" y="33760"/>
                    <a:pt x="3549" y="33736"/>
                  </a:cubicBezTo>
                  <a:cubicBezTo>
                    <a:pt x="3537" y="33725"/>
                    <a:pt x="3537" y="33701"/>
                    <a:pt x="3537" y="33701"/>
                  </a:cubicBezTo>
                  <a:cubicBezTo>
                    <a:pt x="3537" y="33689"/>
                    <a:pt x="3525" y="33677"/>
                    <a:pt x="3525" y="33665"/>
                  </a:cubicBezTo>
                  <a:cubicBezTo>
                    <a:pt x="3501" y="33641"/>
                    <a:pt x="3489" y="33606"/>
                    <a:pt x="3477" y="33570"/>
                  </a:cubicBezTo>
                  <a:cubicBezTo>
                    <a:pt x="3430" y="33498"/>
                    <a:pt x="3370" y="33463"/>
                    <a:pt x="3299" y="33415"/>
                  </a:cubicBezTo>
                  <a:cubicBezTo>
                    <a:pt x="3227" y="33379"/>
                    <a:pt x="3168" y="33332"/>
                    <a:pt x="3144" y="33248"/>
                  </a:cubicBezTo>
                  <a:cubicBezTo>
                    <a:pt x="3120" y="33177"/>
                    <a:pt x="3096" y="33046"/>
                    <a:pt x="3060" y="32915"/>
                  </a:cubicBezTo>
                  <a:cubicBezTo>
                    <a:pt x="3025" y="32748"/>
                    <a:pt x="2989" y="32570"/>
                    <a:pt x="2941" y="32451"/>
                  </a:cubicBezTo>
                  <a:cubicBezTo>
                    <a:pt x="2929" y="32427"/>
                    <a:pt x="2918" y="32403"/>
                    <a:pt x="2906" y="32379"/>
                  </a:cubicBezTo>
                  <a:lnTo>
                    <a:pt x="2953" y="32379"/>
                  </a:lnTo>
                  <a:cubicBezTo>
                    <a:pt x="2977" y="32367"/>
                    <a:pt x="3001" y="32367"/>
                    <a:pt x="3025" y="32367"/>
                  </a:cubicBezTo>
                  <a:cubicBezTo>
                    <a:pt x="3072" y="32355"/>
                    <a:pt x="3108" y="32355"/>
                    <a:pt x="3144" y="32355"/>
                  </a:cubicBezTo>
                  <a:cubicBezTo>
                    <a:pt x="3168" y="32343"/>
                    <a:pt x="3191" y="32343"/>
                    <a:pt x="3215" y="32343"/>
                  </a:cubicBezTo>
                  <a:cubicBezTo>
                    <a:pt x="3251" y="32332"/>
                    <a:pt x="3287" y="32332"/>
                    <a:pt x="3322" y="32320"/>
                  </a:cubicBezTo>
                  <a:cubicBezTo>
                    <a:pt x="3346" y="32320"/>
                    <a:pt x="3358" y="32320"/>
                    <a:pt x="3370" y="32308"/>
                  </a:cubicBezTo>
                  <a:cubicBezTo>
                    <a:pt x="3430" y="32308"/>
                    <a:pt x="3465" y="32296"/>
                    <a:pt x="3513" y="32284"/>
                  </a:cubicBezTo>
                  <a:cubicBezTo>
                    <a:pt x="3894" y="32177"/>
                    <a:pt x="4227" y="31784"/>
                    <a:pt x="4489" y="31474"/>
                  </a:cubicBezTo>
                  <a:cubicBezTo>
                    <a:pt x="4573" y="31367"/>
                    <a:pt x="4644" y="31284"/>
                    <a:pt x="4715" y="31200"/>
                  </a:cubicBezTo>
                  <a:cubicBezTo>
                    <a:pt x="4799" y="31117"/>
                    <a:pt x="4918" y="31081"/>
                    <a:pt x="5096" y="31081"/>
                  </a:cubicBezTo>
                  <a:close/>
                  <a:moveTo>
                    <a:pt x="18860" y="39654"/>
                  </a:moveTo>
                  <a:cubicBezTo>
                    <a:pt x="18860" y="39690"/>
                    <a:pt x="18860" y="39737"/>
                    <a:pt x="18860" y="39773"/>
                  </a:cubicBezTo>
                  <a:lnTo>
                    <a:pt x="18896" y="44238"/>
                  </a:lnTo>
                  <a:cubicBezTo>
                    <a:pt x="18920" y="47833"/>
                    <a:pt x="18931" y="51489"/>
                    <a:pt x="18920" y="51691"/>
                  </a:cubicBezTo>
                  <a:cubicBezTo>
                    <a:pt x="18920" y="51703"/>
                    <a:pt x="18920" y="51703"/>
                    <a:pt x="18920" y="51715"/>
                  </a:cubicBezTo>
                  <a:lnTo>
                    <a:pt x="18908" y="52227"/>
                  </a:lnTo>
                  <a:cubicBezTo>
                    <a:pt x="18622" y="52096"/>
                    <a:pt x="18110" y="51858"/>
                    <a:pt x="17872" y="51703"/>
                  </a:cubicBezTo>
                  <a:cubicBezTo>
                    <a:pt x="17836" y="51679"/>
                    <a:pt x="17800" y="51643"/>
                    <a:pt x="17741" y="51608"/>
                  </a:cubicBezTo>
                  <a:cubicBezTo>
                    <a:pt x="17372" y="51358"/>
                    <a:pt x="16681" y="50881"/>
                    <a:pt x="15633" y="50834"/>
                  </a:cubicBezTo>
                  <a:cubicBezTo>
                    <a:pt x="14717" y="50810"/>
                    <a:pt x="13347" y="50667"/>
                    <a:pt x="12538" y="50572"/>
                  </a:cubicBezTo>
                  <a:cubicBezTo>
                    <a:pt x="12312" y="50548"/>
                    <a:pt x="12133" y="50536"/>
                    <a:pt x="12002" y="50524"/>
                  </a:cubicBezTo>
                  <a:cubicBezTo>
                    <a:pt x="11585" y="50489"/>
                    <a:pt x="11395" y="50274"/>
                    <a:pt x="11264" y="50119"/>
                  </a:cubicBezTo>
                  <a:cubicBezTo>
                    <a:pt x="11204" y="50060"/>
                    <a:pt x="11157" y="50000"/>
                    <a:pt x="11109" y="49977"/>
                  </a:cubicBezTo>
                  <a:cubicBezTo>
                    <a:pt x="11061" y="49953"/>
                    <a:pt x="10990" y="49858"/>
                    <a:pt x="10919" y="49762"/>
                  </a:cubicBezTo>
                  <a:cubicBezTo>
                    <a:pt x="10740" y="49536"/>
                    <a:pt x="10502" y="49238"/>
                    <a:pt x="10228" y="49226"/>
                  </a:cubicBezTo>
                  <a:lnTo>
                    <a:pt x="10168" y="49226"/>
                  </a:lnTo>
                  <a:cubicBezTo>
                    <a:pt x="10037" y="49226"/>
                    <a:pt x="9907" y="49274"/>
                    <a:pt x="9764" y="49310"/>
                  </a:cubicBezTo>
                  <a:cubicBezTo>
                    <a:pt x="9650" y="49351"/>
                    <a:pt x="9527" y="49384"/>
                    <a:pt x="9419" y="49384"/>
                  </a:cubicBezTo>
                  <a:cubicBezTo>
                    <a:pt x="9402" y="49384"/>
                    <a:pt x="9386" y="49383"/>
                    <a:pt x="9371" y="49381"/>
                  </a:cubicBezTo>
                  <a:cubicBezTo>
                    <a:pt x="9287" y="49381"/>
                    <a:pt x="9216" y="49357"/>
                    <a:pt x="9156" y="49310"/>
                  </a:cubicBezTo>
                  <a:cubicBezTo>
                    <a:pt x="8823" y="49072"/>
                    <a:pt x="8764" y="48893"/>
                    <a:pt x="8775" y="48667"/>
                  </a:cubicBezTo>
                  <a:cubicBezTo>
                    <a:pt x="8775" y="48607"/>
                    <a:pt x="8787" y="48524"/>
                    <a:pt x="8799" y="48441"/>
                  </a:cubicBezTo>
                  <a:cubicBezTo>
                    <a:pt x="8847" y="48155"/>
                    <a:pt x="8906" y="47845"/>
                    <a:pt x="8728" y="47726"/>
                  </a:cubicBezTo>
                  <a:cubicBezTo>
                    <a:pt x="8561" y="47619"/>
                    <a:pt x="7740" y="47357"/>
                    <a:pt x="7549" y="47298"/>
                  </a:cubicBezTo>
                  <a:lnTo>
                    <a:pt x="7549" y="47155"/>
                  </a:lnTo>
                  <a:cubicBezTo>
                    <a:pt x="7609" y="47155"/>
                    <a:pt x="7680" y="47143"/>
                    <a:pt x="7728" y="47131"/>
                  </a:cubicBezTo>
                  <a:cubicBezTo>
                    <a:pt x="7787" y="47119"/>
                    <a:pt x="7835" y="47107"/>
                    <a:pt x="7859" y="47107"/>
                  </a:cubicBezTo>
                  <a:cubicBezTo>
                    <a:pt x="7906" y="47119"/>
                    <a:pt x="8013" y="47226"/>
                    <a:pt x="8073" y="47274"/>
                  </a:cubicBezTo>
                  <a:cubicBezTo>
                    <a:pt x="8097" y="47298"/>
                    <a:pt x="8132" y="47333"/>
                    <a:pt x="8156" y="47345"/>
                  </a:cubicBezTo>
                  <a:cubicBezTo>
                    <a:pt x="8252" y="47429"/>
                    <a:pt x="8609" y="47452"/>
                    <a:pt x="8752" y="47452"/>
                  </a:cubicBezTo>
                  <a:cubicBezTo>
                    <a:pt x="8775" y="47452"/>
                    <a:pt x="8799" y="47452"/>
                    <a:pt x="8823" y="47429"/>
                  </a:cubicBezTo>
                  <a:cubicBezTo>
                    <a:pt x="8835" y="47417"/>
                    <a:pt x="8847" y="47393"/>
                    <a:pt x="8847" y="47369"/>
                  </a:cubicBezTo>
                  <a:lnTo>
                    <a:pt x="8847" y="42928"/>
                  </a:lnTo>
                  <a:lnTo>
                    <a:pt x="9859" y="42904"/>
                  </a:lnTo>
                  <a:lnTo>
                    <a:pt x="12490" y="42833"/>
                  </a:lnTo>
                  <a:cubicBezTo>
                    <a:pt x="12538" y="42821"/>
                    <a:pt x="12574" y="42797"/>
                    <a:pt x="12574" y="42761"/>
                  </a:cubicBezTo>
                  <a:lnTo>
                    <a:pt x="14848" y="42654"/>
                  </a:lnTo>
                  <a:cubicBezTo>
                    <a:pt x="14895" y="42654"/>
                    <a:pt x="14931" y="42619"/>
                    <a:pt x="14931" y="42571"/>
                  </a:cubicBezTo>
                  <a:lnTo>
                    <a:pt x="14931" y="42535"/>
                  </a:lnTo>
                  <a:lnTo>
                    <a:pt x="14931" y="39654"/>
                  </a:lnTo>
                  <a:lnTo>
                    <a:pt x="16062" y="39654"/>
                  </a:lnTo>
                  <a:cubicBezTo>
                    <a:pt x="16062" y="39654"/>
                    <a:pt x="16062" y="39666"/>
                    <a:pt x="16062" y="39666"/>
                  </a:cubicBezTo>
                  <a:cubicBezTo>
                    <a:pt x="16062" y="39713"/>
                    <a:pt x="16098" y="39749"/>
                    <a:pt x="16145" y="39749"/>
                  </a:cubicBezTo>
                  <a:cubicBezTo>
                    <a:pt x="16193" y="39749"/>
                    <a:pt x="16229" y="39713"/>
                    <a:pt x="16229" y="39666"/>
                  </a:cubicBezTo>
                  <a:lnTo>
                    <a:pt x="16229" y="39654"/>
                  </a:lnTo>
                  <a:close/>
                  <a:moveTo>
                    <a:pt x="19134" y="55584"/>
                  </a:moveTo>
                  <a:lnTo>
                    <a:pt x="19170" y="55775"/>
                  </a:lnTo>
                  <a:cubicBezTo>
                    <a:pt x="19170" y="55787"/>
                    <a:pt x="19170" y="55799"/>
                    <a:pt x="19181" y="55811"/>
                  </a:cubicBezTo>
                  <a:lnTo>
                    <a:pt x="19813" y="56799"/>
                  </a:lnTo>
                  <a:cubicBezTo>
                    <a:pt x="19705" y="56727"/>
                    <a:pt x="19610" y="56656"/>
                    <a:pt x="19503" y="56585"/>
                  </a:cubicBezTo>
                  <a:cubicBezTo>
                    <a:pt x="19324" y="56454"/>
                    <a:pt x="19110" y="56311"/>
                    <a:pt x="19074" y="56227"/>
                  </a:cubicBezTo>
                  <a:cubicBezTo>
                    <a:pt x="19039" y="56156"/>
                    <a:pt x="19086" y="55834"/>
                    <a:pt x="19134" y="55584"/>
                  </a:cubicBezTo>
                  <a:close/>
                  <a:moveTo>
                    <a:pt x="27849" y="34701"/>
                  </a:moveTo>
                  <a:cubicBezTo>
                    <a:pt x="27909" y="34713"/>
                    <a:pt x="27980" y="34749"/>
                    <a:pt x="28040" y="34772"/>
                  </a:cubicBezTo>
                  <a:cubicBezTo>
                    <a:pt x="28075" y="34784"/>
                    <a:pt x="28099" y="34796"/>
                    <a:pt x="28123" y="34808"/>
                  </a:cubicBezTo>
                  <a:cubicBezTo>
                    <a:pt x="28135" y="34832"/>
                    <a:pt x="28159" y="34868"/>
                    <a:pt x="28183" y="34915"/>
                  </a:cubicBezTo>
                  <a:cubicBezTo>
                    <a:pt x="28206" y="34963"/>
                    <a:pt x="28230" y="35022"/>
                    <a:pt x="28242" y="35070"/>
                  </a:cubicBezTo>
                  <a:cubicBezTo>
                    <a:pt x="28290" y="35153"/>
                    <a:pt x="28325" y="35237"/>
                    <a:pt x="28349" y="35296"/>
                  </a:cubicBezTo>
                  <a:cubicBezTo>
                    <a:pt x="28421" y="35427"/>
                    <a:pt x="28635" y="35534"/>
                    <a:pt x="28921" y="35677"/>
                  </a:cubicBezTo>
                  <a:lnTo>
                    <a:pt x="28945" y="35689"/>
                  </a:lnTo>
                  <a:cubicBezTo>
                    <a:pt x="29016" y="35725"/>
                    <a:pt x="29087" y="35761"/>
                    <a:pt x="29135" y="35796"/>
                  </a:cubicBezTo>
                  <a:cubicBezTo>
                    <a:pt x="29147" y="35796"/>
                    <a:pt x="29159" y="35808"/>
                    <a:pt x="29183" y="35820"/>
                  </a:cubicBezTo>
                  <a:cubicBezTo>
                    <a:pt x="29302" y="35880"/>
                    <a:pt x="29564" y="35951"/>
                    <a:pt x="29969" y="36034"/>
                  </a:cubicBezTo>
                  <a:lnTo>
                    <a:pt x="29992" y="36046"/>
                  </a:lnTo>
                  <a:cubicBezTo>
                    <a:pt x="30040" y="36070"/>
                    <a:pt x="30326" y="36308"/>
                    <a:pt x="30564" y="36523"/>
                  </a:cubicBezTo>
                  <a:cubicBezTo>
                    <a:pt x="30564" y="36523"/>
                    <a:pt x="30576" y="36534"/>
                    <a:pt x="30588" y="36534"/>
                  </a:cubicBezTo>
                  <a:cubicBezTo>
                    <a:pt x="30695" y="36570"/>
                    <a:pt x="31659" y="36951"/>
                    <a:pt x="31862" y="36987"/>
                  </a:cubicBezTo>
                  <a:cubicBezTo>
                    <a:pt x="31885" y="36987"/>
                    <a:pt x="31921" y="36999"/>
                    <a:pt x="31957" y="37011"/>
                  </a:cubicBezTo>
                  <a:cubicBezTo>
                    <a:pt x="31969" y="37011"/>
                    <a:pt x="31969" y="37011"/>
                    <a:pt x="31969" y="37023"/>
                  </a:cubicBezTo>
                  <a:cubicBezTo>
                    <a:pt x="32005" y="37035"/>
                    <a:pt x="32040" y="37046"/>
                    <a:pt x="32076" y="37070"/>
                  </a:cubicBezTo>
                  <a:lnTo>
                    <a:pt x="32088" y="37070"/>
                  </a:lnTo>
                  <a:cubicBezTo>
                    <a:pt x="32124" y="37094"/>
                    <a:pt x="32147" y="37118"/>
                    <a:pt x="32183" y="37130"/>
                  </a:cubicBezTo>
                  <a:cubicBezTo>
                    <a:pt x="32183" y="37130"/>
                    <a:pt x="32195" y="37142"/>
                    <a:pt x="32195" y="37142"/>
                  </a:cubicBezTo>
                  <a:cubicBezTo>
                    <a:pt x="32219" y="37154"/>
                    <a:pt x="32255" y="37177"/>
                    <a:pt x="32266" y="37189"/>
                  </a:cubicBezTo>
                  <a:cubicBezTo>
                    <a:pt x="32278" y="37225"/>
                    <a:pt x="32278" y="37261"/>
                    <a:pt x="32278" y="37296"/>
                  </a:cubicBezTo>
                  <a:cubicBezTo>
                    <a:pt x="32278" y="37320"/>
                    <a:pt x="32278" y="37344"/>
                    <a:pt x="32278" y="37368"/>
                  </a:cubicBezTo>
                  <a:cubicBezTo>
                    <a:pt x="32278" y="37416"/>
                    <a:pt x="32278" y="37463"/>
                    <a:pt x="32278" y="37499"/>
                  </a:cubicBezTo>
                  <a:cubicBezTo>
                    <a:pt x="32278" y="37570"/>
                    <a:pt x="32278" y="37642"/>
                    <a:pt x="32278" y="37713"/>
                  </a:cubicBezTo>
                  <a:cubicBezTo>
                    <a:pt x="32290" y="38094"/>
                    <a:pt x="32314" y="38392"/>
                    <a:pt x="32350" y="38666"/>
                  </a:cubicBezTo>
                  <a:cubicBezTo>
                    <a:pt x="32362" y="38713"/>
                    <a:pt x="32362" y="38761"/>
                    <a:pt x="32374" y="38809"/>
                  </a:cubicBezTo>
                  <a:cubicBezTo>
                    <a:pt x="32386" y="39035"/>
                    <a:pt x="32421" y="39285"/>
                    <a:pt x="32695" y="39428"/>
                  </a:cubicBezTo>
                  <a:cubicBezTo>
                    <a:pt x="32933" y="39547"/>
                    <a:pt x="33100" y="39582"/>
                    <a:pt x="33243" y="39594"/>
                  </a:cubicBezTo>
                  <a:cubicBezTo>
                    <a:pt x="33326" y="39618"/>
                    <a:pt x="33398" y="39630"/>
                    <a:pt x="33457" y="39666"/>
                  </a:cubicBezTo>
                  <a:lnTo>
                    <a:pt x="33481" y="39666"/>
                  </a:lnTo>
                  <a:cubicBezTo>
                    <a:pt x="33493" y="39678"/>
                    <a:pt x="33576" y="39690"/>
                    <a:pt x="33671" y="39809"/>
                  </a:cubicBezTo>
                  <a:cubicBezTo>
                    <a:pt x="33790" y="39963"/>
                    <a:pt x="34291" y="40392"/>
                    <a:pt x="34433" y="40499"/>
                  </a:cubicBezTo>
                  <a:cubicBezTo>
                    <a:pt x="34457" y="40511"/>
                    <a:pt x="34481" y="40535"/>
                    <a:pt x="34505" y="40547"/>
                  </a:cubicBezTo>
                  <a:cubicBezTo>
                    <a:pt x="34624" y="40618"/>
                    <a:pt x="34707" y="40678"/>
                    <a:pt x="34814" y="40892"/>
                  </a:cubicBezTo>
                  <a:cubicBezTo>
                    <a:pt x="34862" y="40999"/>
                    <a:pt x="34922" y="41071"/>
                    <a:pt x="34969" y="41130"/>
                  </a:cubicBezTo>
                  <a:cubicBezTo>
                    <a:pt x="35053" y="41237"/>
                    <a:pt x="35064" y="41249"/>
                    <a:pt x="35029" y="41333"/>
                  </a:cubicBezTo>
                  <a:cubicBezTo>
                    <a:pt x="34981" y="41440"/>
                    <a:pt x="34886" y="41571"/>
                    <a:pt x="34791" y="41702"/>
                  </a:cubicBezTo>
                  <a:cubicBezTo>
                    <a:pt x="34683" y="41845"/>
                    <a:pt x="34588" y="41987"/>
                    <a:pt x="34541" y="42095"/>
                  </a:cubicBezTo>
                  <a:cubicBezTo>
                    <a:pt x="34469" y="42249"/>
                    <a:pt x="34267" y="42976"/>
                    <a:pt x="34410" y="43226"/>
                  </a:cubicBezTo>
                  <a:cubicBezTo>
                    <a:pt x="34481" y="43357"/>
                    <a:pt x="34588" y="43381"/>
                    <a:pt x="34672" y="43404"/>
                  </a:cubicBezTo>
                  <a:cubicBezTo>
                    <a:pt x="34743" y="43416"/>
                    <a:pt x="34791" y="43428"/>
                    <a:pt x="34826" y="43523"/>
                  </a:cubicBezTo>
                  <a:lnTo>
                    <a:pt x="34838" y="43547"/>
                  </a:lnTo>
                  <a:cubicBezTo>
                    <a:pt x="34945" y="43809"/>
                    <a:pt x="35100" y="44178"/>
                    <a:pt x="35386" y="44178"/>
                  </a:cubicBezTo>
                  <a:cubicBezTo>
                    <a:pt x="35505" y="44178"/>
                    <a:pt x="35648" y="44119"/>
                    <a:pt x="35755" y="44071"/>
                  </a:cubicBezTo>
                  <a:cubicBezTo>
                    <a:pt x="35791" y="44059"/>
                    <a:pt x="35850" y="44035"/>
                    <a:pt x="35886" y="44035"/>
                  </a:cubicBezTo>
                  <a:cubicBezTo>
                    <a:pt x="35910" y="44273"/>
                    <a:pt x="35945" y="45369"/>
                    <a:pt x="35934" y="45571"/>
                  </a:cubicBezTo>
                  <a:cubicBezTo>
                    <a:pt x="35910" y="45702"/>
                    <a:pt x="35767" y="45905"/>
                    <a:pt x="35636" y="46071"/>
                  </a:cubicBezTo>
                  <a:cubicBezTo>
                    <a:pt x="35588" y="46131"/>
                    <a:pt x="35553" y="46190"/>
                    <a:pt x="35517" y="46250"/>
                  </a:cubicBezTo>
                  <a:cubicBezTo>
                    <a:pt x="35457" y="46333"/>
                    <a:pt x="35410" y="46429"/>
                    <a:pt x="35350" y="46536"/>
                  </a:cubicBezTo>
                  <a:cubicBezTo>
                    <a:pt x="35267" y="46714"/>
                    <a:pt x="35172" y="46905"/>
                    <a:pt x="35029" y="47095"/>
                  </a:cubicBezTo>
                  <a:cubicBezTo>
                    <a:pt x="34886" y="47298"/>
                    <a:pt x="34779" y="47369"/>
                    <a:pt x="34636" y="47464"/>
                  </a:cubicBezTo>
                  <a:cubicBezTo>
                    <a:pt x="34564" y="47512"/>
                    <a:pt x="34493" y="47560"/>
                    <a:pt x="34410" y="47619"/>
                  </a:cubicBezTo>
                  <a:cubicBezTo>
                    <a:pt x="34124" y="47845"/>
                    <a:pt x="33707" y="48441"/>
                    <a:pt x="33600" y="48715"/>
                  </a:cubicBezTo>
                  <a:cubicBezTo>
                    <a:pt x="33576" y="48798"/>
                    <a:pt x="33552" y="48881"/>
                    <a:pt x="33529" y="48965"/>
                  </a:cubicBezTo>
                  <a:cubicBezTo>
                    <a:pt x="33469" y="49191"/>
                    <a:pt x="33409" y="49417"/>
                    <a:pt x="33255" y="49500"/>
                  </a:cubicBezTo>
                  <a:cubicBezTo>
                    <a:pt x="33028" y="49631"/>
                    <a:pt x="31076" y="50608"/>
                    <a:pt x="30219" y="50750"/>
                  </a:cubicBezTo>
                  <a:cubicBezTo>
                    <a:pt x="29945" y="50798"/>
                    <a:pt x="29516" y="50893"/>
                    <a:pt x="29016" y="51012"/>
                  </a:cubicBezTo>
                  <a:cubicBezTo>
                    <a:pt x="27980" y="51239"/>
                    <a:pt x="26694" y="51536"/>
                    <a:pt x="26123" y="51536"/>
                  </a:cubicBezTo>
                  <a:lnTo>
                    <a:pt x="25718" y="51536"/>
                  </a:lnTo>
                  <a:cubicBezTo>
                    <a:pt x="25589" y="51539"/>
                    <a:pt x="25473" y="51541"/>
                    <a:pt x="25366" y="51541"/>
                  </a:cubicBezTo>
                  <a:cubicBezTo>
                    <a:pt x="24981" y="51541"/>
                    <a:pt x="24712" y="51515"/>
                    <a:pt x="24349" y="51393"/>
                  </a:cubicBezTo>
                  <a:cubicBezTo>
                    <a:pt x="24075" y="51310"/>
                    <a:pt x="23932" y="51286"/>
                    <a:pt x="23849" y="51274"/>
                  </a:cubicBezTo>
                  <a:cubicBezTo>
                    <a:pt x="23742" y="51251"/>
                    <a:pt x="23742" y="51251"/>
                    <a:pt x="23670" y="51191"/>
                  </a:cubicBezTo>
                  <a:cubicBezTo>
                    <a:pt x="23634" y="51143"/>
                    <a:pt x="23587" y="51108"/>
                    <a:pt x="23551" y="51060"/>
                  </a:cubicBezTo>
                  <a:cubicBezTo>
                    <a:pt x="23456" y="50965"/>
                    <a:pt x="23361" y="50858"/>
                    <a:pt x="23230" y="50786"/>
                  </a:cubicBezTo>
                  <a:cubicBezTo>
                    <a:pt x="23083" y="50704"/>
                    <a:pt x="22943" y="50671"/>
                    <a:pt x="22773" y="50671"/>
                  </a:cubicBezTo>
                  <a:cubicBezTo>
                    <a:pt x="22722" y="50671"/>
                    <a:pt x="22668" y="50674"/>
                    <a:pt x="22610" y="50679"/>
                  </a:cubicBezTo>
                  <a:cubicBezTo>
                    <a:pt x="22480" y="50703"/>
                    <a:pt x="22396" y="50727"/>
                    <a:pt x="22349" y="50798"/>
                  </a:cubicBezTo>
                  <a:cubicBezTo>
                    <a:pt x="22289" y="50870"/>
                    <a:pt x="22301" y="50965"/>
                    <a:pt x="22313" y="51060"/>
                  </a:cubicBezTo>
                  <a:cubicBezTo>
                    <a:pt x="22325" y="51227"/>
                    <a:pt x="22718" y="52239"/>
                    <a:pt x="22884" y="52405"/>
                  </a:cubicBezTo>
                  <a:cubicBezTo>
                    <a:pt x="22932" y="52453"/>
                    <a:pt x="22980" y="52489"/>
                    <a:pt x="23039" y="52536"/>
                  </a:cubicBezTo>
                  <a:cubicBezTo>
                    <a:pt x="23170" y="52644"/>
                    <a:pt x="23242" y="52703"/>
                    <a:pt x="23242" y="52810"/>
                  </a:cubicBezTo>
                  <a:cubicBezTo>
                    <a:pt x="23230" y="52870"/>
                    <a:pt x="23230" y="52917"/>
                    <a:pt x="23242" y="52965"/>
                  </a:cubicBezTo>
                  <a:cubicBezTo>
                    <a:pt x="23242" y="53096"/>
                    <a:pt x="23242" y="53167"/>
                    <a:pt x="23111" y="53275"/>
                  </a:cubicBezTo>
                  <a:cubicBezTo>
                    <a:pt x="23051" y="53310"/>
                    <a:pt x="23015" y="53334"/>
                    <a:pt x="22968" y="53358"/>
                  </a:cubicBezTo>
                  <a:cubicBezTo>
                    <a:pt x="22813" y="53453"/>
                    <a:pt x="22718" y="53525"/>
                    <a:pt x="22599" y="53894"/>
                  </a:cubicBezTo>
                  <a:cubicBezTo>
                    <a:pt x="22515" y="54168"/>
                    <a:pt x="22515" y="54322"/>
                    <a:pt x="22503" y="54429"/>
                  </a:cubicBezTo>
                  <a:cubicBezTo>
                    <a:pt x="22503" y="54513"/>
                    <a:pt x="22503" y="54572"/>
                    <a:pt x="22468" y="54644"/>
                  </a:cubicBezTo>
                  <a:cubicBezTo>
                    <a:pt x="22444" y="54691"/>
                    <a:pt x="22420" y="54727"/>
                    <a:pt x="22396" y="54763"/>
                  </a:cubicBezTo>
                  <a:cubicBezTo>
                    <a:pt x="22337" y="54858"/>
                    <a:pt x="22301" y="54918"/>
                    <a:pt x="22277" y="55108"/>
                  </a:cubicBezTo>
                  <a:cubicBezTo>
                    <a:pt x="22265" y="55132"/>
                    <a:pt x="22265" y="55168"/>
                    <a:pt x="22253" y="55203"/>
                  </a:cubicBezTo>
                  <a:cubicBezTo>
                    <a:pt x="22218" y="55442"/>
                    <a:pt x="22158" y="55775"/>
                    <a:pt x="22337" y="55977"/>
                  </a:cubicBezTo>
                  <a:cubicBezTo>
                    <a:pt x="22551" y="56192"/>
                    <a:pt x="22682" y="56394"/>
                    <a:pt x="22682" y="56513"/>
                  </a:cubicBezTo>
                  <a:cubicBezTo>
                    <a:pt x="22682" y="56680"/>
                    <a:pt x="22658" y="56835"/>
                    <a:pt x="22372" y="56966"/>
                  </a:cubicBezTo>
                  <a:cubicBezTo>
                    <a:pt x="22229" y="57037"/>
                    <a:pt x="22075" y="57073"/>
                    <a:pt x="21908" y="57108"/>
                  </a:cubicBezTo>
                  <a:cubicBezTo>
                    <a:pt x="21741" y="57144"/>
                    <a:pt x="21563" y="57180"/>
                    <a:pt x="21408" y="57239"/>
                  </a:cubicBezTo>
                  <a:cubicBezTo>
                    <a:pt x="21348" y="57263"/>
                    <a:pt x="21289" y="57299"/>
                    <a:pt x="21229" y="57335"/>
                  </a:cubicBezTo>
                  <a:lnTo>
                    <a:pt x="21182" y="57358"/>
                  </a:lnTo>
                  <a:cubicBezTo>
                    <a:pt x="21027" y="57466"/>
                    <a:pt x="20825" y="57597"/>
                    <a:pt x="20658" y="57692"/>
                  </a:cubicBezTo>
                  <a:lnTo>
                    <a:pt x="20515" y="57597"/>
                  </a:lnTo>
                  <a:lnTo>
                    <a:pt x="19336" y="55739"/>
                  </a:lnTo>
                  <a:lnTo>
                    <a:pt x="19217" y="54989"/>
                  </a:lnTo>
                  <a:cubicBezTo>
                    <a:pt x="19229" y="54930"/>
                    <a:pt x="19229" y="54870"/>
                    <a:pt x="19229" y="54810"/>
                  </a:cubicBezTo>
                  <a:cubicBezTo>
                    <a:pt x="19229" y="54406"/>
                    <a:pt x="19158" y="52477"/>
                    <a:pt x="19158" y="52394"/>
                  </a:cubicBezTo>
                  <a:cubicBezTo>
                    <a:pt x="19158" y="52370"/>
                    <a:pt x="19146" y="52346"/>
                    <a:pt x="19122" y="52334"/>
                  </a:cubicBezTo>
                  <a:lnTo>
                    <a:pt x="19086" y="46024"/>
                  </a:lnTo>
                  <a:cubicBezTo>
                    <a:pt x="19074" y="44404"/>
                    <a:pt x="19062" y="42321"/>
                    <a:pt x="19039" y="39654"/>
                  </a:cubicBezTo>
                  <a:lnTo>
                    <a:pt x="20253" y="39654"/>
                  </a:lnTo>
                  <a:cubicBezTo>
                    <a:pt x="20277" y="39654"/>
                    <a:pt x="20301" y="39642"/>
                    <a:pt x="20313" y="39630"/>
                  </a:cubicBezTo>
                  <a:cubicBezTo>
                    <a:pt x="20324" y="39606"/>
                    <a:pt x="20336" y="39582"/>
                    <a:pt x="20336" y="39559"/>
                  </a:cubicBezTo>
                  <a:lnTo>
                    <a:pt x="20301" y="37820"/>
                  </a:lnTo>
                  <a:lnTo>
                    <a:pt x="24063" y="37820"/>
                  </a:lnTo>
                  <a:cubicBezTo>
                    <a:pt x="24349" y="37820"/>
                    <a:pt x="24504" y="37654"/>
                    <a:pt x="24551" y="37582"/>
                  </a:cubicBezTo>
                  <a:cubicBezTo>
                    <a:pt x="24563" y="37582"/>
                    <a:pt x="24575" y="37570"/>
                    <a:pt x="24587" y="37546"/>
                  </a:cubicBezTo>
                  <a:cubicBezTo>
                    <a:pt x="24658" y="37439"/>
                    <a:pt x="24873" y="37177"/>
                    <a:pt x="25111" y="36868"/>
                  </a:cubicBezTo>
                  <a:cubicBezTo>
                    <a:pt x="25135" y="36820"/>
                    <a:pt x="25170" y="36784"/>
                    <a:pt x="25206" y="36749"/>
                  </a:cubicBezTo>
                  <a:cubicBezTo>
                    <a:pt x="25480" y="36392"/>
                    <a:pt x="25766" y="36011"/>
                    <a:pt x="25932" y="35808"/>
                  </a:cubicBezTo>
                  <a:cubicBezTo>
                    <a:pt x="25956" y="35772"/>
                    <a:pt x="25980" y="35749"/>
                    <a:pt x="25992" y="35725"/>
                  </a:cubicBezTo>
                  <a:cubicBezTo>
                    <a:pt x="26016" y="35689"/>
                    <a:pt x="26039" y="35665"/>
                    <a:pt x="26051" y="35665"/>
                  </a:cubicBezTo>
                  <a:cubicBezTo>
                    <a:pt x="26087" y="35618"/>
                    <a:pt x="26242" y="35582"/>
                    <a:pt x="26492" y="35582"/>
                  </a:cubicBezTo>
                  <a:cubicBezTo>
                    <a:pt x="26599" y="35582"/>
                    <a:pt x="26718" y="35582"/>
                    <a:pt x="26801" y="35606"/>
                  </a:cubicBezTo>
                  <a:cubicBezTo>
                    <a:pt x="26861" y="35618"/>
                    <a:pt x="26909" y="35630"/>
                    <a:pt x="26956" y="35641"/>
                  </a:cubicBezTo>
                  <a:cubicBezTo>
                    <a:pt x="27043" y="35661"/>
                    <a:pt x="27126" y="35678"/>
                    <a:pt x="27211" y="35678"/>
                  </a:cubicBezTo>
                  <a:cubicBezTo>
                    <a:pt x="27278" y="35678"/>
                    <a:pt x="27347" y="35668"/>
                    <a:pt x="27421" y="35641"/>
                  </a:cubicBezTo>
                  <a:cubicBezTo>
                    <a:pt x="27635" y="35558"/>
                    <a:pt x="27683" y="35260"/>
                    <a:pt x="27718" y="34999"/>
                  </a:cubicBezTo>
                  <a:cubicBezTo>
                    <a:pt x="27730" y="34903"/>
                    <a:pt x="27742" y="34808"/>
                    <a:pt x="27766" y="34749"/>
                  </a:cubicBezTo>
                  <a:cubicBezTo>
                    <a:pt x="27778" y="34713"/>
                    <a:pt x="27790" y="34713"/>
                    <a:pt x="27802" y="34701"/>
                  </a:cubicBezTo>
                  <a:close/>
                  <a:moveTo>
                    <a:pt x="3370" y="43833"/>
                  </a:moveTo>
                  <a:cubicBezTo>
                    <a:pt x="3370" y="43845"/>
                    <a:pt x="3382" y="43845"/>
                    <a:pt x="3382" y="43845"/>
                  </a:cubicBezTo>
                  <a:cubicBezTo>
                    <a:pt x="3394" y="43845"/>
                    <a:pt x="3406" y="43857"/>
                    <a:pt x="3418" y="43857"/>
                  </a:cubicBezTo>
                  <a:cubicBezTo>
                    <a:pt x="3430" y="43869"/>
                    <a:pt x="3453" y="43869"/>
                    <a:pt x="3465" y="43881"/>
                  </a:cubicBezTo>
                  <a:cubicBezTo>
                    <a:pt x="3477" y="43881"/>
                    <a:pt x="3477" y="43892"/>
                    <a:pt x="3489" y="43892"/>
                  </a:cubicBezTo>
                  <a:cubicBezTo>
                    <a:pt x="3501" y="43904"/>
                    <a:pt x="3513" y="43916"/>
                    <a:pt x="3525" y="43928"/>
                  </a:cubicBezTo>
                  <a:cubicBezTo>
                    <a:pt x="3537" y="43928"/>
                    <a:pt x="3549" y="43940"/>
                    <a:pt x="3549" y="43940"/>
                  </a:cubicBezTo>
                  <a:cubicBezTo>
                    <a:pt x="3560" y="43952"/>
                    <a:pt x="3572" y="43964"/>
                    <a:pt x="3572" y="43976"/>
                  </a:cubicBezTo>
                  <a:cubicBezTo>
                    <a:pt x="3584" y="43976"/>
                    <a:pt x="3584" y="43988"/>
                    <a:pt x="3596" y="44000"/>
                  </a:cubicBezTo>
                  <a:cubicBezTo>
                    <a:pt x="3608" y="44000"/>
                    <a:pt x="3608" y="44012"/>
                    <a:pt x="3620" y="44023"/>
                  </a:cubicBezTo>
                  <a:cubicBezTo>
                    <a:pt x="3620" y="44035"/>
                    <a:pt x="3620" y="44035"/>
                    <a:pt x="3632" y="44047"/>
                  </a:cubicBezTo>
                  <a:cubicBezTo>
                    <a:pt x="3632" y="44059"/>
                    <a:pt x="3632" y="44071"/>
                    <a:pt x="3644" y="44071"/>
                  </a:cubicBezTo>
                  <a:cubicBezTo>
                    <a:pt x="3644" y="44083"/>
                    <a:pt x="3644" y="44095"/>
                    <a:pt x="3644" y="44095"/>
                  </a:cubicBezTo>
                  <a:cubicBezTo>
                    <a:pt x="3656" y="44107"/>
                    <a:pt x="3656" y="44119"/>
                    <a:pt x="3656" y="44131"/>
                  </a:cubicBezTo>
                  <a:cubicBezTo>
                    <a:pt x="3668" y="44131"/>
                    <a:pt x="3668" y="44143"/>
                    <a:pt x="3668" y="44143"/>
                  </a:cubicBezTo>
                  <a:cubicBezTo>
                    <a:pt x="3668" y="44154"/>
                    <a:pt x="3668" y="44166"/>
                    <a:pt x="3680" y="44178"/>
                  </a:cubicBezTo>
                  <a:cubicBezTo>
                    <a:pt x="3680" y="44202"/>
                    <a:pt x="3691" y="44226"/>
                    <a:pt x="3691" y="44238"/>
                  </a:cubicBezTo>
                  <a:cubicBezTo>
                    <a:pt x="3715" y="44285"/>
                    <a:pt x="3834" y="44488"/>
                    <a:pt x="3965" y="44666"/>
                  </a:cubicBezTo>
                  <a:cubicBezTo>
                    <a:pt x="4037" y="44774"/>
                    <a:pt x="4120" y="44869"/>
                    <a:pt x="4180" y="44916"/>
                  </a:cubicBezTo>
                  <a:lnTo>
                    <a:pt x="4287" y="45000"/>
                  </a:lnTo>
                  <a:cubicBezTo>
                    <a:pt x="4465" y="45143"/>
                    <a:pt x="4811" y="45416"/>
                    <a:pt x="4918" y="45536"/>
                  </a:cubicBezTo>
                  <a:cubicBezTo>
                    <a:pt x="4977" y="45619"/>
                    <a:pt x="5049" y="45833"/>
                    <a:pt x="5108" y="46024"/>
                  </a:cubicBezTo>
                  <a:cubicBezTo>
                    <a:pt x="5156" y="46167"/>
                    <a:pt x="5192" y="46298"/>
                    <a:pt x="5239" y="46381"/>
                  </a:cubicBezTo>
                  <a:cubicBezTo>
                    <a:pt x="5323" y="46571"/>
                    <a:pt x="5513" y="46679"/>
                    <a:pt x="5799" y="46679"/>
                  </a:cubicBezTo>
                  <a:cubicBezTo>
                    <a:pt x="5811" y="46679"/>
                    <a:pt x="5823" y="46667"/>
                    <a:pt x="5835" y="46667"/>
                  </a:cubicBezTo>
                  <a:lnTo>
                    <a:pt x="5977" y="46667"/>
                  </a:lnTo>
                  <a:lnTo>
                    <a:pt x="6192" y="46631"/>
                  </a:lnTo>
                  <a:cubicBezTo>
                    <a:pt x="6323" y="46619"/>
                    <a:pt x="6466" y="46607"/>
                    <a:pt x="6585" y="46583"/>
                  </a:cubicBezTo>
                  <a:lnTo>
                    <a:pt x="6644" y="46583"/>
                  </a:lnTo>
                  <a:cubicBezTo>
                    <a:pt x="6668" y="46583"/>
                    <a:pt x="6680" y="46583"/>
                    <a:pt x="6692" y="46571"/>
                  </a:cubicBezTo>
                  <a:lnTo>
                    <a:pt x="6775" y="46571"/>
                  </a:lnTo>
                  <a:cubicBezTo>
                    <a:pt x="6799" y="46571"/>
                    <a:pt x="6811" y="46571"/>
                    <a:pt x="6823" y="46559"/>
                  </a:cubicBezTo>
                  <a:lnTo>
                    <a:pt x="6859" y="46559"/>
                  </a:lnTo>
                  <a:cubicBezTo>
                    <a:pt x="6918" y="46595"/>
                    <a:pt x="7001" y="46833"/>
                    <a:pt x="7025" y="46929"/>
                  </a:cubicBezTo>
                  <a:cubicBezTo>
                    <a:pt x="7049" y="46976"/>
                    <a:pt x="7061" y="47024"/>
                    <a:pt x="7073" y="47060"/>
                  </a:cubicBezTo>
                  <a:cubicBezTo>
                    <a:pt x="7120" y="47179"/>
                    <a:pt x="7287" y="47179"/>
                    <a:pt x="7347" y="47179"/>
                  </a:cubicBezTo>
                  <a:lnTo>
                    <a:pt x="7370" y="47179"/>
                  </a:lnTo>
                  <a:lnTo>
                    <a:pt x="7370" y="47369"/>
                  </a:lnTo>
                  <a:cubicBezTo>
                    <a:pt x="7370" y="47381"/>
                    <a:pt x="7370" y="47405"/>
                    <a:pt x="7382" y="47417"/>
                  </a:cubicBezTo>
                  <a:lnTo>
                    <a:pt x="7430" y="47607"/>
                  </a:lnTo>
                  <a:cubicBezTo>
                    <a:pt x="7430" y="47619"/>
                    <a:pt x="7430" y="47619"/>
                    <a:pt x="7430" y="47619"/>
                  </a:cubicBezTo>
                  <a:cubicBezTo>
                    <a:pt x="7430" y="47643"/>
                    <a:pt x="7430" y="47667"/>
                    <a:pt x="7430" y="47691"/>
                  </a:cubicBezTo>
                  <a:cubicBezTo>
                    <a:pt x="7430" y="47702"/>
                    <a:pt x="7442" y="47726"/>
                    <a:pt x="7442" y="47750"/>
                  </a:cubicBezTo>
                  <a:cubicBezTo>
                    <a:pt x="7442" y="47762"/>
                    <a:pt x="7442" y="47786"/>
                    <a:pt x="7442" y="47810"/>
                  </a:cubicBezTo>
                  <a:cubicBezTo>
                    <a:pt x="7454" y="47905"/>
                    <a:pt x="7466" y="48012"/>
                    <a:pt x="7478" y="48119"/>
                  </a:cubicBezTo>
                  <a:cubicBezTo>
                    <a:pt x="7478" y="48131"/>
                    <a:pt x="7478" y="48155"/>
                    <a:pt x="7478" y="48167"/>
                  </a:cubicBezTo>
                  <a:cubicBezTo>
                    <a:pt x="7490" y="48214"/>
                    <a:pt x="7490" y="48262"/>
                    <a:pt x="7501" y="48322"/>
                  </a:cubicBezTo>
                  <a:cubicBezTo>
                    <a:pt x="7501" y="48334"/>
                    <a:pt x="7501" y="48345"/>
                    <a:pt x="7501" y="48345"/>
                  </a:cubicBezTo>
                  <a:cubicBezTo>
                    <a:pt x="7513" y="48476"/>
                    <a:pt x="7525" y="48619"/>
                    <a:pt x="7537" y="48762"/>
                  </a:cubicBezTo>
                  <a:cubicBezTo>
                    <a:pt x="7537" y="48774"/>
                    <a:pt x="7549" y="48786"/>
                    <a:pt x="7549" y="48798"/>
                  </a:cubicBezTo>
                  <a:cubicBezTo>
                    <a:pt x="7549" y="48857"/>
                    <a:pt x="7561" y="48917"/>
                    <a:pt x="7561" y="48976"/>
                  </a:cubicBezTo>
                  <a:cubicBezTo>
                    <a:pt x="7561" y="49000"/>
                    <a:pt x="7561" y="49012"/>
                    <a:pt x="7561" y="49036"/>
                  </a:cubicBezTo>
                  <a:cubicBezTo>
                    <a:pt x="7573" y="49084"/>
                    <a:pt x="7573" y="49143"/>
                    <a:pt x="7585" y="49191"/>
                  </a:cubicBezTo>
                  <a:cubicBezTo>
                    <a:pt x="7585" y="49215"/>
                    <a:pt x="7585" y="49238"/>
                    <a:pt x="7585" y="49262"/>
                  </a:cubicBezTo>
                  <a:cubicBezTo>
                    <a:pt x="7597" y="49334"/>
                    <a:pt x="7597" y="49405"/>
                    <a:pt x="7609" y="49477"/>
                  </a:cubicBezTo>
                  <a:cubicBezTo>
                    <a:pt x="7609" y="49488"/>
                    <a:pt x="7609" y="49512"/>
                    <a:pt x="7609" y="49524"/>
                  </a:cubicBezTo>
                  <a:cubicBezTo>
                    <a:pt x="7609" y="49584"/>
                    <a:pt x="7621" y="49631"/>
                    <a:pt x="7621" y="49691"/>
                  </a:cubicBezTo>
                  <a:cubicBezTo>
                    <a:pt x="7621" y="49715"/>
                    <a:pt x="7621" y="49738"/>
                    <a:pt x="7632" y="49762"/>
                  </a:cubicBezTo>
                  <a:cubicBezTo>
                    <a:pt x="7632" y="49810"/>
                    <a:pt x="7632" y="49858"/>
                    <a:pt x="7644" y="49905"/>
                  </a:cubicBezTo>
                  <a:cubicBezTo>
                    <a:pt x="7644" y="49929"/>
                    <a:pt x="7644" y="49953"/>
                    <a:pt x="7644" y="49977"/>
                  </a:cubicBezTo>
                  <a:cubicBezTo>
                    <a:pt x="7644" y="50048"/>
                    <a:pt x="7656" y="50119"/>
                    <a:pt x="7656" y="50191"/>
                  </a:cubicBezTo>
                  <a:cubicBezTo>
                    <a:pt x="7728" y="51251"/>
                    <a:pt x="7692" y="51429"/>
                    <a:pt x="7668" y="51453"/>
                  </a:cubicBezTo>
                  <a:cubicBezTo>
                    <a:pt x="7585" y="51584"/>
                    <a:pt x="7454" y="51691"/>
                    <a:pt x="7335" y="51786"/>
                  </a:cubicBezTo>
                  <a:cubicBezTo>
                    <a:pt x="7216" y="51870"/>
                    <a:pt x="7109" y="51953"/>
                    <a:pt x="7049" y="52048"/>
                  </a:cubicBezTo>
                  <a:cubicBezTo>
                    <a:pt x="7001" y="52132"/>
                    <a:pt x="6989" y="52215"/>
                    <a:pt x="6966" y="52310"/>
                  </a:cubicBezTo>
                  <a:cubicBezTo>
                    <a:pt x="6942" y="52441"/>
                    <a:pt x="6918" y="52584"/>
                    <a:pt x="6799" y="52691"/>
                  </a:cubicBezTo>
                  <a:cubicBezTo>
                    <a:pt x="6573" y="52894"/>
                    <a:pt x="5989" y="53275"/>
                    <a:pt x="5930" y="53310"/>
                  </a:cubicBezTo>
                  <a:cubicBezTo>
                    <a:pt x="5894" y="53322"/>
                    <a:pt x="5823" y="53382"/>
                    <a:pt x="5442" y="53703"/>
                  </a:cubicBezTo>
                  <a:cubicBezTo>
                    <a:pt x="5096" y="54001"/>
                    <a:pt x="4632" y="54394"/>
                    <a:pt x="4465" y="54501"/>
                  </a:cubicBezTo>
                  <a:cubicBezTo>
                    <a:pt x="4406" y="54525"/>
                    <a:pt x="4358" y="54549"/>
                    <a:pt x="4311" y="54572"/>
                  </a:cubicBezTo>
                  <a:cubicBezTo>
                    <a:pt x="4072" y="54703"/>
                    <a:pt x="3799" y="54846"/>
                    <a:pt x="3882" y="55263"/>
                  </a:cubicBezTo>
                  <a:lnTo>
                    <a:pt x="3906" y="55346"/>
                  </a:lnTo>
                  <a:cubicBezTo>
                    <a:pt x="3989" y="55775"/>
                    <a:pt x="4025" y="56001"/>
                    <a:pt x="3715" y="56192"/>
                  </a:cubicBezTo>
                  <a:cubicBezTo>
                    <a:pt x="3501" y="56323"/>
                    <a:pt x="3108" y="56382"/>
                    <a:pt x="2787" y="56430"/>
                  </a:cubicBezTo>
                  <a:cubicBezTo>
                    <a:pt x="2465" y="56477"/>
                    <a:pt x="2263" y="56513"/>
                    <a:pt x="2167" y="56585"/>
                  </a:cubicBezTo>
                  <a:cubicBezTo>
                    <a:pt x="1917" y="56775"/>
                    <a:pt x="1620" y="57132"/>
                    <a:pt x="1584" y="57513"/>
                  </a:cubicBezTo>
                  <a:cubicBezTo>
                    <a:pt x="1572" y="57608"/>
                    <a:pt x="1560" y="57692"/>
                    <a:pt x="1548" y="57763"/>
                  </a:cubicBezTo>
                  <a:cubicBezTo>
                    <a:pt x="1548" y="57775"/>
                    <a:pt x="1536" y="57799"/>
                    <a:pt x="1536" y="57811"/>
                  </a:cubicBezTo>
                  <a:cubicBezTo>
                    <a:pt x="1525" y="57882"/>
                    <a:pt x="1513" y="57942"/>
                    <a:pt x="1501" y="58001"/>
                  </a:cubicBezTo>
                  <a:cubicBezTo>
                    <a:pt x="1501" y="58001"/>
                    <a:pt x="1501" y="58013"/>
                    <a:pt x="1501" y="58013"/>
                  </a:cubicBezTo>
                  <a:cubicBezTo>
                    <a:pt x="1465" y="58144"/>
                    <a:pt x="1429" y="58239"/>
                    <a:pt x="1382" y="58311"/>
                  </a:cubicBezTo>
                  <a:cubicBezTo>
                    <a:pt x="1346" y="58216"/>
                    <a:pt x="1310" y="58120"/>
                    <a:pt x="1286" y="58085"/>
                  </a:cubicBezTo>
                  <a:cubicBezTo>
                    <a:pt x="1263" y="58013"/>
                    <a:pt x="1310" y="57739"/>
                    <a:pt x="1334" y="57573"/>
                  </a:cubicBezTo>
                  <a:lnTo>
                    <a:pt x="1346" y="57501"/>
                  </a:lnTo>
                  <a:cubicBezTo>
                    <a:pt x="1382" y="57251"/>
                    <a:pt x="1405" y="56858"/>
                    <a:pt x="1405" y="56608"/>
                  </a:cubicBezTo>
                  <a:cubicBezTo>
                    <a:pt x="1405" y="56489"/>
                    <a:pt x="1382" y="56370"/>
                    <a:pt x="1358" y="56275"/>
                  </a:cubicBezTo>
                  <a:cubicBezTo>
                    <a:pt x="1334" y="56144"/>
                    <a:pt x="1310" y="56037"/>
                    <a:pt x="1346" y="55965"/>
                  </a:cubicBezTo>
                  <a:cubicBezTo>
                    <a:pt x="1370" y="55930"/>
                    <a:pt x="1394" y="55894"/>
                    <a:pt x="1417" y="55858"/>
                  </a:cubicBezTo>
                  <a:cubicBezTo>
                    <a:pt x="1536" y="55656"/>
                    <a:pt x="1667" y="55442"/>
                    <a:pt x="1620" y="55263"/>
                  </a:cubicBezTo>
                  <a:cubicBezTo>
                    <a:pt x="1596" y="55180"/>
                    <a:pt x="1536" y="55108"/>
                    <a:pt x="1477" y="55025"/>
                  </a:cubicBezTo>
                  <a:cubicBezTo>
                    <a:pt x="1417" y="54930"/>
                    <a:pt x="1346" y="54834"/>
                    <a:pt x="1346" y="54739"/>
                  </a:cubicBezTo>
                  <a:lnTo>
                    <a:pt x="1346" y="54680"/>
                  </a:lnTo>
                  <a:cubicBezTo>
                    <a:pt x="1334" y="54477"/>
                    <a:pt x="1346" y="54465"/>
                    <a:pt x="1394" y="54441"/>
                  </a:cubicBezTo>
                  <a:lnTo>
                    <a:pt x="1417" y="54441"/>
                  </a:lnTo>
                  <a:cubicBezTo>
                    <a:pt x="1548" y="54394"/>
                    <a:pt x="1727" y="54334"/>
                    <a:pt x="1775" y="54072"/>
                  </a:cubicBezTo>
                  <a:cubicBezTo>
                    <a:pt x="1798" y="53941"/>
                    <a:pt x="1810" y="53787"/>
                    <a:pt x="1822" y="53632"/>
                  </a:cubicBezTo>
                  <a:cubicBezTo>
                    <a:pt x="1822" y="53501"/>
                    <a:pt x="1834" y="53358"/>
                    <a:pt x="1858" y="53227"/>
                  </a:cubicBezTo>
                  <a:cubicBezTo>
                    <a:pt x="1870" y="53132"/>
                    <a:pt x="1882" y="53036"/>
                    <a:pt x="1882" y="52941"/>
                  </a:cubicBezTo>
                  <a:cubicBezTo>
                    <a:pt x="1906" y="52751"/>
                    <a:pt x="1917" y="52572"/>
                    <a:pt x="1965" y="52465"/>
                  </a:cubicBezTo>
                  <a:cubicBezTo>
                    <a:pt x="2001" y="52346"/>
                    <a:pt x="2370" y="51989"/>
                    <a:pt x="2560" y="51810"/>
                  </a:cubicBezTo>
                  <a:cubicBezTo>
                    <a:pt x="2679" y="51691"/>
                    <a:pt x="2739" y="51632"/>
                    <a:pt x="2763" y="51596"/>
                  </a:cubicBezTo>
                  <a:cubicBezTo>
                    <a:pt x="2775" y="51584"/>
                    <a:pt x="2787" y="51572"/>
                    <a:pt x="2798" y="51560"/>
                  </a:cubicBezTo>
                  <a:cubicBezTo>
                    <a:pt x="2894" y="51465"/>
                    <a:pt x="2965" y="51370"/>
                    <a:pt x="2941" y="51108"/>
                  </a:cubicBezTo>
                  <a:cubicBezTo>
                    <a:pt x="2929" y="50881"/>
                    <a:pt x="2858" y="50762"/>
                    <a:pt x="2798" y="50643"/>
                  </a:cubicBezTo>
                  <a:cubicBezTo>
                    <a:pt x="2775" y="50584"/>
                    <a:pt x="2739" y="50536"/>
                    <a:pt x="2715" y="50453"/>
                  </a:cubicBezTo>
                  <a:cubicBezTo>
                    <a:pt x="2644" y="50239"/>
                    <a:pt x="2560" y="50000"/>
                    <a:pt x="2537" y="49786"/>
                  </a:cubicBezTo>
                  <a:lnTo>
                    <a:pt x="2537" y="49703"/>
                  </a:lnTo>
                  <a:cubicBezTo>
                    <a:pt x="2525" y="49512"/>
                    <a:pt x="2513" y="49417"/>
                    <a:pt x="2334" y="49262"/>
                  </a:cubicBezTo>
                  <a:cubicBezTo>
                    <a:pt x="2191" y="49143"/>
                    <a:pt x="1965" y="48965"/>
                    <a:pt x="1953" y="48774"/>
                  </a:cubicBezTo>
                  <a:cubicBezTo>
                    <a:pt x="1941" y="48726"/>
                    <a:pt x="1941" y="48679"/>
                    <a:pt x="1929" y="48619"/>
                  </a:cubicBezTo>
                  <a:cubicBezTo>
                    <a:pt x="1917" y="48464"/>
                    <a:pt x="1894" y="48286"/>
                    <a:pt x="1894" y="47964"/>
                  </a:cubicBezTo>
                  <a:cubicBezTo>
                    <a:pt x="1894" y="47738"/>
                    <a:pt x="1906" y="47310"/>
                    <a:pt x="1906" y="46929"/>
                  </a:cubicBezTo>
                  <a:cubicBezTo>
                    <a:pt x="1917" y="46607"/>
                    <a:pt x="1929" y="46309"/>
                    <a:pt x="1929" y="46178"/>
                  </a:cubicBezTo>
                  <a:cubicBezTo>
                    <a:pt x="1929" y="46107"/>
                    <a:pt x="1917" y="46024"/>
                    <a:pt x="1917" y="45940"/>
                  </a:cubicBezTo>
                  <a:cubicBezTo>
                    <a:pt x="1894" y="45678"/>
                    <a:pt x="1870" y="45345"/>
                    <a:pt x="2013" y="45178"/>
                  </a:cubicBezTo>
                  <a:cubicBezTo>
                    <a:pt x="2048" y="45131"/>
                    <a:pt x="2072" y="45107"/>
                    <a:pt x="2084" y="45095"/>
                  </a:cubicBezTo>
                  <a:lnTo>
                    <a:pt x="2096" y="45095"/>
                  </a:lnTo>
                  <a:cubicBezTo>
                    <a:pt x="2132" y="45095"/>
                    <a:pt x="2191" y="45071"/>
                    <a:pt x="2263" y="45024"/>
                  </a:cubicBezTo>
                  <a:cubicBezTo>
                    <a:pt x="2287" y="45012"/>
                    <a:pt x="2298" y="45000"/>
                    <a:pt x="2322" y="44988"/>
                  </a:cubicBezTo>
                  <a:lnTo>
                    <a:pt x="2394" y="44940"/>
                  </a:lnTo>
                  <a:cubicBezTo>
                    <a:pt x="2441" y="44916"/>
                    <a:pt x="2489" y="44893"/>
                    <a:pt x="2537" y="44857"/>
                  </a:cubicBezTo>
                  <a:cubicBezTo>
                    <a:pt x="2560" y="44845"/>
                    <a:pt x="2584" y="44833"/>
                    <a:pt x="2608" y="44821"/>
                  </a:cubicBezTo>
                  <a:cubicBezTo>
                    <a:pt x="2679" y="44774"/>
                    <a:pt x="2727" y="44738"/>
                    <a:pt x="2763" y="44702"/>
                  </a:cubicBezTo>
                  <a:cubicBezTo>
                    <a:pt x="2775" y="44690"/>
                    <a:pt x="2775" y="44678"/>
                    <a:pt x="2787" y="44666"/>
                  </a:cubicBezTo>
                  <a:cubicBezTo>
                    <a:pt x="2798" y="44654"/>
                    <a:pt x="2810" y="44643"/>
                    <a:pt x="2810" y="44631"/>
                  </a:cubicBezTo>
                  <a:cubicBezTo>
                    <a:pt x="2822" y="44607"/>
                    <a:pt x="2846" y="44571"/>
                    <a:pt x="2846" y="44535"/>
                  </a:cubicBezTo>
                  <a:cubicBezTo>
                    <a:pt x="2858" y="44500"/>
                    <a:pt x="2870" y="44464"/>
                    <a:pt x="2870" y="44416"/>
                  </a:cubicBezTo>
                  <a:cubicBezTo>
                    <a:pt x="2894" y="44297"/>
                    <a:pt x="2918" y="44214"/>
                    <a:pt x="3013" y="44143"/>
                  </a:cubicBezTo>
                  <a:cubicBezTo>
                    <a:pt x="3049" y="44131"/>
                    <a:pt x="3084" y="44107"/>
                    <a:pt x="3108" y="44095"/>
                  </a:cubicBezTo>
                  <a:cubicBezTo>
                    <a:pt x="3227" y="44035"/>
                    <a:pt x="3334" y="43976"/>
                    <a:pt x="3370" y="43833"/>
                  </a:cubicBezTo>
                  <a:close/>
                  <a:moveTo>
                    <a:pt x="7597" y="47500"/>
                  </a:moveTo>
                  <a:lnTo>
                    <a:pt x="7597" y="47500"/>
                  </a:lnTo>
                  <a:cubicBezTo>
                    <a:pt x="7990" y="47631"/>
                    <a:pt x="8502" y="47810"/>
                    <a:pt x="8597" y="47869"/>
                  </a:cubicBezTo>
                  <a:cubicBezTo>
                    <a:pt x="8680" y="47929"/>
                    <a:pt x="8633" y="48238"/>
                    <a:pt x="8597" y="48405"/>
                  </a:cubicBezTo>
                  <a:cubicBezTo>
                    <a:pt x="8585" y="48500"/>
                    <a:pt x="8573" y="48595"/>
                    <a:pt x="8561" y="48655"/>
                  </a:cubicBezTo>
                  <a:cubicBezTo>
                    <a:pt x="8549" y="48976"/>
                    <a:pt x="8680" y="49215"/>
                    <a:pt x="9025" y="49453"/>
                  </a:cubicBezTo>
                  <a:cubicBezTo>
                    <a:pt x="9121" y="49536"/>
                    <a:pt x="9240" y="49572"/>
                    <a:pt x="9383" y="49572"/>
                  </a:cubicBezTo>
                  <a:lnTo>
                    <a:pt x="9406" y="49572"/>
                  </a:lnTo>
                  <a:cubicBezTo>
                    <a:pt x="9561" y="49572"/>
                    <a:pt x="9704" y="49524"/>
                    <a:pt x="9847" y="49477"/>
                  </a:cubicBezTo>
                  <a:cubicBezTo>
                    <a:pt x="9966" y="49441"/>
                    <a:pt x="10085" y="49405"/>
                    <a:pt x="10204" y="49405"/>
                  </a:cubicBezTo>
                  <a:cubicBezTo>
                    <a:pt x="10395" y="49417"/>
                    <a:pt x="10597" y="49679"/>
                    <a:pt x="10752" y="49881"/>
                  </a:cubicBezTo>
                  <a:cubicBezTo>
                    <a:pt x="10847" y="49988"/>
                    <a:pt x="10919" y="50084"/>
                    <a:pt x="10978" y="50119"/>
                  </a:cubicBezTo>
                  <a:cubicBezTo>
                    <a:pt x="11014" y="50143"/>
                    <a:pt x="11050" y="50179"/>
                    <a:pt x="11097" y="50239"/>
                  </a:cubicBezTo>
                  <a:cubicBezTo>
                    <a:pt x="11252" y="50405"/>
                    <a:pt x="11478" y="50655"/>
                    <a:pt x="11954" y="50703"/>
                  </a:cubicBezTo>
                  <a:cubicBezTo>
                    <a:pt x="12085" y="50715"/>
                    <a:pt x="12264" y="50727"/>
                    <a:pt x="12490" y="50750"/>
                  </a:cubicBezTo>
                  <a:cubicBezTo>
                    <a:pt x="13312" y="50834"/>
                    <a:pt x="14669" y="50977"/>
                    <a:pt x="15598" y="51012"/>
                  </a:cubicBezTo>
                  <a:cubicBezTo>
                    <a:pt x="16586" y="51048"/>
                    <a:pt x="17253" y="51512"/>
                    <a:pt x="17610" y="51751"/>
                  </a:cubicBezTo>
                  <a:lnTo>
                    <a:pt x="17657" y="51786"/>
                  </a:lnTo>
                  <a:cubicBezTo>
                    <a:pt x="17693" y="51810"/>
                    <a:pt x="17729" y="51834"/>
                    <a:pt x="17753" y="51846"/>
                  </a:cubicBezTo>
                  <a:cubicBezTo>
                    <a:pt x="18027" y="52024"/>
                    <a:pt x="18670" y="52322"/>
                    <a:pt x="18908" y="52429"/>
                  </a:cubicBezTo>
                  <a:lnTo>
                    <a:pt x="18884" y="53989"/>
                  </a:lnTo>
                  <a:lnTo>
                    <a:pt x="19039" y="55001"/>
                  </a:lnTo>
                  <a:cubicBezTo>
                    <a:pt x="19027" y="55144"/>
                    <a:pt x="18991" y="55322"/>
                    <a:pt x="18967" y="55501"/>
                  </a:cubicBezTo>
                  <a:cubicBezTo>
                    <a:pt x="18896" y="55918"/>
                    <a:pt x="18860" y="56180"/>
                    <a:pt x="18920" y="56311"/>
                  </a:cubicBezTo>
                  <a:cubicBezTo>
                    <a:pt x="18967" y="56418"/>
                    <a:pt x="19134" y="56537"/>
                    <a:pt x="19408" y="56727"/>
                  </a:cubicBezTo>
                  <a:cubicBezTo>
                    <a:pt x="19610" y="56870"/>
                    <a:pt x="19836" y="57037"/>
                    <a:pt x="19967" y="57180"/>
                  </a:cubicBezTo>
                  <a:cubicBezTo>
                    <a:pt x="20003" y="57216"/>
                    <a:pt x="20027" y="57251"/>
                    <a:pt x="20051" y="57287"/>
                  </a:cubicBezTo>
                  <a:cubicBezTo>
                    <a:pt x="20015" y="57299"/>
                    <a:pt x="19991" y="57311"/>
                    <a:pt x="19967" y="57335"/>
                  </a:cubicBezTo>
                  <a:lnTo>
                    <a:pt x="19896" y="57382"/>
                  </a:lnTo>
                  <a:cubicBezTo>
                    <a:pt x="19610" y="57561"/>
                    <a:pt x="19134" y="57870"/>
                    <a:pt x="18979" y="57870"/>
                  </a:cubicBezTo>
                  <a:cubicBezTo>
                    <a:pt x="18800" y="57870"/>
                    <a:pt x="18336" y="57870"/>
                    <a:pt x="18038" y="57716"/>
                  </a:cubicBezTo>
                  <a:cubicBezTo>
                    <a:pt x="17705" y="57537"/>
                    <a:pt x="17098" y="57323"/>
                    <a:pt x="16907" y="57263"/>
                  </a:cubicBezTo>
                  <a:lnTo>
                    <a:pt x="16872" y="57251"/>
                  </a:lnTo>
                  <a:cubicBezTo>
                    <a:pt x="16657" y="57192"/>
                    <a:pt x="16503" y="57144"/>
                    <a:pt x="16288" y="57001"/>
                  </a:cubicBezTo>
                  <a:cubicBezTo>
                    <a:pt x="16217" y="56966"/>
                    <a:pt x="16169" y="56918"/>
                    <a:pt x="16122" y="56882"/>
                  </a:cubicBezTo>
                  <a:cubicBezTo>
                    <a:pt x="16027" y="56809"/>
                    <a:pt x="15942" y="56735"/>
                    <a:pt x="15784" y="56735"/>
                  </a:cubicBezTo>
                  <a:cubicBezTo>
                    <a:pt x="15763" y="56735"/>
                    <a:pt x="15741" y="56736"/>
                    <a:pt x="15717" y="56739"/>
                  </a:cubicBezTo>
                  <a:cubicBezTo>
                    <a:pt x="15705" y="56739"/>
                    <a:pt x="14967" y="56811"/>
                    <a:pt x="14812" y="57013"/>
                  </a:cubicBezTo>
                  <a:cubicBezTo>
                    <a:pt x="14776" y="57049"/>
                    <a:pt x="14776" y="57096"/>
                    <a:pt x="14788" y="57120"/>
                  </a:cubicBezTo>
                  <a:cubicBezTo>
                    <a:pt x="14788" y="57180"/>
                    <a:pt x="14788" y="57227"/>
                    <a:pt x="14788" y="57275"/>
                  </a:cubicBezTo>
                  <a:cubicBezTo>
                    <a:pt x="14776" y="57370"/>
                    <a:pt x="14776" y="57466"/>
                    <a:pt x="14824" y="57573"/>
                  </a:cubicBezTo>
                  <a:cubicBezTo>
                    <a:pt x="14883" y="57716"/>
                    <a:pt x="14907" y="57847"/>
                    <a:pt x="14895" y="58013"/>
                  </a:cubicBezTo>
                  <a:cubicBezTo>
                    <a:pt x="14883" y="58228"/>
                    <a:pt x="15062" y="58490"/>
                    <a:pt x="15145" y="58620"/>
                  </a:cubicBezTo>
                  <a:lnTo>
                    <a:pt x="15157" y="58644"/>
                  </a:lnTo>
                  <a:cubicBezTo>
                    <a:pt x="15181" y="58704"/>
                    <a:pt x="15169" y="59013"/>
                    <a:pt x="15145" y="59204"/>
                  </a:cubicBezTo>
                  <a:cubicBezTo>
                    <a:pt x="15133" y="59382"/>
                    <a:pt x="15121" y="59573"/>
                    <a:pt x="15121" y="59692"/>
                  </a:cubicBezTo>
                  <a:cubicBezTo>
                    <a:pt x="15133" y="59775"/>
                    <a:pt x="15121" y="59859"/>
                    <a:pt x="15121" y="59942"/>
                  </a:cubicBezTo>
                  <a:cubicBezTo>
                    <a:pt x="15121" y="60073"/>
                    <a:pt x="15110" y="60192"/>
                    <a:pt x="15133" y="60311"/>
                  </a:cubicBezTo>
                  <a:lnTo>
                    <a:pt x="774" y="61109"/>
                  </a:lnTo>
                  <a:cubicBezTo>
                    <a:pt x="751" y="60954"/>
                    <a:pt x="691" y="60835"/>
                    <a:pt x="643" y="60752"/>
                  </a:cubicBezTo>
                  <a:cubicBezTo>
                    <a:pt x="608" y="60704"/>
                    <a:pt x="584" y="60656"/>
                    <a:pt x="584" y="60645"/>
                  </a:cubicBezTo>
                  <a:cubicBezTo>
                    <a:pt x="584" y="60585"/>
                    <a:pt x="548" y="60537"/>
                    <a:pt x="512" y="60478"/>
                  </a:cubicBezTo>
                  <a:cubicBezTo>
                    <a:pt x="429" y="60335"/>
                    <a:pt x="298" y="60133"/>
                    <a:pt x="298" y="59763"/>
                  </a:cubicBezTo>
                  <a:cubicBezTo>
                    <a:pt x="298" y="59633"/>
                    <a:pt x="298" y="59513"/>
                    <a:pt x="298" y="59394"/>
                  </a:cubicBezTo>
                  <a:cubicBezTo>
                    <a:pt x="298" y="59240"/>
                    <a:pt x="298" y="59097"/>
                    <a:pt x="298" y="58978"/>
                  </a:cubicBezTo>
                  <a:cubicBezTo>
                    <a:pt x="298" y="58930"/>
                    <a:pt x="298" y="58871"/>
                    <a:pt x="286" y="58823"/>
                  </a:cubicBezTo>
                  <a:lnTo>
                    <a:pt x="203" y="58835"/>
                  </a:lnTo>
                  <a:lnTo>
                    <a:pt x="286" y="58799"/>
                  </a:lnTo>
                  <a:lnTo>
                    <a:pt x="274" y="58751"/>
                  </a:lnTo>
                  <a:cubicBezTo>
                    <a:pt x="274" y="58716"/>
                    <a:pt x="262" y="58680"/>
                    <a:pt x="251" y="58656"/>
                  </a:cubicBezTo>
                  <a:lnTo>
                    <a:pt x="203" y="58537"/>
                  </a:lnTo>
                  <a:cubicBezTo>
                    <a:pt x="393" y="58501"/>
                    <a:pt x="572" y="58490"/>
                    <a:pt x="643" y="58490"/>
                  </a:cubicBezTo>
                  <a:cubicBezTo>
                    <a:pt x="703" y="58490"/>
                    <a:pt x="763" y="58513"/>
                    <a:pt x="834" y="58537"/>
                  </a:cubicBezTo>
                  <a:cubicBezTo>
                    <a:pt x="937" y="58568"/>
                    <a:pt x="1058" y="58599"/>
                    <a:pt x="1205" y="58599"/>
                  </a:cubicBezTo>
                  <a:cubicBezTo>
                    <a:pt x="1227" y="58599"/>
                    <a:pt x="1251" y="58598"/>
                    <a:pt x="1274" y="58597"/>
                  </a:cubicBezTo>
                  <a:cubicBezTo>
                    <a:pt x="1298" y="58585"/>
                    <a:pt x="1322" y="58573"/>
                    <a:pt x="1358" y="58561"/>
                  </a:cubicBezTo>
                  <a:cubicBezTo>
                    <a:pt x="1382" y="58561"/>
                    <a:pt x="1394" y="58549"/>
                    <a:pt x="1417" y="58537"/>
                  </a:cubicBezTo>
                  <a:cubicBezTo>
                    <a:pt x="1417" y="58525"/>
                    <a:pt x="1417" y="58525"/>
                    <a:pt x="1417" y="58525"/>
                  </a:cubicBezTo>
                  <a:cubicBezTo>
                    <a:pt x="1453" y="58501"/>
                    <a:pt x="1489" y="58466"/>
                    <a:pt x="1513" y="58430"/>
                  </a:cubicBezTo>
                  <a:cubicBezTo>
                    <a:pt x="1525" y="58418"/>
                    <a:pt x="1525" y="58418"/>
                    <a:pt x="1536" y="58406"/>
                  </a:cubicBezTo>
                  <a:cubicBezTo>
                    <a:pt x="1572" y="58347"/>
                    <a:pt x="1608" y="58263"/>
                    <a:pt x="1632" y="58180"/>
                  </a:cubicBezTo>
                  <a:cubicBezTo>
                    <a:pt x="1644" y="58168"/>
                    <a:pt x="1644" y="58168"/>
                    <a:pt x="1644" y="58156"/>
                  </a:cubicBezTo>
                  <a:cubicBezTo>
                    <a:pt x="1655" y="58109"/>
                    <a:pt x="1667" y="58049"/>
                    <a:pt x="1691" y="57989"/>
                  </a:cubicBezTo>
                  <a:cubicBezTo>
                    <a:pt x="1691" y="57978"/>
                    <a:pt x="1691" y="57966"/>
                    <a:pt x="1691" y="57954"/>
                  </a:cubicBezTo>
                  <a:cubicBezTo>
                    <a:pt x="1703" y="57894"/>
                    <a:pt x="1715" y="57835"/>
                    <a:pt x="1727" y="57775"/>
                  </a:cubicBezTo>
                  <a:cubicBezTo>
                    <a:pt x="1727" y="57763"/>
                    <a:pt x="1727" y="57751"/>
                    <a:pt x="1727" y="57739"/>
                  </a:cubicBezTo>
                  <a:cubicBezTo>
                    <a:pt x="1739" y="57680"/>
                    <a:pt x="1751" y="57608"/>
                    <a:pt x="1763" y="57537"/>
                  </a:cubicBezTo>
                  <a:cubicBezTo>
                    <a:pt x="1798" y="57204"/>
                    <a:pt x="2060" y="56894"/>
                    <a:pt x="2275" y="56727"/>
                  </a:cubicBezTo>
                  <a:cubicBezTo>
                    <a:pt x="2334" y="56680"/>
                    <a:pt x="2584" y="56644"/>
                    <a:pt x="2810" y="56608"/>
                  </a:cubicBezTo>
                  <a:cubicBezTo>
                    <a:pt x="3168" y="56549"/>
                    <a:pt x="3560" y="56489"/>
                    <a:pt x="3799" y="56346"/>
                  </a:cubicBezTo>
                  <a:cubicBezTo>
                    <a:pt x="4239" y="56084"/>
                    <a:pt x="4156" y="55703"/>
                    <a:pt x="4072" y="55311"/>
                  </a:cubicBezTo>
                  <a:lnTo>
                    <a:pt x="4061" y="55227"/>
                  </a:lnTo>
                  <a:cubicBezTo>
                    <a:pt x="4001" y="54953"/>
                    <a:pt x="4132" y="54870"/>
                    <a:pt x="4394" y="54739"/>
                  </a:cubicBezTo>
                  <a:cubicBezTo>
                    <a:pt x="4442" y="54703"/>
                    <a:pt x="4501" y="54680"/>
                    <a:pt x="4549" y="54644"/>
                  </a:cubicBezTo>
                  <a:cubicBezTo>
                    <a:pt x="4727" y="54537"/>
                    <a:pt x="5192" y="54156"/>
                    <a:pt x="5561" y="53834"/>
                  </a:cubicBezTo>
                  <a:cubicBezTo>
                    <a:pt x="5751" y="53667"/>
                    <a:pt x="5966" y="53489"/>
                    <a:pt x="5989" y="53477"/>
                  </a:cubicBezTo>
                  <a:cubicBezTo>
                    <a:pt x="6085" y="53441"/>
                    <a:pt x="6680" y="53025"/>
                    <a:pt x="6918" y="52822"/>
                  </a:cubicBezTo>
                  <a:cubicBezTo>
                    <a:pt x="7085" y="52679"/>
                    <a:pt x="7120" y="52489"/>
                    <a:pt x="7144" y="52346"/>
                  </a:cubicBezTo>
                  <a:cubicBezTo>
                    <a:pt x="7156" y="52263"/>
                    <a:pt x="7168" y="52191"/>
                    <a:pt x="7204" y="52144"/>
                  </a:cubicBezTo>
                  <a:cubicBezTo>
                    <a:pt x="7240" y="52072"/>
                    <a:pt x="7335" y="52001"/>
                    <a:pt x="7442" y="51917"/>
                  </a:cubicBezTo>
                  <a:cubicBezTo>
                    <a:pt x="7573" y="51822"/>
                    <a:pt x="7716" y="51703"/>
                    <a:pt x="7823" y="51548"/>
                  </a:cubicBezTo>
                  <a:cubicBezTo>
                    <a:pt x="7847" y="51501"/>
                    <a:pt x="7918" y="51405"/>
                    <a:pt x="7835" y="50179"/>
                  </a:cubicBezTo>
                  <a:cubicBezTo>
                    <a:pt x="7835" y="50119"/>
                    <a:pt x="7823" y="50060"/>
                    <a:pt x="7823" y="50000"/>
                  </a:cubicBezTo>
                  <a:cubicBezTo>
                    <a:pt x="7823" y="49977"/>
                    <a:pt x="7823" y="49953"/>
                    <a:pt x="7823" y="49929"/>
                  </a:cubicBezTo>
                  <a:cubicBezTo>
                    <a:pt x="7811" y="49881"/>
                    <a:pt x="7811" y="49846"/>
                    <a:pt x="7811" y="49810"/>
                  </a:cubicBezTo>
                  <a:cubicBezTo>
                    <a:pt x="7811" y="49786"/>
                    <a:pt x="7811" y="49762"/>
                    <a:pt x="7799" y="49738"/>
                  </a:cubicBezTo>
                  <a:cubicBezTo>
                    <a:pt x="7799" y="49691"/>
                    <a:pt x="7799" y="49655"/>
                    <a:pt x="7799" y="49619"/>
                  </a:cubicBezTo>
                  <a:cubicBezTo>
                    <a:pt x="7787" y="49596"/>
                    <a:pt x="7787" y="49572"/>
                    <a:pt x="7787" y="49548"/>
                  </a:cubicBezTo>
                  <a:cubicBezTo>
                    <a:pt x="7787" y="49512"/>
                    <a:pt x="7787" y="49465"/>
                    <a:pt x="7775" y="49429"/>
                  </a:cubicBezTo>
                  <a:cubicBezTo>
                    <a:pt x="7775" y="49405"/>
                    <a:pt x="7775" y="49381"/>
                    <a:pt x="7775" y="49357"/>
                  </a:cubicBezTo>
                  <a:cubicBezTo>
                    <a:pt x="7763" y="49310"/>
                    <a:pt x="7763" y="49274"/>
                    <a:pt x="7763" y="49238"/>
                  </a:cubicBezTo>
                  <a:cubicBezTo>
                    <a:pt x="7763" y="49215"/>
                    <a:pt x="7763" y="49191"/>
                    <a:pt x="7751" y="49167"/>
                  </a:cubicBezTo>
                  <a:cubicBezTo>
                    <a:pt x="7751" y="49119"/>
                    <a:pt x="7751" y="49084"/>
                    <a:pt x="7740" y="49036"/>
                  </a:cubicBezTo>
                  <a:cubicBezTo>
                    <a:pt x="7740" y="49012"/>
                    <a:pt x="7740" y="49000"/>
                    <a:pt x="7740" y="48976"/>
                  </a:cubicBezTo>
                  <a:cubicBezTo>
                    <a:pt x="7740" y="48929"/>
                    <a:pt x="7728" y="48881"/>
                    <a:pt x="7728" y="48834"/>
                  </a:cubicBezTo>
                  <a:cubicBezTo>
                    <a:pt x="7728" y="48822"/>
                    <a:pt x="7728" y="48810"/>
                    <a:pt x="7716" y="48798"/>
                  </a:cubicBezTo>
                  <a:cubicBezTo>
                    <a:pt x="7704" y="48667"/>
                    <a:pt x="7704" y="48548"/>
                    <a:pt x="7692" y="48441"/>
                  </a:cubicBezTo>
                  <a:cubicBezTo>
                    <a:pt x="7692" y="48429"/>
                    <a:pt x="7692" y="48429"/>
                    <a:pt x="7680" y="48417"/>
                  </a:cubicBezTo>
                  <a:cubicBezTo>
                    <a:pt x="7680" y="48369"/>
                    <a:pt x="7680" y="48322"/>
                    <a:pt x="7668" y="48274"/>
                  </a:cubicBezTo>
                  <a:cubicBezTo>
                    <a:pt x="7668" y="48250"/>
                    <a:pt x="7668" y="48238"/>
                    <a:pt x="7668" y="48214"/>
                  </a:cubicBezTo>
                  <a:cubicBezTo>
                    <a:pt x="7668" y="48191"/>
                    <a:pt x="7656" y="48155"/>
                    <a:pt x="7656" y="48131"/>
                  </a:cubicBezTo>
                  <a:cubicBezTo>
                    <a:pt x="7656" y="48095"/>
                    <a:pt x="7656" y="48072"/>
                    <a:pt x="7644" y="48036"/>
                  </a:cubicBezTo>
                  <a:cubicBezTo>
                    <a:pt x="7644" y="48024"/>
                    <a:pt x="7644" y="48012"/>
                    <a:pt x="7644" y="47988"/>
                  </a:cubicBezTo>
                  <a:cubicBezTo>
                    <a:pt x="7644" y="47964"/>
                    <a:pt x="7632" y="47929"/>
                    <a:pt x="7632" y="47893"/>
                  </a:cubicBezTo>
                  <a:cubicBezTo>
                    <a:pt x="7632" y="47893"/>
                    <a:pt x="7632" y="47881"/>
                    <a:pt x="7632" y="47869"/>
                  </a:cubicBezTo>
                  <a:cubicBezTo>
                    <a:pt x="7609" y="47714"/>
                    <a:pt x="7597" y="47595"/>
                    <a:pt x="7597" y="47500"/>
                  </a:cubicBezTo>
                  <a:close/>
                  <a:moveTo>
                    <a:pt x="16431" y="60490"/>
                  </a:moveTo>
                  <a:cubicBezTo>
                    <a:pt x="16455" y="60514"/>
                    <a:pt x="16467" y="60549"/>
                    <a:pt x="16479" y="60573"/>
                  </a:cubicBezTo>
                  <a:cubicBezTo>
                    <a:pt x="16610" y="60752"/>
                    <a:pt x="16860" y="60990"/>
                    <a:pt x="17110" y="61061"/>
                  </a:cubicBezTo>
                  <a:cubicBezTo>
                    <a:pt x="17181" y="61073"/>
                    <a:pt x="17253" y="61085"/>
                    <a:pt x="17312" y="61097"/>
                  </a:cubicBezTo>
                  <a:cubicBezTo>
                    <a:pt x="17443" y="61121"/>
                    <a:pt x="17515" y="61133"/>
                    <a:pt x="17538" y="61180"/>
                  </a:cubicBezTo>
                  <a:cubicBezTo>
                    <a:pt x="17550" y="61204"/>
                    <a:pt x="17562" y="61264"/>
                    <a:pt x="17586" y="61311"/>
                  </a:cubicBezTo>
                  <a:cubicBezTo>
                    <a:pt x="17646" y="61514"/>
                    <a:pt x="17717" y="61776"/>
                    <a:pt x="17931" y="61776"/>
                  </a:cubicBezTo>
                  <a:cubicBezTo>
                    <a:pt x="17943" y="61776"/>
                    <a:pt x="18598" y="61764"/>
                    <a:pt x="18729" y="61573"/>
                  </a:cubicBezTo>
                  <a:cubicBezTo>
                    <a:pt x="18753" y="61538"/>
                    <a:pt x="18765" y="61490"/>
                    <a:pt x="18753" y="61442"/>
                  </a:cubicBezTo>
                  <a:cubicBezTo>
                    <a:pt x="18705" y="61311"/>
                    <a:pt x="18562" y="61168"/>
                    <a:pt x="18455" y="61073"/>
                  </a:cubicBezTo>
                  <a:cubicBezTo>
                    <a:pt x="18515" y="61073"/>
                    <a:pt x="18574" y="61061"/>
                    <a:pt x="18610" y="61049"/>
                  </a:cubicBezTo>
                  <a:cubicBezTo>
                    <a:pt x="18646" y="61037"/>
                    <a:pt x="18681" y="61037"/>
                    <a:pt x="18729" y="61026"/>
                  </a:cubicBezTo>
                  <a:cubicBezTo>
                    <a:pt x="18884" y="60990"/>
                    <a:pt x="19086" y="60942"/>
                    <a:pt x="19170" y="60835"/>
                  </a:cubicBezTo>
                  <a:cubicBezTo>
                    <a:pt x="19241" y="60740"/>
                    <a:pt x="19360" y="60645"/>
                    <a:pt x="19396" y="60609"/>
                  </a:cubicBezTo>
                  <a:cubicBezTo>
                    <a:pt x="19443" y="60656"/>
                    <a:pt x="19527" y="60776"/>
                    <a:pt x="19539" y="60871"/>
                  </a:cubicBezTo>
                  <a:cubicBezTo>
                    <a:pt x="19562" y="61002"/>
                    <a:pt x="19562" y="61371"/>
                    <a:pt x="19551" y="61442"/>
                  </a:cubicBezTo>
                  <a:cubicBezTo>
                    <a:pt x="19551" y="61466"/>
                    <a:pt x="19551" y="61526"/>
                    <a:pt x="19562" y="61692"/>
                  </a:cubicBezTo>
                  <a:cubicBezTo>
                    <a:pt x="19574" y="61919"/>
                    <a:pt x="19598" y="62466"/>
                    <a:pt x="19562" y="62538"/>
                  </a:cubicBezTo>
                  <a:cubicBezTo>
                    <a:pt x="19551" y="62561"/>
                    <a:pt x="19515" y="62573"/>
                    <a:pt x="19443" y="62597"/>
                  </a:cubicBezTo>
                  <a:cubicBezTo>
                    <a:pt x="19384" y="62621"/>
                    <a:pt x="19312" y="62645"/>
                    <a:pt x="19229" y="62692"/>
                  </a:cubicBezTo>
                  <a:cubicBezTo>
                    <a:pt x="19170" y="62716"/>
                    <a:pt x="19134" y="62740"/>
                    <a:pt x="19098" y="62764"/>
                  </a:cubicBezTo>
                  <a:cubicBezTo>
                    <a:pt x="19029" y="62803"/>
                    <a:pt x="18993" y="62826"/>
                    <a:pt x="18854" y="62826"/>
                  </a:cubicBezTo>
                  <a:cubicBezTo>
                    <a:pt x="18825" y="62826"/>
                    <a:pt x="18792" y="62825"/>
                    <a:pt x="18753" y="62823"/>
                  </a:cubicBezTo>
                  <a:cubicBezTo>
                    <a:pt x="18658" y="62823"/>
                    <a:pt x="18562" y="62823"/>
                    <a:pt x="18503" y="62835"/>
                  </a:cubicBezTo>
                  <a:lnTo>
                    <a:pt x="18408" y="62835"/>
                  </a:lnTo>
                  <a:cubicBezTo>
                    <a:pt x="18336" y="62835"/>
                    <a:pt x="18336" y="62835"/>
                    <a:pt x="18324" y="62800"/>
                  </a:cubicBezTo>
                  <a:cubicBezTo>
                    <a:pt x="18324" y="62764"/>
                    <a:pt x="18312" y="62728"/>
                    <a:pt x="18312" y="62681"/>
                  </a:cubicBezTo>
                  <a:cubicBezTo>
                    <a:pt x="18253" y="62300"/>
                    <a:pt x="18217" y="62085"/>
                    <a:pt x="18110" y="62026"/>
                  </a:cubicBezTo>
                  <a:cubicBezTo>
                    <a:pt x="18062" y="62002"/>
                    <a:pt x="17979" y="61990"/>
                    <a:pt x="17848" y="61990"/>
                  </a:cubicBezTo>
                  <a:cubicBezTo>
                    <a:pt x="17717" y="61990"/>
                    <a:pt x="17562" y="62002"/>
                    <a:pt x="17455" y="62002"/>
                  </a:cubicBezTo>
                  <a:cubicBezTo>
                    <a:pt x="17396" y="62014"/>
                    <a:pt x="17348" y="62014"/>
                    <a:pt x="17336" y="62014"/>
                  </a:cubicBezTo>
                  <a:cubicBezTo>
                    <a:pt x="17205" y="62014"/>
                    <a:pt x="16907" y="62192"/>
                    <a:pt x="16895" y="62490"/>
                  </a:cubicBezTo>
                  <a:cubicBezTo>
                    <a:pt x="16884" y="62561"/>
                    <a:pt x="16872" y="62609"/>
                    <a:pt x="16872" y="62657"/>
                  </a:cubicBezTo>
                  <a:cubicBezTo>
                    <a:pt x="16836" y="62811"/>
                    <a:pt x="16824" y="62942"/>
                    <a:pt x="17086" y="63014"/>
                  </a:cubicBezTo>
                  <a:cubicBezTo>
                    <a:pt x="17372" y="63085"/>
                    <a:pt x="17741" y="63264"/>
                    <a:pt x="17931" y="63395"/>
                  </a:cubicBezTo>
                  <a:cubicBezTo>
                    <a:pt x="18003" y="63443"/>
                    <a:pt x="18062" y="63478"/>
                    <a:pt x="18110" y="63514"/>
                  </a:cubicBezTo>
                  <a:lnTo>
                    <a:pt x="18122" y="63514"/>
                  </a:lnTo>
                  <a:cubicBezTo>
                    <a:pt x="17979" y="63538"/>
                    <a:pt x="17765" y="63585"/>
                    <a:pt x="17431" y="63716"/>
                  </a:cubicBezTo>
                  <a:cubicBezTo>
                    <a:pt x="16836" y="63943"/>
                    <a:pt x="16479" y="64419"/>
                    <a:pt x="16360" y="64621"/>
                  </a:cubicBezTo>
                  <a:cubicBezTo>
                    <a:pt x="16288" y="64728"/>
                    <a:pt x="16217" y="64883"/>
                    <a:pt x="16157" y="65038"/>
                  </a:cubicBezTo>
                  <a:cubicBezTo>
                    <a:pt x="16145" y="65074"/>
                    <a:pt x="16145" y="65097"/>
                    <a:pt x="16133" y="65121"/>
                  </a:cubicBezTo>
                  <a:cubicBezTo>
                    <a:pt x="16110" y="65217"/>
                    <a:pt x="16086" y="65300"/>
                    <a:pt x="16062" y="65395"/>
                  </a:cubicBezTo>
                  <a:cubicBezTo>
                    <a:pt x="16050" y="65419"/>
                    <a:pt x="16050" y="65443"/>
                    <a:pt x="16038" y="65478"/>
                  </a:cubicBezTo>
                  <a:cubicBezTo>
                    <a:pt x="16038" y="65514"/>
                    <a:pt x="16026" y="65550"/>
                    <a:pt x="16026" y="65574"/>
                  </a:cubicBezTo>
                  <a:cubicBezTo>
                    <a:pt x="16026" y="65598"/>
                    <a:pt x="16014" y="65633"/>
                    <a:pt x="16014" y="65645"/>
                  </a:cubicBezTo>
                  <a:cubicBezTo>
                    <a:pt x="16014" y="65657"/>
                    <a:pt x="16014" y="65669"/>
                    <a:pt x="16014" y="65681"/>
                  </a:cubicBezTo>
                  <a:cubicBezTo>
                    <a:pt x="15991" y="65859"/>
                    <a:pt x="15991" y="66026"/>
                    <a:pt x="16003" y="66169"/>
                  </a:cubicBezTo>
                  <a:cubicBezTo>
                    <a:pt x="16038" y="66419"/>
                    <a:pt x="16086" y="66669"/>
                    <a:pt x="16133" y="66883"/>
                  </a:cubicBezTo>
                  <a:cubicBezTo>
                    <a:pt x="16169" y="67110"/>
                    <a:pt x="16217" y="67312"/>
                    <a:pt x="16205" y="67383"/>
                  </a:cubicBezTo>
                  <a:cubicBezTo>
                    <a:pt x="16193" y="67503"/>
                    <a:pt x="16193" y="67503"/>
                    <a:pt x="16122" y="67514"/>
                  </a:cubicBezTo>
                  <a:cubicBezTo>
                    <a:pt x="16098" y="67526"/>
                    <a:pt x="16038" y="67538"/>
                    <a:pt x="15991" y="67538"/>
                  </a:cubicBezTo>
                  <a:cubicBezTo>
                    <a:pt x="15764" y="67562"/>
                    <a:pt x="15586" y="67586"/>
                    <a:pt x="15586" y="67729"/>
                  </a:cubicBezTo>
                  <a:cubicBezTo>
                    <a:pt x="15586" y="67753"/>
                    <a:pt x="15538" y="67931"/>
                    <a:pt x="15514" y="68074"/>
                  </a:cubicBezTo>
                  <a:cubicBezTo>
                    <a:pt x="15443" y="68395"/>
                    <a:pt x="15348" y="68848"/>
                    <a:pt x="15336" y="69038"/>
                  </a:cubicBezTo>
                  <a:cubicBezTo>
                    <a:pt x="15336" y="69157"/>
                    <a:pt x="15348" y="69229"/>
                    <a:pt x="15360" y="69277"/>
                  </a:cubicBezTo>
                  <a:cubicBezTo>
                    <a:pt x="15360" y="69288"/>
                    <a:pt x="15360" y="69300"/>
                    <a:pt x="15360" y="69312"/>
                  </a:cubicBezTo>
                  <a:cubicBezTo>
                    <a:pt x="15333" y="69325"/>
                    <a:pt x="15289" y="69330"/>
                    <a:pt x="15238" y="69330"/>
                  </a:cubicBezTo>
                  <a:cubicBezTo>
                    <a:pt x="15149" y="69330"/>
                    <a:pt x="15038" y="69315"/>
                    <a:pt x="14955" y="69300"/>
                  </a:cubicBezTo>
                  <a:cubicBezTo>
                    <a:pt x="14919" y="69300"/>
                    <a:pt x="14895" y="69288"/>
                    <a:pt x="14860" y="69265"/>
                  </a:cubicBezTo>
                  <a:cubicBezTo>
                    <a:pt x="14810" y="69236"/>
                    <a:pt x="14744" y="69212"/>
                    <a:pt x="14651" y="69212"/>
                  </a:cubicBezTo>
                  <a:cubicBezTo>
                    <a:pt x="14587" y="69212"/>
                    <a:pt x="14511" y="69224"/>
                    <a:pt x="14419" y="69253"/>
                  </a:cubicBezTo>
                  <a:cubicBezTo>
                    <a:pt x="14169" y="69348"/>
                    <a:pt x="14109" y="69384"/>
                    <a:pt x="13990" y="69491"/>
                  </a:cubicBezTo>
                  <a:cubicBezTo>
                    <a:pt x="13943" y="69527"/>
                    <a:pt x="13883" y="69562"/>
                    <a:pt x="13800" y="69622"/>
                  </a:cubicBezTo>
                  <a:cubicBezTo>
                    <a:pt x="13705" y="69693"/>
                    <a:pt x="13621" y="69753"/>
                    <a:pt x="13562" y="69812"/>
                  </a:cubicBezTo>
                  <a:cubicBezTo>
                    <a:pt x="13443" y="69896"/>
                    <a:pt x="13383" y="69943"/>
                    <a:pt x="13312" y="69955"/>
                  </a:cubicBezTo>
                  <a:cubicBezTo>
                    <a:pt x="13276" y="69967"/>
                    <a:pt x="13240" y="69979"/>
                    <a:pt x="13193" y="69979"/>
                  </a:cubicBezTo>
                  <a:cubicBezTo>
                    <a:pt x="12931" y="70027"/>
                    <a:pt x="12800" y="70050"/>
                    <a:pt x="12752" y="70122"/>
                  </a:cubicBezTo>
                  <a:lnTo>
                    <a:pt x="12681" y="70241"/>
                  </a:lnTo>
                  <a:cubicBezTo>
                    <a:pt x="12502" y="70515"/>
                    <a:pt x="12085" y="71146"/>
                    <a:pt x="11835" y="71503"/>
                  </a:cubicBezTo>
                  <a:lnTo>
                    <a:pt x="11752" y="71622"/>
                  </a:lnTo>
                  <a:cubicBezTo>
                    <a:pt x="11538" y="71932"/>
                    <a:pt x="11395" y="72134"/>
                    <a:pt x="11359" y="72372"/>
                  </a:cubicBezTo>
                  <a:lnTo>
                    <a:pt x="3037" y="73098"/>
                  </a:lnTo>
                  <a:lnTo>
                    <a:pt x="3025" y="73051"/>
                  </a:lnTo>
                  <a:cubicBezTo>
                    <a:pt x="2977" y="72813"/>
                    <a:pt x="2906" y="72420"/>
                    <a:pt x="2953" y="72217"/>
                  </a:cubicBezTo>
                  <a:cubicBezTo>
                    <a:pt x="3001" y="71991"/>
                    <a:pt x="3049" y="71729"/>
                    <a:pt x="3191" y="71527"/>
                  </a:cubicBezTo>
                  <a:cubicBezTo>
                    <a:pt x="3251" y="71467"/>
                    <a:pt x="3310" y="71420"/>
                    <a:pt x="3382" y="71372"/>
                  </a:cubicBezTo>
                  <a:cubicBezTo>
                    <a:pt x="3489" y="71289"/>
                    <a:pt x="3632" y="71182"/>
                    <a:pt x="3572" y="70967"/>
                  </a:cubicBezTo>
                  <a:cubicBezTo>
                    <a:pt x="3513" y="70729"/>
                    <a:pt x="3382" y="70408"/>
                    <a:pt x="3203" y="70253"/>
                  </a:cubicBezTo>
                  <a:cubicBezTo>
                    <a:pt x="3037" y="70110"/>
                    <a:pt x="2906" y="70027"/>
                    <a:pt x="2584" y="69896"/>
                  </a:cubicBezTo>
                  <a:cubicBezTo>
                    <a:pt x="2501" y="69872"/>
                    <a:pt x="2417" y="69848"/>
                    <a:pt x="2346" y="69824"/>
                  </a:cubicBezTo>
                  <a:cubicBezTo>
                    <a:pt x="2239" y="69777"/>
                    <a:pt x="2084" y="69729"/>
                    <a:pt x="2060" y="69717"/>
                  </a:cubicBezTo>
                  <a:cubicBezTo>
                    <a:pt x="2108" y="69646"/>
                    <a:pt x="2537" y="69503"/>
                    <a:pt x="2679" y="69491"/>
                  </a:cubicBezTo>
                  <a:cubicBezTo>
                    <a:pt x="2715" y="69491"/>
                    <a:pt x="2751" y="69491"/>
                    <a:pt x="2798" y="69503"/>
                  </a:cubicBezTo>
                  <a:lnTo>
                    <a:pt x="3037" y="69503"/>
                  </a:lnTo>
                  <a:cubicBezTo>
                    <a:pt x="3251" y="69503"/>
                    <a:pt x="3406" y="69467"/>
                    <a:pt x="3513" y="69396"/>
                  </a:cubicBezTo>
                  <a:cubicBezTo>
                    <a:pt x="3763" y="69217"/>
                    <a:pt x="3811" y="68955"/>
                    <a:pt x="3822" y="68753"/>
                  </a:cubicBezTo>
                  <a:lnTo>
                    <a:pt x="3834" y="68669"/>
                  </a:lnTo>
                  <a:cubicBezTo>
                    <a:pt x="3846" y="68491"/>
                    <a:pt x="3858" y="68300"/>
                    <a:pt x="3691" y="68265"/>
                  </a:cubicBezTo>
                  <a:cubicBezTo>
                    <a:pt x="3668" y="68265"/>
                    <a:pt x="3656" y="68265"/>
                    <a:pt x="3644" y="68253"/>
                  </a:cubicBezTo>
                  <a:cubicBezTo>
                    <a:pt x="3584" y="68241"/>
                    <a:pt x="3572" y="68241"/>
                    <a:pt x="3251" y="68241"/>
                  </a:cubicBezTo>
                  <a:lnTo>
                    <a:pt x="3168" y="68241"/>
                  </a:lnTo>
                  <a:cubicBezTo>
                    <a:pt x="3084" y="68253"/>
                    <a:pt x="2989" y="68253"/>
                    <a:pt x="2906" y="68253"/>
                  </a:cubicBezTo>
                  <a:cubicBezTo>
                    <a:pt x="2548" y="68253"/>
                    <a:pt x="2477" y="68217"/>
                    <a:pt x="2453" y="68181"/>
                  </a:cubicBezTo>
                  <a:cubicBezTo>
                    <a:pt x="2370" y="68086"/>
                    <a:pt x="2322" y="68026"/>
                    <a:pt x="2334" y="67931"/>
                  </a:cubicBezTo>
                  <a:cubicBezTo>
                    <a:pt x="2346" y="67860"/>
                    <a:pt x="2382" y="67776"/>
                    <a:pt x="2429" y="67717"/>
                  </a:cubicBezTo>
                  <a:cubicBezTo>
                    <a:pt x="2453" y="67657"/>
                    <a:pt x="2477" y="67622"/>
                    <a:pt x="2489" y="67586"/>
                  </a:cubicBezTo>
                  <a:cubicBezTo>
                    <a:pt x="2513" y="67514"/>
                    <a:pt x="2513" y="67431"/>
                    <a:pt x="2513" y="67383"/>
                  </a:cubicBezTo>
                  <a:cubicBezTo>
                    <a:pt x="2584" y="67300"/>
                    <a:pt x="2763" y="67062"/>
                    <a:pt x="2632" y="66871"/>
                  </a:cubicBezTo>
                  <a:cubicBezTo>
                    <a:pt x="2584" y="66776"/>
                    <a:pt x="2501" y="66729"/>
                    <a:pt x="2429" y="66681"/>
                  </a:cubicBezTo>
                  <a:cubicBezTo>
                    <a:pt x="2346" y="66633"/>
                    <a:pt x="2334" y="66610"/>
                    <a:pt x="2334" y="66574"/>
                  </a:cubicBezTo>
                  <a:cubicBezTo>
                    <a:pt x="2346" y="66502"/>
                    <a:pt x="2382" y="66431"/>
                    <a:pt x="2406" y="66371"/>
                  </a:cubicBezTo>
                  <a:cubicBezTo>
                    <a:pt x="2465" y="66264"/>
                    <a:pt x="2513" y="66145"/>
                    <a:pt x="2477" y="66038"/>
                  </a:cubicBezTo>
                  <a:cubicBezTo>
                    <a:pt x="2429" y="65895"/>
                    <a:pt x="2394" y="65848"/>
                    <a:pt x="2251" y="65764"/>
                  </a:cubicBezTo>
                  <a:cubicBezTo>
                    <a:pt x="2120" y="65681"/>
                    <a:pt x="1977" y="65514"/>
                    <a:pt x="1965" y="65467"/>
                  </a:cubicBezTo>
                  <a:cubicBezTo>
                    <a:pt x="1965" y="65419"/>
                    <a:pt x="2025" y="65336"/>
                    <a:pt x="2108" y="65288"/>
                  </a:cubicBezTo>
                  <a:cubicBezTo>
                    <a:pt x="2215" y="65228"/>
                    <a:pt x="2334" y="65133"/>
                    <a:pt x="2346" y="64907"/>
                  </a:cubicBezTo>
                  <a:cubicBezTo>
                    <a:pt x="2358" y="64776"/>
                    <a:pt x="2358" y="64669"/>
                    <a:pt x="2298" y="64597"/>
                  </a:cubicBezTo>
                  <a:cubicBezTo>
                    <a:pt x="2248" y="64547"/>
                    <a:pt x="2167" y="64532"/>
                    <a:pt x="2065" y="64532"/>
                  </a:cubicBezTo>
                  <a:cubicBezTo>
                    <a:pt x="2023" y="64532"/>
                    <a:pt x="1978" y="64534"/>
                    <a:pt x="1929" y="64538"/>
                  </a:cubicBezTo>
                  <a:lnTo>
                    <a:pt x="1739" y="64538"/>
                  </a:lnTo>
                  <a:cubicBezTo>
                    <a:pt x="1667" y="64538"/>
                    <a:pt x="1632" y="64538"/>
                    <a:pt x="1632" y="64526"/>
                  </a:cubicBezTo>
                  <a:cubicBezTo>
                    <a:pt x="1560" y="64514"/>
                    <a:pt x="1394" y="64431"/>
                    <a:pt x="1334" y="64383"/>
                  </a:cubicBezTo>
                  <a:cubicBezTo>
                    <a:pt x="1346" y="64324"/>
                    <a:pt x="1382" y="64193"/>
                    <a:pt x="1417" y="64121"/>
                  </a:cubicBezTo>
                  <a:cubicBezTo>
                    <a:pt x="1465" y="64014"/>
                    <a:pt x="1382" y="63764"/>
                    <a:pt x="1334" y="63645"/>
                  </a:cubicBezTo>
                  <a:cubicBezTo>
                    <a:pt x="1334" y="63645"/>
                    <a:pt x="1263" y="63288"/>
                    <a:pt x="1263" y="63026"/>
                  </a:cubicBezTo>
                  <a:cubicBezTo>
                    <a:pt x="1263" y="62954"/>
                    <a:pt x="1251" y="62871"/>
                    <a:pt x="1239" y="62800"/>
                  </a:cubicBezTo>
                  <a:cubicBezTo>
                    <a:pt x="1227" y="62752"/>
                    <a:pt x="1215" y="62692"/>
                    <a:pt x="1215" y="62633"/>
                  </a:cubicBezTo>
                  <a:cubicBezTo>
                    <a:pt x="1215" y="62609"/>
                    <a:pt x="1203" y="62585"/>
                    <a:pt x="1203" y="62573"/>
                  </a:cubicBezTo>
                  <a:cubicBezTo>
                    <a:pt x="1203" y="62550"/>
                    <a:pt x="1215" y="62526"/>
                    <a:pt x="1215" y="62502"/>
                  </a:cubicBezTo>
                  <a:lnTo>
                    <a:pt x="1215" y="62454"/>
                  </a:lnTo>
                  <a:cubicBezTo>
                    <a:pt x="1215" y="62442"/>
                    <a:pt x="1227" y="62430"/>
                    <a:pt x="1227" y="62419"/>
                  </a:cubicBezTo>
                  <a:cubicBezTo>
                    <a:pt x="1239" y="62395"/>
                    <a:pt x="1239" y="62371"/>
                    <a:pt x="1251" y="62335"/>
                  </a:cubicBezTo>
                  <a:cubicBezTo>
                    <a:pt x="1251" y="62323"/>
                    <a:pt x="1263" y="62311"/>
                    <a:pt x="1274" y="62276"/>
                  </a:cubicBezTo>
                  <a:cubicBezTo>
                    <a:pt x="1286" y="62264"/>
                    <a:pt x="1286" y="62252"/>
                    <a:pt x="1298" y="62240"/>
                  </a:cubicBezTo>
                  <a:cubicBezTo>
                    <a:pt x="1310" y="62216"/>
                    <a:pt x="1322" y="62204"/>
                    <a:pt x="1334" y="62180"/>
                  </a:cubicBezTo>
                  <a:cubicBezTo>
                    <a:pt x="1548" y="61859"/>
                    <a:pt x="1691" y="61740"/>
                    <a:pt x="1786" y="61668"/>
                  </a:cubicBezTo>
                  <a:lnTo>
                    <a:pt x="1822" y="61645"/>
                  </a:lnTo>
                  <a:cubicBezTo>
                    <a:pt x="1834" y="61633"/>
                    <a:pt x="1858" y="61621"/>
                    <a:pt x="1870" y="61609"/>
                  </a:cubicBezTo>
                  <a:cubicBezTo>
                    <a:pt x="1965" y="61538"/>
                    <a:pt x="2036" y="61466"/>
                    <a:pt x="2048" y="61276"/>
                  </a:cubicBezTo>
                  <a:lnTo>
                    <a:pt x="16431" y="60490"/>
                  </a:lnTo>
                  <a:close/>
                  <a:moveTo>
                    <a:pt x="11347" y="72551"/>
                  </a:moveTo>
                  <a:cubicBezTo>
                    <a:pt x="11347" y="72622"/>
                    <a:pt x="11335" y="72694"/>
                    <a:pt x="11335" y="72765"/>
                  </a:cubicBezTo>
                  <a:cubicBezTo>
                    <a:pt x="11323" y="72956"/>
                    <a:pt x="11311" y="73122"/>
                    <a:pt x="11347" y="73277"/>
                  </a:cubicBezTo>
                  <a:cubicBezTo>
                    <a:pt x="11359" y="73289"/>
                    <a:pt x="11359" y="73313"/>
                    <a:pt x="11359" y="73337"/>
                  </a:cubicBezTo>
                  <a:lnTo>
                    <a:pt x="11407" y="73515"/>
                  </a:lnTo>
                  <a:cubicBezTo>
                    <a:pt x="11407" y="73539"/>
                    <a:pt x="11419" y="73563"/>
                    <a:pt x="11431" y="73587"/>
                  </a:cubicBezTo>
                  <a:cubicBezTo>
                    <a:pt x="11442" y="73670"/>
                    <a:pt x="11478" y="73729"/>
                    <a:pt x="11502" y="73789"/>
                  </a:cubicBezTo>
                  <a:cubicBezTo>
                    <a:pt x="11514" y="73801"/>
                    <a:pt x="11526" y="73825"/>
                    <a:pt x="11526" y="73837"/>
                  </a:cubicBezTo>
                  <a:cubicBezTo>
                    <a:pt x="11538" y="73849"/>
                    <a:pt x="11550" y="73860"/>
                    <a:pt x="11561" y="73872"/>
                  </a:cubicBezTo>
                  <a:cubicBezTo>
                    <a:pt x="11585" y="73920"/>
                    <a:pt x="11621" y="73968"/>
                    <a:pt x="11657" y="74003"/>
                  </a:cubicBezTo>
                  <a:cubicBezTo>
                    <a:pt x="11752" y="74110"/>
                    <a:pt x="11835" y="74170"/>
                    <a:pt x="11907" y="74218"/>
                  </a:cubicBezTo>
                  <a:cubicBezTo>
                    <a:pt x="12002" y="74277"/>
                    <a:pt x="12062" y="74325"/>
                    <a:pt x="12133" y="74432"/>
                  </a:cubicBezTo>
                  <a:lnTo>
                    <a:pt x="12169" y="74491"/>
                  </a:lnTo>
                  <a:cubicBezTo>
                    <a:pt x="12335" y="74753"/>
                    <a:pt x="12645" y="75242"/>
                    <a:pt x="12800" y="75408"/>
                  </a:cubicBezTo>
                  <a:cubicBezTo>
                    <a:pt x="12966" y="75575"/>
                    <a:pt x="13181" y="75730"/>
                    <a:pt x="13550" y="75730"/>
                  </a:cubicBezTo>
                  <a:lnTo>
                    <a:pt x="13895" y="75730"/>
                  </a:lnTo>
                  <a:cubicBezTo>
                    <a:pt x="14062" y="75730"/>
                    <a:pt x="14228" y="75724"/>
                    <a:pt x="14374" y="75724"/>
                  </a:cubicBezTo>
                  <a:cubicBezTo>
                    <a:pt x="14447" y="75724"/>
                    <a:pt x="14514" y="75726"/>
                    <a:pt x="14574" y="75730"/>
                  </a:cubicBezTo>
                  <a:lnTo>
                    <a:pt x="14705" y="75730"/>
                  </a:lnTo>
                  <a:cubicBezTo>
                    <a:pt x="14871" y="75742"/>
                    <a:pt x="14931" y="75742"/>
                    <a:pt x="15050" y="75837"/>
                  </a:cubicBezTo>
                  <a:cubicBezTo>
                    <a:pt x="15407" y="76135"/>
                    <a:pt x="15491" y="76277"/>
                    <a:pt x="15491" y="76349"/>
                  </a:cubicBezTo>
                  <a:cubicBezTo>
                    <a:pt x="15491" y="76396"/>
                    <a:pt x="15443" y="76480"/>
                    <a:pt x="15383" y="76587"/>
                  </a:cubicBezTo>
                  <a:cubicBezTo>
                    <a:pt x="15312" y="76718"/>
                    <a:pt x="15217" y="76885"/>
                    <a:pt x="15169" y="77111"/>
                  </a:cubicBezTo>
                  <a:cubicBezTo>
                    <a:pt x="15145" y="77230"/>
                    <a:pt x="15121" y="77325"/>
                    <a:pt x="15098" y="77397"/>
                  </a:cubicBezTo>
                  <a:cubicBezTo>
                    <a:pt x="15050" y="77551"/>
                    <a:pt x="15014" y="77647"/>
                    <a:pt x="15121" y="77837"/>
                  </a:cubicBezTo>
                  <a:cubicBezTo>
                    <a:pt x="15169" y="77909"/>
                    <a:pt x="15217" y="77968"/>
                    <a:pt x="15252" y="78016"/>
                  </a:cubicBezTo>
                  <a:cubicBezTo>
                    <a:pt x="15336" y="78135"/>
                    <a:pt x="15336" y="78147"/>
                    <a:pt x="15312" y="78182"/>
                  </a:cubicBezTo>
                  <a:cubicBezTo>
                    <a:pt x="15276" y="78218"/>
                    <a:pt x="15205" y="78290"/>
                    <a:pt x="15121" y="78361"/>
                  </a:cubicBezTo>
                  <a:cubicBezTo>
                    <a:pt x="14943" y="78504"/>
                    <a:pt x="14705" y="78706"/>
                    <a:pt x="14514" y="78956"/>
                  </a:cubicBezTo>
                  <a:cubicBezTo>
                    <a:pt x="14431" y="79063"/>
                    <a:pt x="14371" y="79147"/>
                    <a:pt x="14324" y="79218"/>
                  </a:cubicBezTo>
                  <a:cubicBezTo>
                    <a:pt x="14193" y="79409"/>
                    <a:pt x="14133" y="79504"/>
                    <a:pt x="13919" y="79659"/>
                  </a:cubicBezTo>
                  <a:cubicBezTo>
                    <a:pt x="13717" y="79814"/>
                    <a:pt x="13514" y="79945"/>
                    <a:pt x="13359" y="80040"/>
                  </a:cubicBezTo>
                  <a:cubicBezTo>
                    <a:pt x="13264" y="80099"/>
                    <a:pt x="13181" y="80159"/>
                    <a:pt x="13109" y="80195"/>
                  </a:cubicBezTo>
                  <a:cubicBezTo>
                    <a:pt x="12943" y="80326"/>
                    <a:pt x="12038" y="81290"/>
                    <a:pt x="11907" y="81528"/>
                  </a:cubicBezTo>
                  <a:cubicBezTo>
                    <a:pt x="11788" y="81754"/>
                    <a:pt x="11776" y="81802"/>
                    <a:pt x="11692" y="82314"/>
                  </a:cubicBezTo>
                  <a:cubicBezTo>
                    <a:pt x="11645" y="82540"/>
                    <a:pt x="11645" y="82933"/>
                    <a:pt x="11633" y="83314"/>
                  </a:cubicBezTo>
                  <a:cubicBezTo>
                    <a:pt x="11621" y="83731"/>
                    <a:pt x="11609" y="84243"/>
                    <a:pt x="11550" y="84350"/>
                  </a:cubicBezTo>
                  <a:cubicBezTo>
                    <a:pt x="11419" y="84576"/>
                    <a:pt x="11300" y="84743"/>
                    <a:pt x="11073" y="84921"/>
                  </a:cubicBezTo>
                  <a:cubicBezTo>
                    <a:pt x="10978" y="84993"/>
                    <a:pt x="10764" y="85088"/>
                    <a:pt x="10561" y="85195"/>
                  </a:cubicBezTo>
                  <a:cubicBezTo>
                    <a:pt x="10192" y="85374"/>
                    <a:pt x="9930" y="85505"/>
                    <a:pt x="9847" y="85624"/>
                  </a:cubicBezTo>
                  <a:cubicBezTo>
                    <a:pt x="9680" y="85838"/>
                    <a:pt x="9478" y="86267"/>
                    <a:pt x="9347" y="86600"/>
                  </a:cubicBezTo>
                  <a:lnTo>
                    <a:pt x="9299" y="86719"/>
                  </a:lnTo>
                  <a:cubicBezTo>
                    <a:pt x="9156" y="87041"/>
                    <a:pt x="9014" y="87386"/>
                    <a:pt x="9133" y="87684"/>
                  </a:cubicBezTo>
                  <a:lnTo>
                    <a:pt x="9168" y="87755"/>
                  </a:lnTo>
                  <a:cubicBezTo>
                    <a:pt x="9275" y="88017"/>
                    <a:pt x="9359" y="88231"/>
                    <a:pt x="9383" y="88481"/>
                  </a:cubicBezTo>
                  <a:cubicBezTo>
                    <a:pt x="9395" y="88624"/>
                    <a:pt x="9383" y="88922"/>
                    <a:pt x="9359" y="89172"/>
                  </a:cubicBezTo>
                  <a:cubicBezTo>
                    <a:pt x="9347" y="89505"/>
                    <a:pt x="9335" y="89612"/>
                    <a:pt x="9359" y="89660"/>
                  </a:cubicBezTo>
                  <a:cubicBezTo>
                    <a:pt x="9371" y="89708"/>
                    <a:pt x="9418" y="89755"/>
                    <a:pt x="9514" y="89886"/>
                  </a:cubicBezTo>
                  <a:cubicBezTo>
                    <a:pt x="9656" y="90053"/>
                    <a:pt x="9871" y="90327"/>
                    <a:pt x="10037" y="90624"/>
                  </a:cubicBezTo>
                  <a:cubicBezTo>
                    <a:pt x="10097" y="90743"/>
                    <a:pt x="10157" y="90851"/>
                    <a:pt x="10216" y="90958"/>
                  </a:cubicBezTo>
                  <a:cubicBezTo>
                    <a:pt x="10407" y="91303"/>
                    <a:pt x="10549" y="91565"/>
                    <a:pt x="10692" y="91684"/>
                  </a:cubicBezTo>
                  <a:cubicBezTo>
                    <a:pt x="10752" y="91720"/>
                    <a:pt x="10811" y="91779"/>
                    <a:pt x="10847" y="91815"/>
                  </a:cubicBezTo>
                  <a:cubicBezTo>
                    <a:pt x="10788" y="91803"/>
                    <a:pt x="10728" y="91779"/>
                    <a:pt x="10692" y="91767"/>
                  </a:cubicBezTo>
                  <a:cubicBezTo>
                    <a:pt x="10609" y="91744"/>
                    <a:pt x="10585" y="91732"/>
                    <a:pt x="10561" y="91720"/>
                  </a:cubicBezTo>
                  <a:cubicBezTo>
                    <a:pt x="10538" y="91708"/>
                    <a:pt x="10466" y="91672"/>
                    <a:pt x="10371" y="91625"/>
                  </a:cubicBezTo>
                  <a:cubicBezTo>
                    <a:pt x="10168" y="91529"/>
                    <a:pt x="9907" y="91398"/>
                    <a:pt x="9776" y="91351"/>
                  </a:cubicBezTo>
                  <a:cubicBezTo>
                    <a:pt x="9740" y="91339"/>
                    <a:pt x="9680" y="91315"/>
                    <a:pt x="9597" y="91279"/>
                  </a:cubicBezTo>
                  <a:cubicBezTo>
                    <a:pt x="9287" y="91148"/>
                    <a:pt x="8787" y="90946"/>
                    <a:pt x="8442" y="90934"/>
                  </a:cubicBezTo>
                  <a:cubicBezTo>
                    <a:pt x="8275" y="90934"/>
                    <a:pt x="8085" y="90934"/>
                    <a:pt x="7894" y="90922"/>
                  </a:cubicBezTo>
                  <a:cubicBezTo>
                    <a:pt x="7597" y="90910"/>
                    <a:pt x="7287" y="90910"/>
                    <a:pt x="7073" y="90910"/>
                  </a:cubicBezTo>
                  <a:cubicBezTo>
                    <a:pt x="6704" y="90910"/>
                    <a:pt x="5037" y="91053"/>
                    <a:pt x="4930" y="91065"/>
                  </a:cubicBezTo>
                  <a:cubicBezTo>
                    <a:pt x="4906" y="91065"/>
                    <a:pt x="4870" y="91065"/>
                    <a:pt x="4846" y="91077"/>
                  </a:cubicBezTo>
                  <a:cubicBezTo>
                    <a:pt x="4789" y="91087"/>
                    <a:pt x="4724" y="91095"/>
                    <a:pt x="4659" y="91095"/>
                  </a:cubicBezTo>
                  <a:cubicBezTo>
                    <a:pt x="4574" y="91095"/>
                    <a:pt x="4490" y="91082"/>
                    <a:pt x="4430" y="91041"/>
                  </a:cubicBezTo>
                  <a:cubicBezTo>
                    <a:pt x="4346" y="90982"/>
                    <a:pt x="4287" y="90910"/>
                    <a:pt x="4239" y="90827"/>
                  </a:cubicBezTo>
                  <a:cubicBezTo>
                    <a:pt x="4168" y="90732"/>
                    <a:pt x="4096" y="90636"/>
                    <a:pt x="3977" y="90589"/>
                  </a:cubicBezTo>
                  <a:cubicBezTo>
                    <a:pt x="3918" y="90565"/>
                    <a:pt x="3870" y="90553"/>
                    <a:pt x="3822" y="90541"/>
                  </a:cubicBezTo>
                  <a:cubicBezTo>
                    <a:pt x="3751" y="90529"/>
                    <a:pt x="3715" y="90517"/>
                    <a:pt x="3644" y="90446"/>
                  </a:cubicBezTo>
                  <a:cubicBezTo>
                    <a:pt x="3382" y="90208"/>
                    <a:pt x="3358" y="90112"/>
                    <a:pt x="3358" y="90077"/>
                  </a:cubicBezTo>
                  <a:cubicBezTo>
                    <a:pt x="3370" y="90041"/>
                    <a:pt x="3394" y="89981"/>
                    <a:pt x="3418" y="89922"/>
                  </a:cubicBezTo>
                  <a:cubicBezTo>
                    <a:pt x="3465" y="89827"/>
                    <a:pt x="3525" y="89708"/>
                    <a:pt x="3525" y="89589"/>
                  </a:cubicBezTo>
                  <a:cubicBezTo>
                    <a:pt x="3525" y="89398"/>
                    <a:pt x="3418" y="88648"/>
                    <a:pt x="3358" y="88386"/>
                  </a:cubicBezTo>
                  <a:cubicBezTo>
                    <a:pt x="3310" y="88160"/>
                    <a:pt x="3287" y="88017"/>
                    <a:pt x="3287" y="87779"/>
                  </a:cubicBezTo>
                  <a:cubicBezTo>
                    <a:pt x="3287" y="87267"/>
                    <a:pt x="3215" y="87160"/>
                    <a:pt x="3144" y="87112"/>
                  </a:cubicBezTo>
                  <a:lnTo>
                    <a:pt x="3120" y="87100"/>
                  </a:lnTo>
                  <a:cubicBezTo>
                    <a:pt x="3060" y="87064"/>
                    <a:pt x="2965" y="87005"/>
                    <a:pt x="2810" y="87005"/>
                  </a:cubicBezTo>
                  <a:cubicBezTo>
                    <a:pt x="2715" y="87005"/>
                    <a:pt x="2608" y="87041"/>
                    <a:pt x="2489" y="87088"/>
                  </a:cubicBezTo>
                  <a:cubicBezTo>
                    <a:pt x="2227" y="87231"/>
                    <a:pt x="1989" y="87422"/>
                    <a:pt x="1870" y="87517"/>
                  </a:cubicBezTo>
                  <a:cubicBezTo>
                    <a:pt x="1846" y="87541"/>
                    <a:pt x="1822" y="87553"/>
                    <a:pt x="1810" y="87565"/>
                  </a:cubicBezTo>
                  <a:cubicBezTo>
                    <a:pt x="1786" y="87576"/>
                    <a:pt x="1751" y="87588"/>
                    <a:pt x="1703" y="87588"/>
                  </a:cubicBezTo>
                  <a:cubicBezTo>
                    <a:pt x="1632" y="87588"/>
                    <a:pt x="1560" y="87576"/>
                    <a:pt x="1536" y="87517"/>
                  </a:cubicBezTo>
                  <a:cubicBezTo>
                    <a:pt x="1525" y="87481"/>
                    <a:pt x="1513" y="87410"/>
                    <a:pt x="1489" y="87338"/>
                  </a:cubicBezTo>
                  <a:cubicBezTo>
                    <a:pt x="1394" y="86981"/>
                    <a:pt x="1286" y="86624"/>
                    <a:pt x="1203" y="86469"/>
                  </a:cubicBezTo>
                  <a:cubicBezTo>
                    <a:pt x="1155" y="86386"/>
                    <a:pt x="1084" y="86314"/>
                    <a:pt x="1013" y="86255"/>
                  </a:cubicBezTo>
                  <a:cubicBezTo>
                    <a:pt x="929" y="86171"/>
                    <a:pt x="846" y="86088"/>
                    <a:pt x="798" y="85957"/>
                  </a:cubicBezTo>
                  <a:cubicBezTo>
                    <a:pt x="715" y="85648"/>
                    <a:pt x="655" y="85374"/>
                    <a:pt x="620" y="85136"/>
                  </a:cubicBezTo>
                  <a:cubicBezTo>
                    <a:pt x="596" y="84909"/>
                    <a:pt x="560" y="84564"/>
                    <a:pt x="548" y="84326"/>
                  </a:cubicBezTo>
                  <a:lnTo>
                    <a:pt x="536" y="84159"/>
                  </a:lnTo>
                  <a:cubicBezTo>
                    <a:pt x="524" y="84100"/>
                    <a:pt x="512" y="84016"/>
                    <a:pt x="501" y="83933"/>
                  </a:cubicBezTo>
                  <a:cubicBezTo>
                    <a:pt x="489" y="83826"/>
                    <a:pt x="453" y="83635"/>
                    <a:pt x="465" y="83576"/>
                  </a:cubicBezTo>
                  <a:cubicBezTo>
                    <a:pt x="489" y="83564"/>
                    <a:pt x="512" y="83552"/>
                    <a:pt x="560" y="83516"/>
                  </a:cubicBezTo>
                  <a:cubicBezTo>
                    <a:pt x="643" y="83469"/>
                    <a:pt x="774" y="83374"/>
                    <a:pt x="1024" y="83207"/>
                  </a:cubicBezTo>
                  <a:cubicBezTo>
                    <a:pt x="1358" y="82981"/>
                    <a:pt x="1394" y="82814"/>
                    <a:pt x="1441" y="82671"/>
                  </a:cubicBezTo>
                  <a:cubicBezTo>
                    <a:pt x="1453" y="82612"/>
                    <a:pt x="1465" y="82564"/>
                    <a:pt x="1489" y="82516"/>
                  </a:cubicBezTo>
                  <a:cubicBezTo>
                    <a:pt x="1536" y="82421"/>
                    <a:pt x="1560" y="82409"/>
                    <a:pt x="1596" y="82373"/>
                  </a:cubicBezTo>
                  <a:cubicBezTo>
                    <a:pt x="1644" y="82350"/>
                    <a:pt x="1691" y="82302"/>
                    <a:pt x="1798" y="82183"/>
                  </a:cubicBezTo>
                  <a:cubicBezTo>
                    <a:pt x="1834" y="82135"/>
                    <a:pt x="1882" y="82100"/>
                    <a:pt x="1917" y="82052"/>
                  </a:cubicBezTo>
                  <a:cubicBezTo>
                    <a:pt x="2048" y="81909"/>
                    <a:pt x="2156" y="81802"/>
                    <a:pt x="2156" y="81528"/>
                  </a:cubicBezTo>
                  <a:cubicBezTo>
                    <a:pt x="2156" y="81457"/>
                    <a:pt x="2156" y="81373"/>
                    <a:pt x="2144" y="81302"/>
                  </a:cubicBezTo>
                  <a:cubicBezTo>
                    <a:pt x="2132" y="81076"/>
                    <a:pt x="2120" y="80861"/>
                    <a:pt x="2227" y="80778"/>
                  </a:cubicBezTo>
                  <a:cubicBezTo>
                    <a:pt x="2263" y="80754"/>
                    <a:pt x="2287" y="80730"/>
                    <a:pt x="2310" y="80707"/>
                  </a:cubicBezTo>
                  <a:cubicBezTo>
                    <a:pt x="2465" y="80599"/>
                    <a:pt x="2537" y="80528"/>
                    <a:pt x="2525" y="80218"/>
                  </a:cubicBezTo>
                  <a:cubicBezTo>
                    <a:pt x="2525" y="80028"/>
                    <a:pt x="2465" y="79897"/>
                    <a:pt x="2406" y="79778"/>
                  </a:cubicBezTo>
                  <a:cubicBezTo>
                    <a:pt x="2346" y="79647"/>
                    <a:pt x="2287" y="79516"/>
                    <a:pt x="2251" y="79278"/>
                  </a:cubicBezTo>
                  <a:cubicBezTo>
                    <a:pt x="2227" y="79099"/>
                    <a:pt x="2203" y="79040"/>
                    <a:pt x="2191" y="79004"/>
                  </a:cubicBezTo>
                  <a:cubicBezTo>
                    <a:pt x="2203" y="78968"/>
                    <a:pt x="2215" y="78921"/>
                    <a:pt x="2227" y="78813"/>
                  </a:cubicBezTo>
                  <a:cubicBezTo>
                    <a:pt x="2251" y="78694"/>
                    <a:pt x="2263" y="78587"/>
                    <a:pt x="2275" y="78504"/>
                  </a:cubicBezTo>
                  <a:cubicBezTo>
                    <a:pt x="2298" y="78301"/>
                    <a:pt x="2310" y="78159"/>
                    <a:pt x="2441" y="77897"/>
                  </a:cubicBezTo>
                  <a:cubicBezTo>
                    <a:pt x="2513" y="77742"/>
                    <a:pt x="2632" y="77623"/>
                    <a:pt x="2739" y="77504"/>
                  </a:cubicBezTo>
                  <a:cubicBezTo>
                    <a:pt x="2882" y="77337"/>
                    <a:pt x="3013" y="77182"/>
                    <a:pt x="3013" y="76968"/>
                  </a:cubicBezTo>
                  <a:cubicBezTo>
                    <a:pt x="3013" y="76813"/>
                    <a:pt x="2989" y="76694"/>
                    <a:pt x="2965" y="76587"/>
                  </a:cubicBezTo>
                  <a:cubicBezTo>
                    <a:pt x="2941" y="76456"/>
                    <a:pt x="2918" y="76337"/>
                    <a:pt x="2941" y="76206"/>
                  </a:cubicBezTo>
                  <a:cubicBezTo>
                    <a:pt x="2965" y="76051"/>
                    <a:pt x="3001" y="75920"/>
                    <a:pt x="3037" y="75789"/>
                  </a:cubicBezTo>
                  <a:cubicBezTo>
                    <a:pt x="3072" y="75682"/>
                    <a:pt x="3108" y="75575"/>
                    <a:pt x="3132" y="75456"/>
                  </a:cubicBezTo>
                  <a:cubicBezTo>
                    <a:pt x="3179" y="75253"/>
                    <a:pt x="3215" y="74980"/>
                    <a:pt x="3227" y="74730"/>
                  </a:cubicBezTo>
                  <a:lnTo>
                    <a:pt x="3227" y="74682"/>
                  </a:lnTo>
                  <a:cubicBezTo>
                    <a:pt x="3227" y="74670"/>
                    <a:pt x="3227" y="74658"/>
                    <a:pt x="3227" y="74646"/>
                  </a:cubicBezTo>
                  <a:cubicBezTo>
                    <a:pt x="3227" y="74622"/>
                    <a:pt x="3227" y="74611"/>
                    <a:pt x="3227" y="74599"/>
                  </a:cubicBezTo>
                  <a:cubicBezTo>
                    <a:pt x="3227" y="74408"/>
                    <a:pt x="3120" y="73610"/>
                    <a:pt x="3072" y="73277"/>
                  </a:cubicBezTo>
                  <a:lnTo>
                    <a:pt x="11347" y="72551"/>
                  </a:lnTo>
                  <a:close/>
                  <a:moveTo>
                    <a:pt x="11850" y="1"/>
                  </a:moveTo>
                  <a:cubicBezTo>
                    <a:pt x="11809" y="1"/>
                    <a:pt x="11764" y="22"/>
                    <a:pt x="11740" y="54"/>
                  </a:cubicBezTo>
                  <a:cubicBezTo>
                    <a:pt x="11669" y="137"/>
                    <a:pt x="11681" y="292"/>
                    <a:pt x="11681" y="387"/>
                  </a:cubicBezTo>
                  <a:cubicBezTo>
                    <a:pt x="11681" y="399"/>
                    <a:pt x="11681" y="423"/>
                    <a:pt x="11681" y="435"/>
                  </a:cubicBezTo>
                  <a:cubicBezTo>
                    <a:pt x="11681" y="494"/>
                    <a:pt x="11681" y="732"/>
                    <a:pt x="11645" y="875"/>
                  </a:cubicBezTo>
                  <a:cubicBezTo>
                    <a:pt x="11609" y="994"/>
                    <a:pt x="11490" y="1113"/>
                    <a:pt x="11347" y="1232"/>
                  </a:cubicBezTo>
                  <a:cubicBezTo>
                    <a:pt x="11216" y="1352"/>
                    <a:pt x="10990" y="1411"/>
                    <a:pt x="10680" y="1423"/>
                  </a:cubicBezTo>
                  <a:cubicBezTo>
                    <a:pt x="10383" y="1423"/>
                    <a:pt x="10299" y="1566"/>
                    <a:pt x="10216" y="1709"/>
                  </a:cubicBezTo>
                  <a:cubicBezTo>
                    <a:pt x="10192" y="1744"/>
                    <a:pt x="10157" y="1792"/>
                    <a:pt x="10121" y="1840"/>
                  </a:cubicBezTo>
                  <a:cubicBezTo>
                    <a:pt x="9942" y="2078"/>
                    <a:pt x="9633" y="2614"/>
                    <a:pt x="9561" y="2745"/>
                  </a:cubicBezTo>
                  <a:cubicBezTo>
                    <a:pt x="9537" y="2792"/>
                    <a:pt x="9502" y="2852"/>
                    <a:pt x="9454" y="2911"/>
                  </a:cubicBezTo>
                  <a:cubicBezTo>
                    <a:pt x="9359" y="3042"/>
                    <a:pt x="9252" y="3209"/>
                    <a:pt x="9192" y="3364"/>
                  </a:cubicBezTo>
                  <a:cubicBezTo>
                    <a:pt x="9109" y="3602"/>
                    <a:pt x="9192" y="3709"/>
                    <a:pt x="9264" y="3792"/>
                  </a:cubicBezTo>
                  <a:cubicBezTo>
                    <a:pt x="9275" y="3804"/>
                    <a:pt x="9287" y="3828"/>
                    <a:pt x="9299" y="3840"/>
                  </a:cubicBezTo>
                  <a:cubicBezTo>
                    <a:pt x="9371" y="3947"/>
                    <a:pt x="9514" y="4233"/>
                    <a:pt x="9537" y="4340"/>
                  </a:cubicBezTo>
                  <a:cubicBezTo>
                    <a:pt x="9561" y="4400"/>
                    <a:pt x="9454" y="4673"/>
                    <a:pt x="9383" y="4864"/>
                  </a:cubicBezTo>
                  <a:cubicBezTo>
                    <a:pt x="9347" y="4959"/>
                    <a:pt x="9311" y="5066"/>
                    <a:pt x="9275" y="5173"/>
                  </a:cubicBezTo>
                  <a:cubicBezTo>
                    <a:pt x="9180" y="5471"/>
                    <a:pt x="9109" y="6043"/>
                    <a:pt x="9085" y="6293"/>
                  </a:cubicBezTo>
                  <a:lnTo>
                    <a:pt x="9073" y="6293"/>
                  </a:lnTo>
                  <a:cubicBezTo>
                    <a:pt x="9073" y="6340"/>
                    <a:pt x="9073" y="6364"/>
                    <a:pt x="9073" y="6388"/>
                  </a:cubicBezTo>
                  <a:cubicBezTo>
                    <a:pt x="9073" y="6459"/>
                    <a:pt x="9049" y="6578"/>
                    <a:pt x="9037" y="6709"/>
                  </a:cubicBezTo>
                  <a:cubicBezTo>
                    <a:pt x="9025" y="6840"/>
                    <a:pt x="9014" y="6971"/>
                    <a:pt x="9014" y="7043"/>
                  </a:cubicBezTo>
                  <a:cubicBezTo>
                    <a:pt x="8906" y="7138"/>
                    <a:pt x="8335" y="7400"/>
                    <a:pt x="7918" y="7602"/>
                  </a:cubicBezTo>
                  <a:cubicBezTo>
                    <a:pt x="7478" y="7805"/>
                    <a:pt x="7025" y="8019"/>
                    <a:pt x="6811" y="8150"/>
                  </a:cubicBezTo>
                  <a:cubicBezTo>
                    <a:pt x="6442" y="8388"/>
                    <a:pt x="5966" y="8769"/>
                    <a:pt x="5739" y="8960"/>
                  </a:cubicBezTo>
                  <a:cubicBezTo>
                    <a:pt x="5680" y="9007"/>
                    <a:pt x="5644" y="9043"/>
                    <a:pt x="5620" y="9055"/>
                  </a:cubicBezTo>
                  <a:cubicBezTo>
                    <a:pt x="5465" y="9174"/>
                    <a:pt x="5525" y="9603"/>
                    <a:pt x="5525" y="9603"/>
                  </a:cubicBezTo>
                  <a:cubicBezTo>
                    <a:pt x="5549" y="9710"/>
                    <a:pt x="5716" y="10007"/>
                    <a:pt x="5906" y="10257"/>
                  </a:cubicBezTo>
                  <a:cubicBezTo>
                    <a:pt x="6108" y="10531"/>
                    <a:pt x="6132" y="10603"/>
                    <a:pt x="6192" y="10757"/>
                  </a:cubicBezTo>
                  <a:cubicBezTo>
                    <a:pt x="6192" y="10793"/>
                    <a:pt x="6168" y="10829"/>
                    <a:pt x="6108" y="10900"/>
                  </a:cubicBezTo>
                  <a:cubicBezTo>
                    <a:pt x="6037" y="10984"/>
                    <a:pt x="5942" y="11103"/>
                    <a:pt x="5870" y="11293"/>
                  </a:cubicBezTo>
                  <a:cubicBezTo>
                    <a:pt x="5739" y="11615"/>
                    <a:pt x="5846" y="11948"/>
                    <a:pt x="5894" y="12115"/>
                  </a:cubicBezTo>
                  <a:cubicBezTo>
                    <a:pt x="5906" y="12139"/>
                    <a:pt x="5906" y="12162"/>
                    <a:pt x="5906" y="12186"/>
                  </a:cubicBezTo>
                  <a:cubicBezTo>
                    <a:pt x="5918" y="12198"/>
                    <a:pt x="5918" y="12234"/>
                    <a:pt x="5966" y="12365"/>
                  </a:cubicBezTo>
                  <a:lnTo>
                    <a:pt x="5989" y="12448"/>
                  </a:lnTo>
                  <a:cubicBezTo>
                    <a:pt x="6085" y="12722"/>
                    <a:pt x="6239" y="13186"/>
                    <a:pt x="6299" y="13508"/>
                  </a:cubicBezTo>
                  <a:cubicBezTo>
                    <a:pt x="6358" y="13817"/>
                    <a:pt x="6263" y="13984"/>
                    <a:pt x="6144" y="14198"/>
                  </a:cubicBezTo>
                  <a:cubicBezTo>
                    <a:pt x="6097" y="14282"/>
                    <a:pt x="6049" y="14389"/>
                    <a:pt x="6001" y="14496"/>
                  </a:cubicBezTo>
                  <a:cubicBezTo>
                    <a:pt x="5882" y="14817"/>
                    <a:pt x="6025" y="15056"/>
                    <a:pt x="6120" y="15234"/>
                  </a:cubicBezTo>
                  <a:cubicBezTo>
                    <a:pt x="6156" y="15282"/>
                    <a:pt x="6180" y="15329"/>
                    <a:pt x="6192" y="15377"/>
                  </a:cubicBezTo>
                  <a:cubicBezTo>
                    <a:pt x="6251" y="15508"/>
                    <a:pt x="6323" y="15603"/>
                    <a:pt x="6394" y="15710"/>
                  </a:cubicBezTo>
                  <a:cubicBezTo>
                    <a:pt x="6442" y="15794"/>
                    <a:pt x="6501" y="15877"/>
                    <a:pt x="6549" y="15972"/>
                  </a:cubicBezTo>
                  <a:cubicBezTo>
                    <a:pt x="6656" y="16175"/>
                    <a:pt x="6680" y="16294"/>
                    <a:pt x="6561" y="16520"/>
                  </a:cubicBezTo>
                  <a:cubicBezTo>
                    <a:pt x="6489" y="16663"/>
                    <a:pt x="6025" y="16699"/>
                    <a:pt x="5775" y="16722"/>
                  </a:cubicBezTo>
                  <a:cubicBezTo>
                    <a:pt x="5656" y="16734"/>
                    <a:pt x="5561" y="16746"/>
                    <a:pt x="5501" y="16758"/>
                  </a:cubicBezTo>
                  <a:cubicBezTo>
                    <a:pt x="5311" y="16806"/>
                    <a:pt x="4989" y="17639"/>
                    <a:pt x="4763" y="18318"/>
                  </a:cubicBezTo>
                  <a:lnTo>
                    <a:pt x="4584" y="18687"/>
                  </a:lnTo>
                  <a:lnTo>
                    <a:pt x="3680" y="20461"/>
                  </a:lnTo>
                  <a:lnTo>
                    <a:pt x="3644" y="20521"/>
                  </a:lnTo>
                  <a:cubicBezTo>
                    <a:pt x="3620" y="20568"/>
                    <a:pt x="3465" y="20854"/>
                    <a:pt x="3322" y="21187"/>
                  </a:cubicBezTo>
                  <a:cubicBezTo>
                    <a:pt x="3203" y="21437"/>
                    <a:pt x="3227" y="21556"/>
                    <a:pt x="3287" y="21687"/>
                  </a:cubicBezTo>
                  <a:cubicBezTo>
                    <a:pt x="3310" y="21747"/>
                    <a:pt x="3334" y="21795"/>
                    <a:pt x="3334" y="21902"/>
                  </a:cubicBezTo>
                  <a:cubicBezTo>
                    <a:pt x="3334" y="22116"/>
                    <a:pt x="3263" y="22271"/>
                    <a:pt x="3203" y="22414"/>
                  </a:cubicBezTo>
                  <a:cubicBezTo>
                    <a:pt x="3191" y="22461"/>
                    <a:pt x="3168" y="22509"/>
                    <a:pt x="3144" y="22557"/>
                  </a:cubicBezTo>
                  <a:cubicBezTo>
                    <a:pt x="3096" y="22699"/>
                    <a:pt x="2918" y="22985"/>
                    <a:pt x="2787" y="23188"/>
                  </a:cubicBezTo>
                  <a:cubicBezTo>
                    <a:pt x="2537" y="23557"/>
                    <a:pt x="2537" y="23664"/>
                    <a:pt x="2537" y="23700"/>
                  </a:cubicBezTo>
                  <a:cubicBezTo>
                    <a:pt x="2548" y="23830"/>
                    <a:pt x="2656" y="24033"/>
                    <a:pt x="2929" y="24485"/>
                  </a:cubicBezTo>
                  <a:cubicBezTo>
                    <a:pt x="3168" y="24914"/>
                    <a:pt x="3239" y="25081"/>
                    <a:pt x="3287" y="25283"/>
                  </a:cubicBezTo>
                  <a:lnTo>
                    <a:pt x="3299" y="25307"/>
                  </a:lnTo>
                  <a:cubicBezTo>
                    <a:pt x="3299" y="25331"/>
                    <a:pt x="3310" y="25366"/>
                    <a:pt x="3310" y="25390"/>
                  </a:cubicBezTo>
                  <a:cubicBezTo>
                    <a:pt x="3322" y="25414"/>
                    <a:pt x="3322" y="25450"/>
                    <a:pt x="3322" y="25474"/>
                  </a:cubicBezTo>
                  <a:lnTo>
                    <a:pt x="3334" y="25533"/>
                  </a:lnTo>
                  <a:cubicBezTo>
                    <a:pt x="3358" y="25640"/>
                    <a:pt x="3370" y="25759"/>
                    <a:pt x="3382" y="25878"/>
                  </a:cubicBezTo>
                  <a:cubicBezTo>
                    <a:pt x="3382" y="25890"/>
                    <a:pt x="3382" y="25914"/>
                    <a:pt x="3394" y="25938"/>
                  </a:cubicBezTo>
                  <a:cubicBezTo>
                    <a:pt x="3394" y="25974"/>
                    <a:pt x="3394" y="26009"/>
                    <a:pt x="3394" y="26033"/>
                  </a:cubicBezTo>
                  <a:lnTo>
                    <a:pt x="3418" y="26200"/>
                  </a:lnTo>
                  <a:cubicBezTo>
                    <a:pt x="3430" y="26367"/>
                    <a:pt x="3418" y="26450"/>
                    <a:pt x="3418" y="26486"/>
                  </a:cubicBezTo>
                  <a:cubicBezTo>
                    <a:pt x="3406" y="26557"/>
                    <a:pt x="3358" y="26581"/>
                    <a:pt x="3191" y="26652"/>
                  </a:cubicBezTo>
                  <a:cubicBezTo>
                    <a:pt x="3108" y="26688"/>
                    <a:pt x="2989" y="26736"/>
                    <a:pt x="2858" y="26819"/>
                  </a:cubicBezTo>
                  <a:cubicBezTo>
                    <a:pt x="2489" y="27045"/>
                    <a:pt x="2406" y="27438"/>
                    <a:pt x="2334" y="27724"/>
                  </a:cubicBezTo>
                  <a:cubicBezTo>
                    <a:pt x="2287" y="27950"/>
                    <a:pt x="2298" y="28081"/>
                    <a:pt x="2310" y="28200"/>
                  </a:cubicBezTo>
                  <a:cubicBezTo>
                    <a:pt x="2310" y="28260"/>
                    <a:pt x="2310" y="28307"/>
                    <a:pt x="2310" y="28379"/>
                  </a:cubicBezTo>
                  <a:cubicBezTo>
                    <a:pt x="2310" y="28486"/>
                    <a:pt x="2263" y="28545"/>
                    <a:pt x="2191" y="28629"/>
                  </a:cubicBezTo>
                  <a:cubicBezTo>
                    <a:pt x="2144" y="28676"/>
                    <a:pt x="2108" y="28736"/>
                    <a:pt x="2060" y="28807"/>
                  </a:cubicBezTo>
                  <a:cubicBezTo>
                    <a:pt x="1917" y="29034"/>
                    <a:pt x="2001" y="29760"/>
                    <a:pt x="2036" y="29986"/>
                  </a:cubicBezTo>
                  <a:cubicBezTo>
                    <a:pt x="2036" y="29998"/>
                    <a:pt x="2036" y="30034"/>
                    <a:pt x="2025" y="30081"/>
                  </a:cubicBezTo>
                  <a:cubicBezTo>
                    <a:pt x="2013" y="30236"/>
                    <a:pt x="2001" y="30462"/>
                    <a:pt x="2036" y="30617"/>
                  </a:cubicBezTo>
                  <a:cubicBezTo>
                    <a:pt x="2084" y="30796"/>
                    <a:pt x="2215" y="30927"/>
                    <a:pt x="2382" y="31093"/>
                  </a:cubicBezTo>
                  <a:lnTo>
                    <a:pt x="2441" y="31165"/>
                  </a:lnTo>
                  <a:cubicBezTo>
                    <a:pt x="2548" y="31272"/>
                    <a:pt x="2608" y="31308"/>
                    <a:pt x="2668" y="31331"/>
                  </a:cubicBezTo>
                  <a:cubicBezTo>
                    <a:pt x="2715" y="31355"/>
                    <a:pt x="2751" y="31379"/>
                    <a:pt x="2810" y="31450"/>
                  </a:cubicBezTo>
                  <a:cubicBezTo>
                    <a:pt x="2834" y="31486"/>
                    <a:pt x="2810" y="31522"/>
                    <a:pt x="2679" y="31653"/>
                  </a:cubicBezTo>
                  <a:cubicBezTo>
                    <a:pt x="2620" y="31712"/>
                    <a:pt x="2548" y="31784"/>
                    <a:pt x="2513" y="31843"/>
                  </a:cubicBezTo>
                  <a:cubicBezTo>
                    <a:pt x="2406" y="32022"/>
                    <a:pt x="2548" y="32201"/>
                    <a:pt x="2668" y="32355"/>
                  </a:cubicBezTo>
                  <a:cubicBezTo>
                    <a:pt x="2668" y="32367"/>
                    <a:pt x="2679" y="32367"/>
                    <a:pt x="2679" y="32367"/>
                  </a:cubicBezTo>
                  <a:cubicBezTo>
                    <a:pt x="2715" y="32427"/>
                    <a:pt x="2763" y="32474"/>
                    <a:pt x="2787" y="32522"/>
                  </a:cubicBezTo>
                  <a:cubicBezTo>
                    <a:pt x="2822" y="32617"/>
                    <a:pt x="2858" y="32796"/>
                    <a:pt x="2894" y="32951"/>
                  </a:cubicBezTo>
                  <a:cubicBezTo>
                    <a:pt x="2918" y="33094"/>
                    <a:pt x="2941" y="33225"/>
                    <a:pt x="2977" y="33308"/>
                  </a:cubicBezTo>
                  <a:cubicBezTo>
                    <a:pt x="3025" y="33451"/>
                    <a:pt x="3120" y="33510"/>
                    <a:pt x="3203" y="33570"/>
                  </a:cubicBezTo>
                  <a:cubicBezTo>
                    <a:pt x="3251" y="33606"/>
                    <a:pt x="3299" y="33629"/>
                    <a:pt x="3322" y="33665"/>
                  </a:cubicBezTo>
                  <a:cubicBezTo>
                    <a:pt x="3334" y="33689"/>
                    <a:pt x="3346" y="33713"/>
                    <a:pt x="3370" y="33748"/>
                  </a:cubicBezTo>
                  <a:cubicBezTo>
                    <a:pt x="3370" y="33772"/>
                    <a:pt x="3382" y="33784"/>
                    <a:pt x="3382" y="33796"/>
                  </a:cubicBezTo>
                  <a:cubicBezTo>
                    <a:pt x="3394" y="33820"/>
                    <a:pt x="3394" y="33832"/>
                    <a:pt x="3406" y="33856"/>
                  </a:cubicBezTo>
                  <a:cubicBezTo>
                    <a:pt x="3430" y="33975"/>
                    <a:pt x="3441" y="34106"/>
                    <a:pt x="3441" y="34248"/>
                  </a:cubicBezTo>
                  <a:cubicBezTo>
                    <a:pt x="3430" y="34403"/>
                    <a:pt x="3406" y="34475"/>
                    <a:pt x="3382" y="34546"/>
                  </a:cubicBezTo>
                  <a:cubicBezTo>
                    <a:pt x="3370" y="34594"/>
                    <a:pt x="3358" y="34641"/>
                    <a:pt x="3334" y="34737"/>
                  </a:cubicBezTo>
                  <a:cubicBezTo>
                    <a:pt x="3310" y="34903"/>
                    <a:pt x="3394" y="35022"/>
                    <a:pt x="3453" y="35118"/>
                  </a:cubicBezTo>
                  <a:cubicBezTo>
                    <a:pt x="3477" y="35153"/>
                    <a:pt x="3501" y="35189"/>
                    <a:pt x="3513" y="35225"/>
                  </a:cubicBezTo>
                  <a:cubicBezTo>
                    <a:pt x="3572" y="35380"/>
                    <a:pt x="3751" y="35391"/>
                    <a:pt x="3846" y="35391"/>
                  </a:cubicBezTo>
                  <a:cubicBezTo>
                    <a:pt x="3858" y="35391"/>
                    <a:pt x="3870" y="35403"/>
                    <a:pt x="3882" y="35403"/>
                  </a:cubicBezTo>
                  <a:cubicBezTo>
                    <a:pt x="3930" y="35403"/>
                    <a:pt x="4025" y="35463"/>
                    <a:pt x="4108" y="35534"/>
                  </a:cubicBezTo>
                  <a:cubicBezTo>
                    <a:pt x="4120" y="35546"/>
                    <a:pt x="4108" y="35653"/>
                    <a:pt x="4096" y="35701"/>
                  </a:cubicBezTo>
                  <a:cubicBezTo>
                    <a:pt x="4084" y="35761"/>
                    <a:pt x="4072" y="35832"/>
                    <a:pt x="4084" y="35892"/>
                  </a:cubicBezTo>
                  <a:cubicBezTo>
                    <a:pt x="4084" y="36022"/>
                    <a:pt x="4084" y="36475"/>
                    <a:pt x="4072" y="36630"/>
                  </a:cubicBezTo>
                  <a:cubicBezTo>
                    <a:pt x="4072" y="36713"/>
                    <a:pt x="4072" y="36832"/>
                    <a:pt x="4084" y="36975"/>
                  </a:cubicBezTo>
                  <a:cubicBezTo>
                    <a:pt x="4096" y="37106"/>
                    <a:pt x="4108" y="37261"/>
                    <a:pt x="4108" y="37404"/>
                  </a:cubicBezTo>
                  <a:cubicBezTo>
                    <a:pt x="4108" y="37630"/>
                    <a:pt x="4084" y="37725"/>
                    <a:pt x="4072" y="37856"/>
                  </a:cubicBezTo>
                  <a:lnTo>
                    <a:pt x="4049" y="37963"/>
                  </a:lnTo>
                  <a:cubicBezTo>
                    <a:pt x="4037" y="38058"/>
                    <a:pt x="4013" y="38082"/>
                    <a:pt x="3965" y="38130"/>
                  </a:cubicBezTo>
                  <a:cubicBezTo>
                    <a:pt x="3930" y="38177"/>
                    <a:pt x="3870" y="38225"/>
                    <a:pt x="3811" y="38332"/>
                  </a:cubicBezTo>
                  <a:cubicBezTo>
                    <a:pt x="3739" y="38451"/>
                    <a:pt x="3715" y="38630"/>
                    <a:pt x="3691" y="38820"/>
                  </a:cubicBezTo>
                  <a:cubicBezTo>
                    <a:pt x="3656" y="38999"/>
                    <a:pt x="3632" y="39201"/>
                    <a:pt x="3560" y="39392"/>
                  </a:cubicBezTo>
                  <a:cubicBezTo>
                    <a:pt x="3477" y="39606"/>
                    <a:pt x="3394" y="39761"/>
                    <a:pt x="3322" y="39880"/>
                  </a:cubicBezTo>
                  <a:cubicBezTo>
                    <a:pt x="3275" y="39963"/>
                    <a:pt x="3251" y="40023"/>
                    <a:pt x="3227" y="40082"/>
                  </a:cubicBezTo>
                  <a:cubicBezTo>
                    <a:pt x="3215" y="40118"/>
                    <a:pt x="3203" y="40166"/>
                    <a:pt x="3179" y="40202"/>
                  </a:cubicBezTo>
                  <a:cubicBezTo>
                    <a:pt x="3132" y="40309"/>
                    <a:pt x="3084" y="40428"/>
                    <a:pt x="3096" y="40547"/>
                  </a:cubicBezTo>
                  <a:cubicBezTo>
                    <a:pt x="3108" y="40678"/>
                    <a:pt x="3096" y="40725"/>
                    <a:pt x="3060" y="40833"/>
                  </a:cubicBezTo>
                  <a:cubicBezTo>
                    <a:pt x="3049" y="40868"/>
                    <a:pt x="3025" y="40880"/>
                    <a:pt x="2989" y="40916"/>
                  </a:cubicBezTo>
                  <a:cubicBezTo>
                    <a:pt x="2953" y="40952"/>
                    <a:pt x="2894" y="41011"/>
                    <a:pt x="2834" y="41130"/>
                  </a:cubicBezTo>
                  <a:cubicBezTo>
                    <a:pt x="2739" y="41309"/>
                    <a:pt x="2846" y="41404"/>
                    <a:pt x="2941" y="41487"/>
                  </a:cubicBezTo>
                  <a:cubicBezTo>
                    <a:pt x="3013" y="41547"/>
                    <a:pt x="3096" y="41630"/>
                    <a:pt x="3156" y="41761"/>
                  </a:cubicBezTo>
                  <a:cubicBezTo>
                    <a:pt x="3299" y="42035"/>
                    <a:pt x="3346" y="42190"/>
                    <a:pt x="3406" y="42357"/>
                  </a:cubicBezTo>
                  <a:lnTo>
                    <a:pt x="3441" y="42476"/>
                  </a:lnTo>
                  <a:cubicBezTo>
                    <a:pt x="3489" y="42607"/>
                    <a:pt x="3441" y="42690"/>
                    <a:pt x="3370" y="42821"/>
                  </a:cubicBezTo>
                  <a:cubicBezTo>
                    <a:pt x="3334" y="42892"/>
                    <a:pt x="3299" y="42976"/>
                    <a:pt x="3263" y="43071"/>
                  </a:cubicBezTo>
                  <a:cubicBezTo>
                    <a:pt x="3179" y="43285"/>
                    <a:pt x="3191" y="43452"/>
                    <a:pt x="3203" y="43595"/>
                  </a:cubicBezTo>
                  <a:cubicBezTo>
                    <a:pt x="3203" y="43642"/>
                    <a:pt x="3215" y="43678"/>
                    <a:pt x="3215" y="43726"/>
                  </a:cubicBezTo>
                  <a:cubicBezTo>
                    <a:pt x="3215" y="43738"/>
                    <a:pt x="3215" y="43738"/>
                    <a:pt x="3215" y="43750"/>
                  </a:cubicBezTo>
                  <a:cubicBezTo>
                    <a:pt x="3203" y="43833"/>
                    <a:pt x="3156" y="43869"/>
                    <a:pt x="3025" y="43940"/>
                  </a:cubicBezTo>
                  <a:cubicBezTo>
                    <a:pt x="2989" y="43952"/>
                    <a:pt x="2965" y="43976"/>
                    <a:pt x="2929" y="44000"/>
                  </a:cubicBezTo>
                  <a:cubicBezTo>
                    <a:pt x="2751" y="44095"/>
                    <a:pt x="2727" y="44250"/>
                    <a:pt x="2703" y="44393"/>
                  </a:cubicBezTo>
                  <a:cubicBezTo>
                    <a:pt x="2691" y="44428"/>
                    <a:pt x="2691" y="44464"/>
                    <a:pt x="2679" y="44500"/>
                  </a:cubicBezTo>
                  <a:cubicBezTo>
                    <a:pt x="2679" y="44512"/>
                    <a:pt x="2668" y="44524"/>
                    <a:pt x="2668" y="44535"/>
                  </a:cubicBezTo>
                  <a:cubicBezTo>
                    <a:pt x="2668" y="44535"/>
                    <a:pt x="2644" y="44559"/>
                    <a:pt x="2644" y="44559"/>
                  </a:cubicBezTo>
                  <a:cubicBezTo>
                    <a:pt x="2644" y="44559"/>
                    <a:pt x="2632" y="44571"/>
                    <a:pt x="2632" y="44583"/>
                  </a:cubicBezTo>
                  <a:cubicBezTo>
                    <a:pt x="2596" y="44607"/>
                    <a:pt x="2560" y="44643"/>
                    <a:pt x="2513" y="44666"/>
                  </a:cubicBezTo>
                  <a:cubicBezTo>
                    <a:pt x="2489" y="44690"/>
                    <a:pt x="2477" y="44702"/>
                    <a:pt x="2441" y="44714"/>
                  </a:cubicBezTo>
                  <a:cubicBezTo>
                    <a:pt x="2394" y="44750"/>
                    <a:pt x="2358" y="44774"/>
                    <a:pt x="2310" y="44797"/>
                  </a:cubicBezTo>
                  <a:lnTo>
                    <a:pt x="2227" y="44833"/>
                  </a:lnTo>
                  <a:cubicBezTo>
                    <a:pt x="2215" y="44845"/>
                    <a:pt x="2191" y="44857"/>
                    <a:pt x="2167" y="44869"/>
                  </a:cubicBezTo>
                  <a:cubicBezTo>
                    <a:pt x="2132" y="44893"/>
                    <a:pt x="2108" y="44905"/>
                    <a:pt x="2096" y="44916"/>
                  </a:cubicBezTo>
                  <a:cubicBezTo>
                    <a:pt x="2078" y="44907"/>
                    <a:pt x="2063" y="44902"/>
                    <a:pt x="2048" y="44902"/>
                  </a:cubicBezTo>
                  <a:cubicBezTo>
                    <a:pt x="2006" y="44902"/>
                    <a:pt x="1970" y="44947"/>
                    <a:pt x="1882" y="45071"/>
                  </a:cubicBezTo>
                  <a:cubicBezTo>
                    <a:pt x="1691" y="45286"/>
                    <a:pt x="1715" y="45655"/>
                    <a:pt x="1739" y="45952"/>
                  </a:cubicBezTo>
                  <a:cubicBezTo>
                    <a:pt x="1739" y="46036"/>
                    <a:pt x="1751" y="46107"/>
                    <a:pt x="1751" y="46178"/>
                  </a:cubicBezTo>
                  <a:cubicBezTo>
                    <a:pt x="1751" y="46309"/>
                    <a:pt x="1739" y="46607"/>
                    <a:pt x="1739" y="46917"/>
                  </a:cubicBezTo>
                  <a:cubicBezTo>
                    <a:pt x="1727" y="47310"/>
                    <a:pt x="1715" y="47738"/>
                    <a:pt x="1715" y="47964"/>
                  </a:cubicBezTo>
                  <a:cubicBezTo>
                    <a:pt x="1715" y="48298"/>
                    <a:pt x="1739" y="48488"/>
                    <a:pt x="1763" y="48643"/>
                  </a:cubicBezTo>
                  <a:cubicBezTo>
                    <a:pt x="1763" y="48691"/>
                    <a:pt x="1775" y="48738"/>
                    <a:pt x="1775" y="48786"/>
                  </a:cubicBezTo>
                  <a:cubicBezTo>
                    <a:pt x="1798" y="49048"/>
                    <a:pt x="2048" y="49262"/>
                    <a:pt x="2215" y="49393"/>
                  </a:cubicBezTo>
                  <a:cubicBezTo>
                    <a:pt x="2346" y="49500"/>
                    <a:pt x="2346" y="49548"/>
                    <a:pt x="2358" y="49715"/>
                  </a:cubicBezTo>
                  <a:lnTo>
                    <a:pt x="2370" y="49798"/>
                  </a:lnTo>
                  <a:cubicBezTo>
                    <a:pt x="2394" y="50048"/>
                    <a:pt x="2465" y="50286"/>
                    <a:pt x="2548" y="50512"/>
                  </a:cubicBezTo>
                  <a:cubicBezTo>
                    <a:pt x="2584" y="50596"/>
                    <a:pt x="2608" y="50667"/>
                    <a:pt x="2644" y="50727"/>
                  </a:cubicBezTo>
                  <a:cubicBezTo>
                    <a:pt x="2703" y="50834"/>
                    <a:pt x="2751" y="50941"/>
                    <a:pt x="2775" y="51120"/>
                  </a:cubicBezTo>
                  <a:cubicBezTo>
                    <a:pt x="2787" y="51322"/>
                    <a:pt x="2739" y="51370"/>
                    <a:pt x="2679" y="51429"/>
                  </a:cubicBezTo>
                  <a:cubicBezTo>
                    <a:pt x="2656" y="51453"/>
                    <a:pt x="2644" y="51465"/>
                    <a:pt x="2620" y="51489"/>
                  </a:cubicBezTo>
                  <a:cubicBezTo>
                    <a:pt x="2608" y="51512"/>
                    <a:pt x="2513" y="51596"/>
                    <a:pt x="2429" y="51679"/>
                  </a:cubicBezTo>
                  <a:cubicBezTo>
                    <a:pt x="2108" y="52001"/>
                    <a:pt x="1846" y="52263"/>
                    <a:pt x="1798" y="52405"/>
                  </a:cubicBezTo>
                  <a:cubicBezTo>
                    <a:pt x="1751" y="52536"/>
                    <a:pt x="1727" y="52727"/>
                    <a:pt x="1715" y="52917"/>
                  </a:cubicBezTo>
                  <a:cubicBezTo>
                    <a:pt x="1703" y="53013"/>
                    <a:pt x="1691" y="53108"/>
                    <a:pt x="1679" y="53203"/>
                  </a:cubicBezTo>
                  <a:cubicBezTo>
                    <a:pt x="1655" y="53334"/>
                    <a:pt x="1655" y="53489"/>
                    <a:pt x="1644" y="53620"/>
                  </a:cubicBezTo>
                  <a:cubicBezTo>
                    <a:pt x="1632" y="53775"/>
                    <a:pt x="1632" y="53918"/>
                    <a:pt x="1608" y="54037"/>
                  </a:cubicBezTo>
                  <a:cubicBezTo>
                    <a:pt x="1572" y="54203"/>
                    <a:pt x="1477" y="54227"/>
                    <a:pt x="1358" y="54275"/>
                  </a:cubicBezTo>
                  <a:lnTo>
                    <a:pt x="1334" y="54275"/>
                  </a:lnTo>
                  <a:cubicBezTo>
                    <a:pt x="1167" y="54334"/>
                    <a:pt x="1167" y="54489"/>
                    <a:pt x="1167" y="54680"/>
                  </a:cubicBezTo>
                  <a:lnTo>
                    <a:pt x="1167" y="54739"/>
                  </a:lnTo>
                  <a:cubicBezTo>
                    <a:pt x="1167" y="54894"/>
                    <a:pt x="1263" y="55025"/>
                    <a:pt x="1334" y="55132"/>
                  </a:cubicBezTo>
                  <a:cubicBezTo>
                    <a:pt x="1394" y="55203"/>
                    <a:pt x="1429" y="55263"/>
                    <a:pt x="1453" y="55311"/>
                  </a:cubicBezTo>
                  <a:cubicBezTo>
                    <a:pt x="1477" y="55406"/>
                    <a:pt x="1346" y="55620"/>
                    <a:pt x="1263" y="55763"/>
                  </a:cubicBezTo>
                  <a:cubicBezTo>
                    <a:pt x="1239" y="55811"/>
                    <a:pt x="1215" y="55846"/>
                    <a:pt x="1191" y="55882"/>
                  </a:cubicBezTo>
                  <a:cubicBezTo>
                    <a:pt x="1120" y="56013"/>
                    <a:pt x="1155" y="56156"/>
                    <a:pt x="1191" y="56311"/>
                  </a:cubicBezTo>
                  <a:cubicBezTo>
                    <a:pt x="1203" y="56406"/>
                    <a:pt x="1227" y="56501"/>
                    <a:pt x="1227" y="56608"/>
                  </a:cubicBezTo>
                  <a:cubicBezTo>
                    <a:pt x="1227" y="56906"/>
                    <a:pt x="1203" y="57275"/>
                    <a:pt x="1167" y="57477"/>
                  </a:cubicBezTo>
                  <a:lnTo>
                    <a:pt x="1155" y="57537"/>
                  </a:lnTo>
                  <a:cubicBezTo>
                    <a:pt x="1108" y="57835"/>
                    <a:pt x="1084" y="58037"/>
                    <a:pt x="1132" y="58144"/>
                  </a:cubicBezTo>
                  <a:cubicBezTo>
                    <a:pt x="1155" y="58204"/>
                    <a:pt x="1191" y="58299"/>
                    <a:pt x="1239" y="58418"/>
                  </a:cubicBezTo>
                  <a:cubicBezTo>
                    <a:pt x="1220" y="58420"/>
                    <a:pt x="1201" y="58420"/>
                    <a:pt x="1183" y="58420"/>
                  </a:cubicBezTo>
                  <a:cubicBezTo>
                    <a:pt x="1067" y="58420"/>
                    <a:pt x="976" y="58389"/>
                    <a:pt x="893" y="58359"/>
                  </a:cubicBezTo>
                  <a:cubicBezTo>
                    <a:pt x="810" y="58335"/>
                    <a:pt x="727" y="58311"/>
                    <a:pt x="643" y="58311"/>
                  </a:cubicBezTo>
                  <a:cubicBezTo>
                    <a:pt x="548" y="58311"/>
                    <a:pt x="298" y="58323"/>
                    <a:pt x="60" y="58394"/>
                  </a:cubicBezTo>
                  <a:cubicBezTo>
                    <a:pt x="36" y="58406"/>
                    <a:pt x="24" y="58418"/>
                    <a:pt x="12" y="58442"/>
                  </a:cubicBezTo>
                  <a:cubicBezTo>
                    <a:pt x="1" y="58466"/>
                    <a:pt x="1" y="58490"/>
                    <a:pt x="12" y="58513"/>
                  </a:cubicBezTo>
                  <a:lnTo>
                    <a:pt x="84" y="58716"/>
                  </a:lnTo>
                  <a:cubicBezTo>
                    <a:pt x="96" y="58728"/>
                    <a:pt x="96" y="58751"/>
                    <a:pt x="108" y="58787"/>
                  </a:cubicBezTo>
                  <a:lnTo>
                    <a:pt x="108" y="58811"/>
                  </a:lnTo>
                  <a:lnTo>
                    <a:pt x="203" y="58799"/>
                  </a:lnTo>
                  <a:lnTo>
                    <a:pt x="108" y="58847"/>
                  </a:lnTo>
                  <a:cubicBezTo>
                    <a:pt x="120" y="58882"/>
                    <a:pt x="120" y="58930"/>
                    <a:pt x="120" y="58990"/>
                  </a:cubicBezTo>
                  <a:cubicBezTo>
                    <a:pt x="120" y="59097"/>
                    <a:pt x="120" y="59240"/>
                    <a:pt x="120" y="59394"/>
                  </a:cubicBezTo>
                  <a:cubicBezTo>
                    <a:pt x="120" y="59502"/>
                    <a:pt x="120" y="59633"/>
                    <a:pt x="120" y="59763"/>
                  </a:cubicBezTo>
                  <a:cubicBezTo>
                    <a:pt x="120" y="60180"/>
                    <a:pt x="274" y="60418"/>
                    <a:pt x="358" y="60573"/>
                  </a:cubicBezTo>
                  <a:cubicBezTo>
                    <a:pt x="382" y="60597"/>
                    <a:pt x="405" y="60645"/>
                    <a:pt x="405" y="60656"/>
                  </a:cubicBezTo>
                  <a:cubicBezTo>
                    <a:pt x="417" y="60716"/>
                    <a:pt x="453" y="60776"/>
                    <a:pt x="489" y="60835"/>
                  </a:cubicBezTo>
                  <a:cubicBezTo>
                    <a:pt x="536" y="60930"/>
                    <a:pt x="608" y="61037"/>
                    <a:pt x="608" y="61192"/>
                  </a:cubicBezTo>
                  <a:cubicBezTo>
                    <a:pt x="608" y="61216"/>
                    <a:pt x="620" y="61240"/>
                    <a:pt x="632" y="61264"/>
                  </a:cubicBezTo>
                  <a:cubicBezTo>
                    <a:pt x="655" y="61276"/>
                    <a:pt x="679" y="61287"/>
                    <a:pt x="691" y="61287"/>
                  </a:cubicBezTo>
                  <a:lnTo>
                    <a:pt x="703" y="61287"/>
                  </a:lnTo>
                  <a:lnTo>
                    <a:pt x="1882" y="61216"/>
                  </a:lnTo>
                  <a:lnTo>
                    <a:pt x="1882" y="61216"/>
                  </a:lnTo>
                  <a:cubicBezTo>
                    <a:pt x="1882" y="61383"/>
                    <a:pt x="1834" y="61418"/>
                    <a:pt x="1763" y="61466"/>
                  </a:cubicBezTo>
                  <a:cubicBezTo>
                    <a:pt x="1751" y="61478"/>
                    <a:pt x="1727" y="61490"/>
                    <a:pt x="1715" y="61502"/>
                  </a:cubicBezTo>
                  <a:lnTo>
                    <a:pt x="1679" y="61526"/>
                  </a:lnTo>
                  <a:cubicBezTo>
                    <a:pt x="1584" y="61609"/>
                    <a:pt x="1405" y="61740"/>
                    <a:pt x="1191" y="62085"/>
                  </a:cubicBezTo>
                  <a:cubicBezTo>
                    <a:pt x="1167" y="62109"/>
                    <a:pt x="1155" y="62133"/>
                    <a:pt x="1144" y="62145"/>
                  </a:cubicBezTo>
                  <a:cubicBezTo>
                    <a:pt x="1132" y="62169"/>
                    <a:pt x="1132" y="62180"/>
                    <a:pt x="1108" y="62216"/>
                  </a:cubicBezTo>
                  <a:cubicBezTo>
                    <a:pt x="1096" y="62240"/>
                    <a:pt x="1096" y="62252"/>
                    <a:pt x="1084" y="62276"/>
                  </a:cubicBezTo>
                  <a:cubicBezTo>
                    <a:pt x="1072" y="62311"/>
                    <a:pt x="1060" y="62335"/>
                    <a:pt x="1060" y="62371"/>
                  </a:cubicBezTo>
                  <a:cubicBezTo>
                    <a:pt x="1048" y="62395"/>
                    <a:pt x="1048" y="62407"/>
                    <a:pt x="1036" y="62442"/>
                  </a:cubicBezTo>
                  <a:lnTo>
                    <a:pt x="1036" y="62490"/>
                  </a:lnTo>
                  <a:cubicBezTo>
                    <a:pt x="1036" y="62514"/>
                    <a:pt x="1036" y="62538"/>
                    <a:pt x="1036" y="62573"/>
                  </a:cubicBezTo>
                  <a:cubicBezTo>
                    <a:pt x="1036" y="62597"/>
                    <a:pt x="1036" y="62621"/>
                    <a:pt x="1036" y="62645"/>
                  </a:cubicBezTo>
                  <a:cubicBezTo>
                    <a:pt x="1036" y="62704"/>
                    <a:pt x="1048" y="62776"/>
                    <a:pt x="1060" y="62835"/>
                  </a:cubicBezTo>
                  <a:cubicBezTo>
                    <a:pt x="1072" y="62907"/>
                    <a:pt x="1084" y="62966"/>
                    <a:pt x="1084" y="63038"/>
                  </a:cubicBezTo>
                  <a:cubicBezTo>
                    <a:pt x="1096" y="63312"/>
                    <a:pt x="1155" y="63657"/>
                    <a:pt x="1167" y="63693"/>
                  </a:cubicBezTo>
                  <a:cubicBezTo>
                    <a:pt x="1215" y="63835"/>
                    <a:pt x="1263" y="64014"/>
                    <a:pt x="1251" y="64050"/>
                  </a:cubicBezTo>
                  <a:cubicBezTo>
                    <a:pt x="1203" y="64145"/>
                    <a:pt x="1155" y="64347"/>
                    <a:pt x="1155" y="64407"/>
                  </a:cubicBezTo>
                  <a:cubicBezTo>
                    <a:pt x="1155" y="64562"/>
                    <a:pt x="1584" y="64705"/>
                    <a:pt x="1584" y="64705"/>
                  </a:cubicBezTo>
                  <a:cubicBezTo>
                    <a:pt x="1614" y="64711"/>
                    <a:pt x="1664" y="64713"/>
                    <a:pt x="1727" y="64713"/>
                  </a:cubicBezTo>
                  <a:cubicBezTo>
                    <a:pt x="1789" y="64713"/>
                    <a:pt x="1864" y="64711"/>
                    <a:pt x="1941" y="64705"/>
                  </a:cubicBezTo>
                  <a:cubicBezTo>
                    <a:pt x="2036" y="64705"/>
                    <a:pt x="2156" y="64705"/>
                    <a:pt x="2167" y="64716"/>
                  </a:cubicBezTo>
                  <a:cubicBezTo>
                    <a:pt x="2191" y="64740"/>
                    <a:pt x="2179" y="64847"/>
                    <a:pt x="2167" y="64895"/>
                  </a:cubicBezTo>
                  <a:cubicBezTo>
                    <a:pt x="2156" y="65038"/>
                    <a:pt x="2108" y="65086"/>
                    <a:pt x="2025" y="65133"/>
                  </a:cubicBezTo>
                  <a:cubicBezTo>
                    <a:pt x="1917" y="65205"/>
                    <a:pt x="1786" y="65324"/>
                    <a:pt x="1786" y="65467"/>
                  </a:cubicBezTo>
                  <a:cubicBezTo>
                    <a:pt x="1786" y="65621"/>
                    <a:pt x="2048" y="65848"/>
                    <a:pt x="2156" y="65907"/>
                  </a:cubicBezTo>
                  <a:cubicBezTo>
                    <a:pt x="2275" y="65979"/>
                    <a:pt x="2275" y="65990"/>
                    <a:pt x="2310" y="66098"/>
                  </a:cubicBezTo>
                  <a:cubicBezTo>
                    <a:pt x="2322" y="66133"/>
                    <a:pt x="2287" y="66217"/>
                    <a:pt x="2251" y="66288"/>
                  </a:cubicBezTo>
                  <a:cubicBezTo>
                    <a:pt x="2215" y="66371"/>
                    <a:pt x="2167" y="66455"/>
                    <a:pt x="2156" y="66550"/>
                  </a:cubicBezTo>
                  <a:cubicBezTo>
                    <a:pt x="2144" y="66705"/>
                    <a:pt x="2251" y="66788"/>
                    <a:pt x="2346" y="66836"/>
                  </a:cubicBezTo>
                  <a:cubicBezTo>
                    <a:pt x="2394" y="66871"/>
                    <a:pt x="2453" y="66907"/>
                    <a:pt x="2489" y="66967"/>
                  </a:cubicBezTo>
                  <a:cubicBezTo>
                    <a:pt x="2537" y="67050"/>
                    <a:pt x="2417" y="67217"/>
                    <a:pt x="2358" y="67288"/>
                  </a:cubicBezTo>
                  <a:cubicBezTo>
                    <a:pt x="2334" y="67312"/>
                    <a:pt x="2334" y="67336"/>
                    <a:pt x="2334" y="67360"/>
                  </a:cubicBezTo>
                  <a:cubicBezTo>
                    <a:pt x="2334" y="67395"/>
                    <a:pt x="2334" y="67467"/>
                    <a:pt x="2322" y="67526"/>
                  </a:cubicBezTo>
                  <a:cubicBezTo>
                    <a:pt x="2310" y="67550"/>
                    <a:pt x="2287" y="67586"/>
                    <a:pt x="2275" y="67622"/>
                  </a:cubicBezTo>
                  <a:cubicBezTo>
                    <a:pt x="2227" y="67705"/>
                    <a:pt x="2167" y="67812"/>
                    <a:pt x="2156" y="67907"/>
                  </a:cubicBezTo>
                  <a:cubicBezTo>
                    <a:pt x="2144" y="68074"/>
                    <a:pt x="2227" y="68193"/>
                    <a:pt x="2322" y="68312"/>
                  </a:cubicBezTo>
                  <a:cubicBezTo>
                    <a:pt x="2394" y="68395"/>
                    <a:pt x="2537" y="68431"/>
                    <a:pt x="2894" y="68431"/>
                  </a:cubicBezTo>
                  <a:cubicBezTo>
                    <a:pt x="2989" y="68431"/>
                    <a:pt x="3084" y="68419"/>
                    <a:pt x="3179" y="68419"/>
                  </a:cubicBezTo>
                  <a:lnTo>
                    <a:pt x="3251" y="68419"/>
                  </a:lnTo>
                  <a:cubicBezTo>
                    <a:pt x="3549" y="68419"/>
                    <a:pt x="3560" y="68419"/>
                    <a:pt x="3596" y="68431"/>
                  </a:cubicBezTo>
                  <a:cubicBezTo>
                    <a:pt x="3608" y="68431"/>
                    <a:pt x="3632" y="68431"/>
                    <a:pt x="3656" y="68443"/>
                  </a:cubicBezTo>
                  <a:cubicBezTo>
                    <a:pt x="3668" y="68467"/>
                    <a:pt x="3656" y="68574"/>
                    <a:pt x="3656" y="68646"/>
                  </a:cubicBezTo>
                  <a:lnTo>
                    <a:pt x="3644" y="68741"/>
                  </a:lnTo>
                  <a:cubicBezTo>
                    <a:pt x="3632" y="68931"/>
                    <a:pt x="3596" y="69122"/>
                    <a:pt x="3406" y="69253"/>
                  </a:cubicBezTo>
                  <a:cubicBezTo>
                    <a:pt x="3334" y="69312"/>
                    <a:pt x="3203" y="69336"/>
                    <a:pt x="3037" y="69336"/>
                  </a:cubicBezTo>
                  <a:cubicBezTo>
                    <a:pt x="2953" y="69336"/>
                    <a:pt x="2870" y="69324"/>
                    <a:pt x="2810" y="69324"/>
                  </a:cubicBezTo>
                  <a:cubicBezTo>
                    <a:pt x="2763" y="69324"/>
                    <a:pt x="2715" y="69312"/>
                    <a:pt x="2679" y="69312"/>
                  </a:cubicBezTo>
                  <a:lnTo>
                    <a:pt x="2656" y="69312"/>
                  </a:lnTo>
                  <a:cubicBezTo>
                    <a:pt x="2548" y="69324"/>
                    <a:pt x="1953" y="69467"/>
                    <a:pt x="1894" y="69658"/>
                  </a:cubicBezTo>
                  <a:cubicBezTo>
                    <a:pt x="1846" y="69836"/>
                    <a:pt x="2048" y="69908"/>
                    <a:pt x="2298" y="69991"/>
                  </a:cubicBezTo>
                  <a:cubicBezTo>
                    <a:pt x="2358" y="70015"/>
                    <a:pt x="2441" y="70039"/>
                    <a:pt x="2513" y="70062"/>
                  </a:cubicBezTo>
                  <a:cubicBezTo>
                    <a:pt x="2846" y="70181"/>
                    <a:pt x="2953" y="70277"/>
                    <a:pt x="3084" y="70384"/>
                  </a:cubicBezTo>
                  <a:cubicBezTo>
                    <a:pt x="3203" y="70491"/>
                    <a:pt x="3334" y="70741"/>
                    <a:pt x="3406" y="71015"/>
                  </a:cubicBezTo>
                  <a:cubicBezTo>
                    <a:pt x="3430" y="71110"/>
                    <a:pt x="3394" y="71146"/>
                    <a:pt x="3275" y="71229"/>
                  </a:cubicBezTo>
                  <a:cubicBezTo>
                    <a:pt x="3203" y="71277"/>
                    <a:pt x="3120" y="71336"/>
                    <a:pt x="3049" y="71432"/>
                  </a:cubicBezTo>
                  <a:cubicBezTo>
                    <a:pt x="2882" y="71658"/>
                    <a:pt x="2822" y="71944"/>
                    <a:pt x="2775" y="72205"/>
                  </a:cubicBezTo>
                  <a:cubicBezTo>
                    <a:pt x="2727" y="72420"/>
                    <a:pt x="2798" y="72801"/>
                    <a:pt x="2858" y="73087"/>
                  </a:cubicBezTo>
                  <a:lnTo>
                    <a:pt x="2882" y="73206"/>
                  </a:lnTo>
                  <a:cubicBezTo>
                    <a:pt x="2929" y="73456"/>
                    <a:pt x="3049" y="74408"/>
                    <a:pt x="3049" y="74599"/>
                  </a:cubicBezTo>
                  <a:cubicBezTo>
                    <a:pt x="3049" y="74611"/>
                    <a:pt x="3049" y="74622"/>
                    <a:pt x="3049" y="74634"/>
                  </a:cubicBezTo>
                  <a:lnTo>
                    <a:pt x="3049" y="74742"/>
                  </a:lnTo>
                  <a:cubicBezTo>
                    <a:pt x="3037" y="74956"/>
                    <a:pt x="3001" y="75230"/>
                    <a:pt x="2965" y="75420"/>
                  </a:cubicBezTo>
                  <a:cubicBezTo>
                    <a:pt x="2929" y="75539"/>
                    <a:pt x="2906" y="75634"/>
                    <a:pt x="2870" y="75742"/>
                  </a:cubicBezTo>
                  <a:cubicBezTo>
                    <a:pt x="2834" y="75873"/>
                    <a:pt x="2787" y="76015"/>
                    <a:pt x="2763" y="76170"/>
                  </a:cubicBezTo>
                  <a:cubicBezTo>
                    <a:pt x="2739" y="76337"/>
                    <a:pt x="2763" y="76480"/>
                    <a:pt x="2798" y="76623"/>
                  </a:cubicBezTo>
                  <a:cubicBezTo>
                    <a:pt x="2822" y="76730"/>
                    <a:pt x="2846" y="76837"/>
                    <a:pt x="2846" y="76968"/>
                  </a:cubicBezTo>
                  <a:cubicBezTo>
                    <a:pt x="2846" y="77111"/>
                    <a:pt x="2739" y="77230"/>
                    <a:pt x="2596" y="77385"/>
                  </a:cubicBezTo>
                  <a:cubicBezTo>
                    <a:pt x="2489" y="77504"/>
                    <a:pt x="2370" y="77647"/>
                    <a:pt x="2287" y="77825"/>
                  </a:cubicBezTo>
                  <a:cubicBezTo>
                    <a:pt x="2144" y="78111"/>
                    <a:pt x="2120" y="78278"/>
                    <a:pt x="2096" y="78480"/>
                  </a:cubicBezTo>
                  <a:cubicBezTo>
                    <a:pt x="2084" y="78563"/>
                    <a:pt x="2084" y="78659"/>
                    <a:pt x="2060" y="78778"/>
                  </a:cubicBezTo>
                  <a:cubicBezTo>
                    <a:pt x="2036" y="78897"/>
                    <a:pt x="2025" y="78944"/>
                    <a:pt x="2025" y="78968"/>
                  </a:cubicBezTo>
                  <a:cubicBezTo>
                    <a:pt x="2013" y="78992"/>
                    <a:pt x="2001" y="79016"/>
                    <a:pt x="2025" y="79063"/>
                  </a:cubicBezTo>
                  <a:cubicBezTo>
                    <a:pt x="2048" y="79099"/>
                    <a:pt x="2060" y="79218"/>
                    <a:pt x="2084" y="79302"/>
                  </a:cubicBezTo>
                  <a:cubicBezTo>
                    <a:pt x="2120" y="79564"/>
                    <a:pt x="2191" y="79718"/>
                    <a:pt x="2251" y="79849"/>
                  </a:cubicBezTo>
                  <a:cubicBezTo>
                    <a:pt x="2298" y="79968"/>
                    <a:pt x="2346" y="80064"/>
                    <a:pt x="2358" y="80218"/>
                  </a:cubicBezTo>
                  <a:cubicBezTo>
                    <a:pt x="2358" y="80457"/>
                    <a:pt x="2322" y="80480"/>
                    <a:pt x="2215" y="80564"/>
                  </a:cubicBezTo>
                  <a:cubicBezTo>
                    <a:pt x="2179" y="80587"/>
                    <a:pt x="2156" y="80611"/>
                    <a:pt x="2120" y="80635"/>
                  </a:cubicBezTo>
                  <a:cubicBezTo>
                    <a:pt x="1941" y="80778"/>
                    <a:pt x="1953" y="81052"/>
                    <a:pt x="1965" y="81314"/>
                  </a:cubicBezTo>
                  <a:cubicBezTo>
                    <a:pt x="1977" y="81385"/>
                    <a:pt x="1977" y="81457"/>
                    <a:pt x="1977" y="81528"/>
                  </a:cubicBezTo>
                  <a:cubicBezTo>
                    <a:pt x="1977" y="81730"/>
                    <a:pt x="1917" y="81802"/>
                    <a:pt x="1786" y="81933"/>
                  </a:cubicBezTo>
                  <a:cubicBezTo>
                    <a:pt x="1751" y="81980"/>
                    <a:pt x="1703" y="82016"/>
                    <a:pt x="1655" y="82076"/>
                  </a:cubicBezTo>
                  <a:cubicBezTo>
                    <a:pt x="1572" y="82171"/>
                    <a:pt x="1525" y="82207"/>
                    <a:pt x="1489" y="82242"/>
                  </a:cubicBezTo>
                  <a:cubicBezTo>
                    <a:pt x="1429" y="82278"/>
                    <a:pt x="1394" y="82314"/>
                    <a:pt x="1334" y="82433"/>
                  </a:cubicBezTo>
                  <a:cubicBezTo>
                    <a:pt x="1298" y="82504"/>
                    <a:pt x="1286" y="82564"/>
                    <a:pt x="1263" y="82623"/>
                  </a:cubicBezTo>
                  <a:cubicBezTo>
                    <a:pt x="1227" y="82754"/>
                    <a:pt x="1203" y="82873"/>
                    <a:pt x="929" y="83064"/>
                  </a:cubicBezTo>
                  <a:cubicBezTo>
                    <a:pt x="679" y="83231"/>
                    <a:pt x="548" y="83314"/>
                    <a:pt x="465" y="83374"/>
                  </a:cubicBezTo>
                  <a:cubicBezTo>
                    <a:pt x="405" y="83409"/>
                    <a:pt x="370" y="83433"/>
                    <a:pt x="346" y="83457"/>
                  </a:cubicBezTo>
                  <a:cubicBezTo>
                    <a:pt x="262" y="83516"/>
                    <a:pt x="274" y="83647"/>
                    <a:pt x="334" y="83969"/>
                  </a:cubicBezTo>
                  <a:cubicBezTo>
                    <a:pt x="346" y="84040"/>
                    <a:pt x="358" y="84112"/>
                    <a:pt x="358" y="84171"/>
                  </a:cubicBezTo>
                  <a:lnTo>
                    <a:pt x="370" y="84338"/>
                  </a:lnTo>
                  <a:cubicBezTo>
                    <a:pt x="393" y="84576"/>
                    <a:pt x="417" y="84933"/>
                    <a:pt x="441" y="85148"/>
                  </a:cubicBezTo>
                  <a:cubicBezTo>
                    <a:pt x="477" y="85409"/>
                    <a:pt x="536" y="85683"/>
                    <a:pt x="632" y="86005"/>
                  </a:cubicBezTo>
                  <a:cubicBezTo>
                    <a:pt x="691" y="86183"/>
                    <a:pt x="798" y="86291"/>
                    <a:pt x="893" y="86386"/>
                  </a:cubicBezTo>
                  <a:cubicBezTo>
                    <a:pt x="953" y="86433"/>
                    <a:pt x="1013" y="86493"/>
                    <a:pt x="1048" y="86564"/>
                  </a:cubicBezTo>
                  <a:cubicBezTo>
                    <a:pt x="1132" y="86695"/>
                    <a:pt x="1251" y="87148"/>
                    <a:pt x="1322" y="87386"/>
                  </a:cubicBezTo>
                  <a:cubicBezTo>
                    <a:pt x="1346" y="87469"/>
                    <a:pt x="1358" y="87529"/>
                    <a:pt x="1370" y="87565"/>
                  </a:cubicBezTo>
                  <a:cubicBezTo>
                    <a:pt x="1405" y="87695"/>
                    <a:pt x="1536" y="87767"/>
                    <a:pt x="1703" y="87767"/>
                  </a:cubicBezTo>
                  <a:cubicBezTo>
                    <a:pt x="1786" y="87767"/>
                    <a:pt x="1858" y="87743"/>
                    <a:pt x="1906" y="87707"/>
                  </a:cubicBezTo>
                  <a:cubicBezTo>
                    <a:pt x="1929" y="87695"/>
                    <a:pt x="1953" y="87684"/>
                    <a:pt x="1977" y="87660"/>
                  </a:cubicBezTo>
                  <a:cubicBezTo>
                    <a:pt x="2096" y="87553"/>
                    <a:pt x="2322" y="87374"/>
                    <a:pt x="2572" y="87255"/>
                  </a:cubicBezTo>
                  <a:cubicBezTo>
                    <a:pt x="2668" y="87207"/>
                    <a:pt x="2739" y="87184"/>
                    <a:pt x="2822" y="87184"/>
                  </a:cubicBezTo>
                  <a:cubicBezTo>
                    <a:pt x="2918" y="87184"/>
                    <a:pt x="2977" y="87219"/>
                    <a:pt x="3025" y="87255"/>
                  </a:cubicBezTo>
                  <a:lnTo>
                    <a:pt x="3049" y="87267"/>
                  </a:lnTo>
                  <a:cubicBezTo>
                    <a:pt x="3072" y="87291"/>
                    <a:pt x="3120" y="87422"/>
                    <a:pt x="3120" y="87779"/>
                  </a:cubicBezTo>
                  <a:cubicBezTo>
                    <a:pt x="3120" y="88029"/>
                    <a:pt x="3132" y="88184"/>
                    <a:pt x="3191" y="88434"/>
                  </a:cubicBezTo>
                  <a:cubicBezTo>
                    <a:pt x="3251" y="88672"/>
                    <a:pt x="3346" y="89410"/>
                    <a:pt x="3346" y="89589"/>
                  </a:cubicBezTo>
                  <a:cubicBezTo>
                    <a:pt x="3346" y="89672"/>
                    <a:pt x="3299" y="89755"/>
                    <a:pt x="3263" y="89839"/>
                  </a:cubicBezTo>
                  <a:cubicBezTo>
                    <a:pt x="3227" y="89922"/>
                    <a:pt x="3191" y="89993"/>
                    <a:pt x="3191" y="90065"/>
                  </a:cubicBezTo>
                  <a:cubicBezTo>
                    <a:pt x="3179" y="90196"/>
                    <a:pt x="3287" y="90362"/>
                    <a:pt x="3513" y="90577"/>
                  </a:cubicBezTo>
                  <a:cubicBezTo>
                    <a:pt x="3620" y="90672"/>
                    <a:pt x="3691" y="90696"/>
                    <a:pt x="3787" y="90720"/>
                  </a:cubicBezTo>
                  <a:cubicBezTo>
                    <a:pt x="3822" y="90732"/>
                    <a:pt x="3858" y="90732"/>
                    <a:pt x="3918" y="90755"/>
                  </a:cubicBezTo>
                  <a:cubicBezTo>
                    <a:pt x="3989" y="90779"/>
                    <a:pt x="4037" y="90851"/>
                    <a:pt x="4096" y="90934"/>
                  </a:cubicBezTo>
                  <a:cubicBezTo>
                    <a:pt x="4156" y="91017"/>
                    <a:pt x="4215" y="91113"/>
                    <a:pt x="4322" y="91184"/>
                  </a:cubicBezTo>
                  <a:cubicBezTo>
                    <a:pt x="4418" y="91244"/>
                    <a:pt x="4525" y="91279"/>
                    <a:pt x="4644" y="91279"/>
                  </a:cubicBezTo>
                  <a:cubicBezTo>
                    <a:pt x="4727" y="91279"/>
                    <a:pt x="4811" y="91255"/>
                    <a:pt x="4870" y="91244"/>
                  </a:cubicBezTo>
                  <a:cubicBezTo>
                    <a:pt x="4906" y="91244"/>
                    <a:pt x="4930" y="91244"/>
                    <a:pt x="4954" y="91232"/>
                  </a:cubicBezTo>
                  <a:cubicBezTo>
                    <a:pt x="5061" y="91220"/>
                    <a:pt x="6704" y="91089"/>
                    <a:pt x="7073" y="91089"/>
                  </a:cubicBezTo>
                  <a:cubicBezTo>
                    <a:pt x="7287" y="91089"/>
                    <a:pt x="7585" y="91089"/>
                    <a:pt x="7882" y="91101"/>
                  </a:cubicBezTo>
                  <a:cubicBezTo>
                    <a:pt x="8085" y="91101"/>
                    <a:pt x="8275" y="91113"/>
                    <a:pt x="8442" y="91113"/>
                  </a:cubicBezTo>
                  <a:cubicBezTo>
                    <a:pt x="8752" y="91113"/>
                    <a:pt x="9252" y="91327"/>
                    <a:pt x="9526" y="91446"/>
                  </a:cubicBezTo>
                  <a:cubicBezTo>
                    <a:pt x="9609" y="91482"/>
                    <a:pt x="9680" y="91505"/>
                    <a:pt x="9716" y="91517"/>
                  </a:cubicBezTo>
                  <a:cubicBezTo>
                    <a:pt x="9835" y="91553"/>
                    <a:pt x="10109" y="91696"/>
                    <a:pt x="10288" y="91791"/>
                  </a:cubicBezTo>
                  <a:cubicBezTo>
                    <a:pt x="10514" y="91898"/>
                    <a:pt x="10514" y="91898"/>
                    <a:pt x="10526" y="91898"/>
                  </a:cubicBezTo>
                  <a:cubicBezTo>
                    <a:pt x="10538" y="91898"/>
                    <a:pt x="10573" y="91910"/>
                    <a:pt x="10633" y="91934"/>
                  </a:cubicBezTo>
                  <a:cubicBezTo>
                    <a:pt x="10847" y="92006"/>
                    <a:pt x="10954" y="92041"/>
                    <a:pt x="11014" y="92041"/>
                  </a:cubicBezTo>
                  <a:cubicBezTo>
                    <a:pt x="11061" y="92041"/>
                    <a:pt x="11085" y="92029"/>
                    <a:pt x="11097" y="92017"/>
                  </a:cubicBezTo>
                  <a:cubicBezTo>
                    <a:pt x="11109" y="92006"/>
                    <a:pt x="11121" y="91958"/>
                    <a:pt x="11121" y="91934"/>
                  </a:cubicBezTo>
                  <a:cubicBezTo>
                    <a:pt x="11121" y="91827"/>
                    <a:pt x="10930" y="91636"/>
                    <a:pt x="10799" y="91541"/>
                  </a:cubicBezTo>
                  <a:cubicBezTo>
                    <a:pt x="10680" y="91446"/>
                    <a:pt x="10538" y="91184"/>
                    <a:pt x="10371" y="90874"/>
                  </a:cubicBezTo>
                  <a:cubicBezTo>
                    <a:pt x="10311" y="90767"/>
                    <a:pt x="10252" y="90648"/>
                    <a:pt x="10192" y="90541"/>
                  </a:cubicBezTo>
                  <a:cubicBezTo>
                    <a:pt x="10014" y="90220"/>
                    <a:pt x="9799" y="89946"/>
                    <a:pt x="9645" y="89767"/>
                  </a:cubicBezTo>
                  <a:cubicBezTo>
                    <a:pt x="9597" y="89696"/>
                    <a:pt x="9537" y="89624"/>
                    <a:pt x="9526" y="89612"/>
                  </a:cubicBezTo>
                  <a:cubicBezTo>
                    <a:pt x="9514" y="89565"/>
                    <a:pt x="9526" y="89350"/>
                    <a:pt x="9537" y="89184"/>
                  </a:cubicBezTo>
                  <a:cubicBezTo>
                    <a:pt x="9561" y="88922"/>
                    <a:pt x="9573" y="88612"/>
                    <a:pt x="9561" y="88457"/>
                  </a:cubicBezTo>
                  <a:cubicBezTo>
                    <a:pt x="9526" y="88184"/>
                    <a:pt x="9442" y="87969"/>
                    <a:pt x="9323" y="87684"/>
                  </a:cubicBezTo>
                  <a:lnTo>
                    <a:pt x="9299" y="87624"/>
                  </a:lnTo>
                  <a:cubicBezTo>
                    <a:pt x="9204" y="87386"/>
                    <a:pt x="9323" y="87100"/>
                    <a:pt x="9454" y="86791"/>
                  </a:cubicBezTo>
                  <a:lnTo>
                    <a:pt x="9514" y="86672"/>
                  </a:lnTo>
                  <a:cubicBezTo>
                    <a:pt x="9668" y="86267"/>
                    <a:pt x="9859" y="85898"/>
                    <a:pt x="9990" y="85731"/>
                  </a:cubicBezTo>
                  <a:cubicBezTo>
                    <a:pt x="10061" y="85636"/>
                    <a:pt x="10383" y="85469"/>
                    <a:pt x="10645" y="85350"/>
                  </a:cubicBezTo>
                  <a:cubicBezTo>
                    <a:pt x="10859" y="85243"/>
                    <a:pt x="11061" y="85148"/>
                    <a:pt x="11180" y="85064"/>
                  </a:cubicBezTo>
                  <a:cubicBezTo>
                    <a:pt x="11431" y="84874"/>
                    <a:pt x="11561" y="84671"/>
                    <a:pt x="11704" y="84433"/>
                  </a:cubicBezTo>
                  <a:cubicBezTo>
                    <a:pt x="11788" y="84302"/>
                    <a:pt x="11800" y="83921"/>
                    <a:pt x="11812" y="83314"/>
                  </a:cubicBezTo>
                  <a:cubicBezTo>
                    <a:pt x="11812" y="82945"/>
                    <a:pt x="11823" y="82564"/>
                    <a:pt x="11859" y="82338"/>
                  </a:cubicBezTo>
                  <a:cubicBezTo>
                    <a:pt x="11942" y="81838"/>
                    <a:pt x="11954" y="81814"/>
                    <a:pt x="12062" y="81611"/>
                  </a:cubicBezTo>
                  <a:cubicBezTo>
                    <a:pt x="12169" y="81409"/>
                    <a:pt x="13038" y="80468"/>
                    <a:pt x="13216" y="80349"/>
                  </a:cubicBezTo>
                  <a:cubicBezTo>
                    <a:pt x="13276" y="80302"/>
                    <a:pt x="13359" y="80254"/>
                    <a:pt x="13455" y="80195"/>
                  </a:cubicBezTo>
                  <a:cubicBezTo>
                    <a:pt x="13609" y="80087"/>
                    <a:pt x="13824" y="79956"/>
                    <a:pt x="14026" y="79802"/>
                  </a:cubicBezTo>
                  <a:cubicBezTo>
                    <a:pt x="14264" y="79623"/>
                    <a:pt x="14336" y="79516"/>
                    <a:pt x="14467" y="79325"/>
                  </a:cubicBezTo>
                  <a:cubicBezTo>
                    <a:pt x="14526" y="79254"/>
                    <a:pt x="14574" y="79171"/>
                    <a:pt x="14657" y="79063"/>
                  </a:cubicBezTo>
                  <a:cubicBezTo>
                    <a:pt x="14836" y="78825"/>
                    <a:pt x="15062" y="78635"/>
                    <a:pt x="15229" y="78492"/>
                  </a:cubicBezTo>
                  <a:cubicBezTo>
                    <a:pt x="15336" y="78409"/>
                    <a:pt x="15407" y="78349"/>
                    <a:pt x="15455" y="78290"/>
                  </a:cubicBezTo>
                  <a:cubicBezTo>
                    <a:pt x="15562" y="78147"/>
                    <a:pt x="15479" y="78028"/>
                    <a:pt x="15395" y="77920"/>
                  </a:cubicBezTo>
                  <a:cubicBezTo>
                    <a:pt x="15360" y="77873"/>
                    <a:pt x="15312" y="77813"/>
                    <a:pt x="15276" y="77742"/>
                  </a:cubicBezTo>
                  <a:cubicBezTo>
                    <a:pt x="15217" y="77623"/>
                    <a:pt x="15229" y="77587"/>
                    <a:pt x="15264" y="77444"/>
                  </a:cubicBezTo>
                  <a:cubicBezTo>
                    <a:pt x="15288" y="77373"/>
                    <a:pt x="15324" y="77278"/>
                    <a:pt x="15348" y="77147"/>
                  </a:cubicBezTo>
                  <a:cubicBezTo>
                    <a:pt x="15383" y="76944"/>
                    <a:pt x="15467" y="76801"/>
                    <a:pt x="15538" y="76670"/>
                  </a:cubicBezTo>
                  <a:cubicBezTo>
                    <a:pt x="15610" y="76551"/>
                    <a:pt x="15669" y="76444"/>
                    <a:pt x="15669" y="76337"/>
                  </a:cubicBezTo>
                  <a:cubicBezTo>
                    <a:pt x="15657" y="76135"/>
                    <a:pt x="15407" y="75896"/>
                    <a:pt x="15157" y="75694"/>
                  </a:cubicBezTo>
                  <a:cubicBezTo>
                    <a:pt x="15002" y="75563"/>
                    <a:pt x="14883" y="75563"/>
                    <a:pt x="14717" y="75563"/>
                  </a:cubicBezTo>
                  <a:cubicBezTo>
                    <a:pt x="14669" y="75563"/>
                    <a:pt x="14633" y="75551"/>
                    <a:pt x="14586" y="75551"/>
                  </a:cubicBezTo>
                  <a:cubicBezTo>
                    <a:pt x="14526" y="75547"/>
                    <a:pt x="14457" y="75546"/>
                    <a:pt x="14383" y="75546"/>
                  </a:cubicBezTo>
                  <a:cubicBezTo>
                    <a:pt x="14234" y="75546"/>
                    <a:pt x="14062" y="75551"/>
                    <a:pt x="13895" y="75551"/>
                  </a:cubicBezTo>
                  <a:lnTo>
                    <a:pt x="13550" y="75551"/>
                  </a:lnTo>
                  <a:cubicBezTo>
                    <a:pt x="13264" y="75551"/>
                    <a:pt x="13097" y="75444"/>
                    <a:pt x="12931" y="75289"/>
                  </a:cubicBezTo>
                  <a:cubicBezTo>
                    <a:pt x="12776" y="75134"/>
                    <a:pt x="12466" y="74634"/>
                    <a:pt x="12312" y="74396"/>
                  </a:cubicBezTo>
                  <a:lnTo>
                    <a:pt x="12276" y="74337"/>
                  </a:lnTo>
                  <a:cubicBezTo>
                    <a:pt x="12193" y="74206"/>
                    <a:pt x="12109" y="74146"/>
                    <a:pt x="12014" y="74075"/>
                  </a:cubicBezTo>
                  <a:cubicBezTo>
                    <a:pt x="11942" y="74027"/>
                    <a:pt x="11871" y="73968"/>
                    <a:pt x="11788" y="73884"/>
                  </a:cubicBezTo>
                  <a:cubicBezTo>
                    <a:pt x="11752" y="73849"/>
                    <a:pt x="11728" y="73813"/>
                    <a:pt x="11704" y="73777"/>
                  </a:cubicBezTo>
                  <a:cubicBezTo>
                    <a:pt x="11692" y="73765"/>
                    <a:pt x="11692" y="73753"/>
                    <a:pt x="11681" y="73741"/>
                  </a:cubicBezTo>
                  <a:cubicBezTo>
                    <a:pt x="11681" y="73729"/>
                    <a:pt x="11669" y="73729"/>
                    <a:pt x="11669" y="73706"/>
                  </a:cubicBezTo>
                  <a:cubicBezTo>
                    <a:pt x="11633" y="73658"/>
                    <a:pt x="11609" y="73610"/>
                    <a:pt x="11597" y="73539"/>
                  </a:cubicBezTo>
                  <a:cubicBezTo>
                    <a:pt x="11585" y="73515"/>
                    <a:pt x="11585" y="73491"/>
                    <a:pt x="11573" y="73468"/>
                  </a:cubicBezTo>
                  <a:lnTo>
                    <a:pt x="11538" y="73301"/>
                  </a:lnTo>
                  <a:cubicBezTo>
                    <a:pt x="11538" y="73277"/>
                    <a:pt x="11526" y="73253"/>
                    <a:pt x="11526" y="73229"/>
                  </a:cubicBezTo>
                  <a:cubicBezTo>
                    <a:pt x="11490" y="73110"/>
                    <a:pt x="11502" y="72944"/>
                    <a:pt x="11514" y="72777"/>
                  </a:cubicBezTo>
                  <a:cubicBezTo>
                    <a:pt x="11514" y="72682"/>
                    <a:pt x="11526" y="72575"/>
                    <a:pt x="11526" y="72467"/>
                  </a:cubicBezTo>
                  <a:cubicBezTo>
                    <a:pt x="11526" y="72467"/>
                    <a:pt x="11526" y="72456"/>
                    <a:pt x="11526" y="72456"/>
                  </a:cubicBezTo>
                  <a:cubicBezTo>
                    <a:pt x="11538" y="72241"/>
                    <a:pt x="11669" y="72051"/>
                    <a:pt x="11907" y="71717"/>
                  </a:cubicBezTo>
                  <a:lnTo>
                    <a:pt x="11978" y="71598"/>
                  </a:lnTo>
                  <a:cubicBezTo>
                    <a:pt x="12228" y="71253"/>
                    <a:pt x="12645" y="70610"/>
                    <a:pt x="12824" y="70336"/>
                  </a:cubicBezTo>
                  <a:lnTo>
                    <a:pt x="12895" y="70229"/>
                  </a:lnTo>
                  <a:cubicBezTo>
                    <a:pt x="12931" y="70205"/>
                    <a:pt x="13121" y="70170"/>
                    <a:pt x="13216" y="70158"/>
                  </a:cubicBezTo>
                  <a:cubicBezTo>
                    <a:pt x="13264" y="70146"/>
                    <a:pt x="13312" y="70146"/>
                    <a:pt x="13347" y="70134"/>
                  </a:cubicBezTo>
                  <a:cubicBezTo>
                    <a:pt x="13455" y="70110"/>
                    <a:pt x="13538" y="70050"/>
                    <a:pt x="13669" y="69943"/>
                  </a:cubicBezTo>
                  <a:cubicBezTo>
                    <a:pt x="13728" y="69896"/>
                    <a:pt x="13800" y="69836"/>
                    <a:pt x="13907" y="69765"/>
                  </a:cubicBezTo>
                  <a:cubicBezTo>
                    <a:pt x="13990" y="69705"/>
                    <a:pt x="14050" y="69658"/>
                    <a:pt x="14098" y="69622"/>
                  </a:cubicBezTo>
                  <a:cubicBezTo>
                    <a:pt x="14217" y="69527"/>
                    <a:pt x="14252" y="69503"/>
                    <a:pt x="14479" y="69419"/>
                  </a:cubicBezTo>
                  <a:cubicBezTo>
                    <a:pt x="14550" y="69397"/>
                    <a:pt x="14602" y="69388"/>
                    <a:pt x="14645" y="69388"/>
                  </a:cubicBezTo>
                  <a:cubicBezTo>
                    <a:pt x="14694" y="69388"/>
                    <a:pt x="14732" y="69400"/>
                    <a:pt x="14776" y="69419"/>
                  </a:cubicBezTo>
                  <a:cubicBezTo>
                    <a:pt x="14812" y="69443"/>
                    <a:pt x="14860" y="69467"/>
                    <a:pt x="14931" y="69479"/>
                  </a:cubicBezTo>
                  <a:cubicBezTo>
                    <a:pt x="15014" y="69492"/>
                    <a:pt x="15117" y="69504"/>
                    <a:pt x="15213" y="69504"/>
                  </a:cubicBezTo>
                  <a:cubicBezTo>
                    <a:pt x="15297" y="69504"/>
                    <a:pt x="15376" y="69495"/>
                    <a:pt x="15431" y="69467"/>
                  </a:cubicBezTo>
                  <a:cubicBezTo>
                    <a:pt x="15562" y="69408"/>
                    <a:pt x="15550" y="69336"/>
                    <a:pt x="15538" y="69253"/>
                  </a:cubicBezTo>
                  <a:cubicBezTo>
                    <a:pt x="15526" y="69205"/>
                    <a:pt x="15514" y="69146"/>
                    <a:pt x="15514" y="69038"/>
                  </a:cubicBezTo>
                  <a:cubicBezTo>
                    <a:pt x="15526" y="68872"/>
                    <a:pt x="15622" y="68407"/>
                    <a:pt x="15681" y="68110"/>
                  </a:cubicBezTo>
                  <a:cubicBezTo>
                    <a:pt x="15729" y="67907"/>
                    <a:pt x="15752" y="67812"/>
                    <a:pt x="15752" y="67764"/>
                  </a:cubicBezTo>
                  <a:cubicBezTo>
                    <a:pt x="15800" y="67741"/>
                    <a:pt x="15931" y="67729"/>
                    <a:pt x="16014" y="67717"/>
                  </a:cubicBezTo>
                  <a:cubicBezTo>
                    <a:pt x="16074" y="67705"/>
                    <a:pt x="16122" y="67705"/>
                    <a:pt x="16169" y="67693"/>
                  </a:cubicBezTo>
                  <a:cubicBezTo>
                    <a:pt x="16348" y="67645"/>
                    <a:pt x="16372" y="67562"/>
                    <a:pt x="16384" y="67395"/>
                  </a:cubicBezTo>
                  <a:cubicBezTo>
                    <a:pt x="16395" y="67312"/>
                    <a:pt x="16360" y="67145"/>
                    <a:pt x="16300" y="66860"/>
                  </a:cubicBezTo>
                  <a:cubicBezTo>
                    <a:pt x="16264" y="66633"/>
                    <a:pt x="16217" y="66383"/>
                    <a:pt x="16181" y="66145"/>
                  </a:cubicBezTo>
                  <a:cubicBezTo>
                    <a:pt x="16169" y="66014"/>
                    <a:pt x="16169" y="65859"/>
                    <a:pt x="16181" y="65705"/>
                  </a:cubicBezTo>
                  <a:cubicBezTo>
                    <a:pt x="16181" y="65705"/>
                    <a:pt x="16193" y="65669"/>
                    <a:pt x="16193" y="65669"/>
                  </a:cubicBezTo>
                  <a:cubicBezTo>
                    <a:pt x="16193" y="65657"/>
                    <a:pt x="16193" y="65633"/>
                    <a:pt x="16205" y="65598"/>
                  </a:cubicBezTo>
                  <a:cubicBezTo>
                    <a:pt x="16205" y="65574"/>
                    <a:pt x="16205" y="65550"/>
                    <a:pt x="16217" y="65514"/>
                  </a:cubicBezTo>
                  <a:cubicBezTo>
                    <a:pt x="16217" y="65490"/>
                    <a:pt x="16229" y="65455"/>
                    <a:pt x="16229" y="65431"/>
                  </a:cubicBezTo>
                  <a:cubicBezTo>
                    <a:pt x="16253" y="65348"/>
                    <a:pt x="16276" y="65264"/>
                    <a:pt x="16300" y="65181"/>
                  </a:cubicBezTo>
                  <a:cubicBezTo>
                    <a:pt x="16312" y="65157"/>
                    <a:pt x="16312" y="65133"/>
                    <a:pt x="16324" y="65109"/>
                  </a:cubicBezTo>
                  <a:cubicBezTo>
                    <a:pt x="16384" y="64955"/>
                    <a:pt x="16443" y="64812"/>
                    <a:pt x="16503" y="64716"/>
                  </a:cubicBezTo>
                  <a:cubicBezTo>
                    <a:pt x="16753" y="64335"/>
                    <a:pt x="17122" y="64026"/>
                    <a:pt x="17491" y="63883"/>
                  </a:cubicBezTo>
                  <a:cubicBezTo>
                    <a:pt x="17812" y="63752"/>
                    <a:pt x="18015" y="63716"/>
                    <a:pt x="18158" y="63693"/>
                  </a:cubicBezTo>
                  <a:cubicBezTo>
                    <a:pt x="18217" y="63681"/>
                    <a:pt x="18265" y="63669"/>
                    <a:pt x="18300" y="63657"/>
                  </a:cubicBezTo>
                  <a:cubicBezTo>
                    <a:pt x="18372" y="63633"/>
                    <a:pt x="18384" y="63585"/>
                    <a:pt x="18384" y="63562"/>
                  </a:cubicBezTo>
                  <a:cubicBezTo>
                    <a:pt x="18396" y="63478"/>
                    <a:pt x="18324" y="63443"/>
                    <a:pt x="18205" y="63359"/>
                  </a:cubicBezTo>
                  <a:cubicBezTo>
                    <a:pt x="18158" y="63335"/>
                    <a:pt x="18098" y="63300"/>
                    <a:pt x="18027" y="63252"/>
                  </a:cubicBezTo>
                  <a:cubicBezTo>
                    <a:pt x="17824" y="63109"/>
                    <a:pt x="17431" y="62919"/>
                    <a:pt x="17134" y="62835"/>
                  </a:cubicBezTo>
                  <a:cubicBezTo>
                    <a:pt x="17015" y="62811"/>
                    <a:pt x="17015" y="62811"/>
                    <a:pt x="17038" y="62692"/>
                  </a:cubicBezTo>
                  <a:cubicBezTo>
                    <a:pt x="17050" y="62645"/>
                    <a:pt x="17062" y="62585"/>
                    <a:pt x="17074" y="62502"/>
                  </a:cubicBezTo>
                  <a:cubicBezTo>
                    <a:pt x="17074" y="62300"/>
                    <a:pt x="17288" y="62192"/>
                    <a:pt x="17336" y="62192"/>
                  </a:cubicBezTo>
                  <a:cubicBezTo>
                    <a:pt x="17360" y="62192"/>
                    <a:pt x="17407" y="62192"/>
                    <a:pt x="17467" y="62180"/>
                  </a:cubicBezTo>
                  <a:cubicBezTo>
                    <a:pt x="17574" y="62180"/>
                    <a:pt x="17717" y="62169"/>
                    <a:pt x="17848" y="62169"/>
                  </a:cubicBezTo>
                  <a:cubicBezTo>
                    <a:pt x="17979" y="62169"/>
                    <a:pt x="18015" y="62180"/>
                    <a:pt x="18015" y="62180"/>
                  </a:cubicBezTo>
                  <a:cubicBezTo>
                    <a:pt x="18074" y="62228"/>
                    <a:pt x="18122" y="62573"/>
                    <a:pt x="18134" y="62704"/>
                  </a:cubicBezTo>
                  <a:cubicBezTo>
                    <a:pt x="18146" y="62752"/>
                    <a:pt x="18146" y="62788"/>
                    <a:pt x="18158" y="62823"/>
                  </a:cubicBezTo>
                  <a:cubicBezTo>
                    <a:pt x="18181" y="63014"/>
                    <a:pt x="18336" y="63014"/>
                    <a:pt x="18408" y="63014"/>
                  </a:cubicBezTo>
                  <a:lnTo>
                    <a:pt x="18503" y="63014"/>
                  </a:lnTo>
                  <a:cubicBezTo>
                    <a:pt x="18574" y="63002"/>
                    <a:pt x="18646" y="63002"/>
                    <a:pt x="18753" y="63002"/>
                  </a:cubicBezTo>
                  <a:cubicBezTo>
                    <a:pt x="18788" y="63003"/>
                    <a:pt x="18819" y="63004"/>
                    <a:pt x="18847" y="63004"/>
                  </a:cubicBezTo>
                  <a:cubicBezTo>
                    <a:pt x="19043" y="63004"/>
                    <a:pt x="19100" y="62969"/>
                    <a:pt x="19193" y="62907"/>
                  </a:cubicBezTo>
                  <a:cubicBezTo>
                    <a:pt x="19229" y="62895"/>
                    <a:pt x="19265" y="62871"/>
                    <a:pt x="19312" y="62847"/>
                  </a:cubicBezTo>
                  <a:cubicBezTo>
                    <a:pt x="19384" y="62811"/>
                    <a:pt x="19443" y="62788"/>
                    <a:pt x="19503" y="62764"/>
                  </a:cubicBezTo>
                  <a:cubicBezTo>
                    <a:pt x="19586" y="62740"/>
                    <a:pt x="19658" y="62716"/>
                    <a:pt x="19705" y="62645"/>
                  </a:cubicBezTo>
                  <a:cubicBezTo>
                    <a:pt x="19765" y="62573"/>
                    <a:pt x="19765" y="62371"/>
                    <a:pt x="19729" y="61680"/>
                  </a:cubicBezTo>
                  <a:cubicBezTo>
                    <a:pt x="19729" y="61573"/>
                    <a:pt x="19729" y="61478"/>
                    <a:pt x="19729" y="61454"/>
                  </a:cubicBezTo>
                  <a:cubicBezTo>
                    <a:pt x="19729" y="61383"/>
                    <a:pt x="19741" y="61002"/>
                    <a:pt x="19717" y="60847"/>
                  </a:cubicBezTo>
                  <a:cubicBezTo>
                    <a:pt x="19693" y="60692"/>
                    <a:pt x="19527" y="60430"/>
                    <a:pt x="19408" y="60430"/>
                  </a:cubicBezTo>
                  <a:cubicBezTo>
                    <a:pt x="19301" y="60430"/>
                    <a:pt x="19086" y="60645"/>
                    <a:pt x="19027" y="60728"/>
                  </a:cubicBezTo>
                  <a:cubicBezTo>
                    <a:pt x="18979" y="60787"/>
                    <a:pt x="18789" y="60823"/>
                    <a:pt x="18693" y="60847"/>
                  </a:cubicBezTo>
                  <a:cubicBezTo>
                    <a:pt x="18634" y="60859"/>
                    <a:pt x="18586" y="60871"/>
                    <a:pt x="18562" y="60883"/>
                  </a:cubicBezTo>
                  <a:cubicBezTo>
                    <a:pt x="18515" y="60895"/>
                    <a:pt x="18431" y="60895"/>
                    <a:pt x="18360" y="60906"/>
                  </a:cubicBezTo>
                  <a:cubicBezTo>
                    <a:pt x="18289" y="60906"/>
                    <a:pt x="18229" y="60906"/>
                    <a:pt x="18193" y="60918"/>
                  </a:cubicBezTo>
                  <a:cubicBezTo>
                    <a:pt x="18158" y="60930"/>
                    <a:pt x="18110" y="60978"/>
                    <a:pt x="18110" y="61014"/>
                  </a:cubicBezTo>
                  <a:cubicBezTo>
                    <a:pt x="18110" y="61049"/>
                    <a:pt x="18146" y="61097"/>
                    <a:pt x="18181" y="61109"/>
                  </a:cubicBezTo>
                  <a:cubicBezTo>
                    <a:pt x="18193" y="61109"/>
                    <a:pt x="18229" y="61121"/>
                    <a:pt x="18277" y="61157"/>
                  </a:cubicBezTo>
                  <a:cubicBezTo>
                    <a:pt x="18372" y="61228"/>
                    <a:pt x="18527" y="61371"/>
                    <a:pt x="18574" y="61490"/>
                  </a:cubicBezTo>
                  <a:cubicBezTo>
                    <a:pt x="18491" y="61538"/>
                    <a:pt x="18146" y="61597"/>
                    <a:pt x="17931" y="61597"/>
                  </a:cubicBezTo>
                  <a:cubicBezTo>
                    <a:pt x="17848" y="61597"/>
                    <a:pt x="17788" y="61383"/>
                    <a:pt x="17753" y="61264"/>
                  </a:cubicBezTo>
                  <a:cubicBezTo>
                    <a:pt x="17729" y="61192"/>
                    <a:pt x="17717" y="61133"/>
                    <a:pt x="17693" y="61097"/>
                  </a:cubicBezTo>
                  <a:cubicBezTo>
                    <a:pt x="17622" y="60966"/>
                    <a:pt x="17491" y="60942"/>
                    <a:pt x="17336" y="60918"/>
                  </a:cubicBezTo>
                  <a:cubicBezTo>
                    <a:pt x="17276" y="60918"/>
                    <a:pt x="17217" y="60906"/>
                    <a:pt x="17157" y="60883"/>
                  </a:cubicBezTo>
                  <a:cubicBezTo>
                    <a:pt x="16967" y="60835"/>
                    <a:pt x="16741" y="60633"/>
                    <a:pt x="16622" y="60466"/>
                  </a:cubicBezTo>
                  <a:cubicBezTo>
                    <a:pt x="16610" y="60442"/>
                    <a:pt x="16598" y="60406"/>
                    <a:pt x="16586" y="60371"/>
                  </a:cubicBezTo>
                  <a:cubicBezTo>
                    <a:pt x="16574" y="60335"/>
                    <a:pt x="16538" y="60299"/>
                    <a:pt x="16491" y="60299"/>
                  </a:cubicBezTo>
                  <a:lnTo>
                    <a:pt x="15312" y="60371"/>
                  </a:lnTo>
                  <a:cubicBezTo>
                    <a:pt x="15288" y="60252"/>
                    <a:pt x="15300" y="60109"/>
                    <a:pt x="15300" y="59942"/>
                  </a:cubicBezTo>
                  <a:cubicBezTo>
                    <a:pt x="15300" y="59859"/>
                    <a:pt x="15300" y="59775"/>
                    <a:pt x="15300" y="59692"/>
                  </a:cubicBezTo>
                  <a:cubicBezTo>
                    <a:pt x="15300" y="59573"/>
                    <a:pt x="15312" y="59394"/>
                    <a:pt x="15324" y="59216"/>
                  </a:cubicBezTo>
                  <a:cubicBezTo>
                    <a:pt x="15360" y="58811"/>
                    <a:pt x="15360" y="58632"/>
                    <a:pt x="15312" y="58549"/>
                  </a:cubicBezTo>
                  <a:lnTo>
                    <a:pt x="15288" y="58525"/>
                  </a:lnTo>
                  <a:cubicBezTo>
                    <a:pt x="15229" y="58430"/>
                    <a:pt x="15062" y="58180"/>
                    <a:pt x="15074" y="58025"/>
                  </a:cubicBezTo>
                  <a:cubicBezTo>
                    <a:pt x="15086" y="57835"/>
                    <a:pt x="15062" y="57668"/>
                    <a:pt x="14990" y="57501"/>
                  </a:cubicBezTo>
                  <a:cubicBezTo>
                    <a:pt x="14955" y="57430"/>
                    <a:pt x="14955" y="57358"/>
                    <a:pt x="14967" y="57287"/>
                  </a:cubicBezTo>
                  <a:cubicBezTo>
                    <a:pt x="14967" y="57227"/>
                    <a:pt x="14967" y="57168"/>
                    <a:pt x="14955" y="57120"/>
                  </a:cubicBezTo>
                  <a:cubicBezTo>
                    <a:pt x="15002" y="57049"/>
                    <a:pt x="15431" y="56942"/>
                    <a:pt x="15729" y="56918"/>
                  </a:cubicBezTo>
                  <a:cubicBezTo>
                    <a:pt x="15745" y="56916"/>
                    <a:pt x="15760" y="56916"/>
                    <a:pt x="15774" y="56916"/>
                  </a:cubicBezTo>
                  <a:cubicBezTo>
                    <a:pt x="15872" y="56916"/>
                    <a:pt x="15921" y="56952"/>
                    <a:pt x="16014" y="57025"/>
                  </a:cubicBezTo>
                  <a:cubicBezTo>
                    <a:pt x="16062" y="57061"/>
                    <a:pt x="16122" y="57108"/>
                    <a:pt x="16193" y="57156"/>
                  </a:cubicBezTo>
                  <a:cubicBezTo>
                    <a:pt x="16431" y="57299"/>
                    <a:pt x="16598" y="57358"/>
                    <a:pt x="16824" y="57430"/>
                  </a:cubicBezTo>
                  <a:lnTo>
                    <a:pt x="16848" y="57430"/>
                  </a:lnTo>
                  <a:cubicBezTo>
                    <a:pt x="17038" y="57489"/>
                    <a:pt x="17634" y="57692"/>
                    <a:pt x="17955" y="57870"/>
                  </a:cubicBezTo>
                  <a:cubicBezTo>
                    <a:pt x="18289" y="58049"/>
                    <a:pt x="18789" y="58049"/>
                    <a:pt x="18979" y="58049"/>
                  </a:cubicBezTo>
                  <a:cubicBezTo>
                    <a:pt x="19170" y="58049"/>
                    <a:pt x="19527" y="57823"/>
                    <a:pt x="19991" y="57525"/>
                  </a:cubicBezTo>
                  <a:lnTo>
                    <a:pt x="20063" y="57477"/>
                  </a:lnTo>
                  <a:cubicBezTo>
                    <a:pt x="20098" y="57454"/>
                    <a:pt x="20146" y="57430"/>
                    <a:pt x="20194" y="57418"/>
                  </a:cubicBezTo>
                  <a:lnTo>
                    <a:pt x="20372" y="57704"/>
                  </a:lnTo>
                  <a:cubicBezTo>
                    <a:pt x="20384" y="57704"/>
                    <a:pt x="20396" y="57716"/>
                    <a:pt x="20396" y="57728"/>
                  </a:cubicBezTo>
                  <a:lnTo>
                    <a:pt x="20598" y="57870"/>
                  </a:lnTo>
                  <a:cubicBezTo>
                    <a:pt x="20610" y="57882"/>
                    <a:pt x="20622" y="57882"/>
                    <a:pt x="20646" y="57882"/>
                  </a:cubicBezTo>
                  <a:cubicBezTo>
                    <a:pt x="20658" y="57882"/>
                    <a:pt x="20670" y="57882"/>
                    <a:pt x="20694" y="57870"/>
                  </a:cubicBezTo>
                  <a:cubicBezTo>
                    <a:pt x="20884" y="57763"/>
                    <a:pt x="21098" y="57632"/>
                    <a:pt x="21277" y="57513"/>
                  </a:cubicBezTo>
                  <a:lnTo>
                    <a:pt x="21325" y="57477"/>
                  </a:lnTo>
                  <a:cubicBezTo>
                    <a:pt x="21372" y="57454"/>
                    <a:pt x="21420" y="57430"/>
                    <a:pt x="21479" y="57406"/>
                  </a:cubicBezTo>
                  <a:cubicBezTo>
                    <a:pt x="21622" y="57347"/>
                    <a:pt x="21789" y="57311"/>
                    <a:pt x="21944" y="57275"/>
                  </a:cubicBezTo>
                  <a:cubicBezTo>
                    <a:pt x="22110" y="57239"/>
                    <a:pt x="22289" y="57204"/>
                    <a:pt x="22444" y="57132"/>
                  </a:cubicBezTo>
                  <a:cubicBezTo>
                    <a:pt x="22813" y="56954"/>
                    <a:pt x="22861" y="56739"/>
                    <a:pt x="22861" y="56513"/>
                  </a:cubicBezTo>
                  <a:cubicBezTo>
                    <a:pt x="22861" y="56299"/>
                    <a:pt x="22646" y="56037"/>
                    <a:pt x="22468" y="55846"/>
                  </a:cubicBezTo>
                  <a:cubicBezTo>
                    <a:pt x="22337" y="55715"/>
                    <a:pt x="22396" y="55442"/>
                    <a:pt x="22432" y="55239"/>
                  </a:cubicBezTo>
                  <a:cubicBezTo>
                    <a:pt x="22432" y="55203"/>
                    <a:pt x="22444" y="55168"/>
                    <a:pt x="22444" y="55132"/>
                  </a:cubicBezTo>
                  <a:cubicBezTo>
                    <a:pt x="22468" y="54989"/>
                    <a:pt x="22491" y="54941"/>
                    <a:pt x="22551" y="54858"/>
                  </a:cubicBezTo>
                  <a:cubicBezTo>
                    <a:pt x="22575" y="54822"/>
                    <a:pt x="22599" y="54775"/>
                    <a:pt x="22622" y="54715"/>
                  </a:cubicBezTo>
                  <a:cubicBezTo>
                    <a:pt x="22682" y="54608"/>
                    <a:pt x="22682" y="54525"/>
                    <a:pt x="22682" y="54429"/>
                  </a:cubicBezTo>
                  <a:cubicBezTo>
                    <a:pt x="22682" y="54322"/>
                    <a:pt x="22694" y="54191"/>
                    <a:pt x="22765" y="53953"/>
                  </a:cubicBezTo>
                  <a:cubicBezTo>
                    <a:pt x="22872" y="53620"/>
                    <a:pt x="22944" y="53584"/>
                    <a:pt x="23063" y="53513"/>
                  </a:cubicBezTo>
                  <a:cubicBezTo>
                    <a:pt x="23111" y="53477"/>
                    <a:pt x="23158" y="53453"/>
                    <a:pt x="23218" y="53406"/>
                  </a:cubicBezTo>
                  <a:cubicBezTo>
                    <a:pt x="23420" y="53251"/>
                    <a:pt x="23420" y="53108"/>
                    <a:pt x="23408" y="52953"/>
                  </a:cubicBezTo>
                  <a:cubicBezTo>
                    <a:pt x="23408" y="52917"/>
                    <a:pt x="23408" y="52870"/>
                    <a:pt x="23408" y="52822"/>
                  </a:cubicBezTo>
                  <a:cubicBezTo>
                    <a:pt x="23432" y="52620"/>
                    <a:pt x="23277" y="52501"/>
                    <a:pt x="23146" y="52394"/>
                  </a:cubicBezTo>
                  <a:cubicBezTo>
                    <a:pt x="23099" y="52358"/>
                    <a:pt x="23051" y="52322"/>
                    <a:pt x="23015" y="52286"/>
                  </a:cubicBezTo>
                  <a:cubicBezTo>
                    <a:pt x="22884" y="52144"/>
                    <a:pt x="22503" y="51191"/>
                    <a:pt x="22480" y="51036"/>
                  </a:cubicBezTo>
                  <a:cubicBezTo>
                    <a:pt x="22480" y="50989"/>
                    <a:pt x="22468" y="50929"/>
                    <a:pt x="22491" y="50905"/>
                  </a:cubicBezTo>
                  <a:cubicBezTo>
                    <a:pt x="22491" y="50893"/>
                    <a:pt x="22527" y="50870"/>
                    <a:pt x="22634" y="50858"/>
                  </a:cubicBezTo>
                  <a:cubicBezTo>
                    <a:pt x="22683" y="50852"/>
                    <a:pt x="22729" y="50849"/>
                    <a:pt x="22772" y="50849"/>
                  </a:cubicBezTo>
                  <a:cubicBezTo>
                    <a:pt x="22907" y="50849"/>
                    <a:pt x="23020" y="50878"/>
                    <a:pt x="23146" y="50941"/>
                  </a:cubicBezTo>
                  <a:cubicBezTo>
                    <a:pt x="23242" y="51001"/>
                    <a:pt x="23325" y="51084"/>
                    <a:pt x="23432" y="51191"/>
                  </a:cubicBezTo>
                  <a:cubicBezTo>
                    <a:pt x="23468" y="51227"/>
                    <a:pt x="23503" y="51274"/>
                    <a:pt x="23551" y="51310"/>
                  </a:cubicBezTo>
                  <a:cubicBezTo>
                    <a:pt x="23646" y="51405"/>
                    <a:pt x="23694" y="51417"/>
                    <a:pt x="23813" y="51441"/>
                  </a:cubicBezTo>
                  <a:cubicBezTo>
                    <a:pt x="23896" y="51453"/>
                    <a:pt x="24027" y="51489"/>
                    <a:pt x="24289" y="51560"/>
                  </a:cubicBezTo>
                  <a:cubicBezTo>
                    <a:pt x="24702" y="51688"/>
                    <a:pt x="24993" y="51718"/>
                    <a:pt x="25424" y="51718"/>
                  </a:cubicBezTo>
                  <a:cubicBezTo>
                    <a:pt x="25515" y="51718"/>
                    <a:pt x="25612" y="51717"/>
                    <a:pt x="25718" y="51715"/>
                  </a:cubicBezTo>
                  <a:lnTo>
                    <a:pt x="26123" y="51715"/>
                  </a:lnTo>
                  <a:cubicBezTo>
                    <a:pt x="26706" y="51715"/>
                    <a:pt x="28016" y="51417"/>
                    <a:pt x="29052" y="51179"/>
                  </a:cubicBezTo>
                  <a:cubicBezTo>
                    <a:pt x="29552" y="51072"/>
                    <a:pt x="29969" y="50977"/>
                    <a:pt x="30242" y="50929"/>
                  </a:cubicBezTo>
                  <a:cubicBezTo>
                    <a:pt x="31123" y="50774"/>
                    <a:pt x="33100" y="49786"/>
                    <a:pt x="33338" y="49655"/>
                  </a:cubicBezTo>
                  <a:cubicBezTo>
                    <a:pt x="33564" y="49536"/>
                    <a:pt x="33636" y="49262"/>
                    <a:pt x="33707" y="49012"/>
                  </a:cubicBezTo>
                  <a:cubicBezTo>
                    <a:pt x="33719" y="48929"/>
                    <a:pt x="33743" y="48857"/>
                    <a:pt x="33767" y="48786"/>
                  </a:cubicBezTo>
                  <a:cubicBezTo>
                    <a:pt x="33862" y="48524"/>
                    <a:pt x="34255" y="47964"/>
                    <a:pt x="34517" y="47762"/>
                  </a:cubicBezTo>
                  <a:cubicBezTo>
                    <a:pt x="34600" y="47702"/>
                    <a:pt x="34660" y="47655"/>
                    <a:pt x="34731" y="47607"/>
                  </a:cubicBezTo>
                  <a:cubicBezTo>
                    <a:pt x="34874" y="47512"/>
                    <a:pt x="35005" y="47429"/>
                    <a:pt x="35172" y="47202"/>
                  </a:cubicBezTo>
                  <a:cubicBezTo>
                    <a:pt x="35326" y="47000"/>
                    <a:pt x="35422" y="46798"/>
                    <a:pt x="35505" y="46619"/>
                  </a:cubicBezTo>
                  <a:cubicBezTo>
                    <a:pt x="35564" y="46512"/>
                    <a:pt x="35612" y="46417"/>
                    <a:pt x="35660" y="46345"/>
                  </a:cubicBezTo>
                  <a:cubicBezTo>
                    <a:pt x="35695" y="46298"/>
                    <a:pt x="35731" y="46238"/>
                    <a:pt x="35779" y="46167"/>
                  </a:cubicBezTo>
                  <a:cubicBezTo>
                    <a:pt x="35922" y="45976"/>
                    <a:pt x="36088" y="45762"/>
                    <a:pt x="36100" y="45595"/>
                  </a:cubicBezTo>
                  <a:cubicBezTo>
                    <a:pt x="36124" y="45393"/>
                    <a:pt x="36088" y="44059"/>
                    <a:pt x="36041" y="43928"/>
                  </a:cubicBezTo>
                  <a:cubicBezTo>
                    <a:pt x="36023" y="43881"/>
                    <a:pt x="35981" y="43860"/>
                    <a:pt x="35920" y="43860"/>
                  </a:cubicBezTo>
                  <a:cubicBezTo>
                    <a:pt x="35859" y="43860"/>
                    <a:pt x="35779" y="43881"/>
                    <a:pt x="35684" y="43916"/>
                  </a:cubicBezTo>
                  <a:cubicBezTo>
                    <a:pt x="35588" y="43952"/>
                    <a:pt x="35469" y="44000"/>
                    <a:pt x="35374" y="44000"/>
                  </a:cubicBezTo>
                  <a:cubicBezTo>
                    <a:pt x="35219" y="44000"/>
                    <a:pt x="35088" y="43678"/>
                    <a:pt x="35005" y="43476"/>
                  </a:cubicBezTo>
                  <a:lnTo>
                    <a:pt x="34993" y="43452"/>
                  </a:lnTo>
                  <a:cubicBezTo>
                    <a:pt x="34922" y="43285"/>
                    <a:pt x="34802" y="43250"/>
                    <a:pt x="34707" y="43226"/>
                  </a:cubicBezTo>
                  <a:cubicBezTo>
                    <a:pt x="34636" y="43214"/>
                    <a:pt x="34600" y="43202"/>
                    <a:pt x="34564" y="43142"/>
                  </a:cubicBezTo>
                  <a:cubicBezTo>
                    <a:pt x="34481" y="42988"/>
                    <a:pt x="34612" y="42380"/>
                    <a:pt x="34707" y="42166"/>
                  </a:cubicBezTo>
                  <a:cubicBezTo>
                    <a:pt x="34743" y="42071"/>
                    <a:pt x="34838" y="41940"/>
                    <a:pt x="34933" y="41809"/>
                  </a:cubicBezTo>
                  <a:cubicBezTo>
                    <a:pt x="35029" y="41666"/>
                    <a:pt x="35124" y="41523"/>
                    <a:pt x="35183" y="41416"/>
                  </a:cubicBezTo>
                  <a:cubicBezTo>
                    <a:pt x="35279" y="41225"/>
                    <a:pt x="35195" y="41118"/>
                    <a:pt x="35112" y="41023"/>
                  </a:cubicBezTo>
                  <a:cubicBezTo>
                    <a:pt x="35064" y="40964"/>
                    <a:pt x="35017" y="40904"/>
                    <a:pt x="34969" y="40809"/>
                  </a:cubicBezTo>
                  <a:cubicBezTo>
                    <a:pt x="34838" y="40559"/>
                    <a:pt x="34719" y="40475"/>
                    <a:pt x="34600" y="40392"/>
                  </a:cubicBezTo>
                  <a:cubicBezTo>
                    <a:pt x="34576" y="40380"/>
                    <a:pt x="34564" y="40368"/>
                    <a:pt x="34541" y="40356"/>
                  </a:cubicBezTo>
                  <a:cubicBezTo>
                    <a:pt x="34398" y="40261"/>
                    <a:pt x="33921" y="39832"/>
                    <a:pt x="33802" y="39690"/>
                  </a:cubicBezTo>
                  <a:cubicBezTo>
                    <a:pt x="33695" y="39559"/>
                    <a:pt x="33576" y="39511"/>
                    <a:pt x="33529" y="39499"/>
                  </a:cubicBezTo>
                  <a:cubicBezTo>
                    <a:pt x="33445" y="39451"/>
                    <a:pt x="33362" y="39440"/>
                    <a:pt x="33267" y="39428"/>
                  </a:cubicBezTo>
                  <a:cubicBezTo>
                    <a:pt x="33148" y="39404"/>
                    <a:pt x="32993" y="39380"/>
                    <a:pt x="32767" y="39273"/>
                  </a:cubicBezTo>
                  <a:cubicBezTo>
                    <a:pt x="32588" y="39178"/>
                    <a:pt x="32564" y="39023"/>
                    <a:pt x="32540" y="38785"/>
                  </a:cubicBezTo>
                  <a:cubicBezTo>
                    <a:pt x="32540" y="38737"/>
                    <a:pt x="32528" y="38689"/>
                    <a:pt x="32528" y="38642"/>
                  </a:cubicBezTo>
                  <a:cubicBezTo>
                    <a:pt x="32481" y="38368"/>
                    <a:pt x="32457" y="38082"/>
                    <a:pt x="32457" y="37713"/>
                  </a:cubicBezTo>
                  <a:cubicBezTo>
                    <a:pt x="32457" y="37642"/>
                    <a:pt x="32457" y="37570"/>
                    <a:pt x="32457" y="37499"/>
                  </a:cubicBezTo>
                  <a:cubicBezTo>
                    <a:pt x="32457" y="37463"/>
                    <a:pt x="32457" y="37416"/>
                    <a:pt x="32457" y="37368"/>
                  </a:cubicBezTo>
                  <a:cubicBezTo>
                    <a:pt x="32457" y="37344"/>
                    <a:pt x="32457" y="37320"/>
                    <a:pt x="32445" y="37296"/>
                  </a:cubicBezTo>
                  <a:cubicBezTo>
                    <a:pt x="32445" y="37249"/>
                    <a:pt x="32445" y="37201"/>
                    <a:pt x="32445" y="37165"/>
                  </a:cubicBezTo>
                  <a:cubicBezTo>
                    <a:pt x="32445" y="37154"/>
                    <a:pt x="32445" y="37154"/>
                    <a:pt x="32445" y="37142"/>
                  </a:cubicBezTo>
                  <a:cubicBezTo>
                    <a:pt x="32445" y="37130"/>
                    <a:pt x="32445" y="37118"/>
                    <a:pt x="32445" y="37118"/>
                  </a:cubicBezTo>
                  <a:cubicBezTo>
                    <a:pt x="32433" y="37035"/>
                    <a:pt x="32421" y="36975"/>
                    <a:pt x="32409" y="36904"/>
                  </a:cubicBezTo>
                  <a:cubicBezTo>
                    <a:pt x="32362" y="36677"/>
                    <a:pt x="32445" y="36022"/>
                    <a:pt x="32505" y="35546"/>
                  </a:cubicBezTo>
                  <a:cubicBezTo>
                    <a:pt x="32528" y="35320"/>
                    <a:pt x="32552" y="35118"/>
                    <a:pt x="32564" y="34987"/>
                  </a:cubicBezTo>
                  <a:cubicBezTo>
                    <a:pt x="32576" y="34772"/>
                    <a:pt x="32588" y="34760"/>
                    <a:pt x="32647" y="34737"/>
                  </a:cubicBezTo>
                  <a:cubicBezTo>
                    <a:pt x="32683" y="34725"/>
                    <a:pt x="32731" y="34701"/>
                    <a:pt x="32790" y="34665"/>
                  </a:cubicBezTo>
                  <a:cubicBezTo>
                    <a:pt x="32838" y="34629"/>
                    <a:pt x="32874" y="34606"/>
                    <a:pt x="32921" y="34582"/>
                  </a:cubicBezTo>
                  <a:cubicBezTo>
                    <a:pt x="33040" y="34510"/>
                    <a:pt x="33159" y="34439"/>
                    <a:pt x="33255" y="34237"/>
                  </a:cubicBezTo>
                  <a:cubicBezTo>
                    <a:pt x="33326" y="34082"/>
                    <a:pt x="33326" y="34010"/>
                    <a:pt x="33314" y="33903"/>
                  </a:cubicBezTo>
                  <a:cubicBezTo>
                    <a:pt x="33302" y="33820"/>
                    <a:pt x="33290" y="33725"/>
                    <a:pt x="33314" y="33534"/>
                  </a:cubicBezTo>
                  <a:cubicBezTo>
                    <a:pt x="33326" y="33439"/>
                    <a:pt x="33338" y="33344"/>
                    <a:pt x="33350" y="33260"/>
                  </a:cubicBezTo>
                  <a:cubicBezTo>
                    <a:pt x="33386" y="32903"/>
                    <a:pt x="33433" y="32558"/>
                    <a:pt x="33421" y="32236"/>
                  </a:cubicBezTo>
                  <a:cubicBezTo>
                    <a:pt x="33409" y="32034"/>
                    <a:pt x="33350" y="31772"/>
                    <a:pt x="33302" y="31546"/>
                  </a:cubicBezTo>
                  <a:cubicBezTo>
                    <a:pt x="33267" y="31343"/>
                    <a:pt x="33219" y="31153"/>
                    <a:pt x="33219" y="31034"/>
                  </a:cubicBezTo>
                  <a:cubicBezTo>
                    <a:pt x="33219" y="30891"/>
                    <a:pt x="33445" y="30688"/>
                    <a:pt x="33576" y="30569"/>
                  </a:cubicBezTo>
                  <a:cubicBezTo>
                    <a:pt x="33648" y="30510"/>
                    <a:pt x="33695" y="30474"/>
                    <a:pt x="33719" y="30438"/>
                  </a:cubicBezTo>
                  <a:cubicBezTo>
                    <a:pt x="33767" y="30367"/>
                    <a:pt x="33767" y="30272"/>
                    <a:pt x="33755" y="30105"/>
                  </a:cubicBezTo>
                  <a:cubicBezTo>
                    <a:pt x="33755" y="29926"/>
                    <a:pt x="33755" y="29700"/>
                    <a:pt x="33779" y="29379"/>
                  </a:cubicBezTo>
                  <a:cubicBezTo>
                    <a:pt x="33826" y="28914"/>
                    <a:pt x="34088" y="28438"/>
                    <a:pt x="34231" y="28152"/>
                  </a:cubicBezTo>
                  <a:cubicBezTo>
                    <a:pt x="34291" y="28045"/>
                    <a:pt x="34326" y="27974"/>
                    <a:pt x="34350" y="27926"/>
                  </a:cubicBezTo>
                  <a:cubicBezTo>
                    <a:pt x="34350" y="27926"/>
                    <a:pt x="34350" y="27902"/>
                    <a:pt x="34350" y="27902"/>
                  </a:cubicBezTo>
                  <a:lnTo>
                    <a:pt x="34267" y="27879"/>
                  </a:lnTo>
                  <a:lnTo>
                    <a:pt x="34362" y="27879"/>
                  </a:lnTo>
                  <a:cubicBezTo>
                    <a:pt x="34374" y="27843"/>
                    <a:pt x="34374" y="27819"/>
                    <a:pt x="34374" y="27783"/>
                  </a:cubicBezTo>
                  <a:cubicBezTo>
                    <a:pt x="34386" y="27771"/>
                    <a:pt x="34386" y="27760"/>
                    <a:pt x="34386" y="27736"/>
                  </a:cubicBezTo>
                  <a:cubicBezTo>
                    <a:pt x="34386" y="27700"/>
                    <a:pt x="34398" y="27676"/>
                    <a:pt x="34398" y="27640"/>
                  </a:cubicBezTo>
                  <a:cubicBezTo>
                    <a:pt x="34398" y="27629"/>
                    <a:pt x="34398" y="27605"/>
                    <a:pt x="34398" y="27593"/>
                  </a:cubicBezTo>
                  <a:cubicBezTo>
                    <a:pt x="34398" y="27569"/>
                    <a:pt x="34398" y="27545"/>
                    <a:pt x="34398" y="27521"/>
                  </a:cubicBezTo>
                  <a:lnTo>
                    <a:pt x="34410" y="27450"/>
                  </a:lnTo>
                  <a:cubicBezTo>
                    <a:pt x="34410" y="27295"/>
                    <a:pt x="34410" y="27140"/>
                    <a:pt x="34410" y="27033"/>
                  </a:cubicBezTo>
                  <a:lnTo>
                    <a:pt x="34410" y="26986"/>
                  </a:lnTo>
                  <a:cubicBezTo>
                    <a:pt x="34410" y="26950"/>
                    <a:pt x="34410" y="26926"/>
                    <a:pt x="34421" y="26902"/>
                  </a:cubicBezTo>
                  <a:cubicBezTo>
                    <a:pt x="34433" y="26867"/>
                    <a:pt x="34469" y="26843"/>
                    <a:pt x="34529" y="26795"/>
                  </a:cubicBezTo>
                  <a:cubicBezTo>
                    <a:pt x="34576" y="26748"/>
                    <a:pt x="34648" y="26688"/>
                    <a:pt x="34731" y="26593"/>
                  </a:cubicBezTo>
                  <a:cubicBezTo>
                    <a:pt x="34922" y="26355"/>
                    <a:pt x="35374" y="25712"/>
                    <a:pt x="35517" y="25497"/>
                  </a:cubicBezTo>
                  <a:cubicBezTo>
                    <a:pt x="35600" y="25378"/>
                    <a:pt x="35636" y="25295"/>
                    <a:pt x="35672" y="25224"/>
                  </a:cubicBezTo>
                  <a:cubicBezTo>
                    <a:pt x="35695" y="25176"/>
                    <a:pt x="35719" y="25128"/>
                    <a:pt x="35755" y="25069"/>
                  </a:cubicBezTo>
                  <a:cubicBezTo>
                    <a:pt x="35791" y="25009"/>
                    <a:pt x="35922" y="24938"/>
                    <a:pt x="36053" y="24854"/>
                  </a:cubicBezTo>
                  <a:cubicBezTo>
                    <a:pt x="36184" y="24771"/>
                    <a:pt x="36338" y="24676"/>
                    <a:pt x="36481" y="24569"/>
                  </a:cubicBezTo>
                  <a:cubicBezTo>
                    <a:pt x="36755" y="24342"/>
                    <a:pt x="37041" y="23997"/>
                    <a:pt x="37303" y="23688"/>
                  </a:cubicBezTo>
                  <a:lnTo>
                    <a:pt x="37410" y="23557"/>
                  </a:lnTo>
                  <a:cubicBezTo>
                    <a:pt x="37553" y="23390"/>
                    <a:pt x="37815" y="23080"/>
                    <a:pt x="38077" y="22795"/>
                  </a:cubicBezTo>
                  <a:cubicBezTo>
                    <a:pt x="38422" y="22402"/>
                    <a:pt x="38636" y="22152"/>
                    <a:pt x="38684" y="22092"/>
                  </a:cubicBezTo>
                  <a:cubicBezTo>
                    <a:pt x="38708" y="22056"/>
                    <a:pt x="39041" y="21735"/>
                    <a:pt x="39363" y="21425"/>
                  </a:cubicBezTo>
                  <a:cubicBezTo>
                    <a:pt x="39875" y="20925"/>
                    <a:pt x="40458" y="20366"/>
                    <a:pt x="40589" y="20199"/>
                  </a:cubicBezTo>
                  <a:lnTo>
                    <a:pt x="40613" y="20163"/>
                  </a:lnTo>
                  <a:cubicBezTo>
                    <a:pt x="40625" y="20151"/>
                    <a:pt x="40637" y="20140"/>
                    <a:pt x="40648" y="20128"/>
                  </a:cubicBezTo>
                  <a:cubicBezTo>
                    <a:pt x="40648" y="20116"/>
                    <a:pt x="40648" y="20116"/>
                    <a:pt x="40648" y="20116"/>
                  </a:cubicBezTo>
                  <a:cubicBezTo>
                    <a:pt x="40839" y="19890"/>
                    <a:pt x="41065" y="19711"/>
                    <a:pt x="41458" y="19473"/>
                  </a:cubicBezTo>
                  <a:cubicBezTo>
                    <a:pt x="41625" y="19378"/>
                    <a:pt x="41780" y="19259"/>
                    <a:pt x="41934" y="19163"/>
                  </a:cubicBezTo>
                  <a:cubicBezTo>
                    <a:pt x="42149" y="19020"/>
                    <a:pt x="42339" y="18901"/>
                    <a:pt x="42434" y="18866"/>
                  </a:cubicBezTo>
                  <a:cubicBezTo>
                    <a:pt x="42613" y="18782"/>
                    <a:pt x="43065" y="18520"/>
                    <a:pt x="43256" y="18389"/>
                  </a:cubicBezTo>
                  <a:lnTo>
                    <a:pt x="43280" y="18377"/>
                  </a:lnTo>
                  <a:cubicBezTo>
                    <a:pt x="43470" y="18246"/>
                    <a:pt x="43625" y="18139"/>
                    <a:pt x="43863" y="18116"/>
                  </a:cubicBezTo>
                  <a:cubicBezTo>
                    <a:pt x="44125" y="18092"/>
                    <a:pt x="44292" y="17949"/>
                    <a:pt x="44435" y="17830"/>
                  </a:cubicBezTo>
                  <a:lnTo>
                    <a:pt x="44494" y="17770"/>
                  </a:lnTo>
                  <a:cubicBezTo>
                    <a:pt x="44530" y="17746"/>
                    <a:pt x="44566" y="17711"/>
                    <a:pt x="44589" y="17687"/>
                  </a:cubicBezTo>
                  <a:cubicBezTo>
                    <a:pt x="44673" y="17615"/>
                    <a:pt x="44697" y="17592"/>
                    <a:pt x="44792" y="17592"/>
                  </a:cubicBezTo>
                  <a:lnTo>
                    <a:pt x="44828" y="17592"/>
                  </a:lnTo>
                  <a:cubicBezTo>
                    <a:pt x="45042" y="17592"/>
                    <a:pt x="45268" y="17437"/>
                    <a:pt x="45578" y="17187"/>
                  </a:cubicBezTo>
                  <a:cubicBezTo>
                    <a:pt x="45840" y="16961"/>
                    <a:pt x="45840" y="16520"/>
                    <a:pt x="45828" y="16222"/>
                  </a:cubicBezTo>
                  <a:cubicBezTo>
                    <a:pt x="45828" y="16151"/>
                    <a:pt x="45828" y="16091"/>
                    <a:pt x="45828" y="16044"/>
                  </a:cubicBezTo>
                  <a:cubicBezTo>
                    <a:pt x="45851" y="15853"/>
                    <a:pt x="45911" y="15687"/>
                    <a:pt x="46018" y="15544"/>
                  </a:cubicBezTo>
                  <a:cubicBezTo>
                    <a:pt x="46149" y="15353"/>
                    <a:pt x="46268" y="14865"/>
                    <a:pt x="46280" y="14663"/>
                  </a:cubicBezTo>
                  <a:cubicBezTo>
                    <a:pt x="46304" y="14448"/>
                    <a:pt x="46232" y="14317"/>
                    <a:pt x="46078" y="14079"/>
                  </a:cubicBezTo>
                  <a:cubicBezTo>
                    <a:pt x="45947" y="13889"/>
                    <a:pt x="45911" y="13448"/>
                    <a:pt x="45875" y="13127"/>
                  </a:cubicBezTo>
                  <a:lnTo>
                    <a:pt x="45863" y="13020"/>
                  </a:lnTo>
                  <a:cubicBezTo>
                    <a:pt x="45828" y="12674"/>
                    <a:pt x="45625" y="12448"/>
                    <a:pt x="45280" y="12377"/>
                  </a:cubicBezTo>
                  <a:cubicBezTo>
                    <a:pt x="45211" y="12360"/>
                    <a:pt x="45148" y="12353"/>
                    <a:pt x="45089" y="12353"/>
                  </a:cubicBezTo>
                  <a:cubicBezTo>
                    <a:pt x="44935" y="12353"/>
                    <a:pt x="44807" y="12403"/>
                    <a:pt x="44661" y="12472"/>
                  </a:cubicBezTo>
                  <a:lnTo>
                    <a:pt x="44589" y="12496"/>
                  </a:lnTo>
                  <a:cubicBezTo>
                    <a:pt x="44503" y="12528"/>
                    <a:pt x="44443" y="12548"/>
                    <a:pt x="44391" y="12548"/>
                  </a:cubicBezTo>
                  <a:cubicBezTo>
                    <a:pt x="44327" y="12548"/>
                    <a:pt x="44274" y="12520"/>
                    <a:pt x="44197" y="12448"/>
                  </a:cubicBezTo>
                  <a:cubicBezTo>
                    <a:pt x="44149" y="12412"/>
                    <a:pt x="44125" y="12365"/>
                    <a:pt x="44089" y="12317"/>
                  </a:cubicBezTo>
                  <a:cubicBezTo>
                    <a:pt x="44018" y="12210"/>
                    <a:pt x="43935" y="12103"/>
                    <a:pt x="43768" y="12079"/>
                  </a:cubicBezTo>
                  <a:cubicBezTo>
                    <a:pt x="43423" y="12079"/>
                    <a:pt x="43411" y="13210"/>
                    <a:pt x="43411" y="13222"/>
                  </a:cubicBezTo>
                  <a:cubicBezTo>
                    <a:pt x="43411" y="13472"/>
                    <a:pt x="43375" y="13829"/>
                    <a:pt x="43339" y="14091"/>
                  </a:cubicBezTo>
                  <a:cubicBezTo>
                    <a:pt x="43315" y="14258"/>
                    <a:pt x="43304" y="14341"/>
                    <a:pt x="43304" y="14389"/>
                  </a:cubicBezTo>
                  <a:cubicBezTo>
                    <a:pt x="43304" y="14460"/>
                    <a:pt x="43149" y="14734"/>
                    <a:pt x="43030" y="14841"/>
                  </a:cubicBezTo>
                  <a:cubicBezTo>
                    <a:pt x="42923" y="14948"/>
                    <a:pt x="42565" y="15329"/>
                    <a:pt x="42518" y="15425"/>
                  </a:cubicBezTo>
                  <a:cubicBezTo>
                    <a:pt x="42506" y="15437"/>
                    <a:pt x="42494" y="15472"/>
                    <a:pt x="42470" y="15508"/>
                  </a:cubicBezTo>
                  <a:cubicBezTo>
                    <a:pt x="42411" y="15615"/>
                    <a:pt x="42268" y="15901"/>
                    <a:pt x="42220" y="15949"/>
                  </a:cubicBezTo>
                  <a:cubicBezTo>
                    <a:pt x="42161" y="16008"/>
                    <a:pt x="41696" y="16282"/>
                    <a:pt x="41446" y="16401"/>
                  </a:cubicBezTo>
                  <a:cubicBezTo>
                    <a:pt x="41113" y="16556"/>
                    <a:pt x="40732" y="17056"/>
                    <a:pt x="40696" y="17115"/>
                  </a:cubicBezTo>
                  <a:cubicBezTo>
                    <a:pt x="40601" y="17234"/>
                    <a:pt x="40517" y="17425"/>
                    <a:pt x="40446" y="17568"/>
                  </a:cubicBezTo>
                  <a:cubicBezTo>
                    <a:pt x="40410" y="17651"/>
                    <a:pt x="40363" y="17758"/>
                    <a:pt x="40351" y="17770"/>
                  </a:cubicBezTo>
                  <a:cubicBezTo>
                    <a:pt x="40315" y="17770"/>
                    <a:pt x="40244" y="17735"/>
                    <a:pt x="40160" y="17651"/>
                  </a:cubicBezTo>
                  <a:cubicBezTo>
                    <a:pt x="40065" y="17532"/>
                    <a:pt x="39958" y="17496"/>
                    <a:pt x="39839" y="17461"/>
                  </a:cubicBezTo>
                  <a:cubicBezTo>
                    <a:pt x="39839" y="17461"/>
                    <a:pt x="39839" y="17461"/>
                    <a:pt x="39839" y="17449"/>
                  </a:cubicBezTo>
                  <a:cubicBezTo>
                    <a:pt x="39803" y="17449"/>
                    <a:pt x="39767" y="17437"/>
                    <a:pt x="39732" y="17425"/>
                  </a:cubicBezTo>
                  <a:lnTo>
                    <a:pt x="39708" y="17425"/>
                  </a:lnTo>
                  <a:cubicBezTo>
                    <a:pt x="39529" y="17365"/>
                    <a:pt x="39351" y="17354"/>
                    <a:pt x="39279" y="17354"/>
                  </a:cubicBezTo>
                  <a:lnTo>
                    <a:pt x="39208" y="17354"/>
                  </a:lnTo>
                  <a:cubicBezTo>
                    <a:pt x="39077" y="17365"/>
                    <a:pt x="38827" y="17580"/>
                    <a:pt x="38743" y="17794"/>
                  </a:cubicBezTo>
                  <a:cubicBezTo>
                    <a:pt x="38660" y="17985"/>
                    <a:pt x="38589" y="18008"/>
                    <a:pt x="38505" y="18008"/>
                  </a:cubicBezTo>
                  <a:cubicBezTo>
                    <a:pt x="38374" y="17996"/>
                    <a:pt x="38089" y="17830"/>
                    <a:pt x="37898" y="17687"/>
                  </a:cubicBezTo>
                  <a:cubicBezTo>
                    <a:pt x="37743" y="17568"/>
                    <a:pt x="37493" y="17556"/>
                    <a:pt x="37243" y="17556"/>
                  </a:cubicBezTo>
                  <a:lnTo>
                    <a:pt x="36946" y="17568"/>
                  </a:lnTo>
                  <a:lnTo>
                    <a:pt x="36791" y="17556"/>
                  </a:lnTo>
                  <a:cubicBezTo>
                    <a:pt x="36636" y="17556"/>
                    <a:pt x="36541" y="17580"/>
                    <a:pt x="36457" y="17592"/>
                  </a:cubicBezTo>
                  <a:cubicBezTo>
                    <a:pt x="36414" y="17596"/>
                    <a:pt x="36373" y="17599"/>
                    <a:pt x="36332" y="17599"/>
                  </a:cubicBezTo>
                  <a:cubicBezTo>
                    <a:pt x="36261" y="17599"/>
                    <a:pt x="36186" y="17590"/>
                    <a:pt x="36088" y="17568"/>
                  </a:cubicBezTo>
                  <a:cubicBezTo>
                    <a:pt x="35969" y="17532"/>
                    <a:pt x="35838" y="17473"/>
                    <a:pt x="35695" y="17401"/>
                  </a:cubicBezTo>
                  <a:cubicBezTo>
                    <a:pt x="35493" y="17306"/>
                    <a:pt x="35255" y="17211"/>
                    <a:pt x="34969" y="17139"/>
                  </a:cubicBezTo>
                  <a:cubicBezTo>
                    <a:pt x="34802" y="17092"/>
                    <a:pt x="34636" y="17068"/>
                    <a:pt x="34433" y="17044"/>
                  </a:cubicBezTo>
                  <a:cubicBezTo>
                    <a:pt x="34410" y="17044"/>
                    <a:pt x="34386" y="17032"/>
                    <a:pt x="34386" y="17032"/>
                  </a:cubicBezTo>
                  <a:lnTo>
                    <a:pt x="34302" y="17032"/>
                  </a:lnTo>
                  <a:cubicBezTo>
                    <a:pt x="34171" y="17020"/>
                    <a:pt x="34052" y="17008"/>
                    <a:pt x="33933" y="16996"/>
                  </a:cubicBezTo>
                  <a:lnTo>
                    <a:pt x="33755" y="16996"/>
                  </a:lnTo>
                  <a:cubicBezTo>
                    <a:pt x="33671" y="16984"/>
                    <a:pt x="33564" y="16984"/>
                    <a:pt x="33445" y="16984"/>
                  </a:cubicBezTo>
                  <a:cubicBezTo>
                    <a:pt x="33219" y="16984"/>
                    <a:pt x="32838" y="16973"/>
                    <a:pt x="32767" y="16889"/>
                  </a:cubicBezTo>
                  <a:cubicBezTo>
                    <a:pt x="32767" y="16889"/>
                    <a:pt x="32767" y="16889"/>
                    <a:pt x="32767" y="16877"/>
                  </a:cubicBezTo>
                  <a:cubicBezTo>
                    <a:pt x="32743" y="16842"/>
                    <a:pt x="32755" y="16806"/>
                    <a:pt x="32838" y="16699"/>
                  </a:cubicBezTo>
                  <a:cubicBezTo>
                    <a:pt x="32850" y="16675"/>
                    <a:pt x="32874" y="16651"/>
                    <a:pt x="32886" y="16627"/>
                  </a:cubicBezTo>
                  <a:cubicBezTo>
                    <a:pt x="32921" y="16580"/>
                    <a:pt x="33052" y="16484"/>
                    <a:pt x="33171" y="16389"/>
                  </a:cubicBezTo>
                  <a:cubicBezTo>
                    <a:pt x="33338" y="16270"/>
                    <a:pt x="33529" y="16115"/>
                    <a:pt x="33648" y="15972"/>
                  </a:cubicBezTo>
                  <a:cubicBezTo>
                    <a:pt x="33671" y="15949"/>
                    <a:pt x="33695" y="15925"/>
                    <a:pt x="33707" y="15901"/>
                  </a:cubicBezTo>
                  <a:cubicBezTo>
                    <a:pt x="33862" y="15675"/>
                    <a:pt x="33886" y="15484"/>
                    <a:pt x="33910" y="15044"/>
                  </a:cubicBezTo>
                  <a:lnTo>
                    <a:pt x="33921" y="14901"/>
                  </a:lnTo>
                  <a:cubicBezTo>
                    <a:pt x="33945" y="14472"/>
                    <a:pt x="34040" y="14294"/>
                    <a:pt x="34124" y="14163"/>
                  </a:cubicBezTo>
                  <a:cubicBezTo>
                    <a:pt x="34148" y="14103"/>
                    <a:pt x="34183" y="14055"/>
                    <a:pt x="34207" y="13996"/>
                  </a:cubicBezTo>
                  <a:cubicBezTo>
                    <a:pt x="34231" y="13913"/>
                    <a:pt x="34279" y="13901"/>
                    <a:pt x="34398" y="13877"/>
                  </a:cubicBezTo>
                  <a:cubicBezTo>
                    <a:pt x="34469" y="13865"/>
                    <a:pt x="34564" y="13841"/>
                    <a:pt x="34660" y="13794"/>
                  </a:cubicBezTo>
                  <a:cubicBezTo>
                    <a:pt x="34922" y="13663"/>
                    <a:pt x="34981" y="13389"/>
                    <a:pt x="35029" y="13139"/>
                  </a:cubicBezTo>
                  <a:lnTo>
                    <a:pt x="35041" y="13091"/>
                  </a:lnTo>
                  <a:cubicBezTo>
                    <a:pt x="35088" y="12877"/>
                    <a:pt x="35648" y="12210"/>
                    <a:pt x="35707" y="12150"/>
                  </a:cubicBezTo>
                  <a:cubicBezTo>
                    <a:pt x="35779" y="12079"/>
                    <a:pt x="35850" y="11781"/>
                    <a:pt x="35815" y="11591"/>
                  </a:cubicBezTo>
                  <a:cubicBezTo>
                    <a:pt x="35791" y="11484"/>
                    <a:pt x="35684" y="11281"/>
                    <a:pt x="35529" y="10996"/>
                  </a:cubicBezTo>
                  <a:cubicBezTo>
                    <a:pt x="35457" y="10853"/>
                    <a:pt x="35374" y="10710"/>
                    <a:pt x="35350" y="10626"/>
                  </a:cubicBezTo>
                  <a:cubicBezTo>
                    <a:pt x="35338" y="10603"/>
                    <a:pt x="35326" y="10591"/>
                    <a:pt x="35326" y="10567"/>
                  </a:cubicBezTo>
                  <a:cubicBezTo>
                    <a:pt x="35243" y="10341"/>
                    <a:pt x="35148" y="10174"/>
                    <a:pt x="34683" y="10174"/>
                  </a:cubicBezTo>
                  <a:cubicBezTo>
                    <a:pt x="34362" y="10174"/>
                    <a:pt x="34005" y="10043"/>
                    <a:pt x="33648" y="9781"/>
                  </a:cubicBezTo>
                  <a:cubicBezTo>
                    <a:pt x="33576" y="9734"/>
                    <a:pt x="33529" y="9686"/>
                    <a:pt x="33493" y="9650"/>
                  </a:cubicBezTo>
                  <a:cubicBezTo>
                    <a:pt x="33421" y="9579"/>
                    <a:pt x="33362" y="9519"/>
                    <a:pt x="33255" y="9507"/>
                  </a:cubicBezTo>
                  <a:cubicBezTo>
                    <a:pt x="33148" y="9495"/>
                    <a:pt x="32826" y="9448"/>
                    <a:pt x="32278" y="9150"/>
                  </a:cubicBezTo>
                  <a:cubicBezTo>
                    <a:pt x="31743" y="8864"/>
                    <a:pt x="30290" y="7840"/>
                    <a:pt x="29897" y="7424"/>
                  </a:cubicBezTo>
                  <a:cubicBezTo>
                    <a:pt x="29564" y="7067"/>
                    <a:pt x="29540" y="7055"/>
                    <a:pt x="29302" y="6995"/>
                  </a:cubicBezTo>
                  <a:cubicBezTo>
                    <a:pt x="29266" y="6995"/>
                    <a:pt x="29230" y="6983"/>
                    <a:pt x="29183" y="6971"/>
                  </a:cubicBezTo>
                  <a:cubicBezTo>
                    <a:pt x="28814" y="6876"/>
                    <a:pt x="27397" y="6447"/>
                    <a:pt x="27040" y="6305"/>
                  </a:cubicBezTo>
                  <a:cubicBezTo>
                    <a:pt x="26730" y="6174"/>
                    <a:pt x="26504" y="6078"/>
                    <a:pt x="26456" y="5947"/>
                  </a:cubicBezTo>
                  <a:cubicBezTo>
                    <a:pt x="26361" y="5662"/>
                    <a:pt x="26254" y="5459"/>
                    <a:pt x="26123" y="5328"/>
                  </a:cubicBezTo>
                  <a:cubicBezTo>
                    <a:pt x="26016" y="5209"/>
                    <a:pt x="25801" y="5066"/>
                    <a:pt x="25456" y="4828"/>
                  </a:cubicBezTo>
                  <a:cubicBezTo>
                    <a:pt x="25254" y="4685"/>
                    <a:pt x="25016" y="4531"/>
                    <a:pt x="24730" y="4328"/>
                  </a:cubicBezTo>
                  <a:cubicBezTo>
                    <a:pt x="23908" y="3745"/>
                    <a:pt x="23623" y="3316"/>
                    <a:pt x="23480" y="3042"/>
                  </a:cubicBezTo>
                  <a:cubicBezTo>
                    <a:pt x="23384" y="2876"/>
                    <a:pt x="23337" y="2673"/>
                    <a:pt x="23301" y="2518"/>
                  </a:cubicBezTo>
                  <a:cubicBezTo>
                    <a:pt x="23242" y="2316"/>
                    <a:pt x="23218" y="2185"/>
                    <a:pt x="23122" y="2137"/>
                  </a:cubicBezTo>
                  <a:cubicBezTo>
                    <a:pt x="23087" y="2114"/>
                    <a:pt x="23027" y="2090"/>
                    <a:pt x="22932" y="2066"/>
                  </a:cubicBezTo>
                  <a:lnTo>
                    <a:pt x="22837" y="2042"/>
                  </a:lnTo>
                  <a:cubicBezTo>
                    <a:pt x="22622" y="1994"/>
                    <a:pt x="22289" y="1911"/>
                    <a:pt x="22170" y="1780"/>
                  </a:cubicBezTo>
                  <a:cubicBezTo>
                    <a:pt x="22063" y="1661"/>
                    <a:pt x="21956" y="1506"/>
                    <a:pt x="21837" y="1340"/>
                  </a:cubicBezTo>
                  <a:cubicBezTo>
                    <a:pt x="21741" y="1209"/>
                    <a:pt x="21646" y="1066"/>
                    <a:pt x="21551" y="947"/>
                  </a:cubicBezTo>
                  <a:cubicBezTo>
                    <a:pt x="21360" y="721"/>
                    <a:pt x="21182" y="709"/>
                    <a:pt x="20991" y="697"/>
                  </a:cubicBezTo>
                  <a:cubicBezTo>
                    <a:pt x="20944" y="685"/>
                    <a:pt x="20884" y="685"/>
                    <a:pt x="20813" y="673"/>
                  </a:cubicBezTo>
                  <a:cubicBezTo>
                    <a:pt x="20598" y="637"/>
                    <a:pt x="19527" y="578"/>
                    <a:pt x="18967" y="578"/>
                  </a:cubicBezTo>
                  <a:cubicBezTo>
                    <a:pt x="18812" y="578"/>
                    <a:pt x="18705" y="590"/>
                    <a:pt x="18646" y="590"/>
                  </a:cubicBezTo>
                  <a:cubicBezTo>
                    <a:pt x="18372" y="637"/>
                    <a:pt x="18146" y="959"/>
                    <a:pt x="18003" y="1221"/>
                  </a:cubicBezTo>
                  <a:cubicBezTo>
                    <a:pt x="17908" y="1399"/>
                    <a:pt x="17800" y="1733"/>
                    <a:pt x="17777" y="1887"/>
                  </a:cubicBezTo>
                  <a:cubicBezTo>
                    <a:pt x="17765" y="1947"/>
                    <a:pt x="17622" y="2054"/>
                    <a:pt x="17538" y="2114"/>
                  </a:cubicBezTo>
                  <a:cubicBezTo>
                    <a:pt x="17479" y="2161"/>
                    <a:pt x="17431" y="2197"/>
                    <a:pt x="17407" y="2233"/>
                  </a:cubicBezTo>
                  <a:cubicBezTo>
                    <a:pt x="17360" y="2292"/>
                    <a:pt x="17265" y="2685"/>
                    <a:pt x="17181" y="3090"/>
                  </a:cubicBezTo>
                  <a:cubicBezTo>
                    <a:pt x="17110" y="2852"/>
                    <a:pt x="17015" y="2483"/>
                    <a:pt x="16884" y="2042"/>
                  </a:cubicBezTo>
                  <a:cubicBezTo>
                    <a:pt x="16657" y="1232"/>
                    <a:pt x="16217" y="1161"/>
                    <a:pt x="15895" y="1113"/>
                  </a:cubicBezTo>
                  <a:cubicBezTo>
                    <a:pt x="15848" y="1113"/>
                    <a:pt x="15800" y="1102"/>
                    <a:pt x="15752" y="1090"/>
                  </a:cubicBezTo>
                  <a:cubicBezTo>
                    <a:pt x="15669" y="1078"/>
                    <a:pt x="15562" y="1066"/>
                    <a:pt x="15419" y="1066"/>
                  </a:cubicBezTo>
                  <a:cubicBezTo>
                    <a:pt x="15217" y="1066"/>
                    <a:pt x="14979" y="1090"/>
                    <a:pt x="14776" y="1102"/>
                  </a:cubicBezTo>
                  <a:lnTo>
                    <a:pt x="14681" y="1102"/>
                  </a:lnTo>
                  <a:cubicBezTo>
                    <a:pt x="14588" y="1110"/>
                    <a:pt x="14508" y="1118"/>
                    <a:pt x="14447" y="1118"/>
                  </a:cubicBezTo>
                  <a:cubicBezTo>
                    <a:pt x="14422" y="1118"/>
                    <a:pt x="14401" y="1117"/>
                    <a:pt x="14383" y="1113"/>
                  </a:cubicBezTo>
                  <a:lnTo>
                    <a:pt x="14359" y="1113"/>
                  </a:lnTo>
                  <a:cubicBezTo>
                    <a:pt x="14157" y="1113"/>
                    <a:pt x="13752" y="1256"/>
                    <a:pt x="13657" y="1292"/>
                  </a:cubicBezTo>
                  <a:cubicBezTo>
                    <a:pt x="13538" y="1280"/>
                    <a:pt x="13205" y="947"/>
                    <a:pt x="13050" y="792"/>
                  </a:cubicBezTo>
                  <a:cubicBezTo>
                    <a:pt x="12990" y="732"/>
                    <a:pt x="12931" y="673"/>
                    <a:pt x="12883" y="637"/>
                  </a:cubicBezTo>
                  <a:cubicBezTo>
                    <a:pt x="12669" y="435"/>
                    <a:pt x="11942" y="30"/>
                    <a:pt x="11907" y="18"/>
                  </a:cubicBezTo>
                  <a:cubicBezTo>
                    <a:pt x="11891" y="6"/>
                    <a:pt x="11871" y="1"/>
                    <a:pt x="1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4366568" y="1872496"/>
              <a:ext cx="67920" cy="128138"/>
            </a:xfrm>
            <a:custGeom>
              <a:avLst/>
              <a:gdLst/>
              <a:ahLst/>
              <a:cxnLst/>
              <a:rect l="l" t="t" r="r" b="b"/>
              <a:pathLst>
                <a:path w="1799" h="3394" extrusionOk="0">
                  <a:moveTo>
                    <a:pt x="905" y="0"/>
                  </a:moveTo>
                  <a:cubicBezTo>
                    <a:pt x="453" y="0"/>
                    <a:pt x="96" y="1024"/>
                    <a:pt x="96" y="1893"/>
                  </a:cubicBezTo>
                  <a:cubicBezTo>
                    <a:pt x="96" y="2048"/>
                    <a:pt x="108" y="2179"/>
                    <a:pt x="120" y="2298"/>
                  </a:cubicBezTo>
                  <a:cubicBezTo>
                    <a:pt x="36" y="2405"/>
                    <a:pt x="0" y="2536"/>
                    <a:pt x="0" y="2679"/>
                  </a:cubicBezTo>
                  <a:cubicBezTo>
                    <a:pt x="0" y="2727"/>
                    <a:pt x="0" y="2774"/>
                    <a:pt x="12" y="2822"/>
                  </a:cubicBezTo>
                  <a:cubicBezTo>
                    <a:pt x="72" y="3143"/>
                    <a:pt x="393" y="3393"/>
                    <a:pt x="905" y="3393"/>
                  </a:cubicBezTo>
                  <a:cubicBezTo>
                    <a:pt x="1489" y="3393"/>
                    <a:pt x="1798" y="3072"/>
                    <a:pt x="1798" y="2679"/>
                  </a:cubicBezTo>
                  <a:cubicBezTo>
                    <a:pt x="1798" y="2548"/>
                    <a:pt x="1763" y="2417"/>
                    <a:pt x="1679" y="2310"/>
                  </a:cubicBezTo>
                  <a:cubicBezTo>
                    <a:pt x="1703" y="2179"/>
                    <a:pt x="1715" y="2048"/>
                    <a:pt x="1715" y="1893"/>
                  </a:cubicBezTo>
                  <a:cubicBezTo>
                    <a:pt x="1715" y="1667"/>
                    <a:pt x="1691" y="1417"/>
                    <a:pt x="1644" y="1191"/>
                  </a:cubicBezTo>
                  <a:cubicBezTo>
                    <a:pt x="1513" y="548"/>
                    <a:pt x="1227" y="0"/>
                    <a:pt x="905" y="0"/>
                  </a:cubicBezTo>
                  <a:close/>
                </a:path>
              </a:pathLst>
            </a:custGeom>
            <a:solidFill>
              <a:srgbClr val="FFB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4385898" y="1936753"/>
              <a:ext cx="31487" cy="125118"/>
            </a:xfrm>
            <a:custGeom>
              <a:avLst/>
              <a:gdLst/>
              <a:ahLst/>
              <a:cxnLst/>
              <a:rect l="l" t="t" r="r" b="b"/>
              <a:pathLst>
                <a:path w="834" h="3314" extrusionOk="0">
                  <a:moveTo>
                    <a:pt x="453" y="1"/>
                  </a:moveTo>
                  <a:lnTo>
                    <a:pt x="346" y="953"/>
                  </a:lnTo>
                  <a:cubicBezTo>
                    <a:pt x="310" y="834"/>
                    <a:pt x="1" y="572"/>
                    <a:pt x="0" y="572"/>
                  </a:cubicBezTo>
                  <a:lnTo>
                    <a:pt x="0" y="572"/>
                  </a:lnTo>
                  <a:cubicBezTo>
                    <a:pt x="274" y="894"/>
                    <a:pt x="310" y="1179"/>
                    <a:pt x="310" y="1179"/>
                  </a:cubicBezTo>
                  <a:lnTo>
                    <a:pt x="250" y="3287"/>
                  </a:lnTo>
                  <a:cubicBezTo>
                    <a:pt x="298" y="3307"/>
                    <a:pt x="350" y="3313"/>
                    <a:pt x="397" y="3313"/>
                  </a:cubicBezTo>
                  <a:cubicBezTo>
                    <a:pt x="493" y="3313"/>
                    <a:pt x="572" y="3287"/>
                    <a:pt x="572" y="3287"/>
                  </a:cubicBezTo>
                  <a:lnTo>
                    <a:pt x="524" y="1120"/>
                  </a:lnTo>
                  <a:cubicBezTo>
                    <a:pt x="620" y="1084"/>
                    <a:pt x="834" y="799"/>
                    <a:pt x="834" y="798"/>
                  </a:cubicBezTo>
                  <a:lnTo>
                    <a:pt x="834" y="798"/>
                  </a:lnTo>
                  <a:cubicBezTo>
                    <a:pt x="674" y="939"/>
                    <a:pt x="559" y="954"/>
                    <a:pt x="517" y="954"/>
                  </a:cubicBezTo>
                  <a:cubicBezTo>
                    <a:pt x="506" y="954"/>
                    <a:pt x="501" y="953"/>
                    <a:pt x="501" y="953"/>
                  </a:cubicBezTo>
                  <a:cubicBezTo>
                    <a:pt x="453" y="798"/>
                    <a:pt x="453" y="1"/>
                    <a:pt x="453" y="1"/>
                  </a:cubicBez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352637" y="2541790"/>
              <a:ext cx="126779" cy="27447"/>
            </a:xfrm>
            <a:custGeom>
              <a:avLst/>
              <a:gdLst/>
              <a:ahLst/>
              <a:cxnLst/>
              <a:rect l="l" t="t" r="r" b="b"/>
              <a:pathLst>
                <a:path w="3358" h="727" extrusionOk="0">
                  <a:moveTo>
                    <a:pt x="0" y="1"/>
                  </a:moveTo>
                  <a:lnTo>
                    <a:pt x="0" y="727"/>
                  </a:lnTo>
                  <a:lnTo>
                    <a:pt x="3358" y="727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4352637" y="2554362"/>
              <a:ext cx="126779" cy="305282"/>
            </a:xfrm>
            <a:custGeom>
              <a:avLst/>
              <a:gdLst/>
              <a:ahLst/>
              <a:cxnLst/>
              <a:rect l="l" t="t" r="r" b="b"/>
              <a:pathLst>
                <a:path w="3358" h="8086" extrusionOk="0">
                  <a:moveTo>
                    <a:pt x="0" y="1"/>
                  </a:moveTo>
                  <a:lnTo>
                    <a:pt x="0" y="8085"/>
                  </a:lnTo>
                  <a:lnTo>
                    <a:pt x="3358" y="8085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4380046" y="2585396"/>
              <a:ext cx="71960" cy="31940"/>
            </a:xfrm>
            <a:custGeom>
              <a:avLst/>
              <a:gdLst/>
              <a:ahLst/>
              <a:cxnLst/>
              <a:rect l="l" t="t" r="r" b="b"/>
              <a:pathLst>
                <a:path w="1906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6" y="846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380046" y="2629454"/>
              <a:ext cx="71960" cy="31487"/>
            </a:xfrm>
            <a:custGeom>
              <a:avLst/>
              <a:gdLst/>
              <a:ahLst/>
              <a:cxnLst/>
              <a:rect l="l" t="t" r="r" b="b"/>
              <a:pathLst>
                <a:path w="1906" h="834" extrusionOk="0">
                  <a:moveTo>
                    <a:pt x="1" y="0"/>
                  </a:moveTo>
                  <a:lnTo>
                    <a:pt x="1" y="834"/>
                  </a:lnTo>
                  <a:lnTo>
                    <a:pt x="1906" y="834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380046" y="2716665"/>
              <a:ext cx="71960" cy="31940"/>
            </a:xfrm>
            <a:custGeom>
              <a:avLst/>
              <a:gdLst/>
              <a:ahLst/>
              <a:cxnLst/>
              <a:rect l="l" t="t" r="r" b="b"/>
              <a:pathLst>
                <a:path w="1906" h="846" extrusionOk="0">
                  <a:moveTo>
                    <a:pt x="1" y="0"/>
                  </a:moveTo>
                  <a:lnTo>
                    <a:pt x="1" y="845"/>
                  </a:lnTo>
                  <a:lnTo>
                    <a:pt x="1906" y="845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380046" y="2784055"/>
              <a:ext cx="71960" cy="31978"/>
            </a:xfrm>
            <a:custGeom>
              <a:avLst/>
              <a:gdLst/>
              <a:ahLst/>
              <a:cxnLst/>
              <a:rect l="l" t="t" r="r" b="b"/>
              <a:pathLst>
                <a:path w="1906" h="847" extrusionOk="0">
                  <a:moveTo>
                    <a:pt x="1" y="1"/>
                  </a:moveTo>
                  <a:lnTo>
                    <a:pt x="1" y="846"/>
                  </a:lnTo>
                  <a:lnTo>
                    <a:pt x="1906" y="846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29738" y="1879292"/>
              <a:ext cx="123646" cy="107411"/>
            </a:xfrm>
            <a:custGeom>
              <a:avLst/>
              <a:gdLst/>
              <a:ahLst/>
              <a:cxnLst/>
              <a:rect l="l" t="t" r="r" b="b"/>
              <a:pathLst>
                <a:path w="3275" h="2845" extrusionOk="0">
                  <a:moveTo>
                    <a:pt x="1515" y="1"/>
                  </a:moveTo>
                  <a:cubicBezTo>
                    <a:pt x="1417" y="1"/>
                    <a:pt x="1307" y="15"/>
                    <a:pt x="1179" y="46"/>
                  </a:cubicBezTo>
                  <a:cubicBezTo>
                    <a:pt x="715" y="165"/>
                    <a:pt x="560" y="499"/>
                    <a:pt x="548" y="820"/>
                  </a:cubicBezTo>
                  <a:cubicBezTo>
                    <a:pt x="548" y="1023"/>
                    <a:pt x="560" y="1297"/>
                    <a:pt x="810" y="1451"/>
                  </a:cubicBezTo>
                  <a:cubicBezTo>
                    <a:pt x="501" y="1475"/>
                    <a:pt x="0" y="1689"/>
                    <a:pt x="48" y="2213"/>
                  </a:cubicBezTo>
                  <a:cubicBezTo>
                    <a:pt x="48" y="2285"/>
                    <a:pt x="72" y="2344"/>
                    <a:pt x="84" y="2404"/>
                  </a:cubicBezTo>
                  <a:cubicBezTo>
                    <a:pt x="191" y="2678"/>
                    <a:pt x="429" y="2844"/>
                    <a:pt x="691" y="2844"/>
                  </a:cubicBezTo>
                  <a:cubicBezTo>
                    <a:pt x="1453" y="2844"/>
                    <a:pt x="1644" y="2332"/>
                    <a:pt x="1644" y="2332"/>
                  </a:cubicBezTo>
                  <a:cubicBezTo>
                    <a:pt x="1644" y="2332"/>
                    <a:pt x="1976" y="2437"/>
                    <a:pt x="2228" y="2437"/>
                  </a:cubicBezTo>
                  <a:cubicBezTo>
                    <a:pt x="2270" y="2437"/>
                    <a:pt x="2310" y="2434"/>
                    <a:pt x="2346" y="2428"/>
                  </a:cubicBezTo>
                  <a:cubicBezTo>
                    <a:pt x="2656" y="2368"/>
                    <a:pt x="2965" y="2166"/>
                    <a:pt x="3108" y="1892"/>
                  </a:cubicBezTo>
                  <a:cubicBezTo>
                    <a:pt x="3275" y="1606"/>
                    <a:pt x="3179" y="1130"/>
                    <a:pt x="2917" y="904"/>
                  </a:cubicBezTo>
                  <a:cubicBezTo>
                    <a:pt x="2917" y="892"/>
                    <a:pt x="2917" y="892"/>
                    <a:pt x="2917" y="892"/>
                  </a:cubicBezTo>
                  <a:cubicBezTo>
                    <a:pt x="2788" y="783"/>
                    <a:pt x="2616" y="760"/>
                    <a:pt x="2492" y="760"/>
                  </a:cubicBezTo>
                  <a:cubicBezTo>
                    <a:pt x="2400" y="760"/>
                    <a:pt x="2334" y="773"/>
                    <a:pt x="2334" y="773"/>
                  </a:cubicBezTo>
                  <a:cubicBezTo>
                    <a:pt x="2334" y="773"/>
                    <a:pt x="2298" y="308"/>
                    <a:pt x="1941" y="118"/>
                  </a:cubicBezTo>
                  <a:cubicBezTo>
                    <a:pt x="1814" y="43"/>
                    <a:pt x="1682" y="1"/>
                    <a:pt x="1515" y="1"/>
                  </a:cubicBezTo>
                  <a:close/>
                </a:path>
              </a:pathLst>
            </a:custGeom>
            <a:solidFill>
              <a:srgbClr val="FFB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574249" y="1916102"/>
              <a:ext cx="35074" cy="147997"/>
            </a:xfrm>
            <a:custGeom>
              <a:avLst/>
              <a:gdLst/>
              <a:ahLst/>
              <a:cxnLst/>
              <a:rect l="l" t="t" r="r" b="b"/>
              <a:pathLst>
                <a:path w="929" h="3920" extrusionOk="0">
                  <a:moveTo>
                    <a:pt x="429" y="0"/>
                  </a:moveTo>
                  <a:cubicBezTo>
                    <a:pt x="429" y="0"/>
                    <a:pt x="429" y="893"/>
                    <a:pt x="369" y="1072"/>
                  </a:cubicBezTo>
                  <a:cubicBezTo>
                    <a:pt x="369" y="1072"/>
                    <a:pt x="360" y="1074"/>
                    <a:pt x="343" y="1074"/>
                  </a:cubicBezTo>
                  <a:cubicBezTo>
                    <a:pt x="293" y="1074"/>
                    <a:pt x="170" y="1054"/>
                    <a:pt x="0" y="893"/>
                  </a:cubicBezTo>
                  <a:lnTo>
                    <a:pt x="0" y="893"/>
                  </a:lnTo>
                  <a:cubicBezTo>
                    <a:pt x="0" y="893"/>
                    <a:pt x="238" y="1215"/>
                    <a:pt x="345" y="1262"/>
                  </a:cubicBezTo>
                  <a:lnTo>
                    <a:pt x="226" y="3893"/>
                  </a:lnTo>
                  <a:cubicBezTo>
                    <a:pt x="226" y="3893"/>
                    <a:pt x="311" y="3920"/>
                    <a:pt x="417" y="3920"/>
                  </a:cubicBezTo>
                  <a:cubicBezTo>
                    <a:pt x="470" y="3920"/>
                    <a:pt x="528" y="3913"/>
                    <a:pt x="584" y="3893"/>
                  </a:cubicBezTo>
                  <a:lnTo>
                    <a:pt x="584" y="1334"/>
                  </a:lnTo>
                  <a:cubicBezTo>
                    <a:pt x="584" y="1334"/>
                    <a:pt x="619" y="1000"/>
                    <a:pt x="929" y="643"/>
                  </a:cubicBezTo>
                  <a:lnTo>
                    <a:pt x="929" y="643"/>
                  </a:lnTo>
                  <a:cubicBezTo>
                    <a:pt x="929" y="643"/>
                    <a:pt x="584" y="941"/>
                    <a:pt x="548" y="1072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472655" y="1967333"/>
              <a:ext cx="90384" cy="107902"/>
            </a:xfrm>
            <a:custGeom>
              <a:avLst/>
              <a:gdLst/>
              <a:ahLst/>
              <a:cxnLst/>
              <a:rect l="l" t="t" r="r" b="b"/>
              <a:pathLst>
                <a:path w="2394" h="2858" extrusionOk="0">
                  <a:moveTo>
                    <a:pt x="1191" y="0"/>
                  </a:moveTo>
                  <a:lnTo>
                    <a:pt x="0" y="989"/>
                  </a:lnTo>
                  <a:lnTo>
                    <a:pt x="0" y="2858"/>
                  </a:lnTo>
                  <a:lnTo>
                    <a:pt x="2394" y="2858"/>
                  </a:lnTo>
                  <a:lnTo>
                    <a:pt x="2394" y="989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4422745" y="2004634"/>
              <a:ext cx="49949" cy="70601"/>
            </a:xfrm>
            <a:custGeom>
              <a:avLst/>
              <a:gdLst/>
              <a:ahLst/>
              <a:cxnLst/>
              <a:rect l="l" t="t" r="r" b="b"/>
              <a:pathLst>
                <a:path w="1323" h="1870" extrusionOk="0">
                  <a:moveTo>
                    <a:pt x="1" y="1"/>
                  </a:moveTo>
                  <a:lnTo>
                    <a:pt x="1" y="1870"/>
                  </a:lnTo>
                  <a:lnTo>
                    <a:pt x="1322" y="1870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422745" y="1967333"/>
              <a:ext cx="94877" cy="37339"/>
            </a:xfrm>
            <a:custGeom>
              <a:avLst/>
              <a:gdLst/>
              <a:ahLst/>
              <a:cxnLst/>
              <a:rect l="l" t="t" r="r" b="b"/>
              <a:pathLst>
                <a:path w="2513" h="989" extrusionOk="0">
                  <a:moveTo>
                    <a:pt x="1191" y="0"/>
                  </a:moveTo>
                  <a:lnTo>
                    <a:pt x="1" y="989"/>
                  </a:lnTo>
                  <a:lnTo>
                    <a:pt x="1322" y="989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4436223" y="2023510"/>
              <a:ext cx="22539" cy="32846"/>
            </a:xfrm>
            <a:custGeom>
              <a:avLst/>
              <a:gdLst/>
              <a:ahLst/>
              <a:cxnLst/>
              <a:rect l="l" t="t" r="r" b="b"/>
              <a:pathLst>
                <a:path w="597" h="870" extrusionOk="0">
                  <a:moveTo>
                    <a:pt x="1" y="1"/>
                  </a:moveTo>
                  <a:lnTo>
                    <a:pt x="1" y="405"/>
                  </a:lnTo>
                  <a:lnTo>
                    <a:pt x="1" y="465"/>
                  </a:lnTo>
                  <a:lnTo>
                    <a:pt x="1" y="870"/>
                  </a:lnTo>
                  <a:lnTo>
                    <a:pt x="596" y="870"/>
                  </a:lnTo>
                  <a:lnTo>
                    <a:pt x="596" y="465"/>
                  </a:lnTo>
                  <a:lnTo>
                    <a:pt x="596" y="405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4486586" y="2023510"/>
              <a:ext cx="22502" cy="32846"/>
            </a:xfrm>
            <a:custGeom>
              <a:avLst/>
              <a:gdLst/>
              <a:ahLst/>
              <a:cxnLst/>
              <a:rect l="l" t="t" r="r" b="b"/>
              <a:pathLst>
                <a:path w="596" h="870" extrusionOk="0">
                  <a:moveTo>
                    <a:pt x="0" y="1"/>
                  </a:moveTo>
                  <a:lnTo>
                    <a:pt x="0" y="405"/>
                  </a:lnTo>
                  <a:lnTo>
                    <a:pt x="0" y="465"/>
                  </a:lnTo>
                  <a:lnTo>
                    <a:pt x="0" y="870"/>
                  </a:lnTo>
                  <a:lnTo>
                    <a:pt x="596" y="870"/>
                  </a:lnTo>
                  <a:lnTo>
                    <a:pt x="596" y="465"/>
                  </a:lnTo>
                  <a:lnTo>
                    <a:pt x="596" y="405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4526605" y="2023510"/>
              <a:ext cx="22502" cy="32846"/>
            </a:xfrm>
            <a:custGeom>
              <a:avLst/>
              <a:gdLst/>
              <a:ahLst/>
              <a:cxnLst/>
              <a:rect l="l" t="t" r="r" b="b"/>
              <a:pathLst>
                <a:path w="596" h="870" extrusionOk="0">
                  <a:moveTo>
                    <a:pt x="0" y="1"/>
                  </a:moveTo>
                  <a:lnTo>
                    <a:pt x="0" y="405"/>
                  </a:lnTo>
                  <a:lnTo>
                    <a:pt x="0" y="465"/>
                  </a:lnTo>
                  <a:lnTo>
                    <a:pt x="0" y="870"/>
                  </a:lnTo>
                  <a:lnTo>
                    <a:pt x="595" y="870"/>
                  </a:lnTo>
                  <a:lnTo>
                    <a:pt x="595" y="465"/>
                  </a:lnTo>
                  <a:lnTo>
                    <a:pt x="595" y="405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4464991" y="1959669"/>
              <a:ext cx="15328" cy="32884"/>
            </a:xfrm>
            <a:custGeom>
              <a:avLst/>
              <a:gdLst/>
              <a:ahLst/>
              <a:cxnLst/>
              <a:rect l="l" t="t" r="r" b="b"/>
              <a:pathLst>
                <a:path w="406" h="871" extrusionOk="0">
                  <a:moveTo>
                    <a:pt x="1" y="1"/>
                  </a:moveTo>
                  <a:lnTo>
                    <a:pt x="1" y="870"/>
                  </a:lnTo>
                  <a:lnTo>
                    <a:pt x="406" y="537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577836" y="2045974"/>
              <a:ext cx="59388" cy="111980"/>
            </a:xfrm>
            <a:custGeom>
              <a:avLst/>
              <a:gdLst/>
              <a:ahLst/>
              <a:cxnLst/>
              <a:rect l="l" t="t" r="r" b="b"/>
              <a:pathLst>
                <a:path w="1573" h="2966" extrusionOk="0">
                  <a:moveTo>
                    <a:pt x="786" y="1"/>
                  </a:moveTo>
                  <a:lnTo>
                    <a:pt x="0" y="1477"/>
                  </a:lnTo>
                  <a:lnTo>
                    <a:pt x="0" y="2966"/>
                  </a:lnTo>
                  <a:lnTo>
                    <a:pt x="1572" y="2966"/>
                  </a:lnTo>
                  <a:lnTo>
                    <a:pt x="1572" y="1477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496024" y="2045974"/>
              <a:ext cx="111526" cy="55348"/>
            </a:xfrm>
            <a:custGeom>
              <a:avLst/>
              <a:gdLst/>
              <a:ahLst/>
              <a:cxnLst/>
              <a:rect l="l" t="t" r="r" b="b"/>
              <a:pathLst>
                <a:path w="2954" h="1466" extrusionOk="0">
                  <a:moveTo>
                    <a:pt x="786" y="1"/>
                  </a:moveTo>
                  <a:lnTo>
                    <a:pt x="0" y="1465"/>
                  </a:lnTo>
                  <a:lnTo>
                    <a:pt x="2167" y="1465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4496477" y="2101283"/>
              <a:ext cx="81398" cy="56669"/>
            </a:xfrm>
            <a:custGeom>
              <a:avLst/>
              <a:gdLst/>
              <a:ahLst/>
              <a:cxnLst/>
              <a:rect l="l" t="t" r="r" b="b"/>
              <a:pathLst>
                <a:path w="2156" h="1501" extrusionOk="0">
                  <a:moveTo>
                    <a:pt x="0" y="0"/>
                  </a:moveTo>
                  <a:lnTo>
                    <a:pt x="0" y="1501"/>
                  </a:lnTo>
                  <a:lnTo>
                    <a:pt x="2155" y="1501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598525" y="2000594"/>
              <a:ext cx="76906" cy="36433"/>
            </a:xfrm>
            <a:custGeom>
              <a:avLst/>
              <a:gdLst/>
              <a:ahLst/>
              <a:cxnLst/>
              <a:rect l="l" t="t" r="r" b="b"/>
              <a:pathLst>
                <a:path w="2037" h="965" extrusionOk="0">
                  <a:moveTo>
                    <a:pt x="512" y="0"/>
                  </a:moveTo>
                  <a:lnTo>
                    <a:pt x="0" y="965"/>
                  </a:lnTo>
                  <a:lnTo>
                    <a:pt x="1524" y="965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598525" y="2036988"/>
              <a:ext cx="57122" cy="120965"/>
            </a:xfrm>
            <a:custGeom>
              <a:avLst/>
              <a:gdLst/>
              <a:ahLst/>
              <a:cxnLst/>
              <a:rect l="l" t="t" r="r" b="b"/>
              <a:pathLst>
                <a:path w="1513" h="3204" extrusionOk="0">
                  <a:moveTo>
                    <a:pt x="0" y="1"/>
                  </a:moveTo>
                  <a:lnTo>
                    <a:pt x="0" y="3204"/>
                  </a:lnTo>
                  <a:lnTo>
                    <a:pt x="1512" y="3204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4655608" y="2000594"/>
              <a:ext cx="36433" cy="157360"/>
            </a:xfrm>
            <a:custGeom>
              <a:avLst/>
              <a:gdLst/>
              <a:ahLst/>
              <a:cxnLst/>
              <a:rect l="l" t="t" r="r" b="b"/>
              <a:pathLst>
                <a:path w="965" h="4168" extrusionOk="0">
                  <a:moveTo>
                    <a:pt x="524" y="0"/>
                  </a:moveTo>
                  <a:lnTo>
                    <a:pt x="0" y="965"/>
                  </a:lnTo>
                  <a:lnTo>
                    <a:pt x="0" y="4168"/>
                  </a:lnTo>
                  <a:lnTo>
                    <a:pt x="965" y="4168"/>
                  </a:lnTo>
                  <a:lnTo>
                    <a:pt x="965" y="965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4667274" y="2041934"/>
              <a:ext cx="12648" cy="15781"/>
            </a:xfrm>
            <a:custGeom>
              <a:avLst/>
              <a:gdLst/>
              <a:ahLst/>
              <a:cxnLst/>
              <a:rect l="l" t="t" r="r" b="b"/>
              <a:pathLst>
                <a:path w="335" h="418" extrusionOk="0">
                  <a:moveTo>
                    <a:pt x="1" y="1"/>
                  </a:moveTo>
                  <a:lnTo>
                    <a:pt x="1" y="418"/>
                  </a:lnTo>
                  <a:lnTo>
                    <a:pt x="334" y="41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4611550" y="2059037"/>
              <a:ext cx="9929" cy="15328"/>
            </a:xfrm>
            <a:custGeom>
              <a:avLst/>
              <a:gdLst/>
              <a:ahLst/>
              <a:cxnLst/>
              <a:rect l="l" t="t" r="r" b="b"/>
              <a:pathLst>
                <a:path w="263" h="406" extrusionOk="0">
                  <a:moveTo>
                    <a:pt x="0" y="0"/>
                  </a:moveTo>
                  <a:lnTo>
                    <a:pt x="0" y="405"/>
                  </a:lnTo>
                  <a:lnTo>
                    <a:pt x="262" y="40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631785" y="2059037"/>
              <a:ext cx="10798" cy="15328"/>
            </a:xfrm>
            <a:custGeom>
              <a:avLst/>
              <a:gdLst/>
              <a:ahLst/>
              <a:cxnLst/>
              <a:rect l="l" t="t" r="r" b="b"/>
              <a:pathLst>
                <a:path w="286" h="406" extrusionOk="0">
                  <a:moveTo>
                    <a:pt x="0" y="0"/>
                  </a:moveTo>
                  <a:lnTo>
                    <a:pt x="0" y="405"/>
                  </a:lnTo>
                  <a:lnTo>
                    <a:pt x="286" y="40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4611550" y="2091391"/>
              <a:ext cx="9929" cy="15781"/>
            </a:xfrm>
            <a:custGeom>
              <a:avLst/>
              <a:gdLst/>
              <a:ahLst/>
              <a:cxnLst/>
              <a:rect l="l" t="t" r="r" b="b"/>
              <a:pathLst>
                <a:path w="263" h="418" extrusionOk="0">
                  <a:moveTo>
                    <a:pt x="0" y="0"/>
                  </a:moveTo>
                  <a:lnTo>
                    <a:pt x="0" y="417"/>
                  </a:lnTo>
                  <a:lnTo>
                    <a:pt x="262" y="417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4631785" y="2091391"/>
              <a:ext cx="10798" cy="15781"/>
            </a:xfrm>
            <a:custGeom>
              <a:avLst/>
              <a:gdLst/>
              <a:ahLst/>
              <a:cxnLst/>
              <a:rect l="l" t="t" r="r" b="b"/>
              <a:pathLst>
                <a:path w="286" h="418" extrusionOk="0">
                  <a:moveTo>
                    <a:pt x="0" y="0"/>
                  </a:moveTo>
                  <a:lnTo>
                    <a:pt x="0" y="417"/>
                  </a:lnTo>
                  <a:lnTo>
                    <a:pt x="286" y="417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4611550" y="2123746"/>
              <a:ext cx="9929" cy="15781"/>
            </a:xfrm>
            <a:custGeom>
              <a:avLst/>
              <a:gdLst/>
              <a:ahLst/>
              <a:cxnLst/>
              <a:rect l="l" t="t" r="r" b="b"/>
              <a:pathLst>
                <a:path w="263" h="418" extrusionOk="0">
                  <a:moveTo>
                    <a:pt x="0" y="1"/>
                  </a:moveTo>
                  <a:lnTo>
                    <a:pt x="0" y="417"/>
                  </a:lnTo>
                  <a:lnTo>
                    <a:pt x="262" y="417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4631785" y="2123746"/>
              <a:ext cx="10798" cy="15781"/>
            </a:xfrm>
            <a:custGeom>
              <a:avLst/>
              <a:gdLst/>
              <a:ahLst/>
              <a:cxnLst/>
              <a:rect l="l" t="t" r="r" b="b"/>
              <a:pathLst>
                <a:path w="286" h="418" extrusionOk="0">
                  <a:moveTo>
                    <a:pt x="0" y="1"/>
                  </a:moveTo>
                  <a:lnTo>
                    <a:pt x="0" y="417"/>
                  </a:lnTo>
                  <a:lnTo>
                    <a:pt x="286" y="417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4667274" y="2078366"/>
              <a:ext cx="12648" cy="15744"/>
            </a:xfrm>
            <a:custGeom>
              <a:avLst/>
              <a:gdLst/>
              <a:ahLst/>
              <a:cxnLst/>
              <a:rect l="l" t="t" r="r" b="b"/>
              <a:pathLst>
                <a:path w="335" h="417" extrusionOk="0">
                  <a:moveTo>
                    <a:pt x="1" y="0"/>
                  </a:moveTo>
                  <a:lnTo>
                    <a:pt x="1" y="417"/>
                  </a:lnTo>
                  <a:lnTo>
                    <a:pt x="334" y="41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667274" y="2116120"/>
              <a:ext cx="12648" cy="15328"/>
            </a:xfrm>
            <a:custGeom>
              <a:avLst/>
              <a:gdLst/>
              <a:ahLst/>
              <a:cxnLst/>
              <a:rect l="l" t="t" r="r" b="b"/>
              <a:pathLst>
                <a:path w="335" h="406" extrusionOk="0">
                  <a:moveTo>
                    <a:pt x="1" y="0"/>
                  </a:moveTo>
                  <a:lnTo>
                    <a:pt x="1" y="405"/>
                  </a:lnTo>
                  <a:lnTo>
                    <a:pt x="334" y="40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198452" y="1387930"/>
              <a:ext cx="89931" cy="107902"/>
            </a:xfrm>
            <a:custGeom>
              <a:avLst/>
              <a:gdLst/>
              <a:ahLst/>
              <a:cxnLst/>
              <a:rect l="l" t="t" r="r" b="b"/>
              <a:pathLst>
                <a:path w="2382" h="2858" extrusionOk="0">
                  <a:moveTo>
                    <a:pt x="1191" y="0"/>
                  </a:moveTo>
                  <a:lnTo>
                    <a:pt x="1" y="1000"/>
                  </a:lnTo>
                  <a:lnTo>
                    <a:pt x="1" y="2858"/>
                  </a:lnTo>
                  <a:lnTo>
                    <a:pt x="2382" y="2858"/>
                  </a:lnTo>
                  <a:lnTo>
                    <a:pt x="2382" y="1000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148127" y="1425684"/>
              <a:ext cx="50364" cy="70148"/>
            </a:xfrm>
            <a:custGeom>
              <a:avLst/>
              <a:gdLst/>
              <a:ahLst/>
              <a:cxnLst/>
              <a:rect l="l" t="t" r="r" b="b"/>
              <a:pathLst>
                <a:path w="1334" h="1858" extrusionOk="0">
                  <a:moveTo>
                    <a:pt x="0" y="0"/>
                  </a:moveTo>
                  <a:lnTo>
                    <a:pt x="0" y="1858"/>
                  </a:lnTo>
                  <a:lnTo>
                    <a:pt x="1334" y="1858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148127" y="1387930"/>
              <a:ext cx="95330" cy="37792"/>
            </a:xfrm>
            <a:custGeom>
              <a:avLst/>
              <a:gdLst/>
              <a:ahLst/>
              <a:cxnLst/>
              <a:rect l="l" t="t" r="r" b="b"/>
              <a:pathLst>
                <a:path w="2525" h="1001" extrusionOk="0">
                  <a:moveTo>
                    <a:pt x="1203" y="0"/>
                  </a:moveTo>
                  <a:lnTo>
                    <a:pt x="0" y="1000"/>
                  </a:lnTo>
                  <a:lnTo>
                    <a:pt x="1334" y="100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4162058" y="1444561"/>
              <a:ext cx="22502" cy="32393"/>
            </a:xfrm>
            <a:custGeom>
              <a:avLst/>
              <a:gdLst/>
              <a:ahLst/>
              <a:cxnLst/>
              <a:rect l="l" t="t" r="r" b="b"/>
              <a:pathLst>
                <a:path w="596" h="858" extrusionOk="0">
                  <a:moveTo>
                    <a:pt x="0" y="0"/>
                  </a:moveTo>
                  <a:lnTo>
                    <a:pt x="0" y="393"/>
                  </a:lnTo>
                  <a:lnTo>
                    <a:pt x="0" y="465"/>
                  </a:lnTo>
                  <a:lnTo>
                    <a:pt x="0" y="858"/>
                  </a:lnTo>
                  <a:lnTo>
                    <a:pt x="595" y="858"/>
                  </a:lnTo>
                  <a:lnTo>
                    <a:pt x="595" y="465"/>
                  </a:lnTo>
                  <a:lnTo>
                    <a:pt x="595" y="393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4211930" y="1444561"/>
              <a:ext cx="22955" cy="32393"/>
            </a:xfrm>
            <a:custGeom>
              <a:avLst/>
              <a:gdLst/>
              <a:ahLst/>
              <a:cxnLst/>
              <a:rect l="l" t="t" r="r" b="b"/>
              <a:pathLst>
                <a:path w="608" h="858" extrusionOk="0">
                  <a:moveTo>
                    <a:pt x="1" y="0"/>
                  </a:moveTo>
                  <a:lnTo>
                    <a:pt x="1" y="393"/>
                  </a:lnTo>
                  <a:lnTo>
                    <a:pt x="1" y="465"/>
                  </a:lnTo>
                  <a:lnTo>
                    <a:pt x="1" y="858"/>
                  </a:lnTo>
                  <a:lnTo>
                    <a:pt x="608" y="858"/>
                  </a:lnTo>
                  <a:lnTo>
                    <a:pt x="608" y="465"/>
                  </a:lnTo>
                  <a:lnTo>
                    <a:pt x="608" y="393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4252402" y="1444561"/>
              <a:ext cx="22502" cy="32393"/>
            </a:xfrm>
            <a:custGeom>
              <a:avLst/>
              <a:gdLst/>
              <a:ahLst/>
              <a:cxnLst/>
              <a:rect l="l" t="t" r="r" b="b"/>
              <a:pathLst>
                <a:path w="596" h="858" extrusionOk="0">
                  <a:moveTo>
                    <a:pt x="0" y="0"/>
                  </a:moveTo>
                  <a:lnTo>
                    <a:pt x="0" y="393"/>
                  </a:lnTo>
                  <a:lnTo>
                    <a:pt x="0" y="465"/>
                  </a:lnTo>
                  <a:lnTo>
                    <a:pt x="0" y="858"/>
                  </a:lnTo>
                  <a:lnTo>
                    <a:pt x="596" y="858"/>
                  </a:lnTo>
                  <a:lnTo>
                    <a:pt x="596" y="465"/>
                  </a:lnTo>
                  <a:lnTo>
                    <a:pt x="596" y="39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190826" y="1380266"/>
              <a:ext cx="14875" cy="32846"/>
            </a:xfrm>
            <a:custGeom>
              <a:avLst/>
              <a:gdLst/>
              <a:ahLst/>
              <a:cxnLst/>
              <a:rect l="l" t="t" r="r" b="b"/>
              <a:pathLst>
                <a:path w="394" h="870" extrusionOk="0">
                  <a:moveTo>
                    <a:pt x="0" y="1"/>
                  </a:moveTo>
                  <a:lnTo>
                    <a:pt x="0" y="870"/>
                  </a:lnTo>
                  <a:lnTo>
                    <a:pt x="393" y="53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126532" y="1787513"/>
              <a:ext cx="59388" cy="111980"/>
            </a:xfrm>
            <a:custGeom>
              <a:avLst/>
              <a:gdLst/>
              <a:ahLst/>
              <a:cxnLst/>
              <a:rect l="l" t="t" r="r" b="b"/>
              <a:pathLst>
                <a:path w="1573" h="2966" extrusionOk="0">
                  <a:moveTo>
                    <a:pt x="786" y="1"/>
                  </a:moveTo>
                  <a:lnTo>
                    <a:pt x="1" y="1477"/>
                  </a:lnTo>
                  <a:lnTo>
                    <a:pt x="1" y="2966"/>
                  </a:lnTo>
                  <a:lnTo>
                    <a:pt x="1572" y="2966"/>
                  </a:lnTo>
                  <a:lnTo>
                    <a:pt x="1572" y="1477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4044721" y="1787513"/>
              <a:ext cx="111526" cy="55801"/>
            </a:xfrm>
            <a:custGeom>
              <a:avLst/>
              <a:gdLst/>
              <a:ahLst/>
              <a:cxnLst/>
              <a:rect l="l" t="t" r="r" b="b"/>
              <a:pathLst>
                <a:path w="2954" h="1478" extrusionOk="0">
                  <a:moveTo>
                    <a:pt x="786" y="1"/>
                  </a:moveTo>
                  <a:lnTo>
                    <a:pt x="1" y="1477"/>
                  </a:lnTo>
                  <a:lnTo>
                    <a:pt x="2168" y="1477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4045174" y="1843275"/>
              <a:ext cx="81398" cy="56216"/>
            </a:xfrm>
            <a:custGeom>
              <a:avLst/>
              <a:gdLst/>
              <a:ahLst/>
              <a:cxnLst/>
              <a:rect l="l" t="t" r="r" b="b"/>
              <a:pathLst>
                <a:path w="2156" h="1489" extrusionOk="0">
                  <a:moveTo>
                    <a:pt x="1" y="0"/>
                  </a:moveTo>
                  <a:lnTo>
                    <a:pt x="1" y="1489"/>
                  </a:lnTo>
                  <a:lnTo>
                    <a:pt x="2156" y="1489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4214649" y="1600973"/>
              <a:ext cx="76906" cy="36018"/>
            </a:xfrm>
            <a:custGeom>
              <a:avLst/>
              <a:gdLst/>
              <a:ahLst/>
              <a:cxnLst/>
              <a:rect l="l" t="t" r="r" b="b"/>
              <a:pathLst>
                <a:path w="2037" h="954" extrusionOk="0">
                  <a:moveTo>
                    <a:pt x="512" y="1"/>
                  </a:moveTo>
                  <a:lnTo>
                    <a:pt x="0" y="953"/>
                  </a:lnTo>
                  <a:lnTo>
                    <a:pt x="1512" y="953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4214195" y="1636952"/>
              <a:ext cx="57575" cy="120965"/>
            </a:xfrm>
            <a:custGeom>
              <a:avLst/>
              <a:gdLst/>
              <a:ahLst/>
              <a:cxnLst/>
              <a:rect l="l" t="t" r="r" b="b"/>
              <a:pathLst>
                <a:path w="1525" h="3204" extrusionOk="0">
                  <a:moveTo>
                    <a:pt x="0" y="0"/>
                  </a:moveTo>
                  <a:lnTo>
                    <a:pt x="0" y="3203"/>
                  </a:lnTo>
                  <a:lnTo>
                    <a:pt x="1524" y="3203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4271732" y="1600973"/>
              <a:ext cx="35980" cy="156945"/>
            </a:xfrm>
            <a:custGeom>
              <a:avLst/>
              <a:gdLst/>
              <a:ahLst/>
              <a:cxnLst/>
              <a:rect l="l" t="t" r="r" b="b"/>
              <a:pathLst>
                <a:path w="953" h="4157" extrusionOk="0">
                  <a:moveTo>
                    <a:pt x="524" y="1"/>
                  </a:moveTo>
                  <a:lnTo>
                    <a:pt x="0" y="965"/>
                  </a:lnTo>
                  <a:lnTo>
                    <a:pt x="0" y="4156"/>
                  </a:lnTo>
                  <a:lnTo>
                    <a:pt x="953" y="4156"/>
                  </a:lnTo>
                  <a:lnTo>
                    <a:pt x="953" y="96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4283397" y="1642351"/>
              <a:ext cx="12648" cy="15744"/>
            </a:xfrm>
            <a:custGeom>
              <a:avLst/>
              <a:gdLst/>
              <a:ahLst/>
              <a:cxnLst/>
              <a:rect l="l" t="t" r="r" b="b"/>
              <a:pathLst>
                <a:path w="335" h="417" extrusionOk="0">
                  <a:moveTo>
                    <a:pt x="1" y="0"/>
                  </a:moveTo>
                  <a:lnTo>
                    <a:pt x="1" y="417"/>
                  </a:lnTo>
                  <a:lnTo>
                    <a:pt x="334" y="41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4227673" y="1659416"/>
              <a:ext cx="9929" cy="14875"/>
            </a:xfrm>
            <a:custGeom>
              <a:avLst/>
              <a:gdLst/>
              <a:ahLst/>
              <a:cxnLst/>
              <a:rect l="l" t="t" r="r" b="b"/>
              <a:pathLst>
                <a:path w="263" h="394" extrusionOk="0">
                  <a:moveTo>
                    <a:pt x="0" y="1"/>
                  </a:moveTo>
                  <a:lnTo>
                    <a:pt x="0" y="394"/>
                  </a:lnTo>
                  <a:lnTo>
                    <a:pt x="262" y="39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4247909" y="1659416"/>
              <a:ext cx="10798" cy="14875"/>
            </a:xfrm>
            <a:custGeom>
              <a:avLst/>
              <a:gdLst/>
              <a:ahLst/>
              <a:cxnLst/>
              <a:rect l="l" t="t" r="r" b="b"/>
              <a:pathLst>
                <a:path w="286" h="394" extrusionOk="0">
                  <a:moveTo>
                    <a:pt x="0" y="1"/>
                  </a:moveTo>
                  <a:lnTo>
                    <a:pt x="0" y="394"/>
                  </a:lnTo>
                  <a:lnTo>
                    <a:pt x="286" y="394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4227673" y="1691771"/>
              <a:ext cx="9929" cy="15781"/>
            </a:xfrm>
            <a:custGeom>
              <a:avLst/>
              <a:gdLst/>
              <a:ahLst/>
              <a:cxnLst/>
              <a:rect l="l" t="t" r="r" b="b"/>
              <a:pathLst>
                <a:path w="263" h="418" extrusionOk="0">
                  <a:moveTo>
                    <a:pt x="0" y="1"/>
                  </a:moveTo>
                  <a:lnTo>
                    <a:pt x="0" y="418"/>
                  </a:lnTo>
                  <a:lnTo>
                    <a:pt x="262" y="418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247909" y="1691771"/>
              <a:ext cx="10798" cy="15781"/>
            </a:xfrm>
            <a:custGeom>
              <a:avLst/>
              <a:gdLst/>
              <a:ahLst/>
              <a:cxnLst/>
              <a:rect l="l" t="t" r="r" b="b"/>
              <a:pathLst>
                <a:path w="286" h="418" extrusionOk="0">
                  <a:moveTo>
                    <a:pt x="0" y="1"/>
                  </a:moveTo>
                  <a:lnTo>
                    <a:pt x="0" y="418"/>
                  </a:lnTo>
                  <a:lnTo>
                    <a:pt x="286" y="418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227673" y="1723710"/>
              <a:ext cx="9929" cy="15744"/>
            </a:xfrm>
            <a:custGeom>
              <a:avLst/>
              <a:gdLst/>
              <a:ahLst/>
              <a:cxnLst/>
              <a:rect l="l" t="t" r="r" b="b"/>
              <a:pathLst>
                <a:path w="263" h="417" extrusionOk="0">
                  <a:moveTo>
                    <a:pt x="0" y="0"/>
                  </a:moveTo>
                  <a:lnTo>
                    <a:pt x="0" y="417"/>
                  </a:lnTo>
                  <a:lnTo>
                    <a:pt x="262" y="417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247909" y="1723710"/>
              <a:ext cx="10798" cy="15744"/>
            </a:xfrm>
            <a:custGeom>
              <a:avLst/>
              <a:gdLst/>
              <a:ahLst/>
              <a:cxnLst/>
              <a:rect l="l" t="t" r="r" b="b"/>
              <a:pathLst>
                <a:path w="286" h="417" extrusionOk="0">
                  <a:moveTo>
                    <a:pt x="0" y="0"/>
                  </a:moveTo>
                  <a:lnTo>
                    <a:pt x="0" y="417"/>
                  </a:lnTo>
                  <a:lnTo>
                    <a:pt x="286" y="417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283397" y="1678746"/>
              <a:ext cx="12648" cy="15781"/>
            </a:xfrm>
            <a:custGeom>
              <a:avLst/>
              <a:gdLst/>
              <a:ahLst/>
              <a:cxnLst/>
              <a:rect l="l" t="t" r="r" b="b"/>
              <a:pathLst>
                <a:path w="335" h="418" extrusionOk="0">
                  <a:moveTo>
                    <a:pt x="1" y="1"/>
                  </a:moveTo>
                  <a:lnTo>
                    <a:pt x="1" y="417"/>
                  </a:lnTo>
                  <a:lnTo>
                    <a:pt x="334" y="41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283397" y="1716499"/>
              <a:ext cx="12648" cy="15328"/>
            </a:xfrm>
            <a:custGeom>
              <a:avLst/>
              <a:gdLst/>
              <a:ahLst/>
              <a:cxnLst/>
              <a:rect l="l" t="t" r="r" b="b"/>
              <a:pathLst>
                <a:path w="335" h="406" extrusionOk="0">
                  <a:moveTo>
                    <a:pt x="1" y="1"/>
                  </a:moveTo>
                  <a:lnTo>
                    <a:pt x="1" y="406"/>
                  </a:lnTo>
                  <a:lnTo>
                    <a:pt x="334" y="406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511314" y="2396591"/>
              <a:ext cx="106581" cy="399215"/>
            </a:xfrm>
            <a:custGeom>
              <a:avLst/>
              <a:gdLst/>
              <a:ahLst/>
              <a:cxnLst/>
              <a:rect l="l" t="t" r="r" b="b"/>
              <a:pathLst>
                <a:path w="2823" h="10574" extrusionOk="0">
                  <a:moveTo>
                    <a:pt x="0" y="1"/>
                  </a:moveTo>
                  <a:lnTo>
                    <a:pt x="0" y="10574"/>
                  </a:lnTo>
                  <a:lnTo>
                    <a:pt x="2822" y="10574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558053" y="2492786"/>
              <a:ext cx="13516" cy="27032"/>
            </a:xfrm>
            <a:custGeom>
              <a:avLst/>
              <a:gdLst/>
              <a:ahLst/>
              <a:cxnLst/>
              <a:rect l="l" t="t" r="r" b="b"/>
              <a:pathLst>
                <a:path w="358" h="716" extrusionOk="0">
                  <a:moveTo>
                    <a:pt x="1" y="1"/>
                  </a:moveTo>
                  <a:lnTo>
                    <a:pt x="1" y="715"/>
                  </a:lnTo>
                  <a:lnTo>
                    <a:pt x="358" y="715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588180" y="2492786"/>
              <a:ext cx="13063" cy="27032"/>
            </a:xfrm>
            <a:custGeom>
              <a:avLst/>
              <a:gdLst/>
              <a:ahLst/>
              <a:cxnLst/>
              <a:rect l="l" t="t" r="r" b="b"/>
              <a:pathLst>
                <a:path w="346" h="716" extrusionOk="0">
                  <a:moveTo>
                    <a:pt x="0" y="1"/>
                  </a:moveTo>
                  <a:lnTo>
                    <a:pt x="0" y="715"/>
                  </a:lnTo>
                  <a:lnTo>
                    <a:pt x="346" y="715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558053" y="2566066"/>
              <a:ext cx="13516" cy="26994"/>
            </a:xfrm>
            <a:custGeom>
              <a:avLst/>
              <a:gdLst/>
              <a:ahLst/>
              <a:cxnLst/>
              <a:rect l="l" t="t" r="r" b="b"/>
              <a:pathLst>
                <a:path w="358" h="715" extrusionOk="0">
                  <a:moveTo>
                    <a:pt x="1" y="0"/>
                  </a:moveTo>
                  <a:lnTo>
                    <a:pt x="1" y="715"/>
                  </a:lnTo>
                  <a:lnTo>
                    <a:pt x="358" y="71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527926" y="2529672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1" y="0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558053" y="2529672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1" y="0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588180" y="2529672"/>
              <a:ext cx="13063" cy="26541"/>
            </a:xfrm>
            <a:custGeom>
              <a:avLst/>
              <a:gdLst/>
              <a:ahLst/>
              <a:cxnLst/>
              <a:rect l="l" t="t" r="r" b="b"/>
              <a:pathLst>
                <a:path w="346" h="703" extrusionOk="0">
                  <a:moveTo>
                    <a:pt x="0" y="0"/>
                  </a:moveTo>
                  <a:lnTo>
                    <a:pt x="0" y="703"/>
                  </a:lnTo>
                  <a:lnTo>
                    <a:pt x="346" y="70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527926" y="2456392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1" y="0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527926" y="2419960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4558053" y="2419960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588180" y="2419960"/>
              <a:ext cx="13063" cy="26579"/>
            </a:xfrm>
            <a:custGeom>
              <a:avLst/>
              <a:gdLst/>
              <a:ahLst/>
              <a:cxnLst/>
              <a:rect l="l" t="t" r="r" b="b"/>
              <a:pathLst>
                <a:path w="346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46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4558053" y="2639346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1" y="0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4588180" y="2639346"/>
              <a:ext cx="13063" cy="26541"/>
            </a:xfrm>
            <a:custGeom>
              <a:avLst/>
              <a:gdLst/>
              <a:ahLst/>
              <a:cxnLst/>
              <a:rect l="l" t="t" r="r" b="b"/>
              <a:pathLst>
                <a:path w="346" h="703" extrusionOk="0">
                  <a:moveTo>
                    <a:pt x="0" y="0"/>
                  </a:moveTo>
                  <a:lnTo>
                    <a:pt x="0" y="703"/>
                  </a:lnTo>
                  <a:lnTo>
                    <a:pt x="346" y="70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4527926" y="2602913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4558053" y="2602913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4588180" y="2602913"/>
              <a:ext cx="13063" cy="26579"/>
            </a:xfrm>
            <a:custGeom>
              <a:avLst/>
              <a:gdLst/>
              <a:ahLst/>
              <a:cxnLst/>
              <a:rect l="l" t="t" r="r" b="b"/>
              <a:pathLst>
                <a:path w="346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46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4527926" y="2676193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1" y="0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4527926" y="2712587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4558053" y="2712587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4588180" y="2712587"/>
              <a:ext cx="13063" cy="26579"/>
            </a:xfrm>
            <a:custGeom>
              <a:avLst/>
              <a:gdLst/>
              <a:ahLst/>
              <a:cxnLst/>
              <a:rect l="l" t="t" r="r" b="b"/>
              <a:pathLst>
                <a:path w="346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46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287437" y="2201065"/>
              <a:ext cx="182542" cy="135350"/>
            </a:xfrm>
            <a:custGeom>
              <a:avLst/>
              <a:gdLst/>
              <a:ahLst/>
              <a:cxnLst/>
              <a:rect l="l" t="t" r="r" b="b"/>
              <a:pathLst>
                <a:path w="4835" h="3585" extrusionOk="0">
                  <a:moveTo>
                    <a:pt x="1" y="3584"/>
                  </a:moveTo>
                  <a:lnTo>
                    <a:pt x="2418" y="1"/>
                  </a:lnTo>
                  <a:lnTo>
                    <a:pt x="4835" y="3584"/>
                  </a:lnTo>
                  <a:lnTo>
                    <a:pt x="2418" y="3584"/>
                  </a:ln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4344105" y="2201065"/>
              <a:ext cx="67467" cy="51270"/>
            </a:xfrm>
            <a:custGeom>
              <a:avLst/>
              <a:gdLst/>
              <a:ahLst/>
              <a:cxnLst/>
              <a:rect l="l" t="t" r="r" b="b"/>
              <a:pathLst>
                <a:path w="1787" h="1358" extrusionOk="0">
                  <a:moveTo>
                    <a:pt x="0" y="1358"/>
                  </a:moveTo>
                  <a:lnTo>
                    <a:pt x="917" y="1"/>
                  </a:lnTo>
                  <a:lnTo>
                    <a:pt x="1786" y="1286"/>
                  </a:lnTo>
                  <a:lnTo>
                    <a:pt x="1119" y="775"/>
                  </a:lnTo>
                  <a:lnTo>
                    <a:pt x="1072" y="1001"/>
                  </a:lnTo>
                  <a:lnTo>
                    <a:pt x="846" y="786"/>
                  </a:lnTo>
                  <a:lnTo>
                    <a:pt x="893" y="1322"/>
                  </a:lnTo>
                  <a:lnTo>
                    <a:pt x="619" y="10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4364756" y="2159272"/>
              <a:ext cx="182542" cy="135350"/>
            </a:xfrm>
            <a:custGeom>
              <a:avLst/>
              <a:gdLst/>
              <a:ahLst/>
              <a:cxnLst/>
              <a:rect l="l" t="t" r="r" b="b"/>
              <a:pathLst>
                <a:path w="4835" h="3585" extrusionOk="0">
                  <a:moveTo>
                    <a:pt x="1" y="3584"/>
                  </a:moveTo>
                  <a:lnTo>
                    <a:pt x="2418" y="0"/>
                  </a:lnTo>
                  <a:lnTo>
                    <a:pt x="4835" y="3584"/>
                  </a:lnTo>
                  <a:lnTo>
                    <a:pt x="2418" y="3584"/>
                  </a:ln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4421839" y="2159272"/>
              <a:ext cx="67014" cy="50817"/>
            </a:xfrm>
            <a:custGeom>
              <a:avLst/>
              <a:gdLst/>
              <a:ahLst/>
              <a:cxnLst/>
              <a:rect l="l" t="t" r="r" b="b"/>
              <a:pathLst>
                <a:path w="1775" h="1346" extrusionOk="0">
                  <a:moveTo>
                    <a:pt x="1" y="1346"/>
                  </a:moveTo>
                  <a:lnTo>
                    <a:pt x="906" y="0"/>
                  </a:lnTo>
                  <a:lnTo>
                    <a:pt x="1775" y="1286"/>
                  </a:lnTo>
                  <a:lnTo>
                    <a:pt x="1108" y="774"/>
                  </a:lnTo>
                  <a:lnTo>
                    <a:pt x="1061" y="1000"/>
                  </a:lnTo>
                  <a:lnTo>
                    <a:pt x="834" y="786"/>
                  </a:lnTo>
                  <a:lnTo>
                    <a:pt x="894" y="1322"/>
                  </a:lnTo>
                  <a:lnTo>
                    <a:pt x="608" y="1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81333" y="3719926"/>
              <a:ext cx="236494" cy="174463"/>
            </a:xfrm>
            <a:custGeom>
              <a:avLst/>
              <a:gdLst/>
              <a:ahLst/>
              <a:cxnLst/>
              <a:rect l="l" t="t" r="r" b="b"/>
              <a:pathLst>
                <a:path w="6264" h="4621" extrusionOk="0">
                  <a:moveTo>
                    <a:pt x="1" y="4620"/>
                  </a:moveTo>
                  <a:lnTo>
                    <a:pt x="3132" y="1"/>
                  </a:lnTo>
                  <a:lnTo>
                    <a:pt x="6264" y="4620"/>
                  </a:lnTo>
                  <a:lnTo>
                    <a:pt x="3132" y="4620"/>
                  </a:lnTo>
                  <a:close/>
                </a:path>
              </a:pathLst>
            </a:custGeom>
            <a:solidFill>
              <a:srgbClr val="9B4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55065" y="3719926"/>
              <a:ext cx="86797" cy="65693"/>
            </a:xfrm>
            <a:custGeom>
              <a:avLst/>
              <a:gdLst/>
              <a:ahLst/>
              <a:cxnLst/>
              <a:rect l="l" t="t" r="r" b="b"/>
              <a:pathLst>
                <a:path w="2299" h="1740" extrusionOk="0">
                  <a:moveTo>
                    <a:pt x="0" y="1739"/>
                  </a:moveTo>
                  <a:lnTo>
                    <a:pt x="1179" y="1"/>
                  </a:lnTo>
                  <a:lnTo>
                    <a:pt x="2298" y="1656"/>
                  </a:lnTo>
                  <a:lnTo>
                    <a:pt x="1441" y="1001"/>
                  </a:lnTo>
                  <a:lnTo>
                    <a:pt x="1382" y="1287"/>
                  </a:lnTo>
                  <a:lnTo>
                    <a:pt x="1084" y="1001"/>
                  </a:lnTo>
                  <a:lnTo>
                    <a:pt x="1155" y="1703"/>
                  </a:lnTo>
                  <a:lnTo>
                    <a:pt x="798" y="1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379593" y="1380719"/>
              <a:ext cx="68373" cy="128176"/>
            </a:xfrm>
            <a:custGeom>
              <a:avLst/>
              <a:gdLst/>
              <a:ahLst/>
              <a:cxnLst/>
              <a:rect l="l" t="t" r="r" b="b"/>
              <a:pathLst>
                <a:path w="1811" h="3395" extrusionOk="0">
                  <a:moveTo>
                    <a:pt x="918" y="1"/>
                  </a:moveTo>
                  <a:cubicBezTo>
                    <a:pt x="465" y="1"/>
                    <a:pt x="108" y="1025"/>
                    <a:pt x="108" y="1894"/>
                  </a:cubicBezTo>
                  <a:cubicBezTo>
                    <a:pt x="108" y="2037"/>
                    <a:pt x="108" y="2180"/>
                    <a:pt x="132" y="2299"/>
                  </a:cubicBezTo>
                  <a:cubicBezTo>
                    <a:pt x="48" y="2406"/>
                    <a:pt x="1" y="2537"/>
                    <a:pt x="1" y="2680"/>
                  </a:cubicBezTo>
                  <a:cubicBezTo>
                    <a:pt x="1" y="2727"/>
                    <a:pt x="13" y="2775"/>
                    <a:pt x="25" y="2823"/>
                  </a:cubicBezTo>
                  <a:cubicBezTo>
                    <a:pt x="84" y="3144"/>
                    <a:pt x="394" y="3394"/>
                    <a:pt x="918" y="3394"/>
                  </a:cubicBezTo>
                  <a:cubicBezTo>
                    <a:pt x="1501" y="3394"/>
                    <a:pt x="1811" y="3073"/>
                    <a:pt x="1811" y="2680"/>
                  </a:cubicBezTo>
                  <a:cubicBezTo>
                    <a:pt x="1811" y="2549"/>
                    <a:pt x="1763" y="2418"/>
                    <a:pt x="1691" y="2311"/>
                  </a:cubicBezTo>
                  <a:cubicBezTo>
                    <a:pt x="1715" y="2180"/>
                    <a:pt x="1727" y="2049"/>
                    <a:pt x="1727" y="1894"/>
                  </a:cubicBezTo>
                  <a:cubicBezTo>
                    <a:pt x="1727" y="1668"/>
                    <a:pt x="1703" y="1418"/>
                    <a:pt x="1656" y="1191"/>
                  </a:cubicBezTo>
                  <a:cubicBezTo>
                    <a:pt x="1525" y="548"/>
                    <a:pt x="1239" y="1"/>
                    <a:pt x="918" y="1"/>
                  </a:cubicBezTo>
                  <a:close/>
                </a:path>
              </a:pathLst>
            </a:custGeom>
            <a:solidFill>
              <a:srgbClr val="FFB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399376" y="1445014"/>
              <a:ext cx="31072" cy="124778"/>
            </a:xfrm>
            <a:custGeom>
              <a:avLst/>
              <a:gdLst/>
              <a:ahLst/>
              <a:cxnLst/>
              <a:rect l="l" t="t" r="r" b="b"/>
              <a:pathLst>
                <a:path w="823" h="3305" extrusionOk="0">
                  <a:moveTo>
                    <a:pt x="453" y="0"/>
                  </a:moveTo>
                  <a:lnTo>
                    <a:pt x="346" y="953"/>
                  </a:lnTo>
                  <a:cubicBezTo>
                    <a:pt x="310" y="834"/>
                    <a:pt x="1" y="572"/>
                    <a:pt x="1" y="572"/>
                  </a:cubicBezTo>
                  <a:lnTo>
                    <a:pt x="1" y="572"/>
                  </a:lnTo>
                  <a:cubicBezTo>
                    <a:pt x="274" y="893"/>
                    <a:pt x="310" y="1179"/>
                    <a:pt x="310" y="1179"/>
                  </a:cubicBezTo>
                  <a:lnTo>
                    <a:pt x="239" y="3275"/>
                  </a:lnTo>
                  <a:cubicBezTo>
                    <a:pt x="298" y="3297"/>
                    <a:pt x="361" y="3304"/>
                    <a:pt x="416" y="3304"/>
                  </a:cubicBezTo>
                  <a:cubicBezTo>
                    <a:pt x="504" y="3304"/>
                    <a:pt x="572" y="3286"/>
                    <a:pt x="572" y="3286"/>
                  </a:cubicBezTo>
                  <a:lnTo>
                    <a:pt x="525" y="1120"/>
                  </a:lnTo>
                  <a:cubicBezTo>
                    <a:pt x="620" y="1084"/>
                    <a:pt x="822" y="786"/>
                    <a:pt x="822" y="786"/>
                  </a:cubicBezTo>
                  <a:lnTo>
                    <a:pt x="822" y="786"/>
                  </a:lnTo>
                  <a:cubicBezTo>
                    <a:pt x="670" y="939"/>
                    <a:pt x="555" y="954"/>
                    <a:pt x="516" y="954"/>
                  </a:cubicBezTo>
                  <a:cubicBezTo>
                    <a:pt x="506" y="954"/>
                    <a:pt x="501" y="953"/>
                    <a:pt x="501" y="953"/>
                  </a:cubicBezTo>
                  <a:cubicBezTo>
                    <a:pt x="453" y="786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464991" y="1543626"/>
              <a:ext cx="123683" cy="107751"/>
            </a:xfrm>
            <a:custGeom>
              <a:avLst/>
              <a:gdLst/>
              <a:ahLst/>
              <a:cxnLst/>
              <a:rect l="l" t="t" r="r" b="b"/>
              <a:pathLst>
                <a:path w="3276" h="2854" extrusionOk="0">
                  <a:moveTo>
                    <a:pt x="1504" y="1"/>
                  </a:moveTo>
                  <a:cubicBezTo>
                    <a:pt x="1411" y="1"/>
                    <a:pt x="1309" y="14"/>
                    <a:pt x="1192" y="43"/>
                  </a:cubicBezTo>
                  <a:cubicBezTo>
                    <a:pt x="715" y="162"/>
                    <a:pt x="561" y="508"/>
                    <a:pt x="561" y="817"/>
                  </a:cubicBezTo>
                  <a:cubicBezTo>
                    <a:pt x="561" y="1032"/>
                    <a:pt x="561" y="1294"/>
                    <a:pt x="811" y="1448"/>
                  </a:cubicBezTo>
                  <a:cubicBezTo>
                    <a:pt x="501" y="1472"/>
                    <a:pt x="1" y="1686"/>
                    <a:pt x="49" y="2222"/>
                  </a:cubicBezTo>
                  <a:cubicBezTo>
                    <a:pt x="60" y="2282"/>
                    <a:pt x="72" y="2353"/>
                    <a:pt x="96" y="2413"/>
                  </a:cubicBezTo>
                  <a:cubicBezTo>
                    <a:pt x="191" y="2687"/>
                    <a:pt x="441" y="2853"/>
                    <a:pt x="692" y="2853"/>
                  </a:cubicBezTo>
                  <a:cubicBezTo>
                    <a:pt x="1465" y="2841"/>
                    <a:pt x="1644" y="2329"/>
                    <a:pt x="1644" y="2329"/>
                  </a:cubicBezTo>
                  <a:cubicBezTo>
                    <a:pt x="1644" y="2329"/>
                    <a:pt x="2001" y="2442"/>
                    <a:pt x="2257" y="2442"/>
                  </a:cubicBezTo>
                  <a:cubicBezTo>
                    <a:pt x="2288" y="2442"/>
                    <a:pt x="2319" y="2441"/>
                    <a:pt x="2346" y="2437"/>
                  </a:cubicBezTo>
                  <a:cubicBezTo>
                    <a:pt x="2656" y="2365"/>
                    <a:pt x="2966" y="2163"/>
                    <a:pt x="3120" y="1901"/>
                  </a:cubicBezTo>
                  <a:cubicBezTo>
                    <a:pt x="3275" y="1615"/>
                    <a:pt x="3180" y="1127"/>
                    <a:pt x="2918" y="901"/>
                  </a:cubicBezTo>
                  <a:cubicBezTo>
                    <a:pt x="2794" y="790"/>
                    <a:pt x="2630" y="765"/>
                    <a:pt x="2508" y="765"/>
                  </a:cubicBezTo>
                  <a:cubicBezTo>
                    <a:pt x="2407" y="765"/>
                    <a:pt x="2335" y="782"/>
                    <a:pt x="2335" y="782"/>
                  </a:cubicBezTo>
                  <a:cubicBezTo>
                    <a:pt x="2335" y="782"/>
                    <a:pt x="2311" y="317"/>
                    <a:pt x="1942" y="115"/>
                  </a:cubicBezTo>
                  <a:cubicBezTo>
                    <a:pt x="1810" y="45"/>
                    <a:pt x="1674" y="1"/>
                    <a:pt x="1504" y="1"/>
                  </a:cubicBezTo>
                  <a:close/>
                </a:path>
              </a:pathLst>
            </a:custGeom>
            <a:solidFill>
              <a:srgbClr val="FFB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509955" y="1580322"/>
              <a:ext cx="35112" cy="148337"/>
            </a:xfrm>
            <a:custGeom>
              <a:avLst/>
              <a:gdLst/>
              <a:ahLst/>
              <a:cxnLst/>
              <a:rect l="l" t="t" r="r" b="b"/>
              <a:pathLst>
                <a:path w="930" h="3929" extrusionOk="0">
                  <a:moveTo>
                    <a:pt x="429" y="0"/>
                  </a:moveTo>
                  <a:cubicBezTo>
                    <a:pt x="429" y="0"/>
                    <a:pt x="429" y="905"/>
                    <a:pt x="358" y="1084"/>
                  </a:cubicBezTo>
                  <a:cubicBezTo>
                    <a:pt x="358" y="1084"/>
                    <a:pt x="353" y="1084"/>
                    <a:pt x="343" y="1084"/>
                  </a:cubicBezTo>
                  <a:cubicBezTo>
                    <a:pt x="301" y="1084"/>
                    <a:pt x="174" y="1069"/>
                    <a:pt x="1" y="905"/>
                  </a:cubicBezTo>
                  <a:lnTo>
                    <a:pt x="1" y="905"/>
                  </a:lnTo>
                  <a:cubicBezTo>
                    <a:pt x="1" y="905"/>
                    <a:pt x="227" y="1226"/>
                    <a:pt x="346" y="1274"/>
                  </a:cubicBezTo>
                  <a:lnTo>
                    <a:pt x="215" y="3905"/>
                  </a:lnTo>
                  <a:cubicBezTo>
                    <a:pt x="215" y="3905"/>
                    <a:pt x="294" y="3929"/>
                    <a:pt x="394" y="3929"/>
                  </a:cubicBezTo>
                  <a:cubicBezTo>
                    <a:pt x="454" y="3929"/>
                    <a:pt x="521" y="3920"/>
                    <a:pt x="584" y="3893"/>
                  </a:cubicBezTo>
                  <a:lnTo>
                    <a:pt x="584" y="1334"/>
                  </a:lnTo>
                  <a:cubicBezTo>
                    <a:pt x="584" y="1334"/>
                    <a:pt x="620" y="1012"/>
                    <a:pt x="929" y="643"/>
                  </a:cubicBezTo>
                  <a:lnTo>
                    <a:pt x="929" y="643"/>
                  </a:lnTo>
                  <a:cubicBezTo>
                    <a:pt x="929" y="643"/>
                    <a:pt x="572" y="953"/>
                    <a:pt x="536" y="1084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19138" y="3434398"/>
              <a:ext cx="67921" cy="127687"/>
            </a:xfrm>
            <a:custGeom>
              <a:avLst/>
              <a:gdLst/>
              <a:ahLst/>
              <a:cxnLst/>
              <a:rect l="l" t="t" r="r" b="b"/>
              <a:pathLst>
                <a:path w="1799" h="3382" extrusionOk="0">
                  <a:moveTo>
                    <a:pt x="906" y="0"/>
                  </a:moveTo>
                  <a:cubicBezTo>
                    <a:pt x="453" y="0"/>
                    <a:pt x="96" y="1024"/>
                    <a:pt x="96" y="1893"/>
                  </a:cubicBezTo>
                  <a:cubicBezTo>
                    <a:pt x="96" y="2036"/>
                    <a:pt x="108" y="2179"/>
                    <a:pt x="120" y="2298"/>
                  </a:cubicBezTo>
                  <a:cubicBezTo>
                    <a:pt x="36" y="2405"/>
                    <a:pt x="1" y="2536"/>
                    <a:pt x="1" y="2679"/>
                  </a:cubicBezTo>
                  <a:cubicBezTo>
                    <a:pt x="1" y="2727"/>
                    <a:pt x="1" y="2774"/>
                    <a:pt x="13" y="2822"/>
                  </a:cubicBezTo>
                  <a:cubicBezTo>
                    <a:pt x="84" y="3143"/>
                    <a:pt x="394" y="3382"/>
                    <a:pt x="906" y="3382"/>
                  </a:cubicBezTo>
                  <a:cubicBezTo>
                    <a:pt x="1489" y="3382"/>
                    <a:pt x="1799" y="3072"/>
                    <a:pt x="1799" y="2679"/>
                  </a:cubicBezTo>
                  <a:cubicBezTo>
                    <a:pt x="1799" y="2548"/>
                    <a:pt x="1763" y="2417"/>
                    <a:pt x="1679" y="2310"/>
                  </a:cubicBezTo>
                  <a:cubicBezTo>
                    <a:pt x="1703" y="2179"/>
                    <a:pt x="1715" y="2048"/>
                    <a:pt x="1715" y="1893"/>
                  </a:cubicBezTo>
                  <a:cubicBezTo>
                    <a:pt x="1715" y="1667"/>
                    <a:pt x="1691" y="1417"/>
                    <a:pt x="1644" y="1191"/>
                  </a:cubicBezTo>
                  <a:cubicBezTo>
                    <a:pt x="1513" y="548"/>
                    <a:pt x="1239" y="0"/>
                    <a:pt x="906" y="0"/>
                  </a:cubicBezTo>
                  <a:close/>
                </a:path>
              </a:pathLst>
            </a:custGeom>
            <a:solidFill>
              <a:srgbClr val="FFB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38467" y="3498655"/>
              <a:ext cx="31525" cy="124780"/>
            </a:xfrm>
            <a:custGeom>
              <a:avLst/>
              <a:gdLst/>
              <a:ahLst/>
              <a:cxnLst/>
              <a:rect l="l" t="t" r="r" b="b"/>
              <a:pathLst>
                <a:path w="835" h="3305" extrusionOk="0">
                  <a:moveTo>
                    <a:pt x="453" y="1"/>
                  </a:moveTo>
                  <a:lnTo>
                    <a:pt x="346" y="953"/>
                  </a:lnTo>
                  <a:cubicBezTo>
                    <a:pt x="310" y="834"/>
                    <a:pt x="1" y="572"/>
                    <a:pt x="1" y="572"/>
                  </a:cubicBezTo>
                  <a:lnTo>
                    <a:pt x="1" y="572"/>
                  </a:lnTo>
                  <a:cubicBezTo>
                    <a:pt x="274" y="894"/>
                    <a:pt x="310" y="1179"/>
                    <a:pt x="310" y="1179"/>
                  </a:cubicBezTo>
                  <a:lnTo>
                    <a:pt x="251" y="3275"/>
                  </a:lnTo>
                  <a:cubicBezTo>
                    <a:pt x="306" y="3298"/>
                    <a:pt x="366" y="3305"/>
                    <a:pt x="419" y="3305"/>
                  </a:cubicBezTo>
                  <a:cubicBezTo>
                    <a:pt x="504" y="3305"/>
                    <a:pt x="572" y="3287"/>
                    <a:pt x="572" y="3287"/>
                  </a:cubicBezTo>
                  <a:lnTo>
                    <a:pt x="525" y="1120"/>
                  </a:lnTo>
                  <a:cubicBezTo>
                    <a:pt x="620" y="1084"/>
                    <a:pt x="834" y="787"/>
                    <a:pt x="834" y="787"/>
                  </a:cubicBezTo>
                  <a:lnTo>
                    <a:pt x="834" y="787"/>
                  </a:lnTo>
                  <a:cubicBezTo>
                    <a:pt x="672" y="939"/>
                    <a:pt x="564" y="954"/>
                    <a:pt x="527" y="954"/>
                  </a:cubicBezTo>
                  <a:cubicBezTo>
                    <a:pt x="517" y="954"/>
                    <a:pt x="513" y="953"/>
                    <a:pt x="513" y="953"/>
                  </a:cubicBezTo>
                  <a:cubicBezTo>
                    <a:pt x="453" y="787"/>
                    <a:pt x="453" y="1"/>
                    <a:pt x="453" y="1"/>
                  </a:cubicBez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4052385" y="3312339"/>
              <a:ext cx="123646" cy="107373"/>
            </a:xfrm>
            <a:custGeom>
              <a:avLst/>
              <a:gdLst/>
              <a:ahLst/>
              <a:cxnLst/>
              <a:rect l="l" t="t" r="r" b="b"/>
              <a:pathLst>
                <a:path w="3275" h="2844" extrusionOk="0">
                  <a:moveTo>
                    <a:pt x="1515" y="0"/>
                  </a:moveTo>
                  <a:cubicBezTo>
                    <a:pt x="1417" y="0"/>
                    <a:pt x="1307" y="15"/>
                    <a:pt x="1179" y="45"/>
                  </a:cubicBezTo>
                  <a:cubicBezTo>
                    <a:pt x="714" y="164"/>
                    <a:pt x="560" y="498"/>
                    <a:pt x="548" y="819"/>
                  </a:cubicBezTo>
                  <a:cubicBezTo>
                    <a:pt x="548" y="1022"/>
                    <a:pt x="560" y="1296"/>
                    <a:pt x="810" y="1450"/>
                  </a:cubicBezTo>
                  <a:cubicBezTo>
                    <a:pt x="500" y="1474"/>
                    <a:pt x="0" y="1688"/>
                    <a:pt x="48" y="2212"/>
                  </a:cubicBezTo>
                  <a:cubicBezTo>
                    <a:pt x="48" y="2284"/>
                    <a:pt x="71" y="2343"/>
                    <a:pt x="83" y="2415"/>
                  </a:cubicBezTo>
                  <a:cubicBezTo>
                    <a:pt x="191" y="2677"/>
                    <a:pt x="429" y="2843"/>
                    <a:pt x="691" y="2843"/>
                  </a:cubicBezTo>
                  <a:cubicBezTo>
                    <a:pt x="1464" y="2843"/>
                    <a:pt x="1643" y="2331"/>
                    <a:pt x="1643" y="2331"/>
                  </a:cubicBezTo>
                  <a:cubicBezTo>
                    <a:pt x="1643" y="2331"/>
                    <a:pt x="1975" y="2436"/>
                    <a:pt x="2228" y="2436"/>
                  </a:cubicBezTo>
                  <a:cubicBezTo>
                    <a:pt x="2270" y="2436"/>
                    <a:pt x="2310" y="2433"/>
                    <a:pt x="2346" y="2427"/>
                  </a:cubicBezTo>
                  <a:cubicBezTo>
                    <a:pt x="2655" y="2367"/>
                    <a:pt x="2965" y="2165"/>
                    <a:pt x="3108" y="1891"/>
                  </a:cubicBezTo>
                  <a:cubicBezTo>
                    <a:pt x="3274" y="1605"/>
                    <a:pt x="3179" y="1129"/>
                    <a:pt x="2917" y="903"/>
                  </a:cubicBezTo>
                  <a:cubicBezTo>
                    <a:pt x="2917" y="903"/>
                    <a:pt x="2917" y="891"/>
                    <a:pt x="2917" y="891"/>
                  </a:cubicBezTo>
                  <a:cubicBezTo>
                    <a:pt x="2788" y="782"/>
                    <a:pt x="2616" y="759"/>
                    <a:pt x="2492" y="759"/>
                  </a:cubicBezTo>
                  <a:cubicBezTo>
                    <a:pt x="2399" y="759"/>
                    <a:pt x="2334" y="772"/>
                    <a:pt x="2334" y="772"/>
                  </a:cubicBezTo>
                  <a:cubicBezTo>
                    <a:pt x="2334" y="772"/>
                    <a:pt x="2298" y="319"/>
                    <a:pt x="1941" y="117"/>
                  </a:cubicBezTo>
                  <a:cubicBezTo>
                    <a:pt x="1813" y="42"/>
                    <a:pt x="1681" y="0"/>
                    <a:pt x="1515" y="0"/>
                  </a:cubicBezTo>
                  <a:close/>
                </a:path>
              </a:pathLst>
            </a:custGeom>
            <a:solidFill>
              <a:srgbClr val="FFB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4096858" y="3349111"/>
              <a:ext cx="35112" cy="147997"/>
            </a:xfrm>
            <a:custGeom>
              <a:avLst/>
              <a:gdLst/>
              <a:ahLst/>
              <a:cxnLst/>
              <a:rect l="l" t="t" r="r" b="b"/>
              <a:pathLst>
                <a:path w="930" h="3920" extrusionOk="0">
                  <a:moveTo>
                    <a:pt x="429" y="0"/>
                  </a:moveTo>
                  <a:cubicBezTo>
                    <a:pt x="429" y="0"/>
                    <a:pt x="429" y="893"/>
                    <a:pt x="370" y="1072"/>
                  </a:cubicBezTo>
                  <a:cubicBezTo>
                    <a:pt x="370" y="1072"/>
                    <a:pt x="361" y="1074"/>
                    <a:pt x="344" y="1074"/>
                  </a:cubicBezTo>
                  <a:cubicBezTo>
                    <a:pt x="293" y="1074"/>
                    <a:pt x="170" y="1054"/>
                    <a:pt x="1" y="893"/>
                  </a:cubicBezTo>
                  <a:lnTo>
                    <a:pt x="1" y="893"/>
                  </a:lnTo>
                  <a:cubicBezTo>
                    <a:pt x="1" y="893"/>
                    <a:pt x="239" y="1215"/>
                    <a:pt x="346" y="1262"/>
                  </a:cubicBezTo>
                  <a:lnTo>
                    <a:pt x="227" y="3893"/>
                  </a:lnTo>
                  <a:cubicBezTo>
                    <a:pt x="227" y="3893"/>
                    <a:pt x="312" y="3920"/>
                    <a:pt x="417" y="3920"/>
                  </a:cubicBezTo>
                  <a:cubicBezTo>
                    <a:pt x="470" y="3920"/>
                    <a:pt x="529" y="3913"/>
                    <a:pt x="584" y="3893"/>
                  </a:cubicBezTo>
                  <a:lnTo>
                    <a:pt x="584" y="1334"/>
                  </a:lnTo>
                  <a:cubicBezTo>
                    <a:pt x="584" y="1334"/>
                    <a:pt x="620" y="1000"/>
                    <a:pt x="929" y="643"/>
                  </a:cubicBezTo>
                  <a:lnTo>
                    <a:pt x="929" y="643"/>
                  </a:lnTo>
                  <a:cubicBezTo>
                    <a:pt x="929" y="643"/>
                    <a:pt x="584" y="941"/>
                    <a:pt x="548" y="1072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71894" y="2562026"/>
              <a:ext cx="67920" cy="127685"/>
            </a:xfrm>
            <a:custGeom>
              <a:avLst/>
              <a:gdLst/>
              <a:ahLst/>
              <a:cxnLst/>
              <a:rect l="l" t="t" r="r" b="b"/>
              <a:pathLst>
                <a:path w="1799" h="3382" extrusionOk="0">
                  <a:moveTo>
                    <a:pt x="906" y="0"/>
                  </a:moveTo>
                  <a:cubicBezTo>
                    <a:pt x="465" y="0"/>
                    <a:pt x="96" y="1024"/>
                    <a:pt x="96" y="1893"/>
                  </a:cubicBezTo>
                  <a:cubicBezTo>
                    <a:pt x="96" y="2036"/>
                    <a:pt x="108" y="2179"/>
                    <a:pt x="132" y="2298"/>
                  </a:cubicBezTo>
                  <a:cubicBezTo>
                    <a:pt x="48" y="2405"/>
                    <a:pt x="1" y="2536"/>
                    <a:pt x="1" y="2679"/>
                  </a:cubicBezTo>
                  <a:cubicBezTo>
                    <a:pt x="1" y="2727"/>
                    <a:pt x="1" y="2774"/>
                    <a:pt x="13" y="2822"/>
                  </a:cubicBezTo>
                  <a:cubicBezTo>
                    <a:pt x="84" y="3144"/>
                    <a:pt x="394" y="3382"/>
                    <a:pt x="906" y="3382"/>
                  </a:cubicBezTo>
                  <a:cubicBezTo>
                    <a:pt x="1489" y="3382"/>
                    <a:pt x="1799" y="3072"/>
                    <a:pt x="1799" y="2679"/>
                  </a:cubicBezTo>
                  <a:cubicBezTo>
                    <a:pt x="1799" y="2536"/>
                    <a:pt x="1763" y="2417"/>
                    <a:pt x="1691" y="2310"/>
                  </a:cubicBezTo>
                  <a:cubicBezTo>
                    <a:pt x="1703" y="2179"/>
                    <a:pt x="1715" y="2048"/>
                    <a:pt x="1715" y="1893"/>
                  </a:cubicBezTo>
                  <a:cubicBezTo>
                    <a:pt x="1715" y="1667"/>
                    <a:pt x="1691" y="1417"/>
                    <a:pt x="1644" y="1191"/>
                  </a:cubicBezTo>
                  <a:cubicBezTo>
                    <a:pt x="1525" y="548"/>
                    <a:pt x="1239" y="0"/>
                    <a:pt x="906" y="0"/>
                  </a:cubicBezTo>
                  <a:close/>
                </a:path>
              </a:pathLst>
            </a:custGeom>
            <a:solidFill>
              <a:srgbClr val="FFB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991224" y="2625830"/>
              <a:ext cx="31525" cy="125269"/>
            </a:xfrm>
            <a:custGeom>
              <a:avLst/>
              <a:gdLst/>
              <a:ahLst/>
              <a:cxnLst/>
              <a:rect l="l" t="t" r="r" b="b"/>
              <a:pathLst>
                <a:path w="835" h="3318" extrusionOk="0">
                  <a:moveTo>
                    <a:pt x="453" y="1"/>
                  </a:moveTo>
                  <a:lnTo>
                    <a:pt x="346" y="965"/>
                  </a:lnTo>
                  <a:cubicBezTo>
                    <a:pt x="322" y="846"/>
                    <a:pt x="1" y="585"/>
                    <a:pt x="1" y="584"/>
                  </a:cubicBezTo>
                  <a:lnTo>
                    <a:pt x="1" y="584"/>
                  </a:lnTo>
                  <a:cubicBezTo>
                    <a:pt x="287" y="906"/>
                    <a:pt x="310" y="1192"/>
                    <a:pt x="310" y="1192"/>
                  </a:cubicBezTo>
                  <a:lnTo>
                    <a:pt x="251" y="3287"/>
                  </a:lnTo>
                  <a:cubicBezTo>
                    <a:pt x="306" y="3310"/>
                    <a:pt x="366" y="3317"/>
                    <a:pt x="419" y="3317"/>
                  </a:cubicBezTo>
                  <a:cubicBezTo>
                    <a:pt x="505" y="3317"/>
                    <a:pt x="572" y="3299"/>
                    <a:pt x="572" y="3299"/>
                  </a:cubicBezTo>
                  <a:lnTo>
                    <a:pt x="525" y="1132"/>
                  </a:lnTo>
                  <a:cubicBezTo>
                    <a:pt x="620" y="1084"/>
                    <a:pt x="834" y="799"/>
                    <a:pt x="834" y="799"/>
                  </a:cubicBezTo>
                  <a:lnTo>
                    <a:pt x="834" y="799"/>
                  </a:lnTo>
                  <a:cubicBezTo>
                    <a:pt x="672" y="951"/>
                    <a:pt x="564" y="966"/>
                    <a:pt x="527" y="966"/>
                  </a:cubicBezTo>
                  <a:cubicBezTo>
                    <a:pt x="517" y="966"/>
                    <a:pt x="513" y="965"/>
                    <a:pt x="513" y="965"/>
                  </a:cubicBezTo>
                  <a:cubicBezTo>
                    <a:pt x="453" y="799"/>
                    <a:pt x="453" y="1"/>
                    <a:pt x="453" y="1"/>
                  </a:cubicBez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4220463" y="2839666"/>
              <a:ext cx="123683" cy="107600"/>
            </a:xfrm>
            <a:custGeom>
              <a:avLst/>
              <a:gdLst/>
              <a:ahLst/>
              <a:cxnLst/>
              <a:rect l="l" t="t" r="r" b="b"/>
              <a:pathLst>
                <a:path w="3276" h="2850" extrusionOk="0">
                  <a:moveTo>
                    <a:pt x="1513" y="1"/>
                  </a:moveTo>
                  <a:cubicBezTo>
                    <a:pt x="1414" y="1"/>
                    <a:pt x="1304" y="16"/>
                    <a:pt x="1180" y="52"/>
                  </a:cubicBezTo>
                  <a:cubicBezTo>
                    <a:pt x="715" y="171"/>
                    <a:pt x="549" y="504"/>
                    <a:pt x="549" y="826"/>
                  </a:cubicBezTo>
                  <a:cubicBezTo>
                    <a:pt x="549" y="1028"/>
                    <a:pt x="561" y="1290"/>
                    <a:pt x="811" y="1457"/>
                  </a:cubicBezTo>
                  <a:cubicBezTo>
                    <a:pt x="489" y="1469"/>
                    <a:pt x="1" y="1683"/>
                    <a:pt x="37" y="2219"/>
                  </a:cubicBezTo>
                  <a:cubicBezTo>
                    <a:pt x="49" y="2290"/>
                    <a:pt x="60" y="2350"/>
                    <a:pt x="84" y="2409"/>
                  </a:cubicBezTo>
                  <a:cubicBezTo>
                    <a:pt x="180" y="2683"/>
                    <a:pt x="430" y="2850"/>
                    <a:pt x="692" y="2850"/>
                  </a:cubicBezTo>
                  <a:cubicBezTo>
                    <a:pt x="1454" y="2838"/>
                    <a:pt x="1632" y="2326"/>
                    <a:pt x="1632" y="2326"/>
                  </a:cubicBezTo>
                  <a:cubicBezTo>
                    <a:pt x="1632" y="2326"/>
                    <a:pt x="1981" y="2442"/>
                    <a:pt x="2229" y="2442"/>
                  </a:cubicBezTo>
                  <a:cubicBezTo>
                    <a:pt x="2267" y="2442"/>
                    <a:pt x="2303" y="2440"/>
                    <a:pt x="2335" y="2433"/>
                  </a:cubicBezTo>
                  <a:cubicBezTo>
                    <a:pt x="2656" y="2362"/>
                    <a:pt x="2954" y="2171"/>
                    <a:pt x="3108" y="1897"/>
                  </a:cubicBezTo>
                  <a:cubicBezTo>
                    <a:pt x="3275" y="1612"/>
                    <a:pt x="3168" y="1135"/>
                    <a:pt x="2906" y="897"/>
                  </a:cubicBezTo>
                  <a:cubicBezTo>
                    <a:pt x="2777" y="788"/>
                    <a:pt x="2605" y="765"/>
                    <a:pt x="2481" y="765"/>
                  </a:cubicBezTo>
                  <a:cubicBezTo>
                    <a:pt x="2388" y="765"/>
                    <a:pt x="2323" y="778"/>
                    <a:pt x="2323" y="778"/>
                  </a:cubicBezTo>
                  <a:cubicBezTo>
                    <a:pt x="2323" y="778"/>
                    <a:pt x="2299" y="314"/>
                    <a:pt x="1930" y="112"/>
                  </a:cubicBezTo>
                  <a:cubicBezTo>
                    <a:pt x="1811" y="44"/>
                    <a:pt x="1677" y="1"/>
                    <a:pt x="1513" y="1"/>
                  </a:cubicBezTo>
                  <a:close/>
                </a:path>
              </a:pathLst>
            </a:custGeom>
            <a:solidFill>
              <a:srgbClr val="FFB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264974" y="2876664"/>
              <a:ext cx="35112" cy="147922"/>
            </a:xfrm>
            <a:custGeom>
              <a:avLst/>
              <a:gdLst/>
              <a:ahLst/>
              <a:cxnLst/>
              <a:rect l="l" t="t" r="r" b="b"/>
              <a:pathLst>
                <a:path w="930" h="3918" extrusionOk="0">
                  <a:moveTo>
                    <a:pt x="429" y="1"/>
                  </a:moveTo>
                  <a:cubicBezTo>
                    <a:pt x="429" y="1"/>
                    <a:pt x="429" y="894"/>
                    <a:pt x="358" y="1072"/>
                  </a:cubicBezTo>
                  <a:cubicBezTo>
                    <a:pt x="358" y="1072"/>
                    <a:pt x="353" y="1073"/>
                    <a:pt x="344" y="1073"/>
                  </a:cubicBezTo>
                  <a:cubicBezTo>
                    <a:pt x="305" y="1073"/>
                    <a:pt x="184" y="1057"/>
                    <a:pt x="1" y="894"/>
                  </a:cubicBezTo>
                  <a:lnTo>
                    <a:pt x="1" y="894"/>
                  </a:lnTo>
                  <a:cubicBezTo>
                    <a:pt x="1" y="894"/>
                    <a:pt x="239" y="1215"/>
                    <a:pt x="346" y="1263"/>
                  </a:cubicBezTo>
                  <a:lnTo>
                    <a:pt x="227" y="3894"/>
                  </a:lnTo>
                  <a:cubicBezTo>
                    <a:pt x="227" y="3894"/>
                    <a:pt x="301" y="3917"/>
                    <a:pt x="398" y="3917"/>
                  </a:cubicBezTo>
                  <a:cubicBezTo>
                    <a:pt x="456" y="3917"/>
                    <a:pt x="522" y="3909"/>
                    <a:pt x="584" y="3882"/>
                  </a:cubicBezTo>
                  <a:lnTo>
                    <a:pt x="584" y="1334"/>
                  </a:lnTo>
                  <a:cubicBezTo>
                    <a:pt x="584" y="1334"/>
                    <a:pt x="620" y="1001"/>
                    <a:pt x="929" y="644"/>
                  </a:cubicBezTo>
                  <a:lnTo>
                    <a:pt x="929" y="644"/>
                  </a:lnTo>
                  <a:cubicBezTo>
                    <a:pt x="929" y="644"/>
                    <a:pt x="584" y="941"/>
                    <a:pt x="548" y="1072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3955283" y="2228474"/>
              <a:ext cx="109714" cy="131763"/>
            </a:xfrm>
            <a:custGeom>
              <a:avLst/>
              <a:gdLst/>
              <a:ahLst/>
              <a:cxnLst/>
              <a:rect l="l" t="t" r="r" b="b"/>
              <a:pathLst>
                <a:path w="2906" h="3490" extrusionOk="0">
                  <a:moveTo>
                    <a:pt x="1453" y="1"/>
                  </a:moveTo>
                  <a:lnTo>
                    <a:pt x="572" y="1525"/>
                  </a:lnTo>
                  <a:lnTo>
                    <a:pt x="893" y="1525"/>
                  </a:lnTo>
                  <a:lnTo>
                    <a:pt x="822" y="1644"/>
                  </a:lnTo>
                  <a:lnTo>
                    <a:pt x="310" y="2537"/>
                  </a:lnTo>
                  <a:lnTo>
                    <a:pt x="548" y="2537"/>
                  </a:lnTo>
                  <a:lnTo>
                    <a:pt x="465" y="2680"/>
                  </a:lnTo>
                  <a:lnTo>
                    <a:pt x="0" y="3489"/>
                  </a:lnTo>
                  <a:lnTo>
                    <a:pt x="2905" y="3489"/>
                  </a:lnTo>
                  <a:lnTo>
                    <a:pt x="2429" y="2680"/>
                  </a:lnTo>
                  <a:lnTo>
                    <a:pt x="2358" y="2537"/>
                  </a:lnTo>
                  <a:lnTo>
                    <a:pt x="2596" y="2537"/>
                  </a:lnTo>
                  <a:lnTo>
                    <a:pt x="2012" y="1525"/>
                  </a:lnTo>
                  <a:lnTo>
                    <a:pt x="2322" y="1525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FFB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4001115" y="2360196"/>
              <a:ext cx="18009" cy="40057"/>
            </a:xfrm>
            <a:custGeom>
              <a:avLst/>
              <a:gdLst/>
              <a:ahLst/>
              <a:cxnLst/>
              <a:rect l="l" t="t" r="r" b="b"/>
              <a:pathLst>
                <a:path w="477" h="1061" extrusionOk="0">
                  <a:moveTo>
                    <a:pt x="1" y="0"/>
                  </a:moveTo>
                  <a:lnTo>
                    <a:pt x="1" y="215"/>
                  </a:lnTo>
                  <a:lnTo>
                    <a:pt x="1" y="1060"/>
                  </a:lnTo>
                  <a:lnTo>
                    <a:pt x="477" y="1060"/>
                  </a:lnTo>
                  <a:lnTo>
                    <a:pt x="477" y="215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881551" y="3773876"/>
              <a:ext cx="236040" cy="174916"/>
            </a:xfrm>
            <a:custGeom>
              <a:avLst/>
              <a:gdLst/>
              <a:ahLst/>
              <a:cxnLst/>
              <a:rect l="l" t="t" r="r" b="b"/>
              <a:pathLst>
                <a:path w="6252" h="4633" extrusionOk="0">
                  <a:moveTo>
                    <a:pt x="1" y="4632"/>
                  </a:moveTo>
                  <a:lnTo>
                    <a:pt x="3120" y="0"/>
                  </a:lnTo>
                  <a:lnTo>
                    <a:pt x="6251" y="4632"/>
                  </a:lnTo>
                  <a:lnTo>
                    <a:pt x="3120" y="4632"/>
                  </a:ln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954830" y="3773876"/>
              <a:ext cx="86797" cy="65655"/>
            </a:xfrm>
            <a:custGeom>
              <a:avLst/>
              <a:gdLst/>
              <a:ahLst/>
              <a:cxnLst/>
              <a:rect l="l" t="t" r="r" b="b"/>
              <a:pathLst>
                <a:path w="2299" h="1739" extrusionOk="0">
                  <a:moveTo>
                    <a:pt x="0" y="1739"/>
                  </a:moveTo>
                  <a:lnTo>
                    <a:pt x="1179" y="0"/>
                  </a:lnTo>
                  <a:lnTo>
                    <a:pt x="2298" y="1655"/>
                  </a:lnTo>
                  <a:lnTo>
                    <a:pt x="1453" y="1001"/>
                  </a:lnTo>
                  <a:lnTo>
                    <a:pt x="1381" y="1286"/>
                  </a:lnTo>
                  <a:lnTo>
                    <a:pt x="1096" y="1013"/>
                  </a:lnTo>
                  <a:lnTo>
                    <a:pt x="1155" y="1703"/>
                  </a:lnTo>
                  <a:lnTo>
                    <a:pt x="798" y="1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4016406" y="3813442"/>
              <a:ext cx="236040" cy="174878"/>
            </a:xfrm>
            <a:custGeom>
              <a:avLst/>
              <a:gdLst/>
              <a:ahLst/>
              <a:cxnLst/>
              <a:rect l="l" t="t" r="r" b="b"/>
              <a:pathLst>
                <a:path w="6252" h="4632" extrusionOk="0">
                  <a:moveTo>
                    <a:pt x="1" y="4632"/>
                  </a:moveTo>
                  <a:lnTo>
                    <a:pt x="3120" y="0"/>
                  </a:lnTo>
                  <a:lnTo>
                    <a:pt x="6251" y="4632"/>
                  </a:lnTo>
                  <a:lnTo>
                    <a:pt x="3120" y="4632"/>
                  </a:lnTo>
                  <a:close/>
                </a:path>
              </a:pathLst>
            </a:custGeom>
            <a:solidFill>
              <a:srgbClr val="9B4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090138" y="3813442"/>
              <a:ext cx="86797" cy="66108"/>
            </a:xfrm>
            <a:custGeom>
              <a:avLst/>
              <a:gdLst/>
              <a:ahLst/>
              <a:cxnLst/>
              <a:rect l="l" t="t" r="r" b="b"/>
              <a:pathLst>
                <a:path w="2299" h="1751" extrusionOk="0">
                  <a:moveTo>
                    <a:pt x="0" y="1750"/>
                  </a:moveTo>
                  <a:lnTo>
                    <a:pt x="1167" y="0"/>
                  </a:lnTo>
                  <a:lnTo>
                    <a:pt x="2298" y="1667"/>
                  </a:lnTo>
                  <a:lnTo>
                    <a:pt x="1441" y="1000"/>
                  </a:lnTo>
                  <a:lnTo>
                    <a:pt x="1369" y="1298"/>
                  </a:lnTo>
                  <a:lnTo>
                    <a:pt x="1084" y="1012"/>
                  </a:lnTo>
                  <a:lnTo>
                    <a:pt x="1143" y="1715"/>
                  </a:lnTo>
                  <a:lnTo>
                    <a:pt x="786" y="1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905826" y="3861086"/>
              <a:ext cx="236040" cy="174878"/>
            </a:xfrm>
            <a:custGeom>
              <a:avLst/>
              <a:gdLst/>
              <a:ahLst/>
              <a:cxnLst/>
              <a:rect l="l" t="t" r="r" b="b"/>
              <a:pathLst>
                <a:path w="6252" h="4632" extrusionOk="0">
                  <a:moveTo>
                    <a:pt x="1" y="4632"/>
                  </a:moveTo>
                  <a:lnTo>
                    <a:pt x="3132" y="0"/>
                  </a:lnTo>
                  <a:lnTo>
                    <a:pt x="6251" y="4632"/>
                  </a:lnTo>
                  <a:lnTo>
                    <a:pt x="3132" y="4632"/>
                  </a:ln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979558" y="3861086"/>
              <a:ext cx="86797" cy="66108"/>
            </a:xfrm>
            <a:custGeom>
              <a:avLst/>
              <a:gdLst/>
              <a:ahLst/>
              <a:cxnLst/>
              <a:rect l="l" t="t" r="r" b="b"/>
              <a:pathLst>
                <a:path w="2299" h="1751" extrusionOk="0">
                  <a:moveTo>
                    <a:pt x="0" y="1751"/>
                  </a:moveTo>
                  <a:lnTo>
                    <a:pt x="1167" y="0"/>
                  </a:lnTo>
                  <a:lnTo>
                    <a:pt x="2298" y="1667"/>
                  </a:lnTo>
                  <a:lnTo>
                    <a:pt x="1441" y="1000"/>
                  </a:lnTo>
                  <a:lnTo>
                    <a:pt x="1369" y="1298"/>
                  </a:lnTo>
                  <a:lnTo>
                    <a:pt x="1084" y="1012"/>
                  </a:lnTo>
                  <a:lnTo>
                    <a:pt x="1143" y="1715"/>
                  </a:lnTo>
                  <a:lnTo>
                    <a:pt x="786" y="1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4097311" y="2415920"/>
              <a:ext cx="59388" cy="111980"/>
            </a:xfrm>
            <a:custGeom>
              <a:avLst/>
              <a:gdLst/>
              <a:ahLst/>
              <a:cxnLst/>
              <a:rect l="l" t="t" r="r" b="b"/>
              <a:pathLst>
                <a:path w="1573" h="2966" extrusionOk="0">
                  <a:moveTo>
                    <a:pt x="786" y="1"/>
                  </a:moveTo>
                  <a:lnTo>
                    <a:pt x="1" y="1489"/>
                  </a:lnTo>
                  <a:lnTo>
                    <a:pt x="1" y="2965"/>
                  </a:lnTo>
                  <a:lnTo>
                    <a:pt x="1572" y="2965"/>
                  </a:lnTo>
                  <a:lnTo>
                    <a:pt x="1572" y="1489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4015499" y="2415920"/>
              <a:ext cx="111526" cy="55801"/>
            </a:xfrm>
            <a:custGeom>
              <a:avLst/>
              <a:gdLst/>
              <a:ahLst/>
              <a:cxnLst/>
              <a:rect l="l" t="t" r="r" b="b"/>
              <a:pathLst>
                <a:path w="2954" h="1478" extrusionOk="0">
                  <a:moveTo>
                    <a:pt x="798" y="1"/>
                  </a:moveTo>
                  <a:lnTo>
                    <a:pt x="1" y="1477"/>
                  </a:lnTo>
                  <a:lnTo>
                    <a:pt x="2168" y="1477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4015953" y="2471682"/>
              <a:ext cx="81398" cy="56216"/>
            </a:xfrm>
            <a:custGeom>
              <a:avLst/>
              <a:gdLst/>
              <a:ahLst/>
              <a:cxnLst/>
              <a:rect l="l" t="t" r="r" b="b"/>
              <a:pathLst>
                <a:path w="2156" h="1489" extrusionOk="0">
                  <a:moveTo>
                    <a:pt x="1" y="0"/>
                  </a:moveTo>
                  <a:lnTo>
                    <a:pt x="1" y="1488"/>
                  </a:lnTo>
                  <a:lnTo>
                    <a:pt x="2156" y="1488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4118000" y="2370994"/>
              <a:ext cx="76906" cy="35980"/>
            </a:xfrm>
            <a:custGeom>
              <a:avLst/>
              <a:gdLst/>
              <a:ahLst/>
              <a:cxnLst/>
              <a:rect l="l" t="t" r="r" b="b"/>
              <a:pathLst>
                <a:path w="2037" h="953" extrusionOk="0">
                  <a:moveTo>
                    <a:pt x="512" y="0"/>
                  </a:moveTo>
                  <a:lnTo>
                    <a:pt x="0" y="953"/>
                  </a:lnTo>
                  <a:lnTo>
                    <a:pt x="1524" y="953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4118000" y="2406935"/>
              <a:ext cx="57122" cy="120965"/>
            </a:xfrm>
            <a:custGeom>
              <a:avLst/>
              <a:gdLst/>
              <a:ahLst/>
              <a:cxnLst/>
              <a:rect l="l" t="t" r="r" b="b"/>
              <a:pathLst>
                <a:path w="1513" h="3204" extrusionOk="0">
                  <a:moveTo>
                    <a:pt x="0" y="1"/>
                  </a:moveTo>
                  <a:lnTo>
                    <a:pt x="0" y="3203"/>
                  </a:lnTo>
                  <a:lnTo>
                    <a:pt x="1512" y="3203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4175083" y="2370994"/>
              <a:ext cx="36433" cy="156907"/>
            </a:xfrm>
            <a:custGeom>
              <a:avLst/>
              <a:gdLst/>
              <a:ahLst/>
              <a:cxnLst/>
              <a:rect l="l" t="t" r="r" b="b"/>
              <a:pathLst>
                <a:path w="965" h="4156" extrusionOk="0">
                  <a:moveTo>
                    <a:pt x="536" y="0"/>
                  </a:moveTo>
                  <a:lnTo>
                    <a:pt x="0" y="953"/>
                  </a:lnTo>
                  <a:lnTo>
                    <a:pt x="0" y="4155"/>
                  </a:lnTo>
                  <a:lnTo>
                    <a:pt x="965" y="4155"/>
                  </a:lnTo>
                  <a:lnTo>
                    <a:pt x="965" y="95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4186749" y="2412334"/>
              <a:ext cx="12648" cy="15781"/>
            </a:xfrm>
            <a:custGeom>
              <a:avLst/>
              <a:gdLst/>
              <a:ahLst/>
              <a:cxnLst/>
              <a:rect l="l" t="t" r="r" b="b"/>
              <a:pathLst>
                <a:path w="335" h="418" extrusionOk="0">
                  <a:moveTo>
                    <a:pt x="1" y="1"/>
                  </a:moveTo>
                  <a:lnTo>
                    <a:pt x="1" y="417"/>
                  </a:lnTo>
                  <a:lnTo>
                    <a:pt x="334" y="41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4131025" y="2428983"/>
              <a:ext cx="9929" cy="15291"/>
            </a:xfrm>
            <a:custGeom>
              <a:avLst/>
              <a:gdLst/>
              <a:ahLst/>
              <a:cxnLst/>
              <a:rect l="l" t="t" r="r" b="b"/>
              <a:pathLst>
                <a:path w="263" h="405" extrusionOk="0">
                  <a:moveTo>
                    <a:pt x="1" y="0"/>
                  </a:moveTo>
                  <a:lnTo>
                    <a:pt x="1" y="405"/>
                  </a:lnTo>
                  <a:lnTo>
                    <a:pt x="263" y="405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4151714" y="2428983"/>
              <a:ext cx="10382" cy="15291"/>
            </a:xfrm>
            <a:custGeom>
              <a:avLst/>
              <a:gdLst/>
              <a:ahLst/>
              <a:cxnLst/>
              <a:rect l="l" t="t" r="r" b="b"/>
              <a:pathLst>
                <a:path w="275" h="405" extrusionOk="0">
                  <a:moveTo>
                    <a:pt x="0" y="0"/>
                  </a:moveTo>
                  <a:lnTo>
                    <a:pt x="0" y="405"/>
                  </a:lnTo>
                  <a:lnTo>
                    <a:pt x="274" y="40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131025" y="2461791"/>
              <a:ext cx="9929" cy="15744"/>
            </a:xfrm>
            <a:custGeom>
              <a:avLst/>
              <a:gdLst/>
              <a:ahLst/>
              <a:cxnLst/>
              <a:rect l="l" t="t" r="r" b="b"/>
              <a:pathLst>
                <a:path w="263" h="417" extrusionOk="0">
                  <a:moveTo>
                    <a:pt x="1" y="0"/>
                  </a:moveTo>
                  <a:lnTo>
                    <a:pt x="1" y="417"/>
                  </a:lnTo>
                  <a:lnTo>
                    <a:pt x="263" y="417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4151714" y="2461791"/>
              <a:ext cx="10382" cy="15744"/>
            </a:xfrm>
            <a:custGeom>
              <a:avLst/>
              <a:gdLst/>
              <a:ahLst/>
              <a:cxnLst/>
              <a:rect l="l" t="t" r="r" b="b"/>
              <a:pathLst>
                <a:path w="275" h="417" extrusionOk="0">
                  <a:moveTo>
                    <a:pt x="0" y="0"/>
                  </a:moveTo>
                  <a:lnTo>
                    <a:pt x="0" y="417"/>
                  </a:lnTo>
                  <a:lnTo>
                    <a:pt x="274" y="41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131025" y="2493693"/>
              <a:ext cx="9929" cy="15781"/>
            </a:xfrm>
            <a:custGeom>
              <a:avLst/>
              <a:gdLst/>
              <a:ahLst/>
              <a:cxnLst/>
              <a:rect l="l" t="t" r="r" b="b"/>
              <a:pathLst>
                <a:path w="263" h="418" extrusionOk="0">
                  <a:moveTo>
                    <a:pt x="1" y="1"/>
                  </a:moveTo>
                  <a:lnTo>
                    <a:pt x="1" y="417"/>
                  </a:lnTo>
                  <a:lnTo>
                    <a:pt x="263" y="417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4151714" y="2493693"/>
              <a:ext cx="10382" cy="15781"/>
            </a:xfrm>
            <a:custGeom>
              <a:avLst/>
              <a:gdLst/>
              <a:ahLst/>
              <a:cxnLst/>
              <a:rect l="l" t="t" r="r" b="b"/>
              <a:pathLst>
                <a:path w="275" h="418" extrusionOk="0">
                  <a:moveTo>
                    <a:pt x="0" y="1"/>
                  </a:moveTo>
                  <a:lnTo>
                    <a:pt x="0" y="417"/>
                  </a:lnTo>
                  <a:lnTo>
                    <a:pt x="274" y="417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4186749" y="2448728"/>
              <a:ext cx="12648" cy="15781"/>
            </a:xfrm>
            <a:custGeom>
              <a:avLst/>
              <a:gdLst/>
              <a:ahLst/>
              <a:cxnLst/>
              <a:rect l="l" t="t" r="r" b="b"/>
              <a:pathLst>
                <a:path w="335" h="418" extrusionOk="0">
                  <a:moveTo>
                    <a:pt x="1" y="1"/>
                  </a:moveTo>
                  <a:lnTo>
                    <a:pt x="1" y="418"/>
                  </a:lnTo>
                  <a:lnTo>
                    <a:pt x="334" y="41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4186749" y="2486519"/>
              <a:ext cx="12648" cy="15291"/>
            </a:xfrm>
            <a:custGeom>
              <a:avLst/>
              <a:gdLst/>
              <a:ahLst/>
              <a:cxnLst/>
              <a:rect l="l" t="t" r="r" b="b"/>
              <a:pathLst>
                <a:path w="335" h="405" extrusionOk="0">
                  <a:moveTo>
                    <a:pt x="1" y="0"/>
                  </a:moveTo>
                  <a:lnTo>
                    <a:pt x="1" y="405"/>
                  </a:lnTo>
                  <a:lnTo>
                    <a:pt x="334" y="40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" name="Google Shape;240;p15"/>
            <p:cNvGrpSpPr/>
            <p:nvPr/>
          </p:nvGrpSpPr>
          <p:grpSpPr>
            <a:xfrm>
              <a:off x="4819685" y="1344313"/>
              <a:ext cx="189715" cy="411329"/>
              <a:chOff x="4762123" y="1344313"/>
              <a:chExt cx="189715" cy="411329"/>
            </a:xfrm>
          </p:grpSpPr>
          <p:sp>
            <p:nvSpPr>
              <p:cNvPr id="241" name="Google Shape;241;p15"/>
              <p:cNvSpPr/>
              <p:nvPr/>
            </p:nvSpPr>
            <p:spPr>
              <a:xfrm>
                <a:off x="4845256" y="1344313"/>
                <a:ext cx="106582" cy="399221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0574" extrusionOk="0">
                    <a:moveTo>
                      <a:pt x="1" y="1"/>
                    </a:moveTo>
                    <a:lnTo>
                      <a:pt x="1" y="10573"/>
                    </a:lnTo>
                    <a:lnTo>
                      <a:pt x="2823" y="10573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rgbClr val="076B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4892032" y="1440962"/>
                <a:ext cx="13063" cy="265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703" extrusionOk="0">
                    <a:moveTo>
                      <a:pt x="0" y="0"/>
                    </a:moveTo>
                    <a:lnTo>
                      <a:pt x="0" y="703"/>
                    </a:lnTo>
                    <a:lnTo>
                      <a:pt x="345" y="703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4921669" y="1440962"/>
                <a:ext cx="13554" cy="2654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703" extrusionOk="0">
                    <a:moveTo>
                      <a:pt x="1" y="0"/>
                    </a:moveTo>
                    <a:lnTo>
                      <a:pt x="1" y="703"/>
                    </a:lnTo>
                    <a:lnTo>
                      <a:pt x="358" y="703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4892032" y="1513789"/>
                <a:ext cx="13063" cy="2699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715" extrusionOk="0">
                    <a:moveTo>
                      <a:pt x="0" y="0"/>
                    </a:moveTo>
                    <a:lnTo>
                      <a:pt x="0" y="715"/>
                    </a:lnTo>
                    <a:lnTo>
                      <a:pt x="345" y="715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4861905" y="1477357"/>
                <a:ext cx="13516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704" extrusionOk="0">
                    <a:moveTo>
                      <a:pt x="0" y="1"/>
                    </a:moveTo>
                    <a:lnTo>
                      <a:pt x="0" y="703"/>
                    </a:lnTo>
                    <a:lnTo>
                      <a:pt x="358" y="70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4892032" y="1477357"/>
                <a:ext cx="13063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704" extrusionOk="0">
                    <a:moveTo>
                      <a:pt x="0" y="1"/>
                    </a:moveTo>
                    <a:lnTo>
                      <a:pt x="0" y="703"/>
                    </a:lnTo>
                    <a:lnTo>
                      <a:pt x="345" y="703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4921669" y="1477357"/>
                <a:ext cx="13554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704" extrusionOk="0">
                    <a:moveTo>
                      <a:pt x="1" y="1"/>
                    </a:moveTo>
                    <a:lnTo>
                      <a:pt x="1" y="703"/>
                    </a:lnTo>
                    <a:lnTo>
                      <a:pt x="358" y="70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4861905" y="1404115"/>
                <a:ext cx="13516" cy="2654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703" extrusionOk="0">
                    <a:moveTo>
                      <a:pt x="0" y="0"/>
                    </a:moveTo>
                    <a:lnTo>
                      <a:pt x="0" y="703"/>
                    </a:lnTo>
                    <a:lnTo>
                      <a:pt x="358" y="703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4861905" y="1367683"/>
                <a:ext cx="13516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704" extrusionOk="0">
                    <a:moveTo>
                      <a:pt x="0" y="1"/>
                    </a:moveTo>
                    <a:lnTo>
                      <a:pt x="0" y="703"/>
                    </a:lnTo>
                    <a:lnTo>
                      <a:pt x="358" y="70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4892032" y="1367683"/>
                <a:ext cx="13063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704" extrusionOk="0">
                    <a:moveTo>
                      <a:pt x="0" y="1"/>
                    </a:moveTo>
                    <a:lnTo>
                      <a:pt x="0" y="703"/>
                    </a:lnTo>
                    <a:lnTo>
                      <a:pt x="345" y="703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4921669" y="1367683"/>
                <a:ext cx="13554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704" extrusionOk="0">
                    <a:moveTo>
                      <a:pt x="1" y="1"/>
                    </a:moveTo>
                    <a:lnTo>
                      <a:pt x="1" y="703"/>
                    </a:lnTo>
                    <a:lnTo>
                      <a:pt x="358" y="70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4892032" y="1587068"/>
                <a:ext cx="13063" cy="2699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715" extrusionOk="0">
                    <a:moveTo>
                      <a:pt x="0" y="0"/>
                    </a:moveTo>
                    <a:lnTo>
                      <a:pt x="0" y="714"/>
                    </a:lnTo>
                    <a:lnTo>
                      <a:pt x="345" y="714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4921669" y="1587068"/>
                <a:ext cx="13554" cy="2699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715" extrusionOk="0">
                    <a:moveTo>
                      <a:pt x="1" y="0"/>
                    </a:moveTo>
                    <a:lnTo>
                      <a:pt x="1" y="714"/>
                    </a:lnTo>
                    <a:lnTo>
                      <a:pt x="358" y="714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4861905" y="1550636"/>
                <a:ext cx="13516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704" extrusionOk="0">
                    <a:moveTo>
                      <a:pt x="0" y="1"/>
                    </a:moveTo>
                    <a:lnTo>
                      <a:pt x="0" y="703"/>
                    </a:lnTo>
                    <a:lnTo>
                      <a:pt x="358" y="70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4892032" y="1550636"/>
                <a:ext cx="13063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704" extrusionOk="0">
                    <a:moveTo>
                      <a:pt x="0" y="1"/>
                    </a:moveTo>
                    <a:lnTo>
                      <a:pt x="0" y="703"/>
                    </a:lnTo>
                    <a:lnTo>
                      <a:pt x="345" y="703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4921669" y="1550636"/>
                <a:ext cx="13554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704" extrusionOk="0">
                    <a:moveTo>
                      <a:pt x="1" y="1"/>
                    </a:moveTo>
                    <a:lnTo>
                      <a:pt x="1" y="703"/>
                    </a:lnTo>
                    <a:lnTo>
                      <a:pt x="358" y="70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4861905" y="1623916"/>
                <a:ext cx="13516" cy="2654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703" extrusionOk="0">
                    <a:moveTo>
                      <a:pt x="0" y="0"/>
                    </a:moveTo>
                    <a:lnTo>
                      <a:pt x="0" y="703"/>
                    </a:lnTo>
                    <a:lnTo>
                      <a:pt x="358" y="703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4892032" y="1660310"/>
                <a:ext cx="13063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704" extrusionOk="0">
                    <a:moveTo>
                      <a:pt x="0" y="1"/>
                    </a:moveTo>
                    <a:lnTo>
                      <a:pt x="0" y="703"/>
                    </a:lnTo>
                    <a:lnTo>
                      <a:pt x="345" y="703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4921669" y="1660310"/>
                <a:ext cx="13554" cy="2658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704" extrusionOk="0">
                    <a:moveTo>
                      <a:pt x="1" y="1"/>
                    </a:moveTo>
                    <a:lnTo>
                      <a:pt x="1" y="703"/>
                    </a:lnTo>
                    <a:lnTo>
                      <a:pt x="358" y="70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4843934" y="1644152"/>
                <a:ext cx="59351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953" extrusionOk="0">
                    <a:moveTo>
                      <a:pt x="786" y="0"/>
                    </a:moveTo>
                    <a:lnTo>
                      <a:pt x="0" y="1476"/>
                    </a:lnTo>
                    <a:lnTo>
                      <a:pt x="0" y="2953"/>
                    </a:lnTo>
                    <a:lnTo>
                      <a:pt x="1572" y="2953"/>
                    </a:lnTo>
                    <a:lnTo>
                      <a:pt x="1572" y="1476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B6B6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5"/>
              <p:cNvSpPr/>
              <p:nvPr/>
            </p:nvSpPr>
            <p:spPr>
              <a:xfrm>
                <a:off x="4762123" y="1643699"/>
                <a:ext cx="111491" cy="55764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1477" extrusionOk="0">
                    <a:moveTo>
                      <a:pt x="786" y="0"/>
                    </a:moveTo>
                    <a:lnTo>
                      <a:pt x="0" y="1477"/>
                    </a:lnTo>
                    <a:lnTo>
                      <a:pt x="2167" y="1477"/>
                    </a:ln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076B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4762576" y="1699423"/>
                <a:ext cx="81400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155" y="1489"/>
                    </a:lnTo>
                    <a:lnTo>
                      <a:pt x="2155" y="1"/>
                    </a:lnTo>
                    <a:close/>
                  </a:path>
                </a:pathLst>
              </a:custGeom>
              <a:solidFill>
                <a:srgbClr val="CFD6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263;p15"/>
            <p:cNvSpPr/>
            <p:nvPr/>
          </p:nvSpPr>
          <p:spPr>
            <a:xfrm>
              <a:off x="4139557" y="1964200"/>
              <a:ext cx="127270" cy="27447"/>
            </a:xfrm>
            <a:custGeom>
              <a:avLst/>
              <a:gdLst/>
              <a:ahLst/>
              <a:cxnLst/>
              <a:rect l="l" t="t" r="r" b="b"/>
              <a:pathLst>
                <a:path w="3371" h="727" extrusionOk="0">
                  <a:moveTo>
                    <a:pt x="1" y="0"/>
                  </a:moveTo>
                  <a:lnTo>
                    <a:pt x="1" y="726"/>
                  </a:lnTo>
                  <a:lnTo>
                    <a:pt x="3370" y="726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4139557" y="1976772"/>
              <a:ext cx="127270" cy="305244"/>
            </a:xfrm>
            <a:custGeom>
              <a:avLst/>
              <a:gdLst/>
              <a:ahLst/>
              <a:cxnLst/>
              <a:rect l="l" t="t" r="r" b="b"/>
              <a:pathLst>
                <a:path w="3371" h="8085" extrusionOk="0">
                  <a:moveTo>
                    <a:pt x="1" y="0"/>
                  </a:moveTo>
                  <a:lnTo>
                    <a:pt x="1" y="8085"/>
                  </a:lnTo>
                  <a:lnTo>
                    <a:pt x="3370" y="8085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4167457" y="2007767"/>
              <a:ext cx="71507" cy="31978"/>
            </a:xfrm>
            <a:custGeom>
              <a:avLst/>
              <a:gdLst/>
              <a:ahLst/>
              <a:cxnLst/>
              <a:rect l="l" t="t" r="r" b="b"/>
              <a:pathLst>
                <a:path w="1894" h="847" extrusionOk="0">
                  <a:moveTo>
                    <a:pt x="0" y="1"/>
                  </a:moveTo>
                  <a:lnTo>
                    <a:pt x="0" y="846"/>
                  </a:lnTo>
                  <a:lnTo>
                    <a:pt x="1893" y="846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4167457" y="2051373"/>
              <a:ext cx="71507" cy="31978"/>
            </a:xfrm>
            <a:custGeom>
              <a:avLst/>
              <a:gdLst/>
              <a:ahLst/>
              <a:cxnLst/>
              <a:rect l="l" t="t" r="r" b="b"/>
              <a:pathLst>
                <a:path w="1894" h="847" extrusionOk="0">
                  <a:moveTo>
                    <a:pt x="0" y="1"/>
                  </a:moveTo>
                  <a:lnTo>
                    <a:pt x="0" y="846"/>
                  </a:lnTo>
                  <a:lnTo>
                    <a:pt x="1893" y="846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4167457" y="2139036"/>
              <a:ext cx="71507" cy="31487"/>
            </a:xfrm>
            <a:custGeom>
              <a:avLst/>
              <a:gdLst/>
              <a:ahLst/>
              <a:cxnLst/>
              <a:rect l="l" t="t" r="r" b="b"/>
              <a:pathLst>
                <a:path w="1894" h="834" extrusionOk="0">
                  <a:moveTo>
                    <a:pt x="0" y="1"/>
                  </a:moveTo>
                  <a:lnTo>
                    <a:pt x="0" y="834"/>
                  </a:lnTo>
                  <a:lnTo>
                    <a:pt x="1893" y="834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167457" y="2206464"/>
              <a:ext cx="71507" cy="31487"/>
            </a:xfrm>
            <a:custGeom>
              <a:avLst/>
              <a:gdLst/>
              <a:ahLst/>
              <a:cxnLst/>
              <a:rect l="l" t="t" r="r" b="b"/>
              <a:pathLst>
                <a:path w="1894" h="834" extrusionOk="0">
                  <a:moveTo>
                    <a:pt x="0" y="0"/>
                  </a:moveTo>
                  <a:lnTo>
                    <a:pt x="0" y="834"/>
                  </a:lnTo>
                  <a:lnTo>
                    <a:pt x="1893" y="834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4204304" y="3161665"/>
              <a:ext cx="59350" cy="111942"/>
            </a:xfrm>
            <a:custGeom>
              <a:avLst/>
              <a:gdLst/>
              <a:ahLst/>
              <a:cxnLst/>
              <a:rect l="l" t="t" r="r" b="b"/>
              <a:pathLst>
                <a:path w="1572" h="2965" extrusionOk="0">
                  <a:moveTo>
                    <a:pt x="786" y="0"/>
                  </a:moveTo>
                  <a:lnTo>
                    <a:pt x="0" y="1477"/>
                  </a:lnTo>
                  <a:lnTo>
                    <a:pt x="0" y="2965"/>
                  </a:lnTo>
                  <a:lnTo>
                    <a:pt x="1572" y="2965"/>
                  </a:lnTo>
                  <a:lnTo>
                    <a:pt x="1572" y="1477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4761700" y="2360201"/>
              <a:ext cx="106552" cy="363217"/>
            </a:xfrm>
            <a:custGeom>
              <a:avLst/>
              <a:gdLst/>
              <a:ahLst/>
              <a:cxnLst/>
              <a:rect l="l" t="t" r="r" b="b"/>
              <a:pathLst>
                <a:path w="2822" h="10574" extrusionOk="0">
                  <a:moveTo>
                    <a:pt x="0" y="1"/>
                  </a:moveTo>
                  <a:lnTo>
                    <a:pt x="0" y="10574"/>
                  </a:lnTo>
                  <a:lnTo>
                    <a:pt x="2822" y="10574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4808434" y="2420866"/>
              <a:ext cx="13063" cy="26579"/>
            </a:xfrm>
            <a:custGeom>
              <a:avLst/>
              <a:gdLst/>
              <a:ahLst/>
              <a:cxnLst/>
              <a:rect l="l" t="t" r="r" b="b"/>
              <a:pathLst>
                <a:path w="346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46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4838108" y="2420866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57" y="703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4808434" y="2494146"/>
              <a:ext cx="13063" cy="26541"/>
            </a:xfrm>
            <a:custGeom>
              <a:avLst/>
              <a:gdLst/>
              <a:ahLst/>
              <a:cxnLst/>
              <a:rect l="l" t="t" r="r" b="b"/>
              <a:pathLst>
                <a:path w="346" h="703" extrusionOk="0">
                  <a:moveTo>
                    <a:pt x="0" y="0"/>
                  </a:moveTo>
                  <a:lnTo>
                    <a:pt x="0" y="703"/>
                  </a:lnTo>
                  <a:lnTo>
                    <a:pt x="346" y="70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4778306" y="2457298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1" y="0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4808434" y="2457298"/>
              <a:ext cx="13063" cy="26541"/>
            </a:xfrm>
            <a:custGeom>
              <a:avLst/>
              <a:gdLst/>
              <a:ahLst/>
              <a:cxnLst/>
              <a:rect l="l" t="t" r="r" b="b"/>
              <a:pathLst>
                <a:path w="346" h="703" extrusionOk="0">
                  <a:moveTo>
                    <a:pt x="0" y="0"/>
                  </a:moveTo>
                  <a:lnTo>
                    <a:pt x="0" y="703"/>
                  </a:lnTo>
                  <a:lnTo>
                    <a:pt x="346" y="70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4838108" y="2457298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0" y="0"/>
                  </a:moveTo>
                  <a:lnTo>
                    <a:pt x="0" y="703"/>
                  </a:lnTo>
                  <a:lnTo>
                    <a:pt x="357" y="70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4808434" y="2566972"/>
              <a:ext cx="13063" cy="26994"/>
            </a:xfrm>
            <a:custGeom>
              <a:avLst/>
              <a:gdLst/>
              <a:ahLst/>
              <a:cxnLst/>
              <a:rect l="l" t="t" r="r" b="b"/>
              <a:pathLst>
                <a:path w="346" h="715" extrusionOk="0">
                  <a:moveTo>
                    <a:pt x="0" y="0"/>
                  </a:moveTo>
                  <a:lnTo>
                    <a:pt x="0" y="715"/>
                  </a:lnTo>
                  <a:lnTo>
                    <a:pt x="346" y="715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838108" y="2566972"/>
              <a:ext cx="13516" cy="26994"/>
            </a:xfrm>
            <a:custGeom>
              <a:avLst/>
              <a:gdLst/>
              <a:ahLst/>
              <a:cxnLst/>
              <a:rect l="l" t="t" r="r" b="b"/>
              <a:pathLst>
                <a:path w="358" h="715" extrusionOk="0">
                  <a:moveTo>
                    <a:pt x="0" y="0"/>
                  </a:moveTo>
                  <a:lnTo>
                    <a:pt x="0" y="715"/>
                  </a:lnTo>
                  <a:lnTo>
                    <a:pt x="357" y="715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4778306" y="2530540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4808434" y="2530540"/>
              <a:ext cx="13063" cy="26579"/>
            </a:xfrm>
            <a:custGeom>
              <a:avLst/>
              <a:gdLst/>
              <a:ahLst/>
              <a:cxnLst/>
              <a:rect l="l" t="t" r="r" b="b"/>
              <a:pathLst>
                <a:path w="346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46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4838108" y="2530540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57" y="703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4778306" y="2603819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4778306" y="2640214"/>
              <a:ext cx="13516" cy="27032"/>
            </a:xfrm>
            <a:custGeom>
              <a:avLst/>
              <a:gdLst/>
              <a:ahLst/>
              <a:cxnLst/>
              <a:rect l="l" t="t" r="r" b="b"/>
              <a:pathLst>
                <a:path w="358" h="716" extrusionOk="0">
                  <a:moveTo>
                    <a:pt x="1" y="1"/>
                  </a:moveTo>
                  <a:lnTo>
                    <a:pt x="1" y="715"/>
                  </a:lnTo>
                  <a:lnTo>
                    <a:pt x="358" y="715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4808434" y="2640214"/>
              <a:ext cx="13063" cy="27032"/>
            </a:xfrm>
            <a:custGeom>
              <a:avLst/>
              <a:gdLst/>
              <a:ahLst/>
              <a:cxnLst/>
              <a:rect l="l" t="t" r="r" b="b"/>
              <a:pathLst>
                <a:path w="346" h="716" extrusionOk="0">
                  <a:moveTo>
                    <a:pt x="0" y="1"/>
                  </a:moveTo>
                  <a:lnTo>
                    <a:pt x="0" y="715"/>
                  </a:lnTo>
                  <a:lnTo>
                    <a:pt x="346" y="715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4838108" y="2640214"/>
              <a:ext cx="13516" cy="27032"/>
            </a:xfrm>
            <a:custGeom>
              <a:avLst/>
              <a:gdLst/>
              <a:ahLst/>
              <a:cxnLst/>
              <a:rect l="l" t="t" r="r" b="b"/>
              <a:pathLst>
                <a:path w="358" h="716" extrusionOk="0">
                  <a:moveTo>
                    <a:pt x="0" y="1"/>
                  </a:moveTo>
                  <a:lnTo>
                    <a:pt x="0" y="715"/>
                  </a:lnTo>
                  <a:lnTo>
                    <a:pt x="357" y="715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4679883" y="2393457"/>
              <a:ext cx="106543" cy="399215"/>
            </a:xfrm>
            <a:custGeom>
              <a:avLst/>
              <a:gdLst/>
              <a:ahLst/>
              <a:cxnLst/>
              <a:rect l="l" t="t" r="r" b="b"/>
              <a:pathLst>
                <a:path w="2822" h="10574" extrusionOk="0">
                  <a:moveTo>
                    <a:pt x="0" y="0"/>
                  </a:moveTo>
                  <a:lnTo>
                    <a:pt x="0" y="10573"/>
                  </a:lnTo>
                  <a:lnTo>
                    <a:pt x="2822" y="10573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4726169" y="2490106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0" y="0"/>
                  </a:moveTo>
                  <a:lnTo>
                    <a:pt x="0" y="703"/>
                  </a:lnTo>
                  <a:lnTo>
                    <a:pt x="358" y="70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4756296" y="2490106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0" y="0"/>
                  </a:moveTo>
                  <a:lnTo>
                    <a:pt x="0" y="703"/>
                  </a:lnTo>
                  <a:lnTo>
                    <a:pt x="357" y="70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4726169" y="2562932"/>
              <a:ext cx="13516" cy="26994"/>
            </a:xfrm>
            <a:custGeom>
              <a:avLst/>
              <a:gdLst/>
              <a:ahLst/>
              <a:cxnLst/>
              <a:rect l="l" t="t" r="r" b="b"/>
              <a:pathLst>
                <a:path w="358" h="715" extrusionOk="0">
                  <a:moveTo>
                    <a:pt x="0" y="0"/>
                  </a:moveTo>
                  <a:lnTo>
                    <a:pt x="0" y="714"/>
                  </a:lnTo>
                  <a:lnTo>
                    <a:pt x="358" y="714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4696495" y="2526500"/>
              <a:ext cx="13063" cy="26579"/>
            </a:xfrm>
            <a:custGeom>
              <a:avLst/>
              <a:gdLst/>
              <a:ahLst/>
              <a:cxnLst/>
              <a:rect l="l" t="t" r="r" b="b"/>
              <a:pathLst>
                <a:path w="346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46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4726169" y="2526500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4756296" y="2526500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57" y="703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4696495" y="2453259"/>
              <a:ext cx="13063" cy="26541"/>
            </a:xfrm>
            <a:custGeom>
              <a:avLst/>
              <a:gdLst/>
              <a:ahLst/>
              <a:cxnLst/>
              <a:rect l="l" t="t" r="r" b="b"/>
              <a:pathLst>
                <a:path w="346" h="703" extrusionOk="0">
                  <a:moveTo>
                    <a:pt x="1" y="0"/>
                  </a:moveTo>
                  <a:lnTo>
                    <a:pt x="1" y="702"/>
                  </a:lnTo>
                  <a:lnTo>
                    <a:pt x="346" y="70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4696495" y="2416826"/>
              <a:ext cx="13063" cy="26579"/>
            </a:xfrm>
            <a:custGeom>
              <a:avLst/>
              <a:gdLst/>
              <a:ahLst/>
              <a:cxnLst/>
              <a:rect l="l" t="t" r="r" b="b"/>
              <a:pathLst>
                <a:path w="346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46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4726169" y="2416826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4756296" y="2416826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57" y="703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4726169" y="2636174"/>
              <a:ext cx="13516" cy="27032"/>
            </a:xfrm>
            <a:custGeom>
              <a:avLst/>
              <a:gdLst/>
              <a:ahLst/>
              <a:cxnLst/>
              <a:rect l="l" t="t" r="r" b="b"/>
              <a:pathLst>
                <a:path w="358" h="716" extrusionOk="0">
                  <a:moveTo>
                    <a:pt x="0" y="1"/>
                  </a:moveTo>
                  <a:lnTo>
                    <a:pt x="0" y="715"/>
                  </a:lnTo>
                  <a:lnTo>
                    <a:pt x="358" y="715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4756296" y="2636174"/>
              <a:ext cx="13516" cy="27032"/>
            </a:xfrm>
            <a:custGeom>
              <a:avLst/>
              <a:gdLst/>
              <a:ahLst/>
              <a:cxnLst/>
              <a:rect l="l" t="t" r="r" b="b"/>
              <a:pathLst>
                <a:path w="358" h="716" extrusionOk="0">
                  <a:moveTo>
                    <a:pt x="0" y="1"/>
                  </a:moveTo>
                  <a:lnTo>
                    <a:pt x="0" y="715"/>
                  </a:lnTo>
                  <a:lnTo>
                    <a:pt x="357" y="715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4696495" y="2599780"/>
              <a:ext cx="13063" cy="26541"/>
            </a:xfrm>
            <a:custGeom>
              <a:avLst/>
              <a:gdLst/>
              <a:ahLst/>
              <a:cxnLst/>
              <a:rect l="l" t="t" r="r" b="b"/>
              <a:pathLst>
                <a:path w="346" h="703" extrusionOk="0">
                  <a:moveTo>
                    <a:pt x="1" y="0"/>
                  </a:moveTo>
                  <a:lnTo>
                    <a:pt x="1" y="703"/>
                  </a:lnTo>
                  <a:lnTo>
                    <a:pt x="346" y="70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4726169" y="2599780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0" y="0"/>
                  </a:moveTo>
                  <a:lnTo>
                    <a:pt x="0" y="703"/>
                  </a:lnTo>
                  <a:lnTo>
                    <a:pt x="358" y="70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4756296" y="2599780"/>
              <a:ext cx="13516" cy="26541"/>
            </a:xfrm>
            <a:custGeom>
              <a:avLst/>
              <a:gdLst/>
              <a:ahLst/>
              <a:cxnLst/>
              <a:rect l="l" t="t" r="r" b="b"/>
              <a:pathLst>
                <a:path w="358" h="703" extrusionOk="0">
                  <a:moveTo>
                    <a:pt x="0" y="0"/>
                  </a:moveTo>
                  <a:lnTo>
                    <a:pt x="0" y="703"/>
                  </a:lnTo>
                  <a:lnTo>
                    <a:pt x="357" y="70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4696495" y="2673059"/>
              <a:ext cx="13063" cy="26541"/>
            </a:xfrm>
            <a:custGeom>
              <a:avLst/>
              <a:gdLst/>
              <a:ahLst/>
              <a:cxnLst/>
              <a:rect l="l" t="t" r="r" b="b"/>
              <a:pathLst>
                <a:path w="346" h="703" extrusionOk="0">
                  <a:moveTo>
                    <a:pt x="1" y="0"/>
                  </a:moveTo>
                  <a:lnTo>
                    <a:pt x="1" y="703"/>
                  </a:lnTo>
                  <a:lnTo>
                    <a:pt x="346" y="70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4696495" y="2709454"/>
              <a:ext cx="13063" cy="26579"/>
            </a:xfrm>
            <a:custGeom>
              <a:avLst/>
              <a:gdLst/>
              <a:ahLst/>
              <a:cxnLst/>
              <a:rect l="l" t="t" r="r" b="b"/>
              <a:pathLst>
                <a:path w="346" h="704" extrusionOk="0">
                  <a:moveTo>
                    <a:pt x="1" y="1"/>
                  </a:moveTo>
                  <a:lnTo>
                    <a:pt x="1" y="703"/>
                  </a:lnTo>
                  <a:lnTo>
                    <a:pt x="346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4726169" y="2709454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58" y="70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4756296" y="2709454"/>
              <a:ext cx="13516" cy="26579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0" y="1"/>
                  </a:moveTo>
                  <a:lnTo>
                    <a:pt x="0" y="703"/>
                  </a:lnTo>
                  <a:lnTo>
                    <a:pt x="357" y="703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4810208" y="2707642"/>
              <a:ext cx="68373" cy="127723"/>
            </a:xfrm>
            <a:custGeom>
              <a:avLst/>
              <a:gdLst/>
              <a:ahLst/>
              <a:cxnLst/>
              <a:rect l="l" t="t" r="r" b="b"/>
              <a:pathLst>
                <a:path w="1811" h="3383" extrusionOk="0">
                  <a:moveTo>
                    <a:pt x="906" y="1"/>
                  </a:moveTo>
                  <a:cubicBezTo>
                    <a:pt x="465" y="1"/>
                    <a:pt x="96" y="1025"/>
                    <a:pt x="96" y="1894"/>
                  </a:cubicBezTo>
                  <a:cubicBezTo>
                    <a:pt x="96" y="2037"/>
                    <a:pt x="108" y="2180"/>
                    <a:pt x="132" y="2299"/>
                  </a:cubicBezTo>
                  <a:cubicBezTo>
                    <a:pt x="49" y="2406"/>
                    <a:pt x="1" y="2537"/>
                    <a:pt x="1" y="2680"/>
                  </a:cubicBezTo>
                  <a:cubicBezTo>
                    <a:pt x="1" y="2727"/>
                    <a:pt x="13" y="2775"/>
                    <a:pt x="13" y="2823"/>
                  </a:cubicBezTo>
                  <a:cubicBezTo>
                    <a:pt x="84" y="3144"/>
                    <a:pt x="394" y="3382"/>
                    <a:pt x="906" y="3382"/>
                  </a:cubicBezTo>
                  <a:cubicBezTo>
                    <a:pt x="1501" y="3382"/>
                    <a:pt x="1811" y="3073"/>
                    <a:pt x="1811" y="2680"/>
                  </a:cubicBezTo>
                  <a:cubicBezTo>
                    <a:pt x="1811" y="2549"/>
                    <a:pt x="1763" y="2418"/>
                    <a:pt x="1692" y="2311"/>
                  </a:cubicBezTo>
                  <a:cubicBezTo>
                    <a:pt x="1715" y="2180"/>
                    <a:pt x="1727" y="2049"/>
                    <a:pt x="1727" y="1894"/>
                  </a:cubicBezTo>
                  <a:cubicBezTo>
                    <a:pt x="1727" y="1668"/>
                    <a:pt x="1692" y="1418"/>
                    <a:pt x="1656" y="1192"/>
                  </a:cubicBezTo>
                  <a:cubicBezTo>
                    <a:pt x="1525" y="549"/>
                    <a:pt x="1239" y="1"/>
                    <a:pt x="906" y="1"/>
                  </a:cubicBezTo>
                  <a:close/>
                </a:path>
              </a:pathLst>
            </a:custGeom>
            <a:solidFill>
              <a:srgbClr val="FFB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4829991" y="2771483"/>
              <a:ext cx="31072" cy="125231"/>
            </a:xfrm>
            <a:custGeom>
              <a:avLst/>
              <a:gdLst/>
              <a:ahLst/>
              <a:cxnLst/>
              <a:rect l="l" t="t" r="r" b="b"/>
              <a:pathLst>
                <a:path w="823" h="3317" extrusionOk="0">
                  <a:moveTo>
                    <a:pt x="441" y="1"/>
                  </a:moveTo>
                  <a:lnTo>
                    <a:pt x="346" y="965"/>
                  </a:lnTo>
                  <a:cubicBezTo>
                    <a:pt x="310" y="846"/>
                    <a:pt x="1" y="584"/>
                    <a:pt x="1" y="584"/>
                  </a:cubicBezTo>
                  <a:lnTo>
                    <a:pt x="1" y="584"/>
                  </a:lnTo>
                  <a:cubicBezTo>
                    <a:pt x="275" y="905"/>
                    <a:pt x="298" y="1191"/>
                    <a:pt x="298" y="1191"/>
                  </a:cubicBezTo>
                  <a:lnTo>
                    <a:pt x="239" y="3287"/>
                  </a:lnTo>
                  <a:cubicBezTo>
                    <a:pt x="294" y="3310"/>
                    <a:pt x="354" y="3317"/>
                    <a:pt x="407" y="3317"/>
                  </a:cubicBezTo>
                  <a:cubicBezTo>
                    <a:pt x="493" y="3317"/>
                    <a:pt x="560" y="3299"/>
                    <a:pt x="560" y="3299"/>
                  </a:cubicBezTo>
                  <a:lnTo>
                    <a:pt x="513" y="1132"/>
                  </a:lnTo>
                  <a:cubicBezTo>
                    <a:pt x="620" y="1084"/>
                    <a:pt x="822" y="799"/>
                    <a:pt x="822" y="798"/>
                  </a:cubicBezTo>
                  <a:lnTo>
                    <a:pt x="822" y="798"/>
                  </a:lnTo>
                  <a:cubicBezTo>
                    <a:pt x="670" y="951"/>
                    <a:pt x="556" y="966"/>
                    <a:pt x="516" y="966"/>
                  </a:cubicBezTo>
                  <a:cubicBezTo>
                    <a:pt x="506" y="966"/>
                    <a:pt x="501" y="965"/>
                    <a:pt x="501" y="965"/>
                  </a:cubicBezTo>
                  <a:cubicBezTo>
                    <a:pt x="441" y="79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A85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4122493" y="3161665"/>
              <a:ext cx="111526" cy="55763"/>
            </a:xfrm>
            <a:custGeom>
              <a:avLst/>
              <a:gdLst/>
              <a:ahLst/>
              <a:cxnLst/>
              <a:rect l="l" t="t" r="r" b="b"/>
              <a:pathLst>
                <a:path w="2954" h="1477" extrusionOk="0">
                  <a:moveTo>
                    <a:pt x="786" y="0"/>
                  </a:moveTo>
                  <a:lnTo>
                    <a:pt x="0" y="1477"/>
                  </a:lnTo>
                  <a:lnTo>
                    <a:pt x="2167" y="147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4122946" y="3217389"/>
              <a:ext cx="81398" cy="56216"/>
            </a:xfrm>
            <a:custGeom>
              <a:avLst/>
              <a:gdLst/>
              <a:ahLst/>
              <a:cxnLst/>
              <a:rect l="l" t="t" r="r" b="b"/>
              <a:pathLst>
                <a:path w="2156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155" y="1489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4224993" y="3152680"/>
              <a:ext cx="57122" cy="120927"/>
            </a:xfrm>
            <a:custGeom>
              <a:avLst/>
              <a:gdLst/>
              <a:ahLst/>
              <a:cxnLst/>
              <a:rect l="l" t="t" r="r" b="b"/>
              <a:pathLst>
                <a:path w="1513" h="3203" extrusionOk="0">
                  <a:moveTo>
                    <a:pt x="0" y="0"/>
                  </a:moveTo>
                  <a:lnTo>
                    <a:pt x="0" y="3203"/>
                  </a:lnTo>
                  <a:lnTo>
                    <a:pt x="1512" y="32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4224993" y="3116248"/>
              <a:ext cx="76868" cy="36471"/>
            </a:xfrm>
            <a:custGeom>
              <a:avLst/>
              <a:gdLst/>
              <a:ahLst/>
              <a:cxnLst/>
              <a:rect l="l" t="t" r="r" b="b"/>
              <a:pathLst>
                <a:path w="2036" h="966" extrusionOk="0">
                  <a:moveTo>
                    <a:pt x="512" y="1"/>
                  </a:moveTo>
                  <a:lnTo>
                    <a:pt x="0" y="965"/>
                  </a:lnTo>
                  <a:lnTo>
                    <a:pt x="1524" y="96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076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4238018" y="3174690"/>
              <a:ext cx="9929" cy="15328"/>
            </a:xfrm>
            <a:custGeom>
              <a:avLst/>
              <a:gdLst/>
              <a:ahLst/>
              <a:cxnLst/>
              <a:rect l="l" t="t" r="r" b="b"/>
              <a:pathLst>
                <a:path w="263" h="406" extrusionOk="0">
                  <a:moveTo>
                    <a:pt x="0" y="0"/>
                  </a:moveTo>
                  <a:lnTo>
                    <a:pt x="0" y="405"/>
                  </a:lnTo>
                  <a:lnTo>
                    <a:pt x="262" y="40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4282076" y="3116248"/>
              <a:ext cx="36433" cy="157360"/>
            </a:xfrm>
            <a:custGeom>
              <a:avLst/>
              <a:gdLst/>
              <a:ahLst/>
              <a:cxnLst/>
              <a:rect l="l" t="t" r="r" b="b"/>
              <a:pathLst>
                <a:path w="965" h="4168" extrusionOk="0">
                  <a:moveTo>
                    <a:pt x="524" y="1"/>
                  </a:moveTo>
                  <a:lnTo>
                    <a:pt x="0" y="965"/>
                  </a:lnTo>
                  <a:lnTo>
                    <a:pt x="0" y="4168"/>
                  </a:lnTo>
                  <a:lnTo>
                    <a:pt x="965" y="4168"/>
                  </a:lnTo>
                  <a:lnTo>
                    <a:pt x="965" y="96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4293742" y="3231773"/>
              <a:ext cx="12648" cy="15328"/>
            </a:xfrm>
            <a:custGeom>
              <a:avLst/>
              <a:gdLst/>
              <a:ahLst/>
              <a:cxnLst/>
              <a:rect l="l" t="t" r="r" b="b"/>
              <a:pathLst>
                <a:path w="335" h="406" extrusionOk="0">
                  <a:moveTo>
                    <a:pt x="1" y="1"/>
                  </a:moveTo>
                  <a:lnTo>
                    <a:pt x="1" y="405"/>
                  </a:lnTo>
                  <a:lnTo>
                    <a:pt x="334" y="40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4258669" y="3239400"/>
              <a:ext cx="10382" cy="15781"/>
            </a:xfrm>
            <a:custGeom>
              <a:avLst/>
              <a:gdLst/>
              <a:ahLst/>
              <a:cxnLst/>
              <a:rect l="l" t="t" r="r" b="b"/>
              <a:pathLst>
                <a:path w="275" h="418" extrusionOk="0">
                  <a:moveTo>
                    <a:pt x="1" y="1"/>
                  </a:moveTo>
                  <a:lnTo>
                    <a:pt x="1" y="418"/>
                  </a:lnTo>
                  <a:lnTo>
                    <a:pt x="275" y="418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4238018" y="3239400"/>
              <a:ext cx="9929" cy="15781"/>
            </a:xfrm>
            <a:custGeom>
              <a:avLst/>
              <a:gdLst/>
              <a:ahLst/>
              <a:cxnLst/>
              <a:rect l="l" t="t" r="r" b="b"/>
              <a:pathLst>
                <a:path w="263" h="418" extrusionOk="0">
                  <a:moveTo>
                    <a:pt x="0" y="1"/>
                  </a:moveTo>
                  <a:lnTo>
                    <a:pt x="0" y="418"/>
                  </a:lnTo>
                  <a:lnTo>
                    <a:pt x="262" y="418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4238018" y="3207045"/>
              <a:ext cx="9929" cy="15781"/>
            </a:xfrm>
            <a:custGeom>
              <a:avLst/>
              <a:gdLst/>
              <a:ahLst/>
              <a:cxnLst/>
              <a:rect l="l" t="t" r="r" b="b"/>
              <a:pathLst>
                <a:path w="263" h="418" extrusionOk="0">
                  <a:moveTo>
                    <a:pt x="0" y="1"/>
                  </a:moveTo>
                  <a:lnTo>
                    <a:pt x="0" y="417"/>
                  </a:lnTo>
                  <a:lnTo>
                    <a:pt x="262" y="417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4258669" y="3207045"/>
              <a:ext cx="10382" cy="15781"/>
            </a:xfrm>
            <a:custGeom>
              <a:avLst/>
              <a:gdLst/>
              <a:ahLst/>
              <a:cxnLst/>
              <a:rect l="l" t="t" r="r" b="b"/>
              <a:pathLst>
                <a:path w="275" h="418" extrusionOk="0">
                  <a:moveTo>
                    <a:pt x="1" y="1"/>
                  </a:moveTo>
                  <a:lnTo>
                    <a:pt x="1" y="417"/>
                  </a:lnTo>
                  <a:lnTo>
                    <a:pt x="275" y="417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258669" y="3174690"/>
              <a:ext cx="10382" cy="15328"/>
            </a:xfrm>
            <a:custGeom>
              <a:avLst/>
              <a:gdLst/>
              <a:ahLst/>
              <a:cxnLst/>
              <a:rect l="l" t="t" r="r" b="b"/>
              <a:pathLst>
                <a:path w="275" h="406" extrusionOk="0">
                  <a:moveTo>
                    <a:pt x="1" y="0"/>
                  </a:moveTo>
                  <a:lnTo>
                    <a:pt x="1" y="405"/>
                  </a:lnTo>
                  <a:lnTo>
                    <a:pt x="275" y="40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4293742" y="3157626"/>
              <a:ext cx="12648" cy="15744"/>
            </a:xfrm>
            <a:custGeom>
              <a:avLst/>
              <a:gdLst/>
              <a:ahLst/>
              <a:cxnLst/>
              <a:rect l="l" t="t" r="r" b="b"/>
              <a:pathLst>
                <a:path w="335" h="417" extrusionOk="0">
                  <a:moveTo>
                    <a:pt x="1" y="0"/>
                  </a:moveTo>
                  <a:lnTo>
                    <a:pt x="1" y="417"/>
                  </a:lnTo>
                  <a:lnTo>
                    <a:pt x="334" y="41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4293742" y="3194020"/>
              <a:ext cx="12648" cy="15782"/>
            </a:xfrm>
            <a:custGeom>
              <a:avLst/>
              <a:gdLst/>
              <a:ahLst/>
              <a:cxnLst/>
              <a:rect l="l" t="t" r="r" b="b"/>
              <a:pathLst>
                <a:path w="335" h="418" extrusionOk="0">
                  <a:moveTo>
                    <a:pt x="1" y="0"/>
                  </a:moveTo>
                  <a:lnTo>
                    <a:pt x="1" y="417"/>
                  </a:lnTo>
                  <a:lnTo>
                    <a:pt x="334" y="41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3730288" y="4053372"/>
              <a:ext cx="427800" cy="42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3" name="Google Shape;323;p15"/>
            <p:cNvCxnSpPr/>
            <p:nvPr/>
          </p:nvCxnSpPr>
          <p:spPr>
            <a:xfrm rot="10800000" flipH="1">
              <a:off x="4039925" y="3438538"/>
              <a:ext cx="2560800" cy="828000"/>
            </a:xfrm>
            <a:prstGeom prst="bentConnector3">
              <a:avLst>
                <a:gd name="adj1" fmla="val 84378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24" name="Google Shape;324;p15"/>
            <p:cNvCxnSpPr/>
            <p:nvPr/>
          </p:nvCxnSpPr>
          <p:spPr>
            <a:xfrm rot="10800000" flipH="1">
              <a:off x="4936325" y="1514625"/>
              <a:ext cx="1664400" cy="5910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25" name="Google Shape;325;p15"/>
            <p:cNvSpPr/>
            <p:nvPr/>
          </p:nvSpPr>
          <p:spPr>
            <a:xfrm>
              <a:off x="3678385" y="2891076"/>
              <a:ext cx="427800" cy="42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4718810" y="1892126"/>
              <a:ext cx="427800" cy="42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638023" y="1815388"/>
              <a:ext cx="427800" cy="42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5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75000"/>
                  </a:schemeClr>
                </a:solidFill>
              </a:rPr>
              <a:t>Day Of Independenci Argentina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29" name="Google Shape;329;p15"/>
          <p:cNvGrpSpPr/>
          <p:nvPr/>
        </p:nvGrpSpPr>
        <p:grpSpPr>
          <a:xfrm>
            <a:off x="3855093" y="4164498"/>
            <a:ext cx="196017" cy="157363"/>
            <a:chOff x="2800118" y="4941473"/>
            <a:chExt cx="196017" cy="157363"/>
          </a:xfrm>
        </p:grpSpPr>
        <p:sp>
          <p:nvSpPr>
            <p:cNvPr id="330" name="Google Shape;330;p15"/>
            <p:cNvSpPr/>
            <p:nvPr/>
          </p:nvSpPr>
          <p:spPr>
            <a:xfrm>
              <a:off x="2881929" y="4986890"/>
              <a:ext cx="59350" cy="111942"/>
            </a:xfrm>
            <a:custGeom>
              <a:avLst/>
              <a:gdLst/>
              <a:ahLst/>
              <a:cxnLst/>
              <a:rect l="l" t="t" r="r" b="b"/>
              <a:pathLst>
                <a:path w="1572" h="2965" extrusionOk="0">
                  <a:moveTo>
                    <a:pt x="786" y="0"/>
                  </a:moveTo>
                  <a:lnTo>
                    <a:pt x="0" y="1477"/>
                  </a:lnTo>
                  <a:lnTo>
                    <a:pt x="0" y="2965"/>
                  </a:lnTo>
                  <a:lnTo>
                    <a:pt x="1572" y="2965"/>
                  </a:lnTo>
                  <a:lnTo>
                    <a:pt x="1572" y="1477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2800118" y="4986890"/>
              <a:ext cx="111526" cy="55763"/>
            </a:xfrm>
            <a:custGeom>
              <a:avLst/>
              <a:gdLst/>
              <a:ahLst/>
              <a:cxnLst/>
              <a:rect l="l" t="t" r="r" b="b"/>
              <a:pathLst>
                <a:path w="2954" h="1477" extrusionOk="0">
                  <a:moveTo>
                    <a:pt x="786" y="0"/>
                  </a:moveTo>
                  <a:lnTo>
                    <a:pt x="0" y="1477"/>
                  </a:lnTo>
                  <a:lnTo>
                    <a:pt x="2167" y="147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2800571" y="5042614"/>
              <a:ext cx="81398" cy="56216"/>
            </a:xfrm>
            <a:custGeom>
              <a:avLst/>
              <a:gdLst/>
              <a:ahLst/>
              <a:cxnLst/>
              <a:rect l="l" t="t" r="r" b="b"/>
              <a:pathLst>
                <a:path w="2156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155" y="1489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2902618" y="4977905"/>
              <a:ext cx="57122" cy="120927"/>
            </a:xfrm>
            <a:custGeom>
              <a:avLst/>
              <a:gdLst/>
              <a:ahLst/>
              <a:cxnLst/>
              <a:rect l="l" t="t" r="r" b="b"/>
              <a:pathLst>
                <a:path w="1513" h="3203" extrusionOk="0">
                  <a:moveTo>
                    <a:pt x="0" y="0"/>
                  </a:moveTo>
                  <a:lnTo>
                    <a:pt x="0" y="3203"/>
                  </a:lnTo>
                  <a:lnTo>
                    <a:pt x="1512" y="32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2902618" y="4941473"/>
              <a:ext cx="76868" cy="36471"/>
            </a:xfrm>
            <a:custGeom>
              <a:avLst/>
              <a:gdLst/>
              <a:ahLst/>
              <a:cxnLst/>
              <a:rect l="l" t="t" r="r" b="b"/>
              <a:pathLst>
                <a:path w="2036" h="966" extrusionOk="0">
                  <a:moveTo>
                    <a:pt x="512" y="1"/>
                  </a:moveTo>
                  <a:lnTo>
                    <a:pt x="0" y="965"/>
                  </a:lnTo>
                  <a:lnTo>
                    <a:pt x="1524" y="96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2915643" y="4999915"/>
              <a:ext cx="9929" cy="15328"/>
            </a:xfrm>
            <a:custGeom>
              <a:avLst/>
              <a:gdLst/>
              <a:ahLst/>
              <a:cxnLst/>
              <a:rect l="l" t="t" r="r" b="b"/>
              <a:pathLst>
                <a:path w="263" h="406" extrusionOk="0">
                  <a:moveTo>
                    <a:pt x="0" y="0"/>
                  </a:moveTo>
                  <a:lnTo>
                    <a:pt x="0" y="405"/>
                  </a:lnTo>
                  <a:lnTo>
                    <a:pt x="262" y="40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959701" y="4941473"/>
              <a:ext cx="36434" cy="157363"/>
            </a:xfrm>
            <a:custGeom>
              <a:avLst/>
              <a:gdLst/>
              <a:ahLst/>
              <a:cxnLst/>
              <a:rect l="l" t="t" r="r" b="b"/>
              <a:pathLst>
                <a:path w="965" h="4168" extrusionOk="0">
                  <a:moveTo>
                    <a:pt x="524" y="1"/>
                  </a:moveTo>
                  <a:lnTo>
                    <a:pt x="0" y="965"/>
                  </a:lnTo>
                  <a:lnTo>
                    <a:pt x="0" y="4168"/>
                  </a:lnTo>
                  <a:lnTo>
                    <a:pt x="965" y="4168"/>
                  </a:lnTo>
                  <a:lnTo>
                    <a:pt x="965" y="96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971367" y="5019245"/>
              <a:ext cx="12648" cy="15781"/>
            </a:xfrm>
            <a:custGeom>
              <a:avLst/>
              <a:gdLst/>
              <a:ahLst/>
              <a:cxnLst/>
              <a:rect l="l" t="t" r="r" b="b"/>
              <a:pathLst>
                <a:path w="335" h="418" extrusionOk="0">
                  <a:moveTo>
                    <a:pt x="1" y="0"/>
                  </a:moveTo>
                  <a:lnTo>
                    <a:pt x="1" y="417"/>
                  </a:lnTo>
                  <a:lnTo>
                    <a:pt x="334" y="41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2971367" y="5056998"/>
              <a:ext cx="12648" cy="15328"/>
            </a:xfrm>
            <a:custGeom>
              <a:avLst/>
              <a:gdLst/>
              <a:ahLst/>
              <a:cxnLst/>
              <a:rect l="l" t="t" r="r" b="b"/>
              <a:pathLst>
                <a:path w="335" h="406" extrusionOk="0">
                  <a:moveTo>
                    <a:pt x="1" y="1"/>
                  </a:moveTo>
                  <a:lnTo>
                    <a:pt x="1" y="405"/>
                  </a:lnTo>
                  <a:lnTo>
                    <a:pt x="334" y="40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2936294" y="5064625"/>
              <a:ext cx="10382" cy="15781"/>
            </a:xfrm>
            <a:custGeom>
              <a:avLst/>
              <a:gdLst/>
              <a:ahLst/>
              <a:cxnLst/>
              <a:rect l="l" t="t" r="r" b="b"/>
              <a:pathLst>
                <a:path w="275" h="418" extrusionOk="0">
                  <a:moveTo>
                    <a:pt x="1" y="1"/>
                  </a:moveTo>
                  <a:lnTo>
                    <a:pt x="1" y="418"/>
                  </a:lnTo>
                  <a:lnTo>
                    <a:pt x="275" y="418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2915643" y="5064625"/>
              <a:ext cx="9929" cy="15781"/>
            </a:xfrm>
            <a:custGeom>
              <a:avLst/>
              <a:gdLst/>
              <a:ahLst/>
              <a:cxnLst/>
              <a:rect l="l" t="t" r="r" b="b"/>
              <a:pathLst>
                <a:path w="263" h="418" extrusionOk="0">
                  <a:moveTo>
                    <a:pt x="0" y="1"/>
                  </a:moveTo>
                  <a:lnTo>
                    <a:pt x="0" y="418"/>
                  </a:lnTo>
                  <a:lnTo>
                    <a:pt x="262" y="418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2915643" y="5032270"/>
              <a:ext cx="9929" cy="15781"/>
            </a:xfrm>
            <a:custGeom>
              <a:avLst/>
              <a:gdLst/>
              <a:ahLst/>
              <a:cxnLst/>
              <a:rect l="l" t="t" r="r" b="b"/>
              <a:pathLst>
                <a:path w="263" h="418" extrusionOk="0">
                  <a:moveTo>
                    <a:pt x="0" y="1"/>
                  </a:moveTo>
                  <a:lnTo>
                    <a:pt x="0" y="417"/>
                  </a:lnTo>
                  <a:lnTo>
                    <a:pt x="262" y="417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2936294" y="5032270"/>
              <a:ext cx="10382" cy="15781"/>
            </a:xfrm>
            <a:custGeom>
              <a:avLst/>
              <a:gdLst/>
              <a:ahLst/>
              <a:cxnLst/>
              <a:rect l="l" t="t" r="r" b="b"/>
              <a:pathLst>
                <a:path w="275" h="418" extrusionOk="0">
                  <a:moveTo>
                    <a:pt x="1" y="1"/>
                  </a:moveTo>
                  <a:lnTo>
                    <a:pt x="1" y="417"/>
                  </a:lnTo>
                  <a:lnTo>
                    <a:pt x="275" y="417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2936294" y="4999915"/>
              <a:ext cx="10382" cy="15328"/>
            </a:xfrm>
            <a:custGeom>
              <a:avLst/>
              <a:gdLst/>
              <a:ahLst/>
              <a:cxnLst/>
              <a:rect l="l" t="t" r="r" b="b"/>
              <a:pathLst>
                <a:path w="275" h="406" extrusionOk="0">
                  <a:moveTo>
                    <a:pt x="1" y="0"/>
                  </a:moveTo>
                  <a:lnTo>
                    <a:pt x="1" y="405"/>
                  </a:lnTo>
                  <a:lnTo>
                    <a:pt x="275" y="40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2971367" y="4982851"/>
              <a:ext cx="12648" cy="15744"/>
            </a:xfrm>
            <a:custGeom>
              <a:avLst/>
              <a:gdLst/>
              <a:ahLst/>
              <a:cxnLst/>
              <a:rect l="l" t="t" r="r" b="b"/>
              <a:pathLst>
                <a:path w="335" h="417" extrusionOk="0">
                  <a:moveTo>
                    <a:pt x="1" y="0"/>
                  </a:moveTo>
                  <a:lnTo>
                    <a:pt x="1" y="417"/>
                  </a:lnTo>
                  <a:lnTo>
                    <a:pt x="334" y="41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15"/>
          <p:cNvGrpSpPr/>
          <p:nvPr/>
        </p:nvGrpSpPr>
        <p:grpSpPr>
          <a:xfrm>
            <a:off x="3769442" y="3031340"/>
            <a:ext cx="243211" cy="150188"/>
            <a:chOff x="3769442" y="3031340"/>
            <a:chExt cx="243211" cy="150188"/>
          </a:xfrm>
        </p:grpSpPr>
        <p:sp>
          <p:nvSpPr>
            <p:cNvPr id="346" name="Google Shape;346;p15"/>
            <p:cNvSpPr/>
            <p:nvPr/>
          </p:nvSpPr>
          <p:spPr>
            <a:xfrm>
              <a:off x="3851254" y="3031793"/>
              <a:ext cx="59389" cy="111528"/>
            </a:xfrm>
            <a:custGeom>
              <a:avLst/>
              <a:gdLst/>
              <a:ahLst/>
              <a:cxnLst/>
              <a:rect l="l" t="t" r="r" b="b"/>
              <a:pathLst>
                <a:path w="1573" h="2954" extrusionOk="0">
                  <a:moveTo>
                    <a:pt x="786" y="1"/>
                  </a:moveTo>
                  <a:lnTo>
                    <a:pt x="0" y="1477"/>
                  </a:lnTo>
                  <a:lnTo>
                    <a:pt x="0" y="2954"/>
                  </a:lnTo>
                  <a:lnTo>
                    <a:pt x="1572" y="2954"/>
                  </a:lnTo>
                  <a:lnTo>
                    <a:pt x="1572" y="1477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769442" y="3031340"/>
              <a:ext cx="111528" cy="55802"/>
            </a:xfrm>
            <a:custGeom>
              <a:avLst/>
              <a:gdLst/>
              <a:ahLst/>
              <a:cxnLst/>
              <a:rect l="l" t="t" r="r" b="b"/>
              <a:pathLst>
                <a:path w="2954" h="1478" extrusionOk="0">
                  <a:moveTo>
                    <a:pt x="786" y="1"/>
                  </a:moveTo>
                  <a:lnTo>
                    <a:pt x="1" y="1477"/>
                  </a:lnTo>
                  <a:lnTo>
                    <a:pt x="2167" y="1477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769895" y="3087102"/>
              <a:ext cx="81400" cy="56217"/>
            </a:xfrm>
            <a:custGeom>
              <a:avLst/>
              <a:gdLst/>
              <a:ahLst/>
              <a:cxnLst/>
              <a:rect l="l" t="t" r="r" b="b"/>
              <a:pathLst>
                <a:path w="2156" h="1489" extrusionOk="0">
                  <a:moveTo>
                    <a:pt x="0" y="0"/>
                  </a:moveTo>
                  <a:lnTo>
                    <a:pt x="0" y="1489"/>
                  </a:lnTo>
                  <a:lnTo>
                    <a:pt x="2155" y="1489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922268" y="3074039"/>
              <a:ext cx="90385" cy="107488"/>
            </a:xfrm>
            <a:custGeom>
              <a:avLst/>
              <a:gdLst/>
              <a:ahLst/>
              <a:cxnLst/>
              <a:rect l="l" t="t" r="r" b="b"/>
              <a:pathLst>
                <a:path w="2394" h="2847" extrusionOk="0">
                  <a:moveTo>
                    <a:pt x="1203" y="1"/>
                  </a:moveTo>
                  <a:lnTo>
                    <a:pt x="1" y="989"/>
                  </a:lnTo>
                  <a:lnTo>
                    <a:pt x="1" y="2847"/>
                  </a:lnTo>
                  <a:lnTo>
                    <a:pt x="2394" y="2847"/>
                  </a:lnTo>
                  <a:lnTo>
                    <a:pt x="2394" y="989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C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872396" y="3111377"/>
              <a:ext cx="49912" cy="70149"/>
            </a:xfrm>
            <a:custGeom>
              <a:avLst/>
              <a:gdLst/>
              <a:ahLst/>
              <a:cxnLst/>
              <a:rect l="l" t="t" r="r" b="b"/>
              <a:pathLst>
                <a:path w="1322" h="1858" extrusionOk="0">
                  <a:moveTo>
                    <a:pt x="0" y="0"/>
                  </a:moveTo>
                  <a:lnTo>
                    <a:pt x="0" y="1858"/>
                  </a:lnTo>
                  <a:lnTo>
                    <a:pt x="1322" y="1858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72396" y="3074039"/>
              <a:ext cx="95331" cy="37377"/>
            </a:xfrm>
            <a:custGeom>
              <a:avLst/>
              <a:gdLst/>
              <a:ahLst/>
              <a:cxnLst/>
              <a:rect l="l" t="t" r="r" b="b"/>
              <a:pathLst>
                <a:path w="2525" h="990" extrusionOk="0">
                  <a:moveTo>
                    <a:pt x="1191" y="1"/>
                  </a:moveTo>
                  <a:lnTo>
                    <a:pt x="0" y="989"/>
                  </a:lnTo>
                  <a:lnTo>
                    <a:pt x="1322" y="989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885874" y="3130254"/>
              <a:ext cx="22955" cy="32847"/>
            </a:xfrm>
            <a:custGeom>
              <a:avLst/>
              <a:gdLst/>
              <a:ahLst/>
              <a:cxnLst/>
              <a:rect l="l" t="t" r="r" b="b"/>
              <a:pathLst>
                <a:path w="608" h="870" extrusionOk="0">
                  <a:moveTo>
                    <a:pt x="0" y="0"/>
                  </a:moveTo>
                  <a:lnTo>
                    <a:pt x="0" y="393"/>
                  </a:lnTo>
                  <a:lnTo>
                    <a:pt x="0" y="465"/>
                  </a:lnTo>
                  <a:lnTo>
                    <a:pt x="0" y="869"/>
                  </a:lnTo>
                  <a:lnTo>
                    <a:pt x="607" y="869"/>
                  </a:lnTo>
                  <a:lnTo>
                    <a:pt x="607" y="465"/>
                  </a:lnTo>
                  <a:lnTo>
                    <a:pt x="607" y="393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936199" y="3130254"/>
              <a:ext cx="22540" cy="32847"/>
            </a:xfrm>
            <a:custGeom>
              <a:avLst/>
              <a:gdLst/>
              <a:ahLst/>
              <a:cxnLst/>
              <a:rect l="l" t="t" r="r" b="b"/>
              <a:pathLst>
                <a:path w="597" h="870" extrusionOk="0">
                  <a:moveTo>
                    <a:pt x="1" y="0"/>
                  </a:moveTo>
                  <a:lnTo>
                    <a:pt x="1" y="393"/>
                  </a:lnTo>
                  <a:lnTo>
                    <a:pt x="1" y="465"/>
                  </a:lnTo>
                  <a:lnTo>
                    <a:pt x="1" y="869"/>
                  </a:lnTo>
                  <a:lnTo>
                    <a:pt x="596" y="869"/>
                  </a:lnTo>
                  <a:lnTo>
                    <a:pt x="596" y="465"/>
                  </a:lnTo>
                  <a:lnTo>
                    <a:pt x="596" y="39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76217" y="3130254"/>
              <a:ext cx="22502" cy="32847"/>
            </a:xfrm>
            <a:custGeom>
              <a:avLst/>
              <a:gdLst/>
              <a:ahLst/>
              <a:cxnLst/>
              <a:rect l="l" t="t" r="r" b="b"/>
              <a:pathLst>
                <a:path w="596" h="870" extrusionOk="0">
                  <a:moveTo>
                    <a:pt x="0" y="0"/>
                  </a:moveTo>
                  <a:lnTo>
                    <a:pt x="0" y="393"/>
                  </a:lnTo>
                  <a:lnTo>
                    <a:pt x="0" y="465"/>
                  </a:lnTo>
                  <a:lnTo>
                    <a:pt x="0" y="869"/>
                  </a:lnTo>
                  <a:lnTo>
                    <a:pt x="596" y="869"/>
                  </a:lnTo>
                  <a:lnTo>
                    <a:pt x="596" y="465"/>
                  </a:lnTo>
                  <a:lnTo>
                    <a:pt x="596" y="39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616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915095" y="3066413"/>
              <a:ext cx="14875" cy="32394"/>
            </a:xfrm>
            <a:custGeom>
              <a:avLst/>
              <a:gdLst/>
              <a:ahLst/>
              <a:cxnLst/>
              <a:rect l="l" t="t" r="r" b="b"/>
              <a:pathLst>
                <a:path w="394" h="858" extrusionOk="0">
                  <a:moveTo>
                    <a:pt x="0" y="1"/>
                  </a:moveTo>
                  <a:lnTo>
                    <a:pt x="0" y="858"/>
                  </a:lnTo>
                  <a:lnTo>
                    <a:pt x="393" y="536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B6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15"/>
          <p:cNvGrpSpPr/>
          <p:nvPr/>
        </p:nvGrpSpPr>
        <p:grpSpPr>
          <a:xfrm>
            <a:off x="4765561" y="1937529"/>
            <a:ext cx="295916" cy="328262"/>
            <a:chOff x="4765561" y="1937529"/>
            <a:chExt cx="295916" cy="328262"/>
          </a:xfrm>
        </p:grpSpPr>
        <p:grpSp>
          <p:nvGrpSpPr>
            <p:cNvPr id="357" name="Google Shape;357;p15"/>
            <p:cNvGrpSpPr/>
            <p:nvPr/>
          </p:nvGrpSpPr>
          <p:grpSpPr>
            <a:xfrm>
              <a:off x="4765561" y="2054579"/>
              <a:ext cx="148147" cy="157662"/>
              <a:chOff x="5037736" y="2301397"/>
              <a:chExt cx="148147" cy="157662"/>
            </a:xfrm>
          </p:grpSpPr>
          <p:sp>
            <p:nvSpPr>
              <p:cNvPr id="358" name="Google Shape;358;p15"/>
              <p:cNvSpPr/>
              <p:nvPr/>
            </p:nvSpPr>
            <p:spPr>
              <a:xfrm>
                <a:off x="5122681" y="2324993"/>
                <a:ext cx="63202" cy="25220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68" extrusionOk="0">
                    <a:moveTo>
                      <a:pt x="834" y="1"/>
                    </a:moveTo>
                    <a:cubicBezTo>
                      <a:pt x="513" y="1"/>
                      <a:pt x="215" y="322"/>
                      <a:pt x="60" y="596"/>
                    </a:cubicBezTo>
                    <a:cubicBezTo>
                      <a:pt x="36" y="620"/>
                      <a:pt x="25" y="632"/>
                      <a:pt x="1" y="655"/>
                    </a:cubicBezTo>
                    <a:cubicBezTo>
                      <a:pt x="1" y="655"/>
                      <a:pt x="1" y="667"/>
                      <a:pt x="13" y="667"/>
                    </a:cubicBezTo>
                    <a:cubicBezTo>
                      <a:pt x="96" y="667"/>
                      <a:pt x="191" y="620"/>
                      <a:pt x="275" y="596"/>
                    </a:cubicBezTo>
                    <a:cubicBezTo>
                      <a:pt x="406" y="560"/>
                      <a:pt x="537" y="536"/>
                      <a:pt x="656" y="501"/>
                    </a:cubicBezTo>
                    <a:cubicBezTo>
                      <a:pt x="838" y="455"/>
                      <a:pt x="1035" y="400"/>
                      <a:pt x="1225" y="400"/>
                    </a:cubicBezTo>
                    <a:cubicBezTo>
                      <a:pt x="1332" y="400"/>
                      <a:pt x="1438" y="418"/>
                      <a:pt x="1537" y="465"/>
                    </a:cubicBezTo>
                    <a:cubicBezTo>
                      <a:pt x="1541" y="469"/>
                      <a:pt x="1545" y="470"/>
                      <a:pt x="1549" y="470"/>
                    </a:cubicBezTo>
                    <a:cubicBezTo>
                      <a:pt x="1557" y="470"/>
                      <a:pt x="1564" y="465"/>
                      <a:pt x="1572" y="465"/>
                    </a:cubicBezTo>
                    <a:cubicBezTo>
                      <a:pt x="1581" y="469"/>
                      <a:pt x="1590" y="471"/>
                      <a:pt x="1599" y="471"/>
                    </a:cubicBezTo>
                    <a:cubicBezTo>
                      <a:pt x="1638" y="471"/>
                      <a:pt x="1673" y="430"/>
                      <a:pt x="1644" y="382"/>
                    </a:cubicBezTo>
                    <a:cubicBezTo>
                      <a:pt x="1489" y="120"/>
                      <a:pt x="1132" y="1"/>
                      <a:pt x="8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9" name="Google Shape;359;p15"/>
              <p:cNvGrpSpPr/>
              <p:nvPr/>
            </p:nvGrpSpPr>
            <p:grpSpPr>
              <a:xfrm>
                <a:off x="5037736" y="2301397"/>
                <a:ext cx="142068" cy="157662"/>
                <a:chOff x="5037736" y="2301397"/>
                <a:chExt cx="142068" cy="157662"/>
              </a:xfrm>
            </p:grpSpPr>
            <p:sp>
              <p:nvSpPr>
                <p:cNvPr id="360" name="Google Shape;360;p15"/>
                <p:cNvSpPr/>
                <p:nvPr/>
              </p:nvSpPr>
              <p:spPr>
                <a:xfrm>
                  <a:off x="5086286" y="2359085"/>
                  <a:ext cx="30053" cy="73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1959" extrusionOk="0">
                      <a:moveTo>
                        <a:pt x="750" y="1"/>
                      </a:moveTo>
                      <a:cubicBezTo>
                        <a:pt x="747" y="1"/>
                        <a:pt x="743" y="1"/>
                        <a:pt x="739" y="3"/>
                      </a:cubicBezTo>
                      <a:cubicBezTo>
                        <a:pt x="0" y="288"/>
                        <a:pt x="131" y="1276"/>
                        <a:pt x="393" y="1872"/>
                      </a:cubicBezTo>
                      <a:cubicBezTo>
                        <a:pt x="393" y="1884"/>
                        <a:pt x="393" y="1884"/>
                        <a:pt x="393" y="1896"/>
                      </a:cubicBezTo>
                      <a:cubicBezTo>
                        <a:pt x="393" y="1908"/>
                        <a:pt x="405" y="1919"/>
                        <a:pt x="417" y="1931"/>
                      </a:cubicBezTo>
                      <a:cubicBezTo>
                        <a:pt x="425" y="1950"/>
                        <a:pt x="441" y="1958"/>
                        <a:pt x="458" y="1958"/>
                      </a:cubicBezTo>
                      <a:cubicBezTo>
                        <a:pt x="497" y="1958"/>
                        <a:pt x="544" y="1921"/>
                        <a:pt x="536" y="1872"/>
                      </a:cubicBezTo>
                      <a:cubicBezTo>
                        <a:pt x="524" y="1812"/>
                        <a:pt x="500" y="1753"/>
                        <a:pt x="489" y="1693"/>
                      </a:cubicBezTo>
                      <a:cubicBezTo>
                        <a:pt x="489" y="1431"/>
                        <a:pt x="524" y="1181"/>
                        <a:pt x="560" y="919"/>
                      </a:cubicBezTo>
                      <a:cubicBezTo>
                        <a:pt x="584" y="753"/>
                        <a:pt x="608" y="598"/>
                        <a:pt x="655" y="431"/>
                      </a:cubicBezTo>
                      <a:cubicBezTo>
                        <a:pt x="679" y="312"/>
                        <a:pt x="762" y="205"/>
                        <a:pt x="762" y="74"/>
                      </a:cubicBezTo>
                      <a:lnTo>
                        <a:pt x="774" y="74"/>
                      </a:lnTo>
                      <a:cubicBezTo>
                        <a:pt x="796" y="52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15"/>
                <p:cNvSpPr/>
                <p:nvPr/>
              </p:nvSpPr>
              <p:spPr>
                <a:xfrm>
                  <a:off x="5037736" y="2315782"/>
                  <a:ext cx="79739" cy="8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312" extrusionOk="0">
                      <a:moveTo>
                        <a:pt x="899" y="0"/>
                      </a:moveTo>
                      <a:cubicBezTo>
                        <a:pt x="792" y="0"/>
                        <a:pt x="685" y="18"/>
                        <a:pt x="584" y="54"/>
                      </a:cubicBezTo>
                      <a:cubicBezTo>
                        <a:pt x="358" y="90"/>
                        <a:pt x="155" y="209"/>
                        <a:pt x="24" y="459"/>
                      </a:cubicBezTo>
                      <a:cubicBezTo>
                        <a:pt x="12" y="459"/>
                        <a:pt x="24" y="471"/>
                        <a:pt x="24" y="471"/>
                      </a:cubicBezTo>
                      <a:cubicBezTo>
                        <a:pt x="0" y="471"/>
                        <a:pt x="0" y="495"/>
                        <a:pt x="24" y="495"/>
                      </a:cubicBezTo>
                      <a:cubicBezTo>
                        <a:pt x="72" y="495"/>
                        <a:pt x="120" y="507"/>
                        <a:pt x="167" y="507"/>
                      </a:cubicBezTo>
                      <a:cubicBezTo>
                        <a:pt x="179" y="507"/>
                        <a:pt x="179" y="518"/>
                        <a:pt x="191" y="518"/>
                      </a:cubicBezTo>
                      <a:cubicBezTo>
                        <a:pt x="358" y="542"/>
                        <a:pt x="524" y="566"/>
                        <a:pt x="703" y="566"/>
                      </a:cubicBezTo>
                      <a:cubicBezTo>
                        <a:pt x="810" y="578"/>
                        <a:pt x="917" y="602"/>
                        <a:pt x="1024" y="626"/>
                      </a:cubicBezTo>
                      <a:cubicBezTo>
                        <a:pt x="1334" y="697"/>
                        <a:pt x="1584" y="828"/>
                        <a:pt x="1846" y="983"/>
                      </a:cubicBezTo>
                      <a:lnTo>
                        <a:pt x="1679" y="983"/>
                      </a:lnTo>
                      <a:cubicBezTo>
                        <a:pt x="1558" y="967"/>
                        <a:pt x="1436" y="955"/>
                        <a:pt x="1316" y="955"/>
                      </a:cubicBezTo>
                      <a:cubicBezTo>
                        <a:pt x="1068" y="955"/>
                        <a:pt x="828" y="1005"/>
                        <a:pt x="620" y="1173"/>
                      </a:cubicBezTo>
                      <a:cubicBezTo>
                        <a:pt x="334" y="1411"/>
                        <a:pt x="239" y="1828"/>
                        <a:pt x="215" y="2185"/>
                      </a:cubicBezTo>
                      <a:cubicBezTo>
                        <a:pt x="215" y="2185"/>
                        <a:pt x="215" y="2197"/>
                        <a:pt x="227" y="2197"/>
                      </a:cubicBezTo>
                      <a:cubicBezTo>
                        <a:pt x="227" y="2209"/>
                        <a:pt x="227" y="2221"/>
                        <a:pt x="215" y="2233"/>
                      </a:cubicBezTo>
                      <a:cubicBezTo>
                        <a:pt x="215" y="2233"/>
                        <a:pt x="215" y="2245"/>
                        <a:pt x="215" y="2245"/>
                      </a:cubicBezTo>
                      <a:cubicBezTo>
                        <a:pt x="207" y="2283"/>
                        <a:pt x="234" y="2311"/>
                        <a:pt x="263" y="2311"/>
                      </a:cubicBezTo>
                      <a:cubicBezTo>
                        <a:pt x="280" y="2311"/>
                        <a:pt x="297" y="2302"/>
                        <a:pt x="310" y="2281"/>
                      </a:cubicBezTo>
                      <a:cubicBezTo>
                        <a:pt x="501" y="1923"/>
                        <a:pt x="739" y="1661"/>
                        <a:pt x="1096" y="1447"/>
                      </a:cubicBezTo>
                      <a:cubicBezTo>
                        <a:pt x="1215" y="1364"/>
                        <a:pt x="1334" y="1292"/>
                        <a:pt x="1453" y="1221"/>
                      </a:cubicBezTo>
                      <a:cubicBezTo>
                        <a:pt x="1608" y="1138"/>
                        <a:pt x="1775" y="1078"/>
                        <a:pt x="1965" y="1066"/>
                      </a:cubicBezTo>
                      <a:cubicBezTo>
                        <a:pt x="1982" y="1087"/>
                        <a:pt x="2006" y="1096"/>
                        <a:pt x="2029" y="1096"/>
                      </a:cubicBezTo>
                      <a:cubicBezTo>
                        <a:pt x="2072" y="1096"/>
                        <a:pt x="2111" y="1065"/>
                        <a:pt x="2096" y="1019"/>
                      </a:cubicBezTo>
                      <a:cubicBezTo>
                        <a:pt x="2025" y="852"/>
                        <a:pt x="1917" y="685"/>
                        <a:pt x="1763" y="542"/>
                      </a:cubicBezTo>
                      <a:cubicBezTo>
                        <a:pt x="1727" y="507"/>
                        <a:pt x="1691" y="459"/>
                        <a:pt x="1667" y="423"/>
                      </a:cubicBezTo>
                      <a:cubicBezTo>
                        <a:pt x="1655" y="411"/>
                        <a:pt x="1644" y="399"/>
                        <a:pt x="1632" y="388"/>
                      </a:cubicBezTo>
                      <a:cubicBezTo>
                        <a:pt x="1467" y="128"/>
                        <a:pt x="1183" y="0"/>
                        <a:pt x="8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15"/>
                <p:cNvSpPr/>
                <p:nvPr/>
              </p:nvSpPr>
              <p:spPr>
                <a:xfrm>
                  <a:off x="5112789" y="2301397"/>
                  <a:ext cx="28807" cy="4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1287" extrusionOk="0">
                      <a:moveTo>
                        <a:pt x="574" y="0"/>
                      </a:moveTo>
                      <a:cubicBezTo>
                        <a:pt x="383" y="0"/>
                        <a:pt x="193" y="55"/>
                        <a:pt x="84" y="233"/>
                      </a:cubicBezTo>
                      <a:cubicBezTo>
                        <a:pt x="1" y="376"/>
                        <a:pt x="13" y="554"/>
                        <a:pt x="48" y="733"/>
                      </a:cubicBezTo>
                      <a:cubicBezTo>
                        <a:pt x="37" y="888"/>
                        <a:pt x="60" y="1042"/>
                        <a:pt x="108" y="1197"/>
                      </a:cubicBezTo>
                      <a:cubicBezTo>
                        <a:pt x="96" y="1209"/>
                        <a:pt x="96" y="1221"/>
                        <a:pt x="96" y="1233"/>
                      </a:cubicBezTo>
                      <a:cubicBezTo>
                        <a:pt x="96" y="1269"/>
                        <a:pt x="120" y="1286"/>
                        <a:pt x="145" y="1286"/>
                      </a:cubicBezTo>
                      <a:cubicBezTo>
                        <a:pt x="170" y="1286"/>
                        <a:pt x="197" y="1269"/>
                        <a:pt x="203" y="1233"/>
                      </a:cubicBezTo>
                      <a:cubicBezTo>
                        <a:pt x="203" y="1233"/>
                        <a:pt x="203" y="1221"/>
                        <a:pt x="203" y="1221"/>
                      </a:cubicBezTo>
                      <a:cubicBezTo>
                        <a:pt x="215" y="1209"/>
                        <a:pt x="215" y="1185"/>
                        <a:pt x="215" y="1173"/>
                      </a:cubicBezTo>
                      <a:lnTo>
                        <a:pt x="215" y="1150"/>
                      </a:lnTo>
                      <a:cubicBezTo>
                        <a:pt x="275" y="780"/>
                        <a:pt x="453" y="388"/>
                        <a:pt x="691" y="102"/>
                      </a:cubicBezTo>
                      <a:cubicBezTo>
                        <a:pt x="763" y="102"/>
                        <a:pt x="763" y="7"/>
                        <a:pt x="691" y="7"/>
                      </a:cubicBezTo>
                      <a:cubicBezTo>
                        <a:pt x="653" y="2"/>
                        <a:pt x="613" y="0"/>
                        <a:pt x="5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15"/>
                <p:cNvSpPr/>
                <p:nvPr/>
              </p:nvSpPr>
              <p:spPr>
                <a:xfrm>
                  <a:off x="5126305" y="2351723"/>
                  <a:ext cx="53499" cy="3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" h="889" extrusionOk="0">
                      <a:moveTo>
                        <a:pt x="783" y="0"/>
                      </a:moveTo>
                      <a:cubicBezTo>
                        <a:pt x="550" y="0"/>
                        <a:pt x="296" y="71"/>
                        <a:pt x="83" y="78"/>
                      </a:cubicBezTo>
                      <a:cubicBezTo>
                        <a:pt x="60" y="67"/>
                        <a:pt x="48" y="67"/>
                        <a:pt x="24" y="67"/>
                      </a:cubicBezTo>
                      <a:cubicBezTo>
                        <a:pt x="19" y="64"/>
                        <a:pt x="16" y="63"/>
                        <a:pt x="13" y="63"/>
                      </a:cubicBezTo>
                      <a:cubicBezTo>
                        <a:pt x="0" y="63"/>
                        <a:pt x="2" y="83"/>
                        <a:pt x="12" y="102"/>
                      </a:cubicBezTo>
                      <a:cubicBezTo>
                        <a:pt x="179" y="221"/>
                        <a:pt x="417" y="245"/>
                        <a:pt x="619" y="305"/>
                      </a:cubicBezTo>
                      <a:cubicBezTo>
                        <a:pt x="929" y="388"/>
                        <a:pt x="1119" y="531"/>
                        <a:pt x="1214" y="852"/>
                      </a:cubicBezTo>
                      <a:cubicBezTo>
                        <a:pt x="1214" y="875"/>
                        <a:pt x="1229" y="889"/>
                        <a:pt x="1250" y="889"/>
                      </a:cubicBezTo>
                      <a:cubicBezTo>
                        <a:pt x="1261" y="889"/>
                        <a:pt x="1273" y="885"/>
                        <a:pt x="1286" y="876"/>
                      </a:cubicBezTo>
                      <a:cubicBezTo>
                        <a:pt x="1310" y="876"/>
                        <a:pt x="1334" y="864"/>
                        <a:pt x="1334" y="829"/>
                      </a:cubicBezTo>
                      <a:cubicBezTo>
                        <a:pt x="1417" y="614"/>
                        <a:pt x="1357" y="269"/>
                        <a:pt x="1179" y="114"/>
                      </a:cubicBezTo>
                      <a:cubicBezTo>
                        <a:pt x="1065" y="28"/>
                        <a:pt x="9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15"/>
                <p:cNvSpPr/>
                <p:nvPr/>
              </p:nvSpPr>
              <p:spPr>
                <a:xfrm>
                  <a:off x="5120113" y="2361237"/>
                  <a:ext cx="42172" cy="9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591" extrusionOk="0">
                      <a:moveTo>
                        <a:pt x="21" y="0"/>
                      </a:moveTo>
                      <a:cubicBezTo>
                        <a:pt x="10" y="0"/>
                        <a:pt x="1" y="9"/>
                        <a:pt x="9" y="17"/>
                      </a:cubicBezTo>
                      <a:cubicBezTo>
                        <a:pt x="152" y="386"/>
                        <a:pt x="271" y="743"/>
                        <a:pt x="343" y="1136"/>
                      </a:cubicBezTo>
                      <a:cubicBezTo>
                        <a:pt x="343" y="1315"/>
                        <a:pt x="378" y="1493"/>
                        <a:pt x="390" y="1672"/>
                      </a:cubicBezTo>
                      <a:cubicBezTo>
                        <a:pt x="402" y="1934"/>
                        <a:pt x="390" y="2196"/>
                        <a:pt x="390" y="2458"/>
                      </a:cubicBezTo>
                      <a:cubicBezTo>
                        <a:pt x="390" y="2548"/>
                        <a:pt x="458" y="2590"/>
                        <a:pt x="527" y="2590"/>
                      </a:cubicBezTo>
                      <a:cubicBezTo>
                        <a:pt x="550" y="2590"/>
                        <a:pt x="572" y="2586"/>
                        <a:pt x="593" y="2577"/>
                      </a:cubicBezTo>
                      <a:cubicBezTo>
                        <a:pt x="616" y="2589"/>
                        <a:pt x="640" y="2589"/>
                        <a:pt x="676" y="2589"/>
                      </a:cubicBezTo>
                      <a:cubicBezTo>
                        <a:pt x="1117" y="2517"/>
                        <a:pt x="271" y="255"/>
                        <a:pt x="33" y="5"/>
                      </a:cubicBezTo>
                      <a:cubicBezTo>
                        <a:pt x="30" y="2"/>
                        <a:pt x="25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A859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5" name="Google Shape;365;p15"/>
            <p:cNvGrpSpPr/>
            <p:nvPr/>
          </p:nvGrpSpPr>
          <p:grpSpPr>
            <a:xfrm flipH="1">
              <a:off x="4889348" y="1937529"/>
              <a:ext cx="148147" cy="157662"/>
              <a:chOff x="5037736" y="2301397"/>
              <a:chExt cx="148147" cy="157662"/>
            </a:xfrm>
          </p:grpSpPr>
          <p:sp>
            <p:nvSpPr>
              <p:cNvPr id="366" name="Google Shape;366;p15"/>
              <p:cNvSpPr/>
              <p:nvPr/>
            </p:nvSpPr>
            <p:spPr>
              <a:xfrm>
                <a:off x="5122681" y="2324993"/>
                <a:ext cx="63202" cy="25220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68" extrusionOk="0">
                    <a:moveTo>
                      <a:pt x="834" y="1"/>
                    </a:moveTo>
                    <a:cubicBezTo>
                      <a:pt x="513" y="1"/>
                      <a:pt x="215" y="322"/>
                      <a:pt x="60" y="596"/>
                    </a:cubicBezTo>
                    <a:cubicBezTo>
                      <a:pt x="36" y="620"/>
                      <a:pt x="25" y="632"/>
                      <a:pt x="1" y="655"/>
                    </a:cubicBezTo>
                    <a:cubicBezTo>
                      <a:pt x="1" y="655"/>
                      <a:pt x="1" y="667"/>
                      <a:pt x="13" y="667"/>
                    </a:cubicBezTo>
                    <a:cubicBezTo>
                      <a:pt x="96" y="667"/>
                      <a:pt x="191" y="620"/>
                      <a:pt x="275" y="596"/>
                    </a:cubicBezTo>
                    <a:cubicBezTo>
                      <a:pt x="406" y="560"/>
                      <a:pt x="537" y="536"/>
                      <a:pt x="656" y="501"/>
                    </a:cubicBezTo>
                    <a:cubicBezTo>
                      <a:pt x="838" y="455"/>
                      <a:pt x="1035" y="400"/>
                      <a:pt x="1225" y="400"/>
                    </a:cubicBezTo>
                    <a:cubicBezTo>
                      <a:pt x="1332" y="400"/>
                      <a:pt x="1438" y="418"/>
                      <a:pt x="1537" y="465"/>
                    </a:cubicBezTo>
                    <a:cubicBezTo>
                      <a:pt x="1541" y="469"/>
                      <a:pt x="1545" y="470"/>
                      <a:pt x="1549" y="470"/>
                    </a:cubicBezTo>
                    <a:cubicBezTo>
                      <a:pt x="1557" y="470"/>
                      <a:pt x="1564" y="465"/>
                      <a:pt x="1572" y="465"/>
                    </a:cubicBezTo>
                    <a:cubicBezTo>
                      <a:pt x="1581" y="469"/>
                      <a:pt x="1590" y="471"/>
                      <a:pt x="1599" y="471"/>
                    </a:cubicBezTo>
                    <a:cubicBezTo>
                      <a:pt x="1638" y="471"/>
                      <a:pt x="1673" y="430"/>
                      <a:pt x="1644" y="382"/>
                    </a:cubicBezTo>
                    <a:cubicBezTo>
                      <a:pt x="1489" y="120"/>
                      <a:pt x="1132" y="1"/>
                      <a:pt x="8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7" name="Google Shape;367;p15"/>
              <p:cNvGrpSpPr/>
              <p:nvPr/>
            </p:nvGrpSpPr>
            <p:grpSpPr>
              <a:xfrm>
                <a:off x="5037736" y="2301397"/>
                <a:ext cx="142068" cy="157662"/>
                <a:chOff x="5037736" y="2301397"/>
                <a:chExt cx="142068" cy="157662"/>
              </a:xfrm>
            </p:grpSpPr>
            <p:sp>
              <p:nvSpPr>
                <p:cNvPr id="368" name="Google Shape;368;p15"/>
                <p:cNvSpPr/>
                <p:nvPr/>
              </p:nvSpPr>
              <p:spPr>
                <a:xfrm>
                  <a:off x="5086286" y="2359085"/>
                  <a:ext cx="30053" cy="73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1959" extrusionOk="0">
                      <a:moveTo>
                        <a:pt x="750" y="1"/>
                      </a:moveTo>
                      <a:cubicBezTo>
                        <a:pt x="747" y="1"/>
                        <a:pt x="743" y="1"/>
                        <a:pt x="739" y="3"/>
                      </a:cubicBezTo>
                      <a:cubicBezTo>
                        <a:pt x="0" y="288"/>
                        <a:pt x="131" y="1276"/>
                        <a:pt x="393" y="1872"/>
                      </a:cubicBezTo>
                      <a:cubicBezTo>
                        <a:pt x="393" y="1884"/>
                        <a:pt x="393" y="1884"/>
                        <a:pt x="393" y="1896"/>
                      </a:cubicBezTo>
                      <a:cubicBezTo>
                        <a:pt x="393" y="1908"/>
                        <a:pt x="405" y="1919"/>
                        <a:pt x="417" y="1931"/>
                      </a:cubicBezTo>
                      <a:cubicBezTo>
                        <a:pt x="425" y="1950"/>
                        <a:pt x="441" y="1958"/>
                        <a:pt x="458" y="1958"/>
                      </a:cubicBezTo>
                      <a:cubicBezTo>
                        <a:pt x="497" y="1958"/>
                        <a:pt x="544" y="1921"/>
                        <a:pt x="536" y="1872"/>
                      </a:cubicBezTo>
                      <a:cubicBezTo>
                        <a:pt x="524" y="1812"/>
                        <a:pt x="500" y="1753"/>
                        <a:pt x="489" y="1693"/>
                      </a:cubicBezTo>
                      <a:cubicBezTo>
                        <a:pt x="489" y="1431"/>
                        <a:pt x="524" y="1181"/>
                        <a:pt x="560" y="919"/>
                      </a:cubicBezTo>
                      <a:cubicBezTo>
                        <a:pt x="584" y="753"/>
                        <a:pt x="608" y="598"/>
                        <a:pt x="655" y="431"/>
                      </a:cubicBezTo>
                      <a:cubicBezTo>
                        <a:pt x="679" y="312"/>
                        <a:pt x="762" y="205"/>
                        <a:pt x="762" y="74"/>
                      </a:cubicBezTo>
                      <a:lnTo>
                        <a:pt x="774" y="74"/>
                      </a:lnTo>
                      <a:cubicBezTo>
                        <a:pt x="796" y="52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15"/>
                <p:cNvSpPr/>
                <p:nvPr/>
              </p:nvSpPr>
              <p:spPr>
                <a:xfrm>
                  <a:off x="5037736" y="2315782"/>
                  <a:ext cx="79739" cy="8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312" extrusionOk="0">
                      <a:moveTo>
                        <a:pt x="899" y="0"/>
                      </a:moveTo>
                      <a:cubicBezTo>
                        <a:pt x="792" y="0"/>
                        <a:pt x="685" y="18"/>
                        <a:pt x="584" y="54"/>
                      </a:cubicBezTo>
                      <a:cubicBezTo>
                        <a:pt x="358" y="90"/>
                        <a:pt x="155" y="209"/>
                        <a:pt x="24" y="459"/>
                      </a:cubicBezTo>
                      <a:cubicBezTo>
                        <a:pt x="12" y="459"/>
                        <a:pt x="24" y="471"/>
                        <a:pt x="24" y="471"/>
                      </a:cubicBezTo>
                      <a:cubicBezTo>
                        <a:pt x="0" y="471"/>
                        <a:pt x="0" y="495"/>
                        <a:pt x="24" y="495"/>
                      </a:cubicBezTo>
                      <a:cubicBezTo>
                        <a:pt x="72" y="495"/>
                        <a:pt x="120" y="507"/>
                        <a:pt x="167" y="507"/>
                      </a:cubicBezTo>
                      <a:cubicBezTo>
                        <a:pt x="179" y="507"/>
                        <a:pt x="179" y="518"/>
                        <a:pt x="191" y="518"/>
                      </a:cubicBezTo>
                      <a:cubicBezTo>
                        <a:pt x="358" y="542"/>
                        <a:pt x="524" y="566"/>
                        <a:pt x="703" y="566"/>
                      </a:cubicBezTo>
                      <a:cubicBezTo>
                        <a:pt x="810" y="578"/>
                        <a:pt x="917" y="602"/>
                        <a:pt x="1024" y="626"/>
                      </a:cubicBezTo>
                      <a:cubicBezTo>
                        <a:pt x="1334" y="697"/>
                        <a:pt x="1584" y="828"/>
                        <a:pt x="1846" y="983"/>
                      </a:cubicBezTo>
                      <a:lnTo>
                        <a:pt x="1679" y="983"/>
                      </a:lnTo>
                      <a:cubicBezTo>
                        <a:pt x="1558" y="967"/>
                        <a:pt x="1436" y="955"/>
                        <a:pt x="1316" y="955"/>
                      </a:cubicBezTo>
                      <a:cubicBezTo>
                        <a:pt x="1068" y="955"/>
                        <a:pt x="828" y="1005"/>
                        <a:pt x="620" y="1173"/>
                      </a:cubicBezTo>
                      <a:cubicBezTo>
                        <a:pt x="334" y="1411"/>
                        <a:pt x="239" y="1828"/>
                        <a:pt x="215" y="2185"/>
                      </a:cubicBezTo>
                      <a:cubicBezTo>
                        <a:pt x="215" y="2185"/>
                        <a:pt x="215" y="2197"/>
                        <a:pt x="227" y="2197"/>
                      </a:cubicBezTo>
                      <a:cubicBezTo>
                        <a:pt x="227" y="2209"/>
                        <a:pt x="227" y="2221"/>
                        <a:pt x="215" y="2233"/>
                      </a:cubicBezTo>
                      <a:cubicBezTo>
                        <a:pt x="215" y="2233"/>
                        <a:pt x="215" y="2245"/>
                        <a:pt x="215" y="2245"/>
                      </a:cubicBezTo>
                      <a:cubicBezTo>
                        <a:pt x="207" y="2283"/>
                        <a:pt x="234" y="2311"/>
                        <a:pt x="263" y="2311"/>
                      </a:cubicBezTo>
                      <a:cubicBezTo>
                        <a:pt x="280" y="2311"/>
                        <a:pt x="297" y="2302"/>
                        <a:pt x="310" y="2281"/>
                      </a:cubicBezTo>
                      <a:cubicBezTo>
                        <a:pt x="501" y="1923"/>
                        <a:pt x="739" y="1661"/>
                        <a:pt x="1096" y="1447"/>
                      </a:cubicBezTo>
                      <a:cubicBezTo>
                        <a:pt x="1215" y="1364"/>
                        <a:pt x="1334" y="1292"/>
                        <a:pt x="1453" y="1221"/>
                      </a:cubicBezTo>
                      <a:cubicBezTo>
                        <a:pt x="1608" y="1138"/>
                        <a:pt x="1775" y="1078"/>
                        <a:pt x="1965" y="1066"/>
                      </a:cubicBezTo>
                      <a:cubicBezTo>
                        <a:pt x="1982" y="1087"/>
                        <a:pt x="2006" y="1096"/>
                        <a:pt x="2029" y="1096"/>
                      </a:cubicBezTo>
                      <a:cubicBezTo>
                        <a:pt x="2072" y="1096"/>
                        <a:pt x="2111" y="1065"/>
                        <a:pt x="2096" y="1019"/>
                      </a:cubicBezTo>
                      <a:cubicBezTo>
                        <a:pt x="2025" y="852"/>
                        <a:pt x="1917" y="685"/>
                        <a:pt x="1763" y="542"/>
                      </a:cubicBezTo>
                      <a:cubicBezTo>
                        <a:pt x="1727" y="507"/>
                        <a:pt x="1691" y="459"/>
                        <a:pt x="1667" y="423"/>
                      </a:cubicBezTo>
                      <a:cubicBezTo>
                        <a:pt x="1655" y="411"/>
                        <a:pt x="1644" y="399"/>
                        <a:pt x="1632" y="388"/>
                      </a:cubicBezTo>
                      <a:cubicBezTo>
                        <a:pt x="1467" y="128"/>
                        <a:pt x="1183" y="0"/>
                        <a:pt x="8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5"/>
                <p:cNvSpPr/>
                <p:nvPr/>
              </p:nvSpPr>
              <p:spPr>
                <a:xfrm>
                  <a:off x="5112789" y="2301397"/>
                  <a:ext cx="28807" cy="4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1287" extrusionOk="0">
                      <a:moveTo>
                        <a:pt x="574" y="0"/>
                      </a:moveTo>
                      <a:cubicBezTo>
                        <a:pt x="383" y="0"/>
                        <a:pt x="193" y="55"/>
                        <a:pt x="84" y="233"/>
                      </a:cubicBezTo>
                      <a:cubicBezTo>
                        <a:pt x="1" y="376"/>
                        <a:pt x="13" y="554"/>
                        <a:pt x="48" y="733"/>
                      </a:cubicBezTo>
                      <a:cubicBezTo>
                        <a:pt x="37" y="888"/>
                        <a:pt x="60" y="1042"/>
                        <a:pt x="108" y="1197"/>
                      </a:cubicBezTo>
                      <a:cubicBezTo>
                        <a:pt x="96" y="1209"/>
                        <a:pt x="96" y="1221"/>
                        <a:pt x="96" y="1233"/>
                      </a:cubicBezTo>
                      <a:cubicBezTo>
                        <a:pt x="96" y="1269"/>
                        <a:pt x="120" y="1286"/>
                        <a:pt x="145" y="1286"/>
                      </a:cubicBezTo>
                      <a:cubicBezTo>
                        <a:pt x="170" y="1286"/>
                        <a:pt x="197" y="1269"/>
                        <a:pt x="203" y="1233"/>
                      </a:cubicBezTo>
                      <a:cubicBezTo>
                        <a:pt x="203" y="1233"/>
                        <a:pt x="203" y="1221"/>
                        <a:pt x="203" y="1221"/>
                      </a:cubicBezTo>
                      <a:cubicBezTo>
                        <a:pt x="215" y="1209"/>
                        <a:pt x="215" y="1185"/>
                        <a:pt x="215" y="1173"/>
                      </a:cubicBezTo>
                      <a:lnTo>
                        <a:pt x="215" y="1150"/>
                      </a:lnTo>
                      <a:cubicBezTo>
                        <a:pt x="275" y="780"/>
                        <a:pt x="453" y="388"/>
                        <a:pt x="691" y="102"/>
                      </a:cubicBezTo>
                      <a:cubicBezTo>
                        <a:pt x="763" y="102"/>
                        <a:pt x="763" y="7"/>
                        <a:pt x="691" y="7"/>
                      </a:cubicBezTo>
                      <a:cubicBezTo>
                        <a:pt x="653" y="2"/>
                        <a:pt x="613" y="0"/>
                        <a:pt x="5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15"/>
                <p:cNvSpPr/>
                <p:nvPr/>
              </p:nvSpPr>
              <p:spPr>
                <a:xfrm>
                  <a:off x="5126305" y="2351723"/>
                  <a:ext cx="53499" cy="3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" h="889" extrusionOk="0">
                      <a:moveTo>
                        <a:pt x="783" y="0"/>
                      </a:moveTo>
                      <a:cubicBezTo>
                        <a:pt x="550" y="0"/>
                        <a:pt x="296" y="71"/>
                        <a:pt x="83" y="78"/>
                      </a:cubicBezTo>
                      <a:cubicBezTo>
                        <a:pt x="60" y="67"/>
                        <a:pt x="48" y="67"/>
                        <a:pt x="24" y="67"/>
                      </a:cubicBezTo>
                      <a:cubicBezTo>
                        <a:pt x="19" y="64"/>
                        <a:pt x="16" y="63"/>
                        <a:pt x="13" y="63"/>
                      </a:cubicBezTo>
                      <a:cubicBezTo>
                        <a:pt x="0" y="63"/>
                        <a:pt x="2" y="83"/>
                        <a:pt x="12" y="102"/>
                      </a:cubicBezTo>
                      <a:cubicBezTo>
                        <a:pt x="179" y="221"/>
                        <a:pt x="417" y="245"/>
                        <a:pt x="619" y="305"/>
                      </a:cubicBezTo>
                      <a:cubicBezTo>
                        <a:pt x="929" y="388"/>
                        <a:pt x="1119" y="531"/>
                        <a:pt x="1214" y="852"/>
                      </a:cubicBezTo>
                      <a:cubicBezTo>
                        <a:pt x="1214" y="875"/>
                        <a:pt x="1229" y="889"/>
                        <a:pt x="1250" y="889"/>
                      </a:cubicBezTo>
                      <a:cubicBezTo>
                        <a:pt x="1261" y="889"/>
                        <a:pt x="1273" y="885"/>
                        <a:pt x="1286" y="876"/>
                      </a:cubicBezTo>
                      <a:cubicBezTo>
                        <a:pt x="1310" y="876"/>
                        <a:pt x="1334" y="864"/>
                        <a:pt x="1334" y="829"/>
                      </a:cubicBezTo>
                      <a:cubicBezTo>
                        <a:pt x="1417" y="614"/>
                        <a:pt x="1357" y="269"/>
                        <a:pt x="1179" y="114"/>
                      </a:cubicBezTo>
                      <a:cubicBezTo>
                        <a:pt x="1065" y="28"/>
                        <a:pt x="9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15"/>
                <p:cNvSpPr/>
                <p:nvPr/>
              </p:nvSpPr>
              <p:spPr>
                <a:xfrm>
                  <a:off x="5120113" y="2361237"/>
                  <a:ext cx="42172" cy="9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591" extrusionOk="0">
                      <a:moveTo>
                        <a:pt x="21" y="0"/>
                      </a:moveTo>
                      <a:cubicBezTo>
                        <a:pt x="10" y="0"/>
                        <a:pt x="1" y="9"/>
                        <a:pt x="9" y="17"/>
                      </a:cubicBezTo>
                      <a:cubicBezTo>
                        <a:pt x="152" y="386"/>
                        <a:pt x="271" y="743"/>
                        <a:pt x="343" y="1136"/>
                      </a:cubicBezTo>
                      <a:cubicBezTo>
                        <a:pt x="343" y="1315"/>
                        <a:pt x="378" y="1493"/>
                        <a:pt x="390" y="1672"/>
                      </a:cubicBezTo>
                      <a:cubicBezTo>
                        <a:pt x="402" y="1934"/>
                        <a:pt x="390" y="2196"/>
                        <a:pt x="390" y="2458"/>
                      </a:cubicBezTo>
                      <a:cubicBezTo>
                        <a:pt x="390" y="2548"/>
                        <a:pt x="458" y="2590"/>
                        <a:pt x="527" y="2590"/>
                      </a:cubicBezTo>
                      <a:cubicBezTo>
                        <a:pt x="550" y="2590"/>
                        <a:pt x="572" y="2586"/>
                        <a:pt x="593" y="2577"/>
                      </a:cubicBezTo>
                      <a:cubicBezTo>
                        <a:pt x="616" y="2589"/>
                        <a:pt x="640" y="2589"/>
                        <a:pt x="676" y="2589"/>
                      </a:cubicBezTo>
                      <a:cubicBezTo>
                        <a:pt x="1117" y="2517"/>
                        <a:pt x="271" y="255"/>
                        <a:pt x="33" y="5"/>
                      </a:cubicBezTo>
                      <a:cubicBezTo>
                        <a:pt x="30" y="2"/>
                        <a:pt x="25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A859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3" name="Google Shape;373;p15"/>
            <p:cNvGrpSpPr/>
            <p:nvPr/>
          </p:nvGrpSpPr>
          <p:grpSpPr>
            <a:xfrm flipH="1">
              <a:off x="4913329" y="2108129"/>
              <a:ext cx="148147" cy="157662"/>
              <a:chOff x="5037736" y="2301397"/>
              <a:chExt cx="148147" cy="157662"/>
            </a:xfrm>
          </p:grpSpPr>
          <p:sp>
            <p:nvSpPr>
              <p:cNvPr id="374" name="Google Shape;374;p15"/>
              <p:cNvSpPr/>
              <p:nvPr/>
            </p:nvSpPr>
            <p:spPr>
              <a:xfrm>
                <a:off x="5122681" y="2324993"/>
                <a:ext cx="63202" cy="25220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68" extrusionOk="0">
                    <a:moveTo>
                      <a:pt x="834" y="1"/>
                    </a:moveTo>
                    <a:cubicBezTo>
                      <a:pt x="513" y="1"/>
                      <a:pt x="215" y="322"/>
                      <a:pt x="60" y="596"/>
                    </a:cubicBezTo>
                    <a:cubicBezTo>
                      <a:pt x="36" y="620"/>
                      <a:pt x="25" y="632"/>
                      <a:pt x="1" y="655"/>
                    </a:cubicBezTo>
                    <a:cubicBezTo>
                      <a:pt x="1" y="655"/>
                      <a:pt x="1" y="667"/>
                      <a:pt x="13" y="667"/>
                    </a:cubicBezTo>
                    <a:cubicBezTo>
                      <a:pt x="96" y="667"/>
                      <a:pt x="191" y="620"/>
                      <a:pt x="275" y="596"/>
                    </a:cubicBezTo>
                    <a:cubicBezTo>
                      <a:pt x="406" y="560"/>
                      <a:pt x="537" y="536"/>
                      <a:pt x="656" y="501"/>
                    </a:cubicBezTo>
                    <a:cubicBezTo>
                      <a:pt x="838" y="455"/>
                      <a:pt x="1035" y="400"/>
                      <a:pt x="1225" y="400"/>
                    </a:cubicBezTo>
                    <a:cubicBezTo>
                      <a:pt x="1332" y="400"/>
                      <a:pt x="1438" y="418"/>
                      <a:pt x="1537" y="465"/>
                    </a:cubicBezTo>
                    <a:cubicBezTo>
                      <a:pt x="1541" y="469"/>
                      <a:pt x="1545" y="470"/>
                      <a:pt x="1549" y="470"/>
                    </a:cubicBezTo>
                    <a:cubicBezTo>
                      <a:pt x="1557" y="470"/>
                      <a:pt x="1564" y="465"/>
                      <a:pt x="1572" y="465"/>
                    </a:cubicBezTo>
                    <a:cubicBezTo>
                      <a:pt x="1581" y="469"/>
                      <a:pt x="1590" y="471"/>
                      <a:pt x="1599" y="471"/>
                    </a:cubicBezTo>
                    <a:cubicBezTo>
                      <a:pt x="1638" y="471"/>
                      <a:pt x="1673" y="430"/>
                      <a:pt x="1644" y="382"/>
                    </a:cubicBezTo>
                    <a:cubicBezTo>
                      <a:pt x="1489" y="120"/>
                      <a:pt x="1132" y="1"/>
                      <a:pt x="8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5" name="Google Shape;375;p15"/>
              <p:cNvGrpSpPr/>
              <p:nvPr/>
            </p:nvGrpSpPr>
            <p:grpSpPr>
              <a:xfrm>
                <a:off x="5037736" y="2301397"/>
                <a:ext cx="142068" cy="157662"/>
                <a:chOff x="5037736" y="2301397"/>
                <a:chExt cx="142068" cy="157662"/>
              </a:xfrm>
            </p:grpSpPr>
            <p:sp>
              <p:nvSpPr>
                <p:cNvPr id="376" name="Google Shape;376;p15"/>
                <p:cNvSpPr/>
                <p:nvPr/>
              </p:nvSpPr>
              <p:spPr>
                <a:xfrm>
                  <a:off x="5086286" y="2359085"/>
                  <a:ext cx="30053" cy="73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1959" extrusionOk="0">
                      <a:moveTo>
                        <a:pt x="750" y="1"/>
                      </a:moveTo>
                      <a:cubicBezTo>
                        <a:pt x="747" y="1"/>
                        <a:pt x="743" y="1"/>
                        <a:pt x="739" y="3"/>
                      </a:cubicBezTo>
                      <a:cubicBezTo>
                        <a:pt x="0" y="288"/>
                        <a:pt x="131" y="1276"/>
                        <a:pt x="393" y="1872"/>
                      </a:cubicBezTo>
                      <a:cubicBezTo>
                        <a:pt x="393" y="1884"/>
                        <a:pt x="393" y="1884"/>
                        <a:pt x="393" y="1896"/>
                      </a:cubicBezTo>
                      <a:cubicBezTo>
                        <a:pt x="393" y="1908"/>
                        <a:pt x="405" y="1919"/>
                        <a:pt x="417" y="1931"/>
                      </a:cubicBezTo>
                      <a:cubicBezTo>
                        <a:pt x="425" y="1950"/>
                        <a:pt x="441" y="1958"/>
                        <a:pt x="458" y="1958"/>
                      </a:cubicBezTo>
                      <a:cubicBezTo>
                        <a:pt x="497" y="1958"/>
                        <a:pt x="544" y="1921"/>
                        <a:pt x="536" y="1872"/>
                      </a:cubicBezTo>
                      <a:cubicBezTo>
                        <a:pt x="524" y="1812"/>
                        <a:pt x="500" y="1753"/>
                        <a:pt x="489" y="1693"/>
                      </a:cubicBezTo>
                      <a:cubicBezTo>
                        <a:pt x="489" y="1431"/>
                        <a:pt x="524" y="1181"/>
                        <a:pt x="560" y="919"/>
                      </a:cubicBezTo>
                      <a:cubicBezTo>
                        <a:pt x="584" y="753"/>
                        <a:pt x="608" y="598"/>
                        <a:pt x="655" y="431"/>
                      </a:cubicBezTo>
                      <a:cubicBezTo>
                        <a:pt x="679" y="312"/>
                        <a:pt x="762" y="205"/>
                        <a:pt x="762" y="74"/>
                      </a:cubicBezTo>
                      <a:lnTo>
                        <a:pt x="774" y="74"/>
                      </a:lnTo>
                      <a:cubicBezTo>
                        <a:pt x="796" y="52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5"/>
                <p:cNvSpPr/>
                <p:nvPr/>
              </p:nvSpPr>
              <p:spPr>
                <a:xfrm>
                  <a:off x="5037736" y="2315782"/>
                  <a:ext cx="79739" cy="8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312" extrusionOk="0">
                      <a:moveTo>
                        <a:pt x="899" y="0"/>
                      </a:moveTo>
                      <a:cubicBezTo>
                        <a:pt x="792" y="0"/>
                        <a:pt x="685" y="18"/>
                        <a:pt x="584" y="54"/>
                      </a:cubicBezTo>
                      <a:cubicBezTo>
                        <a:pt x="358" y="90"/>
                        <a:pt x="155" y="209"/>
                        <a:pt x="24" y="459"/>
                      </a:cubicBezTo>
                      <a:cubicBezTo>
                        <a:pt x="12" y="459"/>
                        <a:pt x="24" y="471"/>
                        <a:pt x="24" y="471"/>
                      </a:cubicBezTo>
                      <a:cubicBezTo>
                        <a:pt x="0" y="471"/>
                        <a:pt x="0" y="495"/>
                        <a:pt x="24" y="495"/>
                      </a:cubicBezTo>
                      <a:cubicBezTo>
                        <a:pt x="72" y="495"/>
                        <a:pt x="120" y="507"/>
                        <a:pt x="167" y="507"/>
                      </a:cubicBezTo>
                      <a:cubicBezTo>
                        <a:pt x="179" y="507"/>
                        <a:pt x="179" y="518"/>
                        <a:pt x="191" y="518"/>
                      </a:cubicBezTo>
                      <a:cubicBezTo>
                        <a:pt x="358" y="542"/>
                        <a:pt x="524" y="566"/>
                        <a:pt x="703" y="566"/>
                      </a:cubicBezTo>
                      <a:cubicBezTo>
                        <a:pt x="810" y="578"/>
                        <a:pt x="917" y="602"/>
                        <a:pt x="1024" y="626"/>
                      </a:cubicBezTo>
                      <a:cubicBezTo>
                        <a:pt x="1334" y="697"/>
                        <a:pt x="1584" y="828"/>
                        <a:pt x="1846" y="983"/>
                      </a:cubicBezTo>
                      <a:lnTo>
                        <a:pt x="1679" y="983"/>
                      </a:lnTo>
                      <a:cubicBezTo>
                        <a:pt x="1558" y="967"/>
                        <a:pt x="1436" y="955"/>
                        <a:pt x="1316" y="955"/>
                      </a:cubicBezTo>
                      <a:cubicBezTo>
                        <a:pt x="1068" y="955"/>
                        <a:pt x="828" y="1005"/>
                        <a:pt x="620" y="1173"/>
                      </a:cubicBezTo>
                      <a:cubicBezTo>
                        <a:pt x="334" y="1411"/>
                        <a:pt x="239" y="1828"/>
                        <a:pt x="215" y="2185"/>
                      </a:cubicBezTo>
                      <a:cubicBezTo>
                        <a:pt x="215" y="2185"/>
                        <a:pt x="215" y="2197"/>
                        <a:pt x="227" y="2197"/>
                      </a:cubicBezTo>
                      <a:cubicBezTo>
                        <a:pt x="227" y="2209"/>
                        <a:pt x="227" y="2221"/>
                        <a:pt x="215" y="2233"/>
                      </a:cubicBezTo>
                      <a:cubicBezTo>
                        <a:pt x="215" y="2233"/>
                        <a:pt x="215" y="2245"/>
                        <a:pt x="215" y="2245"/>
                      </a:cubicBezTo>
                      <a:cubicBezTo>
                        <a:pt x="207" y="2283"/>
                        <a:pt x="234" y="2311"/>
                        <a:pt x="263" y="2311"/>
                      </a:cubicBezTo>
                      <a:cubicBezTo>
                        <a:pt x="280" y="2311"/>
                        <a:pt x="297" y="2302"/>
                        <a:pt x="310" y="2281"/>
                      </a:cubicBezTo>
                      <a:cubicBezTo>
                        <a:pt x="501" y="1923"/>
                        <a:pt x="739" y="1661"/>
                        <a:pt x="1096" y="1447"/>
                      </a:cubicBezTo>
                      <a:cubicBezTo>
                        <a:pt x="1215" y="1364"/>
                        <a:pt x="1334" y="1292"/>
                        <a:pt x="1453" y="1221"/>
                      </a:cubicBezTo>
                      <a:cubicBezTo>
                        <a:pt x="1608" y="1138"/>
                        <a:pt x="1775" y="1078"/>
                        <a:pt x="1965" y="1066"/>
                      </a:cubicBezTo>
                      <a:cubicBezTo>
                        <a:pt x="1982" y="1087"/>
                        <a:pt x="2006" y="1096"/>
                        <a:pt x="2029" y="1096"/>
                      </a:cubicBezTo>
                      <a:cubicBezTo>
                        <a:pt x="2072" y="1096"/>
                        <a:pt x="2111" y="1065"/>
                        <a:pt x="2096" y="1019"/>
                      </a:cubicBezTo>
                      <a:cubicBezTo>
                        <a:pt x="2025" y="852"/>
                        <a:pt x="1917" y="685"/>
                        <a:pt x="1763" y="542"/>
                      </a:cubicBezTo>
                      <a:cubicBezTo>
                        <a:pt x="1727" y="507"/>
                        <a:pt x="1691" y="459"/>
                        <a:pt x="1667" y="423"/>
                      </a:cubicBezTo>
                      <a:cubicBezTo>
                        <a:pt x="1655" y="411"/>
                        <a:pt x="1644" y="399"/>
                        <a:pt x="1632" y="388"/>
                      </a:cubicBezTo>
                      <a:cubicBezTo>
                        <a:pt x="1467" y="128"/>
                        <a:pt x="1183" y="0"/>
                        <a:pt x="8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5"/>
                <p:cNvSpPr/>
                <p:nvPr/>
              </p:nvSpPr>
              <p:spPr>
                <a:xfrm>
                  <a:off x="5112789" y="2301397"/>
                  <a:ext cx="28807" cy="4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1287" extrusionOk="0">
                      <a:moveTo>
                        <a:pt x="574" y="0"/>
                      </a:moveTo>
                      <a:cubicBezTo>
                        <a:pt x="383" y="0"/>
                        <a:pt x="193" y="55"/>
                        <a:pt x="84" y="233"/>
                      </a:cubicBezTo>
                      <a:cubicBezTo>
                        <a:pt x="1" y="376"/>
                        <a:pt x="13" y="554"/>
                        <a:pt x="48" y="733"/>
                      </a:cubicBezTo>
                      <a:cubicBezTo>
                        <a:pt x="37" y="888"/>
                        <a:pt x="60" y="1042"/>
                        <a:pt x="108" y="1197"/>
                      </a:cubicBezTo>
                      <a:cubicBezTo>
                        <a:pt x="96" y="1209"/>
                        <a:pt x="96" y="1221"/>
                        <a:pt x="96" y="1233"/>
                      </a:cubicBezTo>
                      <a:cubicBezTo>
                        <a:pt x="96" y="1269"/>
                        <a:pt x="120" y="1286"/>
                        <a:pt x="145" y="1286"/>
                      </a:cubicBezTo>
                      <a:cubicBezTo>
                        <a:pt x="170" y="1286"/>
                        <a:pt x="197" y="1269"/>
                        <a:pt x="203" y="1233"/>
                      </a:cubicBezTo>
                      <a:cubicBezTo>
                        <a:pt x="203" y="1233"/>
                        <a:pt x="203" y="1221"/>
                        <a:pt x="203" y="1221"/>
                      </a:cubicBezTo>
                      <a:cubicBezTo>
                        <a:pt x="215" y="1209"/>
                        <a:pt x="215" y="1185"/>
                        <a:pt x="215" y="1173"/>
                      </a:cubicBezTo>
                      <a:lnTo>
                        <a:pt x="215" y="1150"/>
                      </a:lnTo>
                      <a:cubicBezTo>
                        <a:pt x="275" y="780"/>
                        <a:pt x="453" y="388"/>
                        <a:pt x="691" y="102"/>
                      </a:cubicBezTo>
                      <a:cubicBezTo>
                        <a:pt x="763" y="102"/>
                        <a:pt x="763" y="7"/>
                        <a:pt x="691" y="7"/>
                      </a:cubicBezTo>
                      <a:cubicBezTo>
                        <a:pt x="653" y="2"/>
                        <a:pt x="613" y="0"/>
                        <a:pt x="5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5"/>
                <p:cNvSpPr/>
                <p:nvPr/>
              </p:nvSpPr>
              <p:spPr>
                <a:xfrm>
                  <a:off x="5126305" y="2351723"/>
                  <a:ext cx="53499" cy="3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" h="889" extrusionOk="0">
                      <a:moveTo>
                        <a:pt x="783" y="0"/>
                      </a:moveTo>
                      <a:cubicBezTo>
                        <a:pt x="550" y="0"/>
                        <a:pt x="296" y="71"/>
                        <a:pt x="83" y="78"/>
                      </a:cubicBezTo>
                      <a:cubicBezTo>
                        <a:pt x="60" y="67"/>
                        <a:pt x="48" y="67"/>
                        <a:pt x="24" y="67"/>
                      </a:cubicBezTo>
                      <a:cubicBezTo>
                        <a:pt x="19" y="64"/>
                        <a:pt x="16" y="63"/>
                        <a:pt x="13" y="63"/>
                      </a:cubicBezTo>
                      <a:cubicBezTo>
                        <a:pt x="0" y="63"/>
                        <a:pt x="2" y="83"/>
                        <a:pt x="12" y="102"/>
                      </a:cubicBezTo>
                      <a:cubicBezTo>
                        <a:pt x="179" y="221"/>
                        <a:pt x="417" y="245"/>
                        <a:pt x="619" y="305"/>
                      </a:cubicBezTo>
                      <a:cubicBezTo>
                        <a:pt x="929" y="388"/>
                        <a:pt x="1119" y="531"/>
                        <a:pt x="1214" y="852"/>
                      </a:cubicBezTo>
                      <a:cubicBezTo>
                        <a:pt x="1214" y="875"/>
                        <a:pt x="1229" y="889"/>
                        <a:pt x="1250" y="889"/>
                      </a:cubicBezTo>
                      <a:cubicBezTo>
                        <a:pt x="1261" y="889"/>
                        <a:pt x="1273" y="885"/>
                        <a:pt x="1286" y="876"/>
                      </a:cubicBezTo>
                      <a:cubicBezTo>
                        <a:pt x="1310" y="876"/>
                        <a:pt x="1334" y="864"/>
                        <a:pt x="1334" y="829"/>
                      </a:cubicBezTo>
                      <a:cubicBezTo>
                        <a:pt x="1417" y="614"/>
                        <a:pt x="1357" y="269"/>
                        <a:pt x="1179" y="114"/>
                      </a:cubicBezTo>
                      <a:cubicBezTo>
                        <a:pt x="1065" y="28"/>
                        <a:pt x="9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5"/>
                <p:cNvSpPr/>
                <p:nvPr/>
              </p:nvSpPr>
              <p:spPr>
                <a:xfrm>
                  <a:off x="5120113" y="2361237"/>
                  <a:ext cx="42172" cy="9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591" extrusionOk="0">
                      <a:moveTo>
                        <a:pt x="21" y="0"/>
                      </a:moveTo>
                      <a:cubicBezTo>
                        <a:pt x="10" y="0"/>
                        <a:pt x="1" y="9"/>
                        <a:pt x="9" y="17"/>
                      </a:cubicBezTo>
                      <a:cubicBezTo>
                        <a:pt x="152" y="386"/>
                        <a:pt x="271" y="743"/>
                        <a:pt x="343" y="1136"/>
                      </a:cubicBezTo>
                      <a:cubicBezTo>
                        <a:pt x="343" y="1315"/>
                        <a:pt x="378" y="1493"/>
                        <a:pt x="390" y="1672"/>
                      </a:cubicBezTo>
                      <a:cubicBezTo>
                        <a:pt x="402" y="1934"/>
                        <a:pt x="390" y="2196"/>
                        <a:pt x="390" y="2458"/>
                      </a:cubicBezTo>
                      <a:cubicBezTo>
                        <a:pt x="390" y="2548"/>
                        <a:pt x="458" y="2590"/>
                        <a:pt x="527" y="2590"/>
                      </a:cubicBezTo>
                      <a:cubicBezTo>
                        <a:pt x="550" y="2590"/>
                        <a:pt x="572" y="2586"/>
                        <a:pt x="593" y="2577"/>
                      </a:cubicBezTo>
                      <a:cubicBezTo>
                        <a:pt x="616" y="2589"/>
                        <a:pt x="640" y="2589"/>
                        <a:pt x="676" y="2589"/>
                      </a:cubicBezTo>
                      <a:cubicBezTo>
                        <a:pt x="1117" y="2517"/>
                        <a:pt x="271" y="255"/>
                        <a:pt x="33" y="5"/>
                      </a:cubicBezTo>
                      <a:cubicBezTo>
                        <a:pt x="30" y="2"/>
                        <a:pt x="25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A859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81" name="Google Shape;381;p15"/>
          <p:cNvGrpSpPr/>
          <p:nvPr/>
        </p:nvGrpSpPr>
        <p:grpSpPr>
          <a:xfrm>
            <a:off x="3690368" y="1900863"/>
            <a:ext cx="325340" cy="205463"/>
            <a:chOff x="3690368" y="1900863"/>
            <a:chExt cx="325340" cy="205463"/>
          </a:xfrm>
        </p:grpSpPr>
        <p:grpSp>
          <p:nvGrpSpPr>
            <p:cNvPr id="382" name="Google Shape;382;p15"/>
            <p:cNvGrpSpPr/>
            <p:nvPr/>
          </p:nvGrpSpPr>
          <p:grpSpPr>
            <a:xfrm>
              <a:off x="3690368" y="1900863"/>
              <a:ext cx="276933" cy="205463"/>
              <a:chOff x="3255437" y="1380275"/>
              <a:chExt cx="276933" cy="205463"/>
            </a:xfrm>
          </p:grpSpPr>
          <p:sp>
            <p:nvSpPr>
              <p:cNvPr id="383" name="Google Shape;383;p15"/>
              <p:cNvSpPr/>
              <p:nvPr/>
            </p:nvSpPr>
            <p:spPr>
              <a:xfrm>
                <a:off x="3255437" y="1380275"/>
                <a:ext cx="276933" cy="205463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5442" extrusionOk="0">
                    <a:moveTo>
                      <a:pt x="0" y="5441"/>
                    </a:moveTo>
                    <a:lnTo>
                      <a:pt x="3667" y="0"/>
                    </a:lnTo>
                    <a:lnTo>
                      <a:pt x="7335" y="5441"/>
                    </a:lnTo>
                    <a:lnTo>
                      <a:pt x="3667" y="54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5"/>
              <p:cNvSpPr/>
              <p:nvPr/>
            </p:nvSpPr>
            <p:spPr>
              <a:xfrm>
                <a:off x="3341741" y="1380275"/>
                <a:ext cx="101636" cy="77360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49" extrusionOk="0">
                    <a:moveTo>
                      <a:pt x="0" y="2048"/>
                    </a:moveTo>
                    <a:lnTo>
                      <a:pt x="1381" y="0"/>
                    </a:lnTo>
                    <a:lnTo>
                      <a:pt x="2691" y="1953"/>
                    </a:lnTo>
                    <a:lnTo>
                      <a:pt x="1691" y="1179"/>
                    </a:lnTo>
                    <a:lnTo>
                      <a:pt x="1620" y="1524"/>
                    </a:lnTo>
                    <a:lnTo>
                      <a:pt x="1274" y="1191"/>
                    </a:lnTo>
                    <a:lnTo>
                      <a:pt x="1346" y="2012"/>
                    </a:lnTo>
                    <a:lnTo>
                      <a:pt x="929" y="15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15"/>
            <p:cNvGrpSpPr/>
            <p:nvPr/>
          </p:nvGrpSpPr>
          <p:grpSpPr>
            <a:xfrm>
              <a:off x="3823544" y="1963755"/>
              <a:ext cx="192164" cy="142571"/>
              <a:chOff x="3255437" y="1380275"/>
              <a:chExt cx="276933" cy="205463"/>
            </a:xfrm>
          </p:grpSpPr>
          <p:sp>
            <p:nvSpPr>
              <p:cNvPr id="386" name="Google Shape;386;p15"/>
              <p:cNvSpPr/>
              <p:nvPr/>
            </p:nvSpPr>
            <p:spPr>
              <a:xfrm>
                <a:off x="3255437" y="1380275"/>
                <a:ext cx="276933" cy="205463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5442" extrusionOk="0">
                    <a:moveTo>
                      <a:pt x="0" y="5441"/>
                    </a:moveTo>
                    <a:lnTo>
                      <a:pt x="3667" y="0"/>
                    </a:lnTo>
                    <a:lnTo>
                      <a:pt x="7335" y="5441"/>
                    </a:lnTo>
                    <a:lnTo>
                      <a:pt x="3667" y="5441"/>
                    </a:lnTo>
                    <a:close/>
                  </a:path>
                </a:pathLst>
              </a:custGeom>
              <a:solidFill>
                <a:srgbClr val="EDA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5"/>
              <p:cNvSpPr/>
              <p:nvPr/>
            </p:nvSpPr>
            <p:spPr>
              <a:xfrm>
                <a:off x="3341741" y="1380275"/>
                <a:ext cx="101636" cy="77360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49" extrusionOk="0">
                    <a:moveTo>
                      <a:pt x="0" y="2048"/>
                    </a:moveTo>
                    <a:lnTo>
                      <a:pt x="1381" y="0"/>
                    </a:lnTo>
                    <a:lnTo>
                      <a:pt x="2691" y="1953"/>
                    </a:lnTo>
                    <a:lnTo>
                      <a:pt x="1691" y="1179"/>
                    </a:lnTo>
                    <a:lnTo>
                      <a:pt x="1620" y="1524"/>
                    </a:lnTo>
                    <a:lnTo>
                      <a:pt x="1274" y="1191"/>
                    </a:lnTo>
                    <a:lnTo>
                      <a:pt x="1346" y="2012"/>
                    </a:lnTo>
                    <a:lnTo>
                      <a:pt x="929" y="15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rupo 388"/>
          <p:cNvGrpSpPr/>
          <p:nvPr/>
        </p:nvGrpSpPr>
        <p:grpSpPr>
          <a:xfrm>
            <a:off x="259492" y="459488"/>
            <a:ext cx="8854501" cy="701574"/>
            <a:chOff x="259492" y="459488"/>
            <a:chExt cx="8854501" cy="701574"/>
          </a:xfrm>
        </p:grpSpPr>
        <p:sp>
          <p:nvSpPr>
            <p:cNvPr id="391" name="Rectángulo 390"/>
            <p:cNvSpPr/>
            <p:nvPr/>
          </p:nvSpPr>
          <p:spPr>
            <a:xfrm>
              <a:off x="259492" y="765837"/>
              <a:ext cx="8625016" cy="149758"/>
            </a:xfrm>
            <a:prstGeom prst="rect">
              <a:avLst/>
            </a:prstGeom>
            <a:solidFill>
              <a:srgbClr val="F1B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90" name="Imagen 3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2419" y="459488"/>
              <a:ext cx="701574" cy="701574"/>
            </a:xfrm>
            <a:prstGeom prst="rect">
              <a:avLst/>
            </a:prstGeom>
          </p:spPr>
        </p:pic>
      </p:grpSp>
      <p:pic>
        <p:nvPicPr>
          <p:cNvPr id="392" name="Imagen 3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" y="474881"/>
            <a:ext cx="701574" cy="7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5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6"/>
          <p:cNvGrpSpPr/>
          <p:nvPr/>
        </p:nvGrpSpPr>
        <p:grpSpPr>
          <a:xfrm>
            <a:off x="563679" y="768093"/>
            <a:ext cx="8113421" cy="3994168"/>
            <a:chOff x="563679" y="768093"/>
            <a:chExt cx="8113421" cy="3994168"/>
          </a:xfrm>
        </p:grpSpPr>
        <p:grpSp>
          <p:nvGrpSpPr>
            <p:cNvPr id="393" name="Google Shape;393;p16"/>
            <p:cNvGrpSpPr/>
            <p:nvPr/>
          </p:nvGrpSpPr>
          <p:grpSpPr>
            <a:xfrm>
              <a:off x="563679" y="768093"/>
              <a:ext cx="1843943" cy="3994168"/>
              <a:chOff x="1212999" y="1218877"/>
              <a:chExt cx="1460202" cy="3162946"/>
            </a:xfrm>
          </p:grpSpPr>
          <p:sp>
            <p:nvSpPr>
              <p:cNvPr id="394" name="Google Shape;394;p16"/>
              <p:cNvSpPr/>
              <p:nvPr/>
            </p:nvSpPr>
            <p:spPr>
              <a:xfrm>
                <a:off x="1654889" y="1946922"/>
                <a:ext cx="322088" cy="52364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8480" extrusionOk="0">
                    <a:moveTo>
                      <a:pt x="2100" y="1"/>
                    </a:moveTo>
                    <a:cubicBezTo>
                      <a:pt x="1959" y="1"/>
                      <a:pt x="1504" y="56"/>
                      <a:pt x="1417" y="121"/>
                    </a:cubicBezTo>
                    <a:cubicBezTo>
                      <a:pt x="1346" y="181"/>
                      <a:pt x="1179" y="264"/>
                      <a:pt x="1084" y="347"/>
                    </a:cubicBezTo>
                    <a:cubicBezTo>
                      <a:pt x="1084" y="347"/>
                      <a:pt x="1084" y="347"/>
                      <a:pt x="1072" y="359"/>
                    </a:cubicBezTo>
                    <a:cubicBezTo>
                      <a:pt x="1060" y="383"/>
                      <a:pt x="1048" y="395"/>
                      <a:pt x="1036" y="419"/>
                    </a:cubicBezTo>
                    <a:cubicBezTo>
                      <a:pt x="1012" y="526"/>
                      <a:pt x="929" y="657"/>
                      <a:pt x="822" y="800"/>
                    </a:cubicBezTo>
                    <a:cubicBezTo>
                      <a:pt x="727" y="931"/>
                      <a:pt x="548" y="1074"/>
                      <a:pt x="548" y="1074"/>
                    </a:cubicBezTo>
                    <a:cubicBezTo>
                      <a:pt x="536" y="1086"/>
                      <a:pt x="346" y="1229"/>
                      <a:pt x="346" y="1300"/>
                    </a:cubicBezTo>
                    <a:cubicBezTo>
                      <a:pt x="346" y="1300"/>
                      <a:pt x="346" y="1312"/>
                      <a:pt x="346" y="1312"/>
                    </a:cubicBezTo>
                    <a:cubicBezTo>
                      <a:pt x="357" y="1407"/>
                      <a:pt x="381" y="1669"/>
                      <a:pt x="298" y="1717"/>
                    </a:cubicBezTo>
                    <a:cubicBezTo>
                      <a:pt x="203" y="1764"/>
                      <a:pt x="0" y="1895"/>
                      <a:pt x="0" y="1955"/>
                    </a:cubicBezTo>
                    <a:cubicBezTo>
                      <a:pt x="0" y="2026"/>
                      <a:pt x="72" y="2407"/>
                      <a:pt x="84" y="2467"/>
                    </a:cubicBezTo>
                    <a:cubicBezTo>
                      <a:pt x="96" y="2514"/>
                      <a:pt x="155" y="3431"/>
                      <a:pt x="167" y="3824"/>
                    </a:cubicBezTo>
                    <a:cubicBezTo>
                      <a:pt x="262" y="3836"/>
                      <a:pt x="334" y="3860"/>
                      <a:pt x="381" y="3872"/>
                    </a:cubicBezTo>
                    <a:cubicBezTo>
                      <a:pt x="548" y="3931"/>
                      <a:pt x="655" y="4015"/>
                      <a:pt x="727" y="4169"/>
                    </a:cubicBezTo>
                    <a:cubicBezTo>
                      <a:pt x="783" y="4316"/>
                      <a:pt x="850" y="4420"/>
                      <a:pt x="898" y="4420"/>
                    </a:cubicBezTo>
                    <a:cubicBezTo>
                      <a:pt x="900" y="4420"/>
                      <a:pt x="903" y="4420"/>
                      <a:pt x="905" y="4419"/>
                    </a:cubicBezTo>
                    <a:cubicBezTo>
                      <a:pt x="943" y="4419"/>
                      <a:pt x="1096" y="4358"/>
                      <a:pt x="1167" y="4358"/>
                    </a:cubicBezTo>
                    <a:cubicBezTo>
                      <a:pt x="1185" y="4358"/>
                      <a:pt x="1198" y="4362"/>
                      <a:pt x="1203" y="4372"/>
                    </a:cubicBezTo>
                    <a:cubicBezTo>
                      <a:pt x="1239" y="4419"/>
                      <a:pt x="1322" y="4669"/>
                      <a:pt x="1286" y="4800"/>
                    </a:cubicBezTo>
                    <a:cubicBezTo>
                      <a:pt x="1250" y="4943"/>
                      <a:pt x="1143" y="5050"/>
                      <a:pt x="1072" y="5205"/>
                    </a:cubicBezTo>
                    <a:cubicBezTo>
                      <a:pt x="1012" y="5360"/>
                      <a:pt x="953" y="5705"/>
                      <a:pt x="953" y="5824"/>
                    </a:cubicBezTo>
                    <a:cubicBezTo>
                      <a:pt x="953" y="5955"/>
                      <a:pt x="1072" y="7086"/>
                      <a:pt x="1084" y="7146"/>
                    </a:cubicBezTo>
                    <a:cubicBezTo>
                      <a:pt x="1084" y="7217"/>
                      <a:pt x="1072" y="7801"/>
                      <a:pt x="1072" y="7836"/>
                    </a:cubicBezTo>
                    <a:cubicBezTo>
                      <a:pt x="1072" y="7860"/>
                      <a:pt x="1084" y="8479"/>
                      <a:pt x="1084" y="8479"/>
                    </a:cubicBezTo>
                    <a:lnTo>
                      <a:pt x="1084" y="8420"/>
                    </a:lnTo>
                    <a:lnTo>
                      <a:pt x="3191" y="8420"/>
                    </a:lnTo>
                    <a:lnTo>
                      <a:pt x="3179" y="8348"/>
                    </a:lnTo>
                    <a:lnTo>
                      <a:pt x="3167" y="7491"/>
                    </a:lnTo>
                    <a:lnTo>
                      <a:pt x="3858" y="7491"/>
                    </a:lnTo>
                    <a:lnTo>
                      <a:pt x="5215" y="5205"/>
                    </a:lnTo>
                    <a:cubicBezTo>
                      <a:pt x="5215" y="5205"/>
                      <a:pt x="4965" y="4550"/>
                      <a:pt x="4882" y="4360"/>
                    </a:cubicBezTo>
                    <a:cubicBezTo>
                      <a:pt x="4810" y="4181"/>
                      <a:pt x="4656" y="3669"/>
                      <a:pt x="4644" y="3526"/>
                    </a:cubicBezTo>
                    <a:cubicBezTo>
                      <a:pt x="4632" y="3372"/>
                      <a:pt x="4596" y="3217"/>
                      <a:pt x="4739" y="2955"/>
                    </a:cubicBezTo>
                    <a:cubicBezTo>
                      <a:pt x="4882" y="2705"/>
                      <a:pt x="5191" y="2086"/>
                      <a:pt x="5156" y="2026"/>
                    </a:cubicBezTo>
                    <a:cubicBezTo>
                      <a:pt x="5120" y="1967"/>
                      <a:pt x="4929" y="1800"/>
                      <a:pt x="4846" y="1610"/>
                    </a:cubicBezTo>
                    <a:cubicBezTo>
                      <a:pt x="4799" y="1490"/>
                      <a:pt x="4787" y="1336"/>
                      <a:pt x="4799" y="1169"/>
                    </a:cubicBezTo>
                    <a:cubicBezTo>
                      <a:pt x="4799" y="1050"/>
                      <a:pt x="4822" y="943"/>
                      <a:pt x="4834" y="836"/>
                    </a:cubicBezTo>
                    <a:cubicBezTo>
                      <a:pt x="4882" y="574"/>
                      <a:pt x="4882" y="490"/>
                      <a:pt x="4882" y="490"/>
                    </a:cubicBezTo>
                    <a:cubicBezTo>
                      <a:pt x="4882" y="490"/>
                      <a:pt x="4369" y="485"/>
                      <a:pt x="3963" y="485"/>
                    </a:cubicBezTo>
                    <a:cubicBezTo>
                      <a:pt x="3760" y="485"/>
                      <a:pt x="3584" y="486"/>
                      <a:pt x="3513" y="490"/>
                    </a:cubicBezTo>
                    <a:cubicBezTo>
                      <a:pt x="3486" y="492"/>
                      <a:pt x="3463" y="493"/>
                      <a:pt x="3440" y="493"/>
                    </a:cubicBezTo>
                    <a:cubicBezTo>
                      <a:pt x="3292" y="493"/>
                      <a:pt x="3230" y="459"/>
                      <a:pt x="3167" y="407"/>
                    </a:cubicBezTo>
                    <a:cubicBezTo>
                      <a:pt x="3108" y="347"/>
                      <a:pt x="3024" y="312"/>
                      <a:pt x="2870" y="312"/>
                    </a:cubicBezTo>
                    <a:cubicBezTo>
                      <a:pt x="2715" y="312"/>
                      <a:pt x="2548" y="276"/>
                      <a:pt x="2524" y="252"/>
                    </a:cubicBezTo>
                    <a:cubicBezTo>
                      <a:pt x="2501" y="240"/>
                      <a:pt x="2227" y="26"/>
                      <a:pt x="2132" y="2"/>
                    </a:cubicBezTo>
                    <a:cubicBezTo>
                      <a:pt x="2124" y="1"/>
                      <a:pt x="2114" y="1"/>
                      <a:pt x="2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6"/>
              <p:cNvSpPr/>
              <p:nvPr/>
            </p:nvSpPr>
            <p:spPr>
              <a:xfrm>
                <a:off x="1893062" y="1811008"/>
                <a:ext cx="333882" cy="598543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9693" extrusionOk="0">
                    <a:moveTo>
                      <a:pt x="1561" y="1"/>
                    </a:moveTo>
                    <a:lnTo>
                      <a:pt x="1025" y="2691"/>
                    </a:lnTo>
                    <a:cubicBezTo>
                      <a:pt x="1025" y="2691"/>
                      <a:pt x="1025" y="2775"/>
                      <a:pt x="977" y="3037"/>
                    </a:cubicBezTo>
                    <a:cubicBezTo>
                      <a:pt x="953" y="3144"/>
                      <a:pt x="942" y="3251"/>
                      <a:pt x="942" y="3370"/>
                    </a:cubicBezTo>
                    <a:cubicBezTo>
                      <a:pt x="930" y="3537"/>
                      <a:pt x="942" y="3691"/>
                      <a:pt x="989" y="3811"/>
                    </a:cubicBezTo>
                    <a:cubicBezTo>
                      <a:pt x="1072" y="4001"/>
                      <a:pt x="1263" y="4168"/>
                      <a:pt x="1299" y="4227"/>
                    </a:cubicBezTo>
                    <a:cubicBezTo>
                      <a:pt x="1334" y="4287"/>
                      <a:pt x="1025" y="4906"/>
                      <a:pt x="882" y="5156"/>
                    </a:cubicBezTo>
                    <a:cubicBezTo>
                      <a:pt x="739" y="5418"/>
                      <a:pt x="775" y="5573"/>
                      <a:pt x="787" y="5727"/>
                    </a:cubicBezTo>
                    <a:cubicBezTo>
                      <a:pt x="799" y="5870"/>
                      <a:pt x="953" y="6382"/>
                      <a:pt x="1025" y="6561"/>
                    </a:cubicBezTo>
                    <a:cubicBezTo>
                      <a:pt x="1108" y="6751"/>
                      <a:pt x="1358" y="7406"/>
                      <a:pt x="1358" y="7406"/>
                    </a:cubicBezTo>
                    <a:lnTo>
                      <a:pt x="1" y="9692"/>
                    </a:lnTo>
                    <a:lnTo>
                      <a:pt x="1275" y="9692"/>
                    </a:lnTo>
                    <a:cubicBezTo>
                      <a:pt x="1406" y="9692"/>
                      <a:pt x="1465" y="9621"/>
                      <a:pt x="1489" y="9585"/>
                    </a:cubicBezTo>
                    <a:cubicBezTo>
                      <a:pt x="1513" y="9561"/>
                      <a:pt x="2204" y="8668"/>
                      <a:pt x="2263" y="8597"/>
                    </a:cubicBezTo>
                    <a:cubicBezTo>
                      <a:pt x="2300" y="8560"/>
                      <a:pt x="2408" y="8546"/>
                      <a:pt x="2510" y="8546"/>
                    </a:cubicBezTo>
                    <a:cubicBezTo>
                      <a:pt x="2575" y="8546"/>
                      <a:pt x="2638" y="8552"/>
                      <a:pt x="2680" y="8561"/>
                    </a:cubicBezTo>
                    <a:cubicBezTo>
                      <a:pt x="2763" y="8578"/>
                      <a:pt x="2817" y="8600"/>
                      <a:pt x="2882" y="8600"/>
                    </a:cubicBezTo>
                    <a:cubicBezTo>
                      <a:pt x="2911" y="8600"/>
                      <a:pt x="2941" y="8596"/>
                      <a:pt x="2977" y="8585"/>
                    </a:cubicBezTo>
                    <a:cubicBezTo>
                      <a:pt x="3097" y="8537"/>
                      <a:pt x="3085" y="8275"/>
                      <a:pt x="3120" y="8156"/>
                    </a:cubicBezTo>
                    <a:cubicBezTo>
                      <a:pt x="3132" y="8121"/>
                      <a:pt x="3156" y="8109"/>
                      <a:pt x="3168" y="8097"/>
                    </a:cubicBezTo>
                    <a:cubicBezTo>
                      <a:pt x="3168" y="8097"/>
                      <a:pt x="3085" y="7930"/>
                      <a:pt x="3073" y="7906"/>
                    </a:cubicBezTo>
                    <a:cubicBezTo>
                      <a:pt x="3073" y="7882"/>
                      <a:pt x="2942" y="7787"/>
                      <a:pt x="2835" y="7656"/>
                    </a:cubicBezTo>
                    <a:cubicBezTo>
                      <a:pt x="2739" y="7525"/>
                      <a:pt x="2716" y="7109"/>
                      <a:pt x="2704" y="6930"/>
                    </a:cubicBezTo>
                    <a:cubicBezTo>
                      <a:pt x="2704" y="6739"/>
                      <a:pt x="2716" y="6061"/>
                      <a:pt x="2775" y="5846"/>
                    </a:cubicBezTo>
                    <a:cubicBezTo>
                      <a:pt x="2823" y="5632"/>
                      <a:pt x="3097" y="5525"/>
                      <a:pt x="3323" y="5358"/>
                    </a:cubicBezTo>
                    <a:cubicBezTo>
                      <a:pt x="3537" y="5192"/>
                      <a:pt x="3692" y="4882"/>
                      <a:pt x="3775" y="4787"/>
                    </a:cubicBezTo>
                    <a:cubicBezTo>
                      <a:pt x="3870" y="4680"/>
                      <a:pt x="4204" y="4132"/>
                      <a:pt x="4240" y="4037"/>
                    </a:cubicBezTo>
                    <a:cubicBezTo>
                      <a:pt x="4240" y="4037"/>
                      <a:pt x="4240" y="4025"/>
                      <a:pt x="4240" y="4013"/>
                    </a:cubicBezTo>
                    <a:cubicBezTo>
                      <a:pt x="4263" y="3906"/>
                      <a:pt x="4240" y="3691"/>
                      <a:pt x="4240" y="3691"/>
                    </a:cubicBezTo>
                    <a:cubicBezTo>
                      <a:pt x="4240" y="3691"/>
                      <a:pt x="4109" y="3382"/>
                      <a:pt x="4180" y="3275"/>
                    </a:cubicBezTo>
                    <a:cubicBezTo>
                      <a:pt x="4263" y="3168"/>
                      <a:pt x="4335" y="3168"/>
                      <a:pt x="4335" y="3001"/>
                    </a:cubicBezTo>
                    <a:cubicBezTo>
                      <a:pt x="4335" y="2834"/>
                      <a:pt x="4168" y="2596"/>
                      <a:pt x="4240" y="2429"/>
                    </a:cubicBezTo>
                    <a:cubicBezTo>
                      <a:pt x="4311" y="2263"/>
                      <a:pt x="4561" y="1894"/>
                      <a:pt x="4716" y="1775"/>
                    </a:cubicBezTo>
                    <a:cubicBezTo>
                      <a:pt x="4871" y="1655"/>
                      <a:pt x="5192" y="1084"/>
                      <a:pt x="5180" y="989"/>
                    </a:cubicBezTo>
                    <a:cubicBezTo>
                      <a:pt x="5168" y="905"/>
                      <a:pt x="5025" y="739"/>
                      <a:pt x="5073" y="596"/>
                    </a:cubicBezTo>
                    <a:cubicBezTo>
                      <a:pt x="5073" y="572"/>
                      <a:pt x="5085" y="560"/>
                      <a:pt x="5097" y="536"/>
                    </a:cubicBezTo>
                    <a:cubicBezTo>
                      <a:pt x="5228" y="370"/>
                      <a:pt x="5406" y="143"/>
                      <a:pt x="5406" y="143"/>
                    </a:cubicBezTo>
                    <a:lnTo>
                      <a:pt x="2680" y="36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6"/>
              <p:cNvSpPr/>
              <p:nvPr/>
            </p:nvSpPr>
            <p:spPr>
              <a:xfrm>
                <a:off x="1935732" y="1286803"/>
                <a:ext cx="405142" cy="432374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7002" extrusionOk="0">
                    <a:moveTo>
                      <a:pt x="0" y="0"/>
                    </a:moveTo>
                    <a:lnTo>
                      <a:pt x="48" y="2548"/>
                    </a:lnTo>
                    <a:cubicBezTo>
                      <a:pt x="48" y="2548"/>
                      <a:pt x="512" y="2727"/>
                      <a:pt x="762" y="2846"/>
                    </a:cubicBezTo>
                    <a:cubicBezTo>
                      <a:pt x="1024" y="2965"/>
                      <a:pt x="965" y="3072"/>
                      <a:pt x="1013" y="3144"/>
                    </a:cubicBezTo>
                    <a:cubicBezTo>
                      <a:pt x="1060" y="3215"/>
                      <a:pt x="1596" y="3608"/>
                      <a:pt x="1751" y="3715"/>
                    </a:cubicBezTo>
                    <a:cubicBezTo>
                      <a:pt x="1905" y="3822"/>
                      <a:pt x="2727" y="4394"/>
                      <a:pt x="2763" y="4429"/>
                    </a:cubicBezTo>
                    <a:cubicBezTo>
                      <a:pt x="2798" y="4477"/>
                      <a:pt x="3001" y="4977"/>
                      <a:pt x="3072" y="5072"/>
                    </a:cubicBezTo>
                    <a:cubicBezTo>
                      <a:pt x="3132" y="5168"/>
                      <a:pt x="3418" y="5203"/>
                      <a:pt x="3465" y="5251"/>
                    </a:cubicBezTo>
                    <a:cubicBezTo>
                      <a:pt x="3525" y="5299"/>
                      <a:pt x="3882" y="5751"/>
                      <a:pt x="3965" y="5846"/>
                    </a:cubicBezTo>
                    <a:cubicBezTo>
                      <a:pt x="4049" y="5930"/>
                      <a:pt x="4263" y="5930"/>
                      <a:pt x="4299" y="5930"/>
                    </a:cubicBezTo>
                    <a:cubicBezTo>
                      <a:pt x="4346" y="5930"/>
                      <a:pt x="4596" y="6192"/>
                      <a:pt x="4799" y="6346"/>
                    </a:cubicBezTo>
                    <a:cubicBezTo>
                      <a:pt x="5013" y="6501"/>
                      <a:pt x="5275" y="6680"/>
                      <a:pt x="5358" y="6787"/>
                    </a:cubicBezTo>
                    <a:cubicBezTo>
                      <a:pt x="5406" y="6835"/>
                      <a:pt x="5454" y="6918"/>
                      <a:pt x="5477" y="7001"/>
                    </a:cubicBezTo>
                    <a:cubicBezTo>
                      <a:pt x="5561" y="6882"/>
                      <a:pt x="5561" y="6787"/>
                      <a:pt x="5573" y="6513"/>
                    </a:cubicBezTo>
                    <a:cubicBezTo>
                      <a:pt x="5596" y="6204"/>
                      <a:pt x="5692" y="6144"/>
                      <a:pt x="5727" y="6037"/>
                    </a:cubicBezTo>
                    <a:cubicBezTo>
                      <a:pt x="5763" y="5930"/>
                      <a:pt x="5858" y="5965"/>
                      <a:pt x="5977" y="5906"/>
                    </a:cubicBezTo>
                    <a:cubicBezTo>
                      <a:pt x="6096" y="5846"/>
                      <a:pt x="6120" y="5703"/>
                      <a:pt x="6144" y="5584"/>
                    </a:cubicBezTo>
                    <a:cubicBezTo>
                      <a:pt x="6180" y="5453"/>
                      <a:pt x="6477" y="5096"/>
                      <a:pt x="6501" y="5084"/>
                    </a:cubicBezTo>
                    <a:cubicBezTo>
                      <a:pt x="6525" y="5061"/>
                      <a:pt x="6561" y="4930"/>
                      <a:pt x="6549" y="4834"/>
                    </a:cubicBezTo>
                    <a:cubicBezTo>
                      <a:pt x="6525" y="4739"/>
                      <a:pt x="6347" y="4453"/>
                      <a:pt x="6311" y="4346"/>
                    </a:cubicBezTo>
                    <a:cubicBezTo>
                      <a:pt x="6263" y="4251"/>
                      <a:pt x="6263" y="4144"/>
                      <a:pt x="6013" y="4144"/>
                    </a:cubicBezTo>
                    <a:cubicBezTo>
                      <a:pt x="5763" y="4144"/>
                      <a:pt x="5549" y="4001"/>
                      <a:pt x="5454" y="3941"/>
                    </a:cubicBezTo>
                    <a:cubicBezTo>
                      <a:pt x="5370" y="3870"/>
                      <a:pt x="5346" y="3810"/>
                      <a:pt x="5275" y="3798"/>
                    </a:cubicBezTo>
                    <a:cubicBezTo>
                      <a:pt x="5215" y="3798"/>
                      <a:pt x="5049" y="3775"/>
                      <a:pt x="4763" y="3620"/>
                    </a:cubicBezTo>
                    <a:cubicBezTo>
                      <a:pt x="4477" y="3465"/>
                      <a:pt x="3739" y="2941"/>
                      <a:pt x="3537" y="2727"/>
                    </a:cubicBezTo>
                    <a:cubicBezTo>
                      <a:pt x="3334" y="2513"/>
                      <a:pt x="3370" y="2548"/>
                      <a:pt x="3191" y="2513"/>
                    </a:cubicBezTo>
                    <a:cubicBezTo>
                      <a:pt x="3013" y="2465"/>
                      <a:pt x="2275" y="2239"/>
                      <a:pt x="2096" y="2167"/>
                    </a:cubicBezTo>
                    <a:cubicBezTo>
                      <a:pt x="1905" y="2096"/>
                      <a:pt x="1798" y="2036"/>
                      <a:pt x="1775" y="1953"/>
                    </a:cubicBezTo>
                    <a:cubicBezTo>
                      <a:pt x="1739" y="1870"/>
                      <a:pt x="1691" y="1739"/>
                      <a:pt x="1608" y="1655"/>
                    </a:cubicBezTo>
                    <a:cubicBezTo>
                      <a:pt x="1524" y="1560"/>
                      <a:pt x="1286" y="1429"/>
                      <a:pt x="905" y="1155"/>
                    </a:cubicBezTo>
                    <a:cubicBezTo>
                      <a:pt x="512" y="870"/>
                      <a:pt x="346" y="655"/>
                      <a:pt x="251" y="477"/>
                    </a:cubicBezTo>
                    <a:cubicBezTo>
                      <a:pt x="155" y="298"/>
                      <a:pt x="143" y="72"/>
                      <a:pt x="84" y="36"/>
                    </a:cubicBezTo>
                    <a:cubicBezTo>
                      <a:pt x="72" y="24"/>
                      <a:pt x="36" y="1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6"/>
              <p:cNvSpPr/>
              <p:nvPr/>
            </p:nvSpPr>
            <p:spPr>
              <a:xfrm>
                <a:off x="1549727" y="4147544"/>
                <a:ext cx="211988" cy="234279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794" extrusionOk="0">
                    <a:moveTo>
                      <a:pt x="1" y="1"/>
                    </a:moveTo>
                    <a:lnTo>
                      <a:pt x="1" y="36"/>
                    </a:lnTo>
                    <a:lnTo>
                      <a:pt x="191" y="3501"/>
                    </a:lnTo>
                    <a:lnTo>
                      <a:pt x="1775" y="3501"/>
                    </a:lnTo>
                    <a:cubicBezTo>
                      <a:pt x="1775" y="3501"/>
                      <a:pt x="1966" y="3794"/>
                      <a:pt x="2071" y="3794"/>
                    </a:cubicBezTo>
                    <a:cubicBezTo>
                      <a:pt x="2080" y="3794"/>
                      <a:pt x="2089" y="3791"/>
                      <a:pt x="2096" y="3787"/>
                    </a:cubicBezTo>
                    <a:cubicBezTo>
                      <a:pt x="2191" y="3727"/>
                      <a:pt x="2358" y="3691"/>
                      <a:pt x="2430" y="3584"/>
                    </a:cubicBezTo>
                    <a:cubicBezTo>
                      <a:pt x="2489" y="3477"/>
                      <a:pt x="2775" y="3477"/>
                      <a:pt x="2775" y="3465"/>
                    </a:cubicBezTo>
                    <a:cubicBezTo>
                      <a:pt x="2777" y="3462"/>
                      <a:pt x="2780" y="3460"/>
                      <a:pt x="2784" y="3460"/>
                    </a:cubicBezTo>
                    <a:cubicBezTo>
                      <a:pt x="2803" y="3460"/>
                      <a:pt x="2848" y="3494"/>
                      <a:pt x="2891" y="3494"/>
                    </a:cubicBezTo>
                    <a:cubicBezTo>
                      <a:pt x="2900" y="3494"/>
                      <a:pt x="2909" y="3493"/>
                      <a:pt x="2918" y="3489"/>
                    </a:cubicBezTo>
                    <a:cubicBezTo>
                      <a:pt x="2977" y="3465"/>
                      <a:pt x="2965" y="3477"/>
                      <a:pt x="3084" y="3370"/>
                    </a:cubicBezTo>
                    <a:cubicBezTo>
                      <a:pt x="3215" y="3275"/>
                      <a:pt x="3299" y="3227"/>
                      <a:pt x="3299" y="3132"/>
                    </a:cubicBezTo>
                    <a:cubicBezTo>
                      <a:pt x="3299" y="3047"/>
                      <a:pt x="3432" y="2961"/>
                      <a:pt x="3341" y="2961"/>
                    </a:cubicBezTo>
                    <a:cubicBezTo>
                      <a:pt x="3330" y="2961"/>
                      <a:pt x="3316" y="2963"/>
                      <a:pt x="3299" y="2965"/>
                    </a:cubicBezTo>
                    <a:cubicBezTo>
                      <a:pt x="3120" y="2977"/>
                      <a:pt x="3096" y="3037"/>
                      <a:pt x="2977" y="3037"/>
                    </a:cubicBezTo>
                    <a:cubicBezTo>
                      <a:pt x="2912" y="3037"/>
                      <a:pt x="2833" y="3047"/>
                      <a:pt x="2757" y="3047"/>
                    </a:cubicBezTo>
                    <a:cubicBezTo>
                      <a:pt x="2694" y="3047"/>
                      <a:pt x="2633" y="3040"/>
                      <a:pt x="2584" y="3013"/>
                    </a:cubicBezTo>
                    <a:cubicBezTo>
                      <a:pt x="2489" y="2941"/>
                      <a:pt x="2370" y="2965"/>
                      <a:pt x="2180" y="2751"/>
                    </a:cubicBezTo>
                    <a:cubicBezTo>
                      <a:pt x="2001" y="2537"/>
                      <a:pt x="1870" y="2406"/>
                      <a:pt x="1632" y="2263"/>
                    </a:cubicBezTo>
                    <a:cubicBezTo>
                      <a:pt x="1406" y="2132"/>
                      <a:pt x="1179" y="2036"/>
                      <a:pt x="1096" y="1989"/>
                    </a:cubicBezTo>
                    <a:cubicBezTo>
                      <a:pt x="1025" y="1941"/>
                      <a:pt x="882" y="1727"/>
                      <a:pt x="822" y="1608"/>
                    </a:cubicBezTo>
                    <a:cubicBezTo>
                      <a:pt x="763" y="1489"/>
                      <a:pt x="608" y="1370"/>
                      <a:pt x="584" y="1346"/>
                    </a:cubicBezTo>
                    <a:cubicBezTo>
                      <a:pt x="560" y="1310"/>
                      <a:pt x="536" y="1120"/>
                      <a:pt x="501" y="1072"/>
                    </a:cubicBezTo>
                    <a:cubicBezTo>
                      <a:pt x="477" y="1036"/>
                      <a:pt x="382" y="977"/>
                      <a:pt x="298" y="929"/>
                    </a:cubicBezTo>
                    <a:cubicBezTo>
                      <a:pt x="215" y="882"/>
                      <a:pt x="251" y="858"/>
                      <a:pt x="251" y="762"/>
                    </a:cubicBezTo>
                    <a:cubicBezTo>
                      <a:pt x="251" y="679"/>
                      <a:pt x="263" y="679"/>
                      <a:pt x="263" y="536"/>
                    </a:cubicBezTo>
                    <a:cubicBezTo>
                      <a:pt x="263" y="381"/>
                      <a:pt x="179" y="251"/>
                      <a:pt x="167" y="22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6"/>
              <p:cNvSpPr/>
              <p:nvPr/>
            </p:nvSpPr>
            <p:spPr>
              <a:xfrm>
                <a:off x="1330634" y="1797669"/>
                <a:ext cx="358088" cy="38544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6242" extrusionOk="0">
                    <a:moveTo>
                      <a:pt x="1284" y="1"/>
                    </a:moveTo>
                    <a:cubicBezTo>
                      <a:pt x="1168" y="1"/>
                      <a:pt x="1008" y="98"/>
                      <a:pt x="834" y="133"/>
                    </a:cubicBezTo>
                    <a:cubicBezTo>
                      <a:pt x="751" y="157"/>
                      <a:pt x="608" y="169"/>
                      <a:pt x="477" y="193"/>
                    </a:cubicBezTo>
                    <a:lnTo>
                      <a:pt x="286" y="562"/>
                    </a:lnTo>
                    <a:lnTo>
                      <a:pt x="13" y="1098"/>
                    </a:lnTo>
                    <a:cubicBezTo>
                      <a:pt x="13" y="1098"/>
                      <a:pt x="1" y="1109"/>
                      <a:pt x="1" y="1133"/>
                    </a:cubicBezTo>
                    <a:cubicBezTo>
                      <a:pt x="108" y="1181"/>
                      <a:pt x="215" y="1229"/>
                      <a:pt x="274" y="1252"/>
                    </a:cubicBezTo>
                    <a:cubicBezTo>
                      <a:pt x="429" y="1324"/>
                      <a:pt x="775" y="1562"/>
                      <a:pt x="870" y="1693"/>
                    </a:cubicBezTo>
                    <a:cubicBezTo>
                      <a:pt x="977" y="1824"/>
                      <a:pt x="977" y="2360"/>
                      <a:pt x="977" y="2503"/>
                    </a:cubicBezTo>
                    <a:cubicBezTo>
                      <a:pt x="977" y="2633"/>
                      <a:pt x="870" y="2860"/>
                      <a:pt x="870" y="2955"/>
                    </a:cubicBezTo>
                    <a:cubicBezTo>
                      <a:pt x="870" y="2991"/>
                      <a:pt x="885" y="3003"/>
                      <a:pt x="910" y="3003"/>
                    </a:cubicBezTo>
                    <a:cubicBezTo>
                      <a:pt x="952" y="3003"/>
                      <a:pt x="1022" y="2970"/>
                      <a:pt x="1096" y="2955"/>
                    </a:cubicBezTo>
                    <a:cubicBezTo>
                      <a:pt x="1136" y="2951"/>
                      <a:pt x="1190" y="2950"/>
                      <a:pt x="1250" y="2950"/>
                    </a:cubicBezTo>
                    <a:cubicBezTo>
                      <a:pt x="1370" y="2950"/>
                      <a:pt x="1513" y="2955"/>
                      <a:pt x="1608" y="2955"/>
                    </a:cubicBezTo>
                    <a:cubicBezTo>
                      <a:pt x="1751" y="2967"/>
                      <a:pt x="2060" y="3181"/>
                      <a:pt x="2191" y="3348"/>
                    </a:cubicBezTo>
                    <a:cubicBezTo>
                      <a:pt x="2322" y="3503"/>
                      <a:pt x="3025" y="4122"/>
                      <a:pt x="3311" y="4288"/>
                    </a:cubicBezTo>
                    <a:cubicBezTo>
                      <a:pt x="3596" y="4467"/>
                      <a:pt x="3656" y="4729"/>
                      <a:pt x="3656" y="4848"/>
                    </a:cubicBezTo>
                    <a:cubicBezTo>
                      <a:pt x="3656" y="4979"/>
                      <a:pt x="3525" y="5372"/>
                      <a:pt x="3513" y="5467"/>
                    </a:cubicBezTo>
                    <a:cubicBezTo>
                      <a:pt x="3513" y="5562"/>
                      <a:pt x="3561" y="5717"/>
                      <a:pt x="3739" y="5884"/>
                    </a:cubicBezTo>
                    <a:cubicBezTo>
                      <a:pt x="3906" y="6039"/>
                      <a:pt x="4108" y="6182"/>
                      <a:pt x="4108" y="6182"/>
                    </a:cubicBezTo>
                    <a:cubicBezTo>
                      <a:pt x="4168" y="6182"/>
                      <a:pt x="4215" y="6193"/>
                      <a:pt x="4251" y="6193"/>
                    </a:cubicBezTo>
                    <a:cubicBezTo>
                      <a:pt x="4370" y="6193"/>
                      <a:pt x="4513" y="6182"/>
                      <a:pt x="4704" y="6170"/>
                    </a:cubicBezTo>
                    <a:lnTo>
                      <a:pt x="4775" y="6170"/>
                    </a:lnTo>
                    <a:cubicBezTo>
                      <a:pt x="4797" y="6168"/>
                      <a:pt x="4821" y="6167"/>
                      <a:pt x="4846" y="6167"/>
                    </a:cubicBezTo>
                    <a:cubicBezTo>
                      <a:pt x="5012" y="6167"/>
                      <a:pt x="5242" y="6200"/>
                      <a:pt x="5418" y="6241"/>
                    </a:cubicBezTo>
                    <a:cubicBezTo>
                      <a:pt x="5406" y="5848"/>
                      <a:pt x="5347" y="4931"/>
                      <a:pt x="5335" y="4884"/>
                    </a:cubicBezTo>
                    <a:cubicBezTo>
                      <a:pt x="5323" y="4824"/>
                      <a:pt x="5251" y="4443"/>
                      <a:pt x="5251" y="4372"/>
                    </a:cubicBezTo>
                    <a:cubicBezTo>
                      <a:pt x="5251" y="4312"/>
                      <a:pt x="5454" y="4181"/>
                      <a:pt x="5549" y="4134"/>
                    </a:cubicBezTo>
                    <a:cubicBezTo>
                      <a:pt x="5632" y="4086"/>
                      <a:pt x="5608" y="3824"/>
                      <a:pt x="5597" y="3729"/>
                    </a:cubicBezTo>
                    <a:cubicBezTo>
                      <a:pt x="5597" y="3729"/>
                      <a:pt x="5597" y="3717"/>
                      <a:pt x="5597" y="3717"/>
                    </a:cubicBezTo>
                    <a:cubicBezTo>
                      <a:pt x="5597" y="3646"/>
                      <a:pt x="5787" y="3503"/>
                      <a:pt x="5799" y="3491"/>
                    </a:cubicBezTo>
                    <a:cubicBezTo>
                      <a:pt x="5799" y="3491"/>
                      <a:pt x="4989" y="2050"/>
                      <a:pt x="5013" y="1991"/>
                    </a:cubicBezTo>
                    <a:cubicBezTo>
                      <a:pt x="5037" y="1931"/>
                      <a:pt x="4704" y="1681"/>
                      <a:pt x="4644" y="1610"/>
                    </a:cubicBezTo>
                    <a:cubicBezTo>
                      <a:pt x="4585" y="1550"/>
                      <a:pt x="4370" y="1455"/>
                      <a:pt x="4335" y="1336"/>
                    </a:cubicBezTo>
                    <a:cubicBezTo>
                      <a:pt x="4287" y="1217"/>
                      <a:pt x="4084" y="955"/>
                      <a:pt x="4001" y="859"/>
                    </a:cubicBezTo>
                    <a:cubicBezTo>
                      <a:pt x="3918" y="776"/>
                      <a:pt x="3727" y="705"/>
                      <a:pt x="3561" y="693"/>
                    </a:cubicBezTo>
                    <a:cubicBezTo>
                      <a:pt x="3394" y="693"/>
                      <a:pt x="3287" y="836"/>
                      <a:pt x="3132" y="895"/>
                    </a:cubicBezTo>
                    <a:cubicBezTo>
                      <a:pt x="3071" y="923"/>
                      <a:pt x="2998" y="933"/>
                      <a:pt x="2916" y="933"/>
                    </a:cubicBezTo>
                    <a:cubicBezTo>
                      <a:pt x="2788" y="933"/>
                      <a:pt x="2641" y="910"/>
                      <a:pt x="2489" y="895"/>
                    </a:cubicBezTo>
                    <a:cubicBezTo>
                      <a:pt x="2227" y="871"/>
                      <a:pt x="2263" y="669"/>
                      <a:pt x="2251" y="633"/>
                    </a:cubicBezTo>
                    <a:cubicBezTo>
                      <a:pt x="2227" y="598"/>
                      <a:pt x="2108" y="633"/>
                      <a:pt x="1810" y="502"/>
                    </a:cubicBezTo>
                    <a:cubicBezTo>
                      <a:pt x="1525" y="371"/>
                      <a:pt x="1501" y="181"/>
                      <a:pt x="1394" y="50"/>
                    </a:cubicBezTo>
                    <a:cubicBezTo>
                      <a:pt x="1365" y="14"/>
                      <a:pt x="1328" y="1"/>
                      <a:pt x="1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6"/>
              <p:cNvSpPr/>
              <p:nvPr/>
            </p:nvSpPr>
            <p:spPr>
              <a:xfrm>
                <a:off x="1360028" y="1558075"/>
                <a:ext cx="361793" cy="455159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7371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46" y="72"/>
                      <a:pt x="727" y="120"/>
                      <a:pt x="656" y="298"/>
                    </a:cubicBezTo>
                    <a:cubicBezTo>
                      <a:pt x="584" y="489"/>
                      <a:pt x="680" y="679"/>
                      <a:pt x="680" y="727"/>
                    </a:cubicBezTo>
                    <a:cubicBezTo>
                      <a:pt x="680" y="739"/>
                      <a:pt x="691" y="763"/>
                      <a:pt x="703" y="810"/>
                    </a:cubicBezTo>
                    <a:cubicBezTo>
                      <a:pt x="751" y="953"/>
                      <a:pt x="846" y="1215"/>
                      <a:pt x="882" y="1406"/>
                    </a:cubicBezTo>
                    <a:cubicBezTo>
                      <a:pt x="918" y="1644"/>
                      <a:pt x="799" y="1751"/>
                      <a:pt x="727" y="1930"/>
                    </a:cubicBezTo>
                    <a:cubicBezTo>
                      <a:pt x="656" y="2120"/>
                      <a:pt x="775" y="2239"/>
                      <a:pt x="822" y="2346"/>
                    </a:cubicBezTo>
                    <a:cubicBezTo>
                      <a:pt x="870" y="2453"/>
                      <a:pt x="941" y="2537"/>
                      <a:pt x="1001" y="2656"/>
                    </a:cubicBezTo>
                    <a:cubicBezTo>
                      <a:pt x="1061" y="2763"/>
                      <a:pt x="1072" y="2846"/>
                      <a:pt x="1013" y="2965"/>
                    </a:cubicBezTo>
                    <a:cubicBezTo>
                      <a:pt x="941" y="3096"/>
                      <a:pt x="525" y="3084"/>
                      <a:pt x="441" y="3108"/>
                    </a:cubicBezTo>
                    <a:cubicBezTo>
                      <a:pt x="346" y="3144"/>
                      <a:pt x="84" y="3894"/>
                      <a:pt x="84" y="3894"/>
                    </a:cubicBezTo>
                    <a:lnTo>
                      <a:pt x="1" y="4073"/>
                    </a:lnTo>
                    <a:cubicBezTo>
                      <a:pt x="132" y="4049"/>
                      <a:pt x="275" y="4037"/>
                      <a:pt x="358" y="4013"/>
                    </a:cubicBezTo>
                    <a:cubicBezTo>
                      <a:pt x="532" y="3978"/>
                      <a:pt x="692" y="3881"/>
                      <a:pt x="808" y="3881"/>
                    </a:cubicBezTo>
                    <a:cubicBezTo>
                      <a:pt x="852" y="3881"/>
                      <a:pt x="889" y="3894"/>
                      <a:pt x="918" y="3930"/>
                    </a:cubicBezTo>
                    <a:cubicBezTo>
                      <a:pt x="1025" y="4061"/>
                      <a:pt x="1049" y="4251"/>
                      <a:pt x="1334" y="4382"/>
                    </a:cubicBezTo>
                    <a:cubicBezTo>
                      <a:pt x="1632" y="4513"/>
                      <a:pt x="1751" y="4478"/>
                      <a:pt x="1775" y="4513"/>
                    </a:cubicBezTo>
                    <a:cubicBezTo>
                      <a:pt x="1787" y="4549"/>
                      <a:pt x="1751" y="4751"/>
                      <a:pt x="2013" y="4775"/>
                    </a:cubicBezTo>
                    <a:cubicBezTo>
                      <a:pt x="2165" y="4790"/>
                      <a:pt x="2312" y="4813"/>
                      <a:pt x="2440" y="4813"/>
                    </a:cubicBezTo>
                    <a:cubicBezTo>
                      <a:pt x="2522" y="4813"/>
                      <a:pt x="2595" y="4803"/>
                      <a:pt x="2656" y="4775"/>
                    </a:cubicBezTo>
                    <a:cubicBezTo>
                      <a:pt x="2811" y="4716"/>
                      <a:pt x="2918" y="4573"/>
                      <a:pt x="3085" y="4573"/>
                    </a:cubicBezTo>
                    <a:cubicBezTo>
                      <a:pt x="3251" y="4585"/>
                      <a:pt x="3442" y="4656"/>
                      <a:pt x="3525" y="4739"/>
                    </a:cubicBezTo>
                    <a:cubicBezTo>
                      <a:pt x="3608" y="4835"/>
                      <a:pt x="3811" y="5097"/>
                      <a:pt x="3859" y="5216"/>
                    </a:cubicBezTo>
                    <a:cubicBezTo>
                      <a:pt x="3894" y="5335"/>
                      <a:pt x="4109" y="5430"/>
                      <a:pt x="4168" y="5490"/>
                    </a:cubicBezTo>
                    <a:cubicBezTo>
                      <a:pt x="4228" y="5561"/>
                      <a:pt x="4561" y="5811"/>
                      <a:pt x="4537" y="5871"/>
                    </a:cubicBezTo>
                    <a:cubicBezTo>
                      <a:pt x="4513" y="5930"/>
                      <a:pt x="5323" y="7371"/>
                      <a:pt x="5323" y="7371"/>
                    </a:cubicBezTo>
                    <a:cubicBezTo>
                      <a:pt x="5323" y="7371"/>
                      <a:pt x="5502" y="7228"/>
                      <a:pt x="5597" y="7097"/>
                    </a:cubicBezTo>
                    <a:cubicBezTo>
                      <a:pt x="5704" y="6954"/>
                      <a:pt x="5787" y="6823"/>
                      <a:pt x="5811" y="6716"/>
                    </a:cubicBezTo>
                    <a:cubicBezTo>
                      <a:pt x="5823" y="6692"/>
                      <a:pt x="5835" y="6680"/>
                      <a:pt x="5847" y="6656"/>
                    </a:cubicBezTo>
                    <a:cubicBezTo>
                      <a:pt x="5859" y="6644"/>
                      <a:pt x="5859" y="6644"/>
                      <a:pt x="5859" y="6644"/>
                    </a:cubicBezTo>
                    <a:cubicBezTo>
                      <a:pt x="5847" y="6585"/>
                      <a:pt x="5823" y="6502"/>
                      <a:pt x="5823" y="6418"/>
                    </a:cubicBezTo>
                    <a:cubicBezTo>
                      <a:pt x="5811" y="6240"/>
                      <a:pt x="5811" y="5882"/>
                      <a:pt x="5716" y="5668"/>
                    </a:cubicBezTo>
                    <a:cubicBezTo>
                      <a:pt x="5621" y="5454"/>
                      <a:pt x="5502" y="5323"/>
                      <a:pt x="5502" y="5085"/>
                    </a:cubicBezTo>
                    <a:cubicBezTo>
                      <a:pt x="5502" y="4930"/>
                      <a:pt x="5502" y="4620"/>
                      <a:pt x="5502" y="4406"/>
                    </a:cubicBezTo>
                    <a:cubicBezTo>
                      <a:pt x="5502" y="4287"/>
                      <a:pt x="5502" y="4192"/>
                      <a:pt x="5502" y="4192"/>
                    </a:cubicBezTo>
                    <a:lnTo>
                      <a:pt x="5502" y="3942"/>
                    </a:lnTo>
                    <a:lnTo>
                      <a:pt x="5502" y="3918"/>
                    </a:lnTo>
                    <a:cubicBezTo>
                      <a:pt x="5502" y="3918"/>
                      <a:pt x="5466" y="3868"/>
                      <a:pt x="5394" y="3868"/>
                    </a:cubicBezTo>
                    <a:cubicBezTo>
                      <a:pt x="5373" y="3868"/>
                      <a:pt x="5349" y="3872"/>
                      <a:pt x="5323" y="3882"/>
                    </a:cubicBezTo>
                    <a:cubicBezTo>
                      <a:pt x="5216" y="3918"/>
                      <a:pt x="5002" y="4085"/>
                      <a:pt x="4930" y="4097"/>
                    </a:cubicBezTo>
                    <a:cubicBezTo>
                      <a:pt x="4859" y="4097"/>
                      <a:pt x="4656" y="3966"/>
                      <a:pt x="4597" y="3870"/>
                    </a:cubicBezTo>
                    <a:cubicBezTo>
                      <a:pt x="4549" y="3763"/>
                      <a:pt x="4263" y="3156"/>
                      <a:pt x="4263" y="3156"/>
                    </a:cubicBezTo>
                    <a:cubicBezTo>
                      <a:pt x="4263" y="3156"/>
                      <a:pt x="4609" y="2703"/>
                      <a:pt x="4537" y="2573"/>
                    </a:cubicBezTo>
                    <a:cubicBezTo>
                      <a:pt x="4513" y="2513"/>
                      <a:pt x="4478" y="2465"/>
                      <a:pt x="4466" y="2430"/>
                    </a:cubicBezTo>
                    <a:cubicBezTo>
                      <a:pt x="4430" y="2382"/>
                      <a:pt x="4418" y="2334"/>
                      <a:pt x="4418" y="2299"/>
                    </a:cubicBezTo>
                    <a:cubicBezTo>
                      <a:pt x="4418" y="2239"/>
                      <a:pt x="4430" y="2156"/>
                      <a:pt x="4382" y="2096"/>
                    </a:cubicBezTo>
                    <a:cubicBezTo>
                      <a:pt x="4323" y="2025"/>
                      <a:pt x="4180" y="1941"/>
                      <a:pt x="4168" y="1846"/>
                    </a:cubicBezTo>
                    <a:cubicBezTo>
                      <a:pt x="4156" y="1763"/>
                      <a:pt x="4168" y="1572"/>
                      <a:pt x="4168" y="1489"/>
                    </a:cubicBezTo>
                    <a:cubicBezTo>
                      <a:pt x="4168" y="1477"/>
                      <a:pt x="4168" y="1465"/>
                      <a:pt x="4168" y="1453"/>
                    </a:cubicBezTo>
                    <a:cubicBezTo>
                      <a:pt x="4160" y="1428"/>
                      <a:pt x="4078" y="1378"/>
                      <a:pt x="3975" y="1378"/>
                    </a:cubicBezTo>
                    <a:cubicBezTo>
                      <a:pt x="3934" y="1378"/>
                      <a:pt x="3890" y="1385"/>
                      <a:pt x="3847" y="1406"/>
                    </a:cubicBezTo>
                    <a:cubicBezTo>
                      <a:pt x="3739" y="1447"/>
                      <a:pt x="3558" y="1511"/>
                      <a:pt x="3441" y="1511"/>
                    </a:cubicBezTo>
                    <a:cubicBezTo>
                      <a:pt x="3389" y="1511"/>
                      <a:pt x="3349" y="1498"/>
                      <a:pt x="3335" y="1465"/>
                    </a:cubicBezTo>
                    <a:cubicBezTo>
                      <a:pt x="3287" y="1370"/>
                      <a:pt x="3156" y="1049"/>
                      <a:pt x="3168" y="906"/>
                    </a:cubicBezTo>
                    <a:cubicBezTo>
                      <a:pt x="3168" y="763"/>
                      <a:pt x="3418" y="548"/>
                      <a:pt x="3478" y="441"/>
                    </a:cubicBezTo>
                    <a:cubicBezTo>
                      <a:pt x="3525" y="334"/>
                      <a:pt x="3597" y="191"/>
                      <a:pt x="3525" y="144"/>
                    </a:cubicBezTo>
                    <a:cubicBezTo>
                      <a:pt x="3466" y="96"/>
                      <a:pt x="3358" y="25"/>
                      <a:pt x="3108" y="25"/>
                    </a:cubicBezTo>
                    <a:cubicBezTo>
                      <a:pt x="3025" y="29"/>
                      <a:pt x="2837" y="30"/>
                      <a:pt x="2617" y="30"/>
                    </a:cubicBezTo>
                    <a:cubicBezTo>
                      <a:pt x="2177" y="30"/>
                      <a:pt x="1608" y="25"/>
                      <a:pt x="1489" y="25"/>
                    </a:cubicBezTo>
                    <a:cubicBezTo>
                      <a:pt x="1370" y="25"/>
                      <a:pt x="1013" y="13"/>
                      <a:pt x="8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6"/>
              <p:cNvSpPr/>
              <p:nvPr/>
            </p:nvSpPr>
            <p:spPr>
              <a:xfrm>
                <a:off x="1699720" y="1583393"/>
                <a:ext cx="289731" cy="39396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380" extrusionOk="0">
                    <a:moveTo>
                      <a:pt x="1645" y="1"/>
                    </a:moveTo>
                    <a:cubicBezTo>
                      <a:pt x="1486" y="1"/>
                      <a:pt x="1342" y="34"/>
                      <a:pt x="1275" y="43"/>
                    </a:cubicBezTo>
                    <a:cubicBezTo>
                      <a:pt x="1191" y="55"/>
                      <a:pt x="1132" y="198"/>
                      <a:pt x="1132" y="317"/>
                    </a:cubicBezTo>
                    <a:cubicBezTo>
                      <a:pt x="1132" y="448"/>
                      <a:pt x="1108" y="508"/>
                      <a:pt x="1072" y="639"/>
                    </a:cubicBezTo>
                    <a:cubicBezTo>
                      <a:pt x="1048" y="781"/>
                      <a:pt x="953" y="841"/>
                      <a:pt x="941" y="972"/>
                    </a:cubicBezTo>
                    <a:cubicBezTo>
                      <a:pt x="941" y="996"/>
                      <a:pt x="941" y="1031"/>
                      <a:pt x="941" y="1055"/>
                    </a:cubicBezTo>
                    <a:cubicBezTo>
                      <a:pt x="941" y="1150"/>
                      <a:pt x="941" y="1246"/>
                      <a:pt x="941" y="1377"/>
                    </a:cubicBezTo>
                    <a:cubicBezTo>
                      <a:pt x="941" y="1555"/>
                      <a:pt x="703" y="1674"/>
                      <a:pt x="608" y="1722"/>
                    </a:cubicBezTo>
                    <a:cubicBezTo>
                      <a:pt x="513" y="1770"/>
                      <a:pt x="524" y="1984"/>
                      <a:pt x="524" y="2043"/>
                    </a:cubicBezTo>
                    <a:cubicBezTo>
                      <a:pt x="524" y="2091"/>
                      <a:pt x="441" y="2365"/>
                      <a:pt x="393" y="2424"/>
                    </a:cubicBezTo>
                    <a:cubicBezTo>
                      <a:pt x="358" y="2472"/>
                      <a:pt x="167" y="2722"/>
                      <a:pt x="155" y="2853"/>
                    </a:cubicBezTo>
                    <a:cubicBezTo>
                      <a:pt x="155" y="2972"/>
                      <a:pt x="191" y="3258"/>
                      <a:pt x="191" y="3329"/>
                    </a:cubicBezTo>
                    <a:cubicBezTo>
                      <a:pt x="191" y="3413"/>
                      <a:pt x="84" y="3508"/>
                      <a:pt x="1" y="3532"/>
                    </a:cubicBezTo>
                    <a:lnTo>
                      <a:pt x="1" y="3782"/>
                    </a:lnTo>
                    <a:cubicBezTo>
                      <a:pt x="1" y="3782"/>
                      <a:pt x="1" y="3865"/>
                      <a:pt x="1" y="3996"/>
                    </a:cubicBezTo>
                    <a:cubicBezTo>
                      <a:pt x="1" y="4210"/>
                      <a:pt x="1" y="4520"/>
                      <a:pt x="1" y="4675"/>
                    </a:cubicBezTo>
                    <a:cubicBezTo>
                      <a:pt x="1" y="4913"/>
                      <a:pt x="120" y="5044"/>
                      <a:pt x="215" y="5258"/>
                    </a:cubicBezTo>
                    <a:cubicBezTo>
                      <a:pt x="310" y="5472"/>
                      <a:pt x="310" y="5830"/>
                      <a:pt x="322" y="6008"/>
                    </a:cubicBezTo>
                    <a:cubicBezTo>
                      <a:pt x="322" y="6092"/>
                      <a:pt x="346" y="6175"/>
                      <a:pt x="358" y="6234"/>
                    </a:cubicBezTo>
                    <a:cubicBezTo>
                      <a:pt x="441" y="6151"/>
                      <a:pt x="620" y="6068"/>
                      <a:pt x="691" y="6008"/>
                    </a:cubicBezTo>
                    <a:cubicBezTo>
                      <a:pt x="774" y="5946"/>
                      <a:pt x="1187" y="5884"/>
                      <a:pt x="1350" y="5884"/>
                    </a:cubicBezTo>
                    <a:cubicBezTo>
                      <a:pt x="1375" y="5884"/>
                      <a:pt x="1394" y="5886"/>
                      <a:pt x="1406" y="5889"/>
                    </a:cubicBezTo>
                    <a:cubicBezTo>
                      <a:pt x="1501" y="5913"/>
                      <a:pt x="1775" y="6127"/>
                      <a:pt x="1798" y="6139"/>
                    </a:cubicBezTo>
                    <a:cubicBezTo>
                      <a:pt x="1822" y="6163"/>
                      <a:pt x="1989" y="6199"/>
                      <a:pt x="2144" y="6199"/>
                    </a:cubicBezTo>
                    <a:cubicBezTo>
                      <a:pt x="2298" y="6199"/>
                      <a:pt x="2382" y="6234"/>
                      <a:pt x="2441" y="6294"/>
                    </a:cubicBezTo>
                    <a:cubicBezTo>
                      <a:pt x="2504" y="6346"/>
                      <a:pt x="2566" y="6380"/>
                      <a:pt x="2714" y="6380"/>
                    </a:cubicBezTo>
                    <a:cubicBezTo>
                      <a:pt x="2737" y="6380"/>
                      <a:pt x="2760" y="6379"/>
                      <a:pt x="2787" y="6377"/>
                    </a:cubicBezTo>
                    <a:cubicBezTo>
                      <a:pt x="2858" y="6373"/>
                      <a:pt x="3034" y="6372"/>
                      <a:pt x="3237" y="6372"/>
                    </a:cubicBezTo>
                    <a:cubicBezTo>
                      <a:pt x="3643" y="6372"/>
                      <a:pt x="4156" y="6377"/>
                      <a:pt x="4156" y="6377"/>
                    </a:cubicBezTo>
                    <a:lnTo>
                      <a:pt x="4692" y="3687"/>
                    </a:lnTo>
                    <a:lnTo>
                      <a:pt x="4692" y="115"/>
                    </a:lnTo>
                    <a:lnTo>
                      <a:pt x="3632" y="103"/>
                    </a:lnTo>
                    <a:lnTo>
                      <a:pt x="2418" y="79"/>
                    </a:lnTo>
                    <a:lnTo>
                      <a:pt x="2382" y="79"/>
                    </a:lnTo>
                    <a:lnTo>
                      <a:pt x="2394" y="67"/>
                    </a:lnTo>
                    <a:cubicBezTo>
                      <a:pt x="2287" y="67"/>
                      <a:pt x="1929" y="31"/>
                      <a:pt x="1763" y="7"/>
                    </a:cubicBezTo>
                    <a:cubicBezTo>
                      <a:pt x="1723" y="3"/>
                      <a:pt x="1684" y="1"/>
                      <a:pt x="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6"/>
              <p:cNvSpPr/>
              <p:nvPr/>
            </p:nvSpPr>
            <p:spPr>
              <a:xfrm>
                <a:off x="1388742" y="1240058"/>
                <a:ext cx="550007" cy="413108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6690" extrusionOk="0">
                    <a:moveTo>
                      <a:pt x="6833" y="1"/>
                    </a:moveTo>
                    <a:cubicBezTo>
                      <a:pt x="6767" y="1"/>
                      <a:pt x="6717" y="3"/>
                      <a:pt x="6692" y="7"/>
                    </a:cubicBezTo>
                    <a:cubicBezTo>
                      <a:pt x="6549" y="31"/>
                      <a:pt x="6442" y="210"/>
                      <a:pt x="6394" y="305"/>
                    </a:cubicBezTo>
                    <a:cubicBezTo>
                      <a:pt x="6334" y="400"/>
                      <a:pt x="6287" y="555"/>
                      <a:pt x="6275" y="626"/>
                    </a:cubicBezTo>
                    <a:cubicBezTo>
                      <a:pt x="6263" y="698"/>
                      <a:pt x="6108" y="793"/>
                      <a:pt x="6084" y="829"/>
                    </a:cubicBezTo>
                    <a:cubicBezTo>
                      <a:pt x="6049" y="865"/>
                      <a:pt x="5930" y="1436"/>
                      <a:pt x="5930" y="1436"/>
                    </a:cubicBezTo>
                    <a:cubicBezTo>
                      <a:pt x="5930" y="1436"/>
                      <a:pt x="5858" y="1162"/>
                      <a:pt x="5739" y="710"/>
                    </a:cubicBezTo>
                    <a:cubicBezTo>
                      <a:pt x="5608" y="269"/>
                      <a:pt x="5358" y="305"/>
                      <a:pt x="5191" y="257"/>
                    </a:cubicBezTo>
                    <a:cubicBezTo>
                      <a:pt x="5154" y="250"/>
                      <a:pt x="5105" y="247"/>
                      <a:pt x="5049" y="247"/>
                    </a:cubicBezTo>
                    <a:cubicBezTo>
                      <a:pt x="4925" y="247"/>
                      <a:pt x="4771" y="261"/>
                      <a:pt x="4656" y="269"/>
                    </a:cubicBezTo>
                    <a:cubicBezTo>
                      <a:pt x="4644" y="555"/>
                      <a:pt x="4632" y="1091"/>
                      <a:pt x="4703" y="1281"/>
                    </a:cubicBezTo>
                    <a:cubicBezTo>
                      <a:pt x="4798" y="1543"/>
                      <a:pt x="4870" y="1591"/>
                      <a:pt x="4941" y="1638"/>
                    </a:cubicBezTo>
                    <a:cubicBezTo>
                      <a:pt x="5013" y="1686"/>
                      <a:pt x="5108" y="1888"/>
                      <a:pt x="5144" y="1996"/>
                    </a:cubicBezTo>
                    <a:cubicBezTo>
                      <a:pt x="5168" y="2091"/>
                      <a:pt x="5394" y="2365"/>
                      <a:pt x="5489" y="2365"/>
                    </a:cubicBezTo>
                    <a:cubicBezTo>
                      <a:pt x="5596" y="2365"/>
                      <a:pt x="5846" y="2365"/>
                      <a:pt x="5918" y="2400"/>
                    </a:cubicBezTo>
                    <a:cubicBezTo>
                      <a:pt x="5977" y="2424"/>
                      <a:pt x="6215" y="2627"/>
                      <a:pt x="6215" y="2746"/>
                    </a:cubicBezTo>
                    <a:cubicBezTo>
                      <a:pt x="6227" y="2877"/>
                      <a:pt x="6299" y="3472"/>
                      <a:pt x="6144" y="3639"/>
                    </a:cubicBezTo>
                    <a:cubicBezTo>
                      <a:pt x="6001" y="3793"/>
                      <a:pt x="5674" y="4049"/>
                      <a:pt x="5588" y="4049"/>
                    </a:cubicBezTo>
                    <a:cubicBezTo>
                      <a:pt x="5581" y="4049"/>
                      <a:pt x="5576" y="4047"/>
                      <a:pt x="5572" y="4043"/>
                    </a:cubicBezTo>
                    <a:cubicBezTo>
                      <a:pt x="5525" y="3996"/>
                      <a:pt x="5584" y="3841"/>
                      <a:pt x="5465" y="3829"/>
                    </a:cubicBezTo>
                    <a:cubicBezTo>
                      <a:pt x="5456" y="3828"/>
                      <a:pt x="5447" y="3828"/>
                      <a:pt x="5437" y="3828"/>
                    </a:cubicBezTo>
                    <a:cubicBezTo>
                      <a:pt x="5340" y="3828"/>
                      <a:pt x="5247" y="3882"/>
                      <a:pt x="5203" y="3936"/>
                    </a:cubicBezTo>
                    <a:cubicBezTo>
                      <a:pt x="5166" y="3974"/>
                      <a:pt x="5137" y="3997"/>
                      <a:pt x="5104" y="3997"/>
                    </a:cubicBezTo>
                    <a:cubicBezTo>
                      <a:pt x="5084" y="3997"/>
                      <a:pt x="5063" y="3990"/>
                      <a:pt x="5037" y="3972"/>
                    </a:cubicBezTo>
                    <a:cubicBezTo>
                      <a:pt x="4966" y="3922"/>
                      <a:pt x="4896" y="3871"/>
                      <a:pt x="4804" y="3871"/>
                    </a:cubicBezTo>
                    <a:cubicBezTo>
                      <a:pt x="4787" y="3871"/>
                      <a:pt x="4769" y="3873"/>
                      <a:pt x="4751" y="3877"/>
                    </a:cubicBezTo>
                    <a:cubicBezTo>
                      <a:pt x="4676" y="3899"/>
                      <a:pt x="4600" y="3936"/>
                      <a:pt x="4525" y="3936"/>
                    </a:cubicBezTo>
                    <a:cubicBezTo>
                      <a:pt x="4481" y="3936"/>
                      <a:pt x="4437" y="3924"/>
                      <a:pt x="4394" y="3889"/>
                    </a:cubicBezTo>
                    <a:cubicBezTo>
                      <a:pt x="4275" y="3793"/>
                      <a:pt x="4096" y="3615"/>
                      <a:pt x="4072" y="3543"/>
                    </a:cubicBezTo>
                    <a:cubicBezTo>
                      <a:pt x="4048" y="3472"/>
                      <a:pt x="3989" y="3270"/>
                      <a:pt x="3917" y="3234"/>
                    </a:cubicBezTo>
                    <a:cubicBezTo>
                      <a:pt x="3858" y="3210"/>
                      <a:pt x="3620" y="3067"/>
                      <a:pt x="3596" y="2972"/>
                    </a:cubicBezTo>
                    <a:cubicBezTo>
                      <a:pt x="3572" y="2877"/>
                      <a:pt x="3560" y="2436"/>
                      <a:pt x="3513" y="2341"/>
                    </a:cubicBezTo>
                    <a:cubicBezTo>
                      <a:pt x="3471" y="2259"/>
                      <a:pt x="3439" y="2167"/>
                      <a:pt x="3339" y="2167"/>
                    </a:cubicBezTo>
                    <a:cubicBezTo>
                      <a:pt x="3323" y="2167"/>
                      <a:pt x="3306" y="2169"/>
                      <a:pt x="3286" y="2174"/>
                    </a:cubicBezTo>
                    <a:cubicBezTo>
                      <a:pt x="3143" y="2222"/>
                      <a:pt x="2965" y="2186"/>
                      <a:pt x="3036" y="2436"/>
                    </a:cubicBezTo>
                    <a:cubicBezTo>
                      <a:pt x="3108" y="2686"/>
                      <a:pt x="3203" y="2984"/>
                      <a:pt x="3227" y="3091"/>
                    </a:cubicBezTo>
                    <a:cubicBezTo>
                      <a:pt x="3263" y="3210"/>
                      <a:pt x="3358" y="3365"/>
                      <a:pt x="3239" y="3472"/>
                    </a:cubicBezTo>
                    <a:cubicBezTo>
                      <a:pt x="3151" y="3551"/>
                      <a:pt x="3121" y="3618"/>
                      <a:pt x="3044" y="3618"/>
                    </a:cubicBezTo>
                    <a:cubicBezTo>
                      <a:pt x="3017" y="3618"/>
                      <a:pt x="2984" y="3610"/>
                      <a:pt x="2941" y="3591"/>
                    </a:cubicBezTo>
                    <a:cubicBezTo>
                      <a:pt x="2762" y="3532"/>
                      <a:pt x="2405" y="3293"/>
                      <a:pt x="2346" y="3234"/>
                    </a:cubicBezTo>
                    <a:cubicBezTo>
                      <a:pt x="2310" y="3210"/>
                      <a:pt x="2048" y="3031"/>
                      <a:pt x="1834" y="2877"/>
                    </a:cubicBezTo>
                    <a:cubicBezTo>
                      <a:pt x="1834" y="2901"/>
                      <a:pt x="1834" y="2912"/>
                      <a:pt x="1834" y="2924"/>
                    </a:cubicBezTo>
                    <a:cubicBezTo>
                      <a:pt x="1822" y="2996"/>
                      <a:pt x="1798" y="3198"/>
                      <a:pt x="1798" y="3270"/>
                    </a:cubicBezTo>
                    <a:cubicBezTo>
                      <a:pt x="1798" y="3341"/>
                      <a:pt x="893" y="3710"/>
                      <a:pt x="655" y="3865"/>
                    </a:cubicBezTo>
                    <a:cubicBezTo>
                      <a:pt x="417" y="4008"/>
                      <a:pt x="95" y="4294"/>
                      <a:pt x="48" y="4329"/>
                    </a:cubicBezTo>
                    <a:cubicBezTo>
                      <a:pt x="0" y="4353"/>
                      <a:pt x="12" y="4520"/>
                      <a:pt x="24" y="4555"/>
                    </a:cubicBezTo>
                    <a:cubicBezTo>
                      <a:pt x="24" y="4591"/>
                      <a:pt x="107" y="4734"/>
                      <a:pt x="203" y="4877"/>
                    </a:cubicBezTo>
                    <a:cubicBezTo>
                      <a:pt x="310" y="5008"/>
                      <a:pt x="322" y="5056"/>
                      <a:pt x="357" y="5139"/>
                    </a:cubicBezTo>
                    <a:cubicBezTo>
                      <a:pt x="357" y="5139"/>
                      <a:pt x="357" y="5139"/>
                      <a:pt x="357" y="5151"/>
                    </a:cubicBezTo>
                    <a:cubicBezTo>
                      <a:pt x="536" y="5163"/>
                      <a:pt x="905" y="5175"/>
                      <a:pt x="1024" y="5175"/>
                    </a:cubicBezTo>
                    <a:cubicBezTo>
                      <a:pt x="1143" y="5175"/>
                      <a:pt x="1712" y="5180"/>
                      <a:pt x="2152" y="5180"/>
                    </a:cubicBezTo>
                    <a:cubicBezTo>
                      <a:pt x="2372" y="5180"/>
                      <a:pt x="2560" y="5179"/>
                      <a:pt x="2643" y="5175"/>
                    </a:cubicBezTo>
                    <a:cubicBezTo>
                      <a:pt x="2893" y="5175"/>
                      <a:pt x="3001" y="5246"/>
                      <a:pt x="3060" y="5294"/>
                    </a:cubicBezTo>
                    <a:cubicBezTo>
                      <a:pt x="3132" y="5341"/>
                      <a:pt x="3060" y="5484"/>
                      <a:pt x="3013" y="5591"/>
                    </a:cubicBezTo>
                    <a:cubicBezTo>
                      <a:pt x="2953" y="5698"/>
                      <a:pt x="2703" y="5913"/>
                      <a:pt x="2703" y="6056"/>
                    </a:cubicBezTo>
                    <a:cubicBezTo>
                      <a:pt x="2691" y="6199"/>
                      <a:pt x="2822" y="6520"/>
                      <a:pt x="2870" y="6615"/>
                    </a:cubicBezTo>
                    <a:cubicBezTo>
                      <a:pt x="2884" y="6648"/>
                      <a:pt x="2924" y="6661"/>
                      <a:pt x="2976" y="6661"/>
                    </a:cubicBezTo>
                    <a:cubicBezTo>
                      <a:pt x="3093" y="6661"/>
                      <a:pt x="3274" y="6597"/>
                      <a:pt x="3382" y="6556"/>
                    </a:cubicBezTo>
                    <a:cubicBezTo>
                      <a:pt x="3425" y="6535"/>
                      <a:pt x="3469" y="6528"/>
                      <a:pt x="3510" y="6528"/>
                    </a:cubicBezTo>
                    <a:cubicBezTo>
                      <a:pt x="3613" y="6528"/>
                      <a:pt x="3695" y="6578"/>
                      <a:pt x="3703" y="6603"/>
                    </a:cubicBezTo>
                    <a:cubicBezTo>
                      <a:pt x="3703" y="6615"/>
                      <a:pt x="3703" y="6627"/>
                      <a:pt x="3703" y="6639"/>
                    </a:cubicBezTo>
                    <a:cubicBezTo>
                      <a:pt x="3763" y="6663"/>
                      <a:pt x="3834" y="6675"/>
                      <a:pt x="3905" y="6687"/>
                    </a:cubicBezTo>
                    <a:cubicBezTo>
                      <a:pt x="3928" y="6689"/>
                      <a:pt x="3946" y="6690"/>
                      <a:pt x="3963" y="6690"/>
                    </a:cubicBezTo>
                    <a:cubicBezTo>
                      <a:pt x="4051" y="6690"/>
                      <a:pt x="4069" y="6660"/>
                      <a:pt x="4179" y="6580"/>
                    </a:cubicBezTo>
                    <a:cubicBezTo>
                      <a:pt x="4294" y="6499"/>
                      <a:pt x="4454" y="6341"/>
                      <a:pt x="4615" y="6341"/>
                    </a:cubicBezTo>
                    <a:cubicBezTo>
                      <a:pt x="4620" y="6341"/>
                      <a:pt x="4626" y="6341"/>
                      <a:pt x="4632" y="6341"/>
                    </a:cubicBezTo>
                    <a:cubicBezTo>
                      <a:pt x="4715" y="6353"/>
                      <a:pt x="4798" y="6413"/>
                      <a:pt x="4870" y="6449"/>
                    </a:cubicBezTo>
                    <a:cubicBezTo>
                      <a:pt x="4953" y="6472"/>
                      <a:pt x="5025" y="6508"/>
                      <a:pt x="5108" y="6544"/>
                    </a:cubicBezTo>
                    <a:cubicBezTo>
                      <a:pt x="5264" y="6593"/>
                      <a:pt x="5540" y="6633"/>
                      <a:pt x="5759" y="6633"/>
                    </a:cubicBezTo>
                    <a:cubicBezTo>
                      <a:pt x="5808" y="6633"/>
                      <a:pt x="5853" y="6631"/>
                      <a:pt x="5894" y="6627"/>
                    </a:cubicBezTo>
                    <a:cubicBezTo>
                      <a:pt x="5918" y="6627"/>
                      <a:pt x="5941" y="6627"/>
                      <a:pt x="5977" y="6615"/>
                    </a:cubicBezTo>
                    <a:cubicBezTo>
                      <a:pt x="5977" y="6591"/>
                      <a:pt x="5977" y="6556"/>
                      <a:pt x="5977" y="6532"/>
                    </a:cubicBezTo>
                    <a:cubicBezTo>
                      <a:pt x="5989" y="6401"/>
                      <a:pt x="6072" y="6341"/>
                      <a:pt x="6108" y="6199"/>
                    </a:cubicBezTo>
                    <a:cubicBezTo>
                      <a:pt x="6144" y="6068"/>
                      <a:pt x="6168" y="6008"/>
                      <a:pt x="6168" y="5877"/>
                    </a:cubicBezTo>
                    <a:cubicBezTo>
                      <a:pt x="6168" y="5758"/>
                      <a:pt x="6227" y="5615"/>
                      <a:pt x="6311" y="5603"/>
                    </a:cubicBezTo>
                    <a:cubicBezTo>
                      <a:pt x="6378" y="5594"/>
                      <a:pt x="6522" y="5561"/>
                      <a:pt x="6681" y="5561"/>
                    </a:cubicBezTo>
                    <a:cubicBezTo>
                      <a:pt x="6720" y="5561"/>
                      <a:pt x="6759" y="5563"/>
                      <a:pt x="6799" y="5567"/>
                    </a:cubicBezTo>
                    <a:cubicBezTo>
                      <a:pt x="6965" y="5591"/>
                      <a:pt x="7323" y="5627"/>
                      <a:pt x="7430" y="5627"/>
                    </a:cubicBezTo>
                    <a:lnTo>
                      <a:pt x="8906" y="3698"/>
                    </a:lnTo>
                    <a:lnTo>
                      <a:pt x="8906" y="3305"/>
                    </a:lnTo>
                    <a:lnTo>
                      <a:pt x="8858" y="757"/>
                    </a:lnTo>
                    <a:cubicBezTo>
                      <a:pt x="8728" y="734"/>
                      <a:pt x="8525" y="686"/>
                      <a:pt x="8442" y="603"/>
                    </a:cubicBezTo>
                    <a:cubicBezTo>
                      <a:pt x="8347" y="484"/>
                      <a:pt x="8239" y="305"/>
                      <a:pt x="8120" y="174"/>
                    </a:cubicBezTo>
                    <a:cubicBezTo>
                      <a:pt x="8013" y="43"/>
                      <a:pt x="7918" y="67"/>
                      <a:pt x="7775" y="55"/>
                    </a:cubicBezTo>
                    <a:cubicBezTo>
                      <a:pt x="7669" y="36"/>
                      <a:pt x="7111" y="1"/>
                      <a:pt x="6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6"/>
              <p:cNvSpPr/>
              <p:nvPr/>
            </p:nvSpPr>
            <p:spPr>
              <a:xfrm>
                <a:off x="2059975" y="2027075"/>
                <a:ext cx="236070" cy="364078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5896" extrusionOk="0">
                    <a:moveTo>
                      <a:pt x="2789" y="0"/>
                    </a:moveTo>
                    <a:cubicBezTo>
                      <a:pt x="2659" y="0"/>
                      <a:pt x="2504" y="11"/>
                      <a:pt x="2370" y="50"/>
                    </a:cubicBezTo>
                    <a:cubicBezTo>
                      <a:pt x="2108" y="121"/>
                      <a:pt x="1715" y="157"/>
                      <a:pt x="1691" y="157"/>
                    </a:cubicBezTo>
                    <a:cubicBezTo>
                      <a:pt x="1679" y="157"/>
                      <a:pt x="1537" y="192"/>
                      <a:pt x="1537" y="192"/>
                    </a:cubicBezTo>
                    <a:cubicBezTo>
                      <a:pt x="1537" y="192"/>
                      <a:pt x="1560" y="407"/>
                      <a:pt x="1537" y="514"/>
                    </a:cubicBezTo>
                    <a:cubicBezTo>
                      <a:pt x="1537" y="526"/>
                      <a:pt x="1537" y="538"/>
                      <a:pt x="1537" y="538"/>
                    </a:cubicBezTo>
                    <a:cubicBezTo>
                      <a:pt x="1501" y="633"/>
                      <a:pt x="1167" y="1181"/>
                      <a:pt x="1072" y="1288"/>
                    </a:cubicBezTo>
                    <a:cubicBezTo>
                      <a:pt x="989" y="1383"/>
                      <a:pt x="834" y="1693"/>
                      <a:pt x="620" y="1859"/>
                    </a:cubicBezTo>
                    <a:cubicBezTo>
                      <a:pt x="394" y="2026"/>
                      <a:pt x="120" y="2133"/>
                      <a:pt x="72" y="2347"/>
                    </a:cubicBezTo>
                    <a:cubicBezTo>
                      <a:pt x="13" y="2562"/>
                      <a:pt x="1" y="3240"/>
                      <a:pt x="1" y="3419"/>
                    </a:cubicBezTo>
                    <a:cubicBezTo>
                      <a:pt x="13" y="3610"/>
                      <a:pt x="36" y="4026"/>
                      <a:pt x="132" y="4157"/>
                    </a:cubicBezTo>
                    <a:cubicBezTo>
                      <a:pt x="239" y="4288"/>
                      <a:pt x="370" y="4383"/>
                      <a:pt x="370" y="4407"/>
                    </a:cubicBezTo>
                    <a:cubicBezTo>
                      <a:pt x="382" y="4431"/>
                      <a:pt x="465" y="4598"/>
                      <a:pt x="465" y="4598"/>
                    </a:cubicBezTo>
                    <a:cubicBezTo>
                      <a:pt x="470" y="4597"/>
                      <a:pt x="476" y="4596"/>
                      <a:pt x="482" y="4596"/>
                    </a:cubicBezTo>
                    <a:cubicBezTo>
                      <a:pt x="552" y="4596"/>
                      <a:pt x="645" y="4657"/>
                      <a:pt x="667" y="4657"/>
                    </a:cubicBezTo>
                    <a:cubicBezTo>
                      <a:pt x="691" y="4657"/>
                      <a:pt x="763" y="4848"/>
                      <a:pt x="810" y="4931"/>
                    </a:cubicBezTo>
                    <a:cubicBezTo>
                      <a:pt x="834" y="4979"/>
                      <a:pt x="977" y="5050"/>
                      <a:pt x="1084" y="5110"/>
                    </a:cubicBezTo>
                    <a:cubicBezTo>
                      <a:pt x="1132" y="5134"/>
                      <a:pt x="1167" y="5145"/>
                      <a:pt x="1191" y="5157"/>
                    </a:cubicBezTo>
                    <a:cubicBezTo>
                      <a:pt x="1275" y="5217"/>
                      <a:pt x="1596" y="5276"/>
                      <a:pt x="1620" y="5288"/>
                    </a:cubicBezTo>
                    <a:cubicBezTo>
                      <a:pt x="1656" y="5288"/>
                      <a:pt x="1929" y="5538"/>
                      <a:pt x="1929" y="5538"/>
                    </a:cubicBezTo>
                    <a:cubicBezTo>
                      <a:pt x="1929" y="5538"/>
                      <a:pt x="2465" y="5753"/>
                      <a:pt x="2560" y="5765"/>
                    </a:cubicBezTo>
                    <a:cubicBezTo>
                      <a:pt x="2668" y="5776"/>
                      <a:pt x="2811" y="5896"/>
                      <a:pt x="2811" y="5896"/>
                    </a:cubicBezTo>
                    <a:cubicBezTo>
                      <a:pt x="2811" y="5860"/>
                      <a:pt x="2799" y="5812"/>
                      <a:pt x="2799" y="5776"/>
                    </a:cubicBezTo>
                    <a:cubicBezTo>
                      <a:pt x="2763" y="5598"/>
                      <a:pt x="2858" y="4991"/>
                      <a:pt x="2870" y="4788"/>
                    </a:cubicBezTo>
                    <a:cubicBezTo>
                      <a:pt x="2882" y="4586"/>
                      <a:pt x="2918" y="4645"/>
                      <a:pt x="3001" y="4586"/>
                    </a:cubicBezTo>
                    <a:cubicBezTo>
                      <a:pt x="3084" y="4526"/>
                      <a:pt x="3168" y="4514"/>
                      <a:pt x="3227" y="4383"/>
                    </a:cubicBezTo>
                    <a:cubicBezTo>
                      <a:pt x="3287" y="4264"/>
                      <a:pt x="3227" y="4264"/>
                      <a:pt x="3251" y="4038"/>
                    </a:cubicBezTo>
                    <a:cubicBezTo>
                      <a:pt x="3287" y="3812"/>
                      <a:pt x="3322" y="3586"/>
                      <a:pt x="3311" y="3383"/>
                    </a:cubicBezTo>
                    <a:cubicBezTo>
                      <a:pt x="3299" y="3193"/>
                      <a:pt x="3203" y="2895"/>
                      <a:pt x="3203" y="2764"/>
                    </a:cubicBezTo>
                    <a:cubicBezTo>
                      <a:pt x="3203" y="2645"/>
                      <a:pt x="3442" y="2490"/>
                      <a:pt x="3465" y="2443"/>
                    </a:cubicBezTo>
                    <a:cubicBezTo>
                      <a:pt x="3501" y="2395"/>
                      <a:pt x="3465" y="2240"/>
                      <a:pt x="3489" y="1919"/>
                    </a:cubicBezTo>
                    <a:cubicBezTo>
                      <a:pt x="3525" y="1585"/>
                      <a:pt x="3751" y="1252"/>
                      <a:pt x="3787" y="1169"/>
                    </a:cubicBezTo>
                    <a:cubicBezTo>
                      <a:pt x="3787" y="1169"/>
                      <a:pt x="3787" y="1157"/>
                      <a:pt x="3787" y="1157"/>
                    </a:cubicBezTo>
                    <a:cubicBezTo>
                      <a:pt x="3787" y="1157"/>
                      <a:pt x="3787" y="1145"/>
                      <a:pt x="3787" y="1145"/>
                    </a:cubicBezTo>
                    <a:cubicBezTo>
                      <a:pt x="3799" y="1133"/>
                      <a:pt x="3799" y="1121"/>
                      <a:pt x="3799" y="1097"/>
                    </a:cubicBezTo>
                    <a:cubicBezTo>
                      <a:pt x="3799" y="1097"/>
                      <a:pt x="3799" y="1085"/>
                      <a:pt x="3799" y="1085"/>
                    </a:cubicBezTo>
                    <a:cubicBezTo>
                      <a:pt x="3799" y="1062"/>
                      <a:pt x="3811" y="1050"/>
                      <a:pt x="3811" y="1038"/>
                    </a:cubicBezTo>
                    <a:cubicBezTo>
                      <a:pt x="3811" y="1026"/>
                      <a:pt x="3811" y="1014"/>
                      <a:pt x="3811" y="1002"/>
                    </a:cubicBezTo>
                    <a:cubicBezTo>
                      <a:pt x="3811" y="990"/>
                      <a:pt x="3811" y="990"/>
                      <a:pt x="3811" y="978"/>
                    </a:cubicBezTo>
                    <a:cubicBezTo>
                      <a:pt x="3811" y="966"/>
                      <a:pt x="3811" y="954"/>
                      <a:pt x="3811" y="931"/>
                    </a:cubicBezTo>
                    <a:cubicBezTo>
                      <a:pt x="3811" y="847"/>
                      <a:pt x="3811" y="752"/>
                      <a:pt x="3811" y="704"/>
                    </a:cubicBezTo>
                    <a:cubicBezTo>
                      <a:pt x="3811" y="681"/>
                      <a:pt x="3823" y="657"/>
                      <a:pt x="3823" y="645"/>
                    </a:cubicBezTo>
                    <a:cubicBezTo>
                      <a:pt x="3751" y="597"/>
                      <a:pt x="3513" y="514"/>
                      <a:pt x="3406" y="347"/>
                    </a:cubicBezTo>
                    <a:cubicBezTo>
                      <a:pt x="3311" y="181"/>
                      <a:pt x="3132" y="14"/>
                      <a:pt x="3037" y="14"/>
                    </a:cubicBezTo>
                    <a:cubicBezTo>
                      <a:pt x="2993" y="8"/>
                      <a:pt x="2900" y="0"/>
                      <a:pt x="27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6"/>
              <p:cNvSpPr/>
              <p:nvPr/>
            </p:nvSpPr>
            <p:spPr>
              <a:xfrm>
                <a:off x="1276232" y="1867633"/>
                <a:ext cx="308133" cy="370624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002" extrusionOk="0">
                    <a:moveTo>
                      <a:pt x="882" y="0"/>
                    </a:moveTo>
                    <a:cubicBezTo>
                      <a:pt x="846" y="60"/>
                      <a:pt x="774" y="191"/>
                      <a:pt x="715" y="334"/>
                    </a:cubicBezTo>
                    <a:cubicBezTo>
                      <a:pt x="620" y="536"/>
                      <a:pt x="715" y="524"/>
                      <a:pt x="715" y="679"/>
                    </a:cubicBezTo>
                    <a:cubicBezTo>
                      <a:pt x="715" y="834"/>
                      <a:pt x="667" y="929"/>
                      <a:pt x="620" y="1036"/>
                    </a:cubicBezTo>
                    <a:cubicBezTo>
                      <a:pt x="584" y="1143"/>
                      <a:pt x="441" y="1358"/>
                      <a:pt x="429" y="1370"/>
                    </a:cubicBezTo>
                    <a:cubicBezTo>
                      <a:pt x="429" y="1381"/>
                      <a:pt x="310" y="1536"/>
                      <a:pt x="310" y="1596"/>
                    </a:cubicBezTo>
                    <a:cubicBezTo>
                      <a:pt x="322" y="1655"/>
                      <a:pt x="382" y="1774"/>
                      <a:pt x="513" y="1989"/>
                    </a:cubicBezTo>
                    <a:cubicBezTo>
                      <a:pt x="632" y="2191"/>
                      <a:pt x="667" y="2286"/>
                      <a:pt x="703" y="2405"/>
                    </a:cubicBezTo>
                    <a:cubicBezTo>
                      <a:pt x="703" y="2405"/>
                      <a:pt x="703" y="2417"/>
                      <a:pt x="703" y="2417"/>
                    </a:cubicBezTo>
                    <a:cubicBezTo>
                      <a:pt x="703" y="2429"/>
                      <a:pt x="703" y="2441"/>
                      <a:pt x="715" y="2465"/>
                    </a:cubicBezTo>
                    <a:cubicBezTo>
                      <a:pt x="715" y="2477"/>
                      <a:pt x="715" y="2489"/>
                      <a:pt x="715" y="2501"/>
                    </a:cubicBezTo>
                    <a:cubicBezTo>
                      <a:pt x="715" y="2513"/>
                      <a:pt x="727" y="2524"/>
                      <a:pt x="727" y="2536"/>
                    </a:cubicBezTo>
                    <a:cubicBezTo>
                      <a:pt x="727" y="2584"/>
                      <a:pt x="739" y="2643"/>
                      <a:pt x="751" y="2715"/>
                    </a:cubicBezTo>
                    <a:cubicBezTo>
                      <a:pt x="751" y="2727"/>
                      <a:pt x="751" y="2727"/>
                      <a:pt x="751" y="2739"/>
                    </a:cubicBezTo>
                    <a:cubicBezTo>
                      <a:pt x="751" y="2763"/>
                      <a:pt x="751" y="2774"/>
                      <a:pt x="751" y="2798"/>
                    </a:cubicBezTo>
                    <a:cubicBezTo>
                      <a:pt x="751" y="2810"/>
                      <a:pt x="763" y="2810"/>
                      <a:pt x="763" y="2822"/>
                    </a:cubicBezTo>
                    <a:cubicBezTo>
                      <a:pt x="763" y="2846"/>
                      <a:pt x="763" y="2858"/>
                      <a:pt x="763" y="2870"/>
                    </a:cubicBezTo>
                    <a:cubicBezTo>
                      <a:pt x="763" y="2941"/>
                      <a:pt x="763" y="3001"/>
                      <a:pt x="763" y="3036"/>
                    </a:cubicBezTo>
                    <a:cubicBezTo>
                      <a:pt x="751" y="3144"/>
                      <a:pt x="620" y="3132"/>
                      <a:pt x="465" y="3239"/>
                    </a:cubicBezTo>
                    <a:cubicBezTo>
                      <a:pt x="298" y="3334"/>
                      <a:pt x="251" y="3513"/>
                      <a:pt x="215" y="3667"/>
                    </a:cubicBezTo>
                    <a:cubicBezTo>
                      <a:pt x="179" y="3834"/>
                      <a:pt x="203" y="3882"/>
                      <a:pt x="203" y="3989"/>
                    </a:cubicBezTo>
                    <a:cubicBezTo>
                      <a:pt x="191" y="4108"/>
                      <a:pt x="132" y="4132"/>
                      <a:pt x="60" y="4239"/>
                    </a:cubicBezTo>
                    <a:cubicBezTo>
                      <a:pt x="1" y="4346"/>
                      <a:pt x="60" y="4787"/>
                      <a:pt x="60" y="4810"/>
                    </a:cubicBezTo>
                    <a:cubicBezTo>
                      <a:pt x="60" y="4834"/>
                      <a:pt x="36" y="5025"/>
                      <a:pt x="60" y="5120"/>
                    </a:cubicBezTo>
                    <a:cubicBezTo>
                      <a:pt x="84" y="5215"/>
                      <a:pt x="155" y="5287"/>
                      <a:pt x="251" y="5382"/>
                    </a:cubicBezTo>
                    <a:cubicBezTo>
                      <a:pt x="346" y="5489"/>
                      <a:pt x="370" y="5453"/>
                      <a:pt x="441" y="5537"/>
                    </a:cubicBezTo>
                    <a:cubicBezTo>
                      <a:pt x="513" y="5620"/>
                      <a:pt x="346" y="5703"/>
                      <a:pt x="298" y="5787"/>
                    </a:cubicBezTo>
                    <a:cubicBezTo>
                      <a:pt x="263" y="5858"/>
                      <a:pt x="322" y="5930"/>
                      <a:pt x="370" y="6001"/>
                    </a:cubicBezTo>
                    <a:cubicBezTo>
                      <a:pt x="513" y="5989"/>
                      <a:pt x="655" y="5977"/>
                      <a:pt x="751" y="5942"/>
                    </a:cubicBezTo>
                    <a:cubicBezTo>
                      <a:pt x="1001" y="5882"/>
                      <a:pt x="1191" y="5572"/>
                      <a:pt x="1346" y="5406"/>
                    </a:cubicBezTo>
                    <a:cubicBezTo>
                      <a:pt x="1401" y="5346"/>
                      <a:pt x="1481" y="5326"/>
                      <a:pt x="1572" y="5326"/>
                    </a:cubicBezTo>
                    <a:cubicBezTo>
                      <a:pt x="1734" y="5326"/>
                      <a:pt x="1931" y="5390"/>
                      <a:pt x="2084" y="5406"/>
                    </a:cubicBezTo>
                    <a:cubicBezTo>
                      <a:pt x="2310" y="5430"/>
                      <a:pt x="2394" y="5632"/>
                      <a:pt x="2501" y="5656"/>
                    </a:cubicBezTo>
                    <a:cubicBezTo>
                      <a:pt x="2507" y="5657"/>
                      <a:pt x="2515" y="5658"/>
                      <a:pt x="2524" y="5658"/>
                    </a:cubicBezTo>
                    <a:cubicBezTo>
                      <a:pt x="2659" y="5658"/>
                      <a:pt x="3096" y="5507"/>
                      <a:pt x="3263" y="5430"/>
                    </a:cubicBezTo>
                    <a:cubicBezTo>
                      <a:pt x="3291" y="5415"/>
                      <a:pt x="3321" y="5408"/>
                      <a:pt x="3354" y="5408"/>
                    </a:cubicBezTo>
                    <a:cubicBezTo>
                      <a:pt x="3531" y="5408"/>
                      <a:pt x="3765" y="5601"/>
                      <a:pt x="3906" y="5691"/>
                    </a:cubicBezTo>
                    <a:cubicBezTo>
                      <a:pt x="4084" y="5799"/>
                      <a:pt x="4215" y="5811"/>
                      <a:pt x="4215" y="5811"/>
                    </a:cubicBezTo>
                    <a:cubicBezTo>
                      <a:pt x="4215" y="5811"/>
                      <a:pt x="4180" y="5608"/>
                      <a:pt x="4144" y="5489"/>
                    </a:cubicBezTo>
                    <a:cubicBezTo>
                      <a:pt x="4120" y="5441"/>
                      <a:pt x="4108" y="5394"/>
                      <a:pt x="4084" y="5346"/>
                    </a:cubicBezTo>
                    <a:cubicBezTo>
                      <a:pt x="4073" y="5310"/>
                      <a:pt x="4061" y="5287"/>
                      <a:pt x="4061" y="5251"/>
                    </a:cubicBezTo>
                    <a:cubicBezTo>
                      <a:pt x="4061" y="5251"/>
                      <a:pt x="4061" y="5239"/>
                      <a:pt x="4061" y="5239"/>
                    </a:cubicBezTo>
                    <a:cubicBezTo>
                      <a:pt x="4061" y="5227"/>
                      <a:pt x="4049" y="5215"/>
                      <a:pt x="4049" y="5203"/>
                    </a:cubicBezTo>
                    <a:cubicBezTo>
                      <a:pt x="4049" y="5180"/>
                      <a:pt x="4061" y="5156"/>
                      <a:pt x="4084" y="5144"/>
                    </a:cubicBezTo>
                    <a:cubicBezTo>
                      <a:pt x="4139" y="5090"/>
                      <a:pt x="4223" y="4986"/>
                      <a:pt x="4399" y="4986"/>
                    </a:cubicBezTo>
                    <a:cubicBezTo>
                      <a:pt x="4416" y="4986"/>
                      <a:pt x="4434" y="4987"/>
                      <a:pt x="4454" y="4989"/>
                    </a:cubicBezTo>
                    <a:cubicBezTo>
                      <a:pt x="4596" y="5001"/>
                      <a:pt x="4835" y="5037"/>
                      <a:pt x="4989" y="5049"/>
                    </a:cubicBezTo>
                    <a:cubicBezTo>
                      <a:pt x="4989" y="5049"/>
                      <a:pt x="4787" y="4906"/>
                      <a:pt x="4620" y="4751"/>
                    </a:cubicBezTo>
                    <a:cubicBezTo>
                      <a:pt x="4454" y="4584"/>
                      <a:pt x="4394" y="4429"/>
                      <a:pt x="4394" y="4334"/>
                    </a:cubicBezTo>
                    <a:cubicBezTo>
                      <a:pt x="4406" y="4239"/>
                      <a:pt x="4537" y="3846"/>
                      <a:pt x="4537" y="3715"/>
                    </a:cubicBezTo>
                    <a:cubicBezTo>
                      <a:pt x="4537" y="3596"/>
                      <a:pt x="4477" y="3334"/>
                      <a:pt x="4192" y="3155"/>
                    </a:cubicBezTo>
                    <a:cubicBezTo>
                      <a:pt x="3906" y="2989"/>
                      <a:pt x="3203" y="2370"/>
                      <a:pt x="3072" y="2215"/>
                    </a:cubicBezTo>
                    <a:cubicBezTo>
                      <a:pt x="2941" y="2048"/>
                      <a:pt x="2632" y="1834"/>
                      <a:pt x="2489" y="1834"/>
                    </a:cubicBezTo>
                    <a:cubicBezTo>
                      <a:pt x="2406" y="1827"/>
                      <a:pt x="2288" y="1820"/>
                      <a:pt x="2180" y="1820"/>
                    </a:cubicBezTo>
                    <a:cubicBezTo>
                      <a:pt x="2101" y="1820"/>
                      <a:pt x="2027" y="1824"/>
                      <a:pt x="1977" y="1834"/>
                    </a:cubicBezTo>
                    <a:cubicBezTo>
                      <a:pt x="1904" y="1841"/>
                      <a:pt x="1836" y="1871"/>
                      <a:pt x="1794" y="1871"/>
                    </a:cubicBezTo>
                    <a:cubicBezTo>
                      <a:pt x="1767" y="1871"/>
                      <a:pt x="1751" y="1859"/>
                      <a:pt x="1751" y="1822"/>
                    </a:cubicBezTo>
                    <a:cubicBezTo>
                      <a:pt x="1751" y="1727"/>
                      <a:pt x="1858" y="1500"/>
                      <a:pt x="1858" y="1370"/>
                    </a:cubicBezTo>
                    <a:cubicBezTo>
                      <a:pt x="1858" y="1227"/>
                      <a:pt x="1858" y="691"/>
                      <a:pt x="1751" y="560"/>
                    </a:cubicBezTo>
                    <a:cubicBezTo>
                      <a:pt x="1656" y="429"/>
                      <a:pt x="1310" y="191"/>
                      <a:pt x="1155" y="119"/>
                    </a:cubicBezTo>
                    <a:cubicBezTo>
                      <a:pt x="1096" y="96"/>
                      <a:pt x="989" y="48"/>
                      <a:pt x="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6"/>
              <p:cNvSpPr/>
              <p:nvPr/>
            </p:nvSpPr>
            <p:spPr>
              <a:xfrm>
                <a:off x="2146735" y="1752900"/>
                <a:ext cx="346356" cy="313999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085" extrusionOk="0">
                    <a:moveTo>
                      <a:pt x="1572" y="1"/>
                    </a:moveTo>
                    <a:cubicBezTo>
                      <a:pt x="1513" y="49"/>
                      <a:pt x="1453" y="96"/>
                      <a:pt x="1441" y="108"/>
                    </a:cubicBezTo>
                    <a:cubicBezTo>
                      <a:pt x="1417" y="156"/>
                      <a:pt x="1394" y="299"/>
                      <a:pt x="1406" y="394"/>
                    </a:cubicBezTo>
                    <a:cubicBezTo>
                      <a:pt x="1429" y="501"/>
                      <a:pt x="1382" y="632"/>
                      <a:pt x="1358" y="763"/>
                    </a:cubicBezTo>
                    <a:cubicBezTo>
                      <a:pt x="1334" y="894"/>
                      <a:pt x="1298" y="1084"/>
                      <a:pt x="1298" y="1084"/>
                    </a:cubicBezTo>
                    <a:cubicBezTo>
                      <a:pt x="1298" y="1084"/>
                      <a:pt x="1120" y="1311"/>
                      <a:pt x="989" y="1477"/>
                    </a:cubicBezTo>
                    <a:cubicBezTo>
                      <a:pt x="977" y="1501"/>
                      <a:pt x="977" y="1513"/>
                      <a:pt x="965" y="1537"/>
                    </a:cubicBezTo>
                    <a:cubicBezTo>
                      <a:pt x="917" y="1680"/>
                      <a:pt x="1060" y="1846"/>
                      <a:pt x="1072" y="1930"/>
                    </a:cubicBezTo>
                    <a:cubicBezTo>
                      <a:pt x="1084" y="2025"/>
                      <a:pt x="763" y="2596"/>
                      <a:pt x="608" y="2716"/>
                    </a:cubicBezTo>
                    <a:cubicBezTo>
                      <a:pt x="453" y="2835"/>
                      <a:pt x="203" y="3204"/>
                      <a:pt x="132" y="3370"/>
                    </a:cubicBezTo>
                    <a:cubicBezTo>
                      <a:pt x="60" y="3525"/>
                      <a:pt x="215" y="3775"/>
                      <a:pt x="215" y="3942"/>
                    </a:cubicBezTo>
                    <a:cubicBezTo>
                      <a:pt x="215" y="4109"/>
                      <a:pt x="155" y="4109"/>
                      <a:pt x="72" y="4216"/>
                    </a:cubicBezTo>
                    <a:cubicBezTo>
                      <a:pt x="1" y="4323"/>
                      <a:pt x="132" y="4632"/>
                      <a:pt x="132" y="4632"/>
                    </a:cubicBezTo>
                    <a:cubicBezTo>
                      <a:pt x="132" y="4632"/>
                      <a:pt x="274" y="4597"/>
                      <a:pt x="286" y="4597"/>
                    </a:cubicBezTo>
                    <a:cubicBezTo>
                      <a:pt x="310" y="4597"/>
                      <a:pt x="703" y="4561"/>
                      <a:pt x="965" y="4490"/>
                    </a:cubicBezTo>
                    <a:cubicBezTo>
                      <a:pt x="1099" y="4451"/>
                      <a:pt x="1254" y="4440"/>
                      <a:pt x="1384" y="4440"/>
                    </a:cubicBezTo>
                    <a:cubicBezTo>
                      <a:pt x="1495" y="4440"/>
                      <a:pt x="1588" y="4448"/>
                      <a:pt x="1632" y="4454"/>
                    </a:cubicBezTo>
                    <a:cubicBezTo>
                      <a:pt x="1727" y="4454"/>
                      <a:pt x="1906" y="4621"/>
                      <a:pt x="2001" y="4787"/>
                    </a:cubicBezTo>
                    <a:cubicBezTo>
                      <a:pt x="2108" y="4954"/>
                      <a:pt x="2346" y="5037"/>
                      <a:pt x="2418" y="5085"/>
                    </a:cubicBezTo>
                    <a:cubicBezTo>
                      <a:pt x="2441" y="5025"/>
                      <a:pt x="2501" y="5002"/>
                      <a:pt x="2584" y="4906"/>
                    </a:cubicBezTo>
                    <a:cubicBezTo>
                      <a:pt x="2679" y="4787"/>
                      <a:pt x="2918" y="4466"/>
                      <a:pt x="2989" y="4359"/>
                    </a:cubicBezTo>
                    <a:cubicBezTo>
                      <a:pt x="3049" y="4251"/>
                      <a:pt x="3060" y="4204"/>
                      <a:pt x="3108" y="4144"/>
                    </a:cubicBezTo>
                    <a:cubicBezTo>
                      <a:pt x="3144" y="4073"/>
                      <a:pt x="3322" y="3990"/>
                      <a:pt x="3489" y="3870"/>
                    </a:cubicBezTo>
                    <a:cubicBezTo>
                      <a:pt x="3644" y="3739"/>
                      <a:pt x="3811" y="3537"/>
                      <a:pt x="3953" y="3358"/>
                    </a:cubicBezTo>
                    <a:cubicBezTo>
                      <a:pt x="4096" y="3180"/>
                      <a:pt x="4561" y="2668"/>
                      <a:pt x="4596" y="2620"/>
                    </a:cubicBezTo>
                    <a:cubicBezTo>
                      <a:pt x="4632" y="2561"/>
                      <a:pt x="5466" y="1787"/>
                      <a:pt x="5573" y="1644"/>
                    </a:cubicBezTo>
                    <a:cubicBezTo>
                      <a:pt x="5585" y="1632"/>
                      <a:pt x="5597" y="1620"/>
                      <a:pt x="5608" y="1608"/>
                    </a:cubicBezTo>
                    <a:cubicBezTo>
                      <a:pt x="5573" y="1525"/>
                      <a:pt x="5513" y="1406"/>
                      <a:pt x="5513" y="1382"/>
                    </a:cubicBezTo>
                    <a:cubicBezTo>
                      <a:pt x="5501" y="1346"/>
                      <a:pt x="5406" y="1215"/>
                      <a:pt x="5335" y="1108"/>
                    </a:cubicBezTo>
                    <a:cubicBezTo>
                      <a:pt x="5263" y="1013"/>
                      <a:pt x="5216" y="882"/>
                      <a:pt x="5216" y="739"/>
                    </a:cubicBezTo>
                    <a:lnTo>
                      <a:pt x="5216" y="322"/>
                    </a:lnTo>
                    <a:lnTo>
                      <a:pt x="5216" y="310"/>
                    </a:lnTo>
                    <a:cubicBezTo>
                      <a:pt x="5192" y="310"/>
                      <a:pt x="5180" y="299"/>
                      <a:pt x="5156" y="299"/>
                    </a:cubicBezTo>
                    <a:cubicBezTo>
                      <a:pt x="5061" y="263"/>
                      <a:pt x="4954" y="263"/>
                      <a:pt x="4906" y="263"/>
                    </a:cubicBezTo>
                    <a:cubicBezTo>
                      <a:pt x="4870" y="275"/>
                      <a:pt x="4751" y="370"/>
                      <a:pt x="4704" y="465"/>
                    </a:cubicBezTo>
                    <a:cubicBezTo>
                      <a:pt x="4671" y="541"/>
                      <a:pt x="4628" y="598"/>
                      <a:pt x="4567" y="598"/>
                    </a:cubicBezTo>
                    <a:cubicBezTo>
                      <a:pt x="4561" y="598"/>
                      <a:pt x="4555" y="597"/>
                      <a:pt x="4549" y="596"/>
                    </a:cubicBezTo>
                    <a:cubicBezTo>
                      <a:pt x="4465" y="596"/>
                      <a:pt x="4311" y="501"/>
                      <a:pt x="4203" y="430"/>
                    </a:cubicBezTo>
                    <a:cubicBezTo>
                      <a:pt x="4132" y="376"/>
                      <a:pt x="4000" y="369"/>
                      <a:pt x="3854" y="369"/>
                    </a:cubicBezTo>
                    <a:cubicBezTo>
                      <a:pt x="3805" y="369"/>
                      <a:pt x="3754" y="370"/>
                      <a:pt x="3703" y="370"/>
                    </a:cubicBezTo>
                    <a:cubicBezTo>
                      <a:pt x="3561" y="370"/>
                      <a:pt x="3502" y="391"/>
                      <a:pt x="3430" y="391"/>
                    </a:cubicBezTo>
                    <a:cubicBezTo>
                      <a:pt x="3394" y="391"/>
                      <a:pt x="3354" y="386"/>
                      <a:pt x="3299" y="370"/>
                    </a:cubicBezTo>
                    <a:cubicBezTo>
                      <a:pt x="3132" y="322"/>
                      <a:pt x="2977" y="215"/>
                      <a:pt x="2727" y="156"/>
                    </a:cubicBezTo>
                    <a:cubicBezTo>
                      <a:pt x="2632" y="132"/>
                      <a:pt x="2549" y="120"/>
                      <a:pt x="2465" y="108"/>
                    </a:cubicBezTo>
                    <a:lnTo>
                      <a:pt x="2441" y="108"/>
                    </a:lnTo>
                    <a:cubicBezTo>
                      <a:pt x="2418" y="108"/>
                      <a:pt x="2406" y="96"/>
                      <a:pt x="2394" y="96"/>
                    </a:cubicBezTo>
                    <a:cubicBezTo>
                      <a:pt x="2298" y="84"/>
                      <a:pt x="2203" y="84"/>
                      <a:pt x="2120" y="84"/>
                    </a:cubicBezTo>
                    <a:cubicBezTo>
                      <a:pt x="1941" y="72"/>
                      <a:pt x="1644" y="96"/>
                      <a:pt x="1584" y="13"/>
                    </a:cubicBezTo>
                    <a:cubicBezTo>
                      <a:pt x="1584" y="13"/>
                      <a:pt x="1584" y="13"/>
                      <a:pt x="1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6"/>
              <p:cNvSpPr/>
              <p:nvPr/>
            </p:nvSpPr>
            <p:spPr>
              <a:xfrm>
                <a:off x="1846749" y="1444145"/>
                <a:ext cx="427248" cy="375749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6085" extrusionOk="0">
                    <a:moveTo>
                      <a:pt x="1489" y="0"/>
                    </a:moveTo>
                    <a:lnTo>
                      <a:pt x="1489" y="393"/>
                    </a:lnTo>
                    <a:lnTo>
                      <a:pt x="13" y="2322"/>
                    </a:lnTo>
                    <a:lnTo>
                      <a:pt x="1" y="2334"/>
                    </a:lnTo>
                    <a:lnTo>
                      <a:pt x="37" y="2334"/>
                    </a:lnTo>
                    <a:lnTo>
                      <a:pt x="1251" y="2358"/>
                    </a:lnTo>
                    <a:lnTo>
                      <a:pt x="2311" y="2370"/>
                    </a:lnTo>
                    <a:lnTo>
                      <a:pt x="2311" y="5942"/>
                    </a:lnTo>
                    <a:lnTo>
                      <a:pt x="3430" y="5977"/>
                    </a:lnTo>
                    <a:lnTo>
                      <a:pt x="6156" y="6084"/>
                    </a:lnTo>
                    <a:cubicBezTo>
                      <a:pt x="6156" y="6084"/>
                      <a:pt x="6180" y="5894"/>
                      <a:pt x="6216" y="5763"/>
                    </a:cubicBezTo>
                    <a:cubicBezTo>
                      <a:pt x="6240" y="5632"/>
                      <a:pt x="6287" y="5501"/>
                      <a:pt x="6264" y="5394"/>
                    </a:cubicBezTo>
                    <a:cubicBezTo>
                      <a:pt x="6252" y="5299"/>
                      <a:pt x="6275" y="5156"/>
                      <a:pt x="6299" y="5108"/>
                    </a:cubicBezTo>
                    <a:cubicBezTo>
                      <a:pt x="6311" y="5096"/>
                      <a:pt x="6371" y="5049"/>
                      <a:pt x="6430" y="5001"/>
                    </a:cubicBezTo>
                    <a:cubicBezTo>
                      <a:pt x="6394" y="4941"/>
                      <a:pt x="6454" y="4882"/>
                      <a:pt x="6502" y="4822"/>
                    </a:cubicBezTo>
                    <a:cubicBezTo>
                      <a:pt x="6549" y="4763"/>
                      <a:pt x="6775" y="4620"/>
                      <a:pt x="6895" y="4489"/>
                    </a:cubicBezTo>
                    <a:cubicBezTo>
                      <a:pt x="6895" y="4477"/>
                      <a:pt x="6906" y="4465"/>
                      <a:pt x="6918" y="4453"/>
                    </a:cubicBezTo>
                    <a:cubicBezTo>
                      <a:pt x="6895" y="4370"/>
                      <a:pt x="6847" y="4287"/>
                      <a:pt x="6799" y="4239"/>
                    </a:cubicBezTo>
                    <a:cubicBezTo>
                      <a:pt x="6716" y="4132"/>
                      <a:pt x="6454" y="3953"/>
                      <a:pt x="6240" y="3798"/>
                    </a:cubicBezTo>
                    <a:cubicBezTo>
                      <a:pt x="6037" y="3644"/>
                      <a:pt x="5787" y="3382"/>
                      <a:pt x="5740" y="3382"/>
                    </a:cubicBezTo>
                    <a:cubicBezTo>
                      <a:pt x="5704" y="3382"/>
                      <a:pt x="5490" y="3382"/>
                      <a:pt x="5406" y="3298"/>
                    </a:cubicBezTo>
                    <a:cubicBezTo>
                      <a:pt x="5323" y="3203"/>
                      <a:pt x="4966" y="2751"/>
                      <a:pt x="4906" y="2703"/>
                    </a:cubicBezTo>
                    <a:cubicBezTo>
                      <a:pt x="4859" y="2655"/>
                      <a:pt x="4573" y="2620"/>
                      <a:pt x="4513" y="2524"/>
                    </a:cubicBezTo>
                    <a:cubicBezTo>
                      <a:pt x="4442" y="2429"/>
                      <a:pt x="4239" y="1929"/>
                      <a:pt x="4204" y="1893"/>
                    </a:cubicBezTo>
                    <a:cubicBezTo>
                      <a:pt x="4168" y="1846"/>
                      <a:pt x="3346" y="1274"/>
                      <a:pt x="3192" y="1167"/>
                    </a:cubicBezTo>
                    <a:cubicBezTo>
                      <a:pt x="3037" y="1060"/>
                      <a:pt x="2501" y="667"/>
                      <a:pt x="2454" y="596"/>
                    </a:cubicBezTo>
                    <a:cubicBezTo>
                      <a:pt x="2406" y="524"/>
                      <a:pt x="2465" y="417"/>
                      <a:pt x="2203" y="298"/>
                    </a:cubicBezTo>
                    <a:cubicBezTo>
                      <a:pt x="1953" y="179"/>
                      <a:pt x="1489" y="0"/>
                      <a:pt x="1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6"/>
              <p:cNvSpPr/>
              <p:nvPr/>
            </p:nvSpPr>
            <p:spPr>
              <a:xfrm>
                <a:off x="1501932" y="1222026"/>
                <a:ext cx="275775" cy="268057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341" extrusionOk="0">
                    <a:moveTo>
                      <a:pt x="1374" y="1"/>
                    </a:moveTo>
                    <a:cubicBezTo>
                      <a:pt x="1312" y="1"/>
                      <a:pt x="1334" y="134"/>
                      <a:pt x="1334" y="168"/>
                    </a:cubicBezTo>
                    <a:cubicBezTo>
                      <a:pt x="1334" y="204"/>
                      <a:pt x="1334" y="335"/>
                      <a:pt x="1310" y="406"/>
                    </a:cubicBezTo>
                    <a:cubicBezTo>
                      <a:pt x="1299" y="490"/>
                      <a:pt x="1227" y="549"/>
                      <a:pt x="1144" y="621"/>
                    </a:cubicBezTo>
                    <a:cubicBezTo>
                      <a:pt x="1060" y="692"/>
                      <a:pt x="941" y="716"/>
                      <a:pt x="775" y="728"/>
                    </a:cubicBezTo>
                    <a:cubicBezTo>
                      <a:pt x="608" y="728"/>
                      <a:pt x="608" y="811"/>
                      <a:pt x="525" y="918"/>
                    </a:cubicBezTo>
                    <a:cubicBezTo>
                      <a:pt x="441" y="1037"/>
                      <a:pt x="287" y="1299"/>
                      <a:pt x="239" y="1371"/>
                    </a:cubicBezTo>
                    <a:cubicBezTo>
                      <a:pt x="203" y="1442"/>
                      <a:pt x="96" y="1573"/>
                      <a:pt x="60" y="1692"/>
                    </a:cubicBezTo>
                    <a:cubicBezTo>
                      <a:pt x="13" y="1811"/>
                      <a:pt x="72" y="1835"/>
                      <a:pt x="108" y="1895"/>
                    </a:cubicBezTo>
                    <a:cubicBezTo>
                      <a:pt x="144" y="1942"/>
                      <a:pt x="227" y="2097"/>
                      <a:pt x="239" y="2157"/>
                    </a:cubicBezTo>
                    <a:cubicBezTo>
                      <a:pt x="251" y="2216"/>
                      <a:pt x="156" y="2431"/>
                      <a:pt x="96" y="2609"/>
                    </a:cubicBezTo>
                    <a:cubicBezTo>
                      <a:pt x="48" y="2764"/>
                      <a:pt x="13" y="3050"/>
                      <a:pt x="1" y="3169"/>
                    </a:cubicBezTo>
                    <a:cubicBezTo>
                      <a:pt x="215" y="3323"/>
                      <a:pt x="477" y="3502"/>
                      <a:pt x="513" y="3526"/>
                    </a:cubicBezTo>
                    <a:cubicBezTo>
                      <a:pt x="572" y="3585"/>
                      <a:pt x="929" y="3824"/>
                      <a:pt x="1108" y="3883"/>
                    </a:cubicBezTo>
                    <a:cubicBezTo>
                      <a:pt x="1151" y="3902"/>
                      <a:pt x="1184" y="3910"/>
                      <a:pt x="1211" y="3910"/>
                    </a:cubicBezTo>
                    <a:cubicBezTo>
                      <a:pt x="1288" y="3910"/>
                      <a:pt x="1318" y="3843"/>
                      <a:pt x="1406" y="3764"/>
                    </a:cubicBezTo>
                    <a:cubicBezTo>
                      <a:pt x="1525" y="3657"/>
                      <a:pt x="1430" y="3502"/>
                      <a:pt x="1394" y="3383"/>
                    </a:cubicBezTo>
                    <a:cubicBezTo>
                      <a:pt x="1370" y="3276"/>
                      <a:pt x="1275" y="2978"/>
                      <a:pt x="1203" y="2728"/>
                    </a:cubicBezTo>
                    <a:cubicBezTo>
                      <a:pt x="1132" y="2478"/>
                      <a:pt x="1310" y="2514"/>
                      <a:pt x="1453" y="2466"/>
                    </a:cubicBezTo>
                    <a:cubicBezTo>
                      <a:pt x="1473" y="2461"/>
                      <a:pt x="1490" y="2459"/>
                      <a:pt x="1506" y="2459"/>
                    </a:cubicBezTo>
                    <a:cubicBezTo>
                      <a:pt x="1606" y="2459"/>
                      <a:pt x="1638" y="2551"/>
                      <a:pt x="1680" y="2633"/>
                    </a:cubicBezTo>
                    <a:cubicBezTo>
                      <a:pt x="1727" y="2728"/>
                      <a:pt x="1739" y="3169"/>
                      <a:pt x="1763" y="3264"/>
                    </a:cubicBezTo>
                    <a:cubicBezTo>
                      <a:pt x="1787" y="3359"/>
                      <a:pt x="2025" y="3502"/>
                      <a:pt x="2084" y="3526"/>
                    </a:cubicBezTo>
                    <a:cubicBezTo>
                      <a:pt x="2156" y="3562"/>
                      <a:pt x="2215" y="3764"/>
                      <a:pt x="2239" y="3835"/>
                    </a:cubicBezTo>
                    <a:cubicBezTo>
                      <a:pt x="2263" y="3907"/>
                      <a:pt x="2442" y="4085"/>
                      <a:pt x="2561" y="4181"/>
                    </a:cubicBezTo>
                    <a:cubicBezTo>
                      <a:pt x="2604" y="4216"/>
                      <a:pt x="2648" y="4228"/>
                      <a:pt x="2692" y="4228"/>
                    </a:cubicBezTo>
                    <a:cubicBezTo>
                      <a:pt x="2767" y="4228"/>
                      <a:pt x="2843" y="4191"/>
                      <a:pt x="2918" y="4169"/>
                    </a:cubicBezTo>
                    <a:cubicBezTo>
                      <a:pt x="2936" y="4165"/>
                      <a:pt x="2954" y="4163"/>
                      <a:pt x="2971" y="4163"/>
                    </a:cubicBezTo>
                    <a:cubicBezTo>
                      <a:pt x="3063" y="4163"/>
                      <a:pt x="3133" y="4214"/>
                      <a:pt x="3204" y="4264"/>
                    </a:cubicBezTo>
                    <a:cubicBezTo>
                      <a:pt x="3230" y="4282"/>
                      <a:pt x="3251" y="4289"/>
                      <a:pt x="3271" y="4289"/>
                    </a:cubicBezTo>
                    <a:cubicBezTo>
                      <a:pt x="3304" y="4289"/>
                      <a:pt x="3333" y="4266"/>
                      <a:pt x="3370" y="4228"/>
                    </a:cubicBezTo>
                    <a:cubicBezTo>
                      <a:pt x="3414" y="4174"/>
                      <a:pt x="3507" y="4120"/>
                      <a:pt x="3604" y="4120"/>
                    </a:cubicBezTo>
                    <a:cubicBezTo>
                      <a:pt x="3614" y="4120"/>
                      <a:pt x="3623" y="4120"/>
                      <a:pt x="3632" y="4121"/>
                    </a:cubicBezTo>
                    <a:cubicBezTo>
                      <a:pt x="3751" y="4133"/>
                      <a:pt x="3692" y="4288"/>
                      <a:pt x="3739" y="4335"/>
                    </a:cubicBezTo>
                    <a:cubicBezTo>
                      <a:pt x="3743" y="4339"/>
                      <a:pt x="3748" y="4341"/>
                      <a:pt x="3755" y="4341"/>
                    </a:cubicBezTo>
                    <a:cubicBezTo>
                      <a:pt x="3841" y="4341"/>
                      <a:pt x="4168" y="4085"/>
                      <a:pt x="4311" y="3931"/>
                    </a:cubicBezTo>
                    <a:cubicBezTo>
                      <a:pt x="4466" y="3764"/>
                      <a:pt x="4394" y="3169"/>
                      <a:pt x="4394" y="3038"/>
                    </a:cubicBezTo>
                    <a:cubicBezTo>
                      <a:pt x="4382" y="2919"/>
                      <a:pt x="4144" y="2716"/>
                      <a:pt x="4085" y="2681"/>
                    </a:cubicBezTo>
                    <a:cubicBezTo>
                      <a:pt x="4013" y="2657"/>
                      <a:pt x="3763" y="2657"/>
                      <a:pt x="3656" y="2657"/>
                    </a:cubicBezTo>
                    <a:cubicBezTo>
                      <a:pt x="3561" y="2657"/>
                      <a:pt x="3335" y="2383"/>
                      <a:pt x="3311" y="2288"/>
                    </a:cubicBezTo>
                    <a:cubicBezTo>
                      <a:pt x="3275" y="2180"/>
                      <a:pt x="3192" y="1978"/>
                      <a:pt x="3108" y="1930"/>
                    </a:cubicBezTo>
                    <a:cubicBezTo>
                      <a:pt x="3037" y="1883"/>
                      <a:pt x="2965" y="1835"/>
                      <a:pt x="2870" y="1573"/>
                    </a:cubicBezTo>
                    <a:cubicBezTo>
                      <a:pt x="2799" y="1383"/>
                      <a:pt x="2811" y="847"/>
                      <a:pt x="2823" y="561"/>
                    </a:cubicBezTo>
                    <a:lnTo>
                      <a:pt x="2823" y="561"/>
                    </a:lnTo>
                    <a:cubicBezTo>
                      <a:pt x="2751" y="573"/>
                      <a:pt x="2692" y="573"/>
                      <a:pt x="2668" y="573"/>
                    </a:cubicBezTo>
                    <a:cubicBezTo>
                      <a:pt x="2661" y="572"/>
                      <a:pt x="2655" y="572"/>
                      <a:pt x="2647" y="572"/>
                    </a:cubicBezTo>
                    <a:cubicBezTo>
                      <a:pt x="2531" y="572"/>
                      <a:pt x="2299" y="656"/>
                      <a:pt x="2299" y="656"/>
                    </a:cubicBezTo>
                    <a:cubicBezTo>
                      <a:pt x="2203" y="656"/>
                      <a:pt x="1977" y="406"/>
                      <a:pt x="1870" y="311"/>
                    </a:cubicBezTo>
                    <a:cubicBezTo>
                      <a:pt x="1763" y="204"/>
                      <a:pt x="1382" y="2"/>
                      <a:pt x="1382" y="2"/>
                    </a:cubicBezTo>
                    <a:cubicBezTo>
                      <a:pt x="1379" y="1"/>
                      <a:pt x="1376" y="1"/>
                      <a:pt x="1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6"/>
              <p:cNvSpPr/>
              <p:nvPr/>
            </p:nvSpPr>
            <p:spPr>
              <a:xfrm>
                <a:off x="1223311" y="3504962"/>
                <a:ext cx="480847" cy="614783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9956" extrusionOk="0">
                    <a:moveTo>
                      <a:pt x="5668" y="0"/>
                    </a:moveTo>
                    <a:lnTo>
                      <a:pt x="1346" y="370"/>
                    </a:lnTo>
                    <a:cubicBezTo>
                      <a:pt x="1370" y="501"/>
                      <a:pt x="1429" y="989"/>
                      <a:pt x="1429" y="1096"/>
                    </a:cubicBezTo>
                    <a:cubicBezTo>
                      <a:pt x="1429" y="1096"/>
                      <a:pt x="1429" y="1108"/>
                      <a:pt x="1429" y="1108"/>
                    </a:cubicBezTo>
                    <a:cubicBezTo>
                      <a:pt x="1429" y="1120"/>
                      <a:pt x="1429" y="1120"/>
                      <a:pt x="1429" y="1132"/>
                    </a:cubicBezTo>
                    <a:cubicBezTo>
                      <a:pt x="1429" y="1143"/>
                      <a:pt x="1429" y="1155"/>
                      <a:pt x="1429" y="1167"/>
                    </a:cubicBezTo>
                    <a:cubicBezTo>
                      <a:pt x="1429" y="1274"/>
                      <a:pt x="1405" y="1417"/>
                      <a:pt x="1381" y="1524"/>
                    </a:cubicBezTo>
                    <a:cubicBezTo>
                      <a:pt x="1358" y="1655"/>
                      <a:pt x="1310" y="1763"/>
                      <a:pt x="1286" y="1905"/>
                    </a:cubicBezTo>
                    <a:cubicBezTo>
                      <a:pt x="1262" y="2048"/>
                      <a:pt x="1322" y="2144"/>
                      <a:pt x="1322" y="2298"/>
                    </a:cubicBezTo>
                    <a:cubicBezTo>
                      <a:pt x="1322" y="2465"/>
                      <a:pt x="1131" y="2560"/>
                      <a:pt x="1036" y="2763"/>
                    </a:cubicBezTo>
                    <a:cubicBezTo>
                      <a:pt x="941" y="2953"/>
                      <a:pt x="965" y="3025"/>
                      <a:pt x="929" y="3239"/>
                    </a:cubicBezTo>
                    <a:cubicBezTo>
                      <a:pt x="893" y="3441"/>
                      <a:pt x="905" y="3239"/>
                      <a:pt x="941" y="3489"/>
                    </a:cubicBezTo>
                    <a:cubicBezTo>
                      <a:pt x="977" y="3739"/>
                      <a:pt x="1072" y="3787"/>
                      <a:pt x="1072" y="3965"/>
                    </a:cubicBezTo>
                    <a:cubicBezTo>
                      <a:pt x="1084" y="4132"/>
                      <a:pt x="1036" y="4132"/>
                      <a:pt x="941" y="4215"/>
                    </a:cubicBezTo>
                    <a:cubicBezTo>
                      <a:pt x="846" y="4287"/>
                      <a:pt x="881" y="4465"/>
                      <a:pt x="881" y="4632"/>
                    </a:cubicBezTo>
                    <a:cubicBezTo>
                      <a:pt x="881" y="4787"/>
                      <a:pt x="822" y="4822"/>
                      <a:pt x="715" y="4942"/>
                    </a:cubicBezTo>
                    <a:cubicBezTo>
                      <a:pt x="608" y="5061"/>
                      <a:pt x="608" y="5013"/>
                      <a:pt x="548" y="5120"/>
                    </a:cubicBezTo>
                    <a:cubicBezTo>
                      <a:pt x="500" y="5215"/>
                      <a:pt x="548" y="5299"/>
                      <a:pt x="334" y="5454"/>
                    </a:cubicBezTo>
                    <a:cubicBezTo>
                      <a:pt x="119" y="5596"/>
                      <a:pt x="72" y="5620"/>
                      <a:pt x="36" y="5644"/>
                    </a:cubicBezTo>
                    <a:cubicBezTo>
                      <a:pt x="0" y="5680"/>
                      <a:pt x="48" y="5882"/>
                      <a:pt x="60" y="5977"/>
                    </a:cubicBezTo>
                    <a:cubicBezTo>
                      <a:pt x="72" y="6061"/>
                      <a:pt x="84" y="6335"/>
                      <a:pt x="107" y="6477"/>
                    </a:cubicBezTo>
                    <a:cubicBezTo>
                      <a:pt x="119" y="6620"/>
                      <a:pt x="155" y="6775"/>
                      <a:pt x="203" y="6906"/>
                    </a:cubicBezTo>
                    <a:cubicBezTo>
                      <a:pt x="238" y="7037"/>
                      <a:pt x="358" y="7085"/>
                      <a:pt x="405" y="7180"/>
                    </a:cubicBezTo>
                    <a:cubicBezTo>
                      <a:pt x="465" y="7275"/>
                      <a:pt x="548" y="7620"/>
                      <a:pt x="572" y="7704"/>
                    </a:cubicBezTo>
                    <a:cubicBezTo>
                      <a:pt x="586" y="7754"/>
                      <a:pt x="644" y="7774"/>
                      <a:pt x="696" y="7774"/>
                    </a:cubicBezTo>
                    <a:cubicBezTo>
                      <a:pt x="729" y="7774"/>
                      <a:pt x="760" y="7766"/>
                      <a:pt x="774" y="7751"/>
                    </a:cubicBezTo>
                    <a:cubicBezTo>
                      <a:pt x="822" y="7716"/>
                      <a:pt x="965" y="7597"/>
                      <a:pt x="1120" y="7513"/>
                    </a:cubicBezTo>
                    <a:cubicBezTo>
                      <a:pt x="1178" y="7484"/>
                      <a:pt x="1226" y="7474"/>
                      <a:pt x="1266" y="7474"/>
                    </a:cubicBezTo>
                    <a:cubicBezTo>
                      <a:pt x="1340" y="7474"/>
                      <a:pt x="1386" y="7510"/>
                      <a:pt x="1417" y="7525"/>
                    </a:cubicBezTo>
                    <a:cubicBezTo>
                      <a:pt x="1453" y="7549"/>
                      <a:pt x="1465" y="7692"/>
                      <a:pt x="1465" y="7823"/>
                    </a:cubicBezTo>
                    <a:cubicBezTo>
                      <a:pt x="1465" y="7942"/>
                      <a:pt x="1477" y="8025"/>
                      <a:pt x="1501" y="8144"/>
                    </a:cubicBezTo>
                    <a:cubicBezTo>
                      <a:pt x="1536" y="8275"/>
                      <a:pt x="1584" y="8656"/>
                      <a:pt x="1584" y="8752"/>
                    </a:cubicBezTo>
                    <a:cubicBezTo>
                      <a:pt x="1584" y="8847"/>
                      <a:pt x="1512" y="8930"/>
                      <a:pt x="1501" y="9002"/>
                    </a:cubicBezTo>
                    <a:cubicBezTo>
                      <a:pt x="1501" y="9061"/>
                      <a:pt x="1596" y="9156"/>
                      <a:pt x="1655" y="9216"/>
                    </a:cubicBezTo>
                    <a:cubicBezTo>
                      <a:pt x="1727" y="9287"/>
                      <a:pt x="1751" y="9264"/>
                      <a:pt x="1846" y="9299"/>
                    </a:cubicBezTo>
                    <a:cubicBezTo>
                      <a:pt x="1941" y="9335"/>
                      <a:pt x="1965" y="9454"/>
                      <a:pt x="2072" y="9525"/>
                    </a:cubicBezTo>
                    <a:cubicBezTo>
                      <a:pt x="2113" y="9556"/>
                      <a:pt x="2158" y="9565"/>
                      <a:pt x="2202" y="9565"/>
                    </a:cubicBezTo>
                    <a:cubicBezTo>
                      <a:pt x="2261" y="9565"/>
                      <a:pt x="2317" y="9549"/>
                      <a:pt x="2358" y="9549"/>
                    </a:cubicBezTo>
                    <a:cubicBezTo>
                      <a:pt x="2417" y="9537"/>
                      <a:pt x="3263" y="9466"/>
                      <a:pt x="3441" y="9466"/>
                    </a:cubicBezTo>
                    <a:cubicBezTo>
                      <a:pt x="3632" y="9466"/>
                      <a:pt x="3929" y="9478"/>
                      <a:pt x="4144" y="9478"/>
                    </a:cubicBezTo>
                    <a:cubicBezTo>
                      <a:pt x="4358" y="9490"/>
                      <a:pt x="4715" y="9656"/>
                      <a:pt x="4810" y="9692"/>
                    </a:cubicBezTo>
                    <a:cubicBezTo>
                      <a:pt x="4906" y="9728"/>
                      <a:pt x="5203" y="9883"/>
                      <a:pt x="5215" y="9883"/>
                    </a:cubicBezTo>
                    <a:cubicBezTo>
                      <a:pt x="5226" y="9883"/>
                      <a:pt x="5424" y="9955"/>
                      <a:pt x="5460" y="9955"/>
                    </a:cubicBezTo>
                    <a:cubicBezTo>
                      <a:pt x="5463" y="9955"/>
                      <a:pt x="5464" y="9955"/>
                      <a:pt x="5465" y="9954"/>
                    </a:cubicBezTo>
                    <a:cubicBezTo>
                      <a:pt x="5477" y="9942"/>
                      <a:pt x="5406" y="9847"/>
                      <a:pt x="5322" y="9775"/>
                    </a:cubicBezTo>
                    <a:cubicBezTo>
                      <a:pt x="5227" y="9716"/>
                      <a:pt x="5132" y="9502"/>
                      <a:pt x="5001" y="9252"/>
                    </a:cubicBezTo>
                    <a:cubicBezTo>
                      <a:pt x="4858" y="9013"/>
                      <a:pt x="4668" y="8811"/>
                      <a:pt x="4656" y="8775"/>
                    </a:cubicBezTo>
                    <a:cubicBezTo>
                      <a:pt x="4644" y="8728"/>
                      <a:pt x="4679" y="8323"/>
                      <a:pt x="4668" y="8180"/>
                    </a:cubicBezTo>
                    <a:cubicBezTo>
                      <a:pt x="4656" y="8037"/>
                      <a:pt x="4596" y="7918"/>
                      <a:pt x="4537" y="7763"/>
                    </a:cubicBezTo>
                    <a:cubicBezTo>
                      <a:pt x="4477" y="7609"/>
                      <a:pt x="4572" y="7430"/>
                      <a:pt x="4644" y="7239"/>
                    </a:cubicBezTo>
                    <a:cubicBezTo>
                      <a:pt x="4727" y="7049"/>
                      <a:pt x="4822" y="6847"/>
                      <a:pt x="4894" y="6751"/>
                    </a:cubicBezTo>
                    <a:cubicBezTo>
                      <a:pt x="4965" y="6644"/>
                      <a:pt x="5382" y="6489"/>
                      <a:pt x="5513" y="6394"/>
                    </a:cubicBezTo>
                    <a:cubicBezTo>
                      <a:pt x="5644" y="6299"/>
                      <a:pt x="5703" y="6204"/>
                      <a:pt x="5775" y="6096"/>
                    </a:cubicBezTo>
                    <a:cubicBezTo>
                      <a:pt x="5834" y="5977"/>
                      <a:pt x="5799" y="5299"/>
                      <a:pt x="5846" y="5037"/>
                    </a:cubicBezTo>
                    <a:cubicBezTo>
                      <a:pt x="5894" y="4775"/>
                      <a:pt x="5894" y="4763"/>
                      <a:pt x="5953" y="4656"/>
                    </a:cubicBezTo>
                    <a:cubicBezTo>
                      <a:pt x="6013" y="4537"/>
                      <a:pt x="6465" y="4049"/>
                      <a:pt x="6561" y="3989"/>
                    </a:cubicBezTo>
                    <a:cubicBezTo>
                      <a:pt x="6644" y="3930"/>
                      <a:pt x="6811" y="3834"/>
                      <a:pt x="6965" y="3715"/>
                    </a:cubicBezTo>
                    <a:cubicBezTo>
                      <a:pt x="7132" y="3596"/>
                      <a:pt x="7132" y="3537"/>
                      <a:pt x="7287" y="3346"/>
                    </a:cubicBezTo>
                    <a:cubicBezTo>
                      <a:pt x="7430" y="3144"/>
                      <a:pt x="7632" y="3013"/>
                      <a:pt x="7692" y="2953"/>
                    </a:cubicBezTo>
                    <a:cubicBezTo>
                      <a:pt x="7739" y="2882"/>
                      <a:pt x="7668" y="2834"/>
                      <a:pt x="7597" y="2715"/>
                    </a:cubicBezTo>
                    <a:cubicBezTo>
                      <a:pt x="7525" y="2608"/>
                      <a:pt x="7585" y="2584"/>
                      <a:pt x="7620" y="2382"/>
                    </a:cubicBezTo>
                    <a:cubicBezTo>
                      <a:pt x="7668" y="2179"/>
                      <a:pt x="7787" y="2072"/>
                      <a:pt x="7787" y="1977"/>
                    </a:cubicBezTo>
                    <a:cubicBezTo>
                      <a:pt x="7787" y="1894"/>
                      <a:pt x="7632" y="1751"/>
                      <a:pt x="7549" y="1691"/>
                    </a:cubicBezTo>
                    <a:cubicBezTo>
                      <a:pt x="7466" y="1620"/>
                      <a:pt x="7406" y="1632"/>
                      <a:pt x="7275" y="1620"/>
                    </a:cubicBezTo>
                    <a:lnTo>
                      <a:pt x="6751" y="1620"/>
                    </a:lnTo>
                    <a:cubicBezTo>
                      <a:pt x="6584" y="1620"/>
                      <a:pt x="6489" y="1560"/>
                      <a:pt x="6406" y="1477"/>
                    </a:cubicBezTo>
                    <a:cubicBezTo>
                      <a:pt x="6311" y="1382"/>
                      <a:pt x="6132" y="1096"/>
                      <a:pt x="6061" y="989"/>
                    </a:cubicBezTo>
                    <a:cubicBezTo>
                      <a:pt x="6001" y="870"/>
                      <a:pt x="5930" y="870"/>
                      <a:pt x="5822" y="751"/>
                    </a:cubicBezTo>
                    <a:cubicBezTo>
                      <a:pt x="5799" y="739"/>
                      <a:pt x="5787" y="715"/>
                      <a:pt x="5775" y="691"/>
                    </a:cubicBezTo>
                    <a:cubicBezTo>
                      <a:pt x="5763" y="691"/>
                      <a:pt x="5763" y="679"/>
                      <a:pt x="5763" y="679"/>
                    </a:cubicBezTo>
                    <a:cubicBezTo>
                      <a:pt x="5751" y="667"/>
                      <a:pt x="5751" y="667"/>
                      <a:pt x="5751" y="655"/>
                    </a:cubicBezTo>
                    <a:cubicBezTo>
                      <a:pt x="5727" y="631"/>
                      <a:pt x="5715" y="596"/>
                      <a:pt x="5715" y="560"/>
                    </a:cubicBezTo>
                    <a:cubicBezTo>
                      <a:pt x="5703" y="548"/>
                      <a:pt x="5703" y="536"/>
                      <a:pt x="5703" y="524"/>
                    </a:cubicBezTo>
                    <a:cubicBezTo>
                      <a:pt x="5692" y="512"/>
                      <a:pt x="5692" y="501"/>
                      <a:pt x="5692" y="489"/>
                    </a:cubicBezTo>
                    <a:cubicBezTo>
                      <a:pt x="5692" y="477"/>
                      <a:pt x="5680" y="453"/>
                      <a:pt x="5680" y="441"/>
                    </a:cubicBezTo>
                    <a:cubicBezTo>
                      <a:pt x="5680" y="429"/>
                      <a:pt x="5680" y="417"/>
                      <a:pt x="5668" y="405"/>
                    </a:cubicBezTo>
                    <a:cubicBezTo>
                      <a:pt x="5644" y="298"/>
                      <a:pt x="5668" y="155"/>
                      <a:pt x="5668" y="12"/>
                    </a:cubicBezTo>
                    <a:cubicBezTo>
                      <a:pt x="5668" y="0"/>
                      <a:pt x="5668" y="0"/>
                      <a:pt x="56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6"/>
              <p:cNvSpPr/>
              <p:nvPr/>
            </p:nvSpPr>
            <p:spPr>
              <a:xfrm>
                <a:off x="1248320" y="3124144"/>
                <a:ext cx="586007" cy="403660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6537" extrusionOk="0">
                    <a:moveTo>
                      <a:pt x="7858" y="0"/>
                    </a:moveTo>
                    <a:lnTo>
                      <a:pt x="429" y="417"/>
                    </a:lnTo>
                    <a:cubicBezTo>
                      <a:pt x="429" y="560"/>
                      <a:pt x="381" y="560"/>
                      <a:pt x="334" y="607"/>
                    </a:cubicBezTo>
                    <a:cubicBezTo>
                      <a:pt x="274" y="643"/>
                      <a:pt x="191" y="703"/>
                      <a:pt x="72" y="893"/>
                    </a:cubicBezTo>
                    <a:cubicBezTo>
                      <a:pt x="60" y="905"/>
                      <a:pt x="60" y="905"/>
                      <a:pt x="48" y="917"/>
                    </a:cubicBezTo>
                    <a:cubicBezTo>
                      <a:pt x="48" y="929"/>
                      <a:pt x="36" y="941"/>
                      <a:pt x="36" y="953"/>
                    </a:cubicBezTo>
                    <a:cubicBezTo>
                      <a:pt x="36" y="964"/>
                      <a:pt x="24" y="964"/>
                      <a:pt x="24" y="976"/>
                    </a:cubicBezTo>
                    <a:cubicBezTo>
                      <a:pt x="12" y="988"/>
                      <a:pt x="12" y="1012"/>
                      <a:pt x="12" y="1024"/>
                    </a:cubicBezTo>
                    <a:cubicBezTo>
                      <a:pt x="12" y="1036"/>
                      <a:pt x="0" y="1036"/>
                      <a:pt x="0" y="1048"/>
                    </a:cubicBezTo>
                    <a:cubicBezTo>
                      <a:pt x="0" y="1060"/>
                      <a:pt x="0" y="1072"/>
                      <a:pt x="0" y="1072"/>
                    </a:cubicBezTo>
                    <a:cubicBezTo>
                      <a:pt x="0" y="1084"/>
                      <a:pt x="0" y="1095"/>
                      <a:pt x="0" y="1107"/>
                    </a:cubicBezTo>
                    <a:cubicBezTo>
                      <a:pt x="0" y="1119"/>
                      <a:pt x="0" y="1131"/>
                      <a:pt x="0" y="1143"/>
                    </a:cubicBezTo>
                    <a:cubicBezTo>
                      <a:pt x="0" y="1214"/>
                      <a:pt x="24" y="1286"/>
                      <a:pt x="24" y="1345"/>
                    </a:cubicBezTo>
                    <a:cubicBezTo>
                      <a:pt x="24" y="1488"/>
                      <a:pt x="60" y="1667"/>
                      <a:pt x="60" y="1667"/>
                    </a:cubicBezTo>
                    <a:cubicBezTo>
                      <a:pt x="60" y="1667"/>
                      <a:pt x="131" y="1834"/>
                      <a:pt x="107" y="1881"/>
                    </a:cubicBezTo>
                    <a:cubicBezTo>
                      <a:pt x="83" y="1929"/>
                      <a:pt x="60" y="2024"/>
                      <a:pt x="60" y="2048"/>
                    </a:cubicBezTo>
                    <a:cubicBezTo>
                      <a:pt x="60" y="2072"/>
                      <a:pt x="203" y="2143"/>
                      <a:pt x="250" y="2155"/>
                    </a:cubicBezTo>
                    <a:cubicBezTo>
                      <a:pt x="262" y="2159"/>
                      <a:pt x="286" y="2160"/>
                      <a:pt x="315" y="2160"/>
                    </a:cubicBezTo>
                    <a:cubicBezTo>
                      <a:pt x="375" y="2160"/>
                      <a:pt x="457" y="2155"/>
                      <a:pt x="512" y="2155"/>
                    </a:cubicBezTo>
                    <a:cubicBezTo>
                      <a:pt x="584" y="2155"/>
                      <a:pt x="584" y="2215"/>
                      <a:pt x="584" y="2310"/>
                    </a:cubicBezTo>
                    <a:cubicBezTo>
                      <a:pt x="572" y="2393"/>
                      <a:pt x="536" y="2429"/>
                      <a:pt x="476" y="2465"/>
                    </a:cubicBezTo>
                    <a:cubicBezTo>
                      <a:pt x="429" y="2488"/>
                      <a:pt x="381" y="2548"/>
                      <a:pt x="381" y="2596"/>
                    </a:cubicBezTo>
                    <a:cubicBezTo>
                      <a:pt x="381" y="2643"/>
                      <a:pt x="488" y="2738"/>
                      <a:pt x="548" y="2786"/>
                    </a:cubicBezTo>
                    <a:cubicBezTo>
                      <a:pt x="619" y="2822"/>
                      <a:pt x="631" y="2834"/>
                      <a:pt x="655" y="2905"/>
                    </a:cubicBezTo>
                    <a:cubicBezTo>
                      <a:pt x="667" y="2965"/>
                      <a:pt x="584" y="3060"/>
                      <a:pt x="572" y="3155"/>
                    </a:cubicBezTo>
                    <a:cubicBezTo>
                      <a:pt x="560" y="3239"/>
                      <a:pt x="679" y="3239"/>
                      <a:pt x="738" y="3334"/>
                    </a:cubicBezTo>
                    <a:cubicBezTo>
                      <a:pt x="786" y="3417"/>
                      <a:pt x="667" y="3560"/>
                      <a:pt x="667" y="3560"/>
                    </a:cubicBezTo>
                    <a:cubicBezTo>
                      <a:pt x="667" y="3560"/>
                      <a:pt x="667" y="3620"/>
                      <a:pt x="655" y="3655"/>
                    </a:cubicBezTo>
                    <a:cubicBezTo>
                      <a:pt x="643" y="3703"/>
                      <a:pt x="584" y="3774"/>
                      <a:pt x="572" y="3846"/>
                    </a:cubicBezTo>
                    <a:cubicBezTo>
                      <a:pt x="572" y="3917"/>
                      <a:pt x="607" y="3965"/>
                      <a:pt x="643" y="4012"/>
                    </a:cubicBezTo>
                    <a:cubicBezTo>
                      <a:pt x="677" y="4055"/>
                      <a:pt x="784" y="4061"/>
                      <a:pt x="916" y="4061"/>
                    </a:cubicBezTo>
                    <a:cubicBezTo>
                      <a:pt x="969" y="4061"/>
                      <a:pt x="1026" y="4060"/>
                      <a:pt x="1084" y="4060"/>
                    </a:cubicBezTo>
                    <a:cubicBezTo>
                      <a:pt x="1143" y="4057"/>
                      <a:pt x="1182" y="4055"/>
                      <a:pt x="1208" y="4055"/>
                    </a:cubicBezTo>
                    <a:cubicBezTo>
                      <a:pt x="1272" y="4055"/>
                      <a:pt x="1264" y="4064"/>
                      <a:pt x="1298" y="4072"/>
                    </a:cubicBezTo>
                    <a:cubicBezTo>
                      <a:pt x="1357" y="4084"/>
                      <a:pt x="1346" y="4155"/>
                      <a:pt x="1334" y="4262"/>
                    </a:cubicBezTo>
                    <a:cubicBezTo>
                      <a:pt x="1322" y="4382"/>
                      <a:pt x="1298" y="4489"/>
                      <a:pt x="1191" y="4560"/>
                    </a:cubicBezTo>
                    <a:cubicBezTo>
                      <a:pt x="1137" y="4602"/>
                      <a:pt x="1054" y="4611"/>
                      <a:pt x="975" y="4611"/>
                    </a:cubicBezTo>
                    <a:cubicBezTo>
                      <a:pt x="916" y="4611"/>
                      <a:pt x="859" y="4606"/>
                      <a:pt x="819" y="4606"/>
                    </a:cubicBezTo>
                    <a:cubicBezTo>
                      <a:pt x="806" y="4606"/>
                      <a:pt x="795" y="4606"/>
                      <a:pt x="786" y="4608"/>
                    </a:cubicBezTo>
                    <a:cubicBezTo>
                      <a:pt x="715" y="4608"/>
                      <a:pt x="453" y="4691"/>
                      <a:pt x="441" y="4751"/>
                    </a:cubicBezTo>
                    <a:cubicBezTo>
                      <a:pt x="417" y="4810"/>
                      <a:pt x="560" y="4834"/>
                      <a:pt x="726" y="4893"/>
                    </a:cubicBezTo>
                    <a:cubicBezTo>
                      <a:pt x="893" y="4965"/>
                      <a:pt x="953" y="5001"/>
                      <a:pt x="1036" y="5072"/>
                    </a:cubicBezTo>
                    <a:cubicBezTo>
                      <a:pt x="1107" y="5144"/>
                      <a:pt x="1179" y="5286"/>
                      <a:pt x="1215" y="5417"/>
                    </a:cubicBezTo>
                    <a:cubicBezTo>
                      <a:pt x="1238" y="5548"/>
                      <a:pt x="1107" y="5548"/>
                      <a:pt x="1024" y="5667"/>
                    </a:cubicBezTo>
                    <a:cubicBezTo>
                      <a:pt x="941" y="5775"/>
                      <a:pt x="917" y="5917"/>
                      <a:pt x="881" y="6048"/>
                    </a:cubicBezTo>
                    <a:cubicBezTo>
                      <a:pt x="857" y="6167"/>
                      <a:pt x="917" y="6417"/>
                      <a:pt x="941" y="6537"/>
                    </a:cubicBezTo>
                    <a:lnTo>
                      <a:pt x="5263" y="6167"/>
                    </a:lnTo>
                    <a:cubicBezTo>
                      <a:pt x="5275" y="6025"/>
                      <a:pt x="5358" y="5917"/>
                      <a:pt x="5513" y="5703"/>
                    </a:cubicBezTo>
                    <a:cubicBezTo>
                      <a:pt x="5668" y="5477"/>
                      <a:pt x="5953" y="5036"/>
                      <a:pt x="5977" y="5001"/>
                    </a:cubicBezTo>
                    <a:cubicBezTo>
                      <a:pt x="6001" y="4965"/>
                      <a:pt x="6168" y="4953"/>
                      <a:pt x="6239" y="4929"/>
                    </a:cubicBezTo>
                    <a:cubicBezTo>
                      <a:pt x="6310" y="4917"/>
                      <a:pt x="6346" y="4858"/>
                      <a:pt x="6501" y="4751"/>
                    </a:cubicBezTo>
                    <a:cubicBezTo>
                      <a:pt x="6656" y="4643"/>
                      <a:pt x="6644" y="4632"/>
                      <a:pt x="6811" y="4572"/>
                    </a:cubicBezTo>
                    <a:cubicBezTo>
                      <a:pt x="6855" y="4555"/>
                      <a:pt x="6888" y="4549"/>
                      <a:pt x="6914" y="4549"/>
                    </a:cubicBezTo>
                    <a:cubicBezTo>
                      <a:pt x="6978" y="4549"/>
                      <a:pt x="7001" y="4587"/>
                      <a:pt x="7061" y="4596"/>
                    </a:cubicBezTo>
                    <a:cubicBezTo>
                      <a:pt x="7109" y="4603"/>
                      <a:pt x="7161" y="4610"/>
                      <a:pt x="7205" y="4610"/>
                    </a:cubicBezTo>
                    <a:cubicBezTo>
                      <a:pt x="7238" y="4610"/>
                      <a:pt x="7267" y="4606"/>
                      <a:pt x="7287" y="4596"/>
                    </a:cubicBezTo>
                    <a:cubicBezTo>
                      <a:pt x="7346" y="4572"/>
                      <a:pt x="7311" y="4560"/>
                      <a:pt x="7311" y="4417"/>
                    </a:cubicBezTo>
                    <a:cubicBezTo>
                      <a:pt x="7311" y="4274"/>
                      <a:pt x="7430" y="3798"/>
                      <a:pt x="7430" y="3750"/>
                    </a:cubicBezTo>
                    <a:cubicBezTo>
                      <a:pt x="7430" y="3703"/>
                      <a:pt x="7608" y="3703"/>
                      <a:pt x="7668" y="3691"/>
                    </a:cubicBezTo>
                    <a:cubicBezTo>
                      <a:pt x="7739" y="3667"/>
                      <a:pt x="7739" y="3655"/>
                      <a:pt x="7751" y="3572"/>
                    </a:cubicBezTo>
                    <a:cubicBezTo>
                      <a:pt x="7763" y="3500"/>
                      <a:pt x="7680" y="3203"/>
                      <a:pt x="7644" y="2941"/>
                    </a:cubicBezTo>
                    <a:cubicBezTo>
                      <a:pt x="7644" y="2869"/>
                      <a:pt x="7644" y="2786"/>
                      <a:pt x="7656" y="2703"/>
                    </a:cubicBezTo>
                    <a:cubicBezTo>
                      <a:pt x="7656" y="2703"/>
                      <a:pt x="7656" y="2703"/>
                      <a:pt x="7656" y="2691"/>
                    </a:cubicBezTo>
                    <a:cubicBezTo>
                      <a:pt x="7656" y="2679"/>
                      <a:pt x="7656" y="2667"/>
                      <a:pt x="7656" y="2655"/>
                    </a:cubicBezTo>
                    <a:cubicBezTo>
                      <a:pt x="7656" y="2643"/>
                      <a:pt x="7668" y="2619"/>
                      <a:pt x="7668" y="2607"/>
                    </a:cubicBezTo>
                    <a:cubicBezTo>
                      <a:pt x="7668" y="2596"/>
                      <a:pt x="7668" y="2584"/>
                      <a:pt x="7680" y="2560"/>
                    </a:cubicBezTo>
                    <a:cubicBezTo>
                      <a:pt x="7680" y="2524"/>
                      <a:pt x="7692" y="2477"/>
                      <a:pt x="7715" y="2429"/>
                    </a:cubicBezTo>
                    <a:cubicBezTo>
                      <a:pt x="7715" y="2417"/>
                      <a:pt x="7715" y="2405"/>
                      <a:pt x="7727" y="2393"/>
                    </a:cubicBezTo>
                    <a:cubicBezTo>
                      <a:pt x="7751" y="2310"/>
                      <a:pt x="7787" y="2238"/>
                      <a:pt x="7823" y="2179"/>
                    </a:cubicBezTo>
                    <a:cubicBezTo>
                      <a:pt x="7918" y="2024"/>
                      <a:pt x="8108" y="1834"/>
                      <a:pt x="8346" y="1738"/>
                    </a:cubicBezTo>
                    <a:cubicBezTo>
                      <a:pt x="8585" y="1643"/>
                      <a:pt x="8704" y="1643"/>
                      <a:pt x="8763" y="1619"/>
                    </a:cubicBezTo>
                    <a:cubicBezTo>
                      <a:pt x="8811" y="1607"/>
                      <a:pt x="8716" y="1572"/>
                      <a:pt x="8608" y="1500"/>
                    </a:cubicBezTo>
                    <a:cubicBezTo>
                      <a:pt x="8501" y="1429"/>
                      <a:pt x="8311" y="1334"/>
                      <a:pt x="8168" y="1298"/>
                    </a:cubicBezTo>
                    <a:cubicBezTo>
                      <a:pt x="8025" y="1250"/>
                      <a:pt x="8096" y="1203"/>
                      <a:pt x="8096" y="1072"/>
                    </a:cubicBezTo>
                    <a:cubicBezTo>
                      <a:pt x="8108" y="953"/>
                      <a:pt x="8239" y="869"/>
                      <a:pt x="8275" y="869"/>
                    </a:cubicBezTo>
                    <a:cubicBezTo>
                      <a:pt x="8307" y="869"/>
                      <a:pt x="8439" y="859"/>
                      <a:pt x="8541" y="859"/>
                    </a:cubicBezTo>
                    <a:cubicBezTo>
                      <a:pt x="8592" y="859"/>
                      <a:pt x="8636" y="861"/>
                      <a:pt x="8656" y="869"/>
                    </a:cubicBezTo>
                    <a:cubicBezTo>
                      <a:pt x="8704" y="905"/>
                      <a:pt x="8727" y="1143"/>
                      <a:pt x="8739" y="1238"/>
                    </a:cubicBezTo>
                    <a:cubicBezTo>
                      <a:pt x="8752" y="1283"/>
                      <a:pt x="8779" y="1294"/>
                      <a:pt x="8827" y="1294"/>
                    </a:cubicBezTo>
                    <a:cubicBezTo>
                      <a:pt x="8868" y="1294"/>
                      <a:pt x="8924" y="1286"/>
                      <a:pt x="9001" y="1286"/>
                    </a:cubicBezTo>
                    <a:cubicBezTo>
                      <a:pt x="9025" y="1287"/>
                      <a:pt x="9045" y="1288"/>
                      <a:pt x="9062" y="1288"/>
                    </a:cubicBezTo>
                    <a:cubicBezTo>
                      <a:pt x="9179" y="1288"/>
                      <a:pt x="9180" y="1256"/>
                      <a:pt x="9263" y="1214"/>
                    </a:cubicBezTo>
                    <a:cubicBezTo>
                      <a:pt x="9370" y="1167"/>
                      <a:pt x="9430" y="1167"/>
                      <a:pt x="9454" y="1119"/>
                    </a:cubicBezTo>
                    <a:cubicBezTo>
                      <a:pt x="9489" y="1072"/>
                      <a:pt x="9454" y="572"/>
                      <a:pt x="9454" y="536"/>
                    </a:cubicBezTo>
                    <a:cubicBezTo>
                      <a:pt x="9466" y="500"/>
                      <a:pt x="9466" y="310"/>
                      <a:pt x="9454" y="238"/>
                    </a:cubicBezTo>
                    <a:cubicBezTo>
                      <a:pt x="9442" y="167"/>
                      <a:pt x="9370" y="60"/>
                      <a:pt x="9335" y="60"/>
                    </a:cubicBezTo>
                    <a:cubicBezTo>
                      <a:pt x="9311" y="60"/>
                      <a:pt x="9227" y="143"/>
                      <a:pt x="9180" y="202"/>
                    </a:cubicBezTo>
                    <a:cubicBezTo>
                      <a:pt x="9132" y="262"/>
                      <a:pt x="8977" y="274"/>
                      <a:pt x="8918" y="298"/>
                    </a:cubicBezTo>
                    <a:cubicBezTo>
                      <a:pt x="8894" y="304"/>
                      <a:pt x="8855" y="304"/>
                      <a:pt x="8818" y="304"/>
                    </a:cubicBezTo>
                    <a:cubicBezTo>
                      <a:pt x="8781" y="304"/>
                      <a:pt x="8745" y="304"/>
                      <a:pt x="8727" y="310"/>
                    </a:cubicBezTo>
                    <a:cubicBezTo>
                      <a:pt x="8704" y="322"/>
                      <a:pt x="8727" y="310"/>
                      <a:pt x="8787" y="357"/>
                    </a:cubicBezTo>
                    <a:cubicBezTo>
                      <a:pt x="8846" y="393"/>
                      <a:pt x="8930" y="476"/>
                      <a:pt x="8966" y="560"/>
                    </a:cubicBezTo>
                    <a:cubicBezTo>
                      <a:pt x="8989" y="631"/>
                      <a:pt x="8680" y="667"/>
                      <a:pt x="8585" y="667"/>
                    </a:cubicBezTo>
                    <a:cubicBezTo>
                      <a:pt x="8489" y="667"/>
                      <a:pt x="8454" y="452"/>
                      <a:pt x="8430" y="381"/>
                    </a:cubicBezTo>
                    <a:cubicBezTo>
                      <a:pt x="8394" y="322"/>
                      <a:pt x="8287" y="322"/>
                      <a:pt x="8180" y="298"/>
                    </a:cubicBezTo>
                    <a:cubicBezTo>
                      <a:pt x="8061" y="262"/>
                      <a:pt x="7942" y="155"/>
                      <a:pt x="7882" y="60"/>
                    </a:cubicBezTo>
                    <a:cubicBezTo>
                      <a:pt x="7870" y="48"/>
                      <a:pt x="7858" y="24"/>
                      <a:pt x="7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6"/>
              <p:cNvSpPr/>
              <p:nvPr/>
            </p:nvSpPr>
            <p:spPr>
              <a:xfrm>
                <a:off x="1810748" y="2310697"/>
                <a:ext cx="538954" cy="731861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1852" extrusionOk="0">
                    <a:moveTo>
                      <a:pt x="4529" y="0"/>
                    </a:moveTo>
                    <a:cubicBezTo>
                      <a:pt x="4519" y="0"/>
                      <a:pt x="4510" y="2"/>
                      <a:pt x="4501" y="5"/>
                    </a:cubicBezTo>
                    <a:cubicBezTo>
                      <a:pt x="4489" y="17"/>
                      <a:pt x="4465" y="29"/>
                      <a:pt x="4453" y="64"/>
                    </a:cubicBezTo>
                    <a:cubicBezTo>
                      <a:pt x="4418" y="183"/>
                      <a:pt x="4430" y="445"/>
                      <a:pt x="4310" y="493"/>
                    </a:cubicBezTo>
                    <a:cubicBezTo>
                      <a:pt x="4274" y="504"/>
                      <a:pt x="4244" y="508"/>
                      <a:pt x="4215" y="508"/>
                    </a:cubicBezTo>
                    <a:cubicBezTo>
                      <a:pt x="4150" y="508"/>
                      <a:pt x="4096" y="486"/>
                      <a:pt x="4013" y="469"/>
                    </a:cubicBezTo>
                    <a:cubicBezTo>
                      <a:pt x="3967" y="460"/>
                      <a:pt x="3901" y="454"/>
                      <a:pt x="3835" y="454"/>
                    </a:cubicBezTo>
                    <a:cubicBezTo>
                      <a:pt x="3730" y="454"/>
                      <a:pt x="3625" y="468"/>
                      <a:pt x="3596" y="505"/>
                    </a:cubicBezTo>
                    <a:cubicBezTo>
                      <a:pt x="3537" y="576"/>
                      <a:pt x="2846" y="1469"/>
                      <a:pt x="2822" y="1493"/>
                    </a:cubicBezTo>
                    <a:cubicBezTo>
                      <a:pt x="2798" y="1529"/>
                      <a:pt x="2739" y="1600"/>
                      <a:pt x="2608" y="1600"/>
                    </a:cubicBezTo>
                    <a:lnTo>
                      <a:pt x="643" y="1600"/>
                    </a:lnTo>
                    <a:lnTo>
                      <a:pt x="655" y="2446"/>
                    </a:lnTo>
                    <a:lnTo>
                      <a:pt x="667" y="2529"/>
                    </a:lnTo>
                    <a:lnTo>
                      <a:pt x="0" y="2529"/>
                    </a:lnTo>
                    <a:cubicBezTo>
                      <a:pt x="0" y="2529"/>
                      <a:pt x="48" y="8744"/>
                      <a:pt x="24" y="8744"/>
                    </a:cubicBezTo>
                    <a:cubicBezTo>
                      <a:pt x="24" y="8744"/>
                      <a:pt x="24" y="8744"/>
                      <a:pt x="24" y="8744"/>
                    </a:cubicBezTo>
                    <a:lnTo>
                      <a:pt x="12" y="9899"/>
                    </a:lnTo>
                    <a:lnTo>
                      <a:pt x="155" y="10816"/>
                    </a:lnTo>
                    <a:lnTo>
                      <a:pt x="762" y="11768"/>
                    </a:lnTo>
                    <a:lnTo>
                      <a:pt x="870" y="11851"/>
                    </a:lnTo>
                    <a:cubicBezTo>
                      <a:pt x="965" y="11792"/>
                      <a:pt x="1096" y="11709"/>
                      <a:pt x="1191" y="11649"/>
                    </a:cubicBezTo>
                    <a:cubicBezTo>
                      <a:pt x="1215" y="11637"/>
                      <a:pt x="1239" y="11613"/>
                      <a:pt x="1274" y="11601"/>
                    </a:cubicBezTo>
                    <a:cubicBezTo>
                      <a:pt x="1429" y="11542"/>
                      <a:pt x="1620" y="11530"/>
                      <a:pt x="1763" y="11470"/>
                    </a:cubicBezTo>
                    <a:cubicBezTo>
                      <a:pt x="1941" y="11387"/>
                      <a:pt x="1953" y="11280"/>
                      <a:pt x="1953" y="11197"/>
                    </a:cubicBezTo>
                    <a:cubicBezTo>
                      <a:pt x="1953" y="11101"/>
                      <a:pt x="1858" y="10982"/>
                      <a:pt x="1763" y="10887"/>
                    </a:cubicBezTo>
                    <a:cubicBezTo>
                      <a:pt x="1667" y="10792"/>
                      <a:pt x="1727" y="10601"/>
                      <a:pt x="1739" y="10482"/>
                    </a:cubicBezTo>
                    <a:cubicBezTo>
                      <a:pt x="1763" y="10363"/>
                      <a:pt x="1786" y="10351"/>
                      <a:pt x="1834" y="10256"/>
                    </a:cubicBezTo>
                    <a:cubicBezTo>
                      <a:pt x="1882" y="10161"/>
                      <a:pt x="1834" y="10101"/>
                      <a:pt x="1905" y="9863"/>
                    </a:cubicBezTo>
                    <a:cubicBezTo>
                      <a:pt x="1989" y="9625"/>
                      <a:pt x="2036" y="9661"/>
                      <a:pt x="2144" y="9565"/>
                    </a:cubicBezTo>
                    <a:cubicBezTo>
                      <a:pt x="2263" y="9482"/>
                      <a:pt x="2227" y="9423"/>
                      <a:pt x="2239" y="9304"/>
                    </a:cubicBezTo>
                    <a:cubicBezTo>
                      <a:pt x="2239" y="9196"/>
                      <a:pt x="2120" y="9137"/>
                      <a:pt x="2036" y="9065"/>
                    </a:cubicBezTo>
                    <a:cubicBezTo>
                      <a:pt x="1965" y="8982"/>
                      <a:pt x="1774" y="8494"/>
                      <a:pt x="1763" y="8399"/>
                    </a:cubicBezTo>
                    <a:cubicBezTo>
                      <a:pt x="1751" y="8315"/>
                      <a:pt x="1751" y="8268"/>
                      <a:pt x="1882" y="8256"/>
                    </a:cubicBezTo>
                    <a:cubicBezTo>
                      <a:pt x="1903" y="8254"/>
                      <a:pt x="1923" y="8253"/>
                      <a:pt x="1942" y="8253"/>
                    </a:cubicBezTo>
                    <a:cubicBezTo>
                      <a:pt x="2030" y="8253"/>
                      <a:pt x="2099" y="8274"/>
                      <a:pt x="2167" y="8303"/>
                    </a:cubicBezTo>
                    <a:cubicBezTo>
                      <a:pt x="2239" y="8351"/>
                      <a:pt x="2298" y="8434"/>
                      <a:pt x="2382" y="8506"/>
                    </a:cubicBezTo>
                    <a:cubicBezTo>
                      <a:pt x="2453" y="8577"/>
                      <a:pt x="2441" y="8530"/>
                      <a:pt x="2739" y="8625"/>
                    </a:cubicBezTo>
                    <a:cubicBezTo>
                      <a:pt x="2945" y="8688"/>
                      <a:pt x="3093" y="8699"/>
                      <a:pt x="3296" y="8699"/>
                    </a:cubicBezTo>
                    <a:cubicBezTo>
                      <a:pt x="3398" y="8699"/>
                      <a:pt x="3513" y="8696"/>
                      <a:pt x="3656" y="8696"/>
                    </a:cubicBezTo>
                    <a:cubicBezTo>
                      <a:pt x="4096" y="8696"/>
                      <a:pt x="5323" y="8375"/>
                      <a:pt x="5763" y="8291"/>
                    </a:cubicBezTo>
                    <a:cubicBezTo>
                      <a:pt x="6204" y="8220"/>
                      <a:pt x="7204" y="7720"/>
                      <a:pt x="7323" y="7649"/>
                    </a:cubicBezTo>
                    <a:cubicBezTo>
                      <a:pt x="7454" y="7577"/>
                      <a:pt x="7478" y="7363"/>
                      <a:pt x="7525" y="7232"/>
                    </a:cubicBezTo>
                    <a:cubicBezTo>
                      <a:pt x="7573" y="7089"/>
                      <a:pt x="7787" y="6791"/>
                      <a:pt x="7918" y="6684"/>
                    </a:cubicBezTo>
                    <a:cubicBezTo>
                      <a:pt x="8061" y="6577"/>
                      <a:pt x="8132" y="6565"/>
                      <a:pt x="8251" y="6410"/>
                    </a:cubicBezTo>
                    <a:cubicBezTo>
                      <a:pt x="8371" y="6244"/>
                      <a:pt x="8430" y="6077"/>
                      <a:pt x="8501" y="5970"/>
                    </a:cubicBezTo>
                    <a:cubicBezTo>
                      <a:pt x="8561" y="5875"/>
                      <a:pt x="8704" y="5708"/>
                      <a:pt x="8716" y="5613"/>
                    </a:cubicBezTo>
                    <a:cubicBezTo>
                      <a:pt x="8728" y="5505"/>
                      <a:pt x="8704" y="4827"/>
                      <a:pt x="8692" y="4779"/>
                    </a:cubicBezTo>
                    <a:cubicBezTo>
                      <a:pt x="8688" y="4770"/>
                      <a:pt x="8679" y="4767"/>
                      <a:pt x="8667" y="4767"/>
                    </a:cubicBezTo>
                    <a:cubicBezTo>
                      <a:pt x="8613" y="4767"/>
                      <a:pt x="8492" y="4839"/>
                      <a:pt x="8394" y="4839"/>
                    </a:cubicBezTo>
                    <a:cubicBezTo>
                      <a:pt x="8275" y="4839"/>
                      <a:pt x="8204" y="4660"/>
                      <a:pt x="8156" y="4541"/>
                    </a:cubicBezTo>
                    <a:cubicBezTo>
                      <a:pt x="8097" y="4410"/>
                      <a:pt x="7990" y="4481"/>
                      <a:pt x="7930" y="4386"/>
                    </a:cubicBezTo>
                    <a:cubicBezTo>
                      <a:pt x="7882" y="4279"/>
                      <a:pt x="7966" y="3946"/>
                      <a:pt x="8001" y="3839"/>
                    </a:cubicBezTo>
                    <a:cubicBezTo>
                      <a:pt x="8049" y="3743"/>
                      <a:pt x="8192" y="3565"/>
                      <a:pt x="8251" y="3458"/>
                    </a:cubicBezTo>
                    <a:cubicBezTo>
                      <a:pt x="8311" y="3350"/>
                      <a:pt x="8216" y="3338"/>
                      <a:pt x="8144" y="3196"/>
                    </a:cubicBezTo>
                    <a:cubicBezTo>
                      <a:pt x="8073" y="3053"/>
                      <a:pt x="8013" y="3029"/>
                      <a:pt x="7930" y="2969"/>
                    </a:cubicBezTo>
                    <a:cubicBezTo>
                      <a:pt x="7859" y="2922"/>
                      <a:pt x="7609" y="2707"/>
                      <a:pt x="7549" y="2624"/>
                    </a:cubicBezTo>
                    <a:cubicBezTo>
                      <a:pt x="7489" y="2553"/>
                      <a:pt x="7430" y="2541"/>
                      <a:pt x="7430" y="2541"/>
                    </a:cubicBezTo>
                    <a:cubicBezTo>
                      <a:pt x="7347" y="2493"/>
                      <a:pt x="7239" y="2529"/>
                      <a:pt x="7037" y="2422"/>
                    </a:cubicBezTo>
                    <a:cubicBezTo>
                      <a:pt x="6894" y="2350"/>
                      <a:pt x="6906" y="2207"/>
                      <a:pt x="6894" y="2065"/>
                    </a:cubicBezTo>
                    <a:cubicBezTo>
                      <a:pt x="6870" y="1910"/>
                      <a:pt x="6858" y="1743"/>
                      <a:pt x="6847" y="1588"/>
                    </a:cubicBezTo>
                    <a:cubicBezTo>
                      <a:pt x="6847" y="1553"/>
                      <a:pt x="6847" y="1517"/>
                      <a:pt x="6847" y="1481"/>
                    </a:cubicBezTo>
                    <a:cubicBezTo>
                      <a:pt x="6847" y="1457"/>
                      <a:pt x="6847" y="1433"/>
                      <a:pt x="6847" y="1410"/>
                    </a:cubicBezTo>
                    <a:cubicBezTo>
                      <a:pt x="6847" y="1398"/>
                      <a:pt x="6847" y="1386"/>
                      <a:pt x="6847" y="1374"/>
                    </a:cubicBezTo>
                    <a:cubicBezTo>
                      <a:pt x="6847" y="1350"/>
                      <a:pt x="6847" y="1326"/>
                      <a:pt x="6847" y="1303"/>
                    </a:cubicBezTo>
                    <a:cubicBezTo>
                      <a:pt x="6847" y="1303"/>
                      <a:pt x="6704" y="1183"/>
                      <a:pt x="6596" y="1172"/>
                    </a:cubicBezTo>
                    <a:cubicBezTo>
                      <a:pt x="6501" y="1160"/>
                      <a:pt x="5965" y="945"/>
                      <a:pt x="5965" y="945"/>
                    </a:cubicBezTo>
                    <a:cubicBezTo>
                      <a:pt x="5965" y="945"/>
                      <a:pt x="5692" y="695"/>
                      <a:pt x="5656" y="695"/>
                    </a:cubicBezTo>
                    <a:cubicBezTo>
                      <a:pt x="5632" y="683"/>
                      <a:pt x="5311" y="624"/>
                      <a:pt x="5227" y="564"/>
                    </a:cubicBezTo>
                    <a:cubicBezTo>
                      <a:pt x="5203" y="552"/>
                      <a:pt x="5168" y="541"/>
                      <a:pt x="5120" y="517"/>
                    </a:cubicBezTo>
                    <a:cubicBezTo>
                      <a:pt x="5013" y="457"/>
                      <a:pt x="4870" y="386"/>
                      <a:pt x="4846" y="338"/>
                    </a:cubicBezTo>
                    <a:cubicBezTo>
                      <a:pt x="4799" y="255"/>
                      <a:pt x="4727" y="64"/>
                      <a:pt x="4703" y="64"/>
                    </a:cubicBezTo>
                    <a:cubicBezTo>
                      <a:pt x="4683" y="64"/>
                      <a:pt x="4598" y="0"/>
                      <a:pt x="4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6"/>
              <p:cNvSpPr/>
              <p:nvPr/>
            </p:nvSpPr>
            <p:spPr>
              <a:xfrm>
                <a:off x="2468766" y="1602907"/>
                <a:ext cx="201490" cy="249347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038" extrusionOk="0">
                    <a:moveTo>
                      <a:pt x="2020" y="1"/>
                    </a:moveTo>
                    <a:cubicBezTo>
                      <a:pt x="1928" y="1"/>
                      <a:pt x="1882" y="338"/>
                      <a:pt x="1882" y="537"/>
                    </a:cubicBezTo>
                    <a:cubicBezTo>
                      <a:pt x="1882" y="739"/>
                      <a:pt x="1834" y="1073"/>
                      <a:pt x="1834" y="1132"/>
                    </a:cubicBezTo>
                    <a:cubicBezTo>
                      <a:pt x="1834" y="1192"/>
                      <a:pt x="1739" y="1346"/>
                      <a:pt x="1679" y="1394"/>
                    </a:cubicBezTo>
                    <a:cubicBezTo>
                      <a:pt x="1608" y="1454"/>
                      <a:pt x="1441" y="1644"/>
                      <a:pt x="1417" y="1692"/>
                    </a:cubicBezTo>
                    <a:cubicBezTo>
                      <a:pt x="1394" y="1727"/>
                      <a:pt x="1298" y="1930"/>
                      <a:pt x="1263" y="1966"/>
                    </a:cubicBezTo>
                    <a:cubicBezTo>
                      <a:pt x="1227" y="2001"/>
                      <a:pt x="977" y="2144"/>
                      <a:pt x="846" y="2204"/>
                    </a:cubicBezTo>
                    <a:cubicBezTo>
                      <a:pt x="727" y="2263"/>
                      <a:pt x="560" y="2442"/>
                      <a:pt x="489" y="2549"/>
                    </a:cubicBezTo>
                    <a:cubicBezTo>
                      <a:pt x="405" y="2656"/>
                      <a:pt x="334" y="2870"/>
                      <a:pt x="298" y="2894"/>
                    </a:cubicBezTo>
                    <a:cubicBezTo>
                      <a:pt x="292" y="2904"/>
                      <a:pt x="281" y="2909"/>
                      <a:pt x="269" y="2909"/>
                    </a:cubicBezTo>
                    <a:cubicBezTo>
                      <a:pt x="236" y="2909"/>
                      <a:pt x="187" y="2878"/>
                      <a:pt x="143" y="2835"/>
                    </a:cubicBezTo>
                    <a:cubicBezTo>
                      <a:pt x="108" y="2775"/>
                      <a:pt x="60" y="2763"/>
                      <a:pt x="1" y="2751"/>
                    </a:cubicBezTo>
                    <a:lnTo>
                      <a:pt x="1" y="3168"/>
                    </a:lnTo>
                    <a:cubicBezTo>
                      <a:pt x="1" y="3311"/>
                      <a:pt x="48" y="3442"/>
                      <a:pt x="120" y="3537"/>
                    </a:cubicBezTo>
                    <a:cubicBezTo>
                      <a:pt x="191" y="3644"/>
                      <a:pt x="286" y="3775"/>
                      <a:pt x="298" y="3811"/>
                    </a:cubicBezTo>
                    <a:cubicBezTo>
                      <a:pt x="298" y="3835"/>
                      <a:pt x="358" y="3954"/>
                      <a:pt x="393" y="4037"/>
                    </a:cubicBezTo>
                    <a:cubicBezTo>
                      <a:pt x="501" y="3906"/>
                      <a:pt x="620" y="3811"/>
                      <a:pt x="810" y="3692"/>
                    </a:cubicBezTo>
                    <a:cubicBezTo>
                      <a:pt x="1036" y="3561"/>
                      <a:pt x="1239" y="3406"/>
                      <a:pt x="1322" y="3382"/>
                    </a:cubicBezTo>
                    <a:cubicBezTo>
                      <a:pt x="1405" y="3347"/>
                      <a:pt x="1632" y="3216"/>
                      <a:pt x="1739" y="3144"/>
                    </a:cubicBezTo>
                    <a:cubicBezTo>
                      <a:pt x="1846" y="3073"/>
                      <a:pt x="1929" y="3013"/>
                      <a:pt x="2060" y="3001"/>
                    </a:cubicBezTo>
                    <a:cubicBezTo>
                      <a:pt x="2203" y="2978"/>
                      <a:pt x="2275" y="2894"/>
                      <a:pt x="2370" y="2835"/>
                    </a:cubicBezTo>
                    <a:cubicBezTo>
                      <a:pt x="2453" y="2763"/>
                      <a:pt x="2453" y="2728"/>
                      <a:pt x="2560" y="2728"/>
                    </a:cubicBezTo>
                    <a:cubicBezTo>
                      <a:pt x="2656" y="2728"/>
                      <a:pt x="2763" y="2656"/>
                      <a:pt x="2918" y="2525"/>
                    </a:cubicBezTo>
                    <a:cubicBezTo>
                      <a:pt x="3072" y="2394"/>
                      <a:pt x="3013" y="2085"/>
                      <a:pt x="3025" y="1977"/>
                    </a:cubicBezTo>
                    <a:cubicBezTo>
                      <a:pt x="3037" y="1870"/>
                      <a:pt x="3072" y="1775"/>
                      <a:pt x="3132" y="1692"/>
                    </a:cubicBezTo>
                    <a:cubicBezTo>
                      <a:pt x="3191" y="1620"/>
                      <a:pt x="3251" y="1370"/>
                      <a:pt x="3263" y="1275"/>
                    </a:cubicBezTo>
                    <a:cubicBezTo>
                      <a:pt x="3263" y="1168"/>
                      <a:pt x="3239" y="1120"/>
                      <a:pt x="3168" y="1001"/>
                    </a:cubicBezTo>
                    <a:cubicBezTo>
                      <a:pt x="3084" y="882"/>
                      <a:pt x="3060" y="620"/>
                      <a:pt x="3049" y="442"/>
                    </a:cubicBezTo>
                    <a:cubicBezTo>
                      <a:pt x="3025" y="263"/>
                      <a:pt x="2929" y="180"/>
                      <a:pt x="2787" y="156"/>
                    </a:cubicBezTo>
                    <a:cubicBezTo>
                      <a:pt x="2747" y="146"/>
                      <a:pt x="2714" y="142"/>
                      <a:pt x="2684" y="142"/>
                    </a:cubicBezTo>
                    <a:cubicBezTo>
                      <a:pt x="2606" y="142"/>
                      <a:pt x="2548" y="172"/>
                      <a:pt x="2453" y="215"/>
                    </a:cubicBezTo>
                    <a:cubicBezTo>
                      <a:pt x="2409" y="233"/>
                      <a:pt x="2374" y="241"/>
                      <a:pt x="2343" y="241"/>
                    </a:cubicBezTo>
                    <a:cubicBezTo>
                      <a:pt x="2289" y="241"/>
                      <a:pt x="2248" y="217"/>
                      <a:pt x="2203" y="180"/>
                    </a:cubicBezTo>
                    <a:cubicBezTo>
                      <a:pt x="2144" y="120"/>
                      <a:pt x="2108" y="13"/>
                      <a:pt x="2025" y="1"/>
                    </a:cubicBezTo>
                    <a:cubicBezTo>
                      <a:pt x="2023" y="1"/>
                      <a:pt x="2021" y="1"/>
                      <a:pt x="20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6"/>
              <p:cNvSpPr/>
              <p:nvPr/>
            </p:nvSpPr>
            <p:spPr>
              <a:xfrm>
                <a:off x="1616665" y="1631559"/>
                <a:ext cx="141222" cy="17950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7" extrusionOk="0">
                    <a:moveTo>
                      <a:pt x="924" y="1"/>
                    </a:moveTo>
                    <a:cubicBezTo>
                      <a:pt x="763" y="1"/>
                      <a:pt x="603" y="159"/>
                      <a:pt x="488" y="240"/>
                    </a:cubicBezTo>
                    <a:cubicBezTo>
                      <a:pt x="378" y="320"/>
                      <a:pt x="360" y="350"/>
                      <a:pt x="272" y="350"/>
                    </a:cubicBezTo>
                    <a:cubicBezTo>
                      <a:pt x="255" y="350"/>
                      <a:pt x="237" y="349"/>
                      <a:pt x="214" y="347"/>
                    </a:cubicBezTo>
                    <a:cubicBezTo>
                      <a:pt x="143" y="335"/>
                      <a:pt x="72" y="323"/>
                      <a:pt x="12" y="299"/>
                    </a:cubicBezTo>
                    <a:cubicBezTo>
                      <a:pt x="12" y="382"/>
                      <a:pt x="0" y="573"/>
                      <a:pt x="12" y="656"/>
                    </a:cubicBezTo>
                    <a:cubicBezTo>
                      <a:pt x="24" y="751"/>
                      <a:pt x="167" y="835"/>
                      <a:pt x="226" y="906"/>
                    </a:cubicBezTo>
                    <a:cubicBezTo>
                      <a:pt x="274" y="966"/>
                      <a:pt x="262" y="1049"/>
                      <a:pt x="262" y="1109"/>
                    </a:cubicBezTo>
                    <a:cubicBezTo>
                      <a:pt x="262" y="1144"/>
                      <a:pt x="274" y="1192"/>
                      <a:pt x="310" y="1240"/>
                    </a:cubicBezTo>
                    <a:cubicBezTo>
                      <a:pt x="322" y="1275"/>
                      <a:pt x="357" y="1323"/>
                      <a:pt x="381" y="1383"/>
                    </a:cubicBezTo>
                    <a:cubicBezTo>
                      <a:pt x="453" y="1513"/>
                      <a:pt x="107" y="1966"/>
                      <a:pt x="107" y="1966"/>
                    </a:cubicBezTo>
                    <a:cubicBezTo>
                      <a:pt x="107" y="1966"/>
                      <a:pt x="393" y="2573"/>
                      <a:pt x="441" y="2680"/>
                    </a:cubicBezTo>
                    <a:cubicBezTo>
                      <a:pt x="500" y="2776"/>
                      <a:pt x="703" y="2907"/>
                      <a:pt x="774" y="2907"/>
                    </a:cubicBezTo>
                    <a:cubicBezTo>
                      <a:pt x="846" y="2895"/>
                      <a:pt x="1048" y="2728"/>
                      <a:pt x="1167" y="2692"/>
                    </a:cubicBezTo>
                    <a:cubicBezTo>
                      <a:pt x="1193" y="2682"/>
                      <a:pt x="1217" y="2678"/>
                      <a:pt x="1238" y="2678"/>
                    </a:cubicBezTo>
                    <a:cubicBezTo>
                      <a:pt x="1310" y="2678"/>
                      <a:pt x="1346" y="2728"/>
                      <a:pt x="1346" y="2728"/>
                    </a:cubicBezTo>
                    <a:lnTo>
                      <a:pt x="1346" y="2752"/>
                    </a:lnTo>
                    <a:cubicBezTo>
                      <a:pt x="1429" y="2728"/>
                      <a:pt x="1536" y="2633"/>
                      <a:pt x="1536" y="2561"/>
                    </a:cubicBezTo>
                    <a:cubicBezTo>
                      <a:pt x="1536" y="2478"/>
                      <a:pt x="1500" y="2192"/>
                      <a:pt x="1500" y="2073"/>
                    </a:cubicBezTo>
                    <a:cubicBezTo>
                      <a:pt x="1512" y="1942"/>
                      <a:pt x="1703" y="1692"/>
                      <a:pt x="1738" y="1644"/>
                    </a:cubicBezTo>
                    <a:cubicBezTo>
                      <a:pt x="1786" y="1585"/>
                      <a:pt x="1869" y="1311"/>
                      <a:pt x="1869" y="1263"/>
                    </a:cubicBezTo>
                    <a:cubicBezTo>
                      <a:pt x="1869" y="1204"/>
                      <a:pt x="1858" y="990"/>
                      <a:pt x="1953" y="942"/>
                    </a:cubicBezTo>
                    <a:cubicBezTo>
                      <a:pt x="2048" y="894"/>
                      <a:pt x="2286" y="775"/>
                      <a:pt x="2286" y="597"/>
                    </a:cubicBezTo>
                    <a:cubicBezTo>
                      <a:pt x="2286" y="466"/>
                      <a:pt x="2286" y="370"/>
                      <a:pt x="2286" y="275"/>
                    </a:cubicBezTo>
                    <a:cubicBezTo>
                      <a:pt x="2250" y="287"/>
                      <a:pt x="2227" y="287"/>
                      <a:pt x="2203" y="287"/>
                    </a:cubicBezTo>
                    <a:cubicBezTo>
                      <a:pt x="2162" y="291"/>
                      <a:pt x="2117" y="293"/>
                      <a:pt x="2068" y="293"/>
                    </a:cubicBezTo>
                    <a:cubicBezTo>
                      <a:pt x="1849" y="293"/>
                      <a:pt x="1573" y="253"/>
                      <a:pt x="1417" y="204"/>
                    </a:cubicBezTo>
                    <a:cubicBezTo>
                      <a:pt x="1334" y="168"/>
                      <a:pt x="1262" y="132"/>
                      <a:pt x="1179" y="97"/>
                    </a:cubicBezTo>
                    <a:cubicBezTo>
                      <a:pt x="1107" y="73"/>
                      <a:pt x="1024" y="13"/>
                      <a:pt x="941" y="1"/>
                    </a:cubicBezTo>
                    <a:cubicBezTo>
                      <a:pt x="935" y="1"/>
                      <a:pt x="929" y="1"/>
                      <a:pt x="9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6"/>
              <p:cNvSpPr/>
              <p:nvPr/>
            </p:nvSpPr>
            <p:spPr>
              <a:xfrm>
                <a:off x="1249741" y="2598457"/>
                <a:ext cx="209641" cy="465410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7537" extrusionOk="0">
                    <a:moveTo>
                      <a:pt x="1084" y="0"/>
                    </a:moveTo>
                    <a:cubicBezTo>
                      <a:pt x="1084" y="0"/>
                      <a:pt x="1084" y="12"/>
                      <a:pt x="1084" y="12"/>
                    </a:cubicBezTo>
                    <a:cubicBezTo>
                      <a:pt x="1084" y="107"/>
                      <a:pt x="1013" y="119"/>
                      <a:pt x="918" y="179"/>
                    </a:cubicBezTo>
                    <a:cubicBezTo>
                      <a:pt x="834" y="226"/>
                      <a:pt x="834" y="310"/>
                      <a:pt x="811" y="405"/>
                    </a:cubicBezTo>
                    <a:cubicBezTo>
                      <a:pt x="811" y="417"/>
                      <a:pt x="811" y="429"/>
                      <a:pt x="799" y="441"/>
                    </a:cubicBezTo>
                    <a:cubicBezTo>
                      <a:pt x="799" y="441"/>
                      <a:pt x="799" y="441"/>
                      <a:pt x="787" y="453"/>
                    </a:cubicBezTo>
                    <a:cubicBezTo>
                      <a:pt x="787" y="453"/>
                      <a:pt x="787" y="464"/>
                      <a:pt x="775" y="464"/>
                    </a:cubicBezTo>
                    <a:cubicBezTo>
                      <a:pt x="763" y="488"/>
                      <a:pt x="739" y="500"/>
                      <a:pt x="715" y="524"/>
                    </a:cubicBezTo>
                    <a:cubicBezTo>
                      <a:pt x="703" y="524"/>
                      <a:pt x="692" y="536"/>
                      <a:pt x="668" y="548"/>
                    </a:cubicBezTo>
                    <a:cubicBezTo>
                      <a:pt x="632" y="572"/>
                      <a:pt x="596" y="583"/>
                      <a:pt x="561" y="607"/>
                    </a:cubicBezTo>
                    <a:cubicBezTo>
                      <a:pt x="561" y="607"/>
                      <a:pt x="549" y="619"/>
                      <a:pt x="537" y="619"/>
                    </a:cubicBezTo>
                    <a:cubicBezTo>
                      <a:pt x="498" y="646"/>
                      <a:pt x="481" y="652"/>
                      <a:pt x="472" y="652"/>
                    </a:cubicBezTo>
                    <a:cubicBezTo>
                      <a:pt x="464" y="652"/>
                      <a:pt x="462" y="648"/>
                      <a:pt x="457" y="648"/>
                    </a:cubicBezTo>
                    <a:cubicBezTo>
                      <a:pt x="451" y="648"/>
                      <a:pt x="440" y="659"/>
                      <a:pt x="394" y="714"/>
                    </a:cubicBezTo>
                    <a:cubicBezTo>
                      <a:pt x="287" y="845"/>
                      <a:pt x="346" y="1095"/>
                      <a:pt x="346" y="1250"/>
                    </a:cubicBezTo>
                    <a:cubicBezTo>
                      <a:pt x="346" y="1405"/>
                      <a:pt x="322" y="1953"/>
                      <a:pt x="322" y="2167"/>
                    </a:cubicBezTo>
                    <a:cubicBezTo>
                      <a:pt x="322" y="2381"/>
                      <a:pt x="346" y="2477"/>
                      <a:pt x="358" y="2584"/>
                    </a:cubicBezTo>
                    <a:cubicBezTo>
                      <a:pt x="370" y="2691"/>
                      <a:pt x="477" y="2786"/>
                      <a:pt x="561" y="2858"/>
                    </a:cubicBezTo>
                    <a:cubicBezTo>
                      <a:pt x="656" y="2941"/>
                      <a:pt x="644" y="2977"/>
                      <a:pt x="656" y="3096"/>
                    </a:cubicBezTo>
                    <a:cubicBezTo>
                      <a:pt x="668" y="3215"/>
                      <a:pt x="703" y="3334"/>
                      <a:pt x="751" y="3453"/>
                    </a:cubicBezTo>
                    <a:cubicBezTo>
                      <a:pt x="787" y="3572"/>
                      <a:pt x="846" y="3620"/>
                      <a:pt x="858" y="3774"/>
                    </a:cubicBezTo>
                    <a:cubicBezTo>
                      <a:pt x="882" y="3929"/>
                      <a:pt x="811" y="3941"/>
                      <a:pt x="775" y="3989"/>
                    </a:cubicBezTo>
                    <a:cubicBezTo>
                      <a:pt x="739" y="4036"/>
                      <a:pt x="394" y="4346"/>
                      <a:pt x="358" y="4441"/>
                    </a:cubicBezTo>
                    <a:cubicBezTo>
                      <a:pt x="334" y="4536"/>
                      <a:pt x="322" y="4703"/>
                      <a:pt x="311" y="4846"/>
                    </a:cubicBezTo>
                    <a:cubicBezTo>
                      <a:pt x="287" y="4989"/>
                      <a:pt x="287" y="5155"/>
                      <a:pt x="263" y="5275"/>
                    </a:cubicBezTo>
                    <a:cubicBezTo>
                      <a:pt x="239" y="5394"/>
                      <a:pt x="168" y="5406"/>
                      <a:pt x="96" y="5429"/>
                    </a:cubicBezTo>
                    <a:cubicBezTo>
                      <a:pt x="37" y="5453"/>
                      <a:pt x="49" y="5513"/>
                      <a:pt x="49" y="5620"/>
                    </a:cubicBezTo>
                    <a:cubicBezTo>
                      <a:pt x="49" y="5739"/>
                      <a:pt x="168" y="5822"/>
                      <a:pt x="191" y="5906"/>
                    </a:cubicBezTo>
                    <a:cubicBezTo>
                      <a:pt x="203" y="5989"/>
                      <a:pt x="96" y="6144"/>
                      <a:pt x="49" y="6227"/>
                    </a:cubicBezTo>
                    <a:cubicBezTo>
                      <a:pt x="1" y="6322"/>
                      <a:pt x="72" y="6441"/>
                      <a:pt x="72" y="6584"/>
                    </a:cubicBezTo>
                    <a:cubicBezTo>
                      <a:pt x="72" y="6727"/>
                      <a:pt x="60" y="6918"/>
                      <a:pt x="49" y="7025"/>
                    </a:cubicBezTo>
                    <a:cubicBezTo>
                      <a:pt x="25" y="7144"/>
                      <a:pt x="1" y="7299"/>
                      <a:pt x="25" y="7346"/>
                    </a:cubicBezTo>
                    <a:cubicBezTo>
                      <a:pt x="37" y="7382"/>
                      <a:pt x="60" y="7465"/>
                      <a:pt x="96" y="7537"/>
                    </a:cubicBezTo>
                    <a:cubicBezTo>
                      <a:pt x="203" y="7465"/>
                      <a:pt x="239" y="7227"/>
                      <a:pt x="251" y="7049"/>
                    </a:cubicBezTo>
                    <a:cubicBezTo>
                      <a:pt x="275" y="6846"/>
                      <a:pt x="441" y="6679"/>
                      <a:pt x="537" y="6608"/>
                    </a:cubicBezTo>
                    <a:cubicBezTo>
                      <a:pt x="632" y="6537"/>
                      <a:pt x="1120" y="6537"/>
                      <a:pt x="1323" y="6406"/>
                    </a:cubicBezTo>
                    <a:cubicBezTo>
                      <a:pt x="1525" y="6287"/>
                      <a:pt x="1477" y="6108"/>
                      <a:pt x="1430" y="5882"/>
                    </a:cubicBezTo>
                    <a:cubicBezTo>
                      <a:pt x="1394" y="5667"/>
                      <a:pt x="1561" y="5632"/>
                      <a:pt x="1704" y="5536"/>
                    </a:cubicBezTo>
                    <a:cubicBezTo>
                      <a:pt x="1846" y="5453"/>
                      <a:pt x="2406" y="4953"/>
                      <a:pt x="2454" y="4941"/>
                    </a:cubicBezTo>
                    <a:cubicBezTo>
                      <a:pt x="2489" y="4917"/>
                      <a:pt x="2787" y="4715"/>
                      <a:pt x="2906" y="4608"/>
                    </a:cubicBezTo>
                    <a:cubicBezTo>
                      <a:pt x="3025" y="4513"/>
                      <a:pt x="2989" y="4358"/>
                      <a:pt x="3049" y="4274"/>
                    </a:cubicBezTo>
                    <a:cubicBezTo>
                      <a:pt x="3097" y="4191"/>
                      <a:pt x="3275" y="4108"/>
                      <a:pt x="3359" y="3977"/>
                    </a:cubicBezTo>
                    <a:cubicBezTo>
                      <a:pt x="3394" y="3929"/>
                      <a:pt x="3382" y="3643"/>
                      <a:pt x="3359" y="3298"/>
                    </a:cubicBezTo>
                    <a:cubicBezTo>
                      <a:pt x="3323" y="2703"/>
                      <a:pt x="3239" y="1917"/>
                      <a:pt x="3228" y="1869"/>
                    </a:cubicBezTo>
                    <a:cubicBezTo>
                      <a:pt x="3216" y="1857"/>
                      <a:pt x="3216" y="1857"/>
                      <a:pt x="3216" y="1857"/>
                    </a:cubicBezTo>
                    <a:lnTo>
                      <a:pt x="3216" y="1715"/>
                    </a:lnTo>
                    <a:cubicBezTo>
                      <a:pt x="3144" y="1715"/>
                      <a:pt x="3073" y="1715"/>
                      <a:pt x="3061" y="1679"/>
                    </a:cubicBezTo>
                    <a:cubicBezTo>
                      <a:pt x="3025" y="1607"/>
                      <a:pt x="2978" y="1405"/>
                      <a:pt x="2918" y="1405"/>
                    </a:cubicBezTo>
                    <a:lnTo>
                      <a:pt x="2823" y="1405"/>
                    </a:lnTo>
                    <a:cubicBezTo>
                      <a:pt x="2716" y="1417"/>
                      <a:pt x="2537" y="1441"/>
                      <a:pt x="2430" y="1453"/>
                    </a:cubicBezTo>
                    <a:cubicBezTo>
                      <a:pt x="2400" y="1458"/>
                      <a:pt x="2371" y="1461"/>
                      <a:pt x="2342" y="1461"/>
                    </a:cubicBezTo>
                    <a:cubicBezTo>
                      <a:pt x="2244" y="1461"/>
                      <a:pt x="2157" y="1426"/>
                      <a:pt x="2120" y="1334"/>
                    </a:cubicBezTo>
                    <a:cubicBezTo>
                      <a:pt x="2061" y="1226"/>
                      <a:pt x="2013" y="976"/>
                      <a:pt x="1954" y="893"/>
                    </a:cubicBezTo>
                    <a:cubicBezTo>
                      <a:pt x="1882" y="822"/>
                      <a:pt x="1644" y="631"/>
                      <a:pt x="1561" y="572"/>
                    </a:cubicBezTo>
                    <a:cubicBezTo>
                      <a:pt x="1489" y="512"/>
                      <a:pt x="1346" y="274"/>
                      <a:pt x="1334" y="238"/>
                    </a:cubicBezTo>
                    <a:cubicBezTo>
                      <a:pt x="1311" y="202"/>
                      <a:pt x="1311" y="48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1526200" y="2175462"/>
                <a:ext cx="210321" cy="389951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6315" extrusionOk="0">
                    <a:moveTo>
                      <a:pt x="351" y="1"/>
                    </a:moveTo>
                    <a:cubicBezTo>
                      <a:pt x="175" y="1"/>
                      <a:pt x="91" y="105"/>
                      <a:pt x="36" y="159"/>
                    </a:cubicBezTo>
                    <a:cubicBezTo>
                      <a:pt x="13" y="171"/>
                      <a:pt x="1" y="195"/>
                      <a:pt x="1" y="218"/>
                    </a:cubicBezTo>
                    <a:cubicBezTo>
                      <a:pt x="1" y="230"/>
                      <a:pt x="13" y="242"/>
                      <a:pt x="13" y="254"/>
                    </a:cubicBezTo>
                    <a:cubicBezTo>
                      <a:pt x="13" y="254"/>
                      <a:pt x="13" y="266"/>
                      <a:pt x="13" y="266"/>
                    </a:cubicBezTo>
                    <a:cubicBezTo>
                      <a:pt x="13" y="302"/>
                      <a:pt x="25" y="325"/>
                      <a:pt x="36" y="361"/>
                    </a:cubicBezTo>
                    <a:cubicBezTo>
                      <a:pt x="60" y="409"/>
                      <a:pt x="72" y="456"/>
                      <a:pt x="96" y="504"/>
                    </a:cubicBezTo>
                    <a:cubicBezTo>
                      <a:pt x="132" y="623"/>
                      <a:pt x="167" y="826"/>
                      <a:pt x="167" y="826"/>
                    </a:cubicBezTo>
                    <a:cubicBezTo>
                      <a:pt x="167" y="826"/>
                      <a:pt x="227" y="1123"/>
                      <a:pt x="286" y="1385"/>
                    </a:cubicBezTo>
                    <a:cubicBezTo>
                      <a:pt x="310" y="1504"/>
                      <a:pt x="346" y="1611"/>
                      <a:pt x="370" y="1695"/>
                    </a:cubicBezTo>
                    <a:cubicBezTo>
                      <a:pt x="453" y="1980"/>
                      <a:pt x="501" y="2302"/>
                      <a:pt x="596" y="2588"/>
                    </a:cubicBezTo>
                    <a:cubicBezTo>
                      <a:pt x="679" y="2885"/>
                      <a:pt x="965" y="3088"/>
                      <a:pt x="1048" y="3302"/>
                    </a:cubicBezTo>
                    <a:cubicBezTo>
                      <a:pt x="1120" y="3504"/>
                      <a:pt x="977" y="3719"/>
                      <a:pt x="941" y="3909"/>
                    </a:cubicBezTo>
                    <a:cubicBezTo>
                      <a:pt x="906" y="4088"/>
                      <a:pt x="1156" y="4397"/>
                      <a:pt x="1239" y="4743"/>
                    </a:cubicBezTo>
                    <a:cubicBezTo>
                      <a:pt x="1334" y="5088"/>
                      <a:pt x="1477" y="5493"/>
                      <a:pt x="1477" y="5576"/>
                    </a:cubicBezTo>
                    <a:cubicBezTo>
                      <a:pt x="1477" y="5636"/>
                      <a:pt x="1346" y="6171"/>
                      <a:pt x="1310" y="6314"/>
                    </a:cubicBezTo>
                    <a:lnTo>
                      <a:pt x="2513" y="6255"/>
                    </a:lnTo>
                    <a:lnTo>
                      <a:pt x="2513" y="4719"/>
                    </a:lnTo>
                    <a:lnTo>
                      <a:pt x="3168" y="4719"/>
                    </a:lnTo>
                    <a:cubicBezTo>
                      <a:pt x="3168" y="4576"/>
                      <a:pt x="3156" y="4159"/>
                      <a:pt x="3156" y="4135"/>
                    </a:cubicBezTo>
                    <a:cubicBezTo>
                      <a:pt x="3156" y="4100"/>
                      <a:pt x="3168" y="3516"/>
                      <a:pt x="3168" y="3445"/>
                    </a:cubicBezTo>
                    <a:cubicBezTo>
                      <a:pt x="3156" y="3385"/>
                      <a:pt x="3037" y="2254"/>
                      <a:pt x="3037" y="2123"/>
                    </a:cubicBezTo>
                    <a:cubicBezTo>
                      <a:pt x="3037" y="2004"/>
                      <a:pt x="3096" y="1659"/>
                      <a:pt x="3156" y="1504"/>
                    </a:cubicBezTo>
                    <a:cubicBezTo>
                      <a:pt x="3227" y="1349"/>
                      <a:pt x="3334" y="1242"/>
                      <a:pt x="3370" y="1099"/>
                    </a:cubicBezTo>
                    <a:cubicBezTo>
                      <a:pt x="3406" y="968"/>
                      <a:pt x="3323" y="718"/>
                      <a:pt x="3287" y="671"/>
                    </a:cubicBezTo>
                    <a:cubicBezTo>
                      <a:pt x="3282" y="661"/>
                      <a:pt x="3269" y="657"/>
                      <a:pt x="3251" y="657"/>
                    </a:cubicBezTo>
                    <a:cubicBezTo>
                      <a:pt x="3180" y="657"/>
                      <a:pt x="3027" y="718"/>
                      <a:pt x="2989" y="718"/>
                    </a:cubicBezTo>
                    <a:cubicBezTo>
                      <a:pt x="2987" y="719"/>
                      <a:pt x="2984" y="719"/>
                      <a:pt x="2982" y="719"/>
                    </a:cubicBezTo>
                    <a:cubicBezTo>
                      <a:pt x="2934" y="719"/>
                      <a:pt x="2867" y="615"/>
                      <a:pt x="2811" y="468"/>
                    </a:cubicBezTo>
                    <a:cubicBezTo>
                      <a:pt x="2739" y="314"/>
                      <a:pt x="2632" y="230"/>
                      <a:pt x="2465" y="171"/>
                    </a:cubicBezTo>
                    <a:cubicBezTo>
                      <a:pt x="2418" y="159"/>
                      <a:pt x="2346" y="135"/>
                      <a:pt x="2251" y="123"/>
                    </a:cubicBezTo>
                    <a:cubicBezTo>
                      <a:pt x="2049" y="75"/>
                      <a:pt x="1775" y="52"/>
                      <a:pt x="1608" y="52"/>
                    </a:cubicBezTo>
                    <a:lnTo>
                      <a:pt x="1537" y="52"/>
                    </a:lnTo>
                    <a:cubicBezTo>
                      <a:pt x="1346" y="64"/>
                      <a:pt x="1203" y="75"/>
                      <a:pt x="1084" y="75"/>
                    </a:cubicBezTo>
                    <a:cubicBezTo>
                      <a:pt x="1048" y="75"/>
                      <a:pt x="1001" y="75"/>
                      <a:pt x="941" y="64"/>
                    </a:cubicBezTo>
                    <a:cubicBezTo>
                      <a:pt x="787" y="52"/>
                      <a:pt x="548" y="16"/>
                      <a:pt x="406" y="4"/>
                    </a:cubicBezTo>
                    <a:cubicBezTo>
                      <a:pt x="386" y="2"/>
                      <a:pt x="368" y="1"/>
                      <a:pt x="3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1424002" y="2685217"/>
                <a:ext cx="803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1426966" y="2685217"/>
                <a:ext cx="803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>
                <a:off x="1448270" y="2466804"/>
                <a:ext cx="365498" cy="404463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6550" extrusionOk="0">
                    <a:moveTo>
                      <a:pt x="3775" y="1"/>
                    </a:moveTo>
                    <a:lnTo>
                      <a:pt x="3775" y="1537"/>
                    </a:lnTo>
                    <a:lnTo>
                      <a:pt x="2572" y="1596"/>
                    </a:lnTo>
                    <a:cubicBezTo>
                      <a:pt x="2572" y="1620"/>
                      <a:pt x="2572" y="1632"/>
                      <a:pt x="2572" y="1632"/>
                    </a:cubicBezTo>
                    <a:lnTo>
                      <a:pt x="1906" y="1644"/>
                    </a:lnTo>
                    <a:lnTo>
                      <a:pt x="655" y="1680"/>
                    </a:lnTo>
                    <a:lnTo>
                      <a:pt x="655" y="3989"/>
                    </a:lnTo>
                    <a:cubicBezTo>
                      <a:pt x="655" y="3989"/>
                      <a:pt x="429" y="3989"/>
                      <a:pt x="382" y="3954"/>
                    </a:cubicBezTo>
                    <a:cubicBezTo>
                      <a:pt x="334" y="3906"/>
                      <a:pt x="251" y="3811"/>
                      <a:pt x="203" y="3811"/>
                    </a:cubicBezTo>
                    <a:cubicBezTo>
                      <a:pt x="179" y="3811"/>
                      <a:pt x="84" y="3835"/>
                      <a:pt x="1" y="3847"/>
                    </a:cubicBezTo>
                    <a:lnTo>
                      <a:pt x="1" y="3989"/>
                    </a:lnTo>
                    <a:cubicBezTo>
                      <a:pt x="1" y="3989"/>
                      <a:pt x="1" y="3989"/>
                      <a:pt x="13" y="4001"/>
                    </a:cubicBezTo>
                    <a:cubicBezTo>
                      <a:pt x="13" y="4001"/>
                      <a:pt x="13" y="3989"/>
                      <a:pt x="13" y="3989"/>
                    </a:cubicBezTo>
                    <a:cubicBezTo>
                      <a:pt x="13" y="3989"/>
                      <a:pt x="536" y="4156"/>
                      <a:pt x="620" y="4216"/>
                    </a:cubicBezTo>
                    <a:cubicBezTo>
                      <a:pt x="715" y="4275"/>
                      <a:pt x="632" y="4525"/>
                      <a:pt x="620" y="4656"/>
                    </a:cubicBezTo>
                    <a:cubicBezTo>
                      <a:pt x="620" y="4763"/>
                      <a:pt x="644" y="4847"/>
                      <a:pt x="763" y="4954"/>
                    </a:cubicBezTo>
                    <a:cubicBezTo>
                      <a:pt x="775" y="4978"/>
                      <a:pt x="810" y="5001"/>
                      <a:pt x="834" y="5025"/>
                    </a:cubicBezTo>
                    <a:cubicBezTo>
                      <a:pt x="882" y="5061"/>
                      <a:pt x="929" y="5073"/>
                      <a:pt x="977" y="5073"/>
                    </a:cubicBezTo>
                    <a:cubicBezTo>
                      <a:pt x="1111" y="5073"/>
                      <a:pt x="1246" y="4989"/>
                      <a:pt x="1370" y="4989"/>
                    </a:cubicBezTo>
                    <a:cubicBezTo>
                      <a:pt x="1378" y="4989"/>
                      <a:pt x="1386" y="4989"/>
                      <a:pt x="1394" y="4990"/>
                    </a:cubicBezTo>
                    <a:lnTo>
                      <a:pt x="1406" y="4990"/>
                    </a:lnTo>
                    <a:cubicBezTo>
                      <a:pt x="1584" y="4990"/>
                      <a:pt x="1763" y="5311"/>
                      <a:pt x="1834" y="5359"/>
                    </a:cubicBezTo>
                    <a:cubicBezTo>
                      <a:pt x="1918" y="5418"/>
                      <a:pt x="2013" y="5621"/>
                      <a:pt x="2310" y="5644"/>
                    </a:cubicBezTo>
                    <a:cubicBezTo>
                      <a:pt x="2620" y="5680"/>
                      <a:pt x="3573" y="5787"/>
                      <a:pt x="4168" y="5811"/>
                    </a:cubicBezTo>
                    <a:cubicBezTo>
                      <a:pt x="4763" y="5835"/>
                      <a:pt x="5132" y="6133"/>
                      <a:pt x="5299" y="6240"/>
                    </a:cubicBezTo>
                    <a:cubicBezTo>
                      <a:pt x="5454" y="6347"/>
                      <a:pt x="5835" y="6514"/>
                      <a:pt x="5918" y="6549"/>
                    </a:cubicBezTo>
                    <a:lnTo>
                      <a:pt x="5870" y="120"/>
                    </a:lnTo>
                    <a:lnTo>
                      <a:pt x="5870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1299018" y="2196519"/>
                <a:ext cx="318445" cy="516662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8367" extrusionOk="0">
                    <a:moveTo>
                      <a:pt x="1203" y="0"/>
                    </a:moveTo>
                    <a:cubicBezTo>
                      <a:pt x="1112" y="0"/>
                      <a:pt x="1032" y="20"/>
                      <a:pt x="977" y="80"/>
                    </a:cubicBezTo>
                    <a:cubicBezTo>
                      <a:pt x="822" y="246"/>
                      <a:pt x="632" y="556"/>
                      <a:pt x="382" y="616"/>
                    </a:cubicBezTo>
                    <a:cubicBezTo>
                      <a:pt x="286" y="651"/>
                      <a:pt x="144" y="663"/>
                      <a:pt x="1" y="675"/>
                    </a:cubicBezTo>
                    <a:cubicBezTo>
                      <a:pt x="36" y="711"/>
                      <a:pt x="60" y="735"/>
                      <a:pt x="72" y="770"/>
                    </a:cubicBezTo>
                    <a:cubicBezTo>
                      <a:pt x="108" y="866"/>
                      <a:pt x="132" y="1080"/>
                      <a:pt x="167" y="1175"/>
                    </a:cubicBezTo>
                    <a:cubicBezTo>
                      <a:pt x="203" y="1270"/>
                      <a:pt x="298" y="1282"/>
                      <a:pt x="346" y="1342"/>
                    </a:cubicBezTo>
                    <a:cubicBezTo>
                      <a:pt x="346" y="1366"/>
                      <a:pt x="358" y="1378"/>
                      <a:pt x="358" y="1389"/>
                    </a:cubicBezTo>
                    <a:lnTo>
                      <a:pt x="370" y="1389"/>
                    </a:lnTo>
                    <a:cubicBezTo>
                      <a:pt x="370" y="1401"/>
                      <a:pt x="370" y="1413"/>
                      <a:pt x="382" y="1425"/>
                    </a:cubicBezTo>
                    <a:cubicBezTo>
                      <a:pt x="382" y="1437"/>
                      <a:pt x="382" y="1449"/>
                      <a:pt x="382" y="1449"/>
                    </a:cubicBezTo>
                    <a:cubicBezTo>
                      <a:pt x="405" y="1508"/>
                      <a:pt x="417" y="1580"/>
                      <a:pt x="405" y="1663"/>
                    </a:cubicBezTo>
                    <a:cubicBezTo>
                      <a:pt x="405" y="1806"/>
                      <a:pt x="370" y="1818"/>
                      <a:pt x="358" y="1925"/>
                    </a:cubicBezTo>
                    <a:cubicBezTo>
                      <a:pt x="346" y="2020"/>
                      <a:pt x="417" y="2080"/>
                      <a:pt x="441" y="2151"/>
                    </a:cubicBezTo>
                    <a:cubicBezTo>
                      <a:pt x="465" y="2211"/>
                      <a:pt x="560" y="2199"/>
                      <a:pt x="596" y="2211"/>
                    </a:cubicBezTo>
                    <a:cubicBezTo>
                      <a:pt x="632" y="2223"/>
                      <a:pt x="691" y="2247"/>
                      <a:pt x="727" y="2294"/>
                    </a:cubicBezTo>
                    <a:cubicBezTo>
                      <a:pt x="775" y="2330"/>
                      <a:pt x="727" y="2425"/>
                      <a:pt x="739" y="2497"/>
                    </a:cubicBezTo>
                    <a:cubicBezTo>
                      <a:pt x="739" y="2580"/>
                      <a:pt x="739" y="2806"/>
                      <a:pt x="727" y="2890"/>
                    </a:cubicBezTo>
                    <a:cubicBezTo>
                      <a:pt x="727" y="2961"/>
                      <a:pt x="751" y="3140"/>
                      <a:pt x="751" y="3282"/>
                    </a:cubicBezTo>
                    <a:cubicBezTo>
                      <a:pt x="751" y="3425"/>
                      <a:pt x="739" y="3461"/>
                      <a:pt x="715" y="3568"/>
                    </a:cubicBezTo>
                    <a:cubicBezTo>
                      <a:pt x="703" y="3675"/>
                      <a:pt x="656" y="3663"/>
                      <a:pt x="596" y="3771"/>
                    </a:cubicBezTo>
                    <a:cubicBezTo>
                      <a:pt x="525" y="3890"/>
                      <a:pt x="548" y="4104"/>
                      <a:pt x="465" y="4306"/>
                    </a:cubicBezTo>
                    <a:cubicBezTo>
                      <a:pt x="394" y="4509"/>
                      <a:pt x="310" y="4604"/>
                      <a:pt x="298" y="4664"/>
                    </a:cubicBezTo>
                    <a:cubicBezTo>
                      <a:pt x="275" y="4723"/>
                      <a:pt x="227" y="4806"/>
                      <a:pt x="227" y="4878"/>
                    </a:cubicBezTo>
                    <a:cubicBezTo>
                      <a:pt x="239" y="4949"/>
                      <a:pt x="227" y="4985"/>
                      <a:pt x="203" y="5045"/>
                    </a:cubicBezTo>
                    <a:cubicBezTo>
                      <a:pt x="191" y="5104"/>
                      <a:pt x="144" y="5104"/>
                      <a:pt x="96" y="5211"/>
                    </a:cubicBezTo>
                    <a:cubicBezTo>
                      <a:pt x="36" y="5307"/>
                      <a:pt x="167" y="5318"/>
                      <a:pt x="263" y="5485"/>
                    </a:cubicBezTo>
                    <a:cubicBezTo>
                      <a:pt x="346" y="5664"/>
                      <a:pt x="370" y="5735"/>
                      <a:pt x="405" y="5854"/>
                    </a:cubicBezTo>
                    <a:cubicBezTo>
                      <a:pt x="453" y="5973"/>
                      <a:pt x="370" y="6045"/>
                      <a:pt x="310" y="6188"/>
                    </a:cubicBezTo>
                    <a:cubicBezTo>
                      <a:pt x="263" y="6330"/>
                      <a:pt x="286" y="6426"/>
                      <a:pt x="286" y="6509"/>
                    </a:cubicBezTo>
                    <a:cubicBezTo>
                      <a:pt x="513" y="6557"/>
                      <a:pt x="525" y="6711"/>
                      <a:pt x="536" y="6747"/>
                    </a:cubicBezTo>
                    <a:cubicBezTo>
                      <a:pt x="548" y="6783"/>
                      <a:pt x="691" y="7021"/>
                      <a:pt x="763" y="7081"/>
                    </a:cubicBezTo>
                    <a:cubicBezTo>
                      <a:pt x="846" y="7140"/>
                      <a:pt x="1084" y="7331"/>
                      <a:pt x="1156" y="7402"/>
                    </a:cubicBezTo>
                    <a:cubicBezTo>
                      <a:pt x="1215" y="7485"/>
                      <a:pt x="1263" y="7735"/>
                      <a:pt x="1322" y="7843"/>
                    </a:cubicBezTo>
                    <a:cubicBezTo>
                      <a:pt x="1359" y="7935"/>
                      <a:pt x="1446" y="7970"/>
                      <a:pt x="1544" y="7970"/>
                    </a:cubicBezTo>
                    <a:cubicBezTo>
                      <a:pt x="1573" y="7970"/>
                      <a:pt x="1602" y="7967"/>
                      <a:pt x="1632" y="7962"/>
                    </a:cubicBezTo>
                    <a:cubicBezTo>
                      <a:pt x="1691" y="7962"/>
                      <a:pt x="1763" y="7950"/>
                      <a:pt x="1846" y="7938"/>
                    </a:cubicBezTo>
                    <a:cubicBezTo>
                      <a:pt x="1906" y="7938"/>
                      <a:pt x="1977" y="7926"/>
                      <a:pt x="2025" y="7914"/>
                    </a:cubicBezTo>
                    <a:lnTo>
                      <a:pt x="2120" y="7914"/>
                    </a:lnTo>
                    <a:cubicBezTo>
                      <a:pt x="2180" y="7914"/>
                      <a:pt x="2227" y="8116"/>
                      <a:pt x="2263" y="8188"/>
                    </a:cubicBezTo>
                    <a:cubicBezTo>
                      <a:pt x="2275" y="8224"/>
                      <a:pt x="2346" y="8224"/>
                      <a:pt x="2418" y="8224"/>
                    </a:cubicBezTo>
                    <a:cubicBezTo>
                      <a:pt x="2501" y="8212"/>
                      <a:pt x="2596" y="8188"/>
                      <a:pt x="2620" y="8188"/>
                    </a:cubicBezTo>
                    <a:cubicBezTo>
                      <a:pt x="2668" y="8188"/>
                      <a:pt x="2751" y="8283"/>
                      <a:pt x="2799" y="8331"/>
                    </a:cubicBezTo>
                    <a:cubicBezTo>
                      <a:pt x="2846" y="8366"/>
                      <a:pt x="3072" y="8366"/>
                      <a:pt x="3072" y="8366"/>
                    </a:cubicBezTo>
                    <a:lnTo>
                      <a:pt x="3072" y="6057"/>
                    </a:lnTo>
                    <a:lnTo>
                      <a:pt x="4323" y="6021"/>
                    </a:lnTo>
                    <a:lnTo>
                      <a:pt x="4989" y="6009"/>
                    </a:lnTo>
                    <a:cubicBezTo>
                      <a:pt x="4989" y="6009"/>
                      <a:pt x="4989" y="5997"/>
                      <a:pt x="4989" y="5973"/>
                    </a:cubicBezTo>
                    <a:cubicBezTo>
                      <a:pt x="5025" y="5830"/>
                      <a:pt x="5156" y="5295"/>
                      <a:pt x="5156" y="5235"/>
                    </a:cubicBezTo>
                    <a:cubicBezTo>
                      <a:pt x="5156" y="5152"/>
                      <a:pt x="5013" y="4747"/>
                      <a:pt x="4918" y="4402"/>
                    </a:cubicBezTo>
                    <a:cubicBezTo>
                      <a:pt x="4835" y="4056"/>
                      <a:pt x="4585" y="3759"/>
                      <a:pt x="4620" y="3568"/>
                    </a:cubicBezTo>
                    <a:cubicBezTo>
                      <a:pt x="4656" y="3378"/>
                      <a:pt x="4799" y="3163"/>
                      <a:pt x="4727" y="2961"/>
                    </a:cubicBezTo>
                    <a:cubicBezTo>
                      <a:pt x="4644" y="2747"/>
                      <a:pt x="4358" y="2544"/>
                      <a:pt x="4275" y="2247"/>
                    </a:cubicBezTo>
                    <a:cubicBezTo>
                      <a:pt x="4180" y="1961"/>
                      <a:pt x="4132" y="1639"/>
                      <a:pt x="4049" y="1354"/>
                    </a:cubicBezTo>
                    <a:cubicBezTo>
                      <a:pt x="4025" y="1270"/>
                      <a:pt x="3989" y="1163"/>
                      <a:pt x="3965" y="1044"/>
                    </a:cubicBezTo>
                    <a:cubicBezTo>
                      <a:pt x="3906" y="782"/>
                      <a:pt x="3846" y="485"/>
                      <a:pt x="3846" y="485"/>
                    </a:cubicBezTo>
                    <a:cubicBezTo>
                      <a:pt x="3846" y="485"/>
                      <a:pt x="3715" y="473"/>
                      <a:pt x="3537" y="365"/>
                    </a:cubicBezTo>
                    <a:cubicBezTo>
                      <a:pt x="3396" y="275"/>
                      <a:pt x="3162" y="82"/>
                      <a:pt x="2985" y="82"/>
                    </a:cubicBezTo>
                    <a:cubicBezTo>
                      <a:pt x="2952" y="82"/>
                      <a:pt x="2922" y="89"/>
                      <a:pt x="2894" y="104"/>
                    </a:cubicBezTo>
                    <a:cubicBezTo>
                      <a:pt x="2727" y="181"/>
                      <a:pt x="2290" y="332"/>
                      <a:pt x="2155" y="332"/>
                    </a:cubicBezTo>
                    <a:cubicBezTo>
                      <a:pt x="2146" y="332"/>
                      <a:pt x="2138" y="331"/>
                      <a:pt x="2132" y="330"/>
                    </a:cubicBezTo>
                    <a:cubicBezTo>
                      <a:pt x="2025" y="306"/>
                      <a:pt x="1941" y="104"/>
                      <a:pt x="1715" y="80"/>
                    </a:cubicBezTo>
                    <a:cubicBezTo>
                      <a:pt x="1562" y="64"/>
                      <a:pt x="1365" y="0"/>
                      <a:pt x="1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1215963" y="2713870"/>
                <a:ext cx="633061" cy="43527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7049" extrusionOk="0">
                    <a:moveTo>
                      <a:pt x="3775" y="0"/>
                    </a:moveTo>
                    <a:cubicBezTo>
                      <a:pt x="3786" y="48"/>
                      <a:pt x="3870" y="834"/>
                      <a:pt x="3906" y="1429"/>
                    </a:cubicBezTo>
                    <a:cubicBezTo>
                      <a:pt x="3929" y="1774"/>
                      <a:pt x="3941" y="2060"/>
                      <a:pt x="3906" y="2108"/>
                    </a:cubicBezTo>
                    <a:cubicBezTo>
                      <a:pt x="3822" y="2239"/>
                      <a:pt x="3644" y="2322"/>
                      <a:pt x="3596" y="2405"/>
                    </a:cubicBezTo>
                    <a:cubicBezTo>
                      <a:pt x="3536" y="2489"/>
                      <a:pt x="3572" y="2644"/>
                      <a:pt x="3453" y="2739"/>
                    </a:cubicBezTo>
                    <a:cubicBezTo>
                      <a:pt x="3334" y="2846"/>
                      <a:pt x="3036" y="3048"/>
                      <a:pt x="2989" y="3072"/>
                    </a:cubicBezTo>
                    <a:cubicBezTo>
                      <a:pt x="2953" y="3084"/>
                      <a:pt x="2393" y="3584"/>
                      <a:pt x="2251" y="3667"/>
                    </a:cubicBezTo>
                    <a:cubicBezTo>
                      <a:pt x="2108" y="3763"/>
                      <a:pt x="1941" y="3798"/>
                      <a:pt x="1977" y="4013"/>
                    </a:cubicBezTo>
                    <a:cubicBezTo>
                      <a:pt x="2024" y="4239"/>
                      <a:pt x="2072" y="4418"/>
                      <a:pt x="1870" y="4537"/>
                    </a:cubicBezTo>
                    <a:cubicBezTo>
                      <a:pt x="1667" y="4668"/>
                      <a:pt x="1179" y="4668"/>
                      <a:pt x="1084" y="4739"/>
                    </a:cubicBezTo>
                    <a:cubicBezTo>
                      <a:pt x="988" y="4810"/>
                      <a:pt x="822" y="4977"/>
                      <a:pt x="798" y="5180"/>
                    </a:cubicBezTo>
                    <a:cubicBezTo>
                      <a:pt x="786" y="5358"/>
                      <a:pt x="750" y="5596"/>
                      <a:pt x="643" y="5668"/>
                    </a:cubicBezTo>
                    <a:cubicBezTo>
                      <a:pt x="631" y="5668"/>
                      <a:pt x="607" y="5680"/>
                      <a:pt x="596" y="5680"/>
                    </a:cubicBezTo>
                    <a:cubicBezTo>
                      <a:pt x="583" y="5681"/>
                      <a:pt x="570" y="5681"/>
                      <a:pt x="558" y="5681"/>
                    </a:cubicBezTo>
                    <a:cubicBezTo>
                      <a:pt x="437" y="5681"/>
                      <a:pt x="361" y="5632"/>
                      <a:pt x="274" y="5632"/>
                    </a:cubicBezTo>
                    <a:cubicBezTo>
                      <a:pt x="203" y="5632"/>
                      <a:pt x="96" y="5632"/>
                      <a:pt x="0" y="5668"/>
                    </a:cubicBezTo>
                    <a:cubicBezTo>
                      <a:pt x="12" y="5703"/>
                      <a:pt x="24" y="5739"/>
                      <a:pt x="36" y="5775"/>
                    </a:cubicBezTo>
                    <a:cubicBezTo>
                      <a:pt x="36" y="5787"/>
                      <a:pt x="48" y="5799"/>
                      <a:pt x="48" y="5811"/>
                    </a:cubicBezTo>
                    <a:cubicBezTo>
                      <a:pt x="48" y="5823"/>
                      <a:pt x="48" y="5823"/>
                      <a:pt x="48" y="5834"/>
                    </a:cubicBezTo>
                    <a:cubicBezTo>
                      <a:pt x="48" y="5834"/>
                      <a:pt x="48" y="5846"/>
                      <a:pt x="48" y="5846"/>
                    </a:cubicBezTo>
                    <a:cubicBezTo>
                      <a:pt x="60" y="5870"/>
                      <a:pt x="60" y="5894"/>
                      <a:pt x="60" y="5930"/>
                    </a:cubicBezTo>
                    <a:cubicBezTo>
                      <a:pt x="60" y="6025"/>
                      <a:pt x="60" y="6156"/>
                      <a:pt x="60" y="6323"/>
                    </a:cubicBezTo>
                    <a:cubicBezTo>
                      <a:pt x="60" y="6608"/>
                      <a:pt x="203" y="6715"/>
                      <a:pt x="203" y="6775"/>
                    </a:cubicBezTo>
                    <a:cubicBezTo>
                      <a:pt x="215" y="6835"/>
                      <a:pt x="298" y="6906"/>
                      <a:pt x="310" y="7049"/>
                    </a:cubicBezTo>
                    <a:lnTo>
                      <a:pt x="7727" y="6644"/>
                    </a:lnTo>
                    <a:cubicBezTo>
                      <a:pt x="7704" y="6549"/>
                      <a:pt x="7727" y="6406"/>
                      <a:pt x="7727" y="6287"/>
                    </a:cubicBezTo>
                    <a:cubicBezTo>
                      <a:pt x="7716" y="6132"/>
                      <a:pt x="7763" y="5787"/>
                      <a:pt x="7739" y="5727"/>
                    </a:cubicBezTo>
                    <a:cubicBezTo>
                      <a:pt x="7704" y="5680"/>
                      <a:pt x="7596" y="5537"/>
                      <a:pt x="7608" y="5430"/>
                    </a:cubicBezTo>
                    <a:cubicBezTo>
                      <a:pt x="7608" y="5334"/>
                      <a:pt x="7596" y="5263"/>
                      <a:pt x="7561" y="5191"/>
                    </a:cubicBezTo>
                    <a:cubicBezTo>
                      <a:pt x="7525" y="5108"/>
                      <a:pt x="7561" y="5049"/>
                      <a:pt x="7549" y="4965"/>
                    </a:cubicBezTo>
                    <a:cubicBezTo>
                      <a:pt x="7537" y="4894"/>
                      <a:pt x="7858" y="4834"/>
                      <a:pt x="7977" y="4822"/>
                    </a:cubicBezTo>
                    <a:cubicBezTo>
                      <a:pt x="7988" y="4821"/>
                      <a:pt x="7997" y="4821"/>
                      <a:pt x="8006" y="4821"/>
                    </a:cubicBezTo>
                    <a:cubicBezTo>
                      <a:pt x="8101" y="4821"/>
                      <a:pt x="8131" y="4877"/>
                      <a:pt x="8239" y="4953"/>
                    </a:cubicBezTo>
                    <a:cubicBezTo>
                      <a:pt x="8370" y="5025"/>
                      <a:pt x="8454" y="5049"/>
                      <a:pt x="8573" y="5096"/>
                    </a:cubicBezTo>
                    <a:cubicBezTo>
                      <a:pt x="8692" y="5132"/>
                      <a:pt x="8989" y="5227"/>
                      <a:pt x="9144" y="5311"/>
                    </a:cubicBezTo>
                    <a:cubicBezTo>
                      <a:pt x="9311" y="5394"/>
                      <a:pt x="9549" y="5394"/>
                      <a:pt x="9644" y="5394"/>
                    </a:cubicBezTo>
                    <a:cubicBezTo>
                      <a:pt x="9740" y="5394"/>
                      <a:pt x="10002" y="5227"/>
                      <a:pt x="10168" y="5120"/>
                    </a:cubicBezTo>
                    <a:cubicBezTo>
                      <a:pt x="10204" y="5108"/>
                      <a:pt x="10228" y="5084"/>
                      <a:pt x="10252" y="5072"/>
                    </a:cubicBezTo>
                    <a:cubicBezTo>
                      <a:pt x="10240" y="5037"/>
                      <a:pt x="10216" y="5001"/>
                      <a:pt x="10180" y="4977"/>
                    </a:cubicBezTo>
                    <a:cubicBezTo>
                      <a:pt x="10037" y="4810"/>
                      <a:pt x="9704" y="4632"/>
                      <a:pt x="9656" y="4537"/>
                    </a:cubicBezTo>
                    <a:cubicBezTo>
                      <a:pt x="9609" y="4441"/>
                      <a:pt x="9728" y="4013"/>
                      <a:pt x="9728" y="3798"/>
                    </a:cubicBezTo>
                    <a:cubicBezTo>
                      <a:pt x="9728" y="3584"/>
                      <a:pt x="9692" y="2560"/>
                      <a:pt x="9692" y="2560"/>
                    </a:cubicBezTo>
                    <a:cubicBezTo>
                      <a:pt x="9692" y="2560"/>
                      <a:pt x="9680" y="2560"/>
                      <a:pt x="9680" y="2548"/>
                    </a:cubicBezTo>
                    <a:lnTo>
                      <a:pt x="9680" y="2560"/>
                    </a:lnTo>
                    <a:cubicBezTo>
                      <a:pt x="9680" y="2560"/>
                      <a:pt x="9216" y="2358"/>
                      <a:pt x="9037" y="2239"/>
                    </a:cubicBezTo>
                    <a:cubicBezTo>
                      <a:pt x="9025" y="2239"/>
                      <a:pt x="9013" y="2227"/>
                      <a:pt x="9001" y="2215"/>
                    </a:cubicBezTo>
                    <a:cubicBezTo>
                      <a:pt x="8811" y="2084"/>
                      <a:pt x="8466" y="1834"/>
                      <a:pt x="7918" y="1810"/>
                    </a:cubicBezTo>
                    <a:cubicBezTo>
                      <a:pt x="7323" y="1786"/>
                      <a:pt x="6370" y="1679"/>
                      <a:pt x="6061" y="1643"/>
                    </a:cubicBezTo>
                    <a:cubicBezTo>
                      <a:pt x="5751" y="1620"/>
                      <a:pt x="5668" y="1417"/>
                      <a:pt x="5584" y="1358"/>
                    </a:cubicBezTo>
                    <a:cubicBezTo>
                      <a:pt x="5501" y="1310"/>
                      <a:pt x="5334" y="1000"/>
                      <a:pt x="5156" y="989"/>
                    </a:cubicBezTo>
                    <a:cubicBezTo>
                      <a:pt x="5025" y="989"/>
                      <a:pt x="4882" y="1072"/>
                      <a:pt x="4739" y="1072"/>
                    </a:cubicBezTo>
                    <a:cubicBezTo>
                      <a:pt x="4691" y="1072"/>
                      <a:pt x="4632" y="1060"/>
                      <a:pt x="4584" y="1024"/>
                    </a:cubicBezTo>
                    <a:cubicBezTo>
                      <a:pt x="4560" y="1000"/>
                      <a:pt x="4537" y="989"/>
                      <a:pt x="4525" y="977"/>
                    </a:cubicBezTo>
                    <a:cubicBezTo>
                      <a:pt x="4394" y="858"/>
                      <a:pt x="4358" y="762"/>
                      <a:pt x="4370" y="655"/>
                    </a:cubicBezTo>
                    <a:cubicBezTo>
                      <a:pt x="4382" y="524"/>
                      <a:pt x="4453" y="274"/>
                      <a:pt x="4370" y="215"/>
                    </a:cubicBezTo>
                    <a:cubicBezTo>
                      <a:pt x="4287" y="155"/>
                      <a:pt x="3858" y="24"/>
                      <a:pt x="37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1495324" y="2772657"/>
                <a:ext cx="13276" cy="74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20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25"/>
                    </a:cubicBezTo>
                    <a:cubicBezTo>
                      <a:pt x="13" y="37"/>
                      <a:pt x="36" y="48"/>
                      <a:pt x="60" y="72"/>
                    </a:cubicBezTo>
                    <a:cubicBezTo>
                      <a:pt x="108" y="108"/>
                      <a:pt x="167" y="120"/>
                      <a:pt x="215" y="120"/>
                    </a:cubicBezTo>
                    <a:cubicBezTo>
                      <a:pt x="167" y="120"/>
                      <a:pt x="120" y="108"/>
                      <a:pt x="72" y="72"/>
                    </a:cubicBezTo>
                    <a:cubicBezTo>
                      <a:pt x="48" y="48"/>
                      <a:pt x="13" y="25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1534289" y="2774880"/>
                <a:ext cx="279481" cy="97133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573" extrusionOk="0">
                    <a:moveTo>
                      <a:pt x="1" y="1"/>
                    </a:moveTo>
                    <a:cubicBezTo>
                      <a:pt x="179" y="12"/>
                      <a:pt x="346" y="322"/>
                      <a:pt x="429" y="370"/>
                    </a:cubicBezTo>
                    <a:cubicBezTo>
                      <a:pt x="513" y="429"/>
                      <a:pt x="596" y="632"/>
                      <a:pt x="906" y="655"/>
                    </a:cubicBezTo>
                    <a:cubicBezTo>
                      <a:pt x="1215" y="691"/>
                      <a:pt x="2168" y="798"/>
                      <a:pt x="2763" y="822"/>
                    </a:cubicBezTo>
                    <a:cubicBezTo>
                      <a:pt x="3311" y="846"/>
                      <a:pt x="3656" y="1096"/>
                      <a:pt x="3846" y="1227"/>
                    </a:cubicBezTo>
                    <a:cubicBezTo>
                      <a:pt x="3858" y="1239"/>
                      <a:pt x="3870" y="1251"/>
                      <a:pt x="3882" y="1251"/>
                    </a:cubicBezTo>
                    <a:cubicBezTo>
                      <a:pt x="4061" y="1370"/>
                      <a:pt x="4525" y="1572"/>
                      <a:pt x="4525" y="1572"/>
                    </a:cubicBezTo>
                    <a:lnTo>
                      <a:pt x="4525" y="1560"/>
                    </a:lnTo>
                    <a:cubicBezTo>
                      <a:pt x="4442" y="1525"/>
                      <a:pt x="4049" y="1358"/>
                      <a:pt x="3906" y="1251"/>
                    </a:cubicBezTo>
                    <a:cubicBezTo>
                      <a:pt x="3739" y="1144"/>
                      <a:pt x="3370" y="846"/>
                      <a:pt x="2775" y="822"/>
                    </a:cubicBezTo>
                    <a:cubicBezTo>
                      <a:pt x="2180" y="798"/>
                      <a:pt x="1227" y="691"/>
                      <a:pt x="917" y="655"/>
                    </a:cubicBezTo>
                    <a:cubicBezTo>
                      <a:pt x="620" y="632"/>
                      <a:pt x="525" y="429"/>
                      <a:pt x="441" y="370"/>
                    </a:cubicBezTo>
                    <a:cubicBezTo>
                      <a:pt x="370" y="322"/>
                      <a:pt x="191" y="1"/>
                      <a:pt x="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1449011" y="2713129"/>
                <a:ext cx="46374" cy="61071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89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12"/>
                    </a:cubicBezTo>
                    <a:cubicBezTo>
                      <a:pt x="84" y="36"/>
                      <a:pt x="513" y="167"/>
                      <a:pt x="596" y="227"/>
                    </a:cubicBezTo>
                    <a:cubicBezTo>
                      <a:pt x="679" y="286"/>
                      <a:pt x="608" y="536"/>
                      <a:pt x="596" y="667"/>
                    </a:cubicBezTo>
                    <a:cubicBezTo>
                      <a:pt x="596" y="774"/>
                      <a:pt x="620" y="870"/>
                      <a:pt x="751" y="989"/>
                    </a:cubicBezTo>
                    <a:cubicBezTo>
                      <a:pt x="751" y="977"/>
                      <a:pt x="751" y="977"/>
                      <a:pt x="739" y="965"/>
                    </a:cubicBezTo>
                    <a:cubicBezTo>
                      <a:pt x="632" y="858"/>
                      <a:pt x="608" y="774"/>
                      <a:pt x="608" y="667"/>
                    </a:cubicBezTo>
                    <a:cubicBezTo>
                      <a:pt x="620" y="536"/>
                      <a:pt x="703" y="286"/>
                      <a:pt x="608" y="227"/>
                    </a:cubicBezTo>
                    <a:cubicBezTo>
                      <a:pt x="524" y="1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1212999" y="1218877"/>
                <a:ext cx="1460202" cy="2903670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47023" extrusionOk="0">
                    <a:moveTo>
                      <a:pt x="6061" y="100"/>
                    </a:moveTo>
                    <a:cubicBezTo>
                      <a:pt x="6132" y="136"/>
                      <a:pt x="6430" y="315"/>
                      <a:pt x="6513" y="398"/>
                    </a:cubicBezTo>
                    <a:cubicBezTo>
                      <a:pt x="6537" y="410"/>
                      <a:pt x="6573" y="446"/>
                      <a:pt x="6597" y="469"/>
                    </a:cubicBezTo>
                    <a:cubicBezTo>
                      <a:pt x="6763" y="636"/>
                      <a:pt x="6894" y="755"/>
                      <a:pt x="6978" y="755"/>
                    </a:cubicBezTo>
                    <a:lnTo>
                      <a:pt x="7002" y="755"/>
                    </a:lnTo>
                    <a:cubicBezTo>
                      <a:pt x="7061" y="731"/>
                      <a:pt x="7252" y="660"/>
                      <a:pt x="7335" y="660"/>
                    </a:cubicBezTo>
                    <a:cubicBezTo>
                      <a:pt x="7347" y="666"/>
                      <a:pt x="7365" y="669"/>
                      <a:pt x="7385" y="669"/>
                    </a:cubicBezTo>
                    <a:cubicBezTo>
                      <a:pt x="7406" y="669"/>
                      <a:pt x="7430" y="666"/>
                      <a:pt x="7454" y="660"/>
                    </a:cubicBezTo>
                    <a:cubicBezTo>
                      <a:pt x="7454" y="696"/>
                      <a:pt x="7454" y="731"/>
                      <a:pt x="7454" y="779"/>
                    </a:cubicBezTo>
                    <a:cubicBezTo>
                      <a:pt x="7454" y="779"/>
                      <a:pt x="7454" y="779"/>
                      <a:pt x="7454" y="791"/>
                    </a:cubicBezTo>
                    <a:cubicBezTo>
                      <a:pt x="7454" y="803"/>
                      <a:pt x="7454" y="815"/>
                      <a:pt x="7454" y="838"/>
                    </a:cubicBezTo>
                    <a:cubicBezTo>
                      <a:pt x="7454" y="838"/>
                      <a:pt x="7454" y="850"/>
                      <a:pt x="7454" y="850"/>
                    </a:cubicBezTo>
                    <a:cubicBezTo>
                      <a:pt x="7454" y="874"/>
                      <a:pt x="7454" y="886"/>
                      <a:pt x="7442" y="898"/>
                    </a:cubicBezTo>
                    <a:lnTo>
                      <a:pt x="7442" y="922"/>
                    </a:lnTo>
                    <a:lnTo>
                      <a:pt x="7442" y="969"/>
                    </a:lnTo>
                    <a:lnTo>
                      <a:pt x="7442" y="993"/>
                    </a:lnTo>
                    <a:cubicBezTo>
                      <a:pt x="7442" y="1005"/>
                      <a:pt x="7454" y="1029"/>
                      <a:pt x="7454" y="1041"/>
                    </a:cubicBezTo>
                    <a:cubicBezTo>
                      <a:pt x="7454" y="1053"/>
                      <a:pt x="7454" y="1065"/>
                      <a:pt x="7454" y="1065"/>
                    </a:cubicBezTo>
                    <a:cubicBezTo>
                      <a:pt x="7454" y="1088"/>
                      <a:pt x="7454" y="1100"/>
                      <a:pt x="7454" y="1112"/>
                    </a:cubicBezTo>
                    <a:cubicBezTo>
                      <a:pt x="7454" y="1124"/>
                      <a:pt x="7454" y="1136"/>
                      <a:pt x="7454" y="1136"/>
                    </a:cubicBezTo>
                    <a:cubicBezTo>
                      <a:pt x="7454" y="1160"/>
                      <a:pt x="7454" y="1172"/>
                      <a:pt x="7454" y="1184"/>
                    </a:cubicBezTo>
                    <a:cubicBezTo>
                      <a:pt x="7454" y="1196"/>
                      <a:pt x="7454" y="1208"/>
                      <a:pt x="7454" y="1208"/>
                    </a:cubicBezTo>
                    <a:cubicBezTo>
                      <a:pt x="7454" y="1219"/>
                      <a:pt x="7454" y="1231"/>
                      <a:pt x="7454" y="1243"/>
                    </a:cubicBezTo>
                    <a:cubicBezTo>
                      <a:pt x="7454" y="1255"/>
                      <a:pt x="7454" y="1267"/>
                      <a:pt x="7454" y="1279"/>
                    </a:cubicBezTo>
                    <a:cubicBezTo>
                      <a:pt x="7454" y="1291"/>
                      <a:pt x="7454" y="1303"/>
                      <a:pt x="7454" y="1315"/>
                    </a:cubicBezTo>
                    <a:cubicBezTo>
                      <a:pt x="7454" y="1327"/>
                      <a:pt x="7454" y="1339"/>
                      <a:pt x="7466" y="1350"/>
                    </a:cubicBezTo>
                    <a:cubicBezTo>
                      <a:pt x="7466" y="1362"/>
                      <a:pt x="7466" y="1374"/>
                      <a:pt x="7466" y="1386"/>
                    </a:cubicBezTo>
                    <a:cubicBezTo>
                      <a:pt x="7466" y="1398"/>
                      <a:pt x="7466" y="1398"/>
                      <a:pt x="7466" y="1410"/>
                    </a:cubicBezTo>
                    <a:cubicBezTo>
                      <a:pt x="7466" y="1422"/>
                      <a:pt x="7466" y="1434"/>
                      <a:pt x="7466" y="1446"/>
                    </a:cubicBezTo>
                    <a:cubicBezTo>
                      <a:pt x="7466" y="1458"/>
                      <a:pt x="7478" y="1469"/>
                      <a:pt x="7478" y="1469"/>
                    </a:cubicBezTo>
                    <a:cubicBezTo>
                      <a:pt x="7478" y="1481"/>
                      <a:pt x="7478" y="1493"/>
                      <a:pt x="7478" y="1505"/>
                    </a:cubicBezTo>
                    <a:cubicBezTo>
                      <a:pt x="7478" y="1505"/>
                      <a:pt x="7478" y="1517"/>
                      <a:pt x="7478" y="1529"/>
                    </a:cubicBezTo>
                    <a:cubicBezTo>
                      <a:pt x="7478" y="1541"/>
                      <a:pt x="7490" y="1541"/>
                      <a:pt x="7490" y="1553"/>
                    </a:cubicBezTo>
                    <a:cubicBezTo>
                      <a:pt x="7490" y="1565"/>
                      <a:pt x="7490" y="1577"/>
                      <a:pt x="7490" y="1589"/>
                    </a:cubicBezTo>
                    <a:cubicBezTo>
                      <a:pt x="7490" y="1589"/>
                      <a:pt x="7490" y="1589"/>
                      <a:pt x="7502" y="1600"/>
                    </a:cubicBezTo>
                    <a:cubicBezTo>
                      <a:pt x="7502" y="1612"/>
                      <a:pt x="7502" y="1624"/>
                      <a:pt x="7513" y="1636"/>
                    </a:cubicBezTo>
                    <a:cubicBezTo>
                      <a:pt x="7609" y="1922"/>
                      <a:pt x="7680" y="1970"/>
                      <a:pt x="7764" y="2017"/>
                    </a:cubicBezTo>
                    <a:cubicBezTo>
                      <a:pt x="7823" y="2053"/>
                      <a:pt x="7906" y="2231"/>
                      <a:pt x="7942" y="2351"/>
                    </a:cubicBezTo>
                    <a:cubicBezTo>
                      <a:pt x="7978" y="2458"/>
                      <a:pt x="8204" y="2755"/>
                      <a:pt x="8335" y="2755"/>
                    </a:cubicBezTo>
                    <a:cubicBezTo>
                      <a:pt x="8633" y="2755"/>
                      <a:pt x="8716" y="2767"/>
                      <a:pt x="8740" y="2779"/>
                    </a:cubicBezTo>
                    <a:cubicBezTo>
                      <a:pt x="8799" y="2803"/>
                      <a:pt x="9014" y="2993"/>
                      <a:pt x="9026" y="3089"/>
                    </a:cubicBezTo>
                    <a:cubicBezTo>
                      <a:pt x="9026" y="3113"/>
                      <a:pt x="9026" y="3136"/>
                      <a:pt x="9026" y="3172"/>
                    </a:cubicBezTo>
                    <a:cubicBezTo>
                      <a:pt x="9037" y="3351"/>
                      <a:pt x="9085" y="3827"/>
                      <a:pt x="8954" y="3958"/>
                    </a:cubicBezTo>
                    <a:cubicBezTo>
                      <a:pt x="8930" y="3982"/>
                      <a:pt x="8895" y="4017"/>
                      <a:pt x="8859" y="4041"/>
                    </a:cubicBezTo>
                    <a:cubicBezTo>
                      <a:pt x="8847" y="4053"/>
                      <a:pt x="8835" y="4065"/>
                      <a:pt x="8823" y="4077"/>
                    </a:cubicBezTo>
                    <a:cubicBezTo>
                      <a:pt x="8776" y="4125"/>
                      <a:pt x="8716" y="4160"/>
                      <a:pt x="8668" y="4208"/>
                    </a:cubicBezTo>
                    <a:cubicBezTo>
                      <a:pt x="8573" y="4279"/>
                      <a:pt x="8490" y="4339"/>
                      <a:pt x="8442" y="4351"/>
                    </a:cubicBezTo>
                    <a:cubicBezTo>
                      <a:pt x="8442" y="4327"/>
                      <a:pt x="8442" y="4315"/>
                      <a:pt x="8442" y="4291"/>
                    </a:cubicBezTo>
                    <a:cubicBezTo>
                      <a:pt x="8430" y="4232"/>
                      <a:pt x="8430" y="4136"/>
                      <a:pt x="8323" y="4125"/>
                    </a:cubicBezTo>
                    <a:lnTo>
                      <a:pt x="8287" y="4125"/>
                    </a:lnTo>
                    <a:cubicBezTo>
                      <a:pt x="8264" y="4125"/>
                      <a:pt x="8228" y="4136"/>
                      <a:pt x="8204" y="4136"/>
                    </a:cubicBezTo>
                    <a:cubicBezTo>
                      <a:pt x="8180" y="4148"/>
                      <a:pt x="8156" y="4160"/>
                      <a:pt x="8133" y="4160"/>
                    </a:cubicBezTo>
                    <a:cubicBezTo>
                      <a:pt x="8133" y="4172"/>
                      <a:pt x="8121" y="4172"/>
                      <a:pt x="8121" y="4172"/>
                    </a:cubicBezTo>
                    <a:cubicBezTo>
                      <a:pt x="8097" y="4184"/>
                      <a:pt x="8085" y="4196"/>
                      <a:pt x="8061" y="4208"/>
                    </a:cubicBezTo>
                    <a:cubicBezTo>
                      <a:pt x="8037" y="4220"/>
                      <a:pt x="8025" y="4244"/>
                      <a:pt x="8014" y="4256"/>
                    </a:cubicBezTo>
                    <a:cubicBezTo>
                      <a:pt x="7990" y="4279"/>
                      <a:pt x="7966" y="4291"/>
                      <a:pt x="7954" y="4291"/>
                    </a:cubicBezTo>
                    <a:cubicBezTo>
                      <a:pt x="7951" y="4294"/>
                      <a:pt x="7948" y="4296"/>
                      <a:pt x="7944" y="4296"/>
                    </a:cubicBezTo>
                    <a:cubicBezTo>
                      <a:pt x="7935" y="4296"/>
                      <a:pt x="7924" y="4285"/>
                      <a:pt x="7906" y="4267"/>
                    </a:cubicBezTo>
                    <a:lnTo>
                      <a:pt x="7883" y="4256"/>
                    </a:lnTo>
                    <a:cubicBezTo>
                      <a:pt x="7835" y="4232"/>
                      <a:pt x="7775" y="4196"/>
                      <a:pt x="7716" y="4184"/>
                    </a:cubicBezTo>
                    <a:cubicBezTo>
                      <a:pt x="7692" y="4172"/>
                      <a:pt x="7668" y="4172"/>
                      <a:pt x="7644" y="4172"/>
                    </a:cubicBezTo>
                    <a:lnTo>
                      <a:pt x="7585" y="4172"/>
                    </a:lnTo>
                    <a:cubicBezTo>
                      <a:pt x="7561" y="4184"/>
                      <a:pt x="7537" y="4196"/>
                      <a:pt x="7513" y="4196"/>
                    </a:cubicBezTo>
                    <a:cubicBezTo>
                      <a:pt x="7462" y="4215"/>
                      <a:pt x="7415" y="4227"/>
                      <a:pt x="7371" y="4227"/>
                    </a:cubicBezTo>
                    <a:cubicBezTo>
                      <a:pt x="7332" y="4227"/>
                      <a:pt x="7297" y="4218"/>
                      <a:pt x="7263" y="4196"/>
                    </a:cubicBezTo>
                    <a:cubicBezTo>
                      <a:pt x="7144" y="4089"/>
                      <a:pt x="6978" y="3922"/>
                      <a:pt x="6966" y="3875"/>
                    </a:cubicBezTo>
                    <a:cubicBezTo>
                      <a:pt x="6906" y="3684"/>
                      <a:pt x="6847" y="3577"/>
                      <a:pt x="6787" y="3541"/>
                    </a:cubicBezTo>
                    <a:cubicBezTo>
                      <a:pt x="6668" y="3482"/>
                      <a:pt x="6501" y="3363"/>
                      <a:pt x="6490" y="3303"/>
                    </a:cubicBezTo>
                    <a:cubicBezTo>
                      <a:pt x="6478" y="3279"/>
                      <a:pt x="6466" y="3196"/>
                      <a:pt x="6466" y="3101"/>
                    </a:cubicBezTo>
                    <a:cubicBezTo>
                      <a:pt x="6442" y="2886"/>
                      <a:pt x="6430" y="2720"/>
                      <a:pt x="6394" y="2660"/>
                    </a:cubicBezTo>
                    <a:lnTo>
                      <a:pt x="6382" y="2636"/>
                    </a:lnTo>
                    <a:cubicBezTo>
                      <a:pt x="6347" y="2565"/>
                      <a:pt x="6299" y="2470"/>
                      <a:pt x="6192" y="2470"/>
                    </a:cubicBezTo>
                    <a:cubicBezTo>
                      <a:pt x="6168" y="2470"/>
                      <a:pt x="6144" y="2470"/>
                      <a:pt x="6120" y="2482"/>
                    </a:cubicBezTo>
                    <a:cubicBezTo>
                      <a:pt x="6097" y="2482"/>
                      <a:pt x="6073" y="2493"/>
                      <a:pt x="6037" y="2493"/>
                    </a:cubicBezTo>
                    <a:cubicBezTo>
                      <a:pt x="5966" y="2505"/>
                      <a:pt x="5882" y="2517"/>
                      <a:pt x="5847" y="2589"/>
                    </a:cubicBezTo>
                    <a:cubicBezTo>
                      <a:pt x="5811" y="2636"/>
                      <a:pt x="5811" y="2708"/>
                      <a:pt x="5835" y="2791"/>
                    </a:cubicBezTo>
                    <a:cubicBezTo>
                      <a:pt x="5870" y="2910"/>
                      <a:pt x="5906" y="3053"/>
                      <a:pt x="5954" y="3172"/>
                    </a:cubicBezTo>
                    <a:cubicBezTo>
                      <a:pt x="5989" y="3291"/>
                      <a:pt x="6013" y="3398"/>
                      <a:pt x="6037" y="3446"/>
                    </a:cubicBezTo>
                    <a:cubicBezTo>
                      <a:pt x="6037" y="3470"/>
                      <a:pt x="6049" y="3494"/>
                      <a:pt x="6061" y="3529"/>
                    </a:cubicBezTo>
                    <a:cubicBezTo>
                      <a:pt x="6097" y="3636"/>
                      <a:pt x="6120" y="3720"/>
                      <a:pt x="6049" y="3779"/>
                    </a:cubicBezTo>
                    <a:cubicBezTo>
                      <a:pt x="6025" y="3803"/>
                      <a:pt x="6001" y="3827"/>
                      <a:pt x="5989" y="3851"/>
                    </a:cubicBezTo>
                    <a:cubicBezTo>
                      <a:pt x="5942" y="3898"/>
                      <a:pt x="5918" y="3910"/>
                      <a:pt x="5882" y="3910"/>
                    </a:cubicBezTo>
                    <a:cubicBezTo>
                      <a:pt x="5859" y="3910"/>
                      <a:pt x="5835" y="3910"/>
                      <a:pt x="5799" y="3898"/>
                    </a:cubicBezTo>
                    <a:cubicBezTo>
                      <a:pt x="5632" y="3827"/>
                      <a:pt x="5275" y="3589"/>
                      <a:pt x="5227" y="3541"/>
                    </a:cubicBezTo>
                    <a:cubicBezTo>
                      <a:pt x="5216" y="3541"/>
                      <a:pt x="5204" y="3541"/>
                      <a:pt x="5192" y="3529"/>
                    </a:cubicBezTo>
                    <a:cubicBezTo>
                      <a:pt x="5192" y="3529"/>
                      <a:pt x="5192" y="3517"/>
                      <a:pt x="5192" y="3517"/>
                    </a:cubicBezTo>
                    <a:cubicBezTo>
                      <a:pt x="5180" y="3517"/>
                      <a:pt x="5168" y="3505"/>
                      <a:pt x="5144" y="3494"/>
                    </a:cubicBezTo>
                    <a:cubicBezTo>
                      <a:pt x="5144" y="3494"/>
                      <a:pt x="5132" y="3482"/>
                      <a:pt x="5132" y="3482"/>
                    </a:cubicBezTo>
                    <a:cubicBezTo>
                      <a:pt x="5120" y="3470"/>
                      <a:pt x="5108" y="3458"/>
                      <a:pt x="5097" y="3458"/>
                    </a:cubicBezTo>
                    <a:cubicBezTo>
                      <a:pt x="5073" y="3446"/>
                      <a:pt x="5061" y="3434"/>
                      <a:pt x="5049" y="3422"/>
                    </a:cubicBezTo>
                    <a:cubicBezTo>
                      <a:pt x="5037" y="3410"/>
                      <a:pt x="5037" y="3410"/>
                      <a:pt x="5025" y="3410"/>
                    </a:cubicBezTo>
                    <a:cubicBezTo>
                      <a:pt x="5001" y="3386"/>
                      <a:pt x="4977" y="3374"/>
                      <a:pt x="4954" y="3351"/>
                    </a:cubicBezTo>
                    <a:cubicBezTo>
                      <a:pt x="4870" y="3303"/>
                      <a:pt x="4799" y="3244"/>
                      <a:pt x="4727" y="3196"/>
                    </a:cubicBezTo>
                    <a:cubicBezTo>
                      <a:pt x="4739" y="3053"/>
                      <a:pt x="4775" y="2803"/>
                      <a:pt x="4823" y="2672"/>
                    </a:cubicBezTo>
                    <a:cubicBezTo>
                      <a:pt x="4835" y="2624"/>
                      <a:pt x="4858" y="2565"/>
                      <a:pt x="4882" y="2517"/>
                    </a:cubicBezTo>
                    <a:cubicBezTo>
                      <a:pt x="4942" y="2351"/>
                      <a:pt x="4977" y="2255"/>
                      <a:pt x="4966" y="2196"/>
                    </a:cubicBezTo>
                    <a:cubicBezTo>
                      <a:pt x="4942" y="2124"/>
                      <a:pt x="4858" y="1970"/>
                      <a:pt x="4823" y="1910"/>
                    </a:cubicBezTo>
                    <a:cubicBezTo>
                      <a:pt x="4823" y="1910"/>
                      <a:pt x="4811" y="1898"/>
                      <a:pt x="4799" y="1886"/>
                    </a:cubicBezTo>
                    <a:cubicBezTo>
                      <a:pt x="4775" y="1850"/>
                      <a:pt x="4751" y="1827"/>
                      <a:pt x="4775" y="1755"/>
                    </a:cubicBezTo>
                    <a:cubicBezTo>
                      <a:pt x="4799" y="1684"/>
                      <a:pt x="4858" y="1600"/>
                      <a:pt x="4906" y="1541"/>
                    </a:cubicBezTo>
                    <a:cubicBezTo>
                      <a:pt x="4930" y="1505"/>
                      <a:pt x="4954" y="1469"/>
                      <a:pt x="4966" y="1446"/>
                    </a:cubicBezTo>
                    <a:cubicBezTo>
                      <a:pt x="5001" y="1374"/>
                      <a:pt x="5156" y="1112"/>
                      <a:pt x="5239" y="1005"/>
                    </a:cubicBezTo>
                    <a:cubicBezTo>
                      <a:pt x="5263" y="969"/>
                      <a:pt x="5275" y="946"/>
                      <a:pt x="5287" y="922"/>
                    </a:cubicBezTo>
                    <a:cubicBezTo>
                      <a:pt x="5335" y="850"/>
                      <a:pt x="5347" y="827"/>
                      <a:pt x="5454" y="815"/>
                    </a:cubicBezTo>
                    <a:cubicBezTo>
                      <a:pt x="5644" y="815"/>
                      <a:pt x="5763" y="779"/>
                      <a:pt x="5859" y="707"/>
                    </a:cubicBezTo>
                    <a:cubicBezTo>
                      <a:pt x="5942" y="624"/>
                      <a:pt x="6013" y="565"/>
                      <a:pt x="6037" y="469"/>
                    </a:cubicBezTo>
                    <a:cubicBezTo>
                      <a:pt x="6049" y="386"/>
                      <a:pt x="6061" y="267"/>
                      <a:pt x="6061" y="219"/>
                    </a:cubicBezTo>
                    <a:cubicBezTo>
                      <a:pt x="6061" y="219"/>
                      <a:pt x="6061" y="207"/>
                      <a:pt x="6061" y="196"/>
                    </a:cubicBezTo>
                    <a:cubicBezTo>
                      <a:pt x="6049" y="148"/>
                      <a:pt x="6049" y="112"/>
                      <a:pt x="6061" y="100"/>
                    </a:cubicBezTo>
                    <a:close/>
                    <a:moveTo>
                      <a:pt x="9692" y="386"/>
                    </a:moveTo>
                    <a:cubicBezTo>
                      <a:pt x="9966" y="386"/>
                      <a:pt x="10502" y="422"/>
                      <a:pt x="10621" y="434"/>
                    </a:cubicBezTo>
                    <a:cubicBezTo>
                      <a:pt x="10657" y="446"/>
                      <a:pt x="10681" y="446"/>
                      <a:pt x="10716" y="446"/>
                    </a:cubicBezTo>
                    <a:cubicBezTo>
                      <a:pt x="10800" y="457"/>
                      <a:pt x="10859" y="457"/>
                      <a:pt x="10942" y="541"/>
                    </a:cubicBezTo>
                    <a:cubicBezTo>
                      <a:pt x="10990" y="600"/>
                      <a:pt x="11038" y="672"/>
                      <a:pt x="11073" y="743"/>
                    </a:cubicBezTo>
                    <a:cubicBezTo>
                      <a:pt x="11145" y="827"/>
                      <a:pt x="11204" y="910"/>
                      <a:pt x="11264" y="969"/>
                    </a:cubicBezTo>
                    <a:cubicBezTo>
                      <a:pt x="11335" y="1065"/>
                      <a:pt x="11514" y="1100"/>
                      <a:pt x="11645" y="1136"/>
                    </a:cubicBezTo>
                    <a:lnTo>
                      <a:pt x="11657" y="1136"/>
                    </a:lnTo>
                    <a:lnTo>
                      <a:pt x="11657" y="1505"/>
                    </a:lnTo>
                    <a:lnTo>
                      <a:pt x="11704" y="3648"/>
                    </a:lnTo>
                    <a:lnTo>
                      <a:pt x="11704" y="4029"/>
                    </a:lnTo>
                    <a:lnTo>
                      <a:pt x="10252" y="5922"/>
                    </a:lnTo>
                    <a:lnTo>
                      <a:pt x="10145" y="5922"/>
                    </a:lnTo>
                    <a:cubicBezTo>
                      <a:pt x="10145" y="5922"/>
                      <a:pt x="10133" y="5922"/>
                      <a:pt x="10121" y="5910"/>
                    </a:cubicBezTo>
                    <a:lnTo>
                      <a:pt x="10050" y="5910"/>
                    </a:lnTo>
                    <a:cubicBezTo>
                      <a:pt x="10026" y="5910"/>
                      <a:pt x="10002" y="5910"/>
                      <a:pt x="9978" y="5899"/>
                    </a:cubicBezTo>
                    <a:lnTo>
                      <a:pt x="9895" y="5899"/>
                    </a:lnTo>
                    <a:cubicBezTo>
                      <a:pt x="9895" y="5899"/>
                      <a:pt x="9883" y="5899"/>
                      <a:pt x="9883" y="5887"/>
                    </a:cubicBezTo>
                    <a:lnTo>
                      <a:pt x="9788" y="5887"/>
                    </a:lnTo>
                    <a:cubicBezTo>
                      <a:pt x="9764" y="5875"/>
                      <a:pt x="9740" y="5875"/>
                      <a:pt x="9716" y="5875"/>
                    </a:cubicBezTo>
                    <a:cubicBezTo>
                      <a:pt x="9692" y="5875"/>
                      <a:pt x="9669" y="5863"/>
                      <a:pt x="9645" y="5863"/>
                    </a:cubicBezTo>
                    <a:lnTo>
                      <a:pt x="9526" y="5863"/>
                    </a:lnTo>
                    <a:cubicBezTo>
                      <a:pt x="9407" y="5863"/>
                      <a:pt x="9288" y="5875"/>
                      <a:pt x="9216" y="5899"/>
                    </a:cubicBezTo>
                    <a:lnTo>
                      <a:pt x="9157" y="5899"/>
                    </a:lnTo>
                    <a:cubicBezTo>
                      <a:pt x="9049" y="5922"/>
                      <a:pt x="8966" y="6089"/>
                      <a:pt x="8966" y="6220"/>
                    </a:cubicBezTo>
                    <a:cubicBezTo>
                      <a:pt x="8966" y="6280"/>
                      <a:pt x="8966" y="6327"/>
                      <a:pt x="8954" y="6363"/>
                    </a:cubicBezTo>
                    <a:cubicBezTo>
                      <a:pt x="8942" y="6399"/>
                      <a:pt x="8942" y="6434"/>
                      <a:pt x="8930" y="6470"/>
                    </a:cubicBezTo>
                    <a:lnTo>
                      <a:pt x="8918" y="6530"/>
                    </a:lnTo>
                    <a:cubicBezTo>
                      <a:pt x="8895" y="6589"/>
                      <a:pt x="8871" y="6637"/>
                      <a:pt x="8847" y="6684"/>
                    </a:cubicBezTo>
                    <a:cubicBezTo>
                      <a:pt x="8835" y="6696"/>
                      <a:pt x="8823" y="6720"/>
                      <a:pt x="8823" y="6744"/>
                    </a:cubicBezTo>
                    <a:cubicBezTo>
                      <a:pt x="8799" y="6780"/>
                      <a:pt x="8787" y="6815"/>
                      <a:pt x="8776" y="6863"/>
                    </a:cubicBezTo>
                    <a:cubicBezTo>
                      <a:pt x="8776" y="6887"/>
                      <a:pt x="8776" y="6899"/>
                      <a:pt x="8776" y="6923"/>
                    </a:cubicBezTo>
                    <a:cubicBezTo>
                      <a:pt x="8764" y="6923"/>
                      <a:pt x="8752" y="6934"/>
                      <a:pt x="8728" y="6934"/>
                    </a:cubicBezTo>
                    <a:cubicBezTo>
                      <a:pt x="8633" y="6934"/>
                      <a:pt x="8490" y="6934"/>
                      <a:pt x="8347" y="6911"/>
                    </a:cubicBezTo>
                    <a:cubicBezTo>
                      <a:pt x="8204" y="6899"/>
                      <a:pt x="8073" y="6863"/>
                      <a:pt x="7978" y="6839"/>
                    </a:cubicBezTo>
                    <a:cubicBezTo>
                      <a:pt x="7894" y="6815"/>
                      <a:pt x="7823" y="6780"/>
                      <a:pt x="7728" y="6744"/>
                    </a:cubicBezTo>
                    <a:cubicBezTo>
                      <a:pt x="7716" y="6732"/>
                      <a:pt x="7692" y="6720"/>
                      <a:pt x="7668" y="6708"/>
                    </a:cubicBezTo>
                    <a:cubicBezTo>
                      <a:pt x="7609" y="6684"/>
                      <a:pt x="7549" y="6649"/>
                      <a:pt x="7478" y="6649"/>
                    </a:cubicBezTo>
                    <a:cubicBezTo>
                      <a:pt x="7465" y="6645"/>
                      <a:pt x="7451" y="6644"/>
                      <a:pt x="7437" y="6644"/>
                    </a:cubicBezTo>
                    <a:cubicBezTo>
                      <a:pt x="7399" y="6644"/>
                      <a:pt x="7358" y="6655"/>
                      <a:pt x="7323" y="6672"/>
                    </a:cubicBezTo>
                    <a:cubicBezTo>
                      <a:pt x="7228" y="6708"/>
                      <a:pt x="7144" y="6780"/>
                      <a:pt x="7073" y="6827"/>
                    </a:cubicBezTo>
                    <a:cubicBezTo>
                      <a:pt x="7049" y="6851"/>
                      <a:pt x="7013" y="6875"/>
                      <a:pt x="6990" y="6887"/>
                    </a:cubicBezTo>
                    <a:cubicBezTo>
                      <a:pt x="6966" y="6911"/>
                      <a:pt x="6942" y="6923"/>
                      <a:pt x="6930" y="6934"/>
                    </a:cubicBezTo>
                    <a:cubicBezTo>
                      <a:pt x="6881" y="6976"/>
                      <a:pt x="6860" y="6988"/>
                      <a:pt x="6824" y="6988"/>
                    </a:cubicBezTo>
                    <a:cubicBezTo>
                      <a:pt x="6808" y="6988"/>
                      <a:pt x="6789" y="6986"/>
                      <a:pt x="6763" y="6982"/>
                    </a:cubicBezTo>
                    <a:cubicBezTo>
                      <a:pt x="6740" y="6982"/>
                      <a:pt x="6704" y="6982"/>
                      <a:pt x="6680" y="6970"/>
                    </a:cubicBezTo>
                    <a:cubicBezTo>
                      <a:pt x="6668" y="6970"/>
                      <a:pt x="6656" y="6970"/>
                      <a:pt x="6644" y="6958"/>
                    </a:cubicBezTo>
                    <a:cubicBezTo>
                      <a:pt x="6632" y="6958"/>
                      <a:pt x="6609" y="6958"/>
                      <a:pt x="6597" y="6946"/>
                    </a:cubicBezTo>
                    <a:cubicBezTo>
                      <a:pt x="6597" y="6946"/>
                      <a:pt x="6597" y="6934"/>
                      <a:pt x="6597" y="6934"/>
                    </a:cubicBezTo>
                    <a:cubicBezTo>
                      <a:pt x="6573" y="6875"/>
                      <a:pt x="6454" y="6827"/>
                      <a:pt x="6347" y="6827"/>
                    </a:cubicBezTo>
                    <a:cubicBezTo>
                      <a:pt x="6299" y="6827"/>
                      <a:pt x="6251" y="6839"/>
                      <a:pt x="6204" y="6851"/>
                    </a:cubicBezTo>
                    <a:cubicBezTo>
                      <a:pt x="6085" y="6899"/>
                      <a:pt x="5918" y="6958"/>
                      <a:pt x="5823" y="6958"/>
                    </a:cubicBezTo>
                    <a:cubicBezTo>
                      <a:pt x="5775" y="6958"/>
                      <a:pt x="5763" y="6946"/>
                      <a:pt x="5751" y="6946"/>
                    </a:cubicBezTo>
                    <a:cubicBezTo>
                      <a:pt x="5680" y="6756"/>
                      <a:pt x="5585" y="6506"/>
                      <a:pt x="5585" y="6399"/>
                    </a:cubicBezTo>
                    <a:cubicBezTo>
                      <a:pt x="5597" y="6351"/>
                      <a:pt x="5632" y="6280"/>
                      <a:pt x="5692" y="6220"/>
                    </a:cubicBezTo>
                    <a:cubicBezTo>
                      <a:pt x="5716" y="6184"/>
                      <a:pt x="5739" y="6149"/>
                      <a:pt x="5763" y="6125"/>
                    </a:cubicBezTo>
                    <a:cubicBezTo>
                      <a:pt x="5823" y="6053"/>
                      <a:pt x="5870" y="5994"/>
                      <a:pt x="5894" y="5946"/>
                    </a:cubicBezTo>
                    <a:lnTo>
                      <a:pt x="5906" y="5922"/>
                    </a:lnTo>
                    <a:cubicBezTo>
                      <a:pt x="5930" y="5887"/>
                      <a:pt x="5954" y="5839"/>
                      <a:pt x="5966" y="5791"/>
                    </a:cubicBezTo>
                    <a:cubicBezTo>
                      <a:pt x="5978" y="5756"/>
                      <a:pt x="5978" y="5732"/>
                      <a:pt x="5978" y="5708"/>
                    </a:cubicBezTo>
                    <a:cubicBezTo>
                      <a:pt x="5989" y="5660"/>
                      <a:pt x="5978" y="5625"/>
                      <a:pt x="5942" y="5601"/>
                    </a:cubicBezTo>
                    <a:cubicBezTo>
                      <a:pt x="5882" y="5553"/>
                      <a:pt x="5799" y="5506"/>
                      <a:pt x="5680" y="5482"/>
                    </a:cubicBezTo>
                    <a:cubicBezTo>
                      <a:pt x="5632" y="5482"/>
                      <a:pt x="5585" y="5470"/>
                      <a:pt x="5525" y="5470"/>
                    </a:cubicBezTo>
                    <a:lnTo>
                      <a:pt x="5489" y="5470"/>
                    </a:lnTo>
                    <a:cubicBezTo>
                      <a:pt x="5335" y="5482"/>
                      <a:pt x="4763" y="5482"/>
                      <a:pt x="4346" y="5482"/>
                    </a:cubicBezTo>
                    <a:cubicBezTo>
                      <a:pt x="4323" y="5482"/>
                      <a:pt x="4287" y="5482"/>
                      <a:pt x="4263" y="5470"/>
                    </a:cubicBezTo>
                    <a:lnTo>
                      <a:pt x="3620" y="5470"/>
                    </a:lnTo>
                    <a:cubicBezTo>
                      <a:pt x="3608" y="5470"/>
                      <a:pt x="3584" y="5470"/>
                      <a:pt x="3573" y="5458"/>
                    </a:cubicBezTo>
                    <a:lnTo>
                      <a:pt x="3394" y="5458"/>
                    </a:lnTo>
                    <a:cubicBezTo>
                      <a:pt x="3370" y="5458"/>
                      <a:pt x="3358" y="5458"/>
                      <a:pt x="3334" y="5446"/>
                    </a:cubicBezTo>
                    <a:lnTo>
                      <a:pt x="3239" y="5446"/>
                    </a:lnTo>
                    <a:cubicBezTo>
                      <a:pt x="3215" y="5363"/>
                      <a:pt x="3180" y="5327"/>
                      <a:pt x="3084" y="5196"/>
                    </a:cubicBezTo>
                    <a:cubicBezTo>
                      <a:pt x="2989" y="5053"/>
                      <a:pt x="2918" y="4922"/>
                      <a:pt x="2906" y="4898"/>
                    </a:cubicBezTo>
                    <a:cubicBezTo>
                      <a:pt x="2906" y="4851"/>
                      <a:pt x="2906" y="4720"/>
                      <a:pt x="2918" y="4708"/>
                    </a:cubicBezTo>
                    <a:cubicBezTo>
                      <a:pt x="2930" y="4696"/>
                      <a:pt x="2953" y="4672"/>
                      <a:pt x="2989" y="4648"/>
                    </a:cubicBezTo>
                    <a:cubicBezTo>
                      <a:pt x="3108" y="4553"/>
                      <a:pt x="3346" y="4363"/>
                      <a:pt x="3525" y="4244"/>
                    </a:cubicBezTo>
                    <a:cubicBezTo>
                      <a:pt x="3632" y="4172"/>
                      <a:pt x="3858" y="4065"/>
                      <a:pt x="4084" y="3970"/>
                    </a:cubicBezTo>
                    <a:cubicBezTo>
                      <a:pt x="4596" y="3720"/>
                      <a:pt x="4692" y="3672"/>
                      <a:pt x="4692" y="3613"/>
                    </a:cubicBezTo>
                    <a:cubicBezTo>
                      <a:pt x="4692" y="3577"/>
                      <a:pt x="4704" y="3517"/>
                      <a:pt x="4704" y="3446"/>
                    </a:cubicBezTo>
                    <a:cubicBezTo>
                      <a:pt x="4716" y="3386"/>
                      <a:pt x="4716" y="3339"/>
                      <a:pt x="4716" y="3303"/>
                    </a:cubicBezTo>
                    <a:cubicBezTo>
                      <a:pt x="4751" y="3327"/>
                      <a:pt x="4787" y="3351"/>
                      <a:pt x="4823" y="3374"/>
                    </a:cubicBezTo>
                    <a:cubicBezTo>
                      <a:pt x="4823" y="3374"/>
                      <a:pt x="4835" y="3386"/>
                      <a:pt x="4846" y="3386"/>
                    </a:cubicBezTo>
                    <a:cubicBezTo>
                      <a:pt x="4858" y="3398"/>
                      <a:pt x="4870" y="3410"/>
                      <a:pt x="4882" y="3422"/>
                    </a:cubicBezTo>
                    <a:cubicBezTo>
                      <a:pt x="4894" y="3434"/>
                      <a:pt x="4918" y="3446"/>
                      <a:pt x="4930" y="3458"/>
                    </a:cubicBezTo>
                    <a:cubicBezTo>
                      <a:pt x="4942" y="3458"/>
                      <a:pt x="4942" y="3458"/>
                      <a:pt x="4954" y="3470"/>
                    </a:cubicBezTo>
                    <a:cubicBezTo>
                      <a:pt x="4966" y="3482"/>
                      <a:pt x="4989" y="3494"/>
                      <a:pt x="5001" y="3505"/>
                    </a:cubicBezTo>
                    <a:lnTo>
                      <a:pt x="5013" y="3505"/>
                    </a:lnTo>
                    <a:cubicBezTo>
                      <a:pt x="5037" y="3517"/>
                      <a:pt x="5049" y="3529"/>
                      <a:pt x="5061" y="3541"/>
                    </a:cubicBezTo>
                    <a:cubicBezTo>
                      <a:pt x="5061" y="3541"/>
                      <a:pt x="5073" y="3553"/>
                      <a:pt x="5073" y="3553"/>
                    </a:cubicBezTo>
                    <a:cubicBezTo>
                      <a:pt x="5085" y="3565"/>
                      <a:pt x="5097" y="3565"/>
                      <a:pt x="5108" y="3577"/>
                    </a:cubicBezTo>
                    <a:cubicBezTo>
                      <a:pt x="5120" y="3577"/>
                      <a:pt x="5120" y="3577"/>
                      <a:pt x="5120" y="3589"/>
                    </a:cubicBezTo>
                    <a:cubicBezTo>
                      <a:pt x="5132" y="3589"/>
                      <a:pt x="5144" y="3601"/>
                      <a:pt x="5144" y="3601"/>
                    </a:cubicBezTo>
                    <a:cubicBezTo>
                      <a:pt x="5156" y="3613"/>
                      <a:pt x="5156" y="3613"/>
                      <a:pt x="5168" y="3613"/>
                    </a:cubicBezTo>
                    <a:cubicBezTo>
                      <a:pt x="5227" y="3672"/>
                      <a:pt x="5585" y="3910"/>
                      <a:pt x="5763" y="3982"/>
                    </a:cubicBezTo>
                    <a:cubicBezTo>
                      <a:pt x="5811" y="3999"/>
                      <a:pt x="5850" y="4006"/>
                      <a:pt x="5883" y="4006"/>
                    </a:cubicBezTo>
                    <a:cubicBezTo>
                      <a:pt x="5965" y="4006"/>
                      <a:pt x="6010" y="3961"/>
                      <a:pt x="6061" y="3910"/>
                    </a:cubicBezTo>
                    <a:cubicBezTo>
                      <a:pt x="6073" y="3886"/>
                      <a:pt x="6097" y="3863"/>
                      <a:pt x="6109" y="3851"/>
                    </a:cubicBezTo>
                    <a:cubicBezTo>
                      <a:pt x="6216" y="3744"/>
                      <a:pt x="6180" y="3625"/>
                      <a:pt x="6156" y="3529"/>
                    </a:cubicBezTo>
                    <a:cubicBezTo>
                      <a:pt x="6144" y="3517"/>
                      <a:pt x="6144" y="3505"/>
                      <a:pt x="6144" y="3494"/>
                    </a:cubicBezTo>
                    <a:cubicBezTo>
                      <a:pt x="6132" y="3470"/>
                      <a:pt x="6120" y="3446"/>
                      <a:pt x="6120" y="3422"/>
                    </a:cubicBezTo>
                    <a:cubicBezTo>
                      <a:pt x="6109" y="3374"/>
                      <a:pt x="6073" y="3267"/>
                      <a:pt x="6037" y="3136"/>
                    </a:cubicBezTo>
                    <a:cubicBezTo>
                      <a:pt x="6001" y="3017"/>
                      <a:pt x="5954" y="2886"/>
                      <a:pt x="5918" y="2767"/>
                    </a:cubicBezTo>
                    <a:cubicBezTo>
                      <a:pt x="5906" y="2708"/>
                      <a:pt x="5906" y="2660"/>
                      <a:pt x="5918" y="2636"/>
                    </a:cubicBezTo>
                    <a:cubicBezTo>
                      <a:pt x="5942" y="2601"/>
                      <a:pt x="6001" y="2589"/>
                      <a:pt x="6061" y="2589"/>
                    </a:cubicBezTo>
                    <a:cubicBezTo>
                      <a:pt x="6085" y="2577"/>
                      <a:pt x="6120" y="2577"/>
                      <a:pt x="6144" y="2565"/>
                    </a:cubicBezTo>
                    <a:cubicBezTo>
                      <a:pt x="6161" y="2560"/>
                      <a:pt x="6175" y="2558"/>
                      <a:pt x="6188" y="2558"/>
                    </a:cubicBezTo>
                    <a:cubicBezTo>
                      <a:pt x="6238" y="2558"/>
                      <a:pt x="6261" y="2596"/>
                      <a:pt x="6299" y="2672"/>
                    </a:cubicBezTo>
                    <a:lnTo>
                      <a:pt x="6323" y="2708"/>
                    </a:lnTo>
                    <a:cubicBezTo>
                      <a:pt x="6347" y="2755"/>
                      <a:pt x="6359" y="2970"/>
                      <a:pt x="6370" y="3113"/>
                    </a:cubicBezTo>
                    <a:cubicBezTo>
                      <a:pt x="6382" y="3208"/>
                      <a:pt x="6382" y="3291"/>
                      <a:pt x="6394" y="3327"/>
                    </a:cubicBezTo>
                    <a:cubicBezTo>
                      <a:pt x="6430" y="3458"/>
                      <a:pt x="6740" y="3625"/>
                      <a:pt x="6751" y="3625"/>
                    </a:cubicBezTo>
                    <a:cubicBezTo>
                      <a:pt x="6775" y="3636"/>
                      <a:pt x="6823" y="3732"/>
                      <a:pt x="6882" y="3898"/>
                    </a:cubicBezTo>
                    <a:cubicBezTo>
                      <a:pt x="6906" y="3994"/>
                      <a:pt x="7109" y="4184"/>
                      <a:pt x="7216" y="4267"/>
                    </a:cubicBezTo>
                    <a:cubicBezTo>
                      <a:pt x="7263" y="4303"/>
                      <a:pt x="7317" y="4315"/>
                      <a:pt x="7372" y="4315"/>
                    </a:cubicBezTo>
                    <a:cubicBezTo>
                      <a:pt x="7427" y="4315"/>
                      <a:pt x="7484" y="4303"/>
                      <a:pt x="7537" y="4291"/>
                    </a:cubicBezTo>
                    <a:cubicBezTo>
                      <a:pt x="7561" y="4279"/>
                      <a:pt x="7585" y="4267"/>
                      <a:pt x="7609" y="4267"/>
                    </a:cubicBezTo>
                    <a:cubicBezTo>
                      <a:pt x="7615" y="4261"/>
                      <a:pt x="7624" y="4259"/>
                      <a:pt x="7634" y="4259"/>
                    </a:cubicBezTo>
                    <a:cubicBezTo>
                      <a:pt x="7644" y="4259"/>
                      <a:pt x="7656" y="4261"/>
                      <a:pt x="7668" y="4267"/>
                    </a:cubicBezTo>
                    <a:cubicBezTo>
                      <a:pt x="7728" y="4267"/>
                      <a:pt x="7775" y="4303"/>
                      <a:pt x="7835" y="4339"/>
                    </a:cubicBezTo>
                    <a:lnTo>
                      <a:pt x="7859" y="4351"/>
                    </a:lnTo>
                    <a:cubicBezTo>
                      <a:pt x="7897" y="4376"/>
                      <a:pt x="7929" y="4387"/>
                      <a:pt x="7958" y="4387"/>
                    </a:cubicBezTo>
                    <a:cubicBezTo>
                      <a:pt x="8008" y="4387"/>
                      <a:pt x="8047" y="4353"/>
                      <a:pt x="8085" y="4315"/>
                    </a:cubicBezTo>
                    <a:cubicBezTo>
                      <a:pt x="8128" y="4262"/>
                      <a:pt x="8208" y="4218"/>
                      <a:pt x="8285" y="4218"/>
                    </a:cubicBezTo>
                    <a:cubicBezTo>
                      <a:pt x="8294" y="4218"/>
                      <a:pt x="8302" y="4219"/>
                      <a:pt x="8311" y="4220"/>
                    </a:cubicBezTo>
                    <a:cubicBezTo>
                      <a:pt x="8335" y="4220"/>
                      <a:pt x="8347" y="4232"/>
                      <a:pt x="8347" y="4303"/>
                    </a:cubicBezTo>
                    <a:cubicBezTo>
                      <a:pt x="8359" y="4339"/>
                      <a:pt x="8359" y="4386"/>
                      <a:pt x="8383" y="4422"/>
                    </a:cubicBezTo>
                    <a:cubicBezTo>
                      <a:pt x="8395" y="4422"/>
                      <a:pt x="8406" y="4434"/>
                      <a:pt x="8430" y="4434"/>
                    </a:cubicBezTo>
                    <a:cubicBezTo>
                      <a:pt x="8549" y="4434"/>
                      <a:pt x="8895" y="4148"/>
                      <a:pt x="9026" y="4017"/>
                    </a:cubicBezTo>
                    <a:cubicBezTo>
                      <a:pt x="9180" y="3863"/>
                      <a:pt x="9133" y="3386"/>
                      <a:pt x="9121" y="3160"/>
                    </a:cubicBezTo>
                    <a:cubicBezTo>
                      <a:pt x="9121" y="3136"/>
                      <a:pt x="9109" y="3101"/>
                      <a:pt x="9109" y="3089"/>
                    </a:cubicBezTo>
                    <a:cubicBezTo>
                      <a:pt x="9109" y="2934"/>
                      <a:pt x="8847" y="2732"/>
                      <a:pt x="8776" y="2696"/>
                    </a:cubicBezTo>
                    <a:cubicBezTo>
                      <a:pt x="8728" y="2672"/>
                      <a:pt x="8597" y="2660"/>
                      <a:pt x="8335" y="2660"/>
                    </a:cubicBezTo>
                    <a:cubicBezTo>
                      <a:pt x="8275" y="2660"/>
                      <a:pt x="8061" y="2422"/>
                      <a:pt x="8025" y="2315"/>
                    </a:cubicBezTo>
                    <a:cubicBezTo>
                      <a:pt x="8002" y="2231"/>
                      <a:pt x="7906" y="2005"/>
                      <a:pt x="7811" y="1946"/>
                    </a:cubicBezTo>
                    <a:cubicBezTo>
                      <a:pt x="7740" y="1898"/>
                      <a:pt x="7680" y="1862"/>
                      <a:pt x="7597" y="1612"/>
                    </a:cubicBezTo>
                    <a:cubicBezTo>
                      <a:pt x="7585" y="1589"/>
                      <a:pt x="7585" y="1577"/>
                      <a:pt x="7573" y="1553"/>
                    </a:cubicBezTo>
                    <a:cubicBezTo>
                      <a:pt x="7573" y="1541"/>
                      <a:pt x="7573" y="1529"/>
                      <a:pt x="7573" y="1517"/>
                    </a:cubicBezTo>
                    <a:cubicBezTo>
                      <a:pt x="7573" y="1505"/>
                      <a:pt x="7561" y="1493"/>
                      <a:pt x="7561" y="1469"/>
                    </a:cubicBezTo>
                    <a:cubicBezTo>
                      <a:pt x="7561" y="1458"/>
                      <a:pt x="7561" y="1446"/>
                      <a:pt x="7561" y="1434"/>
                    </a:cubicBezTo>
                    <a:cubicBezTo>
                      <a:pt x="7561" y="1410"/>
                      <a:pt x="7549" y="1386"/>
                      <a:pt x="7549" y="1374"/>
                    </a:cubicBezTo>
                    <a:cubicBezTo>
                      <a:pt x="7549" y="1350"/>
                      <a:pt x="7549" y="1339"/>
                      <a:pt x="7549" y="1327"/>
                    </a:cubicBezTo>
                    <a:cubicBezTo>
                      <a:pt x="7549" y="1303"/>
                      <a:pt x="7549" y="1279"/>
                      <a:pt x="7549" y="1255"/>
                    </a:cubicBezTo>
                    <a:cubicBezTo>
                      <a:pt x="7549" y="1231"/>
                      <a:pt x="7549" y="1219"/>
                      <a:pt x="7537" y="1196"/>
                    </a:cubicBezTo>
                    <a:cubicBezTo>
                      <a:pt x="7537" y="1172"/>
                      <a:pt x="7537" y="1148"/>
                      <a:pt x="7537" y="1124"/>
                    </a:cubicBezTo>
                    <a:cubicBezTo>
                      <a:pt x="7537" y="1100"/>
                      <a:pt x="7537" y="1077"/>
                      <a:pt x="7537" y="1053"/>
                    </a:cubicBezTo>
                    <a:cubicBezTo>
                      <a:pt x="7537" y="1029"/>
                      <a:pt x="7537" y="1005"/>
                      <a:pt x="7537" y="969"/>
                    </a:cubicBezTo>
                    <a:cubicBezTo>
                      <a:pt x="7537" y="946"/>
                      <a:pt x="7537" y="922"/>
                      <a:pt x="7537" y="898"/>
                    </a:cubicBezTo>
                    <a:cubicBezTo>
                      <a:pt x="7537" y="874"/>
                      <a:pt x="7537" y="838"/>
                      <a:pt x="7537" y="815"/>
                    </a:cubicBezTo>
                    <a:cubicBezTo>
                      <a:pt x="7537" y="791"/>
                      <a:pt x="7537" y="755"/>
                      <a:pt x="7537" y="731"/>
                    </a:cubicBezTo>
                    <a:cubicBezTo>
                      <a:pt x="7537" y="707"/>
                      <a:pt x="7537" y="684"/>
                      <a:pt x="7549" y="660"/>
                    </a:cubicBezTo>
                    <a:cubicBezTo>
                      <a:pt x="7675" y="651"/>
                      <a:pt x="7820" y="643"/>
                      <a:pt x="7923" y="643"/>
                    </a:cubicBezTo>
                    <a:cubicBezTo>
                      <a:pt x="7965" y="643"/>
                      <a:pt x="8001" y="644"/>
                      <a:pt x="8025" y="648"/>
                    </a:cubicBezTo>
                    <a:cubicBezTo>
                      <a:pt x="8049" y="660"/>
                      <a:pt x="8073" y="660"/>
                      <a:pt x="8109" y="660"/>
                    </a:cubicBezTo>
                    <a:cubicBezTo>
                      <a:pt x="8264" y="684"/>
                      <a:pt x="8430" y="707"/>
                      <a:pt x="8537" y="1065"/>
                    </a:cubicBezTo>
                    <a:cubicBezTo>
                      <a:pt x="8668" y="1517"/>
                      <a:pt x="8740" y="1791"/>
                      <a:pt x="8740" y="1791"/>
                    </a:cubicBezTo>
                    <a:cubicBezTo>
                      <a:pt x="8740" y="1815"/>
                      <a:pt x="8764" y="1827"/>
                      <a:pt x="8776" y="1827"/>
                    </a:cubicBezTo>
                    <a:cubicBezTo>
                      <a:pt x="8799" y="1827"/>
                      <a:pt x="8823" y="1815"/>
                      <a:pt x="8823" y="1791"/>
                    </a:cubicBezTo>
                    <a:cubicBezTo>
                      <a:pt x="8871" y="1529"/>
                      <a:pt x="8942" y="1231"/>
                      <a:pt x="8966" y="1196"/>
                    </a:cubicBezTo>
                    <a:cubicBezTo>
                      <a:pt x="8966" y="1196"/>
                      <a:pt x="8990" y="1172"/>
                      <a:pt x="9014" y="1160"/>
                    </a:cubicBezTo>
                    <a:cubicBezTo>
                      <a:pt x="9085" y="1100"/>
                      <a:pt x="9157" y="1041"/>
                      <a:pt x="9168" y="981"/>
                    </a:cubicBezTo>
                    <a:cubicBezTo>
                      <a:pt x="9180" y="922"/>
                      <a:pt x="9228" y="767"/>
                      <a:pt x="9276" y="672"/>
                    </a:cubicBezTo>
                    <a:cubicBezTo>
                      <a:pt x="9359" y="505"/>
                      <a:pt x="9454" y="410"/>
                      <a:pt x="9538" y="398"/>
                    </a:cubicBezTo>
                    <a:cubicBezTo>
                      <a:pt x="9561" y="398"/>
                      <a:pt x="9597" y="386"/>
                      <a:pt x="9692" y="386"/>
                    </a:cubicBezTo>
                    <a:close/>
                    <a:moveTo>
                      <a:pt x="11740" y="1160"/>
                    </a:moveTo>
                    <a:cubicBezTo>
                      <a:pt x="11752" y="1160"/>
                      <a:pt x="11764" y="1172"/>
                      <a:pt x="11764" y="1172"/>
                    </a:cubicBezTo>
                    <a:cubicBezTo>
                      <a:pt x="11776" y="1184"/>
                      <a:pt x="11800" y="1255"/>
                      <a:pt x="11812" y="1315"/>
                    </a:cubicBezTo>
                    <a:cubicBezTo>
                      <a:pt x="11835" y="1398"/>
                      <a:pt x="11859" y="1505"/>
                      <a:pt x="11907" y="1600"/>
                    </a:cubicBezTo>
                    <a:cubicBezTo>
                      <a:pt x="11990" y="1755"/>
                      <a:pt x="12145" y="1981"/>
                      <a:pt x="12574" y="2291"/>
                    </a:cubicBezTo>
                    <a:cubicBezTo>
                      <a:pt x="12728" y="2386"/>
                      <a:pt x="12847" y="2470"/>
                      <a:pt x="12955" y="2541"/>
                    </a:cubicBezTo>
                    <a:cubicBezTo>
                      <a:pt x="13121" y="2660"/>
                      <a:pt x="13228" y="2732"/>
                      <a:pt x="13276" y="2779"/>
                    </a:cubicBezTo>
                    <a:cubicBezTo>
                      <a:pt x="13336" y="2851"/>
                      <a:pt x="13383" y="2946"/>
                      <a:pt x="13431" y="3065"/>
                    </a:cubicBezTo>
                    <a:cubicBezTo>
                      <a:pt x="13467" y="3172"/>
                      <a:pt x="13598" y="3232"/>
                      <a:pt x="13776" y="3303"/>
                    </a:cubicBezTo>
                    <a:cubicBezTo>
                      <a:pt x="13967" y="3386"/>
                      <a:pt x="14717" y="3613"/>
                      <a:pt x="14883" y="3648"/>
                    </a:cubicBezTo>
                    <a:cubicBezTo>
                      <a:pt x="14907" y="3660"/>
                      <a:pt x="14931" y="3660"/>
                      <a:pt x="14955" y="3672"/>
                    </a:cubicBezTo>
                    <a:cubicBezTo>
                      <a:pt x="15038" y="3684"/>
                      <a:pt x="15038" y="3684"/>
                      <a:pt x="15205" y="3863"/>
                    </a:cubicBezTo>
                    <a:cubicBezTo>
                      <a:pt x="15419" y="4089"/>
                      <a:pt x="16169" y="4601"/>
                      <a:pt x="16443" y="4756"/>
                    </a:cubicBezTo>
                    <a:cubicBezTo>
                      <a:pt x="16741" y="4922"/>
                      <a:pt x="16919" y="4946"/>
                      <a:pt x="16979" y="4946"/>
                    </a:cubicBezTo>
                    <a:cubicBezTo>
                      <a:pt x="17003" y="4946"/>
                      <a:pt x="17015" y="4970"/>
                      <a:pt x="17038" y="4994"/>
                    </a:cubicBezTo>
                    <a:cubicBezTo>
                      <a:pt x="17062" y="5018"/>
                      <a:pt x="17098" y="5053"/>
                      <a:pt x="17134" y="5077"/>
                    </a:cubicBezTo>
                    <a:cubicBezTo>
                      <a:pt x="17336" y="5220"/>
                      <a:pt x="17539" y="5291"/>
                      <a:pt x="17717" y="5291"/>
                    </a:cubicBezTo>
                    <a:cubicBezTo>
                      <a:pt x="17908" y="5291"/>
                      <a:pt x="17931" y="5351"/>
                      <a:pt x="17955" y="5434"/>
                    </a:cubicBezTo>
                    <a:cubicBezTo>
                      <a:pt x="17967" y="5446"/>
                      <a:pt x="17967" y="5458"/>
                      <a:pt x="17967" y="5470"/>
                    </a:cubicBezTo>
                    <a:cubicBezTo>
                      <a:pt x="17991" y="5518"/>
                      <a:pt x="18027" y="5589"/>
                      <a:pt x="18074" y="5660"/>
                    </a:cubicBezTo>
                    <a:cubicBezTo>
                      <a:pt x="18122" y="5768"/>
                      <a:pt x="18193" y="5899"/>
                      <a:pt x="18205" y="5946"/>
                    </a:cubicBezTo>
                    <a:cubicBezTo>
                      <a:pt x="18217" y="6018"/>
                      <a:pt x="18193" y="6125"/>
                      <a:pt x="18181" y="6149"/>
                    </a:cubicBezTo>
                    <a:cubicBezTo>
                      <a:pt x="18170" y="6149"/>
                      <a:pt x="17836" y="6518"/>
                      <a:pt x="17812" y="6672"/>
                    </a:cubicBezTo>
                    <a:lnTo>
                      <a:pt x="17800" y="6696"/>
                    </a:lnTo>
                    <a:cubicBezTo>
                      <a:pt x="17777" y="6815"/>
                      <a:pt x="17753" y="6923"/>
                      <a:pt x="17670" y="6970"/>
                    </a:cubicBezTo>
                    <a:cubicBezTo>
                      <a:pt x="17622" y="6994"/>
                      <a:pt x="17586" y="6994"/>
                      <a:pt x="17550" y="7006"/>
                    </a:cubicBezTo>
                    <a:cubicBezTo>
                      <a:pt x="17491" y="7018"/>
                      <a:pt x="17419" y="7030"/>
                      <a:pt x="17384" y="7125"/>
                    </a:cubicBezTo>
                    <a:cubicBezTo>
                      <a:pt x="17372" y="7149"/>
                      <a:pt x="17360" y="7173"/>
                      <a:pt x="17348" y="7196"/>
                    </a:cubicBezTo>
                    <a:cubicBezTo>
                      <a:pt x="17312" y="7268"/>
                      <a:pt x="17253" y="7375"/>
                      <a:pt x="17241" y="7601"/>
                    </a:cubicBezTo>
                    <a:lnTo>
                      <a:pt x="17229" y="7685"/>
                    </a:lnTo>
                    <a:cubicBezTo>
                      <a:pt x="17217" y="7839"/>
                      <a:pt x="17217" y="7923"/>
                      <a:pt x="17181" y="7994"/>
                    </a:cubicBezTo>
                    <a:cubicBezTo>
                      <a:pt x="17181" y="7994"/>
                      <a:pt x="17181" y="7982"/>
                      <a:pt x="17181" y="7982"/>
                    </a:cubicBezTo>
                    <a:cubicBezTo>
                      <a:pt x="17169" y="7958"/>
                      <a:pt x="17158" y="7946"/>
                      <a:pt x="17146" y="7923"/>
                    </a:cubicBezTo>
                    <a:cubicBezTo>
                      <a:pt x="17146" y="7923"/>
                      <a:pt x="17146" y="7911"/>
                      <a:pt x="17134" y="7911"/>
                    </a:cubicBezTo>
                    <a:cubicBezTo>
                      <a:pt x="17122" y="7887"/>
                      <a:pt x="17110" y="7863"/>
                      <a:pt x="17098" y="7851"/>
                    </a:cubicBezTo>
                    <a:cubicBezTo>
                      <a:pt x="17062" y="7804"/>
                      <a:pt x="16967" y="7732"/>
                      <a:pt x="16872" y="7649"/>
                    </a:cubicBezTo>
                    <a:cubicBezTo>
                      <a:pt x="16812" y="7613"/>
                      <a:pt x="16741" y="7554"/>
                      <a:pt x="16681" y="7518"/>
                    </a:cubicBezTo>
                    <a:cubicBezTo>
                      <a:pt x="16634" y="7470"/>
                      <a:pt x="16586" y="7434"/>
                      <a:pt x="16538" y="7411"/>
                    </a:cubicBezTo>
                    <a:cubicBezTo>
                      <a:pt x="16443" y="7327"/>
                      <a:pt x="16324" y="7232"/>
                      <a:pt x="16241" y="7149"/>
                    </a:cubicBezTo>
                    <a:cubicBezTo>
                      <a:pt x="16074" y="7006"/>
                      <a:pt x="16038" y="6982"/>
                      <a:pt x="16003" y="6982"/>
                    </a:cubicBezTo>
                    <a:cubicBezTo>
                      <a:pt x="15860" y="6982"/>
                      <a:pt x="15741" y="6958"/>
                      <a:pt x="15705" y="6911"/>
                    </a:cubicBezTo>
                    <a:cubicBezTo>
                      <a:pt x="15669" y="6875"/>
                      <a:pt x="15598" y="6780"/>
                      <a:pt x="15514" y="6684"/>
                    </a:cubicBezTo>
                    <a:cubicBezTo>
                      <a:pt x="15503" y="6672"/>
                      <a:pt x="15491" y="6661"/>
                      <a:pt x="15491" y="6649"/>
                    </a:cubicBezTo>
                    <a:cubicBezTo>
                      <a:pt x="15395" y="6542"/>
                      <a:pt x="15324" y="6446"/>
                      <a:pt x="15264" y="6387"/>
                    </a:cubicBezTo>
                    <a:cubicBezTo>
                      <a:pt x="15241" y="6351"/>
                      <a:pt x="15217" y="6327"/>
                      <a:pt x="15205" y="6315"/>
                    </a:cubicBezTo>
                    <a:cubicBezTo>
                      <a:pt x="15181" y="6291"/>
                      <a:pt x="15122" y="6280"/>
                      <a:pt x="15038" y="6244"/>
                    </a:cubicBezTo>
                    <a:cubicBezTo>
                      <a:pt x="14955" y="6220"/>
                      <a:pt x="14836" y="6184"/>
                      <a:pt x="14812" y="6137"/>
                    </a:cubicBezTo>
                    <a:cubicBezTo>
                      <a:pt x="14776" y="6089"/>
                      <a:pt x="14693" y="5922"/>
                      <a:pt x="14633" y="5780"/>
                    </a:cubicBezTo>
                    <a:cubicBezTo>
                      <a:pt x="14562" y="5625"/>
                      <a:pt x="14526" y="5553"/>
                      <a:pt x="14502" y="5518"/>
                    </a:cubicBezTo>
                    <a:cubicBezTo>
                      <a:pt x="14502" y="5518"/>
                      <a:pt x="14502" y="5506"/>
                      <a:pt x="14502" y="5506"/>
                    </a:cubicBezTo>
                    <a:cubicBezTo>
                      <a:pt x="14467" y="5458"/>
                      <a:pt x="13895" y="5065"/>
                      <a:pt x="13621" y="4875"/>
                    </a:cubicBezTo>
                    <a:cubicBezTo>
                      <a:pt x="13550" y="4827"/>
                      <a:pt x="13502" y="4791"/>
                      <a:pt x="13479" y="4779"/>
                    </a:cubicBezTo>
                    <a:cubicBezTo>
                      <a:pt x="13300" y="4660"/>
                      <a:pt x="12788" y="4279"/>
                      <a:pt x="12752" y="4220"/>
                    </a:cubicBezTo>
                    <a:cubicBezTo>
                      <a:pt x="12752" y="4208"/>
                      <a:pt x="12740" y="4184"/>
                      <a:pt x="12740" y="4172"/>
                    </a:cubicBezTo>
                    <a:cubicBezTo>
                      <a:pt x="12728" y="4101"/>
                      <a:pt x="12705" y="4005"/>
                      <a:pt x="12490" y="3910"/>
                    </a:cubicBezTo>
                    <a:cubicBezTo>
                      <a:pt x="12466" y="3898"/>
                      <a:pt x="12431" y="3886"/>
                      <a:pt x="12407" y="3863"/>
                    </a:cubicBezTo>
                    <a:lnTo>
                      <a:pt x="12395" y="3863"/>
                    </a:lnTo>
                    <a:cubicBezTo>
                      <a:pt x="12371" y="3851"/>
                      <a:pt x="12336" y="3839"/>
                      <a:pt x="12312" y="3827"/>
                    </a:cubicBezTo>
                    <a:cubicBezTo>
                      <a:pt x="12300" y="3827"/>
                      <a:pt x="12300" y="3827"/>
                      <a:pt x="12288" y="3815"/>
                    </a:cubicBezTo>
                    <a:cubicBezTo>
                      <a:pt x="12264" y="3803"/>
                      <a:pt x="12228" y="3791"/>
                      <a:pt x="12205" y="3779"/>
                    </a:cubicBezTo>
                    <a:lnTo>
                      <a:pt x="12193" y="3779"/>
                    </a:lnTo>
                    <a:cubicBezTo>
                      <a:pt x="12169" y="3767"/>
                      <a:pt x="12133" y="3755"/>
                      <a:pt x="12097" y="3744"/>
                    </a:cubicBezTo>
                    <a:cubicBezTo>
                      <a:pt x="12062" y="3732"/>
                      <a:pt x="12038" y="3720"/>
                      <a:pt x="12002" y="3708"/>
                    </a:cubicBezTo>
                    <a:cubicBezTo>
                      <a:pt x="12002" y="3708"/>
                      <a:pt x="12002" y="3696"/>
                      <a:pt x="11990" y="3696"/>
                    </a:cubicBezTo>
                    <a:cubicBezTo>
                      <a:pt x="11966" y="3684"/>
                      <a:pt x="11943" y="3672"/>
                      <a:pt x="11919" y="3672"/>
                    </a:cubicBezTo>
                    <a:lnTo>
                      <a:pt x="11907" y="3672"/>
                    </a:lnTo>
                    <a:cubicBezTo>
                      <a:pt x="11859" y="3648"/>
                      <a:pt x="11824" y="3625"/>
                      <a:pt x="11788" y="3625"/>
                    </a:cubicBezTo>
                    <a:lnTo>
                      <a:pt x="11740" y="1160"/>
                    </a:lnTo>
                    <a:close/>
                    <a:moveTo>
                      <a:pt x="7459" y="6731"/>
                    </a:moveTo>
                    <a:cubicBezTo>
                      <a:pt x="7465" y="6731"/>
                      <a:pt x="7472" y="6731"/>
                      <a:pt x="7478" y="6732"/>
                    </a:cubicBezTo>
                    <a:cubicBezTo>
                      <a:pt x="7525" y="6744"/>
                      <a:pt x="7573" y="6768"/>
                      <a:pt x="7633" y="6792"/>
                    </a:cubicBezTo>
                    <a:cubicBezTo>
                      <a:pt x="7656" y="6803"/>
                      <a:pt x="7680" y="6815"/>
                      <a:pt x="7692" y="6827"/>
                    </a:cubicBezTo>
                    <a:cubicBezTo>
                      <a:pt x="7787" y="6863"/>
                      <a:pt x="7859" y="6899"/>
                      <a:pt x="7942" y="6923"/>
                    </a:cubicBezTo>
                    <a:cubicBezTo>
                      <a:pt x="8109" y="6981"/>
                      <a:pt x="8396" y="7024"/>
                      <a:pt x="8612" y="7024"/>
                    </a:cubicBezTo>
                    <a:cubicBezTo>
                      <a:pt x="8659" y="7024"/>
                      <a:pt x="8702" y="7022"/>
                      <a:pt x="8740" y="7018"/>
                    </a:cubicBezTo>
                    <a:lnTo>
                      <a:pt x="8776" y="7018"/>
                    </a:lnTo>
                    <a:cubicBezTo>
                      <a:pt x="8776" y="7018"/>
                      <a:pt x="8776" y="7030"/>
                      <a:pt x="8776" y="7030"/>
                    </a:cubicBezTo>
                    <a:cubicBezTo>
                      <a:pt x="8776" y="7053"/>
                      <a:pt x="8776" y="7077"/>
                      <a:pt x="8776" y="7113"/>
                    </a:cubicBezTo>
                    <a:cubicBezTo>
                      <a:pt x="8776" y="7161"/>
                      <a:pt x="8776" y="7220"/>
                      <a:pt x="8776" y="7280"/>
                    </a:cubicBezTo>
                    <a:cubicBezTo>
                      <a:pt x="8776" y="7434"/>
                      <a:pt x="8549" y="7542"/>
                      <a:pt x="8466" y="7589"/>
                    </a:cubicBezTo>
                    <a:cubicBezTo>
                      <a:pt x="8359" y="7649"/>
                      <a:pt x="8359" y="7827"/>
                      <a:pt x="8371" y="7911"/>
                    </a:cubicBezTo>
                    <a:lnTo>
                      <a:pt x="8371" y="7946"/>
                    </a:lnTo>
                    <a:cubicBezTo>
                      <a:pt x="8371" y="7958"/>
                      <a:pt x="8359" y="8006"/>
                      <a:pt x="8335" y="8054"/>
                    </a:cubicBezTo>
                    <a:cubicBezTo>
                      <a:pt x="8311" y="8149"/>
                      <a:pt x="8264" y="8268"/>
                      <a:pt x="8240" y="8304"/>
                    </a:cubicBezTo>
                    <a:cubicBezTo>
                      <a:pt x="8240" y="8304"/>
                      <a:pt x="8145" y="8423"/>
                      <a:pt x="8073" y="8542"/>
                    </a:cubicBezTo>
                    <a:cubicBezTo>
                      <a:pt x="8037" y="8613"/>
                      <a:pt x="8002" y="8697"/>
                      <a:pt x="8002" y="8756"/>
                    </a:cubicBezTo>
                    <a:cubicBezTo>
                      <a:pt x="7990" y="8828"/>
                      <a:pt x="8002" y="8958"/>
                      <a:pt x="8014" y="9066"/>
                    </a:cubicBezTo>
                    <a:cubicBezTo>
                      <a:pt x="8014" y="9137"/>
                      <a:pt x="8025" y="9209"/>
                      <a:pt x="8025" y="9232"/>
                    </a:cubicBezTo>
                    <a:cubicBezTo>
                      <a:pt x="8025" y="9244"/>
                      <a:pt x="8025" y="9256"/>
                      <a:pt x="8014" y="9268"/>
                    </a:cubicBezTo>
                    <a:cubicBezTo>
                      <a:pt x="8014" y="9268"/>
                      <a:pt x="8014" y="9280"/>
                      <a:pt x="8014" y="9280"/>
                    </a:cubicBezTo>
                    <a:cubicBezTo>
                      <a:pt x="8002" y="9292"/>
                      <a:pt x="8002" y="9304"/>
                      <a:pt x="7990" y="9316"/>
                    </a:cubicBezTo>
                    <a:lnTo>
                      <a:pt x="7978" y="9316"/>
                    </a:lnTo>
                    <a:cubicBezTo>
                      <a:pt x="7978" y="9328"/>
                      <a:pt x="7966" y="9339"/>
                      <a:pt x="7954" y="9339"/>
                    </a:cubicBezTo>
                    <a:cubicBezTo>
                      <a:pt x="7954" y="9339"/>
                      <a:pt x="7954" y="9351"/>
                      <a:pt x="7954" y="9351"/>
                    </a:cubicBezTo>
                    <a:cubicBezTo>
                      <a:pt x="7942" y="9351"/>
                      <a:pt x="7918" y="9363"/>
                      <a:pt x="7906" y="9375"/>
                    </a:cubicBezTo>
                    <a:cubicBezTo>
                      <a:pt x="7906" y="9375"/>
                      <a:pt x="7906" y="9375"/>
                      <a:pt x="7894" y="9363"/>
                    </a:cubicBezTo>
                    <a:cubicBezTo>
                      <a:pt x="7871" y="9339"/>
                      <a:pt x="7823" y="9316"/>
                      <a:pt x="7764" y="9316"/>
                    </a:cubicBezTo>
                    <a:cubicBezTo>
                      <a:pt x="7740" y="9316"/>
                      <a:pt x="7716" y="9316"/>
                      <a:pt x="7692" y="9328"/>
                    </a:cubicBezTo>
                    <a:cubicBezTo>
                      <a:pt x="7633" y="9351"/>
                      <a:pt x="7549" y="9399"/>
                      <a:pt x="7478" y="9447"/>
                    </a:cubicBezTo>
                    <a:cubicBezTo>
                      <a:pt x="7418" y="9482"/>
                      <a:pt x="7335" y="9542"/>
                      <a:pt x="7311" y="9542"/>
                    </a:cubicBezTo>
                    <a:cubicBezTo>
                      <a:pt x="7263" y="9542"/>
                      <a:pt x="7061" y="9423"/>
                      <a:pt x="7025" y="9339"/>
                    </a:cubicBezTo>
                    <a:cubicBezTo>
                      <a:pt x="6978" y="9256"/>
                      <a:pt x="6751" y="8768"/>
                      <a:pt x="6692" y="8649"/>
                    </a:cubicBezTo>
                    <a:cubicBezTo>
                      <a:pt x="6787" y="8518"/>
                      <a:pt x="7025" y="8173"/>
                      <a:pt x="6966" y="8042"/>
                    </a:cubicBezTo>
                    <a:cubicBezTo>
                      <a:pt x="6942" y="8018"/>
                      <a:pt x="6930" y="7982"/>
                      <a:pt x="6918" y="7958"/>
                    </a:cubicBezTo>
                    <a:cubicBezTo>
                      <a:pt x="6906" y="7935"/>
                      <a:pt x="6894" y="7923"/>
                      <a:pt x="6882" y="7899"/>
                    </a:cubicBezTo>
                    <a:cubicBezTo>
                      <a:pt x="6859" y="7863"/>
                      <a:pt x="6847" y="7827"/>
                      <a:pt x="6847" y="7792"/>
                    </a:cubicBezTo>
                    <a:cubicBezTo>
                      <a:pt x="6847" y="7780"/>
                      <a:pt x="6847" y="7768"/>
                      <a:pt x="6847" y="7756"/>
                    </a:cubicBezTo>
                    <a:cubicBezTo>
                      <a:pt x="6847" y="7696"/>
                      <a:pt x="6847" y="7625"/>
                      <a:pt x="6799" y="7565"/>
                    </a:cubicBezTo>
                    <a:cubicBezTo>
                      <a:pt x="6775" y="7530"/>
                      <a:pt x="6751" y="7506"/>
                      <a:pt x="6716" y="7482"/>
                    </a:cubicBezTo>
                    <a:cubicBezTo>
                      <a:pt x="6668" y="7434"/>
                      <a:pt x="6597" y="7375"/>
                      <a:pt x="6597" y="7327"/>
                    </a:cubicBezTo>
                    <a:cubicBezTo>
                      <a:pt x="6597" y="7315"/>
                      <a:pt x="6597" y="7304"/>
                      <a:pt x="6597" y="7292"/>
                    </a:cubicBezTo>
                    <a:cubicBezTo>
                      <a:pt x="6597" y="7280"/>
                      <a:pt x="6597" y="7256"/>
                      <a:pt x="6597" y="7232"/>
                    </a:cubicBezTo>
                    <a:cubicBezTo>
                      <a:pt x="6597" y="7196"/>
                      <a:pt x="6597" y="7161"/>
                      <a:pt x="6597" y="7113"/>
                    </a:cubicBezTo>
                    <a:cubicBezTo>
                      <a:pt x="6597" y="7089"/>
                      <a:pt x="6597" y="7065"/>
                      <a:pt x="6597" y="7042"/>
                    </a:cubicBezTo>
                    <a:cubicBezTo>
                      <a:pt x="6609" y="7042"/>
                      <a:pt x="6621" y="7053"/>
                      <a:pt x="6632" y="7053"/>
                    </a:cubicBezTo>
                    <a:cubicBezTo>
                      <a:pt x="6644" y="7053"/>
                      <a:pt x="6656" y="7053"/>
                      <a:pt x="6656" y="7065"/>
                    </a:cubicBezTo>
                    <a:cubicBezTo>
                      <a:pt x="6692" y="7065"/>
                      <a:pt x="6728" y="7077"/>
                      <a:pt x="6751" y="7077"/>
                    </a:cubicBezTo>
                    <a:lnTo>
                      <a:pt x="6823" y="7077"/>
                    </a:lnTo>
                    <a:cubicBezTo>
                      <a:pt x="6894" y="7077"/>
                      <a:pt x="6930" y="7053"/>
                      <a:pt x="6978" y="7006"/>
                    </a:cubicBezTo>
                    <a:cubicBezTo>
                      <a:pt x="7002" y="6994"/>
                      <a:pt x="7025" y="6982"/>
                      <a:pt x="7049" y="6958"/>
                    </a:cubicBezTo>
                    <a:cubicBezTo>
                      <a:pt x="7073" y="6946"/>
                      <a:pt x="7097" y="6923"/>
                      <a:pt x="7121" y="6899"/>
                    </a:cubicBezTo>
                    <a:cubicBezTo>
                      <a:pt x="7222" y="6831"/>
                      <a:pt x="7345" y="6731"/>
                      <a:pt x="7459" y="6731"/>
                    </a:cubicBezTo>
                    <a:close/>
                    <a:moveTo>
                      <a:pt x="11788" y="3720"/>
                    </a:moveTo>
                    <a:cubicBezTo>
                      <a:pt x="11812" y="3732"/>
                      <a:pt x="11847" y="3732"/>
                      <a:pt x="11871" y="3744"/>
                    </a:cubicBezTo>
                    <a:cubicBezTo>
                      <a:pt x="11883" y="3755"/>
                      <a:pt x="11895" y="3755"/>
                      <a:pt x="11907" y="3767"/>
                    </a:cubicBezTo>
                    <a:lnTo>
                      <a:pt x="11931" y="3767"/>
                    </a:lnTo>
                    <a:cubicBezTo>
                      <a:pt x="11955" y="3779"/>
                      <a:pt x="11978" y="3791"/>
                      <a:pt x="12002" y="3803"/>
                    </a:cubicBezTo>
                    <a:lnTo>
                      <a:pt x="12014" y="3803"/>
                    </a:lnTo>
                    <a:cubicBezTo>
                      <a:pt x="12038" y="3815"/>
                      <a:pt x="12062" y="3827"/>
                      <a:pt x="12085" y="3839"/>
                    </a:cubicBezTo>
                    <a:lnTo>
                      <a:pt x="12097" y="3839"/>
                    </a:lnTo>
                    <a:cubicBezTo>
                      <a:pt x="12133" y="3851"/>
                      <a:pt x="12157" y="3863"/>
                      <a:pt x="12181" y="3875"/>
                    </a:cubicBezTo>
                    <a:lnTo>
                      <a:pt x="12193" y="3875"/>
                    </a:lnTo>
                    <a:cubicBezTo>
                      <a:pt x="12228" y="3886"/>
                      <a:pt x="12252" y="3898"/>
                      <a:pt x="12276" y="3910"/>
                    </a:cubicBezTo>
                    <a:lnTo>
                      <a:pt x="12288" y="3910"/>
                    </a:lnTo>
                    <a:cubicBezTo>
                      <a:pt x="12312" y="3922"/>
                      <a:pt x="12336" y="3934"/>
                      <a:pt x="12359" y="3946"/>
                    </a:cubicBezTo>
                    <a:cubicBezTo>
                      <a:pt x="12371" y="3946"/>
                      <a:pt x="12371" y="3958"/>
                      <a:pt x="12383" y="3958"/>
                    </a:cubicBezTo>
                    <a:cubicBezTo>
                      <a:pt x="12407" y="3970"/>
                      <a:pt x="12431" y="3982"/>
                      <a:pt x="12455" y="3982"/>
                    </a:cubicBezTo>
                    <a:cubicBezTo>
                      <a:pt x="12597" y="4053"/>
                      <a:pt x="12633" y="4113"/>
                      <a:pt x="12645" y="4172"/>
                    </a:cubicBezTo>
                    <a:cubicBezTo>
                      <a:pt x="12645" y="4172"/>
                      <a:pt x="12657" y="4184"/>
                      <a:pt x="12657" y="4196"/>
                    </a:cubicBezTo>
                    <a:cubicBezTo>
                      <a:pt x="12657" y="4220"/>
                      <a:pt x="12669" y="4244"/>
                      <a:pt x="12681" y="4267"/>
                    </a:cubicBezTo>
                    <a:cubicBezTo>
                      <a:pt x="12728" y="4351"/>
                      <a:pt x="13300" y="4767"/>
                      <a:pt x="13431" y="4851"/>
                    </a:cubicBezTo>
                    <a:cubicBezTo>
                      <a:pt x="13609" y="4970"/>
                      <a:pt x="14383" y="5518"/>
                      <a:pt x="14431" y="5565"/>
                    </a:cubicBezTo>
                    <a:cubicBezTo>
                      <a:pt x="14431" y="5565"/>
                      <a:pt x="14443" y="5577"/>
                      <a:pt x="14443" y="5601"/>
                    </a:cubicBezTo>
                    <a:cubicBezTo>
                      <a:pt x="14467" y="5649"/>
                      <a:pt x="14514" y="5744"/>
                      <a:pt x="14550" y="5827"/>
                    </a:cubicBezTo>
                    <a:cubicBezTo>
                      <a:pt x="14610" y="5958"/>
                      <a:pt x="14681" y="6101"/>
                      <a:pt x="14717" y="6172"/>
                    </a:cubicBezTo>
                    <a:cubicBezTo>
                      <a:pt x="14729" y="6184"/>
                      <a:pt x="14729" y="6184"/>
                      <a:pt x="14729" y="6196"/>
                    </a:cubicBezTo>
                    <a:cubicBezTo>
                      <a:pt x="14788" y="6268"/>
                      <a:pt x="14907" y="6303"/>
                      <a:pt x="15014" y="6339"/>
                    </a:cubicBezTo>
                    <a:cubicBezTo>
                      <a:pt x="15062" y="6351"/>
                      <a:pt x="15133" y="6375"/>
                      <a:pt x="15145" y="6387"/>
                    </a:cubicBezTo>
                    <a:cubicBezTo>
                      <a:pt x="15145" y="6387"/>
                      <a:pt x="15157" y="6399"/>
                      <a:pt x="15157" y="6399"/>
                    </a:cubicBezTo>
                    <a:cubicBezTo>
                      <a:pt x="15169" y="6411"/>
                      <a:pt x="15193" y="6434"/>
                      <a:pt x="15205" y="6458"/>
                    </a:cubicBezTo>
                    <a:cubicBezTo>
                      <a:pt x="15241" y="6494"/>
                      <a:pt x="15276" y="6542"/>
                      <a:pt x="15312" y="6577"/>
                    </a:cubicBezTo>
                    <a:cubicBezTo>
                      <a:pt x="15324" y="6589"/>
                      <a:pt x="15324" y="6601"/>
                      <a:pt x="15336" y="6613"/>
                    </a:cubicBezTo>
                    <a:cubicBezTo>
                      <a:pt x="15360" y="6649"/>
                      <a:pt x="15395" y="6672"/>
                      <a:pt x="15419" y="6708"/>
                    </a:cubicBezTo>
                    <a:cubicBezTo>
                      <a:pt x="15514" y="6827"/>
                      <a:pt x="15598" y="6934"/>
                      <a:pt x="15634" y="6970"/>
                    </a:cubicBezTo>
                    <a:cubicBezTo>
                      <a:pt x="15717" y="7065"/>
                      <a:pt x="15907" y="7077"/>
                      <a:pt x="16003" y="7077"/>
                    </a:cubicBezTo>
                    <a:cubicBezTo>
                      <a:pt x="16015" y="7077"/>
                      <a:pt x="16098" y="7161"/>
                      <a:pt x="16181" y="7220"/>
                    </a:cubicBezTo>
                    <a:cubicBezTo>
                      <a:pt x="16265" y="7304"/>
                      <a:pt x="16384" y="7399"/>
                      <a:pt x="16479" y="7482"/>
                    </a:cubicBezTo>
                    <a:cubicBezTo>
                      <a:pt x="16527" y="7518"/>
                      <a:pt x="16574" y="7554"/>
                      <a:pt x="16622" y="7589"/>
                    </a:cubicBezTo>
                    <a:cubicBezTo>
                      <a:pt x="16788" y="7708"/>
                      <a:pt x="16967" y="7839"/>
                      <a:pt x="17038" y="7911"/>
                    </a:cubicBezTo>
                    <a:cubicBezTo>
                      <a:pt x="17038" y="7923"/>
                      <a:pt x="17050" y="7935"/>
                      <a:pt x="17062" y="7946"/>
                    </a:cubicBezTo>
                    <a:cubicBezTo>
                      <a:pt x="17062" y="7946"/>
                      <a:pt x="17062" y="7958"/>
                      <a:pt x="17062" y="7958"/>
                    </a:cubicBezTo>
                    <a:cubicBezTo>
                      <a:pt x="17074" y="7970"/>
                      <a:pt x="17074" y="7982"/>
                      <a:pt x="17086" y="7994"/>
                    </a:cubicBezTo>
                    <a:cubicBezTo>
                      <a:pt x="17086" y="7994"/>
                      <a:pt x="17086" y="8006"/>
                      <a:pt x="17098" y="8006"/>
                    </a:cubicBezTo>
                    <a:cubicBezTo>
                      <a:pt x="17098" y="8018"/>
                      <a:pt x="17098" y="8030"/>
                      <a:pt x="17110" y="8042"/>
                    </a:cubicBezTo>
                    <a:cubicBezTo>
                      <a:pt x="17110" y="8054"/>
                      <a:pt x="17110" y="8054"/>
                      <a:pt x="17122" y="8066"/>
                    </a:cubicBezTo>
                    <a:cubicBezTo>
                      <a:pt x="17122" y="8077"/>
                      <a:pt x="17122" y="8089"/>
                      <a:pt x="17134" y="8089"/>
                    </a:cubicBezTo>
                    <a:cubicBezTo>
                      <a:pt x="17122" y="8101"/>
                      <a:pt x="17122" y="8101"/>
                      <a:pt x="17122" y="8113"/>
                    </a:cubicBezTo>
                    <a:cubicBezTo>
                      <a:pt x="17062" y="8173"/>
                      <a:pt x="16967" y="8244"/>
                      <a:pt x="16884" y="8304"/>
                    </a:cubicBezTo>
                    <a:cubicBezTo>
                      <a:pt x="16812" y="8363"/>
                      <a:pt x="16753" y="8411"/>
                      <a:pt x="16729" y="8447"/>
                    </a:cubicBezTo>
                    <a:cubicBezTo>
                      <a:pt x="16717" y="8458"/>
                      <a:pt x="16705" y="8470"/>
                      <a:pt x="16693" y="8482"/>
                    </a:cubicBezTo>
                    <a:cubicBezTo>
                      <a:pt x="16669" y="8518"/>
                      <a:pt x="16634" y="8577"/>
                      <a:pt x="16646" y="8637"/>
                    </a:cubicBezTo>
                    <a:cubicBezTo>
                      <a:pt x="16622" y="8649"/>
                      <a:pt x="16610" y="8661"/>
                      <a:pt x="16598" y="8673"/>
                    </a:cubicBezTo>
                    <a:cubicBezTo>
                      <a:pt x="16550" y="8708"/>
                      <a:pt x="16538" y="8720"/>
                      <a:pt x="16527" y="8732"/>
                    </a:cubicBezTo>
                    <a:cubicBezTo>
                      <a:pt x="16527" y="8732"/>
                      <a:pt x="16527" y="8744"/>
                      <a:pt x="16527" y="8744"/>
                    </a:cubicBezTo>
                    <a:cubicBezTo>
                      <a:pt x="16515" y="8756"/>
                      <a:pt x="16515" y="8756"/>
                      <a:pt x="16515" y="8756"/>
                    </a:cubicBezTo>
                    <a:cubicBezTo>
                      <a:pt x="16515" y="8768"/>
                      <a:pt x="16515" y="8768"/>
                      <a:pt x="16515" y="8768"/>
                    </a:cubicBezTo>
                    <a:cubicBezTo>
                      <a:pt x="16503" y="8780"/>
                      <a:pt x="16503" y="8780"/>
                      <a:pt x="16503" y="8792"/>
                    </a:cubicBezTo>
                    <a:cubicBezTo>
                      <a:pt x="16479" y="8863"/>
                      <a:pt x="16479" y="8970"/>
                      <a:pt x="16491" y="9054"/>
                    </a:cubicBezTo>
                    <a:cubicBezTo>
                      <a:pt x="16491" y="9066"/>
                      <a:pt x="16491" y="9066"/>
                      <a:pt x="16491" y="9078"/>
                    </a:cubicBezTo>
                    <a:cubicBezTo>
                      <a:pt x="16491" y="9161"/>
                      <a:pt x="16467" y="9244"/>
                      <a:pt x="16443" y="9351"/>
                    </a:cubicBezTo>
                    <a:lnTo>
                      <a:pt x="16431" y="9399"/>
                    </a:lnTo>
                    <a:cubicBezTo>
                      <a:pt x="16419" y="9459"/>
                      <a:pt x="16407" y="9518"/>
                      <a:pt x="16396" y="9578"/>
                    </a:cubicBezTo>
                    <a:cubicBezTo>
                      <a:pt x="16396" y="9590"/>
                      <a:pt x="16396" y="9601"/>
                      <a:pt x="16396" y="9601"/>
                    </a:cubicBezTo>
                    <a:cubicBezTo>
                      <a:pt x="16396" y="9625"/>
                      <a:pt x="16396" y="9637"/>
                      <a:pt x="16396" y="9649"/>
                    </a:cubicBezTo>
                    <a:cubicBezTo>
                      <a:pt x="16384" y="9649"/>
                      <a:pt x="16384" y="9661"/>
                      <a:pt x="16384" y="9673"/>
                    </a:cubicBezTo>
                    <a:cubicBezTo>
                      <a:pt x="16384" y="9673"/>
                      <a:pt x="16384" y="9685"/>
                      <a:pt x="16384" y="9685"/>
                    </a:cubicBezTo>
                    <a:lnTo>
                      <a:pt x="12621" y="9542"/>
                    </a:lnTo>
                    <a:lnTo>
                      <a:pt x="12621" y="6018"/>
                    </a:lnTo>
                    <a:cubicBezTo>
                      <a:pt x="12621" y="5994"/>
                      <a:pt x="12597" y="5982"/>
                      <a:pt x="12574" y="5970"/>
                    </a:cubicBezTo>
                    <a:lnTo>
                      <a:pt x="10359" y="5934"/>
                    </a:lnTo>
                    <a:lnTo>
                      <a:pt x="11788" y="4065"/>
                    </a:lnTo>
                    <a:cubicBezTo>
                      <a:pt x="11788" y="4065"/>
                      <a:pt x="11788" y="4053"/>
                      <a:pt x="11788" y="4041"/>
                    </a:cubicBezTo>
                    <a:lnTo>
                      <a:pt x="11788" y="3720"/>
                    </a:lnTo>
                    <a:close/>
                    <a:moveTo>
                      <a:pt x="22349" y="6268"/>
                    </a:moveTo>
                    <a:cubicBezTo>
                      <a:pt x="22384" y="6268"/>
                      <a:pt x="22408" y="6303"/>
                      <a:pt x="22444" y="6351"/>
                    </a:cubicBezTo>
                    <a:cubicBezTo>
                      <a:pt x="22468" y="6375"/>
                      <a:pt x="22492" y="6399"/>
                      <a:pt x="22515" y="6434"/>
                    </a:cubicBezTo>
                    <a:cubicBezTo>
                      <a:pt x="22569" y="6472"/>
                      <a:pt x="22617" y="6501"/>
                      <a:pt x="22682" y="6501"/>
                    </a:cubicBezTo>
                    <a:cubicBezTo>
                      <a:pt x="22719" y="6501"/>
                      <a:pt x="22761" y="6492"/>
                      <a:pt x="22813" y="6470"/>
                    </a:cubicBezTo>
                    <a:lnTo>
                      <a:pt x="22849" y="6458"/>
                    </a:lnTo>
                    <a:cubicBezTo>
                      <a:pt x="22918" y="6423"/>
                      <a:pt x="22969" y="6401"/>
                      <a:pt x="23033" y="6401"/>
                    </a:cubicBezTo>
                    <a:cubicBezTo>
                      <a:pt x="23057" y="6401"/>
                      <a:pt x="23082" y="6404"/>
                      <a:pt x="23111" y="6411"/>
                    </a:cubicBezTo>
                    <a:cubicBezTo>
                      <a:pt x="23254" y="6446"/>
                      <a:pt x="23325" y="6530"/>
                      <a:pt x="23337" y="6661"/>
                    </a:cubicBezTo>
                    <a:lnTo>
                      <a:pt x="23349" y="6720"/>
                    </a:lnTo>
                    <a:cubicBezTo>
                      <a:pt x="23361" y="6899"/>
                      <a:pt x="23385" y="7125"/>
                      <a:pt x="23456" y="7244"/>
                    </a:cubicBezTo>
                    <a:cubicBezTo>
                      <a:pt x="23539" y="7363"/>
                      <a:pt x="23563" y="7411"/>
                      <a:pt x="23551" y="7494"/>
                    </a:cubicBezTo>
                    <a:cubicBezTo>
                      <a:pt x="23539" y="7589"/>
                      <a:pt x="23480" y="7815"/>
                      <a:pt x="23432" y="7887"/>
                    </a:cubicBezTo>
                    <a:cubicBezTo>
                      <a:pt x="23373" y="7970"/>
                      <a:pt x="23337" y="8077"/>
                      <a:pt x="23325" y="8185"/>
                    </a:cubicBezTo>
                    <a:cubicBezTo>
                      <a:pt x="23313" y="8220"/>
                      <a:pt x="23313" y="8256"/>
                      <a:pt x="23325" y="8292"/>
                    </a:cubicBezTo>
                    <a:cubicBezTo>
                      <a:pt x="23325" y="8423"/>
                      <a:pt x="23325" y="8625"/>
                      <a:pt x="23218" y="8708"/>
                    </a:cubicBezTo>
                    <a:cubicBezTo>
                      <a:pt x="23087" y="8828"/>
                      <a:pt x="22980" y="8899"/>
                      <a:pt x="22896" y="8899"/>
                    </a:cubicBezTo>
                    <a:lnTo>
                      <a:pt x="22884" y="8899"/>
                    </a:lnTo>
                    <a:cubicBezTo>
                      <a:pt x="22801" y="8899"/>
                      <a:pt x="22765" y="8935"/>
                      <a:pt x="22718" y="8970"/>
                    </a:cubicBezTo>
                    <a:cubicBezTo>
                      <a:pt x="22706" y="8982"/>
                      <a:pt x="22694" y="8994"/>
                      <a:pt x="22670" y="9018"/>
                    </a:cubicBezTo>
                    <a:lnTo>
                      <a:pt x="22634" y="9042"/>
                    </a:lnTo>
                    <a:cubicBezTo>
                      <a:pt x="22563" y="9101"/>
                      <a:pt x="22503" y="9161"/>
                      <a:pt x="22396" y="9173"/>
                    </a:cubicBezTo>
                    <a:cubicBezTo>
                      <a:pt x="22253" y="9185"/>
                      <a:pt x="22158" y="9244"/>
                      <a:pt x="22063" y="9316"/>
                    </a:cubicBezTo>
                    <a:lnTo>
                      <a:pt x="22051" y="9328"/>
                    </a:lnTo>
                    <a:cubicBezTo>
                      <a:pt x="21932" y="9399"/>
                      <a:pt x="21718" y="9530"/>
                      <a:pt x="21646" y="9554"/>
                    </a:cubicBezTo>
                    <a:cubicBezTo>
                      <a:pt x="21587" y="9578"/>
                      <a:pt x="21491" y="9637"/>
                      <a:pt x="21372" y="9720"/>
                    </a:cubicBezTo>
                    <a:cubicBezTo>
                      <a:pt x="21289" y="9768"/>
                      <a:pt x="21206" y="9828"/>
                      <a:pt x="21122" y="9875"/>
                    </a:cubicBezTo>
                    <a:cubicBezTo>
                      <a:pt x="20956" y="9982"/>
                      <a:pt x="20837" y="10066"/>
                      <a:pt x="20741" y="10173"/>
                    </a:cubicBezTo>
                    <a:cubicBezTo>
                      <a:pt x="20729" y="10149"/>
                      <a:pt x="20729" y="10137"/>
                      <a:pt x="20718" y="10113"/>
                    </a:cubicBezTo>
                    <a:cubicBezTo>
                      <a:pt x="20706" y="10101"/>
                      <a:pt x="20706" y="10090"/>
                      <a:pt x="20694" y="10078"/>
                    </a:cubicBezTo>
                    <a:cubicBezTo>
                      <a:pt x="20694" y="10066"/>
                      <a:pt x="20682" y="10054"/>
                      <a:pt x="20682" y="10042"/>
                    </a:cubicBezTo>
                    <a:cubicBezTo>
                      <a:pt x="20682" y="10042"/>
                      <a:pt x="20682" y="10042"/>
                      <a:pt x="20682" y="10030"/>
                    </a:cubicBezTo>
                    <a:cubicBezTo>
                      <a:pt x="20670" y="10030"/>
                      <a:pt x="20670" y="10018"/>
                      <a:pt x="20670" y="10018"/>
                    </a:cubicBezTo>
                    <a:cubicBezTo>
                      <a:pt x="20658" y="9971"/>
                      <a:pt x="20598" y="9887"/>
                      <a:pt x="20503" y="9768"/>
                    </a:cubicBezTo>
                    <a:lnTo>
                      <a:pt x="20491" y="9732"/>
                    </a:lnTo>
                    <a:cubicBezTo>
                      <a:pt x="20420" y="9637"/>
                      <a:pt x="20384" y="9518"/>
                      <a:pt x="20384" y="9387"/>
                    </a:cubicBezTo>
                    <a:lnTo>
                      <a:pt x="20384" y="9030"/>
                    </a:lnTo>
                    <a:cubicBezTo>
                      <a:pt x="20408" y="9042"/>
                      <a:pt x="20432" y="9054"/>
                      <a:pt x="20444" y="9078"/>
                    </a:cubicBezTo>
                    <a:cubicBezTo>
                      <a:pt x="20493" y="9135"/>
                      <a:pt x="20560" y="9170"/>
                      <a:pt x="20612" y="9170"/>
                    </a:cubicBezTo>
                    <a:cubicBezTo>
                      <a:pt x="20635" y="9170"/>
                      <a:pt x="20655" y="9164"/>
                      <a:pt x="20670" y="9149"/>
                    </a:cubicBezTo>
                    <a:cubicBezTo>
                      <a:pt x="20694" y="9125"/>
                      <a:pt x="20706" y="9089"/>
                      <a:pt x="20741" y="9018"/>
                    </a:cubicBezTo>
                    <a:cubicBezTo>
                      <a:pt x="20777" y="8947"/>
                      <a:pt x="20813" y="8851"/>
                      <a:pt x="20860" y="8804"/>
                    </a:cubicBezTo>
                    <a:cubicBezTo>
                      <a:pt x="20932" y="8697"/>
                      <a:pt x="21087" y="8518"/>
                      <a:pt x="21206" y="8470"/>
                    </a:cubicBezTo>
                    <a:cubicBezTo>
                      <a:pt x="21337" y="8411"/>
                      <a:pt x="21587" y="8256"/>
                      <a:pt x="21622" y="8220"/>
                    </a:cubicBezTo>
                    <a:cubicBezTo>
                      <a:pt x="21658" y="8185"/>
                      <a:pt x="21706" y="8101"/>
                      <a:pt x="21777" y="7970"/>
                    </a:cubicBezTo>
                    <a:cubicBezTo>
                      <a:pt x="21789" y="7946"/>
                      <a:pt x="21789" y="7935"/>
                      <a:pt x="21801" y="7923"/>
                    </a:cubicBezTo>
                    <a:cubicBezTo>
                      <a:pt x="21813" y="7899"/>
                      <a:pt x="21980" y="7708"/>
                      <a:pt x="22039" y="7649"/>
                    </a:cubicBezTo>
                    <a:cubicBezTo>
                      <a:pt x="22111" y="7601"/>
                      <a:pt x="22206" y="7434"/>
                      <a:pt x="22206" y="7351"/>
                    </a:cubicBezTo>
                    <a:cubicBezTo>
                      <a:pt x="22206" y="7339"/>
                      <a:pt x="22218" y="7280"/>
                      <a:pt x="22230" y="7208"/>
                    </a:cubicBezTo>
                    <a:cubicBezTo>
                      <a:pt x="22242" y="7077"/>
                      <a:pt x="22265" y="6887"/>
                      <a:pt x="22265" y="6756"/>
                    </a:cubicBezTo>
                    <a:cubicBezTo>
                      <a:pt x="22265" y="6518"/>
                      <a:pt x="22313" y="6280"/>
                      <a:pt x="22349" y="6268"/>
                    </a:cubicBezTo>
                    <a:close/>
                    <a:moveTo>
                      <a:pt x="9526" y="5946"/>
                    </a:moveTo>
                    <a:cubicBezTo>
                      <a:pt x="9561" y="5946"/>
                      <a:pt x="9597" y="5946"/>
                      <a:pt x="9633" y="5958"/>
                    </a:cubicBezTo>
                    <a:cubicBezTo>
                      <a:pt x="9657" y="5958"/>
                      <a:pt x="9680" y="5958"/>
                      <a:pt x="9704" y="5970"/>
                    </a:cubicBezTo>
                    <a:lnTo>
                      <a:pt x="9799" y="5970"/>
                    </a:lnTo>
                    <a:cubicBezTo>
                      <a:pt x="9823" y="5982"/>
                      <a:pt x="9847" y="5982"/>
                      <a:pt x="9883" y="5982"/>
                    </a:cubicBezTo>
                    <a:lnTo>
                      <a:pt x="9895" y="5982"/>
                    </a:lnTo>
                    <a:cubicBezTo>
                      <a:pt x="9919" y="5982"/>
                      <a:pt x="9942" y="5994"/>
                      <a:pt x="9966" y="5994"/>
                    </a:cubicBezTo>
                    <a:lnTo>
                      <a:pt x="9990" y="5994"/>
                    </a:lnTo>
                    <a:cubicBezTo>
                      <a:pt x="10014" y="5994"/>
                      <a:pt x="10038" y="5994"/>
                      <a:pt x="10050" y="6006"/>
                    </a:cubicBezTo>
                    <a:lnTo>
                      <a:pt x="10121" y="6006"/>
                    </a:lnTo>
                    <a:cubicBezTo>
                      <a:pt x="10180" y="6018"/>
                      <a:pt x="10228" y="6018"/>
                      <a:pt x="10252" y="6018"/>
                    </a:cubicBezTo>
                    <a:lnTo>
                      <a:pt x="10264" y="6018"/>
                    </a:lnTo>
                    <a:lnTo>
                      <a:pt x="12526" y="6065"/>
                    </a:lnTo>
                    <a:lnTo>
                      <a:pt x="12526" y="9578"/>
                    </a:lnTo>
                    <a:lnTo>
                      <a:pt x="12002" y="12233"/>
                    </a:lnTo>
                    <a:lnTo>
                      <a:pt x="10669" y="12233"/>
                    </a:lnTo>
                    <a:cubicBezTo>
                      <a:pt x="10634" y="12237"/>
                      <a:pt x="10603" y="12239"/>
                      <a:pt x="10576" y="12239"/>
                    </a:cubicBezTo>
                    <a:cubicBezTo>
                      <a:pt x="10456" y="12239"/>
                      <a:pt x="10408" y="12200"/>
                      <a:pt x="10359" y="12161"/>
                    </a:cubicBezTo>
                    <a:cubicBezTo>
                      <a:pt x="10276" y="12090"/>
                      <a:pt x="10169" y="12054"/>
                      <a:pt x="10026" y="12054"/>
                    </a:cubicBezTo>
                    <a:cubicBezTo>
                      <a:pt x="9871" y="12054"/>
                      <a:pt x="9716" y="12018"/>
                      <a:pt x="9704" y="12006"/>
                    </a:cubicBezTo>
                    <a:cubicBezTo>
                      <a:pt x="9692" y="12006"/>
                      <a:pt x="9669" y="11983"/>
                      <a:pt x="9633" y="11959"/>
                    </a:cubicBezTo>
                    <a:cubicBezTo>
                      <a:pt x="9585" y="11923"/>
                      <a:pt x="9526" y="11887"/>
                      <a:pt x="9478" y="11852"/>
                    </a:cubicBezTo>
                    <a:cubicBezTo>
                      <a:pt x="9407" y="11804"/>
                      <a:pt x="9347" y="11768"/>
                      <a:pt x="9299" y="11756"/>
                    </a:cubicBezTo>
                    <a:cubicBezTo>
                      <a:pt x="9288" y="11745"/>
                      <a:pt x="9264" y="11745"/>
                      <a:pt x="9228" y="11745"/>
                    </a:cubicBezTo>
                    <a:cubicBezTo>
                      <a:pt x="9085" y="11745"/>
                      <a:pt x="8645" y="11804"/>
                      <a:pt x="8549" y="11876"/>
                    </a:cubicBezTo>
                    <a:cubicBezTo>
                      <a:pt x="8526" y="11899"/>
                      <a:pt x="8478" y="11923"/>
                      <a:pt x="8430" y="11959"/>
                    </a:cubicBezTo>
                    <a:cubicBezTo>
                      <a:pt x="8406" y="11971"/>
                      <a:pt x="8383" y="11983"/>
                      <a:pt x="8359" y="11995"/>
                    </a:cubicBezTo>
                    <a:cubicBezTo>
                      <a:pt x="8347" y="12006"/>
                      <a:pt x="8347" y="12006"/>
                      <a:pt x="8335" y="12006"/>
                    </a:cubicBezTo>
                    <a:cubicBezTo>
                      <a:pt x="8323" y="12018"/>
                      <a:pt x="8299" y="12030"/>
                      <a:pt x="8275" y="12054"/>
                    </a:cubicBezTo>
                    <a:lnTo>
                      <a:pt x="8264" y="12054"/>
                    </a:lnTo>
                    <a:cubicBezTo>
                      <a:pt x="8264" y="12042"/>
                      <a:pt x="8264" y="12042"/>
                      <a:pt x="8264" y="12030"/>
                    </a:cubicBezTo>
                    <a:cubicBezTo>
                      <a:pt x="8264" y="12018"/>
                      <a:pt x="8264" y="12006"/>
                      <a:pt x="8252" y="12006"/>
                    </a:cubicBezTo>
                    <a:cubicBezTo>
                      <a:pt x="8252" y="11971"/>
                      <a:pt x="8252" y="11947"/>
                      <a:pt x="8252" y="11911"/>
                    </a:cubicBezTo>
                    <a:lnTo>
                      <a:pt x="8240" y="11840"/>
                    </a:lnTo>
                    <a:cubicBezTo>
                      <a:pt x="8240" y="11649"/>
                      <a:pt x="8228" y="11340"/>
                      <a:pt x="8145" y="11149"/>
                    </a:cubicBezTo>
                    <a:cubicBezTo>
                      <a:pt x="8109" y="11090"/>
                      <a:pt x="8085" y="11030"/>
                      <a:pt x="8061" y="10983"/>
                    </a:cubicBezTo>
                    <a:cubicBezTo>
                      <a:pt x="7990" y="10852"/>
                      <a:pt x="7930" y="10744"/>
                      <a:pt x="7930" y="10578"/>
                    </a:cubicBezTo>
                    <a:cubicBezTo>
                      <a:pt x="7918" y="10423"/>
                      <a:pt x="7918" y="10113"/>
                      <a:pt x="7930" y="9899"/>
                    </a:cubicBezTo>
                    <a:lnTo>
                      <a:pt x="7930" y="9685"/>
                    </a:lnTo>
                    <a:lnTo>
                      <a:pt x="7930" y="9470"/>
                    </a:lnTo>
                    <a:cubicBezTo>
                      <a:pt x="7930" y="9459"/>
                      <a:pt x="7930" y="9459"/>
                      <a:pt x="7942" y="9459"/>
                    </a:cubicBezTo>
                    <a:cubicBezTo>
                      <a:pt x="7942" y="9459"/>
                      <a:pt x="7954" y="9447"/>
                      <a:pt x="7966" y="9447"/>
                    </a:cubicBezTo>
                    <a:cubicBezTo>
                      <a:pt x="7966" y="9447"/>
                      <a:pt x="7966" y="9447"/>
                      <a:pt x="7978" y="9435"/>
                    </a:cubicBezTo>
                    <a:cubicBezTo>
                      <a:pt x="7978" y="9435"/>
                      <a:pt x="7990" y="9423"/>
                      <a:pt x="8002" y="9423"/>
                    </a:cubicBezTo>
                    <a:cubicBezTo>
                      <a:pt x="8002" y="9423"/>
                      <a:pt x="8002" y="9411"/>
                      <a:pt x="8014" y="9411"/>
                    </a:cubicBezTo>
                    <a:cubicBezTo>
                      <a:pt x="8014" y="9411"/>
                      <a:pt x="8025" y="9399"/>
                      <a:pt x="8025" y="9399"/>
                    </a:cubicBezTo>
                    <a:cubicBezTo>
                      <a:pt x="8037" y="9387"/>
                      <a:pt x="8037" y="9387"/>
                      <a:pt x="8049" y="9387"/>
                    </a:cubicBezTo>
                    <a:cubicBezTo>
                      <a:pt x="8049" y="9375"/>
                      <a:pt x="8061" y="9375"/>
                      <a:pt x="8061" y="9363"/>
                    </a:cubicBezTo>
                    <a:cubicBezTo>
                      <a:pt x="8061" y="9363"/>
                      <a:pt x="8073" y="9351"/>
                      <a:pt x="8073" y="9351"/>
                    </a:cubicBezTo>
                    <a:cubicBezTo>
                      <a:pt x="8073" y="9339"/>
                      <a:pt x="8085" y="9339"/>
                      <a:pt x="8085" y="9328"/>
                    </a:cubicBezTo>
                    <a:cubicBezTo>
                      <a:pt x="8085" y="9328"/>
                      <a:pt x="8097" y="9316"/>
                      <a:pt x="8097" y="9316"/>
                    </a:cubicBezTo>
                    <a:cubicBezTo>
                      <a:pt x="8097" y="9304"/>
                      <a:pt x="8097" y="9304"/>
                      <a:pt x="8109" y="9292"/>
                    </a:cubicBezTo>
                    <a:cubicBezTo>
                      <a:pt x="8109" y="9280"/>
                      <a:pt x="8109" y="9280"/>
                      <a:pt x="8109" y="9280"/>
                    </a:cubicBezTo>
                    <a:cubicBezTo>
                      <a:pt x="8109" y="9268"/>
                      <a:pt x="8109" y="9256"/>
                      <a:pt x="8109" y="9232"/>
                    </a:cubicBezTo>
                    <a:cubicBezTo>
                      <a:pt x="8109" y="9232"/>
                      <a:pt x="8109" y="9220"/>
                      <a:pt x="8109" y="9209"/>
                    </a:cubicBezTo>
                    <a:cubicBezTo>
                      <a:pt x="8109" y="9173"/>
                      <a:pt x="8109" y="9125"/>
                      <a:pt x="8097" y="9066"/>
                    </a:cubicBezTo>
                    <a:cubicBezTo>
                      <a:pt x="8097" y="8982"/>
                      <a:pt x="8085" y="8887"/>
                      <a:pt x="8085" y="8816"/>
                    </a:cubicBezTo>
                    <a:cubicBezTo>
                      <a:pt x="8085" y="8792"/>
                      <a:pt x="8085" y="8768"/>
                      <a:pt x="8085" y="8756"/>
                    </a:cubicBezTo>
                    <a:cubicBezTo>
                      <a:pt x="8085" y="8661"/>
                      <a:pt x="8252" y="8423"/>
                      <a:pt x="8311" y="8363"/>
                    </a:cubicBezTo>
                    <a:cubicBezTo>
                      <a:pt x="8311" y="8363"/>
                      <a:pt x="8311" y="8351"/>
                      <a:pt x="8311" y="8351"/>
                    </a:cubicBezTo>
                    <a:cubicBezTo>
                      <a:pt x="8359" y="8280"/>
                      <a:pt x="8454" y="8006"/>
                      <a:pt x="8454" y="7946"/>
                    </a:cubicBezTo>
                    <a:lnTo>
                      <a:pt x="8454" y="7911"/>
                    </a:lnTo>
                    <a:cubicBezTo>
                      <a:pt x="8454" y="7851"/>
                      <a:pt x="8442" y="7696"/>
                      <a:pt x="8514" y="7673"/>
                    </a:cubicBezTo>
                    <a:cubicBezTo>
                      <a:pt x="8609" y="7613"/>
                      <a:pt x="8871" y="7482"/>
                      <a:pt x="8871" y="7280"/>
                    </a:cubicBezTo>
                    <a:cubicBezTo>
                      <a:pt x="8871" y="7208"/>
                      <a:pt x="8871" y="7161"/>
                      <a:pt x="8871" y="7113"/>
                    </a:cubicBezTo>
                    <a:cubicBezTo>
                      <a:pt x="8871" y="7053"/>
                      <a:pt x="8859" y="7006"/>
                      <a:pt x="8871" y="6958"/>
                    </a:cubicBezTo>
                    <a:cubicBezTo>
                      <a:pt x="8871" y="6934"/>
                      <a:pt x="8871" y="6911"/>
                      <a:pt x="8871" y="6875"/>
                    </a:cubicBezTo>
                    <a:cubicBezTo>
                      <a:pt x="8871" y="6815"/>
                      <a:pt x="8895" y="6780"/>
                      <a:pt x="8930" y="6732"/>
                    </a:cubicBezTo>
                    <a:cubicBezTo>
                      <a:pt x="8954" y="6684"/>
                      <a:pt x="8990" y="6625"/>
                      <a:pt x="9002" y="6553"/>
                    </a:cubicBezTo>
                    <a:lnTo>
                      <a:pt x="9014" y="6494"/>
                    </a:lnTo>
                    <a:cubicBezTo>
                      <a:pt x="9037" y="6422"/>
                      <a:pt x="9049" y="6363"/>
                      <a:pt x="9049" y="6303"/>
                    </a:cubicBezTo>
                    <a:lnTo>
                      <a:pt x="9049" y="6291"/>
                    </a:lnTo>
                    <a:cubicBezTo>
                      <a:pt x="9061" y="6280"/>
                      <a:pt x="9061" y="6256"/>
                      <a:pt x="9061" y="6220"/>
                    </a:cubicBezTo>
                    <a:cubicBezTo>
                      <a:pt x="9061" y="6113"/>
                      <a:pt x="9121" y="6006"/>
                      <a:pt x="9168" y="5994"/>
                    </a:cubicBezTo>
                    <a:cubicBezTo>
                      <a:pt x="9180" y="5994"/>
                      <a:pt x="9204" y="5982"/>
                      <a:pt x="9240" y="5982"/>
                    </a:cubicBezTo>
                    <a:cubicBezTo>
                      <a:pt x="9311" y="5970"/>
                      <a:pt x="9407" y="5946"/>
                      <a:pt x="9526" y="5946"/>
                    </a:cubicBezTo>
                    <a:close/>
                    <a:moveTo>
                      <a:pt x="3382" y="5541"/>
                    </a:moveTo>
                    <a:cubicBezTo>
                      <a:pt x="3406" y="5541"/>
                      <a:pt x="3418" y="5553"/>
                      <a:pt x="3442" y="5553"/>
                    </a:cubicBezTo>
                    <a:lnTo>
                      <a:pt x="3620" y="5553"/>
                    </a:lnTo>
                    <a:cubicBezTo>
                      <a:pt x="3632" y="5553"/>
                      <a:pt x="3656" y="5553"/>
                      <a:pt x="3668" y="5565"/>
                    </a:cubicBezTo>
                    <a:lnTo>
                      <a:pt x="5525" y="5565"/>
                    </a:lnTo>
                    <a:cubicBezTo>
                      <a:pt x="5751" y="5565"/>
                      <a:pt x="5835" y="5637"/>
                      <a:pt x="5882" y="5672"/>
                    </a:cubicBezTo>
                    <a:cubicBezTo>
                      <a:pt x="5918" y="5696"/>
                      <a:pt x="5859" y="5815"/>
                      <a:pt x="5823" y="5887"/>
                    </a:cubicBezTo>
                    <a:lnTo>
                      <a:pt x="5811" y="5910"/>
                    </a:lnTo>
                    <a:cubicBezTo>
                      <a:pt x="5799" y="5946"/>
                      <a:pt x="5751" y="6006"/>
                      <a:pt x="5704" y="6065"/>
                    </a:cubicBezTo>
                    <a:cubicBezTo>
                      <a:pt x="5620" y="6161"/>
                      <a:pt x="5525" y="6268"/>
                      <a:pt x="5501" y="6351"/>
                    </a:cubicBezTo>
                    <a:cubicBezTo>
                      <a:pt x="5501" y="6363"/>
                      <a:pt x="5501" y="6387"/>
                      <a:pt x="5501" y="6399"/>
                    </a:cubicBezTo>
                    <a:cubicBezTo>
                      <a:pt x="5489" y="6542"/>
                      <a:pt x="5632" y="6887"/>
                      <a:pt x="5668" y="6982"/>
                    </a:cubicBezTo>
                    <a:cubicBezTo>
                      <a:pt x="5692" y="7018"/>
                      <a:pt x="5728" y="7053"/>
                      <a:pt x="5823" y="7053"/>
                    </a:cubicBezTo>
                    <a:cubicBezTo>
                      <a:pt x="5966" y="7053"/>
                      <a:pt x="6192" y="6958"/>
                      <a:pt x="6240" y="6934"/>
                    </a:cubicBezTo>
                    <a:cubicBezTo>
                      <a:pt x="6275" y="6923"/>
                      <a:pt x="6311" y="6923"/>
                      <a:pt x="6347" y="6923"/>
                    </a:cubicBezTo>
                    <a:lnTo>
                      <a:pt x="6406" y="6923"/>
                    </a:lnTo>
                    <a:cubicBezTo>
                      <a:pt x="6466" y="6934"/>
                      <a:pt x="6501" y="6958"/>
                      <a:pt x="6501" y="6958"/>
                    </a:cubicBezTo>
                    <a:cubicBezTo>
                      <a:pt x="6501" y="6970"/>
                      <a:pt x="6501" y="6970"/>
                      <a:pt x="6501" y="6982"/>
                    </a:cubicBezTo>
                    <a:cubicBezTo>
                      <a:pt x="6513" y="7018"/>
                      <a:pt x="6501" y="7065"/>
                      <a:pt x="6501" y="7113"/>
                    </a:cubicBezTo>
                    <a:cubicBezTo>
                      <a:pt x="6501" y="7161"/>
                      <a:pt x="6501" y="7196"/>
                      <a:pt x="6501" y="7244"/>
                    </a:cubicBezTo>
                    <a:cubicBezTo>
                      <a:pt x="6501" y="7280"/>
                      <a:pt x="6501" y="7315"/>
                      <a:pt x="6501" y="7339"/>
                    </a:cubicBezTo>
                    <a:cubicBezTo>
                      <a:pt x="6513" y="7423"/>
                      <a:pt x="6585" y="7494"/>
                      <a:pt x="6656" y="7554"/>
                    </a:cubicBezTo>
                    <a:cubicBezTo>
                      <a:pt x="6680" y="7577"/>
                      <a:pt x="6704" y="7601"/>
                      <a:pt x="6728" y="7613"/>
                    </a:cubicBezTo>
                    <a:cubicBezTo>
                      <a:pt x="6751" y="7661"/>
                      <a:pt x="6751" y="7708"/>
                      <a:pt x="6751" y="7756"/>
                    </a:cubicBezTo>
                    <a:cubicBezTo>
                      <a:pt x="6751" y="7768"/>
                      <a:pt x="6751" y="7780"/>
                      <a:pt x="6751" y="7792"/>
                    </a:cubicBezTo>
                    <a:cubicBezTo>
                      <a:pt x="6751" y="7839"/>
                      <a:pt x="6775" y="7887"/>
                      <a:pt x="6799" y="7946"/>
                    </a:cubicBezTo>
                    <a:cubicBezTo>
                      <a:pt x="6811" y="7958"/>
                      <a:pt x="6823" y="7982"/>
                      <a:pt x="6835" y="8006"/>
                    </a:cubicBezTo>
                    <a:cubicBezTo>
                      <a:pt x="6847" y="8030"/>
                      <a:pt x="6871" y="8054"/>
                      <a:pt x="6882" y="8089"/>
                    </a:cubicBezTo>
                    <a:cubicBezTo>
                      <a:pt x="6918" y="8149"/>
                      <a:pt x="6763" y="8411"/>
                      <a:pt x="6609" y="8625"/>
                    </a:cubicBezTo>
                    <a:cubicBezTo>
                      <a:pt x="6597" y="8637"/>
                      <a:pt x="6597" y="8649"/>
                      <a:pt x="6597" y="8673"/>
                    </a:cubicBezTo>
                    <a:cubicBezTo>
                      <a:pt x="6609" y="8697"/>
                      <a:pt x="6894" y="9280"/>
                      <a:pt x="6942" y="9375"/>
                    </a:cubicBezTo>
                    <a:cubicBezTo>
                      <a:pt x="7002" y="9494"/>
                      <a:pt x="7216" y="9637"/>
                      <a:pt x="7311" y="9637"/>
                    </a:cubicBezTo>
                    <a:cubicBezTo>
                      <a:pt x="7359" y="9625"/>
                      <a:pt x="7418" y="9590"/>
                      <a:pt x="7525" y="9518"/>
                    </a:cubicBezTo>
                    <a:cubicBezTo>
                      <a:pt x="7597" y="9482"/>
                      <a:pt x="7668" y="9435"/>
                      <a:pt x="7716" y="9411"/>
                    </a:cubicBezTo>
                    <a:cubicBezTo>
                      <a:pt x="7732" y="9408"/>
                      <a:pt x="7746" y="9406"/>
                      <a:pt x="7759" y="9406"/>
                    </a:cubicBezTo>
                    <a:cubicBezTo>
                      <a:pt x="7794" y="9406"/>
                      <a:pt x="7818" y="9417"/>
                      <a:pt x="7835" y="9435"/>
                    </a:cubicBezTo>
                    <a:lnTo>
                      <a:pt x="7835" y="9685"/>
                    </a:lnTo>
                    <a:lnTo>
                      <a:pt x="7835" y="9899"/>
                    </a:lnTo>
                    <a:cubicBezTo>
                      <a:pt x="7835" y="10113"/>
                      <a:pt x="7835" y="10423"/>
                      <a:pt x="7835" y="10578"/>
                    </a:cubicBezTo>
                    <a:cubicBezTo>
                      <a:pt x="7835" y="10768"/>
                      <a:pt x="7906" y="10887"/>
                      <a:pt x="7978" y="11018"/>
                    </a:cubicBezTo>
                    <a:cubicBezTo>
                      <a:pt x="8002" y="11078"/>
                      <a:pt x="8025" y="11125"/>
                      <a:pt x="8061" y="11185"/>
                    </a:cubicBezTo>
                    <a:cubicBezTo>
                      <a:pt x="8133" y="11364"/>
                      <a:pt x="8145" y="11649"/>
                      <a:pt x="8156" y="11852"/>
                    </a:cubicBezTo>
                    <a:lnTo>
                      <a:pt x="8156" y="11911"/>
                    </a:lnTo>
                    <a:cubicBezTo>
                      <a:pt x="8156" y="11947"/>
                      <a:pt x="8156" y="11983"/>
                      <a:pt x="8168" y="12030"/>
                    </a:cubicBezTo>
                    <a:cubicBezTo>
                      <a:pt x="8168" y="12042"/>
                      <a:pt x="8180" y="12054"/>
                      <a:pt x="8180" y="12066"/>
                    </a:cubicBezTo>
                    <a:cubicBezTo>
                      <a:pt x="8180" y="12078"/>
                      <a:pt x="8180" y="12102"/>
                      <a:pt x="8192" y="12126"/>
                    </a:cubicBezTo>
                    <a:cubicBezTo>
                      <a:pt x="8180" y="12137"/>
                      <a:pt x="8180" y="12137"/>
                      <a:pt x="8180" y="12149"/>
                    </a:cubicBezTo>
                    <a:cubicBezTo>
                      <a:pt x="8168" y="12149"/>
                      <a:pt x="8168" y="12149"/>
                      <a:pt x="8168" y="12161"/>
                    </a:cubicBezTo>
                    <a:cubicBezTo>
                      <a:pt x="8156" y="12173"/>
                      <a:pt x="8156" y="12185"/>
                      <a:pt x="8145" y="12197"/>
                    </a:cubicBezTo>
                    <a:cubicBezTo>
                      <a:pt x="8133" y="12292"/>
                      <a:pt x="8037" y="12435"/>
                      <a:pt x="7942" y="12554"/>
                    </a:cubicBezTo>
                    <a:cubicBezTo>
                      <a:pt x="7930" y="12578"/>
                      <a:pt x="7906" y="12602"/>
                      <a:pt x="7894" y="12626"/>
                    </a:cubicBezTo>
                    <a:cubicBezTo>
                      <a:pt x="7883" y="12626"/>
                      <a:pt x="7883" y="12626"/>
                      <a:pt x="7883" y="12638"/>
                    </a:cubicBezTo>
                    <a:cubicBezTo>
                      <a:pt x="7859" y="12649"/>
                      <a:pt x="7847" y="12673"/>
                      <a:pt x="7835" y="12685"/>
                    </a:cubicBezTo>
                    <a:cubicBezTo>
                      <a:pt x="7823" y="12685"/>
                      <a:pt x="7823" y="12697"/>
                      <a:pt x="7823" y="12697"/>
                    </a:cubicBezTo>
                    <a:cubicBezTo>
                      <a:pt x="7799" y="12709"/>
                      <a:pt x="7787" y="12733"/>
                      <a:pt x="7764" y="12745"/>
                    </a:cubicBezTo>
                    <a:cubicBezTo>
                      <a:pt x="7752" y="12768"/>
                      <a:pt x="7728" y="12780"/>
                      <a:pt x="7716" y="12792"/>
                    </a:cubicBezTo>
                    <a:cubicBezTo>
                      <a:pt x="7716" y="12780"/>
                      <a:pt x="7704" y="12768"/>
                      <a:pt x="7692" y="12757"/>
                    </a:cubicBezTo>
                    <a:cubicBezTo>
                      <a:pt x="7692" y="12745"/>
                      <a:pt x="7680" y="12733"/>
                      <a:pt x="7680" y="12721"/>
                    </a:cubicBezTo>
                    <a:cubicBezTo>
                      <a:pt x="7668" y="12709"/>
                      <a:pt x="7656" y="12685"/>
                      <a:pt x="7644" y="12661"/>
                    </a:cubicBezTo>
                    <a:cubicBezTo>
                      <a:pt x="7633" y="12649"/>
                      <a:pt x="7621" y="12626"/>
                      <a:pt x="7621" y="12614"/>
                    </a:cubicBezTo>
                    <a:cubicBezTo>
                      <a:pt x="7609" y="12590"/>
                      <a:pt x="7597" y="12566"/>
                      <a:pt x="7585" y="12554"/>
                    </a:cubicBezTo>
                    <a:cubicBezTo>
                      <a:pt x="7573" y="12530"/>
                      <a:pt x="7561" y="12518"/>
                      <a:pt x="7561" y="12507"/>
                    </a:cubicBezTo>
                    <a:cubicBezTo>
                      <a:pt x="7549" y="12483"/>
                      <a:pt x="7537" y="12459"/>
                      <a:pt x="7525" y="12435"/>
                    </a:cubicBezTo>
                    <a:cubicBezTo>
                      <a:pt x="7513" y="12423"/>
                      <a:pt x="7502" y="12411"/>
                      <a:pt x="7490" y="12387"/>
                    </a:cubicBezTo>
                    <a:cubicBezTo>
                      <a:pt x="7478" y="12364"/>
                      <a:pt x="7478" y="12352"/>
                      <a:pt x="7466" y="12328"/>
                    </a:cubicBezTo>
                    <a:cubicBezTo>
                      <a:pt x="7454" y="12316"/>
                      <a:pt x="7442" y="12292"/>
                      <a:pt x="7430" y="12268"/>
                    </a:cubicBezTo>
                    <a:cubicBezTo>
                      <a:pt x="7418" y="12257"/>
                      <a:pt x="7406" y="12233"/>
                      <a:pt x="7406" y="12221"/>
                    </a:cubicBezTo>
                    <a:cubicBezTo>
                      <a:pt x="7394" y="12197"/>
                      <a:pt x="7383" y="12173"/>
                      <a:pt x="7371" y="12161"/>
                    </a:cubicBezTo>
                    <a:cubicBezTo>
                      <a:pt x="7359" y="12137"/>
                      <a:pt x="7347" y="12126"/>
                      <a:pt x="7347" y="12114"/>
                    </a:cubicBezTo>
                    <a:cubicBezTo>
                      <a:pt x="7335" y="12090"/>
                      <a:pt x="7323" y="12066"/>
                      <a:pt x="7311" y="12042"/>
                    </a:cubicBezTo>
                    <a:cubicBezTo>
                      <a:pt x="7299" y="12030"/>
                      <a:pt x="7287" y="12018"/>
                      <a:pt x="7287" y="11995"/>
                    </a:cubicBezTo>
                    <a:cubicBezTo>
                      <a:pt x="7275" y="11983"/>
                      <a:pt x="7263" y="11959"/>
                      <a:pt x="7252" y="11935"/>
                    </a:cubicBezTo>
                    <a:cubicBezTo>
                      <a:pt x="7240" y="11923"/>
                      <a:pt x="7228" y="11899"/>
                      <a:pt x="7228" y="11887"/>
                    </a:cubicBezTo>
                    <a:cubicBezTo>
                      <a:pt x="7216" y="11864"/>
                      <a:pt x="7204" y="11852"/>
                      <a:pt x="7192" y="11828"/>
                    </a:cubicBezTo>
                    <a:cubicBezTo>
                      <a:pt x="7192" y="11816"/>
                      <a:pt x="7180" y="11804"/>
                      <a:pt x="7168" y="11792"/>
                    </a:cubicBezTo>
                    <a:cubicBezTo>
                      <a:pt x="7156" y="11768"/>
                      <a:pt x="7156" y="11756"/>
                      <a:pt x="7144" y="11733"/>
                    </a:cubicBezTo>
                    <a:cubicBezTo>
                      <a:pt x="7132" y="11721"/>
                      <a:pt x="7132" y="11709"/>
                      <a:pt x="7121" y="11697"/>
                    </a:cubicBezTo>
                    <a:cubicBezTo>
                      <a:pt x="7109" y="11673"/>
                      <a:pt x="7109" y="11661"/>
                      <a:pt x="7097" y="11649"/>
                    </a:cubicBezTo>
                    <a:cubicBezTo>
                      <a:pt x="7085" y="11625"/>
                      <a:pt x="7085" y="11614"/>
                      <a:pt x="7073" y="11602"/>
                    </a:cubicBezTo>
                    <a:cubicBezTo>
                      <a:pt x="7073" y="11590"/>
                      <a:pt x="7061" y="11578"/>
                      <a:pt x="7061" y="11566"/>
                    </a:cubicBezTo>
                    <a:cubicBezTo>
                      <a:pt x="7049" y="11554"/>
                      <a:pt x="7049" y="11542"/>
                      <a:pt x="7037" y="11530"/>
                    </a:cubicBezTo>
                    <a:cubicBezTo>
                      <a:pt x="7037" y="11518"/>
                      <a:pt x="7025" y="11506"/>
                      <a:pt x="7025" y="11495"/>
                    </a:cubicBezTo>
                    <a:cubicBezTo>
                      <a:pt x="7013" y="11483"/>
                      <a:pt x="7013" y="11471"/>
                      <a:pt x="7013" y="11471"/>
                    </a:cubicBezTo>
                    <a:cubicBezTo>
                      <a:pt x="7002" y="11459"/>
                      <a:pt x="7002" y="11447"/>
                      <a:pt x="6990" y="11435"/>
                    </a:cubicBezTo>
                    <a:cubicBezTo>
                      <a:pt x="6990" y="11423"/>
                      <a:pt x="6990" y="11423"/>
                      <a:pt x="6978" y="11411"/>
                    </a:cubicBezTo>
                    <a:cubicBezTo>
                      <a:pt x="6978" y="11411"/>
                      <a:pt x="6978" y="11399"/>
                      <a:pt x="6978" y="11399"/>
                    </a:cubicBezTo>
                    <a:cubicBezTo>
                      <a:pt x="6966" y="11387"/>
                      <a:pt x="6966" y="11375"/>
                      <a:pt x="6966" y="11364"/>
                    </a:cubicBezTo>
                    <a:cubicBezTo>
                      <a:pt x="6978" y="11304"/>
                      <a:pt x="6906" y="11233"/>
                      <a:pt x="6692" y="11054"/>
                    </a:cubicBezTo>
                    <a:cubicBezTo>
                      <a:pt x="6644" y="11006"/>
                      <a:pt x="6597" y="10971"/>
                      <a:pt x="6585" y="10959"/>
                    </a:cubicBezTo>
                    <a:cubicBezTo>
                      <a:pt x="6561" y="10935"/>
                      <a:pt x="6513" y="10899"/>
                      <a:pt x="6478" y="10875"/>
                    </a:cubicBezTo>
                    <a:cubicBezTo>
                      <a:pt x="6394" y="10828"/>
                      <a:pt x="6299" y="10756"/>
                      <a:pt x="6275" y="10697"/>
                    </a:cubicBezTo>
                    <a:cubicBezTo>
                      <a:pt x="6228" y="10566"/>
                      <a:pt x="6025" y="10292"/>
                      <a:pt x="5942" y="10209"/>
                    </a:cubicBezTo>
                    <a:cubicBezTo>
                      <a:pt x="5847" y="10101"/>
                      <a:pt x="5632" y="10042"/>
                      <a:pt x="5466" y="10030"/>
                    </a:cubicBezTo>
                    <a:cubicBezTo>
                      <a:pt x="5455" y="10029"/>
                      <a:pt x="5445" y="10029"/>
                      <a:pt x="5435" y="10029"/>
                    </a:cubicBezTo>
                    <a:cubicBezTo>
                      <a:pt x="5330" y="10029"/>
                      <a:pt x="5244" y="10083"/>
                      <a:pt x="5168" y="10137"/>
                    </a:cubicBezTo>
                    <a:cubicBezTo>
                      <a:pt x="5120" y="10173"/>
                      <a:pt x="5073" y="10209"/>
                      <a:pt x="5013" y="10232"/>
                    </a:cubicBezTo>
                    <a:cubicBezTo>
                      <a:pt x="4966" y="10244"/>
                      <a:pt x="4906" y="10256"/>
                      <a:pt x="4823" y="10256"/>
                    </a:cubicBezTo>
                    <a:cubicBezTo>
                      <a:pt x="4739" y="10256"/>
                      <a:pt x="4644" y="10244"/>
                      <a:pt x="4537" y="10244"/>
                    </a:cubicBezTo>
                    <a:cubicBezTo>
                      <a:pt x="4489" y="10232"/>
                      <a:pt x="4442" y="10232"/>
                      <a:pt x="4394" y="10221"/>
                    </a:cubicBezTo>
                    <a:cubicBezTo>
                      <a:pt x="4227" y="10209"/>
                      <a:pt x="4215" y="10113"/>
                      <a:pt x="4204" y="10042"/>
                    </a:cubicBezTo>
                    <a:cubicBezTo>
                      <a:pt x="4204" y="10018"/>
                      <a:pt x="4204" y="9994"/>
                      <a:pt x="4192" y="9982"/>
                    </a:cubicBezTo>
                    <a:cubicBezTo>
                      <a:pt x="4168" y="9947"/>
                      <a:pt x="4132" y="9947"/>
                      <a:pt x="4084" y="9935"/>
                    </a:cubicBezTo>
                    <a:cubicBezTo>
                      <a:pt x="4025" y="9935"/>
                      <a:pt x="3918" y="9911"/>
                      <a:pt x="3739" y="9828"/>
                    </a:cubicBezTo>
                    <a:cubicBezTo>
                      <a:pt x="3549" y="9744"/>
                      <a:pt x="3489" y="9637"/>
                      <a:pt x="3418" y="9518"/>
                    </a:cubicBezTo>
                    <a:cubicBezTo>
                      <a:pt x="3394" y="9482"/>
                      <a:pt x="3370" y="9435"/>
                      <a:pt x="3334" y="9387"/>
                    </a:cubicBezTo>
                    <a:cubicBezTo>
                      <a:pt x="3299" y="9351"/>
                      <a:pt x="3251" y="9328"/>
                      <a:pt x="3192" y="9328"/>
                    </a:cubicBezTo>
                    <a:lnTo>
                      <a:pt x="3144" y="9328"/>
                    </a:lnTo>
                    <a:cubicBezTo>
                      <a:pt x="3084" y="9339"/>
                      <a:pt x="3025" y="9363"/>
                      <a:pt x="2965" y="9387"/>
                    </a:cubicBezTo>
                    <a:cubicBezTo>
                      <a:pt x="2882" y="9423"/>
                      <a:pt x="2811" y="9447"/>
                      <a:pt x="2727" y="9459"/>
                    </a:cubicBezTo>
                    <a:cubicBezTo>
                      <a:pt x="2703" y="9470"/>
                      <a:pt x="2680" y="9470"/>
                      <a:pt x="2656" y="9482"/>
                    </a:cubicBezTo>
                    <a:cubicBezTo>
                      <a:pt x="2632" y="9482"/>
                      <a:pt x="2596" y="9482"/>
                      <a:pt x="2572" y="9494"/>
                    </a:cubicBezTo>
                    <a:lnTo>
                      <a:pt x="2560" y="9494"/>
                    </a:lnTo>
                    <a:cubicBezTo>
                      <a:pt x="2537" y="9494"/>
                      <a:pt x="2513" y="9506"/>
                      <a:pt x="2477" y="9506"/>
                    </a:cubicBezTo>
                    <a:lnTo>
                      <a:pt x="2453" y="9506"/>
                    </a:lnTo>
                    <a:lnTo>
                      <a:pt x="2513" y="9399"/>
                    </a:lnTo>
                    <a:cubicBezTo>
                      <a:pt x="2632" y="9066"/>
                      <a:pt x="2787" y="8685"/>
                      <a:pt x="2834" y="8649"/>
                    </a:cubicBezTo>
                    <a:cubicBezTo>
                      <a:pt x="2858" y="8649"/>
                      <a:pt x="2906" y="8637"/>
                      <a:pt x="2953" y="8637"/>
                    </a:cubicBezTo>
                    <a:cubicBezTo>
                      <a:pt x="3180" y="8613"/>
                      <a:pt x="3370" y="8589"/>
                      <a:pt x="3430" y="8482"/>
                    </a:cubicBezTo>
                    <a:cubicBezTo>
                      <a:pt x="3501" y="8339"/>
                      <a:pt x="3489" y="8244"/>
                      <a:pt x="3418" y="8125"/>
                    </a:cubicBezTo>
                    <a:cubicBezTo>
                      <a:pt x="3394" y="8066"/>
                      <a:pt x="3370" y="8030"/>
                      <a:pt x="3334" y="7982"/>
                    </a:cubicBezTo>
                    <a:cubicBezTo>
                      <a:pt x="3299" y="7935"/>
                      <a:pt x="3275" y="7875"/>
                      <a:pt x="3251" y="7827"/>
                    </a:cubicBezTo>
                    <a:cubicBezTo>
                      <a:pt x="3239" y="7792"/>
                      <a:pt x="3215" y="7768"/>
                      <a:pt x="3203" y="7744"/>
                    </a:cubicBezTo>
                    <a:cubicBezTo>
                      <a:pt x="3156" y="7649"/>
                      <a:pt x="3108" y="7565"/>
                      <a:pt x="3144" y="7446"/>
                    </a:cubicBezTo>
                    <a:cubicBezTo>
                      <a:pt x="3168" y="7387"/>
                      <a:pt x="3192" y="7339"/>
                      <a:pt x="3215" y="7292"/>
                    </a:cubicBezTo>
                    <a:cubicBezTo>
                      <a:pt x="3275" y="7184"/>
                      <a:pt x="3334" y="7077"/>
                      <a:pt x="3311" y="6887"/>
                    </a:cubicBezTo>
                    <a:cubicBezTo>
                      <a:pt x="3275" y="6720"/>
                      <a:pt x="3192" y="6482"/>
                      <a:pt x="3144" y="6327"/>
                    </a:cubicBezTo>
                    <a:lnTo>
                      <a:pt x="3132" y="6291"/>
                    </a:lnTo>
                    <a:cubicBezTo>
                      <a:pt x="3120" y="6256"/>
                      <a:pt x="3108" y="6220"/>
                      <a:pt x="3108" y="6208"/>
                    </a:cubicBezTo>
                    <a:cubicBezTo>
                      <a:pt x="3108" y="6208"/>
                      <a:pt x="3096" y="6184"/>
                      <a:pt x="3096" y="6161"/>
                    </a:cubicBezTo>
                    <a:cubicBezTo>
                      <a:pt x="3072" y="6089"/>
                      <a:pt x="3025" y="5946"/>
                      <a:pt x="3084" y="5803"/>
                    </a:cubicBezTo>
                    <a:cubicBezTo>
                      <a:pt x="3108" y="5720"/>
                      <a:pt x="3156" y="5672"/>
                      <a:pt x="3192" y="5625"/>
                    </a:cubicBezTo>
                    <a:cubicBezTo>
                      <a:pt x="3215" y="5601"/>
                      <a:pt x="3239" y="5565"/>
                      <a:pt x="3251" y="5541"/>
                    </a:cubicBezTo>
                    <a:close/>
                    <a:moveTo>
                      <a:pt x="16693" y="8708"/>
                    </a:moveTo>
                    <a:cubicBezTo>
                      <a:pt x="16753" y="8756"/>
                      <a:pt x="16884" y="8768"/>
                      <a:pt x="17086" y="8768"/>
                    </a:cubicBezTo>
                    <a:cubicBezTo>
                      <a:pt x="17134" y="8768"/>
                      <a:pt x="17193" y="8768"/>
                      <a:pt x="17241" y="8780"/>
                    </a:cubicBezTo>
                    <a:lnTo>
                      <a:pt x="17324" y="8780"/>
                    </a:lnTo>
                    <a:cubicBezTo>
                      <a:pt x="17384" y="8780"/>
                      <a:pt x="17443" y="8792"/>
                      <a:pt x="17515" y="8792"/>
                    </a:cubicBezTo>
                    <a:lnTo>
                      <a:pt x="17562" y="8792"/>
                    </a:lnTo>
                    <a:cubicBezTo>
                      <a:pt x="17562" y="8792"/>
                      <a:pt x="17562" y="8804"/>
                      <a:pt x="17574" y="8804"/>
                    </a:cubicBezTo>
                    <a:cubicBezTo>
                      <a:pt x="17681" y="8816"/>
                      <a:pt x="17753" y="8828"/>
                      <a:pt x="17836" y="8851"/>
                    </a:cubicBezTo>
                    <a:cubicBezTo>
                      <a:pt x="17979" y="8875"/>
                      <a:pt x="18098" y="8935"/>
                      <a:pt x="18193" y="8982"/>
                    </a:cubicBezTo>
                    <a:cubicBezTo>
                      <a:pt x="18265" y="9006"/>
                      <a:pt x="18336" y="9042"/>
                      <a:pt x="18408" y="9066"/>
                    </a:cubicBezTo>
                    <a:cubicBezTo>
                      <a:pt x="18463" y="9080"/>
                      <a:pt x="18507" y="9085"/>
                      <a:pt x="18548" y="9085"/>
                    </a:cubicBezTo>
                    <a:cubicBezTo>
                      <a:pt x="18577" y="9085"/>
                      <a:pt x="18604" y="9082"/>
                      <a:pt x="18634" y="9078"/>
                    </a:cubicBezTo>
                    <a:cubicBezTo>
                      <a:pt x="18682" y="9066"/>
                      <a:pt x="18717" y="9066"/>
                      <a:pt x="18789" y="9066"/>
                    </a:cubicBezTo>
                    <a:lnTo>
                      <a:pt x="19027" y="9066"/>
                    </a:lnTo>
                    <a:cubicBezTo>
                      <a:pt x="19134" y="9066"/>
                      <a:pt x="19241" y="9066"/>
                      <a:pt x="19301" y="9113"/>
                    </a:cubicBezTo>
                    <a:cubicBezTo>
                      <a:pt x="19384" y="9173"/>
                      <a:pt x="19551" y="9280"/>
                      <a:pt x="19658" y="9292"/>
                    </a:cubicBezTo>
                    <a:cubicBezTo>
                      <a:pt x="19664" y="9292"/>
                      <a:pt x="19670" y="9293"/>
                      <a:pt x="19676" y="9293"/>
                    </a:cubicBezTo>
                    <a:cubicBezTo>
                      <a:pt x="19805" y="9293"/>
                      <a:pt x="19849" y="9171"/>
                      <a:pt x="19872" y="9125"/>
                    </a:cubicBezTo>
                    <a:cubicBezTo>
                      <a:pt x="19908" y="9042"/>
                      <a:pt x="20003" y="8970"/>
                      <a:pt x="20027" y="8958"/>
                    </a:cubicBezTo>
                    <a:lnTo>
                      <a:pt x="20063" y="8958"/>
                    </a:lnTo>
                    <a:cubicBezTo>
                      <a:pt x="20086" y="8958"/>
                      <a:pt x="20170" y="8958"/>
                      <a:pt x="20253" y="8994"/>
                    </a:cubicBezTo>
                    <a:lnTo>
                      <a:pt x="20289" y="8994"/>
                    </a:lnTo>
                    <a:lnTo>
                      <a:pt x="20289" y="9387"/>
                    </a:lnTo>
                    <a:cubicBezTo>
                      <a:pt x="20289" y="9530"/>
                      <a:pt x="20337" y="9673"/>
                      <a:pt x="20420" y="9792"/>
                    </a:cubicBezTo>
                    <a:lnTo>
                      <a:pt x="20432" y="9816"/>
                    </a:lnTo>
                    <a:cubicBezTo>
                      <a:pt x="20491" y="9887"/>
                      <a:pt x="20575" y="10018"/>
                      <a:pt x="20587" y="10042"/>
                    </a:cubicBezTo>
                    <a:cubicBezTo>
                      <a:pt x="20587" y="10042"/>
                      <a:pt x="20587" y="10054"/>
                      <a:pt x="20598" y="10066"/>
                    </a:cubicBezTo>
                    <a:cubicBezTo>
                      <a:pt x="20598" y="10078"/>
                      <a:pt x="20598" y="10090"/>
                      <a:pt x="20610" y="10090"/>
                    </a:cubicBezTo>
                    <a:cubicBezTo>
                      <a:pt x="20610" y="10101"/>
                      <a:pt x="20610" y="10101"/>
                      <a:pt x="20610" y="10113"/>
                    </a:cubicBezTo>
                    <a:cubicBezTo>
                      <a:pt x="20622" y="10125"/>
                      <a:pt x="20634" y="10149"/>
                      <a:pt x="20634" y="10161"/>
                    </a:cubicBezTo>
                    <a:cubicBezTo>
                      <a:pt x="20634" y="10173"/>
                      <a:pt x="20646" y="10173"/>
                      <a:pt x="20646" y="10173"/>
                    </a:cubicBezTo>
                    <a:cubicBezTo>
                      <a:pt x="20646" y="10197"/>
                      <a:pt x="20658" y="10221"/>
                      <a:pt x="20670" y="10232"/>
                    </a:cubicBezTo>
                    <a:cubicBezTo>
                      <a:pt x="20670" y="10244"/>
                      <a:pt x="20670" y="10244"/>
                      <a:pt x="20682" y="10244"/>
                    </a:cubicBezTo>
                    <a:lnTo>
                      <a:pt x="20670" y="10244"/>
                    </a:lnTo>
                    <a:lnTo>
                      <a:pt x="20658" y="10268"/>
                    </a:lnTo>
                    <a:cubicBezTo>
                      <a:pt x="20598" y="10340"/>
                      <a:pt x="20289" y="10637"/>
                      <a:pt x="20039" y="10887"/>
                    </a:cubicBezTo>
                    <a:cubicBezTo>
                      <a:pt x="19801" y="11114"/>
                      <a:pt x="19694" y="11221"/>
                      <a:pt x="19682" y="11244"/>
                    </a:cubicBezTo>
                    <a:cubicBezTo>
                      <a:pt x="19670" y="11268"/>
                      <a:pt x="19515" y="11435"/>
                      <a:pt x="19384" y="11590"/>
                    </a:cubicBezTo>
                    <a:cubicBezTo>
                      <a:pt x="19253" y="11733"/>
                      <a:pt x="19110" y="11899"/>
                      <a:pt x="19039" y="11983"/>
                    </a:cubicBezTo>
                    <a:lnTo>
                      <a:pt x="18979" y="12042"/>
                    </a:lnTo>
                    <a:cubicBezTo>
                      <a:pt x="18860" y="12197"/>
                      <a:pt x="18705" y="12376"/>
                      <a:pt x="18574" y="12483"/>
                    </a:cubicBezTo>
                    <a:cubicBezTo>
                      <a:pt x="18503" y="12542"/>
                      <a:pt x="18432" y="12578"/>
                      <a:pt x="18372" y="12626"/>
                    </a:cubicBezTo>
                    <a:cubicBezTo>
                      <a:pt x="18289" y="12673"/>
                      <a:pt x="18217" y="12721"/>
                      <a:pt x="18193" y="12757"/>
                    </a:cubicBezTo>
                    <a:cubicBezTo>
                      <a:pt x="18170" y="12792"/>
                      <a:pt x="18158" y="12816"/>
                      <a:pt x="18146" y="12852"/>
                    </a:cubicBezTo>
                    <a:cubicBezTo>
                      <a:pt x="18122" y="12888"/>
                      <a:pt x="18110" y="12923"/>
                      <a:pt x="18062" y="12983"/>
                    </a:cubicBezTo>
                    <a:cubicBezTo>
                      <a:pt x="17991" y="13090"/>
                      <a:pt x="17765" y="13411"/>
                      <a:pt x="17670" y="13530"/>
                    </a:cubicBezTo>
                    <a:cubicBezTo>
                      <a:pt x="17634" y="13578"/>
                      <a:pt x="17598" y="13602"/>
                      <a:pt x="17574" y="13626"/>
                    </a:cubicBezTo>
                    <a:cubicBezTo>
                      <a:pt x="17562" y="13638"/>
                      <a:pt x="17539" y="13650"/>
                      <a:pt x="17527" y="13673"/>
                    </a:cubicBezTo>
                    <a:cubicBezTo>
                      <a:pt x="17515" y="13661"/>
                      <a:pt x="17503" y="13661"/>
                      <a:pt x="17491" y="13650"/>
                    </a:cubicBezTo>
                    <a:cubicBezTo>
                      <a:pt x="17384" y="13602"/>
                      <a:pt x="17241" y="13530"/>
                      <a:pt x="17169" y="13411"/>
                    </a:cubicBezTo>
                    <a:cubicBezTo>
                      <a:pt x="17062" y="13245"/>
                      <a:pt x="16872" y="13066"/>
                      <a:pt x="16753" y="13054"/>
                    </a:cubicBezTo>
                    <a:lnTo>
                      <a:pt x="16741" y="13054"/>
                    </a:lnTo>
                    <a:cubicBezTo>
                      <a:pt x="16681" y="13054"/>
                      <a:pt x="16598" y="13042"/>
                      <a:pt x="16491" y="13042"/>
                    </a:cubicBezTo>
                    <a:cubicBezTo>
                      <a:pt x="16336" y="13042"/>
                      <a:pt x="16181" y="13054"/>
                      <a:pt x="16074" y="13090"/>
                    </a:cubicBezTo>
                    <a:cubicBezTo>
                      <a:pt x="15812" y="13161"/>
                      <a:pt x="15431" y="13197"/>
                      <a:pt x="15407" y="13197"/>
                    </a:cubicBezTo>
                    <a:cubicBezTo>
                      <a:pt x="15395" y="13197"/>
                      <a:pt x="15348" y="13209"/>
                      <a:pt x="15300" y="13221"/>
                    </a:cubicBezTo>
                    <a:lnTo>
                      <a:pt x="15276" y="13221"/>
                    </a:lnTo>
                    <a:cubicBezTo>
                      <a:pt x="15264" y="13209"/>
                      <a:pt x="15264" y="13185"/>
                      <a:pt x="15253" y="13161"/>
                    </a:cubicBezTo>
                    <a:cubicBezTo>
                      <a:pt x="15253" y="13149"/>
                      <a:pt x="15241" y="13126"/>
                      <a:pt x="15241" y="13114"/>
                    </a:cubicBezTo>
                    <a:cubicBezTo>
                      <a:pt x="15241" y="13114"/>
                      <a:pt x="15241" y="13102"/>
                      <a:pt x="15241" y="13102"/>
                    </a:cubicBezTo>
                    <a:cubicBezTo>
                      <a:pt x="15241" y="13090"/>
                      <a:pt x="15229" y="13078"/>
                      <a:pt x="15229" y="13066"/>
                    </a:cubicBezTo>
                    <a:cubicBezTo>
                      <a:pt x="15229" y="13054"/>
                      <a:pt x="15229" y="13054"/>
                      <a:pt x="15229" y="13042"/>
                    </a:cubicBezTo>
                    <a:cubicBezTo>
                      <a:pt x="15229" y="13042"/>
                      <a:pt x="15229" y="13030"/>
                      <a:pt x="15229" y="13019"/>
                    </a:cubicBezTo>
                    <a:cubicBezTo>
                      <a:pt x="15217" y="13007"/>
                      <a:pt x="15217" y="13007"/>
                      <a:pt x="15217" y="12995"/>
                    </a:cubicBezTo>
                    <a:cubicBezTo>
                      <a:pt x="15217" y="12983"/>
                      <a:pt x="15217" y="12983"/>
                      <a:pt x="15217" y="12971"/>
                    </a:cubicBezTo>
                    <a:cubicBezTo>
                      <a:pt x="15217" y="12971"/>
                      <a:pt x="15217" y="12959"/>
                      <a:pt x="15217" y="12947"/>
                    </a:cubicBezTo>
                    <a:cubicBezTo>
                      <a:pt x="15217" y="12947"/>
                      <a:pt x="15217" y="12935"/>
                      <a:pt x="15217" y="12935"/>
                    </a:cubicBezTo>
                    <a:cubicBezTo>
                      <a:pt x="15217" y="12923"/>
                      <a:pt x="15217" y="12923"/>
                      <a:pt x="15229" y="12911"/>
                    </a:cubicBezTo>
                    <a:cubicBezTo>
                      <a:pt x="15229" y="12911"/>
                      <a:pt x="15229" y="12899"/>
                      <a:pt x="15229" y="12888"/>
                    </a:cubicBezTo>
                    <a:lnTo>
                      <a:pt x="15241" y="12888"/>
                    </a:lnTo>
                    <a:cubicBezTo>
                      <a:pt x="15253" y="12864"/>
                      <a:pt x="15276" y="12840"/>
                      <a:pt x="15300" y="12816"/>
                    </a:cubicBezTo>
                    <a:cubicBezTo>
                      <a:pt x="15348" y="12768"/>
                      <a:pt x="15384" y="12721"/>
                      <a:pt x="15384" y="12590"/>
                    </a:cubicBezTo>
                    <a:cubicBezTo>
                      <a:pt x="15384" y="12518"/>
                      <a:pt x="15360" y="12435"/>
                      <a:pt x="15336" y="12352"/>
                    </a:cubicBezTo>
                    <a:cubicBezTo>
                      <a:pt x="15300" y="12257"/>
                      <a:pt x="15276" y="12161"/>
                      <a:pt x="15288" y="12090"/>
                    </a:cubicBezTo>
                    <a:cubicBezTo>
                      <a:pt x="15288" y="12066"/>
                      <a:pt x="15288" y="12042"/>
                      <a:pt x="15300" y="12030"/>
                    </a:cubicBezTo>
                    <a:cubicBezTo>
                      <a:pt x="15300" y="12018"/>
                      <a:pt x="15312" y="11995"/>
                      <a:pt x="15324" y="11971"/>
                    </a:cubicBezTo>
                    <a:cubicBezTo>
                      <a:pt x="15324" y="11971"/>
                      <a:pt x="15324" y="11959"/>
                      <a:pt x="15324" y="11959"/>
                    </a:cubicBezTo>
                    <a:cubicBezTo>
                      <a:pt x="15336" y="11959"/>
                      <a:pt x="15336" y="11947"/>
                      <a:pt x="15336" y="11947"/>
                    </a:cubicBezTo>
                    <a:cubicBezTo>
                      <a:pt x="15431" y="11768"/>
                      <a:pt x="15634" y="11495"/>
                      <a:pt x="15753" y="11399"/>
                    </a:cubicBezTo>
                    <a:cubicBezTo>
                      <a:pt x="15788" y="11375"/>
                      <a:pt x="15824" y="11340"/>
                      <a:pt x="15860" y="11292"/>
                    </a:cubicBezTo>
                    <a:cubicBezTo>
                      <a:pt x="15860" y="11292"/>
                      <a:pt x="15860" y="11280"/>
                      <a:pt x="15860" y="11280"/>
                    </a:cubicBezTo>
                    <a:cubicBezTo>
                      <a:pt x="16026" y="11078"/>
                      <a:pt x="16241" y="10685"/>
                      <a:pt x="16241" y="10578"/>
                    </a:cubicBezTo>
                    <a:cubicBezTo>
                      <a:pt x="16229" y="10554"/>
                      <a:pt x="16229" y="10530"/>
                      <a:pt x="16217" y="10506"/>
                    </a:cubicBezTo>
                    <a:cubicBezTo>
                      <a:pt x="16205" y="10494"/>
                      <a:pt x="16193" y="10471"/>
                      <a:pt x="16181" y="10447"/>
                    </a:cubicBezTo>
                    <a:cubicBezTo>
                      <a:pt x="16157" y="10387"/>
                      <a:pt x="16122" y="10328"/>
                      <a:pt x="16122" y="10268"/>
                    </a:cubicBezTo>
                    <a:cubicBezTo>
                      <a:pt x="16122" y="10244"/>
                      <a:pt x="16122" y="10221"/>
                      <a:pt x="16122" y="10197"/>
                    </a:cubicBezTo>
                    <a:cubicBezTo>
                      <a:pt x="16134" y="10185"/>
                      <a:pt x="16134" y="10185"/>
                      <a:pt x="16134" y="10173"/>
                    </a:cubicBezTo>
                    <a:cubicBezTo>
                      <a:pt x="16146" y="10173"/>
                      <a:pt x="16146" y="10161"/>
                      <a:pt x="16146" y="10149"/>
                    </a:cubicBezTo>
                    <a:cubicBezTo>
                      <a:pt x="16265" y="9994"/>
                      <a:pt x="16455" y="9756"/>
                      <a:pt x="16455" y="9756"/>
                    </a:cubicBezTo>
                    <a:cubicBezTo>
                      <a:pt x="16467" y="9756"/>
                      <a:pt x="16467" y="9744"/>
                      <a:pt x="16467" y="9732"/>
                    </a:cubicBezTo>
                    <a:cubicBezTo>
                      <a:pt x="16467" y="9732"/>
                      <a:pt x="16491" y="9554"/>
                      <a:pt x="16527" y="9423"/>
                    </a:cubicBezTo>
                    <a:lnTo>
                      <a:pt x="16538" y="9363"/>
                    </a:lnTo>
                    <a:cubicBezTo>
                      <a:pt x="16562" y="9256"/>
                      <a:pt x="16586" y="9149"/>
                      <a:pt x="16574" y="9066"/>
                    </a:cubicBezTo>
                    <a:cubicBezTo>
                      <a:pt x="16574" y="9054"/>
                      <a:pt x="16574" y="9042"/>
                      <a:pt x="16574" y="9042"/>
                    </a:cubicBezTo>
                    <a:cubicBezTo>
                      <a:pt x="16562" y="8970"/>
                      <a:pt x="16574" y="8899"/>
                      <a:pt x="16586" y="8839"/>
                    </a:cubicBezTo>
                    <a:cubicBezTo>
                      <a:pt x="16586" y="8816"/>
                      <a:pt x="16598" y="8792"/>
                      <a:pt x="16610" y="8780"/>
                    </a:cubicBezTo>
                    <a:cubicBezTo>
                      <a:pt x="16610" y="8780"/>
                      <a:pt x="16622" y="8768"/>
                      <a:pt x="16657" y="8744"/>
                    </a:cubicBezTo>
                    <a:cubicBezTo>
                      <a:pt x="16669" y="8732"/>
                      <a:pt x="16681" y="8720"/>
                      <a:pt x="16693" y="8708"/>
                    </a:cubicBezTo>
                    <a:close/>
                    <a:moveTo>
                      <a:pt x="3190" y="9415"/>
                    </a:moveTo>
                    <a:cubicBezTo>
                      <a:pt x="3221" y="9415"/>
                      <a:pt x="3245" y="9424"/>
                      <a:pt x="3263" y="9447"/>
                    </a:cubicBezTo>
                    <a:cubicBezTo>
                      <a:pt x="3299" y="9482"/>
                      <a:pt x="3322" y="9530"/>
                      <a:pt x="3346" y="9566"/>
                    </a:cubicBezTo>
                    <a:cubicBezTo>
                      <a:pt x="3406" y="9685"/>
                      <a:pt x="3489" y="9816"/>
                      <a:pt x="3703" y="9911"/>
                    </a:cubicBezTo>
                    <a:cubicBezTo>
                      <a:pt x="3751" y="9935"/>
                      <a:pt x="3787" y="9947"/>
                      <a:pt x="3834" y="9971"/>
                    </a:cubicBezTo>
                    <a:cubicBezTo>
                      <a:pt x="3942" y="10006"/>
                      <a:pt x="4025" y="10018"/>
                      <a:pt x="4073" y="10030"/>
                    </a:cubicBezTo>
                    <a:lnTo>
                      <a:pt x="4108" y="10030"/>
                    </a:lnTo>
                    <a:cubicBezTo>
                      <a:pt x="4108" y="10042"/>
                      <a:pt x="4120" y="10042"/>
                      <a:pt x="4120" y="10054"/>
                    </a:cubicBezTo>
                    <a:cubicBezTo>
                      <a:pt x="4120" y="10125"/>
                      <a:pt x="4144" y="10292"/>
                      <a:pt x="4382" y="10316"/>
                    </a:cubicBezTo>
                    <a:cubicBezTo>
                      <a:pt x="4442" y="10316"/>
                      <a:pt x="4489" y="10328"/>
                      <a:pt x="4537" y="10328"/>
                    </a:cubicBezTo>
                    <a:cubicBezTo>
                      <a:pt x="4632" y="10340"/>
                      <a:pt x="4727" y="10352"/>
                      <a:pt x="4823" y="10352"/>
                    </a:cubicBezTo>
                    <a:cubicBezTo>
                      <a:pt x="4918" y="10352"/>
                      <a:pt x="4989" y="10340"/>
                      <a:pt x="5049" y="10316"/>
                    </a:cubicBezTo>
                    <a:cubicBezTo>
                      <a:pt x="5108" y="10280"/>
                      <a:pt x="5168" y="10256"/>
                      <a:pt x="5216" y="10221"/>
                    </a:cubicBezTo>
                    <a:cubicBezTo>
                      <a:pt x="5299" y="10161"/>
                      <a:pt x="5358" y="10113"/>
                      <a:pt x="5442" y="10113"/>
                    </a:cubicBezTo>
                    <a:lnTo>
                      <a:pt x="5466" y="10113"/>
                    </a:lnTo>
                    <a:cubicBezTo>
                      <a:pt x="5478" y="10113"/>
                      <a:pt x="5501" y="10125"/>
                      <a:pt x="5525" y="10125"/>
                    </a:cubicBezTo>
                    <a:cubicBezTo>
                      <a:pt x="5668" y="10149"/>
                      <a:pt x="5823" y="10209"/>
                      <a:pt x="5882" y="10268"/>
                    </a:cubicBezTo>
                    <a:cubicBezTo>
                      <a:pt x="5954" y="10340"/>
                      <a:pt x="6109" y="10554"/>
                      <a:pt x="6168" y="10673"/>
                    </a:cubicBezTo>
                    <a:cubicBezTo>
                      <a:pt x="6180" y="10697"/>
                      <a:pt x="6192" y="10709"/>
                      <a:pt x="6192" y="10733"/>
                    </a:cubicBezTo>
                    <a:cubicBezTo>
                      <a:pt x="6228" y="10816"/>
                      <a:pt x="6335" y="10887"/>
                      <a:pt x="6418" y="10947"/>
                    </a:cubicBezTo>
                    <a:cubicBezTo>
                      <a:pt x="6466" y="10971"/>
                      <a:pt x="6501" y="10994"/>
                      <a:pt x="6513" y="11018"/>
                    </a:cubicBezTo>
                    <a:cubicBezTo>
                      <a:pt x="6537" y="11042"/>
                      <a:pt x="6573" y="11078"/>
                      <a:pt x="6632" y="11114"/>
                    </a:cubicBezTo>
                    <a:cubicBezTo>
                      <a:pt x="6704" y="11185"/>
                      <a:pt x="6859" y="11316"/>
                      <a:pt x="6882" y="11364"/>
                    </a:cubicBezTo>
                    <a:cubicBezTo>
                      <a:pt x="6882" y="11375"/>
                      <a:pt x="6882" y="11375"/>
                      <a:pt x="6882" y="11375"/>
                    </a:cubicBezTo>
                    <a:cubicBezTo>
                      <a:pt x="6882" y="11375"/>
                      <a:pt x="6882" y="11375"/>
                      <a:pt x="6882" y="11387"/>
                    </a:cubicBezTo>
                    <a:cubicBezTo>
                      <a:pt x="6882" y="11399"/>
                      <a:pt x="6882" y="11399"/>
                      <a:pt x="6882" y="11411"/>
                    </a:cubicBezTo>
                    <a:cubicBezTo>
                      <a:pt x="6894" y="11411"/>
                      <a:pt x="6894" y="11423"/>
                      <a:pt x="6894" y="11423"/>
                    </a:cubicBezTo>
                    <a:cubicBezTo>
                      <a:pt x="6894" y="11423"/>
                      <a:pt x="6894" y="11435"/>
                      <a:pt x="6894" y="11435"/>
                    </a:cubicBezTo>
                    <a:cubicBezTo>
                      <a:pt x="6906" y="11447"/>
                      <a:pt x="6906" y="11447"/>
                      <a:pt x="6906" y="11459"/>
                    </a:cubicBezTo>
                    <a:cubicBezTo>
                      <a:pt x="6918" y="11471"/>
                      <a:pt x="6918" y="11471"/>
                      <a:pt x="6918" y="11471"/>
                    </a:cubicBezTo>
                    <a:cubicBezTo>
                      <a:pt x="6918" y="11483"/>
                      <a:pt x="6930" y="11495"/>
                      <a:pt x="6930" y="11506"/>
                    </a:cubicBezTo>
                    <a:cubicBezTo>
                      <a:pt x="6930" y="11506"/>
                      <a:pt x="6930" y="11518"/>
                      <a:pt x="6942" y="11518"/>
                    </a:cubicBezTo>
                    <a:cubicBezTo>
                      <a:pt x="6942" y="11530"/>
                      <a:pt x="6954" y="11542"/>
                      <a:pt x="6954" y="11554"/>
                    </a:cubicBezTo>
                    <a:cubicBezTo>
                      <a:pt x="6954" y="11566"/>
                      <a:pt x="6966" y="11578"/>
                      <a:pt x="6966" y="11578"/>
                    </a:cubicBezTo>
                    <a:cubicBezTo>
                      <a:pt x="6978" y="11602"/>
                      <a:pt x="6978" y="11614"/>
                      <a:pt x="6990" y="11637"/>
                    </a:cubicBezTo>
                    <a:cubicBezTo>
                      <a:pt x="6990" y="11637"/>
                      <a:pt x="7002" y="11649"/>
                      <a:pt x="7002" y="11649"/>
                    </a:cubicBezTo>
                    <a:cubicBezTo>
                      <a:pt x="7013" y="11673"/>
                      <a:pt x="7025" y="11697"/>
                      <a:pt x="7025" y="11709"/>
                    </a:cubicBezTo>
                    <a:cubicBezTo>
                      <a:pt x="7037" y="11721"/>
                      <a:pt x="7037" y="11733"/>
                      <a:pt x="7049" y="11745"/>
                    </a:cubicBezTo>
                    <a:cubicBezTo>
                      <a:pt x="7061" y="11756"/>
                      <a:pt x="7073" y="11792"/>
                      <a:pt x="7085" y="11816"/>
                    </a:cubicBezTo>
                    <a:cubicBezTo>
                      <a:pt x="7085" y="11816"/>
                      <a:pt x="7097" y="11828"/>
                      <a:pt x="7097" y="11840"/>
                    </a:cubicBezTo>
                    <a:cubicBezTo>
                      <a:pt x="7109" y="11876"/>
                      <a:pt x="7132" y="11899"/>
                      <a:pt x="7144" y="11935"/>
                    </a:cubicBezTo>
                    <a:cubicBezTo>
                      <a:pt x="7156" y="11947"/>
                      <a:pt x="7156" y="11947"/>
                      <a:pt x="7156" y="11959"/>
                    </a:cubicBezTo>
                    <a:cubicBezTo>
                      <a:pt x="7180" y="11995"/>
                      <a:pt x="7204" y="12030"/>
                      <a:pt x="7216" y="12078"/>
                    </a:cubicBezTo>
                    <a:cubicBezTo>
                      <a:pt x="7228" y="12078"/>
                      <a:pt x="7228" y="12090"/>
                      <a:pt x="7228" y="12102"/>
                    </a:cubicBezTo>
                    <a:cubicBezTo>
                      <a:pt x="7252" y="12137"/>
                      <a:pt x="7275" y="12173"/>
                      <a:pt x="7299" y="12221"/>
                    </a:cubicBezTo>
                    <a:cubicBezTo>
                      <a:pt x="7311" y="12233"/>
                      <a:pt x="7311" y="12245"/>
                      <a:pt x="7323" y="12257"/>
                    </a:cubicBezTo>
                    <a:cubicBezTo>
                      <a:pt x="7347" y="12304"/>
                      <a:pt x="7371" y="12340"/>
                      <a:pt x="7394" y="12387"/>
                    </a:cubicBezTo>
                    <a:cubicBezTo>
                      <a:pt x="7406" y="12411"/>
                      <a:pt x="7406" y="12423"/>
                      <a:pt x="7418" y="12435"/>
                    </a:cubicBezTo>
                    <a:cubicBezTo>
                      <a:pt x="7442" y="12483"/>
                      <a:pt x="7466" y="12530"/>
                      <a:pt x="7502" y="12590"/>
                    </a:cubicBezTo>
                    <a:cubicBezTo>
                      <a:pt x="7513" y="12602"/>
                      <a:pt x="7513" y="12614"/>
                      <a:pt x="7525" y="12638"/>
                    </a:cubicBezTo>
                    <a:cubicBezTo>
                      <a:pt x="7561" y="12685"/>
                      <a:pt x="7585" y="12745"/>
                      <a:pt x="7621" y="12792"/>
                    </a:cubicBezTo>
                    <a:cubicBezTo>
                      <a:pt x="7633" y="12816"/>
                      <a:pt x="7633" y="12828"/>
                      <a:pt x="7644" y="12852"/>
                    </a:cubicBezTo>
                    <a:cubicBezTo>
                      <a:pt x="7644" y="12852"/>
                      <a:pt x="7644" y="12852"/>
                      <a:pt x="7633" y="12864"/>
                    </a:cubicBezTo>
                    <a:lnTo>
                      <a:pt x="7621" y="12864"/>
                    </a:lnTo>
                    <a:cubicBezTo>
                      <a:pt x="7621" y="12876"/>
                      <a:pt x="7609" y="12888"/>
                      <a:pt x="7597" y="12888"/>
                    </a:cubicBezTo>
                    <a:cubicBezTo>
                      <a:pt x="7597" y="12888"/>
                      <a:pt x="7597" y="12899"/>
                      <a:pt x="7597" y="12899"/>
                    </a:cubicBezTo>
                    <a:cubicBezTo>
                      <a:pt x="7585" y="12911"/>
                      <a:pt x="7573" y="12923"/>
                      <a:pt x="7561" y="12935"/>
                    </a:cubicBezTo>
                    <a:lnTo>
                      <a:pt x="7549" y="12935"/>
                    </a:lnTo>
                    <a:cubicBezTo>
                      <a:pt x="7537" y="12947"/>
                      <a:pt x="7537" y="12959"/>
                      <a:pt x="7525" y="12971"/>
                    </a:cubicBezTo>
                    <a:cubicBezTo>
                      <a:pt x="7525" y="12971"/>
                      <a:pt x="7513" y="12971"/>
                      <a:pt x="7513" y="12983"/>
                    </a:cubicBezTo>
                    <a:cubicBezTo>
                      <a:pt x="7513" y="12983"/>
                      <a:pt x="7502" y="12995"/>
                      <a:pt x="7502" y="13007"/>
                    </a:cubicBezTo>
                    <a:cubicBezTo>
                      <a:pt x="7490" y="13007"/>
                      <a:pt x="7490" y="13007"/>
                      <a:pt x="7490" y="13019"/>
                    </a:cubicBezTo>
                    <a:cubicBezTo>
                      <a:pt x="7478" y="13019"/>
                      <a:pt x="7478" y="13030"/>
                      <a:pt x="7478" y="13042"/>
                    </a:cubicBezTo>
                    <a:cubicBezTo>
                      <a:pt x="7478" y="13042"/>
                      <a:pt x="7466" y="13054"/>
                      <a:pt x="7466" y="13054"/>
                    </a:cubicBezTo>
                    <a:cubicBezTo>
                      <a:pt x="7466" y="13066"/>
                      <a:pt x="7466" y="13078"/>
                      <a:pt x="7466" y="13090"/>
                    </a:cubicBezTo>
                    <a:cubicBezTo>
                      <a:pt x="7466" y="13090"/>
                      <a:pt x="7466" y="13102"/>
                      <a:pt x="7466" y="13102"/>
                    </a:cubicBezTo>
                    <a:lnTo>
                      <a:pt x="7466" y="13149"/>
                    </a:lnTo>
                    <a:cubicBezTo>
                      <a:pt x="7478" y="13340"/>
                      <a:pt x="7466" y="13447"/>
                      <a:pt x="7418" y="13471"/>
                    </a:cubicBezTo>
                    <a:cubicBezTo>
                      <a:pt x="7228" y="13590"/>
                      <a:pt x="7109" y="13673"/>
                      <a:pt x="7109" y="13745"/>
                    </a:cubicBezTo>
                    <a:cubicBezTo>
                      <a:pt x="7109" y="13804"/>
                      <a:pt x="7156" y="14031"/>
                      <a:pt x="7180" y="14197"/>
                    </a:cubicBezTo>
                    <a:cubicBezTo>
                      <a:pt x="7192" y="14221"/>
                      <a:pt x="7192" y="14245"/>
                      <a:pt x="7192" y="14269"/>
                    </a:cubicBezTo>
                    <a:cubicBezTo>
                      <a:pt x="7192" y="14269"/>
                      <a:pt x="7204" y="14269"/>
                      <a:pt x="7204" y="14281"/>
                    </a:cubicBezTo>
                    <a:cubicBezTo>
                      <a:pt x="7204" y="14281"/>
                      <a:pt x="7204" y="14292"/>
                      <a:pt x="7204" y="14304"/>
                    </a:cubicBezTo>
                    <a:cubicBezTo>
                      <a:pt x="7204" y="14304"/>
                      <a:pt x="7204" y="14304"/>
                      <a:pt x="7204" y="14316"/>
                    </a:cubicBezTo>
                    <a:cubicBezTo>
                      <a:pt x="7204" y="14328"/>
                      <a:pt x="7204" y="14328"/>
                      <a:pt x="7204" y="14340"/>
                    </a:cubicBezTo>
                    <a:cubicBezTo>
                      <a:pt x="7204" y="14352"/>
                      <a:pt x="7204" y="14352"/>
                      <a:pt x="7204" y="14364"/>
                    </a:cubicBezTo>
                    <a:cubicBezTo>
                      <a:pt x="7204" y="14376"/>
                      <a:pt x="7204" y="14388"/>
                      <a:pt x="7204" y="14400"/>
                    </a:cubicBezTo>
                    <a:cubicBezTo>
                      <a:pt x="7216" y="14412"/>
                      <a:pt x="7216" y="14423"/>
                      <a:pt x="7216" y="14435"/>
                    </a:cubicBezTo>
                    <a:cubicBezTo>
                      <a:pt x="7216" y="14447"/>
                      <a:pt x="7216" y="14459"/>
                      <a:pt x="7216" y="14471"/>
                    </a:cubicBezTo>
                    <a:cubicBezTo>
                      <a:pt x="7216" y="14483"/>
                      <a:pt x="7216" y="14495"/>
                      <a:pt x="7216" y="14507"/>
                    </a:cubicBezTo>
                    <a:cubicBezTo>
                      <a:pt x="7216" y="14519"/>
                      <a:pt x="7216" y="14543"/>
                      <a:pt x="7216" y="14554"/>
                    </a:cubicBezTo>
                    <a:cubicBezTo>
                      <a:pt x="7216" y="14566"/>
                      <a:pt x="7228" y="14578"/>
                      <a:pt x="7228" y="14590"/>
                    </a:cubicBezTo>
                    <a:cubicBezTo>
                      <a:pt x="7228" y="14602"/>
                      <a:pt x="7228" y="14626"/>
                      <a:pt x="7228" y="14638"/>
                    </a:cubicBezTo>
                    <a:cubicBezTo>
                      <a:pt x="7228" y="14650"/>
                      <a:pt x="7228" y="14673"/>
                      <a:pt x="7228" y="14685"/>
                    </a:cubicBezTo>
                    <a:cubicBezTo>
                      <a:pt x="7228" y="14697"/>
                      <a:pt x="7228" y="14721"/>
                      <a:pt x="7228" y="14733"/>
                    </a:cubicBezTo>
                    <a:cubicBezTo>
                      <a:pt x="7228" y="14757"/>
                      <a:pt x="7240" y="14769"/>
                      <a:pt x="7240" y="14781"/>
                    </a:cubicBezTo>
                    <a:cubicBezTo>
                      <a:pt x="7240" y="14804"/>
                      <a:pt x="7240" y="14816"/>
                      <a:pt x="7240" y="14840"/>
                    </a:cubicBezTo>
                    <a:cubicBezTo>
                      <a:pt x="7240" y="14852"/>
                      <a:pt x="7240" y="14876"/>
                      <a:pt x="7240" y="14888"/>
                    </a:cubicBezTo>
                    <a:cubicBezTo>
                      <a:pt x="7240" y="14912"/>
                      <a:pt x="7240" y="14924"/>
                      <a:pt x="7252" y="14947"/>
                    </a:cubicBezTo>
                    <a:cubicBezTo>
                      <a:pt x="7252" y="14959"/>
                      <a:pt x="7252" y="14971"/>
                      <a:pt x="7252" y="14995"/>
                    </a:cubicBezTo>
                    <a:cubicBezTo>
                      <a:pt x="7252" y="15019"/>
                      <a:pt x="7252" y="15043"/>
                      <a:pt x="7252" y="15054"/>
                    </a:cubicBezTo>
                    <a:cubicBezTo>
                      <a:pt x="7252" y="15066"/>
                      <a:pt x="7252" y="15078"/>
                      <a:pt x="7252" y="15090"/>
                    </a:cubicBezTo>
                    <a:cubicBezTo>
                      <a:pt x="7252" y="15114"/>
                      <a:pt x="7252" y="15138"/>
                      <a:pt x="7263" y="15162"/>
                    </a:cubicBezTo>
                    <a:cubicBezTo>
                      <a:pt x="7263" y="15174"/>
                      <a:pt x="7263" y="15185"/>
                      <a:pt x="7263" y="15197"/>
                    </a:cubicBezTo>
                    <a:cubicBezTo>
                      <a:pt x="7263" y="15221"/>
                      <a:pt x="7263" y="15245"/>
                      <a:pt x="7263" y="15269"/>
                    </a:cubicBezTo>
                    <a:cubicBezTo>
                      <a:pt x="7263" y="15281"/>
                      <a:pt x="7263" y="15293"/>
                      <a:pt x="7263" y="15293"/>
                    </a:cubicBezTo>
                    <a:cubicBezTo>
                      <a:pt x="7263" y="15328"/>
                      <a:pt x="7263" y="15352"/>
                      <a:pt x="7275" y="15376"/>
                    </a:cubicBezTo>
                    <a:cubicBezTo>
                      <a:pt x="7275" y="15376"/>
                      <a:pt x="7275" y="15388"/>
                      <a:pt x="7275" y="15388"/>
                    </a:cubicBezTo>
                    <a:cubicBezTo>
                      <a:pt x="7275" y="15424"/>
                      <a:pt x="7275" y="15447"/>
                      <a:pt x="7275" y="15471"/>
                    </a:cubicBezTo>
                    <a:cubicBezTo>
                      <a:pt x="7275" y="15471"/>
                      <a:pt x="7275" y="15471"/>
                      <a:pt x="7275" y="15483"/>
                    </a:cubicBezTo>
                    <a:cubicBezTo>
                      <a:pt x="7275" y="15507"/>
                      <a:pt x="7275" y="15531"/>
                      <a:pt x="7275" y="15555"/>
                    </a:cubicBezTo>
                    <a:cubicBezTo>
                      <a:pt x="7240" y="15555"/>
                      <a:pt x="7192" y="15543"/>
                      <a:pt x="7156" y="15543"/>
                    </a:cubicBezTo>
                    <a:cubicBezTo>
                      <a:pt x="7144" y="15531"/>
                      <a:pt x="7132" y="15531"/>
                      <a:pt x="7121" y="15531"/>
                    </a:cubicBezTo>
                    <a:cubicBezTo>
                      <a:pt x="7085" y="15531"/>
                      <a:pt x="7049" y="15519"/>
                      <a:pt x="7013" y="15519"/>
                    </a:cubicBezTo>
                    <a:cubicBezTo>
                      <a:pt x="7002" y="15519"/>
                      <a:pt x="6978" y="15519"/>
                      <a:pt x="6966" y="15507"/>
                    </a:cubicBezTo>
                    <a:lnTo>
                      <a:pt x="6882" y="15507"/>
                    </a:lnTo>
                    <a:cubicBezTo>
                      <a:pt x="6871" y="15507"/>
                      <a:pt x="6847" y="15507"/>
                      <a:pt x="6835" y="15495"/>
                    </a:cubicBezTo>
                    <a:lnTo>
                      <a:pt x="6609" y="15495"/>
                    </a:lnTo>
                    <a:cubicBezTo>
                      <a:pt x="6525" y="15507"/>
                      <a:pt x="6466" y="15507"/>
                      <a:pt x="6406" y="15507"/>
                    </a:cubicBezTo>
                    <a:cubicBezTo>
                      <a:pt x="6311" y="15519"/>
                      <a:pt x="6228" y="15519"/>
                      <a:pt x="6156" y="15519"/>
                    </a:cubicBezTo>
                    <a:lnTo>
                      <a:pt x="6061" y="15519"/>
                    </a:lnTo>
                    <a:cubicBezTo>
                      <a:pt x="6049" y="15507"/>
                      <a:pt x="6037" y="15507"/>
                      <a:pt x="6037" y="15507"/>
                    </a:cubicBezTo>
                    <a:cubicBezTo>
                      <a:pt x="6025" y="15507"/>
                      <a:pt x="6025" y="15507"/>
                      <a:pt x="6013" y="15495"/>
                    </a:cubicBezTo>
                    <a:cubicBezTo>
                      <a:pt x="6001" y="15483"/>
                      <a:pt x="5989" y="15483"/>
                      <a:pt x="5978" y="15471"/>
                    </a:cubicBezTo>
                    <a:cubicBezTo>
                      <a:pt x="5978" y="15471"/>
                      <a:pt x="5978" y="15471"/>
                      <a:pt x="5966" y="15459"/>
                    </a:cubicBezTo>
                    <a:cubicBezTo>
                      <a:pt x="5954" y="15459"/>
                      <a:pt x="5954" y="15447"/>
                      <a:pt x="5942" y="15447"/>
                    </a:cubicBezTo>
                    <a:cubicBezTo>
                      <a:pt x="5930" y="15435"/>
                      <a:pt x="5930" y="15435"/>
                      <a:pt x="5918" y="15435"/>
                    </a:cubicBezTo>
                    <a:cubicBezTo>
                      <a:pt x="5918" y="15424"/>
                      <a:pt x="5906" y="15412"/>
                      <a:pt x="5894" y="15412"/>
                    </a:cubicBezTo>
                    <a:cubicBezTo>
                      <a:pt x="5882" y="15400"/>
                      <a:pt x="5882" y="15400"/>
                      <a:pt x="5870" y="15388"/>
                    </a:cubicBezTo>
                    <a:cubicBezTo>
                      <a:pt x="5859" y="15388"/>
                      <a:pt x="5847" y="15376"/>
                      <a:pt x="5835" y="15364"/>
                    </a:cubicBezTo>
                    <a:cubicBezTo>
                      <a:pt x="5835" y="15364"/>
                      <a:pt x="5823" y="15352"/>
                      <a:pt x="5811" y="15340"/>
                    </a:cubicBezTo>
                    <a:cubicBezTo>
                      <a:pt x="5799" y="15340"/>
                      <a:pt x="5799" y="15328"/>
                      <a:pt x="5787" y="15316"/>
                    </a:cubicBezTo>
                    <a:cubicBezTo>
                      <a:pt x="5775" y="15316"/>
                      <a:pt x="5763" y="15305"/>
                      <a:pt x="5751" y="15293"/>
                    </a:cubicBezTo>
                    <a:cubicBezTo>
                      <a:pt x="5739" y="15293"/>
                      <a:pt x="5739" y="15281"/>
                      <a:pt x="5728" y="15269"/>
                    </a:cubicBezTo>
                    <a:cubicBezTo>
                      <a:pt x="5704" y="15257"/>
                      <a:pt x="5692" y="15233"/>
                      <a:pt x="5668" y="15221"/>
                    </a:cubicBezTo>
                    <a:cubicBezTo>
                      <a:pt x="5513" y="15066"/>
                      <a:pt x="5454" y="14912"/>
                      <a:pt x="5466" y="14840"/>
                    </a:cubicBezTo>
                    <a:cubicBezTo>
                      <a:pt x="5466" y="14804"/>
                      <a:pt x="5489" y="14709"/>
                      <a:pt x="5525" y="14614"/>
                    </a:cubicBezTo>
                    <a:cubicBezTo>
                      <a:pt x="5561" y="14459"/>
                      <a:pt x="5608" y="14304"/>
                      <a:pt x="5608" y="14221"/>
                    </a:cubicBezTo>
                    <a:cubicBezTo>
                      <a:pt x="5608" y="14162"/>
                      <a:pt x="5585" y="13828"/>
                      <a:pt x="5239" y="13626"/>
                    </a:cubicBezTo>
                    <a:cubicBezTo>
                      <a:pt x="5180" y="13590"/>
                      <a:pt x="5108" y="13542"/>
                      <a:pt x="5037" y="13483"/>
                    </a:cubicBezTo>
                    <a:cubicBezTo>
                      <a:pt x="4704" y="13245"/>
                      <a:pt x="4227" y="12816"/>
                      <a:pt x="4132" y="12685"/>
                    </a:cubicBezTo>
                    <a:cubicBezTo>
                      <a:pt x="3989" y="12518"/>
                      <a:pt x="3680" y="12292"/>
                      <a:pt x="3513" y="12292"/>
                    </a:cubicBezTo>
                    <a:cubicBezTo>
                      <a:pt x="3442" y="12280"/>
                      <a:pt x="3322" y="12280"/>
                      <a:pt x="3203" y="12280"/>
                    </a:cubicBezTo>
                    <a:cubicBezTo>
                      <a:pt x="3108" y="12280"/>
                      <a:pt x="3037" y="12280"/>
                      <a:pt x="2989" y="12292"/>
                    </a:cubicBezTo>
                    <a:cubicBezTo>
                      <a:pt x="2953" y="12292"/>
                      <a:pt x="2918" y="12304"/>
                      <a:pt x="2882" y="12316"/>
                    </a:cubicBezTo>
                    <a:cubicBezTo>
                      <a:pt x="2858" y="12316"/>
                      <a:pt x="2834" y="12328"/>
                      <a:pt x="2822" y="12328"/>
                    </a:cubicBezTo>
                    <a:cubicBezTo>
                      <a:pt x="2822" y="12292"/>
                      <a:pt x="2846" y="12221"/>
                      <a:pt x="2870" y="12149"/>
                    </a:cubicBezTo>
                    <a:cubicBezTo>
                      <a:pt x="2894" y="12054"/>
                      <a:pt x="2930" y="11947"/>
                      <a:pt x="2930" y="11864"/>
                    </a:cubicBezTo>
                    <a:cubicBezTo>
                      <a:pt x="2930" y="11411"/>
                      <a:pt x="2894" y="11137"/>
                      <a:pt x="2811" y="11042"/>
                    </a:cubicBezTo>
                    <a:cubicBezTo>
                      <a:pt x="2703" y="10899"/>
                      <a:pt x="2358" y="10661"/>
                      <a:pt x="2203" y="10590"/>
                    </a:cubicBezTo>
                    <a:cubicBezTo>
                      <a:pt x="2191" y="10578"/>
                      <a:pt x="2168" y="10566"/>
                      <a:pt x="2144" y="10554"/>
                    </a:cubicBezTo>
                    <a:cubicBezTo>
                      <a:pt x="2132" y="10554"/>
                      <a:pt x="2132" y="10554"/>
                      <a:pt x="2120" y="10542"/>
                    </a:cubicBezTo>
                    <a:cubicBezTo>
                      <a:pt x="2108" y="10542"/>
                      <a:pt x="2096" y="10542"/>
                      <a:pt x="2084" y="10530"/>
                    </a:cubicBezTo>
                    <a:cubicBezTo>
                      <a:pt x="2072" y="10530"/>
                      <a:pt x="2049" y="10518"/>
                      <a:pt x="2037" y="10518"/>
                    </a:cubicBezTo>
                    <a:cubicBezTo>
                      <a:pt x="2037" y="10506"/>
                      <a:pt x="2025" y="10506"/>
                      <a:pt x="2013" y="10506"/>
                    </a:cubicBezTo>
                    <a:cubicBezTo>
                      <a:pt x="2001" y="10494"/>
                      <a:pt x="1977" y="10494"/>
                      <a:pt x="1965" y="10482"/>
                    </a:cubicBezTo>
                    <a:lnTo>
                      <a:pt x="2406" y="9613"/>
                    </a:lnTo>
                    <a:cubicBezTo>
                      <a:pt x="2418" y="9601"/>
                      <a:pt x="2430" y="9601"/>
                      <a:pt x="2441" y="9601"/>
                    </a:cubicBezTo>
                    <a:cubicBezTo>
                      <a:pt x="2465" y="9601"/>
                      <a:pt x="2477" y="9601"/>
                      <a:pt x="2501" y="9590"/>
                    </a:cubicBezTo>
                    <a:lnTo>
                      <a:pt x="2537" y="9590"/>
                    </a:lnTo>
                    <a:cubicBezTo>
                      <a:pt x="2549" y="9590"/>
                      <a:pt x="2572" y="9578"/>
                      <a:pt x="2596" y="9578"/>
                    </a:cubicBezTo>
                    <a:cubicBezTo>
                      <a:pt x="2608" y="9578"/>
                      <a:pt x="2620" y="9578"/>
                      <a:pt x="2644" y="9566"/>
                    </a:cubicBezTo>
                    <a:lnTo>
                      <a:pt x="2680" y="9566"/>
                    </a:lnTo>
                    <a:cubicBezTo>
                      <a:pt x="2703" y="9566"/>
                      <a:pt x="2727" y="9554"/>
                      <a:pt x="2751" y="9554"/>
                    </a:cubicBezTo>
                    <a:cubicBezTo>
                      <a:pt x="2834" y="9542"/>
                      <a:pt x="2918" y="9506"/>
                      <a:pt x="2989" y="9470"/>
                    </a:cubicBezTo>
                    <a:cubicBezTo>
                      <a:pt x="3071" y="9441"/>
                      <a:pt x="3139" y="9415"/>
                      <a:pt x="3190" y="9415"/>
                    </a:cubicBezTo>
                    <a:close/>
                    <a:moveTo>
                      <a:pt x="1918" y="10566"/>
                    </a:moveTo>
                    <a:cubicBezTo>
                      <a:pt x="1929" y="10566"/>
                      <a:pt x="1953" y="10578"/>
                      <a:pt x="1965" y="10578"/>
                    </a:cubicBezTo>
                    <a:cubicBezTo>
                      <a:pt x="1965" y="10578"/>
                      <a:pt x="1977" y="10590"/>
                      <a:pt x="1977" y="10590"/>
                    </a:cubicBezTo>
                    <a:cubicBezTo>
                      <a:pt x="2001" y="10602"/>
                      <a:pt x="2013" y="10602"/>
                      <a:pt x="2037" y="10613"/>
                    </a:cubicBezTo>
                    <a:cubicBezTo>
                      <a:pt x="2049" y="10613"/>
                      <a:pt x="2049" y="10613"/>
                      <a:pt x="2060" y="10625"/>
                    </a:cubicBezTo>
                    <a:cubicBezTo>
                      <a:pt x="2072" y="10625"/>
                      <a:pt x="2084" y="10637"/>
                      <a:pt x="2096" y="10637"/>
                    </a:cubicBezTo>
                    <a:cubicBezTo>
                      <a:pt x="2108" y="10637"/>
                      <a:pt x="2108" y="10649"/>
                      <a:pt x="2120" y="10649"/>
                    </a:cubicBezTo>
                    <a:cubicBezTo>
                      <a:pt x="2132" y="10649"/>
                      <a:pt x="2156" y="10661"/>
                      <a:pt x="2168" y="10673"/>
                    </a:cubicBezTo>
                    <a:cubicBezTo>
                      <a:pt x="2310" y="10733"/>
                      <a:pt x="2644" y="10971"/>
                      <a:pt x="2739" y="11102"/>
                    </a:cubicBezTo>
                    <a:cubicBezTo>
                      <a:pt x="2775" y="11137"/>
                      <a:pt x="2834" y="11304"/>
                      <a:pt x="2834" y="11876"/>
                    </a:cubicBezTo>
                    <a:cubicBezTo>
                      <a:pt x="2834" y="11935"/>
                      <a:pt x="2811" y="12030"/>
                      <a:pt x="2775" y="12126"/>
                    </a:cubicBezTo>
                    <a:cubicBezTo>
                      <a:pt x="2751" y="12209"/>
                      <a:pt x="2739" y="12280"/>
                      <a:pt x="2739" y="12328"/>
                    </a:cubicBezTo>
                    <a:cubicBezTo>
                      <a:pt x="2739" y="12340"/>
                      <a:pt x="2739" y="12364"/>
                      <a:pt x="2739" y="12376"/>
                    </a:cubicBezTo>
                    <a:cubicBezTo>
                      <a:pt x="2763" y="12399"/>
                      <a:pt x="2787" y="12423"/>
                      <a:pt x="2822" y="12423"/>
                    </a:cubicBezTo>
                    <a:cubicBezTo>
                      <a:pt x="2846" y="12423"/>
                      <a:pt x="2870" y="12411"/>
                      <a:pt x="2906" y="12399"/>
                    </a:cubicBezTo>
                    <a:cubicBezTo>
                      <a:pt x="2941" y="12387"/>
                      <a:pt x="2977" y="12387"/>
                      <a:pt x="3001" y="12376"/>
                    </a:cubicBezTo>
                    <a:lnTo>
                      <a:pt x="3513" y="12376"/>
                    </a:lnTo>
                    <a:cubicBezTo>
                      <a:pt x="3632" y="12387"/>
                      <a:pt x="3930" y="12590"/>
                      <a:pt x="4061" y="12745"/>
                    </a:cubicBezTo>
                    <a:cubicBezTo>
                      <a:pt x="4073" y="12768"/>
                      <a:pt x="4096" y="12792"/>
                      <a:pt x="4132" y="12828"/>
                    </a:cubicBezTo>
                    <a:cubicBezTo>
                      <a:pt x="4358" y="13054"/>
                      <a:pt x="4930" y="13554"/>
                      <a:pt x="5192" y="13709"/>
                    </a:cubicBezTo>
                    <a:cubicBezTo>
                      <a:pt x="5501" y="13888"/>
                      <a:pt x="5513" y="14173"/>
                      <a:pt x="5513" y="14221"/>
                    </a:cubicBezTo>
                    <a:cubicBezTo>
                      <a:pt x="5513" y="14292"/>
                      <a:pt x="5466" y="14459"/>
                      <a:pt x="5430" y="14590"/>
                    </a:cubicBezTo>
                    <a:cubicBezTo>
                      <a:pt x="5406" y="14697"/>
                      <a:pt x="5382" y="14793"/>
                      <a:pt x="5370" y="14828"/>
                    </a:cubicBezTo>
                    <a:cubicBezTo>
                      <a:pt x="5370" y="14935"/>
                      <a:pt x="5430" y="15114"/>
                      <a:pt x="5608" y="15293"/>
                    </a:cubicBezTo>
                    <a:cubicBezTo>
                      <a:pt x="5644" y="15328"/>
                      <a:pt x="5692" y="15364"/>
                      <a:pt x="5728" y="15400"/>
                    </a:cubicBezTo>
                    <a:lnTo>
                      <a:pt x="5739" y="15400"/>
                    </a:lnTo>
                    <a:cubicBezTo>
                      <a:pt x="5775" y="15435"/>
                      <a:pt x="5811" y="15459"/>
                      <a:pt x="5847" y="15483"/>
                    </a:cubicBezTo>
                    <a:cubicBezTo>
                      <a:pt x="5847" y="15483"/>
                      <a:pt x="5847" y="15495"/>
                      <a:pt x="5847" y="15495"/>
                    </a:cubicBezTo>
                    <a:cubicBezTo>
                      <a:pt x="5847" y="15495"/>
                      <a:pt x="5835" y="15483"/>
                      <a:pt x="5823" y="15483"/>
                    </a:cubicBezTo>
                    <a:cubicBezTo>
                      <a:pt x="5787" y="15483"/>
                      <a:pt x="5751" y="15483"/>
                      <a:pt x="5716" y="15471"/>
                    </a:cubicBezTo>
                    <a:cubicBezTo>
                      <a:pt x="5632" y="15459"/>
                      <a:pt x="5549" y="15447"/>
                      <a:pt x="5478" y="15447"/>
                    </a:cubicBezTo>
                    <a:cubicBezTo>
                      <a:pt x="5455" y="15444"/>
                      <a:pt x="5433" y="15443"/>
                      <a:pt x="5413" y="15443"/>
                    </a:cubicBezTo>
                    <a:cubicBezTo>
                      <a:pt x="5282" y="15443"/>
                      <a:pt x="5194" y="15503"/>
                      <a:pt x="5132" y="15555"/>
                    </a:cubicBezTo>
                    <a:cubicBezTo>
                      <a:pt x="5120" y="15566"/>
                      <a:pt x="5120" y="15578"/>
                      <a:pt x="5108" y="15578"/>
                    </a:cubicBezTo>
                    <a:cubicBezTo>
                      <a:pt x="5097" y="15590"/>
                      <a:pt x="5085" y="15602"/>
                      <a:pt x="5073" y="15614"/>
                    </a:cubicBezTo>
                    <a:cubicBezTo>
                      <a:pt x="5049" y="15626"/>
                      <a:pt x="5037" y="15662"/>
                      <a:pt x="5037" y="15709"/>
                    </a:cubicBezTo>
                    <a:cubicBezTo>
                      <a:pt x="5037" y="15721"/>
                      <a:pt x="5037" y="15733"/>
                      <a:pt x="5037" y="15745"/>
                    </a:cubicBezTo>
                    <a:cubicBezTo>
                      <a:pt x="5037" y="15757"/>
                      <a:pt x="5037" y="15757"/>
                      <a:pt x="5037" y="15769"/>
                    </a:cubicBezTo>
                    <a:cubicBezTo>
                      <a:pt x="5049" y="15793"/>
                      <a:pt x="5061" y="15828"/>
                      <a:pt x="5073" y="15864"/>
                    </a:cubicBezTo>
                    <a:cubicBezTo>
                      <a:pt x="5073" y="15888"/>
                      <a:pt x="5085" y="15912"/>
                      <a:pt x="5097" y="15936"/>
                    </a:cubicBezTo>
                    <a:cubicBezTo>
                      <a:pt x="5108" y="15959"/>
                      <a:pt x="5108" y="15983"/>
                      <a:pt x="5120" y="16007"/>
                    </a:cubicBezTo>
                    <a:cubicBezTo>
                      <a:pt x="5132" y="16019"/>
                      <a:pt x="5132" y="16043"/>
                      <a:pt x="5132" y="16067"/>
                    </a:cubicBezTo>
                    <a:cubicBezTo>
                      <a:pt x="5144" y="16067"/>
                      <a:pt x="5144" y="16078"/>
                      <a:pt x="5144" y="16078"/>
                    </a:cubicBezTo>
                    <a:cubicBezTo>
                      <a:pt x="5144" y="16102"/>
                      <a:pt x="5156" y="16114"/>
                      <a:pt x="5156" y="16126"/>
                    </a:cubicBezTo>
                    <a:cubicBezTo>
                      <a:pt x="5156" y="16138"/>
                      <a:pt x="5156" y="16138"/>
                      <a:pt x="5156" y="16150"/>
                    </a:cubicBezTo>
                    <a:cubicBezTo>
                      <a:pt x="5168" y="16162"/>
                      <a:pt x="5168" y="16174"/>
                      <a:pt x="5168" y="16186"/>
                    </a:cubicBezTo>
                    <a:cubicBezTo>
                      <a:pt x="5168" y="16197"/>
                      <a:pt x="5168" y="16197"/>
                      <a:pt x="5180" y="16209"/>
                    </a:cubicBezTo>
                    <a:cubicBezTo>
                      <a:pt x="5180" y="16221"/>
                      <a:pt x="5180" y="16245"/>
                      <a:pt x="5180" y="16257"/>
                    </a:cubicBezTo>
                    <a:cubicBezTo>
                      <a:pt x="5168" y="16257"/>
                      <a:pt x="5156" y="16257"/>
                      <a:pt x="5156" y="16245"/>
                    </a:cubicBezTo>
                    <a:lnTo>
                      <a:pt x="5132" y="16245"/>
                    </a:lnTo>
                    <a:cubicBezTo>
                      <a:pt x="5120" y="16245"/>
                      <a:pt x="5108" y="16233"/>
                      <a:pt x="5108" y="16233"/>
                    </a:cubicBezTo>
                    <a:cubicBezTo>
                      <a:pt x="5097" y="16233"/>
                      <a:pt x="5085" y="16221"/>
                      <a:pt x="5085" y="16221"/>
                    </a:cubicBezTo>
                    <a:cubicBezTo>
                      <a:pt x="5073" y="16221"/>
                      <a:pt x="5061" y="16209"/>
                      <a:pt x="5049" y="16209"/>
                    </a:cubicBezTo>
                    <a:cubicBezTo>
                      <a:pt x="5037" y="16197"/>
                      <a:pt x="5025" y="16197"/>
                      <a:pt x="5025" y="16197"/>
                    </a:cubicBezTo>
                    <a:cubicBezTo>
                      <a:pt x="5001" y="16186"/>
                      <a:pt x="4977" y="16174"/>
                      <a:pt x="4954" y="16162"/>
                    </a:cubicBezTo>
                    <a:cubicBezTo>
                      <a:pt x="4930" y="16138"/>
                      <a:pt x="4894" y="16114"/>
                      <a:pt x="4858" y="16090"/>
                    </a:cubicBezTo>
                    <a:cubicBezTo>
                      <a:pt x="4763" y="16031"/>
                      <a:pt x="4656" y="15959"/>
                      <a:pt x="4549" y="15912"/>
                    </a:cubicBezTo>
                    <a:cubicBezTo>
                      <a:pt x="4489" y="15888"/>
                      <a:pt x="4430" y="15864"/>
                      <a:pt x="4370" y="15864"/>
                    </a:cubicBezTo>
                    <a:cubicBezTo>
                      <a:pt x="4335" y="15864"/>
                      <a:pt x="4299" y="15876"/>
                      <a:pt x="4263" y="15888"/>
                    </a:cubicBezTo>
                    <a:cubicBezTo>
                      <a:pt x="4108" y="15971"/>
                      <a:pt x="3668" y="16126"/>
                      <a:pt x="3549" y="16126"/>
                    </a:cubicBezTo>
                    <a:cubicBezTo>
                      <a:pt x="3537" y="16126"/>
                      <a:pt x="3537" y="16114"/>
                      <a:pt x="3537" y="16114"/>
                    </a:cubicBezTo>
                    <a:cubicBezTo>
                      <a:pt x="3501" y="16114"/>
                      <a:pt x="3477" y="16078"/>
                      <a:pt x="3442" y="16043"/>
                    </a:cubicBezTo>
                    <a:cubicBezTo>
                      <a:pt x="3370" y="15983"/>
                      <a:pt x="3263" y="15888"/>
                      <a:pt x="3108" y="15864"/>
                    </a:cubicBezTo>
                    <a:cubicBezTo>
                      <a:pt x="3049" y="15864"/>
                      <a:pt x="2989" y="15852"/>
                      <a:pt x="2918" y="15840"/>
                    </a:cubicBezTo>
                    <a:cubicBezTo>
                      <a:pt x="2811" y="15816"/>
                      <a:pt x="2703" y="15793"/>
                      <a:pt x="2596" y="15793"/>
                    </a:cubicBezTo>
                    <a:cubicBezTo>
                      <a:pt x="2489" y="15793"/>
                      <a:pt x="2406" y="15816"/>
                      <a:pt x="2346" y="15876"/>
                    </a:cubicBezTo>
                    <a:cubicBezTo>
                      <a:pt x="2299" y="15924"/>
                      <a:pt x="2263" y="15971"/>
                      <a:pt x="2215" y="16019"/>
                    </a:cubicBezTo>
                    <a:cubicBezTo>
                      <a:pt x="2096" y="16174"/>
                      <a:pt x="1941" y="16364"/>
                      <a:pt x="1763" y="16412"/>
                    </a:cubicBezTo>
                    <a:cubicBezTo>
                      <a:pt x="1751" y="16412"/>
                      <a:pt x="1727" y="16412"/>
                      <a:pt x="1703" y="16424"/>
                    </a:cubicBezTo>
                    <a:lnTo>
                      <a:pt x="1668" y="16424"/>
                    </a:lnTo>
                    <a:cubicBezTo>
                      <a:pt x="1656" y="16436"/>
                      <a:pt x="1632" y="16436"/>
                      <a:pt x="1620" y="16436"/>
                    </a:cubicBezTo>
                    <a:cubicBezTo>
                      <a:pt x="1608" y="16436"/>
                      <a:pt x="1596" y="16436"/>
                      <a:pt x="1572" y="16448"/>
                    </a:cubicBezTo>
                    <a:lnTo>
                      <a:pt x="1525" y="16448"/>
                    </a:lnTo>
                    <a:cubicBezTo>
                      <a:pt x="1501" y="16448"/>
                      <a:pt x="1489" y="16448"/>
                      <a:pt x="1465" y="16459"/>
                    </a:cubicBezTo>
                    <a:lnTo>
                      <a:pt x="1417" y="16459"/>
                    </a:lnTo>
                    <a:cubicBezTo>
                      <a:pt x="1382" y="16412"/>
                      <a:pt x="1334" y="16352"/>
                      <a:pt x="1358" y="16317"/>
                    </a:cubicBezTo>
                    <a:cubicBezTo>
                      <a:pt x="1370" y="16293"/>
                      <a:pt x="1406" y="16269"/>
                      <a:pt x="1429" y="16245"/>
                    </a:cubicBezTo>
                    <a:cubicBezTo>
                      <a:pt x="1489" y="16186"/>
                      <a:pt x="1572" y="16102"/>
                      <a:pt x="1501" y="16007"/>
                    </a:cubicBezTo>
                    <a:cubicBezTo>
                      <a:pt x="1465" y="15959"/>
                      <a:pt x="1429" y="15947"/>
                      <a:pt x="1406" y="15936"/>
                    </a:cubicBezTo>
                    <a:cubicBezTo>
                      <a:pt x="1382" y="15924"/>
                      <a:pt x="1358" y="15900"/>
                      <a:pt x="1310" y="15864"/>
                    </a:cubicBezTo>
                    <a:lnTo>
                      <a:pt x="1275" y="15828"/>
                    </a:lnTo>
                    <a:cubicBezTo>
                      <a:pt x="1203" y="15745"/>
                      <a:pt x="1144" y="15686"/>
                      <a:pt x="1132" y="15614"/>
                    </a:cubicBezTo>
                    <a:cubicBezTo>
                      <a:pt x="1108" y="15555"/>
                      <a:pt x="1120" y="15447"/>
                      <a:pt x="1120" y="15376"/>
                    </a:cubicBezTo>
                    <a:cubicBezTo>
                      <a:pt x="1132" y="15340"/>
                      <a:pt x="1132" y="15316"/>
                      <a:pt x="1132" y="15305"/>
                    </a:cubicBezTo>
                    <a:cubicBezTo>
                      <a:pt x="1096" y="15090"/>
                      <a:pt x="1084" y="14828"/>
                      <a:pt x="1120" y="14769"/>
                    </a:cubicBezTo>
                    <a:cubicBezTo>
                      <a:pt x="1144" y="14733"/>
                      <a:pt x="1167" y="14709"/>
                      <a:pt x="1191" y="14685"/>
                    </a:cubicBezTo>
                    <a:cubicBezTo>
                      <a:pt x="1227" y="14638"/>
                      <a:pt x="1263" y="14590"/>
                      <a:pt x="1263" y="14507"/>
                    </a:cubicBezTo>
                    <a:cubicBezTo>
                      <a:pt x="1275" y="14459"/>
                      <a:pt x="1263" y="14435"/>
                      <a:pt x="1263" y="14400"/>
                    </a:cubicBezTo>
                    <a:cubicBezTo>
                      <a:pt x="1263" y="14340"/>
                      <a:pt x="1263" y="14292"/>
                      <a:pt x="1287" y="14185"/>
                    </a:cubicBezTo>
                    <a:cubicBezTo>
                      <a:pt x="1322" y="14019"/>
                      <a:pt x="1358" y="13864"/>
                      <a:pt x="1513" y="13781"/>
                    </a:cubicBezTo>
                    <a:cubicBezTo>
                      <a:pt x="1560" y="13745"/>
                      <a:pt x="1620" y="13721"/>
                      <a:pt x="1668" y="13697"/>
                    </a:cubicBezTo>
                    <a:cubicBezTo>
                      <a:pt x="1751" y="13661"/>
                      <a:pt x="1822" y="13638"/>
                      <a:pt x="1834" y="13542"/>
                    </a:cubicBezTo>
                    <a:cubicBezTo>
                      <a:pt x="1834" y="13507"/>
                      <a:pt x="1834" y="13459"/>
                      <a:pt x="1834" y="13376"/>
                    </a:cubicBezTo>
                    <a:lnTo>
                      <a:pt x="1822" y="13292"/>
                    </a:lnTo>
                    <a:cubicBezTo>
                      <a:pt x="1822" y="13280"/>
                      <a:pt x="1822" y="13257"/>
                      <a:pt x="1822" y="13245"/>
                    </a:cubicBezTo>
                    <a:cubicBezTo>
                      <a:pt x="1822" y="13233"/>
                      <a:pt x="1822" y="13221"/>
                      <a:pt x="1810" y="13209"/>
                    </a:cubicBezTo>
                    <a:cubicBezTo>
                      <a:pt x="1810" y="13149"/>
                      <a:pt x="1798" y="13090"/>
                      <a:pt x="1787" y="13030"/>
                    </a:cubicBezTo>
                    <a:lnTo>
                      <a:pt x="1787" y="13007"/>
                    </a:lnTo>
                    <a:cubicBezTo>
                      <a:pt x="1787" y="12983"/>
                      <a:pt x="1787" y="12971"/>
                      <a:pt x="1775" y="12959"/>
                    </a:cubicBezTo>
                    <a:cubicBezTo>
                      <a:pt x="1775" y="12947"/>
                      <a:pt x="1775" y="12923"/>
                      <a:pt x="1775" y="12911"/>
                    </a:cubicBezTo>
                    <a:cubicBezTo>
                      <a:pt x="1775" y="12911"/>
                      <a:pt x="1763" y="12899"/>
                      <a:pt x="1763" y="12899"/>
                    </a:cubicBezTo>
                    <a:cubicBezTo>
                      <a:pt x="1739" y="12768"/>
                      <a:pt x="1691" y="12673"/>
                      <a:pt x="1572" y="12471"/>
                    </a:cubicBezTo>
                    <a:cubicBezTo>
                      <a:pt x="1477" y="12304"/>
                      <a:pt x="1394" y="12149"/>
                      <a:pt x="1382" y="12102"/>
                    </a:cubicBezTo>
                    <a:cubicBezTo>
                      <a:pt x="1382" y="12090"/>
                      <a:pt x="1417" y="12018"/>
                      <a:pt x="1501" y="11899"/>
                    </a:cubicBezTo>
                    <a:cubicBezTo>
                      <a:pt x="1537" y="11840"/>
                      <a:pt x="1656" y="11661"/>
                      <a:pt x="1691" y="11554"/>
                    </a:cubicBezTo>
                    <a:cubicBezTo>
                      <a:pt x="1703" y="11530"/>
                      <a:pt x="1715" y="11518"/>
                      <a:pt x="1715" y="11495"/>
                    </a:cubicBezTo>
                    <a:cubicBezTo>
                      <a:pt x="1751" y="11411"/>
                      <a:pt x="1787" y="11316"/>
                      <a:pt x="1787" y="11185"/>
                    </a:cubicBezTo>
                    <a:cubicBezTo>
                      <a:pt x="1787" y="11125"/>
                      <a:pt x="1775" y="11078"/>
                      <a:pt x="1763" y="11042"/>
                    </a:cubicBezTo>
                    <a:cubicBezTo>
                      <a:pt x="1739" y="10994"/>
                      <a:pt x="1727" y="10971"/>
                      <a:pt x="1775" y="10863"/>
                    </a:cubicBezTo>
                    <a:cubicBezTo>
                      <a:pt x="1834" y="10733"/>
                      <a:pt x="1894" y="10625"/>
                      <a:pt x="1918" y="10566"/>
                    </a:cubicBezTo>
                    <a:close/>
                    <a:moveTo>
                      <a:pt x="16729" y="13138"/>
                    </a:moveTo>
                    <a:lnTo>
                      <a:pt x="16753" y="13149"/>
                    </a:lnTo>
                    <a:cubicBezTo>
                      <a:pt x="16812" y="13149"/>
                      <a:pt x="16979" y="13292"/>
                      <a:pt x="17086" y="13459"/>
                    </a:cubicBezTo>
                    <a:cubicBezTo>
                      <a:pt x="17169" y="13602"/>
                      <a:pt x="17348" y="13685"/>
                      <a:pt x="17443" y="13733"/>
                    </a:cubicBezTo>
                    <a:cubicBezTo>
                      <a:pt x="17455" y="13733"/>
                      <a:pt x="17455" y="13745"/>
                      <a:pt x="17467" y="13745"/>
                    </a:cubicBezTo>
                    <a:cubicBezTo>
                      <a:pt x="17479" y="13745"/>
                      <a:pt x="17479" y="13745"/>
                      <a:pt x="17491" y="13757"/>
                    </a:cubicBezTo>
                    <a:cubicBezTo>
                      <a:pt x="17491" y="13769"/>
                      <a:pt x="17491" y="13781"/>
                      <a:pt x="17491" y="13792"/>
                    </a:cubicBezTo>
                    <a:lnTo>
                      <a:pt x="17491" y="13816"/>
                    </a:lnTo>
                    <a:cubicBezTo>
                      <a:pt x="17491" y="13864"/>
                      <a:pt x="17491" y="13947"/>
                      <a:pt x="17479" y="14019"/>
                    </a:cubicBezTo>
                    <a:lnTo>
                      <a:pt x="17479" y="14054"/>
                    </a:lnTo>
                    <a:cubicBezTo>
                      <a:pt x="17479" y="14066"/>
                      <a:pt x="17479" y="14078"/>
                      <a:pt x="17479" y="14090"/>
                    </a:cubicBezTo>
                    <a:cubicBezTo>
                      <a:pt x="17479" y="14102"/>
                      <a:pt x="17479" y="14102"/>
                      <a:pt x="17479" y="14114"/>
                    </a:cubicBezTo>
                    <a:cubicBezTo>
                      <a:pt x="17479" y="14138"/>
                      <a:pt x="17479" y="14150"/>
                      <a:pt x="17479" y="14162"/>
                    </a:cubicBezTo>
                    <a:lnTo>
                      <a:pt x="17467" y="14185"/>
                    </a:lnTo>
                    <a:cubicBezTo>
                      <a:pt x="17467" y="14197"/>
                      <a:pt x="17467" y="14209"/>
                      <a:pt x="17467" y="14233"/>
                    </a:cubicBezTo>
                    <a:lnTo>
                      <a:pt x="17455" y="14233"/>
                    </a:lnTo>
                    <a:cubicBezTo>
                      <a:pt x="17455" y="14257"/>
                      <a:pt x="17431" y="14292"/>
                      <a:pt x="17408" y="14340"/>
                    </a:cubicBezTo>
                    <a:cubicBezTo>
                      <a:pt x="17324" y="14495"/>
                      <a:pt x="17193" y="14745"/>
                      <a:pt x="17169" y="14995"/>
                    </a:cubicBezTo>
                    <a:cubicBezTo>
                      <a:pt x="17146" y="15174"/>
                      <a:pt x="17146" y="15305"/>
                      <a:pt x="17158" y="15388"/>
                    </a:cubicBezTo>
                    <a:cubicBezTo>
                      <a:pt x="17158" y="15435"/>
                      <a:pt x="17158" y="15495"/>
                      <a:pt x="17146" y="15507"/>
                    </a:cubicBezTo>
                    <a:cubicBezTo>
                      <a:pt x="17146" y="15507"/>
                      <a:pt x="17110" y="15531"/>
                      <a:pt x="17098" y="15555"/>
                    </a:cubicBezTo>
                    <a:cubicBezTo>
                      <a:pt x="17003" y="15626"/>
                      <a:pt x="16884" y="15745"/>
                      <a:pt x="16884" y="15852"/>
                    </a:cubicBezTo>
                    <a:cubicBezTo>
                      <a:pt x="16884" y="15924"/>
                      <a:pt x="16896" y="16019"/>
                      <a:pt x="16919" y="16138"/>
                    </a:cubicBezTo>
                    <a:cubicBezTo>
                      <a:pt x="16943" y="16257"/>
                      <a:pt x="16967" y="16376"/>
                      <a:pt x="16979" y="16483"/>
                    </a:cubicBezTo>
                    <a:cubicBezTo>
                      <a:pt x="16991" y="16638"/>
                      <a:pt x="16967" y="16805"/>
                      <a:pt x="16943" y="16983"/>
                    </a:cubicBezTo>
                    <a:cubicBezTo>
                      <a:pt x="16943" y="17031"/>
                      <a:pt x="16931" y="17079"/>
                      <a:pt x="16931" y="17126"/>
                    </a:cubicBezTo>
                    <a:cubicBezTo>
                      <a:pt x="16919" y="17233"/>
                      <a:pt x="16919" y="17293"/>
                      <a:pt x="16919" y="17329"/>
                    </a:cubicBezTo>
                    <a:cubicBezTo>
                      <a:pt x="16931" y="17376"/>
                      <a:pt x="16931" y="17400"/>
                      <a:pt x="16908" y="17460"/>
                    </a:cubicBezTo>
                    <a:cubicBezTo>
                      <a:pt x="16872" y="17531"/>
                      <a:pt x="16824" y="17555"/>
                      <a:pt x="16765" y="17591"/>
                    </a:cubicBezTo>
                    <a:cubicBezTo>
                      <a:pt x="16741" y="17602"/>
                      <a:pt x="16717" y="17626"/>
                      <a:pt x="16693" y="17638"/>
                    </a:cubicBezTo>
                    <a:cubicBezTo>
                      <a:pt x="16681" y="17650"/>
                      <a:pt x="16657" y="17662"/>
                      <a:pt x="16646" y="17662"/>
                    </a:cubicBezTo>
                    <a:cubicBezTo>
                      <a:pt x="16574" y="17686"/>
                      <a:pt x="16550" y="17721"/>
                      <a:pt x="16538" y="17876"/>
                    </a:cubicBezTo>
                    <a:cubicBezTo>
                      <a:pt x="16538" y="17936"/>
                      <a:pt x="16527" y="18031"/>
                      <a:pt x="16515" y="18150"/>
                    </a:cubicBezTo>
                    <a:cubicBezTo>
                      <a:pt x="16479" y="18412"/>
                      <a:pt x="16443" y="18745"/>
                      <a:pt x="16467" y="18876"/>
                    </a:cubicBezTo>
                    <a:cubicBezTo>
                      <a:pt x="16455" y="18876"/>
                      <a:pt x="16443" y="18876"/>
                      <a:pt x="16443" y="18864"/>
                    </a:cubicBezTo>
                    <a:cubicBezTo>
                      <a:pt x="16431" y="18864"/>
                      <a:pt x="16431" y="18864"/>
                      <a:pt x="16419" y="18853"/>
                    </a:cubicBezTo>
                    <a:cubicBezTo>
                      <a:pt x="16407" y="18853"/>
                      <a:pt x="16407" y="18853"/>
                      <a:pt x="16396" y="18841"/>
                    </a:cubicBezTo>
                    <a:lnTo>
                      <a:pt x="16372" y="18841"/>
                    </a:lnTo>
                    <a:cubicBezTo>
                      <a:pt x="16372" y="18829"/>
                      <a:pt x="16360" y="18829"/>
                      <a:pt x="16348" y="18829"/>
                    </a:cubicBezTo>
                    <a:cubicBezTo>
                      <a:pt x="16336" y="18817"/>
                      <a:pt x="16336" y="18817"/>
                      <a:pt x="16336" y="18817"/>
                    </a:cubicBezTo>
                    <a:cubicBezTo>
                      <a:pt x="16312" y="18817"/>
                      <a:pt x="16300" y="18805"/>
                      <a:pt x="16288" y="18805"/>
                    </a:cubicBezTo>
                    <a:cubicBezTo>
                      <a:pt x="16205" y="18793"/>
                      <a:pt x="15812" y="18650"/>
                      <a:pt x="15669" y="18591"/>
                    </a:cubicBezTo>
                    <a:cubicBezTo>
                      <a:pt x="15384" y="18341"/>
                      <a:pt x="15360" y="18329"/>
                      <a:pt x="15348" y="18329"/>
                    </a:cubicBezTo>
                    <a:lnTo>
                      <a:pt x="15324" y="18329"/>
                    </a:lnTo>
                    <a:cubicBezTo>
                      <a:pt x="15169" y="18293"/>
                      <a:pt x="15062" y="18269"/>
                      <a:pt x="15003" y="18245"/>
                    </a:cubicBezTo>
                    <a:cubicBezTo>
                      <a:pt x="14991" y="18233"/>
                      <a:pt x="14979" y="18233"/>
                      <a:pt x="14967" y="18233"/>
                    </a:cubicBezTo>
                    <a:cubicBezTo>
                      <a:pt x="14943" y="18222"/>
                      <a:pt x="14931" y="18222"/>
                      <a:pt x="14931" y="18210"/>
                    </a:cubicBezTo>
                    <a:cubicBezTo>
                      <a:pt x="14907" y="18198"/>
                      <a:pt x="14872" y="18174"/>
                      <a:pt x="14824" y="18150"/>
                    </a:cubicBezTo>
                    <a:lnTo>
                      <a:pt x="14812" y="18150"/>
                    </a:lnTo>
                    <a:cubicBezTo>
                      <a:pt x="14729" y="18102"/>
                      <a:pt x="14586" y="18031"/>
                      <a:pt x="14562" y="17995"/>
                    </a:cubicBezTo>
                    <a:cubicBezTo>
                      <a:pt x="14550" y="17960"/>
                      <a:pt x="14526" y="17924"/>
                      <a:pt x="14514" y="17876"/>
                    </a:cubicBezTo>
                    <a:cubicBezTo>
                      <a:pt x="14455" y="17745"/>
                      <a:pt x="14431" y="17698"/>
                      <a:pt x="14383" y="17698"/>
                    </a:cubicBezTo>
                    <a:cubicBezTo>
                      <a:pt x="14383" y="17698"/>
                      <a:pt x="14371" y="17686"/>
                      <a:pt x="14360" y="17686"/>
                    </a:cubicBezTo>
                    <a:cubicBezTo>
                      <a:pt x="14312" y="17662"/>
                      <a:pt x="14264" y="17638"/>
                      <a:pt x="14205" y="17638"/>
                    </a:cubicBezTo>
                    <a:cubicBezTo>
                      <a:pt x="14205" y="17626"/>
                      <a:pt x="14193" y="17602"/>
                      <a:pt x="14181" y="17591"/>
                    </a:cubicBezTo>
                    <a:cubicBezTo>
                      <a:pt x="14181" y="17591"/>
                      <a:pt x="14181" y="17591"/>
                      <a:pt x="14181" y="17579"/>
                    </a:cubicBezTo>
                    <a:cubicBezTo>
                      <a:pt x="14169" y="17567"/>
                      <a:pt x="14169" y="17555"/>
                      <a:pt x="14157" y="17543"/>
                    </a:cubicBezTo>
                    <a:cubicBezTo>
                      <a:pt x="14157" y="17531"/>
                      <a:pt x="14157" y="17531"/>
                      <a:pt x="14157" y="17531"/>
                    </a:cubicBezTo>
                    <a:cubicBezTo>
                      <a:pt x="14145" y="17519"/>
                      <a:pt x="14145" y="17507"/>
                      <a:pt x="14145" y="17495"/>
                    </a:cubicBezTo>
                    <a:lnTo>
                      <a:pt x="14133" y="17495"/>
                    </a:lnTo>
                    <a:cubicBezTo>
                      <a:pt x="14133" y="17483"/>
                      <a:pt x="14133" y="17483"/>
                      <a:pt x="14133" y="17471"/>
                    </a:cubicBezTo>
                    <a:cubicBezTo>
                      <a:pt x="14121" y="17460"/>
                      <a:pt x="14110" y="17436"/>
                      <a:pt x="14062" y="17400"/>
                    </a:cubicBezTo>
                    <a:cubicBezTo>
                      <a:pt x="14014" y="17352"/>
                      <a:pt x="13943" y="17293"/>
                      <a:pt x="13883" y="17210"/>
                    </a:cubicBezTo>
                    <a:cubicBezTo>
                      <a:pt x="13848" y="17150"/>
                      <a:pt x="13788" y="16983"/>
                      <a:pt x="13764" y="16507"/>
                    </a:cubicBezTo>
                    <a:cubicBezTo>
                      <a:pt x="13752" y="16328"/>
                      <a:pt x="13776" y="15662"/>
                      <a:pt x="13824" y="15447"/>
                    </a:cubicBezTo>
                    <a:cubicBezTo>
                      <a:pt x="13860" y="15316"/>
                      <a:pt x="14014" y="15209"/>
                      <a:pt x="14169" y="15114"/>
                    </a:cubicBezTo>
                    <a:cubicBezTo>
                      <a:pt x="14229" y="15066"/>
                      <a:pt x="14300" y="15031"/>
                      <a:pt x="14360" y="14983"/>
                    </a:cubicBezTo>
                    <a:cubicBezTo>
                      <a:pt x="14514" y="14864"/>
                      <a:pt x="14645" y="14673"/>
                      <a:pt x="14729" y="14531"/>
                    </a:cubicBezTo>
                    <a:cubicBezTo>
                      <a:pt x="14776" y="14483"/>
                      <a:pt x="14800" y="14435"/>
                      <a:pt x="14824" y="14400"/>
                    </a:cubicBezTo>
                    <a:cubicBezTo>
                      <a:pt x="14919" y="14292"/>
                      <a:pt x="15253" y="13745"/>
                      <a:pt x="15288" y="13650"/>
                    </a:cubicBezTo>
                    <a:cubicBezTo>
                      <a:pt x="15300" y="13638"/>
                      <a:pt x="15300" y="13626"/>
                      <a:pt x="15300" y="13614"/>
                    </a:cubicBezTo>
                    <a:cubicBezTo>
                      <a:pt x="15312" y="13590"/>
                      <a:pt x="15312" y="13566"/>
                      <a:pt x="15312" y="13542"/>
                    </a:cubicBezTo>
                    <a:cubicBezTo>
                      <a:pt x="15312" y="13542"/>
                      <a:pt x="15312" y="13530"/>
                      <a:pt x="15312" y="13530"/>
                    </a:cubicBezTo>
                    <a:cubicBezTo>
                      <a:pt x="15312" y="13507"/>
                      <a:pt x="15312" y="13483"/>
                      <a:pt x="15312" y="13459"/>
                    </a:cubicBezTo>
                    <a:cubicBezTo>
                      <a:pt x="15312" y="13423"/>
                      <a:pt x="15312" y="13400"/>
                      <a:pt x="15312" y="13376"/>
                    </a:cubicBezTo>
                    <a:cubicBezTo>
                      <a:pt x="15300" y="13376"/>
                      <a:pt x="15300" y="13376"/>
                      <a:pt x="15300" y="13364"/>
                    </a:cubicBezTo>
                    <a:cubicBezTo>
                      <a:pt x="15300" y="13352"/>
                      <a:pt x="15300" y="13328"/>
                      <a:pt x="15300" y="13316"/>
                    </a:cubicBezTo>
                    <a:cubicBezTo>
                      <a:pt x="15312" y="13304"/>
                      <a:pt x="15324" y="13304"/>
                      <a:pt x="15336" y="13304"/>
                    </a:cubicBezTo>
                    <a:cubicBezTo>
                      <a:pt x="15372" y="13292"/>
                      <a:pt x="15407" y="13292"/>
                      <a:pt x="15407" y="13292"/>
                    </a:cubicBezTo>
                    <a:cubicBezTo>
                      <a:pt x="15431" y="13292"/>
                      <a:pt x="15550" y="13280"/>
                      <a:pt x="15693" y="13257"/>
                    </a:cubicBezTo>
                    <a:lnTo>
                      <a:pt x="15717" y="13257"/>
                    </a:lnTo>
                    <a:cubicBezTo>
                      <a:pt x="15812" y="13245"/>
                      <a:pt x="15907" y="13221"/>
                      <a:pt x="15991" y="13209"/>
                    </a:cubicBezTo>
                    <a:cubicBezTo>
                      <a:pt x="16026" y="13197"/>
                      <a:pt x="16062" y="13185"/>
                      <a:pt x="16098" y="13173"/>
                    </a:cubicBezTo>
                    <a:cubicBezTo>
                      <a:pt x="16205" y="13149"/>
                      <a:pt x="16336" y="13138"/>
                      <a:pt x="16491" y="13138"/>
                    </a:cubicBezTo>
                    <a:close/>
                    <a:moveTo>
                      <a:pt x="12609" y="9637"/>
                    </a:moveTo>
                    <a:lnTo>
                      <a:pt x="16336" y="9768"/>
                    </a:lnTo>
                    <a:cubicBezTo>
                      <a:pt x="16288" y="9828"/>
                      <a:pt x="16229" y="9899"/>
                      <a:pt x="16181" y="9971"/>
                    </a:cubicBezTo>
                    <a:cubicBezTo>
                      <a:pt x="16169" y="9971"/>
                      <a:pt x="16169" y="9982"/>
                      <a:pt x="16157" y="9982"/>
                    </a:cubicBezTo>
                    <a:cubicBezTo>
                      <a:pt x="16146" y="10006"/>
                      <a:pt x="16134" y="10018"/>
                      <a:pt x="16122" y="10042"/>
                    </a:cubicBezTo>
                    <a:cubicBezTo>
                      <a:pt x="16122" y="10042"/>
                      <a:pt x="16110" y="10054"/>
                      <a:pt x="16110" y="10054"/>
                    </a:cubicBezTo>
                    <a:cubicBezTo>
                      <a:pt x="16098" y="10078"/>
                      <a:pt x="16086" y="10090"/>
                      <a:pt x="16074" y="10101"/>
                    </a:cubicBezTo>
                    <a:cubicBezTo>
                      <a:pt x="16074" y="10113"/>
                      <a:pt x="16062" y="10125"/>
                      <a:pt x="16062" y="10137"/>
                    </a:cubicBezTo>
                    <a:cubicBezTo>
                      <a:pt x="16050" y="10149"/>
                      <a:pt x="16050" y="10149"/>
                      <a:pt x="16038" y="10161"/>
                    </a:cubicBezTo>
                    <a:cubicBezTo>
                      <a:pt x="16015" y="10244"/>
                      <a:pt x="16026" y="10316"/>
                      <a:pt x="16050" y="10375"/>
                    </a:cubicBezTo>
                    <a:cubicBezTo>
                      <a:pt x="16074" y="10423"/>
                      <a:pt x="16086" y="10459"/>
                      <a:pt x="16110" y="10482"/>
                    </a:cubicBezTo>
                    <a:cubicBezTo>
                      <a:pt x="16110" y="10506"/>
                      <a:pt x="16122" y="10530"/>
                      <a:pt x="16134" y="10542"/>
                    </a:cubicBezTo>
                    <a:cubicBezTo>
                      <a:pt x="16146" y="10554"/>
                      <a:pt x="16146" y="10578"/>
                      <a:pt x="16146" y="10590"/>
                    </a:cubicBezTo>
                    <a:cubicBezTo>
                      <a:pt x="16146" y="10590"/>
                      <a:pt x="16146" y="10602"/>
                      <a:pt x="16146" y="10602"/>
                    </a:cubicBezTo>
                    <a:cubicBezTo>
                      <a:pt x="16122" y="10697"/>
                      <a:pt x="15967" y="10994"/>
                      <a:pt x="15824" y="11185"/>
                    </a:cubicBezTo>
                    <a:cubicBezTo>
                      <a:pt x="15776" y="11244"/>
                      <a:pt x="15741" y="11304"/>
                      <a:pt x="15705" y="11328"/>
                    </a:cubicBezTo>
                    <a:cubicBezTo>
                      <a:pt x="15562" y="11435"/>
                      <a:pt x="15372" y="11697"/>
                      <a:pt x="15264" y="11887"/>
                    </a:cubicBezTo>
                    <a:cubicBezTo>
                      <a:pt x="15241" y="11923"/>
                      <a:pt x="15229" y="11971"/>
                      <a:pt x="15217" y="11995"/>
                    </a:cubicBezTo>
                    <a:cubicBezTo>
                      <a:pt x="15205" y="12018"/>
                      <a:pt x="15193" y="12054"/>
                      <a:pt x="15193" y="12078"/>
                    </a:cubicBezTo>
                    <a:cubicBezTo>
                      <a:pt x="15181" y="12173"/>
                      <a:pt x="15217" y="12280"/>
                      <a:pt x="15253" y="12376"/>
                    </a:cubicBezTo>
                    <a:cubicBezTo>
                      <a:pt x="15276" y="12459"/>
                      <a:pt x="15300" y="12530"/>
                      <a:pt x="15300" y="12590"/>
                    </a:cubicBezTo>
                    <a:cubicBezTo>
                      <a:pt x="15300" y="12685"/>
                      <a:pt x="15276" y="12709"/>
                      <a:pt x="15229" y="12757"/>
                    </a:cubicBezTo>
                    <a:cubicBezTo>
                      <a:pt x="15205" y="12780"/>
                      <a:pt x="15181" y="12804"/>
                      <a:pt x="15157" y="12840"/>
                    </a:cubicBezTo>
                    <a:cubicBezTo>
                      <a:pt x="15145" y="12852"/>
                      <a:pt x="15145" y="12876"/>
                      <a:pt x="15133" y="12888"/>
                    </a:cubicBezTo>
                    <a:cubicBezTo>
                      <a:pt x="15133" y="12899"/>
                      <a:pt x="15133" y="12899"/>
                      <a:pt x="15133" y="12911"/>
                    </a:cubicBezTo>
                    <a:cubicBezTo>
                      <a:pt x="15133" y="12923"/>
                      <a:pt x="15133" y="12935"/>
                      <a:pt x="15133" y="12959"/>
                    </a:cubicBezTo>
                    <a:cubicBezTo>
                      <a:pt x="15133" y="12959"/>
                      <a:pt x="15133" y="12971"/>
                      <a:pt x="15133" y="12983"/>
                    </a:cubicBezTo>
                    <a:cubicBezTo>
                      <a:pt x="15133" y="12995"/>
                      <a:pt x="15133" y="13007"/>
                      <a:pt x="15133" y="13030"/>
                    </a:cubicBezTo>
                    <a:cubicBezTo>
                      <a:pt x="15133" y="13042"/>
                      <a:pt x="15133" y="13054"/>
                      <a:pt x="15145" y="13066"/>
                    </a:cubicBezTo>
                    <a:cubicBezTo>
                      <a:pt x="15145" y="13078"/>
                      <a:pt x="15145" y="13078"/>
                      <a:pt x="15145" y="13090"/>
                    </a:cubicBezTo>
                    <a:cubicBezTo>
                      <a:pt x="15145" y="13114"/>
                      <a:pt x="15157" y="13126"/>
                      <a:pt x="15157" y="13138"/>
                    </a:cubicBezTo>
                    <a:cubicBezTo>
                      <a:pt x="15157" y="13149"/>
                      <a:pt x="15157" y="13149"/>
                      <a:pt x="15157" y="13161"/>
                    </a:cubicBezTo>
                    <a:cubicBezTo>
                      <a:pt x="15181" y="13221"/>
                      <a:pt x="15205" y="13269"/>
                      <a:pt x="15205" y="13292"/>
                    </a:cubicBezTo>
                    <a:cubicBezTo>
                      <a:pt x="15205" y="13304"/>
                      <a:pt x="15217" y="13328"/>
                      <a:pt x="15217" y="13364"/>
                    </a:cubicBezTo>
                    <a:cubicBezTo>
                      <a:pt x="15217" y="13364"/>
                      <a:pt x="15217" y="13376"/>
                      <a:pt x="15217" y="13376"/>
                    </a:cubicBezTo>
                    <a:cubicBezTo>
                      <a:pt x="15217" y="13388"/>
                      <a:pt x="15217" y="13388"/>
                      <a:pt x="15217" y="13388"/>
                    </a:cubicBezTo>
                    <a:cubicBezTo>
                      <a:pt x="15217" y="13400"/>
                      <a:pt x="15217" y="13411"/>
                      <a:pt x="15217" y="13423"/>
                    </a:cubicBezTo>
                    <a:cubicBezTo>
                      <a:pt x="15217" y="13423"/>
                      <a:pt x="15217" y="13423"/>
                      <a:pt x="15217" y="13435"/>
                    </a:cubicBezTo>
                    <a:cubicBezTo>
                      <a:pt x="15217" y="13459"/>
                      <a:pt x="15217" y="13483"/>
                      <a:pt x="15217" y="13519"/>
                    </a:cubicBezTo>
                    <a:cubicBezTo>
                      <a:pt x="15217" y="13530"/>
                      <a:pt x="15217" y="13542"/>
                      <a:pt x="15217" y="13554"/>
                    </a:cubicBezTo>
                    <a:cubicBezTo>
                      <a:pt x="15217" y="13566"/>
                      <a:pt x="15217" y="13578"/>
                      <a:pt x="15217" y="13590"/>
                    </a:cubicBezTo>
                    <a:cubicBezTo>
                      <a:pt x="15217" y="13602"/>
                      <a:pt x="15217" y="13602"/>
                      <a:pt x="15205" y="13614"/>
                    </a:cubicBezTo>
                    <a:cubicBezTo>
                      <a:pt x="15169" y="13697"/>
                      <a:pt x="14848" y="14245"/>
                      <a:pt x="14764" y="14340"/>
                    </a:cubicBezTo>
                    <a:cubicBezTo>
                      <a:pt x="14729" y="14376"/>
                      <a:pt x="14693" y="14423"/>
                      <a:pt x="14657" y="14483"/>
                    </a:cubicBezTo>
                    <a:cubicBezTo>
                      <a:pt x="14574" y="14614"/>
                      <a:pt x="14455" y="14793"/>
                      <a:pt x="14300" y="14912"/>
                    </a:cubicBezTo>
                    <a:cubicBezTo>
                      <a:pt x="14241" y="14959"/>
                      <a:pt x="14181" y="14995"/>
                      <a:pt x="14121" y="15031"/>
                    </a:cubicBezTo>
                    <a:cubicBezTo>
                      <a:pt x="13990" y="15126"/>
                      <a:pt x="13871" y="15197"/>
                      <a:pt x="13800" y="15305"/>
                    </a:cubicBezTo>
                    <a:cubicBezTo>
                      <a:pt x="13776" y="15340"/>
                      <a:pt x="13752" y="15388"/>
                      <a:pt x="13740" y="15424"/>
                    </a:cubicBezTo>
                    <a:cubicBezTo>
                      <a:pt x="13693" y="15638"/>
                      <a:pt x="13669" y="16328"/>
                      <a:pt x="13669" y="16519"/>
                    </a:cubicBezTo>
                    <a:cubicBezTo>
                      <a:pt x="13693" y="16924"/>
                      <a:pt x="13740" y="17162"/>
                      <a:pt x="13812" y="17269"/>
                    </a:cubicBezTo>
                    <a:cubicBezTo>
                      <a:pt x="13883" y="17352"/>
                      <a:pt x="13955" y="17424"/>
                      <a:pt x="14002" y="17460"/>
                    </a:cubicBezTo>
                    <a:cubicBezTo>
                      <a:pt x="14026" y="17483"/>
                      <a:pt x="14038" y="17507"/>
                      <a:pt x="14050" y="17507"/>
                    </a:cubicBezTo>
                    <a:cubicBezTo>
                      <a:pt x="14050" y="17507"/>
                      <a:pt x="14050" y="17507"/>
                      <a:pt x="14050" y="17519"/>
                    </a:cubicBezTo>
                    <a:cubicBezTo>
                      <a:pt x="14050" y="17531"/>
                      <a:pt x="14062" y="17531"/>
                      <a:pt x="14062" y="17543"/>
                    </a:cubicBezTo>
                    <a:cubicBezTo>
                      <a:pt x="14062" y="17555"/>
                      <a:pt x="14074" y="17555"/>
                      <a:pt x="14074" y="17567"/>
                    </a:cubicBezTo>
                    <a:cubicBezTo>
                      <a:pt x="14086" y="17591"/>
                      <a:pt x="14098" y="17614"/>
                      <a:pt x="14110" y="17626"/>
                    </a:cubicBezTo>
                    <a:cubicBezTo>
                      <a:pt x="14110" y="17638"/>
                      <a:pt x="14110" y="17638"/>
                      <a:pt x="14110" y="17638"/>
                    </a:cubicBezTo>
                    <a:cubicBezTo>
                      <a:pt x="14110" y="17638"/>
                      <a:pt x="14110" y="17650"/>
                      <a:pt x="14121" y="17662"/>
                    </a:cubicBezTo>
                    <a:cubicBezTo>
                      <a:pt x="14121" y="17662"/>
                      <a:pt x="14121" y="17674"/>
                      <a:pt x="14121" y="17674"/>
                    </a:cubicBezTo>
                    <a:cubicBezTo>
                      <a:pt x="14121" y="17674"/>
                      <a:pt x="14121" y="17686"/>
                      <a:pt x="14121" y="17686"/>
                    </a:cubicBezTo>
                    <a:cubicBezTo>
                      <a:pt x="14110" y="17686"/>
                      <a:pt x="14110" y="17698"/>
                      <a:pt x="14110" y="17698"/>
                    </a:cubicBezTo>
                    <a:cubicBezTo>
                      <a:pt x="14110" y="17710"/>
                      <a:pt x="14098" y="17721"/>
                      <a:pt x="14098" y="17733"/>
                    </a:cubicBezTo>
                    <a:cubicBezTo>
                      <a:pt x="14086" y="17769"/>
                      <a:pt x="14074" y="17817"/>
                      <a:pt x="14074" y="17864"/>
                    </a:cubicBezTo>
                    <a:cubicBezTo>
                      <a:pt x="14050" y="17972"/>
                      <a:pt x="14038" y="18102"/>
                      <a:pt x="13979" y="18126"/>
                    </a:cubicBezTo>
                    <a:cubicBezTo>
                      <a:pt x="13955" y="18126"/>
                      <a:pt x="13943" y="18138"/>
                      <a:pt x="13931" y="18138"/>
                    </a:cubicBezTo>
                    <a:cubicBezTo>
                      <a:pt x="13917" y="18142"/>
                      <a:pt x="13904" y="18143"/>
                      <a:pt x="13892" y="18143"/>
                    </a:cubicBezTo>
                    <a:cubicBezTo>
                      <a:pt x="13861" y="18143"/>
                      <a:pt x="13834" y="18135"/>
                      <a:pt x="13800" y="18126"/>
                    </a:cubicBezTo>
                    <a:cubicBezTo>
                      <a:pt x="13764" y="18114"/>
                      <a:pt x="13740" y="18102"/>
                      <a:pt x="13705" y="18102"/>
                    </a:cubicBezTo>
                    <a:cubicBezTo>
                      <a:pt x="13681" y="18102"/>
                      <a:pt x="13657" y="18091"/>
                      <a:pt x="13621" y="18091"/>
                    </a:cubicBezTo>
                    <a:lnTo>
                      <a:pt x="13526" y="18091"/>
                    </a:lnTo>
                    <a:cubicBezTo>
                      <a:pt x="13467" y="18091"/>
                      <a:pt x="13383" y="18091"/>
                      <a:pt x="13324" y="18114"/>
                    </a:cubicBezTo>
                    <a:cubicBezTo>
                      <a:pt x="13288" y="18126"/>
                      <a:pt x="13252" y="18138"/>
                      <a:pt x="13240" y="18162"/>
                    </a:cubicBezTo>
                    <a:cubicBezTo>
                      <a:pt x="13169" y="18233"/>
                      <a:pt x="12478" y="19138"/>
                      <a:pt x="12466" y="19150"/>
                    </a:cubicBezTo>
                    <a:cubicBezTo>
                      <a:pt x="12455" y="19174"/>
                      <a:pt x="12395" y="19234"/>
                      <a:pt x="12288" y="19234"/>
                    </a:cubicBezTo>
                    <a:lnTo>
                      <a:pt x="11097" y="19234"/>
                    </a:lnTo>
                    <a:lnTo>
                      <a:pt x="12407" y="17019"/>
                    </a:lnTo>
                    <a:cubicBezTo>
                      <a:pt x="12419" y="17007"/>
                      <a:pt x="12419" y="16983"/>
                      <a:pt x="12419" y="16971"/>
                    </a:cubicBezTo>
                    <a:cubicBezTo>
                      <a:pt x="12419" y="16971"/>
                      <a:pt x="12157" y="16317"/>
                      <a:pt x="12085" y="16138"/>
                    </a:cubicBezTo>
                    <a:cubicBezTo>
                      <a:pt x="12014" y="15947"/>
                      <a:pt x="11847" y="15447"/>
                      <a:pt x="11847" y="15316"/>
                    </a:cubicBezTo>
                    <a:cubicBezTo>
                      <a:pt x="11847" y="15293"/>
                      <a:pt x="11847" y="15269"/>
                      <a:pt x="11835" y="15245"/>
                    </a:cubicBezTo>
                    <a:cubicBezTo>
                      <a:pt x="11835" y="15126"/>
                      <a:pt x="11824" y="14983"/>
                      <a:pt x="11931" y="14769"/>
                    </a:cubicBezTo>
                    <a:cubicBezTo>
                      <a:pt x="11978" y="14673"/>
                      <a:pt x="12407" y="13888"/>
                      <a:pt x="12347" y="13792"/>
                    </a:cubicBezTo>
                    <a:cubicBezTo>
                      <a:pt x="12336" y="13769"/>
                      <a:pt x="12312" y="13745"/>
                      <a:pt x="12276" y="13709"/>
                    </a:cubicBezTo>
                    <a:cubicBezTo>
                      <a:pt x="12205" y="13626"/>
                      <a:pt x="12097" y="13507"/>
                      <a:pt x="12050" y="13376"/>
                    </a:cubicBezTo>
                    <a:cubicBezTo>
                      <a:pt x="12002" y="13280"/>
                      <a:pt x="11990" y="13138"/>
                      <a:pt x="12002" y="12959"/>
                    </a:cubicBezTo>
                    <a:cubicBezTo>
                      <a:pt x="12002" y="12864"/>
                      <a:pt x="12014" y="12745"/>
                      <a:pt x="12038" y="12626"/>
                    </a:cubicBezTo>
                    <a:cubicBezTo>
                      <a:pt x="12038" y="12590"/>
                      <a:pt x="12050" y="12566"/>
                      <a:pt x="12050" y="12542"/>
                    </a:cubicBezTo>
                    <a:cubicBezTo>
                      <a:pt x="12074" y="12411"/>
                      <a:pt x="12085" y="12352"/>
                      <a:pt x="12085" y="12316"/>
                    </a:cubicBezTo>
                    <a:cubicBezTo>
                      <a:pt x="12085" y="12304"/>
                      <a:pt x="12085" y="12292"/>
                      <a:pt x="12085" y="12292"/>
                    </a:cubicBezTo>
                    <a:lnTo>
                      <a:pt x="12609" y="9637"/>
                    </a:lnTo>
                    <a:close/>
                    <a:moveTo>
                      <a:pt x="9276" y="11840"/>
                    </a:moveTo>
                    <a:cubicBezTo>
                      <a:pt x="9335" y="11852"/>
                      <a:pt x="9502" y="11971"/>
                      <a:pt x="9573" y="12030"/>
                    </a:cubicBezTo>
                    <a:cubicBezTo>
                      <a:pt x="9633" y="12066"/>
                      <a:pt x="9645" y="12078"/>
                      <a:pt x="9657" y="12090"/>
                    </a:cubicBezTo>
                    <a:cubicBezTo>
                      <a:pt x="9704" y="12102"/>
                      <a:pt x="9871" y="12137"/>
                      <a:pt x="10026" y="12137"/>
                    </a:cubicBezTo>
                    <a:cubicBezTo>
                      <a:pt x="10180" y="12137"/>
                      <a:pt x="10252" y="12185"/>
                      <a:pt x="10300" y="12221"/>
                    </a:cubicBezTo>
                    <a:cubicBezTo>
                      <a:pt x="10311" y="12233"/>
                      <a:pt x="10311" y="12245"/>
                      <a:pt x="10323" y="12245"/>
                    </a:cubicBezTo>
                    <a:cubicBezTo>
                      <a:pt x="10335" y="12257"/>
                      <a:pt x="10335" y="12257"/>
                      <a:pt x="10335" y="12257"/>
                    </a:cubicBezTo>
                    <a:cubicBezTo>
                      <a:pt x="10347" y="12268"/>
                      <a:pt x="10347" y="12268"/>
                      <a:pt x="10359" y="12268"/>
                    </a:cubicBezTo>
                    <a:cubicBezTo>
                      <a:pt x="10359" y="12280"/>
                      <a:pt x="10371" y="12280"/>
                      <a:pt x="10371" y="12280"/>
                    </a:cubicBezTo>
                    <a:cubicBezTo>
                      <a:pt x="10383" y="12280"/>
                      <a:pt x="10383" y="12292"/>
                      <a:pt x="10383" y="12292"/>
                    </a:cubicBezTo>
                    <a:cubicBezTo>
                      <a:pt x="10395" y="12292"/>
                      <a:pt x="10407" y="12292"/>
                      <a:pt x="10407" y="12304"/>
                    </a:cubicBezTo>
                    <a:lnTo>
                      <a:pt x="10419" y="12304"/>
                    </a:lnTo>
                    <a:cubicBezTo>
                      <a:pt x="10431" y="12304"/>
                      <a:pt x="10442" y="12304"/>
                      <a:pt x="10454" y="12316"/>
                    </a:cubicBezTo>
                    <a:lnTo>
                      <a:pt x="10490" y="12316"/>
                    </a:lnTo>
                    <a:cubicBezTo>
                      <a:pt x="10502" y="12328"/>
                      <a:pt x="10502" y="12328"/>
                      <a:pt x="10502" y="12328"/>
                    </a:cubicBezTo>
                    <a:lnTo>
                      <a:pt x="10681" y="12328"/>
                    </a:lnTo>
                    <a:cubicBezTo>
                      <a:pt x="10740" y="12316"/>
                      <a:pt x="10883" y="12316"/>
                      <a:pt x="11121" y="12316"/>
                    </a:cubicBezTo>
                    <a:lnTo>
                      <a:pt x="11502" y="12316"/>
                    </a:lnTo>
                    <a:cubicBezTo>
                      <a:pt x="11538" y="12316"/>
                      <a:pt x="11574" y="12316"/>
                      <a:pt x="11609" y="12328"/>
                    </a:cubicBezTo>
                    <a:lnTo>
                      <a:pt x="11990" y="12328"/>
                    </a:lnTo>
                    <a:cubicBezTo>
                      <a:pt x="11990" y="12328"/>
                      <a:pt x="11990" y="12340"/>
                      <a:pt x="11990" y="12340"/>
                    </a:cubicBezTo>
                    <a:cubicBezTo>
                      <a:pt x="11990" y="12340"/>
                      <a:pt x="11990" y="12352"/>
                      <a:pt x="11990" y="12352"/>
                    </a:cubicBezTo>
                    <a:cubicBezTo>
                      <a:pt x="11990" y="12364"/>
                      <a:pt x="11978" y="12376"/>
                      <a:pt x="11978" y="12387"/>
                    </a:cubicBezTo>
                    <a:cubicBezTo>
                      <a:pt x="11978" y="12387"/>
                      <a:pt x="11978" y="12399"/>
                      <a:pt x="11978" y="12411"/>
                    </a:cubicBezTo>
                    <a:cubicBezTo>
                      <a:pt x="11978" y="12423"/>
                      <a:pt x="11978" y="12435"/>
                      <a:pt x="11978" y="12447"/>
                    </a:cubicBezTo>
                    <a:cubicBezTo>
                      <a:pt x="11966" y="12459"/>
                      <a:pt x="11966" y="12471"/>
                      <a:pt x="11966" y="12483"/>
                    </a:cubicBezTo>
                    <a:cubicBezTo>
                      <a:pt x="11966" y="12495"/>
                      <a:pt x="11966" y="12507"/>
                      <a:pt x="11955" y="12518"/>
                    </a:cubicBezTo>
                    <a:cubicBezTo>
                      <a:pt x="11955" y="12542"/>
                      <a:pt x="11955" y="12578"/>
                      <a:pt x="11943" y="12614"/>
                    </a:cubicBezTo>
                    <a:cubicBezTo>
                      <a:pt x="11919" y="12733"/>
                      <a:pt x="11907" y="12852"/>
                      <a:pt x="11907" y="12959"/>
                    </a:cubicBezTo>
                    <a:cubicBezTo>
                      <a:pt x="11895" y="13149"/>
                      <a:pt x="11919" y="13304"/>
                      <a:pt x="11966" y="13411"/>
                    </a:cubicBezTo>
                    <a:cubicBezTo>
                      <a:pt x="12026" y="13554"/>
                      <a:pt x="12133" y="13685"/>
                      <a:pt x="12205" y="13769"/>
                    </a:cubicBezTo>
                    <a:cubicBezTo>
                      <a:pt x="12240" y="13792"/>
                      <a:pt x="12264" y="13816"/>
                      <a:pt x="12264" y="13828"/>
                    </a:cubicBezTo>
                    <a:cubicBezTo>
                      <a:pt x="12264" y="13900"/>
                      <a:pt x="12038" y="14376"/>
                      <a:pt x="11847" y="14721"/>
                    </a:cubicBezTo>
                    <a:cubicBezTo>
                      <a:pt x="11728" y="14959"/>
                      <a:pt x="11740" y="15126"/>
                      <a:pt x="11752" y="15257"/>
                    </a:cubicBezTo>
                    <a:cubicBezTo>
                      <a:pt x="11752" y="15269"/>
                      <a:pt x="11752" y="15293"/>
                      <a:pt x="11752" y="15316"/>
                    </a:cubicBezTo>
                    <a:cubicBezTo>
                      <a:pt x="11764" y="15471"/>
                      <a:pt x="11931" y="15995"/>
                      <a:pt x="12002" y="16174"/>
                    </a:cubicBezTo>
                    <a:cubicBezTo>
                      <a:pt x="12062" y="16328"/>
                      <a:pt x="12276" y="16876"/>
                      <a:pt x="12324" y="16983"/>
                    </a:cubicBezTo>
                    <a:lnTo>
                      <a:pt x="10990" y="19234"/>
                    </a:lnTo>
                    <a:lnTo>
                      <a:pt x="10323" y="19234"/>
                    </a:lnTo>
                    <a:cubicBezTo>
                      <a:pt x="10311" y="19234"/>
                      <a:pt x="10300" y="19234"/>
                      <a:pt x="10288" y="19245"/>
                    </a:cubicBezTo>
                    <a:cubicBezTo>
                      <a:pt x="10276" y="19257"/>
                      <a:pt x="10276" y="19269"/>
                      <a:pt x="10276" y="19281"/>
                    </a:cubicBezTo>
                    <a:lnTo>
                      <a:pt x="10300" y="20174"/>
                    </a:lnTo>
                    <a:lnTo>
                      <a:pt x="8287" y="20174"/>
                    </a:lnTo>
                    <a:cubicBezTo>
                      <a:pt x="8287" y="19972"/>
                      <a:pt x="8275" y="19722"/>
                      <a:pt x="8275" y="19650"/>
                    </a:cubicBezTo>
                    <a:cubicBezTo>
                      <a:pt x="8275" y="19638"/>
                      <a:pt x="8275" y="19626"/>
                      <a:pt x="8275" y="19626"/>
                    </a:cubicBezTo>
                    <a:cubicBezTo>
                      <a:pt x="8275" y="19615"/>
                      <a:pt x="8275" y="19591"/>
                      <a:pt x="8275" y="19543"/>
                    </a:cubicBezTo>
                    <a:cubicBezTo>
                      <a:pt x="8275" y="19507"/>
                      <a:pt x="8275" y="19472"/>
                      <a:pt x="8275" y="19436"/>
                    </a:cubicBezTo>
                    <a:cubicBezTo>
                      <a:pt x="8287" y="19257"/>
                      <a:pt x="8287" y="19103"/>
                      <a:pt x="8287" y="19007"/>
                    </a:cubicBezTo>
                    <a:cubicBezTo>
                      <a:pt x="8287" y="18972"/>
                      <a:pt x="8287" y="18948"/>
                      <a:pt x="8287" y="18936"/>
                    </a:cubicBezTo>
                    <a:lnTo>
                      <a:pt x="8275" y="18888"/>
                    </a:lnTo>
                    <a:cubicBezTo>
                      <a:pt x="8240" y="18531"/>
                      <a:pt x="8216" y="18281"/>
                      <a:pt x="8192" y="18091"/>
                    </a:cubicBezTo>
                    <a:cubicBezTo>
                      <a:pt x="8192" y="18055"/>
                      <a:pt x="8180" y="18019"/>
                      <a:pt x="8180" y="17983"/>
                    </a:cubicBezTo>
                    <a:cubicBezTo>
                      <a:pt x="8180" y="17960"/>
                      <a:pt x="8180" y="17924"/>
                      <a:pt x="8168" y="17900"/>
                    </a:cubicBezTo>
                    <a:cubicBezTo>
                      <a:pt x="8168" y="17864"/>
                      <a:pt x="8168" y="17829"/>
                      <a:pt x="8168" y="17805"/>
                    </a:cubicBezTo>
                    <a:cubicBezTo>
                      <a:pt x="8168" y="17793"/>
                      <a:pt x="8156" y="17781"/>
                      <a:pt x="8156" y="17769"/>
                    </a:cubicBezTo>
                    <a:cubicBezTo>
                      <a:pt x="8156" y="17674"/>
                      <a:pt x="8156" y="17638"/>
                      <a:pt x="8156" y="17614"/>
                    </a:cubicBezTo>
                    <a:cubicBezTo>
                      <a:pt x="8156" y="17495"/>
                      <a:pt x="8204" y="17150"/>
                      <a:pt x="8275" y="17007"/>
                    </a:cubicBezTo>
                    <a:cubicBezTo>
                      <a:pt x="8299" y="16948"/>
                      <a:pt x="8335" y="16888"/>
                      <a:pt x="8371" y="16829"/>
                    </a:cubicBezTo>
                    <a:cubicBezTo>
                      <a:pt x="8418" y="16757"/>
                      <a:pt x="8466" y="16686"/>
                      <a:pt x="8490" y="16602"/>
                    </a:cubicBezTo>
                    <a:cubicBezTo>
                      <a:pt x="8526" y="16448"/>
                      <a:pt x="8442" y="16186"/>
                      <a:pt x="8406" y="16138"/>
                    </a:cubicBezTo>
                    <a:cubicBezTo>
                      <a:pt x="8383" y="16114"/>
                      <a:pt x="8359" y="16102"/>
                      <a:pt x="8323" y="16102"/>
                    </a:cubicBezTo>
                    <a:cubicBezTo>
                      <a:pt x="8275" y="16102"/>
                      <a:pt x="8192" y="16126"/>
                      <a:pt x="8121" y="16150"/>
                    </a:cubicBezTo>
                    <a:cubicBezTo>
                      <a:pt x="8097" y="16162"/>
                      <a:pt x="8073" y="16162"/>
                      <a:pt x="8061" y="16162"/>
                    </a:cubicBezTo>
                    <a:cubicBezTo>
                      <a:pt x="8061" y="16162"/>
                      <a:pt x="8014" y="16150"/>
                      <a:pt x="7918" y="15936"/>
                    </a:cubicBezTo>
                    <a:cubicBezTo>
                      <a:pt x="7847" y="15757"/>
                      <a:pt x="7704" y="15674"/>
                      <a:pt x="7549" y="15626"/>
                    </a:cubicBezTo>
                    <a:cubicBezTo>
                      <a:pt x="7537" y="15614"/>
                      <a:pt x="7525" y="15614"/>
                      <a:pt x="7502" y="15614"/>
                    </a:cubicBezTo>
                    <a:cubicBezTo>
                      <a:pt x="7502" y="15602"/>
                      <a:pt x="7490" y="15602"/>
                      <a:pt x="7490" y="15602"/>
                    </a:cubicBezTo>
                    <a:cubicBezTo>
                      <a:pt x="7478" y="15602"/>
                      <a:pt x="7466" y="15602"/>
                      <a:pt x="7454" y="15590"/>
                    </a:cubicBezTo>
                    <a:lnTo>
                      <a:pt x="7430" y="15590"/>
                    </a:lnTo>
                    <a:cubicBezTo>
                      <a:pt x="7418" y="15590"/>
                      <a:pt x="7406" y="15590"/>
                      <a:pt x="7394" y="15578"/>
                    </a:cubicBezTo>
                    <a:lnTo>
                      <a:pt x="7371" y="15578"/>
                    </a:lnTo>
                    <a:cubicBezTo>
                      <a:pt x="7371" y="15578"/>
                      <a:pt x="7371" y="15566"/>
                      <a:pt x="7371" y="15566"/>
                    </a:cubicBezTo>
                    <a:cubicBezTo>
                      <a:pt x="7371" y="15543"/>
                      <a:pt x="7371" y="15519"/>
                      <a:pt x="7371" y="15495"/>
                    </a:cubicBezTo>
                    <a:cubicBezTo>
                      <a:pt x="7359" y="15459"/>
                      <a:pt x="7359" y="15435"/>
                      <a:pt x="7359" y="15412"/>
                    </a:cubicBezTo>
                    <a:cubicBezTo>
                      <a:pt x="7359" y="15400"/>
                      <a:pt x="7359" y="15400"/>
                      <a:pt x="7359" y="15400"/>
                    </a:cubicBezTo>
                    <a:cubicBezTo>
                      <a:pt x="7359" y="15364"/>
                      <a:pt x="7359" y="15340"/>
                      <a:pt x="7359" y="15316"/>
                    </a:cubicBezTo>
                    <a:cubicBezTo>
                      <a:pt x="7359" y="15305"/>
                      <a:pt x="7359" y="15305"/>
                      <a:pt x="7359" y="15293"/>
                    </a:cubicBezTo>
                    <a:cubicBezTo>
                      <a:pt x="7359" y="15269"/>
                      <a:pt x="7359" y="15245"/>
                      <a:pt x="7347" y="15221"/>
                    </a:cubicBezTo>
                    <a:cubicBezTo>
                      <a:pt x="7347" y="15197"/>
                      <a:pt x="7347" y="15185"/>
                      <a:pt x="7347" y="15174"/>
                    </a:cubicBezTo>
                    <a:cubicBezTo>
                      <a:pt x="7347" y="15150"/>
                      <a:pt x="7347" y="15138"/>
                      <a:pt x="7347" y="15114"/>
                    </a:cubicBezTo>
                    <a:cubicBezTo>
                      <a:pt x="7347" y="15102"/>
                      <a:pt x="7347" y="15078"/>
                      <a:pt x="7347" y="15066"/>
                    </a:cubicBezTo>
                    <a:cubicBezTo>
                      <a:pt x="7347" y="15043"/>
                      <a:pt x="7335" y="15019"/>
                      <a:pt x="7335" y="15007"/>
                    </a:cubicBezTo>
                    <a:cubicBezTo>
                      <a:pt x="7335" y="14983"/>
                      <a:pt x="7335" y="14959"/>
                      <a:pt x="7335" y="14935"/>
                    </a:cubicBezTo>
                    <a:cubicBezTo>
                      <a:pt x="7335" y="14924"/>
                      <a:pt x="7335" y="14912"/>
                      <a:pt x="7335" y="14900"/>
                    </a:cubicBezTo>
                    <a:cubicBezTo>
                      <a:pt x="7335" y="14876"/>
                      <a:pt x="7335" y="14840"/>
                      <a:pt x="7323" y="14816"/>
                    </a:cubicBezTo>
                    <a:cubicBezTo>
                      <a:pt x="7323" y="14804"/>
                      <a:pt x="7323" y="14804"/>
                      <a:pt x="7323" y="14793"/>
                    </a:cubicBezTo>
                    <a:cubicBezTo>
                      <a:pt x="7323" y="14697"/>
                      <a:pt x="7311" y="14590"/>
                      <a:pt x="7311" y="14507"/>
                    </a:cubicBezTo>
                    <a:cubicBezTo>
                      <a:pt x="7299" y="14447"/>
                      <a:pt x="7299" y="14400"/>
                      <a:pt x="7299" y="14364"/>
                    </a:cubicBezTo>
                    <a:cubicBezTo>
                      <a:pt x="7287" y="14292"/>
                      <a:pt x="7287" y="14257"/>
                      <a:pt x="7287" y="14245"/>
                    </a:cubicBezTo>
                    <a:cubicBezTo>
                      <a:pt x="7228" y="13983"/>
                      <a:pt x="7192" y="13781"/>
                      <a:pt x="7192" y="13745"/>
                    </a:cubicBezTo>
                    <a:cubicBezTo>
                      <a:pt x="7204" y="13733"/>
                      <a:pt x="7240" y="13685"/>
                      <a:pt x="7478" y="13542"/>
                    </a:cubicBezTo>
                    <a:cubicBezTo>
                      <a:pt x="7561" y="13495"/>
                      <a:pt x="7561" y="13316"/>
                      <a:pt x="7549" y="13138"/>
                    </a:cubicBezTo>
                    <a:lnTo>
                      <a:pt x="7549" y="13090"/>
                    </a:lnTo>
                    <a:cubicBezTo>
                      <a:pt x="7549" y="13078"/>
                      <a:pt x="7549" y="13078"/>
                      <a:pt x="7561" y="13066"/>
                    </a:cubicBezTo>
                    <a:cubicBezTo>
                      <a:pt x="7573" y="13054"/>
                      <a:pt x="7597" y="13019"/>
                      <a:pt x="7644" y="12971"/>
                    </a:cubicBezTo>
                    <a:cubicBezTo>
                      <a:pt x="7668" y="12947"/>
                      <a:pt x="7704" y="12923"/>
                      <a:pt x="7728" y="12899"/>
                    </a:cubicBezTo>
                    <a:cubicBezTo>
                      <a:pt x="7740" y="12888"/>
                      <a:pt x="7906" y="12757"/>
                      <a:pt x="8014" y="12614"/>
                    </a:cubicBezTo>
                    <a:cubicBezTo>
                      <a:pt x="8121" y="12471"/>
                      <a:pt x="8216" y="12328"/>
                      <a:pt x="8240" y="12221"/>
                    </a:cubicBezTo>
                    <a:cubicBezTo>
                      <a:pt x="8240" y="12209"/>
                      <a:pt x="8240" y="12197"/>
                      <a:pt x="8264" y="12173"/>
                    </a:cubicBezTo>
                    <a:lnTo>
                      <a:pt x="8275" y="12173"/>
                    </a:lnTo>
                    <a:cubicBezTo>
                      <a:pt x="8323" y="12126"/>
                      <a:pt x="8406" y="12078"/>
                      <a:pt x="8478" y="12030"/>
                    </a:cubicBezTo>
                    <a:cubicBezTo>
                      <a:pt x="8526" y="12006"/>
                      <a:pt x="8573" y="11971"/>
                      <a:pt x="8609" y="11947"/>
                    </a:cubicBezTo>
                    <a:cubicBezTo>
                      <a:pt x="8668" y="11899"/>
                      <a:pt x="9061" y="11840"/>
                      <a:pt x="9228" y="11840"/>
                    </a:cubicBezTo>
                    <a:close/>
                    <a:moveTo>
                      <a:pt x="5466" y="15531"/>
                    </a:moveTo>
                    <a:cubicBezTo>
                      <a:pt x="5537" y="15543"/>
                      <a:pt x="5620" y="15555"/>
                      <a:pt x="5704" y="15566"/>
                    </a:cubicBezTo>
                    <a:cubicBezTo>
                      <a:pt x="5728" y="15566"/>
                      <a:pt x="5763" y="15566"/>
                      <a:pt x="5787" y="15578"/>
                    </a:cubicBezTo>
                    <a:cubicBezTo>
                      <a:pt x="5870" y="15578"/>
                      <a:pt x="5942" y="15590"/>
                      <a:pt x="6013" y="15602"/>
                    </a:cubicBezTo>
                    <a:cubicBezTo>
                      <a:pt x="6073" y="15602"/>
                      <a:pt x="6120" y="15614"/>
                      <a:pt x="6156" y="15614"/>
                    </a:cubicBezTo>
                    <a:cubicBezTo>
                      <a:pt x="6228" y="15614"/>
                      <a:pt x="6311" y="15602"/>
                      <a:pt x="6406" y="15602"/>
                    </a:cubicBezTo>
                    <a:cubicBezTo>
                      <a:pt x="6466" y="15602"/>
                      <a:pt x="6537" y="15590"/>
                      <a:pt x="6609" y="15590"/>
                    </a:cubicBezTo>
                    <a:lnTo>
                      <a:pt x="6716" y="15590"/>
                    </a:lnTo>
                    <a:cubicBezTo>
                      <a:pt x="6871" y="15590"/>
                      <a:pt x="7109" y="15614"/>
                      <a:pt x="7323" y="15662"/>
                    </a:cubicBezTo>
                    <a:cubicBezTo>
                      <a:pt x="7406" y="15674"/>
                      <a:pt x="7478" y="15697"/>
                      <a:pt x="7525" y="15709"/>
                    </a:cubicBezTo>
                    <a:cubicBezTo>
                      <a:pt x="7668" y="15757"/>
                      <a:pt x="7775" y="15828"/>
                      <a:pt x="7835" y="15971"/>
                    </a:cubicBezTo>
                    <a:cubicBezTo>
                      <a:pt x="7942" y="16221"/>
                      <a:pt x="8014" y="16257"/>
                      <a:pt x="8073" y="16257"/>
                    </a:cubicBezTo>
                    <a:cubicBezTo>
                      <a:pt x="8085" y="16257"/>
                      <a:pt x="8121" y="16245"/>
                      <a:pt x="8156" y="16233"/>
                    </a:cubicBezTo>
                    <a:cubicBezTo>
                      <a:pt x="8204" y="16221"/>
                      <a:pt x="8275" y="16197"/>
                      <a:pt x="8335" y="16197"/>
                    </a:cubicBezTo>
                    <a:cubicBezTo>
                      <a:pt x="8359" y="16245"/>
                      <a:pt x="8430" y="16471"/>
                      <a:pt x="8406" y="16578"/>
                    </a:cubicBezTo>
                    <a:cubicBezTo>
                      <a:pt x="8383" y="16650"/>
                      <a:pt x="8335" y="16721"/>
                      <a:pt x="8299" y="16781"/>
                    </a:cubicBezTo>
                    <a:cubicBezTo>
                      <a:pt x="8264" y="16840"/>
                      <a:pt x="8216" y="16900"/>
                      <a:pt x="8192" y="16971"/>
                    </a:cubicBezTo>
                    <a:cubicBezTo>
                      <a:pt x="8121" y="17138"/>
                      <a:pt x="8061" y="17483"/>
                      <a:pt x="8061" y="17614"/>
                    </a:cubicBezTo>
                    <a:cubicBezTo>
                      <a:pt x="8061" y="17698"/>
                      <a:pt x="8109" y="18126"/>
                      <a:pt x="8192" y="18888"/>
                    </a:cubicBezTo>
                    <a:lnTo>
                      <a:pt x="8192" y="18948"/>
                    </a:lnTo>
                    <a:cubicBezTo>
                      <a:pt x="8204" y="18995"/>
                      <a:pt x="8192" y="19388"/>
                      <a:pt x="8192" y="19543"/>
                    </a:cubicBezTo>
                    <a:cubicBezTo>
                      <a:pt x="8192" y="19591"/>
                      <a:pt x="8180" y="19615"/>
                      <a:pt x="8180" y="19626"/>
                    </a:cubicBezTo>
                    <a:lnTo>
                      <a:pt x="8180" y="19638"/>
                    </a:lnTo>
                    <a:cubicBezTo>
                      <a:pt x="8180" y="19638"/>
                      <a:pt x="8192" y="19638"/>
                      <a:pt x="8192" y="19650"/>
                    </a:cubicBezTo>
                    <a:cubicBezTo>
                      <a:pt x="8192" y="19662"/>
                      <a:pt x="8192" y="19662"/>
                      <a:pt x="8192" y="19662"/>
                    </a:cubicBezTo>
                    <a:cubicBezTo>
                      <a:pt x="8192" y="19674"/>
                      <a:pt x="8192" y="19674"/>
                      <a:pt x="8192" y="19674"/>
                    </a:cubicBezTo>
                    <a:cubicBezTo>
                      <a:pt x="8192" y="19698"/>
                      <a:pt x="8192" y="19722"/>
                      <a:pt x="8192" y="19757"/>
                    </a:cubicBezTo>
                    <a:cubicBezTo>
                      <a:pt x="8192" y="19888"/>
                      <a:pt x="8192" y="20055"/>
                      <a:pt x="8204" y="20174"/>
                    </a:cubicBezTo>
                    <a:lnTo>
                      <a:pt x="7585" y="20174"/>
                    </a:lnTo>
                    <a:cubicBezTo>
                      <a:pt x="7561" y="20174"/>
                      <a:pt x="7537" y="20186"/>
                      <a:pt x="7537" y="20210"/>
                    </a:cubicBezTo>
                    <a:lnTo>
                      <a:pt x="7537" y="21710"/>
                    </a:lnTo>
                    <a:lnTo>
                      <a:pt x="6442" y="21758"/>
                    </a:lnTo>
                    <a:cubicBezTo>
                      <a:pt x="6454" y="21722"/>
                      <a:pt x="6466" y="21674"/>
                      <a:pt x="6478" y="21627"/>
                    </a:cubicBezTo>
                    <a:cubicBezTo>
                      <a:pt x="6478" y="21615"/>
                      <a:pt x="6490" y="21591"/>
                      <a:pt x="6490" y="21567"/>
                    </a:cubicBezTo>
                    <a:cubicBezTo>
                      <a:pt x="6490" y="21567"/>
                      <a:pt x="6490" y="21567"/>
                      <a:pt x="6490" y="21555"/>
                    </a:cubicBezTo>
                    <a:cubicBezTo>
                      <a:pt x="6501" y="21543"/>
                      <a:pt x="6501" y="21531"/>
                      <a:pt x="6501" y="21508"/>
                    </a:cubicBezTo>
                    <a:cubicBezTo>
                      <a:pt x="6501" y="21508"/>
                      <a:pt x="6513" y="21496"/>
                      <a:pt x="6513" y="21484"/>
                    </a:cubicBezTo>
                    <a:lnTo>
                      <a:pt x="6513" y="21460"/>
                    </a:lnTo>
                    <a:cubicBezTo>
                      <a:pt x="6525" y="21448"/>
                      <a:pt x="6525" y="21436"/>
                      <a:pt x="6525" y="21424"/>
                    </a:cubicBezTo>
                    <a:cubicBezTo>
                      <a:pt x="6525" y="21412"/>
                      <a:pt x="6525" y="21400"/>
                      <a:pt x="6537" y="21389"/>
                    </a:cubicBezTo>
                    <a:cubicBezTo>
                      <a:pt x="6537" y="21389"/>
                      <a:pt x="6537" y="21377"/>
                      <a:pt x="6537" y="21365"/>
                    </a:cubicBezTo>
                    <a:cubicBezTo>
                      <a:pt x="6537" y="21353"/>
                      <a:pt x="6549" y="21341"/>
                      <a:pt x="6549" y="21329"/>
                    </a:cubicBezTo>
                    <a:cubicBezTo>
                      <a:pt x="6549" y="21329"/>
                      <a:pt x="6549" y="21317"/>
                      <a:pt x="6549" y="21305"/>
                    </a:cubicBezTo>
                    <a:cubicBezTo>
                      <a:pt x="6561" y="21293"/>
                      <a:pt x="6561" y="21270"/>
                      <a:pt x="6561" y="21258"/>
                    </a:cubicBezTo>
                    <a:cubicBezTo>
                      <a:pt x="6561" y="21258"/>
                      <a:pt x="6561" y="21246"/>
                      <a:pt x="6561" y="21246"/>
                    </a:cubicBezTo>
                    <a:cubicBezTo>
                      <a:pt x="6573" y="21234"/>
                      <a:pt x="6573" y="21222"/>
                      <a:pt x="6573" y="21210"/>
                    </a:cubicBezTo>
                    <a:cubicBezTo>
                      <a:pt x="6573" y="21198"/>
                      <a:pt x="6573" y="21198"/>
                      <a:pt x="6573" y="21186"/>
                    </a:cubicBezTo>
                    <a:cubicBezTo>
                      <a:pt x="6573" y="21186"/>
                      <a:pt x="6585" y="21174"/>
                      <a:pt x="6585" y="21162"/>
                    </a:cubicBezTo>
                    <a:lnTo>
                      <a:pt x="6585" y="21150"/>
                    </a:lnTo>
                    <a:cubicBezTo>
                      <a:pt x="6585" y="21139"/>
                      <a:pt x="6585" y="21127"/>
                      <a:pt x="6585" y="21127"/>
                    </a:cubicBezTo>
                    <a:cubicBezTo>
                      <a:pt x="6585" y="21115"/>
                      <a:pt x="6585" y="21115"/>
                      <a:pt x="6585" y="21115"/>
                    </a:cubicBezTo>
                    <a:cubicBezTo>
                      <a:pt x="6597" y="21103"/>
                      <a:pt x="6597" y="21091"/>
                      <a:pt x="6597" y="21091"/>
                    </a:cubicBezTo>
                    <a:cubicBezTo>
                      <a:pt x="6597" y="21091"/>
                      <a:pt x="6597" y="21079"/>
                      <a:pt x="6597" y="21079"/>
                    </a:cubicBezTo>
                    <a:cubicBezTo>
                      <a:pt x="6597" y="21067"/>
                      <a:pt x="6597" y="21067"/>
                      <a:pt x="6597" y="21067"/>
                    </a:cubicBezTo>
                    <a:cubicBezTo>
                      <a:pt x="6597" y="21055"/>
                      <a:pt x="6597" y="21031"/>
                      <a:pt x="6585" y="21019"/>
                    </a:cubicBezTo>
                    <a:cubicBezTo>
                      <a:pt x="6573" y="20960"/>
                      <a:pt x="6549" y="20865"/>
                      <a:pt x="6501" y="20710"/>
                    </a:cubicBezTo>
                    <a:cubicBezTo>
                      <a:pt x="6466" y="20603"/>
                      <a:pt x="6430" y="20472"/>
                      <a:pt x="6394" y="20353"/>
                    </a:cubicBezTo>
                    <a:cubicBezTo>
                      <a:pt x="6382" y="20305"/>
                      <a:pt x="6370" y="20269"/>
                      <a:pt x="6359" y="20222"/>
                    </a:cubicBezTo>
                    <a:cubicBezTo>
                      <a:pt x="6323" y="20067"/>
                      <a:pt x="6251" y="19924"/>
                      <a:pt x="6192" y="19793"/>
                    </a:cubicBezTo>
                    <a:cubicBezTo>
                      <a:pt x="6109" y="19638"/>
                      <a:pt x="6049" y="19495"/>
                      <a:pt x="6061" y="19400"/>
                    </a:cubicBezTo>
                    <a:cubicBezTo>
                      <a:pt x="6073" y="19353"/>
                      <a:pt x="6097" y="19293"/>
                      <a:pt x="6109" y="19234"/>
                    </a:cubicBezTo>
                    <a:cubicBezTo>
                      <a:pt x="6156" y="19091"/>
                      <a:pt x="6216" y="18936"/>
                      <a:pt x="6156" y="18769"/>
                    </a:cubicBezTo>
                    <a:cubicBezTo>
                      <a:pt x="6120" y="18674"/>
                      <a:pt x="6037" y="18579"/>
                      <a:pt x="5954" y="18472"/>
                    </a:cubicBezTo>
                    <a:cubicBezTo>
                      <a:pt x="5859" y="18352"/>
                      <a:pt x="5751" y="18222"/>
                      <a:pt x="5704" y="18067"/>
                    </a:cubicBezTo>
                    <a:cubicBezTo>
                      <a:pt x="5668" y="17936"/>
                      <a:pt x="5632" y="17781"/>
                      <a:pt x="5597" y="17638"/>
                    </a:cubicBezTo>
                    <a:cubicBezTo>
                      <a:pt x="5561" y="17483"/>
                      <a:pt x="5537" y="17317"/>
                      <a:pt x="5489" y="17174"/>
                    </a:cubicBezTo>
                    <a:cubicBezTo>
                      <a:pt x="5466" y="17102"/>
                      <a:pt x="5442" y="17007"/>
                      <a:pt x="5406" y="16876"/>
                    </a:cubicBezTo>
                    <a:cubicBezTo>
                      <a:pt x="5394" y="16805"/>
                      <a:pt x="5370" y="16733"/>
                      <a:pt x="5358" y="16674"/>
                    </a:cubicBezTo>
                    <a:cubicBezTo>
                      <a:pt x="5347" y="16626"/>
                      <a:pt x="5347" y="16578"/>
                      <a:pt x="5335" y="16531"/>
                    </a:cubicBezTo>
                    <a:cubicBezTo>
                      <a:pt x="5311" y="16400"/>
                      <a:pt x="5287" y="16317"/>
                      <a:pt x="5287" y="16305"/>
                    </a:cubicBezTo>
                    <a:cubicBezTo>
                      <a:pt x="5287" y="16305"/>
                      <a:pt x="5251" y="16102"/>
                      <a:pt x="5204" y="15971"/>
                    </a:cubicBezTo>
                    <a:cubicBezTo>
                      <a:pt x="5204" y="15959"/>
                      <a:pt x="5192" y="15936"/>
                      <a:pt x="5180" y="15912"/>
                    </a:cubicBezTo>
                    <a:cubicBezTo>
                      <a:pt x="5168" y="15888"/>
                      <a:pt x="5168" y="15864"/>
                      <a:pt x="5156" y="15840"/>
                    </a:cubicBezTo>
                    <a:cubicBezTo>
                      <a:pt x="5144" y="15805"/>
                      <a:pt x="5132" y="15781"/>
                      <a:pt x="5132" y="15745"/>
                    </a:cubicBezTo>
                    <a:lnTo>
                      <a:pt x="5120" y="15733"/>
                    </a:lnTo>
                    <a:cubicBezTo>
                      <a:pt x="5120" y="15721"/>
                      <a:pt x="5120" y="15721"/>
                      <a:pt x="5120" y="15709"/>
                    </a:cubicBezTo>
                    <a:cubicBezTo>
                      <a:pt x="5120" y="15697"/>
                      <a:pt x="5120" y="15686"/>
                      <a:pt x="5132" y="15686"/>
                    </a:cubicBezTo>
                    <a:cubicBezTo>
                      <a:pt x="5144" y="15674"/>
                      <a:pt x="5156" y="15662"/>
                      <a:pt x="5168" y="15650"/>
                    </a:cubicBezTo>
                    <a:cubicBezTo>
                      <a:pt x="5180" y="15638"/>
                      <a:pt x="5192" y="15626"/>
                      <a:pt x="5204" y="15614"/>
                    </a:cubicBezTo>
                    <a:cubicBezTo>
                      <a:pt x="5216" y="15614"/>
                      <a:pt x="5216" y="15614"/>
                      <a:pt x="5216" y="15602"/>
                    </a:cubicBezTo>
                    <a:cubicBezTo>
                      <a:pt x="5227" y="15602"/>
                      <a:pt x="5251" y="15590"/>
                      <a:pt x="5263" y="15578"/>
                    </a:cubicBezTo>
                    <a:cubicBezTo>
                      <a:pt x="5263" y="15578"/>
                      <a:pt x="5275" y="15566"/>
                      <a:pt x="5275" y="15566"/>
                    </a:cubicBezTo>
                    <a:cubicBezTo>
                      <a:pt x="5299" y="15555"/>
                      <a:pt x="5311" y="15555"/>
                      <a:pt x="5335" y="15543"/>
                    </a:cubicBezTo>
                    <a:lnTo>
                      <a:pt x="5347" y="15543"/>
                    </a:lnTo>
                    <a:cubicBezTo>
                      <a:pt x="5370" y="15543"/>
                      <a:pt x="5394" y="15531"/>
                      <a:pt x="5418" y="15531"/>
                    </a:cubicBezTo>
                    <a:close/>
                    <a:moveTo>
                      <a:pt x="2596" y="15876"/>
                    </a:moveTo>
                    <a:cubicBezTo>
                      <a:pt x="2691" y="15876"/>
                      <a:pt x="2799" y="15900"/>
                      <a:pt x="2894" y="15924"/>
                    </a:cubicBezTo>
                    <a:cubicBezTo>
                      <a:pt x="2965" y="15936"/>
                      <a:pt x="3037" y="15947"/>
                      <a:pt x="3096" y="15959"/>
                    </a:cubicBezTo>
                    <a:cubicBezTo>
                      <a:pt x="3227" y="15971"/>
                      <a:pt x="3311" y="16043"/>
                      <a:pt x="3370" y="16114"/>
                    </a:cubicBezTo>
                    <a:cubicBezTo>
                      <a:pt x="3418" y="16162"/>
                      <a:pt x="3465" y="16197"/>
                      <a:pt x="3513" y="16209"/>
                    </a:cubicBezTo>
                    <a:lnTo>
                      <a:pt x="3549" y="16209"/>
                    </a:lnTo>
                    <a:cubicBezTo>
                      <a:pt x="3692" y="16209"/>
                      <a:pt x="4144" y="16055"/>
                      <a:pt x="4299" y="15971"/>
                    </a:cubicBezTo>
                    <a:cubicBezTo>
                      <a:pt x="4323" y="15959"/>
                      <a:pt x="4346" y="15959"/>
                      <a:pt x="4370" y="15959"/>
                    </a:cubicBezTo>
                    <a:cubicBezTo>
                      <a:pt x="4501" y="15959"/>
                      <a:pt x="4668" y="16078"/>
                      <a:pt x="4811" y="16174"/>
                    </a:cubicBezTo>
                    <a:cubicBezTo>
                      <a:pt x="4846" y="16197"/>
                      <a:pt x="4882" y="16221"/>
                      <a:pt x="4906" y="16233"/>
                    </a:cubicBezTo>
                    <a:cubicBezTo>
                      <a:pt x="4942" y="16257"/>
                      <a:pt x="4966" y="16269"/>
                      <a:pt x="5001" y="16281"/>
                    </a:cubicBezTo>
                    <a:cubicBezTo>
                      <a:pt x="5001" y="16281"/>
                      <a:pt x="5013" y="16293"/>
                      <a:pt x="5013" y="16293"/>
                    </a:cubicBezTo>
                    <a:cubicBezTo>
                      <a:pt x="5037" y="16305"/>
                      <a:pt x="5061" y="16317"/>
                      <a:pt x="5085" y="16317"/>
                    </a:cubicBezTo>
                    <a:cubicBezTo>
                      <a:pt x="5085" y="16317"/>
                      <a:pt x="5085" y="16328"/>
                      <a:pt x="5085" y="16328"/>
                    </a:cubicBezTo>
                    <a:cubicBezTo>
                      <a:pt x="5108" y="16328"/>
                      <a:pt x="5132" y="16340"/>
                      <a:pt x="5156" y="16340"/>
                    </a:cubicBezTo>
                    <a:cubicBezTo>
                      <a:pt x="5156" y="16340"/>
                      <a:pt x="5156" y="16352"/>
                      <a:pt x="5168" y="16352"/>
                    </a:cubicBezTo>
                    <a:lnTo>
                      <a:pt x="5204" y="16352"/>
                    </a:lnTo>
                    <a:cubicBezTo>
                      <a:pt x="5204" y="16364"/>
                      <a:pt x="5204" y="16364"/>
                      <a:pt x="5204" y="16364"/>
                    </a:cubicBezTo>
                    <a:cubicBezTo>
                      <a:pt x="5204" y="16376"/>
                      <a:pt x="5204" y="16376"/>
                      <a:pt x="5216" y="16388"/>
                    </a:cubicBezTo>
                    <a:cubicBezTo>
                      <a:pt x="5216" y="16400"/>
                      <a:pt x="5216" y="16400"/>
                      <a:pt x="5216" y="16412"/>
                    </a:cubicBezTo>
                    <a:cubicBezTo>
                      <a:pt x="5216" y="16424"/>
                      <a:pt x="5216" y="16436"/>
                      <a:pt x="5216" y="16448"/>
                    </a:cubicBezTo>
                    <a:cubicBezTo>
                      <a:pt x="5227" y="16459"/>
                      <a:pt x="5227" y="16471"/>
                      <a:pt x="5227" y="16495"/>
                    </a:cubicBezTo>
                    <a:cubicBezTo>
                      <a:pt x="5239" y="16507"/>
                      <a:pt x="5239" y="16519"/>
                      <a:pt x="5239" y="16531"/>
                    </a:cubicBezTo>
                    <a:cubicBezTo>
                      <a:pt x="5239" y="16555"/>
                      <a:pt x="5251" y="16567"/>
                      <a:pt x="5251" y="16578"/>
                    </a:cubicBezTo>
                    <a:cubicBezTo>
                      <a:pt x="5251" y="16590"/>
                      <a:pt x="5251" y="16602"/>
                      <a:pt x="5251" y="16626"/>
                    </a:cubicBezTo>
                    <a:cubicBezTo>
                      <a:pt x="5263" y="16638"/>
                      <a:pt x="5263" y="16650"/>
                      <a:pt x="5263" y="16674"/>
                    </a:cubicBezTo>
                    <a:cubicBezTo>
                      <a:pt x="5275" y="16686"/>
                      <a:pt x="5275" y="16698"/>
                      <a:pt x="5275" y="16709"/>
                    </a:cubicBezTo>
                    <a:cubicBezTo>
                      <a:pt x="5275" y="16721"/>
                      <a:pt x="5287" y="16745"/>
                      <a:pt x="5287" y="16757"/>
                    </a:cubicBezTo>
                    <a:cubicBezTo>
                      <a:pt x="5287" y="16781"/>
                      <a:pt x="5299" y="16793"/>
                      <a:pt x="5299" y="16805"/>
                    </a:cubicBezTo>
                    <a:cubicBezTo>
                      <a:pt x="5299" y="16829"/>
                      <a:pt x="5311" y="16864"/>
                      <a:pt x="5311" y="16888"/>
                    </a:cubicBezTo>
                    <a:cubicBezTo>
                      <a:pt x="5347" y="17031"/>
                      <a:pt x="5370" y="17126"/>
                      <a:pt x="5394" y="17210"/>
                    </a:cubicBezTo>
                    <a:cubicBezTo>
                      <a:pt x="5442" y="17340"/>
                      <a:pt x="5478" y="17495"/>
                      <a:pt x="5513" y="17650"/>
                    </a:cubicBezTo>
                    <a:cubicBezTo>
                      <a:pt x="5537" y="17805"/>
                      <a:pt x="5573" y="17960"/>
                      <a:pt x="5620" y="18102"/>
                    </a:cubicBezTo>
                    <a:cubicBezTo>
                      <a:pt x="5632" y="18138"/>
                      <a:pt x="5644" y="18174"/>
                      <a:pt x="5668" y="18222"/>
                    </a:cubicBezTo>
                    <a:cubicBezTo>
                      <a:pt x="5728" y="18341"/>
                      <a:pt x="5811" y="18436"/>
                      <a:pt x="5894" y="18531"/>
                    </a:cubicBezTo>
                    <a:cubicBezTo>
                      <a:pt x="5942" y="18603"/>
                      <a:pt x="6001" y="18674"/>
                      <a:pt x="6037" y="18745"/>
                    </a:cubicBezTo>
                    <a:cubicBezTo>
                      <a:pt x="6049" y="18757"/>
                      <a:pt x="6061" y="18781"/>
                      <a:pt x="6073" y="18805"/>
                    </a:cubicBezTo>
                    <a:cubicBezTo>
                      <a:pt x="6120" y="18936"/>
                      <a:pt x="6073" y="19067"/>
                      <a:pt x="6025" y="19198"/>
                    </a:cubicBezTo>
                    <a:cubicBezTo>
                      <a:pt x="6001" y="19257"/>
                      <a:pt x="5978" y="19329"/>
                      <a:pt x="5978" y="19388"/>
                    </a:cubicBezTo>
                    <a:cubicBezTo>
                      <a:pt x="5954" y="19507"/>
                      <a:pt x="6025" y="19662"/>
                      <a:pt x="6109" y="19829"/>
                    </a:cubicBezTo>
                    <a:cubicBezTo>
                      <a:pt x="6168" y="19960"/>
                      <a:pt x="6228" y="20103"/>
                      <a:pt x="6275" y="20246"/>
                    </a:cubicBezTo>
                    <a:cubicBezTo>
                      <a:pt x="6311" y="20412"/>
                      <a:pt x="6370" y="20591"/>
                      <a:pt x="6418" y="20746"/>
                    </a:cubicBezTo>
                    <a:cubicBezTo>
                      <a:pt x="6454" y="20889"/>
                      <a:pt x="6501" y="21031"/>
                      <a:pt x="6501" y="21067"/>
                    </a:cubicBezTo>
                    <a:cubicBezTo>
                      <a:pt x="6501" y="21067"/>
                      <a:pt x="6501" y="21091"/>
                      <a:pt x="6501" y="21103"/>
                    </a:cubicBezTo>
                    <a:cubicBezTo>
                      <a:pt x="6478" y="21210"/>
                      <a:pt x="6418" y="21496"/>
                      <a:pt x="6347" y="21758"/>
                    </a:cubicBezTo>
                    <a:cubicBezTo>
                      <a:pt x="6347" y="21770"/>
                      <a:pt x="6347" y="21781"/>
                      <a:pt x="6347" y="21793"/>
                    </a:cubicBezTo>
                    <a:lnTo>
                      <a:pt x="4465" y="21841"/>
                    </a:lnTo>
                    <a:cubicBezTo>
                      <a:pt x="4442" y="21853"/>
                      <a:pt x="4430" y="21865"/>
                      <a:pt x="4430" y="21889"/>
                    </a:cubicBezTo>
                    <a:lnTo>
                      <a:pt x="4430" y="21924"/>
                    </a:lnTo>
                    <a:lnTo>
                      <a:pt x="4430" y="24151"/>
                    </a:lnTo>
                    <a:cubicBezTo>
                      <a:pt x="4323" y="24151"/>
                      <a:pt x="4239" y="24139"/>
                      <a:pt x="4215" y="24127"/>
                    </a:cubicBezTo>
                    <a:cubicBezTo>
                      <a:pt x="4215" y="24115"/>
                      <a:pt x="4192" y="24103"/>
                      <a:pt x="4180" y="24091"/>
                    </a:cubicBezTo>
                    <a:cubicBezTo>
                      <a:pt x="4132" y="24032"/>
                      <a:pt x="4073" y="23984"/>
                      <a:pt x="4013" y="23984"/>
                    </a:cubicBezTo>
                    <a:cubicBezTo>
                      <a:pt x="4001" y="23984"/>
                      <a:pt x="3965" y="23984"/>
                      <a:pt x="3930" y="23996"/>
                    </a:cubicBezTo>
                    <a:cubicBezTo>
                      <a:pt x="3906" y="23996"/>
                      <a:pt x="3882" y="23996"/>
                      <a:pt x="3858" y="24008"/>
                    </a:cubicBezTo>
                    <a:lnTo>
                      <a:pt x="3692" y="24008"/>
                    </a:lnTo>
                    <a:cubicBezTo>
                      <a:pt x="3692" y="23996"/>
                      <a:pt x="3680" y="23972"/>
                      <a:pt x="3680" y="23948"/>
                    </a:cubicBezTo>
                    <a:cubicBezTo>
                      <a:pt x="3632" y="23829"/>
                      <a:pt x="3596" y="23698"/>
                      <a:pt x="3513" y="23698"/>
                    </a:cubicBezTo>
                    <a:lnTo>
                      <a:pt x="3453" y="23698"/>
                    </a:lnTo>
                    <a:cubicBezTo>
                      <a:pt x="3442" y="23710"/>
                      <a:pt x="3430" y="23710"/>
                      <a:pt x="3406" y="23710"/>
                    </a:cubicBezTo>
                    <a:lnTo>
                      <a:pt x="3346" y="23710"/>
                    </a:lnTo>
                    <a:cubicBezTo>
                      <a:pt x="3311" y="23722"/>
                      <a:pt x="3275" y="23722"/>
                      <a:pt x="3227" y="23722"/>
                    </a:cubicBezTo>
                    <a:lnTo>
                      <a:pt x="3025" y="23758"/>
                    </a:lnTo>
                    <a:lnTo>
                      <a:pt x="2953" y="23758"/>
                    </a:lnTo>
                    <a:cubicBezTo>
                      <a:pt x="2882" y="23758"/>
                      <a:pt x="2822" y="23734"/>
                      <a:pt x="2787" y="23698"/>
                    </a:cubicBezTo>
                    <a:cubicBezTo>
                      <a:pt x="2775" y="23686"/>
                      <a:pt x="2763" y="23675"/>
                      <a:pt x="2751" y="23663"/>
                    </a:cubicBezTo>
                    <a:cubicBezTo>
                      <a:pt x="2739" y="23615"/>
                      <a:pt x="2715" y="23556"/>
                      <a:pt x="2691" y="23484"/>
                    </a:cubicBezTo>
                    <a:cubicBezTo>
                      <a:pt x="2656" y="23377"/>
                      <a:pt x="2620" y="23270"/>
                      <a:pt x="2572" y="23210"/>
                    </a:cubicBezTo>
                    <a:cubicBezTo>
                      <a:pt x="2525" y="23139"/>
                      <a:pt x="2346" y="23008"/>
                      <a:pt x="2239" y="22924"/>
                    </a:cubicBezTo>
                    <a:lnTo>
                      <a:pt x="2191" y="22877"/>
                    </a:lnTo>
                    <a:cubicBezTo>
                      <a:pt x="2120" y="22829"/>
                      <a:pt x="1977" y="22603"/>
                      <a:pt x="1965" y="22567"/>
                    </a:cubicBezTo>
                    <a:cubicBezTo>
                      <a:pt x="1965" y="22567"/>
                      <a:pt x="1965" y="22555"/>
                      <a:pt x="1965" y="22555"/>
                    </a:cubicBezTo>
                    <a:cubicBezTo>
                      <a:pt x="1965" y="22543"/>
                      <a:pt x="1965" y="22532"/>
                      <a:pt x="1953" y="22532"/>
                    </a:cubicBezTo>
                    <a:cubicBezTo>
                      <a:pt x="1953" y="22520"/>
                      <a:pt x="1953" y="22520"/>
                      <a:pt x="1953" y="22520"/>
                    </a:cubicBezTo>
                    <a:cubicBezTo>
                      <a:pt x="1953" y="22508"/>
                      <a:pt x="1953" y="22508"/>
                      <a:pt x="1941" y="22496"/>
                    </a:cubicBezTo>
                    <a:cubicBezTo>
                      <a:pt x="1941" y="22496"/>
                      <a:pt x="1941" y="22484"/>
                      <a:pt x="1941" y="22484"/>
                    </a:cubicBezTo>
                    <a:cubicBezTo>
                      <a:pt x="1941" y="22472"/>
                      <a:pt x="1929" y="22472"/>
                      <a:pt x="1929" y="22460"/>
                    </a:cubicBezTo>
                    <a:cubicBezTo>
                      <a:pt x="1929" y="22460"/>
                      <a:pt x="1929" y="22448"/>
                      <a:pt x="1918" y="22448"/>
                    </a:cubicBezTo>
                    <a:cubicBezTo>
                      <a:pt x="1918" y="22436"/>
                      <a:pt x="1918" y="22436"/>
                      <a:pt x="1906" y="22424"/>
                    </a:cubicBezTo>
                    <a:cubicBezTo>
                      <a:pt x="1906" y="22424"/>
                      <a:pt x="1894" y="22413"/>
                      <a:pt x="1894" y="22413"/>
                    </a:cubicBezTo>
                    <a:cubicBezTo>
                      <a:pt x="1894" y="22401"/>
                      <a:pt x="1882" y="22401"/>
                      <a:pt x="1870" y="22389"/>
                    </a:cubicBezTo>
                    <a:cubicBezTo>
                      <a:pt x="1870" y="22389"/>
                      <a:pt x="1858" y="22377"/>
                      <a:pt x="1858" y="22377"/>
                    </a:cubicBezTo>
                    <a:cubicBezTo>
                      <a:pt x="1846" y="22365"/>
                      <a:pt x="1846" y="22365"/>
                      <a:pt x="1834" y="22353"/>
                    </a:cubicBezTo>
                    <a:cubicBezTo>
                      <a:pt x="1822" y="22353"/>
                      <a:pt x="1822" y="22341"/>
                      <a:pt x="1810" y="22341"/>
                    </a:cubicBezTo>
                    <a:cubicBezTo>
                      <a:pt x="1798" y="22329"/>
                      <a:pt x="1787" y="22329"/>
                      <a:pt x="1775" y="22329"/>
                    </a:cubicBezTo>
                    <a:cubicBezTo>
                      <a:pt x="1763" y="22317"/>
                      <a:pt x="1763" y="22317"/>
                      <a:pt x="1751" y="22317"/>
                    </a:cubicBezTo>
                    <a:cubicBezTo>
                      <a:pt x="1739" y="22305"/>
                      <a:pt x="1739" y="22305"/>
                      <a:pt x="1727" y="22305"/>
                    </a:cubicBezTo>
                    <a:cubicBezTo>
                      <a:pt x="1727" y="22293"/>
                      <a:pt x="1727" y="22282"/>
                      <a:pt x="1727" y="22270"/>
                    </a:cubicBezTo>
                    <a:cubicBezTo>
                      <a:pt x="1715" y="22198"/>
                      <a:pt x="1715" y="22127"/>
                      <a:pt x="1751" y="22032"/>
                    </a:cubicBezTo>
                    <a:cubicBezTo>
                      <a:pt x="1763" y="21996"/>
                      <a:pt x="1787" y="21960"/>
                      <a:pt x="1798" y="21924"/>
                    </a:cubicBezTo>
                    <a:cubicBezTo>
                      <a:pt x="1834" y="21853"/>
                      <a:pt x="1882" y="21781"/>
                      <a:pt x="1846" y="21674"/>
                    </a:cubicBezTo>
                    <a:lnTo>
                      <a:pt x="1822" y="21615"/>
                    </a:lnTo>
                    <a:cubicBezTo>
                      <a:pt x="1798" y="21520"/>
                      <a:pt x="1763" y="21448"/>
                      <a:pt x="1691" y="21293"/>
                    </a:cubicBezTo>
                    <a:cubicBezTo>
                      <a:pt x="1656" y="21210"/>
                      <a:pt x="1596" y="21162"/>
                      <a:pt x="1560" y="21127"/>
                    </a:cubicBezTo>
                    <a:cubicBezTo>
                      <a:pt x="1513" y="21091"/>
                      <a:pt x="1513" y="21079"/>
                      <a:pt x="1525" y="21055"/>
                    </a:cubicBezTo>
                    <a:cubicBezTo>
                      <a:pt x="1548" y="21008"/>
                      <a:pt x="1572" y="20984"/>
                      <a:pt x="1596" y="20972"/>
                    </a:cubicBezTo>
                    <a:cubicBezTo>
                      <a:pt x="1608" y="20948"/>
                      <a:pt x="1632" y="20924"/>
                      <a:pt x="1644" y="20889"/>
                    </a:cubicBezTo>
                    <a:cubicBezTo>
                      <a:pt x="1668" y="20829"/>
                      <a:pt x="1679" y="20793"/>
                      <a:pt x="1668" y="20710"/>
                    </a:cubicBezTo>
                    <a:cubicBezTo>
                      <a:pt x="1668" y="20662"/>
                      <a:pt x="1679" y="20627"/>
                      <a:pt x="1703" y="20579"/>
                    </a:cubicBezTo>
                    <a:cubicBezTo>
                      <a:pt x="1715" y="20555"/>
                      <a:pt x="1727" y="20531"/>
                      <a:pt x="1739" y="20508"/>
                    </a:cubicBezTo>
                    <a:cubicBezTo>
                      <a:pt x="1739" y="20484"/>
                      <a:pt x="1751" y="20460"/>
                      <a:pt x="1775" y="20412"/>
                    </a:cubicBezTo>
                    <a:cubicBezTo>
                      <a:pt x="1810" y="20353"/>
                      <a:pt x="1858" y="20281"/>
                      <a:pt x="1906" y="20162"/>
                    </a:cubicBezTo>
                    <a:cubicBezTo>
                      <a:pt x="1941" y="20055"/>
                      <a:pt x="1953" y="19948"/>
                      <a:pt x="1965" y="19853"/>
                    </a:cubicBezTo>
                    <a:cubicBezTo>
                      <a:pt x="1989" y="19757"/>
                      <a:pt x="1989" y="19674"/>
                      <a:pt x="2025" y="19626"/>
                    </a:cubicBezTo>
                    <a:cubicBezTo>
                      <a:pt x="2049" y="19591"/>
                      <a:pt x="2072" y="19567"/>
                      <a:pt x="2084" y="19543"/>
                    </a:cubicBezTo>
                    <a:cubicBezTo>
                      <a:pt x="2120" y="19519"/>
                      <a:pt x="2144" y="19484"/>
                      <a:pt x="2156" y="19412"/>
                    </a:cubicBezTo>
                    <a:lnTo>
                      <a:pt x="2168" y="19353"/>
                    </a:lnTo>
                    <a:cubicBezTo>
                      <a:pt x="2179" y="19281"/>
                      <a:pt x="2179" y="19234"/>
                      <a:pt x="2179" y="19114"/>
                    </a:cubicBezTo>
                    <a:cubicBezTo>
                      <a:pt x="2179" y="19043"/>
                      <a:pt x="2179" y="18960"/>
                      <a:pt x="2179" y="18888"/>
                    </a:cubicBezTo>
                    <a:cubicBezTo>
                      <a:pt x="2168" y="18817"/>
                      <a:pt x="2168" y="18757"/>
                      <a:pt x="2168" y="18722"/>
                    </a:cubicBezTo>
                    <a:cubicBezTo>
                      <a:pt x="2168" y="18638"/>
                      <a:pt x="2179" y="18412"/>
                      <a:pt x="2168" y="18329"/>
                    </a:cubicBezTo>
                    <a:cubicBezTo>
                      <a:pt x="2168" y="18305"/>
                      <a:pt x="2179" y="18281"/>
                      <a:pt x="2179" y="18257"/>
                    </a:cubicBezTo>
                    <a:cubicBezTo>
                      <a:pt x="2191" y="18198"/>
                      <a:pt x="2203" y="18126"/>
                      <a:pt x="2156" y="18091"/>
                    </a:cubicBezTo>
                    <a:cubicBezTo>
                      <a:pt x="2108" y="18055"/>
                      <a:pt x="2049" y="18007"/>
                      <a:pt x="2001" y="17995"/>
                    </a:cubicBezTo>
                    <a:lnTo>
                      <a:pt x="1965" y="17995"/>
                    </a:lnTo>
                    <a:cubicBezTo>
                      <a:pt x="1929" y="17995"/>
                      <a:pt x="1894" y="17983"/>
                      <a:pt x="1882" y="17960"/>
                    </a:cubicBezTo>
                    <a:cubicBezTo>
                      <a:pt x="1870" y="17936"/>
                      <a:pt x="1858" y="17912"/>
                      <a:pt x="1834" y="17888"/>
                    </a:cubicBezTo>
                    <a:cubicBezTo>
                      <a:pt x="1810" y="17852"/>
                      <a:pt x="1787" y="17805"/>
                      <a:pt x="1798" y="17757"/>
                    </a:cubicBezTo>
                    <a:cubicBezTo>
                      <a:pt x="1798" y="17721"/>
                      <a:pt x="1810" y="17698"/>
                      <a:pt x="1810" y="17674"/>
                    </a:cubicBezTo>
                    <a:cubicBezTo>
                      <a:pt x="1822" y="17638"/>
                      <a:pt x="1846" y="17591"/>
                      <a:pt x="1846" y="17507"/>
                    </a:cubicBezTo>
                    <a:cubicBezTo>
                      <a:pt x="1846" y="17424"/>
                      <a:pt x="1846" y="17340"/>
                      <a:pt x="1822" y="17281"/>
                    </a:cubicBezTo>
                    <a:cubicBezTo>
                      <a:pt x="1822" y="17269"/>
                      <a:pt x="1810" y="17257"/>
                      <a:pt x="1810" y="17245"/>
                    </a:cubicBezTo>
                    <a:cubicBezTo>
                      <a:pt x="1810" y="17233"/>
                      <a:pt x="1810" y="17221"/>
                      <a:pt x="1798" y="17221"/>
                    </a:cubicBezTo>
                    <a:cubicBezTo>
                      <a:pt x="1798" y="17221"/>
                      <a:pt x="1798" y="17210"/>
                      <a:pt x="1798" y="17210"/>
                    </a:cubicBezTo>
                    <a:cubicBezTo>
                      <a:pt x="1787" y="17186"/>
                      <a:pt x="1787" y="17174"/>
                      <a:pt x="1775" y="17150"/>
                    </a:cubicBezTo>
                    <a:cubicBezTo>
                      <a:pt x="1751" y="17114"/>
                      <a:pt x="1715" y="17102"/>
                      <a:pt x="1679" y="17079"/>
                    </a:cubicBezTo>
                    <a:cubicBezTo>
                      <a:pt x="1644" y="17055"/>
                      <a:pt x="1620" y="17031"/>
                      <a:pt x="1608" y="16995"/>
                    </a:cubicBezTo>
                    <a:cubicBezTo>
                      <a:pt x="1584" y="16948"/>
                      <a:pt x="1572" y="16888"/>
                      <a:pt x="1560" y="16817"/>
                    </a:cubicBezTo>
                    <a:cubicBezTo>
                      <a:pt x="1548" y="16733"/>
                      <a:pt x="1525" y="16638"/>
                      <a:pt x="1501" y="16578"/>
                    </a:cubicBezTo>
                    <a:cubicBezTo>
                      <a:pt x="1501" y="16567"/>
                      <a:pt x="1489" y="16555"/>
                      <a:pt x="1477" y="16543"/>
                    </a:cubicBezTo>
                    <a:lnTo>
                      <a:pt x="1548" y="16543"/>
                    </a:lnTo>
                    <a:cubicBezTo>
                      <a:pt x="1560" y="16531"/>
                      <a:pt x="1584" y="16531"/>
                      <a:pt x="1608" y="16531"/>
                    </a:cubicBezTo>
                    <a:cubicBezTo>
                      <a:pt x="1620" y="16531"/>
                      <a:pt x="1632" y="16531"/>
                      <a:pt x="1644" y="16519"/>
                    </a:cubicBezTo>
                    <a:lnTo>
                      <a:pt x="1691" y="16519"/>
                    </a:lnTo>
                    <a:cubicBezTo>
                      <a:pt x="1703" y="16519"/>
                      <a:pt x="1715" y="16507"/>
                      <a:pt x="1727" y="16507"/>
                    </a:cubicBezTo>
                    <a:cubicBezTo>
                      <a:pt x="1751" y="16507"/>
                      <a:pt x="1775" y="16495"/>
                      <a:pt x="1787" y="16495"/>
                    </a:cubicBezTo>
                    <a:cubicBezTo>
                      <a:pt x="1989" y="16436"/>
                      <a:pt x="2156" y="16245"/>
                      <a:pt x="2287" y="16078"/>
                    </a:cubicBezTo>
                    <a:cubicBezTo>
                      <a:pt x="2334" y="16031"/>
                      <a:pt x="2370" y="15983"/>
                      <a:pt x="2406" y="15947"/>
                    </a:cubicBezTo>
                    <a:cubicBezTo>
                      <a:pt x="2453" y="15900"/>
                      <a:pt x="2513" y="15876"/>
                      <a:pt x="2596" y="15876"/>
                    </a:cubicBezTo>
                    <a:close/>
                    <a:moveTo>
                      <a:pt x="9633" y="20257"/>
                    </a:moveTo>
                    <a:cubicBezTo>
                      <a:pt x="9633" y="20281"/>
                      <a:pt x="9633" y="20305"/>
                      <a:pt x="9633" y="20317"/>
                    </a:cubicBezTo>
                    <a:lnTo>
                      <a:pt x="9645" y="22603"/>
                    </a:lnTo>
                    <a:cubicBezTo>
                      <a:pt x="9657" y="24437"/>
                      <a:pt x="9669" y="26306"/>
                      <a:pt x="9669" y="26413"/>
                    </a:cubicBezTo>
                    <a:cubicBezTo>
                      <a:pt x="9669" y="26413"/>
                      <a:pt x="9657" y="26413"/>
                      <a:pt x="9657" y="26425"/>
                    </a:cubicBezTo>
                    <a:lnTo>
                      <a:pt x="9657" y="26687"/>
                    </a:lnTo>
                    <a:cubicBezTo>
                      <a:pt x="9514" y="26615"/>
                      <a:pt x="9252" y="26496"/>
                      <a:pt x="9133" y="26413"/>
                    </a:cubicBezTo>
                    <a:cubicBezTo>
                      <a:pt x="9109" y="26401"/>
                      <a:pt x="9085" y="26389"/>
                      <a:pt x="9061" y="26365"/>
                    </a:cubicBezTo>
                    <a:cubicBezTo>
                      <a:pt x="8871" y="26234"/>
                      <a:pt x="8526" y="25996"/>
                      <a:pt x="7978" y="25972"/>
                    </a:cubicBezTo>
                    <a:cubicBezTo>
                      <a:pt x="7513" y="25961"/>
                      <a:pt x="6823" y="25889"/>
                      <a:pt x="6406" y="25842"/>
                    </a:cubicBezTo>
                    <a:cubicBezTo>
                      <a:pt x="6287" y="25830"/>
                      <a:pt x="6192" y="25818"/>
                      <a:pt x="6132" y="25818"/>
                    </a:cubicBezTo>
                    <a:cubicBezTo>
                      <a:pt x="5918" y="25794"/>
                      <a:pt x="5823" y="25687"/>
                      <a:pt x="5751" y="25603"/>
                    </a:cubicBezTo>
                    <a:cubicBezTo>
                      <a:pt x="5728" y="25580"/>
                      <a:pt x="5704" y="25544"/>
                      <a:pt x="5668" y="25532"/>
                    </a:cubicBezTo>
                    <a:cubicBezTo>
                      <a:pt x="5656" y="25520"/>
                      <a:pt x="5620" y="25472"/>
                      <a:pt x="5573" y="25425"/>
                    </a:cubicBezTo>
                    <a:cubicBezTo>
                      <a:pt x="5478" y="25306"/>
                      <a:pt x="5358" y="25151"/>
                      <a:pt x="5227" y="25151"/>
                    </a:cubicBezTo>
                    <a:lnTo>
                      <a:pt x="5192" y="25151"/>
                    </a:lnTo>
                    <a:cubicBezTo>
                      <a:pt x="5132" y="25151"/>
                      <a:pt x="5061" y="25175"/>
                      <a:pt x="4989" y="25199"/>
                    </a:cubicBezTo>
                    <a:cubicBezTo>
                      <a:pt x="4918" y="25210"/>
                      <a:pt x="4846" y="25234"/>
                      <a:pt x="4787" y="25234"/>
                    </a:cubicBezTo>
                    <a:cubicBezTo>
                      <a:pt x="4739" y="25234"/>
                      <a:pt x="4704" y="25222"/>
                      <a:pt x="4680" y="25199"/>
                    </a:cubicBezTo>
                    <a:cubicBezTo>
                      <a:pt x="4501" y="25068"/>
                      <a:pt x="4477" y="24984"/>
                      <a:pt x="4477" y="24865"/>
                    </a:cubicBezTo>
                    <a:cubicBezTo>
                      <a:pt x="4477" y="24829"/>
                      <a:pt x="4489" y="24794"/>
                      <a:pt x="4501" y="24746"/>
                    </a:cubicBezTo>
                    <a:cubicBezTo>
                      <a:pt x="4525" y="24603"/>
                      <a:pt x="4549" y="24448"/>
                      <a:pt x="4454" y="24389"/>
                    </a:cubicBezTo>
                    <a:cubicBezTo>
                      <a:pt x="4370" y="24329"/>
                      <a:pt x="3954" y="24198"/>
                      <a:pt x="3858" y="24163"/>
                    </a:cubicBezTo>
                    <a:lnTo>
                      <a:pt x="3858" y="24091"/>
                    </a:lnTo>
                    <a:cubicBezTo>
                      <a:pt x="3882" y="24091"/>
                      <a:pt x="3918" y="24079"/>
                      <a:pt x="3954" y="24079"/>
                    </a:cubicBezTo>
                    <a:cubicBezTo>
                      <a:pt x="3977" y="24079"/>
                      <a:pt x="4001" y="24067"/>
                      <a:pt x="4013" y="24067"/>
                    </a:cubicBezTo>
                    <a:cubicBezTo>
                      <a:pt x="4037" y="24067"/>
                      <a:pt x="4096" y="24127"/>
                      <a:pt x="4120" y="24151"/>
                    </a:cubicBezTo>
                    <a:cubicBezTo>
                      <a:pt x="4132" y="24163"/>
                      <a:pt x="4156" y="24187"/>
                      <a:pt x="4168" y="24187"/>
                    </a:cubicBezTo>
                    <a:cubicBezTo>
                      <a:pt x="4215" y="24234"/>
                      <a:pt x="4394" y="24246"/>
                      <a:pt x="4465" y="24246"/>
                    </a:cubicBezTo>
                    <a:cubicBezTo>
                      <a:pt x="4477" y="24246"/>
                      <a:pt x="4489" y="24246"/>
                      <a:pt x="4501" y="24234"/>
                    </a:cubicBezTo>
                    <a:cubicBezTo>
                      <a:pt x="4513" y="24222"/>
                      <a:pt x="4513" y="24210"/>
                      <a:pt x="4513" y="24198"/>
                    </a:cubicBezTo>
                    <a:lnTo>
                      <a:pt x="4513" y="21936"/>
                    </a:lnTo>
                    <a:lnTo>
                      <a:pt x="5037" y="21924"/>
                    </a:lnTo>
                    <a:lnTo>
                      <a:pt x="6382" y="21877"/>
                    </a:lnTo>
                    <a:cubicBezTo>
                      <a:pt x="6406" y="21877"/>
                      <a:pt x="6418" y="21865"/>
                      <a:pt x="6418" y="21853"/>
                    </a:cubicBezTo>
                    <a:lnTo>
                      <a:pt x="7585" y="21793"/>
                    </a:lnTo>
                    <a:cubicBezTo>
                      <a:pt x="7609" y="21793"/>
                      <a:pt x="7633" y="21770"/>
                      <a:pt x="7633" y="21746"/>
                    </a:cubicBezTo>
                    <a:lnTo>
                      <a:pt x="7633" y="21734"/>
                    </a:lnTo>
                    <a:lnTo>
                      <a:pt x="7633" y="20257"/>
                    </a:lnTo>
                    <a:lnTo>
                      <a:pt x="8204" y="20257"/>
                    </a:lnTo>
                    <a:cubicBezTo>
                      <a:pt x="8204" y="20257"/>
                      <a:pt x="8204" y="20269"/>
                      <a:pt x="8204" y="20269"/>
                    </a:cubicBezTo>
                    <a:cubicBezTo>
                      <a:pt x="8204" y="20293"/>
                      <a:pt x="8216" y="20305"/>
                      <a:pt x="8252" y="20305"/>
                    </a:cubicBezTo>
                    <a:cubicBezTo>
                      <a:pt x="8275" y="20305"/>
                      <a:pt x="8287" y="20293"/>
                      <a:pt x="8287" y="20269"/>
                    </a:cubicBezTo>
                    <a:lnTo>
                      <a:pt x="8287" y="20257"/>
                    </a:lnTo>
                    <a:close/>
                    <a:moveTo>
                      <a:pt x="9776" y="28401"/>
                    </a:moveTo>
                    <a:lnTo>
                      <a:pt x="9788" y="28497"/>
                    </a:lnTo>
                    <a:cubicBezTo>
                      <a:pt x="9788" y="28509"/>
                      <a:pt x="9788" y="28509"/>
                      <a:pt x="9799" y="28520"/>
                    </a:cubicBezTo>
                    <a:lnTo>
                      <a:pt x="10121" y="29020"/>
                    </a:lnTo>
                    <a:cubicBezTo>
                      <a:pt x="10061" y="28985"/>
                      <a:pt x="10014" y="28949"/>
                      <a:pt x="9966" y="28913"/>
                    </a:cubicBezTo>
                    <a:cubicBezTo>
                      <a:pt x="9871" y="28842"/>
                      <a:pt x="9764" y="28770"/>
                      <a:pt x="9740" y="28735"/>
                    </a:cubicBezTo>
                    <a:cubicBezTo>
                      <a:pt x="9728" y="28687"/>
                      <a:pt x="9752" y="28532"/>
                      <a:pt x="9776" y="28401"/>
                    </a:cubicBezTo>
                    <a:close/>
                    <a:moveTo>
                      <a:pt x="14229" y="17733"/>
                    </a:moveTo>
                    <a:cubicBezTo>
                      <a:pt x="14252" y="17733"/>
                      <a:pt x="14288" y="17757"/>
                      <a:pt x="14324" y="17769"/>
                    </a:cubicBezTo>
                    <a:cubicBezTo>
                      <a:pt x="14336" y="17781"/>
                      <a:pt x="14348" y="17781"/>
                      <a:pt x="14360" y="17781"/>
                    </a:cubicBezTo>
                    <a:cubicBezTo>
                      <a:pt x="14371" y="17793"/>
                      <a:pt x="14383" y="17817"/>
                      <a:pt x="14395" y="17841"/>
                    </a:cubicBezTo>
                    <a:cubicBezTo>
                      <a:pt x="14407" y="17864"/>
                      <a:pt x="14419" y="17900"/>
                      <a:pt x="14431" y="17912"/>
                    </a:cubicBezTo>
                    <a:cubicBezTo>
                      <a:pt x="14443" y="17960"/>
                      <a:pt x="14467" y="18007"/>
                      <a:pt x="14479" y="18031"/>
                    </a:cubicBezTo>
                    <a:cubicBezTo>
                      <a:pt x="14514" y="18102"/>
                      <a:pt x="14622" y="18162"/>
                      <a:pt x="14764" y="18233"/>
                    </a:cubicBezTo>
                    <a:lnTo>
                      <a:pt x="14788" y="18233"/>
                    </a:lnTo>
                    <a:cubicBezTo>
                      <a:pt x="14824" y="18257"/>
                      <a:pt x="14860" y="18269"/>
                      <a:pt x="14883" y="18293"/>
                    </a:cubicBezTo>
                    <a:cubicBezTo>
                      <a:pt x="14883" y="18293"/>
                      <a:pt x="14895" y="18293"/>
                      <a:pt x="14907" y="18305"/>
                    </a:cubicBezTo>
                    <a:cubicBezTo>
                      <a:pt x="14967" y="18329"/>
                      <a:pt x="15098" y="18364"/>
                      <a:pt x="15312" y="18412"/>
                    </a:cubicBezTo>
                    <a:lnTo>
                      <a:pt x="15324" y="18412"/>
                    </a:lnTo>
                    <a:cubicBezTo>
                      <a:pt x="15348" y="18424"/>
                      <a:pt x="15491" y="18555"/>
                      <a:pt x="15610" y="18662"/>
                    </a:cubicBezTo>
                    <a:lnTo>
                      <a:pt x="15622" y="18662"/>
                    </a:lnTo>
                    <a:cubicBezTo>
                      <a:pt x="15681" y="18686"/>
                      <a:pt x="16169" y="18888"/>
                      <a:pt x="16276" y="18900"/>
                    </a:cubicBezTo>
                    <a:cubicBezTo>
                      <a:pt x="16288" y="18900"/>
                      <a:pt x="16312" y="18900"/>
                      <a:pt x="16324" y="18912"/>
                    </a:cubicBezTo>
                    <a:lnTo>
                      <a:pt x="16336" y="18912"/>
                    </a:lnTo>
                    <a:cubicBezTo>
                      <a:pt x="16348" y="18924"/>
                      <a:pt x="16360" y="18936"/>
                      <a:pt x="16384" y="18936"/>
                    </a:cubicBezTo>
                    <a:cubicBezTo>
                      <a:pt x="16384" y="18936"/>
                      <a:pt x="16384" y="18948"/>
                      <a:pt x="16396" y="18948"/>
                    </a:cubicBezTo>
                    <a:cubicBezTo>
                      <a:pt x="16407" y="18960"/>
                      <a:pt x="16419" y="18960"/>
                      <a:pt x="16431" y="18972"/>
                    </a:cubicBezTo>
                    <a:lnTo>
                      <a:pt x="16443" y="18972"/>
                    </a:lnTo>
                    <a:cubicBezTo>
                      <a:pt x="16455" y="18984"/>
                      <a:pt x="16467" y="18995"/>
                      <a:pt x="16479" y="19007"/>
                    </a:cubicBezTo>
                    <a:cubicBezTo>
                      <a:pt x="16479" y="19019"/>
                      <a:pt x="16479" y="19043"/>
                      <a:pt x="16491" y="19055"/>
                    </a:cubicBezTo>
                    <a:cubicBezTo>
                      <a:pt x="16491" y="19067"/>
                      <a:pt x="16491" y="19079"/>
                      <a:pt x="16491" y="19091"/>
                    </a:cubicBezTo>
                    <a:cubicBezTo>
                      <a:pt x="16491" y="19114"/>
                      <a:pt x="16491" y="19138"/>
                      <a:pt x="16491" y="19162"/>
                    </a:cubicBezTo>
                    <a:cubicBezTo>
                      <a:pt x="16491" y="19198"/>
                      <a:pt x="16491" y="19234"/>
                      <a:pt x="16491" y="19269"/>
                    </a:cubicBezTo>
                    <a:cubicBezTo>
                      <a:pt x="16491" y="19460"/>
                      <a:pt x="16503" y="19615"/>
                      <a:pt x="16527" y="19757"/>
                    </a:cubicBezTo>
                    <a:cubicBezTo>
                      <a:pt x="16527" y="19781"/>
                      <a:pt x="16527" y="19805"/>
                      <a:pt x="16538" y="19829"/>
                    </a:cubicBezTo>
                    <a:cubicBezTo>
                      <a:pt x="16538" y="19948"/>
                      <a:pt x="16562" y="20067"/>
                      <a:pt x="16693" y="20138"/>
                    </a:cubicBezTo>
                    <a:cubicBezTo>
                      <a:pt x="16824" y="20210"/>
                      <a:pt x="16908" y="20222"/>
                      <a:pt x="16979" y="20234"/>
                    </a:cubicBezTo>
                    <a:cubicBezTo>
                      <a:pt x="17027" y="20246"/>
                      <a:pt x="17062" y="20246"/>
                      <a:pt x="17086" y="20269"/>
                    </a:cubicBezTo>
                    <a:lnTo>
                      <a:pt x="17098" y="20269"/>
                    </a:lnTo>
                    <a:cubicBezTo>
                      <a:pt x="17110" y="20269"/>
                      <a:pt x="17146" y="20281"/>
                      <a:pt x="17193" y="20341"/>
                    </a:cubicBezTo>
                    <a:cubicBezTo>
                      <a:pt x="17265" y="20412"/>
                      <a:pt x="17515" y="20638"/>
                      <a:pt x="17586" y="20698"/>
                    </a:cubicBezTo>
                    <a:cubicBezTo>
                      <a:pt x="17598" y="20698"/>
                      <a:pt x="17610" y="20710"/>
                      <a:pt x="17622" y="20722"/>
                    </a:cubicBezTo>
                    <a:cubicBezTo>
                      <a:pt x="17681" y="20758"/>
                      <a:pt x="17729" y="20781"/>
                      <a:pt x="17777" y="20889"/>
                    </a:cubicBezTo>
                    <a:cubicBezTo>
                      <a:pt x="17812" y="20948"/>
                      <a:pt x="17836" y="20984"/>
                      <a:pt x="17860" y="21019"/>
                    </a:cubicBezTo>
                    <a:cubicBezTo>
                      <a:pt x="17908" y="21067"/>
                      <a:pt x="17908" y="21079"/>
                      <a:pt x="17896" y="21127"/>
                    </a:cubicBezTo>
                    <a:cubicBezTo>
                      <a:pt x="17860" y="21174"/>
                      <a:pt x="17812" y="21246"/>
                      <a:pt x="17765" y="21305"/>
                    </a:cubicBezTo>
                    <a:cubicBezTo>
                      <a:pt x="17717" y="21377"/>
                      <a:pt x="17670" y="21448"/>
                      <a:pt x="17646" y="21508"/>
                    </a:cubicBezTo>
                    <a:cubicBezTo>
                      <a:pt x="17610" y="21591"/>
                      <a:pt x="17503" y="21960"/>
                      <a:pt x="17574" y="22091"/>
                    </a:cubicBezTo>
                    <a:cubicBezTo>
                      <a:pt x="17610" y="22151"/>
                      <a:pt x="17670" y="22162"/>
                      <a:pt x="17705" y="22174"/>
                    </a:cubicBezTo>
                    <a:cubicBezTo>
                      <a:pt x="17753" y="22186"/>
                      <a:pt x="17777" y="22186"/>
                      <a:pt x="17789" y="22234"/>
                    </a:cubicBezTo>
                    <a:lnTo>
                      <a:pt x="17800" y="22246"/>
                    </a:lnTo>
                    <a:cubicBezTo>
                      <a:pt x="17848" y="22389"/>
                      <a:pt x="17931" y="22567"/>
                      <a:pt x="18074" y="22567"/>
                    </a:cubicBezTo>
                    <a:cubicBezTo>
                      <a:pt x="18134" y="22567"/>
                      <a:pt x="18205" y="22543"/>
                      <a:pt x="18265" y="22520"/>
                    </a:cubicBezTo>
                    <a:cubicBezTo>
                      <a:pt x="18289" y="22508"/>
                      <a:pt x="18312" y="22496"/>
                      <a:pt x="18324" y="22496"/>
                    </a:cubicBezTo>
                    <a:cubicBezTo>
                      <a:pt x="18336" y="22615"/>
                      <a:pt x="18360" y="23186"/>
                      <a:pt x="18348" y="23282"/>
                    </a:cubicBezTo>
                    <a:cubicBezTo>
                      <a:pt x="18348" y="23353"/>
                      <a:pt x="18265" y="23448"/>
                      <a:pt x="18205" y="23532"/>
                    </a:cubicBezTo>
                    <a:cubicBezTo>
                      <a:pt x="18181" y="23567"/>
                      <a:pt x="18158" y="23603"/>
                      <a:pt x="18134" y="23627"/>
                    </a:cubicBezTo>
                    <a:cubicBezTo>
                      <a:pt x="18110" y="23675"/>
                      <a:pt x="18086" y="23722"/>
                      <a:pt x="18062" y="23782"/>
                    </a:cubicBezTo>
                    <a:cubicBezTo>
                      <a:pt x="18015" y="23865"/>
                      <a:pt x="17967" y="23960"/>
                      <a:pt x="17896" y="24056"/>
                    </a:cubicBezTo>
                    <a:cubicBezTo>
                      <a:pt x="17824" y="24163"/>
                      <a:pt x="17765" y="24198"/>
                      <a:pt x="17693" y="24246"/>
                    </a:cubicBezTo>
                    <a:cubicBezTo>
                      <a:pt x="17658" y="24270"/>
                      <a:pt x="17622" y="24294"/>
                      <a:pt x="17574" y="24329"/>
                    </a:cubicBezTo>
                    <a:cubicBezTo>
                      <a:pt x="17431" y="24448"/>
                      <a:pt x="17217" y="24746"/>
                      <a:pt x="17169" y="24889"/>
                    </a:cubicBezTo>
                    <a:cubicBezTo>
                      <a:pt x="17146" y="24925"/>
                      <a:pt x="17134" y="24972"/>
                      <a:pt x="17122" y="25020"/>
                    </a:cubicBezTo>
                    <a:cubicBezTo>
                      <a:pt x="17098" y="25127"/>
                      <a:pt x="17062" y="25246"/>
                      <a:pt x="16991" y="25294"/>
                    </a:cubicBezTo>
                    <a:cubicBezTo>
                      <a:pt x="16872" y="25353"/>
                      <a:pt x="15872" y="25853"/>
                      <a:pt x="15431" y="25925"/>
                    </a:cubicBezTo>
                    <a:cubicBezTo>
                      <a:pt x="15288" y="25961"/>
                      <a:pt x="15074" y="26008"/>
                      <a:pt x="14824" y="26068"/>
                    </a:cubicBezTo>
                    <a:cubicBezTo>
                      <a:pt x="14288" y="26187"/>
                      <a:pt x="13633" y="26330"/>
                      <a:pt x="13336" y="26330"/>
                    </a:cubicBezTo>
                    <a:lnTo>
                      <a:pt x="13133" y="26330"/>
                    </a:lnTo>
                    <a:cubicBezTo>
                      <a:pt x="12836" y="26330"/>
                      <a:pt x="12681" y="26330"/>
                      <a:pt x="12431" y="26258"/>
                    </a:cubicBezTo>
                    <a:cubicBezTo>
                      <a:pt x="12300" y="26211"/>
                      <a:pt x="12228" y="26199"/>
                      <a:pt x="12181" y="26199"/>
                    </a:cubicBezTo>
                    <a:cubicBezTo>
                      <a:pt x="12133" y="26187"/>
                      <a:pt x="12121" y="26187"/>
                      <a:pt x="12097" y="26151"/>
                    </a:cubicBezTo>
                    <a:cubicBezTo>
                      <a:pt x="12074" y="26127"/>
                      <a:pt x="12050" y="26115"/>
                      <a:pt x="12026" y="26092"/>
                    </a:cubicBezTo>
                    <a:cubicBezTo>
                      <a:pt x="11978" y="26032"/>
                      <a:pt x="11931" y="25984"/>
                      <a:pt x="11871" y="25949"/>
                    </a:cubicBezTo>
                    <a:cubicBezTo>
                      <a:pt x="11782" y="25909"/>
                      <a:pt x="11710" y="25886"/>
                      <a:pt x="11613" y="25886"/>
                    </a:cubicBezTo>
                    <a:cubicBezTo>
                      <a:pt x="11593" y="25886"/>
                      <a:pt x="11572" y="25887"/>
                      <a:pt x="11550" y="25889"/>
                    </a:cubicBezTo>
                    <a:cubicBezTo>
                      <a:pt x="11478" y="25901"/>
                      <a:pt x="11443" y="25925"/>
                      <a:pt x="11419" y="25949"/>
                    </a:cubicBezTo>
                    <a:cubicBezTo>
                      <a:pt x="11383" y="25996"/>
                      <a:pt x="11383" y="26044"/>
                      <a:pt x="11395" y="26092"/>
                    </a:cubicBezTo>
                    <a:cubicBezTo>
                      <a:pt x="11407" y="26175"/>
                      <a:pt x="11609" y="26687"/>
                      <a:pt x="11693" y="26770"/>
                    </a:cubicBezTo>
                    <a:cubicBezTo>
                      <a:pt x="11716" y="26794"/>
                      <a:pt x="11740" y="26818"/>
                      <a:pt x="11764" y="26842"/>
                    </a:cubicBezTo>
                    <a:cubicBezTo>
                      <a:pt x="11835" y="26889"/>
                      <a:pt x="11871" y="26925"/>
                      <a:pt x="11871" y="26985"/>
                    </a:cubicBezTo>
                    <a:cubicBezTo>
                      <a:pt x="11871" y="27008"/>
                      <a:pt x="11871" y="27032"/>
                      <a:pt x="11871" y="27056"/>
                    </a:cubicBezTo>
                    <a:cubicBezTo>
                      <a:pt x="11871" y="27127"/>
                      <a:pt x="11871" y="27163"/>
                      <a:pt x="11800" y="27211"/>
                    </a:cubicBezTo>
                    <a:cubicBezTo>
                      <a:pt x="11776" y="27235"/>
                      <a:pt x="11752" y="27246"/>
                      <a:pt x="11728" y="27258"/>
                    </a:cubicBezTo>
                    <a:cubicBezTo>
                      <a:pt x="11657" y="27306"/>
                      <a:pt x="11609" y="27342"/>
                      <a:pt x="11538" y="27532"/>
                    </a:cubicBezTo>
                    <a:cubicBezTo>
                      <a:pt x="11502" y="27675"/>
                      <a:pt x="11502" y="27747"/>
                      <a:pt x="11502" y="27806"/>
                    </a:cubicBezTo>
                    <a:cubicBezTo>
                      <a:pt x="11490" y="27854"/>
                      <a:pt x="11490" y="27877"/>
                      <a:pt x="11478" y="27913"/>
                    </a:cubicBezTo>
                    <a:cubicBezTo>
                      <a:pt x="11466" y="27949"/>
                      <a:pt x="11454" y="27961"/>
                      <a:pt x="11443" y="27985"/>
                    </a:cubicBezTo>
                    <a:cubicBezTo>
                      <a:pt x="11407" y="28032"/>
                      <a:pt x="11395" y="28056"/>
                      <a:pt x="11371" y="28151"/>
                    </a:cubicBezTo>
                    <a:cubicBezTo>
                      <a:pt x="11371" y="28175"/>
                      <a:pt x="11371" y="28187"/>
                      <a:pt x="11371" y="28199"/>
                    </a:cubicBezTo>
                    <a:cubicBezTo>
                      <a:pt x="11347" y="28330"/>
                      <a:pt x="11312" y="28497"/>
                      <a:pt x="11407" y="28592"/>
                    </a:cubicBezTo>
                    <a:cubicBezTo>
                      <a:pt x="11526" y="28711"/>
                      <a:pt x="11585" y="28818"/>
                      <a:pt x="11585" y="28878"/>
                    </a:cubicBezTo>
                    <a:cubicBezTo>
                      <a:pt x="11585" y="28961"/>
                      <a:pt x="11574" y="29032"/>
                      <a:pt x="11431" y="29104"/>
                    </a:cubicBezTo>
                    <a:cubicBezTo>
                      <a:pt x="11359" y="29140"/>
                      <a:pt x="11276" y="29151"/>
                      <a:pt x="11193" y="29175"/>
                    </a:cubicBezTo>
                    <a:cubicBezTo>
                      <a:pt x="11109" y="29187"/>
                      <a:pt x="11014" y="29211"/>
                      <a:pt x="10931" y="29247"/>
                    </a:cubicBezTo>
                    <a:cubicBezTo>
                      <a:pt x="10907" y="29259"/>
                      <a:pt x="10871" y="29271"/>
                      <a:pt x="10847" y="29294"/>
                    </a:cubicBezTo>
                    <a:lnTo>
                      <a:pt x="10823" y="29306"/>
                    </a:lnTo>
                    <a:cubicBezTo>
                      <a:pt x="10740" y="29366"/>
                      <a:pt x="10633" y="29425"/>
                      <a:pt x="10550" y="29473"/>
                    </a:cubicBezTo>
                    <a:lnTo>
                      <a:pt x="10478" y="29425"/>
                    </a:lnTo>
                    <a:lnTo>
                      <a:pt x="9871" y="28473"/>
                    </a:lnTo>
                    <a:lnTo>
                      <a:pt x="9811" y="28092"/>
                    </a:lnTo>
                    <a:cubicBezTo>
                      <a:pt x="9823" y="28068"/>
                      <a:pt x="9823" y="28032"/>
                      <a:pt x="9823" y="28008"/>
                    </a:cubicBezTo>
                    <a:cubicBezTo>
                      <a:pt x="9823" y="27794"/>
                      <a:pt x="9788" y="26806"/>
                      <a:pt x="9788" y="26770"/>
                    </a:cubicBezTo>
                    <a:cubicBezTo>
                      <a:pt x="9788" y="26758"/>
                      <a:pt x="9776" y="26746"/>
                      <a:pt x="9764" y="26734"/>
                    </a:cubicBezTo>
                    <a:lnTo>
                      <a:pt x="9752" y="23520"/>
                    </a:lnTo>
                    <a:cubicBezTo>
                      <a:pt x="9740" y="22686"/>
                      <a:pt x="9740" y="21627"/>
                      <a:pt x="9728" y="20257"/>
                    </a:cubicBezTo>
                    <a:lnTo>
                      <a:pt x="10347" y="20257"/>
                    </a:lnTo>
                    <a:cubicBezTo>
                      <a:pt x="10359" y="20257"/>
                      <a:pt x="10371" y="20257"/>
                      <a:pt x="10371" y="20246"/>
                    </a:cubicBezTo>
                    <a:cubicBezTo>
                      <a:pt x="10383" y="20234"/>
                      <a:pt x="10383" y="20222"/>
                      <a:pt x="10383" y="20210"/>
                    </a:cubicBezTo>
                    <a:lnTo>
                      <a:pt x="10371" y="19329"/>
                    </a:lnTo>
                    <a:lnTo>
                      <a:pt x="12288" y="19329"/>
                    </a:lnTo>
                    <a:cubicBezTo>
                      <a:pt x="12431" y="19329"/>
                      <a:pt x="12514" y="19245"/>
                      <a:pt x="12538" y="19210"/>
                    </a:cubicBezTo>
                    <a:cubicBezTo>
                      <a:pt x="12550" y="19198"/>
                      <a:pt x="12550" y="19198"/>
                      <a:pt x="12562" y="19186"/>
                    </a:cubicBezTo>
                    <a:cubicBezTo>
                      <a:pt x="12597" y="19138"/>
                      <a:pt x="12705" y="18995"/>
                      <a:pt x="12824" y="18841"/>
                    </a:cubicBezTo>
                    <a:cubicBezTo>
                      <a:pt x="12836" y="18817"/>
                      <a:pt x="12859" y="18793"/>
                      <a:pt x="12871" y="18769"/>
                    </a:cubicBezTo>
                    <a:cubicBezTo>
                      <a:pt x="13014" y="18591"/>
                      <a:pt x="13157" y="18400"/>
                      <a:pt x="13240" y="18293"/>
                    </a:cubicBezTo>
                    <a:cubicBezTo>
                      <a:pt x="13252" y="18281"/>
                      <a:pt x="13264" y="18269"/>
                      <a:pt x="13276" y="18257"/>
                    </a:cubicBezTo>
                    <a:cubicBezTo>
                      <a:pt x="13288" y="18233"/>
                      <a:pt x="13300" y="18222"/>
                      <a:pt x="13300" y="18222"/>
                    </a:cubicBezTo>
                    <a:cubicBezTo>
                      <a:pt x="13324" y="18198"/>
                      <a:pt x="13407" y="18174"/>
                      <a:pt x="13526" y="18174"/>
                    </a:cubicBezTo>
                    <a:cubicBezTo>
                      <a:pt x="13586" y="18174"/>
                      <a:pt x="13645" y="18186"/>
                      <a:pt x="13693" y="18186"/>
                    </a:cubicBezTo>
                    <a:cubicBezTo>
                      <a:pt x="13717" y="18198"/>
                      <a:pt x="13740" y="18210"/>
                      <a:pt x="13776" y="18210"/>
                    </a:cubicBezTo>
                    <a:cubicBezTo>
                      <a:pt x="13815" y="18223"/>
                      <a:pt x="13855" y="18232"/>
                      <a:pt x="13896" y="18232"/>
                    </a:cubicBezTo>
                    <a:cubicBezTo>
                      <a:pt x="13930" y="18232"/>
                      <a:pt x="13965" y="18226"/>
                      <a:pt x="14002" y="18210"/>
                    </a:cubicBezTo>
                    <a:cubicBezTo>
                      <a:pt x="14121" y="18174"/>
                      <a:pt x="14133" y="18019"/>
                      <a:pt x="14157" y="17876"/>
                    </a:cubicBezTo>
                    <a:cubicBezTo>
                      <a:pt x="14169" y="17829"/>
                      <a:pt x="14169" y="17793"/>
                      <a:pt x="14181" y="17757"/>
                    </a:cubicBezTo>
                    <a:cubicBezTo>
                      <a:pt x="14193" y="17733"/>
                      <a:pt x="14193" y="17733"/>
                      <a:pt x="14193" y="17733"/>
                    </a:cubicBezTo>
                    <a:close/>
                    <a:moveTo>
                      <a:pt x="1727" y="22401"/>
                    </a:moveTo>
                    <a:cubicBezTo>
                      <a:pt x="1727" y="22401"/>
                      <a:pt x="1739" y="22401"/>
                      <a:pt x="1739" y="22413"/>
                    </a:cubicBezTo>
                    <a:cubicBezTo>
                      <a:pt x="1751" y="22413"/>
                      <a:pt x="1763" y="22413"/>
                      <a:pt x="1763" y="22424"/>
                    </a:cubicBezTo>
                    <a:lnTo>
                      <a:pt x="1787" y="22424"/>
                    </a:lnTo>
                    <a:cubicBezTo>
                      <a:pt x="1787" y="22436"/>
                      <a:pt x="1798" y="22436"/>
                      <a:pt x="1798" y="22436"/>
                    </a:cubicBezTo>
                    <a:cubicBezTo>
                      <a:pt x="1798" y="22448"/>
                      <a:pt x="1810" y="22448"/>
                      <a:pt x="1810" y="22448"/>
                    </a:cubicBezTo>
                    <a:cubicBezTo>
                      <a:pt x="1822" y="22460"/>
                      <a:pt x="1822" y="22460"/>
                      <a:pt x="1822" y="22472"/>
                    </a:cubicBezTo>
                    <a:lnTo>
                      <a:pt x="1834" y="22472"/>
                    </a:lnTo>
                    <a:cubicBezTo>
                      <a:pt x="1834" y="22484"/>
                      <a:pt x="1846" y="22484"/>
                      <a:pt x="1846" y="22496"/>
                    </a:cubicBezTo>
                    <a:cubicBezTo>
                      <a:pt x="1846" y="22496"/>
                      <a:pt x="1846" y="22496"/>
                      <a:pt x="1846" y="22508"/>
                    </a:cubicBezTo>
                    <a:cubicBezTo>
                      <a:pt x="1858" y="22508"/>
                      <a:pt x="1858" y="22520"/>
                      <a:pt x="1858" y="22520"/>
                    </a:cubicBezTo>
                    <a:cubicBezTo>
                      <a:pt x="1858" y="22520"/>
                      <a:pt x="1858" y="22532"/>
                      <a:pt x="1858" y="22532"/>
                    </a:cubicBezTo>
                    <a:cubicBezTo>
                      <a:pt x="1870" y="22532"/>
                      <a:pt x="1870" y="22543"/>
                      <a:pt x="1870" y="22543"/>
                    </a:cubicBezTo>
                    <a:cubicBezTo>
                      <a:pt x="1870" y="22543"/>
                      <a:pt x="1870" y="22555"/>
                      <a:pt x="1870" y="22555"/>
                    </a:cubicBezTo>
                    <a:cubicBezTo>
                      <a:pt x="1870" y="22555"/>
                      <a:pt x="1870" y="22567"/>
                      <a:pt x="1870" y="22579"/>
                    </a:cubicBezTo>
                    <a:cubicBezTo>
                      <a:pt x="1882" y="22591"/>
                      <a:pt x="1882" y="22591"/>
                      <a:pt x="1882" y="22603"/>
                    </a:cubicBezTo>
                    <a:cubicBezTo>
                      <a:pt x="1894" y="22627"/>
                      <a:pt x="1953" y="22734"/>
                      <a:pt x="2025" y="22817"/>
                    </a:cubicBezTo>
                    <a:cubicBezTo>
                      <a:pt x="2060" y="22877"/>
                      <a:pt x="2108" y="22924"/>
                      <a:pt x="2132" y="22948"/>
                    </a:cubicBezTo>
                    <a:lnTo>
                      <a:pt x="2191" y="22996"/>
                    </a:lnTo>
                    <a:cubicBezTo>
                      <a:pt x="2275" y="23067"/>
                      <a:pt x="2453" y="23198"/>
                      <a:pt x="2513" y="23270"/>
                    </a:cubicBezTo>
                    <a:cubicBezTo>
                      <a:pt x="2549" y="23305"/>
                      <a:pt x="2572" y="23425"/>
                      <a:pt x="2608" y="23520"/>
                    </a:cubicBezTo>
                    <a:cubicBezTo>
                      <a:pt x="2632" y="23591"/>
                      <a:pt x="2656" y="23651"/>
                      <a:pt x="2668" y="23698"/>
                    </a:cubicBezTo>
                    <a:cubicBezTo>
                      <a:pt x="2715" y="23794"/>
                      <a:pt x="2811" y="23841"/>
                      <a:pt x="2953" y="23841"/>
                    </a:cubicBezTo>
                    <a:lnTo>
                      <a:pt x="3049" y="23841"/>
                    </a:lnTo>
                    <a:lnTo>
                      <a:pt x="3168" y="23829"/>
                    </a:lnTo>
                    <a:cubicBezTo>
                      <a:pt x="3227" y="23817"/>
                      <a:pt x="3299" y="23806"/>
                      <a:pt x="3358" y="23806"/>
                    </a:cubicBezTo>
                    <a:lnTo>
                      <a:pt x="3394" y="23806"/>
                    </a:lnTo>
                    <a:cubicBezTo>
                      <a:pt x="3406" y="23794"/>
                      <a:pt x="3406" y="23794"/>
                      <a:pt x="3418" y="23794"/>
                    </a:cubicBezTo>
                    <a:lnTo>
                      <a:pt x="3501" y="23794"/>
                    </a:lnTo>
                    <a:cubicBezTo>
                      <a:pt x="3537" y="23806"/>
                      <a:pt x="3573" y="23925"/>
                      <a:pt x="3584" y="23972"/>
                    </a:cubicBezTo>
                    <a:cubicBezTo>
                      <a:pt x="3596" y="24008"/>
                      <a:pt x="3608" y="24020"/>
                      <a:pt x="3608" y="24044"/>
                    </a:cubicBezTo>
                    <a:cubicBezTo>
                      <a:pt x="3632" y="24103"/>
                      <a:pt x="3727" y="24103"/>
                      <a:pt x="3751" y="24103"/>
                    </a:cubicBezTo>
                    <a:lnTo>
                      <a:pt x="3763" y="24103"/>
                    </a:lnTo>
                    <a:lnTo>
                      <a:pt x="3763" y="24198"/>
                    </a:lnTo>
                    <a:cubicBezTo>
                      <a:pt x="3763" y="24210"/>
                      <a:pt x="3763" y="24222"/>
                      <a:pt x="3775" y="24222"/>
                    </a:cubicBezTo>
                    <a:lnTo>
                      <a:pt x="3787" y="24329"/>
                    </a:lnTo>
                    <a:cubicBezTo>
                      <a:pt x="3787" y="24341"/>
                      <a:pt x="3799" y="24353"/>
                      <a:pt x="3799" y="24365"/>
                    </a:cubicBezTo>
                    <a:cubicBezTo>
                      <a:pt x="3799" y="24377"/>
                      <a:pt x="3799" y="24389"/>
                      <a:pt x="3799" y="24389"/>
                    </a:cubicBezTo>
                    <a:cubicBezTo>
                      <a:pt x="3799" y="24401"/>
                      <a:pt x="3799" y="24413"/>
                      <a:pt x="3799" y="24425"/>
                    </a:cubicBezTo>
                    <a:cubicBezTo>
                      <a:pt x="3811" y="24472"/>
                      <a:pt x="3811" y="24532"/>
                      <a:pt x="3823" y="24591"/>
                    </a:cubicBezTo>
                    <a:cubicBezTo>
                      <a:pt x="3823" y="24591"/>
                      <a:pt x="3823" y="24603"/>
                      <a:pt x="3823" y="24603"/>
                    </a:cubicBezTo>
                    <a:cubicBezTo>
                      <a:pt x="3823" y="24639"/>
                      <a:pt x="3823" y="24663"/>
                      <a:pt x="3823" y="24687"/>
                    </a:cubicBezTo>
                    <a:cubicBezTo>
                      <a:pt x="3823" y="24687"/>
                      <a:pt x="3834" y="24699"/>
                      <a:pt x="3834" y="24699"/>
                    </a:cubicBezTo>
                    <a:cubicBezTo>
                      <a:pt x="3834" y="24770"/>
                      <a:pt x="3846" y="24841"/>
                      <a:pt x="3846" y="24913"/>
                    </a:cubicBezTo>
                    <a:cubicBezTo>
                      <a:pt x="3846" y="24925"/>
                      <a:pt x="3846" y="24925"/>
                      <a:pt x="3846" y="24937"/>
                    </a:cubicBezTo>
                    <a:cubicBezTo>
                      <a:pt x="3858" y="24960"/>
                      <a:pt x="3858" y="24996"/>
                      <a:pt x="3858" y="25020"/>
                    </a:cubicBezTo>
                    <a:cubicBezTo>
                      <a:pt x="3858" y="25032"/>
                      <a:pt x="3858" y="25044"/>
                      <a:pt x="3858" y="25056"/>
                    </a:cubicBezTo>
                    <a:cubicBezTo>
                      <a:pt x="3870" y="25080"/>
                      <a:pt x="3870" y="25103"/>
                      <a:pt x="3870" y="25139"/>
                    </a:cubicBezTo>
                    <a:cubicBezTo>
                      <a:pt x="3870" y="25151"/>
                      <a:pt x="3870" y="25151"/>
                      <a:pt x="3870" y="25163"/>
                    </a:cubicBezTo>
                    <a:cubicBezTo>
                      <a:pt x="3882" y="25199"/>
                      <a:pt x="3882" y="25234"/>
                      <a:pt x="3882" y="25270"/>
                    </a:cubicBezTo>
                    <a:cubicBezTo>
                      <a:pt x="3882" y="25282"/>
                      <a:pt x="3882" y="25294"/>
                      <a:pt x="3882" y="25306"/>
                    </a:cubicBezTo>
                    <a:cubicBezTo>
                      <a:pt x="3882" y="25330"/>
                      <a:pt x="3894" y="25353"/>
                      <a:pt x="3894" y="25389"/>
                    </a:cubicBezTo>
                    <a:cubicBezTo>
                      <a:pt x="3894" y="25401"/>
                      <a:pt x="3894" y="25413"/>
                      <a:pt x="3894" y="25425"/>
                    </a:cubicBezTo>
                    <a:cubicBezTo>
                      <a:pt x="3894" y="25449"/>
                      <a:pt x="3894" y="25472"/>
                      <a:pt x="3906" y="25496"/>
                    </a:cubicBezTo>
                    <a:cubicBezTo>
                      <a:pt x="3906" y="25508"/>
                      <a:pt x="3906" y="25520"/>
                      <a:pt x="3906" y="25532"/>
                    </a:cubicBezTo>
                    <a:cubicBezTo>
                      <a:pt x="3906" y="25568"/>
                      <a:pt x="3906" y="25603"/>
                      <a:pt x="3906" y="25639"/>
                    </a:cubicBezTo>
                    <a:cubicBezTo>
                      <a:pt x="3942" y="26187"/>
                      <a:pt x="3930" y="26270"/>
                      <a:pt x="3918" y="26294"/>
                    </a:cubicBezTo>
                    <a:cubicBezTo>
                      <a:pt x="3870" y="26353"/>
                      <a:pt x="3799" y="26413"/>
                      <a:pt x="3739" y="26461"/>
                    </a:cubicBezTo>
                    <a:cubicBezTo>
                      <a:pt x="3680" y="26508"/>
                      <a:pt x="3632" y="26544"/>
                      <a:pt x="3596" y="26592"/>
                    </a:cubicBezTo>
                    <a:cubicBezTo>
                      <a:pt x="3573" y="26627"/>
                      <a:pt x="3573" y="26675"/>
                      <a:pt x="3561" y="26723"/>
                    </a:cubicBezTo>
                    <a:cubicBezTo>
                      <a:pt x="3549" y="26794"/>
                      <a:pt x="3537" y="26865"/>
                      <a:pt x="3465" y="26925"/>
                    </a:cubicBezTo>
                    <a:cubicBezTo>
                      <a:pt x="3358" y="27020"/>
                      <a:pt x="3061" y="27223"/>
                      <a:pt x="3025" y="27235"/>
                    </a:cubicBezTo>
                    <a:cubicBezTo>
                      <a:pt x="3013" y="27246"/>
                      <a:pt x="2977" y="27270"/>
                      <a:pt x="2775" y="27437"/>
                    </a:cubicBezTo>
                    <a:cubicBezTo>
                      <a:pt x="2596" y="27592"/>
                      <a:pt x="2358" y="27794"/>
                      <a:pt x="2275" y="27842"/>
                    </a:cubicBezTo>
                    <a:cubicBezTo>
                      <a:pt x="2251" y="27854"/>
                      <a:pt x="2227" y="27866"/>
                      <a:pt x="2203" y="27889"/>
                    </a:cubicBezTo>
                    <a:cubicBezTo>
                      <a:pt x="2072" y="27949"/>
                      <a:pt x="1941" y="28020"/>
                      <a:pt x="1989" y="28235"/>
                    </a:cubicBezTo>
                    <a:lnTo>
                      <a:pt x="1989" y="28270"/>
                    </a:lnTo>
                    <a:cubicBezTo>
                      <a:pt x="2037" y="28497"/>
                      <a:pt x="2049" y="28616"/>
                      <a:pt x="1894" y="28711"/>
                    </a:cubicBezTo>
                    <a:cubicBezTo>
                      <a:pt x="1787" y="28770"/>
                      <a:pt x="1584" y="28806"/>
                      <a:pt x="1417" y="28830"/>
                    </a:cubicBezTo>
                    <a:cubicBezTo>
                      <a:pt x="1251" y="28854"/>
                      <a:pt x="1156" y="28878"/>
                      <a:pt x="1108" y="28913"/>
                    </a:cubicBezTo>
                    <a:cubicBezTo>
                      <a:pt x="977" y="29009"/>
                      <a:pt x="822" y="29187"/>
                      <a:pt x="810" y="29378"/>
                    </a:cubicBezTo>
                    <a:cubicBezTo>
                      <a:pt x="798" y="29425"/>
                      <a:pt x="798" y="29473"/>
                      <a:pt x="786" y="29509"/>
                    </a:cubicBezTo>
                    <a:cubicBezTo>
                      <a:pt x="786" y="29521"/>
                      <a:pt x="786" y="29532"/>
                      <a:pt x="786" y="29532"/>
                    </a:cubicBezTo>
                    <a:cubicBezTo>
                      <a:pt x="775" y="29568"/>
                      <a:pt x="775" y="29604"/>
                      <a:pt x="763" y="29628"/>
                    </a:cubicBezTo>
                    <a:cubicBezTo>
                      <a:pt x="763" y="29640"/>
                      <a:pt x="763" y="29640"/>
                      <a:pt x="763" y="29640"/>
                    </a:cubicBezTo>
                    <a:cubicBezTo>
                      <a:pt x="751" y="29711"/>
                      <a:pt x="727" y="29759"/>
                      <a:pt x="703" y="29794"/>
                    </a:cubicBezTo>
                    <a:cubicBezTo>
                      <a:pt x="691" y="29747"/>
                      <a:pt x="667" y="29699"/>
                      <a:pt x="655" y="29675"/>
                    </a:cubicBezTo>
                    <a:cubicBezTo>
                      <a:pt x="644" y="29640"/>
                      <a:pt x="667" y="29497"/>
                      <a:pt x="679" y="29413"/>
                    </a:cubicBezTo>
                    <a:lnTo>
                      <a:pt x="691" y="29378"/>
                    </a:lnTo>
                    <a:cubicBezTo>
                      <a:pt x="703" y="29247"/>
                      <a:pt x="715" y="29056"/>
                      <a:pt x="715" y="28925"/>
                    </a:cubicBezTo>
                    <a:cubicBezTo>
                      <a:pt x="715" y="28854"/>
                      <a:pt x="703" y="28806"/>
                      <a:pt x="691" y="28747"/>
                    </a:cubicBezTo>
                    <a:cubicBezTo>
                      <a:pt x="679" y="28687"/>
                      <a:pt x="667" y="28628"/>
                      <a:pt x="691" y="28592"/>
                    </a:cubicBezTo>
                    <a:cubicBezTo>
                      <a:pt x="703" y="28580"/>
                      <a:pt x="715" y="28556"/>
                      <a:pt x="727" y="28532"/>
                    </a:cubicBezTo>
                    <a:cubicBezTo>
                      <a:pt x="786" y="28437"/>
                      <a:pt x="846" y="28318"/>
                      <a:pt x="822" y="28235"/>
                    </a:cubicBezTo>
                    <a:cubicBezTo>
                      <a:pt x="810" y="28199"/>
                      <a:pt x="786" y="28151"/>
                      <a:pt x="751" y="28116"/>
                    </a:cubicBezTo>
                    <a:cubicBezTo>
                      <a:pt x="715" y="28068"/>
                      <a:pt x="679" y="28020"/>
                      <a:pt x="679" y="27961"/>
                    </a:cubicBezTo>
                    <a:lnTo>
                      <a:pt x="679" y="27937"/>
                    </a:lnTo>
                    <a:cubicBezTo>
                      <a:pt x="679" y="27830"/>
                      <a:pt x="691" y="27830"/>
                      <a:pt x="715" y="27818"/>
                    </a:cubicBezTo>
                    <a:lnTo>
                      <a:pt x="727" y="27818"/>
                    </a:lnTo>
                    <a:cubicBezTo>
                      <a:pt x="786" y="27794"/>
                      <a:pt x="882" y="27758"/>
                      <a:pt x="906" y="27627"/>
                    </a:cubicBezTo>
                    <a:cubicBezTo>
                      <a:pt x="917" y="27556"/>
                      <a:pt x="917" y="27485"/>
                      <a:pt x="929" y="27401"/>
                    </a:cubicBezTo>
                    <a:cubicBezTo>
                      <a:pt x="929" y="27330"/>
                      <a:pt x="941" y="27258"/>
                      <a:pt x="941" y="27199"/>
                    </a:cubicBezTo>
                    <a:cubicBezTo>
                      <a:pt x="953" y="27151"/>
                      <a:pt x="953" y="27092"/>
                      <a:pt x="965" y="27044"/>
                    </a:cubicBezTo>
                    <a:cubicBezTo>
                      <a:pt x="977" y="26949"/>
                      <a:pt x="977" y="26865"/>
                      <a:pt x="1001" y="26806"/>
                    </a:cubicBezTo>
                    <a:cubicBezTo>
                      <a:pt x="1025" y="26746"/>
                      <a:pt x="1215" y="26556"/>
                      <a:pt x="1298" y="26473"/>
                    </a:cubicBezTo>
                    <a:cubicBezTo>
                      <a:pt x="1370" y="26413"/>
                      <a:pt x="1394" y="26377"/>
                      <a:pt x="1406" y="26365"/>
                    </a:cubicBezTo>
                    <a:cubicBezTo>
                      <a:pt x="1417" y="26353"/>
                      <a:pt x="1417" y="26353"/>
                      <a:pt x="1429" y="26342"/>
                    </a:cubicBezTo>
                    <a:cubicBezTo>
                      <a:pt x="1477" y="26294"/>
                      <a:pt x="1513" y="26246"/>
                      <a:pt x="1501" y="26115"/>
                    </a:cubicBezTo>
                    <a:cubicBezTo>
                      <a:pt x="1489" y="25996"/>
                      <a:pt x="1465" y="25937"/>
                      <a:pt x="1429" y="25877"/>
                    </a:cubicBezTo>
                    <a:cubicBezTo>
                      <a:pt x="1417" y="25842"/>
                      <a:pt x="1406" y="25818"/>
                      <a:pt x="1382" y="25782"/>
                    </a:cubicBezTo>
                    <a:cubicBezTo>
                      <a:pt x="1346" y="25663"/>
                      <a:pt x="1310" y="25544"/>
                      <a:pt x="1298" y="25437"/>
                    </a:cubicBezTo>
                    <a:lnTo>
                      <a:pt x="1298" y="25401"/>
                    </a:lnTo>
                    <a:cubicBezTo>
                      <a:pt x="1287" y="25294"/>
                      <a:pt x="1287" y="25246"/>
                      <a:pt x="1191" y="25163"/>
                    </a:cubicBezTo>
                    <a:cubicBezTo>
                      <a:pt x="1120" y="25103"/>
                      <a:pt x="1001" y="25008"/>
                      <a:pt x="1001" y="24913"/>
                    </a:cubicBezTo>
                    <a:cubicBezTo>
                      <a:pt x="989" y="24889"/>
                      <a:pt x="989" y="24865"/>
                      <a:pt x="989" y="24841"/>
                    </a:cubicBezTo>
                    <a:cubicBezTo>
                      <a:pt x="977" y="24758"/>
                      <a:pt x="965" y="24675"/>
                      <a:pt x="965" y="24508"/>
                    </a:cubicBezTo>
                    <a:cubicBezTo>
                      <a:pt x="965" y="24389"/>
                      <a:pt x="965" y="24175"/>
                      <a:pt x="977" y="23972"/>
                    </a:cubicBezTo>
                    <a:cubicBezTo>
                      <a:pt x="977" y="23806"/>
                      <a:pt x="977" y="23663"/>
                      <a:pt x="977" y="23591"/>
                    </a:cubicBezTo>
                    <a:cubicBezTo>
                      <a:pt x="977" y="23556"/>
                      <a:pt x="977" y="23520"/>
                      <a:pt x="977" y="23472"/>
                    </a:cubicBezTo>
                    <a:cubicBezTo>
                      <a:pt x="965" y="23341"/>
                      <a:pt x="953" y="23163"/>
                      <a:pt x="1025" y="23079"/>
                    </a:cubicBezTo>
                    <a:cubicBezTo>
                      <a:pt x="1048" y="23055"/>
                      <a:pt x="1060" y="23044"/>
                      <a:pt x="1060" y="23044"/>
                    </a:cubicBezTo>
                    <a:lnTo>
                      <a:pt x="1072" y="23044"/>
                    </a:lnTo>
                    <a:cubicBezTo>
                      <a:pt x="1084" y="23044"/>
                      <a:pt x="1120" y="23032"/>
                      <a:pt x="1156" y="23008"/>
                    </a:cubicBezTo>
                    <a:cubicBezTo>
                      <a:pt x="1167" y="22996"/>
                      <a:pt x="1167" y="22996"/>
                      <a:pt x="1179" y="22984"/>
                    </a:cubicBezTo>
                    <a:lnTo>
                      <a:pt x="1227" y="22960"/>
                    </a:lnTo>
                    <a:cubicBezTo>
                      <a:pt x="1251" y="22948"/>
                      <a:pt x="1263" y="22936"/>
                      <a:pt x="1298" y="22924"/>
                    </a:cubicBezTo>
                    <a:cubicBezTo>
                      <a:pt x="1310" y="22913"/>
                      <a:pt x="1322" y="22901"/>
                      <a:pt x="1334" y="22901"/>
                    </a:cubicBezTo>
                    <a:cubicBezTo>
                      <a:pt x="1358" y="22877"/>
                      <a:pt x="1394" y="22853"/>
                      <a:pt x="1406" y="22841"/>
                    </a:cubicBezTo>
                    <a:cubicBezTo>
                      <a:pt x="1417" y="22829"/>
                      <a:pt x="1417" y="22829"/>
                      <a:pt x="1417" y="22817"/>
                    </a:cubicBezTo>
                    <a:cubicBezTo>
                      <a:pt x="1429" y="22817"/>
                      <a:pt x="1429" y="22805"/>
                      <a:pt x="1429" y="22805"/>
                    </a:cubicBezTo>
                    <a:cubicBezTo>
                      <a:pt x="1441" y="22794"/>
                      <a:pt x="1453" y="22770"/>
                      <a:pt x="1453" y="22758"/>
                    </a:cubicBezTo>
                    <a:cubicBezTo>
                      <a:pt x="1453" y="22734"/>
                      <a:pt x="1465" y="22710"/>
                      <a:pt x="1465" y="22698"/>
                    </a:cubicBezTo>
                    <a:cubicBezTo>
                      <a:pt x="1477" y="22639"/>
                      <a:pt x="1489" y="22591"/>
                      <a:pt x="1537" y="22555"/>
                    </a:cubicBezTo>
                    <a:cubicBezTo>
                      <a:pt x="1560" y="22543"/>
                      <a:pt x="1572" y="22543"/>
                      <a:pt x="1584" y="22532"/>
                    </a:cubicBezTo>
                    <a:cubicBezTo>
                      <a:pt x="1644" y="22496"/>
                      <a:pt x="1703" y="22472"/>
                      <a:pt x="1715" y="22401"/>
                    </a:cubicBezTo>
                    <a:close/>
                    <a:moveTo>
                      <a:pt x="3870" y="24270"/>
                    </a:moveTo>
                    <a:lnTo>
                      <a:pt x="3870" y="24270"/>
                    </a:lnTo>
                    <a:cubicBezTo>
                      <a:pt x="4084" y="24329"/>
                      <a:pt x="4335" y="24425"/>
                      <a:pt x="4394" y="24460"/>
                    </a:cubicBezTo>
                    <a:cubicBezTo>
                      <a:pt x="4430" y="24484"/>
                      <a:pt x="4406" y="24651"/>
                      <a:pt x="4394" y="24734"/>
                    </a:cubicBezTo>
                    <a:cubicBezTo>
                      <a:pt x="4382" y="24782"/>
                      <a:pt x="4370" y="24829"/>
                      <a:pt x="4370" y="24865"/>
                    </a:cubicBezTo>
                    <a:cubicBezTo>
                      <a:pt x="4358" y="25020"/>
                      <a:pt x="4430" y="25139"/>
                      <a:pt x="4608" y="25270"/>
                    </a:cubicBezTo>
                    <a:cubicBezTo>
                      <a:pt x="4656" y="25306"/>
                      <a:pt x="4716" y="25330"/>
                      <a:pt x="4787" y="25330"/>
                    </a:cubicBezTo>
                    <a:lnTo>
                      <a:pt x="4799" y="25330"/>
                    </a:lnTo>
                    <a:cubicBezTo>
                      <a:pt x="4882" y="25330"/>
                      <a:pt x="4954" y="25306"/>
                      <a:pt x="5025" y="25282"/>
                    </a:cubicBezTo>
                    <a:cubicBezTo>
                      <a:pt x="5097" y="25258"/>
                      <a:pt x="5144" y="25246"/>
                      <a:pt x="5204" y="25246"/>
                    </a:cubicBezTo>
                    <a:cubicBezTo>
                      <a:pt x="5311" y="25246"/>
                      <a:pt x="5418" y="25389"/>
                      <a:pt x="5489" y="25484"/>
                    </a:cubicBezTo>
                    <a:cubicBezTo>
                      <a:pt x="5537" y="25544"/>
                      <a:pt x="5573" y="25591"/>
                      <a:pt x="5608" y="25603"/>
                    </a:cubicBezTo>
                    <a:cubicBezTo>
                      <a:pt x="5620" y="25615"/>
                      <a:pt x="5644" y="25639"/>
                      <a:pt x="5668" y="25663"/>
                    </a:cubicBezTo>
                    <a:cubicBezTo>
                      <a:pt x="5739" y="25746"/>
                      <a:pt x="5859" y="25877"/>
                      <a:pt x="6109" y="25901"/>
                    </a:cubicBezTo>
                    <a:cubicBezTo>
                      <a:pt x="6168" y="25913"/>
                      <a:pt x="6263" y="25913"/>
                      <a:pt x="6382" y="25925"/>
                    </a:cubicBezTo>
                    <a:cubicBezTo>
                      <a:pt x="6799" y="25972"/>
                      <a:pt x="7490" y="26044"/>
                      <a:pt x="7966" y="26068"/>
                    </a:cubicBezTo>
                    <a:cubicBezTo>
                      <a:pt x="8478" y="26080"/>
                      <a:pt x="8811" y="26318"/>
                      <a:pt x="8990" y="26437"/>
                    </a:cubicBezTo>
                    <a:lnTo>
                      <a:pt x="9014" y="26461"/>
                    </a:lnTo>
                    <a:cubicBezTo>
                      <a:pt x="9037" y="26473"/>
                      <a:pt x="9049" y="26484"/>
                      <a:pt x="9061" y="26496"/>
                    </a:cubicBezTo>
                    <a:cubicBezTo>
                      <a:pt x="9204" y="26580"/>
                      <a:pt x="9526" y="26734"/>
                      <a:pt x="9657" y="26794"/>
                    </a:cubicBezTo>
                    <a:lnTo>
                      <a:pt x="9645" y="27592"/>
                    </a:lnTo>
                    <a:lnTo>
                      <a:pt x="9728" y="28092"/>
                    </a:lnTo>
                    <a:cubicBezTo>
                      <a:pt x="9716" y="28175"/>
                      <a:pt x="9704" y="28270"/>
                      <a:pt x="9692" y="28354"/>
                    </a:cubicBezTo>
                    <a:cubicBezTo>
                      <a:pt x="9657" y="28568"/>
                      <a:pt x="9633" y="28699"/>
                      <a:pt x="9657" y="28770"/>
                    </a:cubicBezTo>
                    <a:cubicBezTo>
                      <a:pt x="9692" y="28830"/>
                      <a:pt x="9776" y="28890"/>
                      <a:pt x="9907" y="28985"/>
                    </a:cubicBezTo>
                    <a:cubicBezTo>
                      <a:pt x="10014" y="29056"/>
                      <a:pt x="10133" y="29140"/>
                      <a:pt x="10192" y="29211"/>
                    </a:cubicBezTo>
                    <a:cubicBezTo>
                      <a:pt x="10216" y="29235"/>
                      <a:pt x="10228" y="29247"/>
                      <a:pt x="10240" y="29271"/>
                    </a:cubicBezTo>
                    <a:cubicBezTo>
                      <a:pt x="10228" y="29271"/>
                      <a:pt x="10216" y="29282"/>
                      <a:pt x="10192" y="29294"/>
                    </a:cubicBezTo>
                    <a:lnTo>
                      <a:pt x="10157" y="29318"/>
                    </a:lnTo>
                    <a:cubicBezTo>
                      <a:pt x="10014" y="29413"/>
                      <a:pt x="9776" y="29568"/>
                      <a:pt x="9692" y="29568"/>
                    </a:cubicBezTo>
                    <a:cubicBezTo>
                      <a:pt x="9609" y="29568"/>
                      <a:pt x="9371" y="29568"/>
                      <a:pt x="9216" y="29485"/>
                    </a:cubicBezTo>
                    <a:cubicBezTo>
                      <a:pt x="9037" y="29390"/>
                      <a:pt x="8728" y="29282"/>
                      <a:pt x="8633" y="29259"/>
                    </a:cubicBezTo>
                    <a:lnTo>
                      <a:pt x="8621" y="29247"/>
                    </a:lnTo>
                    <a:cubicBezTo>
                      <a:pt x="8514" y="29223"/>
                      <a:pt x="8430" y="29199"/>
                      <a:pt x="8311" y="29128"/>
                    </a:cubicBezTo>
                    <a:cubicBezTo>
                      <a:pt x="8287" y="29104"/>
                      <a:pt x="8252" y="29080"/>
                      <a:pt x="8240" y="29068"/>
                    </a:cubicBezTo>
                    <a:cubicBezTo>
                      <a:pt x="8187" y="29026"/>
                      <a:pt x="8143" y="28983"/>
                      <a:pt x="8057" y="28983"/>
                    </a:cubicBezTo>
                    <a:cubicBezTo>
                      <a:pt x="8047" y="28983"/>
                      <a:pt x="8037" y="28984"/>
                      <a:pt x="8025" y="28985"/>
                    </a:cubicBezTo>
                    <a:cubicBezTo>
                      <a:pt x="8025" y="28985"/>
                      <a:pt x="7644" y="29032"/>
                      <a:pt x="7561" y="29128"/>
                    </a:cubicBezTo>
                    <a:cubicBezTo>
                      <a:pt x="7549" y="29151"/>
                      <a:pt x="7549" y="29175"/>
                      <a:pt x="7549" y="29187"/>
                    </a:cubicBezTo>
                    <a:cubicBezTo>
                      <a:pt x="7549" y="29211"/>
                      <a:pt x="7549" y="29235"/>
                      <a:pt x="7549" y="29259"/>
                    </a:cubicBezTo>
                    <a:cubicBezTo>
                      <a:pt x="7549" y="29306"/>
                      <a:pt x="7549" y="29354"/>
                      <a:pt x="7573" y="29413"/>
                    </a:cubicBezTo>
                    <a:cubicBezTo>
                      <a:pt x="7609" y="29485"/>
                      <a:pt x="7609" y="29556"/>
                      <a:pt x="7609" y="29640"/>
                    </a:cubicBezTo>
                    <a:cubicBezTo>
                      <a:pt x="7597" y="29747"/>
                      <a:pt x="7692" y="29890"/>
                      <a:pt x="7740" y="29949"/>
                    </a:cubicBezTo>
                    <a:lnTo>
                      <a:pt x="7740" y="29961"/>
                    </a:lnTo>
                    <a:cubicBezTo>
                      <a:pt x="7752" y="29997"/>
                      <a:pt x="7740" y="30152"/>
                      <a:pt x="7740" y="30247"/>
                    </a:cubicBezTo>
                    <a:cubicBezTo>
                      <a:pt x="7728" y="30342"/>
                      <a:pt x="7728" y="30437"/>
                      <a:pt x="7728" y="30497"/>
                    </a:cubicBezTo>
                    <a:cubicBezTo>
                      <a:pt x="7728" y="30533"/>
                      <a:pt x="7728" y="30580"/>
                      <a:pt x="7728" y="30628"/>
                    </a:cubicBezTo>
                    <a:cubicBezTo>
                      <a:pt x="7716" y="30687"/>
                      <a:pt x="7716" y="30759"/>
                      <a:pt x="7728" y="30806"/>
                    </a:cubicBezTo>
                    <a:lnTo>
                      <a:pt x="394" y="31223"/>
                    </a:lnTo>
                    <a:cubicBezTo>
                      <a:pt x="382" y="31140"/>
                      <a:pt x="346" y="31080"/>
                      <a:pt x="322" y="31033"/>
                    </a:cubicBezTo>
                    <a:cubicBezTo>
                      <a:pt x="310" y="31009"/>
                      <a:pt x="298" y="30997"/>
                      <a:pt x="298" y="30985"/>
                    </a:cubicBezTo>
                    <a:cubicBezTo>
                      <a:pt x="298" y="30949"/>
                      <a:pt x="274" y="30925"/>
                      <a:pt x="263" y="30902"/>
                    </a:cubicBezTo>
                    <a:cubicBezTo>
                      <a:pt x="215" y="30830"/>
                      <a:pt x="144" y="30723"/>
                      <a:pt x="144" y="30533"/>
                    </a:cubicBezTo>
                    <a:cubicBezTo>
                      <a:pt x="144" y="30461"/>
                      <a:pt x="144" y="30402"/>
                      <a:pt x="155" y="30342"/>
                    </a:cubicBezTo>
                    <a:cubicBezTo>
                      <a:pt x="155" y="30259"/>
                      <a:pt x="155" y="30199"/>
                      <a:pt x="155" y="30140"/>
                    </a:cubicBezTo>
                    <a:cubicBezTo>
                      <a:pt x="144" y="30104"/>
                      <a:pt x="144" y="30080"/>
                      <a:pt x="144" y="30056"/>
                    </a:cubicBezTo>
                    <a:lnTo>
                      <a:pt x="96" y="30056"/>
                    </a:lnTo>
                    <a:lnTo>
                      <a:pt x="144" y="30033"/>
                    </a:lnTo>
                    <a:lnTo>
                      <a:pt x="144" y="30021"/>
                    </a:lnTo>
                    <a:cubicBezTo>
                      <a:pt x="132" y="29997"/>
                      <a:pt x="132" y="29985"/>
                      <a:pt x="132" y="29961"/>
                    </a:cubicBezTo>
                    <a:lnTo>
                      <a:pt x="108" y="29902"/>
                    </a:lnTo>
                    <a:cubicBezTo>
                      <a:pt x="191" y="29890"/>
                      <a:pt x="286" y="29878"/>
                      <a:pt x="322" y="29878"/>
                    </a:cubicBezTo>
                    <a:cubicBezTo>
                      <a:pt x="358" y="29878"/>
                      <a:pt x="394" y="29890"/>
                      <a:pt x="429" y="29902"/>
                    </a:cubicBezTo>
                    <a:cubicBezTo>
                      <a:pt x="478" y="29921"/>
                      <a:pt x="534" y="29940"/>
                      <a:pt x="599" y="29940"/>
                    </a:cubicBezTo>
                    <a:cubicBezTo>
                      <a:pt x="613" y="29940"/>
                      <a:pt x="628" y="29939"/>
                      <a:pt x="644" y="29937"/>
                    </a:cubicBezTo>
                    <a:cubicBezTo>
                      <a:pt x="667" y="29937"/>
                      <a:pt x="679" y="29925"/>
                      <a:pt x="691" y="29925"/>
                    </a:cubicBezTo>
                    <a:cubicBezTo>
                      <a:pt x="703" y="29913"/>
                      <a:pt x="715" y="29913"/>
                      <a:pt x="727" y="29902"/>
                    </a:cubicBezTo>
                    <a:cubicBezTo>
                      <a:pt x="739" y="29890"/>
                      <a:pt x="763" y="29878"/>
                      <a:pt x="775" y="29854"/>
                    </a:cubicBezTo>
                    <a:cubicBezTo>
                      <a:pt x="775" y="29854"/>
                      <a:pt x="775" y="29842"/>
                      <a:pt x="775" y="29842"/>
                    </a:cubicBezTo>
                    <a:cubicBezTo>
                      <a:pt x="798" y="29806"/>
                      <a:pt x="822" y="29771"/>
                      <a:pt x="834" y="29723"/>
                    </a:cubicBezTo>
                    <a:cubicBezTo>
                      <a:pt x="834" y="29723"/>
                      <a:pt x="834" y="29711"/>
                      <a:pt x="834" y="29711"/>
                    </a:cubicBezTo>
                    <a:cubicBezTo>
                      <a:pt x="846" y="29687"/>
                      <a:pt x="858" y="29652"/>
                      <a:pt x="858" y="29628"/>
                    </a:cubicBezTo>
                    <a:cubicBezTo>
                      <a:pt x="858" y="29616"/>
                      <a:pt x="858" y="29616"/>
                      <a:pt x="858" y="29616"/>
                    </a:cubicBezTo>
                    <a:cubicBezTo>
                      <a:pt x="870" y="29580"/>
                      <a:pt x="870" y="29556"/>
                      <a:pt x="882" y="29521"/>
                    </a:cubicBezTo>
                    <a:cubicBezTo>
                      <a:pt x="882" y="29509"/>
                      <a:pt x="882" y="29509"/>
                      <a:pt x="882" y="29497"/>
                    </a:cubicBezTo>
                    <a:cubicBezTo>
                      <a:pt x="882" y="29461"/>
                      <a:pt x="894" y="29425"/>
                      <a:pt x="894" y="29390"/>
                    </a:cubicBezTo>
                    <a:cubicBezTo>
                      <a:pt x="917" y="29223"/>
                      <a:pt x="1048" y="29068"/>
                      <a:pt x="1156" y="28985"/>
                    </a:cubicBezTo>
                    <a:cubicBezTo>
                      <a:pt x="1191" y="28961"/>
                      <a:pt x="1322" y="28937"/>
                      <a:pt x="1429" y="28925"/>
                    </a:cubicBezTo>
                    <a:cubicBezTo>
                      <a:pt x="1608" y="28890"/>
                      <a:pt x="1822" y="28866"/>
                      <a:pt x="1941" y="28782"/>
                    </a:cubicBezTo>
                    <a:cubicBezTo>
                      <a:pt x="2156" y="28651"/>
                      <a:pt x="2120" y="28461"/>
                      <a:pt x="2084" y="28258"/>
                    </a:cubicBezTo>
                    <a:lnTo>
                      <a:pt x="2072" y="28223"/>
                    </a:lnTo>
                    <a:cubicBezTo>
                      <a:pt x="2049" y="28080"/>
                      <a:pt x="2108" y="28032"/>
                      <a:pt x="2239" y="27961"/>
                    </a:cubicBezTo>
                    <a:cubicBezTo>
                      <a:pt x="2275" y="27949"/>
                      <a:pt x="2299" y="27937"/>
                      <a:pt x="2322" y="27925"/>
                    </a:cubicBezTo>
                    <a:cubicBezTo>
                      <a:pt x="2418" y="27866"/>
                      <a:pt x="2644" y="27663"/>
                      <a:pt x="2834" y="27508"/>
                    </a:cubicBezTo>
                    <a:cubicBezTo>
                      <a:pt x="2941" y="27413"/>
                      <a:pt x="3049" y="27330"/>
                      <a:pt x="3061" y="27318"/>
                    </a:cubicBezTo>
                    <a:cubicBezTo>
                      <a:pt x="3108" y="27306"/>
                      <a:pt x="3406" y="27092"/>
                      <a:pt x="3525" y="26985"/>
                    </a:cubicBezTo>
                    <a:cubicBezTo>
                      <a:pt x="3620" y="26913"/>
                      <a:pt x="3632" y="26818"/>
                      <a:pt x="3644" y="26746"/>
                    </a:cubicBezTo>
                    <a:cubicBezTo>
                      <a:pt x="3656" y="26699"/>
                      <a:pt x="3668" y="26663"/>
                      <a:pt x="3680" y="26639"/>
                    </a:cubicBezTo>
                    <a:cubicBezTo>
                      <a:pt x="3692" y="26604"/>
                      <a:pt x="3751" y="26568"/>
                      <a:pt x="3799" y="26532"/>
                    </a:cubicBezTo>
                    <a:cubicBezTo>
                      <a:pt x="3870" y="26473"/>
                      <a:pt x="3942" y="26413"/>
                      <a:pt x="3989" y="26342"/>
                    </a:cubicBezTo>
                    <a:cubicBezTo>
                      <a:pt x="4013" y="26318"/>
                      <a:pt x="4049" y="26258"/>
                      <a:pt x="4001" y="25639"/>
                    </a:cubicBezTo>
                    <a:cubicBezTo>
                      <a:pt x="4001" y="25603"/>
                      <a:pt x="4001" y="25580"/>
                      <a:pt x="3989" y="25544"/>
                    </a:cubicBezTo>
                    <a:cubicBezTo>
                      <a:pt x="3989" y="25532"/>
                      <a:pt x="3989" y="25520"/>
                      <a:pt x="3989" y="25508"/>
                    </a:cubicBezTo>
                    <a:cubicBezTo>
                      <a:pt x="3989" y="25484"/>
                      <a:pt x="3989" y="25472"/>
                      <a:pt x="3989" y="25449"/>
                    </a:cubicBezTo>
                    <a:cubicBezTo>
                      <a:pt x="3989" y="25437"/>
                      <a:pt x="3989" y="25425"/>
                      <a:pt x="3989" y="25413"/>
                    </a:cubicBezTo>
                    <a:cubicBezTo>
                      <a:pt x="3977" y="25389"/>
                      <a:pt x="3977" y="25365"/>
                      <a:pt x="3977" y="25353"/>
                    </a:cubicBezTo>
                    <a:cubicBezTo>
                      <a:pt x="3977" y="25341"/>
                      <a:pt x="3977" y="25330"/>
                      <a:pt x="3977" y="25318"/>
                    </a:cubicBezTo>
                    <a:cubicBezTo>
                      <a:pt x="3977" y="25294"/>
                      <a:pt x="3977" y="25270"/>
                      <a:pt x="3977" y="25258"/>
                    </a:cubicBezTo>
                    <a:cubicBezTo>
                      <a:pt x="3965" y="25246"/>
                      <a:pt x="3965" y="25222"/>
                      <a:pt x="3965" y="25210"/>
                    </a:cubicBezTo>
                    <a:cubicBezTo>
                      <a:pt x="3965" y="25199"/>
                      <a:pt x="3965" y="25175"/>
                      <a:pt x="3965" y="25163"/>
                    </a:cubicBezTo>
                    <a:cubicBezTo>
                      <a:pt x="3965" y="25139"/>
                      <a:pt x="3965" y="25127"/>
                      <a:pt x="3965" y="25115"/>
                    </a:cubicBezTo>
                    <a:cubicBezTo>
                      <a:pt x="3954" y="25091"/>
                      <a:pt x="3954" y="25080"/>
                      <a:pt x="3954" y="25056"/>
                    </a:cubicBezTo>
                    <a:cubicBezTo>
                      <a:pt x="3954" y="25044"/>
                      <a:pt x="3954" y="25032"/>
                      <a:pt x="3954" y="25020"/>
                    </a:cubicBezTo>
                    <a:cubicBezTo>
                      <a:pt x="3954" y="24996"/>
                      <a:pt x="3942" y="24972"/>
                      <a:pt x="3942" y="24949"/>
                    </a:cubicBezTo>
                    <a:cubicBezTo>
                      <a:pt x="3942" y="24949"/>
                      <a:pt x="3942" y="24937"/>
                      <a:pt x="3942" y="24925"/>
                    </a:cubicBezTo>
                    <a:cubicBezTo>
                      <a:pt x="3942" y="24865"/>
                      <a:pt x="3930" y="24806"/>
                      <a:pt x="3930" y="24746"/>
                    </a:cubicBezTo>
                    <a:cubicBezTo>
                      <a:pt x="3930" y="24746"/>
                      <a:pt x="3930" y="24746"/>
                      <a:pt x="3930" y="24734"/>
                    </a:cubicBezTo>
                    <a:cubicBezTo>
                      <a:pt x="3918" y="24710"/>
                      <a:pt x="3918" y="24687"/>
                      <a:pt x="3918" y="24663"/>
                    </a:cubicBezTo>
                    <a:cubicBezTo>
                      <a:pt x="3918" y="24651"/>
                      <a:pt x="3918" y="24639"/>
                      <a:pt x="3918" y="24639"/>
                    </a:cubicBezTo>
                    <a:cubicBezTo>
                      <a:pt x="3918" y="24615"/>
                      <a:pt x="3906" y="24603"/>
                      <a:pt x="3906" y="24591"/>
                    </a:cubicBezTo>
                    <a:cubicBezTo>
                      <a:pt x="3906" y="24579"/>
                      <a:pt x="3906" y="24556"/>
                      <a:pt x="3906" y="24544"/>
                    </a:cubicBezTo>
                    <a:cubicBezTo>
                      <a:pt x="3906" y="24532"/>
                      <a:pt x="3906" y="24532"/>
                      <a:pt x="3906" y="24520"/>
                    </a:cubicBezTo>
                    <a:cubicBezTo>
                      <a:pt x="3906" y="24508"/>
                      <a:pt x="3894" y="24484"/>
                      <a:pt x="3894" y="24472"/>
                    </a:cubicBezTo>
                    <a:cubicBezTo>
                      <a:pt x="3894" y="24472"/>
                      <a:pt x="3894" y="24460"/>
                      <a:pt x="3894" y="24460"/>
                    </a:cubicBezTo>
                    <a:cubicBezTo>
                      <a:pt x="3882" y="24377"/>
                      <a:pt x="3882" y="24318"/>
                      <a:pt x="3870" y="24270"/>
                    </a:cubicBezTo>
                    <a:close/>
                    <a:moveTo>
                      <a:pt x="8395" y="30902"/>
                    </a:moveTo>
                    <a:cubicBezTo>
                      <a:pt x="8406" y="30914"/>
                      <a:pt x="8406" y="30937"/>
                      <a:pt x="8418" y="30949"/>
                    </a:cubicBezTo>
                    <a:cubicBezTo>
                      <a:pt x="8490" y="31045"/>
                      <a:pt x="8609" y="31164"/>
                      <a:pt x="8740" y="31199"/>
                    </a:cubicBezTo>
                    <a:cubicBezTo>
                      <a:pt x="8776" y="31199"/>
                      <a:pt x="8811" y="31211"/>
                      <a:pt x="8835" y="31211"/>
                    </a:cubicBezTo>
                    <a:cubicBezTo>
                      <a:pt x="8907" y="31223"/>
                      <a:pt x="8942" y="31235"/>
                      <a:pt x="8954" y="31259"/>
                    </a:cubicBezTo>
                    <a:cubicBezTo>
                      <a:pt x="8966" y="31271"/>
                      <a:pt x="8966" y="31295"/>
                      <a:pt x="8978" y="31330"/>
                    </a:cubicBezTo>
                    <a:cubicBezTo>
                      <a:pt x="9014" y="31426"/>
                      <a:pt x="9049" y="31557"/>
                      <a:pt x="9157" y="31557"/>
                    </a:cubicBezTo>
                    <a:cubicBezTo>
                      <a:pt x="9157" y="31557"/>
                      <a:pt x="9502" y="31557"/>
                      <a:pt x="9561" y="31461"/>
                    </a:cubicBezTo>
                    <a:cubicBezTo>
                      <a:pt x="9585" y="31437"/>
                      <a:pt x="9585" y="31414"/>
                      <a:pt x="9573" y="31390"/>
                    </a:cubicBezTo>
                    <a:cubicBezTo>
                      <a:pt x="9549" y="31318"/>
                      <a:pt x="9478" y="31247"/>
                      <a:pt x="9430" y="31199"/>
                    </a:cubicBezTo>
                    <a:cubicBezTo>
                      <a:pt x="9454" y="31199"/>
                      <a:pt x="9478" y="31199"/>
                      <a:pt x="9502" y="31187"/>
                    </a:cubicBezTo>
                    <a:cubicBezTo>
                      <a:pt x="9526" y="31187"/>
                      <a:pt x="9538" y="31176"/>
                      <a:pt x="9561" y="31176"/>
                    </a:cubicBezTo>
                    <a:cubicBezTo>
                      <a:pt x="9645" y="31164"/>
                      <a:pt x="9752" y="31140"/>
                      <a:pt x="9788" y="31080"/>
                    </a:cubicBezTo>
                    <a:cubicBezTo>
                      <a:pt x="9823" y="31033"/>
                      <a:pt x="9883" y="30985"/>
                      <a:pt x="9907" y="30973"/>
                    </a:cubicBezTo>
                    <a:cubicBezTo>
                      <a:pt x="9930" y="30985"/>
                      <a:pt x="9978" y="31056"/>
                      <a:pt x="9978" y="31104"/>
                    </a:cubicBezTo>
                    <a:cubicBezTo>
                      <a:pt x="9990" y="31164"/>
                      <a:pt x="9990" y="31354"/>
                      <a:pt x="9990" y="31390"/>
                    </a:cubicBezTo>
                    <a:cubicBezTo>
                      <a:pt x="9978" y="31402"/>
                      <a:pt x="9990" y="31426"/>
                      <a:pt x="9990" y="31521"/>
                    </a:cubicBezTo>
                    <a:cubicBezTo>
                      <a:pt x="9990" y="31640"/>
                      <a:pt x="10002" y="31914"/>
                      <a:pt x="9990" y="31949"/>
                    </a:cubicBezTo>
                    <a:cubicBezTo>
                      <a:pt x="9978" y="31961"/>
                      <a:pt x="9966" y="31973"/>
                      <a:pt x="9930" y="31985"/>
                    </a:cubicBezTo>
                    <a:cubicBezTo>
                      <a:pt x="9895" y="31997"/>
                      <a:pt x="9871" y="32009"/>
                      <a:pt x="9823" y="32021"/>
                    </a:cubicBezTo>
                    <a:cubicBezTo>
                      <a:pt x="9788" y="32045"/>
                      <a:pt x="9776" y="32057"/>
                      <a:pt x="9752" y="32068"/>
                    </a:cubicBezTo>
                    <a:cubicBezTo>
                      <a:pt x="9716" y="32092"/>
                      <a:pt x="9692" y="32104"/>
                      <a:pt x="9573" y="32104"/>
                    </a:cubicBezTo>
                    <a:cubicBezTo>
                      <a:pt x="9557" y="32100"/>
                      <a:pt x="9542" y="32099"/>
                      <a:pt x="9526" y="32099"/>
                    </a:cubicBezTo>
                    <a:cubicBezTo>
                      <a:pt x="9495" y="32099"/>
                      <a:pt x="9466" y="32104"/>
                      <a:pt x="9442" y="32104"/>
                    </a:cubicBezTo>
                    <a:lnTo>
                      <a:pt x="9395" y="32104"/>
                    </a:lnTo>
                    <a:cubicBezTo>
                      <a:pt x="9359" y="32104"/>
                      <a:pt x="9359" y="32104"/>
                      <a:pt x="9359" y="32080"/>
                    </a:cubicBezTo>
                    <a:cubicBezTo>
                      <a:pt x="9359" y="32068"/>
                      <a:pt x="9359" y="32045"/>
                      <a:pt x="9347" y="32021"/>
                    </a:cubicBezTo>
                    <a:cubicBezTo>
                      <a:pt x="9323" y="31830"/>
                      <a:pt x="9299" y="31723"/>
                      <a:pt x="9252" y="31687"/>
                    </a:cubicBezTo>
                    <a:cubicBezTo>
                      <a:pt x="9228" y="31676"/>
                      <a:pt x="9180" y="31664"/>
                      <a:pt x="9109" y="31664"/>
                    </a:cubicBezTo>
                    <a:cubicBezTo>
                      <a:pt x="9049" y="31664"/>
                      <a:pt x="8966" y="31676"/>
                      <a:pt x="8907" y="31676"/>
                    </a:cubicBezTo>
                    <a:cubicBezTo>
                      <a:pt x="8883" y="31676"/>
                      <a:pt x="8859" y="31687"/>
                      <a:pt x="8847" y="31687"/>
                    </a:cubicBezTo>
                    <a:cubicBezTo>
                      <a:pt x="8787" y="31687"/>
                      <a:pt x="8633" y="31771"/>
                      <a:pt x="8633" y="31926"/>
                    </a:cubicBezTo>
                    <a:cubicBezTo>
                      <a:pt x="8621" y="31961"/>
                      <a:pt x="8621" y="31985"/>
                      <a:pt x="8609" y="32009"/>
                    </a:cubicBezTo>
                    <a:cubicBezTo>
                      <a:pt x="8597" y="32092"/>
                      <a:pt x="8597" y="32152"/>
                      <a:pt x="8728" y="32188"/>
                    </a:cubicBezTo>
                    <a:cubicBezTo>
                      <a:pt x="8871" y="32223"/>
                      <a:pt x="9061" y="32319"/>
                      <a:pt x="9157" y="32390"/>
                    </a:cubicBezTo>
                    <a:cubicBezTo>
                      <a:pt x="9192" y="32414"/>
                      <a:pt x="9228" y="32438"/>
                      <a:pt x="9252" y="32449"/>
                    </a:cubicBezTo>
                    <a:cubicBezTo>
                      <a:pt x="9180" y="32461"/>
                      <a:pt x="9073" y="32485"/>
                      <a:pt x="8907" y="32557"/>
                    </a:cubicBezTo>
                    <a:cubicBezTo>
                      <a:pt x="8597" y="32664"/>
                      <a:pt x="8418" y="32914"/>
                      <a:pt x="8359" y="33009"/>
                    </a:cubicBezTo>
                    <a:cubicBezTo>
                      <a:pt x="8323" y="33069"/>
                      <a:pt x="8287" y="33152"/>
                      <a:pt x="8252" y="33235"/>
                    </a:cubicBezTo>
                    <a:cubicBezTo>
                      <a:pt x="8252" y="33247"/>
                      <a:pt x="8240" y="33259"/>
                      <a:pt x="8240" y="33271"/>
                    </a:cubicBezTo>
                    <a:cubicBezTo>
                      <a:pt x="8228" y="33319"/>
                      <a:pt x="8216" y="33366"/>
                      <a:pt x="8204" y="33402"/>
                    </a:cubicBezTo>
                    <a:cubicBezTo>
                      <a:pt x="8204" y="33426"/>
                      <a:pt x="8192" y="33438"/>
                      <a:pt x="8192" y="33450"/>
                    </a:cubicBezTo>
                    <a:cubicBezTo>
                      <a:pt x="8192" y="33473"/>
                      <a:pt x="8192" y="33485"/>
                      <a:pt x="8180" y="33497"/>
                    </a:cubicBezTo>
                    <a:cubicBezTo>
                      <a:pt x="8180" y="33521"/>
                      <a:pt x="8180" y="33533"/>
                      <a:pt x="8180" y="33533"/>
                    </a:cubicBezTo>
                    <a:cubicBezTo>
                      <a:pt x="8180" y="33545"/>
                      <a:pt x="8180" y="33545"/>
                      <a:pt x="8180" y="33557"/>
                    </a:cubicBezTo>
                    <a:cubicBezTo>
                      <a:pt x="8168" y="33640"/>
                      <a:pt x="8168" y="33735"/>
                      <a:pt x="8180" y="33807"/>
                    </a:cubicBezTo>
                    <a:cubicBezTo>
                      <a:pt x="8192" y="33926"/>
                      <a:pt x="8216" y="34057"/>
                      <a:pt x="8240" y="34176"/>
                    </a:cubicBezTo>
                    <a:cubicBezTo>
                      <a:pt x="8264" y="34283"/>
                      <a:pt x="8275" y="34390"/>
                      <a:pt x="8275" y="34426"/>
                    </a:cubicBezTo>
                    <a:cubicBezTo>
                      <a:pt x="8275" y="34485"/>
                      <a:pt x="8275" y="34485"/>
                      <a:pt x="8240" y="34497"/>
                    </a:cubicBezTo>
                    <a:cubicBezTo>
                      <a:pt x="8216" y="34497"/>
                      <a:pt x="8192" y="34497"/>
                      <a:pt x="8168" y="34509"/>
                    </a:cubicBezTo>
                    <a:cubicBezTo>
                      <a:pt x="8049" y="34521"/>
                      <a:pt x="7954" y="34533"/>
                      <a:pt x="7954" y="34604"/>
                    </a:cubicBezTo>
                    <a:cubicBezTo>
                      <a:pt x="7954" y="34616"/>
                      <a:pt x="7942" y="34700"/>
                      <a:pt x="7918" y="34783"/>
                    </a:cubicBezTo>
                    <a:cubicBezTo>
                      <a:pt x="7883" y="34950"/>
                      <a:pt x="7835" y="35176"/>
                      <a:pt x="7835" y="35271"/>
                    </a:cubicBezTo>
                    <a:cubicBezTo>
                      <a:pt x="7835" y="35331"/>
                      <a:pt x="7835" y="35366"/>
                      <a:pt x="7847" y="35390"/>
                    </a:cubicBezTo>
                    <a:cubicBezTo>
                      <a:pt x="7847" y="35402"/>
                      <a:pt x="7847" y="35402"/>
                      <a:pt x="7847" y="35414"/>
                    </a:cubicBezTo>
                    <a:cubicBezTo>
                      <a:pt x="7833" y="35418"/>
                      <a:pt x="7815" y="35419"/>
                      <a:pt x="7795" y="35419"/>
                    </a:cubicBezTo>
                    <a:cubicBezTo>
                      <a:pt x="7745" y="35419"/>
                      <a:pt x="7683" y="35411"/>
                      <a:pt x="7633" y="35402"/>
                    </a:cubicBezTo>
                    <a:cubicBezTo>
                      <a:pt x="7621" y="35402"/>
                      <a:pt x="7609" y="35402"/>
                      <a:pt x="7585" y="35390"/>
                    </a:cubicBezTo>
                    <a:cubicBezTo>
                      <a:pt x="7562" y="35375"/>
                      <a:pt x="7525" y="35360"/>
                      <a:pt x="7471" y="35360"/>
                    </a:cubicBezTo>
                    <a:cubicBezTo>
                      <a:pt x="7440" y="35360"/>
                      <a:pt x="7402" y="35365"/>
                      <a:pt x="7359" y="35378"/>
                    </a:cubicBezTo>
                    <a:cubicBezTo>
                      <a:pt x="7228" y="35426"/>
                      <a:pt x="7204" y="35450"/>
                      <a:pt x="7144" y="35497"/>
                    </a:cubicBezTo>
                    <a:cubicBezTo>
                      <a:pt x="7121" y="35521"/>
                      <a:pt x="7085" y="35545"/>
                      <a:pt x="7049" y="35569"/>
                    </a:cubicBezTo>
                    <a:cubicBezTo>
                      <a:pt x="6990" y="35605"/>
                      <a:pt x="6954" y="35640"/>
                      <a:pt x="6918" y="35664"/>
                    </a:cubicBezTo>
                    <a:cubicBezTo>
                      <a:pt x="6859" y="35712"/>
                      <a:pt x="6835" y="35736"/>
                      <a:pt x="6799" y="35747"/>
                    </a:cubicBezTo>
                    <a:lnTo>
                      <a:pt x="6740" y="35747"/>
                    </a:lnTo>
                    <a:cubicBezTo>
                      <a:pt x="6597" y="35771"/>
                      <a:pt x="6537" y="35795"/>
                      <a:pt x="6513" y="35831"/>
                    </a:cubicBezTo>
                    <a:lnTo>
                      <a:pt x="6478" y="35890"/>
                    </a:lnTo>
                    <a:cubicBezTo>
                      <a:pt x="6382" y="36021"/>
                      <a:pt x="6168" y="36355"/>
                      <a:pt x="6049" y="36533"/>
                    </a:cubicBezTo>
                    <a:lnTo>
                      <a:pt x="6001" y="36593"/>
                    </a:lnTo>
                    <a:cubicBezTo>
                      <a:pt x="5894" y="36748"/>
                      <a:pt x="5811" y="36855"/>
                      <a:pt x="5799" y="36974"/>
                    </a:cubicBezTo>
                    <a:lnTo>
                      <a:pt x="1548" y="37343"/>
                    </a:lnTo>
                    <a:lnTo>
                      <a:pt x="1548" y="37319"/>
                    </a:lnTo>
                    <a:cubicBezTo>
                      <a:pt x="1525" y="37200"/>
                      <a:pt x="1477" y="36998"/>
                      <a:pt x="1501" y="36902"/>
                    </a:cubicBezTo>
                    <a:cubicBezTo>
                      <a:pt x="1525" y="36783"/>
                      <a:pt x="1560" y="36640"/>
                      <a:pt x="1632" y="36545"/>
                    </a:cubicBezTo>
                    <a:cubicBezTo>
                      <a:pt x="1656" y="36509"/>
                      <a:pt x="1691" y="36486"/>
                      <a:pt x="1727" y="36462"/>
                    </a:cubicBezTo>
                    <a:cubicBezTo>
                      <a:pt x="1787" y="36426"/>
                      <a:pt x="1858" y="36367"/>
                      <a:pt x="1822" y="36259"/>
                    </a:cubicBezTo>
                    <a:cubicBezTo>
                      <a:pt x="1798" y="36140"/>
                      <a:pt x="1727" y="35974"/>
                      <a:pt x="1632" y="35890"/>
                    </a:cubicBezTo>
                    <a:cubicBezTo>
                      <a:pt x="1548" y="35819"/>
                      <a:pt x="1477" y="35771"/>
                      <a:pt x="1310" y="35712"/>
                    </a:cubicBezTo>
                    <a:cubicBezTo>
                      <a:pt x="1275" y="35700"/>
                      <a:pt x="1239" y="35688"/>
                      <a:pt x="1203" y="35664"/>
                    </a:cubicBezTo>
                    <a:cubicBezTo>
                      <a:pt x="1144" y="35652"/>
                      <a:pt x="1060" y="35628"/>
                      <a:pt x="1048" y="35617"/>
                    </a:cubicBezTo>
                    <a:cubicBezTo>
                      <a:pt x="1072" y="35581"/>
                      <a:pt x="1287" y="35509"/>
                      <a:pt x="1370" y="35509"/>
                    </a:cubicBezTo>
                    <a:lnTo>
                      <a:pt x="1548" y="35509"/>
                    </a:lnTo>
                    <a:cubicBezTo>
                      <a:pt x="1656" y="35509"/>
                      <a:pt x="1739" y="35497"/>
                      <a:pt x="1787" y="35450"/>
                    </a:cubicBezTo>
                    <a:cubicBezTo>
                      <a:pt x="1918" y="35366"/>
                      <a:pt x="1941" y="35236"/>
                      <a:pt x="1953" y="35128"/>
                    </a:cubicBezTo>
                    <a:lnTo>
                      <a:pt x="1953" y="35081"/>
                    </a:lnTo>
                    <a:cubicBezTo>
                      <a:pt x="1965" y="34985"/>
                      <a:pt x="1965" y="34890"/>
                      <a:pt x="1882" y="34878"/>
                    </a:cubicBezTo>
                    <a:lnTo>
                      <a:pt x="1858" y="34878"/>
                    </a:lnTo>
                    <a:cubicBezTo>
                      <a:pt x="1834" y="34866"/>
                      <a:pt x="1822" y="34866"/>
                      <a:pt x="1656" y="34866"/>
                    </a:cubicBezTo>
                    <a:lnTo>
                      <a:pt x="1477" y="34866"/>
                    </a:lnTo>
                    <a:cubicBezTo>
                      <a:pt x="1298" y="34866"/>
                      <a:pt x="1263" y="34855"/>
                      <a:pt x="1251" y="34831"/>
                    </a:cubicBezTo>
                    <a:cubicBezTo>
                      <a:pt x="1203" y="34783"/>
                      <a:pt x="1179" y="34747"/>
                      <a:pt x="1191" y="34712"/>
                    </a:cubicBezTo>
                    <a:cubicBezTo>
                      <a:pt x="1191" y="34676"/>
                      <a:pt x="1215" y="34628"/>
                      <a:pt x="1239" y="34593"/>
                    </a:cubicBezTo>
                    <a:cubicBezTo>
                      <a:pt x="1251" y="34569"/>
                      <a:pt x="1263" y="34545"/>
                      <a:pt x="1275" y="34533"/>
                    </a:cubicBezTo>
                    <a:cubicBezTo>
                      <a:pt x="1287" y="34497"/>
                      <a:pt x="1287" y="34450"/>
                      <a:pt x="1275" y="34426"/>
                    </a:cubicBezTo>
                    <a:cubicBezTo>
                      <a:pt x="1322" y="34378"/>
                      <a:pt x="1406" y="34259"/>
                      <a:pt x="1346" y="34164"/>
                    </a:cubicBezTo>
                    <a:cubicBezTo>
                      <a:pt x="1310" y="34116"/>
                      <a:pt x="1275" y="34093"/>
                      <a:pt x="1239" y="34069"/>
                    </a:cubicBezTo>
                    <a:cubicBezTo>
                      <a:pt x="1191" y="34045"/>
                      <a:pt x="1191" y="34033"/>
                      <a:pt x="1191" y="34009"/>
                    </a:cubicBezTo>
                    <a:cubicBezTo>
                      <a:pt x="1191" y="33973"/>
                      <a:pt x="1215" y="33938"/>
                      <a:pt x="1227" y="33902"/>
                    </a:cubicBezTo>
                    <a:cubicBezTo>
                      <a:pt x="1251" y="33854"/>
                      <a:pt x="1287" y="33795"/>
                      <a:pt x="1263" y="33747"/>
                    </a:cubicBezTo>
                    <a:cubicBezTo>
                      <a:pt x="1239" y="33664"/>
                      <a:pt x="1215" y="33640"/>
                      <a:pt x="1144" y="33592"/>
                    </a:cubicBezTo>
                    <a:cubicBezTo>
                      <a:pt x="1084" y="33557"/>
                      <a:pt x="1001" y="33473"/>
                      <a:pt x="1001" y="33450"/>
                    </a:cubicBezTo>
                    <a:cubicBezTo>
                      <a:pt x="1001" y="33426"/>
                      <a:pt x="1036" y="33378"/>
                      <a:pt x="1072" y="33354"/>
                    </a:cubicBezTo>
                    <a:cubicBezTo>
                      <a:pt x="1132" y="33331"/>
                      <a:pt x="1191" y="33283"/>
                      <a:pt x="1203" y="33164"/>
                    </a:cubicBezTo>
                    <a:cubicBezTo>
                      <a:pt x="1203" y="33092"/>
                      <a:pt x="1203" y="33045"/>
                      <a:pt x="1167" y="32997"/>
                    </a:cubicBezTo>
                    <a:cubicBezTo>
                      <a:pt x="1145" y="32975"/>
                      <a:pt x="1113" y="32966"/>
                      <a:pt x="1071" y="32966"/>
                    </a:cubicBezTo>
                    <a:cubicBezTo>
                      <a:pt x="1047" y="32966"/>
                      <a:pt x="1019" y="32969"/>
                      <a:pt x="989" y="32973"/>
                    </a:cubicBezTo>
                    <a:lnTo>
                      <a:pt x="834" y="32973"/>
                    </a:lnTo>
                    <a:cubicBezTo>
                      <a:pt x="798" y="32961"/>
                      <a:pt x="703" y="32914"/>
                      <a:pt x="679" y="32890"/>
                    </a:cubicBezTo>
                    <a:cubicBezTo>
                      <a:pt x="679" y="32866"/>
                      <a:pt x="703" y="32795"/>
                      <a:pt x="715" y="32759"/>
                    </a:cubicBezTo>
                    <a:cubicBezTo>
                      <a:pt x="751" y="32700"/>
                      <a:pt x="703" y="32580"/>
                      <a:pt x="679" y="32509"/>
                    </a:cubicBezTo>
                    <a:cubicBezTo>
                      <a:pt x="679" y="32509"/>
                      <a:pt x="644" y="32342"/>
                      <a:pt x="644" y="32199"/>
                    </a:cubicBezTo>
                    <a:cubicBezTo>
                      <a:pt x="644" y="32164"/>
                      <a:pt x="632" y="32128"/>
                      <a:pt x="632" y="32080"/>
                    </a:cubicBezTo>
                    <a:cubicBezTo>
                      <a:pt x="620" y="32057"/>
                      <a:pt x="620" y="32033"/>
                      <a:pt x="620" y="31997"/>
                    </a:cubicBezTo>
                    <a:cubicBezTo>
                      <a:pt x="620" y="31985"/>
                      <a:pt x="620" y="31973"/>
                      <a:pt x="620" y="31961"/>
                    </a:cubicBezTo>
                    <a:cubicBezTo>
                      <a:pt x="620" y="31961"/>
                      <a:pt x="620" y="31949"/>
                      <a:pt x="620" y="31938"/>
                    </a:cubicBezTo>
                    <a:lnTo>
                      <a:pt x="620" y="31914"/>
                    </a:lnTo>
                    <a:cubicBezTo>
                      <a:pt x="620" y="31902"/>
                      <a:pt x="620" y="31890"/>
                      <a:pt x="620" y="31890"/>
                    </a:cubicBezTo>
                    <a:cubicBezTo>
                      <a:pt x="632" y="31878"/>
                      <a:pt x="632" y="31866"/>
                      <a:pt x="632" y="31854"/>
                    </a:cubicBezTo>
                    <a:cubicBezTo>
                      <a:pt x="644" y="31842"/>
                      <a:pt x="644" y="31830"/>
                      <a:pt x="655" y="31818"/>
                    </a:cubicBezTo>
                    <a:cubicBezTo>
                      <a:pt x="655" y="31807"/>
                      <a:pt x="655" y="31807"/>
                      <a:pt x="655" y="31795"/>
                    </a:cubicBezTo>
                    <a:cubicBezTo>
                      <a:pt x="667" y="31783"/>
                      <a:pt x="667" y="31783"/>
                      <a:pt x="679" y="31771"/>
                    </a:cubicBezTo>
                    <a:cubicBezTo>
                      <a:pt x="786" y="31604"/>
                      <a:pt x="858" y="31545"/>
                      <a:pt x="906" y="31509"/>
                    </a:cubicBezTo>
                    <a:lnTo>
                      <a:pt x="929" y="31497"/>
                    </a:lnTo>
                    <a:cubicBezTo>
                      <a:pt x="941" y="31485"/>
                      <a:pt x="941" y="31485"/>
                      <a:pt x="953" y="31473"/>
                    </a:cubicBezTo>
                    <a:cubicBezTo>
                      <a:pt x="1001" y="31437"/>
                      <a:pt x="1036" y="31402"/>
                      <a:pt x="1048" y="31306"/>
                    </a:cubicBezTo>
                    <a:lnTo>
                      <a:pt x="8395" y="30902"/>
                    </a:lnTo>
                    <a:close/>
                    <a:moveTo>
                      <a:pt x="5799" y="37069"/>
                    </a:moveTo>
                    <a:cubicBezTo>
                      <a:pt x="5799" y="37105"/>
                      <a:pt x="5787" y="37141"/>
                      <a:pt x="5787" y="37176"/>
                    </a:cubicBezTo>
                    <a:cubicBezTo>
                      <a:pt x="5787" y="37271"/>
                      <a:pt x="5775" y="37355"/>
                      <a:pt x="5799" y="37438"/>
                    </a:cubicBezTo>
                    <a:cubicBezTo>
                      <a:pt x="5799" y="37438"/>
                      <a:pt x="5799" y="37450"/>
                      <a:pt x="5799" y="37462"/>
                    </a:cubicBezTo>
                    <a:lnTo>
                      <a:pt x="5823" y="37557"/>
                    </a:lnTo>
                    <a:cubicBezTo>
                      <a:pt x="5823" y="37569"/>
                      <a:pt x="5835" y="37581"/>
                      <a:pt x="5835" y="37593"/>
                    </a:cubicBezTo>
                    <a:cubicBezTo>
                      <a:pt x="5847" y="37641"/>
                      <a:pt x="5859" y="37664"/>
                      <a:pt x="5870" y="37700"/>
                    </a:cubicBezTo>
                    <a:cubicBezTo>
                      <a:pt x="5882" y="37700"/>
                      <a:pt x="5882" y="37712"/>
                      <a:pt x="5882" y="37724"/>
                    </a:cubicBezTo>
                    <a:cubicBezTo>
                      <a:pt x="5894" y="37724"/>
                      <a:pt x="5894" y="37736"/>
                      <a:pt x="5906" y="37748"/>
                    </a:cubicBezTo>
                    <a:cubicBezTo>
                      <a:pt x="5918" y="37760"/>
                      <a:pt x="5930" y="37783"/>
                      <a:pt x="5954" y="37807"/>
                    </a:cubicBezTo>
                    <a:cubicBezTo>
                      <a:pt x="6001" y="37855"/>
                      <a:pt x="6049" y="37891"/>
                      <a:pt x="6085" y="37914"/>
                    </a:cubicBezTo>
                    <a:cubicBezTo>
                      <a:pt x="6132" y="37950"/>
                      <a:pt x="6156" y="37974"/>
                      <a:pt x="6192" y="38033"/>
                    </a:cubicBezTo>
                    <a:lnTo>
                      <a:pt x="6216" y="38057"/>
                    </a:lnTo>
                    <a:cubicBezTo>
                      <a:pt x="6299" y="38188"/>
                      <a:pt x="6454" y="38438"/>
                      <a:pt x="6537" y="38522"/>
                    </a:cubicBezTo>
                    <a:cubicBezTo>
                      <a:pt x="6621" y="38605"/>
                      <a:pt x="6728" y="38688"/>
                      <a:pt x="6918" y="38688"/>
                    </a:cubicBezTo>
                    <a:lnTo>
                      <a:pt x="7513" y="38688"/>
                    </a:lnTo>
                    <a:cubicBezTo>
                      <a:pt x="7597" y="38700"/>
                      <a:pt x="7633" y="38700"/>
                      <a:pt x="7680" y="38748"/>
                    </a:cubicBezTo>
                    <a:cubicBezTo>
                      <a:pt x="7871" y="38891"/>
                      <a:pt x="7906" y="38974"/>
                      <a:pt x="7906" y="38998"/>
                    </a:cubicBezTo>
                    <a:cubicBezTo>
                      <a:pt x="7906" y="39034"/>
                      <a:pt x="7883" y="39069"/>
                      <a:pt x="7859" y="39129"/>
                    </a:cubicBezTo>
                    <a:cubicBezTo>
                      <a:pt x="7823" y="39188"/>
                      <a:pt x="7775" y="39284"/>
                      <a:pt x="7752" y="39391"/>
                    </a:cubicBezTo>
                    <a:cubicBezTo>
                      <a:pt x="7740" y="39462"/>
                      <a:pt x="7728" y="39498"/>
                      <a:pt x="7716" y="39534"/>
                    </a:cubicBezTo>
                    <a:cubicBezTo>
                      <a:pt x="7692" y="39617"/>
                      <a:pt x="7668" y="39665"/>
                      <a:pt x="7728" y="39760"/>
                    </a:cubicBezTo>
                    <a:cubicBezTo>
                      <a:pt x="7752" y="39796"/>
                      <a:pt x="7764" y="39831"/>
                      <a:pt x="7787" y="39855"/>
                    </a:cubicBezTo>
                    <a:cubicBezTo>
                      <a:pt x="7835" y="39915"/>
                      <a:pt x="7835" y="39927"/>
                      <a:pt x="7823" y="39938"/>
                    </a:cubicBezTo>
                    <a:cubicBezTo>
                      <a:pt x="7799" y="39962"/>
                      <a:pt x="7764" y="39998"/>
                      <a:pt x="7716" y="40034"/>
                    </a:cubicBezTo>
                    <a:cubicBezTo>
                      <a:pt x="7633" y="40105"/>
                      <a:pt x="7513" y="40212"/>
                      <a:pt x="7418" y="40331"/>
                    </a:cubicBezTo>
                    <a:cubicBezTo>
                      <a:pt x="7371" y="40391"/>
                      <a:pt x="7347" y="40439"/>
                      <a:pt x="7311" y="40474"/>
                    </a:cubicBezTo>
                    <a:cubicBezTo>
                      <a:pt x="7252" y="40570"/>
                      <a:pt x="7216" y="40617"/>
                      <a:pt x="7109" y="40700"/>
                    </a:cubicBezTo>
                    <a:cubicBezTo>
                      <a:pt x="7002" y="40772"/>
                      <a:pt x="6906" y="40843"/>
                      <a:pt x="6823" y="40891"/>
                    </a:cubicBezTo>
                    <a:cubicBezTo>
                      <a:pt x="6775" y="40927"/>
                      <a:pt x="6728" y="40951"/>
                      <a:pt x="6692" y="40974"/>
                    </a:cubicBezTo>
                    <a:cubicBezTo>
                      <a:pt x="6609" y="41034"/>
                      <a:pt x="6144" y="41522"/>
                      <a:pt x="6085" y="41653"/>
                    </a:cubicBezTo>
                    <a:cubicBezTo>
                      <a:pt x="6013" y="41772"/>
                      <a:pt x="6013" y="41796"/>
                      <a:pt x="5966" y="42046"/>
                    </a:cubicBezTo>
                    <a:cubicBezTo>
                      <a:pt x="5954" y="42165"/>
                      <a:pt x="5942" y="42367"/>
                      <a:pt x="5942" y="42558"/>
                    </a:cubicBezTo>
                    <a:cubicBezTo>
                      <a:pt x="5942" y="42772"/>
                      <a:pt x="5930" y="43034"/>
                      <a:pt x="5906" y="43094"/>
                    </a:cubicBezTo>
                    <a:cubicBezTo>
                      <a:pt x="5835" y="43213"/>
                      <a:pt x="5775" y="43296"/>
                      <a:pt x="5656" y="43379"/>
                    </a:cubicBezTo>
                    <a:cubicBezTo>
                      <a:pt x="5608" y="43427"/>
                      <a:pt x="5501" y="43475"/>
                      <a:pt x="5394" y="43522"/>
                    </a:cubicBezTo>
                    <a:cubicBezTo>
                      <a:pt x="5204" y="43618"/>
                      <a:pt x="5073" y="43677"/>
                      <a:pt x="5025" y="43748"/>
                    </a:cubicBezTo>
                    <a:cubicBezTo>
                      <a:pt x="4942" y="43856"/>
                      <a:pt x="4846" y="44070"/>
                      <a:pt x="4775" y="44237"/>
                    </a:cubicBezTo>
                    <a:lnTo>
                      <a:pt x="4751" y="44308"/>
                    </a:lnTo>
                    <a:cubicBezTo>
                      <a:pt x="4680" y="44475"/>
                      <a:pt x="4596" y="44641"/>
                      <a:pt x="4668" y="44796"/>
                    </a:cubicBezTo>
                    <a:lnTo>
                      <a:pt x="4680" y="44832"/>
                    </a:lnTo>
                    <a:cubicBezTo>
                      <a:pt x="4739" y="44963"/>
                      <a:pt x="4775" y="45070"/>
                      <a:pt x="4787" y="45201"/>
                    </a:cubicBezTo>
                    <a:cubicBezTo>
                      <a:pt x="4799" y="45272"/>
                      <a:pt x="4787" y="45427"/>
                      <a:pt x="4787" y="45558"/>
                    </a:cubicBezTo>
                    <a:cubicBezTo>
                      <a:pt x="4775" y="45725"/>
                      <a:pt x="4775" y="45784"/>
                      <a:pt x="4775" y="45808"/>
                    </a:cubicBezTo>
                    <a:cubicBezTo>
                      <a:pt x="4787" y="45832"/>
                      <a:pt x="4811" y="45856"/>
                      <a:pt x="4858" y="45915"/>
                    </a:cubicBezTo>
                    <a:cubicBezTo>
                      <a:pt x="4930" y="46011"/>
                      <a:pt x="5037" y="46142"/>
                      <a:pt x="5120" y="46296"/>
                    </a:cubicBezTo>
                    <a:cubicBezTo>
                      <a:pt x="5156" y="46356"/>
                      <a:pt x="5192" y="46415"/>
                      <a:pt x="5216" y="46475"/>
                    </a:cubicBezTo>
                    <a:cubicBezTo>
                      <a:pt x="5311" y="46642"/>
                      <a:pt x="5382" y="46785"/>
                      <a:pt x="5454" y="46832"/>
                    </a:cubicBezTo>
                    <a:cubicBezTo>
                      <a:pt x="5489" y="46856"/>
                      <a:pt x="5513" y="46892"/>
                      <a:pt x="5537" y="46904"/>
                    </a:cubicBezTo>
                    <a:cubicBezTo>
                      <a:pt x="5513" y="46904"/>
                      <a:pt x="5478" y="46892"/>
                      <a:pt x="5454" y="46880"/>
                    </a:cubicBezTo>
                    <a:cubicBezTo>
                      <a:pt x="5418" y="46868"/>
                      <a:pt x="5406" y="46856"/>
                      <a:pt x="5394" y="46856"/>
                    </a:cubicBezTo>
                    <a:cubicBezTo>
                      <a:pt x="5382" y="46856"/>
                      <a:pt x="5347" y="46832"/>
                      <a:pt x="5299" y="46808"/>
                    </a:cubicBezTo>
                    <a:cubicBezTo>
                      <a:pt x="5192" y="46761"/>
                      <a:pt x="5061" y="46689"/>
                      <a:pt x="4989" y="46666"/>
                    </a:cubicBezTo>
                    <a:cubicBezTo>
                      <a:pt x="4977" y="46666"/>
                      <a:pt x="4942" y="46654"/>
                      <a:pt x="4906" y="46630"/>
                    </a:cubicBezTo>
                    <a:cubicBezTo>
                      <a:pt x="4739" y="46570"/>
                      <a:pt x="4489" y="46463"/>
                      <a:pt x="4311" y="46463"/>
                    </a:cubicBezTo>
                    <a:cubicBezTo>
                      <a:pt x="4227" y="46451"/>
                      <a:pt x="4132" y="46451"/>
                      <a:pt x="4025" y="46451"/>
                    </a:cubicBezTo>
                    <a:cubicBezTo>
                      <a:pt x="3882" y="46451"/>
                      <a:pt x="3727" y="46439"/>
                      <a:pt x="3608" y="46439"/>
                    </a:cubicBezTo>
                    <a:cubicBezTo>
                      <a:pt x="3418" y="46439"/>
                      <a:pt x="2572" y="46511"/>
                      <a:pt x="2513" y="46523"/>
                    </a:cubicBezTo>
                    <a:lnTo>
                      <a:pt x="2477" y="46523"/>
                    </a:lnTo>
                    <a:cubicBezTo>
                      <a:pt x="2445" y="46533"/>
                      <a:pt x="2408" y="46539"/>
                      <a:pt x="2373" y="46539"/>
                    </a:cubicBezTo>
                    <a:cubicBezTo>
                      <a:pt x="2330" y="46539"/>
                      <a:pt x="2289" y="46530"/>
                      <a:pt x="2263" y="46511"/>
                    </a:cubicBezTo>
                    <a:cubicBezTo>
                      <a:pt x="2215" y="46487"/>
                      <a:pt x="2191" y="46439"/>
                      <a:pt x="2168" y="46404"/>
                    </a:cubicBezTo>
                    <a:cubicBezTo>
                      <a:pt x="2132" y="46356"/>
                      <a:pt x="2096" y="46308"/>
                      <a:pt x="2025" y="46285"/>
                    </a:cubicBezTo>
                    <a:cubicBezTo>
                      <a:pt x="2001" y="46273"/>
                      <a:pt x="1977" y="46261"/>
                      <a:pt x="1953" y="46261"/>
                    </a:cubicBezTo>
                    <a:cubicBezTo>
                      <a:pt x="1906" y="46249"/>
                      <a:pt x="1894" y="46249"/>
                      <a:pt x="1858" y="46213"/>
                    </a:cubicBezTo>
                    <a:cubicBezTo>
                      <a:pt x="1727" y="46082"/>
                      <a:pt x="1715" y="46034"/>
                      <a:pt x="1715" y="46023"/>
                    </a:cubicBezTo>
                    <a:cubicBezTo>
                      <a:pt x="1715" y="45999"/>
                      <a:pt x="1727" y="45975"/>
                      <a:pt x="1751" y="45939"/>
                    </a:cubicBezTo>
                    <a:cubicBezTo>
                      <a:pt x="1775" y="45892"/>
                      <a:pt x="1798" y="45832"/>
                      <a:pt x="1798" y="45773"/>
                    </a:cubicBezTo>
                    <a:cubicBezTo>
                      <a:pt x="1798" y="45665"/>
                      <a:pt x="1751" y="45284"/>
                      <a:pt x="1715" y="45153"/>
                    </a:cubicBezTo>
                    <a:cubicBezTo>
                      <a:pt x="1691" y="45034"/>
                      <a:pt x="1679" y="44975"/>
                      <a:pt x="1679" y="44844"/>
                    </a:cubicBezTo>
                    <a:cubicBezTo>
                      <a:pt x="1679" y="44582"/>
                      <a:pt x="1644" y="44522"/>
                      <a:pt x="1608" y="44510"/>
                    </a:cubicBezTo>
                    <a:lnTo>
                      <a:pt x="1596" y="44499"/>
                    </a:lnTo>
                    <a:cubicBezTo>
                      <a:pt x="1560" y="44487"/>
                      <a:pt x="1513" y="44451"/>
                      <a:pt x="1441" y="44451"/>
                    </a:cubicBezTo>
                    <a:cubicBezTo>
                      <a:pt x="1382" y="44451"/>
                      <a:pt x="1334" y="44463"/>
                      <a:pt x="1275" y="44499"/>
                    </a:cubicBezTo>
                    <a:cubicBezTo>
                      <a:pt x="1132" y="44558"/>
                      <a:pt x="1013" y="44653"/>
                      <a:pt x="953" y="44713"/>
                    </a:cubicBezTo>
                    <a:cubicBezTo>
                      <a:pt x="941" y="44725"/>
                      <a:pt x="929" y="44737"/>
                      <a:pt x="917" y="44737"/>
                    </a:cubicBezTo>
                    <a:cubicBezTo>
                      <a:pt x="917" y="44737"/>
                      <a:pt x="894" y="44749"/>
                      <a:pt x="870" y="44749"/>
                    </a:cubicBezTo>
                    <a:cubicBezTo>
                      <a:pt x="834" y="44749"/>
                      <a:pt x="798" y="44737"/>
                      <a:pt x="786" y="44713"/>
                    </a:cubicBezTo>
                    <a:cubicBezTo>
                      <a:pt x="775" y="44689"/>
                      <a:pt x="775" y="44653"/>
                      <a:pt x="763" y="44618"/>
                    </a:cubicBezTo>
                    <a:cubicBezTo>
                      <a:pt x="715" y="44439"/>
                      <a:pt x="655" y="44249"/>
                      <a:pt x="620" y="44177"/>
                    </a:cubicBezTo>
                    <a:cubicBezTo>
                      <a:pt x="584" y="44129"/>
                      <a:pt x="548" y="44094"/>
                      <a:pt x="513" y="44070"/>
                    </a:cubicBezTo>
                    <a:cubicBezTo>
                      <a:pt x="477" y="44022"/>
                      <a:pt x="429" y="43987"/>
                      <a:pt x="405" y="43915"/>
                    </a:cubicBezTo>
                    <a:cubicBezTo>
                      <a:pt x="358" y="43760"/>
                      <a:pt x="334" y="43618"/>
                      <a:pt x="310" y="43487"/>
                    </a:cubicBezTo>
                    <a:cubicBezTo>
                      <a:pt x="298" y="43379"/>
                      <a:pt x="286" y="43201"/>
                      <a:pt x="274" y="43082"/>
                    </a:cubicBezTo>
                    <a:lnTo>
                      <a:pt x="274" y="42998"/>
                    </a:lnTo>
                    <a:cubicBezTo>
                      <a:pt x="274" y="42963"/>
                      <a:pt x="263" y="42927"/>
                      <a:pt x="251" y="42879"/>
                    </a:cubicBezTo>
                    <a:cubicBezTo>
                      <a:pt x="251" y="42832"/>
                      <a:pt x="227" y="42736"/>
                      <a:pt x="239" y="42701"/>
                    </a:cubicBezTo>
                    <a:cubicBezTo>
                      <a:pt x="251" y="42689"/>
                      <a:pt x="263" y="42677"/>
                      <a:pt x="286" y="42665"/>
                    </a:cubicBezTo>
                    <a:cubicBezTo>
                      <a:pt x="322" y="42641"/>
                      <a:pt x="394" y="42594"/>
                      <a:pt x="525" y="42510"/>
                    </a:cubicBezTo>
                    <a:cubicBezTo>
                      <a:pt x="691" y="42391"/>
                      <a:pt x="715" y="42308"/>
                      <a:pt x="727" y="42236"/>
                    </a:cubicBezTo>
                    <a:cubicBezTo>
                      <a:pt x="739" y="42201"/>
                      <a:pt x="751" y="42177"/>
                      <a:pt x="763" y="42153"/>
                    </a:cubicBezTo>
                    <a:cubicBezTo>
                      <a:pt x="786" y="42105"/>
                      <a:pt x="798" y="42105"/>
                      <a:pt x="810" y="42082"/>
                    </a:cubicBezTo>
                    <a:cubicBezTo>
                      <a:pt x="834" y="42070"/>
                      <a:pt x="870" y="42046"/>
                      <a:pt x="917" y="41986"/>
                    </a:cubicBezTo>
                    <a:cubicBezTo>
                      <a:pt x="941" y="41963"/>
                      <a:pt x="953" y="41939"/>
                      <a:pt x="977" y="41927"/>
                    </a:cubicBezTo>
                    <a:cubicBezTo>
                      <a:pt x="1048" y="41843"/>
                      <a:pt x="1096" y="41796"/>
                      <a:pt x="1096" y="41653"/>
                    </a:cubicBezTo>
                    <a:cubicBezTo>
                      <a:pt x="1096" y="41617"/>
                      <a:pt x="1096" y="41570"/>
                      <a:pt x="1096" y="41534"/>
                    </a:cubicBezTo>
                    <a:cubicBezTo>
                      <a:pt x="1084" y="41415"/>
                      <a:pt x="1084" y="41308"/>
                      <a:pt x="1132" y="41260"/>
                    </a:cubicBezTo>
                    <a:cubicBezTo>
                      <a:pt x="1156" y="41248"/>
                      <a:pt x="1167" y="41248"/>
                      <a:pt x="1179" y="41236"/>
                    </a:cubicBezTo>
                    <a:cubicBezTo>
                      <a:pt x="1263" y="41177"/>
                      <a:pt x="1298" y="41141"/>
                      <a:pt x="1287" y="40974"/>
                    </a:cubicBezTo>
                    <a:cubicBezTo>
                      <a:pt x="1287" y="40879"/>
                      <a:pt x="1263" y="40820"/>
                      <a:pt x="1227" y="40760"/>
                    </a:cubicBezTo>
                    <a:cubicBezTo>
                      <a:pt x="1203" y="40689"/>
                      <a:pt x="1167" y="40617"/>
                      <a:pt x="1156" y="40498"/>
                    </a:cubicBezTo>
                    <a:cubicBezTo>
                      <a:pt x="1132" y="40415"/>
                      <a:pt x="1132" y="40379"/>
                      <a:pt x="1120" y="40355"/>
                    </a:cubicBezTo>
                    <a:cubicBezTo>
                      <a:pt x="1120" y="40343"/>
                      <a:pt x="1132" y="40319"/>
                      <a:pt x="1144" y="40260"/>
                    </a:cubicBezTo>
                    <a:cubicBezTo>
                      <a:pt x="1156" y="40200"/>
                      <a:pt x="1156" y="40153"/>
                      <a:pt x="1156" y="40105"/>
                    </a:cubicBezTo>
                    <a:cubicBezTo>
                      <a:pt x="1167" y="39998"/>
                      <a:pt x="1179" y="39927"/>
                      <a:pt x="1251" y="39796"/>
                    </a:cubicBezTo>
                    <a:cubicBezTo>
                      <a:pt x="1287" y="39712"/>
                      <a:pt x="1346" y="39653"/>
                      <a:pt x="1394" y="39593"/>
                    </a:cubicBezTo>
                    <a:cubicBezTo>
                      <a:pt x="1465" y="39510"/>
                      <a:pt x="1537" y="39427"/>
                      <a:pt x="1537" y="39319"/>
                    </a:cubicBezTo>
                    <a:cubicBezTo>
                      <a:pt x="1537" y="39248"/>
                      <a:pt x="1525" y="39176"/>
                      <a:pt x="1513" y="39129"/>
                    </a:cubicBezTo>
                    <a:cubicBezTo>
                      <a:pt x="1501" y="39057"/>
                      <a:pt x="1489" y="38998"/>
                      <a:pt x="1501" y="38926"/>
                    </a:cubicBezTo>
                    <a:cubicBezTo>
                      <a:pt x="1513" y="38855"/>
                      <a:pt x="1537" y="38795"/>
                      <a:pt x="1548" y="38724"/>
                    </a:cubicBezTo>
                    <a:cubicBezTo>
                      <a:pt x="1572" y="38665"/>
                      <a:pt x="1584" y="38617"/>
                      <a:pt x="1596" y="38545"/>
                    </a:cubicBezTo>
                    <a:cubicBezTo>
                      <a:pt x="1620" y="38450"/>
                      <a:pt x="1644" y="38307"/>
                      <a:pt x="1644" y="38176"/>
                    </a:cubicBezTo>
                    <a:lnTo>
                      <a:pt x="1644" y="38153"/>
                    </a:lnTo>
                    <a:cubicBezTo>
                      <a:pt x="1644" y="38153"/>
                      <a:pt x="1644" y="38141"/>
                      <a:pt x="1644" y="38141"/>
                    </a:cubicBezTo>
                    <a:cubicBezTo>
                      <a:pt x="1644" y="38129"/>
                      <a:pt x="1644" y="38117"/>
                      <a:pt x="1644" y="38117"/>
                    </a:cubicBezTo>
                    <a:cubicBezTo>
                      <a:pt x="1644" y="38010"/>
                      <a:pt x="1596" y="37605"/>
                      <a:pt x="1560" y="37438"/>
                    </a:cubicBezTo>
                    <a:lnTo>
                      <a:pt x="5799" y="37069"/>
                    </a:lnTo>
                    <a:close/>
                    <a:moveTo>
                      <a:pt x="6056" y="0"/>
                    </a:moveTo>
                    <a:cubicBezTo>
                      <a:pt x="6031" y="0"/>
                      <a:pt x="6007" y="11"/>
                      <a:pt x="5989" y="29"/>
                    </a:cubicBezTo>
                    <a:cubicBezTo>
                      <a:pt x="5954" y="76"/>
                      <a:pt x="5966" y="148"/>
                      <a:pt x="5966" y="196"/>
                    </a:cubicBezTo>
                    <a:cubicBezTo>
                      <a:pt x="5966" y="207"/>
                      <a:pt x="5966" y="219"/>
                      <a:pt x="5966" y="219"/>
                    </a:cubicBezTo>
                    <a:cubicBezTo>
                      <a:pt x="5966" y="255"/>
                      <a:pt x="5966" y="374"/>
                      <a:pt x="5942" y="446"/>
                    </a:cubicBezTo>
                    <a:cubicBezTo>
                      <a:pt x="5930" y="517"/>
                      <a:pt x="5870" y="565"/>
                      <a:pt x="5799" y="636"/>
                    </a:cubicBezTo>
                    <a:cubicBezTo>
                      <a:pt x="5728" y="696"/>
                      <a:pt x="5608" y="731"/>
                      <a:pt x="5454" y="731"/>
                    </a:cubicBezTo>
                    <a:cubicBezTo>
                      <a:pt x="5299" y="731"/>
                      <a:pt x="5263" y="803"/>
                      <a:pt x="5216" y="874"/>
                    </a:cubicBezTo>
                    <a:cubicBezTo>
                      <a:pt x="5204" y="898"/>
                      <a:pt x="5192" y="922"/>
                      <a:pt x="5168" y="946"/>
                    </a:cubicBezTo>
                    <a:cubicBezTo>
                      <a:pt x="5073" y="1065"/>
                      <a:pt x="4918" y="1339"/>
                      <a:pt x="4882" y="1410"/>
                    </a:cubicBezTo>
                    <a:cubicBezTo>
                      <a:pt x="4870" y="1434"/>
                      <a:pt x="4846" y="1458"/>
                      <a:pt x="4823" y="1493"/>
                    </a:cubicBezTo>
                    <a:cubicBezTo>
                      <a:pt x="4775" y="1553"/>
                      <a:pt x="4716" y="1636"/>
                      <a:pt x="4692" y="1720"/>
                    </a:cubicBezTo>
                    <a:cubicBezTo>
                      <a:pt x="4656" y="1839"/>
                      <a:pt x="4692" y="1898"/>
                      <a:pt x="4727" y="1946"/>
                    </a:cubicBezTo>
                    <a:cubicBezTo>
                      <a:pt x="4739" y="1946"/>
                      <a:pt x="4739" y="1958"/>
                      <a:pt x="4751" y="1970"/>
                    </a:cubicBezTo>
                    <a:cubicBezTo>
                      <a:pt x="4787" y="2017"/>
                      <a:pt x="4858" y="2160"/>
                      <a:pt x="4870" y="2220"/>
                    </a:cubicBezTo>
                    <a:cubicBezTo>
                      <a:pt x="4882" y="2255"/>
                      <a:pt x="4823" y="2398"/>
                      <a:pt x="4799" y="2482"/>
                    </a:cubicBezTo>
                    <a:cubicBezTo>
                      <a:pt x="4775" y="2541"/>
                      <a:pt x="4751" y="2589"/>
                      <a:pt x="4739" y="2648"/>
                    </a:cubicBezTo>
                    <a:cubicBezTo>
                      <a:pt x="4692" y="2803"/>
                      <a:pt x="4644" y="3089"/>
                      <a:pt x="4632" y="3220"/>
                    </a:cubicBezTo>
                    <a:cubicBezTo>
                      <a:pt x="4632" y="3244"/>
                      <a:pt x="4632" y="3255"/>
                      <a:pt x="4632" y="3267"/>
                    </a:cubicBezTo>
                    <a:cubicBezTo>
                      <a:pt x="4632" y="3303"/>
                      <a:pt x="4620" y="3363"/>
                      <a:pt x="4620" y="3434"/>
                    </a:cubicBezTo>
                    <a:cubicBezTo>
                      <a:pt x="4608" y="3494"/>
                      <a:pt x="4596" y="3565"/>
                      <a:pt x="4596" y="3601"/>
                    </a:cubicBezTo>
                    <a:cubicBezTo>
                      <a:pt x="4549" y="3648"/>
                      <a:pt x="4263" y="3779"/>
                      <a:pt x="4037" y="3886"/>
                    </a:cubicBezTo>
                    <a:cubicBezTo>
                      <a:pt x="3823" y="3994"/>
                      <a:pt x="3584" y="4101"/>
                      <a:pt x="3477" y="4160"/>
                    </a:cubicBezTo>
                    <a:cubicBezTo>
                      <a:pt x="3287" y="4291"/>
                      <a:pt x="3049" y="4482"/>
                      <a:pt x="2930" y="4577"/>
                    </a:cubicBezTo>
                    <a:cubicBezTo>
                      <a:pt x="2894" y="4601"/>
                      <a:pt x="2882" y="4625"/>
                      <a:pt x="2870" y="4637"/>
                    </a:cubicBezTo>
                    <a:cubicBezTo>
                      <a:pt x="2787" y="4684"/>
                      <a:pt x="2822" y="4910"/>
                      <a:pt x="2822" y="4910"/>
                    </a:cubicBezTo>
                    <a:cubicBezTo>
                      <a:pt x="2834" y="4958"/>
                      <a:pt x="2918" y="5113"/>
                      <a:pt x="3013" y="5244"/>
                    </a:cubicBezTo>
                    <a:cubicBezTo>
                      <a:pt x="3120" y="5387"/>
                      <a:pt x="3132" y="5422"/>
                      <a:pt x="3156" y="5494"/>
                    </a:cubicBezTo>
                    <a:cubicBezTo>
                      <a:pt x="3168" y="5518"/>
                      <a:pt x="3156" y="5529"/>
                      <a:pt x="3120" y="5577"/>
                    </a:cubicBezTo>
                    <a:cubicBezTo>
                      <a:pt x="3084" y="5613"/>
                      <a:pt x="3025" y="5672"/>
                      <a:pt x="2989" y="5768"/>
                    </a:cubicBezTo>
                    <a:cubicBezTo>
                      <a:pt x="2930" y="5934"/>
                      <a:pt x="2977" y="6113"/>
                      <a:pt x="3001" y="6184"/>
                    </a:cubicBezTo>
                    <a:cubicBezTo>
                      <a:pt x="3013" y="6208"/>
                      <a:pt x="3013" y="6220"/>
                      <a:pt x="3013" y="6232"/>
                    </a:cubicBezTo>
                    <a:cubicBezTo>
                      <a:pt x="3013" y="6232"/>
                      <a:pt x="3025" y="6256"/>
                      <a:pt x="3049" y="6315"/>
                    </a:cubicBezTo>
                    <a:lnTo>
                      <a:pt x="3061" y="6363"/>
                    </a:lnTo>
                    <a:cubicBezTo>
                      <a:pt x="3108" y="6506"/>
                      <a:pt x="3192" y="6744"/>
                      <a:pt x="3215" y="6899"/>
                    </a:cubicBezTo>
                    <a:cubicBezTo>
                      <a:pt x="3239" y="7053"/>
                      <a:pt x="3192" y="7149"/>
                      <a:pt x="3144" y="7256"/>
                    </a:cubicBezTo>
                    <a:cubicBezTo>
                      <a:pt x="3108" y="7304"/>
                      <a:pt x="3084" y="7351"/>
                      <a:pt x="3061" y="7411"/>
                    </a:cubicBezTo>
                    <a:cubicBezTo>
                      <a:pt x="3001" y="7577"/>
                      <a:pt x="3072" y="7696"/>
                      <a:pt x="3120" y="7780"/>
                    </a:cubicBezTo>
                    <a:cubicBezTo>
                      <a:pt x="3144" y="7815"/>
                      <a:pt x="3156" y="7839"/>
                      <a:pt x="3168" y="7863"/>
                    </a:cubicBezTo>
                    <a:cubicBezTo>
                      <a:pt x="3192" y="7923"/>
                      <a:pt x="3227" y="7970"/>
                      <a:pt x="3263" y="8030"/>
                    </a:cubicBezTo>
                    <a:cubicBezTo>
                      <a:pt x="3287" y="8077"/>
                      <a:pt x="3322" y="8113"/>
                      <a:pt x="3346" y="8161"/>
                    </a:cubicBezTo>
                    <a:cubicBezTo>
                      <a:pt x="3394" y="8268"/>
                      <a:pt x="3406" y="8327"/>
                      <a:pt x="3346" y="8447"/>
                    </a:cubicBezTo>
                    <a:cubicBezTo>
                      <a:pt x="3311" y="8518"/>
                      <a:pt x="3072" y="8530"/>
                      <a:pt x="2953" y="8542"/>
                    </a:cubicBezTo>
                    <a:cubicBezTo>
                      <a:pt x="2882" y="8554"/>
                      <a:pt x="2834" y="8554"/>
                      <a:pt x="2811" y="8566"/>
                    </a:cubicBezTo>
                    <a:cubicBezTo>
                      <a:pt x="2715" y="8589"/>
                      <a:pt x="2549" y="9018"/>
                      <a:pt x="2430" y="9363"/>
                    </a:cubicBezTo>
                    <a:lnTo>
                      <a:pt x="2334" y="9542"/>
                    </a:lnTo>
                    <a:lnTo>
                      <a:pt x="1882" y="10459"/>
                    </a:lnTo>
                    <a:lnTo>
                      <a:pt x="1858" y="10482"/>
                    </a:lnTo>
                    <a:cubicBezTo>
                      <a:pt x="1846" y="10518"/>
                      <a:pt x="1763" y="10649"/>
                      <a:pt x="1691" y="10828"/>
                    </a:cubicBezTo>
                    <a:cubicBezTo>
                      <a:pt x="1632" y="10959"/>
                      <a:pt x="1644" y="11018"/>
                      <a:pt x="1679" y="11078"/>
                    </a:cubicBezTo>
                    <a:cubicBezTo>
                      <a:pt x="1691" y="11114"/>
                      <a:pt x="1703" y="11137"/>
                      <a:pt x="1703" y="11185"/>
                    </a:cubicBezTo>
                    <a:cubicBezTo>
                      <a:pt x="1703" y="11304"/>
                      <a:pt x="1668" y="11375"/>
                      <a:pt x="1632" y="11459"/>
                    </a:cubicBezTo>
                    <a:cubicBezTo>
                      <a:pt x="1620" y="11483"/>
                      <a:pt x="1620" y="11506"/>
                      <a:pt x="1608" y="11530"/>
                    </a:cubicBezTo>
                    <a:cubicBezTo>
                      <a:pt x="1584" y="11602"/>
                      <a:pt x="1489" y="11745"/>
                      <a:pt x="1417" y="11852"/>
                    </a:cubicBezTo>
                    <a:cubicBezTo>
                      <a:pt x="1287" y="12042"/>
                      <a:pt x="1298" y="12090"/>
                      <a:pt x="1298" y="12114"/>
                    </a:cubicBezTo>
                    <a:cubicBezTo>
                      <a:pt x="1298" y="12173"/>
                      <a:pt x="1358" y="12280"/>
                      <a:pt x="1489" y="12518"/>
                    </a:cubicBezTo>
                    <a:cubicBezTo>
                      <a:pt x="1620" y="12733"/>
                      <a:pt x="1656" y="12816"/>
                      <a:pt x="1679" y="12923"/>
                    </a:cubicBezTo>
                    <a:lnTo>
                      <a:pt x="1679" y="12935"/>
                    </a:lnTo>
                    <a:cubicBezTo>
                      <a:pt x="1679" y="12947"/>
                      <a:pt x="1691" y="12959"/>
                      <a:pt x="1691" y="12971"/>
                    </a:cubicBezTo>
                    <a:cubicBezTo>
                      <a:pt x="1691" y="12983"/>
                      <a:pt x="1691" y="13007"/>
                      <a:pt x="1703" y="13019"/>
                    </a:cubicBezTo>
                    <a:lnTo>
                      <a:pt x="1703" y="13042"/>
                    </a:lnTo>
                    <a:cubicBezTo>
                      <a:pt x="1715" y="13102"/>
                      <a:pt x="1715" y="13161"/>
                      <a:pt x="1727" y="13221"/>
                    </a:cubicBezTo>
                    <a:cubicBezTo>
                      <a:pt x="1727" y="13233"/>
                      <a:pt x="1727" y="13245"/>
                      <a:pt x="1727" y="13257"/>
                    </a:cubicBezTo>
                    <a:cubicBezTo>
                      <a:pt x="1727" y="13269"/>
                      <a:pt x="1727" y="13292"/>
                      <a:pt x="1739" y="13304"/>
                    </a:cubicBezTo>
                    <a:lnTo>
                      <a:pt x="1739" y="13388"/>
                    </a:lnTo>
                    <a:cubicBezTo>
                      <a:pt x="1751" y="13471"/>
                      <a:pt x="1751" y="13519"/>
                      <a:pt x="1739" y="13530"/>
                    </a:cubicBezTo>
                    <a:cubicBezTo>
                      <a:pt x="1739" y="13566"/>
                      <a:pt x="1715" y="13578"/>
                      <a:pt x="1632" y="13614"/>
                    </a:cubicBezTo>
                    <a:cubicBezTo>
                      <a:pt x="1584" y="13638"/>
                      <a:pt x="1525" y="13661"/>
                      <a:pt x="1465" y="13697"/>
                    </a:cubicBezTo>
                    <a:cubicBezTo>
                      <a:pt x="1275" y="13816"/>
                      <a:pt x="1227" y="14019"/>
                      <a:pt x="1191" y="14162"/>
                    </a:cubicBezTo>
                    <a:cubicBezTo>
                      <a:pt x="1167" y="14281"/>
                      <a:pt x="1167" y="14352"/>
                      <a:pt x="1179" y="14412"/>
                    </a:cubicBezTo>
                    <a:cubicBezTo>
                      <a:pt x="1179" y="14435"/>
                      <a:pt x="1179" y="14471"/>
                      <a:pt x="1179" y="14495"/>
                    </a:cubicBezTo>
                    <a:cubicBezTo>
                      <a:pt x="1179" y="14554"/>
                      <a:pt x="1156" y="14578"/>
                      <a:pt x="1120" y="14626"/>
                    </a:cubicBezTo>
                    <a:cubicBezTo>
                      <a:pt x="1096" y="14650"/>
                      <a:pt x="1072" y="14685"/>
                      <a:pt x="1048" y="14721"/>
                    </a:cubicBezTo>
                    <a:cubicBezTo>
                      <a:pt x="977" y="14828"/>
                      <a:pt x="1025" y="15209"/>
                      <a:pt x="1036" y="15316"/>
                    </a:cubicBezTo>
                    <a:cubicBezTo>
                      <a:pt x="1036" y="15328"/>
                      <a:pt x="1036" y="15340"/>
                      <a:pt x="1036" y="15364"/>
                    </a:cubicBezTo>
                    <a:cubicBezTo>
                      <a:pt x="1025" y="15447"/>
                      <a:pt x="1025" y="15566"/>
                      <a:pt x="1036" y="15638"/>
                    </a:cubicBezTo>
                    <a:cubicBezTo>
                      <a:pt x="1060" y="15733"/>
                      <a:pt x="1132" y="15805"/>
                      <a:pt x="1215" y="15888"/>
                    </a:cubicBezTo>
                    <a:lnTo>
                      <a:pt x="1251" y="15924"/>
                    </a:lnTo>
                    <a:cubicBezTo>
                      <a:pt x="1298" y="15983"/>
                      <a:pt x="1334" y="15995"/>
                      <a:pt x="1358" y="16007"/>
                    </a:cubicBezTo>
                    <a:cubicBezTo>
                      <a:pt x="1382" y="16019"/>
                      <a:pt x="1406" y="16031"/>
                      <a:pt x="1429" y="16067"/>
                    </a:cubicBezTo>
                    <a:cubicBezTo>
                      <a:pt x="1441" y="16090"/>
                      <a:pt x="1429" y="16114"/>
                      <a:pt x="1370" y="16174"/>
                    </a:cubicBezTo>
                    <a:cubicBezTo>
                      <a:pt x="1334" y="16209"/>
                      <a:pt x="1298" y="16233"/>
                      <a:pt x="1275" y="16269"/>
                    </a:cubicBezTo>
                    <a:cubicBezTo>
                      <a:pt x="1227" y="16364"/>
                      <a:pt x="1298" y="16459"/>
                      <a:pt x="1358" y="16531"/>
                    </a:cubicBezTo>
                    <a:lnTo>
                      <a:pt x="1370" y="16531"/>
                    </a:lnTo>
                    <a:cubicBezTo>
                      <a:pt x="1382" y="16567"/>
                      <a:pt x="1406" y="16590"/>
                      <a:pt x="1417" y="16614"/>
                    </a:cubicBezTo>
                    <a:cubicBezTo>
                      <a:pt x="1441" y="16662"/>
                      <a:pt x="1453" y="16757"/>
                      <a:pt x="1477" y="16840"/>
                    </a:cubicBezTo>
                    <a:cubicBezTo>
                      <a:pt x="1489" y="16912"/>
                      <a:pt x="1501" y="16971"/>
                      <a:pt x="1513" y="17019"/>
                    </a:cubicBezTo>
                    <a:cubicBezTo>
                      <a:pt x="1537" y="17090"/>
                      <a:pt x="1596" y="17126"/>
                      <a:pt x="1632" y="17150"/>
                    </a:cubicBezTo>
                    <a:cubicBezTo>
                      <a:pt x="1656" y="17174"/>
                      <a:pt x="1679" y="17186"/>
                      <a:pt x="1691" y="17198"/>
                    </a:cubicBezTo>
                    <a:cubicBezTo>
                      <a:pt x="1703" y="17210"/>
                      <a:pt x="1703" y="17221"/>
                      <a:pt x="1715" y="17245"/>
                    </a:cubicBezTo>
                    <a:cubicBezTo>
                      <a:pt x="1715" y="17257"/>
                      <a:pt x="1727" y="17257"/>
                      <a:pt x="1727" y="17269"/>
                    </a:cubicBezTo>
                    <a:cubicBezTo>
                      <a:pt x="1727" y="17281"/>
                      <a:pt x="1727" y="17293"/>
                      <a:pt x="1739" y="17293"/>
                    </a:cubicBezTo>
                    <a:cubicBezTo>
                      <a:pt x="1751" y="17352"/>
                      <a:pt x="1763" y="17424"/>
                      <a:pt x="1751" y="17495"/>
                    </a:cubicBezTo>
                    <a:cubicBezTo>
                      <a:pt x="1751" y="17579"/>
                      <a:pt x="1739" y="17614"/>
                      <a:pt x="1727" y="17650"/>
                    </a:cubicBezTo>
                    <a:cubicBezTo>
                      <a:pt x="1715" y="17674"/>
                      <a:pt x="1715" y="17698"/>
                      <a:pt x="1703" y="17745"/>
                    </a:cubicBezTo>
                    <a:cubicBezTo>
                      <a:pt x="1691" y="17829"/>
                      <a:pt x="1727" y="17888"/>
                      <a:pt x="1763" y="17948"/>
                    </a:cubicBezTo>
                    <a:cubicBezTo>
                      <a:pt x="1775" y="17960"/>
                      <a:pt x="1787" y="17983"/>
                      <a:pt x="1798" y="17995"/>
                    </a:cubicBezTo>
                    <a:cubicBezTo>
                      <a:pt x="1822" y="18079"/>
                      <a:pt x="1918" y="18079"/>
                      <a:pt x="1953" y="18091"/>
                    </a:cubicBezTo>
                    <a:lnTo>
                      <a:pt x="1977" y="18091"/>
                    </a:lnTo>
                    <a:cubicBezTo>
                      <a:pt x="2001" y="18091"/>
                      <a:pt x="2049" y="18114"/>
                      <a:pt x="2096" y="18150"/>
                    </a:cubicBezTo>
                    <a:cubicBezTo>
                      <a:pt x="2108" y="18162"/>
                      <a:pt x="2096" y="18222"/>
                      <a:pt x="2096" y="18245"/>
                    </a:cubicBezTo>
                    <a:cubicBezTo>
                      <a:pt x="2084" y="18269"/>
                      <a:pt x="2084" y="18305"/>
                      <a:pt x="2084" y="18341"/>
                    </a:cubicBezTo>
                    <a:cubicBezTo>
                      <a:pt x="2084" y="18412"/>
                      <a:pt x="2084" y="18638"/>
                      <a:pt x="2072" y="18710"/>
                    </a:cubicBezTo>
                    <a:cubicBezTo>
                      <a:pt x="2072" y="18757"/>
                      <a:pt x="2084" y="18817"/>
                      <a:pt x="2084" y="18888"/>
                    </a:cubicBezTo>
                    <a:cubicBezTo>
                      <a:pt x="2084" y="18960"/>
                      <a:pt x="2096" y="19043"/>
                      <a:pt x="2096" y="19114"/>
                    </a:cubicBezTo>
                    <a:cubicBezTo>
                      <a:pt x="2096" y="19234"/>
                      <a:pt x="2084" y="19269"/>
                      <a:pt x="2072" y="19341"/>
                    </a:cubicBezTo>
                    <a:lnTo>
                      <a:pt x="2072" y="19400"/>
                    </a:lnTo>
                    <a:cubicBezTo>
                      <a:pt x="2060" y="19448"/>
                      <a:pt x="2049" y="19460"/>
                      <a:pt x="2025" y="19484"/>
                    </a:cubicBezTo>
                    <a:cubicBezTo>
                      <a:pt x="2001" y="19507"/>
                      <a:pt x="1977" y="19531"/>
                      <a:pt x="1941" y="19579"/>
                    </a:cubicBezTo>
                    <a:cubicBezTo>
                      <a:pt x="1906" y="19650"/>
                      <a:pt x="1894" y="19734"/>
                      <a:pt x="1882" y="19841"/>
                    </a:cubicBezTo>
                    <a:cubicBezTo>
                      <a:pt x="1870" y="19924"/>
                      <a:pt x="1858" y="20031"/>
                      <a:pt x="1810" y="20127"/>
                    </a:cubicBezTo>
                    <a:cubicBezTo>
                      <a:pt x="1775" y="20234"/>
                      <a:pt x="1727" y="20317"/>
                      <a:pt x="1691" y="20377"/>
                    </a:cubicBezTo>
                    <a:cubicBezTo>
                      <a:pt x="1668" y="20424"/>
                      <a:pt x="1656" y="20448"/>
                      <a:pt x="1644" y="20484"/>
                    </a:cubicBezTo>
                    <a:cubicBezTo>
                      <a:pt x="1644" y="20496"/>
                      <a:pt x="1632" y="20519"/>
                      <a:pt x="1620" y="20543"/>
                    </a:cubicBezTo>
                    <a:cubicBezTo>
                      <a:pt x="1596" y="20591"/>
                      <a:pt x="1572" y="20650"/>
                      <a:pt x="1572" y="20710"/>
                    </a:cubicBezTo>
                    <a:cubicBezTo>
                      <a:pt x="1584" y="20781"/>
                      <a:pt x="1584" y="20805"/>
                      <a:pt x="1560" y="20865"/>
                    </a:cubicBezTo>
                    <a:cubicBezTo>
                      <a:pt x="1548" y="20877"/>
                      <a:pt x="1548" y="20889"/>
                      <a:pt x="1525" y="20900"/>
                    </a:cubicBezTo>
                    <a:cubicBezTo>
                      <a:pt x="1501" y="20924"/>
                      <a:pt x="1477" y="20960"/>
                      <a:pt x="1441" y="21019"/>
                    </a:cubicBezTo>
                    <a:cubicBezTo>
                      <a:pt x="1394" y="21103"/>
                      <a:pt x="1453" y="21150"/>
                      <a:pt x="1501" y="21198"/>
                    </a:cubicBezTo>
                    <a:cubicBezTo>
                      <a:pt x="1537" y="21234"/>
                      <a:pt x="1572" y="21270"/>
                      <a:pt x="1608" y="21341"/>
                    </a:cubicBezTo>
                    <a:cubicBezTo>
                      <a:pt x="1679" y="21484"/>
                      <a:pt x="1703" y="21555"/>
                      <a:pt x="1739" y="21639"/>
                    </a:cubicBezTo>
                    <a:lnTo>
                      <a:pt x="1751" y="21698"/>
                    </a:lnTo>
                    <a:cubicBezTo>
                      <a:pt x="1775" y="21770"/>
                      <a:pt x="1751" y="21805"/>
                      <a:pt x="1715" y="21877"/>
                    </a:cubicBezTo>
                    <a:cubicBezTo>
                      <a:pt x="1703" y="21912"/>
                      <a:pt x="1679" y="21960"/>
                      <a:pt x="1656" y="22008"/>
                    </a:cubicBezTo>
                    <a:cubicBezTo>
                      <a:pt x="1620" y="22115"/>
                      <a:pt x="1632" y="22198"/>
                      <a:pt x="1632" y="22270"/>
                    </a:cubicBezTo>
                    <a:cubicBezTo>
                      <a:pt x="1632" y="22293"/>
                      <a:pt x="1632" y="22317"/>
                      <a:pt x="1632" y="22341"/>
                    </a:cubicBezTo>
                    <a:cubicBezTo>
                      <a:pt x="1632" y="22341"/>
                      <a:pt x="1632" y="22353"/>
                      <a:pt x="1632" y="22353"/>
                    </a:cubicBezTo>
                    <a:cubicBezTo>
                      <a:pt x="1632" y="22401"/>
                      <a:pt x="1608" y="22413"/>
                      <a:pt x="1537" y="22448"/>
                    </a:cubicBezTo>
                    <a:cubicBezTo>
                      <a:pt x="1525" y="22460"/>
                      <a:pt x="1513" y="22472"/>
                      <a:pt x="1489" y="22484"/>
                    </a:cubicBezTo>
                    <a:cubicBezTo>
                      <a:pt x="1406" y="22532"/>
                      <a:pt x="1394" y="22615"/>
                      <a:pt x="1382" y="22674"/>
                    </a:cubicBezTo>
                    <a:cubicBezTo>
                      <a:pt x="1370" y="22698"/>
                      <a:pt x="1370" y="22710"/>
                      <a:pt x="1370" y="22734"/>
                    </a:cubicBezTo>
                    <a:cubicBezTo>
                      <a:pt x="1370" y="22746"/>
                      <a:pt x="1358" y="22746"/>
                      <a:pt x="1358" y="22758"/>
                    </a:cubicBezTo>
                    <a:cubicBezTo>
                      <a:pt x="1358" y="22758"/>
                      <a:pt x="1346" y="22770"/>
                      <a:pt x="1346" y="22770"/>
                    </a:cubicBezTo>
                    <a:cubicBezTo>
                      <a:pt x="1346" y="22770"/>
                      <a:pt x="1346" y="22770"/>
                      <a:pt x="1334" y="22782"/>
                    </a:cubicBezTo>
                    <a:cubicBezTo>
                      <a:pt x="1322" y="22794"/>
                      <a:pt x="1310" y="22805"/>
                      <a:pt x="1287" y="22829"/>
                    </a:cubicBezTo>
                    <a:cubicBezTo>
                      <a:pt x="1275" y="22829"/>
                      <a:pt x="1263" y="22841"/>
                      <a:pt x="1239" y="22853"/>
                    </a:cubicBezTo>
                    <a:cubicBezTo>
                      <a:pt x="1227" y="22865"/>
                      <a:pt x="1203" y="22877"/>
                      <a:pt x="1179" y="22889"/>
                    </a:cubicBezTo>
                    <a:lnTo>
                      <a:pt x="1132" y="22913"/>
                    </a:lnTo>
                    <a:cubicBezTo>
                      <a:pt x="1120" y="22913"/>
                      <a:pt x="1120" y="22924"/>
                      <a:pt x="1108" y="22924"/>
                    </a:cubicBezTo>
                    <a:cubicBezTo>
                      <a:pt x="1084" y="22936"/>
                      <a:pt x="1072" y="22948"/>
                      <a:pt x="1072" y="22948"/>
                    </a:cubicBezTo>
                    <a:cubicBezTo>
                      <a:pt x="1062" y="22946"/>
                      <a:pt x="1054" y="22944"/>
                      <a:pt x="1047" y="22944"/>
                    </a:cubicBezTo>
                    <a:cubicBezTo>
                      <a:pt x="1021" y="22944"/>
                      <a:pt x="1009" y="22964"/>
                      <a:pt x="953" y="23020"/>
                    </a:cubicBezTo>
                    <a:cubicBezTo>
                      <a:pt x="858" y="23139"/>
                      <a:pt x="870" y="23329"/>
                      <a:pt x="882" y="23472"/>
                    </a:cubicBezTo>
                    <a:cubicBezTo>
                      <a:pt x="882" y="23520"/>
                      <a:pt x="894" y="23556"/>
                      <a:pt x="894" y="23591"/>
                    </a:cubicBezTo>
                    <a:cubicBezTo>
                      <a:pt x="894" y="23663"/>
                      <a:pt x="882" y="23806"/>
                      <a:pt x="882" y="23972"/>
                    </a:cubicBezTo>
                    <a:cubicBezTo>
                      <a:pt x="882" y="24175"/>
                      <a:pt x="870" y="24389"/>
                      <a:pt x="870" y="24508"/>
                    </a:cubicBezTo>
                    <a:cubicBezTo>
                      <a:pt x="870" y="24675"/>
                      <a:pt x="882" y="24770"/>
                      <a:pt x="894" y="24853"/>
                    </a:cubicBezTo>
                    <a:cubicBezTo>
                      <a:pt x="894" y="24877"/>
                      <a:pt x="906" y="24901"/>
                      <a:pt x="906" y="24925"/>
                    </a:cubicBezTo>
                    <a:cubicBezTo>
                      <a:pt x="917" y="25056"/>
                      <a:pt x="1048" y="25163"/>
                      <a:pt x="1132" y="25234"/>
                    </a:cubicBezTo>
                    <a:cubicBezTo>
                      <a:pt x="1191" y="25294"/>
                      <a:pt x="1191" y="25318"/>
                      <a:pt x="1203" y="25401"/>
                    </a:cubicBezTo>
                    <a:lnTo>
                      <a:pt x="1203" y="25437"/>
                    </a:lnTo>
                    <a:cubicBezTo>
                      <a:pt x="1215" y="25568"/>
                      <a:pt x="1263" y="25687"/>
                      <a:pt x="1298" y="25806"/>
                    </a:cubicBezTo>
                    <a:cubicBezTo>
                      <a:pt x="1310" y="25853"/>
                      <a:pt x="1334" y="25889"/>
                      <a:pt x="1346" y="25913"/>
                    </a:cubicBezTo>
                    <a:cubicBezTo>
                      <a:pt x="1382" y="25972"/>
                      <a:pt x="1406" y="26020"/>
                      <a:pt x="1417" y="26115"/>
                    </a:cubicBezTo>
                    <a:cubicBezTo>
                      <a:pt x="1417" y="26223"/>
                      <a:pt x="1394" y="26246"/>
                      <a:pt x="1370" y="26270"/>
                    </a:cubicBezTo>
                    <a:cubicBezTo>
                      <a:pt x="1358" y="26282"/>
                      <a:pt x="1346" y="26294"/>
                      <a:pt x="1334" y="26306"/>
                    </a:cubicBezTo>
                    <a:cubicBezTo>
                      <a:pt x="1322" y="26318"/>
                      <a:pt x="1287" y="26365"/>
                      <a:pt x="1239" y="26401"/>
                    </a:cubicBezTo>
                    <a:cubicBezTo>
                      <a:pt x="1072" y="26568"/>
                      <a:pt x="941" y="26699"/>
                      <a:pt x="917" y="26770"/>
                    </a:cubicBezTo>
                    <a:cubicBezTo>
                      <a:pt x="894" y="26842"/>
                      <a:pt x="882" y="26937"/>
                      <a:pt x="870" y="27032"/>
                    </a:cubicBezTo>
                    <a:cubicBezTo>
                      <a:pt x="870" y="27080"/>
                      <a:pt x="858" y="27139"/>
                      <a:pt x="858" y="27187"/>
                    </a:cubicBezTo>
                    <a:cubicBezTo>
                      <a:pt x="846" y="27246"/>
                      <a:pt x="846" y="27330"/>
                      <a:pt x="834" y="27401"/>
                    </a:cubicBezTo>
                    <a:cubicBezTo>
                      <a:pt x="834" y="27473"/>
                      <a:pt x="834" y="27544"/>
                      <a:pt x="822" y="27604"/>
                    </a:cubicBezTo>
                    <a:cubicBezTo>
                      <a:pt x="798" y="27687"/>
                      <a:pt x="751" y="27711"/>
                      <a:pt x="691" y="27723"/>
                    </a:cubicBezTo>
                    <a:lnTo>
                      <a:pt x="679" y="27735"/>
                    </a:lnTo>
                    <a:cubicBezTo>
                      <a:pt x="596" y="27758"/>
                      <a:pt x="596" y="27842"/>
                      <a:pt x="596" y="27937"/>
                    </a:cubicBezTo>
                    <a:lnTo>
                      <a:pt x="596" y="27961"/>
                    </a:lnTo>
                    <a:cubicBezTo>
                      <a:pt x="596" y="28044"/>
                      <a:pt x="644" y="28116"/>
                      <a:pt x="679" y="28163"/>
                    </a:cubicBezTo>
                    <a:cubicBezTo>
                      <a:pt x="703" y="28199"/>
                      <a:pt x="727" y="28235"/>
                      <a:pt x="739" y="28258"/>
                    </a:cubicBezTo>
                    <a:cubicBezTo>
                      <a:pt x="751" y="28306"/>
                      <a:pt x="691" y="28413"/>
                      <a:pt x="644" y="28485"/>
                    </a:cubicBezTo>
                    <a:cubicBezTo>
                      <a:pt x="632" y="28509"/>
                      <a:pt x="620" y="28532"/>
                      <a:pt x="608" y="28556"/>
                    </a:cubicBezTo>
                    <a:cubicBezTo>
                      <a:pt x="572" y="28616"/>
                      <a:pt x="584" y="28687"/>
                      <a:pt x="608" y="28770"/>
                    </a:cubicBezTo>
                    <a:cubicBezTo>
                      <a:pt x="620" y="28818"/>
                      <a:pt x="620" y="28866"/>
                      <a:pt x="620" y="28925"/>
                    </a:cubicBezTo>
                    <a:cubicBezTo>
                      <a:pt x="620" y="29080"/>
                      <a:pt x="608" y="29259"/>
                      <a:pt x="596" y="29366"/>
                    </a:cubicBezTo>
                    <a:lnTo>
                      <a:pt x="596" y="29401"/>
                    </a:lnTo>
                    <a:cubicBezTo>
                      <a:pt x="560" y="29556"/>
                      <a:pt x="548" y="29652"/>
                      <a:pt x="572" y="29711"/>
                    </a:cubicBezTo>
                    <a:cubicBezTo>
                      <a:pt x="584" y="29735"/>
                      <a:pt x="608" y="29782"/>
                      <a:pt x="632" y="29842"/>
                    </a:cubicBezTo>
                    <a:cubicBezTo>
                      <a:pt x="618" y="29844"/>
                      <a:pt x="605" y="29845"/>
                      <a:pt x="592" y="29845"/>
                    </a:cubicBezTo>
                    <a:cubicBezTo>
                      <a:pt x="538" y="29845"/>
                      <a:pt x="492" y="29828"/>
                      <a:pt x="453" y="29818"/>
                    </a:cubicBezTo>
                    <a:cubicBezTo>
                      <a:pt x="405" y="29806"/>
                      <a:pt x="370" y="29794"/>
                      <a:pt x="322" y="29794"/>
                    </a:cubicBezTo>
                    <a:cubicBezTo>
                      <a:pt x="274" y="29794"/>
                      <a:pt x="144" y="29794"/>
                      <a:pt x="24" y="29830"/>
                    </a:cubicBezTo>
                    <a:cubicBezTo>
                      <a:pt x="13" y="29842"/>
                      <a:pt x="13" y="29842"/>
                      <a:pt x="1" y="29854"/>
                    </a:cubicBezTo>
                    <a:cubicBezTo>
                      <a:pt x="1" y="29866"/>
                      <a:pt x="1" y="29878"/>
                      <a:pt x="1" y="29890"/>
                    </a:cubicBezTo>
                    <a:lnTo>
                      <a:pt x="48" y="29997"/>
                    </a:lnTo>
                    <a:cubicBezTo>
                      <a:pt x="48" y="30009"/>
                      <a:pt x="48" y="30021"/>
                      <a:pt x="48" y="30033"/>
                    </a:cubicBezTo>
                    <a:lnTo>
                      <a:pt x="48" y="30044"/>
                    </a:lnTo>
                    <a:lnTo>
                      <a:pt x="96" y="30044"/>
                    </a:lnTo>
                    <a:lnTo>
                      <a:pt x="60" y="30068"/>
                    </a:lnTo>
                    <a:cubicBezTo>
                      <a:pt x="60" y="30080"/>
                      <a:pt x="60" y="30104"/>
                      <a:pt x="60" y="30140"/>
                    </a:cubicBezTo>
                    <a:cubicBezTo>
                      <a:pt x="60" y="30199"/>
                      <a:pt x="60" y="30259"/>
                      <a:pt x="60" y="30342"/>
                    </a:cubicBezTo>
                    <a:cubicBezTo>
                      <a:pt x="60" y="30402"/>
                      <a:pt x="60" y="30461"/>
                      <a:pt x="60" y="30533"/>
                    </a:cubicBezTo>
                    <a:cubicBezTo>
                      <a:pt x="60" y="30747"/>
                      <a:pt x="132" y="30866"/>
                      <a:pt x="179" y="30949"/>
                    </a:cubicBezTo>
                    <a:cubicBezTo>
                      <a:pt x="191" y="30961"/>
                      <a:pt x="203" y="30985"/>
                      <a:pt x="203" y="30985"/>
                    </a:cubicBezTo>
                    <a:cubicBezTo>
                      <a:pt x="215" y="31021"/>
                      <a:pt x="227" y="31045"/>
                      <a:pt x="251" y="31080"/>
                    </a:cubicBezTo>
                    <a:cubicBezTo>
                      <a:pt x="274" y="31128"/>
                      <a:pt x="310" y="31187"/>
                      <a:pt x="310" y="31271"/>
                    </a:cubicBezTo>
                    <a:cubicBezTo>
                      <a:pt x="310" y="31283"/>
                      <a:pt x="310" y="31295"/>
                      <a:pt x="322" y="31295"/>
                    </a:cubicBezTo>
                    <a:cubicBezTo>
                      <a:pt x="334" y="31306"/>
                      <a:pt x="346" y="31306"/>
                      <a:pt x="358" y="31306"/>
                    </a:cubicBezTo>
                    <a:lnTo>
                      <a:pt x="953" y="31271"/>
                    </a:lnTo>
                    <a:lnTo>
                      <a:pt x="953" y="31271"/>
                    </a:lnTo>
                    <a:cubicBezTo>
                      <a:pt x="953" y="31366"/>
                      <a:pt x="929" y="31378"/>
                      <a:pt x="906" y="31402"/>
                    </a:cubicBezTo>
                    <a:cubicBezTo>
                      <a:pt x="894" y="31402"/>
                      <a:pt x="882" y="31414"/>
                      <a:pt x="870" y="31426"/>
                    </a:cubicBezTo>
                    <a:lnTo>
                      <a:pt x="858" y="31437"/>
                    </a:lnTo>
                    <a:cubicBezTo>
                      <a:pt x="798" y="31473"/>
                      <a:pt x="715" y="31545"/>
                      <a:pt x="608" y="31723"/>
                    </a:cubicBezTo>
                    <a:cubicBezTo>
                      <a:pt x="596" y="31735"/>
                      <a:pt x="584" y="31747"/>
                      <a:pt x="584" y="31747"/>
                    </a:cubicBezTo>
                    <a:cubicBezTo>
                      <a:pt x="572" y="31759"/>
                      <a:pt x="572" y="31771"/>
                      <a:pt x="560" y="31783"/>
                    </a:cubicBezTo>
                    <a:cubicBezTo>
                      <a:pt x="560" y="31795"/>
                      <a:pt x="560" y="31807"/>
                      <a:pt x="548" y="31818"/>
                    </a:cubicBezTo>
                    <a:cubicBezTo>
                      <a:pt x="548" y="31830"/>
                      <a:pt x="536" y="31854"/>
                      <a:pt x="536" y="31866"/>
                    </a:cubicBezTo>
                    <a:cubicBezTo>
                      <a:pt x="536" y="31878"/>
                      <a:pt x="536" y="31890"/>
                      <a:pt x="525" y="31902"/>
                    </a:cubicBezTo>
                    <a:lnTo>
                      <a:pt x="525" y="31926"/>
                    </a:lnTo>
                    <a:cubicBezTo>
                      <a:pt x="525" y="31938"/>
                      <a:pt x="525" y="31949"/>
                      <a:pt x="525" y="31961"/>
                    </a:cubicBezTo>
                    <a:cubicBezTo>
                      <a:pt x="525" y="31985"/>
                      <a:pt x="525" y="31997"/>
                      <a:pt x="525" y="32009"/>
                    </a:cubicBezTo>
                    <a:cubicBezTo>
                      <a:pt x="525" y="32033"/>
                      <a:pt x="536" y="32068"/>
                      <a:pt x="536" y="32104"/>
                    </a:cubicBezTo>
                    <a:cubicBezTo>
                      <a:pt x="548" y="32140"/>
                      <a:pt x="548" y="32176"/>
                      <a:pt x="548" y="32199"/>
                    </a:cubicBezTo>
                    <a:cubicBezTo>
                      <a:pt x="560" y="32342"/>
                      <a:pt x="584" y="32521"/>
                      <a:pt x="596" y="32545"/>
                    </a:cubicBezTo>
                    <a:cubicBezTo>
                      <a:pt x="620" y="32616"/>
                      <a:pt x="644" y="32700"/>
                      <a:pt x="632" y="32723"/>
                    </a:cubicBezTo>
                    <a:cubicBezTo>
                      <a:pt x="608" y="32771"/>
                      <a:pt x="584" y="32866"/>
                      <a:pt x="584" y="32902"/>
                    </a:cubicBezTo>
                    <a:cubicBezTo>
                      <a:pt x="584" y="32985"/>
                      <a:pt x="798" y="33057"/>
                      <a:pt x="810" y="33057"/>
                    </a:cubicBezTo>
                    <a:cubicBezTo>
                      <a:pt x="822" y="33063"/>
                      <a:pt x="846" y="33066"/>
                      <a:pt x="877" y="33066"/>
                    </a:cubicBezTo>
                    <a:cubicBezTo>
                      <a:pt x="908" y="33066"/>
                      <a:pt x="947" y="33063"/>
                      <a:pt x="989" y="33057"/>
                    </a:cubicBezTo>
                    <a:lnTo>
                      <a:pt x="1108" y="33057"/>
                    </a:lnTo>
                    <a:cubicBezTo>
                      <a:pt x="1120" y="33069"/>
                      <a:pt x="1108" y="33128"/>
                      <a:pt x="1108" y="33152"/>
                    </a:cubicBezTo>
                    <a:cubicBezTo>
                      <a:pt x="1096" y="33223"/>
                      <a:pt x="1072" y="33259"/>
                      <a:pt x="1025" y="33283"/>
                    </a:cubicBezTo>
                    <a:cubicBezTo>
                      <a:pt x="977" y="33307"/>
                      <a:pt x="917" y="33378"/>
                      <a:pt x="917" y="33450"/>
                    </a:cubicBezTo>
                    <a:cubicBezTo>
                      <a:pt x="917" y="33521"/>
                      <a:pt x="1048" y="33640"/>
                      <a:pt x="1096" y="33676"/>
                    </a:cubicBezTo>
                    <a:cubicBezTo>
                      <a:pt x="1156" y="33712"/>
                      <a:pt x="1156" y="33712"/>
                      <a:pt x="1179" y="33771"/>
                    </a:cubicBezTo>
                    <a:cubicBezTo>
                      <a:pt x="1191" y="33795"/>
                      <a:pt x="1167" y="33831"/>
                      <a:pt x="1144" y="33866"/>
                    </a:cubicBezTo>
                    <a:cubicBezTo>
                      <a:pt x="1132" y="33902"/>
                      <a:pt x="1108" y="33950"/>
                      <a:pt x="1096" y="33997"/>
                    </a:cubicBezTo>
                    <a:cubicBezTo>
                      <a:pt x="1096" y="34081"/>
                      <a:pt x="1156" y="34116"/>
                      <a:pt x="1191" y="34140"/>
                    </a:cubicBezTo>
                    <a:cubicBezTo>
                      <a:pt x="1227" y="34164"/>
                      <a:pt x="1251" y="34176"/>
                      <a:pt x="1263" y="34212"/>
                    </a:cubicBezTo>
                    <a:cubicBezTo>
                      <a:pt x="1298" y="34259"/>
                      <a:pt x="1239" y="34343"/>
                      <a:pt x="1203" y="34378"/>
                    </a:cubicBezTo>
                    <a:cubicBezTo>
                      <a:pt x="1191" y="34390"/>
                      <a:pt x="1191" y="34402"/>
                      <a:pt x="1191" y="34414"/>
                    </a:cubicBezTo>
                    <a:cubicBezTo>
                      <a:pt x="1191" y="34426"/>
                      <a:pt x="1191" y="34474"/>
                      <a:pt x="1179" y="34497"/>
                    </a:cubicBezTo>
                    <a:cubicBezTo>
                      <a:pt x="1179" y="34509"/>
                      <a:pt x="1167" y="34533"/>
                      <a:pt x="1156" y="34545"/>
                    </a:cubicBezTo>
                    <a:cubicBezTo>
                      <a:pt x="1132" y="34593"/>
                      <a:pt x="1108" y="34640"/>
                      <a:pt x="1096" y="34700"/>
                    </a:cubicBezTo>
                    <a:cubicBezTo>
                      <a:pt x="1096" y="34783"/>
                      <a:pt x="1132" y="34843"/>
                      <a:pt x="1179" y="34902"/>
                    </a:cubicBezTo>
                    <a:cubicBezTo>
                      <a:pt x="1215" y="34938"/>
                      <a:pt x="1298" y="34962"/>
                      <a:pt x="1477" y="34962"/>
                    </a:cubicBezTo>
                    <a:lnTo>
                      <a:pt x="1620" y="34962"/>
                    </a:lnTo>
                    <a:lnTo>
                      <a:pt x="1656" y="34950"/>
                    </a:lnTo>
                    <a:cubicBezTo>
                      <a:pt x="1810" y="34950"/>
                      <a:pt x="1822" y="34950"/>
                      <a:pt x="1834" y="34962"/>
                    </a:cubicBezTo>
                    <a:lnTo>
                      <a:pt x="1858" y="34962"/>
                    </a:lnTo>
                    <a:cubicBezTo>
                      <a:pt x="1870" y="34974"/>
                      <a:pt x="1870" y="35033"/>
                      <a:pt x="1870" y="35069"/>
                    </a:cubicBezTo>
                    <a:lnTo>
                      <a:pt x="1858" y="35116"/>
                    </a:lnTo>
                    <a:cubicBezTo>
                      <a:pt x="1858" y="35212"/>
                      <a:pt x="1834" y="35307"/>
                      <a:pt x="1739" y="35378"/>
                    </a:cubicBezTo>
                    <a:cubicBezTo>
                      <a:pt x="1703" y="35402"/>
                      <a:pt x="1632" y="35426"/>
                      <a:pt x="1548" y="35426"/>
                    </a:cubicBezTo>
                    <a:cubicBezTo>
                      <a:pt x="1501" y="35426"/>
                      <a:pt x="1465" y="35414"/>
                      <a:pt x="1429" y="35414"/>
                    </a:cubicBezTo>
                    <a:lnTo>
                      <a:pt x="1358" y="35414"/>
                    </a:lnTo>
                    <a:cubicBezTo>
                      <a:pt x="1298" y="35414"/>
                      <a:pt x="1001" y="35486"/>
                      <a:pt x="965" y="35593"/>
                    </a:cubicBezTo>
                    <a:cubicBezTo>
                      <a:pt x="941" y="35676"/>
                      <a:pt x="1036" y="35712"/>
                      <a:pt x="1167" y="35759"/>
                    </a:cubicBezTo>
                    <a:cubicBezTo>
                      <a:pt x="1203" y="35771"/>
                      <a:pt x="1239" y="35783"/>
                      <a:pt x="1287" y="35795"/>
                    </a:cubicBezTo>
                    <a:cubicBezTo>
                      <a:pt x="1453" y="35855"/>
                      <a:pt x="1501" y="35902"/>
                      <a:pt x="1572" y="35962"/>
                    </a:cubicBezTo>
                    <a:cubicBezTo>
                      <a:pt x="1632" y="36009"/>
                      <a:pt x="1703" y="36140"/>
                      <a:pt x="1739" y="36283"/>
                    </a:cubicBezTo>
                    <a:cubicBezTo>
                      <a:pt x="1751" y="36331"/>
                      <a:pt x="1727" y="36343"/>
                      <a:pt x="1668" y="36390"/>
                    </a:cubicBezTo>
                    <a:cubicBezTo>
                      <a:pt x="1632" y="36414"/>
                      <a:pt x="1596" y="36450"/>
                      <a:pt x="1560" y="36486"/>
                    </a:cubicBezTo>
                    <a:cubicBezTo>
                      <a:pt x="1477" y="36605"/>
                      <a:pt x="1441" y="36760"/>
                      <a:pt x="1417" y="36890"/>
                    </a:cubicBezTo>
                    <a:cubicBezTo>
                      <a:pt x="1394" y="36998"/>
                      <a:pt x="1429" y="37200"/>
                      <a:pt x="1453" y="37343"/>
                    </a:cubicBezTo>
                    <a:lnTo>
                      <a:pt x="1465" y="37402"/>
                    </a:lnTo>
                    <a:cubicBezTo>
                      <a:pt x="1489" y="37522"/>
                      <a:pt x="1560" y="38010"/>
                      <a:pt x="1560" y="38117"/>
                    </a:cubicBezTo>
                    <a:cubicBezTo>
                      <a:pt x="1560" y="38117"/>
                      <a:pt x="1560" y="38117"/>
                      <a:pt x="1560" y="38129"/>
                    </a:cubicBezTo>
                    <a:lnTo>
                      <a:pt x="1548" y="38188"/>
                    </a:lnTo>
                    <a:cubicBezTo>
                      <a:pt x="1548" y="38295"/>
                      <a:pt x="1525" y="38438"/>
                      <a:pt x="1513" y="38534"/>
                    </a:cubicBezTo>
                    <a:cubicBezTo>
                      <a:pt x="1501" y="38593"/>
                      <a:pt x="1477" y="38641"/>
                      <a:pt x="1465" y="38688"/>
                    </a:cubicBezTo>
                    <a:cubicBezTo>
                      <a:pt x="1441" y="38760"/>
                      <a:pt x="1417" y="38831"/>
                      <a:pt x="1406" y="38915"/>
                    </a:cubicBezTo>
                    <a:cubicBezTo>
                      <a:pt x="1394" y="38998"/>
                      <a:pt x="1406" y="39069"/>
                      <a:pt x="1429" y="39141"/>
                    </a:cubicBezTo>
                    <a:cubicBezTo>
                      <a:pt x="1441" y="39200"/>
                      <a:pt x="1453" y="39248"/>
                      <a:pt x="1453" y="39319"/>
                    </a:cubicBezTo>
                    <a:cubicBezTo>
                      <a:pt x="1453" y="39391"/>
                      <a:pt x="1394" y="39462"/>
                      <a:pt x="1322" y="39534"/>
                    </a:cubicBezTo>
                    <a:cubicBezTo>
                      <a:pt x="1275" y="39593"/>
                      <a:pt x="1203" y="39665"/>
                      <a:pt x="1167" y="39760"/>
                    </a:cubicBezTo>
                    <a:cubicBezTo>
                      <a:pt x="1084" y="39903"/>
                      <a:pt x="1084" y="39986"/>
                      <a:pt x="1072" y="40093"/>
                    </a:cubicBezTo>
                    <a:cubicBezTo>
                      <a:pt x="1060" y="40141"/>
                      <a:pt x="1060" y="40189"/>
                      <a:pt x="1048" y="40248"/>
                    </a:cubicBezTo>
                    <a:cubicBezTo>
                      <a:pt x="1036" y="40308"/>
                      <a:pt x="1036" y="40331"/>
                      <a:pt x="1025" y="40343"/>
                    </a:cubicBezTo>
                    <a:cubicBezTo>
                      <a:pt x="1025" y="40355"/>
                      <a:pt x="1025" y="40367"/>
                      <a:pt x="1036" y="40391"/>
                    </a:cubicBezTo>
                    <a:cubicBezTo>
                      <a:pt x="1036" y="40415"/>
                      <a:pt x="1048" y="40474"/>
                      <a:pt x="1060" y="40522"/>
                    </a:cubicBezTo>
                    <a:cubicBezTo>
                      <a:pt x="1084" y="40641"/>
                      <a:pt x="1108" y="40724"/>
                      <a:pt x="1144" y="40796"/>
                    </a:cubicBezTo>
                    <a:cubicBezTo>
                      <a:pt x="1167" y="40855"/>
                      <a:pt x="1191" y="40903"/>
                      <a:pt x="1203" y="40986"/>
                    </a:cubicBezTo>
                    <a:cubicBezTo>
                      <a:pt x="1203" y="41105"/>
                      <a:pt x="1191" y="41117"/>
                      <a:pt x="1132" y="41165"/>
                    </a:cubicBezTo>
                    <a:cubicBezTo>
                      <a:pt x="1108" y="41165"/>
                      <a:pt x="1096" y="41177"/>
                      <a:pt x="1084" y="41201"/>
                    </a:cubicBezTo>
                    <a:cubicBezTo>
                      <a:pt x="989" y="41272"/>
                      <a:pt x="1001" y="41403"/>
                      <a:pt x="1001" y="41546"/>
                    </a:cubicBezTo>
                    <a:cubicBezTo>
                      <a:pt x="1001" y="41582"/>
                      <a:pt x="1013" y="41617"/>
                      <a:pt x="1013" y="41653"/>
                    </a:cubicBezTo>
                    <a:cubicBezTo>
                      <a:pt x="1013" y="41760"/>
                      <a:pt x="977" y="41784"/>
                      <a:pt x="906" y="41855"/>
                    </a:cubicBezTo>
                    <a:cubicBezTo>
                      <a:pt x="894" y="41879"/>
                      <a:pt x="870" y="41903"/>
                      <a:pt x="846" y="41927"/>
                    </a:cubicBezTo>
                    <a:cubicBezTo>
                      <a:pt x="798" y="41986"/>
                      <a:pt x="775" y="41998"/>
                      <a:pt x="763" y="42010"/>
                    </a:cubicBezTo>
                    <a:cubicBezTo>
                      <a:pt x="727" y="42034"/>
                      <a:pt x="715" y="42058"/>
                      <a:pt x="679" y="42117"/>
                    </a:cubicBezTo>
                    <a:cubicBezTo>
                      <a:pt x="655" y="42153"/>
                      <a:pt x="655" y="42177"/>
                      <a:pt x="644" y="42213"/>
                    </a:cubicBezTo>
                    <a:cubicBezTo>
                      <a:pt x="632" y="42272"/>
                      <a:pt x="608" y="42332"/>
                      <a:pt x="477" y="42439"/>
                    </a:cubicBezTo>
                    <a:cubicBezTo>
                      <a:pt x="346" y="42522"/>
                      <a:pt x="274" y="42570"/>
                      <a:pt x="227" y="42594"/>
                    </a:cubicBezTo>
                    <a:cubicBezTo>
                      <a:pt x="203" y="42617"/>
                      <a:pt x="191" y="42617"/>
                      <a:pt x="167" y="42629"/>
                    </a:cubicBezTo>
                    <a:cubicBezTo>
                      <a:pt x="132" y="42665"/>
                      <a:pt x="144" y="42736"/>
                      <a:pt x="167" y="42891"/>
                    </a:cubicBezTo>
                    <a:cubicBezTo>
                      <a:pt x="167" y="42939"/>
                      <a:pt x="179" y="42975"/>
                      <a:pt x="179" y="42998"/>
                    </a:cubicBezTo>
                    <a:lnTo>
                      <a:pt x="191" y="43094"/>
                    </a:lnTo>
                    <a:cubicBezTo>
                      <a:pt x="191" y="43213"/>
                      <a:pt x="215" y="43391"/>
                      <a:pt x="227" y="43498"/>
                    </a:cubicBezTo>
                    <a:cubicBezTo>
                      <a:pt x="239" y="43629"/>
                      <a:pt x="274" y="43772"/>
                      <a:pt x="322" y="43939"/>
                    </a:cubicBezTo>
                    <a:cubicBezTo>
                      <a:pt x="346" y="44034"/>
                      <a:pt x="405" y="44082"/>
                      <a:pt x="453" y="44129"/>
                    </a:cubicBezTo>
                    <a:cubicBezTo>
                      <a:pt x="489" y="44153"/>
                      <a:pt x="513" y="44189"/>
                      <a:pt x="536" y="44225"/>
                    </a:cubicBezTo>
                    <a:cubicBezTo>
                      <a:pt x="572" y="44296"/>
                      <a:pt x="632" y="44522"/>
                      <a:pt x="667" y="44641"/>
                    </a:cubicBezTo>
                    <a:cubicBezTo>
                      <a:pt x="679" y="44677"/>
                      <a:pt x="691" y="44713"/>
                      <a:pt x="691" y="44737"/>
                    </a:cubicBezTo>
                    <a:cubicBezTo>
                      <a:pt x="715" y="44796"/>
                      <a:pt x="786" y="44844"/>
                      <a:pt x="870" y="44844"/>
                    </a:cubicBezTo>
                    <a:cubicBezTo>
                      <a:pt x="906" y="44844"/>
                      <a:pt x="953" y="44832"/>
                      <a:pt x="977" y="44808"/>
                    </a:cubicBezTo>
                    <a:cubicBezTo>
                      <a:pt x="977" y="44808"/>
                      <a:pt x="989" y="44796"/>
                      <a:pt x="1013" y="44784"/>
                    </a:cubicBezTo>
                    <a:cubicBezTo>
                      <a:pt x="1072" y="44737"/>
                      <a:pt x="1179" y="44641"/>
                      <a:pt x="1310" y="44570"/>
                    </a:cubicBezTo>
                    <a:cubicBezTo>
                      <a:pt x="1358" y="44546"/>
                      <a:pt x="1394" y="44534"/>
                      <a:pt x="1441" y="44534"/>
                    </a:cubicBezTo>
                    <a:cubicBezTo>
                      <a:pt x="1489" y="44534"/>
                      <a:pt x="1513" y="44558"/>
                      <a:pt x="1548" y="44582"/>
                    </a:cubicBezTo>
                    <a:lnTo>
                      <a:pt x="1560" y="44582"/>
                    </a:lnTo>
                    <a:cubicBezTo>
                      <a:pt x="1572" y="44594"/>
                      <a:pt x="1584" y="44665"/>
                      <a:pt x="1584" y="44844"/>
                    </a:cubicBezTo>
                    <a:cubicBezTo>
                      <a:pt x="1584" y="44975"/>
                      <a:pt x="1596" y="45058"/>
                      <a:pt x="1632" y="45177"/>
                    </a:cubicBezTo>
                    <a:cubicBezTo>
                      <a:pt x="1656" y="45296"/>
                      <a:pt x="1703" y="45677"/>
                      <a:pt x="1703" y="45761"/>
                    </a:cubicBezTo>
                    <a:cubicBezTo>
                      <a:pt x="1703" y="45808"/>
                      <a:pt x="1679" y="45856"/>
                      <a:pt x="1668" y="45904"/>
                    </a:cubicBezTo>
                    <a:cubicBezTo>
                      <a:pt x="1644" y="45939"/>
                      <a:pt x="1632" y="45975"/>
                      <a:pt x="1620" y="46011"/>
                    </a:cubicBezTo>
                    <a:cubicBezTo>
                      <a:pt x="1620" y="46082"/>
                      <a:pt x="1679" y="46165"/>
                      <a:pt x="1798" y="46273"/>
                    </a:cubicBezTo>
                    <a:cubicBezTo>
                      <a:pt x="1846" y="46320"/>
                      <a:pt x="1882" y="46332"/>
                      <a:pt x="1929" y="46344"/>
                    </a:cubicBezTo>
                    <a:cubicBezTo>
                      <a:pt x="1953" y="46344"/>
                      <a:pt x="1965" y="46356"/>
                      <a:pt x="2001" y="46368"/>
                    </a:cubicBezTo>
                    <a:cubicBezTo>
                      <a:pt x="2037" y="46380"/>
                      <a:pt x="2060" y="46415"/>
                      <a:pt x="2084" y="46451"/>
                    </a:cubicBezTo>
                    <a:cubicBezTo>
                      <a:pt x="2120" y="46499"/>
                      <a:pt x="2156" y="46546"/>
                      <a:pt x="2203" y="46582"/>
                    </a:cubicBezTo>
                    <a:cubicBezTo>
                      <a:pt x="2251" y="46618"/>
                      <a:pt x="2310" y="46630"/>
                      <a:pt x="2370" y="46630"/>
                    </a:cubicBezTo>
                    <a:cubicBezTo>
                      <a:pt x="2418" y="46630"/>
                      <a:pt x="2453" y="46618"/>
                      <a:pt x="2489" y="46618"/>
                    </a:cubicBezTo>
                    <a:cubicBezTo>
                      <a:pt x="2501" y="46618"/>
                      <a:pt x="2513" y="46606"/>
                      <a:pt x="2525" y="46606"/>
                    </a:cubicBezTo>
                    <a:cubicBezTo>
                      <a:pt x="2584" y="46606"/>
                      <a:pt x="3430" y="46535"/>
                      <a:pt x="3608" y="46535"/>
                    </a:cubicBezTo>
                    <a:cubicBezTo>
                      <a:pt x="3715" y="46535"/>
                      <a:pt x="3870" y="46535"/>
                      <a:pt x="4025" y="46546"/>
                    </a:cubicBezTo>
                    <a:lnTo>
                      <a:pt x="4311" y="46546"/>
                    </a:lnTo>
                    <a:cubicBezTo>
                      <a:pt x="4465" y="46546"/>
                      <a:pt x="4727" y="46654"/>
                      <a:pt x="4870" y="46713"/>
                    </a:cubicBezTo>
                    <a:cubicBezTo>
                      <a:pt x="4906" y="46737"/>
                      <a:pt x="4942" y="46749"/>
                      <a:pt x="4966" y="46749"/>
                    </a:cubicBezTo>
                    <a:cubicBezTo>
                      <a:pt x="5025" y="46773"/>
                      <a:pt x="5156" y="46844"/>
                      <a:pt x="5251" y="46892"/>
                    </a:cubicBezTo>
                    <a:cubicBezTo>
                      <a:pt x="5370" y="46951"/>
                      <a:pt x="5370" y="46951"/>
                      <a:pt x="5370" y="46951"/>
                    </a:cubicBezTo>
                    <a:cubicBezTo>
                      <a:pt x="5382" y="46951"/>
                      <a:pt x="5406" y="46951"/>
                      <a:pt x="5430" y="46963"/>
                    </a:cubicBezTo>
                    <a:cubicBezTo>
                      <a:pt x="5537" y="46999"/>
                      <a:pt x="5597" y="47023"/>
                      <a:pt x="5620" y="47023"/>
                    </a:cubicBezTo>
                    <a:cubicBezTo>
                      <a:pt x="5644" y="47023"/>
                      <a:pt x="5656" y="47011"/>
                      <a:pt x="5668" y="47011"/>
                    </a:cubicBezTo>
                    <a:cubicBezTo>
                      <a:pt x="5668" y="46999"/>
                      <a:pt x="5680" y="46975"/>
                      <a:pt x="5680" y="46963"/>
                    </a:cubicBezTo>
                    <a:cubicBezTo>
                      <a:pt x="5680" y="46916"/>
                      <a:pt x="5573" y="46808"/>
                      <a:pt x="5513" y="46761"/>
                    </a:cubicBezTo>
                    <a:cubicBezTo>
                      <a:pt x="5454" y="46725"/>
                      <a:pt x="5382" y="46582"/>
                      <a:pt x="5299" y="46427"/>
                    </a:cubicBezTo>
                    <a:cubicBezTo>
                      <a:pt x="5263" y="46368"/>
                      <a:pt x="5239" y="46308"/>
                      <a:pt x="5204" y="46249"/>
                    </a:cubicBezTo>
                    <a:cubicBezTo>
                      <a:pt x="5108" y="46094"/>
                      <a:pt x="5001" y="45951"/>
                      <a:pt x="4930" y="45856"/>
                    </a:cubicBezTo>
                    <a:cubicBezTo>
                      <a:pt x="4894" y="45820"/>
                      <a:pt x="4870" y="45784"/>
                      <a:pt x="4858" y="45784"/>
                    </a:cubicBezTo>
                    <a:cubicBezTo>
                      <a:pt x="4858" y="45761"/>
                      <a:pt x="4870" y="45653"/>
                      <a:pt x="4870" y="45558"/>
                    </a:cubicBezTo>
                    <a:cubicBezTo>
                      <a:pt x="4882" y="45427"/>
                      <a:pt x="4882" y="45272"/>
                      <a:pt x="4882" y="45189"/>
                    </a:cubicBezTo>
                    <a:cubicBezTo>
                      <a:pt x="4870" y="45058"/>
                      <a:pt x="4823" y="44939"/>
                      <a:pt x="4763" y="44796"/>
                    </a:cubicBezTo>
                    <a:lnTo>
                      <a:pt x="4751" y="44761"/>
                    </a:lnTo>
                    <a:cubicBezTo>
                      <a:pt x="4704" y="44641"/>
                      <a:pt x="4763" y="44499"/>
                      <a:pt x="4823" y="44332"/>
                    </a:cubicBezTo>
                    <a:lnTo>
                      <a:pt x="4858" y="44272"/>
                    </a:lnTo>
                    <a:cubicBezTo>
                      <a:pt x="4942" y="44070"/>
                      <a:pt x="5037" y="43879"/>
                      <a:pt x="5097" y="43796"/>
                    </a:cubicBezTo>
                    <a:cubicBezTo>
                      <a:pt x="5132" y="43748"/>
                      <a:pt x="5299" y="43665"/>
                      <a:pt x="5430" y="43606"/>
                    </a:cubicBezTo>
                    <a:cubicBezTo>
                      <a:pt x="5549" y="43546"/>
                      <a:pt x="5656" y="43498"/>
                      <a:pt x="5704" y="43451"/>
                    </a:cubicBezTo>
                    <a:cubicBezTo>
                      <a:pt x="5835" y="43356"/>
                      <a:pt x="5906" y="43260"/>
                      <a:pt x="5978" y="43141"/>
                    </a:cubicBezTo>
                    <a:cubicBezTo>
                      <a:pt x="6013" y="43070"/>
                      <a:pt x="6025" y="42879"/>
                      <a:pt x="6025" y="42558"/>
                    </a:cubicBezTo>
                    <a:cubicBezTo>
                      <a:pt x="6037" y="42367"/>
                      <a:pt x="6037" y="42177"/>
                      <a:pt x="6061" y="42070"/>
                    </a:cubicBezTo>
                    <a:cubicBezTo>
                      <a:pt x="6097" y="41808"/>
                      <a:pt x="6109" y="41796"/>
                      <a:pt x="6156" y="41689"/>
                    </a:cubicBezTo>
                    <a:cubicBezTo>
                      <a:pt x="6216" y="41593"/>
                      <a:pt x="6656" y="41105"/>
                      <a:pt x="6751" y="41046"/>
                    </a:cubicBezTo>
                    <a:cubicBezTo>
                      <a:pt x="6775" y="41022"/>
                      <a:pt x="6823" y="40998"/>
                      <a:pt x="6871" y="40962"/>
                    </a:cubicBezTo>
                    <a:cubicBezTo>
                      <a:pt x="6954" y="40915"/>
                      <a:pt x="7061" y="40843"/>
                      <a:pt x="7156" y="40772"/>
                    </a:cubicBezTo>
                    <a:cubicBezTo>
                      <a:pt x="7287" y="40677"/>
                      <a:pt x="7323" y="40617"/>
                      <a:pt x="7394" y="40522"/>
                    </a:cubicBezTo>
                    <a:cubicBezTo>
                      <a:pt x="7418" y="40486"/>
                      <a:pt x="7442" y="40439"/>
                      <a:pt x="7490" y="40391"/>
                    </a:cubicBezTo>
                    <a:cubicBezTo>
                      <a:pt x="7573" y="40272"/>
                      <a:pt x="7692" y="40177"/>
                      <a:pt x="7775" y="40105"/>
                    </a:cubicBezTo>
                    <a:cubicBezTo>
                      <a:pt x="7835" y="40058"/>
                      <a:pt x="7871" y="40022"/>
                      <a:pt x="7894" y="39998"/>
                    </a:cubicBezTo>
                    <a:cubicBezTo>
                      <a:pt x="7942" y="39927"/>
                      <a:pt x="7906" y="39867"/>
                      <a:pt x="7859" y="39808"/>
                    </a:cubicBezTo>
                    <a:cubicBezTo>
                      <a:pt x="7847" y="39784"/>
                      <a:pt x="7823" y="39748"/>
                      <a:pt x="7799" y="39724"/>
                    </a:cubicBezTo>
                    <a:cubicBezTo>
                      <a:pt x="7764" y="39653"/>
                      <a:pt x="7775" y="39641"/>
                      <a:pt x="7799" y="39569"/>
                    </a:cubicBezTo>
                    <a:cubicBezTo>
                      <a:pt x="7811" y="39534"/>
                      <a:pt x="7823" y="39474"/>
                      <a:pt x="7835" y="39415"/>
                    </a:cubicBezTo>
                    <a:cubicBezTo>
                      <a:pt x="7859" y="39307"/>
                      <a:pt x="7894" y="39236"/>
                      <a:pt x="7930" y="39165"/>
                    </a:cubicBezTo>
                    <a:cubicBezTo>
                      <a:pt x="7966" y="39105"/>
                      <a:pt x="8002" y="39057"/>
                      <a:pt x="8002" y="38998"/>
                    </a:cubicBezTo>
                    <a:cubicBezTo>
                      <a:pt x="7990" y="38891"/>
                      <a:pt x="7871" y="38772"/>
                      <a:pt x="7740" y="38676"/>
                    </a:cubicBezTo>
                    <a:cubicBezTo>
                      <a:pt x="7656" y="38605"/>
                      <a:pt x="7597" y="38605"/>
                      <a:pt x="7513" y="38605"/>
                    </a:cubicBezTo>
                    <a:lnTo>
                      <a:pt x="7442" y="38605"/>
                    </a:lnTo>
                    <a:cubicBezTo>
                      <a:pt x="7359" y="38593"/>
                      <a:pt x="7228" y="38593"/>
                      <a:pt x="7097" y="38593"/>
                    </a:cubicBezTo>
                    <a:cubicBezTo>
                      <a:pt x="7037" y="38593"/>
                      <a:pt x="6978" y="38605"/>
                      <a:pt x="6918" y="38605"/>
                    </a:cubicBezTo>
                    <a:cubicBezTo>
                      <a:pt x="6775" y="38605"/>
                      <a:pt x="6680" y="38545"/>
                      <a:pt x="6609" y="38462"/>
                    </a:cubicBezTo>
                    <a:cubicBezTo>
                      <a:pt x="6525" y="38379"/>
                      <a:pt x="6370" y="38129"/>
                      <a:pt x="6287" y="38010"/>
                    </a:cubicBezTo>
                    <a:lnTo>
                      <a:pt x="6275" y="37986"/>
                    </a:lnTo>
                    <a:cubicBezTo>
                      <a:pt x="6228" y="37914"/>
                      <a:pt x="6180" y="37879"/>
                      <a:pt x="6132" y="37843"/>
                    </a:cubicBezTo>
                    <a:cubicBezTo>
                      <a:pt x="6097" y="37819"/>
                      <a:pt x="6061" y="37795"/>
                      <a:pt x="6013" y="37748"/>
                    </a:cubicBezTo>
                    <a:cubicBezTo>
                      <a:pt x="6001" y="37724"/>
                      <a:pt x="5989" y="37712"/>
                      <a:pt x="5978" y="37688"/>
                    </a:cubicBezTo>
                    <a:cubicBezTo>
                      <a:pt x="5978" y="37688"/>
                      <a:pt x="5966" y="37676"/>
                      <a:pt x="5966" y="37676"/>
                    </a:cubicBezTo>
                    <a:cubicBezTo>
                      <a:pt x="5966" y="37664"/>
                      <a:pt x="5954" y="37664"/>
                      <a:pt x="5954" y="37652"/>
                    </a:cubicBezTo>
                    <a:cubicBezTo>
                      <a:pt x="5942" y="37629"/>
                      <a:pt x="5930" y="37605"/>
                      <a:pt x="5918" y="37569"/>
                    </a:cubicBezTo>
                    <a:cubicBezTo>
                      <a:pt x="5918" y="37557"/>
                      <a:pt x="5918" y="37545"/>
                      <a:pt x="5906" y="37533"/>
                    </a:cubicBezTo>
                    <a:lnTo>
                      <a:pt x="5894" y="37450"/>
                    </a:lnTo>
                    <a:cubicBezTo>
                      <a:pt x="5894" y="37438"/>
                      <a:pt x="5882" y="37426"/>
                      <a:pt x="5882" y="37414"/>
                    </a:cubicBezTo>
                    <a:cubicBezTo>
                      <a:pt x="5870" y="37355"/>
                      <a:pt x="5870" y="37271"/>
                      <a:pt x="5882" y="37176"/>
                    </a:cubicBezTo>
                    <a:cubicBezTo>
                      <a:pt x="5882" y="37129"/>
                      <a:pt x="5882" y="37081"/>
                      <a:pt x="5882" y="37021"/>
                    </a:cubicBezTo>
                    <a:cubicBezTo>
                      <a:pt x="5894" y="36902"/>
                      <a:pt x="5954" y="36807"/>
                      <a:pt x="6073" y="36640"/>
                    </a:cubicBezTo>
                    <a:lnTo>
                      <a:pt x="6120" y="36581"/>
                    </a:lnTo>
                    <a:cubicBezTo>
                      <a:pt x="6240" y="36402"/>
                      <a:pt x="6454" y="36069"/>
                      <a:pt x="6549" y="35938"/>
                    </a:cubicBezTo>
                    <a:lnTo>
                      <a:pt x="6585" y="35878"/>
                    </a:lnTo>
                    <a:cubicBezTo>
                      <a:pt x="6597" y="35867"/>
                      <a:pt x="6704" y="35855"/>
                      <a:pt x="6751" y="35843"/>
                    </a:cubicBezTo>
                    <a:cubicBezTo>
                      <a:pt x="6775" y="35843"/>
                      <a:pt x="6799" y="35831"/>
                      <a:pt x="6811" y="35831"/>
                    </a:cubicBezTo>
                    <a:cubicBezTo>
                      <a:pt x="6871" y="35819"/>
                      <a:pt x="6906" y="35783"/>
                      <a:pt x="6978" y="35736"/>
                    </a:cubicBezTo>
                    <a:cubicBezTo>
                      <a:pt x="7013" y="35712"/>
                      <a:pt x="7049" y="35676"/>
                      <a:pt x="7097" y="35640"/>
                    </a:cubicBezTo>
                    <a:cubicBezTo>
                      <a:pt x="7144" y="35617"/>
                      <a:pt x="7168" y="35593"/>
                      <a:pt x="7192" y="35569"/>
                    </a:cubicBezTo>
                    <a:cubicBezTo>
                      <a:pt x="7263" y="35521"/>
                      <a:pt x="7275" y="35509"/>
                      <a:pt x="7394" y="35474"/>
                    </a:cubicBezTo>
                    <a:cubicBezTo>
                      <a:pt x="7436" y="35456"/>
                      <a:pt x="7463" y="35450"/>
                      <a:pt x="7485" y="35450"/>
                    </a:cubicBezTo>
                    <a:cubicBezTo>
                      <a:pt x="7508" y="35450"/>
                      <a:pt x="7525" y="35456"/>
                      <a:pt x="7549" y="35462"/>
                    </a:cubicBezTo>
                    <a:cubicBezTo>
                      <a:pt x="7561" y="35474"/>
                      <a:pt x="7585" y="35486"/>
                      <a:pt x="7621" y="35497"/>
                    </a:cubicBezTo>
                    <a:cubicBezTo>
                      <a:pt x="7669" y="35504"/>
                      <a:pt x="7729" y="35511"/>
                      <a:pt x="7782" y="35511"/>
                    </a:cubicBezTo>
                    <a:cubicBezTo>
                      <a:pt x="7822" y="35511"/>
                      <a:pt x="7857" y="35508"/>
                      <a:pt x="7883" y="35497"/>
                    </a:cubicBezTo>
                    <a:cubicBezTo>
                      <a:pt x="7942" y="35462"/>
                      <a:pt x="7942" y="35426"/>
                      <a:pt x="7930" y="35378"/>
                    </a:cubicBezTo>
                    <a:cubicBezTo>
                      <a:pt x="7930" y="35355"/>
                      <a:pt x="7918" y="35319"/>
                      <a:pt x="7930" y="35271"/>
                    </a:cubicBezTo>
                    <a:cubicBezTo>
                      <a:pt x="7930" y="35188"/>
                      <a:pt x="7978" y="34950"/>
                      <a:pt x="8014" y="34795"/>
                    </a:cubicBezTo>
                    <a:cubicBezTo>
                      <a:pt x="8037" y="34700"/>
                      <a:pt x="8037" y="34640"/>
                      <a:pt x="8049" y="34616"/>
                    </a:cubicBezTo>
                    <a:cubicBezTo>
                      <a:pt x="8073" y="34604"/>
                      <a:pt x="8133" y="34604"/>
                      <a:pt x="8180" y="34593"/>
                    </a:cubicBezTo>
                    <a:cubicBezTo>
                      <a:pt x="8204" y="34593"/>
                      <a:pt x="8240" y="34593"/>
                      <a:pt x="8252" y="34581"/>
                    </a:cubicBezTo>
                    <a:cubicBezTo>
                      <a:pt x="8347" y="34557"/>
                      <a:pt x="8359" y="34521"/>
                      <a:pt x="8371" y="34438"/>
                    </a:cubicBezTo>
                    <a:cubicBezTo>
                      <a:pt x="8371" y="34390"/>
                      <a:pt x="8359" y="34307"/>
                      <a:pt x="8323" y="34152"/>
                    </a:cubicBezTo>
                    <a:cubicBezTo>
                      <a:pt x="8299" y="34045"/>
                      <a:pt x="8275" y="33914"/>
                      <a:pt x="8264" y="33795"/>
                    </a:cubicBezTo>
                    <a:cubicBezTo>
                      <a:pt x="8252" y="33723"/>
                      <a:pt x="8252" y="33652"/>
                      <a:pt x="8264" y="33569"/>
                    </a:cubicBezTo>
                    <a:cubicBezTo>
                      <a:pt x="8264" y="33569"/>
                      <a:pt x="8264" y="33557"/>
                      <a:pt x="8264" y="33557"/>
                    </a:cubicBezTo>
                    <a:cubicBezTo>
                      <a:pt x="8275" y="33545"/>
                      <a:pt x="8275" y="33533"/>
                      <a:pt x="8275" y="33521"/>
                    </a:cubicBezTo>
                    <a:cubicBezTo>
                      <a:pt x="8275" y="33497"/>
                      <a:pt x="8275" y="33485"/>
                      <a:pt x="8287" y="33473"/>
                    </a:cubicBezTo>
                    <a:cubicBezTo>
                      <a:pt x="8287" y="33461"/>
                      <a:pt x="8287" y="33438"/>
                      <a:pt x="8287" y="33426"/>
                    </a:cubicBezTo>
                    <a:cubicBezTo>
                      <a:pt x="8299" y="33378"/>
                      <a:pt x="8311" y="33342"/>
                      <a:pt x="8323" y="33295"/>
                    </a:cubicBezTo>
                    <a:cubicBezTo>
                      <a:pt x="8335" y="33283"/>
                      <a:pt x="8335" y="33271"/>
                      <a:pt x="8335" y="33259"/>
                    </a:cubicBezTo>
                    <a:cubicBezTo>
                      <a:pt x="8371" y="33188"/>
                      <a:pt x="8395" y="33116"/>
                      <a:pt x="8430" y="33057"/>
                    </a:cubicBezTo>
                    <a:cubicBezTo>
                      <a:pt x="8549" y="32866"/>
                      <a:pt x="8740" y="32711"/>
                      <a:pt x="8930" y="32640"/>
                    </a:cubicBezTo>
                    <a:cubicBezTo>
                      <a:pt x="9097" y="32569"/>
                      <a:pt x="9204" y="32557"/>
                      <a:pt x="9276" y="32545"/>
                    </a:cubicBezTo>
                    <a:cubicBezTo>
                      <a:pt x="9299" y="32533"/>
                      <a:pt x="9323" y="32533"/>
                      <a:pt x="9347" y="32521"/>
                    </a:cubicBezTo>
                    <a:cubicBezTo>
                      <a:pt x="9383" y="32509"/>
                      <a:pt x="9383" y="32485"/>
                      <a:pt x="9395" y="32473"/>
                    </a:cubicBezTo>
                    <a:cubicBezTo>
                      <a:pt x="9395" y="32426"/>
                      <a:pt x="9359" y="32414"/>
                      <a:pt x="9299" y="32378"/>
                    </a:cubicBezTo>
                    <a:cubicBezTo>
                      <a:pt x="9276" y="32354"/>
                      <a:pt x="9240" y="32342"/>
                      <a:pt x="9204" y="32319"/>
                    </a:cubicBezTo>
                    <a:cubicBezTo>
                      <a:pt x="9097" y="32247"/>
                      <a:pt x="8907" y="32140"/>
                      <a:pt x="8752" y="32104"/>
                    </a:cubicBezTo>
                    <a:cubicBezTo>
                      <a:pt x="8692" y="32092"/>
                      <a:pt x="8692" y="32092"/>
                      <a:pt x="8704" y="32033"/>
                    </a:cubicBezTo>
                    <a:cubicBezTo>
                      <a:pt x="8704" y="32009"/>
                      <a:pt x="8716" y="31973"/>
                      <a:pt x="8716" y="31938"/>
                    </a:cubicBezTo>
                    <a:cubicBezTo>
                      <a:pt x="8728" y="31830"/>
                      <a:pt x="8835" y="31771"/>
                      <a:pt x="8847" y="31771"/>
                    </a:cubicBezTo>
                    <a:lnTo>
                      <a:pt x="8918" y="31771"/>
                    </a:lnTo>
                    <a:cubicBezTo>
                      <a:pt x="8978" y="31771"/>
                      <a:pt x="9049" y="31759"/>
                      <a:pt x="9109" y="31759"/>
                    </a:cubicBezTo>
                    <a:cubicBezTo>
                      <a:pt x="9180" y="31759"/>
                      <a:pt x="9204" y="31771"/>
                      <a:pt x="9204" y="31771"/>
                    </a:cubicBezTo>
                    <a:cubicBezTo>
                      <a:pt x="9228" y="31795"/>
                      <a:pt x="9252" y="31973"/>
                      <a:pt x="9264" y="32033"/>
                    </a:cubicBezTo>
                    <a:cubicBezTo>
                      <a:pt x="9264" y="32057"/>
                      <a:pt x="9264" y="32080"/>
                      <a:pt x="9276" y="32092"/>
                    </a:cubicBezTo>
                    <a:cubicBezTo>
                      <a:pt x="9288" y="32188"/>
                      <a:pt x="9371" y="32188"/>
                      <a:pt x="9395" y="32188"/>
                    </a:cubicBezTo>
                    <a:lnTo>
                      <a:pt x="9573" y="32188"/>
                    </a:lnTo>
                    <a:cubicBezTo>
                      <a:pt x="9599" y="32190"/>
                      <a:pt x="9621" y="32191"/>
                      <a:pt x="9640" y="32191"/>
                    </a:cubicBezTo>
                    <a:cubicBezTo>
                      <a:pt x="9729" y="32191"/>
                      <a:pt x="9760" y="32169"/>
                      <a:pt x="9799" y="32140"/>
                    </a:cubicBezTo>
                    <a:cubicBezTo>
                      <a:pt x="9823" y="32128"/>
                      <a:pt x="9835" y="32116"/>
                      <a:pt x="9859" y="32104"/>
                    </a:cubicBezTo>
                    <a:cubicBezTo>
                      <a:pt x="9895" y="32092"/>
                      <a:pt x="9930" y="32080"/>
                      <a:pt x="9954" y="32068"/>
                    </a:cubicBezTo>
                    <a:cubicBezTo>
                      <a:pt x="10002" y="32057"/>
                      <a:pt x="10038" y="32045"/>
                      <a:pt x="10061" y="31997"/>
                    </a:cubicBezTo>
                    <a:cubicBezTo>
                      <a:pt x="10097" y="31973"/>
                      <a:pt x="10097" y="31866"/>
                      <a:pt x="10073" y="31521"/>
                    </a:cubicBezTo>
                    <a:cubicBezTo>
                      <a:pt x="10073" y="31461"/>
                      <a:pt x="10073" y="31414"/>
                      <a:pt x="10073" y="31402"/>
                    </a:cubicBezTo>
                    <a:cubicBezTo>
                      <a:pt x="10073" y="31366"/>
                      <a:pt x="10085" y="31164"/>
                      <a:pt x="10073" y="31080"/>
                    </a:cubicBezTo>
                    <a:cubicBezTo>
                      <a:pt x="10061" y="31009"/>
                      <a:pt x="9978" y="30878"/>
                      <a:pt x="9907" y="30878"/>
                    </a:cubicBezTo>
                    <a:cubicBezTo>
                      <a:pt x="9859" y="30878"/>
                      <a:pt x="9752" y="30985"/>
                      <a:pt x="9716" y="31021"/>
                    </a:cubicBezTo>
                    <a:cubicBezTo>
                      <a:pt x="9692" y="31056"/>
                      <a:pt x="9597" y="31080"/>
                      <a:pt x="9549" y="31092"/>
                    </a:cubicBezTo>
                    <a:cubicBezTo>
                      <a:pt x="9514" y="31092"/>
                      <a:pt x="9490" y="31104"/>
                      <a:pt x="9478" y="31104"/>
                    </a:cubicBezTo>
                    <a:cubicBezTo>
                      <a:pt x="9454" y="31116"/>
                      <a:pt x="9407" y="31116"/>
                      <a:pt x="9371" y="31116"/>
                    </a:cubicBezTo>
                    <a:cubicBezTo>
                      <a:pt x="9335" y="31116"/>
                      <a:pt x="9311" y="31116"/>
                      <a:pt x="9288" y="31128"/>
                    </a:cubicBezTo>
                    <a:cubicBezTo>
                      <a:pt x="9276" y="31128"/>
                      <a:pt x="9252" y="31152"/>
                      <a:pt x="9252" y="31176"/>
                    </a:cubicBezTo>
                    <a:cubicBezTo>
                      <a:pt x="9252" y="31187"/>
                      <a:pt x="9264" y="31211"/>
                      <a:pt x="9288" y="31223"/>
                    </a:cubicBezTo>
                    <a:cubicBezTo>
                      <a:pt x="9299" y="31223"/>
                      <a:pt x="9311" y="31223"/>
                      <a:pt x="9335" y="31247"/>
                    </a:cubicBezTo>
                    <a:cubicBezTo>
                      <a:pt x="9383" y="31283"/>
                      <a:pt x="9454" y="31354"/>
                      <a:pt x="9490" y="31414"/>
                    </a:cubicBezTo>
                    <a:cubicBezTo>
                      <a:pt x="9442" y="31437"/>
                      <a:pt x="9264" y="31473"/>
                      <a:pt x="9157" y="31473"/>
                    </a:cubicBezTo>
                    <a:cubicBezTo>
                      <a:pt x="9121" y="31473"/>
                      <a:pt x="9085" y="31354"/>
                      <a:pt x="9061" y="31295"/>
                    </a:cubicBezTo>
                    <a:cubicBezTo>
                      <a:pt x="9049" y="31271"/>
                      <a:pt x="9049" y="31235"/>
                      <a:pt x="9037" y="31211"/>
                    </a:cubicBezTo>
                    <a:cubicBezTo>
                      <a:pt x="9002" y="31152"/>
                      <a:pt x="8930" y="31140"/>
                      <a:pt x="8859" y="31128"/>
                    </a:cubicBezTo>
                    <a:cubicBezTo>
                      <a:pt x="8823" y="31116"/>
                      <a:pt x="8799" y="31116"/>
                      <a:pt x="8764" y="31104"/>
                    </a:cubicBezTo>
                    <a:cubicBezTo>
                      <a:pt x="8656" y="31080"/>
                      <a:pt x="8549" y="30973"/>
                      <a:pt x="8490" y="30890"/>
                    </a:cubicBezTo>
                    <a:cubicBezTo>
                      <a:pt x="8478" y="30878"/>
                      <a:pt x="8478" y="30866"/>
                      <a:pt x="8466" y="30842"/>
                    </a:cubicBezTo>
                    <a:cubicBezTo>
                      <a:pt x="8466" y="30818"/>
                      <a:pt x="8442" y="30806"/>
                      <a:pt x="8418" y="30806"/>
                    </a:cubicBezTo>
                    <a:lnTo>
                      <a:pt x="7823" y="30842"/>
                    </a:lnTo>
                    <a:cubicBezTo>
                      <a:pt x="7811" y="30783"/>
                      <a:pt x="7811" y="30711"/>
                      <a:pt x="7811" y="30628"/>
                    </a:cubicBezTo>
                    <a:cubicBezTo>
                      <a:pt x="7811" y="30580"/>
                      <a:pt x="7811" y="30533"/>
                      <a:pt x="7811" y="30497"/>
                    </a:cubicBezTo>
                    <a:cubicBezTo>
                      <a:pt x="7811" y="30437"/>
                      <a:pt x="7823" y="30342"/>
                      <a:pt x="7823" y="30259"/>
                    </a:cubicBezTo>
                    <a:cubicBezTo>
                      <a:pt x="7847" y="30044"/>
                      <a:pt x="7847" y="29961"/>
                      <a:pt x="7823" y="29913"/>
                    </a:cubicBezTo>
                    <a:lnTo>
                      <a:pt x="7811" y="29902"/>
                    </a:lnTo>
                    <a:cubicBezTo>
                      <a:pt x="7775" y="29854"/>
                      <a:pt x="7692" y="29723"/>
                      <a:pt x="7692" y="29652"/>
                    </a:cubicBezTo>
                    <a:cubicBezTo>
                      <a:pt x="7704" y="29544"/>
                      <a:pt x="7692" y="29461"/>
                      <a:pt x="7656" y="29378"/>
                    </a:cubicBezTo>
                    <a:cubicBezTo>
                      <a:pt x="7633" y="29342"/>
                      <a:pt x="7633" y="29306"/>
                      <a:pt x="7644" y="29271"/>
                    </a:cubicBezTo>
                    <a:cubicBezTo>
                      <a:pt x="7644" y="29235"/>
                      <a:pt x="7644" y="29211"/>
                      <a:pt x="7633" y="29187"/>
                    </a:cubicBezTo>
                    <a:cubicBezTo>
                      <a:pt x="7656" y="29140"/>
                      <a:pt x="7883" y="29092"/>
                      <a:pt x="8037" y="29080"/>
                    </a:cubicBezTo>
                    <a:cubicBezTo>
                      <a:pt x="8048" y="29078"/>
                      <a:pt x="8057" y="29077"/>
                      <a:pt x="8065" y="29077"/>
                    </a:cubicBezTo>
                    <a:cubicBezTo>
                      <a:pt x="8106" y="29077"/>
                      <a:pt x="8131" y="29100"/>
                      <a:pt x="8180" y="29140"/>
                    </a:cubicBezTo>
                    <a:cubicBezTo>
                      <a:pt x="8204" y="29151"/>
                      <a:pt x="8228" y="29175"/>
                      <a:pt x="8264" y="29199"/>
                    </a:cubicBezTo>
                    <a:cubicBezTo>
                      <a:pt x="8395" y="29282"/>
                      <a:pt x="8478" y="29306"/>
                      <a:pt x="8597" y="29342"/>
                    </a:cubicBezTo>
                    <a:lnTo>
                      <a:pt x="8609" y="29342"/>
                    </a:lnTo>
                    <a:cubicBezTo>
                      <a:pt x="8704" y="29378"/>
                      <a:pt x="9002" y="29473"/>
                      <a:pt x="9168" y="29568"/>
                    </a:cubicBezTo>
                    <a:cubicBezTo>
                      <a:pt x="9347" y="29652"/>
                      <a:pt x="9597" y="29652"/>
                      <a:pt x="9692" y="29652"/>
                    </a:cubicBezTo>
                    <a:cubicBezTo>
                      <a:pt x="9788" y="29652"/>
                      <a:pt x="9978" y="29544"/>
                      <a:pt x="10204" y="29390"/>
                    </a:cubicBezTo>
                    <a:lnTo>
                      <a:pt x="10240" y="29366"/>
                    </a:lnTo>
                    <a:cubicBezTo>
                      <a:pt x="10264" y="29354"/>
                      <a:pt x="10288" y="29342"/>
                      <a:pt x="10311" y="29330"/>
                    </a:cubicBezTo>
                    <a:lnTo>
                      <a:pt x="10407" y="29485"/>
                    </a:lnTo>
                    <a:cubicBezTo>
                      <a:pt x="10407" y="29485"/>
                      <a:pt x="10419" y="29485"/>
                      <a:pt x="10419" y="29497"/>
                    </a:cubicBezTo>
                    <a:lnTo>
                      <a:pt x="10514" y="29568"/>
                    </a:lnTo>
                    <a:lnTo>
                      <a:pt x="10561" y="29568"/>
                    </a:lnTo>
                    <a:cubicBezTo>
                      <a:pt x="10669" y="29509"/>
                      <a:pt x="10776" y="29437"/>
                      <a:pt x="10871" y="29390"/>
                    </a:cubicBezTo>
                    <a:lnTo>
                      <a:pt x="10895" y="29366"/>
                    </a:lnTo>
                    <a:cubicBezTo>
                      <a:pt x="10919" y="29354"/>
                      <a:pt x="10942" y="29342"/>
                      <a:pt x="10966" y="29330"/>
                    </a:cubicBezTo>
                    <a:cubicBezTo>
                      <a:pt x="11038" y="29294"/>
                      <a:pt x="11121" y="29282"/>
                      <a:pt x="11204" y="29259"/>
                    </a:cubicBezTo>
                    <a:cubicBezTo>
                      <a:pt x="11288" y="29247"/>
                      <a:pt x="11383" y="29223"/>
                      <a:pt x="11466" y="29187"/>
                    </a:cubicBezTo>
                    <a:cubicBezTo>
                      <a:pt x="11645" y="29104"/>
                      <a:pt x="11681" y="28985"/>
                      <a:pt x="11681" y="28878"/>
                    </a:cubicBezTo>
                    <a:cubicBezTo>
                      <a:pt x="11681" y="28770"/>
                      <a:pt x="11562" y="28628"/>
                      <a:pt x="11478" y="28532"/>
                    </a:cubicBezTo>
                    <a:cubicBezTo>
                      <a:pt x="11407" y="28473"/>
                      <a:pt x="11443" y="28330"/>
                      <a:pt x="11454" y="28223"/>
                    </a:cubicBezTo>
                    <a:cubicBezTo>
                      <a:pt x="11454" y="28199"/>
                      <a:pt x="11466" y="28187"/>
                      <a:pt x="11466" y="28163"/>
                    </a:cubicBezTo>
                    <a:cubicBezTo>
                      <a:pt x="11478" y="28092"/>
                      <a:pt x="11490" y="28068"/>
                      <a:pt x="11514" y="28032"/>
                    </a:cubicBezTo>
                    <a:cubicBezTo>
                      <a:pt x="11526" y="28008"/>
                      <a:pt x="11538" y="27985"/>
                      <a:pt x="11550" y="27961"/>
                    </a:cubicBezTo>
                    <a:cubicBezTo>
                      <a:pt x="11585" y="27901"/>
                      <a:pt x="11585" y="27866"/>
                      <a:pt x="11585" y="27806"/>
                    </a:cubicBezTo>
                    <a:cubicBezTo>
                      <a:pt x="11585" y="27758"/>
                      <a:pt x="11585" y="27687"/>
                      <a:pt x="11633" y="27568"/>
                    </a:cubicBezTo>
                    <a:cubicBezTo>
                      <a:pt x="11681" y="27401"/>
                      <a:pt x="11716" y="27377"/>
                      <a:pt x="11776" y="27342"/>
                    </a:cubicBezTo>
                    <a:cubicBezTo>
                      <a:pt x="11800" y="27330"/>
                      <a:pt x="11824" y="27306"/>
                      <a:pt x="11859" y="27282"/>
                    </a:cubicBezTo>
                    <a:cubicBezTo>
                      <a:pt x="11966" y="27211"/>
                      <a:pt x="11955" y="27139"/>
                      <a:pt x="11955" y="27056"/>
                    </a:cubicBezTo>
                    <a:cubicBezTo>
                      <a:pt x="11955" y="27032"/>
                      <a:pt x="11955" y="27020"/>
                      <a:pt x="11955" y="26985"/>
                    </a:cubicBezTo>
                    <a:cubicBezTo>
                      <a:pt x="11966" y="26889"/>
                      <a:pt x="11883" y="26830"/>
                      <a:pt x="11824" y="26770"/>
                    </a:cubicBezTo>
                    <a:cubicBezTo>
                      <a:pt x="11800" y="26746"/>
                      <a:pt x="11776" y="26734"/>
                      <a:pt x="11752" y="26711"/>
                    </a:cubicBezTo>
                    <a:cubicBezTo>
                      <a:pt x="11693" y="26639"/>
                      <a:pt x="11490" y="26151"/>
                      <a:pt x="11478" y="26080"/>
                    </a:cubicBezTo>
                    <a:cubicBezTo>
                      <a:pt x="11478" y="26044"/>
                      <a:pt x="11478" y="26020"/>
                      <a:pt x="11490" y="26008"/>
                    </a:cubicBezTo>
                    <a:cubicBezTo>
                      <a:pt x="11490" y="25996"/>
                      <a:pt x="11502" y="25984"/>
                      <a:pt x="11562" y="25984"/>
                    </a:cubicBezTo>
                    <a:cubicBezTo>
                      <a:pt x="11587" y="25982"/>
                      <a:pt x="11610" y="25980"/>
                      <a:pt x="11632" y="25980"/>
                    </a:cubicBezTo>
                    <a:cubicBezTo>
                      <a:pt x="11703" y="25980"/>
                      <a:pt x="11760" y="25996"/>
                      <a:pt x="11824" y="26032"/>
                    </a:cubicBezTo>
                    <a:cubicBezTo>
                      <a:pt x="11871" y="26056"/>
                      <a:pt x="11919" y="26103"/>
                      <a:pt x="11966" y="26151"/>
                    </a:cubicBezTo>
                    <a:cubicBezTo>
                      <a:pt x="11990" y="26175"/>
                      <a:pt x="12002" y="26199"/>
                      <a:pt x="12026" y="26223"/>
                    </a:cubicBezTo>
                    <a:cubicBezTo>
                      <a:pt x="12074" y="26270"/>
                      <a:pt x="12097" y="26270"/>
                      <a:pt x="12157" y="26282"/>
                    </a:cubicBezTo>
                    <a:cubicBezTo>
                      <a:pt x="12205" y="26294"/>
                      <a:pt x="12276" y="26306"/>
                      <a:pt x="12407" y="26342"/>
                    </a:cubicBezTo>
                    <a:cubicBezTo>
                      <a:pt x="12657" y="26425"/>
                      <a:pt x="12824" y="26425"/>
                      <a:pt x="13133" y="26425"/>
                    </a:cubicBezTo>
                    <a:lnTo>
                      <a:pt x="13336" y="26425"/>
                    </a:lnTo>
                    <a:cubicBezTo>
                      <a:pt x="13645" y="26425"/>
                      <a:pt x="14312" y="26270"/>
                      <a:pt x="14836" y="26151"/>
                    </a:cubicBezTo>
                    <a:cubicBezTo>
                      <a:pt x="15098" y="26092"/>
                      <a:pt x="15312" y="26044"/>
                      <a:pt x="15443" y="26020"/>
                    </a:cubicBezTo>
                    <a:cubicBezTo>
                      <a:pt x="15895" y="25937"/>
                      <a:pt x="16908" y="25437"/>
                      <a:pt x="17027" y="25377"/>
                    </a:cubicBezTo>
                    <a:cubicBezTo>
                      <a:pt x="17146" y="25306"/>
                      <a:pt x="17181" y="25163"/>
                      <a:pt x="17217" y="25044"/>
                    </a:cubicBezTo>
                    <a:cubicBezTo>
                      <a:pt x="17229" y="24996"/>
                      <a:pt x="17241" y="24960"/>
                      <a:pt x="17253" y="24925"/>
                    </a:cubicBezTo>
                    <a:cubicBezTo>
                      <a:pt x="17300" y="24794"/>
                      <a:pt x="17503" y="24508"/>
                      <a:pt x="17634" y="24401"/>
                    </a:cubicBezTo>
                    <a:cubicBezTo>
                      <a:pt x="17670" y="24365"/>
                      <a:pt x="17705" y="24353"/>
                      <a:pt x="17741" y="24329"/>
                    </a:cubicBezTo>
                    <a:cubicBezTo>
                      <a:pt x="17812" y="24270"/>
                      <a:pt x="17884" y="24234"/>
                      <a:pt x="17967" y="24115"/>
                    </a:cubicBezTo>
                    <a:cubicBezTo>
                      <a:pt x="18039" y="24008"/>
                      <a:pt x="18098" y="23913"/>
                      <a:pt x="18134" y="23817"/>
                    </a:cubicBezTo>
                    <a:cubicBezTo>
                      <a:pt x="18170" y="23770"/>
                      <a:pt x="18193" y="23710"/>
                      <a:pt x="18217" y="23675"/>
                    </a:cubicBezTo>
                    <a:cubicBezTo>
                      <a:pt x="18229" y="23651"/>
                      <a:pt x="18253" y="23627"/>
                      <a:pt x="18277" y="23591"/>
                    </a:cubicBezTo>
                    <a:cubicBezTo>
                      <a:pt x="18348" y="23496"/>
                      <a:pt x="18432" y="23377"/>
                      <a:pt x="18443" y="23294"/>
                    </a:cubicBezTo>
                    <a:cubicBezTo>
                      <a:pt x="18455" y="23198"/>
                      <a:pt x="18432" y="22508"/>
                      <a:pt x="18408" y="22448"/>
                    </a:cubicBezTo>
                    <a:cubicBezTo>
                      <a:pt x="18402" y="22418"/>
                      <a:pt x="18381" y="22407"/>
                      <a:pt x="18350" y="22407"/>
                    </a:cubicBezTo>
                    <a:cubicBezTo>
                      <a:pt x="18318" y="22407"/>
                      <a:pt x="18277" y="22418"/>
                      <a:pt x="18229" y="22436"/>
                    </a:cubicBezTo>
                    <a:cubicBezTo>
                      <a:pt x="18181" y="22460"/>
                      <a:pt x="18122" y="22484"/>
                      <a:pt x="18074" y="22484"/>
                    </a:cubicBezTo>
                    <a:cubicBezTo>
                      <a:pt x="17991" y="22484"/>
                      <a:pt x="17920" y="22317"/>
                      <a:pt x="17884" y="22210"/>
                    </a:cubicBezTo>
                    <a:lnTo>
                      <a:pt x="17872" y="22198"/>
                    </a:lnTo>
                    <a:cubicBezTo>
                      <a:pt x="17836" y="22115"/>
                      <a:pt x="17777" y="22103"/>
                      <a:pt x="17729" y="22091"/>
                    </a:cubicBezTo>
                    <a:cubicBezTo>
                      <a:pt x="17693" y="22079"/>
                      <a:pt x="17670" y="22067"/>
                      <a:pt x="17658" y="22043"/>
                    </a:cubicBezTo>
                    <a:cubicBezTo>
                      <a:pt x="17610" y="21960"/>
                      <a:pt x="17681" y="21651"/>
                      <a:pt x="17729" y="21543"/>
                    </a:cubicBezTo>
                    <a:cubicBezTo>
                      <a:pt x="17753" y="21496"/>
                      <a:pt x="17800" y="21424"/>
                      <a:pt x="17848" y="21365"/>
                    </a:cubicBezTo>
                    <a:cubicBezTo>
                      <a:pt x="17896" y="21293"/>
                      <a:pt x="17943" y="21222"/>
                      <a:pt x="17967" y="21162"/>
                    </a:cubicBezTo>
                    <a:cubicBezTo>
                      <a:pt x="18015" y="21067"/>
                      <a:pt x="17979" y="21008"/>
                      <a:pt x="17931" y="20960"/>
                    </a:cubicBezTo>
                    <a:cubicBezTo>
                      <a:pt x="17908" y="20936"/>
                      <a:pt x="17884" y="20900"/>
                      <a:pt x="17860" y="20853"/>
                    </a:cubicBezTo>
                    <a:cubicBezTo>
                      <a:pt x="17800" y="20722"/>
                      <a:pt x="17729" y="20686"/>
                      <a:pt x="17670" y="20638"/>
                    </a:cubicBezTo>
                    <a:cubicBezTo>
                      <a:pt x="17658" y="20638"/>
                      <a:pt x="17658" y="20627"/>
                      <a:pt x="17646" y="20615"/>
                    </a:cubicBezTo>
                    <a:cubicBezTo>
                      <a:pt x="17574" y="20567"/>
                      <a:pt x="17324" y="20353"/>
                      <a:pt x="17265" y="20281"/>
                    </a:cubicBezTo>
                    <a:cubicBezTo>
                      <a:pt x="17217" y="20210"/>
                      <a:pt x="17146" y="20186"/>
                      <a:pt x="17122" y="20186"/>
                    </a:cubicBezTo>
                    <a:cubicBezTo>
                      <a:pt x="17086" y="20162"/>
                      <a:pt x="17038" y="20150"/>
                      <a:pt x="16991" y="20150"/>
                    </a:cubicBezTo>
                    <a:cubicBezTo>
                      <a:pt x="16931" y="20138"/>
                      <a:pt x="16848" y="20115"/>
                      <a:pt x="16741" y="20067"/>
                    </a:cubicBezTo>
                    <a:cubicBezTo>
                      <a:pt x="16646" y="20019"/>
                      <a:pt x="16634" y="19936"/>
                      <a:pt x="16622" y="19817"/>
                    </a:cubicBezTo>
                    <a:cubicBezTo>
                      <a:pt x="16622" y="19793"/>
                      <a:pt x="16622" y="19769"/>
                      <a:pt x="16610" y="19746"/>
                    </a:cubicBezTo>
                    <a:cubicBezTo>
                      <a:pt x="16598" y="19603"/>
                      <a:pt x="16586" y="19460"/>
                      <a:pt x="16574" y="19269"/>
                    </a:cubicBezTo>
                    <a:cubicBezTo>
                      <a:pt x="16574" y="19234"/>
                      <a:pt x="16574" y="19198"/>
                      <a:pt x="16574" y="19162"/>
                    </a:cubicBezTo>
                    <a:cubicBezTo>
                      <a:pt x="16574" y="19138"/>
                      <a:pt x="16574" y="19114"/>
                      <a:pt x="16574" y="19091"/>
                    </a:cubicBezTo>
                    <a:cubicBezTo>
                      <a:pt x="16574" y="19079"/>
                      <a:pt x="16574" y="19067"/>
                      <a:pt x="16574" y="19055"/>
                    </a:cubicBezTo>
                    <a:cubicBezTo>
                      <a:pt x="16574" y="19031"/>
                      <a:pt x="16574" y="19007"/>
                      <a:pt x="16574" y="18984"/>
                    </a:cubicBezTo>
                    <a:cubicBezTo>
                      <a:pt x="16574" y="18972"/>
                      <a:pt x="16574" y="18972"/>
                      <a:pt x="16574" y="18960"/>
                    </a:cubicBezTo>
                    <a:cubicBezTo>
                      <a:pt x="16562" y="18924"/>
                      <a:pt x="16562" y="18888"/>
                      <a:pt x="16550" y="18864"/>
                    </a:cubicBezTo>
                    <a:cubicBezTo>
                      <a:pt x="16527" y="18745"/>
                      <a:pt x="16574" y="18412"/>
                      <a:pt x="16598" y="18162"/>
                    </a:cubicBezTo>
                    <a:cubicBezTo>
                      <a:pt x="16610" y="18043"/>
                      <a:pt x="16622" y="17936"/>
                      <a:pt x="16634" y="17876"/>
                    </a:cubicBezTo>
                    <a:cubicBezTo>
                      <a:pt x="16634" y="17769"/>
                      <a:pt x="16646" y="17757"/>
                      <a:pt x="16669" y="17745"/>
                    </a:cubicBezTo>
                    <a:cubicBezTo>
                      <a:pt x="16693" y="17745"/>
                      <a:pt x="16717" y="17733"/>
                      <a:pt x="16753" y="17710"/>
                    </a:cubicBezTo>
                    <a:cubicBezTo>
                      <a:pt x="16765" y="17698"/>
                      <a:pt x="16788" y="17686"/>
                      <a:pt x="16812" y="17674"/>
                    </a:cubicBezTo>
                    <a:cubicBezTo>
                      <a:pt x="16872" y="17638"/>
                      <a:pt x="16943" y="17602"/>
                      <a:pt x="16991" y="17495"/>
                    </a:cubicBezTo>
                    <a:cubicBezTo>
                      <a:pt x="17027" y="17412"/>
                      <a:pt x="17015" y="17376"/>
                      <a:pt x="17015" y="17329"/>
                    </a:cubicBezTo>
                    <a:cubicBezTo>
                      <a:pt x="17015" y="17281"/>
                      <a:pt x="17003" y="17233"/>
                      <a:pt x="17015" y="17138"/>
                    </a:cubicBezTo>
                    <a:cubicBezTo>
                      <a:pt x="17027" y="17090"/>
                      <a:pt x="17027" y="17043"/>
                      <a:pt x="17038" y="16995"/>
                    </a:cubicBezTo>
                    <a:cubicBezTo>
                      <a:pt x="17050" y="16805"/>
                      <a:pt x="17074" y="16638"/>
                      <a:pt x="17062" y="16471"/>
                    </a:cubicBezTo>
                    <a:cubicBezTo>
                      <a:pt x="17062" y="16364"/>
                      <a:pt x="17038" y="16233"/>
                      <a:pt x="17015" y="16126"/>
                    </a:cubicBezTo>
                    <a:cubicBezTo>
                      <a:pt x="16991" y="16019"/>
                      <a:pt x="16967" y="15912"/>
                      <a:pt x="16967" y="15864"/>
                    </a:cubicBezTo>
                    <a:cubicBezTo>
                      <a:pt x="16967" y="15781"/>
                      <a:pt x="17086" y="15686"/>
                      <a:pt x="17158" y="15626"/>
                    </a:cubicBezTo>
                    <a:cubicBezTo>
                      <a:pt x="17181" y="15590"/>
                      <a:pt x="17205" y="15566"/>
                      <a:pt x="17217" y="15555"/>
                    </a:cubicBezTo>
                    <a:cubicBezTo>
                      <a:pt x="17241" y="15519"/>
                      <a:pt x="17241" y="15471"/>
                      <a:pt x="17241" y="15376"/>
                    </a:cubicBezTo>
                    <a:cubicBezTo>
                      <a:pt x="17241" y="15293"/>
                      <a:pt x="17241" y="15174"/>
                      <a:pt x="17253" y="15007"/>
                    </a:cubicBezTo>
                    <a:cubicBezTo>
                      <a:pt x="17277" y="14769"/>
                      <a:pt x="17408" y="14531"/>
                      <a:pt x="17491" y="14388"/>
                    </a:cubicBezTo>
                    <a:cubicBezTo>
                      <a:pt x="17515" y="14340"/>
                      <a:pt x="17539" y="14292"/>
                      <a:pt x="17539" y="14269"/>
                    </a:cubicBezTo>
                    <a:cubicBezTo>
                      <a:pt x="17539" y="14269"/>
                      <a:pt x="17550" y="14257"/>
                      <a:pt x="17550" y="14257"/>
                    </a:cubicBezTo>
                    <a:lnTo>
                      <a:pt x="17503" y="14245"/>
                    </a:lnTo>
                    <a:lnTo>
                      <a:pt x="17550" y="14245"/>
                    </a:lnTo>
                    <a:cubicBezTo>
                      <a:pt x="17550" y="14233"/>
                      <a:pt x="17562" y="14209"/>
                      <a:pt x="17562" y="14197"/>
                    </a:cubicBezTo>
                    <a:cubicBezTo>
                      <a:pt x="17562" y="14197"/>
                      <a:pt x="17562" y="14185"/>
                      <a:pt x="17562" y="14173"/>
                    </a:cubicBezTo>
                    <a:cubicBezTo>
                      <a:pt x="17562" y="14162"/>
                      <a:pt x="17562" y="14138"/>
                      <a:pt x="17562" y="14126"/>
                    </a:cubicBezTo>
                    <a:cubicBezTo>
                      <a:pt x="17574" y="14114"/>
                      <a:pt x="17574" y="14102"/>
                      <a:pt x="17574" y="14102"/>
                    </a:cubicBezTo>
                    <a:cubicBezTo>
                      <a:pt x="17574" y="14090"/>
                      <a:pt x="17574" y="14078"/>
                      <a:pt x="17574" y="14066"/>
                    </a:cubicBezTo>
                    <a:lnTo>
                      <a:pt x="17574" y="14031"/>
                    </a:lnTo>
                    <a:cubicBezTo>
                      <a:pt x="17574" y="13947"/>
                      <a:pt x="17574" y="13876"/>
                      <a:pt x="17574" y="13816"/>
                    </a:cubicBezTo>
                    <a:lnTo>
                      <a:pt x="17574" y="13792"/>
                    </a:lnTo>
                    <a:cubicBezTo>
                      <a:pt x="17574" y="13769"/>
                      <a:pt x="17574" y="13757"/>
                      <a:pt x="17586" y="13745"/>
                    </a:cubicBezTo>
                    <a:cubicBezTo>
                      <a:pt x="17586" y="13733"/>
                      <a:pt x="17610" y="13721"/>
                      <a:pt x="17634" y="13685"/>
                    </a:cubicBezTo>
                    <a:cubicBezTo>
                      <a:pt x="17670" y="13661"/>
                      <a:pt x="17705" y="13638"/>
                      <a:pt x="17741" y="13590"/>
                    </a:cubicBezTo>
                    <a:cubicBezTo>
                      <a:pt x="17836" y="13471"/>
                      <a:pt x="18074" y="13138"/>
                      <a:pt x="18146" y="13030"/>
                    </a:cubicBezTo>
                    <a:cubicBezTo>
                      <a:pt x="18181" y="12971"/>
                      <a:pt x="18205" y="12923"/>
                      <a:pt x="18217" y="12888"/>
                    </a:cubicBezTo>
                    <a:cubicBezTo>
                      <a:pt x="18229" y="12864"/>
                      <a:pt x="18241" y="12840"/>
                      <a:pt x="18265" y="12816"/>
                    </a:cubicBezTo>
                    <a:cubicBezTo>
                      <a:pt x="18277" y="12780"/>
                      <a:pt x="18348" y="12745"/>
                      <a:pt x="18420" y="12697"/>
                    </a:cubicBezTo>
                    <a:cubicBezTo>
                      <a:pt x="18479" y="12661"/>
                      <a:pt x="18562" y="12614"/>
                      <a:pt x="18634" y="12554"/>
                    </a:cubicBezTo>
                    <a:cubicBezTo>
                      <a:pt x="18777" y="12447"/>
                      <a:pt x="18920" y="12268"/>
                      <a:pt x="19051" y="12102"/>
                    </a:cubicBezTo>
                    <a:lnTo>
                      <a:pt x="19110" y="12030"/>
                    </a:lnTo>
                    <a:cubicBezTo>
                      <a:pt x="19182" y="11947"/>
                      <a:pt x="19313" y="11792"/>
                      <a:pt x="19444" y="11649"/>
                    </a:cubicBezTo>
                    <a:cubicBezTo>
                      <a:pt x="19622" y="11447"/>
                      <a:pt x="19741" y="11328"/>
                      <a:pt x="19753" y="11292"/>
                    </a:cubicBezTo>
                    <a:cubicBezTo>
                      <a:pt x="19777" y="11268"/>
                      <a:pt x="19944" y="11102"/>
                      <a:pt x="20110" y="10947"/>
                    </a:cubicBezTo>
                    <a:cubicBezTo>
                      <a:pt x="20372" y="10697"/>
                      <a:pt x="20670" y="10411"/>
                      <a:pt x="20729" y="10316"/>
                    </a:cubicBezTo>
                    <a:lnTo>
                      <a:pt x="20741" y="10304"/>
                    </a:lnTo>
                    <a:cubicBezTo>
                      <a:pt x="20753" y="10304"/>
                      <a:pt x="20753" y="10292"/>
                      <a:pt x="20765" y="10280"/>
                    </a:cubicBezTo>
                    <a:cubicBezTo>
                      <a:pt x="20860" y="10161"/>
                      <a:pt x="20979" y="10078"/>
                      <a:pt x="21170" y="9947"/>
                    </a:cubicBezTo>
                    <a:cubicBezTo>
                      <a:pt x="21253" y="9899"/>
                      <a:pt x="21337" y="9851"/>
                      <a:pt x="21420" y="9792"/>
                    </a:cubicBezTo>
                    <a:cubicBezTo>
                      <a:pt x="21527" y="9720"/>
                      <a:pt x="21622" y="9661"/>
                      <a:pt x="21670" y="9637"/>
                    </a:cubicBezTo>
                    <a:cubicBezTo>
                      <a:pt x="21765" y="9601"/>
                      <a:pt x="22003" y="9459"/>
                      <a:pt x="22099" y="9399"/>
                    </a:cubicBezTo>
                    <a:lnTo>
                      <a:pt x="22111" y="9387"/>
                    </a:lnTo>
                    <a:cubicBezTo>
                      <a:pt x="22206" y="9328"/>
                      <a:pt x="22289" y="9268"/>
                      <a:pt x="22408" y="9256"/>
                    </a:cubicBezTo>
                    <a:cubicBezTo>
                      <a:pt x="22539" y="9244"/>
                      <a:pt x="22623" y="9173"/>
                      <a:pt x="22694" y="9113"/>
                    </a:cubicBezTo>
                    <a:lnTo>
                      <a:pt x="22730" y="9089"/>
                    </a:lnTo>
                    <a:cubicBezTo>
                      <a:pt x="22753" y="9066"/>
                      <a:pt x="22765" y="9054"/>
                      <a:pt x="22777" y="9042"/>
                    </a:cubicBezTo>
                    <a:cubicBezTo>
                      <a:pt x="22813" y="9006"/>
                      <a:pt x="22837" y="8994"/>
                      <a:pt x="22884" y="8994"/>
                    </a:cubicBezTo>
                    <a:lnTo>
                      <a:pt x="22896" y="8994"/>
                    </a:lnTo>
                    <a:cubicBezTo>
                      <a:pt x="23004" y="8994"/>
                      <a:pt x="23123" y="8911"/>
                      <a:pt x="23277" y="8780"/>
                    </a:cubicBezTo>
                    <a:cubicBezTo>
                      <a:pt x="23420" y="8673"/>
                      <a:pt x="23408" y="8447"/>
                      <a:pt x="23408" y="8292"/>
                    </a:cubicBezTo>
                    <a:cubicBezTo>
                      <a:pt x="23408" y="8256"/>
                      <a:pt x="23408" y="8220"/>
                      <a:pt x="23408" y="8196"/>
                    </a:cubicBezTo>
                    <a:cubicBezTo>
                      <a:pt x="23420" y="8101"/>
                      <a:pt x="23456" y="8018"/>
                      <a:pt x="23504" y="7946"/>
                    </a:cubicBezTo>
                    <a:cubicBezTo>
                      <a:pt x="23575" y="7851"/>
                      <a:pt x="23635" y="7601"/>
                      <a:pt x="23646" y="7494"/>
                    </a:cubicBezTo>
                    <a:cubicBezTo>
                      <a:pt x="23646" y="7387"/>
                      <a:pt x="23611" y="7315"/>
                      <a:pt x="23539" y="7196"/>
                    </a:cubicBezTo>
                    <a:cubicBezTo>
                      <a:pt x="23468" y="7101"/>
                      <a:pt x="23456" y="6875"/>
                      <a:pt x="23432" y="6708"/>
                    </a:cubicBezTo>
                    <a:lnTo>
                      <a:pt x="23432" y="6661"/>
                    </a:lnTo>
                    <a:cubicBezTo>
                      <a:pt x="23408" y="6482"/>
                      <a:pt x="23301" y="6363"/>
                      <a:pt x="23134" y="6327"/>
                    </a:cubicBezTo>
                    <a:cubicBezTo>
                      <a:pt x="23099" y="6321"/>
                      <a:pt x="23068" y="6318"/>
                      <a:pt x="23038" y="6318"/>
                    </a:cubicBezTo>
                    <a:cubicBezTo>
                      <a:pt x="22957" y="6318"/>
                      <a:pt x="22891" y="6340"/>
                      <a:pt x="22813" y="6375"/>
                    </a:cubicBezTo>
                    <a:lnTo>
                      <a:pt x="22777" y="6387"/>
                    </a:lnTo>
                    <a:cubicBezTo>
                      <a:pt x="22732" y="6404"/>
                      <a:pt x="22701" y="6415"/>
                      <a:pt x="22672" y="6415"/>
                    </a:cubicBezTo>
                    <a:cubicBezTo>
                      <a:pt x="22640" y="6415"/>
                      <a:pt x="22613" y="6401"/>
                      <a:pt x="22575" y="6363"/>
                    </a:cubicBezTo>
                    <a:cubicBezTo>
                      <a:pt x="22551" y="6339"/>
                      <a:pt x="22539" y="6315"/>
                      <a:pt x="22515" y="6291"/>
                    </a:cubicBezTo>
                    <a:cubicBezTo>
                      <a:pt x="22480" y="6244"/>
                      <a:pt x="22444" y="6184"/>
                      <a:pt x="22349" y="6172"/>
                    </a:cubicBezTo>
                    <a:cubicBezTo>
                      <a:pt x="22182" y="6172"/>
                      <a:pt x="22170" y="6756"/>
                      <a:pt x="22170" y="6756"/>
                    </a:cubicBezTo>
                    <a:cubicBezTo>
                      <a:pt x="22170" y="6887"/>
                      <a:pt x="22158" y="7065"/>
                      <a:pt x="22134" y="7196"/>
                    </a:cubicBezTo>
                    <a:cubicBezTo>
                      <a:pt x="22122" y="7280"/>
                      <a:pt x="22122" y="7327"/>
                      <a:pt x="22122" y="7351"/>
                    </a:cubicBezTo>
                    <a:cubicBezTo>
                      <a:pt x="22122" y="7387"/>
                      <a:pt x="22039" y="7530"/>
                      <a:pt x="21980" y="7589"/>
                    </a:cubicBezTo>
                    <a:cubicBezTo>
                      <a:pt x="21920" y="7637"/>
                      <a:pt x="21741" y="7839"/>
                      <a:pt x="21718" y="7887"/>
                    </a:cubicBezTo>
                    <a:cubicBezTo>
                      <a:pt x="21718" y="7887"/>
                      <a:pt x="21706" y="7911"/>
                      <a:pt x="21694" y="7923"/>
                    </a:cubicBezTo>
                    <a:cubicBezTo>
                      <a:pt x="21670" y="7982"/>
                      <a:pt x="21587" y="8125"/>
                      <a:pt x="21563" y="8149"/>
                    </a:cubicBezTo>
                    <a:cubicBezTo>
                      <a:pt x="21539" y="8185"/>
                      <a:pt x="21301" y="8327"/>
                      <a:pt x="21170" y="8387"/>
                    </a:cubicBezTo>
                    <a:cubicBezTo>
                      <a:pt x="21003" y="8458"/>
                      <a:pt x="20813" y="8720"/>
                      <a:pt x="20789" y="8744"/>
                    </a:cubicBezTo>
                    <a:cubicBezTo>
                      <a:pt x="20741" y="8816"/>
                      <a:pt x="20694" y="8899"/>
                      <a:pt x="20658" y="8982"/>
                    </a:cubicBezTo>
                    <a:cubicBezTo>
                      <a:pt x="20646" y="9018"/>
                      <a:pt x="20622" y="9078"/>
                      <a:pt x="20610" y="9078"/>
                    </a:cubicBezTo>
                    <a:cubicBezTo>
                      <a:pt x="20598" y="9078"/>
                      <a:pt x="20551" y="9066"/>
                      <a:pt x="20515" y="9018"/>
                    </a:cubicBezTo>
                    <a:cubicBezTo>
                      <a:pt x="20467" y="8958"/>
                      <a:pt x="20408" y="8935"/>
                      <a:pt x="20348" y="8923"/>
                    </a:cubicBezTo>
                    <a:cubicBezTo>
                      <a:pt x="20337" y="8911"/>
                      <a:pt x="20313" y="8911"/>
                      <a:pt x="20301" y="8911"/>
                    </a:cubicBezTo>
                    <a:lnTo>
                      <a:pt x="20289" y="8899"/>
                    </a:lnTo>
                    <a:cubicBezTo>
                      <a:pt x="20194" y="8875"/>
                      <a:pt x="20098" y="8875"/>
                      <a:pt x="20063" y="8875"/>
                    </a:cubicBezTo>
                    <a:lnTo>
                      <a:pt x="20027" y="8875"/>
                    </a:lnTo>
                    <a:cubicBezTo>
                      <a:pt x="19956" y="8875"/>
                      <a:pt x="19825" y="8982"/>
                      <a:pt x="19789" y="9089"/>
                    </a:cubicBezTo>
                    <a:cubicBezTo>
                      <a:pt x="19759" y="9170"/>
                      <a:pt x="19720" y="9199"/>
                      <a:pt x="19687" y="9199"/>
                    </a:cubicBezTo>
                    <a:cubicBezTo>
                      <a:pt x="19681" y="9199"/>
                      <a:pt x="19675" y="9198"/>
                      <a:pt x="19670" y="9197"/>
                    </a:cubicBezTo>
                    <a:cubicBezTo>
                      <a:pt x="19598" y="9197"/>
                      <a:pt x="19455" y="9113"/>
                      <a:pt x="19360" y="9042"/>
                    </a:cubicBezTo>
                    <a:cubicBezTo>
                      <a:pt x="19277" y="8982"/>
                      <a:pt x="19146" y="8970"/>
                      <a:pt x="19027" y="8970"/>
                    </a:cubicBezTo>
                    <a:lnTo>
                      <a:pt x="18789" y="8970"/>
                    </a:lnTo>
                    <a:cubicBezTo>
                      <a:pt x="18717" y="8970"/>
                      <a:pt x="18670" y="8982"/>
                      <a:pt x="18622" y="8982"/>
                    </a:cubicBezTo>
                    <a:cubicBezTo>
                      <a:pt x="18592" y="8988"/>
                      <a:pt x="18565" y="8991"/>
                      <a:pt x="18536" y="8991"/>
                    </a:cubicBezTo>
                    <a:cubicBezTo>
                      <a:pt x="18506" y="8991"/>
                      <a:pt x="18473" y="8988"/>
                      <a:pt x="18432" y="8982"/>
                    </a:cubicBezTo>
                    <a:cubicBezTo>
                      <a:pt x="18372" y="8958"/>
                      <a:pt x="18301" y="8923"/>
                      <a:pt x="18229" y="8899"/>
                    </a:cubicBezTo>
                    <a:cubicBezTo>
                      <a:pt x="18122" y="8851"/>
                      <a:pt x="18015" y="8792"/>
                      <a:pt x="17860" y="8756"/>
                    </a:cubicBezTo>
                    <a:cubicBezTo>
                      <a:pt x="17777" y="8732"/>
                      <a:pt x="17693" y="8720"/>
                      <a:pt x="17586" y="8708"/>
                    </a:cubicBezTo>
                    <a:lnTo>
                      <a:pt x="17562" y="8708"/>
                    </a:lnTo>
                    <a:lnTo>
                      <a:pt x="17527" y="8697"/>
                    </a:lnTo>
                    <a:cubicBezTo>
                      <a:pt x="17455" y="8697"/>
                      <a:pt x="17396" y="8697"/>
                      <a:pt x="17336" y="8685"/>
                    </a:cubicBezTo>
                    <a:lnTo>
                      <a:pt x="17086" y="8685"/>
                    </a:lnTo>
                    <a:cubicBezTo>
                      <a:pt x="16967" y="8673"/>
                      <a:pt x="16777" y="8673"/>
                      <a:pt x="16741" y="8637"/>
                    </a:cubicBezTo>
                    <a:cubicBezTo>
                      <a:pt x="16741" y="8637"/>
                      <a:pt x="16741" y="8625"/>
                      <a:pt x="16729" y="8625"/>
                    </a:cubicBezTo>
                    <a:cubicBezTo>
                      <a:pt x="16717" y="8601"/>
                      <a:pt x="16729" y="8589"/>
                      <a:pt x="16765" y="8542"/>
                    </a:cubicBezTo>
                    <a:cubicBezTo>
                      <a:pt x="16777" y="8518"/>
                      <a:pt x="16788" y="8506"/>
                      <a:pt x="16800" y="8494"/>
                    </a:cubicBezTo>
                    <a:cubicBezTo>
                      <a:pt x="16812" y="8470"/>
                      <a:pt x="16884" y="8423"/>
                      <a:pt x="16943" y="8375"/>
                    </a:cubicBezTo>
                    <a:cubicBezTo>
                      <a:pt x="17027" y="8316"/>
                      <a:pt x="17122" y="8244"/>
                      <a:pt x="17181" y="8161"/>
                    </a:cubicBezTo>
                    <a:cubicBezTo>
                      <a:pt x="17193" y="8149"/>
                      <a:pt x="17205" y="8137"/>
                      <a:pt x="17217" y="8125"/>
                    </a:cubicBezTo>
                    <a:cubicBezTo>
                      <a:pt x="17300" y="8018"/>
                      <a:pt x="17300" y="7911"/>
                      <a:pt x="17324" y="7685"/>
                    </a:cubicBezTo>
                    <a:lnTo>
                      <a:pt x="17324" y="7613"/>
                    </a:lnTo>
                    <a:cubicBezTo>
                      <a:pt x="17336" y="7399"/>
                      <a:pt x="17384" y="7304"/>
                      <a:pt x="17431" y="7232"/>
                    </a:cubicBezTo>
                    <a:cubicBezTo>
                      <a:pt x="17443" y="7208"/>
                      <a:pt x="17455" y="7184"/>
                      <a:pt x="17467" y="7149"/>
                    </a:cubicBezTo>
                    <a:cubicBezTo>
                      <a:pt x="17479" y="7113"/>
                      <a:pt x="17503" y="7101"/>
                      <a:pt x="17574" y="7089"/>
                    </a:cubicBezTo>
                    <a:cubicBezTo>
                      <a:pt x="17610" y="7089"/>
                      <a:pt x="17658" y="7077"/>
                      <a:pt x="17705" y="7053"/>
                    </a:cubicBezTo>
                    <a:cubicBezTo>
                      <a:pt x="17836" y="6982"/>
                      <a:pt x="17860" y="6839"/>
                      <a:pt x="17896" y="6720"/>
                    </a:cubicBezTo>
                    <a:lnTo>
                      <a:pt x="17896" y="6684"/>
                    </a:lnTo>
                    <a:cubicBezTo>
                      <a:pt x="17920" y="6577"/>
                      <a:pt x="18205" y="6244"/>
                      <a:pt x="18241" y="6208"/>
                    </a:cubicBezTo>
                    <a:cubicBezTo>
                      <a:pt x="18277" y="6172"/>
                      <a:pt x="18312" y="6018"/>
                      <a:pt x="18289" y="5922"/>
                    </a:cubicBezTo>
                    <a:cubicBezTo>
                      <a:pt x="18277" y="5863"/>
                      <a:pt x="18229" y="5768"/>
                      <a:pt x="18146" y="5625"/>
                    </a:cubicBezTo>
                    <a:cubicBezTo>
                      <a:pt x="18110" y="5541"/>
                      <a:pt x="18074" y="5470"/>
                      <a:pt x="18051" y="5434"/>
                    </a:cubicBezTo>
                    <a:cubicBezTo>
                      <a:pt x="18051" y="5422"/>
                      <a:pt x="18051" y="5410"/>
                      <a:pt x="18039" y="5399"/>
                    </a:cubicBezTo>
                    <a:cubicBezTo>
                      <a:pt x="18003" y="5291"/>
                      <a:pt x="17955" y="5196"/>
                      <a:pt x="17717" y="5196"/>
                    </a:cubicBezTo>
                    <a:cubicBezTo>
                      <a:pt x="17550" y="5196"/>
                      <a:pt x="17372" y="5137"/>
                      <a:pt x="17181" y="5006"/>
                    </a:cubicBezTo>
                    <a:cubicBezTo>
                      <a:pt x="17158" y="4982"/>
                      <a:pt x="17134" y="4958"/>
                      <a:pt x="17110" y="4934"/>
                    </a:cubicBezTo>
                    <a:cubicBezTo>
                      <a:pt x="17074" y="4898"/>
                      <a:pt x="17038" y="4863"/>
                      <a:pt x="16991" y="4863"/>
                    </a:cubicBezTo>
                    <a:cubicBezTo>
                      <a:pt x="16931" y="4851"/>
                      <a:pt x="16765" y="4827"/>
                      <a:pt x="16491" y="4684"/>
                    </a:cubicBezTo>
                    <a:cubicBezTo>
                      <a:pt x="16217" y="4529"/>
                      <a:pt x="15467" y="4005"/>
                      <a:pt x="15276" y="3803"/>
                    </a:cubicBezTo>
                    <a:cubicBezTo>
                      <a:pt x="15098" y="3613"/>
                      <a:pt x="15086" y="3601"/>
                      <a:pt x="14967" y="3577"/>
                    </a:cubicBezTo>
                    <a:cubicBezTo>
                      <a:pt x="14955" y="3577"/>
                      <a:pt x="14931" y="3565"/>
                      <a:pt x="14907" y="3565"/>
                    </a:cubicBezTo>
                    <a:cubicBezTo>
                      <a:pt x="14717" y="3517"/>
                      <a:pt x="13990" y="3291"/>
                      <a:pt x="13812" y="3220"/>
                    </a:cubicBezTo>
                    <a:cubicBezTo>
                      <a:pt x="13657" y="3160"/>
                      <a:pt x="13538" y="3113"/>
                      <a:pt x="13514" y="3041"/>
                    </a:cubicBezTo>
                    <a:cubicBezTo>
                      <a:pt x="13467" y="2898"/>
                      <a:pt x="13407" y="2791"/>
                      <a:pt x="13348" y="2720"/>
                    </a:cubicBezTo>
                    <a:cubicBezTo>
                      <a:pt x="13288" y="2660"/>
                      <a:pt x="13181" y="2589"/>
                      <a:pt x="13002" y="2470"/>
                    </a:cubicBezTo>
                    <a:cubicBezTo>
                      <a:pt x="12895" y="2398"/>
                      <a:pt x="12776" y="2315"/>
                      <a:pt x="12633" y="2208"/>
                    </a:cubicBezTo>
                    <a:cubicBezTo>
                      <a:pt x="12216" y="1922"/>
                      <a:pt x="12062" y="1696"/>
                      <a:pt x="11990" y="1565"/>
                    </a:cubicBezTo>
                    <a:cubicBezTo>
                      <a:pt x="11943" y="1469"/>
                      <a:pt x="11919" y="1374"/>
                      <a:pt x="11895" y="1291"/>
                    </a:cubicBezTo>
                    <a:cubicBezTo>
                      <a:pt x="11871" y="1184"/>
                      <a:pt x="11859" y="1124"/>
                      <a:pt x="11812" y="1088"/>
                    </a:cubicBezTo>
                    <a:cubicBezTo>
                      <a:pt x="11788" y="1077"/>
                      <a:pt x="11764" y="1077"/>
                      <a:pt x="11716" y="1065"/>
                    </a:cubicBezTo>
                    <a:lnTo>
                      <a:pt x="11669" y="1053"/>
                    </a:lnTo>
                    <a:cubicBezTo>
                      <a:pt x="11550" y="1017"/>
                      <a:pt x="11383" y="981"/>
                      <a:pt x="11323" y="910"/>
                    </a:cubicBezTo>
                    <a:cubicBezTo>
                      <a:pt x="11264" y="850"/>
                      <a:pt x="11216" y="767"/>
                      <a:pt x="11157" y="684"/>
                    </a:cubicBezTo>
                    <a:cubicBezTo>
                      <a:pt x="11109" y="624"/>
                      <a:pt x="11062" y="553"/>
                      <a:pt x="11002" y="493"/>
                    </a:cubicBezTo>
                    <a:cubicBezTo>
                      <a:pt x="10907" y="374"/>
                      <a:pt x="10823" y="362"/>
                      <a:pt x="10716" y="362"/>
                    </a:cubicBezTo>
                    <a:cubicBezTo>
                      <a:pt x="10692" y="350"/>
                      <a:pt x="10669" y="350"/>
                      <a:pt x="10633" y="350"/>
                    </a:cubicBezTo>
                    <a:cubicBezTo>
                      <a:pt x="10514" y="326"/>
                      <a:pt x="9966" y="303"/>
                      <a:pt x="9692" y="303"/>
                    </a:cubicBezTo>
                    <a:lnTo>
                      <a:pt x="9526" y="303"/>
                    </a:lnTo>
                    <a:cubicBezTo>
                      <a:pt x="9383" y="326"/>
                      <a:pt x="9264" y="493"/>
                      <a:pt x="9192" y="624"/>
                    </a:cubicBezTo>
                    <a:cubicBezTo>
                      <a:pt x="9145" y="719"/>
                      <a:pt x="9085" y="886"/>
                      <a:pt x="9073" y="969"/>
                    </a:cubicBezTo>
                    <a:cubicBezTo>
                      <a:pt x="9073" y="993"/>
                      <a:pt x="9002" y="1053"/>
                      <a:pt x="8954" y="1088"/>
                    </a:cubicBezTo>
                    <a:cubicBezTo>
                      <a:pt x="8930" y="1112"/>
                      <a:pt x="8907" y="1124"/>
                      <a:pt x="8895" y="1148"/>
                    </a:cubicBezTo>
                    <a:cubicBezTo>
                      <a:pt x="8871" y="1172"/>
                      <a:pt x="8823" y="1374"/>
                      <a:pt x="8776" y="1589"/>
                    </a:cubicBezTo>
                    <a:cubicBezTo>
                      <a:pt x="8740" y="1458"/>
                      <a:pt x="8692" y="1279"/>
                      <a:pt x="8621" y="1041"/>
                    </a:cubicBezTo>
                    <a:cubicBezTo>
                      <a:pt x="8502" y="636"/>
                      <a:pt x="8275" y="600"/>
                      <a:pt x="8121" y="577"/>
                    </a:cubicBezTo>
                    <a:cubicBezTo>
                      <a:pt x="8097" y="565"/>
                      <a:pt x="8073" y="565"/>
                      <a:pt x="8049" y="565"/>
                    </a:cubicBezTo>
                    <a:cubicBezTo>
                      <a:pt x="8002" y="553"/>
                      <a:pt x="7954" y="553"/>
                      <a:pt x="7883" y="553"/>
                    </a:cubicBezTo>
                    <a:cubicBezTo>
                      <a:pt x="7775" y="553"/>
                      <a:pt x="7644" y="553"/>
                      <a:pt x="7549" y="565"/>
                    </a:cubicBezTo>
                    <a:lnTo>
                      <a:pt x="7490" y="565"/>
                    </a:lnTo>
                    <a:cubicBezTo>
                      <a:pt x="7430" y="577"/>
                      <a:pt x="7371" y="577"/>
                      <a:pt x="7347" y="577"/>
                    </a:cubicBezTo>
                    <a:lnTo>
                      <a:pt x="7335" y="577"/>
                    </a:lnTo>
                    <a:cubicBezTo>
                      <a:pt x="7228" y="577"/>
                      <a:pt x="7025" y="648"/>
                      <a:pt x="6978" y="672"/>
                    </a:cubicBezTo>
                    <a:cubicBezTo>
                      <a:pt x="6906" y="660"/>
                      <a:pt x="6740" y="493"/>
                      <a:pt x="6668" y="410"/>
                    </a:cubicBezTo>
                    <a:cubicBezTo>
                      <a:pt x="6632" y="374"/>
                      <a:pt x="6609" y="350"/>
                      <a:pt x="6585" y="326"/>
                    </a:cubicBezTo>
                    <a:cubicBezTo>
                      <a:pt x="6466" y="219"/>
                      <a:pt x="6097" y="17"/>
                      <a:pt x="6085" y="5"/>
                    </a:cubicBezTo>
                    <a:cubicBezTo>
                      <a:pt x="6075" y="2"/>
                      <a:pt x="6066" y="0"/>
                      <a:pt x="60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" name="Google Shape;423;p16"/>
            <p:cNvSpPr/>
            <p:nvPr/>
          </p:nvSpPr>
          <p:spPr>
            <a:xfrm>
              <a:off x="803200" y="3820775"/>
              <a:ext cx="747600" cy="7476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460363" y="1211905"/>
              <a:ext cx="747600" cy="7476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3321500" y="2358331"/>
              <a:ext cx="5355600" cy="1046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7732800" y="2460525"/>
              <a:ext cx="846000" cy="84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25%</a:t>
              </a:r>
              <a:endParaRPr sz="16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7807050" y="2536168"/>
              <a:ext cx="697500" cy="697500"/>
            </a:xfrm>
            <a:prstGeom prst="blockArc">
              <a:avLst>
                <a:gd name="adj1" fmla="val 16101666"/>
                <a:gd name="adj2" fmla="val 20369716"/>
                <a:gd name="adj3" fmla="val 870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3321500" y="3671375"/>
              <a:ext cx="5355600" cy="1046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1607925" y="2511125"/>
              <a:ext cx="747600" cy="7476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3321500" y="1045300"/>
              <a:ext cx="5355600" cy="1046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1504913" y="1256455"/>
              <a:ext cx="658500" cy="65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652463" y="2555675"/>
              <a:ext cx="658500" cy="65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847750" y="3865325"/>
              <a:ext cx="658500" cy="65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 txBox="1"/>
            <p:nvPr/>
          </p:nvSpPr>
          <p:spPr>
            <a:xfrm>
              <a:off x="3874090" y="1214600"/>
              <a:ext cx="34818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5" name="Google Shape;435;p16"/>
            <p:cNvSpPr txBox="1"/>
            <p:nvPr/>
          </p:nvSpPr>
          <p:spPr>
            <a:xfrm>
              <a:off x="3874090" y="1538000"/>
              <a:ext cx="34818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the farthest planet from the Sun. It’s far away from Earth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6" name="Google Shape;436;p16"/>
            <p:cNvSpPr txBox="1"/>
            <p:nvPr/>
          </p:nvSpPr>
          <p:spPr>
            <a:xfrm>
              <a:off x="3874090" y="2512488"/>
              <a:ext cx="33516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7" name="Google Shape;437;p16"/>
            <p:cNvSpPr txBox="1"/>
            <p:nvPr/>
          </p:nvSpPr>
          <p:spPr>
            <a:xfrm>
              <a:off x="3874090" y="2835888"/>
              <a:ext cx="33516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 full of iron oxide dust. It was named after a god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Google Shape;438;p16"/>
            <p:cNvSpPr txBox="1"/>
            <p:nvPr/>
          </p:nvSpPr>
          <p:spPr>
            <a:xfrm>
              <a:off x="3874090" y="3810388"/>
              <a:ext cx="33516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9" name="Google Shape;439;p16"/>
            <p:cNvSpPr txBox="1"/>
            <p:nvPr/>
          </p:nvSpPr>
          <p:spPr>
            <a:xfrm>
              <a:off x="3874090" y="4133788"/>
              <a:ext cx="33516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 planet in the Solar System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7715450" y="3765950"/>
              <a:ext cx="846000" cy="84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80%</a:t>
              </a:r>
              <a:endParaRPr sz="16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7789700" y="3841593"/>
              <a:ext cx="697500" cy="697500"/>
            </a:xfrm>
            <a:prstGeom prst="blockArc">
              <a:avLst>
                <a:gd name="adj1" fmla="val 1701949"/>
                <a:gd name="adj2" fmla="val 20369716"/>
                <a:gd name="adj3" fmla="val 870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7715450" y="1161300"/>
              <a:ext cx="846000" cy="84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55%</a:t>
              </a:r>
              <a:endParaRPr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7789700" y="1236943"/>
              <a:ext cx="697500" cy="697500"/>
            </a:xfrm>
            <a:prstGeom prst="blockArc">
              <a:avLst>
                <a:gd name="adj1" fmla="val 9399754"/>
                <a:gd name="adj2" fmla="val 20369716"/>
                <a:gd name="adj3" fmla="val 870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4" name="Google Shape;444;p16"/>
            <p:cNvCxnSpPr>
              <a:stCxn id="428" idx="1"/>
              <a:endCxn id="423" idx="6"/>
            </p:cNvCxnSpPr>
            <p:nvPr/>
          </p:nvCxnSpPr>
          <p:spPr>
            <a:xfrm rot="10800000">
              <a:off x="1550900" y="4194575"/>
              <a:ext cx="1770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6"/>
            <p:cNvCxnSpPr>
              <a:stCxn id="425" idx="1"/>
              <a:endCxn id="429" idx="6"/>
            </p:cNvCxnSpPr>
            <p:nvPr/>
          </p:nvCxnSpPr>
          <p:spPr>
            <a:xfrm flipH="1">
              <a:off x="2355500" y="2881531"/>
              <a:ext cx="966000" cy="3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6"/>
            <p:cNvCxnSpPr>
              <a:stCxn id="430" idx="1"/>
              <a:endCxn id="424" idx="6"/>
            </p:cNvCxnSpPr>
            <p:nvPr/>
          </p:nvCxnSpPr>
          <p:spPr>
            <a:xfrm flipH="1">
              <a:off x="2207900" y="1568500"/>
              <a:ext cx="1113600" cy="17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47" name="Google Shape;447;p16"/>
          <p:cNvSpPr txBox="1">
            <a:spLocks noGrp="1"/>
          </p:cNvSpPr>
          <p:nvPr>
            <p:ph type="title"/>
          </p:nvPr>
        </p:nvSpPr>
        <p:spPr>
          <a:xfrm>
            <a:off x="457200" y="2375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Argentina Infographics</a:t>
            </a:r>
            <a:endParaRPr/>
          </a:p>
        </p:txBody>
      </p:sp>
      <p:grpSp>
        <p:nvGrpSpPr>
          <p:cNvPr id="448" name="Google Shape;448;p16"/>
          <p:cNvGrpSpPr/>
          <p:nvPr/>
        </p:nvGrpSpPr>
        <p:grpSpPr>
          <a:xfrm>
            <a:off x="1008406" y="4017993"/>
            <a:ext cx="337187" cy="353180"/>
            <a:chOff x="-24328675" y="1971025"/>
            <a:chExt cx="282000" cy="295375"/>
          </a:xfrm>
        </p:grpSpPr>
        <p:sp>
          <p:nvSpPr>
            <p:cNvPr id="449" name="Google Shape;449;p16"/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16"/>
          <p:cNvSpPr/>
          <p:nvPr/>
        </p:nvSpPr>
        <p:spPr>
          <a:xfrm>
            <a:off x="1793916" y="2698697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689027" y="1373546"/>
            <a:ext cx="290288" cy="37535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23644" y="221915"/>
            <a:ext cx="2134304" cy="1601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p of Argentina Infographics by Slidesgo">
  <a:themeElements>
    <a:clrScheme name="Simple Light">
      <a:dk1>
        <a:srgbClr val="75AADB"/>
      </a:dk1>
      <a:lt1>
        <a:srgbClr val="FFFFFF"/>
      </a:lt1>
      <a:dk2>
        <a:srgbClr val="181818"/>
      </a:dk2>
      <a:lt2>
        <a:srgbClr val="FFB82F"/>
      </a:lt2>
      <a:accent1>
        <a:srgbClr val="076BE7"/>
      </a:accent1>
      <a:accent2>
        <a:srgbClr val="614E46"/>
      </a:accent2>
      <a:accent3>
        <a:srgbClr val="232B7E"/>
      </a:accent3>
      <a:accent4>
        <a:srgbClr val="E4A562"/>
      </a:accent4>
      <a:accent5>
        <a:srgbClr val="CCCCCC"/>
      </a:accent5>
      <a:accent6>
        <a:srgbClr val="FFD36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2884</Words>
  <Application>Microsoft Office PowerPoint</Application>
  <PresentationFormat>Presentación en pantalla (16:9)</PresentationFormat>
  <Paragraphs>346</Paragraphs>
  <Slides>46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Roboto</vt:lpstr>
      <vt:lpstr>Arial Black</vt:lpstr>
      <vt:lpstr>Fira Sans Extra Condensed Medium</vt:lpstr>
      <vt:lpstr>Fira Sans Extra Condensed</vt:lpstr>
      <vt:lpstr>Map of Argentina Infographics by Slidesgo</vt:lpstr>
      <vt:lpstr>Presentación de PowerPoint</vt:lpstr>
      <vt:lpstr>Presentación de PowerPoint</vt:lpstr>
      <vt:lpstr>Presentación de PowerPoint</vt:lpstr>
      <vt:lpstr>Free Template</vt:lpstr>
      <vt:lpstr>Presentación de PowerPoint</vt:lpstr>
      <vt:lpstr>Presentación de PowerPoint</vt:lpstr>
      <vt:lpstr>Presentación de PowerPoint</vt:lpstr>
      <vt:lpstr>Day Of Independenci Argentina</vt:lpstr>
      <vt:lpstr>Map of Argentina Infographics</vt:lpstr>
      <vt:lpstr>Presentación de PowerPoint</vt:lpstr>
      <vt:lpstr>Map of Argentina Infographics</vt:lpstr>
      <vt:lpstr>Presentación de PowerPoint</vt:lpstr>
      <vt:lpstr>Map of Argentina Infographics</vt:lpstr>
      <vt:lpstr>Map of Argentina Infographics</vt:lpstr>
      <vt:lpstr>Map of Argentina Infographics</vt:lpstr>
      <vt:lpstr>Map of Argentina Infographics</vt:lpstr>
      <vt:lpstr>Map of Argentina Infographics</vt:lpstr>
      <vt:lpstr>Argentina Infographics</vt:lpstr>
      <vt:lpstr>Map of Argentina Infographics</vt:lpstr>
      <vt:lpstr>Map of Argentina Infographics</vt:lpstr>
      <vt:lpstr>Map of Argentina Infographics</vt:lpstr>
      <vt:lpstr>Map of Argentina Infographics</vt:lpstr>
      <vt:lpstr>Presentación de PowerPoint</vt:lpstr>
      <vt:lpstr>Map of Argentina Infographics</vt:lpstr>
      <vt:lpstr>Map of Argentina Infographics</vt:lpstr>
      <vt:lpstr>Map of Argentina Infographics</vt:lpstr>
      <vt:lpstr>Map of Argentina Infographics</vt:lpstr>
      <vt:lpstr>Map of Argentina Infographics</vt:lpstr>
      <vt:lpstr>Map of Argentina Infographics</vt:lpstr>
      <vt:lpstr>Map of Argentina Infographics</vt:lpstr>
      <vt:lpstr>Map of Argentina Infographics</vt:lpstr>
      <vt:lpstr>Presentación de PowerPoint</vt:lpstr>
      <vt:lpstr>Map of Argentina Infographics</vt:lpstr>
      <vt:lpstr>Map of Argentina Infographics</vt:lpstr>
      <vt:lpstr>Map of Argentina Infographics</vt:lpstr>
      <vt:lpstr>Map of Argentina Infographics</vt:lpstr>
      <vt:lpstr>Map of Argentina Infographics</vt:lpstr>
      <vt:lpstr>Map of Argentina Infographics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revolucion argentina</dc:title>
  <dc:creator>Sr GRYM</dc:creator>
  <cp:lastModifiedBy>i201701069 (Sucasaca Mamani, Jean Carlo)</cp:lastModifiedBy>
  <cp:revision>25</cp:revision>
  <dcterms:modified xsi:type="dcterms:W3CDTF">2022-05-30T07:23:21Z</dcterms:modified>
</cp:coreProperties>
</file>